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9:38:49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487 0,'0'-21'16,"-21"21"15,-1 21-31,1 0 16,0 0-16,0 22 15,0-1-15,0 0 0,-1 1 0,-20-1 16,21 21-16,0-20 0,0 20 16,-1-20-16,1 20 0,0-21 15,0 1-15,0-1 0,0-21 0,-1 22 16,22-22-16,-21 21 0,21-21 15,-21-21-15,21 21 0,0-42 47,0 0-47,0 0 0,21 0 16,0-22-16,1 1 0,-1 0 16,0-22-16,0 1 0,0 20 15,0-20-15,1-1 0,20 1 16,-21 21-16,0-1 0,0 1 0,1 0 15,-1-1-15,0 22 0,0 0 16,0 0-16,-21 0 0,21 21 16,-21 21-1,22 0-15,-22 0 0,0 0 0,0 22 16,0-1-16,0 0 0,0 1 16,0-1-16,0 21 0,0-20 0,0 20 15,0-20-15,0-1 0,0 21 16,0-20-16,-22-1 0,22-21 15,0 22-15,-21-22 0,21 0 16,0 0-16,0 0 0,0 0 0,0 1 16,0-44 31,0 1-47,0 0 15,-21 0-15,0 0 0,0 21 0</inkml:trace>
  <inkml:trace contextRef="#ctx0" brushRef="#br0" timeOffset="204.88">3154 1122 0,'-21'0'16,"21"-21"0,21 21-1,0 0-15,0-21 16,21 21-16,-20 0 0,-1-22 15,0 22-15,21 0 0,-21 0 0,22-21 16,-22 21-16,0-21 0,21 21 16,-20 0-16,-1 0 0,21-21 15,-21 21-15,0 0 0,1 0 16</inkml:trace>
  <inkml:trace contextRef="#ctx0" brushRef="#br0" timeOffset="995.45">4212 931 0,'0'0'0,"21"-21"0,0 0 16,-21 0-16,0 0 0,0 0 0,0-1 16,0 1-16,-21 21 15,0-21-15,0 21 16,0 0-16,0 0 15,-22 0-15,22 21 0,0 0 0,0 1 16,0-1-16,-1 0 0,1 0 16,-21 0-16,21 22 0,21-22 0,-21 0 15,-1 0-15,22 0 0,0 0 16,0 1-16,0-1 0,22-21 31,-1 0-31,0 0 16,0 0-16,21-21 0,-20 21 15,-1-22-15,0 1 0,0 0 0,21 0 16,-20 0-16,-1 0 16,0-1-16,0 22 0,-21-21 0,21 0 15,-21 0-15,21 21 0,-21-21 16,0 42 15,0 0-15,0 0-16,0 0 0,0 22 0,0-1 15,0 0-15,0 1 0,0-1 16,0 0-16,0 1 0,0 20 0,0-20 16,0 20-16,0 1 0,22-22 15,-1 21-15,0 1 0,-21-1 0,21 22 16,0-21-16,0-22 16,1 21-16,-1 1 0,-21-1 0,0-20 15,21 20-15,-21-20 0,0-1 16,0 0-16,0 22 0,0-22 0,-21-21 15,0 22-15,-1-1 0,-20-21 0,21 0 16,0 0-16,-22 1 0,22-1 16,0-21-16,0 0 0,0 0 0,-22-43 15,22 22-15,0-21 16,0 0-16,0-1 0,0-20 0,-1 20 16,1-20-16,21-1 0,0-20 15,-21 20-15,21-20 0,0 20 0,0 1 16,0-22-16,0 21 0,0 22 15,21-21-15,0 20 0,1 1 16,-1 0-16,0-1 0,21 1 0,-21 21 16,1-22-16,-1 22 0,21 0 15,-21 0-15,0 0 0,1 0 0,-1-1 16,0 1-16,0 21 0,0-21 16,-21 0-16,21 21 15,1 0-15</inkml:trace>
  <inkml:trace contextRef="#ctx0" brushRef="#br0" timeOffset="1787.96">4530 1080 0,'0'-22'15,"21"22"1,-21-21-16,21 21 0,-21-21 0,21 0 15,0 0-15,0 0 16,1-1-16,-22 1 0,21 21 16,-21-21-16,21 21 0,-21-21 15,-21 21 1,0 0-16,-1 0 16,1 0-16,0 21 0,0 0 0,0-21 15,0 21-15,-1 1 0,1 20 16,21-21-16,0 0 0,-21 0 15,21 1-15,0-1 0,0 0 0,0 0 16,0 0-16,0 0 16,21-21-16,0 0 0,1 22 15,-1-22-15,0 0 0,21 0 16,-21 0-16,1 0 0,20-22 0,-21 1 16,21 21-16,-20-21 0,20 0 15,-21 0-15,0 0 0,0-1 16,1 1-16,-1 0 0,0 0 0,0-21 15,-21 20-15,0 1 0,0 0 16,0 0-16,0 0 16,0 42 15,0 0-31,0 0 0,0 0 16,0 22-16,0-22 0,0 0 15,0 0-15,0 22 0,0-22 0,0 0 16,0 0-16,0 0 0,0 0 15,-21 1-15,21-1 0,0 0 0,0 0 16,0-42 15,0 0-15,0 0-16,21-85 31,-21 85-31,21-22 0,0 22 0,1-21 16,-1 21-16,0-1 0,0-20 0,0 42 15,0-21-15,22 0 0,-22 21 16,0 0-16,0 0 0,0 0 16,1 21-16,-1 0 0,-21 0 15,21 0-15,-21 1 0,0-1 16,0 21-16,0-21 0,0 0 16,0 1-16,0-1 0,-21 0 15,0 0-15,21 0 0,0 0 16,-22-21-16</inkml:trace>
  <inkml:trace contextRef="#ctx0" brushRef="#br0" timeOffset="2416.6">5778 889 0,'0'0'0,"0"-21"0,0 0 16,0 0-16,0-1 0,0 1 15,-21 0-15,0 21 16,0 0-16,0 0 16,0 0-16,-1 0 0,1 0 0,0 0 15,0 21-15,0-21 0,-22 21 16,22 22-16,0-22 0,0 0 15,21 21-15,-21-20 0,0 20 16,-1-21-16,22 21 0,0-20 0,0 20 16,0-21-16,0 0 0,0 0 15,0 1-15,0-1 0,0 0 0,22-21 16,-1 21-16,0-21 16,0 0-16,0 0 0,22 0 0,-22 0 15,0-21-15,21 21 0,-21-21 16,1 0-16,20-1 0,-21 1 0,0 0 15,0-21-15,1-1 0,-1 1 16,0 0-16,-21-1 0,0 1 0,21-21 16,-21 20-16,0-20 0,21 20 15,-21 1-15,0 0 0,0-1 16,0 1-16,0 0 0,0-1 16,0 22-16,0 0 0,0 0 0,0 0 15,-21 21 1,21 21-16,0 0 0,-21 0 0,21 22 15,0-1-15,0 0 0,-21 1 16,21-1-16,0 21 0,-21-20 0,21-1 16,0 22-16,0-22 0,0 0 15,0 1-15,0-1 0,0-21 0,0 0 16,0 22-16,0-22 0,0 0 16,21-21-16,-21 21 0,21-21 0,-21 21 15,21-21 1,0 0-16,0 0 0,1 0 15,-1 0-15,0-21 0,0 21 0,0-21 16,0 21-16</inkml:trace>
  <inkml:trace contextRef="#ctx0" brushRef="#br0" timeOffset="2967.77">6413 868 0,'0'0'16,"0"-64"-1,0 43-15,0 0 0,0 0 16,0 0-16,-21 21 16,0 0-16,0 0 15,0 0-15,0 21 16,-1 0-16,1 0 0,21 0 16,-21 1-16,0-1 0,0 21 15,21 0-15,0-20 0,-21 20 0,21-21 16,-22 0-16,22 22 0,0-22 15,0 0-15,0 0 0,0 0 0,0 0 16,22-21 0,-1 0-16,0 0 0,0 0 15,0 0-15,0-21 0,1 0 16,-1 21-16,0-21 0,0-21 16,0 20-16,0 1 0,1 0 0,-1-21 15,-21-1-15,0 22 0,0-21 16,0 21-16,0 0 0,0-22 0,0 22 15,0 0-15,0 42 47,0 0-47,0 0 0,0 1 16,0 20-16,0 0 0,0-21 16,0 22-16,0-1 0,0-21 0,0 22 15,0-22-15,0 21 0,0-21 16,0 22-16,0-22 0,21 0 15,0 0-15,0 0 0,0 0 16,1-21-16,-1 0 0,0 0 16,0 0-16,0 0 0,0 0 0,1 0 15,-1 0-15,0-21 0,0 21 16,0-21-16,-21 0 0,0 0 0</inkml:trace>
  <inkml:trace contextRef="#ctx0" brushRef="#br0" timeOffset="3753.2">2371 1524 0,'0'0'0,"-22"0"16,1 0-16,64 0 62,-22 0-46,21 0-16,22 0 0,-1 0 16,22 0-16,-1 0 0,1 0 0,21 0 15,-21 0-15,20 0 0,22 0 0,0 0 16,0 0-16,22 0 0,-22 0 15,21 0-15,0-21 0,21 21 16,-21 0-16,22 0 0,-22 0 0,21 0 16,1 0-16,-22 0 0,21-21 15,149 21-15,-170 0 16,-21 0-16,21 0 0,-21 0 0,21 0 16,-21 0-16,0 0 0,-21 0 0,21 0 15,-21 0-15,-22 0 0,1 0 16,0 0-16,-1 0 0,-20 0 0,-1 0 15,-20 0-15,20 0 0,-20 0 16,-22 0-16,21 0 0,-21 0 0,0 0 16,-42 0 31,0 0-32,0 0-15,0 0 0,0 0 16</inkml:trace>
  <inkml:trace contextRef="#ctx0" brushRef="#br0" timeOffset="3936.32">7493 1630 0,'0'0'0,"-21"0"62,0 0-46,-1 0-16,1 0 16,0 0-16,0 0 0</inkml:trace>
  <inkml:trace contextRef="#ctx0" brushRef="#br0" timeOffset="6488.25">952 3175 0,'0'-21'16,"0"0"-1,0 0 1,22 21-16,-22-22 0,0 1 16,21 21-16,0-21 0,-21 0 15,21 0-15,-21 0 0,0-1 16,0 1-16,0-21 0,0 21 0,0 0 15,0-1-15,0 1 16,0 0-16,0 0 0,0 0 0,0 42 47,0 0-47,0 21 0,0 1 16,0-22-16,0 21 0,0 1 15,21 20-15,-21-21 0,0 1 0,0 20 16,0-20-16,0-1 0,0 0 15,0 1-15,0-1 0,0 0 0,0 1 16,0-22-16,0 21 0,0-21 16,0 0-16,0 1 0,-21-1 15,0 0-15,0-21 16,0 21 0,-1-21-16,1 0 0,0 0 15,0 0-15,0 0 0,0 0 16,-1 0-16,1 0 0,21-21 15,-21 21-15,0 0 16,0 0 0,42 0-1,21 0 1,-21 0-16,1 0 0,20 0 16,0-21-16,-21 21 0,22 0 15,-1 0-15,0 0 0,22 0 0,-22 0 16,-21 0-16,22-21 15,-1 21-15,-21 0 0,0 0 0,1 0 16,-1 0-16,-21-22 63,0 1-63,0 0 15</inkml:trace>
  <inkml:trace contextRef="#ctx0" brushRef="#br0" timeOffset="6784.08">1566 3323 0,'0'21'32,"0"1"-17,21-22-15,1 0 0,-1 0 16,0 0-1,0-22-15,0 1 16,0 0-16,-21 0 16,0 0-1,-21 21-15,0 0 0,0 0 16,0 0-16,0 0 0,-1 0 16,1 0-16,0 0 0,21 21 15,0 0 1,0 0-16,21-21 15,0 0 1</inkml:trace>
  <inkml:trace contextRef="#ctx0" brushRef="#br0" timeOffset="7323.77">2794 2836 0,'0'0'0,"0"-21"0,0 42 15,0 1 1,0-1-16,0 21 0,0-21 0,0 22 16,0-1-16,0 21 0,0-20 15,0 20-15,0 1 0,0-1 16,0-20-16,-21 20 0,21-21 16,0 1-16,-21-1 0,21 0 0,0-20 15,0 20-15,0-21 0,0 0 16,0 0-16,21-21 47,-21-21-47,0 0 15,0 0-15,0-21 0</inkml:trace>
  <inkml:trace contextRef="#ctx0" brushRef="#br0" timeOffset="7707.75">2625 3069 0,'0'-21'16,"0"42"-16,-22-63 0,22 21 0,-21 0 15,21-1-15,0 1 0,0 0 16,0 0-16,21 0 0,1 0 16,-1-1-16,21 22 0,-21-21 0,0 21 15,22 0-15,-1 0 0,0 0 16,1 0-16,-22 0 0,21 0 0,1 0 15,-1 21-15,0 1 16,-21-1-16,1 0 0,20 0 0,-21 0 16,-21 22-16,0-22 0,0 0 15,0 21-15,0-21 0,-21 1 0,21 20 16,-21-21-16,-22 21 0,22-20 16,0-1-16,0 0 0,-21 0 0,20 0 15,1 0-15,0 1 0,0-1 16,0-21-16,21 21 0,-21-21 15,-1 0-15,22-21 47,22 21-47,-1-21 0,0-1 16,0 1-16</inkml:trace>
  <inkml:trace contextRef="#ctx0" brushRef="#br0" timeOffset="8268.07">3704 2985 0,'-21'0'31,"21"21"-16,-21 0-15,0 0 16,-1 0-16,22 0 0,-21 22 16,0-1-16,21 0 0,0 1 15,-21-1-15,21 0 0,-21 1 0,21-1 16,-21 0-16,21 1 0,0-22 0,0 21 16,0-21-16,0 22 0,0-22 15,0 0-15,0 0 0,21 0 16,0 1-16,0-22 0,0 0 0,0 0 15,1 0-15,-1 0 0,21 0 16,-21 0-16,0 0 0,22 0 16,-22-22-16,0 1 0,21 21 15,-20-21-15,-1 0 0,0 0 0,0 0 16,21-1-16,-42-20 0,22 21 0,-1-21 16,-21-1-16,21 1 0,-21 0 15,0-22-15,0 22 0,0-1 0,0 1 16,0 0-16,0-1 0,-21 1 15,0 21-15,-1 0 0,1-22 0,0 22 16,-21 21-16,21-21 0,-1 21 16,1-21-16,-21 21 0,21 0 0,0 0 15,-1 21-15,1 0 16,0 0-16,21 1 0,0-1 16,0 0-16,0 0 15,0 0-15,0 0 0,0 1 16,21-1-16,0-21 15</inkml:trace>
  <inkml:trace contextRef="#ctx0" brushRef="#br0" timeOffset="8615.87">4445 2985 0,'0'0'0,"-21"0"31,0 21-15,21 0-16,-22 0 0,22 0 0,0 0 16,0 22-16,-21-22 0,21 21 15,0 1-15,0-1 0,-21 0 0,21 1 16,0-1-16,0 0 0,0 1 15,0-22-15,-21 21 0,21-21 16,0 0-16,0 1 0,-21 20 0,21-21 16,0 0-16,0 0 15,0-42 17,0 0-17</inkml:trace>
  <inkml:trace contextRef="#ctx0" brushRef="#br0" timeOffset="8931.85">4360 3006 0,'0'0'0,"21"0"31,1 0-31,-1 0 15,0 0-15,0 21 0,0 0 0,0 0 16,1 0-16,-1 22 0,0-22 16,0 21-16,0 1 0,0-22 0,1 21 15,-1 0-15,-21-20 0,21-1 0,0 21 16,-21-21-16,0 0 0,21 1 16,0-1-16,1 0 15,-22-42 32,0 0-47,0-1 16,0 1-16,0 0 0</inkml:trace>
  <inkml:trace contextRef="#ctx0" brushRef="#br0" timeOffset="9218.68">5143 2921 0,'0'0'16,"-21"0"0,0 0-1,0 21-15,21 0 0,-21 1 16,0-1-16,-1 0 0,1 0 0,0 0 16,0 22-16,-21-22 0,20 21 0,1-21 15,0 22-15,-21-22 0,21 0 16,-1 0-16,1 21 0,0-42 0,0 22 15,21-1-15,0 0 16,21-21 0,0 0-16,0-21 15,1 0-15,-1-1 16,0 1-16,21 0 0,-21 0 0</inkml:trace>
  <inkml:trace contextRef="#ctx0" brushRef="#br0" timeOffset="9528.62">5270 2752 0,'0'42'31,"0"-21"-15,0 43-16,0-22 0,0-21 15,0 22-15,0-1 0,0 0 16,0 1-16,0-1 0,0 21 15,0-20-15,0-1 0,0 0 0,0 1 16,0-1-16,0 0 0,0 1 16,0-22-16,0 21 0,0-21 0,0 1 15,0-1-15,0 0 0,0 0 0,0 0 16,0 0 0,-21-21 15,21-21-16,-21 21-15</inkml:trace>
  <inkml:trace contextRef="#ctx0" brushRef="#br0" timeOffset="10472.56">868 4530 0,'0'0'16,"0"-21"-16,0-1 0,0 1 15,0 0-15,0 0 0,0 0 16,0 0-16,21 21 16,-21-22-16,21 1 0,0 21 0,0-21 15,1 21-15,20 0 0,-21 0 16,21 0-16,-20 21 0,20 0 0,-21 1 16,21 20-16,-20 0 0,-1 1 15,0-1-15,0 21 0,-21-20 0,0 20 16,0 1-16,0-1 0,0-20 15,-21 20-15,0 1 0,-22-1 16,1-21-16,0 1 0,21-1 0,-22 0 16,1 1-16,0-22 0,20 21 15,-20-21-15,21-21 0,-21 22 16,20-22-16,1 0 0,0 0 16,0 0-16,-21 0 0,20 0 0,1-22 15,0 1-15,21 0 0,-21 0 16,21 0-16,-21 0 0,21-1 0,-21-20 15,21 0-15,0 21 0,0-22 16,0 1-16,0 0 0,0 20 16,0-20-16,21 21 0,0 0 0,0 21 15,0-21-15,0 21 0,1 0 16,20 0-16,-21 0 0,21 21 0,-20 0 16,20 0-16,-21 21 0,0-20 15,0 20-15,1-21 0,-1 21 16,0-20-16,0 20 0,0-21 15,-21 21-15,0-20 0,21-1 0,-21 0 16,0 0-16,22-21 0,-22 21 16,0 0-16</inkml:trace>
  <inkml:trace contextRef="#ctx0" brushRef="#br0" timeOffset="10683.95">1630 4974 0,'0'0'0,"21"-21"94</inkml:trace>
  <inkml:trace contextRef="#ctx0" brushRef="#br0" timeOffset="11187.75">2709 4360 0,'-21'0'16,"0"0"-16,42 0 47,21 0-47,-20 0 0,20 0 15,0 0-15,1 0 0,-1 0 16,0 0-16,22 0 0,-22 0 0,22 0 16,-22 0-16,21 0 0,-20 0 15,-1 0-15,0 0 0,1 0 0,-1 0 16,-21 0-16,0 0 0,-42 0 31,-21 0-31,21 0 0,-22 0 16,22 0-16,-21 0 0</inkml:trace>
  <inkml:trace contextRef="#ctx0" brushRef="#br0" timeOffset="11471.59">2963 4445 0,'0'0'0,"0"21"0,0 0 0,0 1 15,0-1-15,0 21 0,0-21 16,0 22-16,0-1 0,0 0 0,0 1 16,0-1-16,0 0 0,0 22 15,0-22-15,0 0 0,0 1 16,0-1-16,0 0 0,0 1 15,-21-22-15,21 0 0,-21 0 0,21 0 16,0 1-16,0-1 16,0-42-1,21-1 1,0 1-16,-21 0 16</inkml:trace>
  <inkml:trace contextRef="#ctx0" brushRef="#br0" timeOffset="11888.65">3408 4974 0,'21'0'0,"0"0"15,0 0-15,0-21 16,1 21-16,-1-21 15,-21 0-15,21 0 0,0 21 16,0-22-16,0 1 0,-21 0 0,0 0 16,22 0-16,-22 0 0,0-1 15,0 1 1,-22 21 0,1 0-16,0 0 0,0 0 15,0 0-15,0 21 0,-1 1 0,1-1 16,0 0-16,0 21 0,0 1 15,0-22-15,-1 21 0,1 0 0,21-20 16,0 20-16,-21-21 0,21 21 0,0-20 16,0-1-16,0 0 0,0 0 15,0 0-15,0 0 0,21-21 16,0 0-16,1 0 16,-1 0-16,0 0 0,0 0 0,0 0 15,0 0-15,1-21 0,-1 21 16,0-21-16,21 0 0</inkml:trace>
  <inkml:trace contextRef="#ctx0" brushRef="#br0" timeOffset="12392.53">4085 4741 0,'0'0'0,"0"-21"0,0 0 16,0 0-1,-21 21 16,0 0-31,0 21 0,-1-21 0,22 21 0,-21 0 16,0-21-16,0 22 0,0-1 16,21 0-16,-21 0 15,21 0-15,-22 0 0,22 1 16,0-1-16,0 0 16,0 0-16,22-21 15,-1 0-15,0 0 0,0 0 0,0 21 16,0-21-16,1 0 0,-1 0 15,0 21-15,0-21 0,0 0 0,0 0 16,1 22-16,-1-22 0,0 21 16,0 0-16,0-21 0,-21 21 15,0 0-15,0 0 16,0 1 0,0-1-16,-21 0 0,0-21 15,0 21-15,0-21 0,-1 21 16,-20-21-16,21 21 0,-21-21 0,20 0 15,-20 0-15,0 0 0,21 0 0,-22 0 16,22 0-16,0 0 0,0 0 16,0 0-16,-1 0 0,1 0 0,0-21 15,0 21-15,21-21 16,0 0-16,0 0 16,21 0-1,0 21-15,0 0 0,-21-22 16,22 1-16,-1 21 0,0-21 15</inkml:trace>
  <inkml:trace contextRef="#ctx0" brushRef="#br0" timeOffset="12756.37">4593 4445 0,'0'-21'0,"0"42"0,0-63 0,0 21 16,0 42 15,0 0-15,0 21-16,0-21 0,0 1 16,0 20-16,0-21 0,0 21 0,0 1 15,0-1-15,-21 0 0,0 1 0,21-1 16,-21 0-16,-1 1 0,22-1 15,0 0-15,-21 1 0,0-1 0,21-21 16,-21 22-16,21-22 0,0 0 0,0 0 16,0 21-16,21-42 15,0 22-15,0-22 0,1 0 16,-1 0-16,0 0 16,0-22-16,0 22 0,0-21 15,1 0-15,-22 0 0,21 0 16,-21 0-16</inkml:trace>
  <inkml:trace contextRef="#ctx0" brushRef="#br0" timeOffset="12964.33">4360 4763 0,'0'0'0,"-21"0"0,21-22 31,21 22-31,0 0 15,1 0-15,-1 0 0,0 0 0,0 0 16,0 0-16,22-21 0,-22 21 16,0 0-16,21 0 0,-21 0 0,1-21 15,20 21-15,-21 0 0,0-21 0,0 21 16,1 0-16</inkml:trace>
  <inkml:trace contextRef="#ctx0" brushRef="#br0" timeOffset="13284.35">5440 4509 0,'-21'0'16,"-1"0"-1,22 21-15,0 0 0,0 0 16,-21 0-16,0 0 0,21 22 15,-21-1-15,21-21 0,0 22 0,-21-1 16,0 21-16,21-20 0,-22-1 0,22 0 16,-21 1-16,21-22 0,-21 21 15,0 1-15,21-22 0,0 0 0,0 21 16,0-21-16,0 1 16,21-22 15,0-22-31,-21 1 15,21 0-15,1 0 0,-22-21 16</inkml:trace>
  <inkml:trace contextRef="#ctx0" brushRef="#br0" timeOffset="13556.19">5397 4509 0,'0'0'15,"0"-22"-15,0 44 31,22-1-31,-22 0 16,21 0-16,0 0 0,0 0 0,0 22 16,0-1-16,-21-21 0,22 22 0,-1-1 15,0 0-15,0 1 0,0-1 16,-21 0-16,21 1 0,1-1 16,-1 0-16,-21-21 0,21 1 0,0-1 15,0-21 1,-21 21-16,21-21 15,-21-21-15,22 21 16,-22-21-16,0-1 0,0 1 16,0 0-16</inkml:trace>
  <inkml:trace contextRef="#ctx0" brushRef="#br0" timeOffset="13852.44">5969 4403 0,'0'0'0,"0"-21"0,0-1 15,0 1-15,0 0 0,-21 21 16,0 0-16,-1 21 16,22 0-1,-21 1-15,21-1 0,-21 21 16,21-21-16,0 22 0,0-1 0,-21 0 16,21 1-16,-21-1 0,21 0 15,0 1-15,0 20 0,-21-21 0,21 1 16,0-1-16,-22 0 0,22-20 15,0 20-15,0-21 0,0 0 0,0 22 16,0-22-16,0 0 0,0 0 16,22-42 15,-1 21-31,0-21 16,0 0-16</inkml:trace>
  <inkml:trace contextRef="#ctx0" brushRef="#br0" timeOffset="14692.47">6816 4403 0,'0'0'0,"-22"-64"31,1 64-31,0-21 0,-21 21 0,21 0 16,-1 0-16,1 0 0,-21 0 16,21 0-16,0 0 0,-22 0 0,22 21 15,0 0-15,-21 1 0,20-1 16,1 0-16,0 21 0,0-21 0,0 22 16,0-22-16,-1 21 0,1 1 0,21-1 15,0 0-15,-21 1 0,0-1 16,21 0-16,0 1 0,0-1 0,0 0 15,0 1-15,0-22 0,0 21 0,21-21 16,0 0-16,0 1 0,1-22 16,20 21-16,-21 0 0,21-21 0,1 0 15,-1 0-15,0 0 0,1 0 0,-22 0 16,21 0-16,1-21 0,-1 0 16,-21-1-16,21 1 0,-20 0 15,-1 0-15,-21 0 0,0 0 0,0-1 16,0-20-16,0 21 0,0-21 15,-21 20-15,-1-20 0,1 21 0,0 0 16,-21 0-16,21-1 0,-22 22 0,22 0 16,-21-21-16,21 21 0,-22 0 15,22 0-15,0 0 0,0 0 0,21 21 32,21-21-17,21 0 1,-21 0-16,1 0 0,20 0 15,-21 0-15,0 0 0,22 0 16,-22 0-16,0 0 0,21 0 0,-21 0 16,1 0-16,-1 0 15,0 0-15,-21 22 16,0-1-16,0 0 16,0 21-16,0-21 15,0 1-15,0-1 0,0 21 0,0-21 16,0 22-16,-21-1 0,0 0 0,-1-21 15,22 22-15,0-1 0,0 0 16,-21 1-16,21-1 0,0 0 16,0 1-16,-21-1 0,21 0 0,0 1 15,0-1-15,0 0 0,0 1 0,0-22 16,0 21-16,0 1 0,0-22 16,0 0-16,0 21 0,0-21 0,0 1 15,-21-1-15,21 0 0,0 0 16,-21-21-16,21 21 15,-21-21 1,21-21 0,0 0-16,0 0 0,0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1:21:25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13441 3069 0,'0'0'0,"0"-42"0,0 21 0,21 0 16,-21-1-16,0 1 16,0 0-16,0 0 0,0 0 0,0 42 31,0 0-31,0 21 0,0 1 15,0-1-15,0 22 0,0-1 0,0 1 16,-21 20-16,21-20 0,-21-1 16,21 22-16,-22-43 0,1 22 0,0-1 15,0-20-15,21-1 0,-21 0 0,21-21 16,-21 1-16,21-1 0,0 0 16,0-42-1</inkml:trace>
  <inkml:trace contextRef="#ctx0" brushRef="#br0" timeOffset="547.67">13144 3090 0,'0'0'0,"-21"-42"0,-21-43 31,42 64-31,0 0 0,0 0 0,21 0 16,0 0-16,0 21 0,22-22 15,-1 22-15,0 0 16,22 0-16,-1 0 0,-20 0 0,20 0 0,1 0 16,-1 22-16,1-1 0,-22 21 15,22-21-15,-22 22 0,-21-1 16,0 0-16,-21 1 0,0-1 0,0 0 16,-21 22-16,-21-22 0,-1 0 15,1 1-15,-21-22 0,-1 21 0,1 1 16,-1-22-16,1 0 0,20 0 0,-20 0 15,20-21-15,22 0 0,-21 0 16,42-21-16,0 0 16,0 0-16,21 0 0,21-1 0,-20 1 15,20 0-15,0 0 16,1 0-16,-1 0 0,21 21 0,-20 0 0,-1 0 16,22 21-16,-22 0 15,21 0-15,-20 0 0,-1 22 0,0-1 16,1 0-16,-22-21 0,0 22 0,-21-1 15,0 0-15,-42 1 0,21-22 16,-43 21-16,22 1 0,-22-22 0,22 0 16,-22 21-16,1-21 0,-1-21 0,1 22 15,-1-22-15,22 0 0,-21 0 16,20 0-16,1 0 0,0-22 0,-1 1 16,22 21-16,0-21 0,0 0 0,0 0 15,-1 0-15,22-1 0,0-20 16,0 21-16,0 0 0,0 0 0,22-1 15,20 1-15,-21 0 0,21 0 16,1 0-16,-1 0 0,22-1 16,-22 1-16</inkml:trace>
  <inkml:trace contextRef="#ctx0" brushRef="#br0" timeOffset="1167.39">14182 3366 0,'0'0'15,"0"21"-15,21 0 16,-21 0-16,0 21 0,0-20 0,0 20 16,0-21-16,0 21 0,-21-20 15,21 20-15,-22 0 0,1-21 16,21 22-16,0-22 0,0 0 0,0 0 16,0 0-16,0 1 0,0-1 0,21-21 15,1 0-15,-1 0 16,0 0-16,0 0 0,21 0 0,-20-21 15,20 21-15,-21-22 0,21 1 0,-20 0 16,-1-21-16,0 21 0,0-22 16,0 22-16,0-21 0,1 21 0,-1-22 15,-21 22-15,0-21 0,0 21 16,21 21-16,-21-22 0,21 22 16,-21 22-1,0-1-15,0 0 16,0 0-16,0 0 0,0 0 0,0 22 15,0-22-15,0 21 0,0-21 0,0 1 16,0-1-16,0 0 0,0 0 16,0 0-16,0 0 0,0 1 0,21-22 15,0 0-15,1 0 0,-1 0 16,0 0-16,0 0 16,0-22-16,0 1 0,1 0 15,-1 0-15,0 0 0,0-22 0,0 22 16,0-21-16,1 0 0,-1 20 15,-21-20-15,21 21 0,0-21 0,-21 20 16,21 22-16,0 0 16,-21 22-16,0-1 15,0 0-15,0 0 0,0 21 0,0-20 16,0 20-16,-21-21 0,21 0 0,-21 0 16,21 22-16,0-22 0,-21-21 15,21 21-15,0 0 0,0 0 16,21-42 15,-21 0-31,21 21 0,0-21 16</inkml:trace>
  <inkml:trace contextRef="#ctx0" brushRef="#br0" timeOffset="1476.22">15134 3133 0,'0'0'0,"-21"0"15,0 21-15,0 0 0,21 0 16,0 0-16,0 1 0,21-22 16,0 0-1,0 0-15,0 0 0,0 0 16,1 0-16,-1-22 0,21 1 0,-21 0 16,0 21-16,1-21 0,-22 0 15,0 0-15,0-1 0,0 1 0,0 0 16,0 0-16,-22 0 0,1 21 15,-21 0-15,21 0 0,0 0 0,-22 0 16,22 0-16,-21 0 0,21 0 0,-1 21 16,1-21-16,0 21 0,0 0 15,21 0-15,0 1 0,0-1 0,0 0 16,0 0-16,21 0 0,0-21 16,22 0-16</inkml:trace>
  <inkml:trace contextRef="#ctx0" brushRef="#br0" timeOffset="1740.06">15663 2942 0,'0'-21'32,"21"42"-32,-21 0 0,0 1 15,0 20-15,0 0 0,0 1 16,0-1-16,0 0 0,-21 22 15,21-1-15,-21-20 0,0 20 0,0 1 0,0-22 16,21 0-16,-22 1 16,1-1-16,0 0 0,21-21 0,0 22 15,0-22-15,0 0 0,0 0 0,0 0 16,0 1-16,21-22 16,0 0-1,1 0-15,-1-22 0</inkml:trace>
  <inkml:trace contextRef="#ctx0" brushRef="#br0" timeOffset="2304.73">16383 3598 0,'21'-21'0,"-42"42"0,42-63 16,-21 21-16,0 0 15,0 0-15,0-1 0,0 1 0,-21 0 16,0 0-16,0 21 15,-1 0-15,1 0 0,0 0 0,-21 0 16,21 0-16,-22 0 0,1 21 0,0 0 16,-1 0-16,22 22 0,-21-22 15,-1 0-15,22 21 0,-21-20 0,21 20 16,0-21-16,-1 21 0,22-20 16,0-1-16,0 0 0,0 21 0,0-21 15,22 1-15,-1-1 0,21-21 16,-21 0-16,0 0 15,22 0-15,-1 0 0,0 0 0,-20-21 16,20 21-16,0-22 0,1 1 0,-1 0 16,0-21-16,1-1 0,-22 22 15,21-42-15,0 20 0,-20-20 0,-1-1 16,21 1-16,-21-1 0,0 1 0,1-1 16,-1-20-16,0 20 0,-21 1 15,0-1-15,21 22 0,-21 0 0,0-1 16,21 1-16,-21 21 0,-21 21 31,0 21-31,0 21 0,21 1 0,-43-1 16,43 21-16,-21 1 0,0-1 15,21 1-15,-21 21 0,21-22 0,0 1 16,0 20-16,0-20 0,42 126 16,-21-147-1,-21-22-15,22 21 0,20-21 0,-21 0 16,0 1-16,22-22 0,-22 0 0,21 0 15,-21 0-15,22 0 0,-22 0 16,21 0-16,-21 0 0,22-22 0,-22 1 16,0 21-16,0-21 0</inkml:trace>
  <inkml:trace contextRef="#ctx0" brushRef="#br0" timeOffset="2824.51">13652 5482 0,'0'0'0,"0"-42"0,-21 21 16,21 0-16,0-1 0,-21 1 15,0 21 1,0 0-16,0 21 16,21 22-16,-22-22 0,22 42 0,0-20 15,-21 20-15,0 1 0,21-1 16,0 1-16,0-1 0,-21 22 0,21-22 16,0 1-16,-21-1 0,21 1 0,0-1 15,0 1-15,0-1 0,0-20 16,0 20-16,0-20 0,0-1 0,0 0 15,0-21-15,0 1 0,0-1 0,0 0 16,0-42 0,0 0-16,0-1 15,0-20-15,21 0 0,-21-1 16</inkml:trace>
  <inkml:trace contextRef="#ctx0" brushRef="#br0" timeOffset="3475.58">13695 5249 0,'0'-42'16,"0"21"-16,-21 21 15,21-21 1,21 21 0,21 0-16,-21 0 15,43-21-15,-1 21 0,1-22 0,20 22 0,22-21 16,-21 21-16,21-21 15,0 21-15,-1-21 0,1 21 0,21-21 16,0 21-16,-21 0 0,21-21 0,0 21 16,0 0-16,-21 0 0,0 0 15,0-22-15,-1 22 0,1 0 0,-21 0 16,0 0-16,-1 0 0,-20 0 16,-1 0-16,-20 0 0,-1 0 0,0 0 15,-21 22-15,22-1 0,-43 0 0,0 0 16,21 0-16,-21 0 15,0 22-15,0-1 0,0 0 0,-21 1 16,21-1-16,-21 0 0,-1 22 0,1-22 0,21 22 16,0-1-16,-21 1 15,21-1-15,-21 1 0,21-22 0,0 22 16,0-1-16,0-21 0,0 1 0,0 20 16,0-20-16,0 20 0,0-21 15,0 22-15,0-22 0,0 22 0,0-22 16,0 22-16,0-22 0,-21 0 0,21 1 15,-21-1-15,-1-21 0,1 21 0,0-20 16,0-1-16,0 0 0,0 0 16,-22 0-16,1 0 0,0-21 0,-1 22 15,1-22-15,-22 0 0,1 0 16,-1 0-16,-20 0 0,-107 0 16,85 0-16,1-22 0,-44 1 15,22 0-15,0 0 0,-21 21 0,0-21 16,0 0-16,21 21 0,0-22 0,21 1 15,0 21-15,22-21 0,20 21 16,1 0-16,-1-21 0,22 21 0,21 0 16,-22-21-16,22 0 0,0 21 0,0 0 15,21-22-15,0 1 0,0 0 16,0 0-16,0 0 16,0 0-16,21-1 0</inkml:trace>
  <inkml:trace contextRef="#ctx0" brushRef="#br0" timeOffset="5660.3">17611 5228 0,'0'-21'0,"0"42"0,0-63 0,0 21 16,0 0-16,0-1 0,0 1 15,0 0-15,0 42 32,0 22-32,0-22 0,0 21 15,0 0-15,0 1 0,0 20 0,0-20 16,0 20-16,0-21 0,-22 22 16,22-22-16,-21 1 0,21 20 0,0-42 15,-21 22-15,21-1 0,0-21 0,0 0 16,0 0-16,0 1 15,21-22-15,0 0 0,1-22 16</inkml:trace>
  <inkml:trace contextRef="#ctx0" brushRef="#br0" timeOffset="6078.07">18203 5228 0,'43'-21'15,"-86"42"-15,64-21 16,-42 21-16,0 1 16,0-1-16,0 0 0,-22 21 0,22-21 15,0 22-15,0-1 0,0 0 0,21-20 16,0 20-16,-21 0 16,21-21-16,0 22 0,0-22 0,0 0 15,0 0-15,21 0 0,21 1 16,-21-22-16,0 0 0,1 0 15,20 0-15,-21 0 0,21-22 0,1 22 16,-22-21-16,21 0 0,1 0 16,-1-21-16,-21 20 0,0-20 0,22 0 15,-22-1-15,-21 1 0,0 0 0,0-1 16,0 1-16,0 21 0,0-21 16,-21 20-16,-1 1 0,-20 0 0,21 0 15,0 21-15,-22-21 0,22 21 16,-21 0-16,21 0 0,0 0 15,-1 21-15,1 0 0,21 0 0,0 0 16,0 1-16,0-1 0,0 0 16,0 0-16,21 0 0,1-21 15,-1 21-15,-21 1 0,21-22 16,0 21-16</inkml:trace>
  <inkml:trace contextRef="#ctx0" brushRef="#br0" timeOffset="8083.72">18436 4911 0,'0'0'0,"0"-43"0,21 1 0,-21 21 15,0-21-15,0-1 0,21 22 16,-21 0-16,22 0 0,-22 0 0,21-1 16,0 44-1,0-1-15,-21 21 16,0 0-16,0 22 0,21-1 0,-21 22 16,0-21-16,21-1 0,-21 22 15,0-22-15,0 1 0,0-1 0,0 1 16,0-22-16,0 22 0,0-22 15,0 0-15,0 1 0,0-1 0,0-21 16,0 0-16,0 0 0,0 1 16,22-22-16,-1 0 0,0 0 15,0 0-15,0 0 16,0-22-16,1 1 0</inkml:trace>
  <inkml:trace contextRef="#ctx0" brushRef="#br0" timeOffset="9295.32">19198 5334 0,'0'-21'16,"0"42"-16,0-63 0,0 21 15,0-1-15,-21 1 0,0 21 16,0 0-16,-1 0 0,-20 0 0,21 0 16,-21 21-16,-1 1 0,22-1 15,-21 0-15,21 0 0,-1 21 0,1 1 16,0-22-16,0 21 0,21 1 15,0-1-15,0 0 0,0 1 0,0-22 16,0 21-16,0-21 0,21 0 0,-21 1 16,21-22-16,0 21 0,1-21 15,20 0-15,-21 0 0,0 0 16,22 0-16,-22-21 0,21-1 0,-21 1 0,0 0 16,22 0-16,-22-21 15,0 20-15,0-20 0,22 0 0,-22-1 16,0 1-16,0 21 0,0-21 0,-21-1 15,21 22-15,1 0 0,-22 0 16,0 0-16,0 42 16,0 0-16,0 0 0,0 0 15,-22 22-15,22-22 0,0 21 16,-21-21-16,21 22 0,-21-22 0,21 21 16,0-21-16,0 22 0,0-22 15,0 0-15,0 0 0,0 0 16,21 0-16,0-21 0,1 0 0,20 0 15,-21 0-15,0 0 16,0 0-16,22 0 0,-22-21 0,21 0 16,-21 0-16,22 0 0,-22-22 0,0 22 15,0-21-15,0 21 0,1-22 16,-1 1-16,0 21 0,0-21 0,0 20 16,-21 1-16,21 0 0,-21 42 31,0 0-31,0 1 0,-21 20 15,21-21-15,-21 0 0,0 22 16,21-22-16,0 0 0,0 21 16,0-21-16,0 1 0,0-1 0,0 0 15,0 0-15,21-21 0,-21 21 16,42-21-16,-20 0 0,-1 0 16,0 0-16,0-21 0,21 0 0,-20 21 15,20-21-15,-21 0 0,21-1 16,-20 1-16,20-21 0,-21 21 0,0 0 15,0-22-15,1 22 0,-22 0 0,0 0 16,21 0-16,-21-1 0,0 1 16,21 21-16,-42 0 31,21 21-31,-21 1 16,-1 20-16,22-21 0,0 21 0,-21-20 15,21 20-15,-21 0 0,21 1 0,-21-1 16,21 21-16,0-20 0,0-1 15,0 22-15,0-22 0,0 0 0,0 22 16,0-22-16,0 0 0,21 1 16,-21 20-16,0-20 0,0-1 0,0 21 15,0-20-15,0-1 0,0 0 0,0-20 16,0 20-16,-21-21 0,0 0 0,0 0 16,-1-21-16,1 0 15,0 0-15,0 0 0,-21-21 16,20 0-16,1 0 0,0-21 0,0-1 15,0-41-15,21 41 0,0-20 16,0 20-16,21-20 0,21-22 16,-21 22-16,22-22 0,20 0 0,1 22 15,-1-22-15,1 1 0,20 20 0,-20-21 16,21 43-16,-1-21 0,-20 20 16,-1 1-16,1 21 0,-22-22 0,0 43 15,1-21-15,-22 21 0,-42 21 16,0 1-1,-22-22-15,1 42 0,0-21 16,-1 0-16,1 0 0,0 1 16,-1 20-16,22-21 0,-21 0 0,21 22 15,21-22-15,0 21 0,0-21 0,0 0 16,0 22-16,21-22 0,0 21 16,0-21-16,21 22 0,-20-22 0,-1 0 15,-21 21-15,0-20 0,21-1 0,-21 0 16,0 0-16,-21-21 15,0 0-15,-22 21 0,1-21 0,0 0 16,-1 0-16,1 0 0,-22 0 0,1-21 16</inkml:trace>
  <inkml:trace contextRef="#ctx0" brushRef="#br0" timeOffset="9575.16">18796 5673 0,'0'0'0,"0"63"32,0-42-32,0 1 0,0-1 15</inkml:trace>
  <inkml:trace contextRef="#ctx0" brushRef="#br0" timeOffset="10504.18">13970 6879 0,'0'0'0,"21"-42"32,-42 42-32,0 21 15,0 0-15,-43 0 0,22 22 0,-43-1 16,0 22-16,-20-1 0,-22 1 0,0 20 15,-22-20-15,1 20 0,0 1 16,0 0-16,0-1 0,0 1 0,-1-21 16,22 20-16,0-20 0,0 20 0,0-20 15,0-22-15,22 22 0,20-22 16,-21 0-16,21-20 0,22 20 0,-1-21 16,1 0-16,21 0 0,-1-21 0,22 0 15,21-21 1,21 21-16,22-21 0</inkml:trace>
  <inkml:trace contextRef="#ctx0" brushRef="#br0" timeOffset="11248.12">15007 6816 0,'0'21'31,"-21"0"-31,21 21 16,-21 1-16,0-1 0,-1 22 15,1 20-15,0 1 0,0 0 0,0 20 16,21 1-16,-21-21 0,21 21 16,-22 0-16,22-1 0,0 1 15,0-21-15,0 21 0,0-43 0,0 22 16,0-22-16,0 1 0,0-22 0,0 1 16,22 20-16,-22-42 0,0 22 15,0-22-15,0 0 0,21-21 0,0 0 16</inkml:trace>
  <inkml:trace contextRef="#ctx0" brushRef="#br0" timeOffset="11659.88">16108 6900 0,'0'0'0,"0"-21"0,0 0 16,-21 21-16,21-21 0,21 21 15,0 0-15,21 21 16,1-21-16,20 21 15,1 0-15,-1 22 0,22-1 0,-1 0 16,1 1-16,0-1 0,-1 22 0,22-1 16,0 1-16,0-22 0,0 21 15,0 1-15,-1-22 0,22 22 0,-21-22 16,0 0-16,0 1 0,0-1 16,0-21-16,-22 22 0,22-22 0,-21 0 15,-1 0-15,-20 0 0,-1 0 0,-20 1 16,-1-22-16,0 21 0,-42 0 15,-21-21-15,0 0 16,-42 21-16</inkml:trace>
  <inkml:trace contextRef="#ctx0" brushRef="#br0" timeOffset="12103.69">10753 8763 0,'0'21'15,"0"-42"-15,-22 106 0,22-43 0,0 22 0,0 20 0,0-20 16,0 20-16,0 1 15,0 0-15,0 21 0,0-22 0,22 1 16,-22 0-16,0-1 0,0 1 0,0 0 16,0-22-16,0 1 0,0-1 15,-22 1-15,22-22 0,0 0 0,0 1 16,0-22-16,0 0 0,0-42 16,22 0-16</inkml:trace>
  <inkml:trace contextRef="#ctx0" brushRef="#br0" timeOffset="12556.43">10710 9017 0,'0'0'16,"-21"-85"-16,21 22 0,0 21 0,0-1 0,0 1 16,0 0-16,0 20 0,21-20 0,64 0 15,-22 21-15,22-1 16,-21 1-16,41 0 0,-20 0 0,21 21 15,0-21-15,0 0 0,21 21 0,-22 0 16,22 0-16,0 0 0,-21 0 16,0 0-16,0 21 0,0 0 0,-22 0 15,1 0-15,-21 22 0,-1 20 16,-21-21-16,1 22 0,-1 21 16,-21-22-16,22 1 0,-22 20 0,0-20 15,0 20-15,0-20 0,0 21 0,22-22 16,-22 1-16,21 20 0,1-20 15,-1-1-15,-21 1 0,21-1 0,1-20 16,-22 20-16,0-21 0,0 22 0,-21-22 16,0 1-16,0-1 0,-21 0 0,0-21 15,-43 22-15,1-1 0,-22 0 16,1-20-16,-22 20 0,-21-21 0,21 0 16,-42 22-16,21-43 0,-21 21 15,-1 0-15,1-21 0,21 0 0,21 0 16,1 0-16,-1-21 0,21 0 15,22-22-15,-1 22 0,1 0 0,41-21 16,1-1-16,0 22 0,21-21 0,0-1 16,21 1-16,22 0 0,-1-1 0</inkml:trace>
  <inkml:trace contextRef="#ctx0" brushRef="#br0" timeOffset="12852.26">14859 9081 0,'0'0'0,"0"21"0,0 0 16,0 0-16,-21 21 0,21 1 0,-21-1 15,21 22-15,-22-1 0,22 1 0,-21-1 16,21 22-16,-21-22 0,21 1 15,0-1-15,-21 1 0,21-1 0,-21-20 16,0-1-16,21 0 0,0 1 0,0-22 16,-22 0-16,22 0 0,0 0 0,0 0 15,0-42 17,0 0-32,0 0 0,0 0 0</inkml:trace>
  <inkml:trace contextRef="#ctx0" brushRef="#br0" timeOffset="13224.07">14541 9313 0,'0'0'0,"0"-84"0,0-1 16,0 0-16,0 22 0,0-22 0,22 22 15,-1 20-15,0-20 0,21 21 16,-21 20-16,43 1 0,-22-21 0,22 21 16,-1 21-16,1-21 0,-1-1 0,22 22 15,21 0-15,-22 0 16,1 0-16,21 0 0,-21 0 0,-1 0 15,1 0-15,0 22 0,-1-1 0,1 0 16,0 0-16,-22 0 0,1 22 16,20-1-16,-41 21 0,20-20 0,-21 20 15,1 1-15,-1-1 0,0 1 0,1-1 16,-22 1-16,21-1 0,-21 1 16,1-1-16,-1 1 0,0-1 0,-21 1 15,21-22-15,-21 22 0,0-22 16,0 21-16,0-20 0,-42-1 0,21 0 15,-1 1-15,-41-22 0,21 21 0,-22-21 16,-21 1-16,1 20 0,-22-21 16,0-21-16,0 21 0,-21 0 0,0 1 15,0-22-15,-21 0 0,0 21 0,21-21 16,0 0-16,21 0 0,0 0 16,43 0-16,-1-21 0</inkml:trace>
  <inkml:trace contextRef="#ctx0" brushRef="#br0" timeOffset="13611.85">18267 8340 0,'-21'84'31,"21"-41"-31,0-1 0,0 22 0,0-1 16,0 1-16,0-1 0,0 22 15,-22-22-15,22 22 0,-21-22 16,21 22-16,-21-21 0,0-1 0,21-21 16,0 22-16,-21-22 0,21 1 0,-21-1 15,21-21-15,0 0 0,0 0 0,0 1 16,0-1-16,21-21 16,0-21-16,0 21 15,-21-22-15</inkml:trace>
  <inkml:trace contextRef="#ctx0" brushRef="#br0" timeOffset="13985.64">18182 8424 0,'0'-42'16,"0"84"-16,0-126 0,0 63 0,0-22 16,21 22-16,0 0 0,1 0 0,20 0 15,0 21-15,22-22 0,-1 22 0,1 0 16,20-21-16,1 21 0,0 0 15,21-21-15,-22 21 0,22-21 0,0 21 16,0 0-16,0 0 0,-22 0 16,22 0-16,-21 21 0,-22 0 15,1 0-15,-22 22 0,0-1 0,1 0 16,-43 1-16,0 20 0,0-20 0,0 20 16,0 1-16,0-1 0,0 1 15,0-1-15,0 1 0,0-1 0,0 1 16,0-22-16,21 21 0,21 1 15,-21-1-15,1-20 0,-1 20 0,21-20 16,-21 20-16,-21-21 0,0 22 0,0-22 16,0 1-16,-21-1 0,-21 0 0,-1-21 15,-20 22-15,-22-22 0,-21 21 16,1-21-16,-22 1 0,0-1 0,-22 0 16,-20 0-16,0 0 0,-1 0 15,-20 1-15</inkml:trace>
  <inkml:trace contextRef="#ctx0" brushRef="#br0" timeOffset="14447.37">11409 9652 0,'21'21'0,"0"-21"16,21 0-16,-20 0 0,20 0 16,21 0-16,1 0 0,42-21 15,0 0-15,42-21 0,0-1 0</inkml:trace>
  <inkml:trace contextRef="#ctx0" brushRef="#br0" timeOffset="14876.13">15452 9800 0,'0'0'15,"42"21"1,-21-21-16,21 0 0,1 0 16,-1 0-16,22 0 0,20-21 15,1 0-15,21 0 0,0-21 0,21 20 16,0 1-16</inkml:trace>
  <inkml:trace contextRef="#ctx0" brushRef="#br0" timeOffset="15331.79">18944 9377 0,'0'0'0,"-42"0"0,-1 0 32,86-21-32,20 21 0,22-21 15,21-1-15,21 22 0,42-21 0,0 0 16,1 0-16</inkml:trace>
  <inkml:trace contextRef="#ctx0" brushRef="#br0" timeOffset="15859.74">21865 8869 0,'0'0'0,"0"-21"16,0 42-1,0 21 1,0-21-16,0 1 0,0 20 16,0 0-16,-21 1 0,0-22 0,0 21 15,-1 0-15,1-20 0,0-1 16,21 21-16,-21-21 0,21 0 16,0 1-16</inkml:trace>
  <inkml:trace contextRef="#ctx0" brushRef="#br0" timeOffset="16067.62">22437 8954 0,'0'0'0,"-22"21"16,1 0-1,0 0-15,-21 21 0,21 1 0,-22-1 16,1 0-16,-22 22 0,1-1 15,-1-20-15,1 41 0,-1-20 16,1-1-16,-1 1 0,1-1 0,-1-20 16,22-1-16,0 0 0,21 1 0,-1-1 15,22-21-15,0 0 0</inkml:trace>
  <inkml:trace contextRef="#ctx0" brushRef="#br0" timeOffset="16399.43">22310 9483 0,'0'0'0,"21"-21"0,0-1 0,0 1 16,0 21-16,0 0 0,1-21 0,-1 21 16,0 0-16,21 0 0,-21 0 15,1 0-15,-1 21 0,-21 0 16,0 1-16,0-1 0,0 0 0,0 0 15,0 0-15,-21 0 0,-1 22 16,1-22-16,-21 0 0,0 0 0,-1 0 16,1 1-16,0-1 0,-1 0 0,22-21 15,0 21-15,0-21 16,0 0-16,42 0 31,0-21-31,0 21 0,0-21 0,22 0 16,-1 21-16,0-22 0,22 1 15,-22 0-15,22 0 0,-1 0 0</inkml:trace>
  <inkml:trace contextRef="#ctx0" brushRef="#br0" timeOffset="16891.15">23516 9250 0,'0'0'0,"0"-21"0,-21 21 16,0 0-16,0 0 0,-1 0 16,1 0-16,0 0 0,-21 21 0,21 0 15,-22 0-15,22 0 0,0 1 16,0-1-16,0 0 0,-1 0 0,1 0 16,21 0-16,-21 1 0,21-1 0,0 0 15,0 0-15,0 0 16,21-21-16,0 0 0,1 0 15,-1 0-15,0 0 0,0 0 16,0 0-16,0-21 16,1 21-16,20-21 0,-21 0 0,0 0 15,22-22-15,-22 22 0,0-21 0,0-1 16,0 1-16,22 0 0,-43-1 0,21 1 16,0-21-16,-21 20 0,0 1 15,0 0-15,0-1 0,0 22 0,0-21 16,0 63-1,-21 0-15,0 21 16,-1-20-16,1 20 0,0 0 16,0 1-16,21-1 0,0 0 0,0 1 15,0-1-15,0 0 0,0-21 0,0 22 16,0-22-16,0 21 0,21-21 16,0 1-16,22-1 0,-22 0 0,0 0 15,21 0-15,-21-21 0,22 0 16,-22 0-16,21 0 0,1 0 0,-22 0 15,21 0-15</inkml:trace>
  <inkml:trace contextRef="#ctx0" brushRef="#br0" timeOffset="17727.66">24215 9292 0,'0'0'0,"0"-21"0,0 0 16,0 0-16,-22 21 16,1 0-16,-21 0 0,21 0 0,-22 0 15,22 21-15,-21 0 0,0-21 0,20 21 16,-20 0-16,21 1 15,0-1-15,0 0 0,-1 0 0,1 0 16,0 0-16,21 1 0,0-1 16,21 0-1,0-21-15,22 0 16,-22 0-16,0 0 0,0 0 0,0 0 16,22-21-16,-22 0 0,0-1 15,21 1-15,-20 0 0,-1 0 0,0 0 16,0 0-16,0-1 0,0 1 0,-21 0 15,0 42 17,0 0-32,0 1 0,0-1 0,0 0 15,0 0-15,-21 0 0,21 0 0,-21 1 16,21-1-16,0 0 0,0 0 16,0 0-16,0 0 0,21-21 15,0 22-15,1-22 0,-1 0 16,0 0-16,0 0 0,0 0 15,0 0-15,1-22 0,-1 22 0,21-21 16,-21 0-16,0 0 0,1 0 0,20 0 16,-21-22-16,0 22 0,0 0 15,1 0-15,-1 0 0,0 21 0,-21-22 16,0 44 15,-21-22-31,0 21 0,-1 0 0,22 0 16,-21-21-16,21 21 0,-21 0 0,21 1 15,0-1-15,0 0 16,0 0-16,0 0 0,21-21 16,0 0-16,1 0 15,-1 0-15,0 0 0,-21-21 0,21 21 16,0-21-16,0 0 0,1 0 16,-1-1-16,0 1 0,0 0 0,0 0 15,0 0-15,1-22 0,-1 22 0,0 0 16,0 0-16,0 0 15,0 0-15,1 21 0,-22 21 16,0 0-16,0 0 16,-22 0-16,1 22 0,0-22 15,0 21-15,0 0 0,-22 1 0,43-1 16,-21 22-16,0-22 0,0 21 0,21-20 16,-21-1-16,21 22 0,0-22 15,0 21-15,0-20 0,0-1 0,0 0 16,0 1-16,0-1 0,-21-21 0,21 22 15,-22-22-15,22 21 0,-21-21 16,0 0-16,21 1 0,-21-1 16,0 0-16,0-21 0,-1 0 0,1 0 15,0 0-15,0 0 0,0 0 16,21-21-16,0 0 0,0-1 16,0 1-16</inkml:trace>
  <inkml:trace contextRef="#ctx0" brushRef="#br0" timeOffset="17855.25">24659 10245 0,'-21'0'31,"21"-21"-31,-21 21 16,0 0-16,-1-22 0,1 22 0,-21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9:39:50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1228 0,'0'-21'0,"0"-1"16,0 1-16,0 0 16,21 21-16,-21-21 0,0 0 15,0 0-15,21-1 0,-21 1 16,0 0 0,0 0-16,21 21 31,-21 21-31,0 0 15,0 0-15,0 22 0,0-22 16,0 21-16,0-21 0,0 22 0,0-1 16,0 0-16,-21 1 0,21-1 15,0 0-15,-21 1 0,21-1 0,0 0 16,0 1-16,0-1 0,0 0 16,0 1-16,0-1 0,0 0 0,0-20 15,0 20-15,0-21 0,0 0 16,0 0-16,0 1 0,0-1 0,0 0 15,0-42 17,0 0-17,0-1-15,0 1 0,0-21 0,21 0 16</inkml:trace>
  <inkml:trace contextRef="#ctx0" brushRef="#br0" timeOffset="348.03">3238 1016 0,'0'0'0,"22"0"0,-22-21 32,0 42-17,0 0 1,0 22-16,0-22 0,0 21 15,0 0-15,0 1 0,0-22 0,0 42 16,0-20-16,0-1 0,0 0 16,0 1-16,0-1 0,0 0 0,0 1 15,0-1-15,0 0 0,0-20 16,0 20-16,0-21 0,0 0 0,0 0 16,0 1-16,0-1 0,0 0 15,-22-21-15,22 21 16,0-42 15,0 0-31,0 0 0,-21 21 16,21-22-16</inkml:trace>
  <inkml:trace contextRef="#ctx0" brushRef="#br0" timeOffset="595.85">2794 1630 0,'0'0'0,"0"21"0,21-21 47,0 0-47,0 0 0,22 0 16,-22-21-16,0 21 0,0 0 0,0 0 16,1 0-16,-1-21 0,0 21 15,0 0-15,0 0 0,0 0 16,1 0-1,-1 0-15,0 0 16,-21-21-16,21 21 0,0 0 16</inkml:trace>
  <inkml:trace contextRef="#ctx0" brushRef="#br0" timeOffset="1031.58">3535 1651 0,'-21'21'16,"-1"0"-1,44-21 17,-1 0-32,0 0 0,0-21 0,0 21 15,22-21-15,-22 0 0,21 0 16,-21 0-16,22 21 0,-22-22 0,0 1 15,0 0-15,0 0 0,0 21 16,-21-21-16,22 0 0,-22-1 16,-22 22-1,1 0-15,0 0 0,0 0 16,0 0-16,-22 0 0,22 0 0,0 0 16,-21 22-16,21-1 0,-1-21 15,-20 21-15,21 21 0,0-21 0,0 1 16,-1 20-16,1-21 0,0 21 15,21-20-15,0-1 0,0 21 0,0-21 16,0 0-16,0 1 0,0-1 16,21 0-16,0-21 0,1 21 0,-1-21 15,0 0-15,0 0 0,0 21 16,22-21-16,-22 0 0,0 0 16,0 0-16,21-21 0,-20 21 0,20-21 15</inkml:trace>
  <inkml:trace contextRef="#ctx0" brushRef="#br0" timeOffset="1568.28">4508 1524 0,'0'0'0,"0"-21"15,-63-21 1,42 20-16,0 22 0,-1 0 15,1 0-15,0 0 0,0 0 16,0 0-16,0 0 0,-1 0 16,1 0-16,21 22 0,-21-1 15,0 0-15,0 0 0,21 21 0,-21-20 16,-1 20-16,1-21 0,21 21 0,0-20 16,-21 20-16,21 0 0,-21-21 15,21 1-15,0-1 0,0 0 0,0 0 16,0 0-16,21-21 0,0 0 15,0 0-15,1 0 16,-1 0-16,0 0 0,0 0 0,21-21 16,-20 0-16,-1 0 0,0 0 15,0-1-15,0 1 0,0-21 0,1 21 16,-1-22-16,0 1 0,-21 21 16,0-21-16,21 20 0,-21 1 0,21 0 15,-21 0-15,0 0 0,0 0 0,0 42 47,0 0-47,0 0 16,0 0-16,0 0 0,0 22 0,0-22 15,0 0-15,0 21 0,0-20 16,0-1-16,0 0 0,0 0 0,0 0 16,0 0-16,0 1 0,21-1 0,1 0 15,-1-21-15,0 0 16,0 0-16,21 0 0,-20 0 0,-1 0 15,21 0-15</inkml:trace>
  <inkml:trace contextRef="#ctx0" brushRef="#br0" timeOffset="2155.73">5313 1461 0,'0'-22'0,"-21"1"0,-1 21 15,1-21-15,0 0 0,0 21 16,0 0-16,0 0 0,-1 0 16,1 0-16,0 0 0,0 0 15,0 0-15,0 0 0,-43 42 0,43-21 16,0 1-16,0-1 0,-1 21 16,1-21-16,0 0 0,0 22 0,0-22 15,21 21-15,0-21 0,0 22 16,0-22-16,0 0 0,0 0 15,0 0-15,21 1 0,0-1 0,0-21 16,22 0-16,-22 21 0,21-21 16,-21 0-16,0 0 0,22 0 0,-22-21 15,0 21-15,21-21 0,-20-1 16,-1 1-16,0 0 0,0 0 0,-21 0 16,21-22-16,0 1 0,1 21 15,-22-21-15,0-1 0,21-20 0,-21 20 16,21 1-16,-21-21 0,0 20 0,0 1 15,0-22-15,0 22 0,0 0 16,0 21-16,0-22 0,0 22 0,0 0 16,0 0-16,0 0 15,0-1-15,0 44 16,-21-1-16,21 0 16,0 0-16,-21 21 0,21 1 0,0-1 15,0 0-15,0 22 0,0-22 16,0 22-16,0-22 0,0 22 0,0-22 15,0 0-15,0 22 0,0-22 16,0 0-16,0-20 0,0 20 0,0 0 16,0-21-16,21 1 0,0-1 0,0 0 15,0-21-15,0 0 0,1 0 16,20 0-16,-21 0 0,21 0 0,-20-21 16,20 21-16,-21-21 15</inkml:trace>
  <inkml:trace contextRef="#ctx0" brushRef="#br0" timeOffset="2463.55">5948 995 0,'0'0'0,"-21"0"31,-1 0-31,22 21 16,0 0-16,0 0 0,0 22 16,0-22-16,0 21 0,0 1 0,0-1 15,0 0-15,-21 1 0,21-1 0,0 0 16,-21 1-16,21-1 0,0 0 16,0 1-16,0-1 0,0-21 0,0 21 15,0-20-15,0-1 0,0 0 16,0 0-16,0 0 0</inkml:trace>
  <inkml:trace contextRef="#ctx0" brushRef="#br0" timeOffset="3883.53">6265 1672 0,'0'21'0,"0"-42"0,21 42 47,1-21-47,-1 0 0,0 0 15,-21-21-15,21 0 0,0 21 16,-21-21-16,21 21 0,-21-21 0,22 0 16,-1-1-16,-21 1 0,0 0 15,0 0-15,0 0 16,0 0-16,0-1 0,-21 22 15,21-21-15,-22 21 16,1 0-16,0 0 0,0 0 16,21 21-16,-21-21 0,0 22 15,21-1-15,0 0 0,-22 0 16,1 0-16,21 22 0,-21-22 0,21 21 16,0-21-16,0 0 0,0 22 15,0-22-15,0 21 0,0-21 0,0 1 16,0-1-16,0 0 0,0 0 15,21 0-15,0-21 0,-21 21 0,22 1 16,-1-22-16,0 0 0,0 0 0,0 0 16,0 0-16,22 0 0,-22 0 15,0-22-15,21 22 0,1-21 16,-22 0-16,21 21 0,1-21 0,-22-21 16,21 20-16,0 1 0,1 0 15,-22-21-15,21 21 0,1-22 0,-22 22 16,21-21-16,-21 21 0,0-1 15,1 1-15,-22 0 0,0 0 0,21 0 16,-21 0-16,0-1 0,-21 22 16,-1 0-1,1 0-15,0 0 16,0 22-16,0-22 0,21 21 16,-21 0-16,-1 0 0,22 0 15,-21 0-15,21 1 0,0-1 16,0 0-16,0 0 0,0 0 15,0 0-15,0 1 0,21-1 16,1 0-16,-1-21 0,-21 21 16,21 0-16,0-21 0,0 21 15,0-21-15,1 22 0,-1-22 16,0 21-16,-21 0 0,21-21 16,0 21-16,-21 0 31,-21-21-16,0 0-15,0 0 16,0 0-16,-1 0 16,1-21-16,0 0 15,0 0-15,0 21 16,21-21-16,-21 21 16,-1 0 15,22 21-31,0 0 15,0 0 1,0 0-16,22-21 16,-1 0-16,-21 21 0,21-21 15,0 0-15,0 0 0,0 0 16,1 0-16,20 0 0,-21 0 16,0 0-16,0-21 0,22 0 15,-22 21-15,21-21 0,-21 0 0,22 0 16,-22-1-16,21-20 0,-21 21 0,22-21 15,-22 20-15,0-20 0,0 21 16,0-21-16,1 20 0,-22-20 0,0 21 16,0 0-16,0 0 0,0-1 15,-22 22 1,1 0 0,0 0-16,21 22 15,0-1-15,0 0 0,-21 0 16,21 0-16,0 0 0,0 1 15,0-1-15,0 0 0,0 0 0,0 0 16,21 0-16,-21 1 0,21-1 0,0 0 16,-21 0-16,22 0 0,-1-21 15,0 21-15,0 1 0,0-1 16,0-21-16,1 21 0,-44-21 31,1 0-31,0 0 16,-21 0-16,21 0 15,-1 0-15,-20 0 0,21 0 0,0 0 16,-22 0-16,22 0 0,0 0 0,0 0 16,0 0-1,0 0-15,-1 0 16</inkml:trace>
  <inkml:trace contextRef="#ctx0" brushRef="#br0" timeOffset="4723.06">5842 1651 0,'0'21'15,"0"0"1,0 1-1,0-1-15,0 0 16,0 0-16,0 0 0,0 0 16,0 1-16,0-1 15,0 0-15,0 0 0,0 0 16,21-21 0,0 21-16,0-21 15,1 0-15,-1 0 16,0 0-16,0 0 0,0 0 15,0 0-15,1 0 0,-1 0 16,0 0-16,-21-21 16</inkml:trace>
  <inkml:trace contextRef="#ctx0" brushRef="#br0" timeOffset="24712.09">9229 910 0,'0'-21'0,"0"0"0,0 0 16,0 0-16,0-1 0,0 1 0,0 0 15,0 0-15,0 0 16,0 0-16,0 42 31,0 0-31,0 0 16,0 21-16,0 1 0,0-1 15,0 0-15,0 1 0,0 20 0,0-20 16,0 20-16,0-21 0,0 22 16,0-22-16,0 1 0,21-1 15,-21 21-15,0-20 0,21-1 16,-21 0-16,0-20 0,0 20 0,0-21 15,0 21-15,0-20 0,0-1 16,0 0-16,21-21 0,-21-21 31,0 0-15,0-1-16,0 1 0,0 0 16,0 0-16,0-21 0,0 20 15,0 1-15,0-21 0,0 21 0,0-22 16,0 22-16,0-21 0,21 21 15,-21 0-15,0-22 0,21 22 0,1 0 16,-22 0-16,21 21 16,-21-21-16,21 21 0,0 0 0,0 0 15,0 0-15,22 0 0,-22 21 16,0 0-16,21 0 0,1 0 0,-1 0 16,-21 22-16,22-22 0,-22 0 15,0 21-15,0-20 0,-21 20 0,0 0 16,0-21-16,0 22 0,-42-22 15,21 0-15,-22 21 0,22-20 0,-21-1 16,-1 0-16,1 0 0,0 0 16,21-21-16,-22 0 0,22 0 0,0 0 15,0 0-15,-22 0 0,22 0 16,0 0-16,0 0 16,21-21-16,0 0 0,0 0 15,0 0 1,0-1-16,0 1 0,21 0 15,0 21-15,0-21 0,-21 0 16,22 21-16,-1-21 0</inkml:trace>
  <inkml:trace contextRef="#ctx0" brushRef="#br0" timeOffset="25191.82">9885 1228 0,'0'0'0,"42"0"32,-21 0-32,0 0 0,1 0 0,-1 0 15,0 0-15,0 21 0,0 0 0,22 0 16,-22 0-16,0 1 0,21 20 15,-21-21-15,1 0 0,-1 22 0,-21-22 16,0 21-16,21-21 0,-21 22 16,0-22-16,0 0 0,0 0 15,0 21-15,0-20 0,0-1 16,-21 0-16,0-21 16,-1 0-1,22-21-15,0 0 16,0-1-16,0 1 0,0 0 15,0-21-15,0 21 0,0-22 16,0 22-16,0-21 0,0 21 0,0-22 16,22 22-16,-22-21 0,21 21 15,-21-1-15,0 1 0,0 0 0,21 21 16,-21-21-16,21 21 0,0 0 31,0 0-31,1 0 16,-22 21-16,21-21 15</inkml:trace>
  <inkml:trace contextRef="#ctx0" brushRef="#br0" timeOffset="25671.54">10774 1207 0,'-43'21'16,"22"0"0,0 0-16,21 0 15,-21 22-15,0-22 0,21 21 0,-21-21 16,-1 22-16,22-22 0,-21 21 16,21 0-16,0-20 0,0 20 0,0-21 15,0 21-15,0-20 0,0-1 0,21 0 16,1 0-16,-1-21 0,0 21 15,0-21-15,0 0 0,22 0 0,-22 0 16,0 0-16,21 0 0,-21 0 16,1-21-16,20 0 0,-21 0 0,0 0 15,0-1-15,1 1 16,-1-21-16,0 21 0,-21-22 0,0 22 16,0-21-16,0 21 0,0-22 0,0 1 15,0 21-15,0-21 0,-21-1 16,0 22-16,-1 0 0,-20 0 0,21 0 15,0 21-15,0 0 0,-22 0 16,22 0-16,0 0 0,0 0 0,0 0 16,-1 21-16,1 0 0,0-21 15,21 21-15,0 0 0,0 0 0,0 1 16,0-1-16,0 0 16,0 0-16,21-21 15,0 0-15,1 21 0,-1-21 16</inkml:trace>
  <inkml:trace contextRef="#ctx0" brushRef="#br0" timeOffset="26334.85">11282 1207 0,'21'21'31,"-21"0"-31,21 21 16,-21-21-16,0 1 0,0 20 15,0 0-15,0-21 0,0 22 0,0-1 16,0 0-16,0 1 0,0-1 16,0-21-16,0 22 0,0-22 0,0 0 15,0 0-15,0 0 0,0 0 16,21-21-16,0 0 15,1-21 1,-1 0-16,-21 0 16,21 0-16,0 0 0,-21-22 0,0 22 0,21-21 15,0-1-15,-21 22 16,0-21-16,0 21 0,22-22 0,-22 22 16,21 0-16,-21 0 0,21 0 15,0 21-15,0 21 16,-21 0-16,0 0 15,0 0-15,0 1 0,0-1 16,0 21-16,0-21 0,0 0 0,21 22 16,-21-22-16,22 0 0,-1 0 15,-21 0-15,21-21 0,0 22 16,0-22-16,-21 21 0,21-21 16,1 0-16,-1 0 0,0 0 0,0 0 15,0-21-15,0-1 0,1 22 0,-22-21 16,21 0-16,-21 0 0,21 0 15,-21 0-15,0-22 0,0 22 0,0-21 16,0 21-16,0-22 0,0 22 16,0-21-16,0-1 0,0 22 0,0 0 15,0 0-15,0 0 0,-21 0 16,0 21 0,21 21 15,0 0-16,21-21 1,0 21-16</inkml:trace>
  <inkml:trace contextRef="#ctx0" brushRef="#br0" timeOffset="26948.51">12594 1228 0,'0'0'0,"0"-21"0,0-1 31,0 1-31,-21 21 16,0 0 0,0 0-16,-1 21 0,1 1 0,0-22 15,0 21-15,0 0 0,0-21 0,-1 21 16,22 0-16,-21 0 15,21 1-15,0-1 16,0 0 0,21 0-1,1-21 1,-1 0-16,0 0 0,-21 21 16,21-21-16,0 0 0,0 0 0,1 0 15,-1 0-15,0 21 0,0-21 16,0 0-16,0 0 0,-21 22 15,22-22-15,-1 21 16,0-21-16,-21 21 0,0 0 16,0 0-16,0 0 15,-21 1-15,0-22 16,-1 21-16,1-21 0,0 21 0,0-21 16,0 0-16,-22 21 0,22-21 15,0 0-15,0 0 0,0 0 0,0 0 16,-1 0-16,1 0 0,0 0 15,0 0-15,0-21 0,0 21 16,-1-21-16,1 21 0,21-21 16,-21-1-16,0 22 15,42 0 32,0-21-31,0 21-16,1 0 0,-1-21 15,0 21-15,0-21 0</inkml:trace>
  <inkml:trace contextRef="#ctx0" brushRef="#br0" timeOffset="27403.66">12848 1418 0,'21'0'0,"0"0"16,1 0-16,-1 0 15,0 0-15,-21-21 16,42 0-16,-21 21 0,1-21 0,-1 0 16,0 21-16,0-22 0,0 1 0,0 0 15,1 0-15,-1 0 0,-21 0 16,0-1-16,0 1 0,0 0 15,-21 21 1,-1 0-16,1 0 0,0 0 16,0 21-16,0-21 0,0 21 15,-1 1-15,1-1 0,21 0 0,-21 0 16,21 21-16,-21-20 0,21-1 16,0 21-16,0-21 0,0 0 0,0 22 15,0-22-15,0 0 0,0 0 0,0 0 16,0 1-16,0-1 0,21-21 15,0 21-15,0 0 0,1-21 16,-1 0-16,0 0 0,0 0 16,0 0-16,22 0 0,-22 0 0,0 0 15,0 0-15,0 0 0,0-21 16,-21 0-16,22 0 0,-1 21 0,0-22 16,-21 1-16,21 0 0,0 0 0</inkml:trace>
  <inkml:trace contextRef="#ctx0" brushRef="#br0" timeOffset="27952.99">13568 1207 0,'0'-22'16,"42"1"-1,-42 0-15,21 21 0,0 0 16,1-21-16,-1 21 0,0 0 16,0 0-16,0 0 15,0 0-15,1 0 0,-1 21 16,-21 0-16,21 0 16,-21 1-16,0-1 0,21 0 0,0 0 15,0 21-15,1-20 0,-22-1 0,21 21 16,-21-21-16,21 0 0,-21 1 15,0-1-15,0 21 0,0-21 0,0 0 16,0 1-16,0-1 16,0 0-16,0 0 15,-21-21-15,0 0 0,21-21 32,0 0-32,0 0 0,0-1 15,0 1-15,0-21 0,0 21 16,0 0-16,21-22 0,0 22 15,-21-21-15,21-1 0,0 1 0,0 0 16,1 21-16,-1-22 0,0 22 16,0 0-16,0 0 0,22 0 0,-22-1 15,0 1-15,21 21 0,-21 0 16,22-21-16,-22 21 0,0 0 0,0 0 16,0 0-16,1 0 0,-22-21 15,21 21-15,0 0 16,-21 21-1,-21-21-15</inkml:trace>
  <inkml:trace contextRef="#ctx0" brushRef="#br0" timeOffset="28152.04">14351 1291 0,'0'0'0,"-21"0"63,0 0-63</inkml:trace>
  <inkml:trace contextRef="#ctx0" brushRef="#br0" timeOffset="31175.56">3111 2307 0,'-21'0'0,"42"0"0,-63 0 0,0 0 16,21 0-16,-1 0 0,1-21 0,-21 21 15,21 0-15,0 0 16,-1 0-16,44 0 47,-1 0-32,0 0-15,0 0 0,0 0 0,22 0 16,-22 0-16,21 0 0,0 0 16,1 0-16,20 0 0,1 0 0,-1 0 15,22 0-15,-22 0 0,22 0 16,0-21-16,-1 21 0,1 0 0,0 0 16,-1 0-16,1 0 0,0 0 15,21 0-15,-1 0 0,1 0 0,0 0 16,0 0-16,0 0 0,0 0 15,-22 0-15,22 0 0,0 0 0,0 0 16,0 0-16,-1 0 0,1 0 16,-21 0-16,21 0 0,-22 0 15,1 0-15,-21 0 0,20 0 0,-20 0 16,20 0-16,-20 0 0,-1 0 16,1 0-16,-1 0 0,1 0 0,-1 0 15,-20 0-15,20 0 0,-20 0 0,-1 0 16,0 0-16,-21 0 0,22 0 15,-22 0-15,0 0 0,0 0 0,0 0 16,1 0-16,-1-21 0,0 21 31,-21-21 1</inkml:trace>
  <inkml:trace contextRef="#ctx0" brushRef="#br0" timeOffset="32346.95">9504 2180 0,'-85'0'16,"64"0"-1,0 0-15,0 0 16,-1 0-16,1 0 16,42 0 62,1 0-78,-1 0 15,0 0-15,0 0 0,0 0 16,0 0-16,1 0 0,-1 0 16,21 0-16,0 0 0,-20 0 0,41 0 15,-21 0-15,1 0 0,20 0 0,-20 0 16,20 0-16,1 0 0,-22 0 15,21 0-15,1-21 0,-22 21 0,22 0 16,-22 0-16,22 0 16,-1 0-16,-21 0 0,1 0 0,20 0 15,1 0-15,-1 0 0,1 0 0,-1 0 16,1 0-16,20 0 0,-20 0 16,21 0-16,-22 0 0,22 0 0,-22 0 15,22 0-15,-22 0 0,22 0 16,-21 0-16,20 0 0,1 0 0,-22 0 15,22 0-15,0 0 0,-22 0 0,22 0 16,-22 0-16,1 0 0,21 0 16,-22 0-16,-21 0 0,22 0 0,-1-21 15,1 21-15,-1 0 0,1 0 16,-1 0-16,-20 0 0,20 0 16,1 0-16,-1 0 0,1 0 0,-22 0 15,22 0-15,-22 0 0,21 0 16,-20 0-16,-1 0 0,22 0 0,-22 0 15,0 0-15,1 0 0,-1 0 16,0 0-16,1-21 0,-1 21 0,0 0 16,1 0-16,-1 0 0,0 0 0,-21 0 15,22 0-15,-1 0 0,-21 0 16,22 0-16,-22 0 0,0 0 16,0 0-16,0 0 0,0 0 15,-21-21 16</inkml:trace>
  <inkml:trace contextRef="#ctx0" brushRef="#br0" timeOffset="32511.97">14266 2117 0,'-21'0'62,"0"0"-46,0 0-16,-22 21 0</inkml:trace>
  <inkml:trace contextRef="#ctx0" brushRef="#br0" timeOffset="37403.04">4170 3683 0,'0'-21'15,"-21"21"-15,21-21 16,-22 21 0,1 0-16,0 0 31,0 0-31,0 0 16,21 21-1,0 0-15,-21-21 0,21 21 0,0 0 16,0 1-16,0-1 0,0 0 15,-22 21-15,22-21 0,0 22 0,0-1 16,0 0-16,0 1 0,0 20 16,0-20-16,0 20 0,0-21 0,0 22 15,0-22-15,0 22 0,0-22 0,0 22 16,0-22-16,0 21 16,22 1-16,-22-22 0,0 22 0,0-1 15,0 1-15,21-1 0,-21-20 16,0 20-16,21-21 0,-21 22 0,0-22 15,0 1-15,0 20 0,21-21 0,-21 1 16,0 20-16,0 1 0,0-22 16,0 22-16,0-22 0,0 21 0,0 1 15,0-1-15,0-20 0,0 20 16,0 1-16,0-1 0,-21-20 0,21 20 16,0 1-16,0-1 0,-21-21 0,21 22 15,0-1-15,-21-20 0,21-1 16,0 0-16,0 1 0,0-22 15,0 21-15,0-21 0,0 1 0,0-1 16,0-42 15,0-1-31,0 1 16,0 0-16,0 0 0,0-21 16,0-1-16,0 1 0,21-22 0</inkml:trace>
  <inkml:trace contextRef="#ctx0" brushRef="#br0" timeOffset="39807.5">4127 3662 0,'22'0'0,"-1"0"16,0 0-16,0 0 15,0 0-15,0-21 16,1 21-16,-1 0 0,0 0 16,0 0-16,0 0 0,0 0 15,1 0-15,20 0 0,-21 0 0,21 0 16,22 0-16,-22 0 0,22-21 16,-22 21-16,22 0 0,-1 0 15,1 0-15,-1 0 0,-21 0 0,22-22 16,-22 22-16,1 0 0,-1 0 15,21 0-15,-20 0 0,-1 0 0,22 0 16,-1-21-16,1 21 0,-1 0 16,1 0-16,-1 0 0,22-21 0,-22 21 15,1 0-15,20 0 0,-20 0 16,21 0-16,-22-21 0,1 21 0,20 0 16,-20 0-16,20 0 0,-20 0 15,21 0-15,-22 0 0,1 0 0,20 0 16,-20 0-16,-1 0 0,1 0 15,-1 0-15,1 0 0,-1 0 16,-20 0-16,20 0 0,22 0 16,-22 0-16,1 0 0,-1 0 0,1 0 15,20 0-15,-20 0 0,-1 0 0,1 0 16,-1 0-16,-20 0 0,20 0 16,1 0-16,-22 0 0,0 0 0,22 0 15,-22 0-15,1 0 0,20 0 16,-21 0-16,22 0 0,-22 0 0,22 0 15,-1 0-15,-20 0 0,20 0 0,-21 0 16,1 0-16,-1 0 16,0 0-16,1 0 0,-1 0 0,0 0 15,-20 0-15,20 0 0,-21 0 16,0 0-16,0 0 0,1 0 0,-1 0 16,0 0-16,0 0 0,0 0 0,0 0 15,1 0-15,-1 0 16,0 0-16,-21 21 0,21-21 15,0 21 1,-21 0-16,0 1 16,0-1-16,0 0 15,0 0-15,0 0 0,0 0 16,0 22-16,0-22 0,0 0 16,0 21-16,0-20 0,0 20 15,0-21-15,0 21 0,0 1 0,0-1 16,0 0-16,0 1 0,0-1 15,0 0-15,0 1 0,0-22 0,0 21 16,0 1-16,-21-1 0,21-21 0,0 21 16,0-20-16,0 20 0,0 0 15,-21-21-15,21 22 0,0-22 0,0 21 16,0 1-16,0-1 0,-21 0 0,21 1 16,-21-1-16,21 0 0,0 1 15,0-22-15,0 21 0,0 0 0,0 1 16,0-22-16,0 21 0,0 1 15,0-22-15,0 21 0,-22-21 16,22 22-16,0-22 0,0 21 0,0-21 16,0 22-16,-21-22 0,21 21 0,0-21 15,0 22-15,0-22 0,0 21 16,0-21-16,0 0 0,-21 22 0,21-22 16,0 0-16,0 21 0,-21-20 0,21-1 15,0 0-15,0 21 0,0-21 16,0 1-16,0-1 0,0 0 15,0 0-15,0 0 0,0 0 16,0 1-16,0-1 0,0 0 16,0 0-16,0 0 15,0 0-15,0 1 0,0-1 16,0 0-16,0 0 16,-21-21-16,21 21 0,-21 0 15,21 1 1,-22-22-16,1 0 15,21 21-15,-21-21 0,0 21 16,0-21-16,0 0 16,-1 21-16,1-21 15,0 0-15,0 0 0,0 0 0,0 0 16,-1 0-16,1 0 0,0 0 16,0 0-16,0 0 0,0 0 15,-22 0-15,22 0 0,-21 0 0,21 0 16,-22 0-16,1 0 0,0 0 0,-1 0 15,1 0-15,0 0 0,-1 0 16,1 0-16,0 0 0,-22 0 0,22 0 16,-22 0-16,22 0 0,-22 0 15,22 0-15,-21 0 0,20 0 0,-20 0 0,-1 0 16,22 0-16,-22 0 0,1 0 16,21 0-16,-22 0 0,22 0 0,-1 0 15,-20 0-15,-22 0 16,43 0-16,0 0 0,-1 0 0,1 0 15,0 0-15,-22 0 0,22 0 16,-1 0-16,1 0 0,0 0 0,-1 0 16,1 0-16,-21 0 0,20 0 0,1 0 15,0 0-15,-1 0 0,1 0 16,0 0-16,-1 0 0,1 0 0,0 0 16,-1 0-16,22 0 0,-21 0 0,-1 0 15,1 0-15,21 0 0,-21 0 16,-1 0-16,1 0 0,21 0 0,-22 0 15,1 0-15,0 0 0,-1 0 0,1 0 16,0 0-16,-1 0 16,1 0-16,0 0 0,-1 0 0,1 0 15,21 0-15,-21 0 0,-1 0 0,1 0 16,21 0-16,-22 0 0,1 0 16,21 0-16,-21 0 0,20 0 0,-20 0 15,21 0-15,0 0 0,-22 0 0,22 0 16,-21 0-16,21 0 0,0 0 15,-22 0-15,1 0 0,21 0 0,-22 0 16,1 0-16,0 0 0,-1 0 0,22 0 16,-21 0-16,0 0 0,20 0 15,-20 0-15,21 0 0,-21 0 0,-1-21 16,22 21-16,0 0 16,0 0-16,0 0 0,-1 0 15,1 0-15,0 0 0,0 0 0,0 0 16,0 0-16,-1 0 0,1 0 0,0 0 15,0 0-15,0 0 16,0 0 0,-1 0 15,1 0-31,21-21 31,0 0-15,0-1-16</inkml:trace>
  <inkml:trace contextRef="#ctx0" brushRef="#br0" timeOffset="40683.17">4657 3958 0,'21'0'31,"0"0"-31,0 0 0,21 0 16,1 0-16,-1 0 0,22 0 15,-22 0-15,21-21 0,1 21 0,-1 0 16,1 0-16,21-21 16,-22 21-16,22 0 0,-1 0 0,22 0 15,-21 0-15,0-21 0,20 21 0,-20 0 16,21 0-16,-21 0 0,20 0 16,-20-21-16,21 21 0,-21 0 0,20 0 15,-20-22-15,0 22 0,-1 0 16,1 0-16,-21 0 0,20-21 0,-41 21 15,20 0-15,-21 0 0,22 0 0,-22 0 16,-21 0-16,22 0 0,-22 0 16,0 0-16,0 0 0,0 0 0,1 0 15,-44 0 32,1 0-47,0 0 16,0 0-16,-21 0 0,20 0 0</inkml:trace>
  <inkml:trace contextRef="#ctx0" brushRef="#br0" timeOffset="41209.94">4593 4466 0,'0'0'16,"21"0"15,22 0-31,-22 0 16,21 0-16,0 0 0,22 0 0,-22 0 15,85 0-15,-63 0 16,20 0-16,1 0 0,0 0 0,21 0 16,-1-21-16,1 21 0,0 0 15,21 0-15,-21 0 0,0 0 0,21-21 16,0 21-16,0 0 15,-21 0-15,21 0 0,0 0 0,-22-21 0,1 21 16,-21 0-16,0 0 0,-1 0 0,1 0 16,-22-21-16,1 21 0,-1 0 15,1 0-15,-22 0 0,-21 0 0,22 0 16,-22 0-16,0 0 0,0 0 16,0 0-16,-42 0 15,0 0 1,0 0-16,-21 0 0,20 0 15,-41 0-15,21 0 0,-1 0 0,-20 0 16,-1 0-16</inkml:trace>
  <inkml:trace contextRef="#ctx0" brushRef="#br0" timeOffset="41685.68">5249 5122 0,'0'0'0,"64"-21"0,20 21 0,1-21 0,0 21 16,21 0-16,-22 0 0,22-21 15,0 21-15,0 0 0,0 0 16,-1 0-16,22-21 0,-21 21 0,21 0 16,-21 0-16,0 0 0,0 0 0,-22-21 15,1 21-15,0 0 0,-1 0 16,1-22-16,-21 22 0,20 0 0,-20 0 15,-1 0-15,-20-21 0,20 21 0,-21 0 16,1 0-16,-1 0 0,-21 0 16,0 0-16,1 0 0,-1 0 15,-42 0 1,-1 0-16,-20 0 16,21 0-16,-21 0 0,20 0 15,-20 21-15,0-21 0,-1 0 0,1 0 16,0 22-16,-22-22 0</inkml:trace>
  <inkml:trace contextRef="#ctx0" brushRef="#br0" timeOffset="42095.77">4784 5779 0,'21'0'0,"21"0"15,-21 0-15,22 0 0,-1 0 0,0 0 16,1 0-16,20 0 0,1 0 15,105 0-15,-84 0 0,-1-22 16,22 22-16,0 0 0,21 0 0,-21-21 16,0 21-16,-1 0 0,1 0 15,0 0-15,0 0 0,0 0 0,-22 0 16,1 0-16,0 0 0,-22 0 16,1 0-16,-1 0 0,-20 0 0,-1 0 15,0 0-15,1 0 0,-22 0 0,0 0 16,0 0-16,0 0 15,0 0-15,-42 0 16,-21 0-16,21 0 16</inkml:trace>
  <inkml:trace contextRef="#ctx0" brushRef="#br0" timeOffset="42491.55">5101 6160 0,'0'0'0,"42"0"15,1 0-15,-1 0 0,85 0 16,-63 0-16,20 0 0,1-22 0,0 22 16,-1 0-16,1-21 0,21 21 15,-22 0-15,1 0 0,21-21 0,-21 21 16,-1 0-16,1 0 0,0-21 0,-22 21 16,1 0-16,20 0 0,-41 0 15,20 0-15,-21 0 0,1 0 0,-1 0 16,0 0-16,-20 0 0,20 0 0,-21 0 15,0 0-15,0 0 16,1 0-16,-22-21 31</inkml:trace>
  <inkml:trace contextRef="#ctx0" brushRef="#br0" timeOffset="43148.11">10964 3789 0,'0'0'15,"0"-21"-15,-21 21 32,21 21-17,-21 0-15,21 0 16,0 0-16,0 22 0,0-1 0,0 0 16,0 1-16,0-1 0,0 22 0,0-22 15,-21 0-15,21 22 0,0-22 16,0 0-16,0 1 0,0-22 0,0 21 15,0-21-15,0 22 0,0-1 16,0-21-16,0 0 16,0-42 15,0 0-15</inkml:trace>
  <inkml:trace contextRef="#ctx0" brushRef="#br0" timeOffset="44596.97">10668 4085 0,'0'0'0,"-21"-21"0,21 0 15,0 0-15,0 0 0,0-1 16,0 1-16,0-21 0,0 21 0,21 0 16,0-1-16,0 1 0,0-21 0,22 21 15,-1 0-15,0-1 0,1 1 16,-1 0-16,22 21 0,-22-21 15,0 21-15,22 0 0,-22 0 0,22 0 16,-22 21-16,0 0 0,1 0 16,-22 1-16,21 20 0,-21-21 0,0 21 15,1 1-15,-22-1 0,0 0 0,0 1 16,-22-22-16,1 21 0,0 1 16,-21-22-16,-1 21 0,1-21 0,0 0 15,-1 1-15,1-1 0,-21 0 0,41-21 16,-20 0-16,0 0 0,-1 0 15,22 0-15,0 0 0,0 0 16,0 0-16,0-21 0,-1 21 0,22-21 16,-21 21-16,21-22 0,0 1 15,21 21 17,1 21-32,-1-21 0,0 22 0,0-1 15,0 0-15,0 0 0,1 0 0,-22 22 16,21-22-16,0 0 0,0 0 15,0 0-15,0 0 0,1 1 0,-1-1 16,0 0-16,0 0 0,0-21 0,0 21 16,22-21-16,-22 0 0,0 0 15,0 0-15,0 0 0,1 0 0,-1 0 16,0 0-16,0 0 0,0-21 0,0 0 16,1 21-16,-1-21 0,0 0 15,0-1-15,-21 1 0,21-21 16,-21 21-16,21 0 0,-21-22 0,0 22 15,0-21-15,0 21 0,0-1 16,22 1-16,-22 0 0,0 0 16,0 42 15,0 0-31,0 0 0,0 1 16,0-1-16,0 0 0,0 21 0,21-21 15,-21 1-15,0-1 0,0 0 16,0 0-16,21 0 0,-21 0 0,0 1 15,21-1-15,0-21 16,0 21-16,1-21 16,-1 0-16,0 0 0,0 0 15,0 0-15,0 0 0,1-21 0,-22 0 16,21 21-16,0-22 0,0 1 16,0 0-16,-21 0 0,21-21 0,-21 20 15,22-83 1,-22 62-16,21 22 0,-21 0 15,0 0-15,-21 21 32,21 21-17,-22 0-15,22 0 0,0 0 0,0 22 16,0-22-16,0 0 0,0 0 0,0 22 16,0-22-16,0 0 0,0 0 15,0 0-15,0 0 0,0 1 0,22-22 16,-1 21-16,0 0 0,0-21 15,0 0-15,0 0 0,1 0 0,-1 0 16,21 0-16,-21 0 0,0-21 0,22 21 16,-22-21-16,0 21 0,0-22 0,0 1 15,1 0-15,-22-21 0,0 21 16,21-1-16,-21-20 0,0 21 16,0-21-16,0 20 0,0 1 0,0 0 15,0 0-15,0 0 0,-21 21 31,-1 0-31,22 21 0,0 0 16,0 0-16,0 0 0,0 22 16,0-22-16,0 0 0,0 21 0,0-20 15,0-1-15,0 0 0,0 0 0,0 0 16,0 0-16,0 1 0,0-1 16,0 0-16,0 0 15,0-42 32,0 0-47,0 0 0,0-1 16,0 1-16,0 0 0,0 0 15,0-21-15,0 20 0,0 1 0,0 0 16,0-21-16,22 21 0,-1-1 0,0 1 16,-21 0-16,21 0 0,0 0 15,22 0-15,-22 21 0,0 0 0,0 0 16,0 0-16,22 0 0,-22 0 0,0 21 15,0 0-15,21 0 0,-20 0 16,-1 0-16,0 22 0,0-22 16,-21 21-16,0-21 0,0 1 0,0 20 15,0-21-15,0 0 0,0 0 16,0 1-16,0-1 0,0 0 16,-21-21-16,0 0 0,0 0 15,21-21 16,21 0-15,0-1-16,0 1 0,0 0 16</inkml:trace>
  <inkml:trace contextRef="#ctx0" brushRef="#br0" timeOffset="45095.95">13187 4085 0,'0'64'31,"0"-43"-31,0 0 0,0 21 0,0-20 16,0-1-16,-21 21 0,21-21 15,0 0-15,0 1 0,-22 20 0,22-21 16,0 0-16,0 0 0,0 1 0,0-1 16,0 0-16,-21-21 15,21 21-15,0-42 47,0 0-47,0 0 16,0-1-16,0 1 0,0 0 0,0 0 15,0 0-15,0 0 0,21-22 0,-21 22 16,22-21-16,-1 21 0,0-22 16,0 22-16,21-21 0,-20 21 0,-1-1 15,0 1-15,21 0 0,-21 21 16,1 0-16,20 0 0,-21 0 0,0 0 15,0 0-15,1 21 0,-1 0 0,0 1 16,-21 20-16,0-21 0,21 21 16,-21-20-16,21 20 0,-21-21 15,0 0-15,0 0 0,0 22 0,0-22 16,0 0-16,-21 0 16,0 0-16,0-21 0,21 22 15,0-44 16,0 1-31,0 0 16,21 0-16,-21 0 0,21 0 0,0-1 16</inkml:trace>
  <inkml:trace contextRef="#ctx0" brushRef="#br0" timeOffset="45303.96">13885 4106 0,'0'22'0,"0"62"15,0-63-15,0 1 16,0 20-16,0-21 0,0 0 16,0 0-16,0 1 0,0-1 0,0 0 15,-21 0-15,21 0 0,0 0 16,0-42 15,0 0-31,21 21 16</inkml:trace>
  <inkml:trace contextRef="#ctx0" brushRef="#br0" timeOffset="45640.1">13906 3937 0,'0'0'0,"0"21"0,0 0 0,0 1 15,22-22-15,-1 0 16,42-22 0,-42 22-1,1-21-15,-22 0 0,0 0 16,0 0-16,0 0 0,0-1 16,0 1-16,0 0 0,0 0 15,-22 21-15,1-21 0,0 21 16,0 0-16,0 0 0,0 0 15,-1 21-15,22 0 0,-21 0 16,21 0-16,0 1 16,0 20-16,0-21 0,0 0 0,0 0 15,0 1-15,0-1 0,0 0 0,21 0 16,1 0-16,-1 0 16</inkml:trace>
  <inkml:trace contextRef="#ctx0" brushRef="#br0" timeOffset="46129.25">14287 4149 0,'0'21'47,"0"0"-47,0 0 0,0 0 15,0 1-15,0-1 0,0 0 16,0 0-16,0 0 0,0 0 15,0 1-15,0-1 0,0 0 0,0 0 16,0 0-16,-21-21 16,21 21-16,-21-21 15,0-21 1,21 0 0,0 0-16,0 0 0,0 0 0,0-1 15,0 1-15,0 0 0,21-21 16,-21-1-16,21 22 0,0-21 0,22 0 15,-22 20-15,0-20 0,21 21 0,-20 0 16,20 0-16,0-1 16,-21 1-16,22 21 0,-22 0 0,21 0 15,-21 0-15,22 21 0,-22 1 0,0-1 16,0 21-16,0-21 0,1 22 16,-22-1-16,0-21 0,0 21 0,0-20 15,0-1-15,0 21 0,0-21 0,-22 0 16,1 1-16,0-1 15,21 0-15,-21-21 0,0 0 16,42 0 15,0 0-31,0 0 0,0-21 0,1 21 16</inkml:trace>
  <inkml:trace contextRef="#ctx0" brushRef="#br0" timeOffset="46879.9">15367 4043 0,'0'-21'0,"0"42"0,0-63 15,0 20-15,-21 22 16,0 0-16,-1 0 0,-20 0 0,21 0 16,0 0-16,0 22 0,-22-1 0,22 0 15,0 0-15,0 21 0,0-20 16,-1-1-16,1 21 0,0-21 15,21 22-15,0-22 0,0 0 0,0 0 16,0 0-16,0 0 0,0 1 16,21-22-16,-21 21 0,43-21 0,-22 0 15,0 0-15,0 0 0,0 0 0,22 0 16,-22 0-16,0-21 0,21-1 16,-21 22-16,1-21 0,-1 0 0,0 0 15,-21-21-15,21 20 0,-21 1 0,21 0 16,-21 0-16,21 0 0,-21 0 15,0-1-15,0 44 32,0-1-32,-21 0 15,21 21-15,0-21 0,0 1 16,0 20-16,-21-21 0,21 21 16,0 1-16,0-1 0,0 0 0,0 1 15,0-1-15,0 22 0,0-22 0,0 21 16,21 1-16,-21-1 0,0 1 15,0-1-15,0 1 0,21-1 0,-21 1 16,0-1-16,22-20 0,-22 20 0,0 1 16,21-1-16,-21 1 0,0-22 0,0 22 15,0-22-15,0 21 0,0-20 16,21-1-16,-21 0 0,0 1 16,0-1-16,0-21 0,0 0 0,0 22 15,-21-22-15,0-21 0,-1 21 0,1 0 16,0-21-16,0 0 0,-21 0 15,20 0-15,-20-21 0,21 0 0,-21 0 16,-1 0-16,1-22 0,21 1 0,-22 0 16,1-1-16,21-20 0,-21-1 15,20 1-15,1-22 0,21 22 0,0-22 16,0-63-16,21 84 0,1-20 16,-1 20-16,0-21 0,21 22 15,1-1-15,-1 22 0,-21-21 16,21 20-16,1 1 0,-1 0 0,0 20 15,-20-20-15,20 21 0,-21 0 16,21 0-16,-20-1 0,-1 1 0,0 0 16,0 21-16,0-21 0,-21 0 15,0 0-15,21-1 16</inkml:trace>
  <inkml:trace contextRef="#ctx0" brushRef="#br0" timeOffset="47651.97">17251 3895 0,'106'-43'32,"-64"43"-32,-21-21 0,0 0 0,0 21 0,1-21 15,-1 0-15,0 21 0,-21-21 16,0-1-16,0 1 0,0 0 16,-21 0-16,-22 21 0,1 0 15,0-21-15,-22 21 0,22 0 0,-22 0 16,1 0-16,-1 0 0,1 21 0,21-21 15,-22 21-15,22-21 16,21 21-16,-22 0 0,22 1 0,0-22 16,21 21-16,0 0 0,0 0 15,0 0-15,21 0 0,0-21 16,0 22-16,22-1 0,-22 0 0,21 0 16,1 0-16,-1 22 0,0-22 15,1 21-15,-1-21 0,0 22 0,1-1 16,-1 0-16,0-21 0,-21 22 15,1-22-15,-22 21 0,0-21 0,0 22 16,0-22-16,-22 0 0,-20 0 16,0 0-16,-1 1 0,-20-22 15,-1 21-15,22-21 0,-21 0 0,-1 0 16,1 0-16,20 0 0,-20 0 0,20-21 16,1 21-16,0-22 0,-1 1 15,22 0-15,0 0 0,0 0 0,0 0 16,21-22-16,0 22 0,0-21 0,0 21 15,0-22-15,0 22 0,0 0 16,21 0-16,0 0 0,0-1 0,0 1 16,22 21-16,-22 0 0,0 0 15,21-21-15,-20 21 0,20 0 0,0 0 16,-21 0-16,22 0 0,-22 0 16,21 21-16,1-21 0</inkml:trace>
  <inkml:trace contextRef="#ctx0" brushRef="#br0" timeOffset="48383.72">17716 3979 0,'0'0'0,"0"-21"31,-21 21-31,0 0 0,0 0 16,0 21-16,0 1 0,-1-1 15,1 0-15,0 0 0,0 21 16,21-20-16,-21 20 0,21 0 0,-21-21 16,21 22-16,-22-1 0,22-21 15,0 0-15,0 22 0,0-22 0,0 0 16,22 0-16,-1 0 0,21-21 0,-21 22 16,0-22-16,1 0 0,20 0 15,-21 0-15,0 0 0,22 0 0,-22 0 16,21 0-16,-21 0 0,0-22 0,22 22 15,-22-21-15,0 0 0,0 0 16,0 0-16,1-22 0,-1 22 16,-21-21-16,0 21 0,0-22 15,0 1-15,0 21 0,0-21 0,0 20 16,0 1-16,-21 0 0,-1 21 16,1 0-1,0 21-15,21 0 0,0 1 16,0-1-16,0 0 0,0 21 15,0-21-15,0 22 0,0-22 0,21 21 16,-21-21-16,21 1 0,-21-1 0,0 0 16,0 0-16,22 0 0,-22 0 15,21 1-15,0-22 0,0 21 16,0-21-16,0 0 16,1 0-16,-1 0 0,0 0 15,0-21-15,21-1 0,-20 1 0,-1 21 16,0-21-16,0 0 0,0-21 15,0 20-15,1 1 0,-1-21 0,0 0 16,0 20-16,-21-20 0,0 21 0,21 0 16,-21 0-16,0-1 0,0 44 31,0 20-31,0-21 16,0 0-16,0 22 0,0-22 0,0 0 15,0 21-15,0-21 0,0 1 0,0-1 16,0 0-16,0 0 0,0 0 15,0 0 1,0-42 15,21 0-31,-21 0 16,0 0-16,0 0 0</inkml:trace>
  <inkml:trace contextRef="#ctx0" brushRef="#br0" timeOffset="48694.92">18500 3874 0,'0'0'0,"-22"-22"0,1 22 16,0 0-16,0 0 0,0 22 15,21-1 1,0 0-16,0 0 16,21-21-16,0 0 15,0 0-15,0 0 0,1 0 16,-1 0-16,0-21 15,-21 0-15,0 0 16,0-1-16,-21 1 16,0 21-1,-1 0-15,22 21 47,0 1-47,0-1 0,22 0 16,-1 0-16,-21 0 0,0 0 15,21 1-15,0-1 0</inkml:trace>
  <inkml:trace contextRef="#ctx0" brushRef="#br0" timeOffset="49019.39">18817 4128 0,'-21'0'31,"21"21"-31,0 0 0,0 0 0,0 0 16,0 0-16,0 22 0,0-22 0,0 21 16,0 1-16,0-1 0,0 0 15,0 1-15,0-1 0,0 21 0,0-20 16,0 20-16,0-20 0,0 20 0,0 1 16,0-22-16,0 21 0,0-20 15,0-1-15,0 0 0,0 1 0,0-1 16,0-21-16,0 22 0,0-22 0,0 0 15,0 0-15,0 0 0,0 0 16,21-21-16,0 0 31,-21-21-31,0 0 0,0 0 16,0-21-16,0 20 0,0-20 16,0 21-16</inkml:trace>
  <inkml:trace contextRef="#ctx0" brushRef="#br0" timeOffset="49319.27">18859 4276 0,'0'-43'16,"0"86"-16,-21-107 0,21 22 0,0 21 15,0 0-15,0-1 0,0 1 16,0 0-16,21 0 0,1 21 0,-1 0 16,0 0-16,0 0 0,21 0 15,-20 0-15,-1 21 0,21 0 0,-21 0 16,0 1-16,1 20 0,-22-21 15,0 21-15,0-20 0,0 20 0,0-21 16,0 21-16,-22-20 0,1-1 0,-21 0 16,21 0-16,0-21 0,-1 21 15,-20-21-15,21 0 0,0 0 0,0 0 16,-1 0-16,1 0 16,21-21-1,0 0 1,0 0-16,21 0 0,-21-1 15,22 1-15,-1 0 0</inkml:trace>
  <inkml:trace contextRef="#ctx0" brushRef="#br0" timeOffset="49591.15">19389 3704 0,'0'0'0,"0"-21"0,21 21 0,-21 21 31,0 0-31,0 22 16,0-22-16,0 21 0,-21-21 16,21 43-16,-22-22 0,1 1 15,21 20-15,-21 1 0,21-22 0,-21 0 16,21 1-16,-21-1 0,21 0 0,0-21 16,0 22-16,0-22 0,0 0 15,0 0-15,0 0 16,21-21-16,0 0 0,0 0 0,0 0 15,1 0-15,-22-21 0,21 0 16,0 0-16,0 0 0,0 0 0</inkml:trace>
  <inkml:trace contextRef="#ctx0" brushRef="#br0" timeOffset="49800.1">19177 3958 0,'0'0'0,"-21"0"0,0 0 15,42 0 1,0 0 0,0 0-16,0 0 0,0-21 0,22 21 15,-22 0-15,21 0 0,-21 0 16,22 0-16,-22 0 0,21-21 0,-21 21 16,1-21-16,20 21 0,-21-21 15,0 21-15,0-22 0,1 22 16</inkml:trace>
  <inkml:trace contextRef="#ctx0" brushRef="#br0" timeOffset="50628.84">20468 3704 0,'0'0'0,"0"21"31,0 1-31,0-1 0,0 0 16,0 21-16,0 1 0,0-1 0,0 21 15,0-20-15,0 20 0,0-20 16,0 20-16,0-21 0,0 1 0,-21-1 15,21-21-15,-21 22 0,21-22 16,0 0-16,0 0 0,0 0 0,0 0 16,21-21 15,0-21-31,-21 0 0,21 0 0,0 0 16,1 0-16,-1-22 0,0 22 0,0-21 15,0 21-15,-21-22 0,21 1 16,1 0-16,-22 20 0,21 1 15,-21 0-15,0 0 0,0 42 32,0 0-32,0 22 0,0-22 0,0 21 15,0 0-15,0-20 0,0 20 16,0-21-16,0 0 0,0 22 0,21-22 16,0 0-16,0 0 0,0-21 15,1 0-15,-1 0 0,0 0 16,0 0-16,0 0 0,0 0 0,1 0 15,-1-21-15,21 0 0,-21 0 16,0-1-16,1 1 0,-1-21 0,0 0 16,0-1-16,0 1 0,-21 0 15,21-22-15,-21 1 0,22 20 16,-22-20-16,0 20 0,0 1 0,0 0 16,0-1-16,-22 1 0,1 21 15,0 0-15,0 0 0,0 21 0,0 0 16,-1 0-16,1 0 0,0 0 15,0 21-15,21 0 0,-21 21 16,21-21-16,0 1 0,0 20 0,0-21 16,0 21-16,21 1 0,-21-1 15,21-21-15,0 22 0,0-22 0,1 21 16</inkml:trace>
  <inkml:trace contextRef="#ctx0" brushRef="#br0" timeOffset="50871.9">21463 4001 0,'0'21'31,"0"0"-31,0 21 0,0-21 0,-21 1 16,21-1-16,-21 21 15,21-21-15,0 0 0,0 1 0,0-1 0,-22 0 16,22 0-16,0 0 0,0 0 15,22-21 17,-22-21-17,0 0-15,0 0 0</inkml:trace>
  <inkml:trace contextRef="#ctx0" brushRef="#br0" timeOffset="51207.71">21505 3704 0,'0'0'0,"-21"0"0,0 0 16,0 0-1,21 21-15,0 1 0,0-1 16,0 0-16,21-21 16,-21 21-16,21-21 15,0 0-15,0 0 0,1 0 0,-1 0 16,0 0-16,0-21 15,0 0-15,-21 0 16,0-1-16,0 1 16,-21 0-16,0 21 15,0 0-15,0 0 0,-1 0 16,1 0-16,0 0 16,21 21-1,0 0-15,0 1 16,0-1-16,0 0 0,21 0 15,0-21-15,1 0 0,-1 0 16</inkml:trace>
  <inkml:trace contextRef="#ctx0" brushRef="#br0" timeOffset="51475.56">22013 3556 0,'0'0'0,"0"-21"0,0 42 31,0 0-31,0 0 16,0 1-16,0 20 0,0-21 0,0 21 15,0 1-15,0-1 0,0 0 16,-21 22-16,21-22 0,-21 22 0,0-22 16,21 22-16,0-22 0,0 0 15,-21 1-15,21-1 0,0-21 0,0 0 16,0 22-16,0-22 0,0 0 15,0-42 17</inkml:trace>
  <inkml:trace contextRef="#ctx0" brushRef="#br0" timeOffset="52127.73">21738 4001 0,'0'0'0,"21"0"31,0 0-15,1 0-16,20 0 0,0 0 15,1 0-15,-1 0 0,0 0 0,1 0 16,-1-22-16,21 22 0,-20-21 16,20 21-16,-20-21 0,-1 21 15,21-21-15,-20 0 0,-22 0 0,21-1 16,-21 1-16,1-21 0,-22 21 15,0 0-15,0-22 0,0 22 0,0 0 16,0 0-16,0 0 0,0-1 0,-22 22 16,1 0-16,0 0 0,21 22 15,-21-22-15,21 21 16,0 0-16,-21 0 0,21 21 16,0-20-16,0 20 0,0 0 0,0-21 15,0 22-15,0 20 0,-21-20 16,21-1-16,0 0 0,0 1 15,-22-1-15,22 0 0,0-21 0,0 22 16,-21-22-16,21 0 0,0 0 16,0 0-16,-21 1 0,0-22 15,21-22 17,-21 22-32,21-21 0,0 0 0,0 0 15,0 0-15,0 0 0,0-22 16,21 22-16,0-21 0,0-1 0,0 22 15,1-21-15,20 21 0,-21-22 16,21 22-16,1 0 0,-1 0 0,0 21 16,1 0-16,-22 0 0,21 0 15,-21 0-15,22 0 0,-22 21 0,0 0 16,0 0-16,-21 22 0,0-22 16,21 21-16,-21-21 0,0 22 0,0-22 15,0 0-15,0 0 0,0 22 16,-21-22-16,0 0 0,21 0 15,-21-21-15,0 21 0,42-42 47,0 0-47,0 21 16</inkml:trace>
  <inkml:trace contextRef="#ctx0" brushRef="#br0" timeOffset="52561.7">23326 3852 0,'0'0'15,"-22"0"-15,22 22 0,-21-22 0,0 21 0,0 0 16,0 21-16,0-21 0,-1 1 16,1 20-16,21 0 0,0 1 0,-21-22 15,21 21-15,0 0 0,0-20 16,0-1-16,0 21 0,0-21 15,0 0-15,21 1 0,0-1 0,1-21 16,-1 21-16,0-21 0,0 0 16,0 0-16,0 0 0,22 0 0,-22 0 15,0 0-15,21-21 0,-20 0 0,-1-1 16,0 1-16,0 0 0,0-21 16,0-1-16,1 1 0,-22 0 0,0-1 15,0 1-15,0 0 0,0-1 16,0 22-16,-22-21 0,1 21 0,0 0 15,0 21-15,-21 0 0,20 0 0,1 0 16,-21 0-16,21 0 0,0 21 16,-1 0-16,1 0 0,0 0 15,0 0-15,0 22 0,21-22 16,0 21-16,0-21 0,0 1 0,0 20 16,0-21-16,0 0 0,21 0 0,0 1 15,0-1-15,22-21 16,-22 0-16,0 0 0,0 0 0</inkml:trace>
  <inkml:trace contextRef="#ctx0" brushRef="#br0" timeOffset="53286.19">23812 3979 0,'0'0'0,"22"-21"16,-22 0-16,0 42 31,-22 0-31,22 1 0,-21-1 15,21 21-15,-21-21 0,21 0 16,0 22-16,0-22 0,0 0 0,0 0 16,0 0-16,0 1 0,0-1 15,0 0-15,21 0 0,0-21 16,1 0-16,-1 0 0,0 0 0,0 0 16,0 0-16,0 0 0,1-21 15,-1 21-15,21-21 0,-21 0 16,0-1-16,1 1 0,-1 0 0,-21 0 15,21-21-15,0 20 0,0-20 16,-21 0-16,0 21 0,21-1 0,-21 1 16,22 0-16,-22 42 31,0 22-31,0-22 0,0 0 16,-22 21-16,22 1 0,0-22 15,0 21-15,0-21 0,0 0 0,0 22 16,0-22-16,0 0 0,22-21 15,-1 21-15,0-21 0,0 0 16,0 0-16,0 0 0,1 0 16,-1 0-16,0 0 0,0 0 0,0-21 15,0 21-15,1-21 0,-1-21 16,0 20-16,0-20 0,-21 21 0,21-43 16,0 22-16,1 0 0,-1-22 15,0 1-15,0 20 0,0-20 0,0-1 16,1 22-16,-22-21 0,0 20 15,21 1-15,-21 21 0,0-22 0,0 22 16,0 42 0,-21-21-16,-1 43 0,22-22 15,0 21-15,-21-21 0,0 22 16,21-1-16,-21 0 0,21 1 16,0-1-16,0 22 0,0-22 0,0 0 15,0 22-15,0-22 0,0 0 0,0 1 16,0-1-16,0 0 0,0-20 15,0 20-15,0-21 0,0 0 0,21-21 16,-21 21-16,21 1 0,0-22 16,1 0-16,-1 0 0,0 0 0,0 0 15,0 0-15,0 0 0,22 0 0,-22-22 16,0 1-16,0 0 0,0 0 16,1 0-16,-1 0 0,-21-1 0,0-20 15</inkml:trace>
  <inkml:trace contextRef="#ctx0" brushRef="#br0" timeOffset="53524.05">24426 3874 0,'0'0'0,"-21"0"0,0 0 16,42-22-1,0 22-15,0 0 16,22 0-16,-1 0 0,0 0 0,1-21 15,-1 21-15,22 0 0,-22 0 0,21 0 16,-20 0-16,20 0 16,-20 0-16,-1-21 0,-21 21 0,21 0 15,-20 0-15,-1 0 0,-21-21 32,-21 21-32,-1 0 0</inkml:trace>
  <inkml:trace contextRef="#ctx0" brushRef="#br0" timeOffset="54332.69">16573 5673 0,'0'-21'0,"0"42"0,0-64 0,0 1 16,0 21-16,0 0 0,0-22 0,0 22 16,0 0-16,0 0 15,0 0-15,0 0 0,0-1 0,0 65 47,0-22-47,-21 21 0,21 1 0,0-1 16,0 0-16,0 1 0,0 20 15,-21-21-15,21 1 0,0 20 0,0-20 16,0-1-16,0-21 0,0 21 0,0 1 16,0-22-16,0 0 0,0 0 15,21 0-15,0 1 0,1-1 16,-1-21-16,0 0 0,0 0 0,0 0 16,22 0-16,-22 0 0,0-21 15,0 21-15,21-22 0,-20 1 0,-1 0 16,0-21-16,0 21 0,0-22 0,0 1 15,1 0-15,-22-1 0,0 1 16,21-22-16,-21 1 0,0 21 0,0-22 16,0 22-16,0-1 0,0 1 15,0 0-15,0 21 0,0-22 0,-21 43 16,21-21-16,0 0 0,-22 21 16,1 21-1,21 0-15,0 0 16,0 1-16,0-1 15,0 0-15,0 0 0,0 0 16,21 0-16</inkml:trace>
  <inkml:trace contextRef="#ctx0" brushRef="#br0" timeOffset="54767.44">17399 5609 0,'0'-21'16,"-42"21"0,-1 0-16,22 0 0,-21 21 15,21 0-15,-22 1 16,22-1-16,-21 0 0,21-21 0,-1 21 16,22 0-16,0 0 0,0 1 0,0-1 15,0 0-15,22-21 16,-1 21-16,0 0 0,0-21 0,21 21 15,-20 1-15,20-22 0,0 21 16,-21 0-16,22 0 0,-22-21 16,21 21-16,-21 0 0,1 1 0,-22-1 15,21-21-15,-21 21 0,-21 0 16,-1-21-16,-20 0 16,21 0-16,-21 0 0,-22 0 0,22 0 15,-1 0-15,-20 0 16,21 0-16,-1 0 0,22 0 0,-21 0 15,21 0-15,-1 0 0,1 0 0,0-21 16,21 0 15,21 21-31,0 0 0,1-21 16,-1 21-16,0 0 0,21-22 16</inkml:trace>
  <inkml:trace contextRef="#ctx0" brushRef="#br0" timeOffset="54991.87">17759 5779 0,'0'127'16,"0"-106"-1,0 0-15,0 0 0,0 0 16,0 0-16,0 1 0,0-1 0,0 0 15,0 0-15,0-42 47,0 0-47,21 21 0</inkml:trace>
  <inkml:trace contextRef="#ctx0" brushRef="#br0" timeOffset="55179.76">17822 5567 0,'0'0'0,"0"-21"0,0 0 16,0-1 0,0 44 15,0-1-15,0 0-1,0 0-15,21-21 16,1 21-16,-1 0 0</inkml:trace>
  <inkml:trace contextRef="#ctx0" brushRef="#br0" timeOffset="55643.82">18246 5736 0,'0'0'0,"0"21"0,0 1 0,-22-1 16,22 0-16,-21 0 15,21 0-15,-21 0 0,21 1 0,0-1 16,0 0-16,0 0 0,-21-21 0,21 21 16,0 0-16,-21 1 0,21-1 15,0 0-15,-21-21 16,21-21 15,0 0-31,0-1 16,0 1-16,0 0 0,0 0 0,0 0 15,0-22-15,21 22 0,-21-21 16,21 21-16,0-22 0,0 22 0,0-21 16,22 21-16,-22 0 0,21-1 15,1 1-15,-1 0 0,-21 21 16,21 0-16,1 0 0,-1 0 0,-21 21 16,22 0-16,-22 1 0,0-1 15,0 0-15,0 21 0,0-21 0,-21 22 16,22-22-16,-22 0 0,0 21 0,0-20 15,0-1-15,-22 0 0,1 0 16,0 0-16,21 0 0,-21 1 0,0-22 16,0 21-16,-1-21 15,44 0 17</inkml:trace>
  <inkml:trace contextRef="#ctx0" brushRef="#br0" timeOffset="56391.03">19516 5609 0,'0'-21'0,"0"42"0,-22-42 0,1 21 0,0-21 15,0 21-15,-21 0 0,20 0 0,1 0 16,0 21-16,-21-21 15,21 21-15,-1 0 0,-20 1 0,21 20 16,0-21-16,0 0 0,-1 22 16,1-22-16,21 0 0,0 21 0,0-21 15,0 1-15,0-1 0,0 0 0,21 0 16,1-21-16,-1 0 16,0 0-16,21 0 0,-21 0 0,22 0 15,-22 0-15,21 0 0,1-21 0,-22 21 16,0-21-16,0 0 0,0 21 15,0-22-15,1 1 0,-1 0 0,-21 0 16,21 0-16,-21 0 0,0-1 16,0 1-16,0 0 15,-21 42 32,21 0-47,-21 1 0,21-1 0,0 21 16,-22-21-16,22 22 0,0-1 0,0 0 15,0 1-15,0-22 0,0 21 16,0 22-16,0-22 0,0 0 0,0 1 16,0 20-16,0-21 0,22 22 0,-22-22 15,21 22-15,-21-22 0,0 22 16,0-22-16,21 0 0,-21 1 16,0-1-16,21 0 0,-21 1 0,0-1 15,0 0-15,0-21 0,0 22 16,0-22-16,0 0 0,-21 0 0,0 0 15,-22 1-15,22-1 0,0 0 0,-21 0 16,-1-21-16,1 0 0,0 0 16,21 0-16,-22 0 0,1 0 0,0-21 15,-1 21-15,22-21 0,0-22 0,-21 22 16,20-21-16,1 0 0,0-1 0,21 1 16,0-22-16,0 1 0,0-1 15,0 1-15,21-1 0,0 1 0,22-1 16,-22 1-16,21-1 15,-21 1-15,22 21 0,-1-22 0,-21 22 16,22-1-16,-1 22 0,0-21 0,-21 21 16,22 0-16,-1-1 0,-21 1 0,22 0 15,-22 21-15,0-21 0,0 21 16,0-21-16,0 21 0,-21-21 0</inkml:trace>
  <inkml:trace contextRef="#ctx0" brushRef="#br0" timeOffset="57244.42">20913 5186 0,'0'0'16,"0"-21"-16,-22 0 0,22-1 0,-21 1 0,21 0 16,0 0-16,-21 21 15,21 42 16,0-21-31,0 1 0,0 20 16,0 0-16,0 1 0,0-1 0,0 0 16,0 1-16,0-1 0,0 0 0,0 22 15,0-22-15,0 0 0,0 1 16,0-1-16,0 0 0,0 1 0,-21-22 16,0 21-16,21-21 0,0 1 0,-21-1 15,-1 0-15,1-21 16,0 0-1,21-21 1,0 0-16,0-1 0,0 1 16,0 0-16,0 0 0,0-21 15,21 20-15,0-20 0,1 21 16,-1-21-16,0 20 0,21 1 0,-21-21 16,22 21-16,-22 0 0,21 21 0,-21-22 15,22 22-15,-22 0 0,0 0 16,21 0-16,-20 0 0,20 22 0,-21-1 15,0 0-15,0 0 0,1 0 0,-1 22 16,0-22-16,-21 0 0,0 21 16,0-21-16,0 22 0,0-22 0,0 0 15,-21 0-15,-22 0 0,22 1 16,0-1-16,-21 0 0,21 0 16,-22-21-16,1 21 0,21-21 0,-22 0 15,22 0-15,0 0 0,0 21 0,0-21 16,0 0-16,-1 0 0,1 0 15,42 0 17,1-21-32,-1 0 0,0 21 15,0-21-15,0 21 0</inkml:trace>
  <inkml:trace contextRef="#ctx0" brushRef="#br0" timeOffset="57655.7">21421 5652 0,'42'-85'15,"-21"64"1,0 21-16,0 0 0,1-21 0,-1 21 16,0 0-16,0 0 0,0 0 15,0 0-15,1 0 0,20 0 0,-21 21 16,0 0-16,0-21 0,1 21 0,-1 21 15,0-20-15,0-1 0,-21 21 0,0-21 16,0 22-16,21-22 0,-21 0 16,0 21-16,0-21 0,0 1 15,0-1-15,-21-21 0,0 21 0,0 0 16,0-21-16,-1 0 16,1 0-16,0 0 15,0 0-15,21-21 0,0 0 16,0 0-16,0-1 15,0 1-15,0 0 0,0 0 0,21-21 16,0 20-16,0 1 0,-21-21 16,22 21-16,-1 0 0,0-1 0,0 1 15,0 0-15,0 0 0,1 0 16,-1 21-16,-21-21 0,21 21 0,0 0 16,0 0-16,0-22 15</inkml:trace>
  <inkml:trace contextRef="#ctx0" brushRef="#br0" timeOffset="58099.44">22310 5461 0,'-22'0'16,"1"0"-16,0 21 15,0 0-15,21 1 0,-21-1 0,0 0 16,-1 0-16,22 21 0,-21-20 15,0-1-15,21 21 0,0-21 16,-21 0-16,21 22 0,0-22 0,-21 0 16,21 0-16,0 0 0,0 1 15,21-1-15,0 0 0,0-21 16,0 0-16,1 0 0,-1 0 0,0 0 16,21 0-16,-21 0 0,22 0 15,-22-21-15,21 21 0,-21-21 0,1-1 16,20 1-16,-21 0 0,0 0 0,-21 0 15,0-22-15,0 22 0,0-21 16,0 0-16,0-1 0,0 1 16,0 21-16,-21-22 0,0 22 0,0 0 0,0 0 15,-1 0-15,-20 21 16,21 0-16,0 0 0,0 0 0,-1 0 16,1 0-16,0 0 0,0 21 0,0 0 15,21 0-15,-21 0 16,21 1-16,0-1 0,0 21 0,0-21 15,0 0-15,0 1 0,0-1 16,0 0-16,21-21 0,0 0 16,0 0-16</inkml:trace>
  <inkml:trace contextRef="#ctx0" brushRef="#br0" timeOffset="58709.09">22754 5482 0,'0'0'0,"0"-21"0,0 42 32,0 0-17,0 1-15,0 20 0,0-21 0,-21 21 16,21-20-16,0 20 0,-21 0 0,21-21 16,0 22-16,0-22 0,0 0 15,0 0-15,0 0 0,0 1 16,0-1-16,21-21 15,0 0-15,0 0 16,0 0-16,1-21 0,-1-1 16,0 1-16,-21 0 0,21 21 15,0-42-15,-21 21 0,21-1 16,1 1-16,-1-21 0,-21 21 0,21 0 16,0-1-16,-21 1 0,0 0 15,21 21-15,0 0 0,-21 21 31,0 0-31,0 1 0,0 20 16,0-21-16,0 0 0,0 22 16,0-22-16,0 0 0,0 0 0,0 0 15,0 0-15,0 1 0,0-1 16,22-21-16,-1 0 0,0 0 16,0 0-16,0 0 0,0 0 15,1 0-15,-1 0 16,0-21-16,0-1 0,0 1 0,0 0 15,1 0-15,-22 0 0,0-22 0,21 22 16,-21-21-16,0 0 0,0-1 16,0 1-16,0 21 0,0-22 0,0 22 15,0 0-15,0 0 0,0 0 0,0 0 16,-21 21 0,21 21 15,0 0-31,0 0 15,0 0-15,0 0 0,0 1 16</inkml:trace>
  <inkml:trace contextRef="#ctx0" brushRef="#br0" timeOffset="59149.84">23897 5503 0,'0'0'0,"-21"-42"31,0 42-31,0 0 0,-1 0 16,1 0-16,0 0 0,0 0 15,0 21-15,0 0 0,-1 1 16,1-1-16,21 0 0,-21 0 16,21 0-16,0 0 0,0 1 0,0-1 15,0 0-15,21 0 0,0-21 16,-21 21-16,43 0 0,-22-21 0,0 22 15,0-22-15,0 0 0,1 21 16,20-21-16,-21 0 0,0 21 16,0-21-16,-21 21 15,0 0-15,0 0 16,-21-21-16,0 0 0,0 22 16,0-22-16,-22 0 0,22 0 0,-21 0 15,0 21-15,-1-21 0,22 0 16,-21 0-16,21 0 0,-1 0 0,1 0 15,0 0-15,0 0 0,0 0 16,42-21 31,0 21-47,0-22 0,0 22 16,1-21-16</inkml:trace>
  <inkml:trace contextRef="#ctx0" brushRef="#br0" timeOffset="59535.62">24151 5779 0,'21'-22'0,"-42"44"0,63-44 0,-20 1 0,-1 21 15,0-21-15,-21 0 0,21 21 0,0-21 16,0 0-16,1-1 0,-22 1 0,0 0 15,21 0-15,-21 0 0,0 0 16,0-1-16,0 1 16,-21 21-16,-1 0 15,1 0-15,0 0 0,0 0 16,0 21-16,0 1 0,21-1 16,0 0-16,-22 21 0,22-21 0,0 1 15,0-1-15,0 21 0,0-21 16,0 0-16,0 1 0,0-1 0,0 0 15,0 0-15,22-21 0,-1 21 16,0-21-16,0 0 16,0 0-16,0 0 0,1 0 15,-1 0-15,0 0 0,21 0 16,-21 0-16,1-21 0,-1 21 16,-21-21-16,21 0 0,0 0 15,-21-1-15</inkml:trace>
  <inkml:trace contextRef="#ctx0" brushRef="#br0" timeOffset="59920.4">24532 5673 0,'0'0'0,"0"-21"0,0-1 15,0 1-15,21 0 0,-21 0 0,0 0 16,21 0-16,1-1 16,-22 1-16,21 21 0,0 0 0,0-21 15,0 21-15,0 0 0,1 0 16,-1 0-16,0 0 0,21 0 16,-21 21-16,1 0 0,-1-21 15,-21 22-15,21-1 0,0 21 0,-21-21 16,21 0-16,-21 22 0,0-22 15,0 0-15,0 0 0,0 22 0,0-22 16,0 0-16,0 0 0,-21-21 0,0 21 16,0-21-16,0 21 15,-1-21-15,1 0 0,0 0 16,0-21-16,21 0 16,0 0-1,0 0-15,0 0 0,0-1 0,21 1 16,0 0-16,0-21 0,1 21 15,20-22-15,-21 22 0,0-21 16,22 21-16,-22-1 0,0 1 0,0 0 16,0 0-16,0 0 0,1 0 15,-1 21-15,0 0 0,-21-22 0,21 22 16,-42 0 15,0 0-31,0 22 0</inkml:trace>
  <inkml:trace contextRef="#ctx0" brushRef="#br0" timeOffset="71792.19">5016 4699 0,'0'0'0,"22"0"47,-1-21-47,0 21 15,0 0-15,21 0 0,1 0 0,-1 0 16,0-21-16,22 21 0,21 0 0,-22 0 16,22 0-16,-1 0 0,22 0 15,-21-21-15,21 21 0,-22 0 0,22 0 16,0 0-16,0 0 0,0 0 16,0 0-16,-1 0 0,1 0 15,0 0-15,-21 0 0,21 0 0,-22 0 16,22 0-16,-21 0 0,-1-22 15,1 22-15,0 0 0,-1 0 0,-20 0 16,-1 0-16,1 0 0,-22 0 0,1 0 16,-1 0-16,0 0 0,-21 0 15,-42 0 17,0 0-32,-21 0 15,21 0-15,-22 0 0</inkml:trace>
  <inkml:trace contextRef="#ctx0" brushRef="#br0" timeOffset="72391.66">5059 5525 0,'0'0'0,"42"0"0,43 0 0,-22 0 15,43 0-15,-21 0 0,42 0 0,-21 0 16,21 0-16,0-22 0,0 22 16,21 0-16,-21 0 0,0 0 0,21-21 15,-21 21-15,0 0 0,0 0 0,0-21 16,-21 21-16,0 0 0,-1 0 0,1 0 16,0-21-16,-21 21 0,-1 0 15,1 0-15,-21 0 0,-1 0 0,-21 0 16,1 0-16,-1 0 0,0 0 15,-20 0-15,-1 0 0,-42 0 32,-1 0-17,1 0-15,0 0 0,0 0 16,0 0-16,0 0 0,-1 0 0,1 0 16</inkml:trace>
  <inkml:trace contextRef="#ctx0" brushRef="#br0" timeOffset="90167.88">2307 7959 0,'0'21'16,"0"0"-16,21-21 31,0 0-31,1-21 16,-1 0-16,0 21 16,0-21-16,0-1 0,0 22 0,1-21 15,-1 0-15,0 0 0,0 0 16,-21 0-16,0-1 0,0 1 15,0 0-15,0 0 16,0 0-16,0 0 0,-21 21 16,0 0-16,0 0 0,-1 0 0,1 0 15,0 0-15,0 0 0,-21 0 16,20 21-16,1 0 0,0-21 0,-21 21 16,21 0-16,-1 0 0,1 1 15,0-1-15,0 0 0,21 0 0,0 21 16,0-20-16,0-1 15,0 0-15,0 0 0,0 0 0,0 0 16,0 1-16,21-22 16,0 21-16,0 0 0,1-21 0,-1 21 15,0-21-15,21 21 0,-21-21 16,1 21-16,20-21 0,0 22 16,-21-22-16,22 21 0,-22 0 0,21-21 15,-21 21-15,22 21 0,-1-20 16,-21-1-16,-21 0 0,21 0 0,-21 0 15,0 0-15,0 1 0,0-1 16,0 0-16,0 0 0,-21 0 16,0 0-16,0 1 0,0-1 15,-22-21-15,22 21 0,-21 0 0,0-21 16,-1 0-16,22 0 0,-21 0 0,-1 0 16,1 0-16,21 0 0,-21 0 15,-1 0-15,22-21 0,0 0 0,-21 21 16,20-21-16,1-1 0,0 1 15,0 0-15,0 0 0,21 0 16,-21 0-16,21-1 0,0 1 16,0 0-1,0 0 1,21 21-16,0 0 16,0-21-1,0 21-15,0-21 0,1 21 0</inkml:trace>
  <inkml:trace contextRef="#ctx0" brushRef="#br0" timeOffset="91788.98">3281 8234 0,'0'-21'16,"0"0"-1,0-1 1,0 1-16,0 0 15,0 0-15,0 0 0,0 0 0,-21-1 16,-1 1-16,1 0 16,0 0-16,0 0 0,0 0 0,0 21 15,-1 0-15,1 0 16,0 0-16,0 0 0,0 0 0,0 21 16,-1-21-16,1 21 0,0 21 0,0-21 15,0 1-15,21 20 0,-21 0 16,-1-21-16,1 22 0,21-1 0,0 0 15,0 1-15,0-22 0,0 21 16,0-21-16,0 1 0,0-1 0,0 0 16,21 0-16,1 0 0,-1-21 15,0 21-15,0-21 0,0 0 16,0 0-16,1 0 0,-1 0 16,0 0-16,0-21 0,0 21 15,0-21-15,1 0 0,-1 0 0,0 0 16,0-1-16,0 1 0,0-21 0,1 21 15,-22-22-15,0 22 0,21-21 16,-21 21-16,0-22 0,21 22 0,-21 0 16,0 0-16,0 0 0,0 0 15,0 42 1,0 0 0,0 0-16,0 0 0,-21 0 15,21 1-15,0 20 0,0-21 16,0 21-16,0-20 0,0-1 15,0 21-15,0-21 0,0 0 0,0 1 16,0-1-16,0 0 0,21 0 0,0-21 16,-21 21-16,21-21 15,0 0-15,1 0 0,-1 0 16,0 0-16,0 0 0,0-21 16,22 21-16,-22-21 0,0 0 0,0 0 15,0-1-15,0 1 0,1-21 0,-1 21 16,0-22-16,0 1 0,0 21 0,-21-21 15,0 20-15,0-20 0,0 21 16,21 0-16,-21 0 0,0 42 47,0 0-47,0 0 0,0 0 0,0 22 16,0-22-16,-21 21 0,21-21 15,0 0-15,0 22 0,0-22 0,0 0 16,0 0-16,0 0 0,0 1 0,21-1 15,1-21-15,-1 0 16,0 0-16,0 0 0,0 0 16,0 0-16,1 0 0,-1 0 0,0-21 15,0-1-15,0 1 0,0 21 16,1-21-16,-22 0 0,21-21 16,-21 20-16,21 1 0,-21 0 0,0-21 15,0 21-15,0-1 0,0-20 16,0 21-16,0 0 0,0 0 15,0-1-15,21 22 47,0 0-31,0 0-16,1 0 0,-1 0 0,21 0 16,-21 0-16,22 0 0,-1 0 0,0-21 15,1 21-15,-1-21 0,0 21 16,1 0-16,-1-21 0,0 21 15,1 0-15,-22-21 0,0 21 0,0 0 16,0 0-16,0 0 16,-42 0-1,0 0-15,0 0 16,0 0-16,-22 21 0,22 0 0,0 0 16,0-21-16,0 21 0,-22 22 0,22-22 15,0 0-15,0 21 0,0-20 16,0 20-16,-1 0 0,1-21 0,0 22 15,0-22-15,21 0 0,0 0 0,0 0 16,0 1-16,0-1 0,0 0 16,0 0-16,0 0 15,21-21-15,0 0 0,0 0 16,1 0-16,-1 0 16,0 0-16,0 0 0,0 0 0,0 0 15,1-21-15,-1 0 0,0 0 0,0 21 16,0-21-16,0-22 0,1 22 15,-1 0-15,-21-21 0,21 20 0,-21-20 16,21 0-16,-21 21 0,0-22 0,21 1 16,-21 21-16,21 0 0,-21-1 15,0 1-15,0 0 0,0 42 32,0 0-17,0 1-15,0 20 0,0-21 0,0 21 16,0-20-16,0 20 0,0-21 0,0 21 15,22-20-15,-1 20 16,-21-21-16,0 0 0,21 0 0,0 1 16,0-1-16,0-21 0,1 21 15,-1-21-15,0 0 0,0 0 16,0 0-16,0 0 0,1 0 0,-1-21 16,0 0-16,0 21 0,0-22 0,0 1 15,1 0-15</inkml:trace>
  <inkml:trace contextRef="#ctx0" brushRef="#br0" timeOffset="93580.95">6223 8382 0,'0'-21'31,"0"0"-31,0 0 16,0-1-16,0 1 0,0 0 0,21 0 15,0 0-15,-21-22 0,21 22 16,-21-21-16,22 0 0,-1-1 16,-21 1-16,0 0 0,21-1 0,-21 1 15,21 0-15,-21-1 0,0 1 16,0 0-16,0-1 0,0 22 0,0 0 15,0-21-15,0 20 16,0 1-16,-21 21 0,0 0 16,0 21-16,21 1 0,-22-1 15,1 0-15,0 0 0,21 21 16,0-20-16,-21 20 0,21 0 0,-21 1 16,21-1-16,0 0 0,0 22 0,0-22 15,0 22-15,0-22 0,0 0 16,0 1-16,0-1 0,0 0 0,0-21 15,0 22-15,0-22 0,21 0 16,0 0-16,0 0 0,0-21 16,1 0-16,20 22 0,-21-22 0,21 0 15,-20 0-15,20 0 0,0-22 0,1 1 16,-1 21-16,0-21 0,-21 0 16,22 0-16,-22 0 0,21-1 0,-21-20 15,1 21-15,-1 0 0,0-22 0,-21 1 16,0 21-16,21 0 0,-21-22 0,0 22 15,0 0-15,0 0 0,0 0 16,-21 42 15,21 0-31,0 0 16,0 0-16,-21 22 0,21-22 0,0 0 16,-21 21-16,21-20 0,0 20 0,0-21 15,0 0-15,0 0 0,0 1 16,21-1-16,0 0 0,0 0 0,0-21 15,22 21-15,-22-21 0,0 0 16,0 0-16,0 0 0,22 0 16,-22-21-16,0 21 0,21-21 0,-21 0 15,1 0-15,-1-1 0,0 1 16,0 0-16,0-21 0,-21 21 0,0-22 16,21 22-16,-21-21 0,0 21 0,0-22 15,22 22-15,-22 0 0,0 0 16,0 0-16,0 42 31,0 0-31,0 0 16,-22 0-16,22 0 0,0 22 15,0-22-15,0 21 0,0-21 0,0 1 16,-21 20-16,21-21 0,0 0 0,0 0 16,0 1-16,0-1 0,0 0 15,0 0 1,0-42 15,0 0-31,0 0 16,0-1-16,0 1 0,0-21 0,0 21 15,0-22-15,0 22 0,21-21 16,-21 0-16,22 20 0,-1-20 0,-21 21 16,21-21-16,0 20 0,0 1 15,0 0-15,1 21 0,-1 0 0,0 0 16,0 0-16,0 21 15,0 0-15,1 1 0,-1-1 0,0 21 16,-21-21-16,21 0 0,-21 22 16,21-22-16,-21 0 0,21 0 0,-21 0 15,0 1-15,0-1 0,0 0 16,22 21-16,-22-21 16,21-21 15,-21-21-31,21 0 15,0 0-15,-21 0 0,21 0 0,0-1 16,1 1-16,-22 0 0,21-21 16,0 21-16,0-22 0,21 22 0,-20-21 15,-1 21-15,21-22 0,-21 22 16,0 0-16,22 21 16,-43-21-16,21 21 0,0 0 0,0 0 15,0 0-15,1 0 16,-22 21-16,0 0 0,0 0 15,0 0-15,0 1 0,0 20 16,0-21-16,0 0 0,0 22 0,0-22 16,0 21-16,0-21 0,0 22 0,0-22 15,0 0-15,0 0 0,21 0 16,0 0-16,0-21 0,0 22 0,0-1 16,1-21-16,-1 0 0,21 0 0,-21 0 15,0 0-15,22 0 0,-22 0 16,21-21-16,1 21 0,-22-22 15,21 1-15,-21 0 0,22 0 0,-22 0 16,21 0-16,-21-22 0,0 22 0,1-21 16,-1 21-16,0-22 0,-21 1 15,0 0-15,0 20 0,0-20 0,0 21 16,0-21-16,0 20 0,-21 1 16,0 21-16,-1 0 15,1 0-15,0 21 0,0 1 0,0-1 16,0 0-16,21 0 0,0 21 0,-22 1 15,22-1-15,0 0 0,0 1 16,0-1-16,0-21 0,0 22 0,0-22 16,22 21-16,-22-21 0,21 0 15,21 1-15,-21-22 0,0 21 0,22-21 16,-22 0-16,21 0 0,1 0 16,-22 0-16,21 0 0,0 0 0,-20-21 15,20-1-15,-21 22 0,21-21 0,-20 0 16,20-21-16,-21 21 0,0-22 15,0 1-15,1 0 0,-1-1 0,0 1 16</inkml:trace>
  <inkml:trace contextRef="#ctx0" brushRef="#br0" timeOffset="93893.56">7429 7514 0,'-42'-21'15,"21"21"63,0 0-78,21 21 16,-21-21-16,-1 0 16</inkml:trace>
  <inkml:trace contextRef="#ctx0" brushRef="#br0" timeOffset="94147.42">6159 8043 0,'0'0'0,"22"0"31,-1-21-31,21 0 0,-21 21 0,22-21 16,20 21-16,-21-21 0,22 21 16,-22 0-16,1-21 0,-1 21 15,21-22-15,-20 22 0,-1 0 16,0 0-16,64-21 16,-63 21-16,-22 0 0</inkml:trace>
  <inkml:trace contextRef="#ctx0" brushRef="#br0" timeOffset="94851.53">9588 8022 0,'0'0'16,"-21"0"-16,42 0 47,22 0-47,-22 0 0,21 0 0,1 0 15,20 0-15,-21 0 0,22 0 0,-1 0 16,-20 0-16,20 0 0,-20-21 16,-1 21-16,21-21 0,-20 21 0,-1 0 15,-21-21-15,22 21 0,-22 0 0,21-21 16,-21 21-16,0-22 15,-21 1-15,-21 0 16,0 21-16,0 0 16,0 0-16,0-21 0,-22 21 15,22 0-15,-21 0 0,21 0 0,-1 0 16,-20 0-16,21 0 0,0 0 16,42 0 15,0 0-16,0 0-15,0 0 0,1 0 0,-1 0 16,0 0-16,0 0 0,0 0 16,0 0-16,1 0 0,-1 0 0,-21 21 15,21 0-15,-21 0 0,0 1 16,0-1-16,0 0 0,0 0 16,-21 0-16,0 22 0,-1-22 0,1 21 15,-21-21-15,21 0 0,-22 22 16,1-22-16,21 0 0,0 0 0,0 0 15,-1 1-15,1-22 0,21 21 16</inkml:trace>
  <inkml:trace contextRef="#ctx0" brushRef="#br0" timeOffset="95635.05">11536 7451 0,'0'0'0,"0"-21"0,-21-1 0,21 1 0,0 0 16,0 42 15,0 0-31,0 1 0,0 20 0,0 0 16,0 1-16,0-1 0,0 0 15,0 1-15,0-1 0,0 0 0,0 22 16,0-22-16,0 0 0,0 1 0,-22 20 16,22-42-16,-21 22 0,21-1 0,0-21 15,0 22-15,0-22 16,0 0-16,0 0 0,-21-21 15,0-21 17,21 0-32,0 0 0,0-1 15,0-20-15,0 21 0,0-21 0,0-1 16,0 22-16,21-21 0,0-1 16,0 22-16,1-21 0,-1 21 0,0 0 15,0-1-15,21 22 0,-20-21 0,20 21 16,-21 0-16,43 0 0,-22 0 15,-21 21-15,21-21 0,-20 22 16,-1-1-16,0 0 0,0 21 16,-21-21-16,0 1 0,0 20 0,0 21 15,-21-41-15,0 20 16,-22-21-16,22 21 0,-21-20 0,21-1 16,-22 0-16,22 0 0,-21-21 0,21 21 15,0-21-15,-1 0 0,1 21 0,0-21 16,0 0-16,0 0 15,0 0-15,21-21 16,0 0-16,0 0 16,0 0-16,21 21 15,0-21-15,0-1 0,0 22 0,0-21 16,1 0-16,-1 0 0</inkml:trace>
  <inkml:trace contextRef="#ctx0" brushRef="#br0" timeOffset="96059.8">12065 7832 0,'0'0'0,"-21"0"0,21-21 16,0-1 0,21 22-16,0-21 0,0 21 0,0 0 15,1 0-15,-1 0 0,21 0 16,-21 0-16,22 0 0,-22 0 15,0 0-15,21 21 0,-21 1 0,1-1 16,-1 0-16,0 0 0,0 0 16,-21 22-16,0-22 0,0 21 0,0-21 15,0 22-15,0-22 0,0 0 0,0 21 16,-21-21-16,0 1 0,21-1 0,-21-21 16,21 21-16,-22-21 0,1 0 15,21-21 16,0 0-31,0-1 0,0 1 16,0 0-16,0-21 0,21 21 0,-21-22 16,22 22-16,-1-21 0,-21 21 15,21-22-15,0 22 0,0-21 16,-21 21-16,21-1 0,1 1 0,-1 0 16,0 21-16,0-21 0,0 21 15,0 0 1</inkml:trace>
  <inkml:trace contextRef="#ctx0" brushRef="#br0" timeOffset="96535.58">12996 7789 0,'0'-63'31,"-21"63"-31,0 0 16,0 0 0,0 21-16,-1 0 0,1 0 15,0 1-15,0 20 0,21-21 0,-21 0 16,0 22-16,-1-22 0,22 21 16,-21-21-16,21 22 0,0-22 0,0 0 15,0 0-15,0 0 0,0 0 0,0 1 16,21-1-16,1 0 0,-1-21 15,0 0-15,0 21 0,0-21 16,0 0-16,1 0 0,-1 0 0,0 0 16,0 0-16,0-21 0,22 0 0,-22 0 15,0 21-15,0-22 0,0 1 16,-21-21-16,21 21 0,-21 0 0,0-22 16,0 1-16,0 21 0,0-22 0,0 22 15,0-21-15,0 21 0,-21 0 16,0-1-16,0 1 0,21 0 0,-21 21 15,0 0-15,-1-21 0,1 21 0,0 0 16,0 0-16,0 21 16,0-21-16,21 21 0,-22 0 15,22 1-15,-21-1 16,21 0-16,0 0 0,0 0 16,0 0-16,21-21 15,1 0-15</inkml:trace>
  <inkml:trace contextRef="#ctx0" brushRef="#br0" timeOffset="97143.61">13504 7726 0,'0'0'0,"0"-21"16,0 42-1,0 0 1,0 0-16,0 22 0,0-22 15,0 0-15,-21 21 0,21 1 16,-21-22-16,21 21 0,0-21 0,0 22 16,0-22-16,0 0 0,0 21 15,0-21-15,0 1 0,0-1 16,21-21-16,0 0 0,0 0 16,1 0-16,-1 0 0,-21-21 0,21-1 15,0 22-15,0-21 0,0 0 16,1 0-16,-1-21 0,0 20 0,-21-20 15,21 21-15,0-21 0,-21 20 16,21-20-16,-21 21 0,22 0 16,-22 0-16,21 21 0,-21-22 15,0 44 1,0-1-16,0 0 16,0 21-16,0-21 0,0 1 0,0 20 15,0-21-15,0 0 0,0 22 0,0-22 16,0 0-16,0 0 0,0 0 15,0 0-15,21-21 0,-21 22 0,21-22 16,0 0-16,0 0 0,1 0 16,-1 0-16,0 0 0,0 0 0,0-22 15,0 1-15,1 21 0,-1-21 16,0-21-16,0 21 0,0-1 0,0-20 16,-21 0-16,0 21 0,0-22 0,0 1 15,0 0-15,0-1 0,0 22 16,0-21-16,-21 21 0,21-1 0,-21 1 15,21 0 1,-21 21-16,21 21 16,0 0-16,0 1 15,0-1-15,0 0 16,0 0-16,21 0 0,0 0 16</inkml:trace>
  <inkml:trace contextRef="#ctx0" brushRef="#br0" timeOffset="97570.86">14753 7811 0,'0'0'0,"21"0"0,-21-22 15,0 1-15,21 0 0,-21 0 16,0 0-16,0 0 0,-21-1 16,0 22-16,0 0 0,0 0 0,0 0 15,-1 0-15,1 0 0,0 22 16,0-1-16,0 0 0,-22 0 0,22 0 15,0 0-15,21 1 0,-21-1 16,21 0-16,0 0 0,0 0 0,0 0 16,0 1-16,0-1 0,21-21 15,0 21-15,0-21 0,1 0 0,-1 21 16,21-21-16,-21 0 0,0 0 0,1 21 16,-1-21-16,0 0 0,0 21 15,-21 1-15,21-22 0,-21 21 16,21-21-16,-21 21 15,-21 0 1,0-21-16,0 0 0,0 0 16,0 0-16,-22 0 0,22 21 15,-21-21-15,21 0 0,-22 0 16,1 0-16,21 0 0,0 0 0,-1 0 16,1 0-16,42 0 46,22 0-46</inkml:trace>
  <inkml:trace contextRef="#ctx0" brushRef="#br0" timeOffset="97943.53">15155 8001 0,'0'0'15,"21"-21"-15,-21 0 0,0 0 0,22-1 16,-1 1-16,0 21 0,0-21 16,-21 0-16,21 0 0,0 0 0,-21-1 15,0 1-15,0 0 0,0 0 16,-21 21 0,0 0-1,0 21-15,0 0 0,0 0 0,-22 1 16,43-1-16,-21 0 0,0 0 15,0 21-15,21-20 0,-21-1 16,21 21-16,0-21 0,0 0 0,0 1 16,0-1-16,0 0 0,0 0 0,21 0 15,0 0-15,0-21 0,0 0 16,-21 22-16,21-22 0,1 0 0,-1 0 16,0 0-16,0 0 0,0 0 0,22 0 15,-22-22-15,0 22 0,0-21 16,0 0-16,0 21 0,1-21 0,-1 0 15,-21 0-15</inkml:trace>
  <inkml:trace contextRef="#ctx0" brushRef="#br0" timeOffset="98268.34">15494 7959 0,'0'0'0,"0"-43"0,0 22 0,0 0 0,0 0 0,0 0 15,0 0-15,21-1 16,-21 1-16,21 21 0,0-21 16,1 21-16,-1 0 0,21 0 0,-21 0 15,0-21-15,22 21 0,-22 0 0,0 0 16,0 0-16,0 21 0,1 0 15,-1 0-15,0 1 0,-21-1 0,0 0 16,0 0-16,0 21 0,0-20 16,0-1-16,0 21 0,0-21 0,0 0 15,0 1-15,-21-1 0,21 0 0,0 0 16,0 0-16,-21-21 16,-1 0-16,22-21 31,0 0-31,0 0 15,0 0-15,22-1 16,-1 1-16,-21 0 0,0 0 0,21-21 16,0 20-16,-21 1 0,21 0 0,0 0 15,-21 0-15,22 0 16,-1 21-16,0-22 0,-21 1 0</inkml:trace>
  <inkml:trace contextRef="#ctx0" brushRef="#br0" timeOffset="101668.2">17526 7726 0,'0'-64'31,"0"43"-31,0 0 0,0 0 0,0 0 16,0 0-16,0-1 0,0-20 16,0 21-16,0 0 0,0 0 15,0-1-15,0 1 0,0 42 31,0 22-31,0-22 0,-21 21 16,21 1-16,-21-1 0,-1 0 0,22 1 16,-21-1-16,0 21 0,-21-20 15,21 20-15,-1-20 0,1 20 0,-21-21 16,21 1-16,0-1 0,-22 0 16,22-20-16,0 20 0,0-21 0,0 0 15,-1 0-15,1-21 0,0 0 16,0 0-1,0-21 1,21 0-16,-21 0 0,21 0 0,0 0 16,0-22-16,0 1 0,0 0 15,0-1-15,0 1 0,0 0 0,0-1 16,0 1-16,0 0 0,0 20 0,0-20 16,0 21-16,0 0 0,0 0 15,0 42 1,0 0-1,0 0-15,0 0 0,21 22 0,0-22 16,0 21-16,-21 0 0,21 1 0,0-1 16,1 0-16,-1 1 15,0-1-15,0-21 0,0 22 0,0-22 16,1 0-16,20 0 0,-21 0 0,0 0 16,22-21-16,-22 0 0,21 0 15,-21 0-15,22 0 0,-1 0 0,-21 0 16,21-21-16,1 0 0,-1 0 0,0 0 15,-20 0-15,20-1 0,-21 1 16,0-21-16,0 21 0,1-22 16,-1 22-16,-21-21 0,0 21 0,0 0 0,0-1 15,0 1-15,0 0 0,-21 42 32,-1 0-17,1 1-15,0 20 0,21-21 16,-21 21-16,21-20 0,-21 20 0,21-21 15,0 21-15,0-20 0,0-1 0,0 0 16,0 0-16,21 0 0,0 0 16,0 1-16,0-22 0,1 0 0,-1 0 15,0 0-15,0 0 0,0 0 16,22 0-16,-22 0 0,0-22 0,0 1 16,0 21-16,22-21 0,-22 0 0,0-21 15,0 20-15,0-20 0,-21 21 16,0-21-16,0-1 0,0 1 0,0 0 15,0 20-15,0-20 0,0 21 16,-21 0-16,0 0 0,0-1 16,0 22-16,-1 0 0,1 0 0,-21 0 15,21 0-15,0 0 0,-1 22 0,1-1 16,21 0-16,-21 0 0,21 21 16,-21-20-16,21 20 0,0-21 0,0 21 15,0-20-15,0 20 0,0-21 0,0 21 16,21-20-16,-21-1 0,21 0 15,0 0-15,1 0 0,20-21 16,-21 21-16,21-21 0,1 0 0,20 0 16,-20 0-16,20 0 15,-21 0-15,1 0 0,-1-21 0,0 0 16,1 21-16,-1-21 0,0 0 0,1 0 16,-1-22-16,-21 22 0,0 0 15,22-21-15,-43 20 0,21-20 0,-21 21 16,0-21-16,0 20 0,0 1 0,0 0 15,0 0-15,-21 21 16,0 0-16,-1 0 16,1 21-16,0 0 0,21 0 0,-21 22 15,0-22-15,0 21 0,-1-21 16,1 22-16,21-22 0,-21 0 0,21 21 16,0-20-16,-21-1 15,21 0-15,0 0 0,21-21 16,0 0-16,0 0 15,1 0-15,-1 0 0,0 0 16,0-21-16,0 21 0,0-21 16,1 0-16,-1-1 0,-21 1 0,0 0 15,21-21-15,-21 21 0,21-1 16,-21-20-16,0 21 0,0 0 0,0 0 16,0-1-16,0 44 31,0-1-31,0 0 15,0 0-15,0 21 0,0-20 16,0-1-16,0 0 0,0 0 16,0 21-16,21-42 0,0 22 0,-21-1 15,22 0-15,-1 0 0,0-21 0,21 0 16,-21 21-16,22-21 0,-22 0 16,21 0-16,1 0 0,-22 0 0,21 0 15,0 0-15,-20-21 0,20 0 0,0 0 16,-21 21-16,1-21 0,-1-1 15,0-20-15,0 21 0,0 0 0,0-22 16,-21 1-16,0 21 0,0-21 16,0 20-16,0 1 0,0 0 15,0 0-15,0 0 0,-21 21 0,0 0 16,0 0-16,0 0 0,0 0 0,-1 21 16,1 0-16,-21 0 0,21 22 15,0-22-15,-22 21 0,22-21 0,0 22 16,0-1-16,0-21 0,21 21 15,0-20-15,0-1 0,0 0 0,0 0 16,0 0-16,21 0 0,0-21 16,0 0-16,0 0 0,0 0 0,1 0 15,-1 0-15,21 0 0,-21 0 16,0-21-16,1 0 0,-1 0 0,0 0 16,0 0-16,0-1 0,0-20 15,1 0-15,-1-1 0,-21 1 16,21 0-16,0-1 0,-21 1 0,0 0 15,0-22-15,21 22 0,-21 0 0,0-1 16,0 22-16,0 0 0,0-21 16,0 20-16,-21 22 15,0 22-15,0-22 16,0 21-16,-1 21 0,1-21 0,21 22 16,0-1-16,-21 0 0,21 1 0,0-1 15,0 0-15,0 1 0,0-1 16,0 0-16,0 1 0,21-1 15,-21-21-15,21 21 0,1-20 0,-1-1 16,0 0-16,0 0 0,0 0 16,22-21-16,-22 0 0,0 0 0,0 0 15,0 0-15,0 0 0,1 0 0,-1 0 16,0-21-16,0 0 0,0 0 16,0 0-16,1-1 0,-1 1 0,-21 0 15,0-21-15,21 21 0,0-1 0,-21-20 16,0 21-16,0 0 0,0 42 31,0 0-31,0 0 16,0 0-16,-21 1 15,21-1-15,0 0 0,0 0 0,0 0 16,0 0-16,0 1 0,0-1 0,0 0 16,0 0-16,21-21 0,-21 21 15,21-21-15,0 0 0,22 21 0,-22-21 16,0 0-16,0 0 0,22 0 15,-22 0-15,0 0 0,21 0 0,-21-21 16,1 0-16,20 21 0,-21-21 0,0-21 16,0 20-16,1 1 0,-1-21 15,0 21-15,0-22 0,-21 22 16,21 0-16,-21 0 0,0 0 0,0 0 16,-21 42-1,0 0-15,0 21 16,0-21-16,21 1 0,0-1 15,0 21-15,-22-21 0,22 0 16,-21 22-16,21-22 0,-21 0 0,21 0 16,0 0-16,0 1 0,0-1 31,0-42-15,0-1-16,0 1 15,21 0 1,0 0-16,-21 0 0,22 0 0,-1-1 15,0-20-15,0 21 0,0-21 0,0-1 16,1 1-16,-1 21 0,21-22 16,-21 22-16,0 0 0,1 21 0,-1 0 15,0 0-15,0 0 0,-21 21 16,0 0-16,0 22 0,0-22 16,0 0-16,0 21 0,0-20 0,0 20 15,0-21-15,0 21 0,0-20 0,21-1 16,0 0-16,1 0 0,-1 0 15,0 0-15,0-21 0,43 22 16,-43-22-16,21 0 0,-21 0 16,22 0-16,-22 0 0,21 0 15,-21 0-15,22-22 0,-22 22 0,0-21 16,21 0-16,-21 0 0,1-21 0,20 20 16,-21-20-16,0 21 15,0-21-15,1 20 0,-22-41 0,0 21 16,0 20-16,0 1 15,0 0-15,-22 21 0,1 0 16,0 0-16,0 21 0,0 0 16,0 1-16,-1-1 0,1 21 15,0-21-15,0 22 0,21-22 16,-21 21-16,21-21 0,0 22 16,0-1-16,0-21 15,0 0-15,0 0 0,21-21 0,0 0 16,0 0-16,0 0 0,1 0 15,-1 0-15,0 0 0,-21-21 16,21 21-16,0-21 0,-21 0 0,21 21 16,-21-21-16,22 0 0,-22-1 0,0 1 15,21 0-15,0 0 16,-21 42 15,0 0-15,0 0-16,0 1 0,-21-1 0,21 21 0,-21-21 15,21 22-15,0-22 0,0 21 0,-22 0 16,22-20-16,0 20 16,-21 0-16,21 1 0,0-1 0,0 0 15,0 1-15,-21 41 0,21-20 16,-21-22-16,21 0 0,-21 22 16,21-22-16,-21 1 0,21-1 0,0 0 15,0 1-15,-22-1 0,22 0 0,0 1 16,-21-22-16,21 21 0,0 0 0,0-20 15,0 20-15,0-21 0,0 0 16,0 0-16,-21 1 0,21-1 0,0 0 16,-21-21-1,0 0-15,0-21 16,21 0-16,-22 21 0,1-22 16,0-20-16,0 21 0,0 0 0,0-22 15,-1 1-15,1 0 0,21-1 16,0 1-16,0 0 0,0-22 0,0 22 15,0-22-15,21 1 0,1-1 0,-1 1 16,21 21-16,-21-22 0,0 1 0,22 20 16,-22 1-16,0 0 0,21-1 15,-20 22-15,-1-21 0,0 21 16,21-22-16,-21 22 0,22-21 16,-43 21-16,21-1 0,0 1 15,-21 0-15,0 0 0,0 0 0</inkml:trace>
  <inkml:trace contextRef="#ctx0" brushRef="#br0" timeOffset="101912.06">20129 7726 0,'-21'0'0,"21"21"79,21-21-64</inkml:trace>
  <inkml:trace contextRef="#ctx0" brushRef="#br0" timeOffset="103715.53">22161 8297 0,'22'0'15,"-1"-21"1,0 0-16,-21 0 15,21 0-15,-21 0 16,21-1-16,0-20 0,1 21 0,-22-21 16,0 20-16,21-20 0,0 0 15,-21-1-15,21 1 0,-21 0 0,0-1 16,0 1-16,0 0 0,0-1 0,0 22 16,0-21-16,0 21 0,0 0 15,-21 42 16,0 0-31,21 0 0,0 0 0,-21 22 16,-1-1-16,22-21 0,-21 21 16,21 22-16,0-22 0,0 1 15,0-1-15,0 0 0,21 43 16,1-43-16,-1 1 0,0-22 0,21 0 16,-21 0-16,22 0 0,-1 0 15,-21 1-15,22-22 0,-22 0 0,21 0 16,-21 0-16,22 0 0,-22 0 0,0 0 15,21-22-15,-21 1 0,1 0 16,20-21-16,-42 21 0,21-22 16,0 1-16,-21 21 0,21-22 15,-21 22-15,0-21 0,0 21 0,0 0 16,0-1-16,0 44 31,0-1-31,0 0 16,0 0-16,-21 21 0,21-20 0,0-1 15,0 0-15,0 21 0,0-21 16,0 1-16,0-1 0,0 0 0,21 0 16,1 0-16,-1-21 0,0 21 0,0-21 15,0 0-15,0 0 0,22 0 16,-22 0-16,0 0 0,0 0 0,0 0 16,1-21-16,-1 0 0,0 0 0,0 0 15,0 0-15,0-1 0,1-41 16,-22 21-16,0 20 15,0-20-15,21 21 0,-21 0 16,0 0-16,0-1 0,0 1 0,0 42 31,0 1-31,0-1 16,0 0-16,0 21 0,-21-21 0,21 1 16,0 20-16,0-21 0,-22 0 0,22 0 15,-21 1-15,21-1 0,0 0 16,0 0-16,0 0 0,0-42 47,0 0-32,0 0-15,21 0 16,1-1-16,-22-20 0,21 21 0,0 0 16,-21-22-16,21 22 0,0-21 0,-21 21 15,21 0-15,1-1 0,-22 1 16,21 0-16,0 21 0,0 0 15,0 0-15,-21 21 16,0 0-16,21 1 0,-21-1 16,0 21-16,0-21 0,0 0 0,0 22 15,22-22-15,-22 0 0,0 0 0,0 0 16,0 1-16,0-1 0,0 0 16,0 0-16,21-21 15,0 0 1,0-21-1,0 21-15,-21-21 16,21 0-16,1-1 0,-22 1 0,21 0 16,0 0-16,0-21 0,0 20 15,22-20-15,-22 21 0,0-21 0,21 20 16,-21-20-16,22 21 0,-1-21 16,-21 42-16,0 0 0,1 0 15,-22 21 1,0 0-16,0 0 0,0 0 15,0 22-15,0-22 0,0 0 16,-22 21-16,22-21 0,0 22 0,0-22 16,0 21-16,0-21 0,0 1 15,0-1-15,0 21 0,0-21 0,22-21 16,-1 21-16,0 1 0,0-22 0,0 21 16,0-21-16,1 0 0,20 0 15,-21 0-15,0 0 0,22 0 16,-22 0-16,21 0 0,-21 0 0,22-21 15,-22-1-15,21 1 0,-21 0 16,22 0-16,-22-21 0,21 20 0,-21-20 0,0 0 16,1 21-16,-1-22 15,0 1-15,-21 21 0,0-22 0,0 22 16,0 0-16,0 0 0,-42 21 16,20 0-16,1 0 0,0 0 15,0 21-15,0-21 0,0 21 0,-1 22 16,1-22-16,21 21 0,0-21 0,0 22 15,0-1-15,0-21 0,0 21 16,0-20-16,0 20 0,0-21 0,21 0 16,22 22-16,-22-43 0,0 21 15,21-21-15,-20 0 0,-1 0 16,21 0-16,0 0 0,-20 0 0,20 0 16,0 0-16,-21 0 0,22-21 15,-1-1-15,-21 1 0,22 21 16,-22-42-16,21 21 0,-21 0 0,0-1 15,1-20-15,-22 0 0,0-1 16,0 1-16,0 0 0,0 21 0</inkml:trace>
  <inkml:trace contextRef="#ctx0" brushRef="#br0" timeOffset="104151.29">23156 7345 0,'0'0'15,"-21"0"-15,21 21 16,0 0-16,0 0 15,21-21 1,0 0 0,1 0-16,-1 0 0,0 0 15,0 0-15,-21-21 0,21 21 16,-21-21-16,21 21 0,-21-21 0,0 0 16,0 0-16,0-1 0,0 1 15,-21 21 1,0 0-16,0 0 0,0 21 15,21 1 1,-21-22-16,21 21 0,0 0 0,-22 0 16,1-21-16,0 21 0,21 0 15,-21-21-15,21 22 0,0-1 16,-21-21-16,21 21 0,-21-21 16</inkml:trace>
  <inkml:trace contextRef="#ctx0" brushRef="#br0" timeOffset="104455.11">22267 7768 0,'0'0'0,"21"0"31,1 0-31,-1 0 16,0-21-16,0 21 0,21 0 0,-20 0 15,-1 0-15,21 0 0,-21-21 16,0 21-16,1 0 0,-1 0 0,0 0 16,0 0-16,-42 0 31,0 0-16,0 0-15,-1 0 0,1 0 0,0 0 16</inkml:trace>
  <inkml:trace contextRef="#ctx0" brushRef="#br0" timeOffset="146923.4">2836 10308 0,'0'-21'15,"21"0"1,-21 0 0,22 0-1,-1-1-15,-21 1 16,0 0-16,21 0 0,-21 0 15,0 0 1,-21 21-16,0 0 16,-1-22-16,1 22 0,0 0 15,-21 0-15,-1 0 0,1 0 16,21 22-16,-21-22 0,-1 21 0,1 0 0,21 0 16,-22-21-16,22 42 0,-21-20 15,21-1-15,0 21 0,-1 22 0,1-22 16,0 0-16,0 22 15,21-1-15,0 1 0,0-22 0,-21 22 16,21-22-16,0 0 0,0 1 0,0-1 16,0 0-16,0 1 0,21-22 15,0 21-15,0-21 0,22-21 0,-22 21 16,21-21-16,0 0 0,22 0 16,-22 0-16,22 0 0,-22-21 0,22 21 15,-22-21-15,0 0 0,22 0 0,-22 0 16</inkml:trace>
  <inkml:trace contextRef="#ctx0" brushRef="#br0" timeOffset="147504.07">3387 10075 0,'0'0'0,"0"-21"0,-22 21 15,1 0-15,21 21 16,0 1-16,-21-1 0,21 0 16,0 21-16,0-21 0,0 22 15,-21-1-15,21 22 0,0-22 0,0 0 16,0 22-16,0-22 0,0 0 16,0 22-16,0-22 0,0 1 15,0-1-15,0-21 0,21 21 0,-21 1 16,0-22-16,0 0 0,21 0 0,-21 0 15,0 1-15,0-1 0,0 0 16,0-42 15,0 0-31,0-1 16,0 1-16,0 0 0,0 0 0,0 0 16,0-22-16,0 22 0,0-21 0,0 21 15,21-22-15,1 22 16,-1-21-16,0 21 0,0 0 0,0-1 15,22 1-15,-22 0 0,21 21 0,-21 0 16,22 0-16,-22 0 0,21 0 16,-21 0-16,22 21 0,-22 0 0,0 22 15,0-22-15,0 0 0,0 21 0,-21-20 16,22-1-16,-22 21 0,0-21 16,0 22-16,0-22 0,0 0 0,-22 0 15,22 0-15,-21 0 0,21 1 0,0-1 16,-21-21-16,21 21 0,-21-21 15,21-21 17,0 0-32,0-1 15,0 1-15,21 0 16,-21 0-16</inkml:trace>
  <inkml:trace contextRef="#ctx0" brushRef="#br0" timeOffset="147907.84">3979 10605 0,'0'0'16,"0"-22"-16,0 1 0,0 0 15,0 0 1,21 0 0,1 21-16,-1 0 0,0 0 15,0 0-15,0 0 0,0 21 16,1 0-16,-1 0 0,21 22 0,-21-22 15,0 0-15,1 21 0,-1-21 0,0 22 16,0-22-16,0 0 0,0 21 16,1-20-16,-22-1 0,0 0 15,0 0-15,0 0 0,0 0 0,0 1 0,-22-22 32,1 0-32,21-22 15,0 1-15,0 0 0,0 0 16,-21 0-16,21 0 0,0-1 15,-21-20-15,21 21 0,0-21 0,0-1 16,0 22-16,0-21 0,0 21 16,0-22-16,21 22 0,0 0 0,43-21 15,-43 42-15,0-22 16,0 22-16,0 0 0,22 0 16,-22 0-16,0 0 0,0 0 0,0 0 15</inkml:trace>
  <inkml:trace contextRef="#ctx0" brushRef="#br0" timeOffset="148411.54">5038 10478 0,'0'0'0,"-64"-64"31,43 64-31,0 0 0,0 0 16,-1 21-16,1 0 16,0 1-16,0 20 0,0-21 0,21 0 15,-21 22-15,-1-1 0,22-21 16,-21 21-16,21-20 0,0 20 0,0-21 16,0 21-16,0-20 0,0-1 15,0 0-15,0 21 0,21-42 16,1 21-16,-1-21 0,0 0 15,0 0-15,21 0 0,-20 0 16,-1-21-16,0 0 0,0 21 0,0-21 16,0 0-16,1 0 0,-1-1 0,0 1 15,-21 0-15,0-21 0,0 21 16,0-22-16,0 22 0,0-21 0,0-1 16,0 22-16,-21-21 0,0 21 0,-22-22 15,22 22-15,0 0 0,-21 0 0,20 0 16,-20 21-16,21 0 0,0 0 15,0 0-15,-1 0 0,1 21 16,0 0-16,0 0 0,21 0 0,0 22 16,0-22-16,0 0 0,0 21 15,0-20-15,0 20 0,0-21 0,21 0 16,0 0-16,22 1 0,-22-1 0,0 0 16,0 0-16,0-21 0,22 0 15,-22 0-15</inkml:trace>
  <inkml:trace contextRef="#ctx0" brushRef="#br0" timeOffset="149155.12">5355 10562 0,'0'0'16,"0"-21"-16,0 0 0,-21 0 0,21 0 16,-21 21-16,0 0 15,21 21 1,0 0-16,0 21 15,0-21-15,0 1 0,0-1 0,0 21 16,0-21-16,0 0 0,0 22 0,0-22 16,0 0-16,0 0 0,0 0 15,0 1-15,0-1 0,0 0 0,0 0 16,0-42 31,0 0-47,0 0 15,0-1-15,0 1 0,0-21 0,0 21 16,0 0-16,0-22 0,0 22 16,0-21-16,0-1 0,0 22 0,0 0 15,21-21-15,0 21 0,0-1 0,0 1 16,0 21-16,1 0 0,20 0 0,-21 0 16,21 0-16,-20 0 0,20 0 15,0 21-15,-21 1 0,22 20 16,-1-21-16,-21 0 0,0 22 0,22-22 15,-22 0-15,-21 21 0,21-21 16,-21 1-16,21 20 0,-21-21 0,0 0 16,0 0-16,0 1 0,0-1 0,0 0 15,-21-21-15,0 0 16,0 0 0,0-21-16,-1 0 15,22-1-15,0 1 0,0 0 16,0-21-16,0 21 0,0-1 0,0-20 15,0 21-15,0-21 0,22 20 16,-1-20-16,0 21 0,21 0 16,-21 0-16,1-1 0,20 1 0,0 21 15,-21 0-15,22 0 0,-22 0 0,21 0 16,1 21-16,-22-21 0,0 43 16,0-22-16,21 0 0,-42 0 0,22 22 15,-22-1-15,21-21 0,-21 21 0,0-20 16,0 20-16,0-21 0,0 0 0,-21 0 15,-1 1-15,22-1 0,-21 0 16,0 0-16,21 0 0,-21-21 0,21 21 16,0-42-1,0 0 1,21 0 0,0 0-16,0 0 0,-21-22 0,22 22 15</inkml:trace>
  <inkml:trace contextRef="#ctx0" brushRef="#br0" timeOffset="149523.91">6371 10647 0,'42'63'31,"-20"-63"-31,-1 0 16,0 22-16,0-22 0,21 0 0,-20 0 15,20 0-15,-21 0 0,21 0 16,1-22-16,-22 22 0,21-21 15,1 0-15,-22 21 0,21-21 0,-21 0 16,0 0-16,1-1 0,-22 1 16,0 0-16,0 0 0,0 0 0,-22 0 15,1-1-15,0 1 0,0 21 16,-21-21-16,-1 21 0,22 0 0,-21 0 16,-1 0-16,22 21 0,-21 0 0,21 1 15,0-1-15,-1 21 0,22-21 16,0 22-16,0-1 0,-21-21 0,21 21 15,0 1-15,0-22 0,0 0 0,0 21 16,21-20-16,1-1 0,-1-21 0,-21 21 16,21 0-16,21-21 15,-21 0-15,1 0 0,-1 0 0,0 0 16,21 0-16,-21 0 0,22-21 0,-22 0 16,0 0-16,21-1 0</inkml:trace>
  <inkml:trace contextRef="#ctx0" brushRef="#br0" timeOffset="150311.46">7959 9864 0,'0'0'0,"-64"-21"16,43 21-16,-21 0 15,20 0-15,1 21 0,-21-21 0,0 21 16,20 0-16,-20 0 0,0 22 0,-1-22 15,1 21-15,0 0 0,21 1 16,-22 20-16,1-20 0,21 20 0,0 1 16,-1-1-16,1-21 0,0 22 0,21-1 15,0-20-15,0-1 0,0 22 16,0-22-16,0-21 0,21 21 0,0-20 16,22-1-16,-22 0 0,21 0 15,1 0-15,-1-21 0,0 0 0,1 0 16,20 0-16,-21 0 0,22 0 0,-22-21 15,22 0-15,-22 0 0,22 0 0,-22-1 16,21-20-16,-20 21 0,20-64 16,-20 43-16,-22 0 0,0-1 15,0-20-15,-21 20 0,0 1 0,0-21 16,0-1-16,-21 22 0,0-22 0,0 1 16,-1-1-16,-20 1 15,0 20-15,-1 1 0,1 0 0,-21-1 16,20 22-16,-84 0 0,85 21 15,-22 0-15,22 21 0,0 0 16,-1 1-16,1-1 0,0 21 0,21 0 16,-1 1-16,1-1 0,0 22 0,21-22 15,0 0-15,0 22 0,0-22 16,0 0-16,0 1 0,0 20 0,0-20 16,21-1-16,-21-21 0,64 43 15,-43-22-15,21-21 0,-21 0 16,22 0-16,-1-21 0,22 22 0</inkml:trace>
  <inkml:trace contextRef="#ctx0" brushRef="#br0" timeOffset="150427.39">8445 10372 0,'-21'0'0,"42"0"0</inkml:trace>
  <inkml:trace contextRef="#ctx0" brushRef="#br0" timeOffset="150583.29">8424 10456 0,'0'43'16,"0"-22"-16,0 0 15,0 21-15,0 1 0,0-22 0,0 21 16,21 1-16,-21 20 0,0-21 0,0 1 16,22 20-16,-22 1 0,21-1 15,-21 1-15,0-1 0,0 1 0,0-1 16,0 1-16,0-1 0,0 1 0,0-1 15,0 1-15,0-22 0,0 22 16,0-22-16,0 0 0</inkml:trace>
  <inkml:trace contextRef="#ctx0" brushRef="#br0" timeOffset="150991.07">8403 10605 0,'-21'-64'16,"42"128"-16,-42-170 0,21 63 0,0 1 0,21 63 16,-21-42-16,0 0 15,0 0-15,21 0 16,0 21-16,1 0 15,-1 0-15,0 0 0,0 0 0,0 21 16,0 0-16,22 0 0,-22 0 0,0 0 16,0 22-16,22-22 0,-43 21 15,21 1-15,-21-22 0,0 21 0,0-21 16,0 22-16,0-22 0,-21 0 0,-1 0 16,1 0-16,-21 0 0,21 1 0,0-1 15,-22-21-15,22 0 0,0 21 16,0-21-16,0 0 0,-1 0 0,1 0 15,21-21 17,0 0-17</inkml:trace>
  <inkml:trace contextRef="#ctx0" brushRef="#br0" timeOffset="151024.04">8615 10732 0,'21'-22'16,"-42"44"-16,42-65 0</inkml:trace>
  <inkml:trace contextRef="#ctx0" brushRef="#br0" timeOffset="151446.82">8869 10097 0,'0'0'0,"0"-149"15,0 128 1,0-21-16,0 21 0,0 0 0,0-1 15,0 44 17,0-1-32,0 21 0,0-21 0,0 22 15,0-1-15,0 0 0,0 1 0,0-1 16,0 0-16,0 1 0,0-1 16,0 21-16,0-20 0,0 20 0,0-20 15,0-1-15,0 0 0,21 1 0,-21-1 16,21-21-16,-21 21 15,21-20-15,-21-1 0,0 0 0,21-21 16,1 21-16,-1-21 0,0 0 16,0 0-16,0 0 0,0 0 15,1-21-15,-1 0 0,0 0 16,0-1-16,0 1 0,0 0 0,-21-21 16,22 21-16,-1-22 0,0 22 0,-21-21 15,0 21-15,21-22 0,-21 22 0,21 0 16,-21 0-16,0 0 0,0-1 15</inkml:trace>
  <inkml:trace contextRef="#ctx0" brushRef="#br0" timeOffset="152475.34">9334 10435 0,'0'43'15,"0"-86"-15,0 107 0,0-22 0,0-21 0,0 0 16,0 1-16,0 20 0,0-21 16,0 0-16,0 0 0,0 1 0,0-1 15,0 0-15,0 0 0,22-21 16,-1 0-16,0 0 15,0 0-15,0 0 0,0 0 16,1-21-16,-1 0 0,0 0 0,-21-1 16,21 1-16,0 0 0,0 0 0,-21-21 15,22 20-15,-1-20 0,-21 0 16,21 21-16,-21-1 0,21-20 0,-21 21 16,0 0-16,0 42 31,0 0-31,0 0 15,0 0-15,0 1 0,0-1 0,0 0 16,0 21-16,0-21 0,0 1 0,0-1 16,0 0-16,0 0 0,0 0 15,0 0-15,21 1 0,0-22 0,1 21 16,-1-21-16,0 0 0,0 0 16,0 0-16,0 0 0,1 0 0,-1 0 15,0-21-15,0-1 0,0 1 16,0 0-16,-21 0 0,0 0 15,0-22-15,0 22 0,0 0 16,0-21-16,0 21 0,-21-22 0,21 22 16,-21 0-16,0 0 0,-21 0 0,20 21 15,1 0-15,0-22 0,0 22 16,0 0-16,0 0 0,-1 0 0,22 22 31,22-22-15,20 0-1,-21 0-15,0 0 0,22 0 0,-22 0 16,0 0-16,21 0 0,1 0 16,-22 0-16,21 0 0,-21 0 0,22 0 15,-22 0-15,0 0 0,21 0 16,-21 0-16,1 0 0,20 0 0,-21 21 16,0 0-16,0-21 0,-21 21 0,22 0 15,-1 0-15,-21 1 0,21-1 16,-21 0-16,0 0 0,0 0 0,0 0 15,0 1-15,0-1 0,0 0 0,0 0 16,0 0-16,0 0 0,0 1 16,0-1-1,0-42 17,0-1-32,0 1 15,0 0 1,0 0-16,0-21 0,0 20 0,0-20 15,0 0-15,21 21 0,-21-22 0,21 1 16,0 0-16,1-1 0,-1 22 16,0 0-16,0-21 0,21 20 0,-20 22 15,-1-21-15,0 21 0,21 0 0,-21 0 16,1 0-16,-1 21 0,0 1 16,-21 20-16,21-21 0,-21 0 15,0 22-15,0-1 0,0-21 16,0 21-16,0 1 0,0-22 0,0 21 15,21-21-15,-21 1 0,21 20 0,-21-21 0,22 0 16,-22 0-16,21 1 0,0-22 16,0 21-16,0-21 0,0 0 15,1 0-15,-1 0 0,0 0 0,0 0 16,0 0-16,22 0 0,-22-21 0,0 21 16,21-22-16,-21 1 0,22 0 0,-22-21 15,21 21-15,-21-22 0,22 22 16,-1-64-16,0 43 0,-20 0 15,-1-1-15,-21 22 0,0-21 0,21 21 16,-21 0-16,0-1 16,-42 1-16</inkml:trace>
  <inkml:trace contextRef="#ctx0" brushRef="#br0" timeOffset="152710.76">11345 10435 0,'21'64'31,"1"-43"-31,-1-21 15,0 21-15,0-21 0,0 21 0,0-21 16,1 0-16,-1 21 0,0-21 16,0 22-16,0-1 15,-21 0 1,0 0 0,-21-21-1,0 0-15,0 0 0,0 0 16,-1 0-16,1 0 0,0 0 0,0 0 15,0 0-15,-22 0 0,1 0 16,21-21-16</inkml:trace>
  <inkml:trace contextRef="#ctx0" brushRef="#br0" timeOffset="153107.04">9821 9694 0,'0'22'15,"0"-44"-15,-21 44 0,21-1 0,-21-21 0,21 21 16,0 0-1,21-21 1,0 0-16,0 0 16,1 0-16,-1-21 15,-21 0-15,0 0 0,0-1 16,0 1 0,-21 21-16,-1 0 0,1 0 0,0 0 15,0 0-15,0 0 16,21 21-1,0 1-15,-21-1 0,21 0 16,-22-21-16,22 21 0,-21 0 16,0-21-16,0 21 0</inkml:trace>
  <inkml:trace contextRef="#ctx0" brushRef="#br0" timeOffset="153374.89">8911 10118 0,'0'0'0,"-21"0"0,42 0 32,0 0-32,0 0 0,1 0 0,20 0 15,-21 0-15,21 0 0,1-21 16,-22 21-16,21 0 0,1 0 15,-22-22-15,21 22 0,0 0 0,-20 0 16,-1 0-16,0 0 0,0 0 16,0 0-16,0 0 15,1 0-15</inkml:trace>
  <inkml:trace contextRef="#ctx0" brushRef="#br0" timeOffset="154272">11578 10329 0,'0'-21'16,"0"0"31,0 0-16,0 0-16,0 0 1,0-1 0,0 1-1,-21 21 1,0 0 0,0 0-16,-1 0 15,1 0 1,0 0-16,0 21 0,0 1 15,0-1-15,21 0 0,-22 0 0,22 0 16,-21 0-16,21 1 0,0-1 16,0 0-16,0 0 0,0 0 0,0 0 15,0 1-15,21-22 16,1 0-16,-1 0 16,0 0-16</inkml:trace>
  <inkml:trace contextRef="#ctx0" brushRef="#br0" timeOffset="154771.78">12382 9525 0,'22'-21'15,"-22"-21"1,-22 42 15,1 21-31,0 0 16,0-21-16,0 21 0,0 0 16,-1 0-16,1 22 0,21-22 15,-21 0-15,21 0 0,-21 22 0,21-22 16,0 0-16,0 0 0,0 0 15,0 0-15,0 1 0,0-1 16,0 0-16,21-21 0,0 0 0,0 0 16,1 0-16,-1 0 15,0 0-15,0 0 0,0 0 16,0-21-16,1 0 0,-1-1 0,21 22 16,-21-21-16</inkml:trace>
  <inkml:trace contextRef="#ctx0" brushRef="#br0" timeOffset="155339.46">12658 9271 0,'0'0'16,"-22"0"-16,1-21 0,0 21 0,0-21 0,0 0 15,0 21-15,-1-22 0,1 1 0,0 21 16,-21 0-16,21-21 0,-22 21 15,22 0-15,-21 0 0,21 0 0,-1 0 16,-20 0-16,21 21 0,-21 0 16,20-21-16,1 22 0,0-1 0,-21 21 15,21-21-15,-22 43 16,43-43-16,-21 21 0,0 1 0,0-1 16,0 0-16,21 1 0,0-1 15,0 0-15,0 1 0,0-22 0,0 21 16,0 0-16,0 1 0,0-22 0,21 21 15,0-21-15,0 1 0,0-1 16,0 0-16,1 0 0,20 0 0,0 0 16,-21-21-16,22 22 0,-1-22 0,0 0 15,1 0-15,20 0 0,-20 0 0,-1 0 16,0 0-16,-21 0 0,22 0 16,-1-22-16,-21 22 0,22-21 15,-22 0-15,21 0 0,-21 0 0,0 0 16,1-22-16,-1 1 0,21 21 0,-42-22 15,21 1-15,0-21 0,-21 20 16,22 1-16,-22 0 0,0-1 0,0 1 16,0 0-16,-22-1 0,1 1 0,0 21 15,0 0-15,-21-1 0,20 1 16,-20 0-16,0 0 0,21 21 16,-22 0-16,1-21 0,21 21 0,-22 0 0,22 0 15,-21 0-15,21 0 0,0 21 16,-22 0-16,22-21 0,0 21 0,0 0 15,0-21-15,21 22 0,-22-1 16,1 0-16</inkml:trace>
  <inkml:trace contextRef="#ctx0" brushRef="#br0" timeOffset="156155.99">12361 9504 0,'0'-21'16,"0"0"-16,0-1 15,21 22 16,1 0-15,-1 0-16,0 0 16,0 0-1,-42 0 48,0 0-32,0 0 0,-1 0-15,1 0-16,0 0 0,0 0 16,0 22-16,0-22 15,-1 21-15,22 0 0,-21-21 0,0 21 16,21 0-16,-21 0 0,0 1 0,21-1 15,0 0-15,0 21 0,-21-21 16,21 1-16,-22-1 0,22 0 16,0 0-16,0 0 0,0 0 0,0 1 15,0-1-15,0 0 0,22-21 16,-1 21-16,0-21 0,0 21 0,0-21 16,22 0-16,-22 0 0,0 0 0,0 0 15,0 0-15,22 0 0,-22-21 0,0 0 16,0 21-16,0-21 15,0 21-15,-21-21 0,0-1 16,-21 44 47,0-22-48</inkml:trace>
  <inkml:trace contextRef="#ctx0" brushRef="#br0" timeOffset="159879.03">5778 12107 0,'0'-21'63,"0"0"-48,22 0-15,-1 0 0,-21 0 0,21-1 16,0 1-16,0 0 0,-21 0 16,0 0-16,21 0 0,1-1 15,-22 1-15,0 0 0,0 0 0,0 0 16,21 21-16,-21-21 0,0 42 47,0 0-47,0 0 0,0 0 0,0 0 15,0 1-15,0-1 0,0 21 0,0-21 16,0 22-16,0-1 16,0 0-16,0 1 0,0-22 0,0 21 15,0 0-15,0 1 0,0-22 0,0 21 0,0-21 16,0 1-16,0-1 16,0 0-16,0 0 0,0 0 0,0 0 15,0 1-15,0-1 0,0 0 16,0 0-1,-21-21 1,-1 0-16,1 0 0,0 0 16,0 0-16,-21 0 0,20 0 15,1 0-15,0 0 0,0 0 16,-21 0-16,20 0 0,1 0 16,0 0-16,0 0 0,0 0 0,0 0 15,-1 0-15,44 0 47,-1 0-47,21 0 0,-21 0 16,22 0-16,-22 0 0,21 0 15,0 0-15,1 0 0,-1 0 0,0 0 16,1 0-16,-1-21 0,0 21 0,-20 0 16,20 0-16,-21 0 0,21-21 15,-20 21-15,-1 0 0,0 0 16,-21-21 46</inkml:trace>
  <inkml:trace contextRef="#ctx0" brushRef="#br0" timeOffset="160359.75">6604 12256 0,'-21'0'0,"0"0"15,42 0 64,0 0-79,0 0 15,0 0-15,-21-22 16,21 22-16,-21-21 0,0 0 15,0 0 1,-21 21-16,0 0 16,0 0-16,0 0 15,21 21-15,-21-21 16,21 21-16,0 0 0,0 1 16,0-1-16,0 0 15,21-21 32,0 0-31,0 0-1</inkml:trace>
  <inkml:trace contextRef="#ctx0" brushRef="#br0" timeOffset="169140.01">7895 12234 0,'0'22'0,"0"-1"0,0 0 16,0 0-16,0 0 15,0 0-15,0 1 16,21-22 0,0 0-1,1 0-15,-1 0 0,-21-22 16,21 1-16,0 0 0,0 0 0,-21 0 16,21 0-16,1-22 0,-1 22 15,-21-21-15,21-1 0,0 1 0,-21-21 16,0 20-16,0 1 0,0 0 15,0-1-15,0 1 0,0 0 16,0-1-16,0 22 0,0 0 0,0 0 16,-21 21-16,0 0 15,0 21 1,21 21-16,0-21 0,0 22 16,0-1-16,0 22 0,0-22 0,0 21 15,0 1-15,0-22 0,0 22 16,0-1-16,0-20 0,0-1 0,0 0 15,0 1-15,0-22 0,0 21 0,0-21 16,0 0-16,0 1 0,21-22 31,-21-22-15,21 1-16,-21 0 0,0 0 0,21 0 16,-21-22-16,0 22 0,0-21 15,0 21-15,21-22 0,-21 1 0,21 21 16,1 0-16,-22 0 0,0-1 0,21 22 15,0 0-15,0 0 16,0 22-16,-21-1 0,21 0 0,1 0 16,-22 0-16,21 22 0,0-22 0,-21 0 15,21 0-15,-21 21 0,21-20 16,0-1-16,1 0 0,-1 0 16,0 0-16,0-21 0,0 0 15,0 0-15,1 21 0,-1-21 0,21 0 16,-21 0-16,0 0 0,22 0 15,-22-21-15,21 0 0,1 0 0,-1 21 16,-21-21-16,21 0 0,-20-1 0,20 1 16,-21 0-16,0-21 0,0 21 15,-21-1-15,0-20 0,0 21 0,0 0 16,0 0-16,0-22 0,0 22 0,0 0 16,-21 0-16,0 21 15,0 0-15,0 0 0,-22 0 0,22 0 16,0 21-16,-21 0 0,21 0 15,-1 0-15,1 22 0,0-22 0,0 21 16,0-21-16,0 22 0,21-22 16,0 21-16,0-21 0,0 22 0,0-22 15,0 0-15,0 0 0,0 0 0,0 1 16,21-22-16,0 21 16,0-21-16,0 0 0,0 0 0,1 0 15,-1 0-15,0-21 0,0 21 0,21-22 16,-20 1-16,-1 0 0,0 0 15,21 0-15,-21 0 0,1-1 0,-1-20 16,-21 21-16,21 0 0,-21-22 0,21 22 16,-21-21-16,0 21 15,0 42 17,0 0-32,0 0 0,0 0 0,0 1 15,21-1-15,-21 0 0,0 21 16,21-21-16,-21 1 0,0-1 0,22 0 15,-1 0-15,0 0 0,0 0 16,0-21-16,0 0 0,1 0 16,-1 22-16,0-22 0,0 0 0,0 0 15,0 0-15,22-22 0,-22 22 16,0-21-16,21 0 0,-20 0 0,-1 0 16,21 0-16,-21-1 0,0 1 15,1-21-15,-22 21 0,0-22 0,21 22 16,-21 0-16,0 0 0,0 0 0,0 0 15,0 42 1,-21 0 0,21 21-16,0-21 0,0 1 0,-22 20 15,22-21-15,-21 21 0,21-20 0,0-1 16,0 21-16,0-21 0,0 0 16,0 1-16,0-1 0,0 0 15,21-21 32,1-21-47,-22 0 0,21-1 0,-21 1 16,0 0-16,21 0 0,-21 0 0,21 0 15,-21-1-15,0 1 0,0 0 16,21 0-16,-21 0 0,21 0 0,1 42 31,-22 0-31,21 0 16,-21 0-16,0 0 0,21 1 0,0-1 15,0 0-15,0 0 0,-21 0 0,22-21 16,-1 21-16,0 1 0,0-22 0,0 0 16,0 21-16,1-21 15,-1 0-15,21 0 0,-21 0 0,0 0 16,1 0-16,-1 0 0,0-21 0,0-1 16,0 22-16,-21-21 0,21 0 15,1 0-15,-1 0 0,0 0 0,0-22 16,-21 22-16,21-21 0,0 21 0,1-22 15,-1 1-15,0 21 0,0-22 16,21 22-16,-20 0 0,-1 0 0,21 21 16,-21 0-16,0 0 0,43 0 15,-43 21-15,0 0 0,0 0 0,1 1 16,-1 20-16,0-21 0,-21 0 16,0 0-16,21 1 0,-21-1 15,21 0-15,-21 0 0,21 0 0,-21 0 16,22-21 15,-22-21-15,0 0-16,0 0 15,0 0-15,0 0 0,0-1 16,-22 1-16,1 0 0,21 0 16,-21 0-16,0 0 0,0 21 0,0-22 15,-1 22-15,1 0 0,0 0 16,0 0-16,0 0 0,0 0 0,-1 22 15,1-1-15,0 0 0,0 0 16,0 0-16,0 22 0,-1-22 0,-20 42 16,42-42-16,0 22 0,0-22 15,0 0-15,0 0 0,0 0 16,0 1-16,0-1 0,0 0 16,21-21-16,0 0 0,1 0 0,-1 0 15,0 0-15,0 0 0,21 0 16,-20 0-16,-1-21 0,0 0 15,0 21-15,0-22 0,22 1 0,-22-21 16,0 21-16,0-22 0,0 1 0,-21 21 16,21-43-16,1 22 15,-22 0-15,0-22 0,21 22 0,-21 0 16,21-22-16,-21 22 0,0 21 0,0-22 16,0 22-16,0 0 0,0 0 0,-21 42 31,0 0-31,21 21 15,0-20-15,-22 20 0,1 0 0,21 22 16,0-22-16,0 0 0,0 1 16,0-1-16,0 0 0,0 1 15,0-1-15,0-21 0,0 22 0,0-22 0,21 0 16,1 0-16,-1 0 0,0-21 0,0 21 16,0-21-16,0 0 15,22 0-15,-22 0 0,0 0 0,21 0 16,-20 0-16,-1-21 0,0 21 0,0-21 15,21 0-15,-20 0 0,-1 0 0,-21-1 16,21-20-16,0 0 0,-21-1 16,21 22-16,-21-42 0,0 20 0,0 1 15,0 0-15,0-43 0,0 43 16,0 21-16,0-22 0,0 22 16,0 0-16,0 0 0,0 42 31,-21 0-31,21 21 15,0-20-15,0 20 0,-21 0 16,21 1-16,0-1 0,0 21 0,-21-20 16,21-1-16,0 0 0,0 1 0,0-1 15,0-21-15,0 22 0,0-22 0,21 0 16,0 0-16,0 0 0,0 0 16,1-21-16,-1 0 0,0 22 0,0-22 15,0 0-15,22 0 0,-22 0 0,21 0 16,-21-22-16,0 22 0,22-21 15,-1-21-15,-21 21 0,0 0 16,1-1-16,-1 1 0,0-21 16,-21 21-16,0-22 0,0 22 0,0-21 15,0 21-15,0 0 0,0-1 16,-21 22-16,0 0 16,21 22-16,-22-1 0,22 0 0,-21 0 15,21 0-15,0 22 0,0-22 0,0 21 16,0-21-16,0 0 0,0 22 15,0-22-15,0 0 0,0 21 16,21-42-16,1 22 0,-1-22 16,0 0-16,0 0 0,21 0 0,-20 0 0,20 0 15,0 0-15,-21 0 0,22-22 16,-1 22-16,-21-21 0,22 0 16</inkml:trace>
  <inkml:trace contextRef="#ctx0" brushRef="#br0" timeOffset="169935.53">12806 12044 0,'0'-21'16,"0"42"-16,0-63 0,0 20 16,0 44 15,0-1-31,0 0 0,0 0 15,0 21-15,0-20 0,0 20 0,0-21 16,0 21-16,0 1 0,0-22 0,-21 21 16,21-21-16,0 22 0,0-22 15,0 0-15,0 0 0,0 0 0,0 1 16,-22-22 0,22-22 15,0 1-16,0 0-15,0 0 0,0 0 0,0-22 16,0 22-16,0-21 0,0 21 16,22-22-16,-22 1 0,21 21 0,0-21 15,0 20-15,0-20 0,0 21 0,22 0 16,-22 0-16,21 21 0,1 0 16,-22 0-16,21 0 0,0 0 0,-20 21 15,20 0-15,-21 0 0,0 21 16,0-20-16,1 20 0,-22 0 0,21-21 0,-21 22 15,0-22-15,0 0 16,0 21-16,0-20 0,-21-1 0,21 0 16,-22-21-16,22 21 0,0 0 0,-21-21 15,0 0 1,42 0 15,0-21-31,1 0 0,-1 21 0,0-21 16,0 0-16,0-1 0</inkml:trace>
  <inkml:trace contextRef="#ctx0" brushRef="#br0" timeOffset="170871.01">13737 12044 0,'0'-21'0,"0"42"0,0-63 16,-21 42-1,21 21-15,-21-21 16,0 21-16,-1 0 0,22 21 15,-21-20-15,21 20 0,-21-21 0,21 21 16,0-20-16,-21 20 0,21-21 0,0 21 16,0-20-16,0-1 0,0 0 15,0 0-15,0 0 0,0 0 0,0 1 16,21-22-16,0 0 0,0 21 16,1-21-16,-1 0 0,0 0 0,0 0 15,0-21-15,0-1 16,1 22-16,-1-21 0,0 0 0,0 0 15,0 0-15,-21 0 0,0-22 0,21 22 16,-21-21-16,0 21 0,0-22 16,0 1-16,0 0 0,-21-1 0,21 1 15,-21 21-15,0 0 0,0-1 0,0 22 16,-1 0-16,1 0 0,0 0 16,0 0-16,0 22 0,0-1 0,-1 0 15,1 0-15,-21 43 16,42-22-16,-21 0 0,21-21 0,0 22 15,0-1-15,0-21 0,0 0 16,21 1-16,0-1 0,0 0 0,22 0 16,-22 0-16,0-21 0,0 0 0,43 0 15,-22 0-15,-21 0 16,21 0-16,1 0 0,-1 0 0,0-21 16,-20 21-16,20-21 0,0 0 0,-21-22 15,22 22-15,-22 0 0,0-21 0,0-1 16,0 1-16,1 0 0,-22-1 15,0 1-15,21-21 0,-21 20 0,0 1 16,0 0-16,0-1 0,0 22 16,0 0-16,0 0 0,0 0 15,0-1-15,-21 22 16,21 22-16,-22-1 0,22 0 0,0 0 16,0 21-16,-21-20 0,21 20 15,-21 0-15,21 22 0,0-22 0,0 0 16,0 1-16,0-1 0,0 0 0,0 1 15,0-1-15,0-21 0,0 22 0,0-22 16,0 0-16,0 0 0,21-21 16,0 21-16,1-21 0,-1 0 15,0 0-15,0 0 0,0 0 0,0 0 16,1 0-16,-1-21 16,0 0-16,0 21 0,0-21 0,0 0 15,1-1-15,-1-20 0,-21 21 0,21 0 16,-21 0-16,21-1 0,-21 1 0,0 0 15,0 42 17,0 0-32,0 1 0,0 20 0,0-21 15,0 0-15,0 0 0,0 22 16,0-22-16,0 0 0,0 0 0,21 0 16,0 1-16,-21-1 0,22-21 15,-1 0-15,0 0 0,0 0 16,0 0-16,0 0 15,1 0-15,-1 0 0,0 0 0,0-21 16,0 21-16,0-22 0,1 1 0,-1 0 16,-21 0-16,0 0 0,0-22 0,0 22 15,0-21-15,0 0 0</inkml:trace>
  <inkml:trace contextRef="#ctx0" brushRef="#br0" timeOffset="171059.92">14880 11790 0,'0'0'0,"-21"-21"15,0 21 1,21 21 15,0 0-15,21-21 31,-42 0-47</inkml:trace>
  <inkml:trace contextRef="#ctx0" brushRef="#br0" timeOffset="171222.82">14160 12002 0,'0'0'0,"-84"63"16,63-63-16,21 21 15,21-21 1,0 0-16,0 0 0,0 0 15,22 0-15,-1 0 0,0-21 16,1 21-16,-1-21 0,0 0 0,-21 21 16,22-21-16</inkml:trace>
  <inkml:trace contextRef="#ctx0" brushRef="#br0" timeOffset="172375.61">15176 12298 0,'0'21'0,"0"-42"0,-21 42 15,0 0 1,42-21 15,22 0-15,-22-21-16,0 21 0,21-21 0,-21 0 15,22 0-15,-1-1 0,0 1 0,1-21 16,-1 21-16,0-22 0,1 22 16,-1-21-16,-21 0 0,0-1 15,1 1-15,-1 0 0,-21-1 0,0 1 16,0 21-16,0-22 0,0 1 15,0 21-15,0-21 0,-21 20 0,21 1 16,-22 0-16,1 21 0,0 0 16,0 0-16,0 0 0,0 0 15,-1 42-15,1-20 0,0 20 16,0 0-16,21 1 0,-21-1 0,0 21 16,21 22-16,0-21 0,0-1 0,0 22 15,-22-22-15,22 22 16,0-22-16,0 22 0,0-21 0,0 20 0,0 1 15,0-22-15,0 22 0,-21-21 16,0 20-16,21-20 0,-21-1 16,0 1-16,0-1 0,-1 1 0,1-1 15,0 1-15,0-1 0,0-20 0,21-1 16,0 21-16,0-20 0,0-22 0,0 21 16,0-21-16,0 22 0,0-22 15,21-21-15,0 0 0,0 0 16,0 0-16,1 0 0,20-21 0,-21 0 15,21-1-15,-20 1 0,20-21 0,-21 21 16,21-43-16,1 22 0,-1 0 16,-21-22-16,0 22 0,22-22 0,-22 1 15,0-22-15,-21 22 0,0-22 16,0 0-16,0 22 0,-21-22 0,0 0 16,0 22-16,-22-1 0,1 22 15,0 0-15,-1-1 0,1 22 0,0 0 16,-1 0-16,1 21 0,21 0 0,-22 0 15,22 0-15,0 0 0,0 0 16,0 0-16,21 21 16,84-21-1,-62 0-15,20 0 16,-21 0-16,21-21 0,1 21 0,-1-21 16,0 0-16,1-1 0,-1 1 15,0 0-15,1 0 0,-22-21 0,21 20 16,1 1-16,-22-21 0,0 21 15,0-22-15,0 22 0,0 0 0,-21 0 16,22 0-16,-22 0 0,-22 21 31,22 21-15,0 0-16,0 0 0,0 0 16,-21 0-16,21 1 0,0-1 15,0 0-15,0 0 0,0 0 0,0 0 16,0 1-16,0-1 0,0 0 15,21-21 17,-21-21-17,0 0-15,0-1 16</inkml:trace>
  <inkml:trace contextRef="#ctx0" brushRef="#br0" timeOffset="172559.68">15981 11790 0,'0'-21'32,"0"42"15,21-21-47,0 0 15,0 0-15,0 21 16,1-21-16,-1 0 0,0 0 0</inkml:trace>
  <inkml:trace contextRef="#ctx0" brushRef="#br0" timeOffset="172868.06">16552 11832 0,'0'0'15,"-21"-21"-15,0 21 0,0 0 16,0-21-16,-1 21 15,1 0-15,0 0 0,0 0 0,0 0 16,0 0-16,-1 0 0,1 21 0,-21 0 16,21 22-16,0-22 0,21 21 15,-22-21-15,1 22 0,21-1 0,0 0 16,0 1-16,0-22 0,0 21 0,0-21 16,0 0-16,21 1 15,1-1-15,-1 0 0,0 0 0,21-21 0,1 0 16,-1 21-16,0-21 0,1 0 15,-1 0-15,-21 0 0,21 0 0,1-21 16,-1 0-16,22 0 0,-22 21 0,0-21 16,1 21-16,-22-22 0,21 1 15,-21 0-15,22-21 0</inkml:trace>
  <inkml:trace contextRef="#ctx0" brushRef="#br0" timeOffset="174795.48">17060 12044 0,'21'-42'0,"-21"20"16,0-20-16,-21 148 0,42-233 0,-21 85 15,-21 20-15,0 1 0,0 0 16,0 21-16,0 0 0,-1 0 0,1 0 15,0 0-15,-21 0 0,21 0 16,-1 0-16,-20 21 0,21 0 0,0 1 16,0 20-16,-1-21 0,22 21 15,-21-20-15,21 20 0,-21-21 0,21 21 16,0-20-16,0 20 0,0-21 16,0 0-16,0 0 0,0 1 0,21-1 15,0 0-15,1-21 0,-1 0 0,0 0 16,0 0-16,21 0 0,-42 21 15,22-21-15,-1-21 0,21 0 0,0 0 16,-20-1-16,-1 1 0,0 0 0,21-21 16,-42 21-16,21-22 0,1 22 15,-44 0-15,22-21 0,0 20 0,-21-20 16,21 0-16,0 21 0,0-1 0,0 1 16,21 0-16,-21 42 15,0 0 1,0 1-16,0-1 0,0 0 0,0 21 15,0-21-15,0 22 0,0-22 0,0 0 16,0 21-16,0-20 0,0-1 16,0 0-16,22 0 0,-1 0 0,0-21 15,0 21-15,0-21 0,22 0 16,-22 0-16,0 0 0,21 0 16,-21-21-16,22 21 0,-22-21 0,21 0 15,-21 0-15,1 0 0,-1-1 0,0-20 16,0 0-16,0-1 0,0 1 15,-21 0-15,0-22 0,0 22 16,0 0-16,22-22 0,-22 22 0,0-1 16,0-20-16,0 21 0,0 20 15,0-20-15,0 21 0,-22 21 16,1 21 0,0 21-16,0-20 0,21 20 15,0 0-15,0-21 0,0 22 0,-21 20 16,21-20-16,0-1 0,0 0 0,0 22 15,0-22-15,0 0 0,0 1 0,0-1 16,21 0-16,-21 1 16,21-22-16,0 0 0,0 0 0,1 0 15,-1 1-15,0-1 0,0-21 0,0 0 16,0 0-16,1 0 0,20 0 16,-21-21-16,0-1 0,0 1 0,1 21 15,-1-21-15,0-21 0,0 21 0,0-22 16,0 22-16,-21-21 0,0-1 0,0 1 15,0 21-15,0 0 0,22-22 16,-22 22-16,0 0 0,0 42 31,0 0-31,0 1 0,-22-1 16,22 21-16,0-21 0,0 22 16,0-22-16,0 0 0,0 21 0,0-21 15,0 1-15,0-1 0,0 0 0,0 0 16,22 0-16,-22 0 0,21-21 15,0 0-15,0 0 0,0 0 16,0 0-16,1 0 0,20 0 0,-21 0 16,0-21-16,0 0 0,1 21 15,-1-21-15,0-21 0,0 20 0,0 1 16,-21-21-16,21 21 0,1 0 0,-22-22 16,0 22-16,0 0 15,0 0-15,21 21 0,-21 21 31,0 0-31,-21 0 0,21 0 16,0 1-16,0 20 0,0-21 16,0 0-16,-22 0 0,22 22 15,0-22-15,0 0 0,0 0 16,22 0-16,-1-21 16,0 0-16,0 0 0,0 0 0,0 0 15,1 0-15,-1 0 0,0-21 16,0 0-16,-21 0 15,21 0-15,-21 0 0,0-1 0,0-20 16,0 21-16,0 0 0,0-22 0,0 22 16,0 0-16,-21-21 0,21 21 15,-21 21-15,0-22 0,21 1 16,-21 21-16,-1-21 0,1 21 16,42-21 30,1 21-46,-1 0 0,21 0 16,-21 0-16,0 0 0,1 0 16,-1 0-16,0 0 0,0 0 15,0 0-15,0 0 0,1 0 0,-1 21 0,0 0 16,-21 0-16,0 1 0,21-1 16,-21 0-16,21 0 0,-21 0 15,0 22-15,0-22 0,0 0 0,0 0 16,0 0-16,0 0 0,0 1 0,0-1 15,0 0-15,0 0 16,-21-21-16,21 21 0,-21-21 16,21-21 15,0 0-15,0 0-16,0 0 0,0-1 15,21-20-15,0 21 0,0-21 16,1-1-16,-1 22 0,21-21 0,-21-1 15,0 22-15,-21 0 0,43 0 16,-22 0-16,21 0 0,-21 21 0,22 0 16,-22 0-16,0 0 0,0-22 15,-21 44-15,0-1 0,0 0 16,0 0-16,0 21 0,0 1 0,0-22 16,0 21-16,0 1 0,0-22 0,0 21 15,0-21-15,0 0 0,21 1 16,-21-1-16,22 0 0,-1 0 0,0 0 15,0-21-15,0 0 0,0 0 16,1 0-16,-1 0 0,21 0 16,-21 0-16,0 0 0,1-21 15,-1 0-15,21 21 0,-21-21 0,0 0 16,22-22-16,-22 22 0,0-21 0,21-1 16,-20 1-16,-1 0 0,0 21 15,-21-22-15,21 1 0,-21 21 0,21-22 16,-21 22-16,0 0 0,0 0 15,-21 21 1,0 21-16,0-21 0,21 21 0,0 0 16,-21 1-16,21-1 0,-22 0 0,22 21 15,0-21-15,0 1 0,0-1 16,0 21-16,0-21 0,0 0 0,22 1 16,-1-1-16,-21 0 0,21 0 15,0 0-15,-21 0 0,0 1 16,0-1-1,0 0-15,-21-21 16,0 0-16,0 0 0,-1 0 16,1 0-16,0 0 0,0 0 15,0 0-15,0 0 0,-1 0 16,22-21 0,0 0-16,0-1 15,0 1-15,0 0 0</inkml:trace>
  <inkml:trace contextRef="#ctx0" brushRef="#br0" timeOffset="175031.35">18711 11367 0,'0'0'15,"-21"0"-15,0 0 0,0 0 0,0 0 16,-1 0-16,1 0 31,0 0 1,0 0-17</inkml:trace>
  <inkml:trace contextRef="#ctx0" brushRef="#br0" timeOffset="175240.23">17399 11769 0,'0'0'0,"-21"0"16,-22 21-1,65-21 1,-1 0-16,0 0 0,0 0 15,21 0-15,-20 0 0,20 0 0,0 0 16,1 0-16,-1 0 0,0 0 0,1-21 16,-1 21-16,0 0 0,22-21 0,-22 21 15</inkml:trace>
  <inkml:trace contextRef="#ctx0" brushRef="#br0" timeOffset="175802.91">20532 11896 0,'0'0'15,"0"-21"-15,0-1 0,0 1 0,0 0 16,0 0-16,0 0 0,0 0 0,0-1 16,0 1-16,0 42 47,-22 22-47,22-22 0,0 21 0,0 1 15,0 20-15,0-21 0,0 22 16,0-1-16,0 1 0,0-22 0,0 22 15,0-1-15,0-20 0,0 20 0,0-21 16,0 1-16,0-1 0,0-21 0,0 22 16,0-22-16,0 0 0,0 0 15,0 0-15,0 0 0,0-42 32,0 0-17,22 0-15,-22-21 0,0 20 16,0 1-16</inkml:trace>
  <inkml:trace contextRef="#ctx0" brushRef="#br0" timeOffset="176128.24">20553 12150 0,'0'-43'0,"0"86"0,-21-128 0,21 43 15,0-1-15,0 1 0,0 0 0,0 21 16,0-1-16,0 1 0,0 0 16,0 0-16,0 0 15,21 21-15,0-21 0,0 21 0,0-22 16,0 22-16,22 0 0,-1 0 15,-21 0-15,22 0 0,-22 0 0,21 0 16,-21 22-16,0-1 0,1 0 0,-1 0 16,-21 0-16,0 22 0,0-22 15,0 21-15,-21-21 0,-1 22 16,1-22-16,-21 0 0,0 0 0,20 0 16,-20 0-16,0 1 0,21-22 0,-1 21 15,-20-21-15,21 0 0,42 0 47,0 0-47,0-21 0,1-1 16,-1 22-16,21-21 0,-21 0 0,22 0 15,-22-21-15,21 20 0,0 1 0,1-21 16</inkml:trace>
  <inkml:trace contextRef="#ctx0" brushRef="#br0" timeOffset="176551.2">21167 11748 0,'0'0'0,"42"0"0,-42-22 0,21 22 16,-42 0 15,0 22-31,21-1 16,-21-21-16,-1 21 0,22 21 0,-21-21 15,21 22-15,0-22 0,-21 21 16,21-21-16,-21 22 0,21-22 0,0 21 16,0-21-16,0 1 0,0-1 0,0 0 15,21 0-15,-21 0 16,21-21-16,0 0 0,1 0 0,-1 0 15,0 0-15,21 0 0,-21 0 0,1-21 16,-1 21-16,21 0 0,-21-21 16,0 0-16,1 0 0,-1-1 15,0 1-15,-21 0 0,0-21 0,0-1 16,0 22-16,0-21 0,0 0 0,0 20 16,-21-20-16,0 21 0,-1-21 15,1 20-15,-21 1 0,21 21 0,0-21 16,-1 21-16,1 0 0,0 0 0,0 0 15,0 21-15,0 0 16,21 1-16,0-1 16,0 0-16,0 0 0,21 0 15,0-21-15,0 21 0,0-21 16,22 0-16,-22 0 0,0 0 16,21 0-16,1 0 0,-22 0 0,21 0 15,0 0-15,-20 0 0,20 0 0,0 0 16,1-21-16</inkml:trace>
  <inkml:trace contextRef="#ctx0" brushRef="#br0" timeOffset="176856.03">21844 11748 0,'0'-22'0,"0"1"31,0 42 1,0 1-32,0-1 0,0 0 15,0 21-15,-21 1 0,21-1 16,0-21-16,0 21 0,0 22 0,0-22 15,0 1-15,0 20 0,0-21 0,-21 1 16,21-1-16,0 0 0,0 1 16,0-1-16,-22 0 0,22-20 0,0 20 15,0-21-15,-21 0 0,21 0 0,0 1 16,0-1-16,0 0 0,0 0 16,21-42 15,-21 0-16,22 21-15,-22-21 0,0-1 16,0-20-16,0 21 0,21 0 0,-21-22 16,0 1-16,0 0 0,0-1 0</inkml:trace>
  <inkml:trace contextRef="#ctx0" brushRef="#br0" timeOffset="177156.97">21823 11980 0,'0'-42'16,"0"84"-16,0-126 0,0 41 0,0 22 0,0-42 15,0 42-15,0-1 16,0 1-16,0 0 0,21 21 0,-21-21 15,21 21-15,0 0 0,0-21 0,1 0 16,-1 21-16,0 0 0,0 0 16,0 0-16,0 0 0,1 0 15,-1 0-15,0 21 0,0 0 0,-21 0 16,0 0-16,0 22 0,0-22 0,0 0 16,0 21-16,0-21 0,0 1 15,0 20-15,-21-21 0,0 0 16,0 0-16,-22 1 0,22-1 0,0 0 0,0-21 15,0 21-15,-1-21 0,1 21 16,0-21-16,42 0 47,-21-21-47,21 21 16,1-21-16,-1 0 0,0 21 0,0-21 15</inkml:trace>
  <inkml:trace contextRef="#ctx0" brushRef="#br0" timeOffset="177519.28">22331 11663 0,'0'0'0,"0"21"32,-21 0-32,-1 0 15,22 22-15,0-22 0,0 21 0,0-21 16,0 22-16,0-22 0,0 21 0,0-21 15,0 1-15,0-1 16,0 0-16,22 0 0,-22 0 0,21 0 16,0-21-16,0 0 0,0 0 0,0 0 15,1 0-15,-1 0 0,0 0 0,0-21 16,0 21-16,22-21 0,-22 0 16,0 0-16,0 0 0,-21-22 0,21 22 15,-21-21-15,0 21 0,0-22 0,0 22 16,0 0-16,0-21 0,0 20 15,0 1-15,0 0 0,21 21 47,1 21-31,-1-21-16,0 0 16</inkml:trace>
  <inkml:trace contextRef="#ctx0" brushRef="#br0" timeOffset="177866.71">23029 11663 0,'0'0'15,"0"21"17,-21-21-32,21 21 0,0 22 15,0-22-15,0 0 0,0 21 16,0 1-16,0-1 0,-21 0 0,21 1 15,0 20-15,0-21 0,0 1 16,0 20-16,0-20 0,0-1 0,0 0 16,0 1-16,0-1 0,0 0 0,0 1 15,0-22-15,0 21 0,0-21 16,0 0-16,0 1 0,0-1 0,0 0 16,0 0-16,0 0 0,0 0 0,0 1 15,21-22 32,-21-22-47,21 22 0,-21-21 0,0 0 16,0 0-16,21 0 0,-21-22 15,0 22-15,0-21 0</inkml:trace>
  <inkml:trace contextRef="#ctx0" brushRef="#br0" timeOffset="178179.53">23072 12002 0,'0'0'0,"-22"-43"0,22-20 16,-21 20-16,0 22 0,0-21 0,0 21 15,21 0-15,0-1 0,0 1 0,0 0 16,0 0-16,0 0 16,0 0-16,21-1 0,0 22 15,0-21-15,0 21 0,1 0 16,20 0-16,-21 0 0,21 0 0,-20 0 16,-1 0-16,21 0 0,-21 0 15,0 0-15,-21 21 0,22 1 0,-22-1 16,0 0-16,0 0 0,0 0 0,0 22 15,0-22-15,0 0 0,0 0 16,-22 21-16,1-20 0,0-1 0,0 0 16,0 0-16,-22-21 0,22 21 15,0 0-15,-21-21 0,21 22 0,-1-22 16,1 0-16,0 21 0,0 0 0,0-21 16,0 0-16,21 21 15,-22-21-15,1 0 16</inkml:trace>
  <inkml:trace contextRef="#ctx0" brushRef="#br0" timeOffset="179583.06">6075 13610 0,'-21'0'16,"-1"0"-1,1 0-15,0 0 0,0 0 16,0 0-16,0 0 0,-1 0 0,1-21 16,0 21-16,21-21 15,-21 21-15,21-21 0,0 0 16,0-1-16,0 1 0,0 0 16,0 0-16,0 0 15,21 0-15,0 21 0,0-22 0,1 22 16,-1 0-16,0-21 0,0 21 0,0 0 15,0 0-15,1 0 0,-1 0 16,0 0-16,0 0 0,0 0 16,-21 21-16,21 1 0,-21-1 15,0 0-15,0 0 0,0 21 16,22-20-16,-22 20 0,0 0 0,0 1 16,0-1-16,0 0 0,0 1 0,0-1 15,-22 0-15,22 1 0,-21-22 0,0 21 16,0 0-16,0-20 0,0 20 15,-1-21-15,-20 0 0,0 0 0,-1 22 16</inkml:trace>
  <inkml:trace contextRef="#ctx0" brushRef="#br0" timeOffset="179907.88">5355 14161 0,'0'-22'0,"0"-20"15,0 0 1,0 21-16,0-22 0,0 22 0,0-21 15,0-1-15,21 22 0,0-21 0,-21 21 16,22 0-16,-1-1 0,21 1 16,-21 0-16,0 21 0,1 0 0,20 0 15,-21 0-15,21 0 0,-20 21 0,20 0 16,-21 22-16,0-22 0,22 0 16,-22 0-16,0 22 0,0-22 15,0 21-15,0-21 0,1 0 0,-22 1 0,21 20 16,0 0-1,0-42-15,-21 21 0,21 1 0,-21-1 16,21 0-16,1-21 16,-44 21 31,22-42-47,22 21 0,-22-21 15</inkml:trace>
  <inkml:trace contextRef="#ctx0" brushRef="#br0" timeOffset="180683.52">5419 14182 0,'0'21'0,"0"0"16,21-21 15,0 0-31,0 0 16,0 0-16,0 0 0,1 0 16,-1 0-16,0 0 0,0 0 15,0 0-15,0 0 16,1-21-16,20 21 0,-21-21 0</inkml:trace>
  <inkml:trace contextRef="#ctx0" brushRef="#br0" timeOffset="181636.26">6667 13949 0,'0'-21'0,"-21"21"31,0 0-15,21 21-16,0 0 15,-21-21-15,21 21 0,-21 0 16,21 1 0,21-22-1,0 0-15,0 0 16,0 0-1,1 0-15,-22-22 0,0 1 16,21 21-16,-21-21 16,0 0-16,0 0 15,0 0 1,-21 21-16,-1 0 16,1 0-1,21 21-15,0 0 16,0 0-16,0 0 15,0 0 1</inkml:trace>
  <inkml:trace contextRef="#ctx0" brushRef="#br0" timeOffset="187079.3">8107 13991 0,'21'0'31</inkml:trace>
  <inkml:trace contextRef="#ctx0" brushRef="#br0" timeOffset="190310.93">8128 14076 0,'0'-21'203,"21"0"-203,0 21 0,0-22 15,-21 1-15,22 0 0,-22 0 16,21-21-16,-21 20 0,0-20 0,21 0 16,-21-1-16,21 1 0,-21 0 15,0-1-15,0 1 0,0 0 16,0-1-16,0 1 0,-21 21 0,0 0 16,0 0-16,21-1 0,-22 1 15,1 21-15,0 0 0,0 21 16,0 1-16,21-1 15,0 21-15,0 0 0,0 1 16,0 20-16,0 1 0,0-22 0,0 22 16,0-1-16,0-21 0,0 22 15,0-22-15,0 1 0,0-1 0,0 0 16,0-21-16,0 1 0,0 20 0,0-21 16,0 0-1,0-42 16,21 0-15,-21 0-16,21 0 0,-21-1 16,0-20-16,21 21 0,-21 0 15,21 0-15,1-1 0,-22 1 0,0 0 16,21 0-16,0 21 0,0 0 16,0 0-16,0 0 15,-21 21-15,22 0 16,-1-21-16,-21 21 0,0 1 15,21-1-15,-21 0 0,21 0 16,0 0-16,-21 0 0,21 1 16,1-1-16,-1-21 0,0 21 15,0-21-15,0 21 0,0-21 0,1 0 16,-1 0-16,21 0 0,-21 0 0,22 0 16,-1 0-16,0-21 0,-21 0 15,22 0-15,-1-1 0,0 1 0,1 0 16,-22 0-16,21 0 0,-21 0 0,1-1 15,-1-20-15,0 21 0,-21-21 16,0 20-16,0-20 0,0 21 0,0 0 16,0-22-16,-21 22 0,0 0 15,-1 21-15,1-21 0,0 21 16,-21 0-16,21 0 0,-1 0 0,1 21 16,0 0-16,0 0 0,0 22 15,0-22-15,-1 21 0,22-21 0,0 22 16,0-1-16,0-21 0,0 22 0,0-22 15,0 21-15,0-21 0,22 0 16,-1 1-16,0-1 0,0 0 0,21 0 16,1 0-16,-1-21 0,0 0 15,1 21-15,-1-21 0,0 0 0,22 0 16,-22 0-16,1 0 0,-1-21 16,0 21-16,22-21 0,-22 0 15,0 0-15,1 21 0,-1-21 0,0-1 16,1 1-16,-22-21 0,0 21 0,0 0 15,0-22-15,-21 22 0,0-21 16,0 21-16,0-22 0,0 22 0,-21 0 16,0-21-16,0 42 0,0-22 0,0 1 15,-1 21-15,1 0 0,0 0 16,0 0-16,0 21 0,0 1 0,-1-1 16,1 0-16,0 0 0,0 21 15,0-20-15,21 20 0,0-21 0,-21 0 16,21 22-16,0-22 0,0 0 0,0 0 15,0 0-15,0 0 16,0 1-16,0-1 0,21-21 16,0 0-16,0 0 0,0 0 0,0 0 15,1 0-15,41-21 16,-42-1-16,0 22 0,22-21 16,-22 0-16,0 0 0,0 0 0,-21 0 0,21-22 15,-21 22-15,22 0 0,-22 0 16,0 0-16,21-1 0,-21 1 0,0 0 15,0 42 17,-21-21-32,21 21 0,0 1 15,-22-1-15,22 21 0,0-21 16,0 0-16,0 1 0,0 20 0,0-21 16,0 0-16,0 0 0,22 1 0,-1-1 15,-21 0-15,21 0 0,0 0 16,21-21-16,-20 21 0,-1-21 0,21 22 15,-21-22-15,22 0 0,-1 0 16,0 0-16,1 0 0,-1-22 0,-21 1 16,21 0-16,1 0 0,-1 21 15,-21-21-15,0-22 0,22 22 0,-22 0 0,0 0 16,-21-21-16,0 20 0,0 1 16,0-21-16,0 21 0,0 0 15,0-1-15,0 1 0,0 0 0,-21 21 16,0 0-16,0-21 0,-1 21 15,1 0-15,0 0 0,0 0 0,0 0 16,-43 42-16,43-21 16,-21 1-16,21-1 0,-1 0 15,1 21-15,21-21 0,0 1 0,-21-1 0,21 0 16,0 21-16,0-21 0,0 1 16,0-1-16,21 0 0,0 0 15,1-21-15,-1 0 0,0 0 0,0 0 16,0 0-16,0 0 0,1 0 15,-1 0-15,0 0 0,21-21 16,-21 0-16,1 0 0,-1-1 0,0 1 16,0 0-16,0 0 0,-21-21 15,21 20-15,1-20 0,-22 0 0,21-1 16,-21 1-16,0 0 0,0-1 0,0-20 16,0 21-16,0-1 0,0 22 15,0-21-15,0 21 0,0-1 0,0 1 16,0 0-16,-21 21 31,21 21-31,-22 0 0,22 1 0,0-1 16,0 21-16,0 0 15,0 1-15,0-1 0,0 0 0,0 1 16,0-1-16,0 0 0,0 1 0,22-1 16,-22-21-16,21 22 0,-21-22 15,0 0-15,21 0 0,0 0 0,-21 0 16,21 1-16,0-22 0,1 0 0,-1 0 15,0 0-15,21 0 0,-21 0 16,1 0-16,20 0 0,-21 0 0,21-22 16,-20 1-16,20 0 0,-21 0 15,21 0-15,-20 0 0,-1-22 16,0 22-16,0-21 0,0-1 0,0 1 16,-21 0-16,0-1 0,0 1 15,0 0-15,0-1 0,0 22 0,0-63 16,0 62-16,0 1 15,0 0-15,-21 21 16,0 0-16,0 21 16,21 0-16,0 1 0,-21-1 0,21 0 15,-21 21-15,21 1 0,0-1 16,0-21-16,0 21 0,0 1 0,0-1 16,0 0-16,0 1 0,0-22 15,0 21-15,0-21 0,0 1 0,0-1 16,21 0-16,0 0 0,0 0 0,0 0 15,0-21-15,1 0 0,-1 22 16,0-22-16,21 0 0,-21 0 16,1 0-16,-1 0 0,21 0 0,-21-22 15,22 1-15,-22 21 0,0-21 16,21 0-16,-21 0 0,1 0 0,-1-1 16,0 1-16,-21 0 0,0-21 0,0-1 15,0 22-15,0 0 16,0 0-16,0 0 0,0 0 0,-21 21 15,0 0-15,-1 0 16,1 0 0,21 21-16,-21 0 0,0-21 0,21 21 0,0 21 15,0-20-15,0-1 0,-21 0 16,21 0-16,0 21 0,0-20 16,0-1-16,0 0 0,0 0 0,0 0 15,0 0-15,21 1 0,-21-1 16,21-21-16,0 0 0,0 0 15,1 0-15,-1 0 0,0 0 16,0 0-16,0 0 0,22 0 0,-22 0 0,21-21 16,-21-1-16,22 1 0,-22 21 15,21-42-15,0 21 0,-20 0 16,20-1-16,0-20 0,-21 21 0,22-21 0,-22 20 16,0-20-16,21 21 0,-42 0 15,0-22-15,22 43 0,-22-21 16,0 0-16,-22 21 15,1 0-15,0 21 16,0-21-16,21 21 0,0 1 0,0-1 16,0 21-16,0-21 0,0 0 15,0 1-15,0 20 0,0-21 0,0 0 16,0 0-16,21 1 0,0-1 0,-21 0 16,0 0-16,21 0 15,-21 0-15,22-21 16,-22 22-16,-22-44 31,1 22-31,0-21 16,0 0-16,0 21 0,0-21 15,-1 0-15,1 0 16,0 21-16,21 21 31,0 0-15,0 0-1,0 0-15,21-21 0,-21 21 0,21-21 16,1 22-16,-1-22 0,0 0 16,0 0-16,0 21 0,0-21 15,1 0-15,20 0 0,-21 0 0,0 0 16,22 0-16,-22 0 0,0 0 0,21 0 16,-21-21-16,1 21 0,20-22 15,-21 1-15,0 0 0,0 0 0,1 0 16,20-22-16,-21 22 0,0-21 15,0 0 1,1-1-16,-22 22 0,21 0 0,-21 0 16,0 0-16,-21 21 15,-1 21 1,1 0-16,21 0 16,0 0-16,0 22 0,0-22 15,0 0-15,0 0 0,0 0 0,0 0 16,0 1-16,0-1 0,21 0 0,-21 0 15,0 0-15,22-21 0,-22 21 16,21-21-16,-21 22 0,-21-22 31,-1 0-15,1 0-16,0 0 0,0 0 16,0 0-16,21-22 15,-21 22-15,21-21 16,-22 21-16</inkml:trace>
  <inkml:trace contextRef="#ctx0" brushRef="#br0" timeOffset="191244.39">14182 13589 0,'0'-21'0,"0"42"0,0-63 16,0-1-16,0 22 0,0 0 15,0-21-15,0 21 0,0-1 0,0-20 16,0 21-16,0 0 0,0 0 16,0-1-16,0 1 0,0 42 31,0 22-15,0-22-16,0 21 0,0 1 0,0 20 15,0 1-15,0-1 0,0-21 16,0 22-16,0-1 0,0-20 0,-22 20 15,22-20-15,0-1 0,0 0 16,0 1-16,0-1 0,0-21 16,0 0-16,0 0 0,0 1 0,0-1 15,-21-21 17,21-21-17,0-1-15,0 1 0,0 0 0,0 0 16,0 0-16,0 0 0,0-1 15,21-20-15,1 21 0,-22-21 0,21 20 16,0 1-16,0 0 0,0 0 16,22 0-16,-22 0 0,21-1 0,-21 22 15,22 0-15,-22 0 0,21 0 16,-21 0-16,22 0 0,-22 22 16,21-1-16,-21 0 0,0 0 0,1 0 15,-1 22-15,-21-22 0,0 0 16,0 21-16,0-21 0,0 1 0,0-1 15,-21 21-15,-1-21 0,1 0 0,0 1 16,-21-1-16,21 0 0,-22 0 16,22-21-16,0 21 0,-21-21 15,20 0-15,1 0 0,0 0 16,0 0-16,0 0 16,0 0-16,-1 0 15,22-21-15,0 0 31,22 21-15,-1-21-16,0 21 0,0-21 16,0 21-16,0-22 0,22 22 15,-22-21-15,0 21 0</inkml:trace>
  <inkml:trace contextRef="#ctx0" brushRef="#br0" timeOffset="191680.14">14859 13949 0,'0'0'0,"0"-21"16,0 0-16,0-1 0,0 1 15,0 0-15,0 0 0,21 21 16,-21-21-16,21 21 0,0 0 16,1-21-16,-1 21 0,0 0 0,0 0 15,21 0-15,-20 21 0,20 0 16,-21 0-16,0 0 0,22 0 0,-22 1 15,0 20-15,0-21 0,0 0 0,-21 0 16,0 22-16,0-22 0,0 0 16,0 0-16,0 0 0,0 1 15,0-1-15,-21 0 16,0-21 0,0 0-16,21-21 15,0 0-15,-21-1 16,21 1-16,0 0 15,0 0-15,0-21 0,0 20 0,21 1 16,-21 0-16,0-21 0,21 21 16,0-1-16,0-20 0,0 21 0,-21 0 15,22 21-15,-1-21 0,0-1 0,0 22 16,0 0 0,0 0-16,1 0 0,-1 0 15,0 0 1,0 0-16</inkml:trace>
  <inkml:trace contextRef="#ctx0" brushRef="#br0" timeOffset="192163.87">16002 13695 0,'0'-21'31,"-21"21"-31,0 0 16,-1 21-16,1 0 0,0 0 0,21 0 16,-21 1-16,0-1 0,0 0 15,-1 21-15,22-21 0,-21 22 16,21-1-16,0-21 0,0 0 16,0 1-16,0-1 0,0 0 0,0 0 15,21 0-15,1-21 0,-1 0 16,0 21-16,0-21 0,0 0 15,22 0-15,-22 0 0,0 0 0,21 0 16,-21-21-16,22 21 0,-22-21 0,21 21 16,-21-21-16,1 0 15,-1 0-15,21-43 0,-42 43 16,21-21-16,-21 20 0,0-20 0,0 21 16,0-21-16,-21 20 0,0-20 15,-21 21-15,20 0 0,-20 0 0,21-1 16,-21 1-16,20 21 0,-20 0 15,21 0-15,-21 0 0,20 0 0,1 0 16,-21 0-16,21 21 0,21 1 0,0-1 16,-21 0-16,21 0 15,0 0-15,0 0 0,0 22 0,0-22 16,0 0-16,21 0 0,0 0 0,0-21 16,0 22-16,0-22 0,1 0 15,20 21-15,-21-21 0</inkml:trace>
  <inkml:trace contextRef="#ctx0" brushRef="#br0" timeOffset="192819.49">16700 13674 0,'0'0'0,"0"-21"15,-21 42 1,0-21-16,21 21 0,-21 0 15,21 0-15,0 0 0,0 22 16,-21-22-16,21 0 0,0 0 16,-21 22-16,21-22 0,0 0 0,0 0 15,0 0-15,0 0 0,0 1 0,0-1 16,0 0-16,21-21 16,0 0-16,0 0 0,0 0 15,0 0-15,1 0 0,-1 0 0,0 0 16,0-21-16,0 21 0,0-21 15,1-1-15,-1 1 0,0 0 0,0 0 16,0 0-16,0 0 0,-21-1 16,0 1-16,22 0 0,-22 0 15,21 0-15,-21 0 0,0 42 32,0 0-17,0 0-15,0 0 0,0 0 0,0 1 16,0-1-16,0 0 0,0 0 15,0 0-15,0 0 0,0 1 0,0-1 16,21 0-16,0-21 16,0 0-16,-21 21 0,21-21 0,1 0 15,20 0-15,-21 0 0,0 0 16,0 0-16,1 0 0,-1-21 0,0 0 16,0 21-16,0-21 0,0-1 15,1 1-15,-1 0 0,-21-21 0,0 21 16,0-22-16,0 1 0,0 21 15,0-22-15,0 22 0,0-21 0,-21 21 16,-1 0-16,22-1 0,-21 1 0,0 0 16,0 21-16,0 0 15,0 0-15,21 21 16,0 0-16,0 1 16,0-1-16,0 0 15,0 0-15,21-21 0,0 0 16,21 0-16,-21 21 0,1-21 15,20 0-15</inkml:trace>
  <inkml:trace contextRef="#ctx0" brushRef="#br0" timeOffset="193300.22">17992 13631 0,'21'0'15,"-42"0"-15,42-21 0,-21 0 16,-21 21-16,-1 0 0,1 0 15,0 0-15,0 0 0,0 0 0,0 21 16,-22 0-16,22 1 0,0-22 16,-21 21-16,20 0 0,1 0 0,21 0 15,-21 0-15,21 1 0,0-1 16,0 0-16,0 0 16,21 0-16,0-21 0,1 0 15,-1 21-15,0-21 0,0 0 16,21 22-16,-20-1 0,-1-21 0,0 0 15,0 21-15,0-21 0,0 21 0,1-21 16,-22 21-16,21-21 0,-21 21 16,21-21-16,-21 22 0,0-1 15,-21-21 17,0 21-32,-1-21 0,-20 0 0,21 0 15,0 0-15,0 0 0,-1 0 16,1 0-16,-21 0 0,21 0 15,0 0-15,-1 0 0,1 0 0,0 0 16,0 0-16,0 0 0,0 0 16,-1 0-16,44 0 47,-1 0-32,0 0-15,21-21 0,-21 21 16,1-21-16</inkml:trace>
  <inkml:trace contextRef="#ctx0" brushRef="#br0" timeOffset="194150.66">18351 13864 0,'-21'-21'31,"42"21"-15,1-21-16,-1 21 0,0-21 16,0 21-16,0-21 0,0 21 0,1-22 15,-1 22-15,0-21 0,0 0 16,0 0-16,0 0 0,-21 0 16,0-1-16,0 1 0,0 0 15,0 0-15,-21 21 0,0-21 0,0 21 16,0 0-16,0 0 15,-1 0-15,1 0 0,0 21 0,0 0 16,21 0-16,-21 0 0,21 1 0,-21-1 16,21 21-16,0-21 0,0 0 15,0 1-15,0 20 0,0-21 0,0 0 16,0 0-16,0 1 0,0-1 16,0 0-16,0 0 0,21-21 15,0 21-15,0-21 0,0 0 16,0 0-16,1 0 0,-1 0 15,0 0-15,0 0 0,0 0 0,0 0 16,1 0-16,-1 0 0,0 0 16,-21-21-16,21 0 0,0 0 15,-21 0-15,21-1 0,-21 1 16,0 0-16,0 0 0,0 0 0,22 0 16,-1-1-16,-21 1 0,0 0 15,21 0-15,0 0 0,0 0 16,0 21-16,1 0 0,-1 0 15,0 0-15,0 0 16,0 0-16,0 0 0,1 21 0,20 0 16,-21 0-16,0 0 15,0 0-15,-21 22 0,22-22 0,-22 0 16,0 0-16,0 0 0,0 1 0,0-1 16,0 0-16,0 0 15,-22 0-15,1-21 16,0 0-1,0 0 1,21-21 0,0 0-16,0 0 15,0 0-15,0-1 0,0-20 16,21 21-16,0 0 0,0-22 0,1 22 16,-1-21-16,0 21 0,-21 0 15,21-1-15,0 1 0,0 0 0,1 0 16,-22 0-16,21 21 0,0 0 0,0 0 15,-21-21-15,21 21 16,0 0-16,1 0 0,-22 21 47,0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9:59:39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1249 0,'21'0'31,"0"0"-15,0 0 0</inkml:trace>
  <inkml:trace contextRef="#ctx0" brushRef="#br0" timeOffset="1319.51">3789 656 0,'0'-21'0,"0"0"15,0 0-15,-21 21 16,21-21-16,0-1 16,-22 22-1,22-21-15,0 0 16,0 0-16,0 0 16,-21 21-1,0 0 16,21 21-15,0 0-16,0 0 16,0 22-16,0-22 0,0 0 15,0 21-15,0-21 0,0 22 16,0-1-16,0 22 0,-21-22 0,21 0 16,0 22-16,0-22 0,-21 0 15,21 22-15,-21-22 0,-1 1 0,22-1 16,-21-21-16,21 21 0,0-20 15,-21 20-15,21-21 0,0 0 0,0 0 16,0 1-16,-21-1 16,21 0-16,0-42 47,0 0-47,0-1 0,0 1 15,21 0-15,-21-21 16</inkml:trace>
  <inkml:trace contextRef="#ctx0" brushRef="#br0" timeOffset="1832.5">3492 699 0,'0'0'0,"0"-22"0,-21 1 16,21 0-16,0 0 15,0 0-15,0 0 16,0-1 0,0 1-16,21 21 0,1-21 0,-1 21 15,0-21-15,0 21 0,0-21 16,22 0-16,-22 21 0,21 0 15,0-22-15,-20 22 0,20 0 0,0 0 16,1 0-16,-22 0 0,21 0 16,-21 0-16,0 22 0,1-1 0,20 0 15,-42 0-15,21 0 0,0 0 16,-21 1-16,21-1 0,-21 21 0,0-21 16,0 22-16,0-22 0,-21 21 15,0 0-15,0-20 0,0 20 0,0-21 16,-1 21-16,1-20 0,0-1 15,-21 21-15,21-21 0,-1 0 0,-20 1 16,21-22-16,0 21 0,0 0 16,-1-21-16,1 0 0,0 21 15,0-21-15,21-21 32,0 0-17,0 0-15,0-1 16,21 1-16,0 21 0</inkml:trace>
  <inkml:trace contextRef="#ctx0" brushRef="#br0" timeOffset="2467.14">4635 508 0,'0'0'0,"-21"0"16,0 0-16,0 0 16,0 0-16,0 21 15,-1-21-15,1 21 0,21 1 16,-21-1-16,0 0 0,21 21 15,0-21-15,-21 22 0,0-22 0,21 21 16,-22 1-16,22-1 0,0 0 16,-21 1-16,21-1 0,-21 0 0,21 1 15,0-22-15,0 21 0,0-21 16,0 22-16,0-22 0,0 0 0,0 0 16,0 0-16,0 0 0,21 1 15,0-1-15,1 0 0,-1 0 16,0-21-16,0 0 0,0 0 15,0 0-15,1 0 0,20 0 0,-21 0 16,0 0-16,22 0 0,-22-21 16,21 0-16,-21 0 0,22 21 15,-1-22-15,-21 1 0,21-21 0,1 21 16,-22 0-16,0-22 0,21 22 16,-20-21-16,-1-1 0,-21 1 0,21 0 15,-21-1-15,0 1 0,0 0 16,0-1-16,0 1 0,0 0 0,0-1 15,-21 22-15,21-21 0,-21 21 16,-1 0-16,1-1 0,-21 1 0,21 0 16,0 0-16,-1 21 0,-20 0 15,21 0-15,-21 0 0,20 0 0,1 0 16,-21 0-16,21 21 0,0 0 16,-1-21-16,1 21 0,0-21 15,0 22-15,21-1 16,0 0-1</inkml:trace>
  <inkml:trace contextRef="#ctx0" brushRef="#br0" timeOffset="2891.34">5524 508 0,'0'0'0,"-21"21"31,21 0-31,0 1 0,0-1 15,0 0-15,-21 0 0,21 21 16,0 1-16,0 126 16,0-127-16,0 1 15,0-1-15,0 0 0,0 1 16,0-1-16,0 0 0,0-20 0,0 20 16,-21-21-16,21 21 0,0-20 15,0-1-15,-21 0 0,21 0 0,0 0 16,0 0-16,0-42 47,0 0-47,0 0 15,0 0-15,0 0 0</inkml:trace>
  <inkml:trace contextRef="#ctx0" brushRef="#br0" timeOffset="3263.33">5524 572 0,'22'0'31,"-22"21"-15,21 0-16,0 0 0,-21 0 15,21-21-15,0 43 0,0-22 16,1 0-16,-1 21 0,0-21 0,0 22 16,0-22-16,-21 21 0,21-21 0,1 22 15,-1-22-15,0 0 0,-21 0 16,21 0-16,-21 1 0,21-1 0,-21 0 16,21-21-16,-21 21 15,0-42 32,0 0-47,0 0 16,0-1-16,0 1 15,0 0-15,22 0 0</inkml:trace>
  <inkml:trace contextRef="#ctx0" brushRef="#br0" timeOffset="4144.21">6265 487 0,'0'21'15,"-21"0"-15,0-21 0,21 21 16,-21 1-16,0-1 0,-1 21 0,1-21 15,0 22-15,0-22 0,0 21 16,0-21-16,-1 22 0,1-1 0,-21-21 16,21 0-16,0 22 0,21-22 15,-22 0-15,1-21 0,21 21 0,0 0 16,-21-21 0,21-21-1,21 21 1,-21-21-16,21 0 0,1 0 15,-1-22-15,0 22 0,0-21 16,0 21-16,0-22 0,1 22 16,-1-21-16,0-1 0,0 22 0,0-21 15,0 21-15,1-22 0,-1 22 16,-21 0-16,0 0 0,0 0 0,21 21 16,-21-21-16,0 42 31,0 0-16,0 0-15,0 0 0,0 0 0,0 22 16,0-22-16,0 21 0,0-21 16,0 22-16,0-1 0,0-21 0,0 22 15,0-1-15,0 0 0,0 1 16,0-1-16,0 0 0,0-21 16,0 22-16,-21-1 0,21-21 0,0 0 15,0 1-15,0-1 0,0 0 16,0 0-16,0 0 0,0 0 15,-21-21-15,21-21 79,0 42-17,-22-21 16,1 0-47,21-21-15,0 0 0,0 0-16</inkml:trace>
  <inkml:trace contextRef="#ctx0" brushRef="#br0" timeOffset="5703.53">3556 1630 0,'-21'0'0,"0"0"0,-1 0 16,1 0 0,0 0-1,42 0 48,0 0-63,1 0 0,-1 0 15,0 0-15,21 0 0,1 0 16,-1 0-16,0 0 0,22-21 0,-1 21 16,1 0-16,20 0 0,-20 0 15,21 0-15,-1 0 0,22 0 0,0 0 16,0 0-16,21 0 0,-21 0 16,21-21-16,-22 21 0,22 0 0,-21 0 15,21 0-15,0 0 0,-21 0 16,0 0-16,0 0 0,0 0 15,-1 0-15,1 0 0,-21 0 0,0 0 16,-1 21-16,1-21 0,0 0 16,-22 0-16,1 0 0,-1 0 0,-21 0 15,1 0-15,-1 0 0,-21 0 16,0 0-16,-42 0 31,-21 0-31,21 0 16,-22-21-16,22 21 0</inkml:trace>
  <inkml:trace contextRef="#ctx0" brushRef="#br0" timeOffset="6428.21">3641 1693 0,'0'0'16,"-64"0"-1,43 0-15,0 0 0,0 0 16,-1 0 0,1 0-1,21 22 1,21-22 15,1 0-15,-1 0-16,0 0 0,21 0 0,1 0 15,-1 0-15,0 0 0,22 0 16,-1 0-16,-20 0 0,20 0 0,1 0 16,-1 0-16,22 0 0,-22 0 15,22 0-15,0 0 0,-1 0 0,1 0 16,0 0-16,20 0 0,-20 0 15,21 0-15,0 0 0,-22 0 0,22 0 16,0 0-16,-21 0 0,21 0 16,-22 0-16,1 0 0,21 0 15,-43 0-15,22 0 0,-22 0 0,1 0 16,-22 0-16,22 0 0,-22 0 16,0 0-16,1-22 0,-1 22 0,0 0 15,-20 0-15,20 0 0,-21 0 0,0 0 16,22 0-16,-43-21 0,21 21 15,0 0-15,0 0 0,-21-21 32,-21 21-17,0 0-15,0 0 16,-1 0 0,1 0-16,0 0 15</inkml:trace>
  <inkml:trace contextRef="#ctx0" brushRef="#br0" timeOffset="6552.14">6392 1715 0,'-21'0'32,"0"0"-32,0-22 0</inkml:trace>
  <inkml:trace contextRef="#ctx0" brushRef="#br0" timeOffset="75536.05">1566 3302 0,'0'-21'16,"-21"21"-16,21-21 0,0 0 15,0-1 1,0 1-16,0 0 0,0 0 0,0 0 15,0 0-15,0-1 0,0 1 16,0 0-16,0 0 0,0 0 16,0 0-16,0-1 0,0 1 15,0 0-15,0 0 16,0 0-16,-21 21 16,21 21-1,0 0-15,0 0 0,0 0 0,0 1 16,0-1-16,0 21 0,0 0 15,0 1-15,0-1 0,0 0 0,0 22 16,0-22-16,0 22 0,0-22 16,0 0-16,0 1 0,0-1 15,-21 0-15,21 1 0,0-1 0,0-21 16,0 0-16,0 1 0,0-1 16,0 0-16,0 0 0,0 0 15,0 0-15,-21-21 63,21-21-48,0 0 1,0 0-16</inkml:trace>
  <inkml:trace contextRef="#ctx0" brushRef="#br0" timeOffset="75915.44">1884 3620 0,'21'0'78,"-21"-22"-62,21 22-16,-21-21 16,-21 21-1,0 0 1,0 0-1,21 21 1</inkml:trace>
  <inkml:trace contextRef="#ctx0" brushRef="#br0" timeOffset="76864.13">3323 3048 0,'0'0'0,"0"-21"0,0 0 0,0 0 16,0-1-16,0 1 15,-21 21 16,21 21-15,0 1-16,0-1 0,0 0 0,0 21 16,0 1-16,-21-1 0,21 0 15,-21 1-15,21-1 0,0 21 0,-22-20 16,22-1-16,0 0 0,0-20 16,0 20-16,0-21 0,0 0 15,0 0-15,0 1 0,0-1 16,22-21-1,-1 0-15,0-21 16,0-1-16,0 1 0,-21 0 16,21 0-16,1 0 0,-22-22 15,21 22-15,0-21 0,-21 0 0,21 20 16,0-20-16,-21 0 0,21 21 16,1-1-16,-22 1 0,0 0 0,21 0 15,0 21-15,-21 21 16,0 0-1,21 0-15,-21 22 0,0-22 16,0 21-16,0-21 0,0 22 16,0-22-16,0 21 0,0-21 0,21 22 15,-21-22-15,0 0 0,21 0 16,1-21-16,-22 21 0,21 1 0,0-22 16,0 0-16,0 0 0,0 0 0,22 0 15,-22 0-15,0-22 0,0 1 16,0 21-16,1-21 0,-1 0 0,0 0 15,0-22-15,-21 22 16,21-21-16,-21 0 0,0-1 0,0 1 0,0 0 16,0 20-16,0-20 0,0 21 15,0-21-15,0 20 0,0 1 16,-21 21-16,0 0 31,21 21-15,0 1-16,0-1 15,21-21 1,0 0-16</inkml:trace>
  <inkml:trace contextRef="#ctx0" brushRef="#br0" timeOffset="77427.81">4403 2752 0,'-85'21'31,"64"-21"-31,21 21 0,-21 0 16,21 0-16,0 22 0,0-22 0,0 0 16,0 21-16,0-20 0,-22 20 15,22 0-15,0-21 0,0 22 0,0-1 16,0 0-16,0 1 0,0-1 0,0 0 15,0-20-15,0 20 16,-21-21-16,21 0 0,0 22 0,0-22 16,0 0-16,0-42 47,0 0-47,0-1 15,0 1-15,0 0 0,0 0 16,0-21-16,0 20 0,0 1 0,21-21 15,1 21-15,-1 0 0,0-22 16,21 22-16,-21 0 0,22 21 0,-22-21 16,21 0-16,1 21 0,-1 0 0,-21 0 15,21 0-15,-20 0 16,20 0-16,-21 0 0,0 21 0,0 0 16,1 21-16,-22-21 0,21 1 0,-21 20 15,0-21-15,0 21 0,0-20 16,0 20-16,-21-21 0,-1 0 0,1 22 15,0-22-15,0 0 0,0 0 16,0 0-16,-1 0 0,1-21 16,21-21 15,21 0-31,1 21 16,-22-21-16,21 0 0</inkml:trace>
  <inkml:trace contextRef="#ctx0" brushRef="#br0" timeOffset="78019.66">5461 3069 0,'0'0'0,"-21"-21"15,0 21-15,-1 0 0,22-21 16,-21 21-16,0 0 0,0 0 16,0 0-16,0 0 0,-1 0 15,-20 0-15,21 21 0,0-21 0,0 21 16,-1 0-16,-20 22 0,21-22 16,0 0-16,0 21 0,21-20 0,-22 20 15,22 0-15,0-21 0,-21 1 0,21 20 16,0-21-16,0 0 0,0 0 15,0 1-15,21-1 0,1-21 0,-1 21 16,0-21-16,0 0 0,0 0 16,0 0-16,1 0 0,20 0 0,-21 0 15,0 0-15,0-21 0,1 21 16,-1-21-16,21-1 0,-21 1 16,-21 0-16,21 0 0,1-21 0,-1 20 15,0-20-15,-21 21 0,0-21 16,0-1-16,21 22 0,-21-21 0,0 21 15,0-1-15,0 1 0,0 0 0,0 0 16,0 42 15,-21 0-31,21 0 16,0 22-16,0-22 0,0 21 0,0 1 16,0-1-16,0-21 0,0 21 15,0 1-15,0-22 0,0 0 16,0 21-16,0-20 0,21-1 15,-21 0-15,21-21 0,0 0 16,1 0-16,-1 0 0,0 0 0,0 0 16,21 0-16,-20-21 0,-1 0 0,21-1 15,-21 1-15,0 0 0</inkml:trace>
  <inkml:trace contextRef="#ctx0" brushRef="#br0" timeOffset="78291.69">6138 2709 0,'0'22'31,"0"-1"-31,-21 0 0,21 0 16,0 21-16,0-20 0,-21 20 0,21 0 16,-21 1-16,21-1 0,0 21 15,-21-20-15,-1-1 0,1 0 0,21 1 16,0-1-16,0 0 0,0 1 15,-21-22-15,21 0 0,0 21 0,0-20 16,0-1-16,21-21 16,0 0-16,1 0 15,-1 0-15,0 0 0,-21-21 16,21-1-16,0 1 0,-21 0 16</inkml:trace>
  <inkml:trace contextRef="#ctx0" brushRef="#br0" timeOffset="78480.59">5821 3112 0,'0'0'0,"-21"0"0,21 21 32,21-21-32,0 0 0,21 0 0,1 0 15,-22 0-15,21 0 0,0 0 0,1-21 16,-1 21-16,0 0 0,1 0 15,-22-22-15,21 22 0,-21 0 0,1 0 16,-1-21-16</inkml:trace>
  <inkml:trace contextRef="#ctx0" brushRef="#br0" timeOffset="79079.94">7874 3048 0,'0'0'16,"21"-21"-16,-21 0 15,0 0-15,0 42 47,0 0-47,-21 0 0,21 0 16,0 22-16,0-1 0,0 0 15,-21 1-15,0-1 0,-1 0 0,22 1 16,-21-1-16,21-21 0,-21 21 16,0 1-16,21-22 0,0 0 0,0 0 15,0 0-15,0 1 0,-21-1 0,21 0 16,21-21 15,-21-21-31,21 0 0,-21-1 0,21 1 16,0 0-16</inkml:trace>
  <inkml:trace contextRef="#ctx0" brushRef="#br0" timeOffset="79563.17">8530 3048 0,'21'-21'31,"-42"0"-31,0 21 0,0 0 16,0 0-16,-1 0 0,1 0 0,0 21 16,0-21-16,0 21 0,0-21 15,-1 21-15,1 0 0,0-21 16,0 22-16,0-22 0,0 21 0,21 0 16,0 0-16,0 0 15,0 0 1,21 1-1,0-22-15,0 0 0,0 0 0,0 0 16,1 0-16,-1 21 0,0-21 0,0 0 16,0 0-16,22 21 0,-22-21 15,0 0-15,0 21 0,0-21 0,0 21 16,1 0-16,-22 1 16,0-1-16,0 0 15,0 0-15,-22-21 0,-20 21 0,21 0 16,0-21-16,-22 22 0,22-22 15,-21 0-15,21 21 0,-22-21 0,22 0 16,-21 0-16,21 0 0,0 0 0,-1 0 16,1 0-16,0 0 0,0 0 15,0 0-15,21-21 16,0-1-16,0 1 16,-21 0-16,21 0 15,0 0-15,-22 0 0</inkml:trace>
  <inkml:trace contextRef="#ctx0" brushRef="#br0" timeOffset="79796.05">7980 2815 0,'0'-21'15,"0"0"17,21 21-1,0 0-15,0 0-16</inkml:trace>
  <inkml:trace contextRef="#ctx0" brushRef="#br0" timeOffset="80500.14">9969 3154 0,'0'0'0,"-21"-42"31,21 20-31,0 1 15,0 0-15,21 0 16,-21 0-16,22 21 16,-22-21-16,0-1 0,0 1 15,-22 42 17,1 1-17,0-1-15,0 21 0,21-21 0,-21 0 16,0 22-16,21-1 0,-22 0 15,22 1-15,0-1 0,-21 0 16,21 1-16,-21-1 0,21 0 0,0-20 16,0 20-16,0-21 0,0 0 0,21 0 15,0 1-15,1-22 0,20 0 16,-21 0-16,21 0 0,1 0 0,-22 0 16,21 0-16,1-22 0,-1 22 15,-21-21-15,21 0 0,1 0 0,-22 0 16,21 0-16,-21-22 0,1 1 15,-1 21-15,0-22 0,0 1 0,-21-21 16,0 20-16,0 1 0,0 0 0,0-1 16,-21 1-16,0 21 0,0 0 15,-22-22-15,22 22 0,-21 21 0,-1 0 16,22 0-16,-21 0 0,21 0 0,-22 0 16,1 0-16,21 21 15,0-21-15,-22 21 0,22 1 0,21-1 16,0 0-16,0 0 0,0 0 15,0 0-15,0 1 0,0-1 16,21 0-16,22-21 0,-22 0 0,0 0 16,21 0-16</inkml:trace>
  <inkml:trace contextRef="#ctx0" brushRef="#br0" timeOffset="81047.35">10837 2625 0,'0'-21'0,"0"42"0,0-64 0,-21 43 16,0 0-16,0 0 0,21 22 15,-21-1-15,-1 21 0,1 0 0,21-20 16,-21 41-16,0-21 0,21 1 16,-21-1-16,0 22 0,21-22 0,0 21 15,-22 1-15,1-22 0,21 22 16,-21-22-16,21 0 0,0 1 15,0-1-15,0 0 0,0-20 0,0-1 0,0 0 16,0 0-16,0 0 16,0-42 15,-21 0-15,21 0-16,0 0 0,0-1 0,0 1 15,0-21-15,0 21 0,0 0 0,0-22 16,0 22-16,21 0 0,0 0 15,0 0-15,1-1 0,-1 1 0,21 0 16,0 21-16,1 0 0,-1 0 16,0 0-16,1 0 0,-1 0 0,0 0 15,1 21-15,-22 0 0,21 1 0,-21 20 16,-21-21-16,0 0 0,0 22 16,0-22-16,0 21 0,-21-21 15,0 0-15,-21 22 0,-1-22 0,1 0 16,0 0-16,-1 0 0,1-21 15,0 22-15,21-1 0,-22-21 0,22 0 16,0 0-16,-21 0 0,20 0 16,1 0-16,21-21 31,21-1-31,1 1 16,-1 21-16,0-21 0</inkml:trace>
  <inkml:trace contextRef="#ctx0" brushRef="#br0" timeOffset="81524.6">11197 3620 0,'0'0'15,"21"-22"-15,0 22 0,22-42 0,-22 21 16,0 0-16,0 0 0,0-1 15,-21 1-15,22-21 0,-1 21 0,0-22 16,0 22-16,-21-21 0,0 21 16,21 0-16,-21-1 0,21 1 15,-21 0-15,0 0 0,0 42 32,0 0-32,0 0 15,0 1-15,0 20 0,0-21 0,0 21 16,0 1-16,-21 20 0,21-20 15,0-1-15,-21 0 0,21 22 0,0-22 16,0 22-16,-21-22 0,21 21 0,-21 1 16,21-1-16,0-20 0,-21 20 15,21 1-15,-22-1 0,1-20 0,21 20 16,0-21-16,-21 22 0,21-43 0,-21 21 16,21 1-16,0-22 0,0 0 15,-21 0-15,21 0 0,-21 1 16,-1-22-1,1-22-15,21 1 16,0 0-16,-21 0 0,21 0 0,0 0 16,0-22-16,0 22 0,0-21 15,0 21-15,0-22 0,0-20 16,0 20-16</inkml:trace>
  <inkml:trace contextRef="#ctx0" brushRef="#br0" timeOffset="81747.45">11409 2985 0,'0'21'47,"21"-21"-32,-21 21 1,21-21-16,0 0 0,0 0 16</inkml:trace>
  <inkml:trace contextRef="#ctx0" brushRef="#br0" timeOffset="82092.25">11663 3366 0,'0'0'0,"21"0"0,0 0 0,0 0 16,0 0-16,1 0 0,-22-22 15,21 22-15,0-21 0,0 0 0,0 0 16,0 21-16,1-21 0,-1 0 0,0-1 16,-21 1-16,0 0 15,0 0-15,0 0 0,0 0 0,0-1 16,-21 22-16,0 0 15,-22 0-15,22 22 16,0-1-16,0 0 0,0 0 0,-1 0 16,1 0-16,21 22 0,0-1 15,-21-21-15,21 22 0,0-1 0,0-21 16,0 0-16,0 22 0,0-22 0,0 0 16,0 0-16,21-21 0,-21 21 15,21-21-15,1 0 0,-1 0 0,21 0 16,-21 0-16,22 0 0,-22 0 0,21-21 15,-21 21-15</inkml:trace>
  <inkml:trace contextRef="#ctx0" brushRef="#br0" timeOffset="82643.94">12467 3090 0,'0'0'0,"-21"0"31,0 0-31,0 0 0,-1 22 16,1-1-16,0 0 16,21 21-16,-21-21 0,0 22 0,0-22 15,-1 21-15,1-21 0,21 22 16,-21-22-16,21 21 0,-21-21 16,21 1-16,0 20 0,0-21 0,0 0 15,0 0-15,21-21 0,0 0 16,0 0-16,1 0 0,-1 0 15,0 0-15,0 0 0,0 0 0,22 0 16,-22-21-16,0 0 0,21 0 0,-21 0 16,1 0-16,20-1 0,-21-20 15,0 0-15,0-1 0,1 1 0,-1 0 16,0-1-16,0-20 0,0 21 16,-21-1-16,0-20 0,21 20 0,-21 1 15,0 21-15,0-21 0,0 20 16,0 1-16,0 0 0,-21 21 31,0 0-31,21 21 0,0 0 0,-21 1 16,21 20-16,0-21 0,-21 21 15,21 1-15,0-1 0,0 0 0,0 22 16,0-22-16,0 1 0,-21 20 16,21-21-16,0 1 0,0-1 0,0 0 15,0 1-15,0-22 0,0 0 0,0 21 16,0-20-16,0-1 15,21-21-15,0 0 16,0 0-16,0 0 0,0 0 16,1-21-16,-1 21 0,0-22 15,0-20-15,0 21 0,0 0 0</inkml:trace>
  <inkml:trace contextRef="#ctx0" brushRef="#br0" timeOffset="82841.83">12742 3154 0,'-21'0'31,"42"0"-31,0 0 16,1 0-16,-1 0 0,0 0 16,0 0-16,0 0 0,22 0 0,-22 0 15,0 0-15,21 0 0,-21 0 0,1 0 16,-1 0-16,0 0 0,-21-21 15,21 21-15</inkml:trace>
  <inkml:trace contextRef="#ctx0" brushRef="#br0" timeOffset="87731">14033 2413 0,'0'-21'0,"22"21"15,-1-21-15,-21 0 16,0-1-16,21 22 16,-21-21-16,21 21 15,-21-21-15,21 0 16,0 0 0,-21 0 15,0 42 16,0 0-32,-21 21-15,0-21 0,0 22 16,0-22-16,0 42 0,-1-20 16,1 20-16,-21 1 0,21-1 0,-22 22 15,1-22-15,21 1 0,-21-1 16,-1 22-16,1-21 0,21-1 0,-22 22 15,22-22-15,-21 1 0,21-1 16,0 1-16,-22-22 0,22 22 16,0-22-16,0 0 0,0 1 0,-1-1 15,22-21-15,0 0 0,-21 22 0,21-22 16,0 0-16,-21-21 16,21 21-16,0-42 31,0 0-16,0 0-15,0-1 0,21 1 0,0 0 16,1 0-16</inkml:trace>
  <inkml:trace contextRef="#ctx0" brushRef="#br0" timeOffset="88395.32">14287 2921 0,'22'0'15,"-1"0"17,0 0-17,0 0-15,0 0 0,0 0 16,1 0-16,-1 0 0,0 0 0,21 0 15,-21-21-15,22 21 0,-22-21 16,0 21-16,21-21 0,-20 21 0,-1-22 16,21 1-16,-21 0 15,-21 0-15,21 21 0,-21-21 0,0 0 16,0-1-16,-21 22 0,0 0 16,0 0-16,-21 0 0,20 0 15,-20 0-15,21 0 0,-21 0 0,-1 22 16,1-1-16,21 0 0,-22 0 15,1 0-15,21 0 0,-21 1 16,20 20-16,1-21 0,0 0 0,21 0 16,0 1-16,0-1 0,0 0 15,21 0-15,0-21 0,1 0 16,-1 21-16,21-21 0,-21 0 0,0 0 16,22 0-16,-22 0 0,21 0 15,-21 0-15,1 0 0,-1 0 0,0 0 16,0-21-16,-21 0 15,-21 21 1,-21 0-16,20 0 0,-20 0 16,21 21-16,-21-21 15,-1 21-15,22 0 0,-21 1 0,-1-1 16,1 21-16,21 0 0,-21-20 0,20 20 16,1 0-16,0-21 0,21 22 15,0-1-15,0-21 0,0 0 0,0 1 16,21-1-16,0 0 0,1-21 15,-1 0-15,21 0 0,0 0 0,1 0 16,-1 0-16,0 0 0,1 0 0,-1 0 16,0-21-16,1 0 0,-1-22 15,0 22-15,1 0 0,-1-21 0</inkml:trace>
  <inkml:trace contextRef="#ctx0" brushRef="#br0" timeOffset="88671.17">15176 2752 0,'0'0'0,"0"-43"0,0 22 0,0 0 16,0 0-16,0 0 0,-21 21 16,0 0-16,0 0 15,0 0-15,0 21 0,21 0 0,-22 21 16,1-20-16,0 20 0,21 0 16,-21 1-16,0-1 0,21 0 0,-21 1 15,-1 20-15,22-21 0,-21 1 0,0 20 16,21-20-16,-21-1 0,21 0 15,-21 1-15,21-1 0,-21-21 16,21 0-16,0 22 0,0-22 0,0 0 16,21-21-1,0 0 1,0 0-16,0-21 0,0 0 0,1-1 16,-1 1-16</inkml:trace>
  <inkml:trace contextRef="#ctx0" brushRef="#br0" timeOffset="89044.58">15113 3302 0,'42'0'31,"-21"0"-31,1 0 0,-1 0 0,0 0 16,21 0-16,-21-21 0,1 0 0,20 21 15,-21-21-15,0-1 0,0 22 16,1-21-16,-22 0 0,21 0 0,-21 0 16,0 0-16,-21-1 15,-1 22-15,-20 0 16,21 0-16,0 0 0,0 0 0,-22 22 16,22-22-16,0 21 15,-21 0-15,20 0 0,1 0 0,0 22 0,0-22 16,21 21-16,0-21 0,-21 22 15,21-22-15,0 0 0,0 21 16,0-21-16,0 1 0,0-1 0,21-21 16,0 21-16,0-21 0,0 0 0,1 0 15,20 0-15,0 0 0,1 0 16,-22 0-16,21-21 0,0 0 0,1 21 16,-22-22-16</inkml:trace>
  <inkml:trace contextRef="#ctx0" brushRef="#br0" timeOffset="89732.19">15748 3112 0,'0'0'15,"0"21"1,0 0-16,0 0 0,0 0 16,0 0-16,-21 1 0,21-1 0,-21 0 15,21 21-15,0-21 0,0 1 16,0-1-16,-22 0 0,22 0 0,-21 0 15,21 0-15,0 1 16,0-44 31,0 1-31,0 0-16,0 0 0,0-21 0,0 20 15,0 1-15,21-21 0,1 21 16,-1-22-16,0 22 0,-21 0 0,21 0 15,0 0-15,0 0 0,22 21 16,-22 0-16,0 0 0,0 0 0,0 0 16,22 0-16,-22 0 0,0 0 0,0 21 15,0 0-15,-21 0 0,0 0 16,22 0-16,-22 22 0,0-22 0,0 0 16,0 21-16,0-20 15,0-1-15,0 0 0,0 21 0,0-21 16,-22-21-16,22 22 0,0-1 0,-21-21 15,0 0 1,21-21 0,0-1-1,0 1-15,0 0 0,21 0 16,-21-21-16,21 20 0,1-20 0,-1 21 16,21-21-16,-21 20 0,22 1 15,-22-21-15,21 21 0,43 0 16,-43 21-16,0 0 0,-20 0 0,20 0 15,-21 0-15,0 0 16,0 21-16,1 0 0,-22 0 0,21 21 16,-21-20-16,0 20 0,0-21 0,0 0 15,0 22-15,-21-22 0,-1 0 16,1 0-16,21 0 0,-21 0 0,0 1 16,0-1-16,42-42 46,0-1-30,0 1-16</inkml:trace>
  <inkml:trace contextRef="#ctx0" brushRef="#br0" timeOffset="90119.84">16743 3323 0,'0'0'0,"-21"0"16,21 21-1,21-21 17,0 0-32,0 0 15,0 0-15,0 0 0,1-21 0,-1 0 16,21 0-16,-42 0 16,21 21-16,0-21 0,-21-1 0,22 1 15,-22 0 1,0 0-16,-22 21 15,1 0-15,0 0 0,0 0 16,0 21-16,0-21 0,-1 21 16,-20 0-16,21 22 0,0-22 0,0 0 15,-1 21-15,22-20 0,-21-1 16,21 21-16,-21-21 0,21 0 0,0 1 16,0-1-16,0 0 0,0 0 15,0 0-15,21-21 0,0 0 16,1 0-16,-1 0 0,0 0 0,0 0 15,0 0-15,0 0 0,22 0 16,-22-21-16,0 21 0,0-21 16,22 0-16</inkml:trace>
  <inkml:trace contextRef="#ctx0" brushRef="#br0" timeOffset="90583.12">17124 3196 0,'0'0'0,"0"-21"16,0 42 15,0 0-31,0 1 0,0-1 0,0 0 16,0 0-16,-21 0 0,21 0 15,-22 22-15,22-22 0,0 0 16,-21 0-16,21 0 0,0 1 0,0-1 16,0 0-16,0 0 0,-21 0 15,0-21 16,21-21-15,0 0-16,0 0 0,0 0 16,0-1-16,0 1 0,0-21 0,21 21 15,0-22-15,0 22 0,1-21 16,-1 0-16,21 20 0,-21 1 0,22-21 16,-1 21-16,0 21 0,-21-21 15,22 21-15,-1 0 0,-21 0 16,22 0-16,-22 0 0,0 21 0,0 0 15,0 0-15,-21 0 0,0 0 16,0 22-16,0-22 0,0 21 0,0 1 16,0-22-16,0 0 0,0 21 0,-21-21 15,21 1-15,-21-1 0,21 0 16,-21 0-16,21 0 0,0-42 47,0 0-47</inkml:trace>
  <inkml:trace contextRef="#ctx0" brushRef="#br0" timeOffset="90880.95">18034 2709 0,'0'0'0,"0"-21"0,0 0 16,-21 21-1,21 21-15,-21 0 16,21 1-16,-22 20 0,22 0 16,0 1-16,0-1 0,-21 0 0,0 22 15,21-22-15,-21 22 16,0-22-16,21 21 0,-21-20 0,-1-1 16,22 0-16,0 1 0,-21-1 0,21-21 15,0 22-15,0-22 0,0 0 16,0 0-16,0 0 15,21-21-15,1 0 16,-1 0-16,0-21 0,0 0 16,0 0-16,0 0 0,1-1 0</inkml:trace>
  <inkml:trace contextRef="#ctx0" brushRef="#br0" timeOffset="91115.82">17928 3006 0,'0'0'0,"-21"0"0,0 0 16,42 0-1,0 0 1,0 0-16,0 0 0,1 0 0,-1 0 16,0 0-16,0 0 0,0 0 15,0 0-15,1 0 0,-1 0 0,0 0 16,0 0-16,0 0 15,-21-21-15,0-1 32</inkml:trace>
  <inkml:trace contextRef="#ctx0" brushRef="#br0" timeOffset="91775.83">19643 2667 0,'0'0'0,"0"-21"0,0 0 16,0 0-16,0-1 0,0 1 15,0 0-15,0 0 16,-22 21-1,22 21-15,-21 0 16,0 22-16,21-22 0,-21 21 16,0 22-16,0-22 0,21 21 0,-22 1 15,1-22-15,0 22 0,0-1 16,0-20-16,0 20 0,-1-21 0,22 1 16,-21-1-16,0 0 0,21 1 15,-21-22-15,21 0 0,0 0 0,0 0 16,0 1-16,0-1 15,0-42 17,0-1-32,0 1 15,0 0-15,0 0 0,0 0 16,0-22-16</inkml:trace>
  <inkml:trace contextRef="#ctx0" brushRef="#br0" timeOffset="92243.56">19410 2794 0,'21'-42'16,"-42"84"-16,42-105 0,-21 20 0,0 22 0,21-21 16,0 21-16,0-1 0,1-20 0,-1 21 15,0 0-15,0 0 0,21-1 16,1 1-16,-1 0 0,0 0 0,1 21 16,-1 0-16,0 0 15,1 0-15,-1 0 0,0 21 0,-20 0 16,20 22-16,-21-22 0,0 21 0,0 22 15,-21-22-15,0 0 0,0 1 16,0-1-16,-42 0 0,21 1 0,-21-1 16,-1-21-16,1 21 0,0-20 15,-22-1-15,22 0 0,-1 0 0,1-21 16,0 21-16,21-21 0,-22 0 16,22 0-16,0 0 0,0 0 0,21-21 15,0 0 1,21 21 15,0 0-31,0 21 16,0-21-16,-21 21 0,22 22 0,-1-22 15,0 0-15,0 21 0,0-21 0,0 1 16,1 20-16,-1-21 0,0 0 16,0 0-16,0 1 0,0-1 0,1 0 15,-1-21-15,0 0 0,0 21 16,0-21-16,0 0 0,1 0 15,-1 0-15,0 0 0,0 0 16,-21-21-16,21 0 0,0 21 0,1-21 16</inkml:trace>
  <inkml:trace contextRef="#ctx0" brushRef="#br0" timeOffset="92607.35">20235 3196 0,'21'0'47,"1"0"-31,-1 0-16,0-21 0,0 21 15,0 0-15,0-21 0,1 0 16,-1 21-16,0 0 16,-21-21-16,21-1 0,-21 1 15,-21 21 1,0 0-16,0 0 15,-22 0-15,22 0 0,0 21 16,0 1-16,0-1 0,-1 0 16,1 0-16,0 0 0,0 22 0,21-22 15,0 0-15,0 21 0,0-21 0,0 1 16,0-1-16,0 0 0,21-21 16,0 21-16,0-21 0,22 0 0,-22 0 15,0 21-15,21-21 0,-20 0 16,20 0-16,0 0 0,1-21 15,-1 21-15,0-21 0,1 0 0,-1 21 16,-21-21-16</inkml:trace>
  <inkml:trace contextRef="#ctx0" brushRef="#br0" timeOffset="92928.17">20934 3027 0,'0'-21'0,"0"42"0,0-63 15,0 63 16,-21 0-31,-1 0 0,22 0 16,-21 0-16,21 1 0,0 20 0,-21 0 16,0-21-16,0 22 0,21-1 15,0 0-15,-21 22 0,-1-22 16,1 1-16,21-1 0,-21 21 0,0-20 16,0-1-16,0 22 0,-1-1 0,22-21 15,-21 22-15,0-1 0,0 1 16,0-1-16,21-20 0,-21 20 0,-1-20 15,22-1-15,-21 0 0,21-21 0,0 22 16,0-22-16,0 0 0,0 0 16,21-42-1,-21 0-15,22 0 16,-1 0-16,0-1 0,-21-20 16,21 0-16,0-1 0,0 1 15</inkml:trace>
  <inkml:trace contextRef="#ctx0" brushRef="#br0" timeOffset="93260.98">20870 3366 0,'0'0'0,"0"-43"0,0 1 0,0 21 15,0 0-15,0-22 0,0 22 0,21 21 16,-21-21-16,0 0 0,0 0 16,22-1-16,-1 22 0,-21-21 0,21 21 15,0-21-15,21 21 0,-20 0 0,-1 0 16,0 0-16,21 0 0,-21 0 15,1 0-15,-1 21 0,0-21 16,-21 21-16,0 22 0,0-22 16,0 0-16,0 21 0,0-20 0,0 20 15,-21-21-15,0 21 0,-22-20 0,22-1 16,0 0-16,0-21 0,-22 21 16,22 0-16,0-21 0,0 0 0,0 0 15,0 0-15,-1 0 16,44-21-1,-1 21 1,0-21-16,0 21 0,0-21 16,0 0-16,1 21 0,20-22 15,-21 1-15</inkml:trace>
  <inkml:trace contextRef="#ctx0" brushRef="#br0" timeOffset="93688.73">21463 3069 0,'0'-21'0,"0"42"0,-21-42 31,0 21-31,-1 21 16,1-21-16,0 21 0,21 1 15,-21-1-15,0 0 0,0 0 16,21 21-16,0-20 0,-22-1 0,22 21 16,0-21-16,0 0 0,0 1 15,0-1-15,0 0 0,0 0 16,0 0-16,22-21 0,-1 21 0,0-21 15,0 0-15,0 0 0,0 0 16,1 0-16,20 0 0,-21 0 0,0 0 16,22-21-16,-22 0 0,0 21 15,0-21-15,21 0 0,-20-22 0,-1 22 16,-21-21-16,0 21 0,21-22 0,-21 22 16,0-21-16,0 21 0,0 0 15,0-22-15,-21 43 0,0-21 0,-1 0 16,1 21-16,0 0 0,0 0 15,-21 0-15,20 0 0,1 0 0,-21 0 16,21 21-16,0-21 0,-1 21 16,1 0-16,21 1 15,0-1-15,0 0 16,21-21-16,1 0 16,-1 0-16,0 0 0,21 0 15,1 0-15,-22 0 0</inkml:trace>
  <inkml:trace contextRef="#ctx0" brushRef="#br0" timeOffset="94087.98">22161 3006 0,'0'0'0,"-21"0"16,0 0-1,-21 0-15,21 0 0,-1 21 0,-20 0 16,21-21-16,-21 21 0,20-21 15,1 21-15,0 1 0,0-22 0,21 21 16,-21-21-16,21 21 0,0 0 16,21-21-16,0 0 0,0 21 15,0-21-15,1 0 0,20 21 0,-21-21 16,21 22-16,-20-22 0,-1 21 16,0-21-16,0 21 0,0 0 0,0-21 15,-21 21-15,22 0 16,-22 1-16,0-1 0,0 0 0,0 0 15,-22-21-15,1 21 0,0-21 16,0 21-16,-21-21 0,20 0 16,1 0-16,-21 0 0,21 0 0,-22 0 15,22 0-15,0 0 0,0 0 16,0 0-16,0 0 0,-1 0 0,1-21 16,21 0-1,21 0 1,22 0-16,-22 21 0,0-21 0,0-1 15</inkml:trace>
  <inkml:trace contextRef="#ctx0" brushRef="#br0" timeOffset="94323.84">22394 3069 0,'0'43'31,"0"-22"-31,-21 0 0,21 21 15,-21-21-15,21 1 0,0 20 16,-21-21-16,21 21 0,-21-20 0,21-1 16,-22 0-16,22 0 0,0 0 0,0 0 15,0 1 1,22-22 15,-22-22-31,21 1 0,0 21 0,-21-21 16,21 0-16</inkml:trace>
  <inkml:trace contextRef="#ctx0" brushRef="#br0" timeOffset="94659.3">22500 2836 0,'0'0'0,"-21"0"0,0 0 0,0 22 15,-1-1-15,22 0 16,0 0-16,0 0 0,0 0 15,22 1-15,-1-22 0,0 0 16,0 0-16,0 0 0,0 0 0,1 0 16,-1 0-16,0 0 0,0 0 15,0 0-15,0 0 0,-21-22 0,22 1 16,-22 0-16,0 0 16,0 0-16,0 0 0,0-22 15,0 22-15,-22 0 0,1 0 0,0 21 16,21-21-16,-21 21 15,0 0-15,0 0 0,-1 0 16,1 0-16,21 21 0,-21-21 16,21 21-16,0 0 0,0 0 0,0 0 15,0 1 1,21-22-16,0 0 0</inkml:trace>
  <inkml:trace contextRef="#ctx0" brushRef="#br0" timeOffset="94960.13">23135 2667 0,'0'0'0,"0"-21"31,0 42-15,-21 0-16,21 0 0,-21 1 15,21-1-15,-21 21 0,-1-21 16,1 22-16,21-1 0,-21-21 0,0 21 15,0 1-15,0-1 0,-1 0 16,22 1-16,-21-1 0,0 0 0,21 1 16,0-1-16,-21-21 0,21 22 15,0-22-15,0 0 0,0 0 0,0 0 16,0 0-16,21-21 16,0 0-1,0 0-15,1-21 0,-1 21 0,-21-21 16,21 0-16,0 0 0,0 0 15</inkml:trace>
  <inkml:trace contextRef="#ctx0" brushRef="#br0" timeOffset="95128.03">22902 3090 0,'0'0'0,"-21"0"0,0 0 16,42 0 15,0 0-31,0 0 15,1 0-15,-1 0 0,21 0 16,-21 0-16,22 0 0,-1 0 0,-21 0 16,21-21-16,1 21 0</inkml:trace>
  <inkml:trace contextRef="#ctx0" brushRef="#br0" timeOffset="95475.83">23516 3006 0,'0'21'15,"-21"-21"1,0 21-16,0-21 0,-1 21 15,1 0-15,0 1 0,0-1 0,0 0 16,0 0-16,21 0 0,0 22 16,-22-22-16,22 0 0,0 0 15,0 0-15,0 0 0,0 1 16,0-1-16,0 0 0,22-21 16,-1 0-16,0 0 0,0 0 0,0 0 15,0 0-15,1 0 0,20 0 16,-21 0-16,0-21 0,22 0 0,-22-1 15,0 1-15,0 0 0,0 0 16,0-21-16,1 20 0,-22-20 0,21 21 16,-21 0-16,0 0 0,0-1 0,0 1 15,-21 21-15,-1-21 0,-20 21 16,21 0-16,0 0 0,0 0 0,-1 0 16,1 0-16,0 0 0,21 21 15,0 0 1,21-21-1,22 0 1</inkml:trace>
  <inkml:trace contextRef="#ctx0" brushRef="#br0" timeOffset="95871.61">23876 3069 0,'0'0'0,"0"-21"0,0 0 15,0 0 1,21 21-16,0 0 16,0 0-16,22 0 0,-22 0 0,0 0 15,0 0-15,22 0 0,-22 0 16,0 0-16,0 0 0,0 21 0,0 0 16,-21 0-16,0 0 0,0 22 15,0-22-15,0 0 0,0 0 16,0 0-16,0 22 0,-21-22 0,21 0 15,-21-21-15,0 21 0,0 0 16,0-21-16,-1 0 16,22-21-1,0 0-15,0 0 16,0 0-16,0 0 16,0-1-16,22 1 0,-1 0 15,0 0-15,0 0 0,0 0 0,0-1 16,1 1-16,-1 0 0,0 0 15,0 0-15,0 0 0,0 21 0,1 0 16,-1-22-16,0 22 16</inkml:trace>
  <inkml:trace contextRef="#ctx0" brushRef="#br0" timeOffset="96508.58">24574 2963 0,'0'0'0,"0"22"0,-21-22 15,21 21-15,-21-21 0,21 21 16,-21 0-16,0 0 0,21 0 16,0 1-16,0-1 0,-21 0 15,21 0-15,0 0 0,0 0 0,0 1 16,0-1-16,0 0 15,21 0-15,0 0 0,0-21 16,0 21-16,0-21 0,22 0 0,-22 0 16,21 0-16,1 0 0,-22 0 15,21 0-15,0 0 0,-20-21 0,-1 0 16,21 0-16,-21 0 0,0 0 16,1-22-16,-1 22 0,0 0 0,-21 0 15,0 0-15,21-1 0,-21 1 16,0 0-16,-21 21 31,0 0-31,0 21 16,-1 0-16,1 1 15,21-1-15,-21 21 0,21-21 16,0 22-16,0-22 0,0 21 0,-21 0 16,21 1-16,0-1 0,0 0 15,0 1-15,0 20 0,0-20 0,21-1 16,-21 21-16,21-20 0,-21-1 0,0 22 15,0-22-15,0 21 0,0-20 16,0 20-16,0-20 0,0 20 0,-21-21 16,21 1-16,-21-1 0,0-21 0,21 22 15,0-22-15,-21 0 0,-1 0 16,1-21-16,21 21 0,-21-21 0,0 0 16,0 0-16,0 0 0,-1 0 0,1 0 15,0-21-15,-21 21 16,21-21-16,-1 0 0,1 0 0,21-1 15,0 1-15,0 0 0,0 0 0,0 0 16,0 0-16,0-1 0,21-20 16,1 0-16,20 21 0,0-22 0,1 1 15</inkml:trace>
  <inkml:trace contextRef="#ctx0" brushRef="#br0" timeOffset="96939.72">26204 3112 0,'0'0'0,"0"-22"0,-21 22 0,21-21 16,-21 21-16,21-21 0,0 0 15,0 0-15,0 0 0,0-1 16,0 1-16,0 0 16,21 0-16,21 0 15,-20 0-15,-1 21 0,0 0 16,21 0-16,-21 0 0,1 0 16,20 0-16,-21 0 0,0 0 0,0 0 15,1 21-15,-22 0 16,0 0-16,0 0 0,0 0 0,0 22 15,0-22-15,-22 0 0,1 21 16,-21-20-16,21 20 0,0-21 0,-22 0 16,22 22-16,0-22 0,0 0 15,0 21-15,-1-21 0,1-21 0,0 22 16,0-1-16,21 0 0,0 0 16,-21 0-16,21 0 15,0 1-15</inkml:trace>
  <inkml:trace contextRef="#ctx0" brushRef="#br0" timeOffset="97215.65">26035 3979 0,'0'22'15,"0"-44"-15,21 44 16,0-22-16,0 0 15,1 0-15,-22-22 0,21 22 0,0-21 16,-21 0-16,0 0 16,0 0-16,0 0 15,-21 21 1,0 0-16,-1 0 0,1 0 16,0 21-16,0 0 15,0-21-15</inkml:trace>
  <inkml:trace contextRef="#ctx0" brushRef="#br0" timeOffset="139703.87">1566 5376 0,'-21'0'16,"0"0"15,0 0-31,0 0 16,-1-21-1,22 0-15,-21 21 16,21-21-16,0 0 16,0 0-16,0-1 0,0 1 15,21 0 1,1 21-16,-1 0 0,0 0 15,0-21-15,0 21 16,0 0-16,1 0 0,-1 0 16,0 0-16,0 21 0,0 0 0,0-21 15,1 21-15,-1 1 16,-21 20-16,21-21 0,-21 0 0,21 22 16,-21-22-16,0 21 0,0-21 15,0 22-15,0-1 0,0 0 0,0-21 16,-21 22-16,0-1 0,0 0 15,-1 1-15,1-22 0,-21 21 0,21 1 16,-22-22-16,22 21 0,-21-21 16,0 0-16,20 1 0,-20-1 0,0 0 15,21-21-15,-22 21 0,22-21 16,0 0-16,-21 0 0,20 0 0,-20 0 16,21 0-16,0 0 0,-22-21 15,22 0-15,0 0 0,0-1 16,21 1-16,-21-21 0,21 21 15,0-22-15,0 22 0,0-21 0,0 21 16,0-22-16,0 22 0,21 0 16,0 0-16,0-21 0,0 20 15,22 1-15,-22 21 0,21-21 0,1 21 16,-22 0-16,21 0 0,0 0 16,-20 0-16,20 21 0,-21 0 0,0 1 15,0-1-15,1 21 0,-1-21 16,-21 22-16,0-22 0,0 21 15,21-21-15,-21 0 0,0 22 16,0-22-16,21 0 0,-21 0 0,0 0 16,0 1-16,0-1 15,0 0-15,0 0 16,21-21-16,0 0 31,-21-21-15,22 0-16</inkml:trace>
  <inkml:trace contextRef="#ctx0" brushRef="#br0" timeOffset="140187.01">2117 5800 0,'-22'0'0,"22"21"15,0 0 1,0-42 31,22 21-47,-1-21 15,-21 0-15,0-1 16,0 1 0,0 42 15,0 1-16,0-1-15,0 0 16,0-42 47,0 0-63,0-1 15</inkml:trace>
  <inkml:trace contextRef="#ctx0" brushRef="#br0" timeOffset="205975.91">4149 4890 0,'-22'0'0,"22"21"0,0 0 16,0 0-16,0 21 0,-21-20 0,21 20 15,0-21-15,0 21 0,0 1 16,0-1-16,0 0 0,0 1 0,0-1 16,0 0-16,0-20 0,0 20 15,0-21-15,0 21 0,0-20 0,0-1 16,0 0-16,0 0 0,0 0 0,0 0 16,0 1-1,-21-22 1,21-22-1,0 1-15,-21 21 0,0-21 16</inkml:trace>
  <inkml:trace contextRef="#ctx0" brushRef="#br0" timeOffset="206643.79">3344 5376 0,'0'0'0,"0"-21"0,0-42 31,-21 63-15,21 21 15,0 0-31,-21 21 0,21-20 0,0 20 16,0 0-16,0-21 16,0 22-16,0-1 0,-21 0 0,21 1 15,0-1-15,0-21 0,0 22 0,0-22 16,0 0-16,0 0 0,0 0 15,0 0-15,0 1 0,21-44 32,0 22-17,-21-21-15,21 0 0,0 0 16,-21 0-16,22-22 0,-1 22 0,-21-21 16,21 21-16,-21 0 0,21-22 15,-21 22-15,0 0 0,21 0 16,-21 0-16,21 21 0,1 0 31,-22 21-31,0 0 0,0 0 0,0 0 16,21 0-16,-21 22 0,0-22 15,0 0-15,0 21 0,0-20 0,21-1 16,-21 0-16,21 0 0,0 0 0,-21 0 16,21-21-16,1 0 15,-1 0-15,0 0 0,0 0 16,0 0-16,0-21 15,-21 0-15,0 0 0,22 21 16,-22-21-16,0 0 0,0-1 16,0 1-16,0 0 15,21 0-15,-21 0 0,0 0 0</inkml:trace>
  <inkml:trace contextRef="#ctx0" brushRef="#br0" timeOffset="207279.53">3958 5122 0,'0'0'15,"0"-21"-15,0 0 0,0 0 16,21 21-1,0 0 1,1 21 0,-22 21-16,0-20 0,0 20 0,21-21 15,-21 21-15,0 1 0,0-1 16,0 0-16,0 1 0,0-1 0,0 0 16,0 1-16,0-1 0,-21 0 0,21-20 15,0 20-15,-22 0 16,22-21-16,-21 1 0,21-1 0,-21 0 15,21 0-15,0 0 0,0 0 0,0-42 47,0 0-31,0 0-16,0 0 0,0 0 0,0-1 16,21 1-16,0-21 0,-21 21 0,22-22 15,-1 22-15,0-21 0,-21 21 16,21 0-16,0-1 0,0 1 0,1 0 15,20 0-15,-21 21 0,0 0 16,0 0-16,1 0 0,-1 0 16,0 0-16,0 21 0,0 0 15,-21 0-15,21 1 0,-21 20 16,0-21-16,0 21 0,0-20 0,0 20 16,0-21-16,0 0 0,0 0 15,0 22-15,0-22 0,0 0 0,-21-21 16,21 21-16,0 0 0,-21-21 15,21 22-15,0-44 32,0 1-17,0 0-15,0 0 16,21 21-16,0-21 0</inkml:trace>
  <inkml:trace contextRef="#ctx0" brushRef="#br0" timeOffset="208128.77">4995 5482 0,'0'-127'31,"-21"127"-15,0-21-16,0 21 0,0 0 15,-1 0-15,1 0 0,21 21 0,-42-21 16,21 21-16,0 1 0,-1 20 16,1-21-16,0 21 0,0-20 0,0 20 15,0 0-15,21 1 0,-22-1 16,22 0-16,-21-21 0,21 22 16,0-22-16,0 0 0,0 0 0,0 0 0,0 1 15,21-22-15,1 0 16,-1 0-16,0 0 0,0 0 15,0-22-15,0 1 0,1 0 16,-1 0-16,0 0 0,0 0 16,0-22-16,0 22 0,1-21 0,-1-1 15,-21 1-15,0 0 0,21 21 16,-21-22-16,21 22 0,-21 0 0,0 0 16,0 0-16,0 42 31,0 0-31,0 0 0,0 0 15,0 0-15,0 22 0,0-22 0,0 21 16,0-21-16,0 22 0,0-22 16,0 0-16,0 21 0,0-20 0,0-1 15,0 0-15,21 0 16,-21 0-16,21-21 0,1 0 16,-1 0-16,0 0 0,0 0 0,0 0 15,0 0-15,22-21 0,-22 0 16,0 0-16,0 0 0,22-1 0,-22 1 15,0 0-15,0-21 0,0-1 0,0 22 16,1-21-16,-1 0 0,0-22 16,0 22-16,0-1 0,-21-20 0,21 21 15,1-1-15,-22 1 0,0 0 16,21-1-16,-21 22 0,0 0 0,21 0 16,-21 0-16,0-1 0,-21 22 31,21 22-31,0-1 15,0 21-15,-21-21 0,21 22 0,0-22 16,-22 21-16,22 0 0,0 1 16,0-1-16,-21 22 0,21-22 0,0 0 15,0 1-15,0-1 0,0 0 16,0 1-16,0-22 0,0 21 0,0-21 16,0 0-16,0 1 0,0-1 0,0 0 15,21 0-15,1-21 0,-1 0 16,0 0-16,0 0 0,0 0 15,0 0-15,1 0 0,-1-21 0,0 0 16,-21 0-16,21-1 16,0 1-16,-21-21 0,21 21 0</inkml:trace>
  <inkml:trace contextRef="#ctx0" brushRef="#br0" timeOffset="208351.68">5503 5440 0,'0'0'0,"21"0"31,1 0-31,-1 0 0,0 0 0,21-21 16,-21 21-16,22 0 0,-22 0 16,21 0-16,-21-21 0,22 21 15,-22-22-15,21 22 0,-21 0 0,1 0 16,-1 0-16,0-21 0,0 21 0</inkml:trace>
  <inkml:trace contextRef="#ctx0" brushRef="#br0" timeOffset="208995.31">7599 5313 0,'0'0'15,"0"-21"-15,0 0 0,0-1 16,0 1-16,0 42 47,0 1-47,0-1 15,0 21-15,0-21 0,-21 22 0,21-22 16,0 21-16,0-21 0,0 22 0,0-1 16,0-21-16,0 0 15,0 0-15,0 1 0,-22-1 0,22 0 16,0 0-16,22-42 47,-1 0-47</inkml:trace>
  <inkml:trace contextRef="#ctx0" brushRef="#br0" timeOffset="209472.07">8191 5292 0,'0'-21'0,"0"42"0,-21-42 16,0 21-1,0 0-15,0 0 16,-22 21-16,22-21 0,0 21 0,0-21 16,0 21-16,0 0 0,-1-21 0,22 21 15,0 1 1,0-1-1,22-21-15,-1 0 16,0 0-16,0 0 0,0 0 16,22 0-16,-22 0 0,0 21 0,21-21 15,-21 0-15,1 21 0,20-21 16,-21 0-16,0 21 0,0 0 16,1-21-16,-22 22 0,21-1 0,-21 0 15,0 0-15,0 0 0,0 0 16,-21 1-16,-1-1 15,1-21-15,-21 21 0,21 0 0,-22-21 16,22 0-16,-21 21 0,21-21 0,-22 0 16,1 0-16,21 0 0,0 0 15,-22 0-15,22 0 0,0 0 0,0-21 16,0 21-16,0-21 0,21 0 16,0 0-16,0-1 15,0 1-15,0 0 16,0 0-16,0 0 0,0 0 15,21-1-15</inkml:trace>
  <inkml:trace contextRef="#ctx0" brushRef="#br0" timeOffset="209695.94">7662 4995 0,'0'0'0,"-21"0"16,21-21 0,-21 21-16,0 0 15,21 21 17,21 1-17,0-1 1</inkml:trace>
  <inkml:trace contextRef="#ctx0" brushRef="#br0" timeOffset="210191.65">9948 5101 0,'0'0'0,"0"-21"0,21 21 0,-21-21 16,22 21-16,-22 21 31,0 0-31,0 0 0,0 22 0,0-1 16,0-21-16,0 22 0,0-1 15,0 0-15,0 1 0,0 20 0,-22-21 16,22 1-16,-21-1 0,0 0 16,21 1-16,0-22 0,0 21 15,-21-21-15,21 1 0,-21-1 0,21 0 16,0 0-16,0-42 31,0 0-31</inkml:trace>
  <inkml:trace contextRef="#ctx0" brushRef="#br0" timeOffset="210531.56">9821 5313 0,'-21'-21'16,"42"42"-16,-42-63 0,0 20 0,21 1 16,0 0-16,0 0 0,0 0 0,0 0 15,0-1-15,21 1 0,21 0 16,-20 0-16,20 0 0,0 21 0,1-21 15,-1-1-15,21 22 0,-20 0 0,-1 0 16,22 0-16,-22 0 0,0 22 16,-21-1-16,22 0 0,-22 21 0,0-21 15,0 1-15,-21 20 0,0-21 0,0 21 16,0-20-16,-21 20 0,0-21 16,0 0-16,-22 0 0,22 1 0,-21-1 15,0 0-15,-1 0 0,1 0 0,0-21 16,20 0-16,1 21 15,-21-21-15,21 0 0,21-21 32,21 21-32,-21-21 15,42 0-15,-21 21 0,1-21 0,20 21 16,0-21-16,-21 21 0</inkml:trace>
  <inkml:trace contextRef="#ctx0" brushRef="#br0" timeOffset="210988.3">10943 5165 0,'0'-21'15,"-21"21"1,0 0-16,0 0 16,-1 0-16,1 21 0,-21 0 15,21 0-15,0 21 0,-22-20 0,22 20 16,-21 0-16,21-21 0,-22 22 15,22-1-15,0-21 0,0 22 0,0-1 16,21-21-16,0 21 0,0-20 0,0-1 16,0 0-16,0 0 15,21-21-15,0 21 0,0-21 0,21 0 16,-20 0-16,20 0 0,0 0 0,-21-21 16,22 21-16,-1-21 0,0 0 15,-20 0-15,20-1 0,-21-20 0,21 21 16,-20-21-16,-1-1 0,0 1 0,0 0 15,-21-1-15,0 1 0,0 0 16,0-1-16,0 1 0,0 0 0,-21 20 16,-21-20-16,20 21 0,1 21 0,-21-21 15,0 21-15,-1 0 0,22 0 16,-21 0-16,21 21 0,-22 0 0,22-21 16,0 42-16,0-20 0,0-1 15,21 0-15,0 0 0,0 21 16,0-20-16,0-1 0,0 0 0,21 0 15,0 0-15,21-21 16,-21 0-16,22 0 0,-22 0 0</inkml:trace>
  <inkml:trace contextRef="#ctx0" brushRef="#br0" timeOffset="211264.14">11451 5144 0,'0'0'0,"-21"0"31,0 0-15,21 21-16,0 0 15,0 21-15,0-21 0,0 1 16,0 20-16,0-21 0,0 21 0,0-20 16,-21 20-16,21 0 0,0-21 0,0 1 15,0 20-15,-22-21 0,22 0 16,0 0-16,0 1 0,0-1 15,0 0-15,0-42 32,0 0-32,0-1 15,0 1-15</inkml:trace>
  <inkml:trace contextRef="#ctx0" brushRef="#br0" timeOffset="211471.02">11409 5186 0,'0'0'0,"21"0"15,0 0 1,0 21-16,0 0 0,-21 0 16,22-21-16,-1 22 0,0-1 15,21 0-15,-21 0 0,1 0 0,-1 0 16,0 1-16,0-22 0,0 21 0,-21 0 16,21-21-16,1 0 15,-22 21-15,21-21 31,-21-21-31,21 0 0</inkml:trace>
  <inkml:trace contextRef="#ctx0" brushRef="#br0" timeOffset="211915.76">12192 5038 0,'0'0'0,"21"-21"0,-21-1 0,-21 22 31,0 0-31,0 22 15,-1-1-15,-20 0 0,21 0 0,-21 21 16,20-20-16,-20 20 16,0-21-16,21 21 0,-22-20 0,22 20 15,-21-21-15,21 0 0,-1 0 0,1 1 16,21-1-16,0 0 0,21-21 31,1 0-31,-1-21 16,0 21-16,21-21 0,-21-1 15,1 1-15,20 0 0,-21-21 0,21 21 16,-20-1-16,-1-20 0,0 21 16,0-21-16,0 20 0,0 1 0,1 0 15,-1 0-15,0 21 32,-21 21-32,0 0 0,0 0 15,0 22-15,0-22 0,0 21 0,0 1 16,-21-1-16,0 0 0,21 1 15,0 20-15,-22-21 0,22 1 0,-21-1 16,21-21-16,0 22 0,0-22 0,0 21 16,0-21-16,0 0 15,0 1-15,21-22 0,1 0 0,-1 0 16,0-22-16,-21 1 16</inkml:trace>
  <inkml:trace contextRef="#ctx0" brushRef="#br0" timeOffset="212479.76">14139 4995 0,'0'0'0,"0"-21"16,0 42-1,-21 1-15,21-1 16,0 21-16,-21 0 0,21 1 0,0-1 16,0 0-16,0 22 0,0-22 0,-21 22 15,21-22-15,-21 22 0,21-22 16,0 0-16,0 1 0,0-1 16,0-21-16,0 0 0,0 0 0,0 1 15,0-1-15,0 0 0</inkml:trace>
  <inkml:trace contextRef="#ctx0" brushRef="#br0" timeOffset="212863.34">13801 5144 0,'0'0'0,"-22"-22"0,22 1 0,0 0 0,0-21 15,0 21-15,0-1 16,0-20-16,0 21 0,22 0 16,20 0-16,0-1 0,1 1 0,-1 21 15,21-21-15,1 0 0,-1 21 16,22 0-16,-21 0 0,20 21 0,-20 0 16,-1 22-16,1-22 0,-1 42 15,1-20-15,-22-1 0,22 21 0,-43 1 16,21-1-16,-21-20 0,-21 20 0,0 1 15,0-22-15,-42 22 0,21-22 16,-22 21-16,1-41 0,0 20 0,-22 0 16,1-21-16,20 1 0,-20-1 15,-1 0-15,22 0 0,0-21 0,-1 0 16,1 0-16,21 0 0,0 0 16,0 0-16,-1 0 0,22-21 15,0 0 1,22 0-16,-1-1 0,0 22 15,0-21-15,21 21 0,-20-21 0,20 21 16,0-21-16,1 0 0</inkml:trace>
  <inkml:trace contextRef="#ctx0" brushRef="#br0" timeOffset="213231.84">15049 5567 0,'22'0'32,"-1"0"-32,0 0 15,0 0-15,0-21 0,0 21 0,22-21 16,-22-1-16,21 22 0,-21-21 0,22 21 16,-22-21-16,0 0 0,0 21 15,0-21-15,1 0 0,-22-1 16,0 1-1,-22 21-15,1 0 16,0 0-16,0 0 0,0 0 0,-22 21 16,22 1-16,0-1 0,0 0 15,-21 0-15,20 0 0,1 22 0,21-22 16,-21 0-16,0 21 0,21-21 0,0 1 16,0-1-16,0 0 0,0 0 15,0 0-15,21 0 0,0-21 16,0 0-16,1 0 0,-1 0 0,0 0 15,21 0-15,-21 0 0,22 0 16,-1 0-16</inkml:trace>
  <inkml:trace contextRef="#ctx0" brushRef="#br0" timeOffset="213623.61">15981 5419 0,'0'0'0,"0"-21"0,0-1 0,-21 22 16,-1-21-16,1 21 15,-21 0-15,21 0 0,0 0 0,-22 0 16,22 0-16,0 21 0,0 1 16,-22-22-16,22 21 0,21 0 0,-21-21 15,21 21-15,0 0 0,0 0 16,0 1-16,21-1 16,0-21-16,22 0 0,-22 21 15,0-21-15,21 21 0,-20 0 16,20-21-16,-21 21 0,0-21 15,0 22-15,1-1 0,-22 0 16,0 0-16,0 0 0,0 0 16,-22-21-16,1 22 0,0-22 15,0 0-15,-21 21 0,20-21 0,-20 0 16,0 0-16,21 0 0,-22 0 16,22 0-16,-21 0 0,21 0 0,-1 0 15,1 0-15,0 0 0,21-21 0,0-1 16,0 1-1,0 0-15,0 0 16,21 21-16,0 0 0,1 0 16,20-21-16</inkml:trace>
  <inkml:trace contextRef="#ctx0" brushRef="#br0" timeOffset="213863.49">16341 5461 0,'21'-21'32,"-21"42"-32,0 0 15,0 0-15,0 1 0,-21-1 16,21 0-16,-22 0 16,22 0-16,0 0 0,0 1 0,0-1 15,0 0-15,-21 0 0,21 0 16,0-42 15</inkml:trace>
  <inkml:trace contextRef="#ctx0" brushRef="#br0" timeOffset="214031.39">16425 5228 0,'0'-21'0,"0"42"0,0-63 15,-21 42 1,21 21 0,0 0-1,21-21-15,0 21 0,-21 1 16,22-1-16</inkml:trace>
  <inkml:trace contextRef="#ctx0" brushRef="#br0" timeOffset="214730.99">16997 5546 0,'0'0'0,"0"-21"16,0-1-16,0 1 15,0 0-15,-21 21 0,21-21 0,-22 21 16,1 0-16,21-21 0,-21 21 0,0 0 15,0 0-15,0 0 0,-1 0 16,1 21-16,0-21 0,0 21 0,0 0 16,21 0-16,-21 1 0,-1-1 15,1 0-15,21 0 0,0 0 16,0 0-16,0 1 0,0-1 0,0 0 16,0 0-16,21-21 0,1 0 15,-1 0-15,0 0 16,21 0-16,-21 0 0,1 0 0,-1-21 15,0 21-15,0-21 0,0 0 16,-21-1-16,21 1 0,1 0 0,-1 0 16,-21 0-16,0 0 0,0-1 15,21 22-15,-21-21 0,-21 42 47,21 1-31,-21-1-16,21 21 0,0-21 0,-22 0 15,22 22-15,-21-1 0,21 0 16,0 1-16,0-1 0,0 0 0,0 1 16,-21 20-16,21-20 0,0 20 15,0-21-15,0 22 0,0-1 0,0 1 16,0-1-16,0 1 0,21-1 0,-21-20 16,0 20-16,0 1 0,0-22 0,0 0 15,0 1-15,0-1 0,0 0 0,-21-20 16,0 20-16,0-21 0,0 0 15,-1-21-15,1 21 0,0-21 16,0 0-16,-21 0 0,20 0 0,-20 0 16,0-21-16,-1 0 0,1 0 0,-21 0 15,20-22-15,1 22 0,0-21 16,20 0-16,-20-1 0,21 1 0,0 0 16,0-22-16,21 22 0,0-1 0,0 1 15,0 0-15,0-1 0,21 1 16,0 21-16,0 0 0,21-22 0,1 22 15,-1 0-15,0-21 0,1 21 16,20-1-16</inkml:trace>
  <inkml:trace contextRef="#ctx0" brushRef="#br0" timeOffset="-214317.04">17314 5588 0,'0'-21'0,"0"42"0,0-63 16,0 21-16,0-1 0,0 44 47,0-1-47,0 0 0,0 0 0,0 0 15,0 22-15,0-22 0,0 0 16,0 21-16,0-21 0,0 1 0,0-1 16,0 0-16,0 0 0,0 0 15,-21-42 32,21 0-47,-21 0 0,21 0 0,0-22 16,0 22-16,0 0 0,0-21 0,0-1 15,0 22-15,0 0 0,21-21 16,0 20-16,0 1 0,1-21 16,-1 21-16,0 21 0,0-21 0,21-1 15,1 22-15,-1 0 0,-21 0 0,22 0 16,-1 0-16,0 0 0,1 22 0,-22-1 15,21 0-15,-21 0 0,0 21 16,1 1-16,-1-22 0,-21 21 16,21-21-16,-21 22 0,0-22 0,0 21 15,0-21-15,0 1 0,0-1 16,0 0-16,-21-21 0,0 0 16</inkml:trace>
  <inkml:trace contextRef="#ctx0" brushRef="#br0" timeOffset="-213817.33">18817 4847 0,'0'0'0,"0"-21"0,21 21 16,0 0 0,-21 21-16,0 0 15,0 22-15,0-22 0,0 21 0,0 22 16,0-22-16,0 0 0,0 22 15,0-22-15,0 1 0,-21 20 0,0-21 16,21 1-16,-21-1 0,0-21 16,21 22-16,0-22 0,-21 0 15,21 0-15,0 0 0,-22 0 0,22-42 32,0 0-17</inkml:trace>
  <inkml:trace contextRef="#ctx0" brushRef="#br0" timeOffset="-213501.51">18648 5080 0,'0'-21'15,"0"42"-15,0-84 0,-21 20 0,21 22 0,0-21 16,0 21-16,0-22 0,0 22 16,21 0-16,0 0 0,0 0 0,21-1 15,1 1-15,-1 0 0,0 0 0,1 21 16,20-21-16,1 21 0,-22 0 15,22 0-15,-1 0 0,-21 21 0,1 0 16,-1 21-16,-21 1 0,-21-1 16,0 22-16,0-22 0,-42 21 0,21-20 15,-22 20-15,-20-20 0,21-1 16,-1 0-16,-20 1 0,20-22 0,1 0 16,0 0-16,-1 0 0,22 0 15,-21-21-15,21 0 0,42 0 31,0 0-31,0-21 16,0 21-16,1-21 0,20 21 16,0 0-16</inkml:trace>
  <inkml:trace contextRef="#ctx0" brushRef="#br0" timeOffset="-212964.82">19812 5461 0,'0'0'0,"21"0"0,0-21 16,-21 0-16,0 0 15,0-1-15,0 1 0,0 0 0,0 0 16,0 0-16,0-22 0,0 22 16,0 0-16,0 0 0,0 0 0,0 0 15,-21-1-15,0 22 0,0 0 16,0 0-16,-1 0 0,1 22 15,0-1-15,-21 0 0,21 0 0,-1 21 16,-20-20-16,21 20 0,-21 0 0,20-21 16,1 22-16,0-1 0,0-21 0,0 22 15,21-22-15,0 0 16,0 0-16,0 0 0,0 0 0,0 1 16,21-22-16,0 0 0,0 0 0,0 0 15,1 0-15,-1 0 0,21 0 16,-21-22-16,0 1 0,22 0 0,-22 0 15,0 0-15,0 0 0,22-22 16,-22 22-16,0-21 0,0 21 0,-21-22 16,21 22-16,-21-21 0,21 21 0,-21-1 15,0 1-15,22 21 0,-22 21 32,0 1-32,0 20 0,-22-21 0,22 0 15,-21 22-15,21-22 16,0 21-16,0 0 0,0-20 0,0-1 15,0 0-15,21 21 0,1-42 16,-1 21-16,0 1 0,0-22 0,0 0 16,0 0-16,1 0 0,-1 0 0,21 0 15,-21-22-15,22 1 0,-22 0 16,0 0-16,21 0 0</inkml:trace>
  <inkml:trace contextRef="#ctx0" brushRef="#br0" timeOffset="-212712.97">20553 4890 0,'21'-43'0,"-42"86"0,42-128 0,-21 64 0,0 0 16,-21 42-1,0 0 1,21 21-16,0 1 0,-22-1 0,22 0 16,-21 22-16,21-22 0,0 22 15,0-22-15,0 21 0,0-20 0,0-1 16,0 0-16,0 1 0,0-22 0,0 21 15,0-21-15,0 1 0,0-1 16,21 0-16,-21 0 0,22-21 0,-1 0 31,0 0-31,0 0 0,-21-21 0,21 0 0,0 0 16,-21-1-16,22 1 0</inkml:trace>
  <inkml:trace contextRef="#ctx0" brushRef="#br0" timeOffset="-212473.1">21061 4784 0,'0'0'0,"0"-21"0,0-1 0,0 44 16,0-1-1,0 0-15,-21 0 0,-1 21 0,1 1 16,21 20-16,-21-20 0,21-1 16,-21 21-16,21-20 0,-21-1 0,21 0 15,0 1-15,0-22 0,-21 21 0,21-21 16,0 22-16,0-22 15,0 0-15,0 0 0,0 0 16,0 1-16,21-22 0,0 0 16,0 0-16,0 0 15,-21-22-15,21 1 0,-21 0 16</inkml:trace>
  <inkml:trace contextRef="#ctx0" brushRef="#br0" timeOffset="-212281.21">20510 5207 0,'0'0'0,"-42"0"0,21 0 16,21 21-1,21-21 1,21 0-16,-20 0 0,-1 0 16,21 0-16,0 0 0,1 0 0,-1 0 15,0 0-15,1 0 0,-1 0 16,0 0-16,22 0 0,-22-21 15,1 21-15,-1-21 0</inkml:trace>
  <inkml:trace contextRef="#ctx0" brushRef="#br0" timeOffset="-211925.42">21357 5355 0,'0'0'0,"-21"21"0,0-21 0,0 22 16,42-22 15,0 0-31,0 0 0,0 0 16,0 0-16,1 0 0,20-22 0,-21 22 15,21-21-15,-20 21 0,-1-21 16,21 0-16,-21 0 0,0 0 0,1 21 16,-22-22-16,21 1 0,-21 0 15,0 0-15,-21 21 16,-1 0-16,1 0 0,-21 0 0,21 0 15,-22 21-15,22 0 0,-21 0 0,0 1 16,20-1-16,1 0 0,0 21 16,0-21-16,0 1 0,21 20 0,0-21 15,0 0-15,0 0 0,0 1 16,0-1-16,21 0 0,21 0 0,-21-21 16,22 21-16,-1-21 0,0 0 0,1 0 15,-1 0-15,22 0 0,-22 0 16</inkml:trace>
  <inkml:trace contextRef="#ctx0" brushRef="#br0" timeOffset="-211544.64">21971 5376 0,'0'0'0,"0"-21"0,-21 0 0,21 0 16,0 0-16,0 0 15,0-1-15,21 1 0,0 21 16,0-21-16,22 21 0,-22 0 0,0 0 15,0 0-15,21 0 0,-20 0 0,20 0 16,-21 21-16,0 0 0,22 1 16,-43-1-16,21 0 0,-21 42 15,0-41-15,0-1 0,0 21 16,0-21-16,0 0 0,-21 1 16,21-1-16,0 0 0,-22 0 0,1-21 15,0 0 1,21-21-1,0 0-15,0 0 0,0-1 16,0 1-16,21-21 0,-21 21 16,21 0-16,1-1 0,-22-20 0,21 21 15,0 0-15,-21 0 0,21-1 0,0 22 16,-21-21-16,21 21 0,1 0 16,-1 0-16,0 0 15,0 0-15,0 0 0,0 0 16,1 0-16</inkml:trace>
  <inkml:trace contextRef="#ctx0" brushRef="#br0" timeOffset="-211036.93">23008 5292 0,'-21'-21'31,"0"21"-31,0 0 31,21 21-31,0 0 0,-22 0 0,22 0 16,0 0-16,0 1 0,0-1 0,0 0 15,0 21-15,0-21 0,0 1 16,-21-1-16,21 0 0,0 0 0,-21 21 16,21-20-16,-21-22 0,21 21 15,0 0-15,-21 0 16,0-21-16,21-21 15,0 0 1,0 0-16,0-22 0,0 22 16,0 0-16,0-21 0,21 20 0,0-20 15,0 21-15,0-21 16,0-1-16,22 22 0,-1-21 0,0 21 16,-20-22-16,20 22 0,0 0 15,1 0-15,-1 21 0,0 0 0,1 0 16,-1 0-16,-21 0 0,0 21 0,0 0 15,1 0-15,-22 0 0,0 1 16,0 20-16,0-21 0,0 21 0,0 1 16,0-22-16,0 21 0,-22-21 0,1 22 15,0-22-15,21 0 0,-21 0 16,0 0-16,21 1 0,-21-22 0,21 21 16,0-42 15,21 21-31,0-22 15</inkml:trace>
  <inkml:trace contextRef="#ctx0" brushRef="#br0" timeOffset="-210640.91">24469 5355 0,'-22'-21'15,"1"0"-15,21 0 16,-21 21-16,0-21 16,0-1-16,21 1 15,0 0-15,0 0 0,0 0 0,0 0 16,21-1-16,0 1 16,0 0-16,0 0 0,22 21 0,-22-21 15,21 0-15,1 21 0,-1 0 16,0 0-16,1 0 0,-1 0 0,-21 0 15,21 0-15,-20 21 0,-1-21 0,0 42 16,-21-21-16,0 0 0,0 22 16,0-22-16,-21 21 0,0 1 15,-1-22-15,-20 21 0,21-21 0,0 22 16,-22-22-16,22 0 0,0 0 16,0 21-16,-21-20 0,42-1 0,-22 0 15,1-21-15,0 21 0,21 0 0,-21-21 16,21 21-16,0 1 15,0-1 1</inkml:trace>
  <inkml:trace contextRef="#ctx0" brushRef="#br0" timeOffset="-210353.07">24447 6244 0,'0'0'0,"0"21"0,22-21 16,-22-21-1,21 21 1,-21-21-16,0 0 0,0 0 16,0 0-16,-21 21 15,-1 0 1,1 0-16,0 0 15,0 0-15,0 0 16,21 21-16,-21-21 0,21 21 16,-22-21-16,1 21 15,0-21-15</inkml:trace>
  <inkml:trace contextRef="#ctx0" brushRef="#br0" timeOffset="-208972.79">1164 7472 0,'0'0'0,"-21"0"16,0 0-16,0 0 16,-1 0-1,22-21-15,0 0 16,0-1-16,0 1 16,22 21-16,-1-21 0,0 21 15,0 0-15,0 0 0,22 0 16,-22 0-16,21 0 0,-21 0 0,0 0 15,22 21-15,-22 0 16,0 1-16,0-1 0,-21 21 0,0-21 16,0 0-16,0 22 0,0-22 15,-21 21-15,0-21 0,0 1 0,-22-1 16,22 0-16,0 0 0,-21 0 16,21 0-16,-1-21 0,1 0 0,0 22 15,0-22-15,0 0 16,0 0-1,21-22-15,0 1 0,0 0 16,21 0 0,0 0-16,0 21 0,0 0 0,0-21 15,22 21-15,-22 0 16,21 0-16,-21 0 0,22 0 0,-1 0 16,-21 0-16,22 21 0,-22 0 15,21 0-15,-21 0 0,-21 0 0,0 1 16,21 20-16,-21-21 0,0 21 15,0-20-15,-21 20 0,0 0 0,0-21 16,-21 22-16,20-22 0,-20 0 16,0 0-16,-1 0 0,1 1 0,-21-1 15,20 0-15,1-21 0,-22 0 16,22 0-16,0 0 0,-1 0 0,22 0 16,-21-21-16,21 0 0,0-1 15,-1 1-15,1 0 0,0 0 16,0-21-16,21 20 0,0 1 15,0 0-15,0 0 0,0 0 0,0 0 16,0-1-16,21 22 0,0-21 16,0 21-16,1 0 0,-1-21 15,0 21-15,21 0 0,-21 0 16</inkml:trace>
  <inkml:trace contextRef="#ctx0" brushRef="#br0" timeOffset="-208640.72">2032 7916 0,'0'0'0,"0"22"31,0-44-16,21 22-15,-21-21 16,21 21-16,-21-21 0,0 0 16,0 0-16,-21 0 31,0 21-31,0 0 0,0 0 16,21 21-1,-22-21-15,22 21 0,0 0 16,0 0-1,0 0-15</inkml:trace>
  <inkml:trace contextRef="#ctx0" brushRef="#br0" timeOffset="-161089.34">3154 7303 0,'0'0'0,"0"-22"0,0 1 16,0 0 0,-21 21-16,-1 0 15,22 21 16,0 0-31,0 1 0,0-1 16,0 0-16,0 21 0,-21-21 16,21 22-16,0-1 0,0 0 0,0 1 15,0-1-15,0 0 0,-21 1 16,21-1-16,0 0 0,0-20 16,-21 20-16,21 0 0,0-21 0,-21 22 0,21-22 15,0 0-15,0 0 0,0 0 16,0 1-1,21-22 1,-21-22-16,21 1 0,0 0 16,0 0-16,-21 0 0,22-22 0,-1 22 15,0-21-15,0 21 0,0-22 16,0 22-16,-21-21 0,22 21 0,-1 0 16,0-1-16,-21 1 0,21 21 15,0 0-15,0 0 16,1 21-1,-22 1-15,0 20 0,0-21 16,0 0-16,0 0 0,21 22 16,-21-22-16,0 21 0,0-21 0,21 1 15,-21 20-15,0-21 0,0 0 16,21 0-16,-21 1 0,21-1 0,0 0 16,1-21-16,-1 21 0,0-21 15,0 0-15,0 0 0,0 0 16,1-21-16,-1 21 0,0-21 0,0 0 15,0-22-15,0 22 0,22-21 0,-22 21 16,0-22-16,0 1 0,-21 0 16,21-43-16,1 43 15,-22-1-15,0 1 0,0 0 0,0 20 16,0 1-16,0 0 0,0 0 16,0 0-16,0 42 31,0 0-16,0 0-15,0 0 0,-22 1 0,22 20 16,0-21-16,0 0 0,0 22 16,0-22-16,0 0 0,0 0 0,0 0 15,0 0-15,0 1 0,0-1 16</inkml:trace>
  <inkml:trace contextRef="#ctx0" brushRef="#br0" timeOffset="-160529.22">4297 7218 0,'-21'-42'32,"-318"698"-32,656-1312 0,-274 698 0,-86-63 15,22 42 1,21 0-16,0 0 0,-21 22 0,21-22 0,0 21 15,0 0-15,0 1 0,0-1 0,0 0 16,0 1-16,-21 20 16,21-20-16,0-1 0,0 0 0,0 1 15,0-1-15,-21-21 0,21 21 0,0-20 16,0 20-16,0-21 0,0 0 16,0 0-16,0 1 0,0-44 31,0 1-16,0 0-15,0-21 0,0 21 0,0-1 16,0-20-16,0 0 0,0-1 0,21 22 16,0-21-16,-21 0 0,21 20 15,22 1-15,-22-21 0,0 21 16,21 21-16,1-21 0,-22 21 0,21 0 16,-21 0-16,22 0 0,-22 21 15,0 0-15,0 0 0,0 0 0,0 0 16,1 22-16,-22-22 0,21 21 15,-21 1-15,0-22 0,0 21 0,0 0 16,0-20-16,0 20 0,-21-21 0,-1 21 16,1-20-16,21-1 0,0 0 0,-21-21 15,0 21-15,21 0 16,-21-21-16,21-21 16,0 0-16,0 0 15,0 0-15,21-1 16,0 1-16,-21 0 0,21 0 15,0 0-15,1 21 0</inkml:trace>
  <inkml:trace contextRef="#ctx0" brushRef="#br0" timeOffset="-159677.09">5249 7641 0,'0'0'0,"0"-21"0,0 0 16,0 0-16,0 0 15,-21 21-15,0 0 16,0 0-16,0 0 16,-1 0-16,1 21 0,0-21 0,0 21 15,0 0-15,0 0 0,-1 0 0,1 22 16,0-22-16,0 21 0,21-21 15,-21 22-15,21-22 0,-21 21 0,21 1 16,0-22-16,0 21 0,0-21 0,0 0 16,0 1-16,0-1 0,0 0 15,21-21-15,0 0 0,0 0 16,0 0-16,0 0 0,1 0 16,-1 0-16,0-21 0,0 0 0,-21-1 15,21 1-15,0-21 0,1 21 16,-1 0-16,0-22 0,-21 1 0,0 0 15,21 20-15,-21-20 0,21 0 0,-21 21 16,21-1-16,-21-20 0,0 21 16,0 42 15,0 0-31,0 0 0,0 1 16,0-1-16,0 21 0,0-21 0,0 22 15,0-22-15,0 0 0,0 21 16,0-21-16,0 1 0,0 20 15,22-21-15,-1 0 0,0 0 16,0 1-16,0-22 0,0 0 0,1 0 16,20 0-16,-21 0 0,21 0 15,-20-22-15,20 1 0,-21 0 0,21 0 16,-20 0-16,-1 0 0,0-22 0,21 22 16,-42-21-16,21-1 0,-21 1 15,22 0-15,-22-22 0,0 22 0,0-22 16,0 22-16,0 0 0,0-1 15,0 1-15,0 21 0,0-21 0,0 20 16,0 1-16,0 42 16,0 1-1,0-1-15,0 0 0,-22 21 16,22 1-16,-21-1 0,21 0 0,0 1 16,0-1-16,0 0 0,0 1 0,0 20 15,0-21-15,0 1 0,0-22 16,0 21-16,0-21 0,0 22 15,0-22-15,0 0 0,0 0 0,21-21 16,-21 21-16,22-21 0,-1 0 0,0 0 16,0 0-1,0 0-15,0 0 0,-21-21 16,22 0-16,-1 0 0,0 0 16,0 0-16,-21-1 15,0 1-15,21 0 0,-21 0 0,21 0 16</inkml:trace>
  <inkml:trace contextRef="#ctx0" brushRef="#br0" timeOffset="-159421.23">5694 7641 0,'0'0'0,"-21"0"0,42 0 31,0 0-31,0 0 15,0 0-15,22 0 0,-22 0 0,21 0 16,-21-21-16,0 21 0,22 0 0,-22 0 16,21-21-16,-21 21 0,1 0 15,-1 0-15,0 0 0,0 0 0,0 0 16,-21-21-16,21 21 0,1 0 16</inkml:trace>
  <inkml:trace contextRef="#ctx0" brushRef="#br0" timeOffset="-158757.61">7683 7662 0,'0'-21'16,"0"0"-1,22 0-15,-22 0 16,21 0-16,-21-1 16,0 1-16,0 0 15,0 0-15,0 0 0,0 0 0,0-1 16,21 1-16,-21 0 16,0 0-16,0 42 31,0 0-16,0 22-15,0-22 16,0 21-16,0 0 0,-21 1 0,21-1 16,0 0-16,0 1 0,-21-1 0,21 0 15,0-20-15,-22 20 0,22 0 16,0-21-16,0 1 0,0-1 0,0 0 16,0 0-16,0 0 0,22-21 31,-1-21-16,0 0-15,-21 0 0,0 0 16,21-1-16,0 1 0</inkml:trace>
  <inkml:trace contextRef="#ctx0" brushRef="#br0" timeOffset="-158184.95">8361 7557 0,'0'0'0,"21"-22"0,-21 1 15,-21 21 17,0 0-17,-1 0-15,1 0 16,0 21-16,0-21 0,0 22 0,0-1 15,-1-21-15,1 21 0,0 0 16,0 0-16,0-21 0,21 21 0,0 1 16,0-1-16,0 0 15,21-21 1,0 0 0,0 0-16,0 0 0,1 0 15,20 0-15,-21 0 0,0 0 16,0 0-16,1 0 0,-1 0 0,0 0 15,0 0-15,0 0 0,0 0 0,1 0 16,-1 21-16,0 0 0,-21 0 16,21-21-16,-21 22 15,0-1-15,0 0 0,0 0 16,0 0-16,0 0 0,-21 1 0,0-22 16,0 21-16,-1 0 0,1-21 15,0 21-15,-21-21 0,21 0 0,-1 21 16,-20-21-16,21 0 0,0 0 0,0 0 15,-1 0-15,1 0 0,0 0 16,-21-21-16,21 21 0,21-21 16,-22 21-16,22-21 0,-21 21 0,21-21 15,-21 21-15,21-22 0,0 1 16,0 0 0,0 0-16,0 0 0,0 0 15,0-1-15</inkml:trace>
  <inkml:trace contextRef="#ctx0" brushRef="#br0" timeOffset="-157837.14">8022 7218 0,'-21'0'0,"42"0"0,-63 0 15,63 0 17,0 0-32,0-21 15,0 21-15,-21-21 16,0-1-16,0 1 16,0 0-1,-21 21-15,0 0 16,0 0-16,0 0 0,0 0 15,-1 0-15,1 0 0,0 21 16,21 0-16,0 1 16,0-1-16,0 0 15,0 0-15,0 0 0,21-21 16,-21 21-16,43-21 0,-22 0 0</inkml:trace>
  <inkml:trace contextRef="#ctx0" brushRef="#br0" timeOffset="-157332.92">10118 7239 0,'0'-21'0,"0"42"0,0-84 0,0 41 0,0 1 16,0-21-16,0 21 0,0 0 0,0-1 15,0 1-15,0 0 0,0 0 16,0 42 0,0 21-1,0-20-15,0 20 0,0 0 16,0 1-16,0-1 0,0 21 0,0 1 16,0-1-16,0 1 0,-22-22 0,22 22 15,-21-22-15,21 22 0,-21-22 16,21 0-16,-21 1 0,21-22 15,0 21-15,0-21 0,0 0 0,-21 1 0,21-1 16,0 0 0,0-42-1,0 0 1,0-1-16,21 1 0,-21 0 0,0-21 16</inkml:trace>
  <inkml:trace contextRef="#ctx0" brushRef="#br0" timeOffset="-156977.12">9948 7218 0,'-21'-21'0,"42"42"0,-63-63 0,21 20 0,0 22 0,-1-21 15,1 0-15,0 0 0,21 0 16,0 0-16,0-1 16,21 1-16,0 0 0,22 0 0,-22 0 15,21 0-15,1-1 0,-1 1 0,21 21 16,-20-21-16,-1 21 0,22 0 15,-22 0-15,0 0 0,1 21 0,-1 0 16,-21 1-16,21-1 0,-20 21 0,-1-21 16,-21 22-16,0-1 0,0 0 15,0 1-15,-21 20 0,-1-21 0,-20-20 16,21 20-16,-21 0 0,-1-21 16,1 22-16,21-22 0,-22 0 0,-20 0 15,42 0-15,0 1 16,-1-22-16,1 0 0,42 0 47,1 0-47,-1 0 0,0 0 15,0 0-15,0 0 0,22 0 0</inkml:trace>
  <inkml:trace contextRef="#ctx0" brushRef="#br0" timeOffset="-155605.45">10901 7789 0,'42'-21'32,"-42"0"-17,0 0-15,21 0 0,-21 0 16,0-1-16,0 1 0,0 0 0,0 0 15,0 0-15,0 0 0,0-22 16,0 22-16,-21 0 0,21 0 0,-21 0 16,-21-1-16,20 22 15,1 0-15,0 0 0,0 0 0,0 0 16,0 22-16,-22-1 0,22 0 16,-21 21-16,21-21 0,-1 22 0,1-1 15,0 0-15,0-20 0,21 20 0,0 0 16,0-21-16,0 1 0,0 20 15,0-21-15,0 0 0,0 0 0,0 1 16,0-1-16,21-21 0,0 0 16,0 0-16,1 0 15,-1 0-15,21 0 0,-21-21 0,0 21 16,1-22-16,-1 1 0,21 0 16,-21-21-16,0 21 0,22-1 0,-22-20 15,0 21-15,0-21 0,0-1 16,1 22-16,-22-21 0,0 21 0,0-1 15,0 1-15,0 0 0,0 0 0,0 42 32,0 0-32,0 0 0,0 1 15,0 20-15,0-21 0,0 21 0,0-20 16,0-1-16,0 21 0,0-21 0,0 0 16,0 22-16,0-22 0,0 0 15,21 0-15,0 0 16,0 1-16,-21-1 0,21-21 0,0 0 0,1 0 15,-1 0-15,21 0 0,-21 0 16,22 0-16,-1 0 0,-21-21 16,21 21-16,1-22 0,-1 1 0,43-21 15,-43 21-15,-21 0 0,22-1 16,-22 1-16,21 0 0,-21 0 16,0 0-16,1 0 0,-22-1 0,0 1 15,0 0-15,0 0 0,0 0 16,0 0-16,-22 21 15,1 0-15,0-22 0,0 22 0,-21 0 16,20 0-16,1 0 0,0 0 0,0 0 16,0 22-16,0-1 0,-1-21 15,1 21-15,0 0 0,0 0 0,0 0 16,0 22-16,21-22 0,0 0 16,0 0-16,0 22 0,0-22 15,0 0-15,0 0 0,0 0 16,21-21-16,0 0 15,0 0-15,0 0 0,22 0 0,-22 0 16,0 0-16,0 0 0,0-21 16,0 21-16,1-21 0,-1 0 0,0 0 15,0-1-15,0 1 0,0 0 0,-21 0 16,0 0-16,0 0 0,22-1 16,-22 1-16,21 0 15,-21 0-15,0 42 31,0 0-15,0 0-16,0 1 0,0-1 0,0 0 16,0 21-16,0-21 0,0 22 0,0-1 15,0 0-15,0 1 0,0-1 0,0 22 16,0-22-16,0 21 0,0 1 16,0-22-16,0 22 0,0-1 0,0-20 15,-21 20-15,21-21 0,0 22 0,-22-1 16,22 1-16,0-22 0,0 22 15,0-1-15,-21-20 0,21 20 0,0-21 16,0 1-16,0-1 0,0 0 16,0 1-16,0-22 0,0 21 0,0-21 15,0 1-15,0-1 0,0 0 0,0 0 16,-21-21-16,0 0 16,0 0-16,21-21 0,-21 0 15,-1 0-15,1-1 0,0 1 16,0-21-16,0 0 0,-22-1 0,1-63 15,21 43-15,-21-1 0,42 1 16,-22-1-16,22 1 0,0 21 0,0-22 16,0 1-16,0 20 15,22 1-15,-1 0 0,0-1 0,0 1 16,21 0-16,-20-1 0,-1 1 0,21 21 16,-21-22-16,0 1 0,22 21 0,-22-21 15,21 20-15,-21-20 0,22 21 16,-22 0-16,21 0 0,-21-1 0,22 1 15,-22 0-15,0 0 0,0 21 0,0 0 16,1-21-16,-1 21 16,-21-21-1</inkml:trace>
  <inkml:trace contextRef="#ctx0" brushRef="#br0" timeOffset="-155200.68">12086 7768 0,'0'-21'31,"21"21"-31,-21-21 0,21 21 0,1 0 16,-1-21-16,0 21 16,-21-21-16,21 21 0,0 0 0,-21-22 15,21 1-15,1 21 0,-22-21 16,21 0-16,-21 0 0,0 0 15,0-1-15,0 1 16,-21 0-16,-1 21 16,1 0-16,0 0 0,0 0 15,0 0-15,0 21 0,-1 0 0,1 1 16,0-1-16,0 0 0,21 0 0,-21 0 16,21 22-16,-21-22 0,21 0 0,0 21 15,0-21-15,0 1 0,0-1 16,0 0-16,21 0 0,0 0 0,0-21 15,0 21-15,0-21 0,1 0 0,-1 0 16,21 0-16,-21 0 0,0 0 16,22 0-16,-22 0 0,0 0 0,0 0 15,0-21-15,1 21 0,-1-21 16,0 0-16,0 21 0,-21-21 16,0 0-16</inkml:trace>
  <inkml:trace contextRef="#ctx0" brushRef="#br0" timeOffset="-153949">12933 7345 0,'21'0'0,"-21"-21"15,0 0-15,0-1 16,0 1-16,0 0 15,0 0-15,0 0 16,0 0-16,0 42 31,0 0-15,0 0-16,0 21 0,0 1 0,0-1 16,0 0-16,0 22 0,-21-22 15,21 1-15,-21 20 0,21-21 16,0 1-16,0-1 0,-22-21 0,22 22 15,-21-1-15,21-21 0,0 0 0,0 0 16,0 1-16,0-1 0,21-42 47,1-1-47,-1 1 16,-21-21-16,21 21 0</inkml:trace>
  <inkml:trace contextRef="#ctx0" brushRef="#br0" timeOffset="-153696.64">13102 7197 0,'-21'0'16,"42"0"15,0 0-31,0 0 0,1-21 16,20 21-16,-21 0 0,0 0 15,0 0-15,22 0 0,-22 0 0,0 0 16,0 0-16,22 0 0,-22 0 16,0 0-16,0 0 0,0 0 15,-21 21 1,0 0 0,0 0-16,-21 0 0</inkml:trace>
  <inkml:trace contextRef="#ctx0" brushRef="#br0" timeOffset="-153492.75">13102 7620 0,'0'0'0,"-21"21"0,21 0 15,0 1-15,0-1 16,21-21 15,0 0-31,0 0 0,1 0 16,-1 0-16,0 0 0,0 0 15,0 0-15,22 0 0,-22 0 0,0-21 16,0 21-16,0 0 0,0 0 0,1 0 16,-1 0-16,0 0 0</inkml:trace>
  <inkml:trace contextRef="#ctx0" brushRef="#br0" timeOffset="-152937.66">13906 7726 0,'0'0'16,"22"0"0,-1-21-16,-21 0 15,0-1-15,0 1 16,0 0-16,0 0 0,0 0 0,0 0 16,0-22-16,0 22 0,-21 0 0,-1 0 15,22 0-15,-21-1 0,0 1 16,0 21-16,0 0 0,0 0 0,-1 0 15,1 0-15,0 21 0,0 1 16,0 20-16,0-21 0,-1 21 0,1 1 16,0-1-16,21 0 0,0 1 0,-21-1 15,21 0-15,0 1 0,0-1 16,0-21-16,0 22 0,0-22 16,0 0-16,0 0 0,0 0 0,21 0 15,0-21-15,0 0 0,1 0 16,-1 0-16,0 0 0,0-21 15,0 21-15,0-21 0,22 0 0,-22 0 16,0 0-16,0-1 0,22-41 16,-22 42-16,0-22 0,0 1 15,-21 21-15,21-21 0,-21 20 0,0 1 16,0-21-16,0 21 0,0 42 31,0 0-15,-21 0-16,21 0 0,0 22 0,0-22 15,0 21-15,0-21 0,0 22 0,0-22 16,0 21-16,0-21 0,0 1 16,0-1-16,0 0 0,0 0 0,0 0 15,21-21-15,0 21 0,1-21 16,-1 0-16,0 0 0,0 0 16,21 0-16,-20-21 0,20 0 0,-21 0 15,21 0-15</inkml:trace>
  <inkml:trace contextRef="#ctx0" brushRef="#br0" timeOffset="-152677.61">14563 7578 0,'0'-21'0,"0"42"0,0-64 15,0 22-15,0 0 0,0 0 16,-22 21 0,1 0-16,0 0 0,0 0 15,0 21-15,21 0 0,-21 0 16,-1 1-16,1-1 0,0 21 0,21-21 15,0 22-15,0-22 0,0 21 0,0 22 16,0-43-16,0 0 16,0 0-16,0 21 0,21-20 0,0-22 15,-21 21-15,22 0 0,-1-21 16,0 0-16,0 0 0,0 0 0,0 0 16,1 0-16,-1 0 0,0 0 15,21-21-15,-21 0 0,1-1 0,20 1 16</inkml:trace>
  <inkml:trace contextRef="#ctx0" brushRef="#br0" timeOffset="-152392.74">15049 7133 0,'0'-42'16,"0"84"-16,0-105 0,-21 42 0,0-1 16,0 22-16,0 0 15,21 22 1,-21-1-16,21 0 0,0 21 0,0 1 15,0-1-15,0 0 0,0 1 16,0 20-16,0-21 0,0 22 0,0-22 16,0 1-16,0-1 0,0 0 0,0 1 15,0-22-15,0 21 0,0-21 16,0 0-16,0 22 0,0-22 0,0 0 16,0 0-16,21-21 31,0-21-16,0 0-15,0 0 0,0 0 16,1-1-16</inkml:trace>
  <inkml:trace contextRef="#ctx0" brushRef="#br0" timeOffset="-152020.81">15388 7472 0,'-21'42'31,"21"-21"-31,-21 1 0,0 20 0,21-21 15,0 0-15,-22 22 0,1-22 0,21 21 16,-21-21-16,21 0 0,0 1 16,0 20-16,0-21 0,0 0 15,0 0-15,0 1 0,21-22 16,0 0-16,1 0 0,-1 0 16,0 0-16,0 0 0,0 0 0,0 0 15,22-22-15,-22 22 0,0-21 0,0 0 16,0 0-16,1 0 15,-22-22-15,21 22 0,0-42 0,-21 20 16,0 1-16,0 21 0,0-21 0,-21 20 16,0 1-16,-1 21 0,1 0 15,0 0-15,0 0 0,0 0 16,0 0-16,-1 0 0,1 21 16,0-21-16,21 22 0,0-1 0,0 0 15,0 0-15,0 0 16,0 0-16,21 1 0,0-22 15,1 0-15,-1 0 0,0 21 0,0-21 16</inkml:trace>
  <inkml:trace contextRef="#ctx0" brushRef="#br0" timeOffset="-151608.73">15896 7620 0,'0'0'0,"0"-21"15,-21 21-15,0-21 0,21 0 0,0-1 16,0 1-16,0 0 16,21 21-1,0 0-15,0 0 16,0 0-16,1 0 0,-1 0 16,0 0-16,0 21 0,0 0 15,-21 1-15,0-1 0,21 0 0,-21 21 16,0-21-16,0 1 0,0 20 0,0-21 15,0 0-15,0 0 0,0 1 0,0-1 16,0 0-16,-21 0 0,21 0 16,-21-21-16,21 21 0,-21-21 15,21-21 17,0 0-32,0 0 15,0 0-15,21 0 0,-21-1 16,21 1-16,0 0 0,-21-21 0,22 21 15,-1-1-15,0-20 0,0 21 0,0 0 16,0 0-16,1-1 0,-1 1 0,0 0 16,21 0-16,-21 21 0,1 0 0,-1 0 15</inkml:trace>
  <inkml:trace contextRef="#ctx0" brushRef="#br0" timeOffset="-151053.04">16531 7578 0,'0'0'0,"0"21"0,-21 0 16,0 0-16,21 0 0,-21-21 16,-1 43-16,22-22 0,-21 0 0,21 0 15,0 0-15,-21 1 0,21-1 0,0 0 16,0 0-16,0 0 0,0 0 0,0 1 16,0-1-16,21-21 0,0 21 15,1-21-15,-1 0 0,0 0 0,21 0 16,-21 0-16,22 0 0,-1 0 0,-21 0 15,22-21-15,-1 0 0,-21-1 16,21 22-16,-20-21 0,20 0 16,-21 0-16,0-21 0,0 20 0,1 1 15,-22-21-15,0 21 0,21 0 16,-21-22-16,0 22 0,0 0 0,0 0 16,0 42 15,-21-21-31,21 21 0,0 21 0,-22-20 15,1-1-15,0 21 0,21 0 0,-21 1 16,21-1-16,-21 0 0,0 1 0,21 20 16,0-20-16,0-1 0,-22 21 15,22-20-15,0-1 0,-21 22 0,21-22 16,0 0-16,0 1 0,0-1 16,0 0-16,0 1 0,0-22 0,0 21 15,0 0-15,0-20 0,0 20 16,0-21-16,0 21 0,0-20 0,0-1 15,0 0-15,-21 0 0,21 0 0,0 0 16,-21-21 0,21-21-1,0 0-15,-21 0 0,21 0 16,0 0-16,0-1 0,0 1 16,0 0-16,0 0 15,0 0-15,0 0 0,0-1 0</inkml:trace>
  <inkml:trace contextRef="#ctx0" brushRef="#br0" timeOffset="-150740.22">14901 7239 0,'0'0'16,"0"-21"-16,21 21 15,1 0-15,20 0 0,-21 0 0,21 0 16,1 0-16,-1 0 0,22 0 16,-22 0-16,0 0 0,22 0 0,-22 0 15,0 0-15,1 0 0,-1 0 0,0 0 16,1 0-16,-22 0 0,0 0 15,0 0-15,0 0 0,1 0 0,-1 0 32,0 0-17</inkml:trace>
  <inkml:trace contextRef="#ctx0" brushRef="#br0" timeOffset="-150132.58">18351 7260 0,'0'0'0,"-21"-21"16,21 0-16,0 0 0,-21-22 16,21 22-16,0 0 15,0 0-15,0 42 31,0 0-31,0 0 16,0 22-16,0-1 0,0 0 0,0 22 16,0-22-16,0 22 0,0-22 15,0 0-15,0 22 0,-21-22 16,21 1-16,0-1 0,0-21 0,-21 21 16,21-20-16,0-1 0,-21 0 0,21 0 15,0 0-15,0 0 16,0-42-1,0 0 1,0 0-16</inkml:trace>
  <inkml:trace contextRef="#ctx0" brushRef="#br0" timeOffset="-149748.4">17949 7239 0,'-21'-21'0,"42"42"0,-42-63 0,0 21 15,21-1-15,0 1 0,0 0 16,0 0-16,21 21 0,0-21 16,0 21-16,1-21 0,20 21 0,0 0 15,1-22-15,-1 22 0,21 0 16,-20 0-16,20 0 0,1 0 0,-1 0 16,1 22-16,-22-1 0,22 0 0,-1 21 15,-21 1-15,1-1 0,-1 0 16,0 22-16,1-22 0,-22 0 15,0 1-15,-21-1 0,0 0 0,0 1 16,0-22-16,0 21 0,-21-21 0,0 1 16,0 20-16,-22-21 0,22-21 15,-21 21-15,-1 0 0,1-21 0,-21 22 16,20-22-16,1 0 0,0 0 16,20 0-16,-20 21 0,21-21 0,0 0 15,0 0-15,-1 0 0,1 0 16,21-21-1,0-1-15,21 22 16,1-21-16,-1 0 0,0 21 0,21-21 16,-21 21-16</inkml:trace>
  <inkml:trace contextRef="#ctx0" brushRef="#br0" timeOffset="-149356.62">19092 7705 0,'0'21'0,"21"-21"31,1 0-31,-1 0 0,0 0 16,0 0-16,0 0 0,0 0 0,22 0 16,-22-21-16,0 21 0,21-21 15,-20 21-15,-1-22 0,0 22 16,21-21-16,-21 0 0,-21 0 15,22 21-15,-22-21 0,0 0 16,0-1-16,-22 22 16,1 0-16,0 0 0,0 0 0,0 0 15,0 0-15,-1 22 0,1-1 0,0 0 16,0 0-16,0 0 0,0 0 16,-1 1-16,1 20 0,21-21 0,0 0 15,-21 22-15,21-22 0,0 0 0,0 0 16,0 0-16,0 0 15,0 1-15,21-22 16,0 21-16,1-21 0,-1 0 0,0 0 16,21 0-16,-21 0 0,22 0 0,-1-21 15,0 21-15</inkml:trace>
  <inkml:trace contextRef="#ctx0" brushRef="#br0" timeOffset="-148928.43">20087 7578 0,'0'0'0,"0"-21"0,0-1 16,-21 22 0,0 0-16,-22 22 0,22-22 15,0 21-15,-21-21 0,21 21 0,-22 0 16,22 0-16,0 0 16,0 1-16,0-22 0,21 21 0,0 0 15,0 0-15,0 0 0,21-21 16,0 21-16,0-21 15,0 0-15,0 0 0,22 0 16,-22 0-16,0 0 0,0 22 0,0-22 16,1 0-16,20 0 0,-21 21 15,0-21-15,0 21 0,-21 0 16,0 0 0,0 0-16,-21 1 0,0-22 15,0 0-15,0 0 0,-22 21 0,22-21 16,-21 21-16,0-21 0,20 0 15,-20 0-15,0 0 0,21 0 0,-1 0 16,-20 0-16,21 0 0,0 0 16,0-21-16,-1 0 15,22-1-15,0 1 16,0 0-16,22 0 16,-1 0-16,0 21 0,0-21 15,0-1-15,0 22 0,22-21 0</inkml:trace>
  <inkml:trace contextRef="#ctx0" brushRef="#br0" timeOffset="-148696.56">20278 7578 0,'0'0'0,"0"21"16,0 0-1,0 0-15,0 0 0,0 1 16,0-1-16,0 0 0,0 0 0,0 0 15,0 0-15,0 1 16,0-1-16,0 0 0,0 0 16,0-42 31,0 0-47</inkml:trace>
  <inkml:trace contextRef="#ctx0" brushRef="#br0" timeOffset="-148508.67">20320 7451 0,'0'0'0,"0"-43"0,0 22 0,0 0 15,0 0-15,0 42 63,0 0-63,21 0 0,-21 1 15,21-22-15,0 21 0,-21 0 16,22 0-16</inkml:trace>
  <inkml:trace contextRef="#ctx0" brushRef="#br0" timeOffset="-147846.05">20891 7726 0,'0'0'0,"22"-21"16,-22 0-16,0-1 16,0 1-16,0 0 15,0 0-15,-22 21 16,1-21-16,0 21 0,0 0 0,0 0 16,0 0-16,-1 0 0,-20 21 15,21-21-15,-21 21 0,20 0 0,1 0 16,-21 1-16,21-1 0,0 0 0,21 0 15,0 0-15,0 0 0,0 1 16,0-1-16,0 0 0,21 0 16,0-21-16,0 0 0,0 21 0,0-21 15,22 0-15,-22 0 16,0 0-16,21 0 0,-20 0 0,-1 0 16,21-21-16,-21 0 0,0 21 0,1-21 15,-1 0-15,0 21 0,0-22 16,-21 1-16,0 0 0,0 0 15,0 0-15,0 0 0,0-1 16,0 44 15,0-1-31,0 21 0,-21-21 16,21 0-16,0 22 0,-21-22 0,21 21 16,0 1-16,0-1 0,0 21 15,0-20-15,0-1 0,0 0 16,0 22-16,0-22 0,0 1 0,0 20 15,0-21-15,0 1 0,0-1 16,0 0-16,0 1 0,0-1 0,0 0 16,0-20-16,0 20 0,0 0 0,-21-21 15,-1 22-15,22-22 0,-21 0 0,0 0 16,21 0-16,-21-21 0,0 0 16,0 22-16,-1-22 0,-20 0 0,21 0 15,-21 0-15,-1-22 0,22 1 0,-21 0 16,-1 0-16,1 0 0,21 0 15,-21-22-15,20 22 0,22 0 16,0-21-16,0 20 0,0 1 0,0-21 16,22 21-16,-1-22 0,0 22 0,21-21 15,-21 21-15,22-22 0,-1 1 0</inkml:trace>
  <inkml:trace contextRef="#ctx0" brushRef="#br0" timeOffset="-147376.91">21357 7662 0,'0'0'0,"0"-21"0,-21 21 15,21 21 17,0 1-17,0-1-15,0 0 0,0 0 0,0 0 16,0 0-16,0 1 0,0-1 15,-21 0-15,21 0 0,0 0 0,0 0 16,-21-21-16,21 22 0,0-1 16,-22-21-1,1 0-15,0-21 16,21-1-16,0 1 16,-21 0-16,21 0 0,0 0 0,0 0 15,0-1-15,0 1 16,21-21-16,-21 21 0,21 0 0,0-22 15,1 22-15,20 0 0,-21-21 0,21 20 16,1 1-16,-1 0 0,-21 21 16,22 0-16,-1-21 0,0 21 0,1 0 15,-1 0-15,-21 21 0,21 0 0,-20 0 16,-1 1-16,0 20 0,-21-21 16,0 21-16,0-20 0,0 20 0,0-21 15,0 0-15,0 22 0,0-22 0,0 0 16,-21 0-16,21 0 0,0 0 15,-21 1-15,21-1 0,-22-21 16</inkml:trace>
  <inkml:trace contextRef="#ctx0" brushRef="#br0" timeOffset="-146873.2">23114 7366 0,'0'0'0,"21"0"0,-21-21 16,21 0-16,-21 0 15,0 42 17,0 21-32,0-21 0,0 22 15,0-1-15,0 0 0,0 1 0,0 20 16,-21-21-16,21 1 0,-21-1 16,21 0-16,-21 1 0,21-1 0,0 0 15,-21-20-15,21 20 0,-22-21 0,22 0 16,-21 0-16,21 1 0,0-1 15,0-42 17,0-1-32</inkml:trace>
  <inkml:trace contextRef="#ctx0" brushRef="#br0" timeOffset="-146520.4">22881 7514 0,'0'0'0,"-21"-42"0,0 0 0,21-1 15,-21 22-15,21-21 0,0 21 0,0-1 16,0 1-16,0 0 0,0 0 16,21 0-16,0 0 0,0 21 0,21-22 15,1 1-15,-1 21 0,22 0 16,-22 0-16,21 0 0,1 0 0,-1 0 16,1 0-16,21 21 0,-22 1 15,-21 20-15,1-21 0,-1 21 0,-21-20 16,0 20-16,-21 0 0,0 1 15,-21-22-15,0 21 0,-21-21 0,21 0 16,-22 22-16,-20-22 0,20 0 0,1-21 16,0 21-16,-1 0 0,1-21 15,0 22-15,-1-22 0,1 21 16,21-21-16,0 0 0,42 0 31,0 0-31,0 0 16,22 0-16,-22 0 0,0 0 0,21 0 15,1 0-15,-22 0 0,21 0 16</inkml:trace>
  <inkml:trace contextRef="#ctx0" brushRef="#br0" timeOffset="-146056.8">23982 7768 0,'42'-42'31,"-42"21"-31,0 0 0,0-1 0,0 1 15,-21 0-15,0 21 0,0-21 16,-1 0-16,1 21 0,0 0 16,0 0-16,0 0 0,0 0 0,-1 0 15,-20 21-15,21 0 0,0 0 0,-22 0 16,22 1-16,0 20 0,-21 21 16,21-41-16,-1-1 0,22 21 15,0-21-15,0 0 0,0 1 0,0-1 16,0 0-16,0 0 15,22-21-15,-1 0 16,21 0-16,-21 0 0,0-21 0,1 0 16,20 21-16,-21-21 0,21-1 15,-20 1-15,20 0 0,-21-21 16,21 21-16,-20-22 0,-1 22 0,0-21 16,0 21-16,0-22 0,0 22 15,-21 0-15,0 42 31,0 0-31,0 0 0,0 22 16,0-22-16,0 0 0,0 0 0,0 22 16,0-22-16,0 0 0,0 0 0,0 0 15,0 0-15,0 1 0,0-1 16,22-21-16,-1 0 0,0 0 16,0 0-16,0 0 0,0 0 15,1-21-15,-1-1 0</inkml:trace>
  <inkml:trace contextRef="#ctx0" brushRef="#br0" timeOffset="-145789.96">24553 7218 0,'0'0'0,"0"-21"0,0 0 0,21-1 16,-21 44-1,0-1 1,0 0-16,-21 21 0,21 1 0,0-1 15,0 0-15,-21 1 0,21-1 16,-21 0-16,21 1 0,-21-1 16,21 0-16,0 1 0,0-1 0,0 0 15,-21-21-15,21 22 0,0-22 0,-22 0 16,22 0-16,0 0 0,0 1 16,0-1-16,22-42 31,-1 21-31,0-22 0</inkml:trace>
  <inkml:trace contextRef="#ctx0" brushRef="#br0" timeOffset="-145524.11">24850 7260 0,'0'-42'0,"0"84"0,21-105 16,-21 42-16,0-1 0,0 1 0,0 42 31,0 1-31,0-1 0,0 21 0,0 0 15,0 1-15,0-1 0,0 0 16,0 1-16,0 20 0,-21-20 0,21-1 16,-22 0-16,22 1 0,0-22 0,0 21 15,0 0-15,-21-20 0,21-1 16,0 0-16,0 0 0,0 0 0,0 0 16,0 1-16,0-1 15,-21-42 16,21-1-31</inkml:trace>
  <inkml:trace contextRef="#ctx0" brushRef="#br0" timeOffset="-145321.23">24342 7662 0,'0'0'15,"-22"0"-15,44 0 31,-1 0-31,0 22 0,21-22 0,-21 0 16,1 0-16,20 0 16,0 0-16,1 0 0,-22 0 0,21 0 15,0 0-15,1 0 0,-22 0 0,21 0 16,1 0-16,-22 0 0,21 0 16,-21 0-16,0 0 0,22-22 0</inkml:trace>
  <inkml:trace contextRef="#ctx0" brushRef="#br0" timeOffset="-144956.93">25104 7705 0,'0'21'16,"21"-21"0,0 0-1,0 0-15,0 0 16,0 0-16,1 0 0,-1-21 15,0 21-15,-21-21 0,21 21 16,-21-22-16,21 1 0,-21 0 16,0 0-16,0 0 15,-21 21-15,0 0 16,0 0-16,0 0 16,-1 0-16,1 21 0,0-21 0,0 21 15,0 0-15,21 22 0,0-22 16,-21 0-16,21 0 0,0 21 0,0-20 15,0-1-15,0 0 0,0 0 16,0 0-16,21 0 0,0 1 0,0-1 16,0 0-16,0-21 0,1 21 15,-1-21-15,0 21 0,21-21 0,-21 0 16,1 0-16,20 0 0,-21 0 0,0-21 16</inkml:trace>
  <inkml:trace contextRef="#ctx0" brushRef="#br0" timeOffset="-144560.15">25654 7641 0,'0'0'0,"-21"-21"0,0 0 15,21 0-15,21 21 16,0-21 0,0 21-16,0 0 0,22 0 15,-22 0-15,0 0 0,0 0 0,0 0 16,0 0-16,1 21 0,-1 0 0,0 0 15,0 0-15,-21 0 0,0 1 16,21-1-16,-21 0 0,0 0 0,0 21 16,21-20-16,-21-1 0,0 0 0,0 0 15,0 0-15,0 0 16,0 1-16,0-1 0,-21-21 16,0 0-16,0 0 15,21-21-15,-21 21 16,21-22-16,0 1 0,0 0 15,0 0-15,0 0 0,0 0 0,0-22 16,0 22-16,21 0 0,0-21 16,-21 20-16,21 1 0,0 0 0,1 0 15,-1 0-15,0 21 0,0 0 0,0 0 16,0 0-16,1 0 16,-1 0-16,0 0 0,0 21 0,0 0 15</inkml:trace>
  <inkml:trace contextRef="#ctx0" brushRef="#br0" timeOffset="-144015.09">26374 7726 0,'0'-21'0,"0"-22"31,0 22-31,0 0 0,0 0 16,0 0-16,0 42 31,0 0-31,0 0 16,0 0-16,0 1 0,0 20 15,0-21-15,0 0 0,0 0 0,0 22 16,0-22-16,-22 0 0,22 0 0,0 0 16,0 1-16,0-1 0,0 0 15,-21-21 16,21-21-15,0 0-16,0-1 16,0 1-16,0 0 0,0 0 0,0 0 15,0 0-15,0-22 0,0 22 16,21 0-16,-21 0 0,22-22 16,-1 22-16,0 0 0,-21 0 0,21 0 15,0 21-15,22 0 0,-22-21 16,0 21-16,21 0 0,1 0 0,-22 21 15,21-21-15,-21 21 0,22 0 16,-22 0-16,0 0 0,0 1 0,-21-1 16,0 0-16,21 0 0,-21 0 0,0 0 15,0 1-15,0-1 0,0 0 0,0 0 16,0 0 0,-21-21-16,0 0 15,0 0-15,0 0 16</inkml:trace>
  <inkml:trace contextRef="#ctx0" brushRef="#br0" timeOffset="-143649.05">27199 7726 0,'0'0'0,"0"-21"15,0 0-15,-21-1 0,21 1 0,0 0 16,-21 0-16,21 0 0,0 0 16,0-1-16,0 1 0,0 0 0,0 0 15,0 0-15,21 0 0,0-1 16,-21 1-16,21 0 0,0 21 0,1-21 16,20 21-16,-21 0 0,0 0 0,0 0 15,1 0-15,-1 0 0,-21 21 16,21-21-16,-21 21 0,21 22 0,-21-22 15,0 0-15,0 21 0,0-21 16,0 22-16,0-1 0,0-21 0,0 22 16,-21-22-16,21 0 0,-21 0 0,0 0 15,21 0-15,-22 1 0,1-1 16,21 0-16,-21-21 0,0 21 0,21 0 16,-21-21-16,21 21 0,-21 1 15,-1-22-15,1 21 16,0 0-16,21 0 0,-21 0 15,0 0-15,21 1 0,-21-1 0</inkml:trace>
  <inkml:trace contextRef="#ctx0" brushRef="#br0" timeOffset="-143376.2">27030 8509 0,'0'21'15,"0"-42"-15,-21 42 0,21 0 0,0 1 16,-22-1-16,22 0 0,0 0 0,0 0 15,22-21-15,-1 21 16,0-21-16,0 0 0,0 0 16,0 0-16,22 0 0,-22 0 0,0-21 15,0 21-15,0-21 0,1 0 0,-1 0 16,-21 0-16,0-1 0,0 1 16,0 0-16,0 0 0,-21 21 31,-1 0-31,1 0 15,0 0-15,0 21 0,0-21 16,0 21-16,-1-21 0,1 0 16,0 0-16</inkml:trace>
  <inkml:trace contextRef="#ctx0" brushRef="#br0" timeOffset="-46480.62">1143 9610 0,'0'0'0,"-21"-21"0,21-1 16,0 1-16,-21 21 15,21 21 1,0 1-16,0 20 16,0-21-16,0 21 0,0 1 0,0-1 15,0 0-15,0 1 16,0-22-16,-22 21 0,22 1 0,-21-22 15,21 0-15,0 21 0,0-21 0,-21 1 16,0-1-16,0-21 31,21-21-15,0-1 0,0 1-16,0 0 0,21 21 15,0-21-15,0 21 16,0 0-16,1 0 0,-1 0 0,21-21 15,-21 21-15,22 0 0,-22 0 16,21 0-16,0 0 0,-20 0 0,20 0 16,-21-21-16,0 21 0,0 0 15,1-22-15,-1 22 0,-21-21 0,0 0 16,0 0-16,0 0 16,0 0-16,0-22 0,0 22 15,0 0-15,-21 0 0,21 0 0,0-1 16,-22 1-16,22 0 15,0 42 1,0 0 0,0 1-16,0-1 0,0 0 0,0 21 15,0-21-15,0 22 0,0-1 16,0-21-16,0 22 0,-21-22 0,21 21 16,0-21-16,-21 22 15,21-22-15,0 0 0,0 0 0,0 0 16,0 0-16,0 1 15,0-44 32,0 1-47</inkml:trace>
  <inkml:trace contextRef="#ctx0" brushRef="#br0" timeOffset="-46265.74">1968 9927 0,'0'21'78,"-486"128"-78,972-319 0</inkml:trace>
  <inkml:trace contextRef="#ctx0" brushRef="#br0" timeOffset="-45205.35">3577 9589 0,'0'-22'0,"-21"1"0,21-42 15,-21 63-15,21-21 0,0-1 16,0 1-16,0 0 16,0 42-1,0 0 1,0 22-16,0-22 0,0 21 16,0 1-16,0-1 0,0 0 15,0 1-15,0-1 0,0 0 0,-21 1 16,-1-1-16,22 0 0,-21-21 0,21 22 15,-21-22-15,21 0 0,0 0 16,0 0-16,0-42 31,21 21-31,0-21 16,1 0-16,-1 0 0,0-22 0,0 22 16,0 0-16,0-21 15,1-1-15,-1 22 0,21-21 0,-21 21 0,0 0 16,1-22-16,-22 22 0,21 21 15,0-21-15,0 0 0,0 21 16,0 0 0,-21 21-16,0 0 0,0 0 15,0 0-15,0 22 0,0-22 0,0 21 16,0-21-16,0 22 0,0-22 16,0 0-16,0 21 0,0-20 0,0-1 15,22 0-15,-22 0 0,21 0 0,-21 0 16,0 1-16,21-22 0,0 0 0,0 0 15,0 0-15,1 0 0,-1 0 16,0 0-16,0 0 0,0 0 0,0-22 16,1 1-16,-1 0 0,0 0 15,0 0-15,0 0 0,0-22 16,1-20-16,-22 20 0,0 1 16,0 0-16,0-1 0,0 1 0,0 0 15,0 21-15,-22-1 0,1 1 16,21 0-16,-21 0 0,0 21 0,0 0 15,0 0-15,-1 0 0,1 0 16,0 21-16,21 0 16,0 0-16,0 1 15,21-22 1,0 0 0,1 0-16</inkml:trace>
  <inkml:trace contextRef="#ctx0" brushRef="#br0" timeOffset="-44669.67">4720 9292 0,'0'-21'0,"0"42"0,0-63 16,-21 42-16,0 0 0,0 0 16,-1 0-1,1 21-15,21 0 16,0 22-16,0-22 0,0 21 15,0 0-15,0 1 0,0-1 16,0 0-16,0 1 0,0 20 0,0-20 16,0-1-16,0 0 0,0 1 15,-21-1-15,21-21 0,0 21 16,0-20-16,0 20 0,0-21 0,0 0 0,0 0 16,0 1-1,0-44 1,0 1-1,0 0-15,0-21 16,0 21-16,0-1 0,0 1 16,0-21-16,0 21 0,21-22 0,22-20 15,-1 21-15,-21 20 16,21 1-16,-20 0 0,20 0 0,-21 21 16,0 0-16,0 0 0,22 0 0,-22 0 15,0 21-15,0 0 0,-21 0 16,21 1-16,-21-1 0,22 21 0,-22-21 15,0 22-15,0-22 0,0 21 0,0-21 16,0 0-16,0 1 0,0-1 16,-22 21-16,22-21 0,0 0 15,0 1-15,-21-22 0,21 21 16,21-42 15,1-1-15,-1 1-16</inkml:trace>
  <inkml:trace contextRef="#ctx0" brushRef="#br0" timeOffset="-44008.2">5524 9673 0,'-21'21'31,"0"1"-31,0-1 0,21 0 15,-21 0-15,21 0 0,0 0 0,0 22 16,0-22-16,0 0 0,0 0 0,0 22 16,0-22-16,0 0 15,0 0-15,0 0 0,21-21 16,0 0-16,0 0 0,0 0 16,1 0-16,20 0 0,-21 0 0,21 0 15,-20-21-15,20 0 0,-21 0 0,21 21 16,-20-21-16,-1-22 0,0 22 0,0 0 15,0 0-15,-21 0 0,0-1 16,21 1-16,-21 0 0,22 0 16,-22 0-16,0 0 0,0-1 15,0 44 17,0-1-32,0 0 0,0 0 0,0 21 15,0-20-15,0 20 0,-22 0 0,22-21 16,0 22-16,0 20 0,0-20 15,0-1-15,0 21 0,0-20 0,0 20 16,0 1-16,22-1 0,-22 1 0,21-1 16,-21 1-16,0-1 0,21 1 0,-21-1 15,0 1-15,21-1 0,-21 1 16,0-1-16,0-20 0,0 20 16,0-21-16,-21 22 0,0-22 0,0 1 15,-1-1-15,1-21 0,0 21 16,-21-20-16,21-1 0,-1-21 0,1 0 15,-21 0-15,21 0 0,0 0 0,-22-21 16,22-1-16,0 1 0,-21-21 0,20 0 16,1-1-16,0-20 0,0-1 0,0 1 15,0-1-15,21-20 0,0 20 16,0 1-16,0-22 0,0 21 0,21 1 16,0-1-16,0 1 0,0-1 0,0 22 15,22-21-15,-1 20 0,-21 1 16,22 0-16,-1 20 0,0-20 15,-21 21-15,22-21 0,-1 20 0,0-20 16,1 21-16,20-43 0</inkml:trace>
  <inkml:trace contextRef="#ctx0" brushRef="#br0" timeOffset="-43541.47">7578 9271 0,'0'-21'0,"0"42"0,0-63 0,-22 21 0,22-1 0,0 1 16,-21 21 0,21 21-1,0 1-15,0-1 0,0 0 0,0 21 16,0 22-16,0-22 0,0 22 15,0-22-15,0 21 0,0 1 0,0-1 16,-21 1-16,0-22 0,21 22 0,-21-22 16,21 0-16,0-20 0,-21 20 15,21-21-15,-22 0 0,22 0 0,0 1 16,0-44 15,22 1-15,-22 0-16,0 0 0,0-21 0</inkml:trace>
  <inkml:trace contextRef="#ctx0" brushRef="#br0" timeOffset="-43125.11">7408 9610 0,'0'-43'0,"0"86"0,-21-128 0,21 43 15,0-1-15,-21 1 0,21 21 16,0 0-16,0-22 0,0 22 16,0 0-16,0 0 0,21 0 0,0 0 0,0-1 15,22 1-15,-22 21 0,21-21 16,1 21-16,20 0 0,-21 0 0,22 0 15,-1 0-15,-20 0 0,63 42 16,-43 1-16,-21-22 16,-20 21-16,-1-21 0,-21 22 0,0-1 15,0 0-15,-21 1 0,-1-1 0,-83 22 16,62-43-16,-20 21 16,20-21-16,-20 0 0,21 1 0,-1-1 15,1-21-15,21 0 0,-22 0 0,22 0 16,0 0-16,21-21 15,0-1 1,21 22-16,0 0 16,1 0-16,-1 0 0,0 0 15,0 22-15,21-1 0,-20-21 16,-1 21-16,0 0 0,21 21 0,-21-20 16,1-1-16,-1 0 0,0 0 15,-21 0-15,21-21 0,0 21 0,0 1 16,1-22-16,-1 21 0,0-21 15,0 0-15,0 0 16,-21-21-16,21 21 16,-21-22-16</inkml:trace>
  <inkml:trace contextRef="#ctx0" brushRef="#br0" timeOffset="-42777.64">8086 9821 0,'21'22'15,"0"-22"-15,0 0 16,0 0-16,0 0 16,1 0-16,-1 0 0,0-22 0,0 22 15,21-21-15,-20 21 0,-1-21 16,0 0-16,0 0 0,0 21 0,-21-21 16,0-1-16,0 1 0,0 0 15,-21 21-15,0 0 16,0 0-16,-22 0 0,22 0 15,0 21-15,-21 0 0,21 1 16,-1-1-16,1 0 0,0 0 0,21 21 16,0-20-16,0 20 0,0-21 15,0 0-15,0 0 0,0 1 0,0-1 16,0 0-16,21 0 0,-21 0 0,21-21 16,22 0-16,-22 21 0,0-21 0,21 0 15,-20 0-15,20 0 0,0 0 16,1-21-16,-1 21 0,-21-21 0,21 0 15,1 0-15</inkml:trace>
  <inkml:trace contextRef="#ctx0" brushRef="#br0" timeOffset="-42469.82">8890 9652 0,'0'0'0,"0"-21"0,0 0 0,0 0 16,0-1-1,-21 22-15,0 0 16,-1 22-16,22-1 0,0 21 15,0-21-15,0 0 0,0 22 0,0-1 16,0 0-16,0 1 0,0-1 16,-21 0-16,21 22 0,0-22 0,0 22 15,0-22-15,0 22 0,-21-1 0,21 1 16,0-1-16,0 1 0,0-22 16,0 21-16,0 1 0,-21-1 0,21-20 15,0-1-15,0 0 0,-21 1 16,21-22-16,0 21 0,0-21 0,0 1 15,0-1-15,0-42 32,0-1-32,0 1 0,21 0 15,-21-21-15,0 21 0,0-22 0,0-20 16,0 20-16</inkml:trace>
  <inkml:trace contextRef="#ctx0" brushRef="#br0" timeOffset="-42188.98">8742 10054 0,'0'0'0,"0"-42"0,0 0 15,0-1-15,0 1 0,0 0 0,0 20 16,0-20-16,0 21 0,21 0 16,0-22-16,21 22 0,-20 21 0,20-21 15,-21 0-15,21 21 0,1 0 0,-22 0 16,21 0-16,1 21 0,-22 0 16,0 0-16,0 1 0,0 20 0,-21-21 15,0 0-15,0 22 0,0-22 0,0 21 16,-63 0-16,42-20 15,-22-1-15,22 0 0,-21 0 0,21-21 16,-22 21-16,22-21 0,-21 0 0,21 21 16,-1-21-16,44 0 31,-1 0-15,0 0-16,0 0 0,0-21 0,22 0 15,-22 21-15</inkml:trace>
  <inkml:trace contextRef="#ctx0" brushRef="#br0" timeOffset="-41808.2">9398 9779 0,'0'0'16,"0"-21"-16,0 0 0,0 0 16,0-1-16,0 1 0,21 21 15,0-21-15,0 21 16,1 0-16,-1 0 15,0 0-15,0 0 0,0 21 0,0 0 16,1 1-16,20-1 0,-21 0 16,0 21-16,-21-21 0,21 1 0,-21 20 15,0-21-15,0 0 0,0 0 0,0 1 16,0-1-16,0 0 0,-21 0 16,0 0-16,0-21 0,0 0 15,0 0 1,21-21-16,0 0 15,0 0-15,0 0 0,0-1 16,0 1-16,0-21 0,0 21 0,21 0 16,-21-22-16,0 22 0,21 0 15,0-21-15,0 20 0,0 1 0,1 0 16,-1 21-16,0-21 0,0 21 16,0 0-16,22 0 0,-22 0 0,0 0 15,21 0-15</inkml:trace>
  <inkml:trace contextRef="#ctx0" brushRef="#br0" timeOffset="-41421.42">10223 9652 0,'0'21'0,"-21"-21"16,0 21-16,0-21 16,0 22-16,0-22 0,-1 21 0,22 0 15,-21 0-15,0 0 0,0 22 0,21-22 16,0 0-16,-21 21 0,21-21 15,0 1-15,-21-1 0,21 0 0,0 0 16,0 0-16,0 0 0,0 1 0,21-22 16,0 21-16,0-21 0,0 0 15,0 0-15,1 0 0,-1 0 0,21 0 16,-21 0-16,0 0 0,22-21 0,-22 21 16,0-22-16,21 1 0,-20 0 15,-1 0-15,0-21 0,-21 20 0,0-20 16,0 21-16,0-21 0,0-1 15,0 1-15,0 21 0,0-22 0,-21 22 16,0 0-16,-1 0 0,1 0 0,0 21 16,0 0-16,-21 0 0,20 0 15,1 0-15,0 0 0,0 21 0,0 0 16,0 0-16,-1 0 0,22 1 0,0-1 16,0 0-16,0 0 15,0 0-15,22-21 0,-1 21 0,0-21 16,21 0-16</inkml:trace>
  <inkml:trace contextRef="#ctx0" brushRef="#br0" timeOffset="-41020.87">11070 9673 0,'0'0'0,"0"-21"16,-21 21-1,0 0-15,-22 0 16,1 0-16,21 0 0,-21 0 0,-1 21 15,1-21-15,0 21 0,20 1 16,-20-1-16,21 0 0,0 0 0,0-21 16,21 21-16,0 0 0,0 1 0,21-1 15,0 0-15,0-21 16,21 21-16,1-21 0,-22 0 16,21 21-16,1-21 0,-1 21 0,0-21 15,-21 22-15,22-22 0,-22 21 0,0-21 16,0 21-16,0-21 0,-21 21 15,0 0-15,-21-21 16,-21 21-16,21-21 0,-22 0 16,22 0-16,-21 0 0,0 0 15,-1 0-15,1 0 0,-43 0 16,64 0-16,-21 0 0,21 0 0,-1 0 16,1 0-16,42 0 46,1 0-46,-1-21 0,0 0 0,0 21 16</inkml:trace>
  <inkml:trace contextRef="#ctx0" brushRef="#br0" timeOffset="-40777.01">11557 9737 0,'0'0'0,"0"21"15,0 0 1,0 0-16,-21 0 16,21 1-16,-21-1 0,21 21 0,-22-21 15,22 0-15,0 22 0,0-22 0,-21 0 16,21 0-16,0 0 0,0 1 0,0-1 16,0 0-16,21-21 31,1 0-31,-1 0 0,-21-21 15,21 21-15,0-21 0</inkml:trace>
  <inkml:trace contextRef="#ctx0" brushRef="#br0" timeOffset="-40433.21">11642 9462 0,'0'0'0,"-22"-22"0,1-20 0,0 42 15,0-21-15,-21 21 0,20 0 16,1 0-16,0 0 0,-21 21 0,21-21 15,-1 21-15,22 0 0,0 1 0,0-1 16,0 0-16,0 21 0,0-21 16,0 1-16,22-22 0,-1 21 0,0 0 15,0-21-15,0 0 0,0 0 0,1 0 16,20 0-16,-21 0 0,0 0 0,0 0 16,-21-21-16,22 0 0,-22-1 15,21 1-15,-21 0 0,0 0 16,0 0-16,0 0 0,0-1 0,0 1 15,-21 0-15,-1 0 0,22 0 16,-21 0-16,0 21 0,0 0 0,0 0 16,0 0-16,-1 0 0,1 0 0,0 21 15,0 0-15,21 0 0,0 0 16,0 0-16,0 1 0,0-1 16,0 0-16,21 0 0,-21 0 0,42 0 15,-20 1-15,-1-22 0</inkml:trace>
  <inkml:trace contextRef="#ctx0" brushRef="#br0" timeOffset="-40117.38">12213 9271 0,'0'-42'0,"0"84"0,0-105 0,-21 63 15,21-22-15,-21 22 0,0 0 0,-1 0 16,1 0-1,21 22-15,-21-1 0,21 21 0,0-21 16,-21 22-16,21-22 0,0 21 0,0 0 16,0 1-16,-21-1 0,21 22 0,0-22 15,-21 0-15,21 1 0,0-1 16,0 0-16,0 1 0,0-1 0,0 0 16,0-21-16,0 1 0,0-1 15,0 0-15,0 0 0,0 0 16,0 0-16,21-21 15,0 0-15,0 0 16,-21-21-16,21 0 0,0 21 0,-21-21 16,0 0-16,0 0 0</inkml:trace>
  <inkml:trace contextRef="#ctx0" brushRef="#br0" timeOffset="-39617.17">12023 9694 0,'21'0'16,"0"0"-16,0 0 16,0 0-16,22-21 0,-1 21 0,0 0 15,1 0-15,-1-21 0,0 21 16,1-21-16,-1 21 0,-21 0 0,21-21 16,-20 0-16,20 21 0,-21 0 0,0 0 15,0 0-15,-21 21 31,0 0-31,-21 0 0,21 0 16,-21 0-16,0 22 0,0-22 16,21 0-16,0 21 0,0-20 15,-21 20-15,21-21 0,0 0 0,0 0 16,0 1-16,0-1 0,0 0 0,21 0 16,0-21-16,0 21 0,0-21 0,0 0 15,1 0-15,20 0 0,-21 0 16,0 0-16,22 0 0,-22-21 0,21 21 15,-21-21-15,0 0 0,1 0 0,-1-1 16,0-20-16,-21 21 0,0-21 0,0 20 16,0-20-16,0 0 0,0 21 15,0-22-15,-21 22 0,0-21 0,-1 21 16,1-1-16,0 22 0,0 0 16,-21 0-16,20 0 0,1 0 15,0 0-15,0 0 0,0 22 0,0-1 16,21 0-16,0 0 0,0 0 0,0 0 15,0 1-15,0-1 0,0 0 16,0 0-16,21-21 0,0 21 0,0-21 16,21 0-16,1 21 0,-1-21 0</inkml:trace>
  <inkml:trace contextRef="#ctx0" brushRef="#br0" timeOffset="-39232.28">13398 9864 0,'0'0'0,"0"-21"0,0-1 15,0 1-15,0 0 0,0 0 0,0 0 16,0-22-16,0 22 0,22 0 0,-1 0 16,0 0-16,0 0 0,0-1 15,0 22-15,1 0 0,20-21 0,-21 21 16,21 0-16,1 21 16,-1 1-16,-21-1 0,0 0 0,22 21 15,-22-21-15,-21 22 0,0-1 0,0-21 16,0 22-16,0-22 0,0 42 15,0-20-15,0-22 0,-21 0 16,21 0-16,-21 0 0,-1 0 0,1-21 16,0 0-16,0 0 15,0 0-15,0-21 16,21 0 0,0 0-16,0 0 0,0 0 0,21-22 15,0 22-15,0-21 0,-21 21 0,42-22 16,-20 22-16,-1-21 0,0 21 0,0-22 15,21 22-15,-20 0 0,-1 0 16,21 0-16,-21 21 0,0 0 16,1 0-16,-1 0 0,0 0 0,0 0 0,0 0 15,0 0-15</inkml:trace>
  <inkml:trace contextRef="#ctx0" brushRef="#br0" timeOffset="-38575.76">14414 9652 0,'0'21'32,"0"0"-17,-21-21-15,21 22 0,-21-1 16,21 0-16,0 0 0,0 0 0,-21 0 16,21 22-16,0-22 0,0 0 0,0 0 15,0 0-15,0 1 0,0-1 16,0 0-16,0 0 0,0 0 15,21-21-15,0 21 0,0-21 0,1 0 16,20 0-16,-21 0 0,0 0 0,22 0 16,-1 0-16,-21 0 0,21-21 15,-20 0-15,20 0 0,-21 0 0,21 0 16,-20-1-16,-1 1 0,21-21 0,-21 21 16,0 0-16,-21-1 15,22 1-15,-22 0 0,0 0 0,0 0 0,0 42 47,-22 0-47,1 0 0,21 0 16,0 1-16,-21 20 0,0-21 0,21 21 15,-21-20-15,21 20 0,0 0 0,0 1 16,0-1-16,0 0 0,0 1 0,0-1 16,0 0-16,0 22 0,21-22 15,0 22-15,-21-1 0,21-21 0,-21 22 16,0-1-16,21-20 0,-21 20 0,0-20 15,0 20-15,0 1 0,0-22 0,0 21 16,0 1-16,0-22 0,0 1 16,-21-1-16,21-21 0,0 21 0,-21-20 15,0-1-15,0-21 0,0 0 16,-1 0-16,1 0 0,-21 0 0,21-21 16,0-1-16,-22 1 0,22 0 15,-21-21-15,21-1 0,-1 22 0,1-21 16,21 0-16,0-1 0,0 1 0,0-22 15,0 22-15,21 0 0,1-22 0,-1 1 16,21 20-16,-21-20 0,22 21 16,-22-1-16,21 1 0,0 0 0,1-1 15,-1 1-15,-21 21 0,22-22 0,-1 22 16,0-21-16,-21 21 0,22-22 16,-22 22-16</inkml:trace>
  <inkml:trace contextRef="#ctx0" brushRef="#br0" timeOffset="-38088.04">16087 9673 0,'0'0'15,"-22"0"-15,1-21 0,0 21 0,0-21 0,21 0 16,-21 0-16,0-1 0,21 1 15,0 0-15,0 0 0,0 0 0,0-22 16,0 22-16,21 0 0,0 21 0,0-21 16,21 0-16,-20 21 0,20 0 15,-21-21-15,21 21 0,-20 0 0,-1 0 16,21 0-16,-21 21 0,0-21 16,1 21-16,-22 0 0,0 21 0,0-20 15,0 20-15,0-21 0,0 21 16,-22 1-16,1-22 0,-21 21 0,21 1 15,-22-1-15,1-21 0,21 0 0,0 22 16,-22-22-16,22 0 0,0 0 16,0 0-16,21 0 0,0 1 15,0-1-15,0 0 16,0 0-16</inkml:trace>
  <inkml:trace contextRef="#ctx0" brushRef="#br0" timeOffset="-37828.67">16023 10414 0,'0'0'0,"0"21"0,-21-21 15,42 0 1,0 0-16,0 0 16,-21-21-16,22 21 15,-22-21-15,-22 21 31,1 0-31,0 0 32,0 0 15</inkml:trace>
  <inkml:trace contextRef="#ctx0" brushRef="#br0" timeOffset="116602.84">1206 11684 0,'-21'0'15,"0"0"1,0 0-1,0 0 1,0 21-16,21 0 0,-22 1 16,1-1-16,21 0 15,-21 0-15,0-21 0,21 21 0,0 0 16,-21 1-16,0-22 47,21-22 0,0 1-32,-22 21 1,22-21-16,0 0 31,0 0 0</inkml:trace>
  <inkml:trace contextRef="#ctx0" brushRef="#br0" timeOffset="117419.74">952 11790 0,'424'-127'94,"-848"254"-94,890-254 0,-424 127 0,-20 0 0,-1 0 15,0 0-15,0 0 0,-42 0 32,0 0-32,0 21 0,-22-21 0,22 0 15,-21 0-15,-1 21 0,22-21 16,-21 0-16,0 0 0,20 0 16,1 0-16,0 0 0,0 0 0,0 0 15,0 0-15,-1 0 0,1 0 16,0 0-16,0 0 15,0 0-15,21 21 0,-21-21 16,-1 22-16,1-1 0,21 0 16,-21 0-16,0 0 15,21 22-15,-21-22 0,21 0 0,0 0 16,0 21-16,-21-20 0,21-1 16,0 0-16,-22 0 0,22 0 15,0 0-15,0 1 16,0-44 15,0 1-15,0 0-16,22 21 15,-1-21-15,0 21 0,-21-21 16,21 21-16,0 0 0,0-21 0,22 21 16,-22 0-16,0 0 0,21 0 15,1 0-15,-1 0 0,-21 0 0,22 0 16,-1 21-16,-21-21 0,21 21 15,1 0-15,-22 0 0,0 0 0,0 1 16,-21-1-16,0 21 0,0-21 16,0 0-16,0 22 0,-42-22 15,21 0-15,-22 21 0,22-20 0,-21-1 16,0 0-16,-1 0 16,1 0-16,21-21 0,-22 21 0,1-21 15,21 0-15,0 0 0,0 0 16,-1 0-16,1 0 0,0 0 0,0 0 15,0 0-15,0-21 16,21 0 0,0 0-1,0 0 1,21 21-16,0-21 16</inkml:trace>
  <inkml:trace contextRef="#ctx0" brushRef="#br0" timeOffset="117770.54">2011 12319 0,'0'0'0,"21"0"31,-21-21-31,21 0 0,-21 0 16,0-1-1,0 1-15,0 0 0,0 0 32,-21 21-32,0 0 15,0 0-15,21 21 16,-22 0-16,1 0 15,21 1-15,0-1 16,0 0-16,-21-21 0,21 21 16</inkml:trace>
  <inkml:trace contextRef="#ctx0" brushRef="#br0" timeOffset="118578.71">4064 11472 0,'0'0'0,"21"-21"0,-42 21 32,21 21-32,-21 1 15,0-1-15,21 0 0,-22 21 16,1 1-16,0-1 0,0 0 0,0 1 15,-22-1-15,22 21 0,-21-20 0,0 20 16,20-20-16,-20-1 0,21 21 16,-21-41-16,20 20 0,-20 0 0,21-21 15,0 22-15,0-43 16,21 21-16,0 0 0,0-42 31,21 0-31,0 0 0,0-1 16,-21-20-16,21 21 0,0-21 0,1-1 15,-1 1-15,0 0 0,0-22 16,0 22-16,0-1 0,1-20 0,-1 21 16,21-1-16,-21 1 0,0 0 0,1 20 15,-1-20-15,0 21 0,-21 0 16,21 21-16,0 0 0,-21 21 16,21 0-1,-21 0-15,22 22 0,-22-22 0,0 21 16,0 0-16,0 1 0,0-1 15,0 22-15,0-22 0,0 0 16,0 22-16,0-22 0,0 0 0,0 1 16,0-1-16,0-21 0,0 22 15,0-22-15,0 0 0,0 0 0,0 0 16,0 0-16,21-21 16,-21-21-1,0 0 1</inkml:trace>
  <inkml:trace contextRef="#ctx0" brushRef="#br0" timeOffset="118774.45">3619 12171 0,'64'0'15,"-43"0"-15,0-21 16,22 21-16,-22 0 0,0 0 15,21 0-15,-21 0 0,1 0 0,-1 0 16,0-21-16,0 21 0,0 0 16,0 0-16,1 0 0,-1 0 0,0-22 15,0 22-15,0 0 0,22-21 0</inkml:trace>
  <inkml:trace contextRef="#ctx0" brushRef="#br0" timeOffset="119414.33">5038 12044 0,'0'0'16,"0"-21"-16,0 0 0,21-1 0,-21 1 16,0 0-1,0 0-15,0 0 0,0 0 0,0-1 0,0 1 16,-21 0-16,-1 0 0,1 21 15,0 0-15,-21-21 16,21 21-16,-1 0 0,-20 0 0,21 0 16,-21 0-16,20 21 0,-20 0 0,21 0 15,-21 0-15,20 1 0,1-1 16,0 21-16,-21 22 0,21-22 16,21 0-16,-22 1 0,22-22 15,0 21-15,0-21 0,0 22 0,0-22 16,22 0-16,-1 0 0,0-21 15,0 21-15,21-21 0,-20 21 0,-1-21 16,0 0-16,21 0 0,-21 0 0,22-21 16,-22 0-16,21 0 0,-21 0 15,1 0-15,20-1 0,-21 1 16,0-21-16,22 0 0,-22-1 0,0-20 16,0 20-16,-21 1 0,0-21 0,21 20 15,-21-20-15,0 20 0,21 1 16,-21-21-16,0 41 0,0-20 0,0 21 15,0 0-15,0 0 0,-21 21 16,0 0-16,0 0 0,21 21 16,0 0-16,0 0 0,-21 21 0,21 1 15,0-1-15,0 0 16,0 1-16,-21-1 0,21 0 0,0 22 16,0-22-16,0 43 0,0-43 15,0 1-15,0-1 0,0-21 16,0 21-16,21-20 0,0-1 0,-21 0 15,21-21-15,0 21 0,0-21 16,1 0-16,-1 0 0,0 0 16,0 0-16,0-21 0,0 0 15,1 21-15,-1-21 0,21-22 16,-21 22-16,0 0 0,1 0 0</inkml:trace>
  <inkml:trace contextRef="#ctx0" brushRef="#br0" timeOffset="119786.13">5524 11917 0,'0'0'0,"0"21"32,0 0-17,0 0-15,0 1 0,0-1 16,0 0-16,22 0 0,-22 21 16,0-20-16,0-1 0,0 0 0,0 0 15,0 0-15,21 0 0,-21 1 0,21-1 16,-21 0-16,21-21 15,0 0-15,0 0 0,1 0 16,-1 0-16,0 0 0,0 0 16,0-21-16,0 0 0,1-1 15,20 1-15,-21-21 0,-21 21 0,21-22 16,0 22-16,-21-21 0,22 0 0,-22 20 16,0-20-16,0 21 0,0 0 15,0 0-15,0 42 31,0 0-31,0 0 0,0 0 16,0 0-16,-22 1 0,22 20 0,-21-21 16,21 0-16,0 0 0,0 1 15,0-1-15,0 0 0,0 0 16,21-21-16</inkml:trace>
  <inkml:trace contextRef="#ctx0" brushRef="#br0" timeOffset="120267.48">6646 12002 0,'0'0'0,"0"-22"0,-21 1 16,0 21-16,0-21 0,0 21 16,-22 0-16,22-21 0,0 21 0,-21 0 15,20 0-15,1 0 0,-21 0 0,21 0 16,0 21-16,-1 0 0,-20 0 15,21 1-15,0 20 0,21-21 16,-21 21-16,21-20 0,-22 20 0,22-21 16,0 21-16,0-20 0,0-1 0,0 0 15,0 0-15,0 0 0,22 0 16,-1-21-16,-21 22 0,21-22 0,0 0 16,0 0-16,22 0 0,-22 0 0,0 0 15,21 0-15,-21-22 0,1 1 16,-1 21-16,0-21 0,21 0 15,-42-21-15,21 20 0,1 1 0,-22-21 0,0 21 16,21-22-16,-21 22 0,0 0 16,0 0-16,0 0 0,0 0 15,-21 21 1,-1 0-16,22 21 16,-21 0-16,21 0 0,0 0 0,0 0 15,0 1-15,0 20 0,0-21 0,0 0 16,0 0-16,0 1 0,0-1 15,21 0-15,1-21 0,-22 21 0,21-21 16,21 21-16,-21-21 0,0 0 0,22 0 16,-22 0-16,21 0 0,-21-21 15,1 0-15</inkml:trace>
  <inkml:trace contextRef="#ctx0" brushRef="#br0" timeOffset="120720.37">7070 11938 0,'0'0'0,"0"-21"0,0 0 0,0 42 47,0 0-47,0 0 0,0 22 15,0-22-15,0 0 0,0 21 0,0-21 16,0 1-16,0 20 0,0-21 16,0 0-16,0 0 0,0 1 15,0-1-15,0 0 0,0 0 0,0 0 16,0-42 15,0 0-31,0 0 16,0 0-16,0-1 0,0-20 15,0 21-15,0 0 0,0-22 0,21 1 16,0 0-16,0 21 0,0-22 0,0 1 16,22 21-16,-22-22 0,21 22 15,1 0-15,-22 21 0,21 0 0,0 0 16,1 0-16,20 0 0,-42 21 15,1 22-15,-1-22 16,0 21-16,0-21 0,-21 22 0,0-1 16,0 0-16,0 1 0,0-1 0,0-21 15,0 21-15,-21-20 0,0-1 16,21 21-16,-21-42 0,21 21 0,0 0 16,21-21 15,0-21-31,-21 0 0,21 0 15,0 0-15</inkml:trace>
  <inkml:trace contextRef="#ctx0" brushRef="#br0" timeOffset="120974.21">8128 11642 0,'0'21'16,"-21"0"-1,21 0-15,0 22 0,0-1 0,0 0 16,-21 1-16,21-1 0,0 0 0,-22 1 16,22-1-16,0 0 0,0 1 15,0-1-15,0 0 0,0-21 0,0 22 16,0-22-16,0 0 0,0 0 16,0 0-16,0 1 0,22-22 15,-1 0 1,0 0-16,-21-22 0,21 22 15,-21-21-15,21 0 0</inkml:trace>
  <inkml:trace contextRef="#ctx0" brushRef="#br0" timeOffset="121155.12">8043 12044 0,'21'0'31,"1"0"-16,-1 0-15,0 0 0,0 0 0,0 0 16,0 0-16,1-21 16,-1 21-16,0 0 0,0 0 0,0-21 15,0 21-15,1 0 0,-1-22 0,0 22 16</inkml:trace>
  <inkml:trace contextRef="#ctx0" brushRef="#br0" timeOffset="121895.38">9334 12171 0,'0'0'0,"0"-21"46,0 0-46,0-1 0,0 1 16,0 0-16,0 0 0,0 0 16,0 0-16,0-1 0,0 1 15,0-21-15,0 21 0,0 0 0,-21-1 16,0 1-16,0 0 0,0 0 0,-22 21 16,22 0-16,-21 0 0,21 0 15,-22 0-15,1 0 0,0 21 0,21 0 16,-22 0-16,22 22 0,-21-22 15,21 21-15,-1 1 0,1-22 0,0 21 16,21 0-16,-21-20 0,21 20 16,0-21-16,0 0 0,0 0 0,21 1 15,0-22-15,0 21 0,1-21 16,-1 0-16,21 0 0,-21 0 0,22 0 16,-22 0-16,21-21 0,0 21 0,-20-22 15,20 1-15,-21 0 0,21 0 16,-20 0-16,-1 0 0,0-1 0,0-20 15,0 21-15,0 0 0,-21 0 0,0-1 16,0 1-16,0 42 31,0 1-15,0-1-16,0 0 0,0 0 16,0 0-16,-21 22 0,21-22 15,0 0-15,0 0 0,0 21 0,0-20 16,0-1-16,0 0 15,21 0-15,1-21 0,-1 0 0,0 0 16,21 0-16,-21 0 0,22 0 0,-1 0 16,0 0-16,22-21 0,-22 0 15,22 0-15,-22-1 0</inkml:trace>
  <inkml:trace contextRef="#ctx0" brushRef="#br0" timeOffset="122519.2">10181 11938 0,'0'-21'16,"0"42"-16,0-63 0,0 21 0,0-1 0,-21 22 0,-21-21 15,20 21-15,-20 0 16,21 0-16,-21 0 0,-1 0 16,22 0-16,-21 21 0,-1 1 0,22-1 15,-21 0-15,21 21 0,0-21 0,-1 22 16,1-1-16,0-21 0,21 22 16,0-22-16,0 21 0,0-21 0,0 0 15,21 22-15,0-22 0,1-21 16,20 0-16,-21 0 0,21 0 15,1 0-15,-1 0 0,-21 0 16,22 0-16,-1-21 0,0 21 0,-21-21 16,22-1-16,-22 1 0,0 0 0,0 0 15,0 0-15,-21 0 0,0-43 16,0 43-16,0 0 0,0 0 16,0-1-16,-21 44 46,21-1-46,0 21 0,0-21 0,0 22 16,0-1-16,0 0 0,-21 1 16,21 20-16,0-21 0,0 22 0,0-1 15,0 1-15,0-1 0,0 1 0,21-1 16,0 22-16,1-21 16,-1 20-16,-21-20 0,0-1 0,21 1 0,-21-22 15,0 22-15,21-22 0,-21 0 16,0 1-16,0-1 0,0 0 0,0-21 15,0 1-15,-21-1 0,0 0 16,0-21-16,-1 0 0,1 0 0,0 0 16,0-21-16,-21 0 0,-1-43 15,1 43-15,21-21 0,-22-1 16,22-20-16,0 20 0,0-20 16,21-1-16,0-20 0,0 20 0,0 1 0,0-22 15,0 22-15,0 20 0,42-84 16,-21 85-16,1 0 15,-1-1-15,0 22 0,0-21 0,21 21 16,-20-22-16,20 22 0,-21-21 0,21 21 16,-20-1-16,20-20 0,-21 21 15,0 0-15,0 0 0</inkml:trace>
  <inkml:trace contextRef="#ctx0" brushRef="#br0" timeOffset="123101.88">10520 12023 0,'0'-21'32,"0"-1"-17,0 1-15,21 21 0,0-21 16,0 0-16,-21 0 0,21 0 0,1-1 16,-22 1-16,21 0 0,0 0 15,-21 0-15,0 0 0,0-1 16,-21 22-1,0 0-15,-1 22 16,1-22-16,0 21 16,21 21-16,0-21 0,-21 0 0,21 22 15,-21-1-15,21-21 0,0 22 0,0-22 16,0 21-16,0-21 16,0 0-16,21 1 0,0-1 0,0 0 15,22 0-15,-22-21 0,21 0 0,0 0 16,-20 0-16,20 0 0,0 0 15,1-21-15,-1 21 0,0-21 0,1 0 16,-1-22-16,0 22 0,1-21 0,-22 21 16,21-22-16,-21 1 0,0 0 15,1 20-15,-1 1 0,-21 0 0,0 0 16,0 0-16,-21 21 0,-1 0 16,1 0-16,-21 0 0,21 0 15,-22 21-15,22 0 0,0 0 0,0-21 16,0 21-16,21 1 0,-21-1 15,21 21-15,0-21 0,0 0 0,21 1 16,0-1-16,0 0 0,21 0 16,-20 0-16,-1-21 0,0 21 0,0 1 15,0-1-15,-21 0 0,-21-21 32,0 0-32,0 0 15,0 0-15,-1 0 0,1 0 0,0 0 16,0 0-16,0-21 15,21 0-15</inkml:trace>
  <inkml:trace contextRef="#ctx0" brushRef="#br0" timeOffset="123738.51">13102 11811 0,'0'-21'16,"0"42"-16,0-63 0,-21 21 0,21-1 0,-21 1 16,21 0-16,0 0 0,0 0 0,-21 21 15,-1-21-15,1 21 16,0 21-16,0-21 16,21 21-16,-21 0 0,0 21 0,21-20 15,0 20-15,-22 0 0,1 1 16,21-1-16,-21-21 0,21 21 15,0 1-15,0-1 0,0-21 0,0 22 16,0-22-16,0 0 0,0 0 16,21 0-16,0-21 0,1 0 15,-1 0-15,0 0 0,21 0 0,-21 0 16,1-21-16,20 0 0,-21 0 16,0 0-16,0-1 0,1 1 0,-1-21 15,-21 21-15,0-22 0,0 1 0,0 21 16,0-21-16,-21-1 0,-1 22 15,1-21-15,-21 21 0,21-1 0,-22 1 16,1 0-16,21 21 0,-21 0 0,20 0 16,1 0-16,0 0 15,0 0-15,0 0 0,21 21 16,0 0-16,21 1 16,0-22-16,0 21 0,0-21 15,22 0-15,-1 21 0,-21-21 0,22 0 16,20 0-16,-21 0 0,1 0 0,20 0 15,-20 0-15,20-21 0,-21 21 0,22-21 16,-22 21-16</inkml:trace>
  <inkml:trace contextRef="#ctx0" brushRef="#br0" timeOffset="124141.9">13737 11515 0,'0'0'0,"0"-21"0,0-1 16,0 1-16,0 0 15,-21 0-15,0 21 0,0-21 16,-1 42-1,22 0 1,0 21-16,-21-20 0,21 20 0,0 0 16,0 22-16,-21-1 0,0-20 15,21 41-15,-21-20 0,0 84 16,-1-63-16,22-1 0,-21 1 0,21-22 16,0 22-16,0 0 0,-21-1 15,21-20-15,0 21 0,0-1 16,0-20-16,0 20 0,0-20 0,0-22 15,0 22-15,0-22 0,0 0 0,-21 1 16,21-22-16,0 0 0,0 0 16,-21-21-16,0 0 0,-1 0 15,1-21-15,0 0 0,0 0 16,0 0-16,0-22 0,-1 1 16,-20 0-16,21-22 0,0 22 0,0-22 15,-1 22-15,22-22 0,0 22 0,0-21 16,0 20-16,0 1 0,0 0 15,0-1-15,22 1 0,-1 21 0,21-22 16,-21 1-16,0 21 0,22-21 16,-1 20-16,0-20 0,1 0 0,-1 21 15,0-22-15,1 22 0</inkml:trace>
  <inkml:trace contextRef="#ctx0" brushRef="#br0" timeOffset="124554.66">15367 11705 0,'0'-21'0,"-21"-85"16,0 106-1,21-21-15,-22 21 16,22 21 0,0 0-16,-21 22 0,21-22 0,0 21 15,0 1-15,0-1 0,0 0 16,0 1-16,0-1 0,-21 0 15,21 1-15,-21-1 0,21 0 0,0 1 16,0-22-16,0 21 0,-21-21 16,21 0-16,0 1 0,0-44 47,0 1-47,0 0 0</inkml:trace>
  <inkml:trace contextRef="#ctx0" brushRef="#br0" timeOffset="124866.48">15155 11705 0,'0'0'0,"0"-21"0,0 0 0,0 0 0,0 0 15,0-1-15,21 22 16,1-21-16,-1 0 0,21 21 0,-21-21 16,22 21-16,-1 0 0,0 0 0,43 0 15,-43 0-15,1 0 16,-1 0-16,0 0 0,-21 21 0,1 0 15,-1 0-15,-21 1 0,0-1 0,0 21 16,0-21-16,0 0 0,-43 22 16,22-22-16,-21 0 0,0 0 15,-1 0-15,-20 1 0,20-22 0,1 21 0,0 0 16,-1-21-16,22 0 0,0 21 16,0-21-16,0 0 0,0 0 15,42 0 16,0 0-31,0 0 0,0-21 0,0 21 16,22-21-16,-22 21 0,21-21 0</inkml:trace>
  <inkml:trace contextRef="#ctx0" brushRef="#br0" timeOffset="125270.7">16023 11599 0,'0'-21'31,"-21"21"-31,0 0 0,0 21 16,-1 1-16,22-1 0,-21 0 16,0 0-16,21 0 0,-21 0 15,21 22-15,0-22 0,-21 21 0,21 1 16,-21-1-16,21 0 0,0 1 0,0-22 16,0 21-16,0-21 0,0 0 15,21 22-15,0-22 0,21 0 16,-21-21-16,1 0 0,20 0 0,0 0 15,1 0-15,-22-21 0,21 0 16,0 0-16,1-1 0,-22 1 16,21-21-16,-21 0 0,1-1 0,-1 1 15,-21 0-15,0 20 0,0-20 16,0 0-16,0-1 0,-21 22 0,-1 0 16,1 0-16,-21 0 0,21 0 0,-22 21 15,22 0-15,-21 0 0,0 0 16,-1 0-16,22 21 0,-21 0 0,21-21 15,-1 21-15,1 0 0,0-21 0,21 21 16,0 1-16,0-1 16,0 0-16,21-21 0,0 0 15,1 0-15,20 0 0</inkml:trace>
  <inkml:trace contextRef="#ctx0" brushRef="#br0" timeOffset="125514.57">16595 11705 0,'0'-21'0,"0"42"0,0-63 16,0 21-16,0 0 16,0 42 15,-22 0-31,22 0 0,0 0 16,-21 22-16,21-1 0,-21-21 0,0 21 15,21 1-15,-21-1 0,21 0 16,-21 1-16,-1-22 0,22 21 15,0-21-15,0 1 0,0-1 0,0 0 16,0 0-16</inkml:trace>
  <inkml:trace contextRef="#ctx0" brushRef="#br0" timeOffset="125742.44">16616 11663 0,'0'0'15,"0"-42"-15,21 20 0,0 22 16,0 0-16,-21 22 16,21-1-1,-21 0-15,22 21 0,-22-21 0,0 1 16,0-1-16,21 0 0,-21 0 16,21 0-16,-21 0 0,0 1 0,0-1 15,21-21-15,-21 21 0,21-21 0,0 0 31,1 0-31,-22-21 16,0 0-16,21 21 0</inkml:trace>
  <inkml:trace contextRef="#ctx0" brushRef="#br0" timeOffset="125978.3">17230 11515 0,'0'0'0,"-22"0"31,1 0-31,0 21 0,0 0 0,-21 0 16,20 0-16,1 1 0,0-1 16,0 0-16,-21 0 0,20 0 0,22 0 15,-21 1-15,0-1 0,21 0 16,-21-21-16,21 21 0,0 0 0,21-21 47,0 0-47,0 0 0,1-21 0,-1 21 15,0-21-15,21 0 0,-21 0 16</inkml:trace>
  <inkml:trace contextRef="#ctx0" brushRef="#br0" timeOffset="126174.02">17272 11515 0,'21'-43'0,"-63"107"16,63-85-16,21-43 0,-42 85 16,0 1-16,0-1 15,0 21-15,0-21 0,0 22 0,-21-1 16,21-21-16,-21 21 0,21 1 0,-21-1 15,21 0-15,0 1 0,0-1 0,0-21 16,0 22-16,0-22 16,0 0-16,0 0 0,0 0 0,0 0 15,21-21 1,0 0 0,0-21-16</inkml:trace>
  <inkml:trace contextRef="#ctx0" brushRef="#br0" timeOffset="126545.81">18224 11748 0,'0'-22'0,"0"44"0,0-65 0,0 22 16,0 0-16,0 0 0,-21 0 15,21-1-15,-21-20 0,0 21 0,21 0 16,0-22-16,0 1 0,0 21 15,0-21-15,0 20 0,42 1 16,-21 0-16,1 21 0,20-21 0,0 0 16,1 21-16,-1 0 0,0-21 0,22 21 15,-22 0-15,0 0 0,1 0 16,-1 21-16,-21 0 0,22 0 16,-22 0-16,-21 22 0,0-22 0,0 42 15,0-20-15,-21-1 16,-1-21-16,-20 21 0,0-20 0,-1 20 15,1-21-15,0 0 0,-1 22 0,1-22 16,0 0-16,-1 0 0,22 0 16,-21-21-16,21 21 0,21 1 0,-21-1 15,21 0-15,0 0 0,0 0 16,0 0-16,0 1 16</inkml:trace>
  <inkml:trace contextRef="#ctx0" brushRef="#br0" timeOffset="126822.59">18267 12552 0,'0'0'16,"0"21"-16,21-21 16,0 0-16,0 0 0,0 0 15,1 0-15,-22-21 0,21 21 0,-21-21 16,21 0-16,-21-1 15,0 1-15,0 0 0,0 0 16,-21 21-16,0 0 0,21-21 16,-22 21-16,1 0 15,0 0-15,21 21 16,-21-21-16,21 21 0,0 0 16,-21-21-16,0 0 0,-1 21 15,1-21-15,0 0 0,0 22 16</inkml:trace>
  <inkml:trace contextRef="#ctx0" brushRef="#br0" timeOffset="123166.33">1206 13589 0,'0'0'0,"22"-21"0,-1 21 0,-21-21 15,21 0-15,0-1 0,-21 1 16,21 21-16,-21-21 0,0 0 16,0 0-1,-21 21 1,-21 0-16,21 0 0,-22 21 16,22 0-16,-21 0 0,21 22 15,-22-22-15,22 21 0,-21 0 16,21 1-16,-1 20 0,1-20 0,0-1 15,21 21-15,-21-20 0,21-1 16,-21 22-16,21-22 0,0 0 16,0 1-16,0-1 0,0 0 0,21 1 15,0-22-15,0 21 0,-21-21 16,21 0-16,22 1 0,-22-1 0,0 0 16,21-21-16,-20 0 15,-1 0-15,21 0 0,-21 0 0,0 0 16,22-21-16,-22 0 0,0-1 15,0 1-15,-21-21 0,0 21 16,0 0-16,0-1 0,0-20 0,0 21 16,0 0-16,-21 0 0,0-1 15,0 22-15,-22 0 0,22 0 16,-21 0-16,21 0 0,-22 0 0,22 0 16,-21 22-16,21-22 0,-22 21 15,22 0-15,0 0 0,0 0 0,21 22 16,0-22-16,-21 0 0,21 0 15,0 0-15,0 0 0,0 1 16,0-1-16,0 0 0,0 0 0,21-21 16,-21 21-16,21-21 15,0 0-15,0 0 0,1 0 0,20 0 0,0-21 16,-21 0-16</inkml:trace>
  <inkml:trace contextRef="#ctx0" brushRef="#br0" timeOffset="123513.13">2011 14118 0,'0'0'0,"21"0"16,0 0 0,0 0 15,0 0-16,-21-21 1,0 0-16,0 0 16,-21 21-1,0 0 1,0 0-16,21 21 16,-21-21-16,0 21 0,21 0 0,-22-21 15,22 21-15,0 1 16,-21-22-16,42-22 47,1 1-47,-1 21 15</inkml:trace>
  <inkml:trace contextRef="#ctx0" brushRef="#br0" timeOffset="124044.74">4360 13547 0,'0'0'0,"21"-21"0,1-22 0,-22 1 0,0 21 16,21 0-16,-21-22 0,0 22 15,0 0-15,0 0 0,0 0 16,0 42 0,0 21-16,0-21 0,0 22 15,0 20-15,0 1 0,0-1 0,0 1 16,0-1-16,0 22 0,0-22 16,0 1-16,-21-1 0,21 1 0,0-1 15,-22-20-15,1-1 16,21 21-16,-21-41 0,0 20 0,21 0 15,0-21-15,0 1 0,-21-1 16,21-42 0,0-1-16,0 1 15,0-21-15,0 21 0,0-22 16,0 1-16,0 0 0,0-1 0,0 1 16</inkml:trace>
  <inkml:trace contextRef="#ctx0" brushRef="#br0" timeOffset="125705.77">4212 13695 0,'-21'-21'0,"42"42"0,-63-63 0,42 20 0,0 1 16,0 0-16,0 0 0,0-21 15,0 20-15,0 1 0,0-21 16,0 21-16,21-22 0,0 22 16,21 0-16,-20-21 0,20 21 0,0-1 15,1 22-15,-1-21 0,21 21 0,1 0 16,-22 0-16,22 0 0,-22 0 15,22 21-15,-22 1 0,0-1 0,1 21 16,-1 0-16,-21 1 0,0-1 16,-21 0-16,0 22 0,-21-1 0,-21-20 15,-1 20-15,1-20 0,-21 20 16,-1-21-16,1 1 0,-22-1 0,21-21 16,1 0-16,-1 1 0,22-1 0,0 0 15,-1-21-15,1 0 16,21 0-16,-21 0 0,20 0 0,22-21 15,-21 0-15,21-1 16,0 1 0,21 21-16,1 0 0,-1 0 15,21 21-15,-21-21 0,0 22 16,1-1-16,20 0 0,-21 0 0,21 0 16,-20 0-16,20 1 0,0-1 15,-21 0-15,22 0 0,-22 0 16,21 0-16,-21 1 0,22-1 0,-1-21 15,-21 0-15,22 0 0,-1 0 16,-21 0-16,21 0 0,-20 0 16,20 0-16,-21-21 0,21-1 0,-20 1 15,20 0-15,-21-21 0,0 21 0,0-22 16,1 22-16,-1-21 0,-21-1 16,0 22-16,21-21 0,-21 21 0,21 0 15,-21-1-15,0 1 0,0 0 16,0 42-1,0 0-15,0 1 0,0-1 16,0 0-16,0 0 0,0 21 16,0-20-16,0 20 0,0-21 0,0 0 15,0 22-15,0-22 0,0 0 16,0 0-16,0 0 0,0 0 16,21 1-16,0-22 0,22 0 15,-22 0-15,0 0 0,0 0 16,22 0-16,-22-22 0,21 1 0,-21 0 15,22 0-15,-22 0 0,21 0 0,-21-1 16,0-20-16,1 21 0,-1-21 16,0 20-16,-21 1 0,0-21 0,0 21 15,0 0-15,0-1 16,0 44 0,0-1-16,0 0 0,-21 0 15,0 0-15,21 0 16,-22 1-16,22 20 0,0-21 0,0 21 15,0-20-15,0 20 0,0-21 0,0 0 16,0 22-16,22-22 0,-1 0 16,0-21-16,0 21 0,21 0 0,-20-21 15,-1 0-15,21 0 0,-21 0 16,22 0-16,-1-21 0,0 0 0,-21 0 16,22 0-16,-1-1 0,0 1 15,-20-21-15,-1 21 0,21-22 0,-21 1 16,0 0-16,1-1 0,-22 1 15,0-21-15,0 20 0,0-20 0,0 20 16,0 1-16,0 0 0,0-1 16,0 22-16,0 0 0,0 0 0,0 0 15,-22 21-15,1 0 16,0 21-16,21 0 0,0 21 16,0-20-16,-21 20 0,21 0 15,0 1-15,0-1 0,0 0 0,0 1 16,0-1-16,0 0 0,0 1 0,0-1 15,0 0-15,0 1 0,21-22 16,0 21-16,-21-21 0,21 22 0,1-22 16,-1 0-16,0 0 0,0 0 0,0 0 15,22 1-15,-22-22 16,21 0-16,-21 0 0,22 0 0,-1 0 16,0-22-16,1 1 0,-1 0 15,0-21-15,1 21 0,-1-1 0,0-20 16,1 21-16,-22-21 0,0 20 0,0 1 15,-21-21-15,21 21 0,-21 0 0,0-1 16,0 1-16,0 0 0,0 0 16,-21 21-16,0 0 0,0 0 0,0 0 15,-1 0-15,1 0 0,0 0 16,0 0-16,21 21 0,0 0 16,-21 0-16,21 1 0,-21-1 0,21 0 15,0 0-15,0 0 0,0 22 0,0-22 16,0 0-16,0 0 0,21 0 15,0 0-15,-21 1 0,21-1 0,0 0 16,22 0-16,-22 0 0,0-21 16,21 0-16,-21 0 0,22 0 0,-22 0 15,21 0-15,-21 0 0,22-21 0,-1 21 16,-21-21-16,0 0 0,22 0 16,-22-1-16,0-20 0,0 21 0,22-21 15,-22 20-15,-21-20 0,21 21 0,0-21 16,-21 20-16,0 1 0,0 0 15,0 0-15,-21 21 16,0 0 0,0 21-16,-1-21 0,22 21 15,-21 0-15,21 1 0,0-1 0,0 21 16,0-21-16,0 0 0,0 1 0,0 20 16,0-21-16,21 0 0,1 0 15,-1 1-15,-21 20 0,21-21 0,0 0 16,0 0-16,-21 1 0,21-1 0,-21 0 15,0 0-15,0 0 16,-21-21 0,0 0-16,0 0 0,0 0 15,0 0-15,-1 0 0,1 0 0,0 0 16,0 0 0,21-21-16,0 0 0,0 0 15,0 0-15,0-1 16,21 1-16</inkml:trace>
  <inkml:trace contextRef="#ctx0" brushRef="#br0" timeOffset="126789.76">9673 13885 0,'0'-21'16,"0"42"-16,0-84 0,0 42 0,0 0 16,0-1-16,0 1 0,-21 21 15,0 0 1,21 21-16,-21 1 0,-1-1 16,1 21-16,0-21 0,0 22 0,0-1 15,21 0-15,-21 1 0,21-1 16,-22 0-16,22 1 0,0-1 0,0 0 15,0 1-15,0-22 0,0 21 0,0-21 16,22 22-16,-1-22 0,0-21 16,0 21-16,21 0 0,1-21 15,-1 0-15,0 0 0,1 0 0,-1 0 16,22-21-16,-22 0 0,0 0 16,1-1-16,-1-20 0,0 21 0,1 0 15,-22-22-15,0 1 0,0 21 0,-21-21 16,0-1-16,0 1 0,0 0 15,0-1-15,-21 1 0,-21 0 0,20 20 16,-20-20-16,0 21 0,-22 21 0,22 0 16,0 0-16,-22 0 0,22 0 15,-1 0-15,1 21 0,0 0 0,-1 0 16,22 1-16,21-1 0,0 0 16,0 0-16,0 0 0,0 22 15,0-22-15,21 0 0,1-21 0,20 21 16,0 0-16,22-21 0,-1 0 15,1 0-15,20 0 0,-20 0 0,21 0 16,-22 0-16,22-21 0,-22 0 0,1 21 16,-1-21-16,1 0 0,-22-1 15,22-20-15,-1 0 0,-21-1 16,-42 22-16,0-21 0,0 21 16,0-22-16,0 22 0,0-42 15,0 42-15,0-1 0,-21 1 16,0 21-16,0 0 0,0 0 15,21 21-15,-21 22 16,-1-22-16,22 21 0,-21 1 0,21-1 16,0 0-16,0 22 0,0-22 15,0 22-15,0-1 0,0 1 0,0-1 16,0 1-16,0 20 0,0-20 16,0-1-16,0 22 0,0-22 0,0 22 15,0-21-15,0-1 0,0 22 0,0-1 16,0-20-16,0 21 0,0-1 0,0-20 15,0 20-15,-21-20 0,0 21 16,0-22-16,0 1 0,-1-1 0,1-21 16,0 22-16,0-22 0,21 1 0,-21-22 15,21 0-15,-21-21 16,21-21-16,0-22 0,0 22 16,0-21-16,0-22 0,0 1 0,0-1 15,21-20-15,0 20 0,0-20 0,0-1 16,0 21-16,22-20 0,-22 20 15,21 1-15,-21-1 0,22 1 0,-22 20 16,0-20-16,0 21 0,0-1 0,1 1 16,-1 21-16,-21-22 0,0 22 15,0-21-15,0 21 0,0 0 0,0-22 16,21 22-16,-21 0 0</inkml:trace>
  <inkml:trace contextRef="#ctx0" brushRef="#br0" timeOffset="127221.51">12806 13780 0,'0'-22'0,"0"44"0,0-65 16,0 22-16,0 0 0,0 0 0,0 0 16,0-1-16,0 44 15,0-1 1,0 0-16,0 21 0,0-21 0,0 22 15,0-1-15,0 22 0,0-22 16,0 0-16,0 22 0,-21-22 0,21 22 16,-22-22-16,22 0 0,-21 1 0,21-1 15,0 0-15,0 1 16,0-22-16,0 0 0,0 0 0,0 0 16,0 0-16,21-21 31,-21-21-31,22-21 15,-1 21-15</inkml:trace>
  <inkml:trace contextRef="#ctx0" brushRef="#br0" timeOffset="127550.33">12679 13801 0,'0'0'0,"-21"-127"31,42 106-31,0-1 0,0 1 15,21-21-15,1 21 0,-1 0 0,0 21 16,22-22-16,-22 22 0,22 0 16,-22 0-16,0 22 0,1-22 0,-1 42 15,0-21-15,-20 21 0,-1-20 16,-21 20-16,0 0 0,0 1 0,0-1 16,0-21-16,-21 21 0,-22 1 0,22-22 15,-21 21-15,-1-21 16,1 1-16,0-1 0,-1 0 0,22 0 15,-21 0-15,0-21 0,20 21 0,1 1 0,0-22 16,0 0-16,21 21 16,21-21-1,0 0-15,0 0 0,22 0 16,-22-21-16,21-1 0,1 22 16,-1-21-16</inkml:trace>
  <inkml:trace contextRef="#ctx0" brushRef="#br0" timeOffset="127989.13">13801 13653 0,'0'-22'0,"0"44"0,0-65 0,0 22 15,-22 42 1,22 0-16,-21 1 16,0-1-16,0 21 0,0-21 0,0 22 15,21 20-15,-22-21 0,22 1 16,-21-1-16,21 22 0,0-22 0,0 0 15,-21 1-15,21-1 0,0-21 0,0 21 16,0-20-16,21 20 0,0-21 16,1 0-16,-1-21 0,0 21 0,0-21 15,0 0-15,22 0 0,-22 0 0,21 0 16,-21-21-16,22 0 0,-1 0 16,-21 0-16,21-22 0,1 22 15,-22-21-15,21-22 0,-21 22 0,1-21 0,-1 20 16,0-20-16,-21-1 15,0 22-15,0 0 0,0-1 0,-21 22 16,0 0-16,-22 0 0,22 21 16,-21 0-16,-1 0 0,22 21 0,-21 0 15,0 0-15,-1 0 0,22 1 0,-21-1 16,21 0-16,-1 0 0,1 0 16,21 0-16,0 1 0,0-1 0,0 0 15,0 0-15,21-21 16,22 0-1,-22 0-15,21 0 0,1 0 0,-1 0 16,0-21-16,1 21 0</inkml:trace>
  <inkml:trace contextRef="#ctx0" brushRef="#br0" timeOffset="128268.75">14732 13631 0,'0'0'0,"0"22"31,0-1-31,0 21 0,0-21 0,0 22 16,0-1-16,-21-21 0,21 21 16,0 1-16,0-1 0,0 0 0,0 1 15,0-1-15,-21 0 0,21 1 16,0-1-16,0-21 0,0 22 16,0-1-16,0-21 0,0 0 0,-22 0 15,22 1-15,0-1 0,-21 0 0,21-42 47,0 0-47,0-1 0,21-20 0,1 21 16,-22-21-16,0-1 0,21 1 0,0-22 15</inkml:trace>
  <inkml:trace contextRef="#ctx0" brushRef="#br0" timeOffset="128938.45">14753 13843 0,'21'-85'31,"-42"170"-31,42-212 0,0 106 0,1 0 16,-1 21-16,0 21 15,0 0-15,0 0 16,0 22-16,1-22 0,-1 21 0,0 0 16,21 1-16,-21-22 0,1 21 0,-1 1 15,0-22-15,0 0 0,-21 21 16,0-21-16,0 1 0,0-1 0,0 0 16,21-21-1,0 0 1,-21-21-16,22 0 15,-1-22-15,-21 22 0,21-21 16,0-1-16,0 1 0,22 0 0,-1-1 16,-21-20-16,21 21 0,1-1 15,-1 1-15,0 0 0,-20-1 0,20 22 16,-21-21-16,0 21 0,0 21 16,-21-22-16,0 1 0,0 42 15,-21 1 1,0-1-16,0 21 0,0-21 15,0 22-15,-22-1 0,22 0 0,-21 1 16,-1-1-16,22 0 0,-21 1 16,21-1-16,-22-21 0,22 0 0,0 0 15,0 1-15,0-1 0,0 0 16,21-42 15,42 21-31,-21-21 0,0-22 16,22 22-16,-1-21 0,0 21 0,1-22 15,-1 1-15,0 0 0,1-1 16,-1-20-16,0 42 0,-21-22 0,22 22 16,-22 0-16,0 0 0,0 0 15,-21 42 1,0 0-16,0 0 0,0 21 0,0 1 16,0-1-16,0 0 0,0 1 15,0-1-15,0 0 0,-21 1 16,21 20-16,0-20 0,-21-1 0,21-21 15,0 21-15,0 1 0,0-1 16,0-21-16,0 0 0,0 22 0,0-22 16,0 0-16,0 0 0,0 0 15,21-21 1,0 0-16,0-21 0,1 21 16,-1-21-16,21 0 0,0-21 0,1 20 15</inkml:trace>
  <inkml:trace contextRef="#ctx0" brushRef="#br0" timeOffset="129397.22">17822 13949 0,'0'0'0,"0"-21"16,-21 21-16,-64-43 15,64 22-15,0 0 0,-21-21 0,21 21 16,-22-1-16,1-20 0,21 21 16,0-21-16,-1 20 0,1-20 0,21 21 15,0 0-15,0-22 0,0 22 16,21 0-16,1 0 0,-1 21 16,21-21-16,0 0 0,1 21 0,20 0 15,-20 0-15,-1 0 0,21 0 16,-20 0-16,-22 21 0,21 0 0,-21 0 15,1 0-15,-1 0 0,0 22 0,-21-1 16,0 0-16,0 1 0,0-1 16,0 0-16,-21 1 0,21-1 0,-21 0 15,-1 1-15,-20-1 0,21 0 0,0 1 16,-22-1-16,22 0 0,0 1 16,-21-22-16,21 21 0,-1 1 0,-20 20 15,42-42-15,0 22 16,-21-22-16,21 0 0,-21 0 15,21 0-15,0 0 0,0 1 16,21-1 0,0-21-1,-21 21-15</inkml:trace>
  <inkml:trace contextRef="#ctx0" brushRef="#br0" timeOffset="129725.03">17526 14880 0,'0'0'0,"-21"21"0,0 22 0,-1-22 0,1 0 16,0 0-16,0 0 0,21 1 0,-21-22 16,21 21-16,0 0 0,0 0 15,21-21 1,0 0 0,0-21-16,0 0 15,1 0-15,-22-1 0,0 1 16,21 0-16,-21 0 15,-21 42 17,-1 0-32,1-21 15,0 21-15,0-21 0,0 0 16,0 22-16,-1-22 0,1 0 0,0 0 16,0 0-16,21-22 15,0 1-15,0 0 16,21 0-16,0 0 0,0 0 15,1-1-15,-1 1 0</inkml:trace>
  <inkml:trace contextRef="#ctx0" brushRef="#br0" timeOffset="140744.77">720 15812 0,'0'21'15,"0"0"1,0 0-16,0 0 0,0 0 15,0 1-15,0-1 16,0 0-16,0 0 16,21 0-16,0-21 0,0 0 15,21 0-15,-20 0 16,-1 0-16,21 0 0,-21 0 16,22-21-16,-1 0 0,-21 0 0,21 0 15,1 21-15,-1-22 0,-21 1 16,0 0-16,1 0 0,-1 0 15,0 0-15,-21-1 0,0 1 16,0 0-16,0 0 0,0 0 0,0 0 16,-21 21 15,0 21-31,21 0 16,-22 0-16,1 21 0,0-20 0,21 20 15,-21 0-15,0 1 0,21-1 16,0 0-16,-21 22 0,-1-22 15,22 22-15,0-22 0,0 0 0,-21 1 16,21-1-16,0 0 0,-21-21 16,21 22-16,0-22 0,0 0 0,0 0 15,0 0-15,0 1 16,0-1-16,0 0 16,-21-42 15,21 0-16,0-1-15,-21 22 0,0-21 16,21 0-16,0 0 0</inkml:trace>
  <inkml:trace contextRef="#ctx0" brushRef="#br0" timeOffset="141011.61">593 16404 0,'571'-21'140,"-846"63"-140,-21-63 0,888-21 16,-592 21 0</inkml:trace>
  <inkml:trace contextRef="#ctx0" brushRef="#br0" timeOffset="141399.41">1693 16277 0,'85'0'31,"-64"0"-31,-21-21 16,21 0-16,-21 0 15,0 0-15,0-1 16,-21 22-1,0 0-15,0 0 0,0 0 16,-1 0-16,1 0 0,0 0 16,0 0-16,0 22 15,21-1 1</inkml:trace>
  <inkml:trace contextRef="#ctx0" brushRef="#br0" timeOffset="142651.25">4254 15875 0,'0'0'0,"22"0"16,-1 0-1,0-21 1,0 0-16,-21 0 15,0-1 1,0 1-16,0 0 0,0 0 16,0 0-16,0 0 15,-21-1-15,0 1 0,-22 21 0,22-21 16,0 21-16,0-21 0,-21 21 16,20 0-16,1 0 0,0 0 0,-21 21 15,21 0-15,-1-21 0,1 21 16,0 1-16,0 20 0,0-21 0,0 21 15,-1 1-15,22-22 0,0 21 16,-21 1-16,21-1 0,0 0 16,0-21-16,0 22 0,0-22 15,0 0-15,0 0 0,21 0 0,1 1 16,-1-22-16,0 0 16,0 0-16,0 0 0,0 0 0,1 0 15,-1-22-15,0 1 0,0 0 16,0 0-16,22 0 0,-22 0 0,0-22 15,0 22-15,0-21 0,0-1 16,1 22-16,-1-21 0,-21 0 0,21 20 16,-21 1-16,0 0 0,0 0 15,0 0-15,0 42 32,0 0-32,-21 0 15,21 0-15,-21 43 0,21-22 16,0-21-16,0 22 0,0-22 15,0 0-15,0 21 0,0-20 16,0-1-16,0 0 0,21-21 0,0 21 16,0-21-16,0 21 0,0-21 0,1 0 15,-1 0-15,21 0 0,-21-21 16,0 0-16,22 0 0,-22 0 16,0-1-16,21 1 0,-20-21 15,-1 21-15,0-22 0,-21 1 0,0 0 0,0-1 16,0 1-16,0-43 15,0 43-15,-21-21 0,0 20 16,-1 1-16,1 0 0,-21-1 16,0 1-16,-1 21 0,1-22 0,0 22 15,-1 0-15,-20 21 0,20 0 16,-20 0-16,-1 0 0,22 21 0,-21 0 16,20 1-16,-20-1 0,-1 21 15,22 0-15,0 1 0,-22 20 0,22-20 16,21 20-16,-22-21 0,1 22 15,21-1-15,0 1 0,21 21 0,0-22 16,0 1-16,0-22 16,0 21-16,0-20 0,21 20 0,21-20 15,-21-22-15,22 21 0,-22-21 16,21 0-16,0 1 0,1-1 0,-1-21 16,22 21-16,-22-21 0,0 0 15,1 0-15,-1 0 0,21 0 0,-20 0 16,-1 0-16,0 0 0,1 0 15,-22 0-15,21-21 0,-21 21 0,22 0 16,-22 0-16,0-21 0,0 21 16,-21-22-16,21 1 0,-21 0 15</inkml:trace>
  <inkml:trace contextRef="#ctx0" brushRef="#br0" timeOffset="143801.52">5186 15769 0,'0'-21'16,"0"0"0,0 0-16,0 0 15,0-1-15,0 1 16,0 0-1,-21 0-15,-1 21 32,22 21-17,0 0-15,0 0 0,0 22 0,0-22 16,0 21-16,-21 1 16,21-1-16,0 21 0,-21-20 0,21-1 15,0 22-15,0-22 0,-21 0 0,21 1 16,-21-1-16,21-21 0,0 21 15,0-20-15,0-1 0,0 0 0,0 0 16,0-42 31,0 0-47,0-22 0,0 22 0,21 0 16</inkml:trace>
  <inkml:trace contextRef="#ctx0" brushRef="#br0" timeOffset="144064.37">5143 15663 0,'0'-21'0,"0"0"16,0 0-1,22 21 1,-1 0-16,0 0 15,0 0-15,21 0 0,-20 0 16,-1 0-16,21 0 0,-21 0 16,0 0-16,1 0 0,-1 0 15,0 0-15,-21 21 16,0 0-16,-21 0 31</inkml:trace>
  <inkml:trace contextRef="#ctx0" brushRef="#br0" timeOffset="144273.25">5101 16066 0,'0'0'16,"0"21"-16,0 0 0,0 0 16,21-21-1,0 0 1,1 0-16,-1 0 0,0 0 15,0 0-15,0 0 0,0-21 16,1 21-16,-1 0 0,0-21 0,21 21 16,-21 0-16,1-21 0,-1 21 15,0 0-15</inkml:trace>
  <inkml:trace contextRef="#ctx0" brushRef="#br0" timeOffset="144504.12">5715 16002 0,'0'21'16,"0"0"-16,0 1 0,-21-1 15,0-21-15,21 21 0,-22 0 16,22 0-16,0 0 0,-21 1 16,21-1-16,-21-21 0,21 21 15,0 0-15,-21-21 0,21 21 16,21-42 15,-21 0-31,21 0 0,0 21 16</inkml:trace>
  <inkml:trace contextRef="#ctx0" brushRef="#br0" timeOffset="144692.01">5757 15833 0,'0'0'0,"0"-21"0,-21 21 15,0 0 1,0 0-16,21 21 16,0 0-1,0 0 1,21-21-16,0 21 0,0-21 16,0 0-1,1 0-15</inkml:trace>
  <inkml:trace contextRef="#ctx0" brushRef="#br0" timeOffset="145135.76">5990 16023 0,'0'0'0,"0"64"31,0-43-31,0 0 0,-21 0 0,21 0 16,0 1-16,-21-1 15,21 0 1,0-42 31,0 0-47,0-1 0,0 1 16,0 0-16,21 0 0,-21-21 15,21 20-15,0 1 0,0 0 0,1 0 16,-1 0-16,0 21 0,0-21 15,21 21-15,-20 0 0,-1 0 16,0 0-16,0 0 0,0 21 0,0 0 16,1 0-16,-1 0 0,0 0 15,-21 1-15,0-1 0,0 0 0,21 0 16,-21 0-16,0 22 0,0-22 16,0 0-16,0 0 0,-21 0 15,21 0-15,-21-21 16,21-21 15,0 0-15,0 0-16</inkml:trace>
  <inkml:trace contextRef="#ctx0" brushRef="#br0" timeOffset="145680.44">6837 15981 0,'0'-64'16,"0"128"-16,0-149 15,0 64-15,-21 21 0,-1 0 16,1 0-16,0 0 0,-21 0 0,21 0 16,-1 0-16,1 21 0,-21 0 15,21 1-15,0 20 0,-1-21 16,1 21-16,0-20 0,0 20 0,0-21 15,21 21-15,0-20 0,0 20 16,0-21-16,0 0 0,0 0 0,0 1 16,21-1-16,0 0 0,0-21 15,0 0-15,22 21 0,-22-21 0,0 0 16,21 0-16,-20 0 0,-1-21 0,21 0 16,-21 0-16,0-1 0,22 1 15,-22-21-15,0 0 0,0-1 0,0 1 16,1-22-16,-22 22 0,0-21 15,21 20-15,-21 1 0,0-22 0,0 22 16,0 0-16,0 21 0,0-22 16,0 22-16,0 0 0,0 0 15,0 42 1,0 21 0,-21-21-16,21 1 0,0 20 15,0-21-15,0 21 0,0 1 0,0-1 16,0 0-16,0 1 0,0-1 15,0 0-15,0-20 0,0 20 0,0-21 16,0 21-16,0-20 0,21-1 16,0 0-16,0 0 0,0-21 15,0 0-15,1 0 0,-1-21 16,0 0 0,0 0-16,0-1 0</inkml:trace>
  <inkml:trace contextRef="#ctx0" brushRef="#br0" timeOffset="145924.31">7514 15600 0,'0'0'0,"0"21"15,0 0 1,0 0-16,-21 1 0,21-1 16,0 0-16,-21 21 0,21-21 0,0 22 15,0-1-15,0 0 0,0 1 16,0-22-16,0 21 0,0 1 15,0-22-15,0 21 0,0-21 0,0 0 16,0 1-16,0-1 0,0 0 16,0-42 15,0 0-31,0-1 16</inkml:trace>
  <inkml:trace contextRef="#ctx0" brushRef="#br0" timeOffset="146440.01">7408 15727 0,'0'0'16,"-21"-21"-16,21 0 0,0-1 0,-21 22 16,21-21-16,0 0 0,0 0 15,0 0-15,21 21 16,0-21-16,0 21 0,22 0 0,-22-22 16,21 22-16,-21 0 0,22 0 0,-1 0 15,0 0-15,1 0 0,-1 22 16,-21-1-16,22-21 0,-22 42 0,0-21 15,-21 0-15,0 1 0,0-1 16,0 21-16,-21-21 0,0 0 0,-22 1 16,22-1-16,0 0 0,-21-21 0,20 21 15,-20-21-15,21 0 0,0 0 16,0 0-16,-1 0 0,1 0 16,21-21-1,21 0-15,1 21 16,-1 0-16,21-21 0,-21 21 0,22 0 15,-1 0-15,0 0 0,1 0 16,-1 0-16,-21 0 0,21 0 0,1 21 16,-22 0-16,21 0 0,1 0 0,-22 22 15,21-22-15,-21 0 0,0 21 16,1-21-16,-22 22 0,0-22 0,0 21 16,0-21-16,-22 1 0,1-1 15,-21 0-15,0 0 0,-1 0 0,1 0 16,0-21-16,-1 0 0,1 22 0,0-22 15,-22 0-15,22 0 16,21 0-16,-22 0 0,22 0 0,-21 0 16,21-22-16,21 1 0,-22 21 15,22-21-15,0 0 16,22 0-16,-1 21 0,21-21 16,-21-1-16,22 1 0,-1 21 15</inkml:trace>
  <inkml:trace contextRef="#ctx0" brushRef="#br0" timeOffset="147113.62">8530 15833 0,'-42'0'31,"21"21"-31,21 0 0,-22-21 16,22 21-16,0 0 0,-21 1 0,21-1 15,0 21-15,0-21 0,0 0 16,0 1-16,0-1 0,0 0 0,0 0 16,0 0-16,21-21 0,-21 21 0,22-21 15,20 0-15,-21 0 16,0 0-16,22 0 0,-1 0 0,0 0 0,1 0 16,-1 0-16,-21-21 0,21 0 15,1 0-15,-1-21 0,-21 20 16,22-20-16,-22 21 0,0-21 0,0 20 15,-21 1-15,21 0 0,-21 0 16,0 0-16,0 0 0,-21 21 16,0 0-1,0 0-15,0 21 16,-1 0-16,22 0 0,0 21 0,-21-20 16,0 20-16,21 0 0,-21 1 0,21-1 15,0 21-15,0-20 16,0-1-16,0 22 0,0-22 0,0 0 15,0 22-15,0-22 0,21 22 0,0-1 16,0 1-16,1-22 0,-1 21 16,21 1-16,-21-1 0,0-20 0,1 20 15,-1-20-15,-21 20 0,0-21 0,21 1 16,-21-1-16,0 0 0,0-20 16,0 20-16,0-21 0,-21 0 0,0 0 15,-1 1-15,1-22 0,-21 0 16,21 0-16,-22 0 0,1-22 0,-21 1 15,20-21-15,1 21 0,0-22 0,-1 1 16,1-21-16,0-1 16,20 1-16,1-1 0,0-21 0,0 1 15,21 20-15,0-20 0,0 20 16,0-21-16,0 22 0,21-1 0,0 1 16,0-1-16,22 22 0,-22-21 0,21 20 15,1 1-15,-1 0 0,0 20 16,1-20-16,-1 21 0,21-21 0,-20 20 15,-1 1-15,0 0 0,1 0 0,-1 21 16</inkml:trace>
  <inkml:trace contextRef="#ctx0" brushRef="#br0" timeOffset="148268.18">11134 16193 0,'21'0'0,"-42"0"0,63 0 15,0-22-15,-21 1 0,1 21 0,-1-21 16,0 0-16,0-21 0,0 20 16,0 1-16,1-21 0,-22 21 0,0-22 15,0 22-15,0-21 0,-22 0 16,1 20-16,-21 1 0,0-21 0,-1 21 15,-20 21-15,20 0 0,-20 0 0,-1 0 16,1 0-16,-1 0 16,22 21-16,-21 0 0,20 0 0,1 22 15,0-1-15,-1 0 0,22 22 0,0-22 16,0 0-16,21 1 0,0-1 16,0 0-16,0 1 0,21-1 0,0-21 15,0 0-15,22 1 0,-22-1 16,21 0-16,0-21 0,22 0 0,-22 0 15,1 0-15,-1 0 0,21 0 0,-20-21 16,-1 0-16,22-1 0,-22 1 16,-21 0-16,21-21 0,1 21 0,-22-22 15,0 1-15,0 0 0,0-1 16,1 1-16,-22 0 0,21-1 16,-21 22-16,0 0 0,0 0 0,0 42 31,0 0-31,0 0 0,0 22 15,0-22-15,-21 21 0,21-21 0,0 22 16,0-22-16,0 0 0,0 21 16,0-21-16,0 1 0,0-1 15,21 0-15,0-21 0,0 0 0,0 0 16,0 0-16,1 0 0,-1 0 16,21 0-16,-21 0 0,0-21 0,22 21 15,-22-21-15,21-1 0,-21 1 0,1-21 16,20 21-16,-21-22 15,0 22-15,-21-21 0,21 21 0,-21-22 16,22 22-16,-22 0 0,0 0 0,0 0 16,0 42 15,0 0-31,0 0 0,0 22 16,-22-22-16,22 21 0,-21-21 0,21 22 15,-21-22-15,21 0 0,0 21 0,0-21 16,-21 1-16,21-1 0,-21 0 15,21 0-15,-21-21 32,-1-21-17,22 0 1,0 0-16,0-22 16,0 22-16,0-21 0,0 21 0,22-22 15,-1 1-15,0 0 0,0-1 0,0 22 16,22 0-16,-22-21 0,21 20 15,0 22-15,-20-21 0,20 21 0,0 0 16,1 0-16,-1 0 0,-21 21 0,0 1 16,22-1-16,-43 21 0,21-21 15,-21 22-15,0-22 0,0 21 0,0-21 16,0 0-16,0 22 0,0-22 16,0 0-16,-21 0 0,21 0 15,-22 1-15,1-1 0,21 0 16,-21-21-16,42 0 31,0 0-31,1-21 0,-1 21 16,0-21-16,21-1 0,-21 22 15</inkml:trace>
  <inkml:trace contextRef="#ctx0" brushRef="#br0" timeOffset="148767.89">12848 15981 0,'0'-21'15,"0"42"-15,0-63 0,0 20 16,0 1-16,0 0 0,0 0 16,-21 0-16,0 21 0,0-21 0,-1 21 15,1 0-15,0 0 0,0 0 16,0 0-16,0 0 0,-1 0 0,-20 0 16,21 21-16,0 21 0,21-21 0,-21 0 15,-1 22-15,1-22 0,0 21 16,21-21-16,0 22 0,0-22 0,0 0 15,0 21-15,0-20 0,0-1 16,0 0-16,21 0 0,0-21 16,1 0-16,-1 0 0,0 0 15,0 0-15,21 0 0,-20 0 16,-1 0-16,21-21 0,-21 0 0,0 0 16,22-1-16,-22-20 0,0 0 0,0-22 15,0 22-15,1-22 0,20 22 16,-42-21-16,21 20 0,0-20 0,0-1 15,-21 22-15,0 0 0,22-1 0,-22 1 16,0 21-16,0 0 0,0 42 16,-22 0-1,1 0-15,0 21 0,0 1 16,21-1-16,-21 0 0,0 1 16,21 20-16,0-20 0,0 20 0,0-21 15,0 1-15,0-1 0,0 0 16,0 1-16,21-1 0,0-21 0,0 0 15,0 1-15,22-1 0,-1-21 16,-21 21-16,0-21 0,22 0 16,-1 0-16,-21 0 0,21-21 0,1 0 15</inkml:trace>
  <inkml:trace contextRef="#ctx0" brushRef="#br0" timeOffset="149852.29">14986 16066 0,'0'0'0,"-21"0"16,42-22 31,-21 1-47,42 21 0,-21-21 15,1 0-15,20 0 0,0 0 0,1-1 16,-1-20-16,0 21 0,1 0 16,-1-22-16,0 1 0,1 21 0,-1-21 15,-21-1-15,21 1 0,-20 0 16,-1-1-16,-21 1 0,0 0 16,0-1-16,0 22 0,0-21 0,0 21 15,0-1-15,-21 1 0,-1 21 16,1 0-16,0 0 0,0 0 0,0 0 15,-22 21-15,22 22 0,0-1 0,-21 0 16,21 1-16,-1 20 0,-20 1 16,21 20-16,0-20 0,0 21 0,-22-1 15,22 1-15,0 0 0,0-1 0,0 1 16,-22 0-16,43-1 16,-21 1-16,0 0 0,0-1 0,21 1 0,0 0 15,0-1-15,0 1 16,-21-22-16,21 22 0,0-21 0,0 20 15,0-20-15,0-1 0,0 1 0,0-1 16,21-20-16,0-1 0,0 0 16,0 1-16,0-22 0,1-21 0,20 21 15,-21-21-15,21 0 0,1-21 16,-1 21-16,0-43 0,1 22 0,-1-21 16,0 0-16,1-1 0,-1 1 0,0-22 15,-20 1-15,20-1 0,-21 1 16,0-1-16,-21-20 0,0 20 0,0-20 15,0-1-15,-42 21 0,21 1 0,-22-1 16,-20 1-16,-1 21 16,1-1-16,-1 1 0,-20 21 0,20 0 15,-20-1-15,20 22 0,1 0 0,-1 0 16,1 0-16,20 0 0,1 0 16,21 0-16,0 0 0,-1 0 0,44 0 31,-1 0-31,0 0 0,21 0 15,1 0-15,20 0 0,-21-21 0,22 0 16,-1 0-16,22 0 0,-21 0 16,20-22-16,1 22 0,-22-21 0,22 21 15,-21-22-15,-1 1 0,-21 0 16,1 20-16,-1-20 0,0 21 16,-20 0-16,-1 21 0,-42 21 31,-1-21-31,1 21 0,0 21 15,21-20-15,-21-1 0,0 0 0,21 0 16,0 0-16,-21 0 0,21 1 16,-22-1-16,22 0 0,0 0 0,0 0 15,0 0 1,0-42 15,22 21-15,-22-21-16,21 0 0,-21 0 0,21 0 15,-21-22-15,0 22 0</inkml:trace>
  <inkml:trace contextRef="#ctx0" brushRef="#br0" timeOffset="150024.29">15833 15833 0,'-22'0'47,"22"21"-32,0 0 1,0 0-16,22-21 16,-1 21-16,0-21 15,0 0-15</inkml:trace>
  <inkml:trace contextRef="#ctx0" brushRef="#br0" timeOffset="150800.85">16108 16150 0,'0'21'0,"0"-42"0,-21 64 16,21-22-16,-22 0 0,1 0 0,21 0 16,-21-21-16,21 21 15,-21-21-15,21-21 47,0 0-47,0 0 0,0 0 16,0 0-16,21-1 0,0 1 15,0 0-15,1 0 0,-1 0 0,0 21 16,0-21-16,0-1 0,0 22 0,1 0 16,-1 0-16,0 0 0,0 0 15,0 22-15,-21-1 0,21 0 16,-21 0-16,0 0 0,22 0 0,-22 1 16,0-1-1,0 0-15,21 0 0,0-21 0,0 21 0,0-21 16,0 0-16,1 0 0,-1 0 15,0 0-15,21 0 16,-21 0-16,1 0 0,20 0 0,-21 0 16,21-21-16,-20 0 0,-1 21 15,0-21-15,0 0 0,0-1 0,-21 1 16,0-21-16,0 21 0,0 0 0,0-22 16,0 22-16,0 0 0,0 0 15,-21 0-15,0-1 0,0 1 0,0 21 16,-1 0-16,1 0 0,0 0 0,0 0 15,0 21-15,-22 1 0,43-1 16,-21 0-16,0 0 0,0 0 16,21 0-16,0 1 0,0-1 0,0 0 15,0 0-15,0 0 0,0 0 16,0 1-16,21-22 0,0 0 16,0 0-16,1 0 15,-1 0-15,0 0 0,0 0 0,0 0 16,-21-22-16,21 1 0,1 0 0,-22 0 15,0-21-15,21 20 0,0-20 16,-21 0-16,21-1 0,-21 1 0,0 0 16,0-1-16,21 1 0,-21 21 0,0-21 15,0 20-15,0 1 0,0 0 16,0 0-16,0 42 16,0 0-16,-21 0 15,21 22-15,0-22 0,0 21 16,-21 1-16,21-1 0,-21 0 0,21 1 15,0-1-15,0 0 0,0 1 16,0-1-16,0-21 0,0 0 0,0 22 16,21-22-16,0-21 0,-21 21 0,21-21 15,0 0-15,1 0 16,-1 0-16,0 0 0,0-21 0,0 0 16</inkml:trace>
  <inkml:trace contextRef="#ctx0" brushRef="#br0" timeOffset="151351.96">17420 15769 0,'-21'21'0,"42"-42"0,-63 64 16,63-43 15,0 0-31,0 0 16,0 0-16,1 0 0,-1 0 0,0 0 15,0-22-15,0 22 0,0-21 16,1 0-16,-22 0 16,0 0-16,0 0 0,0-1 0,0 1 15,0 0-15,-43 0 16,22 0-16,0 21 0,-21 0 0,-1 0 16,1 0-16,0 21 0,-1 0 0,22 0 15,-21 0-15,-1 1 0,22 20 16,-21-21-16,21 21 0,0-20 0,21 20 15,0-21-15,0 0 0,0 22 0,0-22 16,0 0-16,21 0 0,0 0 16,0 0-16,0-21 0,0 22 0,1-22 15,20 0-15,-21 0 0,0 0 16,0 0-16,1 0 0,20 0 16,-42-22-16,21 22 0,-21-21 0,0 0 15,-21 0 1,0 21-16,0 0 0,-1 0 0,1 0 15,-21 0-15,0 21 0,20 0 0,-20 0 16,21 1-16,-21-1 0,20 0 16,1 0-16,0 0 0,21 22 0,0-22 15,0 0-15,0 0 0,0 0 0,0 0 16,21 1-16,0-22 16,1 0-16,-1 0 0,0 0 15,21 0-15,1 0 0,-22 0 0,21 0 16,0-22-16,-20 22 0,20-21 15,0 0-15,1-21 0</inkml:trace>
  <inkml:trace contextRef="#ctx0" brushRef="#br0" timeOffset="151619.95">17865 15494 0,'0'0'0,"0"-21"0,0-21 16,0 20-16,0 1 15,-22 42 1,22 1-16,-21-1 15,21 21-15,0-21 0,0 22 16,0-1-16,0 0 0,-21 1 0,21-1 16,0 21-16,-21-20 0,21 20 0,0-20 15,0-1-15,0 0 0,-21 1 16,21-1-16,0-21 0,0 21 0,0-20 16,0-1-16,0 0 0,0 0 15,21-42 16,0 21-31,-21-21 0,21 0 16,-21-1-16,21 1 0</inkml:trace>
  <inkml:trace contextRef="#ctx0" brushRef="#br0" timeOffset="151968.05">17907 16066 0,'21'21'0,"21"-21"31,-20 0-31,-1 0 0,0 0 16,0-21-16,0 21 0,0-22 16,1 22-16,-1-21 0,0 0 0,0 0 15,0 21-15,-21-21 0,0 0 16,0-1-16,0 1 0,0 0 0,-21 0 16,0 21-16,0 0 15,0 0-15,-1 0 0,1 21 16,0 0-16,0 0 0,0 1 15,0-1-15,-1 21 0,22-21 0,-21 0 16,21 22-16,0-22 0,0 0 16,0 21-16,0-20 0,0-1 15,21 0-15,1 0 0,-1-21 16,0 0-16,0 0 0,0 0 0,0 0 16,1 0-16,-1 0 0,0 0 0,21-21 15,-21 0-15,1 0 0,-1-1 16,21 1-16,-21 0 0,0-21 0</inkml:trace>
  <inkml:trace contextRef="#ctx0" brushRef="#br0" timeOffset="152596.46">18478 15875 0,'0'-42'0,"-21"126"15,42-126-15,-21 21 16,0 42 0,-21 0-16,0 0 0,21 22 0,-21-22 15,21 0-15,0 21 0,0-20 0,-21-1 16,21 21-16,0-21 0,0 0 15,0 1-15,0-1 0,0 0 16,21-21 15,-21-21-31,0 0 0,0-1 16,21 1-16,-21 0 0,21 0 16,-21-21-16,21 20 0,1-20 15,-22 0-15,21 21 0,0-22 0,0 22 16,-21 0-16,21 0 0,0 0 0,1 21 15,-1 0 1,-21 21 0,0 0-16,21 0 15,-21 0-15,0 0 0,0 1 0,0-1 16,0 0-16,0 0 0,0 0 0,0 0 16,0 1-1,0-1-15,0 0 0,0-42 47,0 0-47,0-1 0,0 1 16,0 0-16,0 0 0,21 0 0,-21-22 15,21 22-15,0 0 0,1-21 16,-1 21-16,0-1 0,0 22 0,0-21 16,0 21-16,1 0 0,-1 0 0,0 0 15,0 0-15,0 0 0,0 0 16,-21 21-16,0 1 0,22-1 0,-22 0 15,0 21-15,0-21 0,0 1 0,0 20 16,0-21-16,0 0 16,0 0-16,0 1 0,0-1 0,0 0 15,0 0-15,0-42 47,0 0-47,21 0 16,0-1-16,0 1 15</inkml:trace>
  <inkml:trace contextRef="#ctx0" brushRef="#br0" timeOffset="152952.25">19177 15939 0,'0'0'0,"21"0"16,-21 21-16,21-21 15,0 0-15,1 0 0,-1 0 16,0 0-16,21 0 15,-21 0-15,22 0 0,-22 0 0,21 0 16,-21-21-16,22 21 0,-22-22 0,0 22 16,0-21-16,-21 0 0,21 0 15,-21 0-15,0 0 0,-21 21 16,0 0-16,0 0 0,0 0 16,0 0-16,-1 0 0,1 0 0,0 0 15,0 21-15,0 0 0,21 0 16,0 0-16,-21 22 0,21-22 0,0 0 15,0 21-15,0-21 0,0 1 16,0 20-16,0-21 0,0 0 0,21 0 16,0 1-16,0-1 0,0-21 15,0 0-15,1 0 0,-1 0 16,21 0-16,-21 0 0,0 0 0,22 0 16,-22 0-16,0-21 0,21-1 0,-20 1 15,-1 21-15,0-42 0</inkml:trace>
  <inkml:trace contextRef="#ctx0" brushRef="#br0" timeOffset="153467.95">19939 15875 0,'21'-42'0,"-42"126"0,21-126 0,21-21 16,-42 84 15,21 0-15,-21 0-16,21 0 0,0 0 0,0 1 15,-21-1-15,21 0 0,-22 0 16,22 0-16,-21 0 0,21 1 0,0-1 15,0 0-15,0 0 16,-21-21 0,21-21 15,0 0-31,0 0 16,0-1-16,21-20 0,-21 21 15,21 0-15,-21 0 0,22-22 0,-1 22 16,0 0-16,-21-21 0,21 20 15,0 1-15,0 21 0,1-21 0,-1 0 16,0 21-16,0 0 0,21-21 16,-20 21-16,20 0 0,-21 0 0,21 0 15,-20 0-15,20 21 0,-21 0 16,0 0-16,-21 0 0,0 1 16,0-1-16,0 21 0,0-21 15,0 0-15,-21 22 0,0-22 0,21 0 16,-21 21-16,0-20 0,21-1 0,-22-21 15,22 21-15,0 0 0,0 0 16,22-21 15,-1 0-15,0-21-16,-21 0 0,21 0 0,0 0 16,0-1-16,1 1 0,-22-21 15,42 21-15,-21-22 0,0 1 0,0 0 16,1-1-16,20 1 0,-21-21 0</inkml:trace>
  <inkml:trace contextRef="#ctx0" brushRef="#br0" timeOffset="153723.81">20786 15409 0,'21'-63'0,"-85"190"0,107-191 0,-22-20 15,-21 63-15,-21 21 32,-1 21-32,1 0 0,21 0 15,0 0-15,-21 0 0,0 22 0,21-22 16,0 21-16,-21-21 0,0 22 0,-1-1 15,22 0-15,0 1 0,-21-22 16,21 21-16,-21 1 0,0-1 0,21-21 16,0 21-16,0-20 0,0-1 15,0 21-15,0-21 0,0 0 16,0 1-16,21-22 31,0 0-31,0 0 0,1 0 16,-1-22-16,0 1 0,-21 0 0,21 0 15,0 0-15</inkml:trace>
  <inkml:trace contextRef="#ctx0" brushRef="#br0" timeOffset="153931.71">20553 15706 0,'0'0'15,"-21"0"-15,-1 0 0,1 0 0,42 0 31,1 0-15,-1-21-16,21 21 0,-21 0 0,0 0 16,22 0-16,-22 0 0,21-22 0,-21 22 15,22 0-15,-22 0 0,0 0 16,21-21-16,-20 21 0,20 0 0,-21-21 16,21 0-16,1 21 0</inkml:trace>
  <inkml:trace contextRef="#ctx0" brushRef="#br0" timeOffset="154376.85">22267 15685 0,'-21'-22'0,"42"44"0,-63-44 16,42 1-16,-21 21 0,0-21 15,-1 0-15,22 0 0,0 0 0,0-1 16,-21 1-16,21 0 0,0 0 0,0 0 16,0-22-16,0 22 0,0 0 15,21 0-15,-21 0 0,22 0 16,-1 21-16,0 0 16,21-22-16,-21 22 0,22 0 0,-22 0 15,21 0-15,1 0 0,-22 0 0,21 0 16,-21 22-16,22-1 0,-22 0 15,0-21-15,0 21 0,0 0 0,-21 0 16,0 1-16,0-1 0,0 0 16,0 0-16,-21 0 0,0 0 0,0 1 15,0-1-15,-22 0 0,22-21 0,-21 21 16,21 0-16,-1 0 0,-20 1 16,21-22-16,0 21 0,21 0 0,-21-21 15,21 21-15,-22-21 0,22 21 16,0 0-16,0 1 0,-21-1 15,21 0 1,0 0-16,0 0 16</inkml:trace>
  <inkml:trace contextRef="#ctx0" brushRef="#br0" timeOffset="154591.86">22077 16404 0,'0'21'0,"0"-42"0,21 42 63,-21-42-16</inkml:trace>
  <inkml:trace contextRef="#ctx0" brushRef="#br0" timeOffset="140358.34">21738 9335 0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0:14:51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6519 2053 0,'0'21'78,"0"1"-78</inkml:trace>
  <inkml:trace contextRef="#ctx0" brushRef="#br0" timeOffset="1563.8">6498 1418 0,'0'-21'0,"0"42"0,0-63 15,0 21-15,0 0 0,21-1 16,-21 1-16,21 0 0,-21 0 16,0 0-1,0 0-15,22 21 0,-22-22 16,0 44 15,0-1-31,0 0 16,0 0-16,0 21 0,0-20 0,0 20 15,0-21-15,0 21 0,0 1 0,0-1 16,0 22-16,0-22 0,0 21 16,0 1-16,0-1 0,0 1 0,0-1 15,0 1-15,0-1 0,0 1 16,0 21-16,-22-22 0,22 22 0,0-1 15,0-20-15,-21 21 0,21-1 16,-21 1-16,21 0 0,0-22 16,-21 22-16,21 21 0,0-22 0,0 1 15,0 21-15,0-22 0,0 1 16,0 21-16,0-21 0,0 20 0,0-20 16,0 21-16,0-21 0,0 20 0,0 1 15,0-21-15,0 21 0,0-22 16,0 22-16,0 0 0,0-21 0,0 21 15,0-22-15,0 1 0,0 0 0,0-1 16,0 1-16,0 0 0,0-22 16,0 1-16,0-1 0,21-21 0,-21 22 15,0-22-15,21-21 0,-21 22 16,0-22-16,0-42 31,0 0-31,0-22 0,0 1 0,0 0 16,0-22-16,21 1 0</inkml:trace>
  <inkml:trace contextRef="#ctx0" brushRef="#br0" timeOffset="3112.05">6625 995 0,'0'0'0,"-21"0"0,0 0 0,0 0 31,21 21-31,0 0 16,0 0-1,21 1-15,0-22 0,0 21 16,0-21-16,22 0 0,-22 21 15,21-21-15,22 0 0,-22 0 0,21 0 16,1 0-16,-1 21 0,1-21 16,-1 0-16,22 0 0,0 0 0,-1 0 15,1 0-15,21 0 0,21 0 16,-21 0-16,21 0 0,0 0 16,0 0-16,21 0 0,0 0 0,0 0 15,0 0-15,1 0 0,-1-21 16,0 21-16,0 0 0,21 0 15,-20 0-15,20 0 0,-21 0 0,0 0 16,0 0-16,1 0 0,-1 0 0,0 0 16,-21 0-16,21 0 0,-42 0 15,21 0-15,-21 0 0,21 0 0,-43-21 16,22 21-16,0 0 0,-21 0 16,-22 0-16,22 0 0,-22 0 0,1 0 15,-22-21-15,22 21 0,-43 0 16,21 0-16,-21 0 0,1 0 0,-1 0 15,0 0-15,0 0 0,-21 21 47,0 0-47,0 0 0,0 0 16,0 0-16,0 1 0,0 20 0,0-21 16,0 21-16,0-20 0,0 20 15,-21 0-15,21 1 0,0 20 0,-21-21 16,21 22-16,0-1 0,0 1 0,0-1 15,0 1-15,0-1 0,0 22 16,0-21-16,0 20 0,0 1 0,0 0 16,0-1-16,0 1 0,0 0 15,0 20-15,0-20 0,21 0 16,-21 21-16,21-1 0,-21-20 0,0 21 16,0 0-16,21 0 0,0-22 0,-21 22 15,22 0-15,-22-21 0,0 20 16,21 1-16,0 0 0,-21-21 0,21 21 15,-21-22-15,21 22 0,0-21 0,-21 21 16,0-22-16,22 22 0,-1-21 16,-21-1-16,21 1 0,0-21 0,-21 20 15,0-20-15,21-1 0,-21 22 0,21-22 16,-21 1-16,22-22 16,-22 22-16,0-22 0,0 0 0,0 22 0,0-43 15,0 21-15,0 1 0,0-22 0,0 0 16,-22 0-16,1 0 0,21 1 15,-21-1-15,0-21 0,0 21 16,0-21-16,-1 0 0,1 0 0,0 0 16,0 0-16,0 0 0,-22 0 0,22 0 15,-21 0-15,0 0 0,-1 0 0,1 0 16,0 0-16,-1 0 0,1 0 16,-22-21-16,1 0 0,21 21 0,-22 0 15,1-22-15,-1 22 0,-21 0 0,22-21 16,-22 21-16,1 0 15,-1-21-15,0 21 0,-21 0 0,22 0 16,-22-21-16,21 21 0,-21 0 0,1 0 16,20 0-16,-21 0 0,0 0 0,0 0 15,-21 0-15,22 0 0,-22 0 16,0 0-16,0 0 0,21 0 0,-21 0 16,0 0-16,0-21 0,-106 21 15,106 0-15,0 0 0,21 0 0,0 0 16,-21-21-16,21 21 0,1 0 15,-1 0-15,0 0 0,-21 0 0,21 0 16,21-22-16,-20 22 0,-1 0 0,21-21 16,0 21-16,1 0 15,-1 0-15,22 0 0,-1 0 0,1 0 16,-1 0-16,22 0 0,-1 0 0,1 0 16,21 0-16,0 0 0,0 0 15,-1 0-15,22-21 16,0 0-1,22 0-15,-1 21 16,0-21-16,0-1 0,0 1 0,0 0 16,1-21-16,-1-1 0</inkml:trace>
  <inkml:trace contextRef="#ctx0" brushRef="#br0" timeOffset="4460.76">8086 699 0,'0'-43'32,"21"43"-32,-21-21 0,21 0 0,-21 0 15,0 0-15,0-1 16,0 1-16,0 0 16,-21 21-1,0 0-15,-1 0 0,-20 0 0,21 0 16,-21 21-16,-1 0 15,22 1-15,-21-1 0,-1 0 0,22 21 16,-21-21-16,21 22 0,0-1 16,-1-21-16,1 22 0,21-1 0,0-21 15,0 21-15,0-20 0,0-1 16,0 0-16,21 0 0,1-21 0,-1 0 16,0 0-16,0 0 0,21 0 15,-20 0-15,20 0 0,-21-21 0,0 0 16,22 0-16,-22-1 0,0 1 15,0 0-15,0-21 0,0 21 0,1-1 16,-22 1-16,0-21 0,0 21 0,0 0 16,0-1-16,0 1 15,0 0-15,0 0 16,-22 42 0,1 0-16,21 0 15,0 1-15,0-1 0,0 21 16,0-21-16,0 0 0,0 22 0,0-22 15,0 0-15,0 21 0,0-20 16,21-1-16,1 0 0,-1-21 0,0 21 16,0-21-16,0 0 0,0 0 0,1 0 15,-1 0-15,21 0 0,-21-21 16,0 21-16,1-21 0,-1 0 0,0-22 16,0 22-16,0 0 15,0-21-15,-21 20 0,0-62 16,0 41-16,0 1 0,0 0 15,-21 21-15,0-22 0,0 1 0,-21 0 16,20 20-16,-20-20 0,0 21 16,-1 0-16,1 21 0,0-21 0,-22 21 15,1 0-15,-1 0 0,22 0 16,-22 21-16,1 0 0,-1 0 0,22 0 16,-21 22-16,20-1 0,22 0 15,-21 1-15,21-1 0,21 0 0,0 22 16,0-1-16,0 1 0,0-22 15,0 22-15,21-22 0,0 21 16,21-20-16,-21-1 0,1-21 16,20 22-16,0-22 0,1 0 0,-22 0 15,21 0-15,0 0 0,1-21 0,-22 0 16,21 0-16,1 0 0,-1 0 16,0 0-16,1-21 0,-1 0 0,0 21 15,-21-21-15,22 0 0,-1-22 16,-21 22-16,22-21 0,-22 21 0,21-22 15,-21 1-15,22 0 16</inkml:trace>
  <inkml:trace contextRef="#ctx0" brushRef="#br0" timeOffset="4755.59">8826 423 0,'0'0'0,"-21"0"32,42 0-17,1 0-15,-1 0 0,0 0 16,21 0-16,1-21 0,-1 21 16,-21 0-16,21 0 0,1 0 0,-1 0 15,0 0-15,-20 0 0,-1 0 16,21 0-16,-21 0 0,0 0 15,-21 21 1,-21-21 0,0 22-16,0-22 0,0 0 0,0 0 15,-22 0-15,22 0 0</inkml:trace>
  <inkml:trace contextRef="#ctx0" brushRef="#br0" timeOffset="5024.43">9017 445 0,'0'21'16,"-21"0"0,21 0-16,0 0 15,0 0-15,0 1 0,0-1 0,0 0 16,0 0-16,0 21 0,0-20 16,0 20-16,0 0 0,0 1 0,0-22 15,0 21-15,0-21 0,0 22 0,0-22 16,0 0-16,0 0 0,0 0 15,0 0-15,0 1 16,21-22 15,-21-22-31,0 1 0,21 21 16,0-21-16,0 0 0,1 0 16</inkml:trace>
  <inkml:trace contextRef="#ctx0" brushRef="#br0" timeOffset="5655.11">9250 847 0,'21'0'15,"0"0"1,0-21 0,0 21-16,-21-22 15,22 22-15,-22-21 0,21 0 0,-21 0 16,21 0-1,-21 0 1,-21 21 0,0 0-16,-1 0 0,22 21 15,-21 0-15,0-21 16,21 21-16,-21 0 0,21 22 0,0-22 16,0 0-16,0 0 0,0 0 15,0 0-15,0 1 0,0-1 0,0 0 16,0 0-16,0 0 0,21 0 15,0-21 1,0 0-16,1 0 0,-1 0 16,0-21-16,0 0 0,0 21 15,0-21-15,22 0 0,-1 0 0,-21-1 16,22-20-16,-22 21 0,0-21 16,21 20-16,-21 1 0,1 0 0,-22 0 15,0 0-15,21 21 0,-42 0 31,-1 0-31,1 21 0,21 0 16,0 0-16,-21 0 0,21 1 16,0-1-16,0 0 0,0 21 15,0-21-15,0 1 0,21-1 16,0 0-16,-21 0 0,22 0 0,-1 0 16,0 1-16,0-22 0,-21 21 0,21-21 15,-21 21-15,-21-21 16,0 0-16,0 0 15,0 0-15,-1 0 0,1 0 16,0 0-16,0 0 0,0 0 0,0 0 31,21-21-31,0 0 0,0-1 16,21 1-16,0 0 0,0 0 16,21 0-16</inkml:trace>
  <inkml:trace contextRef="#ctx0" brushRef="#br0" timeOffset="5979.66">10245 423 0,'0'0'15,"0"-21"-15,0 0 16,-22 21 0,1 0-16,21 21 15,0 0-15,0 1 0,0 20 16,-21-21-16,21 21 0,-21-20 0,21 20 15,0 0-15,0 1 16,-21-1-16,21 0 0,-21 1 0,21-1 16,0 0-16,0 1 0,0-22 15,0 21-15,0-21 0,0 22 0,0-22 16,0 0-16,0 0 0,0 0 16,0 0-16,21-21 15,0 0-15,0 0 16,0 0-16,-21-21 15,21 0-15,-21 0 0,22 0 16,-22 0-16,21-1 0,-21 1 16</inkml:trace>
  <inkml:trace contextRef="#ctx0" brushRef="#br0" timeOffset="6291.48">10033 699 0,'-42'0'15,"84"0"-15,-63 0 16,42 0-16,21 0 16,-21-22-16,22 22 0,-1 0 15,0 0-15,1 0 0,-1-21 0,0 21 16,1-21-16,20 21 0,-20 0 16,-1 0-16,-21 0 0,21-21 0,-20 21 15,-1 0-15,0 0 0,0 0 16,-42 0 31,0 0-47,21 21 15,-21-21-15,-1 0 16,22 21-16,-21-21 16,0 0-16</inkml:trace>
  <inkml:trace contextRef="#ctx0" brushRef="#br0" timeOffset="8303.82">7514 1842 0,'-21'0'0,"0"0"15,0 0 1,-1 0-16,1 0 16,0 0-1,0 0-15,0 0 47,0 0-31,42 0 62,0 0-62,0 0-1,0 0 1,0 0-1,1 0-15,-1 0 16,0 0-16,0 0 0,0 0 16,22 0-16,-22 0 0,0 0 15,0 0-15,21 0 0,-20 0 0,20 0 16,-21 0-16,21 0 0,1 0 16,-22 0-16,21 0 0,-21 0 15,22 0-15,-22 0 0,21 0 0,1 0 16,-22-22-16,21 22 0,0 0 15,-20 0-15,20 0 0,0 0 0,-21 0 16,22 0-16,-22 0 0,21-21 16,1 21-16,-22 0 0,21 0 0,0 0 15,1 0-15,-1 0 0,-21 0 0,22 0 16,-1 0-16,0 0 0,1 0 16,-1 0-16,0 0 0,-21 0 0,22 0 15,-1 0-15,0 0 0,1 0 16,-22 0-16,21 0 0,1 0 0,-22 0 15,21 0-15,-21 0 0,0 0 0,22 0 16,-22 0-16,21 0 16,-21 0-16,22 0 0,-22 0 0,21 0 15,-21 0-15,22 0 0,-22 0 16,21-21-16,-21 21 0,22 0 0,-22 0 16,21 0-16,-21 0 0,22 0 0,-1 0 15,-21 0-15,22 0 0,-22 0 16,21 0-16,0 0 0,-20 0 0,-1 0 15,21 0-15,-21 0 0,0 0 16,22 0-16,-22 0 0,0 0 0,0 0 16,0 0-16,1 0 0,-1 0 15,0 0-15,0 0 0,0 0 16,0 0-16,1 0 0,-1 0 0,21 0 16,-21 0-16,0 0 0,1 0 15,-1 0-15,0 0 0,0 0 0,0 0 16,0 0-16,1 0 0,-1 0 0,21 0 15,-21 0-15,0 0 0,1 0 16,-1 0-16,0 0 0,0 0 0,0 0 16,0 0-16,1 0 15,-1 0-15,0 0 16,-21-21 140,0 0-156</inkml:trace>
  <inkml:trace contextRef="#ctx0" brushRef="#br0" timeOffset="9051.87">12615 1545 0,'0'0'16,"-21"0"-16,0 0 16,0 0-1,42 0 32,0 0-47,21 0 16,-20 0-16,20 0 0,0 0 15,1 0-15,20 0 0,-21 0 0,22 0 16,-1 0-16,1 0 0,-1 0 0,1 0 16,-1 0-16,1 0 0,-1 0 15,-20 0-15,20 0 0,-20 0 0,-1 0 16,0-21-16,-21 21 0,22 0 0,-22 0 15,0 0-15,0 0 0,0 0 16,-21-21 0,0 0 31,-21 21-47,0-21 15</inkml:trace>
  <inkml:trace contextRef="#ctx0" brushRef="#br0" timeOffset="9555.59">13674 1355 0,'0'0'0,"-22"-21"0,22-1 16,-21 22-16,0 0 15,21-21-15,-21 21 16,21 21 15,0 1-31,21-1 16,0-21-16,0 21 0,1-21 15,-1 21-15,0-21 0,0 21 16,0 0-16,0-21 0,22 0 0,-22 22 16,0-22-16,0 0 0,22 0 15,-22 0-15,0 0 0,0 0 0,0 0 16,0 0-16,1 0 0,-1 0 31,-42 0-15,-1 0-16,1 0 0,0 0 15,0 0-15,0 0 0,0 21 16,-22-21-16,22 21 0,0 0 0,-21 0 16,20 0-16,1 1 0,0 20 15,-21-21-15,21 0 0,-1 0 0,22 1 16,-21 20-16,0-21 0,21 0 15,-21-21-15,21 21 0,0-42 79,0 0-64,0 0-15,21 21 0,-21-21 16</inkml:trace>
  <inkml:trace contextRef="#ctx0" brushRef="#br0" timeOffset="11207.01">7472 2455 0,'-21'0'31,"-1"0"-15,1 0-1,0 0-15,0 0 16,21 22-1,21-22 32,0 0-31,0 0-16,22 0 0,-22 21 0,21-21 16,1 0-16,-1 0 0,21 0 0,-20 0 15,20 0-15,1 0 0,-1 0 16,1 0-16,-1 0 0,1 0 0,-1 0 15,22 0-15,-22 0 0,22 0 16,-21 0-16,20 0 0,22 0 0,-21 0 16,21 0-16,-22 0 0,22 0 15,0 0-15,-21 0 0,20 0 16,-20-21-16,0 21 0,21 0 0,-22 0 16,1 0-16,-22-22 0,22 22 0,-21 0 15,-1 0-15,-21-21 0,1 21 16,-1-21-16,0 21 0,-20 0 0,-1-21 15,0 21-15,0 0 0,0-21 16,0 0 0,-21-1-16,22 22 15,-22-21-15,0 0 32,-22 0-17,1 21-15,0 0 16,0 0-16,0 0 0,-22 0 15,22 0-15,-21 0 0,21 0 0</inkml:trace>
  <inkml:trace contextRef="#ctx0" brushRef="#br0" timeOffset="11895.6">7726 2942 0,'0'0'0,"-21"0"16,-1 0-16,1 0 0,0 0 16,0 0-16,0 0 0,0 0 15,-1 0 1,1 0-16,42 0 62,1 0-62,-1 0 0,0 21 0,21-21 16,1 0-16,-1 0 0,0 0 16,22 0-16,-1 0 0,22 0 15,-22 22-15,22-22 0,-21 0 0,20 0 16,22 0-16,-21 0 0,21 0 15,21 0-15,-22 0 0,1 0 0,21 21 16,-21-21-16,0 0 0,0 0 0,-22 0 16,22 0-16,-21 0 0,21 0 15,-22 0-15,-20 21 0,21-21 0,-22 0 16,-21 0-16,22 0 0,-22 0 0,1 0 16,-22 0-16,0 0 0,0 0 15,0 0-15,0 0 0,-42 0 47,0 0-31,0 21-16,0-21 0,0 0 0,-22 0 15,1 0-15,0 21 0,-1-21 16,1 0-16,-22 0 0,1 21 0</inkml:trace>
  <inkml:trace contextRef="#ctx0" brushRef="#br0" timeOffset="12495.31">7451 3493 0,'-22'0'0,"-20"0"31,21 0-31,42 0 78,0 0-78,0 0 0,22 0 0,-1 0 16,22 0-16,-1 0 0,1 0 15,20 0-15,22 0 0,-21 0 0,21 0 16,-1 0-16,1 0 0,0 21 15,21-21-15,-21 0 0,21 0 0,-21 0 16,0 0-16,-22 21 0,22-21 16,0 0-16,-21 0 0,20 0 0,1 21 15,-21-21-15,21 0 0,0 0 16,-22 0-16,1 0 0,0 0 0,-1 0 16,-20 0-16,-1 0 0,1 0 0,-1 0 15,-20 0-15,-22 0 0,0 0 16,0 0-16,-42 0 15,-21 0 1,20 21-16,-20-21 16,0 0-16,-1 0 0,1 0 0,0 0 15,-22 0-15</inkml:trace>
  <inkml:trace contextRef="#ctx0" brushRef="#br0" timeOffset="13139.23">7599 4276 0,'0'-21'16,"0"-1"0,0 1-1,21 21 1,0-21-16,21 21 0,-20 0 16,20 0-16,0 0 0,22 0 0,-22 0 15,22 0-15,-1 0 0,1 0 16,20 0-16,1 0 0,-22 0 0,22 0 15,21 0-15,0 21 0,-22-21 0,43 21 16,-21-21-16,0 0 0,0 22 16,0-22-16,0 21 0,-1-21 15,1 0-15,0 0 0,0 0 0,-21 0 16,-1 0-16,22 0 0,-42 0 16,20 0-16,-20 0 0,-1 0 0,1 0 15,-22 0-15,0 0 0,1 0 0,-22 0 16,0 0-16,0 0 0,0 0 0,1 0 15,-1 0-15,-42 0 32,-1 0-32,-20-21 15,21 21-15,-21 0 0,-1 0 16,1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0:30:43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2498 1058 0,'21'0'78,"0"0"-62,0 0-16</inkml:trace>
  <inkml:trace contextRef="#ctx0" brushRef="#br0" timeOffset="1095.36">1101 402 0,'0'0'0,"-22"0"16,1-21-16,0 21 16,0 0-16,0 0 15,0 0 1,42 0 46,0 0-46,21 0-16,-21 0 0,22 0 0,-22 0 16,42 0-16,-20 0 0,20 0 15,-20 0-15,20 0 0,1-21 16,20 21-16,-20-21 0,-1 21 16,1-21-16,-1 21 0,1-22 15,-22 22-15,0 0 0,1-21 0,-1 21 16,-21 0-16,22 0 0,-22 0 15,-42 0 32,-1 0-47,1 0 0,21 21 16,-21-21-16,0 22 0,0-22 16,0 0-16,-1 21 0,1-21 15</inkml:trace>
  <inkml:trace contextRef="#ctx0" brushRef="#br0" timeOffset="1475.15">1460 423 0,'0'0'0,"0"22"47,0-1-47,0 0 0,0 0 15,0 21-15,0-20 0,0-1 16,0 21-16,0 0 0,0 1 16,0-1-16,0 0 0,0 1 0,0-1 15,0 0-15,0 1 0,0-22 16,0 21-16,0 1 0,0-22 0,0 0 15,0 0-15,0 21 0,0-20 16,0-1-16,0 0 16,0-42 31,0 0-32</inkml:trace>
  <inkml:trace contextRef="#ctx0" brushRef="#br0" timeOffset="1978.86">1799 995 0,'0'21'0,"21"-21"32,0 0-17,1 0-15,-1-21 16,0 21-16,0-21 0,0 0 16,0 21-16,1-22 0,-1 1 15,0 0-15,0 0 0,0 21 16,0-21-16,-21 0 0,22-1 0,-22 1 15,0 0 1,0 0-16,0 0 0,-22 21 16,1 0-16,0 0 15,0 0-15,0 0 0,0 0 16,-1 0-16,1 21 0,0 0 16,0 0-16,0 0 0,0 1 0,-1 20 15,1 0-15,0-21 0,21 22 16,-21-1-16,21 0 0,-21-20 15,21 20-15,0 0 0,0-21 0,0 1 16,0-1-16,0 0 0,0 0 16,0 0-16,0 0 0,0 1 15,21-22 1,0 0-16,0 0 0,0 0 16,1-22-16,-1 22 0,-21-21 15,21 0-15,0 0 0</inkml:trace>
  <inkml:trace contextRef="#ctx0" brushRef="#br0" timeOffset="2591.17">2730 783 0,'0'0'0,"0"-21"16,0 0 0,-21 21-16,0 0 15,0 0-15,0 0 16,0 0-16,-22 0 0,22 0 0,0 21 16,0 0-16,0-21 0,-1 21 15,1 1-15,0-1 0,0 0 0,0 0 16,21 0-16,0 0 0,0 1 15,0-1-15,0 0 16,0 0-16,0 0 16,21-21-16,0 21 0,0-21 15,0 0-15,1 0 0,-1 0 16,0 22-16,0-22 0,0 0 16,22 0-16,-22 0 0,0 21 0,0-21 15,0 0-15,0 21 0,1-21 16,-1 21-16,-21 0 0,21-21 15,-21 21-15,0 1 0,0-1 16,-21 0-16,0 0 16,-1-21-16,1 21 0,0 0 0,-21 1 15,-1-22-15,22 21 0,-21 0 0,0-21 16,20 0-16,-20 21 0,0-21 16,21 0-16,-22 0 0,22 0 15,0 0-15,0 0 0,0 0 0,-1 0 16,1 0-16,21-21 15,-21 21-15,21-21 0,-21 21 16,21-21-16,0-1 16,0 1-1,21 21-15,0 0 16,0-21-16,1 0 0,-1 21 16,0-21-16,0 0 0</inkml:trace>
  <inkml:trace contextRef="#ctx0" brushRef="#br0" timeOffset="3007.93">3069 529 0,'0'0'0,"0"-21"15,0 0 1,0 0-16,0 42 47,0 0-47,0 0 16,0 0-16,0 1 0,0 20 15,0 0-15,0-21 0,0 22 0,-21-1 16,0 0-16,21 22 0,-21-22 15,-1 1-15,22-1 0,0 0 0,-21 1 16,21-1-16,0-21 0,-21 21 16,21-20-16,0-1 0,0 0 15,0 0-15,0 0 0,0 0 16,21-21-16,0 0 0,1 22 16,-1-22-16,0 0 15,0 0-15,0-22 0,0 1 16,1 21-16,-1-21 0,-21 0 15,21 21-15</inkml:trace>
  <inkml:trace contextRef="#ctx0" brushRef="#br0" timeOffset="3267.78">2921 931 0,'21'0'47,"0"0"-47,0-21 0,1 21 16,20 0-16,-21-21 0,0 21 16,0-21-16,22 21 0,-22 0 15,0-21-15,0 21 0,0 0 0,1 0 16,-1-21-16,0-1 15,0 1 1</inkml:trace>
  <inkml:trace contextRef="#ctx0" brushRef="#br0" timeOffset="3636.57">3831 466 0,'0'-21'16,"-21"21"-1,21-22-15,-21 22 0,0 0 16,-1 0 0,22 22-16,0-1 0,0 0 15,0 0-15,0 0 0,0 22 16,0-22-16,0 21 0,0 0 0,0 1 15,0-1-15,-21 0 0,21 1 16,0 20-16,-21-20 0,21-1 0,-21 0 16,0-21-16,21 22 0,0-1 15,0-21-15,0 0 0,0 1 0,0-1 16,0 0-16,0 0 16,0-42 15,21 0-31,-21 0 15,0-22-15,0 22 0</inkml:trace>
  <inkml:trace contextRef="#ctx0" brushRef="#br0" timeOffset="3955.38">3725 529 0,'0'0'0,"0"-21"0,-21 21 15,21-21-15,0 0 16,21 21-1,0 0-15,1 21 16,-1 0-16,0 0 16,0 0-16,0 1 0,0 20 0,1 0 15,-1-21-15,0 22 0,0-1 16,-21 0-16,21 1 0,0-1 0,-21 0 16,22 1-16,-22-1 0,0-21 15,21 22-15,0-22 0,-21 0 0,0 0 16,21 0-16,-21 0 0,21 1 0,-21-1 15,21-21 1,1-21 0,-22-1-1,0 1-15,0 0 0,0 0 0,0-21 16,0 20-16,0-20 16</inkml:trace>
  <inkml:trace contextRef="#ctx0" brushRef="#br0" timeOffset="4284.2">4381 233 0,'0'0'16,"-21"0"15,0 0-31,21 21 0,-21 0 16,21 0-16,0 1 0,0 20 15,-21-21-15,21 21 0,-21 1 16,21-1-16,-22 0 0,22 1 0,0-1 16,-21 22-16,0-22 0,21 0 15,0 1-15,-21 20 0,0-21 0,21 1 16,-21-1-16,21-21 0,0 22 16,-22-22-16,22 0 0,0 0 0,0 0 15,0 0-15,0 1 16,22-22-1,-1-22 1,0 1-16,-21 0 0,21 0 16</inkml:trace>
  <inkml:trace contextRef="#ctx0" brushRef="#br0" timeOffset="5252.96">5313 191 0,'0'0'16,"0"-22"-16,-21 22 0,21-21 0,0 0 16,-22 21-16,1 0 15,0 0-15,0 0 16,0 0 0,0 21-16,-1 0 0,1 1 0,0 20 15,0-21-15,0 0 0,0 22 16,-1-1-16,-20 0 0,21 1 0,-21-1 15,20 0-15,1 1 0,-21-1 0,21 21 16,0-20-16,-1-1 0,1 0 16,21 1-16,-21-1 0,21 0 0,0-20 15,0 20-15,0-21 0,0 0 16,21 0-16,0 1 0,1-1 0,-1-21 16,0 21-16,21-21 0,-21 0 15,22 21-15,-22-21 0,21 0 0,1 0 16,-22 0-16,21 0 0,0 0 15,1 0-15,-22 0 0,21 0 16,-21-21-16,22 21 0,-22-21 0,21 0 16,-21 21-16,1-22 0,-1 1 15,0 0-15,-21 0 0,0-21 0,0 20 16,0 1-16,0 0 0,0 0 16,0 0-16,-21 0 0,0-1 0,-1 1 15,-20 0-15,21 21 0,-21-21 16,20 21-16,-20-21 0,21 21 0,-21 0 15,20 0-15,1 0 0,-21 0 0,21 0 16,0 0-16,-1 0 16,44 0 15,-1 0-31,0 0 16,0 0-16,0 0 0,0 0 15,1 0-15,-1 0 0,0 0 0,0 0 16,0-21-16,0 21 0,1 0 0,-1 0 15,0 0-15,0 0 32,-21 21-32,0 0 0,0 0 15,0 0-15,0 0 0,0 1 16,0 20-16,0-21 0,0 0 16,0 22-16,0-22 0,0 21 15,0 0-15,0-20 0,0 20 0,0 0 16,0 1-16,0-1 0,0-21 15,0 21-15,0 1 0,0-1 0,0 0 16,0-20-16,0 20 0,-21 0 16,21-21-16,0 22 0,0-22 0,-21 0 15,21 21-15,0-20 0,-21-1 16,21 0-16,0 0 0,0-42 47,0 0-47,0 0 15</inkml:trace>
  <inkml:trace contextRef="#ctx0" brushRef="#br0" timeOffset="6350.62">995 1799 0,'0'0'15,"-21"0"-15,-1 0 16,1 0 0,42 0 46,1 0-62,-1 0 0,0 0 16,0 0-16,0 0 0,0 0 0,1 0 15,20 0-15,-21 0 0,21 0 16,-20 0-16,20 0 0,-21 0 16,21 0-16,1 0 0,-1 0 15,-21 0-15,22 0 0,-1 0 0,0 0 16,1 0-16,-1 0 0,0 0 16,1 0-16,20 0 0,1-21 15,-22 21-15,21 0 0,1-21 0,21 21 16,-22-21-16,22 21 0,-1 0 15,1-21-15,0 21 0,-1 0 0,1-22 16,21 22-16,-21 0 0,-1-21 16,1 0-16,21 21 0,-22 0 0,22-21 15,0 21-15,-21 0 0,21-21 16,-1 21-16,1 0 0,0-21 16,0-1-16,0 22 0,0 0 0,-1-21 15,1 21-15,0-21 0,0 21 16,0 0-16,0-21 0,-22 21 0,22-21 15,-21 21-15,-1 0 0,1 0 16,0-21-16,-22 21 0,22 0 0,-22 0 16,1 0-16,-1 0 0,-20 0 15,20 0-15,-20 0 0,-22 0 0,21 0 16,-21 0-16,0 0 0,1 0 0,-1 0 16,-21 21 46,-21-21 1,-1 0-63,1 0 15</inkml:trace>
  <inkml:trace contextRef="#ctx0" brushRef="#br0" timeOffset="6487.52">5969 1524 0,'0'0'0,"0"21"0,-21 0 15,0 1 1,-1-1 31</inkml:trace>
  <inkml:trace contextRef="#ctx0" brushRef="#br0" timeOffset="17292.14">1206 3006 0,'0'-21'78,"22"-1"-78,-1 1 16,-21 0-16,21 21 0,-21-21 16,0 0-16,21 0 0,0-1 15,-21 1-15,0 0 16,0 42 31,0 0-47,0 1 0,0-1 15,0 0-15,0 0 0,-21 21 16,21-20-16,-21 20 0,21-21 16,-21 21-16,21-20 0,0 20 0,0 0 15,0-21-15,-21 22 0,21-22 16,0 21-16,0-21 0,0 1 0,0-1 15,0 21-15,0-21 0,-22 0 16,22 1-16,0-1 16,0 0-16,0 0 0,0 0 15,-21 0 1,0-21 0,0 0-16,0 0 15,0 0-15,-1 0 0,1 0 16,0 0-16,0 0 0,0 0 15,0 0-15,-1 0 0,1 0 0,-21 0 16,21 0-16,0 0 0,-1 0 16,1 0-16,0 0 15,42 0 32,0 0-47,1 0 0,-1 0 16,0 0-16,21 0 0,-21 0 0,22 0 15,-1 0-15,0 0 0,1 0 16,-1 0-16,0 0 0,1 0 0,-22 0 16,21 0-16,1 0 0,-22 0 15,21 0-15,-21 0 0,0 0 0,1 0 16,-22-21 46,0 0-62,0 0 16,0 0 0</inkml:trace>
  <inkml:trace contextRef="#ctx0" brushRef="#br0" timeOffset="17647.93">1757 3196 0,'21'43'16,"0"-43"0,0 0-1,-21-22 1,21 1-16,1 21 0,-22-21 15,0 0 1,-22 21 15,1 0-15,21 21 0,-21-21-16,21 21 15,-21 0-15,21-42 47</inkml:trace>
  <inkml:trace contextRef="#ctx0" brushRef="#br0" timeOffset="19466.9">3027 2858 0,'0'-22'15,"-21"22"1,21-21 0,0 0-1,0 0-15,-22 21 16,22-21-1,0 42 17,0 0-17,0 0-15,0 0 0,0 22 0,0-1 16,0-21-16,0 22 0,0 20 0,0-21 16,0 1-16,0 20 0,0-20 15,0-1-15,0 0 0,0 22 0,0-22 16,0 0-16,0-20 0,0 20 15,0-21-15,0 21 0,0-20 0,0-1 16,0 0-16,0 0 16,0-42 15,0 0-15,0 0-16,0-1 0,0 1 0</inkml:trace>
  <inkml:trace contextRef="#ctx0" brushRef="#br0" timeOffset="19915.64">2815 2942 0,'0'0'0,"-21"-21"0,0 21 16,21-21-16,-21 21 15,21-21-15,0 0 0,0-1 16,0 1-16,0 0 15,0 0-15,21 0 0,0 21 16,0-21-16,21 21 0,1 0 16,-1-22-16,0 22 0,22 0 0,-1 0 15,22 0-15,-21 0 0,20 22 16,1-1-16,-22 21 0,1-21 0,-1 22 16,1-1-16,-22 0 0,1-21 15,-1 43-15,-21-22 0,-21 1 16,0-1-16,0 0 0,0 22 0,-21-22 0,-21 0 15,20 1-15,-20-1 16,0 0-16,-22-20 0,22 20 0,0-21 16,-22 21-16,22-20 0,-1-22 15,-20 21-15,21 0 0,-1-21 0,1 0 16,21 0-16,-22 0 0,22 0 16,-21 0-16,21 0 0,0 0 15,21-21-15,-22 21 0,22-21 16,0-1-16,22 1 15,-1 21-15,0-21 0,0 0 16,0 21-16,0-21 0,22 0 16,-22-1-16</inkml:trace>
  <inkml:trace contextRef="#ctx0" brushRef="#br0" timeOffset="20427.53">4085 3090 0,'0'22'47,"0"-1"-47,-21-21 16,21 21-16,-21 0 0,21 21 0,-21-20 15,21-1-15,0 0 0,-22 21 0,22-21 16,-21 1-16,21-1 0,0 0 16,0 0-16,0 0 0,0 0 0,0 1 15,0-1-15,0 0 16,21-21-16,1 0 16,-1 0-16,0 0 0,0 0 15,0-21-15,0 0 16,-21-1-16,22 22 0,-1-21 0,0 0 15,-21 0-15,21 0 0,0-22 16,-21 22-16,0-21 0,0 21 16,0-22-16,0 22 0,0 0 0,0-21 15,0 21-15,0-1 0,-21 1 16,0 21-16,0 0 0,0 0 16,-1 0-16,1 0 15,0 0-15,0 0 0,21 21 0,-21 1 16,0-1-16,21 0 15,0 0-15,0 0 0,0 0 16,0 1-16,21-22 16,0 0-16,0 0 15</inkml:trace>
  <inkml:trace contextRef="#ctx0" brushRef="#br0" timeOffset="21075.16">4466 3069 0,'0'21'32,"0"1"-32,0-1 15,0 21-15,0-21 0,0 0 16,0 22-16,-21-22 0,21 0 15,0 21-15,0-20 0,0-1 0,0 0 16,0 0-16,0 0 0,0 0 0,0 1 16,0-1-1,21-21-15,0 0 16,0 0-16,1 0 16,-1-21-16,-21-1 0,21 22 15,0-21-15,0 0 0,0 0 0,-21 0 0,22 0 16,-1-1-16,-21-20 15,0 21-15,21 0 0,-21 0 0,21 21 0,-21-22 16,0 1-16,0 42 31,0 1-15,0-1-16,0 0 0,0 0 0,0 0 16,0 0-16,0 1 0,0-1 0,0 0 15,0 0-15,0 0 0,0 0 16,0 1-16,21-22 15,0 0 1,1 0-16,-1 0 0,0 0 0,0 0 16,0 0-16,0 0 0,1-22 0,-1 1 15,0 0-15,0 0 0,0 0 16,-21 0-16,0-1 0,0 1 16,0 0-16,0 0 0,0 0 0,0-22 15,0 22-15,0 0 16,0 0-16,-21 21 0,21-21 15,-21 21-15,42 0 63,0 0-63</inkml:trace>
  <inkml:trace contextRef="#ctx0" brushRef="#br0" timeOffset="21602.86">5313 3048 0,'-21'0'32,"21"21"-17,0 0-15,0 1 0,0-1 16,0 21-16,0-21 15,0 0-15,0 1 0,0-1 0,0 21 16,0-21-16,0 0 0,0 1 0,0-1 16,0 0-16,0 0 0,0 0 15,0 0-15,-22 1 0,1-22 32,0-22-1,21 1-31,0 0 0,0 0 15,0 0-15,0 0 0,0-22 0,0 1 16,0 21-16,21-22 0,-21 22 16,21-21-16,1 21 0,20-22 15,-21 22-15,0 0 0,22 0 0,-22 21 16,21-21-16,0 21 0,1 0 16,-22 0-16,21 0 0,-21 21 0,1 0 15,-1 0-15,0 0 0,0 1 0,0 20 16,-21-21-16,0 0 0,0 22 15,0-22-15,0 21 0,0-21 0,0 0 16,-21 1-16,0-1 0,0 0 16,21 0-16,-21 0 0,-1-21 15,22 21-15,-21-21 0,21-21 32,0 0-17,21 0-15,1 0 0</inkml:trace>
  <inkml:trace contextRef="#ctx0" brushRef="#br0" timeOffset="22147.63">6244 2773 0,'0'0'0,"0"21"31,0 0-31,-21 0 16,21 1-16,-21-1 0,21 21 0,0 0 16,0-20-16,-21 20 0,21 0 15,-22 1-15,1-1 0,21 0 0,-21 1 16,0-1-16,21 0 0,-21-21 16,0 22-16,-1-22 0,22 0 0,0 0 15,-21 0-15,21 1 0,-21-1 0,21 0 31,-21-21-15,21-21 0,0 0-16,0-1 15,0 1-15,-21 21 0,21-21 16,0 0-16,0 0 0,0 0 16,0-1-16,0 1 0,0 0 0,0 0 15,0 0-15,0-22 0,0 22 0,0 0 16,21 0-16,0 21 15,-21-21-15,21 21 16,0 0-16,-21 21 16,22 0-16,-22 0 0,0 22 15,21-22-15,-21 0 0,21 0 0,-21 0 16,0 0-16,0 22 0,21-22 16,-21 0-16,21-21 0,-21 21 0,21 0 15,-21 1 1,22-22-16,-1 0 0,0 0 15,0 0-15,-21-22 0,21 1 16,0 0-16</inkml:trace>
  <inkml:trace contextRef="#ctx0" brushRef="#br0" timeOffset="22595.38">6625 3048 0,'0'0'0,"0"-21"0,-21 21 47,0 21-47,0-21 0,21 21 15,-22 0-15,1 1 0,0-1 0,21 21 16,0-21-16,-21 0 0,0 22 16,21-22-16,-21 21 0,21-21 0,0 1 15,0-1-15,0 0 0,0 0 0,0 0 16,0 0-16,0 1 15,21-22-15,0 0 0,0 0 0,0 0 16,0 0-16,1 0 0,-1 0 0,0 0 16,0-22-16,21 22 0,-20-21 15,-1 0-15,0 0 0,0 0 0,0 0 16,-21-1-16,0-20 16,21 21-16,-21 0 0,0-22 0,0 22 15,0-21-15,0 21 0,0 0 0,-21-1 16,21 1-16,-21 21 0,0-21 15,0 21-15,0 0 0,-1 0 0,1 0 16,0 0-16,0 0 0,0 0 16,21 21-16,-21-21 0,21 21 15,-22 1-15,22-1 0,0 0 16,0 0 0,0 0-16,0 0 0,0 1 15</inkml:trace>
  <inkml:trace contextRef="#ctx0" brushRef="#br0" timeOffset="23096.09">7175 3090 0,'0'-21'0,"0"42"0,0-63 15,-21 42-15,0 0 16,0 0-16,0 0 15,0 0-15,-1 0 0,1 21 16,0 0-16,0 1 16,0-1-16,21 21 0,-21-21 0,-1 22 15,1-22-15,0 0 0,21 21 0,0-21 16,0 1-16,0 20 0,0-21 16,0 0-16,0 0 0,0 1 15,21-22-15,0 0 16,1 0-16,-1 0 0,0 0 0,0 0 15,0 0-15,0 0 0,1-22 0,-1 1 16,0 21-16,0-21 0,0 0 16,0-21-16,1 20 0,-1 1 15,0-21-15,-21 21 0,0-22 0,21 22 16,-21 0-16,21 0 0,-21 0 16,0 0-16,0-1 15,0 44 1,0-1-16,0 0 15,0 0-15,-21 0 0,21 0 0,-21 22 16,21-22-16,0 0 0,0 21 16,0-20-16,0-1 0,0 0 0,0 0 15,0 0-15,0 0 0,21-21 16,0 0 0,22 0-16,-22 0 0,0 0 15</inkml:trace>
  <inkml:trace contextRef="#ctx0" brushRef="#br0" timeOffset="23663.77">8001 3090 0,'0'0'0,"0"-21"0,0 0 15,-21 21-15,0 0 16,-1 0-16,1 0 15,0 0-15,0 0 0,-21 21 16,20 0-16,1 1 0,-21-1 0,21 0 16,-22 0-16,22 0 0,0 0 0,0 22 15,0-22-15,0 0 0,21 21 16,0-20-16,0-1 0,0 0 0,0 0 16,0 0-16,0 0 0,0 1 15,0-1-15,21-21 0,-21 21 0,42-21 16,-21 0-16,0 0 0,1 0 0,-1 0 15,0 0-15,21 0 0,-21 0 16,22-21-16,-22 0 0,0-1 0,21 1 16,-20 0-16,-1 0 0,0-21 15,0 20-15,0-20 0,0 0 16,1-1-16,-1 1 0,0 0 0,-21-1 16,21 1-16,-21 0 0,0-1 15,0 1-15,0 0 0,21 21 0,-21-22 16,0 22-16,0 0 0,-21 21 31,0 21-31,21 0 0,0 0 16,-21 22-16,0-22 0,21 21 0,-22 1 15,22-1-15,0 0 0,0 22 16,0-22-16,0 0 0,0 1 0,0-1 16,0 0-16,0 1 0,0-22 15,22 21-15,-1-21 0,0 1 16,0-1-16,0-21 0,0 0 0,22 21 15,-22-21-15,0 0 0,21 0 16,-20 0-16,-1-21 0,21 0 0,-21 21 16,0-22-16</inkml:trace>
  <inkml:trace contextRef="#ctx0" brushRef="#br0" timeOffset="24727.17">9842 2900 0,'0'0'0,"0"-21"0,0 0 0,22-1 15,-22 1 1,21 0-16,-21 0 15,0 0-15,-21 0 16,-1 21-16,-20 0 16,21 0-16,-21 0 0,-1 0 0,1 0 15,0 0-15,-1 0 0,1 21 0,21-21 16,-22 21-16,22 0 0,-21 0 16,21 0-16,21 1 0,-21-1 0,21 0 15,0 21-15,0-21 0,0 22 16,0-22-16,0 0 0,0 21 0,0-20 15,21-1-15,0 0 0,0 0 0,0 0 16,0-21-16,22 21 16,-22-21-16,21 0 0,1 0 0,-1 0 15,0 0-15,1 0 0,-1-21 0,-21 21 16,21-21-16,-20 21 0,-1-21 16,-21 0-16,0 0 15,-43-1-15,22 22 16,-21 0-16,21 0 0,-22 0 0,1 0 15,0 0-15,-1 0 0,1 22 0,21-1 16,0-21-16,-22 21 0,22 0 16,0 0-16,21 0 0,-21 1 0,0-1 15,21 0-15,-21 21 0,21-21 0,0 1 16,0-1-16,0 0 16,0 0-16,0 0 0,0 0 15,21-21-15,0 0 0,-21 22 0,21-22 16,0 0-16,0 0 0,1 0 15,20 0-15,-21 0 0,0 0 0,22-22 16,-22 1-16,21 21 0,-21-21 16,0 21-16,1-21 0,-1 0 0,-21 0 15,-21 21 17,-1 0-32,1 21 15,21 0-15,-21 0 0,0 0 0,21 0 16,-21 1-16,21 20 0,0-21 15,-21 0-15,21 0 0,-22 22 0,22-22 16,-21 0-16,21 0 0,0 0 0,0 1 16,0-1-16,0 0 15,21-21 1,1 0-16,-1 0 16,0 0-16,0-21 0,0 0 15,0-1-15</inkml:trace>
  <inkml:trace contextRef="#ctx0" brushRef="#br0" timeOffset="25258.86">10753 2836 0,'0'-21'16,"21"0"-16,-21 0 16,21 21-16,0-21 0,0 0 15,0-1-15,1 1 0,-22 0 0,21 0 16,0 0-16,-21 0 0,0-1 16,0 1-16,0 0 0,0 0 0,0 0 15,-21 42 16,0 0-31,-1 0 0,22 43 16,-21-22-16,0 0 0,21 1 16,-21-1-16,21 0 0,0 22 0,0-22 15,-21 1-15,21-1 0,0 0 0,-21 1 16,21-1-16,0 0 0,0 1 16,0-1-16,0-21 0,0 21 15,0-20-15,0-1 0,0 0 0,0 0 16,0 0-16,-22-21 0,22 21 15,-21-21-15,0 0 0,0 0 0,0 0 16,0 0-16,-1 0 0,-20 0 16,21 0-16,-21 0 0,20 0 0,-20 0 15,21 0-15,0-21 0,0 21 0,-1 0 16,1 0-16,0-21 0,21 0 16,21 0-1,0 21-15,1-21 16,20-1-16,-21 22 0,21-21 15,1 0-15</inkml:trace>
  <inkml:trace contextRef="#ctx0" brushRef="#br0" timeOffset="25743.1">11134 3006 0,'0'21'0,"0"0"15,0 0-15,0 0 0,0 1 16,0-1-16,0 0 0,0 0 0,0 21 16,0-20-16,0-1 0,0 0 15,0 0-15,0 0 0,0 0 16,-22 1-16,22-1 0,-21-21 0,21 21 16,-21-21 15,21-21-31,0 0 15,0-1-15,0 1 16,0 0-16,0 0 0,0-21 0,0 20 16,21 1-16,0-21 0,1 0 15,-1 20-15,0-20 0,21 21 0,1 0 16,-22 0-16,21-1 0,0 1 16,-20 21-16,20 0 0,0 0 15,-21 0-15,22 0 0,-22 0 0,0 21 16,0 1-16,22-1 0,-43 0 0,21 21 15,-21-21-15,0 22 0,0-22 16,0 0-16,0 21 0,-21-20 0,21-1 16,-22 0-16,1 0 0,0 0 0,0 0 15,21 1-15,-21-22 0,0 21 16,21-42 15,21 21-31,0-22 16,0 1-16</inkml:trace>
  <inkml:trace contextRef="#ctx0" brushRef="#br0" timeOffset="26175.85">12361 2942 0,'0'0'15,"0"-21"-15,0 0 0,-21 21 16,0 0-16,-21 0 0,20 0 15,1 0-15,-21 0 0,21 0 16,-22 0-16,22 21 0,-21-21 0,21 21 16,-22 0-16,22-21 0,0 22 15,0-1-15,0-21 0,21 21 16,0 0-16,0 0 0,21-21 16,0 21-16,0-21 0,22 0 15,-22 0-15,21 22 0,0-22 16,-20 21-16,20-21 0,-21 21 0,21-21 15,-20 21-15,-1-21 0,0 21 0,0 0 16,0-21-16,-21 22 0,21-1 16,-21 0-16,0 0 0,0 0 0,-21 0 15,0 1-15,0-22 0,-21 21 16,20-21-16,-20 21 0,0-21 16,-1 0-16,1 0 0,0 21 15,21-21-15,-22 0 0,1 0 0,21 0 16,0 0-16,-1 0 0,1 0 15,0 0-15,21-21 0,0 0 16,0 0-16,0-1 16,0 1-16,21 0 0,0 0 15</inkml:trace>
  <inkml:trace contextRef="#ctx0" brushRef="#br0" timeOffset="26471.68">12721 2625 0,'0'21'31,"-21"0"-31,21 0 0,-21 0 0,21 22 16,0-22-16,0 21 0,0 1 15,-21-1-15,21-21 0,-22 21 0,22 1 16,-21-1-16,21 0 0,0 1 0,-21-1 15,21 0-15,-21 1 0,21-22 16,-21 21-16,21-21 0,0 1 0,0-1 16,0 0-16,0 0 0,0 0 0,21-21 31,0 0-31,0 0 0,-21-21 16,21 0-16,1 21 0,-1-21 0,-21 0 15</inkml:trace>
  <inkml:trace contextRef="#ctx0" brushRef="#br0" timeOffset="26674.88">12488 3069 0,'0'0'16,"21"0"-1,1 0-15,-1 0 16,0 0-16,0 0 0,0 0 15,0-21-15,1 21 0,-1 0 0,0 0 16,0 0-16,0-21 0,22 21 16,-22-21-16,0 21 0,0 0 0,0 0 15</inkml:trace>
  <inkml:trace contextRef="#ctx0" brushRef="#br0" timeOffset="27803.89">13462 3175 0,'21'0'15,"-42"0"-15,63 0 0,-21 0 16,1 0-16,-1 0 16,-21-21-16,21 21 15,-21-21-15,21 0 0,-21-1 0,0 1 16,0 0-16,0 0 15,0 0-15,-21 21 0,0-21 0,0-1 16,-1 1-16,1 21 0,0 0 0,0 0 16,0 0-16,0 0 0,-22 0 15,22 0-15,0 0 0,-21 21 16,20 1-16,1-1 0,-21 0 0,21 21 16,0-21-16,-22 22 0,43-1 15,-21-21-15,0 22 0,21-1 0,-21-21 16,21 21-16,0-20 0,0 20 0,0-21 15,21 0-15,0-21 0,0 21 16,0 1-16,1-22 0,-1 0 0,0 0 16,21 0-16,-21 0 0,1 0 15,20-22-15,-21 1 0,0 21 0,0-21 16,1 0-16,-1 0 0,0-22 16,0 22-16,0-21 0,-21 21 0,21-22 15,-21 1-15,22 21 0,-22-21 16,0 20-16,0 1 0,0 0 0,0 0 15,0 0 1,0 42 0,-22 0-16,22 0 15,0 22-15,0-22 0,-21 0 16,21 21-16,-21 1 0,21-22 0,0 21 16,0-21-16,0 0 0,0 22 0,0-22 15,0 0-15,21 0 0,0 0 16,1-21-16,-1 22 0,0-22 15,0 0-15,0 0 0,0 0 0,1 0 16,-1 0-16,0 0 0,21-22 16,-21 1-16,1 0 0,-1 0 0,0 0 15,0-22-15,0 1 0,-21 21 0,21-21 16,1-1-16,-1-20 0,0 20 16,-21 1-16,21 0 0,0-1 0,-21 1 15,0 21-15,21-21 0,-21 20 0,22 1 16,-22 0-16,0 42 31,-22 0-31,1 1 16,21-1-16,-21 0 0,21 21 15,-21-21-15,0 22 0,21-1 0,0-21 16,-21 22-16,21-1 0,-22 0 16,22 1-16,0-1 0,0-21 0,0 21 15,0-20-15,0 20 0,0-21 0,0 0 16,0 0-16,22 1 0,-22-1 15,21-21-15,0 0 0,0 21 0,0-21 16,0 0-16,1 0 0,20 0 0,-21 0 16,0-21-16,22 0 0,-22 21 15,21-22-15,-21 1 0,22-21 0,-22 21 16,0-22-16,21 22 0,-21-21 0,1 0 16,-1-1-16,0 1 15,-21 0-15,21-22 0,-21 22 0,21-1 16,-21 1-16,0 21 0,21-21 0,-21 20 15,0 1-15,0 0 0,-21 21 16,0 21 0,0 0-16,21 1 0,-21 20 0,0-21 15,-1 21-15,22 1 0,0 20 16,0-20-16,0-1 0,-21 21 0,21-20 16,0-1-16,0 0 0,0 1 15,21-22-15,1 21 0,-1-21 16,0 1-16,0-1 0,21-21 0,-20 21 0,20-21 15,0 0-15,1 0 0,-22 0 16,21 0-16,0-21 0,1 21 16,-1-21-16,0-1 0,1 1 0,-1 0 15,-21 0-15</inkml:trace>
  <inkml:trace contextRef="#ctx0" brushRef="#br0" timeOffset="28964.05">1206 4657 0,'0'0'16,"0"-21"-16,-21 21 15,21-22-15,0 1 16,0 0-16,0 0 16,0 0-16,21 0 15,1 21-15,-1-22 0,0 22 16,0 0-16,0-21 0,0 21 16,1 0-16,-1 0 0,21 0 0,-21 21 15,0-21-15,22 22 0,-22 20 0,0-21 16,0 21-16,0 1 15,-21-1-15,0 0 0,0 22 0,0-22 16,0 22-16,-21-22 0,-21 0 16,21 1-16,-22-1 0,1 0 0,0 1 15,-1-1-15,1-21 0,0 0 16,-1 1-16,1-1 0,0 0 0,21-21 16,-22 0-16,1 0 0,0 0 15,20 0-15,-20 0 0,21 0 0,0 0 16,0-21-16,-1 0 0,1-1 15,21 1-15,0 0 0,0-21 16,0 21-16,0-22 0,0 22 16,21-21-16,1 21 0,20-22 0,-21 22 15,21 0-15,1 0 0,-1 21 16,0 0-16,1 0 0,-1 0 0,0 21 16,-20 0-16,20 0 0,-21 22 15,21-22-15,-20 21 0,-1-21 16,-21 22-16,21-22 0,-21 0 0,21 0 15,-21 0-15,0 0 0,0 1 16,0-1-16,0 0 0,0 0 16,21-21-1,0 0 1,1 0-16,-1-21 16,0 0-16</inkml:trace>
  <inkml:trace contextRef="#ctx0" brushRef="#br0" timeOffset="29134.96">1926 5059 0,'0'0'0,"21"0"0,-21-21 78</inkml:trace>
  <inkml:trace contextRef="#ctx0" brushRef="#br0" timeOffset="29719.8">3704 4212 0,'0'0'15,"0"21"-15,0 1 0,0-1 16,0 21-16,0 0 0,-21 1 0,0-1 16,0 22-16,-1-22 15,-20 21-15,21 1 0,0-1 0,-22 1 16,22-22-16,0 22 0,-21-1 0,21-20 15,-1-1-15,1 0 0,21-21 16,0 1-16,-21-1 0,21 0 0,0 0 16,21-42 15,0 0-31,1 0 16,-1-22-16,0 22 0,0-21 0</inkml:trace>
  <inkml:trace contextRef="#ctx0" brushRef="#br0" timeOffset="29980.55">3704 4255 0,'0'0'0,"0"21"16,21 21 0,-21-21-16,0 22 0,21-1 0,-21 0 15,0 1-15,0-1 0,0 21 16,0-20-16,0 20 0,0 1 0,0-22 15,0 0-15,0 22 0,0-22 16,0 1-16,0-1 0,0-21 0,0 21 16,0-20-16,0-1 0,0 0 15,0 0-15,0-42 32,-21 0-32,0 21 15,0-21-15</inkml:trace>
  <inkml:trace contextRef="#ctx0" brushRef="#br0" timeOffset="30616.19">3323 4953 0,'0'0'15,"-21"0"-15,42 21 16,0-21 0,0 0-16,1 0 0,-1 0 15,21 0-15,-21 0 0,22 0 16,-1 0-16,0 0 0,1-21 0,20 0 15,-21 21-15,22-21 0,-22 0 16,1 21-16,-1-22 0,0 1 0,1 0 16,-22 21-16,21-21 0,-21 0 15,0 21-15,-21-21 0,22 21 16,-22-22-16,0 1 0,-22 42 31,22 1-15,0-1-16,0 0 0,0 0 15,-21 0-15,21 0 0,0 22 16,-21-22-16,21 21 0,0-21 0,0 1 16,0 20-16,0-21 0,0 0 15,0 0-15,0 1 0,0-1 0,0 0 16,0 0-16,0 0 16,0-42 15,0 0-31,0 0 15,0 0-15,0-1 0,0 1 16,0-21-16,0 21 0,0-22 16,21 22-16,-21-21 0,21 0 0,1 20 15,-1-20-15,21 21 0,0 0 0,-20 0 16,20-1-16,0 1 0,1 21 16,20 0-16,-21 0 0,-20 0 15,20 21-15,0 1 0,-21 20 0,1-21 16,-1 0-16,-21 22 0,0-22 0,0 21 15,0 0-15,0-20 0,0 20 16,-21-21-16,21 0 0,-22 0 0,1 1 16,21-1-16,0 0 0,0 0 15,-21-21-15,21 21 0,0-42 47,0 0-47,21 0 0,0 21 0,-21-21 0,22-1 16</inkml:trace>
  <inkml:trace contextRef="#ctx0" brushRef="#br0" timeOffset="31091.42">4911 4763 0,'0'21'16,"0"0"-1,0 0-15,0 0 0,0 0 16,0 22-16,0-22 0,0 0 15,0 21-15,0-20 0,0 20 16,0-21-16,0 0 0,-22 22 0,22-22 16,-21 0-16,21 0 0,0 0 15,0 0-15,-21-21 0,0 0 32,21-21-17,0 0-15,0 0 16,0 0-16,0 0 0,0-1 0,0 1 15,0-21-15,0 21 0,0-22 0,21 22 16,0-21-16,0 21 0,1-22 16,20 22-16,-21 0 0,21 0 0,-20 0 15,20 0-15,-21 21 0,21 0 16,-20 0-16,20 0 0,-21 21 16,21 0-16,-20 0 0,-1 0 0,0 22 15,-21-22-15,0 21 0,0-21 16,0 22-16,0-22 0,0 0 0,-21 21 15,21-21-15,-21 1 0,-1-1 0,1 0 16,21 0-16,-21 0 16,0 0-16,21-42 31,0 0-31,21 0 16,0 0-16,0 0 0</inkml:trace>
  <inkml:trace contextRef="#ctx0" brushRef="#br0" timeOffset="31541.18">5757 4720 0,'0'21'16,"-21"-21"-16,0 22 0,0 20 15,21-21-15,-21 0 0,-1 22 16,1-22-16,21 21 0,-21-21 0,0 22 15,0-1-15,21-21 0,0 21 16,-21-20-16,21-1 0,0 0 16,0 0-16,0 0 0,0 0 0,21-21 15,0 0-15,0 0 0,0 0 16,0 0-16,22 0 0,-22 0 0,0 0 16,21 0-16,-20-21 0,20 0 0,-21 0 15,0 0-15,22 0 0,-22-1 16,0 1-16,0 0 0,0-21 0,-21 21 15,0-22-15,0 1 0,0 21 0,0-22 16,0 1-16,0 21 16,0-21-16,0 20 0,-21 1 0,0 21 15,0-21-15,0 21 0,-1 0 0,1 0 0,0 0 16,0 0-16,0 0 16,-22 21-16,22 0 0,0 1 0,0-22 15,0 21-15,0 0 0,21 0 0,0 0 16,-22 0-16,22 1 0,0-1 15,0 0-15,22-21 16,-1 0-16,0 0 0,21 0 0,-21 0 16</inkml:trace>
  <inkml:trace contextRef="#ctx0" brushRef="#br0" timeOffset="31815.54">6286 4509 0,'0'0'0,"22"-43"31,-22 64-15,0 1-16,-22-1 0,22 0 15,0 0-15,0 0 0,-21 22 16,21-1-16,-21 0 0,21 1 0,-21-1 16,21 0-16,0 1 0,0-1 0,-21 0 15,21 1-15,0-1 0,0-21 16,0 21-16,0-20 0,0-1 15,0 0-15,0 0 0,21-21 16,0 0 0,0-21-1,-21 0-15,21 0 0,-21-1 16</inkml:trace>
  <inkml:trace contextRef="#ctx0" brushRef="#br0" timeOffset="31995.43">6054 4826 0,'0'0'16,"-22"0"-16,44 0 31,-1-21-31,0 21 16,0 0-16,21 0 16,-20 0-16,-1-21 0,21 21 0,-21 0 15,0 0-15,22-21 0,-22 21 16,0 0-16,0 0 0</inkml:trace>
  <inkml:trace contextRef="#ctx0" brushRef="#br0" timeOffset="32631.07">6943 5059 0,'0'0'0,"21"0"15,0 0 1,0 0-16,-21-21 0,0 0 16,21-1-16,0 1 15,-21 0-15,0 0 0,0 0 16,0 0-16,0-1 0,0-20 16,0 21-16,0 0 0,0 0 15,0-1-15,0 1 0,-21 0 0,0 21 16,0 0-16,0 0 0,0 0 15,-1 0-15,1 0 0,-21 21 16,21 0-16,-22 1 0,22 20 16,-21-21-16,21 21 0,0 1 0,-1-1 15,1-21-15,0 22 0,21-1 0,0-21 16,0 0-16,0 22 0,0-22 16,0 0-16,0 0 0,0 0 15,21-21-15,0 0 0,1 0 0,-1 0 16,0 0-16,0 0 0,21 0 15,-20 0-15,20-21 0,-21 0 0,0 0 16,22 0-16,-22-1 0,21 1 0,-21 0 16,0-21-16,1 21 15,-1-22-15,-21 22 0,0-21 0,21-1 16,-21 22-16,0-21 0,0 21 0,0 0 16,0-1-16,0 1 0,-21 21 15,0 0 1,-1 21-16,22 22 15,-21-22-15,21 21 0,0-21 16,0 22-16,0-1 0,0 0 0,0-20 16,0 20-16,0-21 0,0 0 0,0 0 15,0 1-15,0-1 0,21 0 16,1-21-16,-1 21 0,0-21 16,0 0-16,0 0 0,0 0 15,1 0-15,-1 0 0,0-21 16,0 0-16,0 0 0,0-1 0,22 1 15,-22 0-15</inkml:trace>
  <inkml:trace contextRef="#ctx0" brushRef="#br0" timeOffset="33927.33">7578 4424 0,'0'0'16,"0"-21"-16,0 0 0,-22 21 15,22 21 1,-21 0-16,0 0 0,21 0 15,0 0-15,0 22 0,-21-22 16,21 21-16,0 1 0,-21-1 0,21 0 16,0 1-16,0 20 0,0-21 15,0 1-15,0-1 0,0 0 0,0 1 16,0-22-16,0 21 0,0-21 0,0 1 16,21-1-16,0 0 0,0-21 15,0 0-15,1 0 0,-1 0 16,21 0-16,-21 0 0,0 0 0,22-21 15,-22 21-15,21-21 0,-21-1 16,22 1-16,-22-21 0,0 21 0,0 0 16,0-22-16,1 1 0,-1 21 15,0-22-15,0 1 0,-21 21 0,0 0 16,0 0-16,0-1 16,0 44-1,-21-1 1,21 0-16,-21 21 15,0-21-15,21 1 0,0-1 0,0 21 16,0-21-16,0 22 0,-22-22 0,22 0 16,0 21-16,0-21 0,0 1 15,0-1-15,22 0 0,-1 0 16,0-21-16,0 0 0,0 0 0,0 0 16,1 0-16,-1 0 15,0 0-15,21 0 0,-21-21 0,1 0 16,20 0-16,-21-1 0,0 1 0,0 0 15,1 0-15,-1-21 0,0 20 16,0-20-16,-21 21 0,21 0 0,-21 0 16,0-1-16,0 1 0,0 0 0,0 42 47,-21 0-47,21 1 0,-21 20 15,21-21-15,-21 0 0,21 0 16,0 22-16,0-22 0,0 0 0,0 0 15,0 0-15,0 1 0,0-1 16,0 0-16,0 0 16,21-21-16,0 0 0,0 0 0,0 0 15,1 0-15,-1 0 0,0 0 0,0 0 16,0 0-16,0-21 0,1 0 0,-1 0 16,-21-1-16,21 1 15,-21-21-15,0 21 0,0 0 0,0-22 16,0 22-16,0 0 0,-21 0 0,0-22 15,-1 22-15,1 21 0,0-21 16,0 21-16,0 0 0,0 0 0,-1-21 16,1 21-16,42 0 47,1 0-47,-1 0 0,0-21 0,0 21 15,21 0-15,-20 0 0,20 0 16,-21-21-16,21 21 0,-20 0 0,-1 0 15,0 0-15,21 0 0,-21 0 16,1 0-16,-1 0 0,0 21 0,0 0 16,-21 0-16,21 0 0,-21 0 15,21 1-15,-21-1 0,0 21 16,0-21-16,0 0 0,0 1 0,0-1 16,0 0-16,0 0 0,-21 0 0,21 0 15,-21 1-15,0-22 0,21 21 16,0 0-16,-21-21 15,0 0 1,21-21 15,0 0-31,0-1 0,0 1 16,0 0-16,0 0 0,0 0 0,21 0 16,0-22-16,0 22 0,0-21 0,0-1 15,1 22-15,-1-21 16,0 21-16,21 0 0,-21-1 0,1 1 15,20 0-15,-21 0 0,0 21 0,22 0 0,-22 0 16,0 0-16,0 0 16,21 21-16,-42 0 0,22 0 0,-1 1 15,0 20-15,-21-21 0,0 21 0,0 1 16,0-1-16,0-21 0,0 22 16,0-1-16,0-21 0,0 21 0,0-20 15,0-1-15,0 0 0,0 0 0,-21 0 16,0 0-16,21-42 47,0 0-47,21 0 0,-21 0 15</inkml:trace>
  <inkml:trace contextRef="#ctx0" brushRef="#br0" timeOffset="34412.48">10012 4763 0,'21'-22'0,"-42"44"16,42-65-16,-21 22 0,0 0 15,0 0-15,-21 0 16,0 21 0,-22 0-16,22 0 0,0 0 0,0 0 15,-22 0-15,22 21 0,0-21 0,0 21 16,-21 0-16,20 0 0,1 0 15,0 1-15,0-22 0,21 21 0,0 0 16,0 0-16,0 0 0,0 0 0,0 1 16,0-1-16,21-21 15,0 21-15,0-21 0,1 0 16,20 0-16,-21 21 0,0-21 0,22 0 16,-22 0-16,0 21 0,0-21 15,0 0-15,22 21 0,-43 1 0,21-22 16,0 0-16,-21 21 0,0 0 15,0 0-15,0 0 16,-21 0 0,0-21-16,-1 22 0,1-22 15,0 0-15,0 21 0,0-21 0,0 0 16,-1 0-16,1 21 0,0-21 16,0 0-16,0 0 0,0 0 0,-1 0 15,1 0-15,0 0 0,0 0 0,0 0 16,0 0-16,-1 0 15,22-21-15,-21 21 0,21-21 0,-21 21 16,0-22-16,21 1 0,-21 0 0,0 0 16</inkml:trace>
  <inkml:trace contextRef="#ctx0" brushRef="#br0" timeOffset="34716.31">8318 4297 0,'0'0'0,"0"-21"31,0 42 32,0 0-47</inkml:trace>
  <inkml:trace contextRef="#ctx0" brushRef="#br0" timeOffset="35008.14">7302 4636 0,'0'0'0,"22"0"31,-1 0-31,0 0 16,0 0-16,0 0 0,0 0 0,22 0 15,-22 0-15,0 0 16,43-22-16,-43 22 0,0 0 16,0 0-16,0 0 0,-42 0 46</inkml:trace>
  <inkml:trace contextRef="#ctx0" brushRef="#br0" timeOffset="36343.6">1185 6414 0,'0'0'16,"-21"0"-16,21-22 31,0 1-31,0 0 16,21 0-16,0 0 15,1 21-15,-1-21 0,0 21 16,21-22-16,-21 22 0,1 0 0,20 0 16,-21 0-16,0 0 0,22 0 15,-22 0-15,-21 22 0,21-22 16,-21 21-16,0 21 0,0-21 16,0 0-16,-21 22 0,0-1 0,-1-21 15,-20 22-15,0-22 0,21 21 16,-22-21-16,1 0 0,21 1 0,0-1 15,-1 0-15,1-21 0,0 0 16,0 0-16,21-21 31,0 0-31,21-1 16,0 1-16,0 21 0,1-21 16,-1 21-16,0 0 0,21 0 15,-21-21-15,1 21 0,20 0 16,-21 0-16,0 0 0,22 0 0,-22 21 15,0 0-15,0 0 0,0 1 16,-21-1-16,0 0 0,0 21 0,0-21 16,0 1-16,0 20 0,-21-21 15,0 0-15,-21 22 0,-1-22 0,1 0 16,21 0-16,-22 0 0,1-21 16,0 21-16,-1-21 0,22 0 15,-21 0-15,21 0 0,-22 0 0,22 0 16,0 0-16,0-21 0,0 21 15,0-21-15,21 0 0,-22 21 16,22-21-16,-21 0 0,21-1 0,-21 22 16,21-21-16,0 0 0,0 0 15,0 0 1,0 0-16,21 21 16,0 0-16,1-22 0</inkml:trace>
  <inkml:trace contextRef="#ctx0" brushRef="#br0" timeOffset="36679.44">1905 6773 0,'0'0'0,"0"22"16,21-22 0,-21-22-1,21 22 1,-21-21-16,0 0 16,-21 21 62</inkml:trace>
  <inkml:trace contextRef="#ctx0" brushRef="#br0" timeOffset="48119.51">2963 6138 0,'0'-21'15,"0"0"-15,0 0 0,0 0 16,0 0-16,-21-1 16,21 1-1,-21 42 17,21 1-32,0-1 0,0 0 0,0 21 15,0 1-15,0-1 0,0 0 16,0 1-16,0 20 0,0 1 0,0-22 15,0 21-15,0-20 0,0-1 0,-21 0 16,21 1-16,-21-1 0,21-21 16,0 22-16,0-22 0,0 0 0,0 0 15,0 0 1,0-42 0,0 0-16,0 0 15,0 0-15,0-1 16,0-20-16,0 21 0</inkml:trace>
  <inkml:trace contextRef="#ctx0" brushRef="#br0" timeOffset="48503.34">2836 6160 0,'0'0'16,"0"-22"-16,-21 1 15,21 0-15,0 0 0,0 0 16,0 0-16,21-1 15,0 1-15,1 21 0,20-21 16,-21 0-16,21 21 0,1-21 16,-1 0-16,0 21 0,1 0 15,-1 0-15,0 0 0,1 21 0,-1 0 16,-21 0-16,0 21 0,1-20 16,-22 20-16,0 0 0,0 1 0,-22-1 15,1 0-15,-21 1 0,0-1 0,-1 0 16,1 1-16,0-1 0,-1-21 15,1 0-15,0 22 0,-1-22 0,22 0 16,0-21-16,-21 21 0,20-21 16,1 0-16,42 0 47,1 0-47,-1 0 15,0 0-15,0-21 0,0 21 16,0 0-16,1-21 0,-1 21 15</inkml:trace>
  <inkml:trace contextRef="#ctx0" brushRef="#br0" timeOffset="48887.5">3429 6668 0,'0'0'0,"21"0"0,0 0 0,0 0 16,1 0-16,-1 0 0,0 0 0,0-22 15,0 22-15,0-21 0,-21 0 16,22 21-16,-22-21 16,21 0-16,-21 0 0,0-1 15,0 1-15,0 0 0,-21 21 16,-1-21-16,1 21 0,0 0 0,0 0 16,0 0-16,0 0 0,-1 0 15,1 0-15,0 21 0,-21 0 0,21 0 16,-1 1-16,1 20 0,0-21 15,21 21-15,0-20 0,-21 20 0,21-21 16,0 0-16,0 22 0,0-22 16,0 0-16,21-21 0,0 21 0,-21 0 15,21-21-15,22 0 0,-22 0 16,0 0-16,0 0 0,22 0 0,-22 0 16,21 0-16,-21 0 0,22 0 15,-1-21-15,-21 0 0,21 21 0,-20-21 16,-1 0-16,21-1 0,-21 1 0,0-21 15,1 21-15</inkml:trace>
  <inkml:trace contextRef="#ctx0" brushRef="#br0" timeOffset="49327.25">4000 6435 0,'22'-21'0,"-44"42"0,44-64 0,-22 22 16,0 0-16,0 42 31,-22 0-15,22 1-16,-21-1 0,21 21 0,-21-21 15,21 22-15,0-22 0,0 21 16,-21-21-16,21 22 0,0-22 0,-21 0 16,21 0-16,0 21 0,0-20 0,0-1 15,0 0-15,0 0 16,21-21-16,0 0 0,0 0 16,0 0-16,1 0 15,-1 0-15,0 0 0,0 0 0,0-21 16,-21 0-16,21 21 0,1-21 15,-1-1-15,0 1 0,0 0 16,-21 0-16,0-21 0,0 20 0,21 1 16,-21-21-16,0 0 0,0 20 0,0-20 15,0 21-15,-21 0 0,0 0 16,0-1-16,21 1 0,-21 0 0,-1 0 16,1 21-16,0 0 0,0 0 0,0 0 15,0 21-15,-1 0 16,1 0-16,21 1 15,-21-1-15,21 0 0,-21 21 16,21-21-16,0 1 0,0-1 0,0 0 16,0 0-16,0 0 0,21 0 15,0 1-15,0-22 0,1 21 16,-1 0-16,0-21 0</inkml:trace>
  <inkml:trace contextRef="#ctx0" brushRef="#br0" timeOffset="49935.9">4276 6795 0,'0'0'0,"21"0"16,0 0-1,0-22-15,0 22 16,-21-21-16,21 0 0,1 0 16,-1 0-16,0 0 0,0-1 0,0 1 15,0 0-15,1 0 0,-1-21 0,0 20 16,-21 1-16,21 0 0,-21 0 15,0 0-15,0 0 16,-21 21-16,0 0 16,0 0-16,-1 21 0,1-21 0,0 21 15,21 0-15,-21 0 0,21 0 16,0 1-16,0-1 16,0 0-16,0 0 15,21 0-15,-21 0 0,21 1 0,0-1 16,-21 0-16,22-21 0,-1 21 15,-21 0-15,0 0 0,21 1 0,0-22 16,-21 21-16,21-21 0,-21 21 0,21-21 16,1 0-1,-1 0-15,0 0 0,0 0 16,0 0-16,0 0 0,1-21 16,-1 0-16,0 21 0,0-22 15,0 1-15,-21 0 0,21 0 0,1-21 16,-1 20-16,0 1 0,0 0 15,-21 0-15,21 0 0,-21 0 16,21 21-16,-21-22 0,0 44 31,0-1-31,0 0 16,0 0-16,0 0 0,0 0 0,0 1 16,0-1-16,0 0 0,0 0 0,0 0 15,0 0-15,0 1 16,0-1-16,22-21 31,-1 0-15,-21-21-16,0-1 15,21 1-15,-21 0 0</inkml:trace>
  <inkml:trace contextRef="#ctx0" brushRef="#br0" timeOffset="50289.17">5101 6223 0,'0'0'16,"-21"0"-16,0 0 16,0 0-16,21 21 15,0 0-15,0 1 16,0-1 0,21-21-16,0 0 15,0 0 1,0 0-16,0 0 0,-21-21 15,0-1-15,0 1 16,0 0 0,0 0-16,0 0 0,-21 0 15,0 21-15,0 0 16,0 0-16,0 0 16,-1 0-16,1 21 15,0 0-15,21 0 0,0 0 16,0 0-1,0 1-15,0-1 0,21-21 16,0 0-16,1 0 16</inkml:trace>
  <inkml:trace contextRef="#ctx0" brushRef="#br0" timeOffset="51159.53">5567 6054 0,'0'0'0,"-21"0"32,-1 0-32,22 21 15,0 0-15,0 0 16,0 22-16,0-22 0,-21 0 16,21 21-16,0 1 0,-21-1 0,21 0 15,-21 1-15,21-1 0,0 0 0,0 1 16,-21-1-16,21 0 0,0 1 15,0-22-15,0 0 0,0 21 0,0-21 16,0 1-16,0-1 0,0 0 16,21-21-16,0 0 15,0 0-15,0 0 0,1 0 0,-1 0 16,0 0-16,21-21 0,-21 0 0,1 21 16,20-22-16,-21 1 15,21 0-15,-20-21 0,-1 21 0,21-1 16,-21-20-16,0 21 0,1 0 0,-1 0 15,0-1-15,0 1 0,-21 0 16,0 0-16,0 42 31,0 0-31,-21 0 16,21 1-16,0-1 0,0 0 0,-21 0 16,21 0-16,0 0 0,-21 1 0,21-1 15,0 0-15,0 0 0,0 0 16,0 0-16,21 1 15,0-22-15,0 0 0,0 0 16,0 0-16,1 0 0,20 0 0,-21 0 16,0 0-16,0-22 0,22 1 15,-22 21-15,0-21 0,-21 0 0,21 0 16,0 21-16,-21-21 0,0-1 0,0 1 16,0 0-16,22 21 0,-22-21 15,0 0-15,0 0 16,0 42 15,0 0-31,-22 0 16,22 0-16,0 0 0,0 22 0,0-22 15,-21 0-15,21 21 16,0-20-16,-21 20 0,21-21 0,0 21 16,0 1-16,0-22 0,0 21 0,0 1 15,0-1-15,0 0 0,0 1 16,0-1-16,0-21 0,0 21 0,0 1 15,0-1-15,21 0 0,-21-20 0,0 20 16,0-21-16,0 21 0,0-20 0,0-1 16,0 21-16,0-21 0,0 0 15,-21-21-15,21 22 0,-21-1 0,0-21 16,0 0 0,-1 0-1,22-21 1,0-1-16,-21 22 0,21-21 15,0 0-15,0 0 0,0 0 16,0 0-16,0-1 0,0 1 16</inkml:trace>
  <inkml:trace contextRef="#ctx0" brushRef="#br0" timeOffset="51479.35">5524 6371 0,'0'0'0,"22"0"15,-1 0-15,0 0 0,0 0 16,21 0-16,-20 0 0,20 0 0,0 0 15,-21 0-15,22 0 0,-1 0 16,-21 0-16,22 0 0,-22-21 0,21 21 16,-21 0-16,0 0 0,1 0 15,-1 0 1,0 0 0,0 0-1</inkml:trace>
  <inkml:trace contextRef="#ctx0" brushRef="#br0" timeOffset="51819.15">7048 6287 0,'22'0'32,"-1"-22"-32,0 22 0,21 0 15,-21 0-15,22 0 0,-1 0 0,0 0 16,43-21-16,-43 21 16,1 0-16,-1 0 0,-21 0 0,22 0 15,-1 0-15,-21 0 0,0-21 0,0 21 16,-42 0 15,0 0-31,0 0 0,0 0 0,0 0 16,-1 0-16,1 0 15,0 0-15,0 0 0,0 0 16</inkml:trace>
  <inkml:trace contextRef="#ctx0" brushRef="#br0" timeOffset="52055.02">7451 6223 0,'0'21'31,"0"0"-31,0 1 16,0-1-16,0 0 15,0 21-15,0-21 0,0 22 0,-22-1 16,22 0-16,0 1 0,-21-22 0,21 21 16,-21 1-16,21-22 0,0 21 15,0-21-15,0 0 0,0 1 0,0-1 16,-21 0-16,21 0 0,0 0 15,21-42 17,0 0-32,0 21 15,1-21-15</inkml:trace>
  <inkml:trace contextRef="#ctx0" brushRef="#br0" timeOffset="52470.78">8318 6223 0,'0'0'0,"0"-21"0,-21 21 31,0-21-31,0 21 0,0 0 0,0 0 15,-1 0-15,1 0 16,0 0-16,0 21 0,0 0 0,0 0 16,-22 0-16,22 1 0,0 20 15,0 0-15,-22 1 0,22-1 0,21 0 16,0 1-16,0-22 0,0 21 0,0 0 16,0-20-16,0-1 0,21 21 15,1-21-15,-1 0 0,21-21 0,-21 22 16,22-22-16,-1 0 0,-21 0 0,21 0 15,-20 0-15,20 0 0,-21 0 16,21 0-16,-20 0 0,-1 0 0,0-22 16,0 22-16,0-21 0,0 0 0,1 21 15,-1-21-15,0 0 16,-21 0-16,21-1 0,0 1 16,-21 0-16</inkml:trace>
  <inkml:trace contextRef="#ctx0" brushRef="#br0" timeOffset="53603.02">1037 7959 0,'0'0'0,"0"-21"0,0-1 15,0 1 1,0 42 0,0 22-16,0-22 15,0 21-15,-21 1 0,0-1 0,21 21 16,-21-20-16,-1-1 0,1 22 16,0-22-16,0 0 0,0 1 0,-22-1 15,22 0-15,0-21 0,21 1 16,0-1-16,-21-21 0,42-21 47,0 21-47,0-22 0,1 1 15,-1 21-15,0-21 0,0 0 0,0 21 16,22-21-16,-22 0 0,21 21 16,-21-22-16,22 22 0,-22-21 0,0 21 15,21-21-15,-21 21 0,1-21 16,-1 21-16,0-21 0,0 21 0,0-21 15,-21-1-15,0 1 16,0 0-16,0 0 0,0 0 16,0 0-16,0-1 15,-21 1-15,0 21 16,0 0 0,21 21-16,-21 1 15,21-1-15,0 0 0,-22 21 16,22-21-16,0 22 0,0-1 0,0-21 15,0 22-15,0-1 0,-21-21 16,21 0-16,0 22 0,0-22 16,0 0-16,0 0 0,0 0 0,0 0 15,21-21 1,1 0 0,-1 0-16,-21-21 0,21 0 15,0 0-15</inkml:trace>
  <inkml:trace contextRef="#ctx0" brushRef="#br0" timeOffset="53811.48">1757 8297 0,'0'0'0,"21"0"0,0 0 93,0 0-93</inkml:trace>
  <inkml:trace contextRef="#ctx0" brushRef="#br0" timeOffset="54747.25">3048 7789 0,'21'0'0,"0"0"15,0 0-15,1 0 16,-1 0-16,0-21 0,0 21 16,-21-21-16,21 21 0,0-21 0,1 21 15,-1-21-15,-21 0 16,0-1-16,0 1 0,0 0 15,-21 21-15,-1 0 16,-20 0-16,21 0 0,-21 0 16,20 0-16,-20 0 0,21 0 0,-21 0 15,20 21-15,-20-21 0,21 21 16,-21 1-16,20-22 0,1 21 16,21 0-16,0 0 0,0 0 15,0 0-15,0 1 16,0-1-16,21 0 0,1-21 0,20 21 15,-21 0-15,0 0 0,22 1 16,-1 20-16,-21-21 0,21 0 0,1 0 16,-22 1-16,21 20 0,-21-21 15,1 0-15,-1 0 0,-21 22 0,0-22 16,0 0-16,0 0 0,0 0 16,-21 22-16,-1-22 0,-20 0 0,0 0 0,-1 0 15,1-21-15,0 22 0,-1-1 16,-20-21-16,21 0 0,-1 0 15,1 0-15,0 0 0,-1 0 0,22-21 16,-21-1-16,21 22 0,-1-21 16,1 0-16,0-21 0,21 21 0,0-1 15,0-20-15,0 21 0,0 0 16,0-22-16,0 22 0,0 0 0,21 0 16,-21 0-16,43 21 0,-22-21 15,0-1-15,21 22 0,1-21 0,-22 0 16,21 21-16,0-21 0</inkml:trace>
  <inkml:trace contextRef="#ctx0" brushRef="#br0" timeOffset="55667.45">3683 7599 0,'0'0'15,"-21"0"-15,0 0 0,-1 0 16,22 21 0,-21 0-16,21 0 0,0 1 0,0 20 15,0-21-15,0 21 0,0-20 16,0 20-16,0 0 0,0 1 16,0-1-16,0 0 0,0 1 0,0-1 15,0 0-15,0 1 0,-21-1 16,21-21-16,-21 0 0,21 22 0,-21-22 15,21 0-15,0 0 16,0-42 15,0 0-31,0 0 0,0-1 16,21-20-16,-21 21 0,21-21 16,-21 20-16,21-20 0,0 0 0,1-1 15,-1 22-15,0-21 0,0 0 16,0 20-16,0 1 0,1-21 15,20 21-15,-21 21 0,0-21 0,22 21 16,-22 0-16,0 0 0,0 0 0,0 0 16,0 0-16,1 0 0,-22 21 15,0 0-15,0 0 0,0 0 0,0 22 16,0-22-16,-22 0 0,1 0 0,0 0 16,0 22-16,0-22 0,0 0 15,-22 0-15,22-21 0,0 21 0,0-21 16,0 0-16,-22 0 0,22 0 0,0 0 15,0 0 1,0 0-16,-1 0 0,22-21 16,0 0-16,22 21 47,-1 21-47,-21 0 0,0 0 0,21 1 15,0-1-15,-21 0 0,21 0 16,-21 0-16,21 0 0,1 1 0,-1-1 15,0 0-15,0 0 16,0-21-16,0 0 0,1 0 0,-1 0 16,0 0-16,21 0 0,-21 0 0,22 0 15,-1-21-15,-21 21 0,22-21 16,-1 0-16,-21-1 0,21 1 16,1 0-16,-22 0 0,21-21 0,-21 20 15,1-20-15,-1 21 0,0-21 0,0 20 16,0 1-16,-21-21 0,21 21 15,-21 0-15,0-1 0,0 44 32,0-1-32,0 0 15,0 0-15,0 21 0,0-20 0,0-1 16,0 0-16,0 21 0,0-21 0,0 1 16,0-1-16,0 0 0,0 0 15,0 0-15,0 0 16,22-21-16,-1 0 0,0 0 15,0 0-15,0-21 16,0 21-16,1-21 0,-1 0 0,0 0 16,-21 0-16,21-1 0</inkml:trace>
  <inkml:trace contextRef="#ctx0" brushRef="#br0" timeOffset="55999.89">4741 7578 0,'0'0'0,"-21"0"0,0 0 0,0 0 0,0 21 16,-1 0-16,1-21 0,0 21 16,21 0-16,0 1 0,0-1 0,0 0 15,0 0-15,21 0 16,0-21-16,1 0 0,-1 0 16,0 0-16,0 0 0,0 0 0,0 0 15,1 0-15,-1 0 0,0-21 16,-21 0-16,21 21 0,-21-21 15,0 0-15,0-1 0,0 1 0,0 0 16,-21 0-16,0 0 16,0 21-16,-1 0 15,1 0-15,0 0 0,0 0 0,0 0 16,0 21-16,21 0 16,0 0-16,0 0 0,0 1 15,0-1-15,0 0 0,0 0 0,0 0 16,0 0-16,0 1 0,21-1 0</inkml:trace>
  <inkml:trace contextRef="#ctx0" brushRef="#br0" timeOffset="56348.69">5313 7874 0,'-21'0'15,"42"0"-15,-42-21 0,-1 21 0,1 0 16,0 0 0,21 21-16,-21 0 0,21 0 0,0 1 15,0-1-15,0 21 0,0-21 16,0 22-16,0-1 0,0 0 0,0 1 16,0-1-16,0 21 0,0-20 0,0-1 15,0 22-15,0-22 0,0 0 16,0 22-16,-21-22 0,21 22 0,0-22 15,-21 21-15,21-20 0,0-1 16,0 0-16,0 1 0,0-22 0,0 21 16,0-21-16,0 1 0,0-1 15,0 0-15,0-42 16,0 0 0,0-22-16,0 22 0,21 0 15</inkml:trace>
  <inkml:trace contextRef="#ctx0" brushRef="#br0" timeOffset="56658.51">5270 8043 0,'0'0'0,"0"-21"0,0-21 16,0 21-16,0 0 0,0-1 0,0 1 16,0 0-16,0 0 0,0 0 15,22 21-15,-1 0 0,0-21 16,21 21-16,-21 0 0,22 0 0,-1 0 15,-21 0-15,22 0 0,-1 21 0,-21 0 16,21-21-16,-20 21 0,-1 21 16,-21-20-16,0-1 0,0 21 0,0-21 15,0 22-15,-43-22 0,22 21 0,-21-21 16,21 0-16,-22 22 0,1-22 16,0 0-16,-1-21 0,1 21 0,0 0 15,21-21-15,-22 0 0,22 0 16,0 0-16,0 0 0,21-21 31,0 0-31</inkml:trace>
  <inkml:trace contextRef="#ctx0" brushRef="#br0" timeOffset="57183.21">7218 7557 0,'-21'0'15,"42"0"-15,-64 0 0,22 0 0,0 0 16,42 0 15,0 0-31,1 0 0,20 0 16,-21-22-16,0 22 0,22 0 16,-1 0-16,-21 0 0,21 0 0,1 0 15,-1 0-15,-21-21 0,22 21 16,-22 0-16,21 0 0,-21 0 15,-42 0 1,0 0-16,0 0 16,0 0-16,-22 0 0,22 0 0,0 21 15,0-21-15</inkml:trace>
  <inkml:trace contextRef="#ctx0" brushRef="#br0" timeOffset="57430.87">7345 7578 0,'0'0'0,"0"21"15,0 0 1,0 0-16,0 0 16,0 1-16,0-1 0,0 21 15,0-21-15,0 0 0,0 22 0,0-22 16,0 21-16,0 1 0,0-22 0,0 21 16,0-21-16,0 22 0,0-22 15,0 0-15,0 0 0,0 0 0,0 0 16,0 1-16,0-1 0,0 0 15,0-42 17,0 0-32,21 21 15,0-22-15</inkml:trace>
  <inkml:trace contextRef="#ctx0" brushRef="#br0" timeOffset="57794.66">8340 7620 0,'0'-21'0,"0"42"0,0-63 0,0 21 16,0-1-16,-22 22 0,1-21 16,0 21-16,0 0 15,0 0-15,0 0 0,-1 0 0,1 0 16,-21 0-16,21 21 0,0-21 0,-1 22 15,1 20-15,0-21 0,0 0 0,0 22 16,0-22-16,-1 21 0,22 0 16,-21 1-16,21-1 0,-21 0 0,21 1 15,0-22-15,0 21 0,0-21 0,21 22 16,22-22-16,-22 0 0,0-21 16,21 21-16,1-21 0,-22 0 0,21 0 15,0 0-15,1 0 0,-22 0 0,21 0 16,-21 0-16,22-21 0,-22 0 15,0 21-15,21-21 0,-42 0 16,22 21-16,-22-22 0,0 1 0,0 0 16</inkml:trace>
  <inkml:trace contextRef="#ctx0" brushRef="#br0" timeOffset="58564.26">931 9483 0,'21'0'32,"1"-21"-32,-1 21 0,0 0 0,0 0 15,21 0-15,-20-22 0,20 22 16,0 0-16,1 0 0,-22-21 0,21 21 15,-21 0-15,0 0 0,1 0 16,-44 0 0,1 0-16,-21 0 15,21 0-15,-22 0 0,22 0 0</inkml:trace>
  <inkml:trace contextRef="#ctx0" brushRef="#br0" timeOffset="59047.06">910 9440 0,'0'0'0,"0"22"0,0-1 0,0 0 16,0 0-1,0 0-15,0 0 0,-21 1 16,21-1 0,-21-21-16,21 21 15,0-42 48,21 21-48,0 0-15,0-21 0,0 21 16,1 0-16,20 0 0,-21 0 16,0 0-16,22 0 0,-1 0 0,-21 0 15,21 21-15,-20 0 0,20 0 16,-21 0-16,0 0 0,-21 1 0,0-1 15,0 21-15,0-21 0,-21 0 16,0 22-16,-21-22 0,-1 0 0,1 0 16,0 0-16,20 1 0,-20-1 15,0 0-15,-1-21 0,1 0 16,21 0-16,-21 0 0,20 0 0,1 0 16,0 0-16,0 0 0,0 0 15,0 0-15,-1-21 0,22 0 0,0-1 31,0 1-31,22 21 16,-1-21-16,0 21 16,0 0-16,0 0 0,0-21 0</inkml:trace>
  <inkml:trace contextRef="#ctx0" brushRef="#br0" timeOffset="59238.95">1693 9821 0,'0'0'16,"0"-21"-1,0 0 32,21 21-47,1 0 16</inkml:trace>
  <inkml:trace contextRef="#ctx0" brushRef="#br0" timeOffset="61355.47">2561 9292 0,'0'0'0,"-21"0"0,21 21 15,0 1-15,0-1 16,0 0-16,0 0 0,0 0 16,0 0-16,0 1 0,21-1 15,-21 0-15,21-21 16,22 0-16,-22 0 0,0 0 15,0 0-15,21 0 0,-20 0 0,20-21 16,-21 0-16,21-1 0,1 22 0,-22-21 16,21 0-16,-21-21 0,1 21 15,20-1-15,-21 1 0,0-21 0,0 0 16,-21-1-16,0 22 16,0 0-16,0 0 0,0 0 0,0-1 15,0 1-15,-21 42 16,0 1-16,21-1 15,-21 0-15,21 21 0,0 1 0,0-1 16,-21 0-16,21 1 0,0 20 16,0-21-16,0 22 0,0-22 15,0 22-15,0-22 0,0 22 0,0-22 16,0 0-16,0 1 0,0-22 16,0 21-16,0-21 0,0 22 0,0-22 15,-21-21-15,21 21 0,-22 0 0,1-21 16,0 0-1,0 0-15,0 0 16,0-21-16,-1 0 0,1 0 0,0-1 16,0 1-16,0 0 15,0 0-15,-22-21 0,22 20 0,0 1 16,0 0-16,0 0 0,-1 21 16,1-21-16,0 21 0,0 0 15,21 21-15,0 0 0,0 0 16,0 0-16,0 1 0,0-1 15,21 0-15,0 0 0,0 0 0,1 0 16,20 1-16,-21-1 0,0 0 16,22 0-16,-22-21 0,0 0 0,21 21 15,-21-21-15,22 0 0,-22 0 0,21 0 16,1 0-16,-22 0 16,21-21-16,0 0 0,-20 21 0,20-21 15,0 0-15,1-1 0,-22 1 0,21-21 16,-21 21-16,0 0 0,1-22 15,-1 22-15,-21-21 0,0 21 0,0-1 16,0 1-16,0 0 0,0 42 31,-21-21-31,21 21 16,0 22-16,-22-22 0,22 0 16,0 0-16,0 22 0,0-22 0,0 0 15,0 0-15,0 0 0,0 0 0,0 1 16,0-1-16,0 0 15,0 0 1,0-42 15,0 0-31,0 0 16,0-1-16,0 1 0,0 0 0,0-21 16,0 21-16,22-1 0,-1-20 15,-21 21-15,21 0 0,0 0 0,21-1 16,-20 1-16,-1 0 0,0 0 15,21 21-15,-21 0 0,1 0 0,-1 0 16,0 0-16,0 21 0,-21 0 0,0 0 16,21 1-16,-21-1 15,0 21-15,0-21 0,21 0 0,-21 1 16,0 20-16,0-21 0,0 0 0,0 0 16,22 1-16,-1-22 15,0 21-15,0-21 16,0 0-16,0 0 0,1 0 0,-1 0 15,0-21-15,0-1 0,0 22 16,0-21-16,1 0 0,-1 0 0,-21 0 16,21-22-16,0 22 0,-21 0 0,0-21 15,0 21-15,0-1 0,0-20 16,21 21-16,-21 0 0,0 0 0,0 42 47,0 0-47,0 0 0,0 0 0,0 0 15,-21 22-15,21-22 0,0 0 0,0 21 16,0-20-16,0-1 0,0 0 16,0 21-16,-21-21 0,21 1 15,0-1-15,0-42 47,0-1-47,0 1 16,0 0-16,21-21 0,-21 21 15,21-1-15,0-20 0,-21 21 16,22-21-16,-1 20 0,0 1 0,-21 0 16,21 0-16,0 0 0,0 21 15,1 0-15,-1 0 0,0 0 16,-21 21-16,21 0 0,-21 64 31,0-43-31,0-21 0,0 0 0,0 1 16,0-1-16,0 0 0,0 0 0,0 0 15,0 0-15,0 1 0,21-22 16,-21 21-16,21-21 16,1 0-16,-1 0 0,0 0 0,0 0 15,0-21-15,0 21 0,1-22 16,-1 1-16,0 0 0,0 0 16,0 0-16,22 0 0,-22-1 0,0-20 15,-21 21-15,21 0 0,0-22 0,0 22 16,-21 0-16,0 0 0,22 21 15,-22-21-15,21 0 0,-21 42 32,0 0-32,0 0 15,0 0-15,-21 22 0,21-22 0,-22 0 16,22 0-16,0 0 0,0 22 0,0-22 16,0 0-16,0 0 0,0 0 15,0 0-15,22 1 16,-1-22-1,0 0-15,21 0 0,-21 0 0,1 0 16,-1-22-16,21 1 0,-21 21 16,0-21-16,22 0 0,-22 0 0,0 0 15,0-1-15,0 1 0,-21 0 0,0-21 16,0 21-16,22-22 0,-22 22 16,0-21-16,0 21 0,0-22 0,-22 22 15,1 0-15,0 0 0,0 0 16,0 21-16,-22 0 0,22 0 0,0 0 15,-21 0-15,21 0 0,-22 0 16,22 21-16,0 0 0,0-21 0,0 21 16,-1 0-16,1 0 0,21 1 15,0-1-15,0 0 0,0 0 16,0 0-16,21 0 0,22-21 0,-22 22 16,0-22-16,0 0 0,0 0 15,22 21-15,-22-21 0</inkml:trace>
  <inkml:trace contextRef="#ctx0" brushRef="#br0" timeOffset="61747.25">5397 9504 0,'-21'0'31,"0"0"-15,21 21-16,0 0 0,0 0 0,0 1 15,0-1-15,-21 21 0,21-21 0,0 22 16,0-22-16,0 0 0,0 0 16,0 21-16,0-20 0,0-1 15,0 0-15,21-21 0,0 0 16,0 0 0,1 0-16,-1 0 0,0 0 0,0-21 0,0 0 15,0-1-15,1 1 0,-1 0 16,0 0-16,0 0 0,0-22 0,-21 22 15,21-21-15,1 21 0,-22-22 16,0 22-16,0 0 0,21 21 0,-21-21 16,0 0-16,0 42 31,0 0-31,0 0 0,0 0 16,0 1-16,0-1 0,0 0 15,0 0-15,0 0 16,0 0-16</inkml:trace>
  <inkml:trace contextRef="#ctx0" brushRef="#br0" timeOffset="62251.43">6244 9546 0,'0'-21'16,"0"42"-16,0-63 0,0 21 0,-21 21 15,0 0-15,0 0 0,-1 0 16,1 0-16,0 0 0,0 21 16,0 0-16,0 0 0,-22 0 0,22 1 15,0 20-15,0-21 0,0 21 16,-1-20-16,1 20 0,21-21 16,0 21-16,0-20 0,0-1 0,0 0 15,0 0-15,0 0 0,0 0 16,21-21-16,1 0 0,-1 0 15,0 0-15,0 0 0,0 0 16,22 0-16,-22-21 0,0 0 0,0 21 16,0-21-16,0 0 0,1 0 0,-1-1 15,0-20-15,-21 21 0,0-21 16,21 20-16,-21 1 0,21-21 16,-21 21-16,0 0 0,0-1 0,0 1 15,-21 42 16,21 1-31,-21-1 0,21 0 16,0 0-16,0 0 0,0 22 0,0-22 16,0 21-16,0-21 0,0 0 15,0 22-15,0-22 0,0 0 0,0 0 16,21 0-16,0 1 0,0-22 16,1 0-16,-1 0 15,21 0-15,-21 0 0,0 0 0,22-22 16,-1 1-16,-21 0 0,22 0 0</inkml:trace>
  <inkml:trace contextRef="#ctx0" brushRef="#br0" timeOffset="62531.27">6900 9567 0,'0'0'0,"0"-21"0,21 0 0,-21 0 16,0-21 0,-21 20-16,0 22 15,0 0-15,0 0 0,0 0 16,-1 22-16,1-22 0,0 21 0,0 0 15,0 21-15,0-21 0,21 1 16,-22 20-16,1-21 0,21 21 0,-21-20 16,21 20-16,0-21 0,0 21 15,0-20-15,0-1 0,0 0 0,0 0 0,0 0 16,21 0-16,0 1 16,1-22-16,20 21 0,-21-21 0,21 0 15,-20 0-15,20 0 0,0 0 0,1 0 16,-1 0-16,0 0 0,1-21 0,-1-1 15,0 1-15,1 0 0,-22 0 16,21 0-16,0 0 0,-20-1 0</inkml:trace>
  <inkml:trace contextRef="#ctx0" brushRef="#br0" timeOffset="64155.4">7472 9589 0,'0'0'16,"0"-22"-16,0 1 0,0 0 0,0 0 0,0 0 16,-21 21-16,-1 0 0,1 0 15,0 0-15,0 0 0,0 0 16,0 0-16,-1 0 0,1 0 15,0 21-15,-21 0 0,21 0 0,-1 22 16,1-22-16,0 0 0,0 21 0,0-21 16,21 22-16,0-22 0,-21 21 15,21-21-15,0 1 0,0-1 0,0 0 16,0 0-16,21 0 0,0-21 0,0 21 16,0-21-16,0 0 0,1 0 0,-1 0 15,0 0-15,21 0 0,-21 0 16,1-21-16,-1 0 0,0 0 0,0 0 15,0 0-15,0-1 0,1-20 0,-1 21 16,-21-21-16,0 20 0,21-20 16,-21 21-16,0-21 0,0 20 15,0 1-15,0 0 0,0 0 16,0 42 0,-21 0-1,21 0-15,-21 1 0,21-1 0,-22 0 16,22 21-16,0-21 0,0 22 0,0-22 15,0 0-15,0 21 0,0-20 16,0-1-16,0 0 0,0 0 0,22 0 16,-1-21-16,0 21 0,0-21 15,0 0-15,22 0 0,-22 0 16,0 0-16,0 0 0,21-21 16,-20 0-16,20 0 0,-21 0 0,0 0 15,22-22-15,-22 22 0,0-21 0,0-1 16,0 1-16,0 0 0,1-22 0,-1 22 15,-21 0-15,0-1 0,21 1 16,-21 0-16,0-1 0,0 1 0,0 21 16,0-22-16,0 22 0,0 0 15,-21 42 1,0 0 0,21 1-16,-22-1 0,22 0 15,-21 21-15,21 1 0,-21-22 16,21 21-16,0 0 0,0 1 0,0-1 15,0 0-15,0 1 0,0-1 0,0 0 16,0 1-16,0-22 0,21 21 0,0-21 16,1 1-16,-1-1 0,0 0 15,0 0-15,0-21 0,0 0 0,1 0 16,-1 0-16,21 0 0,-21 0 0,22 0 16,-22 0-16,0-21 0,0 0 15,21 0-15,-20-1 0,-1 1 0,0-21 16,0 21-16,0-22 0,0 22 0,-21-21 15,22 21-15,-22-22 0,21 22 16,-21 0-16,0 0 16,0 42-1,0 0 1,0 0-16,-21 22 0,21-22 16,0 0-16,0 0 0,0 22 0,-22-22 15,22 0-15,0 0 0,0 0 0,0 0 16,0 1-16,0-1 0,0 0 15,22-21-15,-1 0 0,0 0 16,0 0-16,0 0 0,0 0 0,1 0 16,-1 0-16,0-21 0,0 0 0,21-1 15,-20 1-15,-1 0 0,0 0 16,0-21-16,0 20 0,0-20 16,1 21-16,-22 0 0,0 0 0,21-1 15,-21 1-15,0 0 0,0 42 31,-21 0-15,-1 1-16,22-1 0,-21 0 0,21 21 16,0-21-16,0 1 0,0-1 0,0 0 15,0 0-15,0 0 16,0 0-16,21-21 16,1 0-16,-1 0 15,0 0-15,0 0 16,-21-21-16,21 0 0,-21 0 15,21 21-15,-21-21 0,0 0 0,0-22 16,0 22-16,0 0 0,0 0 0,-21 0 16,0-1-16,21 1 0,-21 21 15,0-21-15,0 0 0,21 0 32,21 21-17,0-21-15,0 21 16,0 0-16,0 0 0,22-22 0,-22 22 15,0 0-15,0 0 0,22 0 16,-22 0-16,0 0 0,0 0 16,0 0-16,-21 22 0,21-1 0,1 0 15,-22 0-15,21 0 0,-21 0 0,0 1 16,0-1-16,0 0 0,0 0 0,0 0 16,0 0-16,0 1 0,0-1 15,0 0-15,0 0 0,0 0 16,0 0-16,-21-21 31,21-21-15,0 0-1,0 0-15,0 0 0,0 0 16,0-1-16,0-20 0,0 21 16,21-21-16,-21-1 0,21 22 0,0-21 15,0 21-15,0-22 0,1 22 0,-1-21 16,21 21-16,-21-1 0,0 22 15,22-21-15,-22 0 0,21 21 0,-21 0 16,1 0-16,-1 0 0,21 21 0,-42 0 16,21 1-16,0-1 0,-21 0 0,22 21 15,-22-21-15,0 1 0,0 20 16,0-21-16,0 21 0,0-20 0,-22-1 16,1 21-16,0-21 0,21 0 15,-21 1-15,0-1 0,21 0 0,-21 0 16,21 0-1,-22-21-15,22-21 16,0 0-16</inkml:trace>
  <inkml:trace contextRef="#ctx0" brushRef="#br0" timeOffset="64351.29">9059 9081 0,'0'0'0,"-21"0"0,0 0 0,0 0 0,0 0 16,-22 0-1</inkml:trace>
  <inkml:trace contextRef="#ctx0" brushRef="#br0" timeOffset="64555.17">7832 9377 0,'0'0'0,"-22"0"0,1 0 15,21 21-15,21-21 16,1 0-16,-1 0 15,0 0-15,21 0 0,1 0 0,-22 0 16,21 0-16,0 0 0,1 0 0,-22 0 16,21-21-16,1 21 0,-22-21 15,0 21-15</inkml:trace>
  <inkml:trace contextRef="#ctx0" brushRef="#br0" timeOffset="66555.06">10858 9165 0,'0'0'16,"0"-21"-16,0 0 0,0 0 0,22 0 0,-22-1 15,0 1-15,0 0 0,0 0 0,0 0 16,-22 0-16,1-1 0,0 1 15,0 21-15,0-21 0,0 21 0,-22 0 16,22 0-16,-21 0 0,-1 0 0,1 0 16,0 0-16,-1 21 0,1 0 15,0 1-15,-1 20 0,1-21 0,0 21 16,-1 1-16,-20 41 16,21-41-16,20-1 0,1 0 15,21 1-15,0-1 0,0 22 0,0-43 0,0 21 16,0 0-16,0 1 0,0-1 15,21-21-15,1 0 0,-1 22 0,21-22 16,-21-21-16,22 21 0,-22 0 16,21-21-16,-21 0 0,22 0 0,-1 0 15,-21 0-15,21-21 0,1 0 0,-1 21 16,0-21-16,1 0 0,-1-1 16,-21-20-16,22 21 0,-1 0 0,-21 0 15,0-22-15,0 22 0,1 0 0,-22-21 16,0 20-16,0 1 0,0 0 15,0 0-15,0 0 0,0 0 16,-22 21-16,1 0 0,0 0 16,0 0-16,0 0 0,0 0 0,-1 0 15,1 21-15,0 0 0,0 0 16,0 0-16,21 0 0,-21 1 0,21 20 16,-22-21-16,22 21 0,0 1 15,0-1-15,0-21 0,0 0 16,22 1-16,-1-1 0,0 0 0,0-21 15,0 21-15,22-21 0,-22 0 0,21 0 16,-21 0-16,22 0 0,-1 0 16,-21 0-16,21-21 0,1 21 0,-22-21 15,21 0-15,-21-1 0,22 1 16,-22 0-16,0 0 0,-21 0 0,0 0 16,0-22-16,0 22 0,0-21 15,0 21-15,-21-1 0,21 1 0,-21 0 16,-64-21-16,64 21 15,-21 21-15,20 0 0,-20 0 16,21 0-16,-21 0 0,20 0 0,1 21 16,-21-21-16,21 21 0,0 0 0,-1 0 15,1 0-15,21 1 0,0-1 0,0 21 16,-21-21-16,21 0 16,0 1-16,0-1 0,0 0 0,0 0 0,21 0 15,0 0-15,1 1 0,20-1 16,-21-21-16,21 0 0,-20 0 15,20 0-15,0 0 0,1 0 0,-1 0 16,0 0-16,1-21 0,-1 21 0,0-22 16,1 1-16,-1 21 0,-21-21 0,21 0 15,-20 0-15,-1 0 0,0-1 16,0-20-16,0 21 0,-21 0 0,0 0 16,21-1-16,-21 1 0,0 0 0,22 0 15,-22 0-15,0 0 16,0 42-1,-22 0 1,22 0-16,-21 0 0,0 0 16,21 1-16,0-1 0,0 0 0,0 21 15,0-21-15,-21 1 0,21-1 16,0 0-16,0 0 0,0 0 16,21 0-16,0-21 0,0 0 15,1 0-15,-1 0 0,0 0 16,0 0-16,0 0 0,0-21 15,1 21-15,-1-21 0,-21 0 0,21 0 16,0 0-16,0-1 0,0 1 0,-21 0 16,22 0-16,-22 0 15,21 0-15,-21-22 0,0 22 0,0 0 0,21 0 16,-21 0-16,0 42 47,-21 0-47,21 0 0,0 0 15,0 0-15,-21 1 0,21 20 0,0-21 16,0 0-16,0 0 0,0 1 0,0-1 16,0 0-16,0 0 0,21 0 15,0 0-15,0-21 0,0 0 16,0 0-16,1 0 0,-1 0 16,0 0-16,0 0 0,0-21 0,22 0 0,-22 0 15,21 0-15,-21 0 16,0-1-16,1 1 0,-1 0 0,0-21 15,0 21-15,0-1 0,-21 1 0,0-21 16,21 21-16,1 0 0,-22-1 16,0 44-1,0-1 1,0 0-16,0 0 0,-22 0 16,22 0-16,0 1 0,-21-1 15,21 21-15,0-21 0,0 0 0,-21 1 16,21-1-16,-21 0 0,21 0 15,0 0-15,-21-21 16,0 0 15,21-21-31,0 0 16,0 0-16,0 0 0,0-1 0,21-20 16,0 21-16,0 0 0,-21-22 15,21 22-15,22-21 0,-22 21 0,0-22 16,0 22-16,21 0 0,-20 0 0,20 21 15,0-21-15,-21 21 16,22 0-16,-1 0 0,-21 0 0,22 21 0,-22-21 16,0 21-16,0 0 0,0 22 15,-21-1-15,0 0 0,0-21 16,0 22-16,0-22 0,0 21 16,0-21-16,-21 22 0,21-22 0,-21 0 15,21 0-15,-21 0 0,21 1 16,0-44 15,21 1-15,0 21-16,0-21 0,-21 0 0,21-21 15,1 20-15</inkml:trace>
  <inkml:trace contextRef="#ctx0" brushRef="#br0" timeOffset="66866.88">13081 8954 0,'0'0'15,"21"-22"-15,-21-20 0,0 21 0,0 0 16,0 0-16,0-1 0,-21 44 31,21-1-15,0 0-16,0 21 0,-21-21 0,21 22 16,0-1-16,-21 0 0,21 1 0,0-1 15,0 0-15,-22 1 0,22-1 16,-21 0-16,21 1 0,0-22 0,0 21 15,0-21-15,0 22 0,0-22 16,0 0-16,0 0 0,0 0 0,0 1 16,21-1-16,1-21 15,-1 0-15,0 0 0,0 0 0,0 0 16,0 0-16,1 0 0,-1-21 0,0-1 16,0 22-16,0-21 0,0 0 15,-21 0-15,22 0 0,-1 0 0,-21-1 16</inkml:trace>
  <inkml:trace contextRef="#ctx0" brushRef="#br0" timeOffset="67127.72">12848 9144 0,'0'0'0,"-21"0"0,42-21 31,21 21-31,-20 0 0,20 0 15,0 0-15,1 0 0,-1 0 0,0-21 16,1 21-16,-1 0 0,0 0 0,1 0 16,-1 0-16,-21-21 0,21 21 15,1 0-15,-22 0 0,21 0 16,-21 0-16,1 0 0,-44 0 47,1 0-47,0 0 0,0 0 0,-21 21 15</inkml:trace>
  <inkml:trace contextRef="#ctx0" brushRef="#br0" timeOffset="68227.38">1016 11261 0,'0'0'0,"21"0"15,0-21-15,-21-1 16,0 1-1,-21 21 1,0 0-16,0 0 0,0 21 16,-1-21-16,1 22 0,-21 20 15,21-21-15,0 21 0,-1 1 16,-20 20-16,21-20 0,0 20 16,0-21-16,-1 1 0,1 20 0,21-20 15,-21-1-15,21 0 0,0-21 16,0 22-16,0-22 0,21 0 0,0 0 15,1 0-15,-1-21 0,21 0 16,-21 0-16,0 0 0,22 0 0,-22 0 16,21-21-16,-21 21 0,1-21 15,20 0-15,-21 0 0,0 0 0,0-1 16,-21 1-16,0 0 0,0 0 16,0 0-16,0 0 0,0-1 15,-21 1-15,0 21 16,0 0-16,0 0 0,-22 0 0,22 0 15,-21 0-15,21 0 0,-22 21 0,22 1 16,0-1-16,0 0 0,0-21 16,21 21-16,0 0 0,0 0 15,0 1-15,0-1 0,21-21 16,0 0 0,0 0-16,22 0 0,-22 0 0,0 0 15,21 0-15</inkml:trace>
  <inkml:trace contextRef="#ctx0" brushRef="#br0" timeOffset="68427.25">1482 11663 0,'21'-21'0,"-42"42"0,63-42 0,-42 0 16,0-1-16,0 1 15,0 0 32,21 21-16</inkml:trace>
  <inkml:trace contextRef="#ctx0" brushRef="#br0" timeOffset="73807.37">2942 11049 0,'21'0'47,"0"0"-31,1-21-16,-1 0 16,0 0-16,0 21 15,0-22-15,0 22 0,1-21 0,-1 0 16,0 0-16,0 21 0,0-21 0,0 0 15,-21-1-15,0 1 16,-21 21 0,0 0-16,0 0 0,-21 0 15,20 0-15,1 0 0,-21 0 0,21 21 16,-22 1-16,22-22 0,0 21 0,0 0 16,0-21-16,0 21 15,-1 0-15,22 0 0,0 1 16,0-1-16,0 0 0,22 0 15,-1 0-15,0 0 0,0 1 16,0-1-16,0 21 0,1-21 0,20 22 16,-21-22-16,0 21 0,22-21 15,-22 22-15,0-1 0,-21 0 0,0 1 16,0-22-16,0 21 0,0 0 0,0-20 16,0 20-16,-21-21 0,0 0 15,-22 0-15,22 1 0,0-1 0,0 0 16,-22-21-16,22 0 0,0 0 0,-21 0 15,21-21-15,-1 0 0,1 21 16,0-22-16,0-20 0,0 21 0,0 0 16,-1-22-16,22 1 0,0 21 15,-21-21-15,0-1 0,21-20 16,0 20-16,0 1 0,0 0 0,-21-1 16,21 1-16,0 21 0,0 0 15,0 0-15,0-1 0,0 44 31,21-1-31,-21 0 0,0 21 0,21 1 16,0-1-16,1-21 0,-22 21 0,21 1 16,0-1-16,0 0 15,0 1-15,0-1 0,1-21 0,-1 22 0,0-22 16,21 0-16,-21 0 0,1 0 16,20 0-16,0-21 0,1 0 15,-1 0-15,0 0 0,1 0 0,-1 0 16,0-21-16,1 21 0,-1-21 0,21 0 15,-20 0-15,-22 21 0,21-21 16,1-22-16,-22 22 0,21 0 0,-21 0 16,0-22-16,-21 22 0,0 0 0,0-21 15,0 21-15,0-1 0,0 1 16,0 0-16,0 0 0,-21 0 0,0 21 16,0 0-16,0 0 15,0 0-15,-1 21 16,22 0-16,0 0 0,0 0 0,-21 22 15,21-22-15,0 21 0,0-21 16,0 22-16,0-22 0,21 21 0,1-21 16,-22 22-16,21-22 0,0 0 0,0 0 15,0 0-15,0 1 0,1-1 16,20-21-16,-21 0 0,21 21 0,-20-21 16,20 0-16,-21 0 0,21 0 0,-20 0 15,20-21-15,0 0 0,-21-1 16,22 1-16,-1 21 0,0-42 15,1 21-15,-22 0 0,21-1 0,1-20 0,-22 21 16,0-21-16,0 20 0,0-20 16,-21 21-16,0-21 0,0-1 15,0 22-15,0-21 0,0 21 0,0-1 16,-21 1-16,0 0 0,0 21 0,0 0 16,-1 0-16,1 0 0,0 0 15,-21 0-15,21 21 0,-1 0 0,1 22 16,0-22-16,21 21 0,-21-21 15,0 22-15,21-1 0,-21-21 0,21 22 16,0-1-16,0-21 0,0 0 0,0 0 16,0 1-16,0-1 0,0 0 15,0 0-15,21-21 16,0 0-16,0 0 0,0 0 0,0 0 16,1 0-16,-1-21 0,21 21 0,-21-21 15,0 0-15,1-1 0,-1 1 16,0 0-16,0 0 0,0 0 0,-21-22 15,21 1-15,-21 21 0,22 0 16,-22 0-16,0-1 16,0 1-16,0 42 31,0 1-15,0-1-16,0 21 0,0-21 15,0 22-15,0-1 0,0 0 0,0-21 16,0 43-16,0-22 0,-22 1 0,22-1 15,-21 21-15,21-20 0,0 20 16,0 1-16,-21-22 0,21 22 0,-21-22 16,21 21-16,0-20 0,0-1 0,0 0 15,0 1-15,0-22 0,0 0 16,0 0-16,0 0 0,0 1 0,21-22 16,0 0-16,0-22 15,1 1-15,20-21 0,-21 21 0,0-22 16,0 22-16,1-21 0,-1-22 15,0 22-15,0-21 0,0-1 16,0 1-16,1-1 0,-1-21 0,-21 22 16,21-22-16,0 22 0,0-1 15,-21-20-15,21 20 0,-21 22 0,22-22 16,-1 22-16,-21 0 0,0-1 0,0 22 16,0 0-16,21 0 0,-21 0 15,0 42 1,0 0-16,0 0 15,0 21-15,0-20 0,-21 20 16,21 0-16,0-21 0,0 22 0,0-1 16,0-21-16,0 22 0,0-22 0,0 0 15,0 0-15,0 0 0,0 0 16,21 1-16,0-22 0,0 0 16,0 0-16,1 0 15,-1 0-15,0-22 0,0 22 0,0-21 16,0 0-16,1 0 0,-1 0 15,0-22-15,0 22 0,0-21 0,-21 21 16,21-22-16,1 22 0,-22-21 0,21 21 16,-21-22-16,0 22 0,0 0 15,0 0-15,0 0 0,0 42 32,0 0-17,0 0-15,-21 0 0,21 1 0,0-1 0,-22 21 16,22-21-16,0 22 0,0-22 15,0 21-15,0-21 0,0 0 16,0 1-16,0-1 0,22 0 0,-1 0 16,-21 0-16,21 0 0,0-21 0,0 0 15,0 0-15,1 0 0,-1 0 16,0 0-16,0 0 0,21 0 16,-20-21-16,-1 0 0,21 21 0,-21-21 15,0 0-15,22 0 0,-22-22 0,0 22 16,0 0-16,-21 0 15,0-22-15,21 22 0,-21 0 0,0 0 16,0 0-16,0 0 0,0-1 0,-21 1 16,0 21-16,0 0 15,0 0-15,21 21 16,-21-21-16,-1 22 0,22-1 0,0 0 16,0 0-16,0 0 0,0 0 0,0 1 15,0-1-15,0 0 0,0 0 16,0 0-16,22 0 0,-22 1 0,21-1 15,0-21-15,0 21 0,0-21 16,0 0-16,1 0 0,-1 0 0,0 0 16,21 0-16,-21 0 0,22 0 15,-22-21-15,21 0 0,-21 21 0,22-22 16,-22 1-16,0 0 0,0 0 0,0-21 16,1 20-16,-1 1 0,-21-21 15,0 21-15,0 0 0,0-1 0,0 1 16,0 0-16,0 42 31,0 0-31,0 1 0,0-1 16,0 0-16,-21 21 0,21-21 0,-22 1 15,22 20-15,0-21 0,0 0 0,0 0 16,-21 1-16,21-1 0,0 0 16,0 0-16,0-42 46,21 0-30,-21 0-16,0-1 0,22 1 0,-22-21 16,21 21-16,0 0 0,-21-22 0,21 22 15,0-21-15,-21 21 0,0-1 16,21 1-16,1 21 0,-1 0 16,0 0-1,-21 21-15,0 1 0,0-1 16,0 21-16,21-21 0,-21 22 15,0-22-15,0 0 0,21 0 16,0 0-16,-21 0 0,22-21 0,-1 22 16,0-1-16,0-21 0,21 0 15,-20 0-15,-1 0 0,0 0 0,21 0 16,-21 0-16,1 0 0,-1 0 0,21-21 16,-21-1-16,0 22 0,1-21 0,-1 0 15,0-21-15,0 21 0,0-22 16,-21 1-16,21 0 0,-21-1 0,22 1 15,-22 0-15,21-1 0,-21 1 0,0 0 16,0 20-16,0-20 0,0 21 16,0 0-16,0 0 0,0-1 15,0 44 1,0-1 0,0 0-16,0 0 0,-21 0 15,21 0-15,0 22 0,-22-1 0,22-21 16,0 22-16,0-1 0,0 0 0,0-21 15,0 22-15,0-1 0,0-21 16,22 22-16,-1-22 0,-21 0 0,21 0 16,0 0-16,0 0 0,0-21 0,1 0 15,-22 22-15,21-22 0,0 0 0,0 0 16,0 0-16,0-22 0,1 22 16,-1-21-16,0 0 0,0 0 15,0 0-15,0 0 0,1-1 0,-22 1 16,0-21-16,21 21 0,-21-22 15,21 22-15,-21 0 0,0 0 0,0 0 16,0 42 0,0 0-1,0 0-15,-21 0 0,21 1 16,0 20-16,0-21 0,0 0 0,0 22 16,0-22-16,0 0 0,0 0 0,0 0 15,21 0-15,0-21 0,0 22 16,0-22-16,1 0 0,-1 0 0,0 0 15,0 0-15,21 0 0,-20 0 0,-1-22 16,0 22-16,0-21 0,21 0 16,-20 0-16,-1 0 0,-21 0 15,21-22-15,0 22 0</inkml:trace>
  <inkml:trace contextRef="#ctx0" brushRef="#br0" timeOffset="74003.25">7599 10837 0,'-43'0'16,"86"0"-16,-107 0 15,64 22 48,-21-22-48</inkml:trace>
  <inkml:trace contextRef="#ctx0" brushRef="#br0" timeOffset="74183.45">6667 11113 0,'0'0'0,"0"21"0,-21-21 16,21 21-16,21-21 15,1 0-15,-1 0 0,0 0 16,21 0-16,-21 0 0,22-21 16,-1 21-16,-21-21 0,22-1 0,-1 22 15,0-21-15,1 21 0</inkml:trace>
  <inkml:trace contextRef="#ctx0" brushRef="#br0" timeOffset="75063.95">8234 11409 0,'0'0'0,"21"-21"0,42-22 16,-63 22-16,22 0 16,-22 0-16,0 0 0,0 0 0,0-22 15,0 22-15,0 0 0,0-21 0,0 20 16,-22 1-16,1 0 0,0 0 16,21 0-16,-21 21 0,0 0 0,0-21 15,-1 21-15,1 0 0,0 0 16,0 21-16,0-21 0,-22 21 0,22 0 15,0 0-15,-21 22 0,21-1 0,-1-21 16,1 21-16,0 1 0,0-1 0,21 0 16,0-20-16,0 20 0,0-21 15,0 0-15,0 0 0,0 1 0,0-1 16,21 0-16,0-21 0,0 0 16,1 0-16,-1 0 0,21 0 15,-21 0-15,0-21 0,22 0 0,-22 21 16,0-22-16,21 1 0,-20 0 0,-1 0 15,0 0-15,0 0 0,0-22 0,0 22 16,-21-21-16,0 21 0,22-22 16,-22 22-16,0 0 0,0 0 0,0 0 15,0-1-15,0 44 16,0-1 0,0 0-16,-22 0 0,22 0 15,-21 22-15,21-22 0,0 21 0,0-21 16,0 22-16,0-22 0,0 0 15,0 21-15,0-21 0,0 1 16,21-1-16,1 0 0,-1-21 0,0 0 16,0 0-16,0 0 0,0 0 15,1 0-15,20 0 0,-21-21 0,0 0 16,0-1-16,22 1 0,-22 0 16,0 0-16,0-21 0,0-1 0,1 1 15,-1 0-15,0-1 0,0 1 0,0 0 16,-21-22-16,0 22 0,0-1 15,0 1-15,0 0 0,0-1 0,0 22 16,0 0-16,0 0 0,0 0 0,-21 21 16,0 0-1,0 21-15,21 0 0,-21 0 16,-1 0-16,22 22 0,0-1 0,0-21 16,-21 22-16,21 20 0,0-21 0,0 1 15,0-1-15,0 0 0,0 22 0,0-22 16,0-21-16,21 22 0,1-1 15,-1-21-15,0 0 0,0 1 0,0-1 16,0-21-16,1 0 0,-1 0 0,21 0 16,-21 0-16,0 0 0,22 0 0,-22-21 15,0-1-15,21 1 0</inkml:trace>
  <inkml:trace contextRef="#ctx0" brushRef="#br0" timeOffset="78735.35">10139 10964 0,'-21'0'0,"-1"0"0,1 0 16,0 0 0,42 0 15,0 0-31,1 0 0,-1 0 15,21 0-15,-21 0 0,22-21 0,-1 0 16,0 21-16,-21-21 0,22 0 16,-22 21-16,21-21 0,-21 21 0,1-22 15,-22 1-15,0 0 0,0 0 16,0 0-16,-22 0 16,1-1-16,0 22 0,-21 0 15,21 0-15,-22 0 0,1 0 0,0 0 16,20 0-16,-20 22 0,0-22 0,21 21 15,-22 0-15,22 0 0,0 0 16,0 0-16,0 22 0,21-22 0,0 0 16,0 0-16,0 0 0,0 22 0,0-22 15,21 0-15,0 0 0,0 0 16,0-21-16,22 22 0,-22-22 0,0 0 16,21 21-16,-21-21 0,1 0 0,-1 0 15,21 0-15,-21 0 0,0 0 16,-21-21-16,0-1 15,-21 1 1,0 21-16,0 0 16,0 0-16,-22 0 0,22 0 15,-21 0-15,21 21 0,-22 1 0,22-1 16,0 0-16,0 0 0,0 21 0,0-20 16,21 20-16,0-21 0,0 21 15,0-20-15,0 20 0,0-21 0,0 0 16,0 0-16,0 1 0,21-1 0,0 0 15,0-21-15,0 0 0,0 0 0,1 0 16,-1 0-16,0 0 0,0 0 16,21 0-16,-20 0 0,-1 0 0,0-21 15,0 0-15,21-1 16,-42 1-16,43 0 0,-22-21 0,0 21 16,0-1-16,0-20 0,1 21 15,-1-21-15,0 20 0,21 1 0,-21-21 16,1 21-16,-1 0 0,21 21 0,-21-22 15,0 22-15,1 0 0,-1 0 16,0 22-16,0-1 16,-21 0-16,0 21 0,0-21 15,0 1-15,0 20 0,0-21 0,-21 21 16,0-20-16,0 20 0,21-21 16,0 0-16,-22 0 0,22 1 0,-21-1 15,21 0-15,-21-21 16,21 21-16,0-42 31,21 0-31,0 21 0,1-21 0,-22-1 16,21 1-16,0 0 0,21-21 0,-21 21 15,1-22-15,-1 1 0,21 21 16,-21-22-16,22 1 0,-22 21 16,0 0-16,0-22 0,0 43 0,0-21 0,1 0 15,-22 42 16,-22 0-31,1 1 16,0 20-16,21-21 0,-21 21 16,0-20-16,0 20 0,21-21 15,0 21-15,-22-20 0,22-1 0,0 21 16,0-21-16,0 0 0,0 1 0,22-22 16,-22 21-16,21 0 0,0-21 0,21 0 15,-21 0-15,1 0 0,20 0 16,-21 0-16,21 0 0,1-21 0,-22 0 15,21-1-15,-21 22 0,22-21 16,-22 0-16,21-21 0,-21 21 0,1-1 16,-1-20-16,0 21 0,-21-21 15,0 20-15,21-20 0,-21 21 0,0 0 0,0 0 16,0-1-16,0 1 0,0 0 16,-21 21-16,0 0 0,0 0 15,-1 0-15,1 21 16,0 0-16,0 1 0,21-1 0,0 0 15,-21 0-15,21 21 0,0-20 0,-21 20 16,21 0-16,0-21 0,0 1 16,0 20-16,0-21 0,21 0 0,0 0 15,0-21-15,-21 22 0,21-22 0,0 0 16,1 0-16,-1 0 0,21 0 16,-21 0-16,0 0 0,22 0 0,-22 0 15,0-22-15,21 22 0,-20-21 16,-1 0-16,21 0 0,-21-21 0,0 20 15,1 1-15,-1-21 0,0 21 0,0-22 16,0 22-16,0-21 0,1 21 16,-1 0-16,0-1 0,-21 1 0,42 0 15,-21 21-15,1 0 16,-22 21 0,0 0-1,0 1-15,0-1 16,0 0-16,21-21 47,-21-21-32,0 0-15,0-1 0,0 1 16,0 0 0,0 0-1,-21 21-15,-1 0 16,1 0-16,21 21 15,-21-21-15,21 21 0,-21 0 16,0 1-16,21-1 0,0 21 0,-21-21 16,-1 0-16,22 22 0,-21-22 0,21 21 15,0-21-15,0 1 0,0 41 16,0-42-16,0 0 16,0 1-16,21-1 0,1-21 15,-1 0-15,0 0 0,0 0 0,0 0 16,22 0-16,-22 0 0,21 0 0,-21 0 15,22 0-15,-1-21 0,-21-1 16,0 1-16,22 0 0,-22 0 0,0 0 16,0 0-16,0-22 0,0 22 0,1-21 15,-1 21-15,-21-22 0,0 22 0,0 0 16,0 0-16,0 0 0,0-1 16,-21 22-1,-1 22 1,22-1-16,-21 0 15,21 0-15,0 0 0,-21 22 16,21-22-16,0 0 0,0 21 0,0-21 16,0 1-16,0-1 0,0 0 0,0 0 15,0 0-15,21 0 0,0-21 16,1 0-16,-1 0 0,0 0 16,0 0-16,0 0 0,0 0 0,1 0 15,-1 0-15,0-21 0,0 21 0,0-21 16,0 0-16,1 0 0,-22-22 15,21 22-15,0 0 0,0-21 16,-21 21-16,0-22 0,21 22 0,-21 0 16,21 0-16,-21 0 0,0-1 0,0 1 15,0 42 17,-21 1-32,21-1 0,-21 0 0,21 0 15,0 0-15,0 22 0,0-22 0,0 0 16,0 21-16,0-21 0,0 1 15,0-1-15,0 0 0,21 0 0,0-21 16,1 21-16,-1-21 0,0 0 0,0 0 16,0 0-16,0 0 0,1 0 15,-1 0-15,21 0 0,-21 0 16,0 0-16,1-21 0,-1 0 0,0 0 16,21-43-16,-21 22 0,1 0 15,-1-1-15,-21 1 0,21 0 0,-21-1 16,21 1-16,-21 0 0,0-22 15,0 22-15,0-1 0,0 22 0,0-21 16,0 21-16,0-22 0,0 22 0,0 0 16,-21 21-1,0 0-15,0 21 0,21 0 16,0 1-16,0-1 0,-22 0 0,22 21 16,0 1-16,0-1 0,0-21 15,0 21-15,0 1 0,0-1 16,0 0-16,0 1 0,0-1 0,22 0 15,-22-20-15,0 20 0,21-21 0,21 21 16,-42-20-16,21-1 0,0 0 16,1-21-16,-1 0 0,0 0 15,0 0-15,0 0 0,0 0 0,1 0 16,-1-21-16,0 0 0,0-1 16,0 1-16,0 0 0,-21 0 0,22 0 15,-22 0-15,21-1 0,-21-20 16,0 21-16,21 0 0,-21 0 0,21-1 15,-21 1-15,0 42 32,0 1-17,0-1-15,0 0 0,0 0 0,0 0 16,0 0-16,0 1 0,0-1 0,0 0 16,0 0-16,0 0 0,0 0 0,0 1 15,0-1-15,21-21 16,0 0-16,1 0 0,-1 0 0,0 0 15,0 0-15,0 0 0,0 0 16,1-21-16,-1 21 0,0-22 0,0 1 16,0 0-16,0 0 15,1-21-15,-1 20 0,0-20 0,0 21 16,0-43-16,-21 43 0,21 0 16,-21 0-16,22 0 0,-22 42 31,-22 0-16,22 0-15,-21 0 0,21 22 16,-21-22-16,21 0 0,0 21 16,0-20-16,0-1 0,0 0 0,0 0 15,0 0-15,0 0 0,21 1 0,0-1 16,1-21-16,-1 21 0,0-21 16,0 0-16,0 0 15,0 0-15,1 0 0,-1-21 16,-21 0-16,21-1 0,-21 1 15,0-21-15,0 21 0,0 0 0,0-22 16,0 22-16,0 0 0,-21-21 16,21 20-16,-21 1 0,-1 0 0,1 0 15,0 0-15,0 21 0,0 0 0,0 0 16,42 0 15,0 0-15,0 0-16,21 0 0,-20 0 0,-1 0 15,0-21-15,21 21 0,-21 0 16,1 0-16,20 0 0,-21 0 16,0 0-16,0 0 0,1 0 0,-1 0 15,0 0-15,-21 21 0,0 0 0,21-21 16,-21 21-16,21 0 0,-21 0 16,0 1-16,0-1 0,0 0 0,0 0 15,0 0-15,0 0 0,0 1 16,0-1-16,0 0 0,0 0 0,0 0 15,0 0-15,0 1 0,0-1 16,0-42 31,0-1-47,0 1 16,0 0-16,0 0 0,0 0 15,0 0-15,0-1 0,0 1 16,21-21-16,-21 21 0,22-22 0,-1 22 15,0 0-15,-21-21 0,21 21 0,0-1 16,0 1-16,1 0 0,-1 0 16,21 0-16,-21 0 0,0-1 0,22 22 15,-22 0-15,42 0 0,-41 0 16,-1 22-16,0-1 0,0 0 0,0 0 16,-21 21-16,0-20 0,0 20 15,0 0-15,0 1 0,0-22 16,0 21-16,0 0 0,0-20 0,0-1 15,0 21-15,0-21 0,0 0 0,0 1 16,0-1-16,21-21 16,1 0-1,-1 0-15,0-21 16,-21-1-16,21 1 0,0 0 16,-21 0-16,0 0 0,0 0 0,21-1 15,-21-20-15,0 21 0,0-21 0</inkml:trace>
  <inkml:trace contextRef="#ctx0" brushRef="#br0" timeOffset="78987.2">14414 10478 0,'-21'0'0,"0"0"0,0 21 16,0-21 0,42 0 15,0 0-31,0 0 16,0 0-1</inkml:trace>
  <inkml:trace contextRef="#ctx0" brushRef="#br0" timeOffset="79247.57">13420 10859 0,'-22'0'0,"44"0"0,-44 21 15,44-21 1,-1 0-16,21 0 0,-21 0 16,22 0-16,-22 0 0,21-21 0,0 21 15,-20 0-15,20 0 0,-21-22 16,21 22-16,-20 0 0,20 0 0,-21-21 16,0 21-16,0 0 0,-42 0 31</inkml:trace>
  <inkml:trace contextRef="#ctx0" brushRef="#br0" timeOffset="80251.32">1249 13081 0,'-43'0'15,"22"0"-15,0 0 16,0 0 0,21 21-16,0 0 0,0 1 15,21-22 1,0 21-16,0-21 16,22 0-16,-22 0 0,21 0 15,-21 0-15,22 0 0,-1 0 0,0-21 16,-20 21-16,20-22 0,-21 1 15,21 21-15,-20-21 0,-1 0 0,-21 0 16,21 0-16,-21-1 16,0 1-16,-21 0 15,0 21 1,-1 0-16,1 0 16,0 21-16,21 0 0,0 1 15,-21-1-15,0 21 0,21 0 16,-21 1-16,21-1 0,0 0 15,0 1-15,-22-1 0,22 0 0,-21 1 16,21 20-16,0-20 0,0-22 16,0 21-16,0 0 0,0-20 0,0-1 15,0 0-15,0 0 0,0 0 16,0-42 15,0 0-31,0 0 16,0 0-16,0-1 0</inkml:trace>
  <inkml:trace contextRef="#ctx0" brushRef="#br0" timeOffset="80479.19">1058 13441 0,'0'0'0,"21"0"31,1 0-31,-1 0 15,0 0-15,21 0 0,-21 0 16,22 0-16,-22 0 0,21 0 16,1 0-16,-1-21 0,-21 21 0,21 0 15,-20 0-15,-1 0 0,0 0 16,0 0 0,-21-21-16,21 21 15</inkml:trace>
  <inkml:trace contextRef="#ctx0" brushRef="#br0" timeOffset="80685.34">1884 13356 0,'0'0'0,"21"0"0,0 0 31,-21-21-31,0 0 62,21 21-62</inkml:trace>
  <inkml:trace contextRef="#ctx0" brushRef="#br0" timeOffset="81199.05">3175 12679 0,'0'0'0,"0"21"32,-21 0-17,21 22-15,-21-1 0,21 0 16,0 22-16,0-22 0,-22 22 0,22-1 16,0-21-16,-21 22 15,21-1-15,0-20 0,0-1 0,-21 22 16,21-22-16,-21 0 0,21 1 0,0-1 15,0-21-15,0 0 0,0 0 16,0 1-16,0-1 0,0-42 31,21 21-31,0-22 16,-21 1-16,0-21 0</inkml:trace>
  <inkml:trace contextRef="#ctx0" brushRef="#br0" timeOffset="81560.84">3006 12996 0,'0'0'0,"-22"-21"16,-20-85-1,42 64-15,0 21 16,0 0-16,0 0 0,0-1 0,21 1 16,0 0-16,1 0 0,-1 0 15,0 0-15,21-1 0,1 22 0,-1 0 16,0-21-16,1 21 0,-1 0 15,21 0-15,-20 21 0,-1 1 0,-21-1 16,22 0-16,-22 21 0,0 1 0,-21-1 16,0 0-16,0 1 15,0-1-15,-21 0 0,-22 1 0,1-1 16,21 0-16,-21-21 0,-1 22 16,1-22-16,0 0 0,-1 0 0,22 0 15,-21 1-15,21-22 0,-1 0 0,1 21 16,42-21 31,1 0-47,20 0 0,-21 0 0,0-21 15,22 21-15,-22 0 0</inkml:trace>
  <inkml:trace contextRef="#ctx0" brushRef="#br0" timeOffset="82140.02">4022 13420 0,'0'0'0,"21"0"15,0 0-15,-21-21 16,0-1-16,0 1 16,0 0-16,0 0 0,0 0 15,0 0-15,0-1 0,0-20 16,0 21-16,-21 0 0,0 0 0,-1-1 15,22 1-15,-21 0 0,0 21 16,0 0-16,0 0 0,0 0 16,-1 0-16,1 21 0,-21 0 0,21 1 15,0-1-15,-1 21 0,1-21 0,0 22 16,0-1-16,0 0 0,0-21 16,-1 22-16,22-1 0,-21 0 0,21 1 15,0-22-15,0 21 0,0-21 16,0 1-16,21-1 0,1-21 0,-1 0 15,21 0-15,-21 0 0,22 0 16,-22 0-16,21 0 0,0-21 0,1-1 16,-22 1-16,21 0 0,1-21 15,-22 21-15,0-22 0,21 22 0,-21 0 16,1-21-16,-1 20 0,-21-20 16,0 21-16,21 0 0,-21 0 0,0-1 15,0 1-15,0 0 0,-21 21 31,21 21-31,-21 0 0,21 1 16,-22-1-16,22 0 0,0 0 16,0 0-16,0 22 0,0-22 0,0 0 15,0 0-15,0 0 0,0 0 0,0 1 16,0-1-16,0 0 0,22-21 16,-1 21-16,0-21 15,0 0-15,21 0 0,-20 0 0,-1 0 16,0 0-16,21-21 0,-21 21 15,1-21-15,-1 0 0,0-1 0</inkml:trace>
  <inkml:trace contextRef="#ctx0" brushRef="#br0" timeOffset="82531.78">4530 13293 0,'0'0'16,"0"-21"-16,-22 21 0,22-22 0,-21 1 15,21 0-15,0 0 16,21 21-16,1-21 15,-1 21-15,0 0 0,0 0 16,0 0-16,0 0 0,1 0 16,-1 21-16,21 0 0,-21 0 0,0 0 15,22 1-15,-22-1 0,0 0 0,-21 21 16,21-21-16,-21 22 0,0-22 16,21 0-16,-21 21 0,0-20 0,0-1 15,0 21-15,0-21 16,0 0-16,0 1 0,-21-22 15,0 0 1,21-22-16,0 1 0,0 0 16,0 0-16,0 0 0,0 0 15,0-1-15,0-20 0,0 21 0,0-21 16,0 20-16,21-20 0,-21 21 0,21 0 16,-21-22-16,22 22 0,-1 0 15,-21 0-15,21 21 0,0-21 0,0 21 16,0 0-16,1-21 0,-1 21 15,0 0-15,0 0 0,0 0 0,0 0 16,1 0-16,-1 0 0</inkml:trace>
  <inkml:trace contextRef="#ctx0" brushRef="#br0" timeOffset="84057.45">5609 13420 0,'64'0'16,"-128"0"-16,149 0 0,-64-21 0,0-1 16,0 1-1,-21 0-15,0 0 0,0 0 0,0 0 16,0-1-16,0 1 0,0 0 0,0 0 16,-21 0-16,0 0 0,0-1 0,0 1 15,-1 21-15,-20 0 0,0 0 16,-1 0-16,22 0 15,-21 0-15,21 21 0,-22 1 0,22 20 16,0-21-16,0 0 0,0 22 0,0-22 16,21 21-16,0-21 0,-22 22 15,22-22-15,0 21 0,0 0 0,0-20 16,0-1-16,0 0 0,22 0 16,-1 0-16,0-21 0,0 0 0,0 0 15,0 0-15,1 0 0,20 0 0,-21 0 16,21-21-16,-20 0 0,20 0 15,-21 0-15,21-1 0,-20 1 0,-1 0 16,0-21-16,0 21 0,0-1 0,0-20 16,-21 21-16,22-21 15,-22 20-15,0-20 0,0 21 0,0 0 0,0 0 16,0-1-16,-22 22 16,1 22-1,0-22-15,21 21 0,0 0 16,0 21-16,0-21 0,0 1 0,0 20 15,0-21-15,0 21 0,0-20 16,0 20-16,0-21 0,0 0 0,21 0 16,0 22-16,1-43 0,20 21 0,-21 0 15,0-21-15,22 0 0,-1 0 16,-21 0-16,21 0 0,1 0 0,-22 0 16,21-21-16,-21 0 0,22 0 15,-22-1-15,0 1 0,0 0 0,0-21 16,1 21-16,-1-22 0,0 1 15,-21 0-15,0-1 0,21-41 16,-21 41-16,0 1 0,21 0 0,-21-1 16,0 22-16,0-21 0,0 21 15,0-1-15,0 44 16,0-1 0,-21 0-16,21 0 0,-21 21 15,21-20-15,0 20 0,0 0 0,0 1 16,0-1-16,0-21 0,0 21 0,0 1 15,0-1-15,0-21 16,0 22-16,0-22 0,0 0 0,0 0 16,21 0-16,-21 0 0,21 1 0,0-1 15,1-21-15,-1 0 0,0 0 16,0 0-16,21 0 0,-20 0 0,-1 0 16,21-21-16,-21-1 0,22 1 0,-22 0 15,0 0-15,21 0 0,-21 0 16,1-1-16,-1-20 0,0 21 0,0-21 15,0-1-15,0 1 0,-21-22 16,22 22-16,-22 21 0,0-21 0,0 20 16,0 1-16,0 0 15,0 0-15,-22 21 16,1 21 0,21 0-16,-21 0 15,21 1-15,-21 20 0,21-21 0,0 21 16,0-20-16,0 20 0,0 0 0,0-21 15,0 22-15,0-22 0,0 21 16,0-21-16,21 1 0,0-1 16,0 0-16,1 0 0,-1 0 0,0 0 0,0 1 15,0-22-15,0 0 0,1 0 16,20 0-16,-21 0 0,0 0 0,22 0 16,-22-22-16,21 22 0,-21-21 15,0 0-15,1 0 0,-1 0 0,0 0 0,0-1 16,0 1-16,-21 0 15,21-21-15,-21 21 0,0-1 0,0 1 16,0 0-16,0 0 0,0 0 16,-21 21-16,0 0 15,0 0-15,21 21 16,0 0-16,0 0 0,0 0 16,0 1-16,0-1 0,0 21 15,0-21-15,0 0 0,0 1 0,0-1 16,21-21-16,-21 21 0,21 0 0,0 0 15,1-21-15,-1 0 0,0 21 0,0-21 16,0 0-16,22 0 16,-22 0-16,0 0 0,21-21 0,-21 0 15,22 21-15,-22-21 0,0 0 0,0 0 16,22-1-16,-43-20 0,21 21 16,0-21-16,0 20 0,0-20 0,-21-21 15,0 20-15,0 1 0,0 0 0,0-1 16,0-20-16,0 20 0,0 22 15,0-21-15,0 21 0,0 0 0,-21 21 16,0 21 0,0 0-1,0 0-15,21 21 0,0 1 0,-22-1 0,22 0 16,-21 22-16,21-22 0,0 1 16,0-1-16,0 0 0,0 1 0,0-1 15,0-21-15,21 21 0,1-20 16,-1-1-16,0 0 0,0 0 0,0 0 15,0 0-15,1-21 0,-1 0 0,21 0 16,-21 0-16,0 0 0,22 0 16,-22-21-16,21 0 0,-21 0 0,1 0 15,-1 21-15</inkml:trace>
  <inkml:trace contextRef="#ctx0" brushRef="#br0" timeOffset="87955.68">9165 12912 0,'0'0'15,"-21"0"-15,0 0 0,0 0 0,-1 0 16,1 0 0,42 0 15,1 0-31,-1 0 16,0 0-16,21 0 0,-21-21 0,22-1 15,-22 1-15,21 21 0,1-21 0,-22 0 16,21 0-16,-21 0 0,0-1 15,1 1-15,-1 0 0,-21 0 0,0 0 16,0 0-16,0-1 0,-21 22 16,-1 0-16,-20-21 0,21 21 15,0 0-15,-22 0 0,1 0 0,0 0 16,21 21-16,-22 1 0,22-1 0,-21 0 16,21 0-16,-1 0 0,1 22 15,21-22-15,-21 0 0,21 21 0,0-21 16,0 1-16,0-1 0,0 0 15,21 0-15,0-21 0,1 21 16,-1-21-16,0 0 0,21 21 0,-21-21 16,1 0-16,-1 0 0,0 0 0,0 0 15,0 0-15,-42 0 32,0 0-17,0 0-15,0 0 0,-1 22 16,-20-1-16,21 0 0,0 0 0,0 0 15,-1 0-15,1 22 0,0-22 16,21 0-16,-21 0 0,21 0 16,0 22-16,0-22 0,0 0 15,0 0-15,21-21 0,21 0 0,-20 0 16,-1 21-16,0-21 0,0 0 0,21 0 16,-20 0-16,20 0 0,-21-21 15,0 21-15,22-21 0,-22 0 0,0 21 16,0-21-16,0 0 0,0-1 0,1 1 15,-1 0-15,0 0 0,0 0 16,0 0-16,0-1 0,1 1 0,-1 0 16,0 0-16,0 0 0,21 21 15,-20-21-15,-1 21 0,0 0 16,0 0-16,0 0 0,0 0 0,1 0 16,-22 21-16,0 0 0,0 0 0,21 0 15,-21 0-15,0 1 0,0-1 16,0 0-16,-21 21 0,-1-21 0,22 1 15,-21-1-15,21 0 0,-21 0 0,21 0 16,0 0-16,-21-21 0,21 22 0,0-1 16,0-42 15,21-1-31,0 1 16,-21 0-16,21 0 15,1 0-15,-1 0 0,0-1 0,0-20 16,21 21-16,-20-21 0,-1 20 0,0-20 15,0 21-15,0 0 0,0 0 16,-21-1-16,0 1 0,0 0 0,-21 42 47,0 0-47,21 22 0,-21-22 16,21 0-16,0 0 0,0 22 0,0-22 15,0 0-15,0 21 0,0-21 0,0 1 16,0-1-16,0 0 0,0 0 15,21 0-15,0 0 0,0-21 16,1 22-16,-1-22 0,21 0 0,-21 0 16,22 0-16,-22 0 0,21 0 15,0 0-15,-20 0 0,20-22 0,0 22 16,-21-21-16,22 0 0,-22 0 0,0 0 16,21 0-16,-20-1 0,-22 1 15,21-21-15,-21 21 0,21 0 0,-21-22 16,0 22-16,0 0 0,0 0 0,0 0 15,-21-1-15,0 22 0,-1 0 16,1 0-16,0 0 0,0 0 16,0 22-16,21-1 15,0 0-15,-21 0 0,21 21 16,0-20-16,0-1 0,0 0 16,0 0-16,0 21 0,0-20 0,0-1 15,21 0-15,0-21 0,-21 21 0,21 0 16,0-21-16,0 0 0,1 21 0,-1-21 15,21 0-15,-21 0 0,0 0 16,22 0-16,-22 0 0,0-21 0,21 21 16,-20-21-16,-1 0 0,0 0 0,21 0 15,-21-1-15,1 1 0,-1 0 16,0-21-16,0 21 0,0-1 16,0-20-16,1 21 0,20 0 0,-21 21 15,0-21-15,-21-1 0,21 22 0,1 0 16,-1 0-16,-21 22 15,0-1 1,0 0-16,0 0 16,0 0-1,21-21 17,-21-21-17,0 0 1,0 0-16,0 0 15,0-1-15,0 1 16,0 0-16,-21 21 0,21-21 16,-21 21-16,-1 0 15,1 0-15,0 0 0,21 21 16,-21 0-16,0 0 0,0 1 16,21-1-16,-22 0 0,1 0 15,21 21-15,0-20 0,-21-1 0,21 21 0,0-21 16,0 0-16,0 1 0,0-1 15,0 0-15,21 42 16,0-41-16,22-1 0,-22-21 16,0 0-16,0 0 0,22 0 15,-22 0-15,0 0 0,21 0 16,-21 0-16,22 0 0,-22-21 0,0 21 16,0-22-16,22 1 0,-22 0 0,0 0 15,0 0-15,0 0 0,0-1 16,1-20-16,-22 21 0,0-21 0,21 20 15,-21 1-15,0 0 0,0 0 0,0 0 16,0 0-16,0-1 0,-21 22 31,-1 22-31,22-1 0,0 0 16,-21 0-16,21 21 0,-21-20 0,21-1 16,0 0-16,0 0 15,0 0-15,0 0 0,0 1 0,0-1 16,0 0-16,0 0 0,21-21 0,0 21 15,1-21-15,-1 0 0,0 0 16,0 0-16,0 0 0,0 0 16,1 0-16,20 0 0,-21 0 0,0-21 15,0 0-15,1 0 0,-1 21 0,0-21 16,0-22-16,0 22 0,-21 0 16,21 0-16,1-22 0,-22 22 0,0-21 15,21 21-15,-21 0 0,0-1 0,0 1 16,0 42 15,-21 1-31,21-1 16,0 0-16,0 0 0,0 21 0,-22-20 15,22-1-15,0 21 0,0-21 16,0 0-16,0 1 0,0-1 0,22 0 16,-1 0-16,0 0 0,0 0 0,0-21 15,0 0-15,1 22 0,20-22 16,-21 0-16,0 0 0,0 0 0,22 0 15,-22 0-15,0-22 0,0 1 0,0 0 16,1 0-16,-1 0 0,0 0 16,0-22-16,0 1 0,0 0 0,-21-1 15,0 1-15,22-22 0,-1 22 16,-21-21-16,21-1 0,-21 22 0,0-1 16,0 1-16,0 0 0,0 21 15,0-1-15,0 1 0,0 0 0,-21 21 31,0 21-31,21 0 16,-22 1-16,22-1 0,0 21 0,0 0 16,-21 1-16,21-1 0,0 0 0,0 1 15,0-1-15,0 0 0,0 1 16,0-1-16,0 0 0,0 1 0,0-22 16,0 21-16,0-21 0,21 22 15,-21-22-15,22 0 0,-1-21 0,-21 21 16,21 0-16,0-21 0,0 0 15,0 0-15,1 0 0,-1 0 0,0 0 16,0 0-16,0-21 0,0 0 0,22 0 16,-22 0-16,0 21 0,0-21 0,0-22 15,1 22-15,-1 0 0,0 0 16,-21-22-16,0 22 0,21 0 0,-21-21 16,0 21-16,0-1 0,0 44 31,-21-1-16,21 0-15,-21 0 0,21 0 16,0 0-16,0 1 0,0-1 0,0 0 16,0 0-16,0 0 0,0 0 15,0 1-15,21-1 0,0-21 0,-21 21 16,21-21-16,0 0 0,1 0 0,-1 0 16,0 0-16,0 0 0,0 0 15,22 0-15,-22 0 0,0 0 0,0 0 16,21-21-16,-20 0 0,-1-1 0,0 1 15,0 0-15,-21-21 0,21 21 16,0-1-16,-21-20 0,22 21 16,-22 0-16,0 0 0,0-1 0,0 1 15,0 42 17,0 1-32,0-1 0,0 0 0,0 0 15,0 0-15,0 0 0,0 1 0,0-1 16,0 0-16,0 0 0,0 0 15,0 0-15,0 1 0,0-1 0,21-21 16,-21 21-16,21-21 0,0 0 0,0 0 16,0 0-16,1 0 15,-1 0-15,0-21 16,-21 0-16,21-1 0,-21 1 16,0 0-16,0 0 15,0 0-15,0 0 0,0-22 0,-21 22 16,0 0-16,0 0 0,-1 0 0,1-1 15,0 1-15,0 21 16,21-21-16,-21 21 0,42 0 31,0 0-15,0 0-16,22 0 0,-22 0 16,0-21-16,0 21 0,21 0 15,-20 0-15,-1 0 0,0 0 0,42 0 16,-41 0-16,-22 21 0,21-21 15,0 21-15,0 0 0,0 1 16,-21-1-16,0 0 0,0 0 16,21 0-16,-21 22 0,0-22 15,0 0-15,0 0 0,0 0 16,0 0-16,-21-21 0,21 22 0,-21-1 16,21 0-1,-21-21-15,0 0 16,21-21 15,0 0-15,0-1-16,0 1 0,21 0 0,0 0 0,0 0 15,0 0-15,1-22 16,-1 22-16,0-21 0,21 21 0,-21-22 16,22 22-16,20-21 0,-42 21 15,1 21-15,20 0 0,-21 0 16,0 0-16,0 0 0,1 0 0,-22 21 15,0 0-15,0 0 0,0 0 0,0 22 16,0-22-16,0 0 0,0 0 16,0 21-16,0-20 0,0-1 0,0 0 15,0 0-15,0 0 0,-22-21 0,22 21 16,0 1-16,22-22 16,-22 21-16,21-21 15,0 0-15,0 0 0,0 0 16,22 0-16,-22-21 0,0 21 0,0-22 15,21 1-15,-20 21 0,-1-21 16,21 0-16,-21 0 0,0 0 0,1-22 16,-1 22-16,-21-21 0,21 21 0,-21-22 15,21 22-15,-21-21 0,0 21 16,0-1-16,0 1 0,0 0 0,0 0 16,-21 21-16,0 0 15,0 21-15,-1 0 16,22 22-16,-21-22 0,0 0 15,21 0-15,0 21 0,0-20 16,0-1-16,0 21 0,0-21 0,0 0 16,0 1-16,21-1 0,0 0 15,-21 0-15,22-21 0,-1 21 0,0 0 16,0 1-16,-21-1 0,21 0 16,-42 0 15,0-21-31,0 0 0,0 0 0,-1 0 15,-20 0-15,21 0 0,0 0 16,0 0-16,-1 0 0,1 0 0,0 0 16,0 0-16,21-21 15,0 0 1,0 0-16</inkml:trace>
  <inkml:trace contextRef="#ctx0" brushRef="#br0" timeOffset="88215.55">13885 12552 0,'-21'0'0,"42"0"0,-63 0 16,21 0-1,0 0 64,-1 0-79</inkml:trace>
  <inkml:trace contextRef="#ctx0" brushRef="#br0" timeOffset="88467.81">12234 12869 0,'-21'0'0,"42"0"0,-42 22 15,42-22 1,22 0-16,-22 0 0,21 0 15,-21 0-15,22-22 0,-1 22 16,-21 0-16,21 0 0,1-21 0,-22 21 16,21 0-16,-21 0 0,22 0 0,-22 0 15,0 0-15,0 0 0,0 0 16,-42 0 0</inkml:trace>
  <inkml:trace contextRef="#ctx0" brushRef="#br0" timeOffset="89791.9">1376 14923 0,'-21'0'0,"-1"0"0,1 0 15,0 0 1,0 0 15,0 0 0,21-22-31,-21 22 0,-1 0 16,22-21-16,-21 21 16,21-21-16,-21 0 0,21 0 15,0 0-15,0-1 16,0 1-16,0 0 0,0 0 15,0-21-15,21 20 0,22 1 0,-22 0 16,0 0-16,21 0 0,1 0 16,-1 21-16,-21-22 0,21 22 15,1 0-15,-22 0 0,21 0 16,-21 0-16,1 22 0,-1-22 0,-21 42 16,0-21-16,0 21 0,-21-20 15,-1 20-15,-20 0 0,0 1 0,-1 20 16,1-21-16,0 22 0,-22-22 15,22 22-15,0-22 0,-1 0 0,1 22 16,21-22-16,0-21 0,-1 22 16,22-22-16,0 0 0,0 0 15,22 0-15,-1 1 0,0-22 0,0 0 16,21 0-16,1 0 0,-1 0 16,0 0-16,1-22 0,-1 22 15,0-21-15,1 0 0,-1 0 16,0 0-16,-20 0 0,20-22 0,-21 22 15,0 0-15,-21 0 0,0-22 16,0 22-16,0 0 0,-21-21 0,0 21 16,-21-1-16,-1 1 0,1 0 15,0 21-15,-1 0 0,1-21 0,0 21 16,20 0-16,-20 0 0,21 0 16,0 21-16,0 0 0,21 0 15,0 1-15,0-1 0,0 0 16,0 0-16,0 0 0,21 0 15,0 1-15,0-22 16,0 0-16,0 0 0,22 0 16,-22 0-16,21 0 0</inkml:trace>
  <inkml:trace contextRef="#ctx0" brushRef="#br0" timeOffset="90144.03">2011 14986 0,'0'21'16,"0"0"-1,0 1 1,21-22 31,-21-22-47,0 1 15,0 0 1,-21 21 15,0 0-31,-1 0 16,22 21 0,0 0-1,0 1 1,0-1 15</inkml:trace>
  <inkml:trace contextRef="#ctx0" brushRef="#br0" timeOffset="93523.47">3704 14393 0,'0'0'0,"-21"0"15,0 0-15,0 0 16,42 0-1,21 0-15,-21 0 0,22 0 0,-1 0 16,0 0-16,22 0 16,-22 0-16,22-21 0,-1 21 0,-21-21 15,22 21-15,-1 0 0,-20 0 16,20 0-16,-20-21 0,-1 21 0,-21 0 16,21 0-16,-63 0 15,0 0 1,-21 21-16,21-21 0,-22 0 0,1 0 15,0 0-15,-1 0 0,22 0 16,-21 0-16</inkml:trace>
  <inkml:trace contextRef="#ctx0" brushRef="#br0" timeOffset="93779.33">3937 14351 0,'0'42'16,"0"-20"-1,0-1-15,0 21 0,0-21 0,0 22 16,-21-1-16,21 0 0,-21 1 16,21-1-16,-22 21 0,22-20 0,0-1 15,-21 0-15,21 1 0,-21-1 16,21 0-16,0 1 0,-21-1 0,21 0 16,0-20-16,-21-1 0,21 0 0,0 0 15,0 0-15,21-21 16,0 0-1,0 0-15,0 0 0,1-21 16,-1 0-16,0 0 0</inkml:trace>
  <inkml:trace contextRef="#ctx0" brushRef="#br0" timeOffset="94189.09">4276 14944 0,'0'0'0,"0"21"31,21-21 0,0 0-31,21-21 0,-21 21 16,1-21-16,-1 21 0,0-22 0,21 1 16,-21 21-16,-21-21 0,22 21 15,-22-21-15,21 0 0,-21 0 16,0-1-16,-21 1 0,-1 21 15,22-21-15,-21 21 0,0 0 16,0 0-16,0 0 0,0 21 0,-1 0 16,1 1-16,0-1 0,0 0 15,21 0-15,-21 0 0,21 22 0,-21-22 16,21 0-16,0 21 0,0-21 16,0 1-16,0-1 0,0 21 0,0-21 15,21 0-15,0 1 0,0-22 16,0 21-1,0-21-15,1 0 0,20 0 0,-21 0 16,21 0-16,1 0 0,-1-21 16,0 21-16,1-22 0,-1 1 0,0 0 15,1 0-15,-1 0 0,0 0 0</inkml:trace>
  <inkml:trace contextRef="#ctx0" brushRef="#br0" timeOffset="94554.89">5143 14732 0,'0'0'0,"0"-21"15,0 0-15,-42 21 16,21 0-16,0 0 0,0 0 16,-22 21-16,22-21 0,0 21 15,0 0-15,0 0 0,21 1 0,0-1 16,0 0-16,0 0 16,0 0-16,0 0 0,21 1 15,0-1-15,0-21 0,0 21 0,0-21 16,1 21-16,-1-21 0,0 21 15,0-21-15,0 21 0,0 1 0,1-22 16,-1 21-16,-21 0 0,0 0 16,0 0-16,0 0 15,-21 1-15,-1-22 0,1 21 16,-21-21-16,21 0 0,0 0 0,-22 0 16,22 0-16,-21 0 0,21 0 15,-22 0-15,22 0 0,0 0 0,0 0 16,0 0-16,-1-21 0,22-1 15,0 1-15,0 0 16,22 0-16,-1 0 16,0 21-16,0-21 0,21-1 15,-20 22-15</inkml:trace>
  <inkml:trace contextRef="#ctx0" brushRef="#br0" timeOffset="94895.69">5715 14478 0,'0'0'0,"0"21"15,0 22-15,0-22 0,0 0 0,0 21 16,-21-21-16,0 22 0,21-1 0,-22-21 15,1 22-15,21-1 16,-21 0-16,0-21 0,21 22 0,-21-1 16,21 0-16,-21-20 0,21 20 0,0-21 15,0 21-15,0-20 0,0-1 16,0 0-16,0 0 0,21-21 0,-21 21 16,21-21-16,0 0 0,0 0 15,22 0-15,-22 0 0,0 0 0,0 0 16,21-21-16,-20 0 0,-1 0 0,0 0 15,0-1-15,0 1 0,-21 0 16</inkml:trace>
  <inkml:trace contextRef="#ctx0" brushRef="#br0" timeOffset="95083.58">5482 14923 0,'-21'0'16,"42"0"-16,-21 0 31,21 0-31,0 0 0,22 0 16,-22 0-16,21 0 0,1-22 0,-22 22 15,21 0-15,0 0 0,1-21 16,-1 21-16,0-21 0,-20 21 0,20 0 16</inkml:trace>
  <inkml:trace contextRef="#ctx0" brushRef="#br0" timeOffset="95379.41">6625 14584 0,'0'0'15,"-21"0"-15,0 21 0,0 0 16,21 0-16,-22 1 0,1-1 0,0 21 15,0-21-15,21 22 0,-21-22 0,0 21 16,-1 0-16,22-20 16,-21 20-16,21 0 0,-21-21 0,21 22 15,-21-22-15,21 0 0,0 21 0,0-20 16,0-1-16,0 0 16,21-21-1,0 0-15,0 0 16,1-21-16,-1 0 15</inkml:trace>
  <inkml:trace contextRef="#ctx0" brushRef="#br0" timeOffset="95619.29">6498 14711 0,'0'0'0,"0"-21"0,0 0 16,21 21-1,0 0-15,-21 21 0,22 0 16,-1 0-16,0 0 0,0 0 0,0 1 15,0 20-15,1-21 0,-1 21 16,0-20-16,0-1 0,0 21 0,0-21 16,22 22-16,-22-22 0,0 0 0,0 0 15,0 0-15,1 0 0,-1-21 16,0 22-16,0-22 0,0 0 31,-21-22-31,0 1 0,21 0 16,-21 0-16</inkml:trace>
  <inkml:trace contextRef="#ctx0" brushRef="#br0" timeOffset="95855.79">7218 14478 0,'0'0'0,"-21"0"31,-1 21-31,1 0 0,21 1 16,-21-1-16,0 21 0,0-21 0,21 22 15,-21-1-15,-1 0 0,1-21 16,21 22-16,0-1 0,-21-21 16,21 22-16,-21-22 0,21 21 0,0-21 15,0 0-15,0 1 0,0-1 16,0 0-16,0 0 0,0 0 0,21-21 16,0 0-16,0 0 15,1 0-15,-1-21 0</inkml:trace>
  <inkml:trace contextRef="#ctx0" brushRef="#br0" timeOffset="96487.43">7874 14584 0,'0'0'0,"0"-21"0,0 0 0,0-1 0,0 1 15,0 0-15,-21 21 16,0 0-16,-1 0 0,1 0 0,0 0 15,0 0-15,0 21 0,0 0 0,-22 1 16,22-1-16,0 0 0,0 21 16,0 1-16,-1-22 0,1 21 15,0 0-15,0 1 0,21-22 0,0 21 0,0 1 16,0-22-16,0 21 0,0-21 16,0 0-16,0 1 0,21-1 0,21 0 15,-20 0-15,-1-21 0,21 0 16,-21 0-16,22 0 0,-1 0 15,0 0-15,1 0 0,-22 0 0,21-21 16,0 0-16,-20 0 0,-1 21 16,0-22-16,0 1 0,-21 0 0,0 0 15,0-21-15,0 20 0,0 1 0,-21 21 16,0-21-16,0 0 0,-22 21 0,22 0 16,-21 0-16,21 0 0,-22 0 15,22 0-15,0 0 0,0 0 0,0 0 16,42 0 31,0 0-47,0 0 0,0 0 0,0 0 15,1 0-15,-1 0 0,0 0 16,0 0-16,0 21 0,0 0 16,1-21-16,-22 21 0,0 1 0,0-1 15,0 0-15,0 0 0,0 0 16,0 22-16,0-22 0,0 21 0,0 0 15,0-20-15,-22 20 0,1 0 0,0 1 16,0-22-16,21 21 0,-21 0 0,0-20 16,21 20-16,0-21 0,0 0 15,0 0-15,0 1 0,0-1 0,0 0 16,0 0-16,0 0 16,21-21-1,0 0-15,0-21 16</inkml:trace>
  <inkml:trace contextRef="#ctx0" brushRef="#br0" timeOffset="97371.04">9334 14203 0,'0'0'0,"0"-21"0,22 21 15,-22-21-15,0-1 16,0 1-16,-22 21 0,1 0 0,0 0 15,0 0-15,0 0 0,-22 0 0,22 0 16,-21 0-16,0 21 0,20 1 16,-20-1-16,0 21 0,-1-21 15,1 22-15,21-1 0,-21 21 0,20-20 16,1 20-16,0-20 0,21-1 16,0 0-16,0 1 0,0-1 0,0 0 15,0-21-15,21 22 0,0-22 0,1 0 16,20-21-16,0 21 0,-21-21 15,22 0-15,-1 0 0,0 0 0,1 0 16,-1 0-16,0 0 0,-20 0 0,-1-21 16,21 21-16,-21-21 0,-21 0 0,0 0 15,0-1-15,0 1 16,0 0-16,0 0 0,-21 0 0,0 0 16,-21-1-16,20 22 0,1-21 15,0 0-15,-21 21 0,21 0 16,-1-21-16,1 21 15,21-21-15,21 21 32,1 0-32,-1 0 15,0 0-15,21 0 0,-21 0 16,1 21-16,-1 0 0,0 0 0,0 22 16,-21-22-16,21 0 0,0 21 0,-21 1 15,0-22-15,0 21 0,0-21 0,0 22 16,0-1-16,0 0 15,0 1-15,0-1 0,0 0 0,0 1 16,0-1-16,0-21 0,0 21 0,0 1 16,-21-22-16,0 21 0,0-21 15,21 1-15,0-1 0,-21 0 0,21 0 16,-21-21-16,21-21 31,0 0-31,0 0 16,21-1-16,0 1 0</inkml:trace>
  <inkml:trace contextRef="#ctx0" brushRef="#br0" timeOffset="97752.13">9546 14626 0,'0'0'15,"0"-21"-15,0 0 0,21 0 0,-21 0 16,21-1-16,1 1 0,-22 0 0,21 0 15,0 0-15,0 21 0,0 0 0,0-21 16,22 21-16,-22 0 0,0 0 16,0 21-16,22 0 0,-22 0 0,0 0 15,0 22-15,0-22 0,-21 0 0,0 21 16,0 1-16,0-22 0,0 21 16,0-21-16,0 0 0,-21 1 15,0-1-15,0 0 0,0 0 0,-1-21 16,1 21-16,0-21 15,21-21 1,0 0-16,0 0 0,0 0 16,0-22-16,21 22 0,-21 0 15,21 0-15,1-22 0,-22 22 16,21 0-16,0-21 0,0 21 0,0-1 16,0 1-16,1 0 0,-1 21 15,0-21-15,0 21 0,0 0 16,0 0-16,1 0 0,-1 0 15</inkml:trace>
  <inkml:trace contextRef="#ctx0" brushRef="#br0" timeOffset="98211.71">10456 14393 0,'0'0'16,"0"-21"-16,-21 21 15,0 0 1,0 0-16,0 0 0,21 21 16,-22 1-16,22-1 0,-21 21 15,0-21-15,21 22 0,0-22 16,-21 21-16,21-21 0,-21 22 0,21-22 16,0 21-16,0-21 0,0 0 0,0 1 15,0-1-15,21 0 0,0 0 16,-21 0-16,21-21 0,0 0 0,1 21 15,-1-21-15,21 0 0,-21 0 0,0 0 16,1 0-16,-1-21 0,21 0 0,-21 21 16,0-21-16,1 0 0,-1 0 15,0-22-15,-21 22 0,0 0 16,0-21-16,0-1 0,0 1 0,0 0 0,0 20 16,0-20-16,-21 21 15,0-21-15,-1 20 0,1 1 0,0 21 16,0 0-16,0 0 0,-22 0 0,22 0 15,0 0-15,0 0 0,0 21 16,-22-21-16,43 22 0,-21-1 0,21 0 16,0 0-16,0 0 0,0 0 15,0 1-15,0-1 0,21 0 0,1-21 16,-1 21-16,0 0 0,0-21 0,0 0 16,0 21-16</inkml:trace>
  <inkml:trace contextRef="#ctx0" brushRef="#br0" timeOffset="98602.49">10985 14499 0,'0'0'0,"0"-21"0,0 0 0,0 0 16,-21 21 0,0 0-1,0 21-15,21 0 0,0 0 16,0 0-16,-21 1 0,21-1 0,0 21 15,0-21-15,0 22 0,0-22 16,0 21-16,0-21 0,0 0 0,0 1 16,0-1-16,21 0 0,-21 0 0,21 0 15,0-21-15,0 0 0,22 21 16,-22-21-16,0 0 0,21 0 16,-20 0-16,-1 0 0,21-21 0,-21 21 15,0-21-15,1 0 0,-1 0 0,0 0 16,0-1-16,-21-20 0,0 21 15,21-21-15,-21 20 0,0-20 0,0 21 16,0-21-16,0 20 0,0 1 0,0 0 16,21 21 15,1 21-15,-1-21-1</inkml:trace>
  <inkml:trace contextRef="#ctx0" brushRef="#br0" timeOffset="98967.28">11790 14457 0,'0'0'0,"-21"0"0,21-21 15,-22 21-15,1 0 16,21 21-1,0 0-15,-21 0 0,21 0 0,0 1 16,0 20-16,0 0 16,0-21-16,0 22 0,0-1 0,0 0 15,0 1-15,0-1 0,0 0 0,0 1 16,0-1-16,0 22 0,0-22 0,0 21 16,0-20-16,-21 20 0,0-20 15,21 20-15,-21-21 0,21 1 0,-22 20 16,22-20-16,-21-1 0,0 0 15,21-21-15,0 22 0,0-22 0,0 21 16,-21-21-16,21 1 0,0-1 0,-21-21 16,21-21 15,0-1-31,0 1 16,21 0-16,0-21 0,0 21 0</inkml:trace>
  <inkml:trace contextRef="#ctx0" brushRef="#br0" timeOffset="99279.01">11726 14626 0,'0'0'0,"0"-21"0,0-21 16,0 21-16,0-1 0,0 1 16,0 0-16,21 0 15,1 21-15,-1-21 0,0 21 0,0 0 16,21 0-16,1 0 0,-22 0 15,21 0-15,1 0 0,-22 0 0,0 21 16,21 0-16,-21 0 0,-21 0 0,0 1 16,0 20-16,0-21 0,0 0 15,-21 0-15,0 1 0,0-1 0,-21 0 16,20 0-16,-20 0 0,21-21 0,-21 21 16,-1-21-16,22 0 0,-21 22 15,21-22-15,-1 0 0,1 0 0,0 0 16,42 0 15,0 0-31,1-22 0,-1 22 0</inkml:trace>
  <inkml:trace contextRef="#ctx0" brushRef="#br0" timeOffset="99759.3">12658 14436 0,'0'0'0,"-22"-43"31,1 43-31,0 0 0,0 0 0,0 0 16,0 0-16,-22 0 0,22 0 15,0 0-15,0 22 0,0-1 0,-1-21 16,1 21-16,0-21 0,21 21 0,0 0 15,0 0 1,0 1-16,21-22 16,0 21-16,1-21 0,-1 0 0,0 21 15,21-21-15,-21 21 0,1-21 16,20 21-16,-21 0 0,0-21 0,22 22 16,-22-22-16,-21 21 0,21 0 0,-21 0 15,21-21-15,-21 21 0,0 0 16,0 1-16,0-1 15,-21 0-15,0-21 0,0 21 16,-22-21-16,22 0 0,0 21 0,-21-21 16,-1 0-16,22 0 0,-21 21 15,21-21-15,-22 0 0,22 0 0,0 0 16,0 0-16,0 0 0,-1 0 0,1-21 31,21 0-31,-21 21 0,21-21 16,-21 21-1,0 0-15</inkml:trace>
  <inkml:trace contextRef="#ctx0" brushRef="#br0" timeOffset="100895.23">2138 16298 0,'-21'0'16,"21"-21"0,0 0-1,0 0-15,0 0 16,0 0-16,0-1 0,0 1 15,-22 0-15,1 0 0,0 0 16,21 0-16,-42-1 0,21 1 0,-22 0 16,22 21-16,-21 0 0,-1 0 15,1 0-15,0 0 0,-1 0 16,1 0-16,0 21 0,-1 0 16,22 1-16,-21-1 0,21 0 0,0 0 15,-1 21-15,22-20 0,-21-1 16,21 0-16,0 0 0,0 0 15,21 0-15,1 1 0,-1-22 0,0 0 16,21 0-16,-21 0 0,22 0 16,-1 0-16,0 0 0,1 0 0,-1-22 15,0 1-15,-20 0 0,20 0 16,0 0-16,1 0 0,-22-1 0,0 1 16,0 0-16,0 0 0,-21 0 15,21 0-15,-21-1 16,0 44-1,0-1 1,0 0-16,-21 0 0,21 21 16,0-20-16,0 20 0,0 0 0,0 1 15,0-1-15,0 0 0,0 1 16,0-1-16,0 0 0,0 22 0,0-22 16,-21 0-16,21 1 0,0-1 15,0-21-15,0 22 0,-21-1 0,0-21 16,0 0-16,-1 0 0,1 1 15,0-22-15,0 21 0,0-21 0,0 0 16,-1 0-16,1 0 0,0 0 16,0-21-16,0 21 0,0-22 15,21 1-15,-22 0 0,1 0 16,0-21-16,21 20 0,0 1 0,0 0 16,0 0-16,0 0 0,0 0 15,0-1-15,0 1 16,21 21-1,0-21-15,1 21 0,-1-21 0,21 21 16</inkml:trace>
  <inkml:trace contextRef="#ctx0" brushRef="#br0" timeOffset="101103.36">2561 16531 0,'0'0'0,"0"-21"16,0 0 15</inkml:trace>
  <inkml:trace contextRef="#ctx0" brushRef="#br0" timeOffset="101967.06">4149 15981 0,'0'0'0,"0"-21"0,0 0 0,-22 42 47,22 21-47,0-21 0,0 22 0,0-1 16,0 0-16,0 1 0,0 20 15,-21-21-15,21 1 0,-21 20 0,21-20 16,0-1-16,-21 21 0,21-20 15,-21-1-15,0-21 0,21 22 0,-22-1 16,22-21-16,0 0 0,0 0 16,0 1-16,0-44 31,0 1-15,0 0-16,0 0 0,0-21 0</inkml:trace>
  <inkml:trace contextRef="#ctx0" brushRef="#br0" timeOffset="102428.79">4043 16193 0,'-21'-22'0,"42"44"0,-42-65 0,-1 22 0,22-21 15,0 21-15,0-1 0,0 1 16,0 0-16,0 0 0,0 0 0,22 21 16,-1-21-16,0-1 0,21 1 15,-21 21-15,22 0 0,-22-21 16,21 21-16,1 0 0,-1 0 0,0 21 15,1 0-15,-22 1 0,21 20 16,-21-21-16,0 21 0,-21 1 0,0-22 16,0 21-16,0 1 0,-21-22 0,0 21 15,-21-21-15,-1 22 0,1-22 16,0 0-16,-1 0 0,1 0 0,21 0 16,-21-21-16,-1 0 0,22 22 15,0-22-15,0 0 0,0 0 0,42 0 63,0 0-63,0 21 0,0 0 15,0-21-15,22 21 0,-22 0 0,0 0 16,0 1-16,0-1 0,22 0 16,-22 0-16,0 0 0,0-21 0,-21 21 15,21 1-15,1-22 0,-1 0 0,-21 21 16,21-21-16,0 0 15,-21-21 1,21-1-16,-21 1 16,21 21-16,-21-21 0,22 0 0,-22 0 15</inkml:trace>
  <inkml:trace contextRef="#ctx0" brushRef="#br0" timeOffset="102778.59">4635 16510 0,'0'0'0,"43"0"31,-22 0-31,0 0 0,0 0 16,0 0-16,1 0 16,-1-21-16,0 21 0,0-21 0,0 21 15,0 0-15,1-21 0,-22-1 16,0 1-16,0 0 16,-22 21-16,1 0 15,0 0-15,0 0 16,-21 0-16,20 0 0,-20 21 0,21 0 15,-21 1-15,20-1 0,1 0 0,0 0 16,0 0-16,21 0 0,-21 1 16,21-1-16,0 0 0,0 0 0,0 0 15,0 0-15,21 1 0,0-1 16,0-21-16,0 0 0,1 21 0,20-21 16,0 0-16,-21 0 0,22 0 0,147-42 31,-147 20-31,-1 22 0,0-21 0,1 0 15,-1 0-15,-21 0 0,21 0 16,1-1-16,-22 1 0</inkml:trace>
  <inkml:trace contextRef="#ctx0" brushRef="#br0" timeOffset="103071.17">5376 16383 0,'0'0'0,"0"-21"16,-21 21 0,0 0-16,0 0 15,0 0-15,21 21 0,0 0 16,-22 0-16,1 1 0,21 20 15,-21-21-15,21 21 0,0 1 0,0-1 16,-21 22-16,21-22 0,-21 21 0,21-20 16,0 20-16,0 1 0,-21-1 15,21 1-15,-22-1 0,22 1 16,0-22-16,0 22 0,-21-1 0,0 1 16,21-1-16,-21 1 0,21-1 15,-21 1-15,21-22 0,-21 0 0,21 1 16,-22-22-16,22 21 0,0-21 15,0-42 1,0 0 0,0-21-16,22-1 0,-22 1 0,21 0 15,-21-1-15,21-20 0,-21-1 0,0 1 16</inkml:trace>
  <inkml:trace contextRef="#ctx0" brushRef="#br0" timeOffset="103379.99">5122 16806 0,'21'-42'0,"-42"84"0,42-147 0,-21 62 15,22 1-15,-22 0 0,0 20 0,21-20 16,0 21-16,0 0 0,0 0 16,0-1-16,1 1 0,-1 21 0,21-21 15,0 0-15,1 21 0,-1 0 16,0 0-16,22 0 0,-22 0 0,1 0 16,-1 0-16,0 21 0,-21 0 0,1 0 15,-1 1-15,-21-1 0,0 0 16,0 21-16,-21-21 0,-1 1 15,-20-1-15,0 21 0,-1-21 0,1 0 16,0 1-16,-1-1 0,1 0 16,0-21-16,-1 21 0,1-21 0,21 0 15,0 0-15,0 0 0,-1 0 16,1 0-16,42 0 16,1 0-1,-1-21-15,0 0 0,21 21 16,1-21-16,-22-1 0,21 1 0,22 21 15</inkml:trace>
  <inkml:trace contextRef="#ctx0" brushRef="#br0" timeOffset="103790.76">6138 16383 0,'0'0'0,"0"-21"15,-21 21 1,0 0-16,0 21 0,0 0 15,-1 22-15,1-22 0,0 0 16,0 0-16,0 21 0,0 1 16,21-22-16,0 21 0,0-21 0,0 22 15,0-22-15,0 0 0,0 0 0,0 0 16,21 1-16,0-22 0,0 0 16,0 0-16,22 0 0,-22 0 15,21 0-15,-21 0 0,22-22 16,-22 1-16,0 0 0,21 0 0,-21 0 15,1 0-15,-1-1 0,0 1 0,-21-21 16,0 21-16,0-22 0,0 22 16,0-21-16,0 21 0,-21 0 0,-22-1 15,22 1-15,0 0 0,0 0 0,0 21 16,0 0-16,-22 0 0,22 0 16,0 0-16,0 0 0,0 0 0,-1 21 15,1-21-15,21 21 0,0 0 16,0 1-16,0-1 0,0 0 15,0 0-15,21 0 16,1-21-16,-1 0 0,0 21 16,21-21-16,-21 0 0</inkml:trace>
  <inkml:trace contextRef="#ctx0" brushRef="#br0" timeOffset="104160.55">6435 16468 0,'0'0'0,"0"-21"0,21 21 0,-21-22 15,21 1-15,0 0 16,0 21-16,0-21 0,1 21 0,-1 0 16,21-21-16,-21 21 0,22 0 0,-22 0 15,0 0-15,21 21 16,-21 0-16,1 0 0,20 0 0,-21 1 16,0-1-16,0 0 0,1 0 0,-22 21 15,0-20-15,0-1 0,0 0 16,0 0-16,0 0 0,0 0 0,-22 1 15,22-1-15,-21-21 0,0 0 16,0 0-16,0 0 16,21-21-16,0-1 15,-21 1-15,21 0 16,0 0-16,0 0 0,0 0 0,0-22 16,0 22-16,0 0 0,0 0 0,0 0 15,21-1-15,0 1 16,0 0-16,-21 0 0,21 0 0,0 21 15,1-21-15,-1 21 0,21-22 0,-21 1 16,0 21-16,1-21 0,-1 21 16</inkml:trace>
  <inkml:trace contextRef="#ctx0" brushRef="#br0" timeOffset="104431.39">7366 16066 0,'0'0'0,"0"21"31,0 0-15,0 0-16,0 0 16,0 22-16,-21-22 0,0 21 0,21 0 15,-22-20-15,1 20 0,21 0 0,-21 1 16,0-22-16,21 21 0,0 0 16,-21-20-16,21 20 0,-21-21 0,21 0 15,0 22-15,0-22 0,0 0 0,21 0 16,0-21-16,0 0 15,0 0-15,0 0 0,1 0 16,-1 0-16,21 0 0,-21-21 16,0 21-16,1-21 0,-1 0 0,-21-1 15,21 1-15</inkml:trace>
  <inkml:trace contextRef="#ctx0" brushRef="#br0" timeOffset="104639.27">7239 16362 0,'-21'0'16,"42"0"-16,-42-21 31,42 21-31,0 0 0,21 0 16,-20 0-16,-1 0 0,0 0 0,0 0 16,21 0-16,-20 0 0,-1 0 15,21 0-15,-21 0 0,0 0 0,1 0 16,-1 0-16,0 0 0,-21-21 15,21 21-15</inkml:trace>
  <inkml:trace contextRef="#ctx0" brushRef="#br0" timeOffset="105615.54">9271 16510 0,'21'0'0,"43"-42"31,-43 21-31,-21-1 0,21 22 0,-21-21 16,0 0-16,0 0 0,0 0 0,0 0 15,0-1-15,-21 1 0,-22 0 16,22 0-16,-21 21 0,21-21 0,-22 0 16,1 21-16,0 0 0,-22 0 0,22 0 15,0 0-15,-1 21 0,1 0 16,21 0-16,-22 0 0,22 0 16,0 1-16,0-1 0,0 0 0,21 0 15,0 0-15,0 0 0,0 1 0,21-1 16,0-21-16,0 0 15,0 21-15,1-21 0,20 0 0,0 0 16,-21 0-16,22 0 0,-1 0 16,0 0-16,1 0 0,20-21 0,-42 21 15,22-21-15,-1 21 0,0-22 16,-20 22-16,-1-21 0,0 0 0,0 21 16,-21-21-16,21 21 0,-21-21 15,0 42 16,0 0-31,-21 0 0,21 0 16,0 22-16,0-22 0,0 21 16,0 1-16,-21-1 0,21 0 15,0 22-15,0-22 0,0 22 0,0-1 16,0-21-16,0 22 0,0-1 16,0-20-16,0 20 0,0 1 0,0-22 15,0 22-15,0-22 0,0 0 0,0 22 16,0-22-16,0 0 0,-21 22 15,21-22-15,0 1 0,-21-22 0,-1 21 16,1-21-16,0 22 0,0-43 16,0 21-16,0-21 0,-1 0 0,-20 0 15,21 0-15,0-21 0,-22-1 16,22 1-16,0-21 0,-21 0 16,21-1-16,-1 1 0,-20-22 0,21 1 15,21-1-15,0 1 0,0-1 0,0 1 16,0-1-16,0-20 0,0 20 15,21 1-15,0 20 0,0-20 0,22 21 16,-1-22-16,-21 22 0,43 21 0,-22-22 16,0 1-16,1 21 0,-1-22 15,22 22-15,-22 0 0,0-21 0,1 21 16,-1-1-16,0 1 0,1 0 16,-1 0-16,-21 0 0,21 0 0,-20-1 15,20 1-15,-21 21 0,0 0 16,0-21-16</inkml:trace>
  <inkml:trace contextRef="#ctx0" brushRef="#br0" timeOffset="108887.2">9864 16341 0,'0'0'0,"21"-21"47,0-1-31,0 1-16,0 0 0,0 0 15,-21 0-15,22 0 16,-22-1-16,0 1 0,0 0 16,0 0-16,-22 21 15,1 0-15,-21 0 16,21 0-16,0 0 0,-1 0 0,1 21 16,0 0-16,0 0 0,21 1 0,-21 20 15,21-21-15,0 0 0,0 0 16,0 1-16,0-1 0,0 0 0,21 0 15,0 0-15,0-21 0,0 21 0,1-21 16,-1 0-16,0 0 16,21 0-16,-21 0 0,1 0 0,20 0 0,-21 0 15,21 0-15,-20 0 0,-1-21 16,0 0-16,0 0 0,0 21 16,0-21-16,1 0 0,-1-1 0,-21 1 15,0 0-15,0 0 0,0 0 0,21 0 16,-21-1-16,0 1 15,0 42 17,0 1-32,0-1 0,0 0 0,0 0 15,0 0-15,0 0 0,-21 1 0,21 20 16,0-21-16,-21 0 0,21 0 16,0 1-16,0-1 0,0 0 15,0 0-15,0-42 47,21 0-47,-21 0 16,21-1-16,0 1 0,0-21 15,0 21-15,-21 0 0,22-22 0,-1 22 16,0 0-16,0-21 0,0 20 0,22 1 16,-22 0-16,0 0 0,0 21 15,0 0-15,0 0 0,1 0 0,-22 21 16,21 0-16,-21 0 15,0 22-15,0-22 0,0 0 16,0 0-16,0 22 0,0-22 16,0 0-16,0 0 0,0 0 0,0 0 15,0 1-15,21-22 0,-21 21 16,21-21-16,0 0 0,0 0 0,1 0 16,-1 0-16,0 0 0,0 0 0,0 0 15,0 0-15,1 0 0,-1-21 16,21-1-16,-21 22 0,0-21 15,1 0-15,-1 0 0,0 0 0,0 0 0,0-22 16,0 22-16,-21 0 16,0 0-16,0 0 0,0-22 0,0 22 15,0 0-15,-21 21 0,0 0 16,0 0-16,0 0 0,0 0 16,-1 0-16,1 0 0,0 0 0,0 21 15,21 0-15,-21 0 0,21 22 0,-21-22 16,21 0-16,0 0 0,0 0 15,0 22-15,0-22 0,21 0 0,0 0 16,0-21-16,0 21 0,0 1 16,1-1-16,-1-21 0,0 0 0,0 0 15,21 0-15,-20 0 0,-1 0 0,0 0 16,0 0-16,0 0 0,22-21 16,-22 21-16,0-22 0,0 1 0,0 0 15,0 0-15,1 0 0,-22 0 16,21-1-16,0-20 0,-21 21 15,21 0-15,-21 0 0,0-1 0,0 1 16,21 21-16,-21-21 0,0 42 31,0 0-31,0 1 0,0-1 16,0 0-16,0 0 0,0 0 0,0 0 16,0 1-16,0-1 0,0 0 15,0 0-15,0 0 0,21-21 0,-21 21 16,0 1-16,22-22 0,-1 0 15,-21 21-15,21-21 0,0 0 16,0 0-16,0 0 0,1 0 0,-1 0 0,0 0 16,21 0-16,-21 0 0,1 0 15,20 0-15,-21-21 0,21-1 16,-20 22-16,20-21 0,-21 21 0,0-21 16,22 0-16,-22 0 0,0 21 0,0-21 15,-21-1-15,0 1 0,0-21 16,21 21-16,-21 0 0,0-1 0,0-20 15,0 21-15,0 0 0,-21 0 16,0-1-16,0 22 0,0 0 16,-1 0-16,1 0 0,0 0 15,0 0-15,0 22 0,0-1 0,-22 0 16,43 0-16,-21 21 0,0-20 0,0 20 16,21-21-16,0 0 0,0 22 15,0-22-15,0 0 0,0 0 0,0 21 16,21-20-16,0-1 0,0-21 15,0 21-15,1-21 16,-1 0-16,0 0 0,0 0 16,0 0-16,0-21 0,1 0 0,-22-1 15,21 1-15,0 0 0,-21 0 16,21 0-16,-21 0 0,21-22 0,-21 22 16,0-21-16,21 21 0,-21-22 15,0 22-15,22 0 0,-22 0 16,-22 42 15,1 0-31,21 0 0,0 0 16,0 1-16,0-1 0,0 21 0,0-21 15,0 0-15,0 1 0,0-1 0,0 0 16,0 0-16,0 0 0,21 0 16,1 1-16,-1-22 0,21 21 15,-21-21-15,22 0 0,-22 0 0,21 0 16,-21 0-16,22 0 0,-22 0 15,21 0-15,-21-21 0,0-1 16,1 1-16,-1 0 0,0 0 0,-21-21 16,21 20-16,0-20 0,-21 0 15,21-22-15,-21 22 0,0-22 0,0 22 16,0 0-16,22-1 0,-22 1 0,0 0 16,21 21-16,-21-1 0,0 1 15,0 0-15,0 42 31,0 0-31,0 22 0,0-22 16,0 21-16,0 1 0,0-1 0,-21 0 16,21 1-16,0-1 0,-22 0 15,22 1-15,0-22 0,0 21 16,0 0-16,0-20 0,0 20 0,0-21 16,0 0-16,0 0 0,0 1 15,0-1-15,0 0 0,22-21 16,-1 0-16,0 0 0,0 0 15,0 0-15,22-21 16,-22 0-16,0-1 0,0 1 0,0 0 16,0 0-16,22 0 0,-22 0 0,0-22 15,0 22-15,-21 0 0,21 0 16,-21 0-16,22-1 0,-22 1 0,0 42 47,-22 1-47,22-1 0,-21 0 15,21 0-15,0 0 0,0 0 0,-21 22 16,21-22-16,0 0 0,0 0 0,0 0 16,0 1-16,0-1 15,0 0-15,21-21 0,0 0 0,1 21 16,-1-21-16,0 0 0,0 0 0,21 0 16,-20 0-16,-1 0 0,0-21 15,0 0-15,0 21 0,0-21 0,22-1 16,-22 1-16,-21 0 0,21-21 15,0 21-15,0-1 0,1 1 16,-22-21-16,0 21 0,0 0 0,21 21 16,-21-22-16,0 1 0,0 42 31,0 1-31,0-1 0,-21-21 16,21 21-16,-22 21 0,22-21 0,0 1 15,0-1-15,0 0 0,0 0 16,0 0-16,0 0 0,0 1 15,0-1-15,22-21 0,-1 21 16,0-21-16,0 0 16,0 0-16,0 0 15,-21-21-15,22 0 0,-1-1 16,-21 1-16,0 0 16,0 0-16,0-21 0,0 20 0,0 1 15,0 0-15,0 0 0,-21 0 0,-1 0 16,22-1-16,-21 22 0,0 0 15,0-21-15,0 21 0,21 21 47,21-21-47,0 0 0,0 0 16,0 0-16,1 0 0,-1 0 0,0 0 16,0 0-16,0 0 15,0 0-15,1 0 0,-1-21 0,0 21 16,0 0-16,0 0 15,0 0-15,-21 21 16,0 1-16,0-1 0,22-21 16,-22 21-16,0 0 0,0 0 0,21 0 15,-21 1-15,0-1 0,0 0 16,0 0-16,0 0 0,0 0 16,0 1-16,0-1 15,0-42 48,0-1-63,0 1 15,0 0-15,21 0 0,-21 0 0,21 0 16,0-1-16,-21 1 0,21 0 16,1-21-16,-1 21 0,0-1 0,0 1 15,0 0-15,22 0 0,-22 0 0,0 21 16,21 0-16,1 0 15,-22 0-15,0 0 0,0 21 16,0 0-16,-21 0 0,0 0 0,0 1 16,0 20-16,0-21 0,0 0 15,0 0-15,0 1 0,0-1 16,0 21-16,0-21 0,0 0 16,0 1-16,0-1 0,21 0 15,1-21-15,-1 21 16,0-21-16,0 0 0,0 0 0,0 0 15,1 0-15,-1 0 0,21 0 0,-21 0 16,0 0-16,22-21 0,-22 0 16,21 21-16,-21-21 0,22-1 0,-22-20 15,0 21-15,21-21 0,-20 20 0,-1-20 16,0 0-16,0-1 0,-21 22 16,0-21-16,21 0 0,-21 20 0,0 1 15,0 0-15,0 0 0,-21 21 16,0 0-16,0 0 15,0 0-15,-1 21 0,1 0 16,0 0-16,21 1 0,-21-1 16,21 0-16,0 0 0,0 0 0,0 0 15,0 22-15,0-22 0,0 0 0,21-21 16,0 21-16,0 0 0,-21 1 16,22-1-16,-1-21 0,-21 21 0,0 0 15,0 0-15,21-21 0,-21 21 0,21-21 16,-21 22-16,0-1 0,0 0 15,0 0-15,-21-21 16,0 0-16,0 21 16,-1-21-16,1 0 0,0 0 15,0 0-15,0 0 16,0 0-16,-1 0 16,22-21-1,0 0 1,0 0-16,0 0 15,0-1-15</inkml:trace>
  <inkml:trace contextRef="#ctx0" brushRef="#br0" timeOffset="109191.04">13885 15579 0,'0'0'16,"0"-21"-16,-21 21 16,21 21 62,-21-21-63,0 0 1</inkml:trace>
  <inkml:trace contextRef="#ctx0" brushRef="#br0" timeOffset="109531.08">12636 15981 0,'0'0'0,"22"0"31,-1 0-31,0 0 15,0 0-15,21 0 0,1 0 16,-1 0-16,0 0 0,1 0 0,-1-21 16,0 21-16,1 0 0,-1 0 15,-21-21-15,22 21 0,-22 0 16,0 0-16,0 0 0,-42 0 62,0 0-62,0 0 0,-1 0 16,1 0-16</inkml:trace>
  <inkml:trace contextRef="#ctx0" brushRef="#br0" timeOffset="112718.98">1990 17632 0,'0'-21'188,"0"0"-157,0-1 0,0 1-15,21 0 0,-21 0-1,0 0-15,0 0 16,0-1-16,0 44 47,0-1-32,0 21-15,0-21 0,0 22 0,0-1 16,0 0-16,0 1 0,0-1 16,0 0-16,-21-21 0,21 22 0,-22-1 15,22 0-15,0-20 16,-21 20-16,21-21 0,0 0 0,-21 0 15,21 1-15,0-44 63,21 22-63,-21-21 0,21 0 0,1 21 16,-1-21-16,-21 0 0</inkml:trace>
  <inkml:trace contextRef="#ctx0" brushRef="#br0" timeOffset="113210.81">2582 17505 0,'0'0'0,"-21"0"31,21 21-31,-21-21 0,0 21 0,0 0 15,-1 1-15,1-1 0,0 0 16,0 21-16,0-21 0,0 22 16,21-22-16,-22 21 0,1-21 15,0 22-15,21-1 0,0-21 16,0 22-16,0-22 0,0 0 16,0 21-16,0-21 0,0 1 0,21-22 15,0 21-15,1 0 0,-1-21 0,21 0 16,-21 0-16,0 0 0,22 0 15,-1 0-15,-21 0 0,22 0 0,-22-21 16,21 0-16,-21-1 0,0 1 16,22 0-16,-22 0 0,0 0 0,-21-22 15,0 22-15,21-21 0,-21 0 16,0-1-16,0 1 0,0 0 0,-21-1 16,0 22-16,0-21 0,0 21 15,-22-1-15,22 1 0,0 21 16,-21 0-16,20 0 0,-20 0 15,21 0-15,-21 0 0,20 21 0,1-21 16,0 22-16,0-1 0,0 0 16,0 0-16,21 0 15,0 0-15,0 1 0,21-1 16,0-21-16,21 0 0,-21 0 16,22 21-16</inkml:trace>
  <inkml:trace contextRef="#ctx0" brushRef="#br0" timeOffset="113510.62">3260 17928 0,'0'21'0,"0"1"16,21-22 15,-21-22-31,0 1 0,21 21 15,-21-21-15,0 0 0,0 0 16,0 0-16,0-1 16,0 1-16,-21 21 15,0 0-15,-1 0 16,1 0 0,21 21-16,-21-21 0,21 22 0,0-1 15,0 0 1,21-21-16,0 0 15,1 0-15,-1 21 0</inkml:trace>
  <inkml:trace contextRef="#ctx0" brushRef="#br0" timeOffset="114323.06">6456 17674 0,'0'0'0,"0"-21"0,0 0 0,0 0 0,0 0 15,0-1-15,-21 22 16,-1 0 0,1 0-16,0 22 0,0-1 15,0 0-15,0 21 0,-1 1 0,1-1 16,0 0-16,-21 22 16,21-22-16,-1 0 0,1 22 0,0-22 15,0 1-15,0-1 0,0 0 16,-1 1-16,1-1 0,21-21 0,-21 21 15,21-20-15,0-1 16,21-42 0,0-1-16,-21 1 15,22 0-15,-1 0 0,0-21 0,0-1 16,0 22-16,0-42 0,1 20 16,-1 1-16,21-22 0,-21 1 0,0-1 15,22 1-15,-22-1 0,0 1 16,0-1-16,22 22 0,-22 0 15,-21 21-15,21-22 0,0 22 16,0 21-16,-21 21 16,0 0-16,0 22 0,0-1 0,21 0 15,-21 1-15,0 20 0,0-20 16,0 20-16,0-21 0,0 1 0,0 20 16,0-20-16,0-1 0,0 0 15,0-21-15,0 22 0,0-22 0,-21 0 16,21 0-16,0 0 15,0 1-15,0-1 0,-21-21 32,0-21-17,21-1-15,-21 1 0,0 0 16,-1 0-16</inkml:trace>
  <inkml:trace contextRef="#ctx0" brushRef="#br0" timeOffset="114523.09">6138 18034 0,'0'0'16,"21"0"0,1 0-1,-1 0-15,21 0 0,-21 0 0,22 0 16,-22 0-16,21-21 0,0 0 16,1 21-16,-1 0 0,0 0 0,-20-21 15,20 21-15,-21 0 0,21 0 16,-20 0-16,-1-22 0,0 22 15</inkml:trace>
  <inkml:trace contextRef="#ctx0" brushRef="#br0" timeOffset="117623.51">6752 18203 0,'0'0'0,"0"22"0,21-22 47,0-22-47,1 1 0,20 0 15,-21 0-15,0 0 0,0-22 16,22 22-16,-22 0 0,21-21 16,-21 21-16,1-22 0,20 22 0,-21-21 15,0 21-15,-21-22 0,0 22 16,0 0-16,-21 21 31,0 0-31,0 0 0,21 21 16,-21 0-16,-1 0 0,22 1 15,-21-1-15,21 0 0,0 0 0,0 0 16,21 0-16,1 1 16,-1-1-16,0 0 0,0 0 0,0 0 15,-21 0-15,21 1 0,1-22 16,-1 21-16,-21 0 0,0 0 15,-21-21 1,-1 0 0,1 0-16,0 0 15,0 0-15,0-21 0,21 0 16,-21 21-16,21-21 0,-22-1 16,22 1-16,-21 21 0,21-21 0,0 42 46,0 0-46,0 1 16,0-1-16,0 0 0,0 0 0,0 0 16,0 0-16,21-21 15,1 0-15,-1 22 0,0-22 16,0 0-16,0 0 0,22 0 16,-22 0-16,0-22 0,21 1 0,-21 21 15,22-21-15,-1 0 16,-21 0-16,22 0 0,-1-1 0,0-20 15,-21 21-15,22-21 0,-22 20 0,21-20 16,-42 21-16,21-21 0,-21 20 16,0-20-16,0 21 0,0 0 0,0 0 15,-21 21 1,0 0-16,0 21 0,0 0 16,0 0-16,21 0 0,0 0 15,-22 1-15,22-1 0,0 21 0,0-21 16,0 0-16,0 1 0,22-1 15,-22 0-15,21 0 0,0 0 0,0 0 16,0 1-16,0-22 16,1 21-16,-1-21 0,-21 21 15,21-21-15,-42 0 32,0 0-32,-1 0 0,1-21 15,0 21-15,0 0 0,0-21 16,0 21-16,-1 0 0,1 0 0,0 0 15,0 0 1,21 21-16,0 0 16,0 0-1,0 0-15,21-21 0,-21 21 0,21-21 0,22 0 16,-22 22-16,21-22 16,-21 0-16,22 0 0,-1 0 0,0 0 15,1 0-15,-1-22 0,0 22 16,1-21-16,-1 0 0,0 21 0,1-21 15,-22 0-15,21 0 0,-21-1 16,0 1-16,1 0 0,-1-21 0,-21 21 16,0-22-16,0 22 0,21-21 15,-21 21-15,0-22 0,0 22 0,0 0 16,0 0-16,0 0 0,-21 21 0,0 0 16,-1 0-1,1 21-15,0 0 0,21 0 0,-21 0 16,0 0-16,21 1 15,-21 20-15,21-21 0,0 0 0,0 22 16,0-22-16,0 0 0,0 0 16,0 0-16,21 0 0,0 1 0,0-1 15,0-21-15,22 21 0,-22-21 16,0 0-16,0 0 0,21 0 0,-20 0 16,20 0-16,0 0 0,-21 0 15,22-21-15,-1 0 0,0 21 0,1-22 16,-1 1-16,0 0 0,1 0 15,-22 0-15,0 0 0,0-22 0,0 22 16,-21 0-16,0 0 0,0 0 16,0-1-16,0 1 0,0 0 15,-21 21-15,0 0 0,0 0 0,21 21 47,21 0-47,0-21 16,0 22-16,1-1 0,-1 0 15,0 0-15,-21 0 0,21 0 16,-21 1-16,21-1 0,-21 0 16,0 0-16,21 0 0,-21 0 15,0 1-15,0-1 16,22-21-16,-1 0 0,0 0 16,0 0-16,0 0 15,0 0-15,22 0 0,-22 0 0,0 0 16,21 0-16,-20-21 0,20 21 15,-21-22-15,21 1 0,-20 0 0,20 0 16,-21 0-16,0 0 0,22-22 16,-22 1-16,0 0 0,0-1 0,0 1 15,0-22-15,22 22 0,-22-21 0,-21 20 16,21-20-16,0 20 16,0 1-16,1 0 0,-22-1 0,0 22 15,0 0-15,0 0 0,0 0 0,-22 21 31,22 21-31,-21 0 0,0-21 16,0 42-16,21-20 0,-21 20 16,21-21-16,-21 21 0,21 1 0,0-1 15,0 22-15,0-22 0,-22 0 16,22 1-16,0-1 0,0 0 0,0 1 16,0-1-16,0 0 0,0-21 15,0 22-15,0-22 0,22 0 0,-22 0 16,21 0-16,0-21 0,0 22 15,0-22-15,0 0 0,1 0 0,-1 0 16,0 0-16,21 0 0,-21 0 16,22-22-16,-22 1 0,21 0 15,-21 0-15,22 0 0,-22 0 0,21-1 16,-21-20-16,1 21 0,-1-21 16,0 20-16,0 1 0,-21 0 0,0 0 15,0 42 16,-21-21-31,21 21 16,-21 0-16,21 1 0,-21-1 16,21 21-16,-22-21 0,22 0 0,0 1 15,0 20-15,0-21 0,0 0 0,0 0 16,0 1-16,22-22 0,-1 21 16,0-21-16,0 0 0,0 21 15,0-21-15,1 0 0,-1 0 0,21 0 16,-21 0-16,0-21 0,1 0 15,-1 21-15,21-22 0,-21 1 0,0 0 16,1-21-16,-1 21 0,0-22 16,0 22-16,0 0 0,0-21 15,1 20-15,-1 1 0,-21 0 16,0 42 15,-21 0-31,21 1 0,0-1 16,0 0-16,-22 0 0,22 0 15,0 22-15,0-22 0,0 0 0,0 0 16,0 0-16,0 0 16,22-21-16,-22 22 0,21-22 0,0 0 15,0 0-15,0 0 16,0 0-16,-21-22 16,22 1-16,-1 21 0,-21-21 0,0 0 15,0-21-15,0 20 0,0 1 16,0-21-16,0 21 0,0-22 15,0 22-15,-21 0 0,-1 0 16,22 0-16,-21 0 0,0 21 0,0 0 16,0 0-1,21 21 1,21-21 0,0 0-16,0 0 0,0 0 15,1 0-15,-1 0 0,21 0 0,-21 0 16,0 0-16,1 0 0,-1 0 15,0 0-15,0 0 0,0 0 0,0 0 16,1 0-16,-22 21 16,21 0-16,-21 0 15,21-21-15,-21 21 16,0 1-16,0-1 0,0 0 16,0 0-16,0 0 0,0 0 15,0 1-15,0-1 16,0 0-16,-21-21 15,21 21-15,0-42 63,0 0-63,0 0 0,21-1 16,-21 1-16,21 0 0,0 0 15,0 0-15,1-22 0,-1 22 0,0-21 16,0 21-16,21-22 0,-20 22 15,20 0-15,0 0 0,-21 0 16,22 21-16,-1 0 0,-21 0 0,0 0 16,22 0-16,-22 21 0,0-21 0,-21 42 15,0-21-15,21 1 0,-21 20 16,0-21-16,0 0 0,0 22 0,0-22 16,-21 21-16,0-21 0,21 0 15,0 1-15,0-1 0,0 0 0,0 0 16,0 0-16,0 0 0,21 1 31,0-22-31,0 0 0,1 0 16,-1 0-16,0-22 0,0 1 0,21 21 15,-20-21-15,20 0 0,-21 0 0,21 0 16,-20-1-16,20-20 0,0 0 16,-21 21-16,22-22 0,-22 1 0,0 21 15,0-22-15,0 22 0,-21-21 16,22 21-16,-22 0 0,-22 21 15,1 0 1,0 0-16,0 21 0,-21-21 0,42 21 16,-22 0-16,22 0 0,0 0 0,0 1 15,0-1-15,0 0 16,0 0-16,0 0 0,22-21 0,-22 21 16,21 1-16,0-1 0,0 0 15,0 0-15,-21 0 16,21-21-16,-21 21 0,0 1 15,0-1 1,-21-21 0,0 21-16,0-21 0,0 0 15,0 0-15,-1 0 0,1 0 16,0 0-16,0 0 16,21-21 15,0 0-31,0-1 0</inkml:trace>
  <inkml:trace contextRef="#ctx0" brushRef="#br0" timeOffset="117995.68">10943 17251 0,'0'0'0,"0"21"0,-21-21 0,21 21 16,0 0-16,0 1 16,21-22 15,0 0-31,-21-22 15,0 1 1,-21 21 15,0 0-15,0 0 0,21 21-1,-21-21 1</inkml:trace>
  <inkml:trace contextRef="#ctx0" brushRef="#br0" timeOffset="118379.46">9715 17632 0,'0'0'16,"22"0"15,-1 0-31,0 0 16,21 0-16,-21 0 0,1 0 0,20 0 15,-21 0-15,0 0 0,0 0 16,1 0-16,20 0 0,-21 0 16,0 0-16</inkml:trace>
  <inkml:trace contextRef="#ctx0" brushRef="#br0" timeOffset="121635.97">17314 1672 0,'0'-21'0,"0"0"31,0 0-15,0 0 0,0 42 46,0 0-62,0 21 0,-21 1 0,21-22 16,-21 21-16,21 22 0,0-22 15,0 0-15,-21 1 0,21 20 0,-21-21 16,21 1-16,-22-1 0,22 0 0,0-20 16,0 20-16,0-21 0,0 21 15,0-20-15,0-1 0,0 0 0,0 0 16,0 0-16,0-42 47,0 0-47,0 0 0,22 0 15</inkml:trace>
  <inkml:trace contextRef="#ctx0" brushRef="#br0" timeOffset="121959.78">17674 1651 0,'0'0'0,"0"-21"0,0 42 31,0 0-15,0 0-16,0 22 0,0 126 31,0-127-31,0 1 0,0-1 0,-21 22 0,21-22 16,0 0-16,-21 1 0,0-22 15,21 21-15,0 0 0,-22-20 0,22 20 16,0-21-16,0 0 0,0 0 0,0 1 16,0-44 15,0 1-31,0 0 16</inkml:trace>
  <inkml:trace contextRef="#ctx0" brushRef="#br0" timeOffset="122258.61">17992 2201 0,'0'0'15,"42"0"1,-21 0-16,0 0 0,0-21 15,1 21 1,-22-21-16,0 0 0,0 0 16,-22 21-1,1 0-15,0 0 0,0 0 16,0 0-16,0 0 0,-1 0 16,22 21-1,22-21 1,-1 0-1,0 0-15</inkml:trace>
  <inkml:trace contextRef="#ctx0" brushRef="#br0" timeOffset="122658.79">18796 1630 0,'0'0'0,"-21"0"0,0-21 0,-1 0 0,1 21 16,21-22-1,21 22 1,1 0-16,-1 0 16,21 0-16,0 0 0,1 0 0,20 0 15,-20 0-15,20 0 0,1 0 0,-22 0 16,21 0-16,1 0 0,-1 0 16,-20 0-16,-1 0 0,-21 0 15,22 0-15,-86 0 31,22 0-31,-21 0 0,-1 0 16,22 0-16,-21 0 0,0 22 16</inkml:trace>
  <inkml:trace contextRef="#ctx0" brushRef="#br0" timeOffset="122940.75">19008 1609 0,'0'21'31,"0"0"-15,0 0-16,0 22 15,0-22-15,0 21 0,0 0 0,-22 1 16,22-1-16,0 0 0,0 1 0,-21-22 16,21 21-16,0 1 0,0-1 15,-21 0-15,0-21 0,21 22 0,-21-22 16,21 0-16,0 0 0,0 0 15,0 1-15,-21-1 0,21 0 16,21-21 0,0-21-1,-21 0-15,21 21 0,0-22 16</inkml:trace>
  <inkml:trace contextRef="#ctx0" brushRef="#br0" timeOffset="123330.98">19304 2117 0,'21'0'47,"0"0"-47,0 0 0,1 0 15,-1 0-15,0 0 0,0-21 16,0 21-16,0-22 0,22 22 15,-22-21-15,-21 0 0,21 21 0,-21-21 16,21 0-16,-21 0 0,0-1 16,0 1-16,-21 21 15,0 0-15,0-21 0,0 21 0,-1 0 16,1 0-16,0 21 0,0 0 16,-21 1-16,20-1 0,1 0 0,0 0 15,0 0-15,0 0 0,0 22 0,-1-22 16,1 0-16,21 0 15,0 0-15,0 1 0,0-1 0,0 0 16,0 0-16,0 0 0,21-21 16,1 0-16,-1 0 0,0 0 15,0 0-15,0 0 0,22 0 0,-22 0 16,0 0-16,21 0 0,-21 0 0,22-21 16</inkml:trace>
  <inkml:trace contextRef="#ctx0" brushRef="#br0" timeOffset="123715.95">20129 1905 0,'0'-21'0,"0"42"0,0-63 15,-21 42 1,0 0-16,0 0 0,0 0 16,-22 21-16,22-21 0,0 21 0,0 0 15,0 0-15,0 1 0,21-1 16,-22 0-16,22 0 0,0 0 15,0 0-15,0 1 16,22-22-16,-1 0 0,0 0 16,0 21-16,0-21 0,0 21 0,1-21 15,-1 0-15,0 21 16,0-21-16,0 21 0,0 0 16,1-21-1,-22 22-15,0-1 16,-22 0-16,1-21 15,0 0-15,0 0 0,-21 21 16,20-21-16,-20 0 0,21 0 0,-21 0 16,20 21-16,1-21 0,-21 0 0,21 0 15,0 0 1,21-21-16,0 0 16,21 0-16</inkml:trace>
  <inkml:trace contextRef="#ctx0" brushRef="#br0" timeOffset="124070.94">20532 1588 0,'0'0'0,"0"-22"0,0 1 15,0 0-15,-22 0 16,1 21 0,21 21-1,-21 0-15,21 22 0,0-22 0,0 21 16,0 0-16,-21 1 0,21-1 0,-21 22 16,21-22-16,-21 0 0,21 1 15,0-1-15,0 0 0,-22 1 0,22-1 16,0-21-16,0 0 0,0 22 0,0-22 15,0 0-15,0 0 16,22 0-16,-1-21 16,0 0-16,0 0 15,0 0-15,0-21 0,1 21 0,-22-21 16,21 0-16</inkml:trace>
  <inkml:trace contextRef="#ctx0" brushRef="#br0" timeOffset="124268.83">20320 2011 0,'0'0'0,"-21"0"0,0 0 31,42 0-31,0 0 0,21 0 16,-21 0-16,1 0 0,20 0 0,-21 0 15,21-21-15,-20 21 0,20 0 16,0 0-16,1 0 0,-1 0 0,-21-21 15,21 21-15,1-22 0,-1 22 16</inkml:trace>
  <inkml:trace contextRef="#ctx0" brushRef="#br0" timeOffset="124554.67">21272 1630 0,'0'0'0,"0"-21"0,0 0 0,22 21 32,-22 21-32,0 0 0,0 0 15,0 21-15,0-20 0,0 20 16,0 0-16,0 1 0,0-1 16,-22 0-16,22-21 0,-21 22 0,21-1 15,0-21-15,0 22 0,0-22 0,-21 0 16,21 0-16,0 0 0,0 0 15,0 1-15,0-1 0</inkml:trace>
  <inkml:trace contextRef="#ctx0" brushRef="#br0" timeOffset="124816.44">21294 1778 0,'0'0'0,"0"-21"0,0 0 0,0-22 0,21 22 16,0 21 0,0 0-16,0 0 0,0 21 15,1 1-15,-1-1 0,0 0 16,0 21-16,-21-21 0,21 22 0,0-1 16,1-21-16,-22 22 0,21-1 0,0-21 15,0 0-15,0 22 0,0-22 16,1 0-16,-22 0 0,21 0 0,-21 0 15,21-21-15,-21 22 0,0-44 47,21 22-47,-21-21 16</inkml:trace>
  <inkml:trace contextRef="#ctx0" brushRef="#br0" timeOffset="125063.3">21929 1609 0,'21'-21'16,"-42"42"-16,42-64 0,-21 22 0,0 0 0,0 42 31,-21 0-31,-1 1 0,22-1 16,-21 21-16,0 0 0,21 1 16,-21-1-16,0 0 0,21 1 15,-21-1-15,-1 0 0,1 1 0,21-22 16,-21 21-16,0 1 0,0-22 0,21 0 15,-21 0-15,21 0 0,-22 0 16,22 1-16,0-1 16,22-21-1,-1-21-15,0 21 0</inkml:trace>
  <inkml:trace contextRef="#ctx0" brushRef="#br0" timeOffset="125704.17">22458 1503 0,'0'-21'0,"0"42"0,-21-42 0,-1 21 0,1 0 16,0 0-16,0 0 0,0 0 16,0 0-16,21 21 0,-22 0 15,1 0-15,0 22 0,21-22 0,-21 21 16,0 0-16,21 1 0,0-1 15,-21 0-15,21 1 0,-22-1 0,22 0 0,-21 1 16,21-22-16,0 21 16,0-21-16,0 1 0,0-1 0,0 0 15,0 0-15,21 0 0,1 0 0,-1-21 16,0 0-16,-21 22 0,21-22 16,0 0-16,0 0 0,1 0 0,-1 0 15,0 0-15,0-22 0,0 1 16,0 21-16,1-21 0,-1 21 0,0-21 15,-21 0-15,0 0 0,0-1 0,0 1 16,-21 0-16,0 0 16,-1 21-16,1-21 0,0 21 15,0 0-15,0 0 0,0 0 0,-1 0 16,22-21 0,22 21 15,-1 0-31,0 0 15,0 0-15,0 0 0,0 0 16,-21 21 0,22-21-16,-22 21 0,0 0 0,0 0 15,0 0-15,0 1 0,0-1 16,0 0-16,0 0 0,-22 21 0,1-20 16,0-1-16,0 21 0,0 0 0,0-20 15,-1 20-15,1 0 0,0-21 16,0 22-16,21-1 0,0 0 15,-21-20-15,21 20 0,-21-21 0,21 21 16,0-20-16,0-1 0,0 0 16,0 0-16,0 0 0,0 0 0,21-21 31,0 0-31</inkml:trace>
  <inkml:trace contextRef="#ctx0" brushRef="#br0" timeOffset="126642.97">23326 1376 0,'0'0'0,"0"-21"16,0 0-16,21 21 0,-21-22 0,0 44 31,0 20-15,0-21-16,0 21 0,0 1 15,0-1-15,0 22 0,0-22 16,-21 21-16,-1 1 0,1-22 0,21 1 16,-42 20-16,21-21 0,0-20 0,-1 20 15,-20 0-15,21-21 0,0 1 16,0-1-16,-1 0 0,1-21 0,0 0 31,0 0-31,21-21 16,0 0-16,0-1 0,0 1 0,0 0 15,0-21-15,0 21 0,0-22 16,0 1-16,0 0 0,0 20 0,0-20 16,21 21-16,0-21 15,0 20-15,1 1 0,-1 21 16,0 0-16,0 21 16,-21 1-16,21-1 0,-21 0 15,0 21-15,21-21 0,-21 22 0,22-22 16,-22 21-16,21-21 0,-21 1 15,21 20-15,0-21 0,-21 0 0,21-21 16,-21 21-16,21-21 0,1 22 16,-1-22-16,0 0 15,0 0-15,0 0 0,0 0 16,1-22-16,-1 1 0,0 21 16,0-21-16,0 0 0,0 0 0,1-22 15,-22 22-15,21-21 0,0 21 0,-21-22 16,21 22-16,-21 0 0,0 0 15,0 0-15,0 0 0,0 42 16,0 0 0,0 0-16,0 0 0,0 22 0,0-22 15,0 0-15,0 0 0,0 21 0,0-20 16,0-1-16,0 0 0,0 0 16,0 0-16,0 0 15,21-42 16,-21 0-15</inkml:trace>
  <inkml:trace contextRef="#ctx0" brushRef="#br0" timeOffset="126823.87">23770 1588 0,'0'-22'0,"0"44"15,0-65-15,21 43 63,0 0-63,1 21 15,-1-21-15,0 0 0,0 22 16</inkml:trace>
  <inkml:trace contextRef="#ctx0" brushRef="#br0" timeOffset="127203.65">24236 1630 0,'-21'0'31,"-1"0"-15,1 0-16,0 0 0,0 0 0,0 0 16,0 0-16,-1 0 0,1 21 0,0-21 15,0 21-15,21 0 16,0 1-16,0-1 0,21 0 15,0 0-15,0 0 16,1-21-16,-1 21 0,0 1 0,0-1 16,0 0-16,0 0 0,1 0 0,-1 0 15,0 1-15,-21-1 0,0 0 16,0 0-16,0 0 0,0 0 16,-21-21-16,0 0 15,-1 0-15,1 22 0,0-22 16,0 0-16,-21 0 0,20 0 0,1 0 15,-21 0-15,21 0 0,0 0 16,-1 0-16,22-22 0,0 1 16,0 0-16,0 0 15,0 0-15,22 21 0,-1-21 16,21-1-16,-21 1 0,0 0 0</inkml:trace>
  <inkml:trace contextRef="#ctx0" brushRef="#br0" timeOffset="127499.48">24511 1397 0,'0'0'0,"0"-21"15,0 42 32,0 0-47,0 0 0,0 22 16,0-22-16,0 21 0,0 1 0,0-1 15,0 0-15,0 1 0,-21-1 0,21 0 16,-21 1-16,21-1 0,0 0 16,0-21-16,0 22 0,0-22 15,0 21-15,0-21 0,0 1 0,0-1 16,21-21 0,0 0-16,0 0 15,0 0-15,0 0 0,1 0 0,-1-21 16,0-1-16</inkml:trace>
  <inkml:trace contextRef="#ctx0" brushRef="#br0" timeOffset="127695.37">24342 1842 0,'0'0'0,"21"0"31,0 0-31,0 0 15,0 0-15,0 0 0,22 0 16,-22 0-16,21 0 0,1 0 0,-22 0 16,21-22-16,0 22 0,-20-21 15,-1 21-15,21 0 0,-21 0 0,0-21 16,1 21-16</inkml:trace>
  <inkml:trace contextRef="#ctx0" brushRef="#br0" timeOffset="128227.08">25146 1736 0,'-42'0'32,"42"21"-17,0 0-15,0 0 0,0 0 16,0 1-16,-22 20 0,22-21 0,0 0 15,-21 0-15,21 1 0,0-1 16,0 0-16,0 0 0,-21 0 0,0 0 16,0 1-1,0-22 17,21-22-17,0 1-15,0 0 16,0 0-16,0 0 0,21 0 15,-21-22-15,21 22 0,0 0 0,0-21 16,0-1-16,1 22 0,-1-21 0,0 21 16,21-1-16,-21 1 0,1 0 15,20 0-15,-21 21 0,21 0 0,-20 0 16,20 0-16,-21 0 0,0 21 16,0 0-16,1 22 0,-1-22 0,-21 0 15,0 21-15,0 1 0,0-22 16,0 21-16,0-21 0,0 0 15,0 1-15,0 20 0,0-21 0,-21 0 16,-1 0-16,1-21 16,21 22-16,0-44 47,21 1-47,1 0 15,-1 0-15</inkml:trace>
  <inkml:trace contextRef="#ctx0" brushRef="#br0" timeOffset="128600.28">25696 1863 0,'0'0'0,"21"0"31,1 0-31,-1 0 16,0 0-16,0 0 0,0 0 15,0 0-15,-21-21 0,22-1 16,-1 22-16,-21-21 0,21 0 16,-21 0-16,0 0 15,0 0-15,0-1 16,-21 22-16,0 0 16,-1 0-16,1 0 0,0 0 15,0 0-15,0 22 0,21-1 0,-21 0 16,21 0-16,-22 21 0,22-20 15,0-1-15,0 21 0,0-21 0,0 0 16,0 1-16,0-1 0,0 0 16,0 0-16,0 0 0,0 0 0,22 1 15,-1-22-15,0 21 0,0-21 16,0 0-16,0 0 0,1 0 16,-1 0-16,0 0 0,0 0 15,0-21-15</inkml:trace>
  <inkml:trace contextRef="#ctx0" brushRef="#br0" timeOffset="128963.21">26120 1842 0,'0'-22'0,"0"44"0,0-65 0,0 22 15,0 0-15,0 0 0,0 0 16,0-1 0,21 22-16,0-21 0,0 21 0,0 0 15,0 0-15,1 0 16,-1 0-16,0 21 0,0 1 0,-21-1 15,0 0-15,21 21 0,-21-21 16,0 1-16,21 20 0,-21-21 16,0 21-16,0-20 0,0-1 0,0 0 15,0 0-15,0 0 0,0 0 16,-21 1-16,0-22 16,0 0-1,21-22 1,0 1-16,0 0 0,0 0 15,0 0-15,21-22 16,-21 22-16,21 0 0,0 0 0,-21-21 16,22 20-16,-1 1 15,0-21-15,0 21 0,0 0 0,0-1 16,1 22-16,-1-21 16,0 21-16</inkml:trace>
  <inkml:trace contextRef="#ctx0" brushRef="#br0" timeOffset="129418.95">26860 1757 0,'0'0'0,"22"0"16,-1-21-1,0 0-15,-21-1 16,-21 22-1,0 0-15,-1 0 16,1 0-16,0 0 0,0 22 0,0-1 16,0 0-16,-1 0 0,1 0 0,0 0 15,0 1-15,21-1 0,-21 0 16,21 0-16,0 0 0,0 0 0,0 1 16,0-1-16,21-21 15,0 21-15,0-21 0,0 0 16,1 21-16,-1-21 0,0 0 0,0 0 15,0 0-15,-21 21 16,21-21-16,1 0 0,-22 21 16,0 1-1,-22-22-15,1 0 16,0 0-16,0 21 0,0-21 0,0 0 16,-1 0-16,1 21 0,0-21 15,0 0-15,0 0 0,0 0 16,21 21-16,-22-21 15,1 0 1,0 0 0,0 0-16</inkml:trace>
  <inkml:trace contextRef="#ctx0" brushRef="#br0" timeOffset="130315.44">16891 3366 0,'0'21'47,"0"0"-47,0 0 0,0 0 16,0 0-16,0 22 0,0-1 16,0 0-16,0-20 0,0 20 15,0 0-15,0-21 0,0 22 0,0-22 16,0 21-16,0-21 0,0 1 0,0-1 15,0 0-15,0 0 0,0 0 16,0-42 15,0 0-15</inkml:trace>
  <inkml:trace contextRef="#ctx0" brushRef="#br0" timeOffset="130831.25">17230 3450 0,'0'0'0,"0"-21"16,0 0-16,0 0 15,21 0-15,0 21 0,0 0 16,0 0-16,0-22 0,22 22 0,-22 0 15,0 0-15,0 0 0,0 0 0,1 22 16,-1-1-16,0 0 0,0 0 16,0 0-16,-21 0 0,21 1 0,-21-1 15,0 0-15,0 21 0,0-21 16,-21 1-16,0-1 0,0 0 0,0 0 16,-22 0-16,22 0 0,-21 1 0,0-1 15,20 0-15,-20 0 0,0 0 16,21-21-16,-22 21 0,22-21 15,0 0-15,0 22 0,0-22 0,-1 0 16,44 0 15,-1 0-31,0 0 16,21-22-16,-21 22 0,22 0 0,-1 0 16,-21 0-16,22-21 0,-1 21 15,-21 0-15,21 0 0,-20 0 0,-1 0 16,21 0-16,-21 0 0,0-21 0,1 21 15,-1 0-15,0 0 16,0 0 0,-21-21 15,0 0-15</inkml:trace>
  <inkml:trace contextRef="#ctx0" brushRef="#br0" timeOffset="131063.37">17907 3683 0,'0'-21'109</inkml:trace>
  <inkml:trace contextRef="#ctx0" brushRef="#br0" timeOffset="132363.63">19431 3535 0,'0'0'15,"21"0"-15,0 0 0,0 0 16,1 0 0,-1 0-1,-21-21-15,21 21 16,-21-21-16,0-1 0,0 1 16,0 0-16,0 0 15,0 0-15,-21 0 0,0-1 0,-1 1 16,1 0-16,0 21 15,0 0-15,0 0 0,0 0 16,-1 0-16,-20 0 0,21 21 16,0 0-16,0 1 0,-1-1 0,-20 21 15,21-21-15,0 22 0,0-22 16,21 21-16,-22-21 0,22 0 0,-21 22 16,21-22-16,0 0 0,0 0 0,0 0 15,0 1-15,21-22 16,1 0-16,-1 0 0,0 0 15,0 0-15,0 0 0,0 0 16,1-22-16,20 22 0,-21-21 16,0 0-16,0 0 0,22 0 0,-22 0 15,0-1-15,0 1 0,0 0 16,-21-21-16,22 21 0,-1-1 0,-21-20 16,0 21-16,0 0 0,21 21 0,-21-21 15,0 42 1,0 0-1,0 0-15,0 0 16,0 0-16,0 1 0,0-1 0,0 0 16,0 21-16,0-21 0,0 1 15,0-1-15,21-21 0,-21 21 16,21 0-16,0-21 0,1 21 0,-1-21 16,21 0-16,-21 0 0,0 0 15,1 0-15,-1 0 0,21 0 16,-21 0-16,0 0 0,22-21 0,-22 0 15,0 21-15,0-21 0,0 0 0,-21-1 16,0-20-16,22 21 0,-22-21 16,0 20-16,0-20 0,0 0 0,0 21 15,0-22-15,0 1 0,-22 0 16,1-1-16,0 22 0,0 0 0,-21-21 16,-1 20-16,22 1 0,-21 0 15,-1 21-15,1-21 0,0 21 16,-1 0-16,-20 0 0,21 0 0,-1 0 15,-20 0-15,20 21 0,-20 0 0,21 0 16,-1 1-16,-20 20 0,20-21 16,1 21-16,0 22 0,-1-22 0,1 1 15,21-1-15,0 21 16,0-20-16,-1-1 0,22 0 0,-21 1 0,21-1 16,0-21-16,0 22 0,21-22 0,1 21 15,-1-21-15,0 0 0,0-21 16,21 22-16,1-1 0,-1-21 15,0 0-15,1 0 0,20 0 0,-20 0 16,20 0-16,-21 0 0,22 0 16,-22 0-16,1 0 0,20-21 0,-21 21 15,1-22-15,-22 22 0,21 0 0,-21-21 16,1 21-16,-1 0 0,0-21 16,-21 0-16,21 21 15,-21-21-15</inkml:trace>
  <inkml:trace contextRef="#ctx0" brushRef="#br0" timeOffset="132896.75">20426 3196 0,'0'-21'0,"0"42"0,0-63 0,0 21 16,0 0-16,0-1 0,0 1 15,0 42 16,-21 1-31,21 20 0,0 0 16,0 1-16,0-1 0,0 0 0,0 1 16,0-1-16,0 0 0,0 1 15,0-1-15,0 0 0,0 1 0,-22-22 16,22 21-16,0-21 0,0 0 0,0 1 16,0-1-16,0 0 0,0 0 15,0-42 16,0 0-15</inkml:trace>
  <inkml:trace contextRef="#ctx0" brushRef="#br0" timeOffset="133222.82">20405 3175 0,'0'-21'0,"0"42"0,-22-63 16,22 21-16,0-1 0,0 1 15,0 0-15,0 0 0,0 0 16,0 0-16,0-1 16,22 22-16,-1 0 0,0-21 0,0 21 15,21 0-15,-20 0 0,20 0 0,0 0 16,1 0-16,-22 0 0,21 21 16,-21 1-16,22-1 0,-22 0 0,-21 21 15,0-21-15,0 22 0,0-1 16,0-21-16,-21 22 0,-1-22 15,-20 21-15,21-21 0,-21 0 0,20 22 16,-20-43-16,21 21 0,0 0 16,0-21-16,21 21 0,21-21 31,0 0-31,0 0 16,0 0-16,0 0 0,1 0 15,-1 0-15</inkml:trace>
  <inkml:trace contextRef="#ctx0" brushRef="#br0" timeOffset="133727.94">21294 3281 0,'0'0'0,"-22"0"0,1 0 0,0-21 15,0 21-15,0 0 0,0 0 0,-22 0 16,22 0-16,0 0 0,-21 21 16,20-21-16,1 21 0,-21 0 15,21 22-15,0-22 0,-1 0 0,1 21 16,21-21-16,0 22 0,0-22 0,0 0 16,0 0-16,0 0 0,0 1 15,0-1-15,0 0 0,21-21 0,1 21 16,-1-21-16,0 0 0,0 0 15,0 0-15,0 0 0,1 0 0,-1 0 16,0 0-16,0-21 0,0 0 16,0 21-16,1-21 0,-1-1 0,0-20 15,0 21-15,0 0 0,0-22 0,-21 22 16,0-21-16,0 21 0,0-22 16,22 22-16,-22 0 0,0 42 31,0 0-16,0 1-15,0-1 0,0 0 0,0 21 16,0-21-16,0 1 0,0-1 0,0 0 16,0 0-16,0 0 0,0 0 15,21-21-15,0 22 0,0-22 16,0 21-16,0-21 0,1 0 16,-1 0-16,0 0 0,0 0 15,0 0-15</inkml:trace>
  <inkml:trace contextRef="#ctx0" brushRef="#br0" timeOffset="134111.37">21526 3408 0,'0'0'15,"0"-21"-15,0 0 0,-21-1 16,21 1-16,0 0 0,0 0 16,21 21-16,1 0 15,-1-21-15,0 21 0,0 0 0,21 0 16,-20 21-16,-1-21 0,21 21 0,-21 0 15,0 0-15,1 22 0,-1-22 16,0 0-16,0 21 0,-21-20 0,0-1 16,0 0-16,0 0 0,0 0 15,0 0-15,0 1 0,-21-1 16,0-21-16,0 21 0,-1-21 16,1 0-16,0 0 15,21-21 1,0 0-16,0-1 0,0 1 15,0-21-15,0 21 0,21 0 16,-21-22-16,21 22 0,1 0 0,-1-21 16,0 20-16,0 1 0,0 0 0,0 0 15,1 0-15,-1 21 0,0 0 16,0 0-16,0 0 0,0 0 0,1 0 16,-1 0-16,-21 21 15,21 0-15</inkml:trace>
  <inkml:trace contextRef="#ctx0" brushRef="#br0" timeOffset="134651.04">22606 3429 0,'0'0'0,"0"-21"0,-21-106 31,0 106-31,-1 21 0,1-21 0,0 21 16,0-22-16,0 22 0,-22 0 16,22 0-16,0 22 0,-21-1 0,-1 0 15,22 21-15,-21-21 0,21 22 0,0-22 16,-1 21-16,1 1 0,0-22 15,21 21-15,0-21 0,0 0 0,0 22 16,0-22-16,0 0 0,21-21 16,0 21-16,1 0 0,-1-21 0,21 0 15,-21 0-15,0 0 0,1 0 16,20 0-16,-21 0 0,0-21 16,0 21-16,22-21 0,-22 0 0,0 0 15,0 0-15,0-1 0,1-20 0,-22 21 16,21-21-16,-21 20 0,21-20 15,-21 21-15,0 0 0,0 0 0,0-1 16,0 44 15,-21-1-31,21 0 0,-21 0 0,21 0 16,-22 0-16,22 22 0,0-22 16,0 0-16,0 0 0,0 0 0,0 1 15,0-1-15,22 0 0,-1-21 16,0 21-16,0-21 15,0 0-15,0 0 0,1 0 0,-1 0 16,0 0-16,0 0 0</inkml:trace>
  <inkml:trace contextRef="#ctx0" brushRef="#br0" timeOffset="135344.65">23029 3260 0,'0'0'16,"-21"21"-1,0 0 1,21 0-16,0 0 0,0 1 16,0-1-16,0 0 0,-21 21 15,21-21-15,0 1 0,0-1 0,0 21 16,0-21-16,0 0 0,0 1 0,0-1 16,0 0-16,0 0 0,0 0 15,-21-21-15,21-21 31,0 0-15,0 0-16,0 0 0,0-1 16,0 1-16,21 0 0,0 0 15,-21-21-15,21 20 0,0-20 16,0 21-16,1 0 0,-1-22 0,0 22 16,0 0-16,0 0 0,22 0 15,-22 21-15,0 0 0,21 0 0,-21 0 16,1 0-16,-1 0 0,0 21 0,0 0 15,-21 21-15,0-20 0,0-1 16,0 21-16,0-21 0,0 22 0,0-22 16,0 0-16,0 0 0,0 21 15,0-20-15,0-1 0,-21 0 16,0-21-16,0 21 16,-1-42 15,22 0-31,0 0 0,0-1 15,0 1-15,22 0 0,-1 0 16,0-21-16,0 20 0,0 1 0,0-21 16,1 0-16,20 20 0,-21 1 0,0 0 15,22 0-15,-22 0 0,21 21 16,-21 0-16,0 0 0,22 0 0,-22 21 16,0 0-16,-21 0 0,21 0 15,-21 1-15,21-1 0,-21 21 0,0-21 16,0 0-16,0 1 0,0-1 0,0 0 15,0 0-15,0 0 16,0 0-16,0 1 0,-21-22 0,0 21 16,21-42 15,0-1-15,21 1-16,0 0 0</inkml:trace>
  <inkml:trace contextRef="#ctx0" brushRef="#br0" timeOffset="135692.45">24003 3408 0,'21'0'16,"21"0"0,-20 0-16,-1 0 0,0 0 15,0 0-15,0 0 16,0-21-16,1 0 0,-22-1 15,21 22-15,-21-21 0,0 0 0,0 0 16,0 0-16,0 0 0,0-1 16,-21 1-16,-1 0 0,1 21 15,0 0-15,0 0 16,0 0-16,0 21 0,-1 0 0,1 1 16,0 20-16,0-21 0,0 21 0,0 1 15,-1-22-15,22 21 16,0 1-16,0-22 0,0 21 0,0-21 15,0 0-15,0 1 0,0-1 0,22 0 16,-1-21-16,0 0 0,0 21 16,0-21-16,0 0 0,22 0 0,-22 0 15,21 0-15,-21-21 0,22 0 0,-22 21 16</inkml:trace>
  <inkml:trace contextRef="#ctx0" brushRef="#br0" timeOffset="135955.29">24574 3006 0,'0'0'0,"22"-43"0,-22 1 16,21 21-16,-21-21 0,0 20 16,0 44 15,-21 20-31,-1-21 0,22 21 0,0-20 16,-21 20-16,0 0 0,21 1 15,-21 20-15,21-21 0,0 1 0,0 20 16,-21-20-16,21-1 0,0 0 15,0 1-15,-21-1 0,21-21 0,0 0 16,0 22-16,0-22 0,0 0 0,0 0 16,0 0-16,21-21 15,0 0-15,0 0 0,0 0 16,0 0-16,1-21 16</inkml:trace>
  <inkml:trace contextRef="#ctx0" brushRef="#br0" timeOffset="136311.16">24850 3471 0,'0'22'16,"21"-22"-16,0 0 16,0 0-16,0 0 15,0 0-15,1 0 16,-1 0-16,0-22 0,0 1 15,0 21-15,0-21 0,-21 0 16,0 0-16,0 0 16,0-1-16,0 1 0,-21 21 15,0 0 1,0 21-16,0-21 0,0 22 16,-1-1-16,1 0 0,0 21 0,0-21 15,21 1-15,0-1 0,0 0 16,-21 21-16,21-21 0,0 1 0,0-1 15,21 0-15,0 0 0,0-21 16,0 21-16,22-21 16,-22 0-16,21 0 0,-21 0 0,22 0 15,-1 0-15,-21 0 0,22 0 0</inkml:trace>
  <inkml:trace contextRef="#ctx0" brushRef="#br0" timeOffset="136686.95">25379 3450 0,'0'0'0,"0"-21"0,0 0 15,0 0-15,0 0 0,0-1 16,21 1-16,-21 0 0,21 21 0,0-21 16,0 21-16,1 0 15,-1 0-15,0 0 0,0 0 16,0 21-16,0 0 0,1 0 16,-22 1-16,21-1 0,-21 21 0,21-21 15,-21 22-15,0-22 0,21 0 0,-21 21 16,0-21-16,0 1 0,0-1 15,0 0-15,0 0 0,0 0 16,-21-21-16,0 0 0,0 0 16,-1-21-1,22 0-15,0 0 16,0 0-16,0-1 0,0 1 16,0 0-16,22 0 15,-1-21-15,0-1 0,0 22 0,21-21 16,-20-1-16,20 1 0,0 21 0,-21-21 15,22 20-15,-22 1 0,0 21 16,21-21-16,-20 21 0,-1 0 16,-21 21-1</inkml:trace>
  <inkml:trace contextRef="#ctx0" brushRef="#br0" timeOffset="137007.76">24469 3175 0,'0'0'0,"-43"0"0,22 0 16,0 0-16,42 0 15,0 0 1,0 0-16,22 0 0,-1 0 0,0 0 15,22-21-15,-22 21 0,22 0 16,-1 0-16,-20-21 0,20 21 0,-21 0 16,22 0-16,-22 0 0,1 0 0,-1 0 15,-21 0-15,0 0 16,0 0-16,1 0 0,-1 0 0,-21-21 47,-21 21-32</inkml:trace>
  <inkml:trace contextRef="#ctx0" brushRef="#br0" timeOffset="137906.96">16954 4805 0,'0'-42'32,"-21"42"-17,21-22-15,0 44 31,0-1-15,0 21-16,0 0 16,0 1-16,0-1 0,0 0 0,0 1 15,0 20-15,0-20 0,0-1 0,0 0 16,-21-21-16,21 22 0,0-22 16,0 0-16,0 0 0,0 0 0,0 1 15,0-44 32,0 1-47,21 0 0</inkml:trace>
  <inkml:trace contextRef="#ctx0" brushRef="#br0" timeOffset="138530.57">17272 4847 0,'0'0'0,"0"-21"16,0 0-1,0 0 1,0 0-16,21 21 16,-21-22-16,21 22 15,0 0-15,1 0 0,-1 0 16,0 0-16,0 0 0,0 0 15,0 0-15,1 22 0,-1-22 0,0 21 16,0 0-16,-21 0 0,21 21 16,-21-20-16,21-1 0,-21 0 0,0 21 15,0-21-15,0 1 0,-21-1 16,0 0-16,-21 0 0,21 0 0,-22-21 16,22 21-16,0 1 0,-21-22 0,20 0 15,1 0-15,0 0 0,21-22 47,21 22-47,0-21 0,1 21 16,-1 0-16,0 0 0,21-21 15,-21 21-15,1 0 0,20 0 0,-21 0 16,21 21-16,-20-21 0,20 21 0,-21 1 16,0-1-16,0 0 0,1 0 15,-22 0-15,0 0 0,0 1 0,0-1 16,-22 0-16,1 0 0,-21-21 0,0 21 15,20 0-15,-20 1 0,0-22 16,-1 21-16,1-21 0,0 0 16,21 0-16,-22 0 0,22 0 0,0 0 15,0 0-15,0 0 16,21-21-16,0-1 16,0 1-1,0 0 1,0 0-1,21 21 1</inkml:trace>
  <inkml:trace contextRef="#ctx0" brushRef="#br0" timeOffset="138749.45">18119 5144 0,'0'0'0,"0"-22"31,-22 22-15,1 0 0,21-21-1,21 21 1,1 0-16</inkml:trace>
  <inkml:trace contextRef="#ctx0" brushRef="#br0" timeOffset="139700.54">19473 5165 0,'64'-43'31,"-64"22"-31,21 0 0,0 0 16,0 0-16,0-22 0,1 22 0,-22 0 15,0-21-15,0 21 0,0-1 0,0 1 16,-22 0-16,1 0 0,0 0 16,0 21-16,-21 0 0,20 0 0,1 0 15,-21 21-15,0 0 0,20 0 16,-20 0-16,21 22 0,-21-22 15,20 0-15,1 21 0,0-20 0,0 20 16,21-21-16,0 0 0,0 0 0,0 1 16,0-1-16,0 0 0,21-21 15,0 0-15,0 0 0,1 21 0,-1-21 16,0 0-16,0 0 0,21 0 0,-20 0 16,20-21-16,0 0 0,-21 0 15,22-1-15,-22 22 0,21-42 0,-21 21 16,1 0-16,-1 0 0,0-1 15,0 1-15,0-21 0,0 21 16,-21 0-16,0-1 0,0 1 0,-21 42 31,21 1-15,-21-1-16,0 0 0,21 21 0,-21-21 16,0 1-16,21 20 0,-22-21 0,22 0 15,0 22-15,0-22 0,0 0 16,0 0-16,0 0 0,0 0 15,22-21-15,-1 0 0,21 0 16,-21 0-16,22 0 0,-22 0 0,21 0 16,0-21-16,-20 0 0,20 21 0,0-21 15,-21 0-15,22-22 0,-22 22 16,0 0-16,0-21 0,0 21 16,-21-22-16,0 1 0,0 0 0,0 20 15,0-20-15,0 0 0,0-1 0,-21 1 16,0 21-16,-21-21 0,21 20 15,-22-20-15,1 21 0,-22 0 0,22 0 16,0 21-16,-22 0 0,1 0 16,-1 0-16,1 0 0,20 21 0,-20 0 15,-1 0-15,22 21 0,-21 1 0,20-1 16,1 0-16,0 22 0,-1-1 16,22-20-16,0 20 0,0 1 0,0-1 15,21-20-15,0 20 0,0-21 16,0 1-16,21-1 0,0-21 15,0 22-15,21-22 0,1 0 0,-1 0 16,0 0-16,1 0 0,-1-21 0,0 0 16,1 0-16,20 0 0,-20 0 15,20 0-15,-21 0 0,1 0 16,20 0-16,-20-21 0,-1 0 0</inkml:trace>
  <inkml:trace contextRef="#ctx0" brushRef="#br0" timeOffset="140147.32">20574 4720 0,'0'0'0,"-21"0"0,21-21 0,0 0 15,-21 21 1,21 21-16,0 0 16,-22 0-16,22 1 0,-21-1 0,21 21 15,0 0-15,0 1 0,-21-1 16,21 0-16,0 1 0,-21-1 0,21 0 16,0-20-16,0 20 0,0-21 0,0 21 15,0-20-15,0-1 16,0 0-16</inkml:trace>
  <inkml:trace contextRef="#ctx0" brushRef="#br0" timeOffset="140516.12">20426 4763 0,'0'0'0,"0"-22"0,0 1 0,0 0 15,0 0-15,0 0 16,21 21-16,0 0 16,0 0-16,22 0 0,-22 0 15,21 0-15,0 0 0,1 21 0,20 0 16,-20 0-16,-1 0 0,21 22 0,-20-1 16,-1-21-16,-21 22 0,22-1 15,-22 0-15,-21 1 0,0-22 0,0 21 16,-43 0-16,1-20 0,0 20 0,-43-21 15,22 21-15,-22-20 0,21-1 16,-20 0-16,20-21 0,-20 21 0,41 0 16,-20-21-16,42 0 0,-22 0 0,22 0 15,0 0-15,42 0 32,0 0-32,0-21 15,1 21-15,-1 0 0,21 0 16,-21-21-16,22 0 0,-22 21 0,21 0 15,-21-21-15,22 21 0,-22 0 0</inkml:trace>
  <inkml:trace contextRef="#ctx0" brushRef="#br0" timeOffset="141010.87">21357 4911 0,'0'0'0,"0"-21"0,0-1 0,0 1 16,0 0-16,0 0 0,-21 21 16,0 0-16,0 0 0,-1 0 15,1 0-15,0 0 0,0 21 16,-21 0-16,20 0 0,1 1 0,0 20 16,0-21-16,0 21 0,0-20 15,-1 20-15,1-21 0,0 21 0,21-20 16,0 20-16,0-21 0,0 0 15,0 0-15,0 1 16,21-22-16,0 0 0,1 0 16,-1 0-16,0 0 0,0 0 15,21 0-15,-20 0 0,-1-22 16,0 1-16,0 0 0,0 0 0,0 0 16,1-22-16,-1 22 0,0-21 0,-21 21 15,21-22-15,-21 22 0,21-21 16,-21 21-16,0 0 0,0 42 31,0 21-31,0-21 16,0 0-16,0 22 0,0-22 0,0 0 15,0 21-15,0-20 0,0-1 16,0 21-16,0-21 0,21-21 16,-21 21-16,22 1 0,-1-22 15,0 21-15,0-21 0,0 0 16,0 0-16,1 0 0,-22-21 15,21 21-15,0-22 0</inkml:trace>
  <inkml:trace contextRef="#ctx0" brushRef="#br0" timeOffset="141254.74">21802 4763 0,'0'0'0,"21"-43"0,-21 1 0,0-22 16,21 43-1,-21 0-15,0 0 0,21 21 0,-21 21 31,0 0-31,0 22 0,0-22 16,0 21-16,0 0 0,0 22 0,0-22 16,0 1-16,0-1 0,0 0 0,-21 1 15,0 41-15,21-63 16,0 22-16,0-22 0,0 0 0,0 0 16,0 0-16,21-21 15,0 0-15,0 0 16,0 0-16,1 0 0,-1-21 0,0 21 15</inkml:trace>
  <inkml:trace contextRef="#ctx0" brushRef="#br0" timeOffset="141698.76">22225 4932 0,'0'0'16,"0"-21"-16,0 0 0,0-1 0,0 1 16,-21 21-1,0 0-15,-1 0 16,1 0-16,0 21 0,21 1 15,-21-1-15,0 0 0,0 0 0,-1 21 16,1-20-16,0 20 0,21-21 0,0 21 16,-21-20-16,21-1 0,0 21 15,0-21-15,0 0 0,0 1 16,21-1-16,0-21 0,0 0 16,1 0-16,-1 0 15,0 0-15,0 0 0,0 0 16,0-21-16,1 21 0,-22-22 0,21 1 15,0 0-15,0 0 0,-21-21 16,0 20-16,21 1 0,-21-21 0,21 21 16,-21 0-16,0-1 0,0 1 0,0 0 15,0 42 1,0 0-16,0 1 16,-21-1-16,21 0 0,0 0 15,0 0-15,0 22 0,0-22 16,0 0-16,0 0 0,0 0 0,0 0 15,21 1-15,1-22 16,-1 21-16,0-21 0,0 0 16,0 0-16,0 0 0,1 0 0,-1 0 15,21 0-15,-21-21 0,0 21 0,1-22 16,-1 1-16,0 0 0</inkml:trace>
  <inkml:trace contextRef="#ctx0" brushRef="#br0" timeOffset="141936.65">21907 4763 0,'0'0'16,"-42"0"-16,21 21 0,0-21 0,0 21 0,-1-21 16,44 0 15,-1 0-31,0 0 0,21 0 0,-21 0 15,22 0-15,-1 0 0,0 0 16,1 0-16,-1 0 0,-21 0 0,22 0 16,-22 0-16,0 0 0,21-21 15,-21 21-15,1-21 0</inkml:trace>
  <inkml:trace contextRef="#ctx0" brushRef="#br0" timeOffset="142231.6">22902 4572 0,'0'0'0,"0"21"32,0 0-32,0 1 15,0-1-15,0 0 0,0 21 16,0 1-16,0-1 0,0 0 0,0 22 15,0-22-15,0 0 0,0 1 16,0-1-16,0-21 0,0 22 0,0-22 16,0 0-16,0 0 0,0 0 0,0 0 15,0 1-15,21-22 16,-21-22 0,0 1-1</inkml:trace>
  <inkml:trace contextRef="#ctx0" brushRef="#br0" timeOffset="142536.41">22691 4699 0,'-22'-21'0,"44"42"0,-65-63 0,22 21 16,0-1-16,21 1 0,-21 0 0,21 0 16,0 0-16,21 0 15,21 21-15,-21-22 0,22 22 0,-1 0 16,0-21-16,22 21 0,-22 0 0,22 0 15,-1 0-15,1 21 0,-22 1 16,0-1-16,1 0 0,-1 21 16,-21-21-16,0 22 0,-21-1 0,0 0 15,0-20-15,-21 20 0,0-21 0,0 21 16,-21-20-16,-1-1 0,1 21 16,0-42-16,-1 21 0,1 0 15,21 1-15,-22-22 0,1 0 0,21 21 16,0-21-16,42 0 31,0 0-31,0 0 0,22 0 0,-22-21 16</inkml:trace>
  <inkml:trace contextRef="#ctx0" brushRef="#br0" timeOffset="142971.64">23410 4911 0,'0'0'0,"0"-21"31,0-1-31,21 1 16,1 21-16,-1 0 0,0 0 0,0 0 15,0 0-15,0 0 0,1 0 0,-1 21 16,0 1-16,0-1 0,0 0 15,0 0-15,1 0 0,-22 0 16,0 22-16,0-22 0,0 0 0,0 21 16,0-20-16,0-1 0,0 0 15,0 0-15,0 0 0,0 0 16,-22-21-16,1 0 16,21-21-1,0 0 1,0 0-16,0 0 0,0 0 15,21-1-15,1 1 0,-22 0 16,21-21-16,0 21 0,0-22 0,0 22 16,0-21-16,-21 21 0,22-1 0,-1 1 15,0 0-15,0 21 16,0 0-16,0-21 0,1 21 16,-1 0-16,0 0 0,0 0 15</inkml:trace>
  <inkml:trace contextRef="#ctx0" brushRef="#br0" timeOffset="143422.89">24215 4847 0,'0'0'0,"0"-21"15,0 0-15,-22 21 16,1 0-1,0 0-15,0 21 16,0 0-16,0 0 0,-1 1 0,22 20 16,-21-21-16,0 0 0,21 22 15,0-22-15,-21 21 0,21-21 0,0 22 16,0-22-16,0 0 0,0 0 0,0 0 16,0 0-16,21-21 0,0 22 15,0-22-15,1 0 0,-1 0 16,0 0-16,21 0 0,-21 0 0,22 0 15,-22 0-15,0 0 0,21-22 0,-20 1 16,-1 0-16,0 0 0,0 0 16,-21 0-16,21-22 0,0 22 0,-21-21 15,0 21-15,0-22 0,0 1 16,0 21-16,0 0 0,0-22 0,-21 22 16,0 21-16,0-21 0,21 0 0,-42 21 15,20 0-15,1 0 0,0 0 16,0 0-16,0 21 0,0 0 0,21 0 15,-22 0-15,22 1 0,0-1 16,0 0-16,0 0 0,0 0 16,0 0-16,22-21 15</inkml:trace>
  <inkml:trace contextRef="#ctx0" brushRef="#br0" timeOffset="143690.91">24553 4826 0,'0'-21'16,"21"21"-1,-21 21 1,22 0-16,-22 0 0,0 1 16,0-1-16,0 0 0,0 21 15,0-21-15,21 1 0,-21 20 0,21-21 16,-21 0-16,0 0 0,0 1 15,21-22-15,0 21 0,-21 0 0,21-21 16,-21 21-16,22-21 0,-1-21 31</inkml:trace>
  <inkml:trace contextRef="#ctx0" brushRef="#br0" timeOffset="143928.12">24955 4763 0,'-63'63'31,"42"-42"-31,21 0 16,-21 1-16,21-1 0,0 0 0,-22 21 15,1-21-15,21 1 0,-21 20 0,21-21 16,0 0-16,-21 0 0,21 1 15,-21-1-15,21 0 0,-21 0 0,21 0 16</inkml:trace>
  <inkml:trace contextRef="#ctx0" brushRef="#br0" timeOffset="144187.06">25125 4890 0,'0'21'31,"0"0"-31,0 0 0,-21 0 0,21 22 0,0-22 16,0 0-16,-22 0 0,22 0 15,0 0-15,0 1 0,0-1 16,0 0-16,0 0 15,0 0-15,22-21 32,-1-21-17,-21 0-15,21 0 0</inkml:trace>
  <inkml:trace contextRef="#ctx0" brushRef="#br0" timeOffset="144387.95">25209 4678 0,'0'0'0,"-21"-21"0,0 21 31,0 0-15,21 21 0,0 0-1,21-21 1,0 0-16,-21 21 15,21-21-15,-21 21 0</inkml:trace>
  <inkml:trace contextRef="#ctx0" brushRef="#br0" timeOffset="145011.04">25823 4890 0,'-63'-64'16,"126"128"-16,-147-128 0,62 64 16,1 0-16,0 0 0,0 0 15,-21 0-15,20 0 0,1 0 16,0 0-16,-21 21 0,21-21 0,-1 21 15,1 1-15,0 20 0,0-21 0,21 0 16,0 0-16,-21 22 0,21-22 16,0 0-16,0 0 0,0 22 0,0-22 15,0 0-15,0 0 0,21 0 16,0 0-16,0-21 0,0 0 16,1 0-16,-1 0 0,0 0 15,0 0-15,0 0 0,22 0 0,-22 0 16,0-21-16,0 0 15,0 0-15,-21 0 0,21 0 0,1-22 16,-1 22-16,0-21 0,0-1 0,0-20 16,-21 21-16,21-1 0,1-20 15,-22 20-15,0 1 0,0 0 0,21-1 16,-21 1-16,0 21 0,21-21 16,-21 20-16,0 1 0,-21 42 31,21 1-31,-21-1 15,21 21-15,0-21 0,0 22 16,-22-1-16,22 43 0,-21-43 0,21 0 16,0 1-16,0-1 15,0 0-15,0-21 0,0 22 0,0-22 0,0 0 16,0 21-16,21-42 0,-21 22 16,22-1-16,-1-21 0,0 0 15,0 21-15,0-21 16,0 0-16,1 0 0,-1-21 0,0 0 15,0 21-15</inkml:trace>
  <inkml:trace contextRef="#ctx0" brushRef="#br0" timeOffset="145359.84">26098 4974 0,'43'-21'16,"-22"21"-16,0 0 0,0-21 16,0 21-16,1-21 15,-1 21-15,-21-21 0,21-1 0,0 1 16,-21 0-16,0 0 16,0 0-16,-21 21 15,0 0-15,0 0 16,-1 0-16,1 21 15,0 0-15,0 0 0,21 0 16,0 1-16,-21-1 0,21 21 0,0-21 16,0 0-16,0 1 0,0-1 15,0 0-15,0 0 0,0 0 0,21 0 16,-21 1-16,21-22 0,0 0 16,0 0-16,1 0 15,-1 0-15,0 0 0</inkml:trace>
  <inkml:trace contextRef="#ctx0" brushRef="#br0" timeOffset="145755.6">26501 4805 0,'0'0'0,"0"-21"16,0 0-16,0-1 15,0 1-15,21 21 31,0 0-31,0 0 16,-21 21-16,21 1 0,-21-1 0,21 0 16,-21 0-16,22 0 0,-22 0 15,0 1-15,0 20 0,0-21 0,0 0 16,0 0-16,0 1 0,0-1 0,0 0 16,0 0-16,-22-21 0,22 21 15,-21-21-15,0 0 16,0 0-1,0-21 1,21 0-16,0 0 0,0 0 16,0-1-16,0 1 0,0 0 0,0 0 15,21 0-15,0-22 0,0 22 16,-21-21-16,21 21 0,1 0 0,-1-1 16,0 1-16,0 0 0,0 0 15,0 0-15,1 21 0,-1 0 16</inkml:trace>
  <inkml:trace contextRef="#ctx0" brushRef="#br0" timeOffset="162112">17018 6244 0,'0'-21'15,"-21"21"32,21 21-31,-21 0-16,21 1 0,-22-1 16,22 21-16,0 0 0,0 1 15,-21-1-15,0 0 0,21 1 0,-21-1 16,21 0-16,0-20 0,-21 20 15,0-21-15,21 21 0,-22-20 0,22-1 16,0 0-16,0 0 0,0-42 63,0 0-63,0 0 15,0-1 1</inkml:trace>
  <inkml:trace contextRef="#ctx0" brushRef="#br0" timeOffset="162767.5">17251 6329 0,'0'0'0,"21"-21"0,0 0 16,0 21-16,-21-22 0,0 44 31,0-1-31,0 21 16,0-21-16,0 22 0,0-22 0,0 21 15,-21 0-15,0 1 0,0-1 0,0 0 16,-1 1-16,1-22 0,0 21 16,0-21-16,0 1 0,0-1 0,-1 0 15,22 0-15,-21-21 0,21-21 31,0 0-31,0 0 16,21-1-16,-21 1 0,22 21 16,-1-21-16,0 21 0,0-21 15,0 21-15,0 0 16,22 0-16,-22 0 0,0 0 0,0 0 16,22 0-16,-22 0 0,0 0 15,0 0-15,0 0 0,0 0 0,1 0 16,-1 0-16,0 0 0,0 0 0,0 0 15,0 0-15,-21-21 16,0 0-16,0-1 16,0 1-16,0 0 15,0 0-15,0 0 0,0 0 16,0-1-16,-21 1 0,0 0 16,21 42 15,0 0-31,-21 1 15,21-1-15,0 21 0,-21-21 0,21 22 16,0-22-16,0 21 0,0-21 16,-21 0-16,21 22 0,0-22 0,-22 0 15,22 0-15,0 0 0,0 1 0,0-1 16,0 0-16,0 0 16,-21-21-16,21-21 46,0 0-46,21 21 0</inkml:trace>
  <inkml:trace contextRef="#ctx0" brushRef="#br0" timeOffset="163119.29">17970 6795 0,'0'-22'31,"0"1"-15,22 0-16,-22 0 15,0 0-15,-22 21 31,1 21-15,21 0-16,-21 0 16,21 0-16,-21-21 15,21 22-15,0-1 32,0-42-1</inkml:trace>
  <inkml:trace contextRef="#ctx0" brushRef="#br0" timeOffset="164263.76">19685 6244 0,'0'0'0,"0"-21"16,0 0-16,0 0 16,0 0-1,0 42 1,0 0-1,21 0-15,-21 0 0,0 22 0,21-1 16,-21 21-16,0-20 0,0 20 16,0 1-16,0-22 0,0 22 0,0-22 15,0 21-15,0-20 0,0-1 0,0-21 16,-21 22-16,21-22 0,0 0 16,0 0-16,0 0 0,0 0 0,0-42 46,0 0-46</inkml:trace>
  <inkml:trace contextRef="#ctx0" brushRef="#br0" timeOffset="164636.54">19473 6329 0,'0'0'16,"-21"-21"-16,0 21 0,0-21 0,0 21 15,21-22-15,0 1 0,0 0 16,0 0-16,21 0 16,0 21-16,21-21 0,1-1 15,-1 22-15,0 0 0,1-21 16,-1 21-16,21 0 0,-20 0 0,-1 0 16,0 21-16,22 1 0,-22-1 15,1 0-15,-22 0 0,21 21 0,-21 1 16,-21-1-16,0 0 0,0 1 15,0-1-15,-21 0 0,0 1 0,0-1 16,-22-21-16,1 22 0,0-22 0,-1 0 16,22 0-16,-21 0 0,0 0 15,-1-21-15,22 22 0,0-22 0,-21 0 16,20 0-16,1 0 16,42 0 15,1 0-31,-1-22 0,0 22 0,21 0 15,-21-21-15,1 21 0</inkml:trace>
  <inkml:trace contextRef="#ctx0" brushRef="#br0" timeOffset="165163.25">20595 6710 0,'0'-21'16,"0"42"-16,0-63 0,0 20 16,0 1-16,0 0 0,0 0 15,-21 0-15,0 0 0,0-1 0,-1 1 16,1 21-16,0 0 16,0 0-16,0 0 0,0 0 0,-22 0 15,22 21-15,0 1 0,0-1 0,0 0 16,-22 21-16,22-21 0,0 1 15,0 20-15,0-21 0,21 21 0,0-20 16,-22-1-16,22 0 0,0 0 16,0 0-16,0 0 0,0 1 0,22-22 15,-1 21-15,0-21 0,0 0 0,0 0 16,22 0-16,-22 0 0,0 0 16,21 0-16,-21-21 0,22-1 15,-22 22-15,0-21 0,0 0 0,0 0 16,1 0-16,-1 0 0,-21-1 15,21-20-15,-21 21 0,0 0 0,0 0 16,0-1-16,0 1 0,0 42 31,0 1-31,0-1 16,0 0-16,0 0 0,0 0 16,0 0-16,0 1 0,0-1 0,0 0 15,0 0-15,0 0 16,21-21-16,0 21 15,0-21-15,-21 22 0,22-22 0,-1 0 16,0 0-16,0 0 0,0 0 16,0 0-16</inkml:trace>
  <inkml:trace contextRef="#ctx0" brushRef="#br0" timeOffset="165579.04">20828 6689 0,'0'0'0,"0"-21"15,0-1-15,0 1 16,0 0-16,21 21 16,0-21-16,0 0 0,1 21 0,-1 0 15,0 0-15,0 0 0,0 0 16,0 0-16,1 0 0,20 0 0,-21 21 16,0 0-16,0 0 0,1 0 0,-22 1 15,21 20-15,-21-21 0,21 0 16,-21 22-16,0-22 0,0 0 0,0 0 15,0 21-15,0-20 0,0-1 16,-21 0-16,0-21 16,21-21 15,0 0-15,0-1-16,0 1 0,0 0 15,0-21-15,0 21 0,21-1 0,0-20 16,-21 21-16,21-21 0,0 20 15,0 1-15,-21-21 0,22 21 0,-1 21 16,0-21-16,0 21 0,0 0 16,0 0-1,-21 21-15,22-21 0,-22 21 16,0 0-16,21-21 0</inkml:trace>
  <inkml:trace contextRef="#ctx0" brushRef="#br0" timeOffset="167071.7">21950 6752 0,'0'0'0,"0"-21"0,0 0 0,0 0 0,0 0 15,0-1-15,0 1 0,0 0 0,0 0 16,-21 21-16,21-21 0,-22 0 15,1 21-15,0 0 0,0 0 16,0 0-16,0 0 0,-43 0 16,22 21-16,21 0 0,-22 0 15,1 0-15,21 22 0,-22-22 0,22 21 16,0-21-16,0 22 0,0-22 0,21 0 16,-21 21-16,21-21 0,0 1 15,0-1-15,0 0 0,0 0 0,21-21 16,0 21-16,0-21 0,0 0 0,0 0 15,1 0-15,-1 0 0,21 0 16,-21 0-16,0-21 0,22 21 0,-22-21 16,0 0-16,0 0 0,0-1 0,22 1 15,-22 0-15,-21-21 16,21 21-16,0-1 0,-21-20 0,21 0 16,-21 21-16,0-22 0,0 22 0,0 0 15,0 0-15,0 0 0,0-1 16,0 44-1,-21-1 1,21 0-16,-21 0 0,21 0 16,0 22-16,0-22 0,0 21 0,0-21 15,0 0-15,0 22 0,0-22 0,0 0 16,21 0-16,0 0 0,1 1 16,-22-1-16,21-21 15,0 0-15,0 0 0,0 0 16,0 0-16,1 0 0,-1 0 0,0-21 15,0 21-15,0-22 0,-21 1 16,21 0-16,1 0 0,-1 0 0,-21-22 16,21 1-16,0 21 0,-21-21 0,21-1 15,-21-20-15,0 20 0,21 1 16,-21 0-16,0-1 0,0 1 0,0 21 16,0 0-16,0 0 0,0-1 0,0 1 15,0 42 1,0 1-1,-21-1-15,21 0 0,-21 21 16,21 1-16,-21-1 0,21 0 16,0 1-16,0-1 0,0 0 0,0 1 15,0-1-15,0-21 0,0 21 0,0-20 16,0-1-16,21 0 0,0 0 16,0 0-16,1-21 0,-1 21 15,0-21-15,0 0 0,0 0 0,0 0 16,1 0-16,-1-21 0,0 21 15,21-21-15,-21 0 0,1 0 0,-1 0 16,21-1-16,-21-20 0,0 21 0,1-21 16,-1-1-16,0 1 0,0 0 15,0-1-15,0 22 0,-21-21 16,0-1-16,0 22 0,0 0 0,0 0 16,0 0-16,0 0 0,-21 21 31,0 21-31,0 0 0,21 0 15,0 21-15,-21-20 0,21 20 16,-21 0-16,21-21 0,0 22 0,0-1 16,0 0-16,0-20 0,0 20 0,0-21 15,0 0-15,0 22 0,0-22 16,0 0-16,21-21 0,0 21 0,0 0 16,0-21-16,0 0 0,22 0 15,-22 0-15,21 0 0,-21 0 16,22 0-16,-1 0 0,-21-21 0,22 21 15,-22-21-15,21 0 0,-21 0 0,0-1 16,1 1-16,-1 0 0,0 0 16,-21-21-16,0 20 0,0 1 0,0-21 15,0-22-15,-21 64 16,0 0-16,-1 0 16,1 0-16,21 22 15,0-1-15,-21 0 0,21 0 0,0 0 16,0 0-16,0 22 0,0-22 15,0 0-15,0 0 0,0 0 16,0 1-16,0-1 0,21 0 0,-21 0 16,21-21-16,1 21 0,-1-21 15,0 0-15,21 0 0,-21 0 16,1 0-16,-1 0 0,0 0 0,21 0 16,-21-21-16,1 21 0,20-21 15,-21 0-15,0 0 0,0-1 0,1-20 16,-22 21-16,21-21 0,0-1 0,0 1 15,-21 0-15,0-22 0,0 22 16,21-22-16,-21 22 0,0 0 0,0-1 16,21 22-16,-21-21 0,0 21 0,0-1 15,0 44 1,-21-1 0,0 0-16,21 21 0,-21-21 0,21 22 15,0-1-15,0 0 0,-21 1 0,21 20 16,0-20-16,0-1 0,0 0 15,0-21-15,0 22 0,21-22 0,0 21 16,-21-21-16,21 1 0,0-1 0,1-21 16,-1 21-16,0-21 0,0 0 15,0 0-15,0 0 0,22 0 0,-22 0 16,0-21-16</inkml:trace>
  <inkml:trace contextRef="#ctx0" brushRef="#br0" timeOffset="170306.88">24426 6329 0,'0'0'0,"-21"0"16,42 0 15,0 0-31,1 0 16,-1-21-16,0 21 0,21-21 0,-21 21 16,1-22-16,20 1 0,-21 21 15,0-21-15,0 0 0,-21 0 0,0 0 16,0-1-16,0 1 0,0 0 15,-21 21-15,0 0 0,0 0 16,-21 0-16,-1 0 0,1 0 0,0 0 16,-1 0-16,1 21 0,0 0 15,20 1-15,1-1 0,0 0 0,21 21 16,-21-21-16,21 1 0,0 20 0,0-21 16,0 0-16,42 22 15,-21-22-15,1 0 0,-1 0 16,21-21-16,-21 0 0,22 21 0,-1-21 15,-21 0-15,21 0 0,1 0 16,-22 0-16,0 0 0,0 0 0,0 0 16,-21-21-16,-21 21 15,0 0-15,0 0 0,0 0 16,-22 0-16,1 0 0,0 0 0,21 0 16,-22 21-16,22 0 0,-21 1 0,21-1 15,-1 0-15,22 21 0,0-21 16,0 1-16,0-1 0,0 0 15,0 0-15,0 0 0,22 0 0,-1 1 16,0-1-16,0-21 0,0 21 16,22-21-16,-22 0 0,21 0 0,0 0 15,-20 0-15,20 0 0,-21 0 0,21 0 16,-20 0-16,-1-21 0,0 21 16,0-21-16,0-1 0,-21 1 0,0 0 15,21 0-15,-21 0 0,22 0 0,-22-1 16,21 1-16,-21 0 0,21 0 15,0 0-15,0 0 0,0-1 0,1 22 16,-1 0-16,0-21 0,0 21 16,21 0-16,-20 0 0,-1 0 0,0 0 15,0 21-15,0-21 0,0 22 16,-21-1-16,0 0 0,0 0 0,0 0 16,0 0-16,0 1 0,0-1 15,0 0-15,-21 0 0,0-21 0,21 21 16,0 0-16,-21-21 0,21 22 15,0-44 17,21 22-32,0-21 15,-21 0-15,21 21 16,1-21-16,-1 0 0,0 0 0,0-22 0,0 22 16,-21 0-16,21 0 0,1 0 0,-22-1 15,0 1-15,21 0 16,-21 0-16,21 0 0,-42 21 47,0 0-47,21 21 0,0 0 15,-22 0-15,1-21 0,21 21 16,-21 22-16,21-22 0,0 0 0,0 0 16,0 0-16,0 1 0,0-1 0,0 0 15,0 0-15,21-21 16,0 0-16,1 21 0,-1-21 15,0 0-15,0 0 0,0 0 0,22 0 0,-22 0 16,0 0-16,21 0 16,-21-21-16,1 0 0,20 21 0,-21-21 15,0 0-15,0-1 0,-21 1 0,22 0 16,-22 0-16,21 0 0,-21 0 16,0-1-16,0 1 0,0 0 15,-21 21-15,-1 0 16,1 0-16,21 21 0,-21-21 15,21 21-15,-21 1 0,21-1 0,0 0 16,0 0-16,0 0 0,0 0 16,0 1-16,0-1 0,0 0 15,21 0-15,0-21 16,0 0-16,1 0 0,-1 0 16,0 0-16,0 0 15,0 0-15,0 0 0,1-21 0,-1 21 16,0-21-16,0 0 0,-21-1 0,21 1 15,0 0-15,-21 0 0,22 0 16,-22 0-16,0-1 0,21 1 0,-21 0 16,0 0-16,21 21 15,0 0 17,-21 21-32,0 0 15,0-42 48,0 0-48,0 0-15,0 0 16,-21 42 15,0 0-31,21 0 0,0 0 16,-21 0-16,-1 1 0,1-1 0,21 0 15,-21 0-15,21 0 0,0 0 16,0 1-16,0-1 0,0 0 0,0 0 16,0 0-16,21-21 15,0 21-15,1-21 0,-1 0 16,0 0-16,0 0 0,0 0 16,0 0-16,1 0 0,-1 0 0,0-21 15,0 21-15,0-21 0,0 0 0,1 0 16,-22 0-16,21-1 0,-21 1 15,21 0-15,-21 0 0,0 0 0,0 0 16,0-1-16,0 1 0,0 0 16,0 42-1,-21 0 1,21 1-16,0-1 0,0 0 0,0 0 16,0 0-16,0 0 15,0 1-15,0-1 0,0 0 16,0 0-16,21-21 15,0 0 1,0 0-16,0 0 0,1 0 16,-1 0-16,-21-21 0,21 0 15,0 0-15,0-1 16,-21-20-16,21 21 0,-21 0 0,22-22 16,-22 22-16,0-21 0,21-22 15,-21 43-15,0 0 16,0 0-16,0 0 0,-21 42 47,21 0-47,-22 0 15,22 0-15,-21 1 0,21-1 0,0 21 16,0-21-16,0 22 0,-21-22 16,21 0-16,0 0 0,0 0 0,0 0 15,0 1-15,0-1 0,0 0 0,0 0 16,21 0-16,0-21 15,1 0-15,-1 0 0,0 0 16,0 0-16,0 0 0,0 0 16,1 0-16,-1-21 0,0 0 15,0 0-15,-21 0 0,21-1 0,0 1 16,1-21-16,-1 0 0,-21-1 0,21 1 16,0 0-16,-21-22 15,0 22-15,21-22 0,-21 22 0,21 0 0,-21-1 16,0 22-16,0-21 0,0 21 15,0-1-15,0 44 16,0-1 0,-21 0-16,0 0 0,21 21 15,-21 1-15,21-22 0,0 21 16,0 1-16,-21-1 0,21 0 0,0 1 16,0-1-16,-21 0 0,21-21 15,0 22-15,0-1 0,0-21 0,0 0 16,0 1-16,0-1 0,0 0 0,0 0 15,0 0-15,21-21 0,0 21 16,0-21-16,0 0 0,0 0 16,1 0-16,-1 0 15,0 0-15,0 0 0,0-21 16,-21 0-16,21 21 0,-21-21 0,0 0 16,22 0-16,-22-1 15,21 22-15,-21-21 0,0 42 47,0 1-47,0-1 0,-21 0 16,21 0-16,0 0 0,0 0 15,0 1-15,21-1 16,0-21 0,0 0-16,0 0 0,0 0 15,1 0-15,-1 0 16,0-21-16,0 21 0,0-22 15,0 1-15,1 0 0,-22 0 16,21 0-16,0 0 16,-42 21 15,0 0-15,-1 21-16,1-21 0,21 21 15,0 0-15,21-21 63,1-21-48,-22 0-15,21 21 0,-21-21 0,21-1 16,0 22-16,-21-21 16,21 21-16,0 0 15,1 0-15,-22 21 16,0 1-16,0-1 15,0 0-15,0 0 16,0 0-16,0 0 0,0 1 16,0-1-1,0-42 48,0-1-63,21 1 15,-21 0-15,21 0 16,-21 0-16,21 21 0,0 0 16,0 0-1,1 0 1,-22 21-16,0 0 0,0 0 16,0 0-16,0 1 0,0-1 15,-22-21-15,22 21 16,-21 0-16,21-42 62,0 0-62</inkml:trace>
  <inkml:trace contextRef="#ctx0" brushRef="#br0" timeOffset="170539.75">27157 6308 0,'-21'0'78,"-1"0"-78,1 0 16</inkml:trace>
  <inkml:trace contextRef="#ctx0" brushRef="#br0" timeOffset="170762.85">26649 6392 0,'0'0'0,"21"0"31,0 0-31,0 0 16,0 0-16,1 0 0,-1 0 0,0 0 16,0 0-16,0 0 0,0 0 15,1 0-15,-1 0 0,0 0 0</inkml:trace>
  <inkml:trace contextRef="#ctx0" brushRef="#br0" timeOffset="171402.73">22648 7154 0,'0'0'0,"21"-21"0,1 21 16,-22-21-16,21 21 0,-21-21 16,-21 21 15,-1 21-31,1 0 16,0 0-16,-21 1 0,21 20 0,-22-21 15,1 21-15,-43 64 0,43-63 16,0-1-16,-1 0 0,1 22 15,0-22-15,-1 0 0,-20 1 16,20-1-16,1 0 0,0-20 0,-1 20 16,1-21-16,21 21 0,-21-20 15,20-1-15,-20 0 0,21-21 0,0 21 16,0 0-16,-1-21 0,22 21 16,-21-21-16,0 0 15,0 0 1,0 0-16,0 0 15,21-21-15,0 0 16,0 0-16</inkml:trace>
  <inkml:trace contextRef="#ctx0" brushRef="#br0" timeOffset="171807.56">21632 7641 0,'0'-21'0,"0"42"0,21-42 31,-21 42-15,0 0-16,0 1 15,0-1-15,0 0 0,0 0 16,0 0-16,0 0 0,-21-21 0,0 22 16,0-1-16,0 0 0,21 0 0,-21-21 15,-1 21-15,1-21 16,0 0-16,0 21 0,0-21 15,21-21 17,21 21-32,0 0 15,0 0-15,0 0 0,22 0 0,-22 0 16,21 0-16,-21 0 0,22 21 0,-1-21 16,0 22-16,-20-22 0,20 21 15,-21-21-15,21 21 0,-20-21 16,-1 0-16,0 21 0,-21 0 0,21-21 15,0 0 1,0 0 0,1-21-16,-1 21 15,0-21-15,0 21 0</inkml:trace>
  <inkml:trace contextRef="#ctx0" brushRef="#br0" timeOffset="172248.25">23855 7260 0,'0'0'0,"0"-21"0,0 0 15,0 0-15,-21 21 0,21-21 0,0-1 16,0 1-16,21 21 16,0 0-16,0 21 15,0 1-15,0-1 0,22 0 16,-22 21-16,0-21 0,21 22 16,1-1-16,-22 0 0,21 1 0,1-1 15,-1 0-15,0 1 0,1-1 16,-1-21-16,0 22 0,1-1 0,-1-21 15,0 21-15,1-20 0,-1-1 16,0 0-16,1 0 0,-1 0 0,-21 0 16,0 1-16,0-22 0,1 0 0,-1 21 15,-21-42 17,0-1-17,0 1 1,0 0-16</inkml:trace>
  <inkml:trace contextRef="#ctx0" brushRef="#br0" timeOffset="172498.6">24913 7684 0,'-21'0'32,"21"21"-17,0 0-15,0 0 0,21 0 16,0-21-16,0 21 0,1 1 15,-1-22-15,-21 21 0,21 0 0,0-21 16,-21 21-16,0 0 0,0 0 16,0 1-16,-21-22 15,0 21-15,-22 0 16,22-21-16,0 0 0,-21 0 0,21 0 16,-1 21-16,1-21 0,0 0 0,0 0 15,0 0-15,0 0 0,-1 0 16,22 21-16,-21-21 0,0 0 0</inkml:trace>
  <inkml:trace contextRef="#ctx0" brushRef="#br0" timeOffset="173198.72">17865 8255 0,'0'0'0,"21"0"0,-21-21 0,0 0 0,0 0 16,0-1-16,0 1 15,0 0-15,0 0 0,-21 21 0,-1-21 16,1 21-16,0 0 0,0 0 0,0 0 16,-22 0-16,22 0 0,-21 21 15,21 0-15,-22 21 0,1-20 0,21 20 16,0 0-16,-22 22 0,22-22 0,0 0 16,0 22-16,21-22 15,0 1-15,0-1 0,0 21 0,0-20 16,0-1-16,0-21 0,21 22 0,0-22 15,0 0-15,1 0 0,-1 0 16,21-21-16,-21 0 0,22 0 0,-1 0 16,-21 0-16,21 0 0,-20 0 0,20-21 15,-21 0-15,21 0 0,-20 0 16,-1-1-16</inkml:trace>
  <inkml:trace contextRef="#ctx0" brushRef="#br0" timeOffset="173542.47">18034 8551 0,'0'64'15,"0"-128"-15,-21 86 16,0-22-16,-1 21 16,22 0-16,-21 0 0,21 0 15,-21 0-15,21 1 0,0-1 0,0 0 16,0 0-16,0 0 0,21 0 16,0-21-1,1 0-15,-1 0 0,0 0 16,21 0-16,-21-21 0,1 21 0,-1-21 15,0 21-15,0-21 0,-21 0 16,0 0-16,0-1 0,0 1 16,0 0-16,-21 0 0,0 0 15,0 21-15,-1 0 16,1 0-16,0 0 0,0 0 16,0 0-16,42 0 31,0 0-16,0-21-15,0 21 0,1 0 0,-1 0 16,0 0-16,0-22 0,0 22 16,0 0-16</inkml:trace>
  <inkml:trace contextRef="#ctx0" brushRef="#br0" timeOffset="174115.43">18288 8551 0,'21'22'16,"-42"-44"-16,42 65 0,-21-22 15,0 0-15,0 0 16,0 0-16,0 1 0,0-1 15,0 0-15,0 0 16,0 0-16,0-42 47,0 0-47,0 0 0,0 0 16,0-1-16,0 1 0,0 0 0,0 0 15,0 0-15,21 0 0,0 21 16,-21-22-16,22 1 0,-1 21 0,0 0 15,21 0-15,-21 0 0,22 0 16,-22 0-16,0 0 0,0 21 16,-21 1-16,21-22 0,1 21 15,-1 0-15,-21 0 0,0 0 0,0 0 16,0 1-16,0-1 0,0 0 16,0 0-16,0-42 46,0 0-30,0 0-16,0-1 0,0 1 16,0 0-16,0 0 0,21 0 15,0 21-15,-21-21 0,21-1 16,0 1-16,1 21 0,-1 0 16,0-21-16,0 21 0,0 0 0,0 0 15,1 0-15,-1 21 0,0 0 0,0 1 16,-21-1-16,0 0 15,0 0-15,0 0 0,0 0 0,0 1 16,0-1-16,0 0 0,0 0 0,-21-21 16,21 21-16,-21 0 0,21 1 15,0-44 32,21 1-47,0 21 0,-21-21 16,21 0-16</inkml:trace>
  <inkml:trace contextRef="#ctx0" brushRef="#br0" timeOffset="174423.25">19156 8530 0,'0'-21'0,"0"42"0,0-21 47,0 21-47,0 1 0,0-1 0,0 0 15,0 21-15,0-21 0,0 22 16,0-1-16,0 0 0,0 1 16,0 20-16,0-20 0,0-1 0,0 21 15,0-20-15,0 20 0,0-20 0,0-1 16,0 0-16,0 1 0,0-1 16,0 0-16,0-21 0,0 1 0,0 20 15,0-21-15,21 0 0,-21-42 47,0 0-47,0 0 0,0-22 0,0 22 16,0 0-16,0-21 0,0-1 0</inkml:trace>
  <inkml:trace contextRef="#ctx0" brushRef="#br0" timeOffset="174680.1">19156 8742 0,'0'0'0,"0"-42"0,0-1 0,0 22 16,0 0-16,21 0 0,0 0 15,0-1-15,0 22 0,1 0 0,-1-21 16,21 21-16,-21 0 0,0 0 0,22 0 16,-22 21-16,0 1 0,0-1 15,0-21-15,-21 42 0,0-21 0,0 0 16,0 1-16,0-1 0,0 0 16,-21 0-16,0 0 0,0 0 0,0 1 0,-22-1 15,22 0-15,0-21 16,0 0-16,0 0 0,0 0 0,-1 0 15,22-21 1,0 0 0,22-1-16,-1 1 0,0 0 0,0 0 15,0-21-15</inkml:trace>
  <inkml:trace contextRef="#ctx0" brushRef="#br0" timeOffset="174911.31">19748 8340 0,'0'0'0,"0"-21"0,0 42 32,0 0-32,0 0 15,0 0-15,0 22 0,0-22 0,0 0 16,-21 21-16,21-21 0,0 22 16,0-22-16,0 21 0,-21-21 0,21 1 15,0 20-15,0-21 0,0 0 16,0 0-16,21-21 15,0-21 1,-21 0-16,0 0 16</inkml:trace>
  <inkml:trace contextRef="#ctx0" brushRef="#br0" timeOffset="175070.73">19600 8573 0,'21'-22'47,"1"22"-47,-1 0 0,0 0 16,0 0-16,21 0 0,-20 0 15,-1 0-15,0 0 0,0 0 0,0 0 16</inkml:trace>
  <inkml:trace contextRef="#ctx0" brushRef="#br0" timeOffset="175567.59">20299 8636 0,'0'0'16,"0"-21"-16,21 21 0,-21-21 0,0 0 15,0-1-15,0 1 16,-21 0-16,0 0 0,-1 21 15,1 0-15,0 0 0,-21 0 0,21 0 16,-1 0-16,1 0 16,-21 0-16,21 21 0,0-21 0,-1 21 15,1 0-15,0 1 0,0-1 0,21 0 16,0 21-16,-21-21 0,21 1 16,0-1-16,0 0 0,0 0 0,0 0 15,21 0-15,0 1 0,0-1 0,22-21 16,-1 0-16,-21 0 0,0 0 15,22 0-15,-22-21 0,0-1 16,0 22-16,0-21 0,0 0 0,1 0 16,-1-21-16,-21 20 0,0 1 15,0 0-15,0 0 16,0 0-16,0 0 0,-21 21 16,-1 0-1,1 21-15,21 0 0,0 0 16,0 0-16,0 0 0,0 1 15,0-1-15,0 0 0,21 64 32,1-85-32,-1 0 0,0 0 15,0 0-15,0 0 0,0 0 0,1 0 16</inkml:trace>
  <inkml:trace contextRef="#ctx0" brushRef="#br0" timeOffset="176043.17">20616 8424 0,'0'-21'16,"0"42"-16,0-63 0,0 21 0,-21 42 31,21 0-15,0 0-16,-21 1 0,21-1 16,0 21-16,0-21 0,0 22 0,0-22 15,0 21-15,0-21 0,0 22 0,0-22 16,0 0-16,0 21 0,0-21 0,-21 1 15,21-1-15,0 0 16,-21-21-16,21-21 31,0 0-31,0-1 16,0 1-16,0 0 0,0 0 0,0 0 16,21 0-16,0-1 0,-21 1 0,21 21 15,0-21-15,0 0 0,22 21 0,-22 0 16,0 0-16,0 0 0,0 0 15,22 0-15,-22 0 0,0 21 0,0-21 16,-21 21-16,21 0 0,-21 1 0,0-1 16,0 0-16,0 21 0,0-21 15,0 1-15,-21-1 0,0-21 16,0 21-16,0 0 0,0 0 0,-22-21 16,22 21-16,0-21 0,0 0 0,0 0 15,-1 0-15,1 0 0,0 0 16,21-21-1,0 0 1,21 0-16,0 21 0,1-21 16,-1 0-16</inkml:trace>
  <inkml:trace contextRef="#ctx0" brushRef="#br0" timeOffset="176267.19">21124 8615 0,'0'0'0,"0"21"16,0 0-16,0 0 0,0 1 15,0-1-15,0 0 16,0 0-16,0 0 0,0 0 16,0 1-16,0-1 0,-21-21 15,21 21-15,0-42 31</inkml:trace>
  <inkml:trace contextRef="#ctx0" brushRef="#br0" timeOffset="176439.39">21103 8488 0,'-21'-21'31,"21"42"1,21-21-17</inkml:trace>
  <inkml:trace contextRef="#ctx0" brushRef="#br0" timeOffset="177627.74">21421 8382 0,'0'0'15,"0"21"17,0 0-17,0 1-15,-22-1 0,22 21 16,-21-21-16,21 22 0,0-22 15,0 0-15,-21 21 0,21-21 16,-21 1-16,21-1 0,0 0 0,0 0 16,0 0-16,0 0 0,0 1 0,0-1 15,21-21 1,0 0-16,0-21 16,1 21-16,-22-22 0,21 1 15,0 0-15,0 0 0,0 0 16,0 0-16,-21-1 0,0 1 15,22 0-15,-1 0 0,-21 0 16,0 42 15,0 0-31,0 0 16,0 0-16,0 1 0,0-1 0,0 0 16,0 0-16,0 0 0,0 0 15,0 1-15,21-1 16,0-21-16,0 0 0,0 0 0,1 0 15,-1 0-15,0 0 0,0 0 0,0 0 16,0 0-16,1-21 0,-1-1 16,0 1-16,0 0 0,0-21 15,0-1-15,-21 1 16,22 0-16,-22 21 0,21-22 0,-21 1 16,0 21-16,0-22 0,0 22 15,0-21-15,21 21 0,-21 0 0,0-1 16,0 44-1,0-1 1,0 0-16,0 21 0,0-21 16,-21 1-16,21-1 0,0 21 0,0-21 15,0 0-15,0 22 0,0-22 16,0 0-16,-21 21 0,21-20 0,0-1 16,0 0-16,0 0 0,0 0 15,0 0-15,21 1 0,0-22 16,0 0-16,0 0 0,0 0 15,1 0-15,-1 0 0,0 0 16,0-22-16,-21 1 0,21 0 0,0 0 16,1 21-16,-1-21 0,0 0 15,-21-1-15,21 1 0,0 0 16,-21 0-16,0 42 31,0 0-15,0 0-16,0 1 0,0-1 15,0 0-15,0 0 16,0 0-16,0 0 0,21-21 16,1 22-16,-1-22 15,0 0-15,0 0 0,0 0 16,0 0-16,1 0 0,-1-22 16,0 1-16,0 21 0,-21-21 15,21 0-15,0 0 0,-21 0 0,22-22 16,-22 22-16,0 0 0,21 0 0,-21 0 15,0-1-15,0 1 16,0 42 15,0 1-31,0-1 16,-21 0-16,21 21 0,-22-21 16,22 1-16,-21 20 0,21-21 0,0 21 15,0 1-15,0-1 0,0 0 0,0 1 16,0-22-16,0 21 0,21 1 0,-21-1 15,22-21-15,-22 21 0,21-20 16,-21 20-16,0-21 0,0 21 0,0-20 16,0-1-16,0 0 0,0 0 0,-21 0 15,21 0-15,-22-21 0,1 0 16,0 0 0,21-21 15,0 0-31,0 0 0,0 0 15</inkml:trace>
  <inkml:trace contextRef="#ctx0" brushRef="#br0" timeOffset="177891.42">22013 8488 0,'0'0'0,"0"-21"16,21 21-1,1 0-15,-1-21 16,0 21-16,0 0 0,0 0 16,0 0-16,1-22 0,-1 22 15,0 0-15,0 0 0,-21-21 16,0 0-1,-21 21-15</inkml:trace>
  <inkml:trace contextRef="#ctx0" brushRef="#br0" timeOffset="178067.41">21802 8382 0,'0'21'0,"0"-42"0,0 63 31,0-20-15,21-22-16,0 0 16</inkml:trace>
  <inkml:trace contextRef="#ctx0" brushRef="#br0" timeOffset="178631.32">24024 8319 0,'0'0'0,"0"-64"15,0 43-15,-21 42 31,21 0-31,0 0 0,0 1 0,0 20 16,0-21-16,0 21 0,0 1 0,0-22 16,0 21-16,0 1 0,-21-22 15,21 21-15,0-21 0,0 0 0,0 1 16,0 20-16,-21-21 0,21 0 16,-22-21 15,22-21-16,0 0-15</inkml:trace>
  <inkml:trace contextRef="#ctx0" brushRef="#br0" timeOffset="178955.14">23728 8382 0,'0'0'0,"0"-21"0,0 0 0,0 0 15,0-1-15,21 1 0,0 21 16,0 0-16,22-21 0,-1 21 15,0 0-15,1 0 0,20 0 0,-21 0 16,1 0-16,-1 21 0,22 0 16,-22 1-16,-21 20 0,21-21 15,-20 21-15,-22 1 0,0-22 0,0 21 16,0 1-16,-22-22 0,-20 21 0,21-21 16,-21 0-16,20 1 0,-20-1 15,0 0-15,-1 0 0,22 0 0,-21-21 16,21 0-16,0 0 0,-1 0 0,1 0 15,0 0-15,21-21 32,0 0-32,21 0 15,0 21-15,1-21 0,-1 21 16,0-22-16,0 1 0,21 21 16</inkml:trace>
  <inkml:trace contextRef="#ctx0" brushRef="#br0" timeOffset="179159.4">24511 8488 0,'0'42'15,"0"-21"1,0 1-16,0-1 16,0 0-16,0 0 0,0 0 15,0 0 1,0-42 15,0 0-15</inkml:trace>
  <inkml:trace contextRef="#ctx0" brushRef="#br0" timeOffset="179339.3">24532 8319 0,'0'-22'0,"0"44"0,0-22 63,0 21-48,21-21-15,0 21 0,1-21 16,-1 0-16,0 0 16,-21 21-16,21-21 0</inkml:trace>
  <inkml:trace contextRef="#ctx0" brushRef="#br0" timeOffset="179719.38">24998 8403 0,'-85'-21'16,"64"21"-16,0 0 15,0 0-15,-1 0 0,1 21 16,0 0-16,21 1 15,0-1-15,0 0 16,21-21-16,0 21 16,1-21-16,-1 21 0,-21 0 0,21-21 15,0 22-15,0-1 0,0-21 0,1 21 16,-1-21-16,0 21 0,-21 0 16,0 0-16,0 1 15,-21-22 1,0 21-16,-1-21 0,1 0 0,0 0 15,-21 0-15,21 0 0,-1 0 16,1 0-16,0 0 0,0 0 0,0 0 16,0-21-16,21-1 0,0 1 15,0 0 1,0 0-16,0 0 16,21 21-16,0-21 0</inkml:trace>
  <inkml:trace contextRef="#ctx0" brushRef="#br0" timeOffset="179979.23">25188 8234 0,'0'-21'0,"21"0"32,-21 42-17,0 0-15,0 0 16,0 0-16,0 0 0,0 22 0,0-22 15,0 21-15,0-21 0,0 22 0,0-22 16,0 0-16,0 0 0,0 22 16,0-22-16,0 0 0,0 0 0,0 0 15,0 0-15</inkml:trace>
  <inkml:trace contextRef="#ctx0" brushRef="#br0" timeOffset="180135.14">25061 8509 0,'21'0'32,"1"0"-17,-1 0-15,0 0 0,0 0 0,21 0 16,-20 0-16,-1 0 15,0 0-15,0-21 0</inkml:trace>
  <inkml:trace contextRef="#ctx0" brushRef="#br0" timeOffset="180535.38">25463 8509 0,'0'0'0,"-21"0"15,21-21 1,0 0-16,0 0 16,21 21-16,1-22 0,-1 22 15,0 0-15,0 0 16,0 0-16,0 0 0,1 0 0,-1 0 16,0 22-16,0-1 0,0 0 0,-21 0 15,21 0-15,-21 0 0,22 1 16,-22-1-16,0 0 0,0 0 0,0 0 15,-22 0-15,1 1 0,0-1 16,0-21-16,21 21 0,-21-21 31,21-21-15,0 0-16,0-1 16,0 1-16,21 0 15,-21 0-15,21 0 0,-21 0 0,21-1 16,0 1-16,1 0 0,-1 0 15,0 0-15,0 0 0,0 21 16,0-22-16,1 22 0,-1 0 0,0 0 16</inkml:trace>
  <inkml:trace contextRef="#ctx0" brushRef="#br0" timeOffset="180731.59">26077 8403 0,'0'43'16,"0"-22"-16,0 0 15,0 0-15,0 0 0,0 0 0,0 1 16,0-1-16,0 0 0,0 0 16,0 0-16,0 0 15,0-42 32,0 0-47</inkml:trace>
  <inkml:trace contextRef="#ctx0" brushRef="#br0" timeOffset="180878.5">25993 8319 0,'0'0'0,"-22"0"15,22-22 1,22 22 15,-1 0-15,0 0-16,0 0 15</inkml:trace>
  <inkml:trace contextRef="#ctx0" brushRef="#br0" timeOffset="181355.34">26247 8170 0,'0'0'15,"0"22"1,0-1-1,0 0-15,0 0 0,0 0 0,0 0 16,0 22-16,0-22 0,0 0 0,0 0 16,0 22-16,0-22 0,0 0 15,0 0-15,0 0 0,0 0 0,0 1 16,0-1-16,0 0 16,0-42 30,21 0-46,-21-1 16,0 1-16,21 0 16,-21 0-16,21 0 0,0 0 15,0 21-15,1 0 0,-1 0 16,0 0-16,0 0 0,0 0 16,0 0-16,1 0 0,-1 0 15,-21 21-15,0 0 0,0 0 16,0 0-16,0 0 15,0 1-15,0-1 0,-21 0 16,-1 0-16,1-21 0,0 21 16,0-21-16,0 0 0,0 0 15,-1 21-15,1-21 16,21-21 0,21 0-1,1 21-15</inkml:trace>
  <inkml:trace contextRef="#ctx0" brushRef="#br0" timeOffset="181776.1">26733 8424 0,'0'0'16,"0"22"15,-21-1-31,21 0 15,-21 0-15,21 0 0,0 0 16,0 1-16,0-1 0,0 0 0,0 0 16,0 0-16,0 0 15,21-21 1,0 0-16,1 0 16,-1 0-16,0 0 15,0-21-15,-21 0 0,21 21 16,0-21-16,-21 0 0,22 0 0,-1-1 15,-21 1-15,21 0 0,-21 0 16,21 0-16,-21 42 31,0 0-15,0 0-16,0 0 0,0 1 0,-21-1 16,21 0-16,0 0 0,0 0 15,0 0-15,21-21 16,0 0-1,0 0-15,1 0 0,-1 0 16,0-21-16,0 21 0</inkml:trace>
  <inkml:trace contextRef="#ctx0" brushRef="#br0" timeOffset="182022.96">27199 8213 0,'21'-21'15,"-42"42"-15,42-64 0,-21 1 0,0 21 16,0 42-1,0 0 1,0 22-16,0-22 0,-21 21 0,21-21 16,-21 22-16,21-22 0,0 21 0,0-21 15,0 22-15,0-22 16,0 21-16,0-21 0,0 0 0,0 22 16,0-22-16,0 0 0,0 0 15,0 0-15,21-21 16,0 0-1,0 0-15,1 0 16,-22-21-16</inkml:trace>
  <inkml:trace contextRef="#ctx0" brushRef="#br0" timeOffset="182195.87">27114 8403 0,'0'0'16,"0"21"15,22-21-31,-1 0 16,0 0-16,0 0 0,0 0 0,0 0 15,1 0-15,-1 0 0,0 0 16,0 0-16</inkml:trace>
  <inkml:trace contextRef="#ctx0" brushRef="#br0" timeOffset="182511.53">27347 8467 0,'0'21'16,"21"-21"0,1 0-1,-1 0-15,0-21 0,0 0 16,-21-1-1,0 1 1,-21 21 0,0 0-16,0 21 15,21 1-15,-22-1 16,1 0-16,21 0 0,0 0 16,0 0-16,0 1 0,0-1 0,0 0 15,0 0-15,0 0 16,21-21-1,1 0-15,-1 0 0</inkml:trace>
  <inkml:trace contextRef="#ctx0" brushRef="#br0" timeOffset="182987.26">27728 8509 0,'0'0'0,"-21"-42"31,0 42-31,0 0 0,0 0 16,-1 21 0,1 0-16,0 0 0,21 0 15,-21 1-15,21-1 16,-21 0-16,21 0 0,0 0 16,0 0-16,21-21 31,0 0-31,0 0 15,0 0-15,1 0 16,-22-21 0,0 0-16,21 21 0,-21-21 0,21 0 15,-21 0-15,0-22 0,0 22 0,21 0 16,-21-21-16,21 20 0,-21-20 16,0 0-16,21 21 0,-21-22 15,22 22-15,-22 0 0,0 0 0,0 0 0,0 42 31,0 0-31,0 0 0,0 0 16,-22 0-16,22 1 0,-21 20 0,21-21 16,0 0-16,0 0 0,-21 1 15,21 20-15,0-21 0,0 0 0,0 0 16,0 1-16,0-1 16,0 0-16,0 0 15</inkml:trace>
  <inkml:trace contextRef="#ctx0" brushRef="#br0" timeOffset="183958.7">16700 10202 0,'0'22'16,"0"-1"-16,0 0 0,0 0 16,0 0-16,0 22 0,0-1 0,0 0 15,0-21-15,0 22 0,0-1 16,0 0-16,0 1 0,0-22 0,0 21 15,0-21-15,0 1 0,0-1 0,0 0 16,0 0-16,0 0 0,22-21 31,-1-21-15,0 0-16,0 0 16</inkml:trace>
  <inkml:trace contextRef="#ctx0" brushRef="#br0" timeOffset="184216.56">17039 10372 0,'21'-21'47,"22"21"-47,-22 0 16,0 0-16,0 0 0,0-22 0,22 22 15,-22-21-15,0 21 0,0 0 16,0 0-16,22 0 0,-22 0 16,0 0-16,-42 0 31,0 0-31,-1 0 16,1 0-16,-21 0 0</inkml:trace>
  <inkml:trace contextRef="#ctx0" brushRef="#br0" timeOffset="184623.32">16997 10456 0,'-21'0'0,"42"0"0,-64 22 15,43-1-15,0 0 0,-21-21 16,0 0-16,21 21 0,-21-21 16,42 0 30,0 0-46,0 0 0,1 0 16,-1 0-16,0-21 0,0 21 0,0 0 16,22 0-16,-22 0 0,0 0 0,0 0 15,21 0-15,-20 0 0,-1 0 16,0 21-16,-21 0 0,21 0 16,-21 1-16,0-1 0,0 0 15,0 0-15,0 0 0,-21 0 0,0-21 16,0 22-16,-1-1 0,1-21 15,0 21-15,-21-21 0,21 21 0,-1-21 16,1 0-16,-21 0 0,21 0 0,0 0 16,-1 0-16,1 0 15,0 0-15,21-21 0,0 0 16,0 0 15,21 21-15,0 0-16,1 0 0,-1-22 0</inkml:trace>
  <inkml:trace contextRef="#ctx0" brushRef="#br0" timeOffset="184815.48">17653 10668 0,'21'0'31,"-21"-21"16,0 0-31</inkml:trace>
  <inkml:trace contextRef="#ctx0" brushRef="#br0" timeOffset="185291.21">18478 10245 0,'0'0'0,"0"-21"0,0-1 0,0 1 0,0-21 15,0 21-15,0 0 0,0-1 16,0 1-16,0 42 31,0 1-31,0 20 0,0 0 16,0-21-16,0 22 0,0 20 0,0-20 16,0-1-16,0 0 0,0 22 15,0-22-15,0 0 0,0 1 0,0-22 16,0 21-16,-21-21 0,21 22 15,0-22-15,-21 0 0,21 0 16</inkml:trace>
  <inkml:trace contextRef="#ctx0" brushRef="#br0" timeOffset="185734.96">18330 10499 0,'0'-43'16,"0"86"-16,-21-128 0,21 43 0,0-1 15,0 22-15,0-21 0,0 21 0,0-22 16,21 22-16,0-21 0,1 21 0,-1 0 16,21-1-16,-21 22 0,22-21 15,-1 21-15,0-21 0,1 21 0,-1 0 16,0 0-16,1 21 0,-1 0 0,0 1 16,1-1-16,-22 21 0,0-21 15,-21 22-15,0-22 0,0 21 16,0-21-16,-21 22 0,-22-22 0,1 21 15,0-21-15,-1 22 0,1-22 0,-21 0 16,20 0-16,1-21 0,0 21 16,-1-21-16,22 0 0,0 0 0,0 0 15,0 0-15,21-21 0,0 0 16,0 0-16,0 0 16,21-1-1,0 22-15,0 0 0,0 0 16,0 22-16,1-1 0,-1 0 15,0 0-15,0 0 0,21 0 0,-20 1 16,-1-1-16,0 0 0,0 0 0,0 0 16,0 0-16,1 1 0,-1-1 0,0-21 15,0 21-15,0-21 0,0 0 16,1 0-16,-1 0 0,0 0 0,0 0 16,0 0-16,-21-21 15,21 0-15</inkml:trace>
  <inkml:trace contextRef="#ctx0" brushRef="#br0" timeOffset="186082.76">19008 10541 0,'21'0'16,"0"0"-1,0 0-15,0 0 0,0 0 16,1 0-16,20 0 0,-21 0 0,21-21 15,-20 21-15,20-21 0,-21 21 0,0-21 16,22 21-16,-22 0 0,-21-22 16,-21 1-1,-1 21-15,1 0 16,-21 0-16,0 0 0,20 21 16,-20-21-16,0 22 0,-85 83 15,127-83 1,0-1-16,0 0 0,0 0 0,0 0 15,0 0-15,0 1 16,21-1-16,0-21 0,0 0 0,-21 21 16,43-21-16,-22 0 0,0 0 0,21 0 15,-21 0-15,22 0 0,-1 0 16,0-21-16,-20 0 0,20 21 0,-21-22 16</inkml:trace>
  <inkml:trace contextRef="#ctx0" brushRef="#br0" timeOffset="186270.65">19643 10541 0,'42'0'31,"-21"0"-31,0 0 0,0 0 16,1 0-16,-1 0 0,21 0 0,-21 0 15,0 0-15,22 0 0,-22 0 0,0 0 16,0 0-16,0 0 0</inkml:trace>
  <inkml:trace contextRef="#ctx0" brushRef="#br0" timeOffset="186667.42">19981 10520 0,'0'0'0,"0"-21"16,0 0-1,21-1-15,1 1 16,-1 21-16,0-21 0,0 21 16,0 0-16,0-21 0,22 21 0,-22 0 15,0 0-15,0 0 16,22 0-16,-22 21 0,0-21 0,0 21 16,0 0-16,-21 1 0,0-1 0,21 0 15,-21 0-15,0 0 0,0 22 16,0-22-16,0 0 0,0 0 0,0 0 15,0 0-15,-21-21 0,21 22 16,-21-22 0,21-22-1,0 1 1,0 0-16,0 0 0,0 0 16,0 0-16,0-1 0,0 1 0,21 0 15,-21-21-15,21 21 0,1-1 16,-22 1-16,21 0 0,0 0 0,-21 0 15,21 0-15,0 21 0,0 0 16,1 0-16,-1 0 16</inkml:trace>
  <inkml:trace contextRef="#ctx0" brushRef="#br0" timeOffset="187527.02">20764 10372 0,'0'0'0,"0"21"47,0 0-32,0 0-15,-21 0 0,21 1 16,0-1-16,0 21 0,0-21 0,-21 0 16,21 1-16,0-1 0,0 0 0,0 0 15,0 0-15,0 0 0,0 1 16,21-22-16,0 0 0,1 0 15,-1 0-15,0 0 0,21 0 16,-21 0-16,1 0 0,-1 0 0,0-22 16,0 1-16,21 0 0,-42 0 15,22 0-15,-1 0 0,0-1 0,-21 1 16,0-21-16,21 21 0,0-22 16,-21 22-16,0 0 0,0-21 15,0 21-15,0-1 0,0 44 31,0-1-31,0 0 0,-21 0 16,21 0-16,0 22 0,0-22 0,0 0 16,0 0-16,0 21 0,0-20 0,0-1 15,0 0-15,0 0 0,0 0 16,21-21-16,0 0 16,1 21-16,20-21 0,-21 0 15,0 0-15,0 0 0,1 0 0,-1-21 16,0 21-16,0-21 0,0 0 15,0 0-15,1 0 0,-22-1 0,21 1 16,-21 0-16,0 0 0,0 0 0,0 0 16,0-22-16,0 22 0,0 0 0,0 0 15,0 42 17,0 0-32,0 0 0,0 0 0,0 1 15,0-1-15,0 21 0,0-21 16,0 0-16,0 1 0,0-1 0,0 0 15,-21 0-15,21 0 0,0 0 0,0 1 16,-22-22 0,22-22 15,-21 22-31,21-21 16,0 0-16,0 0 0,0 0 15,0 0-15,0-1 0,0 1 0,21-21 16,-21 21-16,22-22 0,-1 22 0,0-21 15,0 21-15,21 0 0,-20-1 0,20 1 16,0 21-16,-21 0 0,22 0 16,-22 0-16,21 0 0,-21 0 15,1 21-15,-1 1 0,0-1 0,0 21 16,-21-21-16,0 22 0,0-22 16,0 21-16,0-21 0,0 0 0,0 1 15,0 20-15,0-21 0,0 0 16,-21 0-16,21 1 15,-21-22-15</inkml:trace>
  <inkml:trace contextRef="#ctx0" brushRef="#br0" timeOffset="188315.41">22140 10499 0,'0'0'0,"21"21"0,1-21 0,-1 0 15,0 0-15,21 0 0,-21 0 16,22 0-16,-1-21 0,0 21 16,1-21-16,-1-1 0,22 22 0,-22-21 15,-21 0-15,21 0 0,1-21 0,-22 20 16,0 1-16,0 0 0,-21-21 15,0 21-15,0-1 0,0-20 0,0 21 16,0 0-16,0-22 0,-21 22 0,0 0 16,0 0-16,0 21 0,-1-21 0,-20 21 15,21 0-15,0 0 0,0 0 16,-1 21-16,1 0 0,0 0 0,0 22 16,21-1-16,-21 0 0,0 1 15,-1 20-15,1-21 0,21 22 16,-21-1-16,0 1 0,21 21 0,-21-22 15,21 1-15,-21-1 0,21 1 0,-22-1 16,22 22-16,0-22 0,0 1 0,0 20 16,0-20-16,0-1 0,0 1 15,0-1-15,0 1 0,0-22 0,0 22 16,0-22-16,0 0 0,0-20 0,0 20 16,0-21-16,0 0 0,22-21 15,-1 0-15,0 0 16,0 0-16,0 0 0,0 0 0,22-21 15,-22 0-15,21 0 0,1-22 0,-1 22 16,-21-21-16,21 21 0,-20-22 0,-1 1 16,0 0-16,-21-1 0,0-20 15,0 21-15,0-22 0,0 22 0,-21-22 16,0 22-16,-22 0 0,22-22 0,-21 22 16,-1 21-16,1-22 0,0 22 0,-1 0 15,1 0-15,21 0 16,0-1-16,0 22 0,-1 0 0,22-21 0,0 0 31,22 21-15,-1 0-16,0 0 0,0-21 0,21 21 15,1-21-15,-1 0 0,0 21 0,1-22 16</inkml:trace>
  <inkml:trace contextRef="#ctx0" brushRef="#br0" timeOffset="189444.22">23199 10414 0,'0'0'0,"0"-21"0,0 0 16,0 0-16,-22-1 16,1 1-1,0 21-15,0 0 0,0 0 0,0 0 16,-1 21-16,1 1 16,0-1-16,0 0 0,0 21 0,0-21 15,-1 22-15,1-22 0,0 21 0,0-21 16,0 1-16,21 20 0,0-21 15,0 0-15,0 0 0,0 1 0,0-1 16,21-21-16,0 0 0,0 0 16,0 0-16,1 0 0,-1 0 0,21 0 15,-21 0-15,0-21 0,1 21 16,20-22-16,-21 1 0,0 0 0,0 0 16,1 0-16,-1 0 0,0-1 15,0 1-15,-21 0 0,21-21 0,-21 21 16,0-1-16,0 1 15,0 0-15,0 42 32,0 0-32,0 1 0,0-1 15,0 0-15,0 21 0,0-21 0,0 1 16,0 20-16,0-21 0,0 0 16,0 22-16,0-22 0,21-21 0,1 21 15,-1 0-15,0 0 0,0-21 0,0 0 16,0 0-16,1 0 0,-1 0 15,0 0-15,21 0 0,-21 0 0,1-21 16,-1 0-16,0 21 0,0-21 0,0 0 16,0-1-16,1-20 0,-22 21 15,21-21-15,-21 20 0,21-20 16,-21 21-16,21-21 0,-21 20 0,0 1 16,0 0-16,0 0 0,0 42 31,0 0-16,0 0-15,0 1 0,0-1 0,0 21 16,0-21-16,0 0 0,0 1 0,0-1 16,21 0-16,0 0 0,-21 0 15,22 0-15,-1-21 0,-21 22 0,21-22 16,0 0-16,0 0 16,0 0-16,1 0 0,-1 0 15,0-22-15,0 22 0,-21-21 0,21 0 16,0 0-16,1 0 0,-22 0 0,21-22 15,0 1-15,-21 0 0,21 20 0,0-41 16,-21 21-16,0-1 0,21 1 16,1 0-16,-22-22 15,0 43-15,0-21 0,0 20 0,0 1 16,0 42 0,-22 1-1,22-1-15,-21 21 0,21-21 16,-21 22-16,21-22 0,0 21 0,0 0 15,0 1-15,0-1 0,0-21 16,0 22-16,0-1 0,0-21 0,0 21 16,0-20-16,0-1 0,0 0 0,0 0 15,0 0-15,0 0 0,21-21 16,0 0-16,1 0 0,-1 0 16,0 0-16,0 0 0,0 0 0,22-21 15,-22 0-15,0 21 0,21-21 0,-21 0 16,1 0-16,-1-1 15,0 1-15,0 0 0,0-21 0,-21 21 0,21-1 16,-21 1-16,0 0 0,0 0 16,-21 21-1,0 21 1,0 0-16,0 0 0,21 1 16,0-1-16,0 0 0,0 0 0,0 0 15,0 0-15,0 1 0,0-1 16,0 0-16,0 0 15,21-21-15,0 0 0,0 0 16,0 21-16,1-21 0,-1 0 16,21 0-16,0 0 0,-20 0 0,20 0 15,0 0-15,1-21 0,-1 21 16,-21-21-16</inkml:trace>
  <inkml:trace contextRef="#ctx0" brushRef="#br0" timeOffset="189984.43">25273 10351 0,'0'0'0,"0"-43"0,0 22 0,0 0 16,0 0-16,0 0 0,-21 21 16,21-22-16,-21 1 0,-1 21 0,1 0 15,0 0-15,0 0 0,0 0 0,-22 0 16,22 21-16,0 1 16,0-1-16,0 21 0,-22-21 0,22 22 15,21-22-15,-21 21 0,21 0 0,-21 22 16,21-43-16,0 21 0,0-20 15,0-1-15,0 0 0,0 0 16,21 0-16,-21 0 0,21-21 0,0 0 16,1 0-16,-1 0 0,0 0 0,0 0 15,0 0-15,0 0 0,1-21 16,-1 0-16,0 0 0,0 0 0,0 0 16,0-1-16,1-20 0,-1 21 0,0-21 15,0-1-15,0 1 0,0 0 0,1-22 16,-1 22-16,-21-1 0,0 1 15,0 0-15,21-22 0,-21 22 0,0 0 16,0 20-16,0-20 0,0 21 16,0-21-16,0 20 0,0 1 15,-21 21 1,0 0-16,21 21 0,0 22 16,0-22-16,-22 21 0,22 1 15,0-1-15,-21 0 0,21 1 0,0-1 16,0 0-16,0 1 0,0-1 0,0 0 15,0 1-15,0-1 0,0 0 16,0 1-16,0-22 0,0 21 0,0-21 16,21 0-16,1 1 0,-1-1 0,0-21 15,0 21-15,0-21 0,22 0 0,-22 0 16,0 0-16,21 0 16,-21 0-16,1-21 0,20 21 0,-21-21 15,0-1-15,0 1 0,1 0 0</inkml:trace>
  <inkml:trace contextRef="#ctx0" brushRef="#br0" timeOffset="190251.27">23643 9970 0,'0'0'0,"-42"0"0,21 0 15,21 21 48</inkml:trace>
  <inkml:trace contextRef="#ctx0" brushRef="#br0" timeOffset="190818.85">23537 11324 0,'-21'0'16,"42"0"-1,0 0-15,1 0 16,20 0-16,-21 0 0,21 0 0,1 0 16,-1 0-16,0 0 0,22-21 15,-22 21-15,1 0 0,-1 0 0,-21 0 16,21 0-16,-20 0 0,-1 0 0,0 0 15,-21-21 1,-21 21 0,0 0-16,-1 0 0,1 0 15,0 0-15,0 0 0,0 0 16,0 0-16</inkml:trace>
  <inkml:trace contextRef="#ctx0" brushRef="#br0" timeOffset="191023.16">23834 11324 0,'0'21'15,"-22"85"17,22-63-32,0-22 0,0 21 0,0-21 0,0 22 15,-21-22-15,21 0 0,0 21 16,0-21-16,-21 1 0,21-1 0,-21 0 16,21 0-16,0 0 0,0 0 15,-21 1-15,21-44 47</inkml:trace>
  <inkml:trace contextRef="#ctx0" brushRef="#br0" timeOffset="191664.82">24003 11748 0,'21'0'0,"0"0"31,0 0-31,1 0 16,-1 0-16,-21-22 0,21 22 15,0-21-15,0 0 0,0 21 16,1-21-16,-1 0 16,-21 0-16,21 21 0,-21-22 0,0 1 15,0 0-15,-21 21 31,0 0-15,-1 0-16,1 21 0,0 0 0,0 1 16,21-1-16,-21 0 0,21 0 15,-21 0-15,21 0 0,0 1 16,0-1-16,0 0 0,0 0 0,0 0 16,0 0-16,0 1 0,0-1 15,21-21-15,0 0 16,0 0-16,0 0 0,0 0 0,1 0 15,-1 0-15,0 0 0,21 0 0,-21-21 16,1-1-16,-1 1 0,21 21 0,-21-21 16,0 0-16,1 0 15,-1 0-15,0-22 0,0 22 0,-21 0 16,21 0-16,-21 0 0,0-1 0,0 1 16,-21 21-1,0 0 1,21 21-16,0 1 0,0-1 15,0 0-15,0 0 0,0 0 16,21 0-16,-21 1 0,0-1 16,21-21-16,-21 21 0,21 0 0,-21 0 15,0 0-15,0 1 16,-21-22 0,0 0-16,0 0 15,0 0-15,0 0 16,-1 0-16,22-22 15,0 1-15,0 0 16,0 0-16,22 21 0,-22-21 16,21 0-16</inkml:trace>
  <inkml:trace contextRef="#ctx0" brushRef="#br0" timeOffset="191918.98">24892 11324 0,'0'0'0,"21"-21"0,0 0 16,-21 0-16,21 0 0,-21 42 31,0 0-15,0 21-16,0-21 0,0 22 0,0-22 15,0 21-15,0 1 0,-21-1 16,21 0-16,0-21 0,0 22 0,0-22 16,0 21-16,0-21 0,0 1 0,0-1 15,0 0-15,0 0 0,0 0 16,0 0-16,21-21 31,-21-21-15,22 0-16</inkml:trace>
  <inkml:trace contextRef="#ctx0" brushRef="#br0" timeOffset="192090.78">24786 11557 0,'-21'0'31,"42"0"-15,0 0-16,0 0 15,1 0-15,-1 0 0,21 0 0,-21 0 16,22 0-16,-22 0 0,21 0 0,-21 0 16,22-21-16,-1 21 0</inkml:trace>
  <inkml:trace contextRef="#ctx0" brushRef="#br0" timeOffset="192371.62">25823 11240 0,'0'-22'0,"0"44"0,0-65 16,0 22-16,0 0 0,0 0 15,-21 21-15,0 0 16,0 0-16,0 0 0,-1 21 0,1 0 15,0 0-15,0 0 0,-21 22 16,20-22-16,1 21 0,0 1 0,0-1 16,0 0-16,0 1 0,-1-1 15,22 0-15,-21 1 0,21-22 0,0 21 16,0-21-16,0 22 0,0-22 0,21 0 16,1 0-16,-1 0 0,21-21 15,-21 21-15,22-21 0,-22 0 0,21 0 16,0 0-16,1 0 0</inkml:trace>
  <inkml:trace contextRef="#ctx0" brushRef="#br0" timeOffset="193622.99">26395 11536 0,'0'0'0,"0"-21"0,0 0 0,0-1 15,-21 1-15,-1 21 0,1 0 0,0 0 16,-21 0-16,21 0 0,-1 0 15,1 21-15,0 1 0,0-1 16,-21 21-16,20-21 0,1 0 0,21 22 16,-21-22-16,21 21 0,-21-21 0,21 1 15,0-1-15,0 0 0,0 0 16,0 0-16,0 0 0,21 1 0,0-22 16,0 21-16,1-21 0,-1 0 15,0 0-15,0 0 0,0 0 16,0-21-16,-21-1 0,22 22 15,-1-21-15,0 0 0,0 0 0,0 0 16,-21 0-16,0-1 0,21-20 0,1 21 16,-22-21-16,21 20 0,-21-20 15,0 21-15,0 0 0,0 0 0,0-1 16,0 44 15,0-1-31,0 0 0,-21 0 0,21 0 16,-22 22-16,22-22 0,0 0 0,0 21 15,0-21-15,0 1 0,0-1 16,0 0-16,0 0 0,22 0 16,-1-21-16,0 0 0,0 0 15,0 0-15,0 0 0,1 0 16,-1 0-16,0 0 16,0-21-16,0 0 0,0 21 0,-21-21 15,22 0-15,-1-22 0,-21 22 0,0 0 16,21 0-16,0 0 0,-21-1 15,0 1-15,0 0 0,21 21 0,0 0 16,-21 21 0,0 0-1,0 1-15,0-1 0,0 0 0,0 0 16,0 0-16,0 0 0,0 1 16,0-1-16,0 0 0,22 0 15,-22 0-15,0 0 16,0-42 31,-22 21-47,22-21 15,-21 0-15,0 21 32,21 21-1,21 0-16,0-21-15,1 0 16,-1 0-16,0 21 16,0-21-16,0 0 0,0 0 0,1 0 15,-1 0-15,0 0 0,0 0 0,0-21 16,22 21-16,-22-21 0,0 21 16,0-21-16,0 0 0,0 21 0,1-21 15,-22-1-15,21 1 0,-21-21 0,21 21 16,-21 0-16,0-1 0,0 1 15,0 0-15,-21 21 32,21 21-32,-21 0 15,21 1-15,-22-1 0,22 0 16,0 0-16,0 0 0,0 0 16,0 1-16,0-1 0,0 0 0,0 0 15,0 0-15,22-21 16,-1 0-16,0 0 15,0 0-15,0 0 0,0 0 16,1 0-16,-1 0 0,0-21 16,21 21-16,-21-21 0,1 0 0,-1 0 15,0-1-15,0 1 0,0 0 0,-21 0 16,0-21-16,21 20 0,-21 1 16,22 0-16,-22 0 0,0 0 15,0 0-15,0 42 31,-22 0-31,22 0 0,0 0 0,0 0 16,0 1-16,0-1 0,0 0 0,0 0 16,0 0-16,0 0 0,0 1 15,0-1-15,0 0 0,-21-21 0,21 21 16,0 0-16,-21-21 16,0 0-16,0 0 15,0 0-15,-1 0 0,1 0 16,0 0-16,-21 0 0,21 0 0</inkml:trace>
  <inkml:trace contextRef="#ctx0" brushRef="#br1" timeOffset="208227.82">381 3090 0,'-21'0'31,"0"0"-31,-1 0 16,22-21-1,-21 21-15,21-21 16,0 0-16,0 0 15,0 0 1,0-1-16,21 1 16,1 21 15,-1 0-15,0 21-16,-21 1 15,0-1-15,21 0 0,-21 0 0,21 21 16,-21-20-16,0 20 0,0-21 15,0 21-15,0-20 0,0-1 16,0 0-16,0 0 0,0 0 0,21-21 16,-21 21-16,22-21 15,-22-21 17,0 0-32,0 0 15,0 0-15,0 0 0,0-1 0,0 1 16,0 0-16,0 0 0,0 0 15,-22 0-15,1-1 0,21 1 0,-21 0 16,21-21-16,-21 21 16,21-1-16,-21 1 0,21 42 47,0 1-32,21-1-15,-21 0 16,21 0-16,-21 0 0,21 0 15,0 1-15,1-1 0,-22 0 16,0 0-16,21 0 0,-21 0 16,21 1-16,-21-1 0,0 0 15,21 0-15,-21 0 0,21 0 0,-21 1 16,0-1-16,0 0 16,0 0-16,0 0 15,21-21-15,-21 21 16,0 1-1,22-22 1,-1 0 31,0 0-47,0 0 16,0-22-16,22 1 15,-22 21-15,21-21 0,0 0 0,1-21 16,-1 20-16,0-20 0,22 0 15,-1 21-15,1-22 0,-1 1 16,1 0-16,-1-1 0,1 1 0,-1 21 16,1-22-16,-1 1 0,1 21 15,-22-21-15,22 20 0,-22 1 16,0-21-16,1 21 0,-22 0 16,42-1-16,-20 1 0,-22 0 15,0 0-15,0 21 0,0-21 16,1 21-16,-1-21 15,0 21-15,-21 21 94,-21 0-78,0-21-1,-1 21-15,1 0 0,0 0 16,0 1-16,-21-22 16,20 21-16,-20 0 0,21 0 0,-21 0 15,-22 22-15,22-22 0,-22 0 16,1 0-16,20 0 0,-41 22 0,20-22 16,1 0-16,20 0 0,-20 21 15,-1-20-15,22-1 0,0 0 16,-22 0-16,43 0 0,-21 22 0,21-22 15,-22-21-15,22 21 0,0 0 16,-21 0-16,20 0 0,1 1 16,0-22-16,0 21 0,0 0 15,21 0-15,-21-21 0,21 21 0,-22-21 16,1 21-16,0-21 47,21 22-32,-21-22-15,0 0 16,0 0 0,-1 21 15,1-21 63,0 0 15,0 0-93,0 0-1,0-21 1,21-1-16,0 1 16,-22 0-16,22 0 15,-21 0-15,0 0 0,21-1 16,-21 1-16,0-21 0,21 21 0,-21 0 15,21-1-15,0 1 16,-22 0-16,22 0 0,-21 0 16,21 0-16,0-1 15,0 1-15,0 0 16,0 0-16,0 0 16,-21 21-16,0-21 15,21 42 48,0 0-48,21 0-15,-21 0 0,21 0 0,0 1 16,1 20-16,-22-21 0,21 0 16,0 0-16,0 22 0,0-22 15,-21 0-15,21 0 0,1 0 0,-1 1 16,-21-1-16,21-21 0,-21 21 15,21-21-15,-21 21 16,21-21 0,-42 0 156,21-21-172,-21 21 15</inkml:trace>
  <inkml:trace contextRef="#ctx0" brushRef="#br1" timeOffset="-213785.23">339 4741 0,'0'0'0,"0"-21"15,0 0 1,-22 21-16,22-21 16,0 42 46,0 0-62,0 0 0,0 22 0,0-22 16,0 0-16,0 21 0,0-20 15,0 20-15,0-21 0,0 0 16,-21 0-16,21 1 0,0-1 0,0 0 16,0 0-16,0 0 0,0 0 15,0-42 17,0 0-32,0 0 15,0 0-15,0-22 0,0 22 16,0 0-16,0-21 0,0-1 15,0 22-15,0-21 0,0 21 16,0-22-16,0 22 0,0-21 16,0 21-16,0 0 0,0-1 15,0 44 17,0-1-17,0 0-15,0 0 0,0 0 16,0 0-16,0 1 0,0-1 0,0 0 15,0 0-15,0 0 16,0 0-16,0 1 31,0-1 63,0 0-94,0 0 0,0 0 16,0 0-16,0 1 0,0-1 15,0 0-15,21 0 0,-21 0 0,0 0 16,22 1-16,-22-1 0,0 0 16,0 0-16,0 0 15,0 0-15,0 1 16,0-1-1,0 0 1,21-21 31,0 0-31,0 0-16,0-21 15,0 21-15,1-21 0,20-1 0,0 1 16,1 0-16,20 0 0,-21-21 15,22 20-15,-1-20 0,1 0 16,21-1-16,-22 1 0,1 0 16,20-1-16,1 1 0,-22 21 0,22-21 15,-21-1-15,-1 22 0,1 0 16,-1 0-16,-21 0 0,22-1 16,-22 1-16,1 0 0,-22 21 0,21-21 15,-21 0-15,0 21 0,1 0 0,-1 0 16,0-21-16,0 21 15,0 0-15,-21-22 172,-21 44-94,0-22-78,-21 21 0,20 0 16,-20 0-16,0 0 0,-1 0 0,-20 1 16,21-1-16,-22 21 0,1-21 15,-22 22-15,21-1 0,-20 0 16,-1 1-16,22-1 0,-22 0 0,21-21 16,1 22-16,21-22 0,-1 21 15,1-21-15,0 1 0,20-1 0,-20 0 16,21 0-16,0 0 0,0 0 15,-1-21-15,1 22 0,0-1 0,0-21 16,0 21-16,0-21 16,-1 0-16,22 21 0,-21-21 0,0 0 15,0 21 1,0-21 0,0 0-1,-1 0 32,1 0 78,0 0-47,0 0-31,0 0-31,0 0 31,21-21-1,0 0-46,0 0 0,0 0 16,0-1-16,0 1 0,0 0 16,0 0-16,0-21 0,0 20 15,0-20-15,0 0 0,0-1 16,0 1-16,0 0 0,0-1 0,0 1 16,0 0-16,-22 21 0,22-1 15,0 1-15,0 0 0,0 0 0,0 0 16,0 0-1,0 42 32,0 0-47,0 0 16,0 0-16,0 0 0,0 1 16,0 20-16,0-21 0,0 21 0,22-20 15,-22 20-15,0-21 0,21 21 16,-21-20-16,0 20 0,0-21 15,0 0-15,0 0 0,0 1 0,0-1 16,0 0-16,0 0 0,0 0 16,0 0-16,0 1 0,0-1 15,0 0-15,0 0 16,21-21 0,-21 21-16,21-21 62,0 0-46,-21-21-16,21 21 15,1-21-15,-1 21 0,-21-21 16,21 21-16,0-21 0,0 21 16,0-22-16,1 22 0,-1-21 15,0 21-15,0-21 0,0 21 16,0-21-16,1 0 0,-1 21 0,21-21 15,-21-1-15,22 1 16,-22 0-16,21 0 0,0-21 0,1 20 16,-1-20-16,0 21 0,22-21 15,-22 20-15,22 1 0,-1-21 16,1 21-16,-22 0 0,22-1 0,-1 1 16,-21 21-16,22-21 0,-22 0 15,1 0-15,20 21 0,-21-21 0,-20-1 16,20 22-16,0-21 0,-21 21 15,22-21-15,-22 0 0,0 21 0,21-21 16,-20 21-16,-1-21 0,0 21 16,21-22-16,-21 22 0,1 0 0,-1-21 15,0 0-15,0 21 16,0 0 15,-21-21 94,-21 21-47,0 0-62,0 0 0,0 0-16</inkml:trace>
  <inkml:trace contextRef="#ctx0" brushRef="#br1" timeOffset="-177986.16">296 6668 0,'0'-22'0,"0"1"15,0 0 16,0 0-31,0 0 16,0 0 0,0 42 31,0 0-32,0 0-15,0 0 0,0 22 0,0-22 16,0 0-16,0 0 0,0 0 15,0 0-15,0 1 0,0-1 16,0 0-16,0 0 16,0-42 31,0 0-47,0 0 15,0-1-15,0 1 0,0 0 16,0 0-16,-21 0 0,21-22 15,-21 22-15,21 0 0,0 0 0,0 0 16,0 0-16,-21-1 0,21 1 16,0 0-1,0 42 17,0 0-32,0 1 15,21-1-15,-21 0 16,0 0-16,0 0 0,0 0 0,21 1 15,-21-1-15,0 0 0,21 0 16,-21 0-16,0 0 0,0 1 16,0-1-16,0 0 0,21 0 0,-21 0 15,0 0-15,0 1 16,0-1-16,0 0 16,22-21-1,-22 21-15,0 0 0,21-21 16,0 0 46,21 0-62,-21-21 0,22 0 0,-1 0 16,0 0-16,1-1 0,20 1 16,-20 0-16,20-21 0,1 21 15,20-22-15,-20 1 0,20 0 0,1-1 16,-21 1-16,20 21 0,1-22 15,-22 1-15,1 0 0,-1 21 16,1-1-16,-1-20 0,-20 21 16,20 0-16,-20 0 0,-22-1 0,21 22 15,-21-21-15,22 21 0,-22 0 16,-21-21-16,21 21 0,0 0 16,0 0-1,-42 21 141</inkml:trace>
  <inkml:trace contextRef="#ctx0" brushRef="#br1" timeOffset="-162357.58">677 9631 0,'0'0'0,"64"0"0,-22 0 0,-21 0 0</inkml:trace>
  <inkml:trace contextRef="#ctx0" brushRef="#br1" timeOffset="-161340.95">317 8213 0</inkml:trace>
  <inkml:trace contextRef="#ctx0" brushRef="#br1" timeOffset="-161264.99">339 8170 0,'-22'0'31</inkml:trace>
  <inkml:trace contextRef="#ctx0" brushRef="#br1" timeOffset="-161158.06">360 8192 0,'0'21'16,"0"-42"-16,0 63 0,0-21 0,21 0 15,0 22-15,-21-22 16,0 0-16,21 21 0,0-21 16</inkml:trace>
  <inkml:trace contextRef="#ctx0" brushRef="#br1" timeOffset="-160994.15">466 8551 0,'0'0'16,"0"-21"0,42 21-16,-63 0 47,0-21-32,21 0 1,-43 21-16,22-21 0</inkml:trace>
  <inkml:trace contextRef="#ctx0" brushRef="#br1" timeOffset="-160621.27">402 8170 0,'-21'-21'0</inkml:trace>
  <inkml:trace contextRef="#ctx0" brushRef="#br1" timeOffset="-160450.37">296 8065 0,'0'-22'31,"0"44"-31,-21-65 32,42 43-17,-21 21-15,0 1 0,-21-22 16,21 21-16,0 0 15,21 21-15,-21-21 0,21 22 0,1-22 16,-22 0-16,0 21 0,21-20 16,0-1-16</inkml:trace>
  <inkml:trace contextRef="#ctx0" brushRef="#br1" timeOffset="-159985.64">444 8530 0,'0'21'16,"43"1"-1,-86-65-15,107 107 16,-43-64-1,-21 21 1,21-21 0,0 0 15,1 0-15,-1-21-16,0 21 0,0 0 0,0-21 15,0-1-15,1 1 0,20 0 16,0 0-16,-21 0 0,43 0 0,-22-22 15,22 22-15,-1-21 16,1-1-16,-22 22 0,22-42 0,20 20 0,-20 1 16,20 0-16,-20-1 15,21 1-15,-22 21 0,1-21 0,-1 20 16,-21 1-16,22-21 0,-22 21 16,1 21-16,20-21 0,-21-1 0,-20 1 15,20 21-15,-21 0 0,21-21 16,-20 21-16,-1 0 0,0 0 0,0 0 15,-21-21 1,21 21-16,0 0 47,-21 21 0,-42-21-32,21 0-15</inkml:trace>
  <inkml:trace contextRef="#ctx0" brushRef="#br1" timeOffset="-152825.79">1503 8551 0,'0'0'0,"127"-42"0,-21 0 16,-1 21-16,-20-22 0,0 22 16,-22 0-16,1 0 0,-22 21 0</inkml:trace>
  <inkml:trace contextRef="#ctx0" brushRef="#br1" timeOffset="-151085.83">529 9483 0,'0'-21'15,"0"-1"17,0 1-17,0 0 1,0 42 46,0 0-62,0 1 0,21 20 16,-21-21-16,21 0 0,-21 22 16,0-22-16,22 21 0,-22-21 0,0 0 15,0 22-15,0-22 0,0 0 16,0 0-16,21-21 0,-21 21 15,0-42 32,0 0-47,0 0 16,0 0-16,0 0 0,0-1 0,-21 1 16,21 0-16,0-21 0,-22 21 15,22-22-15,0 22 0,0 0 16,-21-21-16,21 20 0,0 1 0,0 0 15,-21 21-15,21-21 0,0 0 16,0 42 15,0 0-15,0 0-16,0 0 0,0 1 16,0-1-16,0 0 0,0 21 0,0-21 15,0 1-15,0 20 0,21-21 16,-21 0-16,0 22 0,0-22 0,21 0 15,-21 0-15,0 0 0,0 0 16,0 1-16,0-1 16,22-21-16,-22 21 15,0 0 17,21-21-32,0 0 31,0 0-31,0 0 15,0-21-15,1 21 16,-1-21-16,0 0 0,21-1 0,1 1 16,-1 0-16,0-21 0,22-1 15,-1 1-15,22 0 0,0-1 0,20 1 16,-20 0-16,0-1 0,21 1 16,-22 0-16,-20-1 0,20 1 0,1 0 15,-21 21-15,-1-22 0,1 22 16,-1 0-16,1 0 0,-1 0 0,-21-1 15,1 1-15,-22 21 16,21 0-16,-21-21 0,1 21 16,-1 0-1,-42 0 79,-1 0-94,1 0 0,0 0 16</inkml:trace>
  <inkml:trace contextRef="#ctx0" brushRef="#br1" timeOffset="-143417.68">381 11345 0,'0'0'0,"0"-21"16,0 0 0,0 0-16,0 0 47,0 42-32,0 0 1,0 0-16,0 0 15,0 1-15,21-1 0,-21 0 16,0 21-16,0-21 0,21 1 0,-21-1 16,21 21-16,-21-21 0,0 0 15,0 1-15,0 20 0,0-21 0,22 0 16,-22 0-16,0 1 0,0-1 16,21 0-16,-21 0 0,0 0 15,0 0 1,21-21-16,-21 22 15,21-22 1,-21 21 0,21-21 46,0 0-62,1 0 16,-1-21-16,21 21 0,-21-22 15,0 1-15,22 0 0,-1 0 16,0 21-16,1-42 0,20 20 16,-20 1-16,20 0 0,1 0 15,-1-21-15,22 20 0,-22-20 0,22 0 16,0-1-16,-1 1 0,-20 0 16,-1 21-16,22-22 0,-43 1 0,22 21 15,-1-22-15,-20 22 0,20 0 16,-21 0-16,1 0 0,-1 21 0,-21-21 15,22-1-15,-22 22 0,21 0 16,-21-21-16,0 21 0,1 0 16,-1 0-16,-21-21 0,21 21 15,-42 0 110,0 0-109,-1 0-16,1 0 0,0 0 0</inkml:trace>
  <inkml:trace contextRef="#ctx0" brushRef="#br1" timeOffset="-128305.14">656 13208 0,'-21'0'16,"0"0"-16,21-21 0,-21 0 31,21 0-15,-22 21-16,22-22 31,0 44 16,0-1-31,0 0-16,22 0 15,-22 0-15,21 0 0,-21 1 0,0-1 16,21 0-16,-21 0 16,21 0-16,-21 0 15,0 1-15,21-22 0,-21 21 0,21 0 16,-21 0-16,0 0 15,22-21-15,-22 21 0,21-21 16,-21 22-16,0-1 0,21-21 16,-21 21-16,21 0 15,0-21 17,0 0-17,1 0-15,-1-21 0,0 0 16,0 0-16,0-1 0,22 1 15,-1 0-15,21 0 0,1-21 0,-1 20 16,22-20-16,-21 0 0,20-1 16,1 1-16,0-21 0,-1 20 15,1 1-15,0 0 0,-1-1 16,-20 1-16,20 0 0,-20-1 16,-1 22-16,1 0 0,-1-21 0,1 20 15,-22 1-15,1 21 0,-1-21 16,-21 21-16,21 0 0,-20-21 0,-1 21 15,0 0-15,0 0 16,-21-21-16,0 42 94,-21-21-32,0 0-62,0 0 16</inkml:trace>
  <inkml:trace contextRef="#ctx0" brushRef="#br1" timeOffset="-106057.2">995 14055 0,'0'-21'0,"0"-1"16,0 1-1,0 42 63,-21 1-78,-1-1 0,1 0 16,21 0-16,0 0 0,0 22 16,0-22-16,-21 0 0,21 21 15,0 1-15,0-1 0,0 0 16,-21 1-16,21 20 0,0-21 0,0 22 16,0-22-16,0 1 0,0-1 15,0 21-15,0-20 0,0-1 0,0 0 16,-21 1-16,21-1 0,0 0 15,0 1-15,0-1 16,0-21-16,0 22 0,0-1 0,0 0 16,0-21-16,0 22 0,0-22 15,0 21-15,0-21 0,0 1 0,0 20 16,0-21-16,0 0 0,0 0 16,0 1-16,0-1 15,-21-21 16,21-21-15,0-1 0,0 1-16,0 0 0,0-21 15,0 21-15,0-22 16</inkml:trace>
  <inkml:trace contextRef="#ctx0" brushRef="#br1" timeOffset="-104065.31">974 14097 0,'21'0'78,"0"0"-78,0 0 15,0 0-15,0 0 0,1 0 16,-1 0-16,0 0 16,0 0-16,0 0 0,0 0 0,22 0 15,-22 0-15,21 0 0,-21 21 16,1-21-16,20 0 0,-21 0 0,21 0 16,-20 0-16,20 0 0,0 0 15,1 0-15,-1 0 0,0 0 0,1 0 16,-1 0-16,0 0 0,1 0 15,-1 0-15,0 21 0,-21-21 16,22 0-16,-1 0 0,0 0 0,1 0 16,-1 0-16,0 0 0,22 0 15,-22 0-15,1 0 0,-1 0 0,0 0 16,1 0-16,20 0 0,-21 0 16,22 0-16,-1 0 0,-20 0 15,20 0-15,1 0 0,-1 0 0,1 0 16,-1 0-16,1 0 0,-1 0 15,22 0-15,-22 0 0,1-21 0,21 21 16,-22 0-16,1 0 0,-1 0 16,1-21-16,-1 21 0,1 0 0,-1 0 15,-21 0-15,22-21 0,-22 21 16,22 0-16,-22 0 0,22 0 16,-22 0-16,21-21 0,-20 21 0,20 0 0,1 0 15,-22 0-15,22 0 0,-22 0 16,21 0-16,-20 0 0,-1 0 15,22-21-15,-22 21 0,0 0 16,1 0-16,-1 0 0,0 0 0,-21 0 16,22 0-16,-1 0 0,0 0 0,1 0 15,-1 0-15,0 0 0,1-22 16,-1 22-16,0 0 0,1 0 0,-1 0 16,0 0-16,1 0 0,-1 0 15,0 0-15,1 0 0,-1 0 0,0 0 16,1 0-16,-22 0 0,21 0 0,1 0 15,-1 0-15,-21 0 0,21 0 16,1 0-16,-1 0 0,0-21 0,1 21 16,-1 0-16,0 0 15,1 0-15,-1 0 0,0 0 0,1 0 16,20 0-16,-20 0 0,-1 0 0,0 0 16,1 0-16,20 0 0,-21 0 15,1 0-15,20 0 0,-20 0 0,-1 0 16,21 0-16,-20 0 0,-1 0 0,0 0 15,22 0-15,-22 0 0,1 0 16,20 0-16,-21 0 0,22 0 0,-22 0 16,1 0-16,20 0 0,-21-21 15,22 21-15,-22 0 0,1 0 0,20 0 16,-21 0-16,1 0 0,-1 0 16,0 0-16,1 0 0,-1 0 15,0 0-15,1 0 0,-1 0 0,0 0 16,1 0-16,20 0 0,-20 0 15,20-21-15,-21 21 0,22 0 0,-22 0 16,22 0-16,-1 0 0,-20 0 0,20 0 16,-21 0-16,1 0 0,20 0 15,-20 0-15,-1 0 0,0 0 0,1 0 16,20 0-16,-21 0 0,1 0 16,-1 0-16,0 0 0,22 0 15,-22 0-15,22 0 0,-22 0 0,22 0 16,-22 0-16,21 0 0,1 0 15,-22 0-15,22 0 0,-1 0 0,-20 0 16,20 0-16,-21 0 0,1 0 0,20 0 16,-20 0-16,20 0 0,-21 0 15,22 0-15,-22 0 0,22 0 0,-1 0 16,1 0-16,-22 0 0,22 0 16,-1 0-16,1 0 0,-1 0 0,1 0 15,-1 0-15,-21 0 0,22-21 0,-1 21 16,-20 0-16,20 0 0,-20 0 15,20 0-15,1 0 0,-22 0 16,21 0-16,1 0 0,-1 0 0,1 0 16,-22 0-16,22 0 0,-1 0 15,1 0-15,-22 0 0,22 0 0,-1 0 16,-21 0-16,22 0 0,-22 0 16,22 0-16,-22 0 0,0 0 0,22 0 15,-22 0-15,1 0 0,20 0 0,-21 0 16,1 0-16,-1 0 0,22 0 15,-22 0-15,0 0 0,22 0 0,-22 0 16,0 0-16,1 0 0,-1 0 16,0 0-16,1 0 0,-1 0 0,-21 0 15,22 0-15,-22 0 0,21 0 16,-21 0-16,22 0 0,-22 0 16,0 0-16,0 0 0,0 0 0,0 0 15,1 0-15,-1 0 16,0 0-1,-21 21 79,0 0-78,0 0-1,0 0-15,0 1 0,-21-1 16,21 0-16,0 0 0,-21 0 16,21 0-16,0 1 0,0-1 0,0 0 15,-22 21-15,22-21 0,-21 1 0,21 20 16,0-21-16,0 21 0,0 1 16,0-22-16,-21 21 0,21-21 0,0 22 15,-21-22-15,21 21 0,0-21 0,0 22 16,0-22-16,-21 0 0,21 0 15,-21 22-15,21-22 0,0 0 0,0 0 16,0 0-16,-22 0 0,22 1 16,0-1-16,0 0 15,0 0-15,-21-21 0,21 21 16,0-42 62,0 0-78,0 0 16,-21 21-16,0 0 0,0-21 15</inkml:trace>
  <inkml:trace contextRef="#ctx0" brushRef="#br1" timeOffset="-101132.92">889 15685 0,'-21'0'0,"42"0"78,0 0-78,0 0 0,0 0 15,1 0-15,-1 0 0,0 0 16,0 0-16,0 0 16,0 0-16,1 0 0,20 0 15,-21 0-15,0 0 0,22 0 0,-22 0 16,21 0-16,0 0 0,1 0 0,-1 0 16,0 0-16,1 0 15,20 0-15,-20 0 0,-1 0 0,0 0 16,1 0-16,-1 0 0,0 0 15,22 0-15,-22 0 0,0 0 16,1 0-16,-1 0 0,0 0 0,22 0 16,-22 0-16,22 0 0,-1 0 15,-20 0-15,20 0 0,1 0 0,-1 0 16,1 0-16,-22 0 0,21 0 16,1 0-16,-1 0 0,1 0 0,-1 0 15,-20 0-15,20 0 0,1 0 16,-1 0-16,1 0 0,-1 0 0,22 0 15,-22 0-15,1 0 0,-1 0 0,1 0 16,-1-22-16,1 22 0,-22 0 16,22 0-16,-1 0 0,-20 0 15,20 0-15,-21 0 0,22 0 16,-22 0-16,22 0 0,-1 0 0,1-21 16,-1 21-16,1 0 0,-22 0 0,22 0 15,-1 0-15,1 0 0,-1 0 16,1-21-16,-22 21 0,21 0 0,-20 0 15,20 0-15,1 0 0,-22 0 16,22 0-16,-1 0 0,1-21 0,-1 21 16,-21 0-16,22 0 0,21-21 0,-43 21 15,43 0-15,-22 0 0,1 0 16,-22 0-16,21-21 0,1 21 16,-1 0-16,1 0 0,-22 0 0,22 0 15,-1-22-15,1 22 0,-22 0 16,22 0-16,-1 0 0,-21 0 0,22 0 15,-1 0-15,-20-21 0,20 21 16,1 0-16,-22 0 0,22 0 0,-22 0 16,0 0-16,22 0 0,-22 0 0,0-21 15,1 21-15,-1 0 0,22 0 16,-22 0-16,0 0 0,1 0 0,20 0 16,-21-21-16,1 21 0,-1 0 15,22 0-15,-22 0 0,0 0 0,1 0 16,-1 0-16,0 0 0,1-21 15,-1 21-15,0 0 0,1 0 16,-1 0-16,0 0 0,1 0 0,-1 0 16,0 0-16,1-21 0,-1 21 0,0 0 15,1 0-15,20 0 0,-21 0 16,1 0-16,20 0 0,-20 0 0,-1 0 16,0 0-16,22 0 0,-22 0 0,0 0 15,22 0-15,-22 0 0,1 0 16,-1 0-16,0 0 0,1 0 0,-1 0 15,0 0-15,1 0 16,-1 0-16,0 0 0,1 0 0,-1-22 16,0 22-16,1 0 0,-1 0 0,0 0 15,1 0-15,-1 0 0,0 0 16,1 0-16,-1 0 0,0 0 0,1 0 16,-1 0-16,0 0 0,1 0 0,-1 0 15,0 0-15,1 0 0,-22 0 16,21 0-16,0 0 0,1 0 0,-1 0 15,-21-21-15,22 21 0,-1 0 0,0 0 16,22 0-16,-22 0 0,0 0 16,1 0-16,-1 0 0,22-21 0,-22 21 15,0 0-15,1 0 0,20 0 16,-21 0-16,1 0 0,-1 0 0,0 0 16,1 0-16,-1 0 0,0 0 15,-20 0-15,20 0 0,0 0 16,1 0-16,-1 0 0,0 0 0,1 0 15,-1 0-15,0-21 0,1 21 0,-1 0 16,0 0-16,1 0 0,-1 0 16,0 0-16,1 0 0,-1 0 0,0 0 15,-21 0-15,22 0 0,-1 0 0,-21 0 16,22 0-16,-22 0 0,0 0 16,21 0-16,-21 0 0,1 0 15,-1 0-15,21 0 0,-21 0 0,0 0 16,1 0-16,-1 0 0,0 0 15,0 0-15,0 0 0,0 0 0,1 0 16,-1 0-16,0 0 0,0 0 16,0 0-16,0 0 0,1-21 15,-1 21-15,0 0 0,0 0 0,0 0 16,0 0-16,1 0 16,-1 0-16,0 0 0,0 0 15,0 0-15,0 0 0,1-21 16,-1 21-16,0 0 0,0 0 15,0 0-15,0 0 0,1 0 16,-1 0-16,0 0 16,0 0-1,0 0-15,-21-22 16,21 22-16,1 0 16,-1 0-1,0 0 16,0 0-15,0 0 0,0 0-1,1 0 1,-1 0-16,0 0 16,0 0-1,0 0-15,0 0 16,1-21-1,-22 0 17,21 21-17,0 0 79,0 0-47,-21-21-16,0 0-31,0 0 16,0-1-1,21 1 1,-21 0-16,0 0 16,0 0-1,0 0 17,-21 21-17,21-22-15,-42 22 16</inkml:trace>
  <inkml:trace contextRef="#ctx0" brushRef="#br1" timeOffset="-91998.08">1016 16235 0,'0'0'0,"21"-21"15,-21 0-15,21 21 16,-21-22-16,0 1 16,21 21 15,-21 21-16,0 1-15,0-1 16,0 0-16,0 0 0,0 0 0,0 22 16,0-22-16,0 0 0,0 21 15,22-21-15,-22 1 0,0 20 16,0-21-16,21 0 0,-21 0 0,0 1 16,0 20-16,21-42 15,-21 42-15,21-21 0,-21 1 16,0-1-16,0 0 15,21-21-15,-21 21 16,21-21-16,-21 21 16,22-21 15,-1 0-31,0 0 16,0 0-16,0-21 0,22 0 0,-1 0 15,0 0-15,22-1 0,-1 1 16,1 0-16,-1-21 0,1 21 15,-1-22-15,1 22 0,20-21 0,1 21 16,0-22-16,-1 1 16,22 0-16,-21 20 0,0-20 0,-22 21 15,22-21-15,-22 20 0,1 1 16,-1 0-16,-20 0 0,-1 0 0,0 0 16,1 21-16,-1 0 0,-21-22 15,0 22-15,0 0 0,1 0 0,-22 22 125,0-1-125,-22-21 16,1 21-16,0-21 0,0 21 0</inkml:trace>
  <inkml:trace contextRef="#ctx0" brushRef="#br1" timeOffset="-81721.61">1460 17505 0,'0'0'0,"-21"0"15,0 0 1,21-21-16,-21 21 15,21 21 48,0 0-63,0 0 0,0 0 16,21 1-16,0 20 0,-21-21 15,0 21-15,21-20 0,-21 20 0,22-21 16,-22 21-16,21 1 0,-21-22 15,0 21-15,0-21 0,21 1 16,0-1-16,-21 0 0,21 0 0,-21 0 16,0 0-16,0 1 0,21-22 15,1 21-15,-1 0 32,0-21-17,0 0 1,0 0-16,0-21 0,1 21 0,20-21 15,-21-1-15,43-20 0,-22 21 16,21-21-16,1-1 0,-1 1 16,22 0-16,21-22 0,-21 1 0,20 20 15,-20-20-15,0 20 0,-1 1 16,-20 0-16,-1-1 0,1 1 16,-1 21-16,-20-21 0,-1 20 0,0 1 15,1 0-15,-1 21 0,-21-21 0,0 21 16,22 0-16,-43-21 15,21 21-15,0 0 0,0 0 47,0 0 0,-42 0-16,0 0-15,0 0-16</inkml:trace>
  <inkml:trace contextRef="#ctx0" brushRef="#br1" timeOffset="-72761.49">16806 1355 0,'0'-21'16,"-21"63"-16,63-42 16,-42-21-16,0 0 15,0-1-15,0 1 16,0 0 0,0 0-1</inkml:trace>
  <inkml:trace contextRef="#ctx0" brushRef="#br1" timeOffset="-72509.63">16785 1397 0,'0'233'32,"0"-466"-32,0 508 15,0-211-15,0-22 0,-21 22 16,21-1-16,0 1 0,0-22 0,0 0 16,0 1-16,0-1 0,0 0 0,0 1 15,0-1-15,0 0 0,21 22 16,-21-22-16,0-21 0,0 22 0,0-1 15,0 0-15,0 1 0,0-22 16,0 0-16,0 21 0,0-21 0,0 1 16,0-1-16,0 0 0,0 0 15,0 0 1</inkml:trace>
  <inkml:trace contextRef="#ctx0" brushRef="#br1" timeOffset="-72440.67">16827 2582 0,'0'-21'0,"0"0"0,0 0 16</inkml:trace>
  <inkml:trace contextRef="#ctx0" brushRef="#br1" timeOffset="-71881.99">17018 1249 0,'0'0'0,"21"0"78,0 0-62,0 0-16,1 0 15,-1 0-15,0 0 16,0 0-16,0 0 0,0 0 16,22 0-16,-22 0 0,0 0 0,21 0 15,1 0-15,-1 0 0,0 21 16,1-21-16,-1 0 0,0 0 16,1 0-16,-1 0 0,0 0 0,1 0 15,-1 0-15,0 0 0,1 21 16,-1-21-16,22 0 0,-22 0 0,0 0 15,22 0-15,-22 0 0,22 0 16,-22 0-16,21 0 0,1 0 0,-22 0 16,22 0-16,-1 0 0,1 21 15,-1-21-15,1 0 0,-22 0 0,22 0 16,-1 0-16,-21 0 0,22 0 16,-1 0-16,1 0 0,-22 0 15,22 22-15,-22-22 0,43 0 0,-22 0 16</inkml:trace>
  <inkml:trace contextRef="#ctx0" brushRef="#br1" timeOffset="-71229.37">20172 1291 0,'275'0'31,"-550"0"-31,613 0 0,-274 0 0,-1 0 16,1 0-16,-1 0 0,1 0 0,-22 0 16,22 0-16,-1 0 0,-20 0 15,20 0-15,-21 0 0,22 0 0,-1 0 16,1 0-16,-1 0 0,1 0 15,21 0-15,-22 0 0,1-21 16,-1 21-16,1 0 0,-1-21 0,1 21 16,-1 0-16,1 0 0,-22 0 15,21 0-15,1-21 0,-1 21 0,1 0 16,-22 0-16,22 0 0,-1-21 16,1 21-16,-1 0 0,1 0 0,-1 0 15,1 0-15,-1 0 0,-20 0 16,20 0-16,1 0 0,-22 0 0,21 0 15,-20 0-15,-1 0 0,22 0 16,-22 0-16,0 0 0,22 0 0,-22 0 16,22 0-16,-22 0 0,21 0 15,-20 0-15,-1 0 0,22 0 16,-22 0-16,0-22 0,1 22 16,-1 0-16,0 0 0,1 0 0,20 0 15,-21 0-15,1 0 0,-1 0 16,22 0-16,-22 0 0,21 0 0,-20 0 15,20 0-15,1 0 0,-1 0 0,-20 0 16,20 0-16,1 0 0,-1 0 16,1 0-16,-1 0 0,-21 0 0,22 0 15,-1 0-15,-20 22 0,20-22 16,-20 0-16,20 0 0,-21 0 0,22 0 16,-22 0-16,22 21 0,-22-21 15,22 0-15,-22 0 0,21 0 16,-20 0-16,-1 0 0,0 0 15,-20 0-15,20 0 0,-21 0 0,21 0 16,-20 0-16,-1 0 0,0 0 16,21 0-16,-21 0 0,1 0 0,-1 0 15,0 0-15,0 0 16,0 0-16,0 21 0,1-21 16,-1 0-16,0 0 15,0 21-15,-42-21 31,-21-21-31</inkml:trace>
  <inkml:trace contextRef="#ctx0" brushRef="#br1" timeOffset="-67306.11">16891 2815 0,'-21'0'0,"0"43"15,42-43 63,0 0-62,0 0-16,0 0 0,0 0 16,1 0-16,20 0 0,-21 0 15,21 0-15,1 0 0,-22 0 0,21-22 16,1 22-16,-1 0 0,0 0 0,1 0 15,20 0-15,-21 0 0,1-21 16,-1 21-16,0 0 0,1 0 0,20 0 16,-20 0-16,20-21 0,-21 21 15,22 0-15,-1-21 0,1 21 0,-1 0 16,1 0-16,-1 0 0,22 0 0,-21 0 16,-1-21-16,22 21 0,-22 0 15,1 0-15,-1 0 0,1 0 0,-22 0 16,22-21-16,-1 21 0,1 0 15,-1 0-15,-21 0 0,22 0 16,-1 0-16,1 0 0,-1 0 0,1-22 16,-1 22-16,1 0 0,-1 0 15,1 0-15,-1 0 0,-20 0 0,20 0 16,-20 0-16,20 0 0,-21 0 16,1 0-16,-1 0 0,22 0 0,-22 0 15,0-21-15,1 21 0,20 0 0,-21 0 16,22 0-16,-22 0 0,22 0 15,-22 0-15,0 0 0,22 0 0,-22 0 16,1 0-16,-1 0 0,21 0 16,-20 0-16,-1 0 0,0 0 15,1 0-15,-1 0 0,0 0 0,1 0 16,-1 0-16,0 0 0,1 0 16,-1 0-16,0 0 0,1 0 0,-1 0 15,0 0-15,1 0 0,20 0 0,-20 0 16,-1 0-16,21 0 0,-20 0 15,-1 0-15,0 0 0,1 0 0,20 0 16,-20 0-16,-1 0 0,-21 0 16,21 0-16,22 0 0,-22 0 0,1 0 15,-1 0-15,0 0 0,1 0 16,20 0-16,-21 0 0,1 0 0,20 21 16,-20-21-16,20 0 0,-21 0 15,1 0-15,20 0 0,-20 0 0,20 0 16,-21 0-16,1 0 0,20 0 15,-20 0-15,-1 0 0,0 0 0,22 0 16,-22 0-16,0 0 0,1 0 16,20 0-16,-20 0 0,-1 0 0,21 0 15,-20 0-15,20 0 0,-20 0 0,-1 0 16,21 0-16,-20 0 0,-1 0 16,0 0-16,1 0 0,20 0 15,-42 0-15,22 0 0,-1 0 16,0 0-16,1 0 0,-22 0 0,21 0 15,1 0-15,-22 0 0,21 0 0,0 0 16,1 0-16,-22 0 0,21 0 16,1-21-16,-1 21 0,-21 0 0,21 0 15,1 0-15,-1 0 0,0 0 16,1 0-16,-22 0 0,21 0 0,1 0 16,-22 0-16,21 0 0,-21 0 0,22 0 15,-22 0-15,21 0 0,-21 0 16,22 0-16,-22 0 0,0 0 0,21 0 15,-21 0-15,1 0 16,20 0-16,-21 0 0,0 0 0,0 0 16,22 0-16,-22 0 0,0 0 0,21 0 15,-20 0-15,-1 0 0,21 0 16,-21 0-16,22 0 0,-22 0 0,21 0 16,-21 0-16,22 0 0,-22 0 15,21 0-15,-21 0 0,22 0 0,-22 0 16,0 0-16,21 0 0,-21 0 0,22 0 15,-22 0-15,0 0 0,0 0 16,0 0-16,22 0 0,-22 0 0,0 0 16,0 0-16,0 0 0,1 0 15,20 0-15,-21 0 16,0 0-16,0 0 0,1 0 0,-1 0 16,0 0-16,0 0 0,0 0 15,0 0-15,1 0 0,-1 0 0,0 0 16,0 0-16,0 0 0,0 0 15,1 0-15,20 0 0,-21 0 0,0 0 16,0 0-16,1 0 0,-1 0 16,0 0-16,0 0 0,0 0 15,0 0-15,1 0 16,-22-21 0,21 21-16,-21-21 31,0 0-16,0 0 1,0-1 0,0 1-16,0 0 15,0 0-15,0 0 16,0 0-16,0-1 0,0 1 16,0 0-16,0 0 0,0 0 15,0 0-15,0-1 0,0 1 16,-21 0-16,21 0 15,-22 0-15,22 0 0,0-1 0,0 1 16,0 0 0,-21 0-16,21 0 0,0 0 15,0-1-15,0 1 0,0 0 16,0 0-16,-21 0 16,21 0-16,0-1 0,0 1 15,0 0-15,0 0 0,0 0 16,0 0-16,0-1 0,0 1 0,-21 0 15,21 0-15,-21 0 0,21 0 16,0-1-16,0 1 0,-21 0 0,-1 0 16,22 0-16,-21 0 0,21-1 15,-21 1-15,0 0 0,0 21 16,21-21-16,0 0 16,-21 0-16,21-1 15,0 1-15,-22 21 16,22-21-16,0 0 15,0 0 1,0 0 0,0-1-16,0 1 15,0 0 1,-21 21 15,21-21-31,-21 21 16,0 0-1,0 0-15,0 0 16,-1 0-16,1 0 16,0 0-16,0 0 15,0 0 1,0 0-16,-1 0 16,1 0-16,0 0 0,0-21 15,0 21-15,0 0 0,-22 0 0,22 0 16,0 0-16,0 0 0,-22 0 15,22-21-15,-21 21 0,21 0 0,-22 0 16,1-22-16,21 22 0,-21 0 16,-1 0-16,22-21 0,-21 21 15,-1 0-15,1 0 0,0 0 0,21 0 16,-22 0-16,1 0 0,21 0 16,-22 0-16,22 0 0,-21 0 0,21 0 15,-22 0-15,22 0 0,0 0 16,-21 0-16,21 0 0,-1 0 0,1 0 15,-21 0-15,21 0 0,-22 0 16,1 0-16,21 0 0,-21 0 0,-22 0 16,22 0-16,-1 0 0,1 0 15,0 0-15,-1 0 0,1 0 16,0 0-16,-1 0 0,1 0 0,0 0 16,-1 0-16,22 0 0,-21 21 15,21-21-15,0 0 0,-1 0 0,-20 0 16,21 0-16,0 0 0,-22 0 15,22 0-15,0 0 0,-21 0 0,21 0 16,-1 0-16,1 0 16,0 0-16,0 0 0,0 0 0,0 0 15,-22 0-15,22 0 0,0 0 16,0 0-16,-22 0 0,22 0 0,-21 0 16,21 0-16,-22 0 15,22 0-15,-21 0 0,21 0 0,-22 0 0,22 0 16,-21 0-16,21 0 15,0 0-15,-22 0 0,22 0 0,0 0 16,0 0-16,-22 0 0,22 0 0,0 0 16,0 0-16,-21 0 0,20 0 15,1 0-15,-21 0 0,21 0 0,0 0 16,-1 0-16,1 0 0,-21 0 16,21 0-16,0-21 0,-1 21 15,1 0-15,0 0 0,0 0 16,0 0-16,0 0 0,-1 0 0,1 0 15,0 0-15,0 0 0,0 0 16,-22 0-16,22 0 0,0 0 16,-21 0-16,21 0 0,-1 0 15,1 0-15,0 0 0,0 0 0,0 0 16,0 0-16,-1 0 0,1 0 16,-21 0-16,21 0 0,0 0 0,-1 21 15,1-21-15,0 0 0,0 0 16,-21 0-16,20 0 0,1 0 0,0 0 15,0 0-15,0 0 0,0 0 0,-1 0 16,1 0-16,0 0 0,0 0 16,0 0-16,0 0 0,-1 0 0,1 0 15,0 0-15,0 0 16,0 0-16,0 0 0,-1 0 0,1 0 16,0 0-16,0 0 0,0 0 15,0 0-15,-1 0 0,-20 0 0,21 0 16,0 0-16,0 0 0,-22 0 15,22 0-15,0 0 0,0 0 0,0 0 16,-1 0-16,-20 0 0,21 0 16,0 0-16,0 0 0,-22 0 0,22 0 15,0 0-15,-21 0 0,20 0 16,1 0-16,0 0 0,0 0 0,0 0 16,0 0-16,-1 0 0,1 0 15,0 0-15,0 0 0,0 0 16,0 0-16,-1 0 0,1 0 15,0 0-15,0 0 16,0 0-16,0 0 0,-1 0 0,1 0 16,0 0-16,21 22 15,-21-22-15,0 0 0,0 0 16,-1 0-16,1 0 16,0 0-16,0 0 0,0 0 15,0 0-15,-1 0 16,1 0-16,0 0 0,0 0 0,0 21 15,0-21-15,-1 0 0,1 0 0,0 0 16,0 0-16,0 0 0,0 0 16,-1 0-16,1 0 0,0 0 15,0 0-15,0 0 0,0 0 16,-1 0-16,1 0 0,-21 0 0,21 0 16,0 0-16,-1 0 0,-20 0 15,21 0-15,0 0 0,0 0 16,-1 0-16,1 0 0,0 0 0,-21 0 15,21 0-15,-1 0 0,1 0 0,0 0 16,0 0-16,0 0 0,0 0 16,-1 21-16,1-21 0,0 0 0,0 0 15,0 0-15,0 0 0,-1 0 16,1 0-16,0 0 0,0 0 16,0 0-16,0 0 0,-1 0 0,1 0 15,0 0-15,0 0 16,0 0-16,0 0 0,-1 0 15,1 0-15,0 0 16,0 0-16,0 0 0,0 0 16,-1 0-16,1 0 15,0 0-15,0 0 16,0 0-16,0 0 0,-1 0 16,1 0-1,0 0-15,0 0 16,0 0-16,0 0 0,-1 0 15,1 0-15,0 0 0,0 0 16,0 0-16,0 0 16,21 21-16,-22-21 0,-20-21 15,0 21 1</inkml:trace>
  <inkml:trace contextRef="#ctx0" brushRef="#br1" timeOffset="-66298.32">16214 3598 0,'0'0'0,"0"-21"0,0 0 16,-22 0-16,22 0 0,0 0 16,0-1-1,0 1 1,22 42 15,-1-21-31,-21 22 16,21-1-16,-21 0 15,21 0-15,-21 0 0,21 0 0,-21 22 16,0-22-16,0 0 0,0 0 16,0 0-16,0 1 0,0-1 0,0 0 15,0 0-15,0 0 0,0 0 16,21 1-16,-21-1 15,0 0-15,0 0 16,0 0-16,22-21 0,-1 21 16,0-21-1</inkml:trace>
  <inkml:trace contextRef="#ctx0" brushRef="#br1" timeOffset="-65970.35">17039 3725 0,'42'0'0,"1"0"0,380-148 31,-338 127-31,-22-21 16,22 21-16,0-1 0,-1 1 0,1 0 16,0 0-16,-22 0 0,22 21 15,-22-21-15,1-1 0,-1 22 0,-20-21 16,-1 21-16,0 0 0,-21-21 15,1 21-15,-1 0 0,0 0 0</inkml:trace>
  <inkml:trace contextRef="#ctx0" brushRef="#br1" timeOffset="-65935.37">18457 3366 0,'-42'21'15</inkml:trace>
  <inkml:trace contextRef="#ctx0" brushRef="#br1" timeOffset="-64824.71">16489 3408 0,'0'0'0,"0"-21"0,-21 21 15,21-21-15,-22 21 0,22-22 16,0 1-16,0 0 16,-21 21-16,21-21 15,-21 21-15,21-21 16,0 42 31,-21-21-47,21 21 0,0 0 15,0 0-15,0 1 0,0-1 0,0 0 16,0 0-16,0 0 0,0 0 16,0 22-16,0-22 0,0 21 0,0-21 15,0 1-15,0 20 0,0-21 0,0 0 16,0 0-16,0 22 0,0-22 16,0 0-16,21 0 0,-21 0 15,0 1-15,0-1 0,0 0 16,0 0-16,0 0 15,0 0-15,0 1 16,21-22 31,22 0-31,-22 0-1,-21-22 1,21 1-1,0 0-15,0 0 0,0 21 16,22-21-16,-22 0 0,21-1 0,1 1 16,-1 0-16,21-21 0,1 21 15,-1-1-15,1 1 0,-1 0 16,1 0-16,-1-21 0,22 20 0,-21 1 16,-1 0-16,-21 21 0,22-21 15,-22 0-15,1 21 0,-1-21 0,0 21 16,-21-22-16,22 22 0,-22 0 15,0 0-15,0-21 0,0 21 16,1 0-16,-44 0 109,1 21-93,0-21-16,0 0 0</inkml:trace>
  <inkml:trace contextRef="#ctx0" brushRef="#br1" timeOffset="-64783.73">17632 3514 0,'-21'0'16</inkml:trace>
  <inkml:trace contextRef="#ctx0" brushRef="#br1" timeOffset="-54374">16425 4509 0,'21'-22'0,"-21"1"16,0 0-1,0 0 1,-21 42 31,21 0-32,0 0-15,0 1 0,0-1 16,0 21-16,-21-21 0,21 22 0,0-1 16,-21 0-16,21 1 0,0-1 15,0 21-15,0-20 0,0 20 16,0-20-16,0 20 0,0-21 16,-21 22-16,21-22 0,-21 1 0,21-1 15,0 0-15,0 1 0,0-1 0,0-21 16,0 21-16,0-20 0,-22 20 15,22-21-15,0 0 0,0 0 0,0 1 16,0-1-16,0 0 0,0 0 16,0-42 31,0 0-47,0 0 0,0-1 15,0-20 1,0 21-16,0 0 0,0 0 0</inkml:trace>
  <inkml:trace contextRef="#ctx0" brushRef="#br1" timeOffset="-53009.78">16446 4509 0,'106'0'32,"-85"0"-32,1 0 0,-1 0 0,21 0 15,-21 0-15,0 0 0,22 0 16,-1 0-16,-21 0 0,22 0 0,-1 0 15,21 0-15,1 0 0,-22 0 16,22 0-16,20 0 0,-20 0 0,-1 0 16,22 0-16,-21 0 0,-1 0 15,1 0-15,-1 0 0,1 0 0,-1 0 16,1 0-16,20 0 0,1 0 16,-22 0-16,22 0 0,21 0 0,-21 21 15,-1-21-15,1 0 0,0 0 16,-22 0-16,22 0 0,-1 0 15,-20 0-15,21 0 0,-1 0 0,1 0 16,-22 0-16,22 0 0,0 0 16,-1 0-16,-20 0 0,21 0 0,-22 0 15,22 0-15,-22 0 0,1 0 16,20 0-16,-20 0 0,21 0 0,-1 0 16,1 0-16,0 0 0,-1 0 15,1 0-15,-22 0 0,22 0 0,0 0 16,-22 0-16,22 0 0,-22 0 15,1 0-15,21 0 0,-22 0 0,22 0 16,-22 0-16,22 0 0,0 0 16,-22 0-16,22 0 0,-22 0 15,22 0-15,-22 0 0,1 0 0,-1 0 16,-20 0-16,20 0 0,1 0 16,-1 0-16,-20 0 0,20 0 0,1-21 15,-1 21-15,-21 0 0,22 0 16,-1 0-16,-20 0 0,20 0 0,-20-22 15,-1 22-15,21 0 0,-20 0 16,-1 0-16,0 0 0,1 0 0,-1 0 16,0 0-16,1 0 0,-22-21 15,21 21-15,1 0 0,-1 0 0,21 0 16,-20 0-16,-1 0 0,0 0 16,22 0-16,-22 0 0,1 0 15,20 0-15,-21 0 0,1 0 0,-1 0 16,0 0-16,1-21 0,-1 21 15,0 0-15,1 0 0,-1 0 0,-21 0 16,22-21-16,-1 21 0,0 0 16,1 0-16,-1 0 0,0 0 0,1 0 15,-1 0-15,0 0 0,1-21 16,20 21-16,-21 0 0,1 0 0,20 0 16,-20 0-16,20 0 0,-21 0 15,1 0-15,20 0 0,-20 0 0,20 0 16,-21 0-16,1 0 15,-1 0-15,0 0 0,22 0 0,-22 0 16,1 0-16,20 0 0,-21 0 16,1 0-16,20 21 0,-20-21 0,20 0 15,-21 0-15,1 0 0,-1 0 16,0 0-16,1 0 0,-1 0 0,-21 21 16,22-21-16,-1 0 0,0 0 15,-21 0-15,22 0 0,-1 0 0,-21 0 16,22 0-16,-22 0 0,0 0 15,21 0-15,-21 0 0,22 0 0,-22 0 16,0 0-16,21 0 0,-20 0 16,-1 0-16,0 0 0,0 0 15,0 0-15,0 0 0,22 0 0,-22 0 16,0 0-16,0 0 0,0 0 16,1 0-16,-1 0 0,0 0 0,0 0 15,0 0-15,0 0 0,1 0 16,-1 0-1,0 0 17,0 0-17,-21 21 17</inkml:trace>
  <inkml:trace contextRef="#ctx0" brushRef="#br1" timeOffset="-50717.8">16214 5715 0,'42'0'15,"-21"0"1,0 0-16,0 0 0,22 0 0,-22 0 16,21 0-16,1 0 0,-22 0 15,21 0-15,0 0 0,1 0 0,-1 0 16,0 0-16,1 0 0,-1 0 16,0 0-16,1 0 0,20 0 0,-20 0 15,20 0-15,1 0 0,-1 0 0,1 0 16,-1 0-16,1 0 0,-1 0 15,1 0-15,-1 0 0,1 0 0,-1 0 16,1 0-16,-1 0 16,22 0-16,-22 0 0,1 0 0,20 0 15,1 0-15,-21 21 0,20-21 16,1 0-16,0 0 0,-22 0 0,22 0 16,-22 0-16,22 0 0,-22 0 0,1 0 15,-1 0-15,22 0 0,-21 0 16,20 0-16,-20 0 0,20 0 0,-20 0 15,21-21-15,-22 21 0,1-21 16,-1 21-16,1 0 0,-1 0 0,1 0 16,-1-21-16,1 21 0,-22 0 15,21 0-15,1 0 0,-1 0 0,1-21 16,-1 21-16,1 0 16,21 0-16,-22 0 0,1-22 0,-1 22 15,1 0-15,-22 0 0,21 0 0,1 0 16,-22 0-16,22-21 0,-22 21 15,0 0-15,22 0 0,-22 0 0,1 0 16,20 0-16,-21 0 0,22 0 16,-22 0-16,22 0 0,-22 0 0,22 0 15,-1 0-15,-21 0 0,22 0 16,-1 0-16,-20 0 0,20 0 0,-20 0 16,20 0-16,-21 0 0,1 0 15,20 0-15,-20 0 0,20 0 0,1 0 16,-22 0-16,21 0 15,1 0-15,-22 0 0,22 0 0,-1 0 16,-20 0-16,20 0 0,-21 0 16,1 0-16,20 0 0,-20 0 0,-1 0 15,0 0-15,1 0 0,-1 0 16,0 0-16,1 0 0,-1 0 16,0 0-16,1 0 0,-1 0 0,0 0 0,1-21 15,-1 21-15,0 0 0,1 0 16,-1 0-16,0 0 0,1 0 0,-1 0 15,0 0-15,1 0 0,-1 0 16,0 0-16,-21 0 0,22 0 0,-1 0 16,0 0-16,-20 0 15,20 0-15,0 0 0,1 0 0,-22 0 16,21 0-16,0 0 0,1 0 16,-22 0-16,21 0 0,1 0 0,-1 0 15,0 0-15,1 0 0,-1 0 16,-21 0-16,21 0 0,1 0 0,-22 21 15,21-21-15,1 0 0,-22 0 16,21 0-16,0 0 0,1 0 0,-22 21 16,21-21-16,-21 0 0,22 0 0,-22 0 15,21 0-15,-21 0 16,22 0-16,-22 0 0,0 22 0,21-22 16,-20 0-16,20 0 0,-21 0 15,21 0-15,-20 0 0,20 0 0,-21 0 16,21 0-16,1 0 0,-22 21 15,21-21-15,-21 0 0,22 0 0,-1 0 16,-21 0-16,22 0 0,-22 0 0,0 0 16,21 0-16,-21 0 0,1 0 15,-1 0-15,0 0 0,0 0 0,0 0 16,0 0-16,1 0 0,-1 0 16,0 0-16,0 0 0,0 0 0,0 0 15,1 0-15,-1 0 16,0 0-16,0 0 0,0 0 0,0 0 15,1 0-15,-1 0 16,0 0-16,0 0 31,0 0-15,-21-21 0,21 21 15,1 0-31,-22-22 15,21 22-15,0 0 16,-21-21-16,21 21 0,0 0 16,-21-21-1,21 21-15,1 0 16,-1-21-16,0 21 16,0-21-1,0 21 1,-21-21-16,21 21 15,1-22-15,-22 1 16,21 21-16,-21-21 16,0 0-16,21 21 15,-21-21-15,21 21 0,-21-21 0,21-1 16,-21 1-16,0 0 0,21 0 16,-21 0-1,0 0-15,0-1 0,0 1 0,22 0 16,-22 0-16,0 0 0,0-22 15,21 22-15,-21 0 0,0-21 0,0 21 16,0-22-16,0 22 0,0-21 16,0 21-16,0-22 0,0 22 0,0 0 15,0-21-15,0 20 0,0 1 16,0 0-16,-21 21 0,21-21 0,-22 0 16,22 0-16,0-1 0,0 1 15,-21 0-15,21 0 16,-21 0-16,21 0 15,0-1-15,0 1 16,0 0 15,-21 21 32,0 0-63,0 0 15,-1 0-15,1 0 0,0 0 16,0 0-16,0 0 0</inkml:trace>
  <inkml:trace contextRef="#ctx0" brushRef="#br1" timeOffset="-38492.78">16404 6329 0,'0'-21'16,"0"0"-1,0-1 1,0 1 15,0 42 16,0 1-47,0-1 16,0 0-16,0 21 15,0-21-15,0 22 0,0-22 0,0 21 16,-21 1-16,21-1 0,0 0 16,0 1-16,0-1 0,0 0 0,0 1 15,-21-1-15,21 0 0,-21 1 0,21 20 16,0-21-16,-22 1 0,22 20 15,0-20-15,0 20 0,0-21 16,0 22-16,0-22 0,0 22 0,0-22 16,0 22-16,22-22 0,-22 0 15,0 1-15,0-1 0,0 21 0,0-20 16,0-1-16,0 0 0,0 22 16,-22-22-16,22 1 0,0 20 0,-21-21 15,0 1-15,21 20 0,-21-20 0,21-1 16,0 0-16,0 1 0,0-1 15,-21 0-15,21-21 0,0 22 0,0-22 16,0 21-16,0-21 0,0 1 0,-21-1 16,21 0-16,0 0 15,0 0-15,0 0 0,0 1 0,0-1 16,0-42 15,0-1-15,0 1-16,0 0 0,0 0 0,0-21 15</inkml:trace>
  <inkml:trace contextRef="#ctx0" brushRef="#br1" timeOffset="-37852.15">16425 6160 0,'21'0'78,"1"0"-78,-1 0 16,0 0-16,0 0 16,0 0-16,0 0 0,22 0 15,-22 0-15,0 0 0,21 0 16,1 0-16,-1-22 0,0 22 16,22 0-16,-1-21 0,1 21 0,21-21 15,-1 21-15,22 0 0,-21-21 16,21 21-16,-22-21 0,1 21 15,0-21-15,-1 21 0,1-22 0,0 1 16</inkml:trace>
  <inkml:trace contextRef="#ctx0" brushRef="#br1" timeOffset="-36918.17">16425 9208 0,'-21'0'15,"42"0"32,0 0-47,1 0 16,-1 0-16,0 0 15,0 0-15,21 0 0,-20 0 0,20 0 0,-21 0 16,43 0-16,-22 0 0,21 0 16,1 0-16,-1 0 0,1 0 15,21-22-15,-1 22 0,1 0 0,0 0 16,-1 0-16,1 0 0,-22 0 15,22 0-15,-21 0 0,-1 0 0,1 0 16,-1 0-16,1 0 0,-1 0 0,-21 0 16,22 0-16,-22 0 0,1 0 15,-1 0-15,-21 0 0,0 0 0,22 0 16,-22 0-16,0 0 0</inkml:trace>
  <inkml:trace contextRef="#ctx0" brushRef="#br1" timeOffset="-36745.27">18478 9186 0,'22'0'62,"-22"22"-46</inkml:trace>
  <inkml:trace contextRef="#ctx0" brushRef="#br1" timeOffset="-24949.83">16383 10647 0,'-21'0'0,"21"-21"16,-21 21-16,21-21 15,0-1-15,0 1 16,0 0 15,0 42-15,0 0-1,0 1-15,0-1 0,0 0 16,0 0-16,0 0 0,0 0 16,0 22-16,21-22 0,-21 0 0,0 21 15,21-20-15,-21 20 0,0-21 0,0 0 16,0 22-16,21-22 0,-21 0 16,0 0-16,0 0 0,21 0 0,-21 1 15,0-1-15,0 0 0,0 0 16,21-21-16,-21 21 15,22-21-15,-1 0 16,0 0-16,0-21 16,0 0-16,0 0 15,22 0-15,-22-1 0,21 1 0,22-21 16,-22 0-16,22-1 0,-1 1 0,22 0 16,-1-1-16,1-20 0,21 20 15,-21 1-15,-1-21 0,1 20 0,0 1 16,-22 0-16,1-1 0,-1 22 0,-21-21 15,22 21-15,-22-1 0,1 1 16,-22 0-16,21 21 0,-21-21 0,0 21 16,1 0-16,-1-21 0,0 21 15,-42 0 79,0 21-94,-1-21 0,1 21 16,-21-21-16,21 21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1:23:30.8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 14796 0,'0'-22'0,"-21"22"15,21-21-15,0 0 0,-21 0 16,21 0-16,0 0 15,0-1-15,0 44 47,0-1-47,0 0 0,0 0 16,0 0-16,0 22 16,0-22-16,0 0 0,21 21 0,-21 1 15,0-22-15,0 21 0,0-21 16,0 22-16,0-22 0,0 21 0,0-21 15,0 0-15,0 1 0,21-1 16,-21 0-16,21-42 31,-21 0-31,0-1 16,0-20-16,0 21 0,0 0 0,0-22 16,0 22-16,0-21 0,0 21 15,0-22-15,0 22 0,0-21 16,0 21-16,0 0 0,0-1 15,0 1-15,0 0 16,0 42 0,0 0-1,0 1-15,0-1 0,0 21 16,0-21-16,0 0 0,0 22 16,0-1-16,0-21 0,0 22 0,0-1 15,0-21-15,0 21 0,0 1 16,0-22-16,21 0 0,-21 21 15,0-20-15,0-1 0,0 0 0,0 0 16,21 0-16,-21 0 0,22 1 16,-22-1-16,0 0 15,21-21-15,-21 21 0,21-21 16,0 0 0,0 0-16,0 0 15,1 0-15,20-21 0,0 0 0,1 0 16,20-22-16,-21 22 0,43-21 15,-21-22-15,20 22 0,1 0 16,21-22-16,0 22 0,-1-22 0,1 1 16,0-1-16,0 1 0,0-1 15,-22 1-15,22 20 0,0-20 0,-21 21 16,-1-1-16,1 1 0,0 0 16,-22 20-16,1-20 0,-1 21 0,-20 0 15,-1 21-15,0-21 0,1-1 16,-22 22-16,0 0 0,0-21 15,-21 42 17,0 1-17,-21-1-15,0 0 0,-22 0 0,22 0 16,-21 22-16,0-22 0,-22 0 16,22 21-16,-43 1 0,22-1 15,-22 0-15,0-21 0,-21 22 0,22-1 0,-43 22 16,21-22-1,-21 0-15,21-21 0,0 22 0,0-1 0,1 0 16,20 1-16,21-22 0,-20 21 16,20-21-16,22 22 0,-22-22 15,22 21-15,0-21 0,-1 1 0,1-1 16,0 0-16,21 0 0,-1 0 16,1-21-16,0 21 0,0-21 0,21 22 31,-21-22 234,0-22-249,21 1-16,-22 0 0,22 0 16,0 0-16,0-22 0,-21 22 0,21-21 15,-21 0-15,21-1 0,0 1 16,-21 0-16,21-1 0,0 1 16,0 0-16,-21 20 0,0-20 15,21 21-15,0 0 0,0 0 0,-22-1 16,1 22-1,21 22 1,0-1 0,0 0-16,0 0 0,0 0 15,0 22-15,0-22 0,0 21 0,0 0 16,0 1-16,21 20 0,-21-20 16,22-1-16,-22 0 0,0 1 15,0-1-15,21-21 0,-21 21 0,21-20 16,-21-1-16,21 0 0,-21 0 15,21-21-15,0 21 0,1-21 16,-1 0 0,0 0-1,0 0 1,0 0-16,0 0 0,1-21 16,20 0-16,-21 21 0,21-21 15,1 0-15,-1-22 0,0 22 0,22-21 16,-1 21-16,1-22 0,-1-20 15,22 20-15,0 1 0,-1-21 16,1 20-16,0-20 0,21 20 0,-22 1 16,-20 0-16,20-1 0,1 1 15,-21 0-15,-1 21 0,43-43 16,-64 43-16,1 21 0,-1-21 16,-21 21-16,0 0 0,-21-21 15,21 21-15,1 0 78,-1 0-46,0 0-17,0-22-15,0 22 16,0-21-1,1 0-15,-1 21 16,0-21-16,0 21 0,0-21 0,0 21 16,1-21-16,-1 21 0,0 0 15,-42 0 32,0 0-31,21 21-1,-22-21-15,1 0 0,0 0 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0:37:51.4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9334 445 0,'-21'0'0,"0"0"0,0 0 15,0 0-15,0 0 16,-1 0-16,1 0 0,0 0 0,0 0 16,0 0-1,42 0 17,21 0-17,1 0-15,-1 0 0,0 0 0,22 0 16,-22 0-16,43 0 0,-22 0 15,22 0-15,0 0 0,-1 0 0,1 0 16,0 0-16,-1 0 0,1 0 16,-22 0-16,1-22 0,-1 22 0,1 0 15,-1 0-15,-20 0 0,-1 0 16,0 0-16,-20 0 0,-1 0 16,0-21-16,0 21 0,-42 0 31,0 0-16,0 0-15,-1 0 16,1 0-16,0 0 0,0 0 0,0 21 16,-22-21-16</inkml:trace>
  <inkml:trace contextRef="#ctx0" brushRef="#br0" timeOffset="351.8">9927 508 0,'0'0'0,"-21"0"15,21 21 1,0 0 0,-21 1-16,21-1 0,0 0 15,-21 21-15,21 1 0,0-1 0,0 21 16,-22-20-16,22 20 0,-21 1 15,21-22-15,-21 22 0,21-22 16,-21 21-16,21-20 0,-21-1 0,0 0 16,21 1-16,0-1 0,0 0 15,0-20-15,0-1 0,0 0 0,0 0 16,0 0-16,0 0 16,0-42-1,21 0 1,-21 0-16,21 0 15,0-22-15,0 22 0,0 0 0</inkml:trace>
  <inkml:trace contextRef="#ctx0" brushRef="#br0" timeOffset="771.55">10181 1143 0,'42'21'15,"-20"-21"1,-1 0-16,0 0 0,0 0 16,0 0-16,22 0 15,-22 0-15,0-21 0,0 21 16,21-21-16,-20 0 0,-1 0 0,0-1 16,0 1-16,0 21 0,0-21 0,-21 0 15,0 0-15,0-22 0,0 22 16,-21 0-16,0 21 0,0-21 15,0 0-15,0 21 0,-1 0 0,1 0 16,-21 0-16,21 0 0,-22 0 16,22 0-16,-21 21 0,0 0 0,-1 21 15,22-20-15,-21 20 0,-1-21 16,22 21-16,-21 1 0,21-22 0,0 21 16,21-21-16,0 22 0,0-22 15,0 0-15,0 0 0,0 0 0,0 1 16,0-1-16,21 0 0,0-21 0,-21 21 15,21-21-15,0 0 16,22 0-16,-22 0 0,0 0 0,0 0 16,21 0-16,-20 0 0,20 0 0,-21 0 15,21-21-15,-20 21 0</inkml:trace>
  <inkml:trace contextRef="#ctx0" brushRef="#br0" timeOffset="1251.45">11155 931 0,'0'0'0,"21"-21"16,-21 0-16,0 0 15,-21 21-15,0 0 16,-1 0-16,1 0 0,0 0 0,-21 0 16,21 0-16,-22 21 0,1 0 15,21 0-15,-22 1 0,22-1 0,-21 0 16,21 0-16,0 0 0,21 0 15,0 1-15,0-1 0,0 0 16,0 0-16,0 0 0,21-21 16,0 21-16,0-21 0,21 0 15,-20 22-15,20-22 0,-21 21 0,21-21 16,1 21-16,-22-21 0,21 21 16,-21-21-16,1 21 0,20-21 0,-21 21 15,0 1-15,-21-1 16,0 0-1,-21-21-15,0 21 0,-21-21 16,20 21-16,-20-21 0,0 0 0,-1 0 16,1 0-16,21 0 0,-21 0 15,-1 0-15,1 0 0,0 0 0,20 0 16,-20 0-16,21 0 0,0-21 16,0 21-16,-1 0 0,1 0 0,0-21 15,0 21-15,21-21 16,21 0-1,0 21 1,0-22-16,22 22 16,-1-21-16,-21 0 0</inkml:trace>
  <inkml:trace contextRef="#ctx0" brushRef="#br0" timeOffset="1596.41">11557 614 0,'0'0'0,"0"-21"0,0-22 16,0 22-16,0 0 16,0 0-1,0 42 17,0 0-32,0 0 0,0 1 15,-21 20-15,21-21 0,-21 21 0,21 22 16,0-22-16,-22 1 0,22 20 15,-21-21-15,0 22 0,21-22 0,-21 22 16,21-22-16,-21 0 0,21-20 16,-21 20-16,21-21 0,0 21 0,0-20 15,0-1-15,0 0 0,0 0 16,21-21-16,0 0 16,0 0-16,0 0 0,0 0 15,1-21-15,-1 0 16,0 0-16,0-1 0,0 1 15,0 0-15,-21 0 0</inkml:trace>
  <inkml:trace contextRef="#ctx0" brushRef="#br0" timeOffset="1796.29">11239 1016 0,'0'0'0,"-21"0"0,0 0 0,42 0 31,22 0-15,-22 0-16,0 0 0,0 0 16,0 0-16,22 0 0,-22-21 15,21 21-15,0-21 0,-20 21 0,20 0 16,0-21-16,-21-1 0,22 22 16,-1-21-16</inkml:trace>
  <inkml:trace contextRef="#ctx0" brushRef="#br0" timeOffset="2125.1">12213 572 0,'0'0'0,"0"-22"0,-21 22 46,0 0-46,21 22 0,-21-1 0,21 21 16,0-21-16,-22 22 0,22-1 0,-21 0 16,21 1-16,-21-1 0,21 21 15,0-20-15,0-1 0,-21 0 0,21 1 16,-21-1-16,21 0 0,0-20 16,0-1-16,0 21 0,0-21 0,0 0 15,0 1-15,21-22 31,0 0-31,-21-22 0,0 1 16,21 21-16,0-42 0,1 0 16</inkml:trace>
  <inkml:trace contextRef="#ctx0" brushRef="#br0" timeOffset="2391.94">12171 529 0,'0'0'16,"0"-21"-16,0 0 0,21 21 31,-21 21-31,21 0 0,0 0 16,0 22-16,1-22 0,-1 21 15,0 1-15,0-1 0,0 0 16,0 1-16,1-1 0,-1 21 0,0-20 16,0-22-16,0 21 0,-21 1 0,21-22 15,1 0-15,-1 21 0,-21-21 16,21 1-16,0-1 0,0-21 31,0 0-31,-21-21 0,0-1 16,0 1-16,22 0 0,-22 0 15,21 0-15</inkml:trace>
  <inkml:trace contextRef="#ctx0" brushRef="#br0" timeOffset="2656.24">12848 360 0,'0'0'16,"0"-21"-16,0 0 0,0-1 0,-21 22 16,0 0-1,0 0-15,-1 22 0,1-1 16,21 21-16,-21-21 0,21 22 0,-21-1 16,0 0-16,21 1 0,0 20 15,-21-21-15,-1 22 0,22-1 0,-21-20 16,21 20-16,0-20 15,-21-1-15,21 0 0,-21 1 0,21-22 16,0 0-16,0 0 0,0 0 0,0 0 16,21-21-1,0 0-15,0 0 0,1-21 16,-1 21-16</inkml:trace>
  <inkml:trace contextRef="#ctx0" brushRef="#br0" timeOffset="3384.34">13483 529 0,'0'0'0,"0"-21"0,0 0 15,0 0-15,0 0 0,0-1 16,0 1-16,0 0 0,-21 0 0,0 0 16,0 0-16,-1 21 15,1 0-15,0 0 0,0 21 16,0 0-16,0 0 0,-1 0 15,1 22-15,-21-22 0,21 21 0,0 0 16,-22 1-16,22 20 0,-21-20 0,21-1 16,-1 21-16,1-20 0,-21-1 15,42 22-15,0-22 0,0 0 0,0-21 16,0 22-16,0-22 0,0 21 16,21-21-16,0 1 0,0-1 15,22 0-15,-22-21 0,21 21 0,1-21 16,-1 0-16,0 0 0,1 0 15,20 0-15,-42 0 0,22 0 0,-1 0 16,0-21-16,-21 21 0,1-21 0,-1 0 16,0-1-16,0 1 0,-21 0 15,0-21-15,0 21 0,0-22 0,0 22 16,0-21-16,-21 21 0,0-1 16,0 1-16,-1 0 0,-20 0 0,0 21 15,21 0-15,-22 0 0,1 0 16,21 0-16,-22 0 0,22 21 15,0-21-15,0 21 0,0-21 0,21 21 16,21-21 0,0 0-1,0 0-15,22 0 0,-22 0 16,21 0-16,-21 0 0,22 0 0,-22 0 16,0 0-16,0 0 0,0 0 0,0 0 15,1 0-15,-1 0 0,0 22 16,-21-1-16,0 0 15,0 0-15,0 0 0,0 22 16,0-22-16,0 0 0,0 21 16,0-21-16,0 22 0,0-1 0,-21 0 15,21 1-15,0-22 0,-21 42 16,-1-20-16,1-1 0,21 0 0,-21 22 16,21-22-16,-21 22 0,0-22 0,21 22 15,0-22-15,0 0 0,-21 1 16,21-1-16,0-21 0,0 0 0,0 22 15,0-22-15,0 0 0</inkml:trace>
  <inkml:trace contextRef="#ctx0" brushRef="#br0" timeOffset="4432.35">15557 423 0,'0'-21'16,"0"42"-16,0-63 0,0 21 0,0 0 0,-21 0 15,21-1-15,-21 1 0,0 0 16,-21 0-16,20 21 0,1 0 0,-21 0 15,0 0-15,-1 0 0,1 0 0,-22 21 16,22 0-16,0 0 0,-22 22 16,22-1-16,0 0 0,-1 22 0,1-22 15,21 22-15,-22-1 0,22 1 16,0-1-16,0 22 0,21-22 16,0 1-16,0-1 0,0 1 15,0-22-15,0 1 0,21-1 0,0 0 16,0 1-16,22-22 0,-1 0 0,0 0 15,1 0-15,20-21 0,-20 0 16,20 0-16,1 0 0,-22 0 0,21 0 16,1 0-16,-22 0 0,1-21 15,-1 0-15,0 21 0,-21-21 0,22 0 16,-22-22-16,0 22 0,-21 0 0,0-21 16,0 20-16,0-20 0,-42 0 15,21 21-15,-22-1 0,1-20 16,0 21-16,-1 21 0,-20-21 15,20 21-15,-20 0 0,21 0 0,-22 0 16,22 0-16,21 0 0,-22 0 0,22 21 16,42-21-1,0 0 1,22 0-16,-1 0 0,0 0 16,22 0-16,-22 0 0,1 0 0,20 0 15,-21 0-15,1 0 0,-1 0 16,0 0-16,-20 0 0,20 0 0,-21 0 15,0 21-15,0-21 0,-21 21 0,0 0 16,0 1-16,0 20 16,0-21-16,0 21 0,0-20 0,0 20 15,0 0-15,-21 1 0,21-1 0,0 0 16,-21 22-16,0-22 0,0 22 16,21-22-16,0 21 0,-21 1 0,21-22 15,-22 22-15,22-1 0,0-20 16,0-1-16,-21 0 0,21 1 0,0-1 15,-21-21-15,21 21 0,0-20 0,0-1 16,0 0-16,0 0 16,21-21-16,0 0 15,-21-21-15,22 0 0,-1 0 16,-21-1-16,21 1 0,0 0 16,-21-21-16,21 21 0,0-22 15</inkml:trace>
  <inkml:trace contextRef="#ctx0" brushRef="#br0" timeOffset="4867.35">16002 1101 0,'0'0'0,"0"-21"0,0-1 15,0 1-15,0 0 0,0 0 16,0 0-16,0 0 0,21 21 0,0-22 15,-21 1-15,21 21 0,1 0 16,-1 0-16,0 0 0,21 0 0,-21 0 16,1 21-16,-1 1 0,0-1 15,21 0-15,-21 21 0,1 1 0,-1-1 16,-21 0-16,0 1 0,0-1 16,0 0-16,0 1 0,0-1 0,0-21 15,-21 21-15,-1-20 0,1-1 0,0-21 16,0 21-16,0-21 15,0 0-15,-1 0 0,1 0 16,21-21-16,0 0 16,0-1-16,0-20 0,0 21 15,0 0-15,0-22 0,21 1 0,1 21 16,-1-21-16,0-1 0,-21 22 16,21-21-16,0 21 0,0-22 0,1 22 15,-1 0-15,0 0 0,0 21 16,0-21-16,0 21 0,1 0 0,-1 0 15,0 0-15,0 0 0,0 0 16,0 0-16</inkml:trace>
  <inkml:trace contextRef="#ctx0" brushRef="#br0" timeOffset="5312.1">16954 953 0,'-21'-22'32,"0"22"-32,0 0 15,21 22-15,-21-1 0,0 0 0,-1 21 16,1-21-16,0 1 0,21 20 16,-21 0-16,0-21 0,0 22 0,-1-22 15,22 21-15,0-21 0,0 1 0,0 20 16,0-21-16,0 0 15,0 0-15,22 1 0,-1-1 16,0-21-16,0 0 0,21 0 0,-20 0 16,-1 0-16,21 0 0,0 0 15,-20 0-15,20-21 0,-21-1 0,21 1 16,-20 0-16,20 0 0,-21-21 16,0 20-16,0-20 0,1 0 0,-22-1 15,0 1-15,0-21 0,0 20 16,0 1-16,-22 21 0,1-22 0,-21 22 15,21 0-15,-22 0 0,22 21 16,-21 0-16,0 0 0,20 0 0,-20 0 16,0 21-16,21 0 0,-1 0 15,1 1-15,0 20 0,21-21 16,0 0-16,0 0 0,0 1 0,0 20 16,21-21-16,0 0 15,1 0-15</inkml:trace>
  <inkml:trace contextRef="#ctx0" brushRef="#br0" timeOffset="5727.86">17547 995 0,'0'0'0,"0"-21"0,-21 42 31,0 0-16,21 0-15,-21 22 0,21-22 0,0 21 16,-22-21-16,22 22 0,0-22 16,-21 21-16,21-21 0,0 22 0,0-22 15,0 0-15,0 0 0,0 0 16,21 0-16,1 1 0,-1-1 0,0-21 16,0 0-16,0 21 0,0-21 0,22 0 15,-22 0-15,0 0 16,21 0-16,-20-21 0,-1 0 0,21-1 15,-21 1-15,0 0 0,1-21 16,-1-1-16,-21 1 0,0 21 16,0-21-16,0-1 0,0 1 0,0 0 15,0 20-15,0 1 0,0 0 16,0 0-16,0 0 0,0 42 47,21-21-32,0 21-15,0-21 0</inkml:trace>
  <inkml:trace contextRef="#ctx0" brushRef="#br0" timeOffset="6092.65">18288 995 0,'0'0'16,"-21"0"-16,21 21 31,-21 0-31,21 0 0,0 1 0,0 20 16,0-21-16,0 21 0,0 1 15,0-22-15,0 42 0,0-20 0,0-1 16,0 0-16,0 22 0,0-1 0,0-20 16,0 20-16,0 1 15,0-1-15,0 1 0,0-1 0,0 1 16,0-22-16,0 22 0,0-22 0,0 21 15,0-20-15,0-1 0,0 0 16,0 22-16,0-43 0,0 21 0,0 1 16,0-22-16,0 21 0,0-21 0,0 1 15,0-1-15,0 0 16,0-42 15,0 0-31,0-1 0,0 1 16,0-21-16,0 21 0,0-22 0,21-41 15</inkml:trace>
  <inkml:trace contextRef="#ctx0" brushRef="#br0" timeOffset="6460.16">18478 1164 0,'-21'-21'0,"42"42"0,-63-84 0,21 42 0,21-22 16,-21 22-16,21 0 0,0 0 15,0 0-15,0-1 0,0 1 0,21 0 16,0 0-16,0 21 16,22 0-16,-22-21 0,21 21 15,-21 0-15,22 0 0,-22 0 0,21 0 16,-21 21-16,0-21 0,1 21 16,-1 0-16,0 0 0,-21 1 0,21-1 15,-21 0-15,0 0 0,0 21 16,-21-20-16,0-1 0,-22 0 0,22 0 15,-21 21-15,0-20 0,-1-22 16,1 21-16,0 0 0,-1 0 0,22-21 16,-21 21-16,21-21 0,-1 0 0,1 21 15,0-21-15,0 0 16,21 22 0,21-22-1,0 0 1,0 0-16,1-22 0,20 22 0</inkml:trace>
  <inkml:trace contextRef="#ctx0" brushRef="#br0" timeOffset="6900.16">19431 953 0,'0'0'0,"0"-22"0,-21 1 15,-22 21 1,22 0-16,0 0 0,-21 0 0,21 0 16,-22 0-16,22 0 0,-21 21 15,21 1-15,-1-1 0,-20 0 0,21-21 16,0 21-16,0 21 0,21-20 16,-22-1-16,22 0 0,0 0 15,0 0-15,0 0 0,0 1 16,22-1-16,-1-21 0,0 21 15,0-21-15,0 0 0,0 21 0,1-21 16,-1 0-16,21 21 16,-21-21-16,0 21 0,1-21 0,-1 22 15,0-22-15,-21 21 0,21 0 16,-21 0-16,0 0 16,-21-21-16,0 21 0,0-21 15,-1 0-15,1 22 0,-21-22 16,21 21-16,-22-21 0,22 0 0,-21 0 15,21 0-15,0 0 0,-1 0 0,1 0 16,0 0-16,0 0 0,0 0 16,0 0-16,-1 0 15,1 0-15,0 0 0</inkml:trace>
  <inkml:trace contextRef="#ctx0" brushRef="#br0" timeOffset="7879.89">10816 1990 0,'0'0'0,"-42"0"16,-128-21 0,149 21-16,0 0 0,-21 0 15,21 0-15,-1 0 0,1 0 0,-21 0 16,21 0-16,0 0 0,-1 0 16,1 0-16,0 0 15,0 0-15,42 0 47,21 0-47,-20 0 0,-1 0 0,21 0 16,0 0-16,1 0 0,-1 0 15,22 0-15,20 0 0,-20 0 0,42 0 16,-22 0-16,22 0 0,0-22 0,0 22 16,0 0-16,21 0 0,0 0 15,0 0-15,21 0 0,-21 0 0,21 0 16,0 0-16,-21 0 15,42 0-15,-20 0 0,-1 0 0,21 0 16,-21 0-16,22 0 0,-1 0 0,0 0 16,1 0-16,-1 0 0,0 0 15,22 0-15,-22 0 0,22 0 0,-1 0 16,1 0-16,-22 0 0,21 0 0,1 0 16,-22 0-16,22 0 0,-1 0 15,-20 0-15,-1 0 0,0 0 0,-21 0 16,22-21-16,-1 21 0,-21 0 15,0 0-15,-21 0 0,22 0 0,-22 0 16,21 0-16,-21 0 0,-21 0 0,21 0 16,-22 0-16,-20 0 15,0 0-15,-1 0 0,-20 0 0,-1 0 16,1 0-16,-22 0 0,1 0 16,-1 0-16,0 0 0,-21 0 0,1 21 15,-1-21-15,0 0 31,-42 0 1</inkml:trace>
  <inkml:trace contextRef="#ctx0" brushRef="#br0" timeOffset="8011.82">19113 1947 0,'0'22'31,"22"-22"-15,-1 0-16</inkml:trace>
  <inkml:trace contextRef="#ctx0" brushRef="#br0" timeOffset="-149164.52">550 2773 0,'0'-21'16,"0"0"-16,0-1 0,0 1 31,0 42-15,0 1-16,0-1 16,0 0-16,21 21 0,-21 1 15,22-22-15,-22 21 0,0 0 0,0 1 16,0-1-16,0 0 0,0 1 15,0-1-15,0 0 0,0 1 16,0-22-16,0 21 0,0-21 16,0 1-16,0-1 0,0 0 15,0 0-15,0-42 47,0 0-47,0 0 16,0-1-16</inkml:trace>
  <inkml:trace contextRef="#ctx0" brushRef="#br0" timeOffset="-148853.7">868 3196 0,'21'43'15,"0"-43"-15,0 0 16,0 0 0,1 0-16,-1-22 15,-21 1-15,0 0 16,0 0-16,0 0 16,-21 21-1,-1 0 1,1 0-1,0 21 1,21 0 0</inkml:trace>
  <inkml:trace contextRef="#ctx0" brushRef="#br0" timeOffset="-148117.12">2074 2498 0,'0'0'0,"0"-21"0,0-1 0,0 1 0,0 0 15,-21 21 1,21 21 0,0 0-16,0 1 15,0 20-15,0-21 0,0 21 0,0 1 16,0-1-16,0 0 0,0 1 16,0-1-16,0 0 0,0 22 0,0-22 15,0 1-15,-21 20 0,21-21 16,0 22-16,0-1 0,-21-20 15,21 20-15,0 1 0,0-22 16,0 0-16,0 1 0,0-1 0,0-21 16,0 22-16,21-22 0,0 0 15,0-21-15,0 0 0,1 0 0,20 0 16,-21 0-16,21 0 0,-20-21 16,20 0-16,0-1 0,1-20 0,-22 21 15,21-21-15,0-1 0,-20-20 16,-1 20-16,21-20 0,-21 21 0,0-22 15,1 1-15,-22-1 0,0 1 16,21-1-16,-21 1 0,0-1 16,0 22-16,0-22 0,0 22 15,-21 0-15,21-1 0,-22 22 0,22 0 16,0-21-16,-21 42 0,21-22 16,0 1-16,-21 21 0,21 21 31,0 1-31,0-1 0,0 0 0,21 0 15,0 0-15,1 0 0,-22 22 16,21-22-16,0 0 0,-21 21 0,21-20 16,0-1-16</inkml:trace>
  <inkml:trace contextRef="#ctx0" brushRef="#br0" timeOffset="-147557.45">2900 3006 0,'0'0'0,"0"21"16,0 0-1,0 0-15,0 0 16,0 1-16,0-1 0,0 0 16,0 0-16,0 0 0,0 0 0,0 22 15,0-22-15,0 0 0,0 21 0,0-20 16,0 20-16,0-21 15,0 0-15,0 0 0,0 1 0,0-1 0,0 0 16,0 0 0,0-42 15,0 0-31,0-22 16,0 22-16,0 0 0,0-21 0,0 21 15,0-22-15,0 22 0,0-21 16,0-1-16,0 22 0,0-21 0,21 21 15,0-22-15,0 22 0,0 0 16,1-21-16,-1 21 0,21-1 16,-21 22-16,0-21 0,22 21 0,-22 0 15,0 0-15,21 21 0,-20-21 0,-1 22 16,0 20-16,0-21 16,0 0-16,0 22 0,-21-1 0,0 0 15,0-21-15,0 22 0,0-1 0,0 0 16,0-20-16,0-1 0,-21 21 15,21-21-15,-21-21 0,21 21 0,0 1 16,-21-1 0,21-42 31,21-1-32,-21 1-15,21 21 0</inkml:trace>
  <inkml:trace contextRef="#ctx0" brushRef="#br0" timeOffset="-147301.28">3725 3069 0,'0'21'31,"0"1"-31,0-1 0,0 0 0,0 0 16,0 21-16,0-20 0,0 20 15,0-21-15,0 21 0,0-20 0,0 20 16,-21-21-16,21 0 0,0 0 16,-21 22-16,21-22 0,0 0 15,0-42 17,21 0-17,-21 0-15,21-22 0,-21 22 0</inkml:trace>
  <inkml:trace contextRef="#ctx0" brushRef="#br0" timeOffset="-146965.47">3831 2773 0,'-21'0'16,"42"0"-16,-63 0 0,21 0 0,-1 0 0,-20 21 16,21-21-16,21 21 15,0 0-15,-21-21 0,21 22 0,0-1 16,0 0-16,21-21 15,0 0-15,0 0 16,0 0-16,1 0 0,-1 0 16,0 0-16,0-21 0,0 21 15,-21-21-15,0-1 0,0 1 0,0 0 16,0 0-16,0 0 16,0 0-16,-21-1 0,21 1 15,-21 21-15,0 0 0,0-21 0,-1 21 16,1 0-16,0 21 15,21 0-15,-21-21 0,21 22 16,0-1-16,0 0 0,0 0 16,0 0-16,0 0 0,21 1 0,0-22 15,0 21-15,1-21 16,-1 21-16</inkml:trace>
  <inkml:trace contextRef="#ctx0" brushRef="#br0" timeOffset="-146620.67">4466 2625 0,'0'0'16,"0"-21"-16,0-1 0,-21 22 16,21-21-16,-21 21 0,0 0 15,21 21-15,0 1 16,0-1-16,-22 0 0,22 21 15,0 1-15,0-1 0,0 0 0,-21 1 16,21-1-16,0 0 0,0 22 0,0-22 16,-21 22-16,0-22 15,21 0-15,-21 22 0,21-22 0,0 0 16,0 1-16,-21-22 0,21 21 16,0-21-16,0 1 0,0-1 0,0 0 15,21-21 1,0 0-16,0 0 15,0 0-15,0-21 0,1 0 0,-1-1 16,0 1-16,0 0 0,-21 0 16,21-21-16</inkml:trace>
  <inkml:trace contextRef="#ctx0" brushRef="#br0" timeOffset="-146380.81">4170 3090 0,'0'0'15,"-21"0"-15,42 0 32,0-21-32,21 21 0,-21 0 15,1 0-15,20 0 0,-21 0 16,21 0-16,1-21 0,-22 21 0,21 0 16,-21 0-16,1 0 0,20 0 0,-21 0 15,0-21-15,0 21 16,1 0-16,-22-21 15,21 21 1</inkml:trace>
  <inkml:trace contextRef="#ctx0" brushRef="#br0" timeOffset="-145821.6">5863 2561 0,'0'0'15,"0"-21"-15,0 0 0,0 0 0,0 42 32,0 0-17,0 0-15,0 0 0,0 22 0,0-1 16,0 0-16,0 1 0,0-1 16,0 0-16,0 1 0,0 20 0,0-20 15,0-1-15,0 0 0,0 1 16,0-1-16,0 0 0,0 1 15,0-1-15,-21 0 0,21-21 0,0 22 16,-21-22-16,21 0 0,0 0 16,0 0-16,0-42 31,0 0-31,0 0 0,0 0 16,21 0-16,-21-1 0</inkml:trace>
  <inkml:trace contextRef="#ctx0" brushRef="#br0" timeOffset="-145204.95">5927 2815 0,'0'0'0,"0"-21"0,0 0 0,-22 0 0,22 0 16,-21-1-16,21 1 0,0-21 16,0 21-16,0 0 0,0-22 0,0 22 15,21-21-15,1 21 0,-1-1 0,21-20 16,-21 21-16,22 0 0,-1 0 15,-21-1-15,21 1 0,1 0 0,-1 21 16,22 0-16,-1 0 0,-21 0 16,22 0-16,-1 21 0,-20 22 0,20-22 15,-20 21-15,-1-21 0,0 22 16,-21-1-16,-21 0 0,0 1 0,0-1 16,0 0-16,-42 1 0,21-1 15,-43 0-15,22 1 0,-21-22 16,-1 21-16,1-21 0,20 0 0,-20 1 15,20-1-15,1-21 0,0 0 16,21 0-16,-22 21 0,22-21 0,0 0 16,0 0-16,0 0 0,21-21 0,0 0 15,0-1-15,0 1 16,21 21 0,0 0-16,0 0 15,0 21-15,0 1 0,1-1 16,-1 0-16,0 0 0,0 0 0,0 0 15,0 1-15,22 20 16,-22-21-16,0 0 0,0 22 0,22-22 16,-22 0-16,0 0 0,21 0 0,-21-21 15,1 21-15,20-21 0,-21 0 16,0 0-16,22 0 0,-22 0 0,0 0 16,21-21-16,-21 21 0,1-21 0,-22 0 15,21 21-15,-21-21 0,21 0 16,-21-1-16,0 1 0,0 0 15,0 0-15,0 0 16,0 0 0,21 21 31</inkml:trace>
  <inkml:trace contextRef="#ctx0" brushRef="#br0" timeOffset="-144777.2">7027 3154 0,'21'0'31,"1"-21"-31,-1 21 15,0-21-15,0-1 0,0 22 16,0-21-16,1 21 0,-1-21 16,-21 0-16,21 21 0,0-21 0,-21 0 15,21 21-15,-21-22 0,0 1 16,0 0-16,-21 21 16,0 0-16,0 0 15,0 0-15,-1 21 0,1 0 16,0-21-16,-21 22 0,21-1 0,21 21 15,-22-21-15,1 0 0,21 1 16,0-1-16,0 0 0,0 0 16,0 0-16,0 0 0,0 1 0,0-1 15,0 0-15,21-21 0,1 0 0,-1 21 16,21-21-16,-21 0 0,0 0 16,22 0-16,-22 0 0,21 0 0,1-21 15,-1 0-15,-21 21 0,21-21 0,1 21 16,-1-22-16,-21 1 0,22 0 15,-1 0-15</inkml:trace>
  <inkml:trace contextRef="#ctx0" brushRef="#br0" timeOffset="-144152.55">7747 3069 0,'0'0'0,"21"-21"16,-21 0-16,0 0 0,21 0 0,-21-1 15,0 1-15,0 0 0,-21 21 16,0 0-16,21-21 0,-21 21 16,0 0-16,-1 0 0,1 0 0,0 0 15,0 21-15,0 0 0,0 0 16,-1 1-16,22-1 0,-21 21 15,21-21-15,-21 0 0,21 1 0,0-1 16,0 0-16,0 0 0,0 0 0,0 0 16,21 1-1,0-22-15,1 0 0,-1 0 0,0 0 16,0 0-16,21-22 0,-20 22 16,-1-21-16,0 0 0,0 21 0,0-21 15,0 0-15,1 0 16,-22-1-16,0 1 15,0 0 1,0 42 0,0 0-1,0 1-15,0-1 0,-22 0 0,22 0 16,0 21-16,0-20 0,-21 20 0,21 0 16,0 22-16,0-22 0,0 22 15,0-22-15,0 21 0,0 1 0,0 21 16,21-22-16,1 22 0,-1-22 15,0 22-15,0 0 0,-21-1 16,21 1-16,0 0 0,1-1 0,-22 1 16,21-22-16,-21 22 0,0 0 0,0-22 15,0 22-15,0-22 0,0 1 0,-21-22 16,-1 22-16,1-22 0,-21-21 16,21 22-16,0-22 0,-1-21 0,-20 0 15,21 0-15,-21 0 0,20-21 0,-20-1 16,0-20-16,21 0 0,-22-1 0,1-20 15,21-22-15,0 22 0,-1-22 16,1 0-16,0 1 0,21-1 16,0-21-16,0 22 0,0-1 0,0 0 15,0 1-15,0-1 0,21 21 16,0-20-16,1 20 0,-1 22 0,0-22 16,21 22-16,-21-21 0,22 20 0,-1 1 15,0 0-15,1-22 0,-1 22 16,0 21-16,1-22 0,-1 1 0,0 21 15,-20-22-15</inkml:trace>
  <inkml:trace contextRef="#ctx0" brushRef="#br0" timeOffset="-143745.39">8149 3090 0,'0'0'0,"0"-21"15,-21 0 1,21 0-16,0 0 0,0 0 15,0-1-15,0 1 16,21 0-16,0 21 16,0 0-16,1 0 0,-1 0 15,21 0-15,-21 0 0,0 21 16,1 0-16,-1 1 0,0-1 0,0 21 16,0-21-16,-21 22 0,0-1 15,0-21-15,0 21 0,0 1 16,0-22-16,0 0 0,0 0 0,0 0 15,0 1-15,-21-22 16,21-22 0,0 1-16,0 0 0,0-21 15,0 21-15,0-22 0,0 22 16,0-21-16,0-1 0,0 22 0,21-21 16,-21 21-16,0-22 0,21 22 0,1 0 15,-1 0-15,0 0 0,0 21 16,0 0-16,0 0 0,1 0 15,-1 0-15,0 0 0,-21 21 16,0 0-16,21 0 0,-21 0 0,0 1 16,21-1-16</inkml:trace>
  <inkml:trace contextRef="#ctx0" brushRef="#br0" timeOffset="-141745.21">8699 3239 0,'43'0'16,"-22"0"-1,0-22-15,0 1 16,0 0-16,1 0 0,-22 0 16,21 0-16,0-1 0,0 1 0,-21 0 15,21 0-15,-21 0 0,21 21 0,-21-21 16,0-1-16,-21 22 31,0 0-31,0 0 0,0 22 16,0-1-16,-1 0 0,1 0 15,21 0-15,-21 22 0,0-22 0,21 21 16,0-21-16,0 0 0,0 22 0,0-22 16,0 0-16,0 0 0,0 0 15,0 1-15,21-22 0,0 0 0,0 21 16,1-21-16,20 0 0,-21 0 0,21 0 16,1-21-16,-22-1 0,21 1 15,1 0-15,-1 0 0,-21-21 0,21 20 16,1-20-16,-22 21 0,21-21 15,-21 20-15,1 1 0,-1-21 16,-21 21-16,0 0 0,0-1 16,-21 22-1,-1 22 1,22-1-16,-21 0 0,21 0 0,0 0 16,0 0-16,0 1 0,0-1 15,0 0-15,0 0 0,0 0 0,0 0 16,0 1-16,21-1 0,-21 0 15,22 0-15,-22 0 0,0 0 0,0 1 16,0-1-16,0 0 0,0 0 16,-22-21 15,1 0-31,0-21 16,0 0-16,0 0 0,21-1 15,-21 22-15,-1-21 0,22 0 16,-21 21-16,0 0 15,21 21 17,0 0-32,0 1 0,21-22 15,0 21-15,1-21 0,-1 0 0,0 0 16,0 0-16,0 0 16,0 0-16,1 0 0,20 0 0,-21 0 15,0 0-15,22-21 0,-22-1 0,21 22 16,0-21-16,1 0 0,-1-21 15,0 21-15,1-1 0,-22-20 0,0 21 16,0 0-16,0-22 0,1 22 0,-22 0 16,0 0-16,0 0 0,0 0 15,0-1-15,-22 22 0,1 0 16,0 0-16,0 22 0,0-1 16,0 0-16,21 0 15,0 21-15,0-20 0,0-1 0,0 21 16,0-21-16,0 22 0,0-22 15,21 0-15,0 0 0,-21 0 0,0 0 16,0 1-16,21-1 0,-21 0 16,0-42 15,-21 0-15,21-1-16,-21 22 0,0-21 0,-1 21 15,22-21-15,-21 21 16,0 0-1,21 21 1,21-21-16,0 21 16,1-21-16,-1 0 0,0 0 15,0 0-15,0 0 0,0 0 16,22 0-16,-22 0 0,21 0 0,1 0 16,-1 0-16,21 0 0,-20-21 15,-1 0-15,0 21 0,-20-21 0,20 0 16,-21 0-16,21-1 0,-20 1 0,-1 0 15,0 0-15,-21-21 0,0 20 16,0 1-16,0 0 0,0 0 16,-21 21-1,21 21 1,-21 0-16,-1 0 0,22 1 0,-21-1 16,21 21-16,0-21 0,0 22 15,0-22-15,0 21 0,0-21 16,0 0-16,0 1 0,0-1 0,0 0 15,21-21-15,1 21 0,-1-21 16,0 0-16,0 0 0,0-21 16,0 21-16,22-21 0,-22 0 15,0-1-15,21 1 0,-20 0 0,-1 0 16,0-21-16,21 20 0,-21 1 16,1 0-16,-1 0 0,0 21 15,-21-21-15,0 42 16,0 0-16,0 0 15,0 0-15,-21 22 0,21-22 16,0 0-16,0 0 0,0 0 16,0 1-16,0-1 0,0 0 15,0 0 1,21-21-16,0 0 0,0 0 16,0 0-16,1 0 0,-1-21 15,0 0-15,0 0 0,0-1 16,-21 1-16,0 0 0,21 0 0,-21 0 15,0-22-15,0 1 16,0 0-16,0 21 0,-21-1 0,0 22 16,0-21-16,0 21 15,0 0-15,-1 0 0,1-21 0,0 21 16,42 0 15,0 0-31,1 0 16,20 0-16,-21 0 0,0 0 0,22 0 15,-22 0-15,21 0 0,-21 0 16,22 0-16,-1 0 0,0 0 0,-21 0 16,22 0-16,-22 0 0,0 0 0,0 21 15,-21 0-15,21-21 0,-21 22 16,22-1-16,-22 0 0,0 0 16,0 0-16,0 0 0,0 1 0,0-1 0,0 0 15,0 0-15,0 0 16,0 0-16,0 1 0,-22-22 15,1 21-15,0-21 16,0 0 0,21-21-1,0-1-15,0 1 0,0 0 16,0 0-16,0-21 0,0 20 0,21-20 16,0 21-16,0-21 0,-21 20 15,43-20-15,-22 21 0,0 0 0,21 0 16,-20-1-16,20 1 0,0 0 0,1 21 15,-22 0-15,21 0 16,-21 0-16,0 21 0,1 0 0,-1 1 16,0-1-16,-21 0 0,0 21 0,0-21 15,0 22-15,0-22 0,0 21 16,0-21-16,0 22 0,-21-22 0,0 21 16,-1-21-16,22 1 0,-21-1 0,0 0 15,21 0-15,-21-21 0,0 0 16,0 0-1,21-21 1,-22 0-16,22 0 16,-21-1-16</inkml:trace>
  <inkml:trace contextRef="#ctx0" brushRef="#br0" timeOffset="-141544.33">10858 2858 0,'0'0'0,"-21"0"0,0-22 0,0 22 16,0 0-16,0 0 31,42 0 16,-21-21-47</inkml:trace>
  <inkml:trace contextRef="#ctx0" brushRef="#br0" timeOffset="-141064.33">12658 2667 0,'0'0'0,"0"-21"15,0 0 1,21 21 0,0 0-16,0 0 0,21 0 0,-20-21 15,20 21-15,21 0 0,-20 0 16,20 0-16,-20 0 0,20 0 0,1 0 15,-22 0-15,21 0 0,-20 0 0,-1 0 16,0 0-16,-20 0 0,-1 0 16,0 0-16,0 0 0,-21 21 15,-21-21-15,0 0 0,0 0 16,-22 0-16,22 0 0,-21 0 16,-22 0-16,22 0 0,0 0 15</inkml:trace>
  <inkml:trace contextRef="#ctx0" brushRef="#br0" timeOffset="-140813.5">12912 2625 0,'0'21'0,"-22"21"15,22-21 1,0 22-16,0-22 0,0 21 16,0 1-16,0-1 0,0 0 0,0 1 15,0-1-15,-21 21 0,21-20 16,-21-1-16,21 0 0,0 1 0,0-1 15,0 0-15,-21-20 0,21 20 16,0-21-16,0 0 0,0 0 16,21-42 15,0 21-31,0-21 0,1 0 0,-1 0 16,0 0-16,0-1 0,0 1 15</inkml:trace>
  <inkml:trace contextRef="#ctx0" brushRef="#br0" timeOffset="-139837.27">13123 3239 0,'21'0'16,"1"0"-1,-1 0 1,0 0-16,0 0 0,0 0 16,0-22-16,1 22 0,-1-21 0,0 21 15,0-21-15,0 0 0,0 0 16,1 0-16,-1 21 0,0-22 0,-21 1 15,0 0-15,0 0 0,0 0 0,0 0 16,-21 21 0,0 0-16,-1 0 15,1 0-15,0 0 0,0 21 0,0 0 16,-22 0-16,22 0 16,0 22-16,0-22 0,0 21 0,21 0 15,0-20-15,0 20 0,0-21 0,0 21 16,0-20-16,0-1 0,0 0 15,0 0-15,21 0 0,0-21 0,21 0 16,-20 0-16,-1 0 0,21 0 0,0 0 16,-20 0-16,20-21 0,0 21 15,-21-21-15,22 0 0,-1 0 0,0-22 16,1 22-16,-1 0 0,0-21 0,1 20 16,-22-20-16,21 21 0,-21 0 15,-21 0-15,0-1 0,22 1 0,-22 0 16,-22 21-1,1 0-15,0 21 16,0 0-16,0 1 0,21-1 16,-21 0-16,21 0 0,0 0 0,0 0 15,0 1-15,0-1 0,0 0 16,0 0-16,0 0 0,0 0 0,0 1 16,0-1-1,-22-21 16,22-21-31,-21 21 0,0-22 16,0 22 0,0 0-16,21 22 31,0-1-31,21 0 16,0 0-1,0-21-15,22 0 0,-22 0 0,0 0 16,21 21-16,1-21 0,-1 0 0,0 0 15,22 0-15,-22 0 0,22-21 16,-22 21-16,0-21 0,1 0 0,-1 0 16,21-22-16,-41 1 15,-1 0-15,0 20 0,0-20 0,0-21 16,0 20-16,-21 1 0,22-22 16,-22 22-16,0-21 0,0 20 0,0-20 15,0 20-15,0 1 0,0 0 16,0-1-16,0 22 0,0 0 0,0 42 31,-22 22-31,22-22 16,-21 21-16,21 0 0,0 1 0,0-1 15,0 22-15,-21-22 0,21 21 16,0-20-16,0 20 0,-21-20 0,21-1 16,0 21-16,0-20 0,0-1 0,0 0 15,0 1-15,0-22 0,0 21 0,0-21 16,0 1-16,0-1 15,21-21 1,0 0-16,0 0 0,1-21 16,-22-1-16,21 22 0,0-21 15,0-21-15,0 21 0,-21 0 0,0-22 16,21 22-16,-21-21 0</inkml:trace>
  <inkml:trace contextRef="#ctx0" brushRef="#br0" timeOffset="-139613.4">14478 2963 0,'-21'0'16,"42"0"-16,-21 0 31,21 0-31,0 0 0,0 0 0,1 0 16,-1 0-16,0 0 0,0 0 15,21 0-15,-20 0 0,-1 0 0,0 0 16,0 0-16,21 22 0,-20-22 15,-1 0-15,-42 0 32,-1 0-32</inkml:trace>
  <inkml:trace contextRef="#ctx0" brushRef="#br0" timeOffset="-139016.74">16087 3090 0,'-149'0'31,"128"0"-31,0 0 0,0 0 16,0 0-16,42 0 31,0 0-31,21 0 0,22 0 16,-1 0-16,1 0 0,21 0 0,-1 0 16,1 0-16,21 0 0,-22 22 0,22-22 15,0 0-15,0 0 0,0 0 16,0 21-16,-1-21 0,1 0 0,0 0 15,-21 0-15,-1 0 0,1 0 0,-21 0 16,-22 0-16,21 0 0,-41 0 16,20 0-16,-21 0 0,0 0 0,-21-21 31,-21 21-31,0-22 16,0 22-16,0 0 15,-1 0-15,1 0 0,21-21 0,-21 21 16,0 0-16,0 0 0,0-21 15,-1 21-15,1 0 16</inkml:trace>
  <inkml:trace contextRef="#ctx0" brushRef="#br0" timeOffset="-138536.96">17568 2773 0,'0'-21'0,"0"42"0,-21-63 0,21 20 16,-21 22-1,0 0 1,21 22-16,0-1 16,0 0-16,0 0 0,0 0 0,0 0 15,21 1-15,0-1 0,0 0 16,0 0-16,1 0 0,20 0 0,0 1 16,1-1-16,-1 0 0,0 0 0,1 0 15,-1 0-15,21-21 0,-20 22 16,-1-22-16,0 0 0,1 0 0,-22 0 15,21 0-15,-21 0 0,1 0 16,-1 0-16,0 0 0,-21-22 16,-21 22-1,-22 0-15,22 0 16,-21 0-16,0 0 0,-1 22 0,-20-1 16,20 0-16,-20 21 0,21-21 0,-22 22 15,22-22-15,-22 21 0,1 1 16,20-1-16,1 0 0,-21-21 0,20 22 15,22-22-15,-21 0 0,21 0 0,-1 0 16,1 1-16,21-1 0,-21-21 16,21 21-16,21-42 62,-21 0-62,0-1 16,-21 22-16</inkml:trace>
  <inkml:trace contextRef="#ctx0" brushRef="#br0" timeOffset="-100449.24">2836 4657 0,'-21'0'78,"21"-21"-15,0-1-47,-21 22-16</inkml:trace>
  <inkml:trace contextRef="#ctx0" brushRef="#br0" timeOffset="-99144.74">2857 4530 0,'-21'0'16,"0"0"-1,21 21-15,0 0 0,0 0 16,0 0 0,0 1-16,0-1 0,0 0 15,0 0-15,21 0 16,0 0-16,1-21 16,-1 0-16,0 0 0,0 0 0,0 0 15,0 0-15,1 0 0,-1-21 16,0 21-16,0-21 0,0 0 0,0 21 15,1-21-15,-1 0 0,0-1 16,-21 1-16,0 0 0,21 0 0,-21 0 16,0 0-16,0-1 0,0 1 15,0 0-15,0 0 0,-21 21 16,21-21-16,-21 21 0,21 21 16,-21 0-1,21 0-15,0 0 0,0 22 16,0-22-16,0 21 0,0 1 15,0-1-15,0 21 0,0-20 0,0 20 16,0 1-16,0-22 0,0 22 16,0-22-16,0 21 0,0-20 0,0-1 15,0 22-15,0-22 0,0 0 16,0 1-16,0-1 0,0-21 0,-22 21 16,22 1-16,0-22 0,-21 21 15,0-21-15,0 1 0,0-1 0,0 0 16,-1 0-16,1-21 0,0 0 0,-21 0 15,21 0-15,-1 0 0,1 0 16,0 0-16,-21-21 0,21 0 0,-1 0 16,1-1-16,0 1 15,0 0-15,0-21 0,21 21 0,0-1 16,-21 22-16,21-21 0,0 0 16,0 0-16,0 0 0,0 0 15,21 21 1,0 0-16,0 0 15,0 0-15,0 0 0,1-22 0</inkml:trace>
  <inkml:trace contextRef="#ctx0" brushRef="#br0" timeOffset="-98625.03">3387 5249 0,'0'-21'16,"0"42"15,0 1-31,0-1 0,0 0 0,0 0 16,0 0-16,0 0 0,0 1 0,0 20 16,0-21-16,0 0 0,0 0 15,0 1-15,0 20 0,0-21 16,0 0-16,0 0 0,0 1 15,0-1-15,-22-42 47,22-1-47,0 1 0,0 0 16,0 0-16,0-21 0,0 20 16,0 1-16,0-21 0,0 21 0,0-22 15,22 22-15,-1-21 0,0 21 16,21-22-16,-21 22 0,22 0 0,-1 0 15,-21 0-15,22 0 0,-1 21 0,0 0 16,1 0-16,-1 0 0,-21 21 16,21-21-16,-20 21 0,-1 0 15,0 21-15,0-20 0,-21-1 0,0 21 16,0-21-16,0 0 0,0 22 16,0-22-16,0 21 0,-21-21 0,0 1 15,21-1-15,-21 0 0,-1 0 16,1 0-16,21 0 0,-21-21 15,0 0 1</inkml:trace>
  <inkml:trace contextRef="#ctx0" brushRef="#br0" timeOffset="-96705.14">5292 5461 0,'-22'-21'31,"22"0"-31,0 0 16,0-1-16,22 1 15,-1 0-15,-21 0 0,21 0 16,0 0-16,-21-1 16,0 1-16,21 0 0,-21 0 0,0-21 0,0 20 15,0-20-15,0 21 0,-21-21 16,0 20-16,0 1 0,-22 0 16,22 0-16,0 0 0,0 0 0,-21 21 15,20 0-15,1 0 0,-21 0 16,21 21-16,-22 0 0,22 0 0,0 21 15,-21 1-15,21-1 0,-1 0 16,1 1-16,0-1 0,0 22 0,21-22 16,0 0-16,0 1 0,0-1 0,0 0 15,0 1-15,0-22 0,0 21 16,21-21-16,0 0 0,0 1 16,1-1-16,-1 0 0,0-21 0,0 0 15,0 0-15,0 0 0,22 0 16,-22 0-16,0-21 0,0 21 0,22-21 15,-22-1-15,0 1 0,21-21 0,-21 21 16,1 0-16,-1-22 0,0 1 16,0 21-16,0-22 0,-21 1 0,21 0 15,-21-1-15,0 22 0,0-21 16,0 21-16,0 0 0,0-1 0,0 1 16,0 42 15,0 22-31,0-22 0,0 0 15,0 21-15,0 1 0,0-22 16,0 21-16,0 1 0,0-22 0,0 21 16,0 0-16,22-20 0,-22-1 0,21 21 15,-21-21-15,21 0 0,0-21 16,0 22-16,0-22 0,1 0 16,-1 0-16,21 0 0,-21 0 0,0-22 15,1 22-15,-1-21 0,21 0 16,-21 0-16,0-21 0,1 20 0,-1 1 15,0-21-15,0 21 0,-21-22 16,0 22-16,21-21 0,-21 21 16,21-22-16,-21 22 0,0 0 0,0 0 15,0 0-15,0 42 32,0 0-32,0 0 0,0 0 15,0 1-15,0-1 0,0 21 16,0-21-16,0 22 0,0-22 0,0 0 15,0 21-15,0-21 0,0 1 0,0-1 16,0 0-16,0 0 0,0 0 16,22 0-16,-1-21 0,0 0 0,0 0 15,0 0-15,0 0 0,1 0 16,-1 0-16,0-21 0,0 0 16,0 21-16,0-21 0,1 0 0,-22 0 15,21-22-15,0 22 0,0 0 0,-21-21 16,0 20-16,0 1 0,0-21 15,21 21-15,-21 0 0,0-22 0,0 22 16,0 0-16,0 0 0,0 42 31,0 0-15,0 0-16,0 0 0,0 1 0,-21-1 16,21 0-16,0 21 0,0-21 15,0 1-15,0 20 0,0-21 0,0 0 16,0 0-16,0 1 0,21-1 15,-21 0-15,21 0 0,1-21 16,-22 21-16,21-21 0,0 0 0,0 0 16,0 0-16,0 0 0,1-21 15,-1 21-15,0-21 0,0 0 16,0 0-16,22-1 0,-22-20 0,0 21 16,0-21-16,-21-1 0,21 1 0,0 0 15,-21-22-15,0 22 0,0-22 16,0 1-16,0 20 0,0-20 0,0 21 15,0-22-15,0 22 0,0-1 16,0 22-16,22 0 0,-22 0 0,0 0 16,0 0-16,21 21 15,-21 21 1,0 0-16,0 21 0,0-21 0,0 22 16,0-1-16,0 22 0,0-22 0,0 21 15,0-20-15,0-1 0,0 22 16,0-22-16,0 0 0,-21 1 0,21-1 15,0 0-15,-22 1 0,22-22 0,0 21 16,0-21-16,0 0 0,0 1 16,0-1-16,0 0 0,22-21 0,-1 0 15,0 0-15,0 0 0,0 0 16,0 0-16,1-21 0,-1 0 16,0-1-16,0 1 0,0 0 15,0 0-15,1 0 0,-1 0 0,0-1 16,-21-20-16,0 21 0,21 0 15,-21 0-15,21-1 0,-21 1 16,0 42 0,0 1-16,0-1 15,0 0-15,0 0 0,0 0 0,0 0 16,0 1-16,0-1 0,0 21 0,0-21 16,0 0-16,0 1 0,0-1 15,0 0-15,0 0 0,21-21 0,1 21 16,-1-21-16,0 21 0,0-21 0,0 0 15,22 0-15,-22 0 16,0-21-16,0 0 0,21 21 0,-20-21 16,-1 0-16,0 0 0,0-1 0,0-20 15,0 21-15,-21-21 0,0 20 16,0-20-16,0 0 0,0-1 0,0 22 16,0-21-16,0 21 0,-21 0 0,0-1 15,0 1-15,0 0 0,0 21 16,-1 0-16,1 0 0,0 0 0,0 0 15,0 0-15,0 0 0,-1 21 16,1-21-16,21 21 16,-21-21-16,0 0 15</inkml:trace>
  <inkml:trace contextRef="#ctx0" brushRef="#br0" timeOffset="-96472.27">6477 5059 0,'-42'21'0,"63"-42"32,0 21-32,21 0 0,-21 0 0,22 0 15,20 0-15,-20 0 0,-1 0 16,21-21-16,-20 21 0,20 0 15,-20-21-15,-1 21 0,0 0 0,1 0 16,-1 0-16,-21 0 0,21 0 16,-20 0-16,-1 0 15</inkml:trace>
  <inkml:trace contextRef="#ctx0" brushRef="#br0" timeOffset="-95450.54">7937 5207 0,'0'0'15,"0"-21"-15,0 0 0,22 0 0,-44 21 32,1 0-32,21 21 15,-21 0-15,21 0 0,0 0 0,0 0 16,-21 1-16,21 20 0,0-21 15,0 21-15,0-20 0,0-1 0,-21 21 16,21-21-16,0 0 0,-21 22 0,21-22 16,0 0-16,0 0 0,0 0 15,0 1-15,-22-22 47,22-22-47,0 1 0,0 0 16,0 0-16,0-21 15,0 20-15,0 1 0,0 0 16,22-21-16,-22 21 0,21-1 0,0-20 16,0 21-16,0 0 0,0 0 0,1-1 15,-1 1-15,0 21 0,0-21 16,21 21-16,-20 0 0,-1 0 0,0 0 16,21 0-16,-21 21 0,1 0 0,-1-21 15,0 22-15,0 20 0,-21-21 16,21 0-16,-21 22 0,21-22 0,-21 0 15,0 21-15,0-21 0,0 1 0,0-1 16,0 0-16,0 0 16,0 0-16,0 0 0,-21-21 31,21-21-15,0 0-16,0 0 0,0 0 15,0 0-15,0-1 0,0 1 0,0-21 16,0 0-16,593-212 62,-593 275-62,21 0 16,0 0-16,-21 0 0,0 0 16,0 1-16,0 20 0,0-21 15,0 0-15,0 0 0,0 1 0,0 20 16,-21-21-16,0 0 0,0 0 15,0 1-15,-1-22 0,22 21 16,-21-21-16,0 0 16,21-21-1,0-1-15,21 22 16,0-42-16,1 21 0,-1 21 0,0-21 16</inkml:trace>
  <inkml:trace contextRef="#ctx0" brushRef="#br0" timeOffset="-94956.83">9546 5122 0,'-127'-42'31,"106"42"-31,0 0 0,-22 0 16,22 0-16,0 21 0,0 0 0,-21 1 15,20 20-15,1-21 0,-21 21 0,42-20 16,-42-1-16,20 21 0,-20 0 0,21 1 16,0-1-16,21 0 0,0-20 15,0-1-15,0 0 0,21 0 0,0 0 16,0-21-16,-21 21 0,21-21 16,1 0-16,20 0 0,0 0 0,-21 0 15,1 0-15,-1-21 0,0 0 0,0 21 16,21-21-16,-20-21 0,-1 20 15,0 1-15,0 0 0,0-21 0,0 21 16,1-22-16,-1 1 0,-21 21 0,0-22 16,21 22-16,-21-21 0,0 21 15,0 0-15,0-1 0,0 44 32,0-1-17,0 0-15,0 0 0,-21 0 0,21 22 16,0-22-16,0 21 0,0-21 0,0 0 15,0 22-15,0-22 0,0 0 16,0 0-16,0 0 0,0 1 0,0-1 16,21-21-1,0 0-15,43 0 0,-43 0 16,0 0-16,42-21 0</inkml:trace>
  <inkml:trace contextRef="#ctx0" brushRef="#br0" timeOffset="-94913.85">9927 5398 0,'64'-127'16</inkml:trace>
  <inkml:trace contextRef="#ctx0" brushRef="#br0" timeOffset="-94534.08">10118 4699 0,'0'-21'0,"0"42"0,0-63 16,42 42-16,-63 0 16,21 21-16,-21 0 0,21 0 15,-22 22-15,22-1 0,0 0 0,0 1 16,0-1-16,0 0 0,0 22 15,0-22-15,-21 22 0,21-22 0,0-21 16,-21 21-16,21 1 0,0-1 0,0 0 16,0-20-16,0 20 0,0-21 15,0 0-15,0 0 0,21-21 16,0 22-16,-21-44 0,22 22 16,-1 0-16,0 0 0,0 0 0,0 0 15,0-21-15,43 0 16,-43 0-16,0 0 0,0 0 15,1-22-15,-1 22 0,0-21 0,0 21 0,-21-1 16,21-20-16,-21 21 0,21 0 16,-21 0-16,0-1 0,0 44 31,0-1-31,0 0 16,0 0-16,0 0 0,0 0 15,0 22-15,0-22 0,0 0 0,0 0 16,0 0-16,0 1 0</inkml:trace>
  <inkml:trace contextRef="#ctx0" brushRef="#br0" timeOffset="-93625.03">10816 5398 0,'106'-127'16,"-85"105"-1,0 1-15,-21 0 0,0 0 16,0 0-16,21 0 0,-21-1 15,0 44 1,0-1 0,0 0-16,0 0 15,-21 21-15,21-20 0,0-1 0,0 0 16,0 0-16,0 0 0,0 0 0,0 1 16,0-1-16,0 0 0,0 0 15,0 0-15,21-21 16,1 0-16,-1 21 0,0-21 0,0 0 15,0 0-15,0 0 0,1 0 16,-1-21-16,0 0 0,0 0 16,0 21-16,0-21 0,-21 0 0,22-1 0,-22-20 15,21 21-15,-21 0 0,0-22 16,0 22-16,0 0 0,0 0 16,0 0-16,-21 0 0,-1-1 0,1 22 15,0 0-15,0 0 0,0 0 0,0 0 16,-1 0-16,1 0 15,42 0 17,1 0-32,-1 0 15,0 0-15,0 0 0,0-21 0,0 21 16,1 0-16,-1 0 0,0-21 16,0 21-16,0 0 0,0 0 0,22 0 15,-22 0-15,0 0 0,0 0 16,0 0-16,1 0 0,-1 0 15,-21 21-15,21 0 16,-21 1-16,21-1 0,-21 0 0,0 0 16,0 0-16,0 0 0,0 1 0,0-1 15,0 0-15,0 0 0,0 0 16,0 0-16,0 1 0,0-1 0,0 0 16,0 0-16,0 0 0,0 0 15,-21-21 16,21-21-15,0 0-16,0 0 0,0 0 16,0 0-16,0-1 0,0 1 15,0-21-15,0 21 0,21 0 0,0-22 16,-21 22-16,21-21 0,1 21 0,-1-22 16,21 1-16,-21 21 0,0-22 15,22 22-15,-1 0 0,0 0 16,22 0-16,-22 21 0,1 0 0,-22 0 15,0 21-15,0 0 0,0 21 16,-21-20-16,21 20 0,-21 0 16,0 1-16,0-1 0,0 0 0,0 1 0,0-1 15,0-21-15,-21 21 16,0-20-16,21-1 0,-21 0 0,21 0 16,0 0-16,0 0 0,-21-21 15,21 22-15,0-44 31,0 1-31,0 0 0,0 0 16,0 0-16,0 0 0,0-1 0,0-20 16</inkml:trace>
  <inkml:trace contextRef="#ctx0" brushRef="#br0" timeOffset="-93361.18">11261 4572 0,'0'-21'32,"-22"21"61</inkml:trace>
  <inkml:trace contextRef="#ctx0" brushRef="#br0" timeOffset="-93081.35">9991 4953 0,'0'0'0,"21"0"16,0 0-16,21 0 0,1 0 0,-22 0 15,21 0-15,0 0 0,1 0 0,-1 0 16,0 0-16,1 0 0,-1 0 15,0-21-15,-20 21 0,20 0 0,-21 0 16,0 0-16,0-21 0,1 21 0,-1 0 16,0 0-1</inkml:trace>
  <inkml:trace contextRef="#ctx0" brushRef="#br0" timeOffset="-92684.79">10541 5292 0,'-21'0'0,"21"21"0,0 0 15,-21 0-15,21 0 16,0 1-16,0-1 16,0 0-16,0 0 15,21-21 1,0 0-16,-21 21 0,21-21 0,0 0 16,0 0-16,1 0 15,20 0-15</inkml:trace>
  <inkml:trace contextRef="#ctx0" brushRef="#br0" timeOffset="-91192.62">13568 4953 0,'0'-85'31,"0"107"0,0-1-31,0 0 0,0 0 0,0 21 16,0 1-16,0-1 0,0-21 16,0 22-16,0-1 0,0 0 0,0-21 15,-21 22-15,21-22 0,0 21 0,0-21 16,0 1-16,0 20 15,0-21-15,-22 0 0,44-21 47,-22-21-47,21 0 0,0 0 0,0-22 16,0 1-16,0 21 0,1-21 16,-1 20-16,-21 1 0,21-21 15,0 21-15,0 0 0,-21-1 0,0 1 16,21 21-16,1 0 0,-1 0 15,-21 21-15,0 1 16,21-1-16,-21 0 0,0 21 0,21-21 16,-21 1-16,0-1 0,0 21 15,0-21-15,0 0 0,0 1 0,21-1 16,-21 0-16,21 0 0,1 0 16,-22 0-16,21-21 0,0 0 0,0 0 15,0 0-15,0 0 16,1 0-16,-1 0 0,0 0 0,0-21 15,0 0-15,22 0 0,-22 0 0,0 0 16,0-1-16,0-20 0,0 21 16,-21-21-16,22-1 0,-1 22 15,-21-21-15,0-1 0,0 22 0,21-21 16,-21 21-16,21 0 0,-21-1 16,0 44 15,0-1-31,0 0 0,0 21 15,0-21-15,0 22 0,0-22 0,0 21 16,0-21-16,0 22 0,0-22 0,0 21 16,0-21-16,0 1 0,0-1 15,0 21-15,0-21 0,21-21 0,-21 21 16,21 1-16,1-22 0,-1 0 0,0 0 16,0 0-16,0 0 0,0 0 15,1 0-15,20 0 0,-21 0 0,0-22 16,22 1-16,-22 0 0,0 0 0,0 0 15,21 0-15,-20-22 16,-1 22-16,0-21 0,0 21 0,0-22 16,-21 1-16,21 21 0,-21-43 15,0 43-15,0 0 0,0 0 16,-21 21-16,0 0 0,0 0 0,0 21 16,0 0-16,-1 0 0,22 22 15,-21-22-15,21 21 0,0-21 16,0 0-16,0 22 0,0-22 0,0 0 15,0 21-15,0-20 0,0-1 0,21-21 16,-21 21-16,22 0 0,-1-21 16,0 0-16,0 21 0,0-21 15,22 0-15,-22 0 0,21 0 0,-21 0 16,22 0-16,-1-21 0,-21 0 16,21 0-16,-20 21 0,20-21 0</inkml:trace>
  <inkml:trace contextRef="#ctx0" brushRef="#br0" timeOffset="-90069.02">16912 5355 0,'42'-21'47,"-20"0"-47,-22 0 0,21 21 15,0-21-15,-21-1 0,21 1 16,-21 0-16,0 0 0,0 0 0,0 0 16,0-22-16,0 22 0,0-21 15,0 21-15,0-22 0,-21 22 0,0-21 16,0 21-16,-22-22 0,22 22 0,0 0 15,0 0-15,-22 21 0,22 0 16,0 0-16,-21 0 0,21 0 16,-22 21-16,1 0 0,21 0 0,-22 22 15,1-22-15,21 21 0,-21 0 16,20 1-16,1-1 0,21 0 0,0 1 16,0-1-16,0 0 0,0 1 0,0-22 15,0 21-15,0-21 0,21 22 16,1-22-16,-1 0 0,0-21 0,0 21 15,0-21-15,0 0 0,22 0 0,-22 0 16,0 0-16,21 0 0,-20 0 16,20-21-16,-21 21 0,21-21 0,-20 0 15,20-22-15,-21 22 0,21 0 0,-20-21 16,-1-1-16,0 1 16,21 0-16,-42-22 0,21 22 0,1-22 15,-22 1-15,21 21 0,-21-22 0,0 22 16,0-1-16,0 22 0,0-21 15,0 21-15,0 42 32,-21 0-32,21 21 0,-22-20 0,22 41 15,-21-21-15,21 1 0,0 20 0,0-20 16,0 20-16,-21-21 0,21 1 16,0 20-16,0-42 0,0 22 0,0-1 15,0-21-15,0 0 0,21 1 0,-21-1 16,21 0-16,1-21 15,20 0-15,-21 0 0,0 0 0,22 0 16,-22 0-16,21 0 0,0-21 0,-20 0 16,20-1-16,0 1 0,-21 0 15,22 0-15,-22 0 0,0 0 0,0-22 16,0 22-16,1 0 0,-22-21 0,0 20 16,0 1-16,0 0 15,0 42 1,0 0-16,-22 1 15,22-1-15,0 0 0,0 0 16,-21 21-16,21-20 0,0 20 0,0-21 16,0 0-16,0 0 0,0 1 15,0-1-15,21 0 0,-21 0 16,22-21-16,-1 0 0,0 21 0,0-21 16,0 0-16,0 0 0,1 0 0,-1 0 15,0-21-15,0 0 0,0 21 16,0-21-16,1 0 0,-1-1 0,0-20 15,-21 21-15,21-21 0,-21 20 0,21-20 16,-21 0-16,0-1 0,0 1 16,0 21-16,0-21 0,0 20 0,0 1 15,-21 0-15,0 0 0,0 21 16,-22 0-16,22 0 0,0 21 16,0-21-16</inkml:trace>
  <inkml:trace contextRef="#ctx0" brushRef="#br0" timeOffset="-89997.06">17632 7599 0,'0'-762'0,"0"1524"0,0-1884 15,0 847-15,21 42 0,0 64 0,0 21 16,0 42-16,1 42 0,-1 1 0,0-1 16,21 22-16</inkml:trace>
  <inkml:trace contextRef="#ctx0" brushRef="#br0" timeOffset="-89665.25">19050 4466 0,'42'21'0,"-84"-42"0,105 42 0,-41 1 16,-1-1-16,-21 0 0,0 0 0,0 0 16,0 0-16,0 22 0,0-22 15,0 21-15,-21 22 0,21-22 0,-22 0 16,1 22-16,0-22 0,0 1 15,21-1-15,-21 0 0,21 1 16,-21-1-16,21-21 0,-22 21 0,22-20 0,0-1 16,0 0-16,0 0 15,22-21 17,-1-21-17,-21 0-15,21 0 0,-21-1 16,0-20-16,0 21 0</inkml:trace>
  <inkml:trace contextRef="#ctx0" brushRef="#br0" timeOffset="-88961.65">18563 4974 0,'0'0'0,"21"0"31,0 0-31,1 0 0,20 0 15,-21 21-15,21-21 0,1 0 16,-1 0-16,0 0 0,1 0 0,20 0 16,-20 0-16,-1 0 0,21 0 0,-20 0 15,-1-21-15,22 0 0,-22 21 16,0-21-16,1 0 0,-1 0 0,0-1 16,1 1-16,-1-21 0,-21 21 15,21-22-15,-20 22 0,-22-21 16,0 21-16,0-22 0,0 22 0,0 0 15,0 0-15,0 0 0,0 0 16,-22 42 0,1 0-1,21 0-15,-21 0 0,21 22 16,0-1-16,-21-21 0,0 21 0,0 1 16,21-1-16,-22 0 0,22 1 0,0-1 15,-21 0-15,21 1 0,-21-1 16,21-21-16,0 0 0,0 22 0,0-22 15,0 0-15,0 0 0,0 0 16,0 1 0,0-44 15,0 1-31,0 0 16,0 0-16,0 0 0,0 0 0,21-22 15,0 22-15,1 0 0,-1-21 0,0 20 16,0-20-16,0 21 0,22 0 15,-22 0-15,21-1 0,-21 1 0,22 0 16,-1 21-16,-21 0 0,21 0 0,-20 0 16,-1 21-16,0 0 0,0 1 15,-21-1-15,0 0 0,0 0 0,0 21 16,0-20-16,0-1 0,0 21 16,0-21-16,0 0 0,0 1 15,0-1-15,0 0 0,-21 0 0,21 0 16,-21-21-16,21 21 0,-21-21 0,21 22 15,0-44 32,0 1-31,21 21-16,0-21 0</inkml:trace>
  <inkml:trace contextRef="#ctx0" brushRef="#br0" timeOffset="-88712.79">20256 4847 0,'22'-21'0,"-44"42"0,44-63 0,-22 21 16,0 42-1,0 0-15,0 0 16,0 22-16,0-22 0,0 0 0,-22 21 16,22-21-16,-21 22 0,21-22 15,-21 21-15,21-21 0,0 1 0,0-1 16,-21 21-16,21-21 0,-21 0 15,21 1-15,0-1 16,0-42 15,21-1-15,0 1-16,0 0 0</inkml:trace>
  <inkml:trace contextRef="#ctx0" brushRef="#br0" timeOffset="-88412.97">20341 4530 0,'-21'0'16,"0"0"-1,0 0-15,-1 21 16,22 0-16,-21 0 0,21 0 16,0 1-16,0-1 15,0 0-15,0 0 0,0 0 16,0 0-16,0 1 0</inkml:trace>
  <inkml:trace contextRef="#ctx0" brushRef="#br0" timeOffset="-88284.04">20807 4932 0,'21'-21'0</inkml:trace>
  <inkml:trace contextRef="#ctx0" brushRef="#br0" timeOffset="-87948.23">20489 4953 0,'-42'64'16,"42"-43"-1,0 0-15,0 0 16,0 0-16,21-21 15,0 0-15,0 0 0,1 0 0,20 0 16,-21 0-16,21 0 0,-20 0 16,-1 0-16,21 0 0,-21 21 0,0-21 15,1 0-15,20 0 0,-21 0 0,0 22 16,0-22 0,-21 21-16,22-21 0,-22 21 0,0 0 15,0 0-15,-22-21 16,1 21-1,0-21-15,0 0 0,0 0 16,0 22-16,-1-22 0,1 0 0,0 0 16,0 0-16,0 0 15,0 0-15,-1 0 16,1 0-16,21-22 16</inkml:trace>
  <inkml:trace contextRef="#ctx0" brushRef="#br0" timeOffset="-87184.54">17970 4995 0,'0'-21'0,"0"0"16,0 0 0,0 0-16,0 0 15,-21 21 1,0 0-16,0 0 0,0 0 16,0 0-16,-1 0 0,1 0 0,0 21 15,0 0-15,0 0 0,0 21 16,-1-20-16,1 20 0,0-21 0,21 21 15,0 1-15,0-22 0,-21 21 0,21-21 16,0 22-16,0-22 16,0 0-16,0 0 0,0 0 0,0 1 15,21-1-15,-21 0 0,21-21 0,0 0 16,1 21-16,-1-21 0,21 0 16,-21 0-16,0 0 0,22 0 0,-22-21 15,21 0-15</inkml:trace>
  <inkml:trace contextRef="#ctx0" brushRef="#br0" timeOffset="-85944.87">20828 4890 0,'0'0'0,"21"0"15,0 0 1,0 0-16,1-22 16,-1 22-1,-21-21-15,0 0 0,0 0 16,0 0-16,0 0 31,-21 21-31,-1 0 0,-20 0 0,21 0 16,0 0-16,-22 21 0,1-21 15,0 21-15,21 0 0,-22 0 0,1 0 16,21 1-16,0-1 0,-1 21 0,22-21 16,0 0-16,0 1 0,0-1 15,0 0-15,0 0 0,22-21 16,-1 0-16,0 0 0,0 0 16,0 0-16,0 0 0</inkml:trace>
  <inkml:trace contextRef="#ctx0" brushRef="#br0" timeOffset="-85365.21">20976 5292 0,'0'21'15,"-21"-21"1,0 0 0,0 0-16,-1 0 0,1 0 0,0 0 15,0 0-15,0 0 0,0 0 0,-1 0 16,1 0-1,0 0-15,0 0 16,21-21-16,0 0 16</inkml:trace>
  <inkml:trace contextRef="#ctx0" brushRef="#br0" timeOffset="-84173.27">22267 4255 0,'0'0'0,"0"21"0,0 21 16,0-21-16,0 22 0,0-1 16,0 21-16,0-20 0,0-1 15,0 22-15,0-22 0,-21 21 16,21 1-16,-21-22 0,0 1 0,21-1 15,0 0-15,0 1 0,-21-1 0,21-21 16,0 0-16,0 0 0,-22 1 16,22-1-16,0-42 31,-21 21-15,21-22-16,0 1 0,0 0 0,0 0 15,0 0-15,0 0 0,0-1 0,0-20 16,0 21-16,21-21 0,1-1 15,-1 22-15,0 0 0,21-21 16,-21 20-16,22 1 0,-1 0 0,-21 21 16,22 0-16,-1 0 0,0 0 15,1 0-15,-1 0 0,-21 21 0,21-21 16,-20 43-16,-1-22 0,0 0 0,0 21 16,-21-21-16,0 22 0,0-22 15,0 21-15,0-21 0,-21 1 0,0 20 16,-22-21-16,22 0 0,-21 0 0,21-21 15,-22 22-15,22-1 0,-21-21 16,0 0-16,20 0 0,-20 0 0,21 0 16,0 0-16,0 0 0,-1 0 0,1 0 15,21-21 1,0-1 0,21 22-16,1-21 0,-1 21 15,0-21-15,0 21 0,0-21 16</inkml:trace>
  <inkml:trace contextRef="#ctx0" brushRef="#br0" timeOffset="-83473.67">23008 4699 0,'0'0'0,"0"21"31,0 0-31,0 1 16,0-1-16,0 0 0,-21 0 0,21 21 15,-21-20-15,21 20 0,0-21 16,0 21-16,0-20 0,0-1 0,0 0 16,0 0-16,0 0 0,0 0 0,0 1 15,0-1-15,21-21 16,0 0-16,21 0 0,-20 0 0,-1 0 16,21 0-16,-21 0 0,22 0 0,-22-21 15,21 21-15,-21-22 0,0 1 16,22-21-16,-22 21 0,0 0 15,0-22-15,0 22 0,-21-21 0,0-1 16,22 22-16,-22 0 0,0-21 16,21 21-16,-21-1 0,-21 44 31,21-1-15,-22 0-16,22 0 0,0 21 0,-21-20 15,21 20-15,-21-21 0,21 21 0,-21 1 16,21-1-16,0-21 0,0 22 15,0-1-15,0 0 0,0 1 0,0-1 16,0 0-16,21 1 0,0-1 16,0 21-16,-21-20 0,22 20 15,-1-20-15,-21 20 0,0-21 0,21 22 16,-21-22-16,21 1 0,-21-1 0,0 0 16,0 1-16,0-1 0,0 0 0,0 1 15,0-1-15,0-21 0,-21 21 16,0-20-16,21-1 0,-21 0 0,-1 0 15,1 0-15,0 0 0,0-21 0,0 0 16,0 0-16,-1 0 16,1-21-16,21 0 0,0 0 0,0 0 15,-21 0-15,21-22 0,0 1 0,0 0 16,0-1-16,0 1 0,0-22 16,0 22-16,21-21 0,0-1 15,1 1-15,-1 20 0,0-20 0,0-1 16,0 22-16,0 0 0,22-1 0,-22 1 15,0 0-15,0 20 0,0 1 16,1-21-16,-1 21 0,0 0 0,0 21 16,-21-22-16,21 1 0,0 0 0,-21 0 15,22 21-15</inkml:trace>
  <inkml:trace contextRef="#ctx0" brushRef="#br0" timeOffset="-83296.78">23791 5228 0,'0'0'0,"0"21"16,0 1 15,-21-22-15,0 0-1,0 0-15,-22 0 0,22 21 16</inkml:trace>
  <inkml:trace contextRef="#ctx0" brushRef="#br0" timeOffset="-79869.09">9017 6646 0,'0'0'0,"21"22"16,0-22 0,0-22-16,1 1 15,-1 0-15,0 0 0,0 0 0,0 0 16,0-1-16,1 1 0,-1-21 0,0 21 15,0 0-15,-21-22 0,0 22 16,0 0-16,0-21 0,0 20 0,0 1 16,0 0-16,-21 21 0,0 0 15,0 0-15,-1 21 16,1-21-16,0 21 0,0 22 16,0-22-16,21 21 0,0 1 0,0-1 15,0 0-15,0 1 0,0-1 0,0 0 16,0-21-16,0 22 0,0-22 15,21 0-15,0 21 0,0-42 0,0 22 16,-21-1-16,22-21 0,-1 0 0,0 0 16,0 0-16,0 0 0,0 0 15,1-21-15,-1-1 0,0 1 0,0 0 16,0 0-16,0-21 0,1 20 16,-1 1-16,0-21 0,21 21 0,-21-22 15,1 22-15,20-21 0,-21 21 0,0 0 16,22-1-16,-22 22 0,21 0 15,-21 0-15,0 0 0,1 0 0,-1 0 16,-21 22-16,0-1 0,21 0 16,-21 0-16,0 0 0,0 22 0,0-22 15,0 0-15,0 21 0,-21-21 0,21 1 16,-21 20-16,-1-21 0,1 0 16,0 0-16,21 1 0,-21-22 15,21-22 16,0 1-31,21 0 0,0 0 16,-21 0-16,43 0 0,-22-1 0,0-20 16,0 0-16,0 21 0,0-22 15,22 1-15,-22 0 0,0 20 0,0-20 16,0 21-16,1 0 0,-1 0 16,0-1-16,-21 1 0,0 42 31,0 1-31,0-1 0,-21 0 15,21 0-15,-21 21 0,-1-20 0,22 20 16,0 0-16,0-21 0,0 22 0,0-22 16,0 21-16,0-21 0,0 1 15,0-1-15,0 0 0,0 0 0,22 0 16,-1-21-16,0 0 0,0 0 0,0 0 16,0 0-16,22 0 0,-1 0 15,0 0-15,-20-21 0,20 0 16,0 0-16,1 0 0,-1-1 0,0 1 15,1-21-15,-22 21 0,21 0 0,-21-22 16,-21 22-16,0-21 0,0 21 0,0-1 16,0 1-16,0 0 0,0 0 15,-21 0-15,0 21 0,0 0 0,0 0 16,-1 0-16,1 0 0,0 21 16,0 0-16,21 0 0,-21 0 15,21 1-15,0 20 0,0-21 0,0 0 16,0 22-16,0-22 0,0 0 0,21 0 15,0 21-15,0-42 16,0 22-16,1-1 0,-1-21 0,0 0 16,0 0-16,0 0 0,22 0 0,-22 0 15,21 0-15,0 0 0,1-21 0,-1-1 16,0 1-16,1 0 0,-22 0 16,21-21-16,-21 20 0,1 1 0,-1-21 15,0 21-15,0-22 0,0 22 0,0 0 16,-21 0-16,0 0 0,22 0 15,-1 21 1,-21 21 0,0 0-1,0 0 1,0 0-16,21-21 16,-21-21 15,0 0-16,0 0-15,0 0 16,0-1-16,-21 22 16,0 0-1,-1 0-15,1 0 16,21 22-16,-21-22 0,0 21 16,21 0-16,0 21 0,0-21 15,-21 1-15,21 20 0,-21-21 16,21 21-16,0-20 0,0-1 0,0 21 15,0-21-15,0 0 0,0 1 0,21-1 16,0-21-16,0 21 0,0-21 16,0 0-16,1 0 0,20 0 0,-21 0 15,21 0-15,-20 0 0,20 0 0,-21-21 16,0 0-16,0 21 0,22-22 16,-22 1-16,0 0 0,-21-21 0,21 21 15,-21-1-15,21-20 0,-21 21 16,22-21-16,-22 20 0,0 1 0,0 0 15,0 0-15,0 0 0,0 0 16,0 42 0,0 0-1,0 0-15,0 0 0,0 0 16,0 1-16,0-1 0,0 21 0,0-21 16,0 0-16,0 1 0,0 20 0,0-21 15,0 0-15,0 0 16,21-21-16,0 0 0,0 0 15,0 0-15,0 0 0,1 0 0,-1 0 16,0-21-16,0 0 0,0 21 0,0-21 16,1 0-16,-22 0 0,21-22 15,0 22-15,-21 0 0,0-21 0,21 20 16,-21 1-16,0-21 0,0 21 16,0 0-16,0-1 0,0 1 15,0 42 1,0 1-1,0-1-15,0 21 0,-21-21 16,21 0-16,0 22 0,0-22 16,0 21-16,0-21 0,0 22 0,0-22 15,0 0-15,0 0 0,0 0 0,21 1 16,0-1-16,0 0 0,1-21 16,-1 0-16,21 21 0,-21-21 15,0 0-15,1 0 0,20 0 0,-21-21 16,0 21-16,22-21 0,-22 0 0,0-1 15,0 1-15,0-21 0,0 21 16,1-22-16,-1 1 0,0 0 0,0-1 16,-21 1-16,0 0 0,0-1 0,0 1 15,0 21-15,0-21 0,0-1 0,0 22 16,0 0-16,0 0 0,-21 21 31,21 21-31,0 0 0,-21 0 16,21 22-16,-21-22 15,21 21-15,-22 0 0,22-20 0,0 20 16,0 0-16,0 1 0,0-1 0,0-21 16,0 21-16,0-20 0,0 20 0,0-21 15,0 0-15,22 0 0,-1 1 16,0-22-16,0 21 0,0-21 16,0 0-16,1 0 0,-1-21 15,0 21-15,0-22 0,-21 1 0,21 0 16,0 0-16,-21 0 0,22 0 15,-22-22-15,21 22 0,-21 0 0,0 0 16,0 0-16,0-1 0,0 1 0,0 0 16,0 42 15,0 0-31,0 1 0,0-1 0,0 0 16,0 0-16,0 21 0,0-20 15,0-1-15,21 0 0,0 0 16,0 0-16,-21 0 0,21-21 0,1 22 15,-1-22-15,0 0 0,0 0 16,0 0-16,22 0 0,-22 0 0,0 0 16,0 0-16,21-22 0,-20 1 0,-1 21 15,0-21-15,0-21 0,0 21 0,-21-1 16,0 1-16,21-21 0,-21 21 16,0 0-16,0-1 0,0 1 15,0 0-15,0 42 31,0 0-31,0 1 0,0-1 0,-21 0 16,21 0-16,0 0 0,0 0 16,0 1-16,-21-1 0,21 0 0,0 0 15,0 0-15,0 0 0,21-42 47,-21 0-47,21 0 0,1 21 16,-22-21-16,21-22 0,0 22 15,0 0-15,0 0 0,0 0 16,-21 0-16,22-1 0,-1 1 0,0 0 16,0 21-16,0 0 0,0 0 15,-21 64 17,0-43-32,0 21 0,0-21 0,0 0 0,0 22 15,0-22-15,-21 0 0,21 0 0,0 0 16,0 1-16,0-1 0,0 0 15,21-21-15,1 0 0,-1 21 16,0-21-16,21 0 0,1 0 0,-1 0 0,0 0 16,1 0-16,-1-21 0,0 21 15,22-21-15,-22 0 0,0-1 16,-20 1-16,20 0 0,-21 0 0,0-21 16,0 20-16,-21-20 0,0 21 0,0-21 15,0 20-15,0 1 16,0-21-16,-21 21 0,0 21 0,0-21 0,-21-1 15,20 22-15,1 0 0,-21 0 0,21 0 16,-22 22-16,22-1 0,0-21 0,-21 42 16,21-21-16,-1 0 0,1 22 15,0-22-15,21 21 0,0-21 16,0 1-16,0 20 0,0-21 0,0 0 16,0 0-16,21 1 15,0-1-15,1-21 0,-1 21 0,0-21 16,0 21-16,0 0 0,0-21 0,1 21 15,-1 1-15,0-22 0,-21 21 0,21 0 16,0 0-16,0 21 0,-21-20 16,0-1-16,0 0 0,0 21 0,0-21 15,0 22-15,0-22 0,0 21 0,-21 1 16,21-22-16,-21 21 0,0-21 0,0 0 16,0 22-16,-1-22 0,1 0 15,0-21-15,21 21 0,-21-21 0,0 0 16,0 0-16,-1 0 15,22-21-15,-21 0 0,21 0 16,0 0-16,0-1 0,0-20 16,0 0-16,0 21 0</inkml:trace>
  <inkml:trace contextRef="#ctx0" brushRef="#br0" timeOffset="-79665.48">13441 6075 0,'0'0'0,"-21"0"0,-1 0 16,1 0-1,0 0-15,21 21 32,-21-21-1,0 0-31,0 0 0</inkml:trace>
  <inkml:trace contextRef="#ctx0" brushRef="#br0" timeOffset="-79488.58">12509 6244 0,'0'0'0,"0"21"31,22-21-31,-1 0 0,21 0 15,-21 0-15,22 0 0,-1 0 0,0 0 16,1 0-16,-1-21 0,0 21 0,1 0 16,-1 0-16,0 0 0,1-21 0</inkml:trace>
  <inkml:trace contextRef="#ctx0" brushRef="#br0" timeOffset="-79040.83">15028 6096 0,'21'0'31,"1"0"-31,20 0 0,0 0 0,1 0 15,20 0-15,-21 0 0,22 0 0,-1 0 16,1 0-16,-1 0 0,-20 0 16,20 0-16,-20 0 0,-1 0 15,-21 0-15,0 0 0,0 0 0,1 0 0,-22 21 16,-22-21 0,1 21-16,-21-21 15,21 0-15,-22 0 0,1 0 0,21 0 16,-21 0-16</inkml:trace>
  <inkml:trace contextRef="#ctx0" brushRef="#br0" timeOffset="-78824.96">15430 6138 0,'-84'0'31,"84"22"-15,-21 20-16,21-21 0,0 0 0,0 22 16,0-1-16,0 21 15,0-20-15,0-1 0,0 22 0,-22-22 0,22 0 16,0 1-16,0-1 0,0 0 15,0-21-15,0 1 0,0-1 0,0 0 16,0 0 0,22-21-16,-1 0 15,0-21-15,0 0 0,0 0 16,0-1-16,-21 1 16,22 0-16</inkml:trace>
  <inkml:trace contextRef="#ctx0" brushRef="#br0" timeOffset="-78312.65">15557 6668 0,'22'0'16,"-22"21"-16,21-21 0,0 0 0,0 0 15,0 0-15,0-21 16,1 21-16,-1-22 0,0 22 16,0-21-16,0 0 0,0 0 0,1 0 15,-1 0-15,0-1 0,-21-20 0,0 21 16,0 0-16,0 0 0,0-1 15,0 1-15,0 0 0,-21 21 16,0 0-16,-1 0 0,22 21 16,-21 0-16,0 1 0,21 20 15,0-21-15,-21 21 0,21 1 0,0-22 16,0 21-16,0-21 0,0 22 16,0-22-16,0 0 0,0 0 15,21 0-15,-21 1 0,21-22 0,0 0 16,1 21-16,-1-21 0,0 0 0,0 0 15,0 0-15,0 0 0,1-21 0,-1-1 16,21 1-16,-21 0 0,0 0 16,1 0-16,-1 0 0,0-1 0,0-20 15,0 21-15,-21-21 0,21 20 0,1 1 16,-1 0-16,0 0 0,0 21 16,0 0-16,0 21 15,-21 0-15,0 0 0,0 1 16,0 20-16,0-21 0,0 0 15,0 22-15,0-22 0,0 0 16,0 0-16,-21 0 0,21 0 0,-21 1 16,21-1-16,-21-21 0,21 21 0,0 0 15,0-42 17,0 0-32,21 0 15</inkml:trace>
  <inkml:trace contextRef="#ctx0" brushRef="#br0" timeOffset="-78060.79">16658 6075 0,'0'0'0,"0"21"16,0 0-16,-21 0 0,21 22 15,-21-22-15,21 21 0,-21 1 16,-1 20-16,22-21 0,-21 1 0,21 20 15,-21-20-15,21-1 0,0 0 0,-21 1 16,21-1-16,0-21 0,0 21 0,0-20 16,0-1-16,21-21 31,0 0-31,0 0 0,-21-21 16,22-1-16,-22 1 0,21 0 15</inkml:trace>
  <inkml:trace contextRef="#ctx0" brushRef="#br0" timeOffset="-77854.91">16404 6287 0,'0'0'0,"21"0"32,0 0-32,1 0 0,-1 0 15,0 21-15,21-21 0,-21 0 16,1 0-16,20 0 0,-21 0 0,0 0 15,0 0-15,1 0 0,-1 0 16,0 0-16,0 0 0,0 0 0,0 0 16,1 0-16,-1 0 15</inkml:trace>
  <inkml:trace contextRef="#ctx0" brushRef="#br0" timeOffset="-75945.01">17653 6181 0,'0'-21'31,"21"-1"-15,0 1-1,-21 0 1,0 0 78,0 0-63,-21 21-31,0 0 0,0 0 16,0 0-1,-1 0 1,1 21 0,0 0-16,0 0 15,0 22-15,21-22 0,-21 0 0,-1 21 16,1 1-16,21-22 0,-21 42 0,0-20 15,21-1-15,-21 0 0,21 1 16,0-22-16,0 21 0,0 0 0,0-20 16,21-1-16,0 0 0,0 0 15,22 0-15,-22 0 0,0-21 16,21 0-16,-21 0 0,22 0 0,-1 0 16,0 0-16,-20-21 0,20 21 0,-21-21 15,21 0-15,-20 0 0,-1-22 0,21 22 16,-21-21-16,0 0 0,1-1 15,-1-20-15,0 20 0,0 1 0,0-21 16,-21 20-16,21 1 0,-21 0 16,22-1-16,-22 22 0,0-21 0,0 21 15,0-1-15,-22 44 32,1-1-32,21 0 0,-21 0 0,0 0 15,21 22-15,0-1 0,-21 0 16,21 1-16,-21-1 0,21 0 0,0 1 15,0-1-15,0 0 0,0 1 16,0-1-16,0 0 0,0-21 0,21 1 16,0 20-16,0-21 0,0-21 0,0 21 15,1 0-15,-1-21 0,0 0 0,21 0 16,-21 0-16,1 0 0,20 0 16,-21-21-16,21 0 0,-20 0 0,20 0 15,-21 0-15,21-22 0,-20 22 0,-1-21 16,0 21-16,0-22 15,0 1-15,-21 0 0,21 20 0,-21-20 0,0 21 16,0 0-16,0 0 0,-21-1 16,0 1-16,0 21 0,0 0 15,0 0-15,-22 0 0,22 0 0,-21 21 16,21 1-16,-22-1 0,22 0 0,-21 0 16,21 21-16,-1-20 0,22 20 0,0 0 15,0-21-15,0 22 0,0-22 16,0 21-16,0-21 0,0 1 0,0-1 15,0 0-15,22-21 0,-1 0 0,0 21 16,0-21-16,0 0 16,0 0-16,1-21 0,-1 0 15,0 21-15,0-21 0,0-1 0,0 1 16,1-21-16,-22 21 0,21-22 0,0 22 16,0-21-16,-21 0 0,0 20 15,21 1-15,-21 0 0,21 0 0,-21 42 31,0 21-15,0-20-16,-21-1 0,21 0 0,0 21 16,0-21-16,0 22 0,0-22 0,0 0 15,0 0-15,21 0 0,-21 1 16,43-1-16,-22-21 0,0 0 16,0 21-16,22-21 0,-22 0 0,0 0 15,21 0-15,-21 0 0,1-21 0,20 0 16,-21-1-16,0 1 0,0 0 15,1-21-15,-1 21 0,0-22 0,0 22 16,0-21-16,-21-1 0,0 22 0,21-21 16,-21 21-16,0 0 0,0-1 15,22 22-15,-22 22 16,0-1-16,0 21 16,0-21-16,0 22 0,0-22 0,21 0 15,-21 21-15,0-21 0,0 22 16,0-22-16,0 0 0,0 0 15,0 0-15,0 1 0,0-1 16,0-42 15,-21 21-31,21-22 16,-22 1-16,1 0 0,0 0 16,0 21-1,0 0-15,21 21 31,0 0-15,21-21-16,0 0 0,0 21 0,0-21 16,1 0-16,20 0 0,-21 0 15,0 0-15,22 0 0,-1 0 0,-21 0 16,21 0-16,-20 0 0,20 0 16,0 0-16,1-21 0,-1 21 0,0-21 15,-21 0-15,22 0 0,-22 0 0,0-1 16,0 1-16,0 0 0,1 0 15,-1 0-15,0-22 0,-21 22 0,0 0 16,0 0-16,0 0 0,0 0 0,-21-1 16,0 22-16,-1 0 0,1 0 15,0 0-15,0 22 0,21-1 16,0 0-16,0 21 0,0-21 16,0 1-16,0 20 0,0-21 15,21 21-15,-21-20 0,0-1 16,21 0-16,0 0 0,-21 0 0,22-21 15,-22 21-15,21 1 16,-42-44 15,-1 22-31,1-21 16,0 21-16,0-21 0,-21 21 0,-1-21 16,1 0-16,0 21 0</inkml:trace>
  <inkml:trace contextRef="#ctx0" brushRef="#br0" timeOffset="-30416.88">2392 10562 0,'-21'0'16,"42"0"-16,0 0 31,-21 21 32,0 1-32,0-1-31,0 0 16,-21-21-16,0 0 15,-1 0 1</inkml:trace>
  <inkml:trace contextRef="#ctx0" brushRef="#br0" timeOffset="-29229.44">1185 9165 0,'-21'0'47,"0"-21"-47,0 21 16,0-21-16,21 0 0,0 0 15,-22-1-15,22 1 16,0 0-16,-21 0 0,21 0 16,0 0-16,0-1 0,21 1 15,1 0-15,-1 0 0,0 21 16,0-21-16,0 21 0,0 0 15,1 0-15,-1 0 0,21 0 0,-21 0 16,0 0-16,1 0 0,-1 0 16,0 21-16,0 0 0,0 0 0,0 22 15,1-22-15,-22 21 0,0-21 0,0 22 16,0-1-16,0 0 0,0 1 16,0-22-16,0 21 0,-22 0 15,1 1-15,-21-1 0,0 22 16,-1-22-16,1 0 0,0 1 0,-1-1 15,-20-21-15,20 21 0,1-20 16,0 20-16,21-21 0,-22-21 0,22 21 16,-21-21-16,21 0 0,-1 0 15,1 0-15,0 0 0,0-21 0,0 21 16,0-21-16,-1-21 0,1 20 16,0-20-16,21 21 0,-21-21 0,21 20 15,0-20-15,0 21 0,0-21 16,0 20-16,0 1 0,21 0 0,0 0 15,0 0-15,1 21 0,-1-21 0,21 21 16,-21 0-16,0 0 16,22 0-16,-22 0 0,21 0 0,-21 21 15,22 0-15,-22 0 0,0 0 16,0 0-16,0 1 0,1 20 0,-1-21 16,-21 0-16,21 0 0,-21 1 15,21-1-15,-21 0 0,0 0 0,21 0 16,0 0-16,1-21 31,-1 0-15,0-21-16,0 0 15,0 0-15</inkml:trace>
  <inkml:trace contextRef="#ctx0" brushRef="#br0" timeOffset="-29133.5">1905 9377 0,'0'0'0</inkml:trace>
  <inkml:trace contextRef="#ctx0" brushRef="#br0" timeOffset="-29056.54">1905 9377 0</inkml:trace>
  <inkml:trace contextRef="#ctx0" brushRef="#br0" timeOffset="-29025.56">1884 9377 0,'0'-21'15</inkml:trace>
  <inkml:trace contextRef="#ctx0" brushRef="#br0" timeOffset="-28991.58">1947 9335 0,'43'0'16</inkml:trace>
  <inkml:trace contextRef="#ctx0" brushRef="#br0" timeOffset="-27161.12">2752 9144 0,'0'21'32,"0"0"-17,0 1 1,0-1 0,21-21-16,0 0 0,0 0 15,0 0-15,22 0 16,-22 0-16,0 0 0,21 0 0,1-21 15,-22-1-15,21 22 0,0-21 0,22 0 16,-22 0-16,1-21 0,-1 20 16,0-20-16,1 21 0,-1-21 0,0-1 15,-21 1-15,1 21 0,-1-22 16,-21 1-16,0 0 0,0-1 0,0 1 16,0 21-16,-21-21 0,-1 20 0,1 1 15,0-21-15,-21 42 0,21-21 16,-1 0-16,1 21 15,-21 0-15,21 0 0,0 0 0,-1 21 0,1 0 16,0 0-16,0 0 0,0 22 16,21-1-16,-21 0 0,-1 1 0,1 20 15,21 1-15,-21-1 0,0 1 0,21-1 16,-21 22-16,0-22 0,21 1 16,0-1-16,-22 22 0,1-22 0,21 22 15,0-21-15,0-1 0,0 22 0,0-22 16,0 1-16,0-1 0,0 1 15,0-1-15,0 1 0,0-1 16,0 1-16,0-1 0,0-20 0,0 20 16,0-21-16,0 22 0,0-22 15,0 1-15,21-22 0,-21 0 0,22 0 16,-22 0-16,21-21 0,0 0 0,0 0 16,0-21-16,0 0 0,1 0 15,-1 0-15,21-22 0,-21 1 16,0 0-16,22-22 0,-22 22 0,21-22 15,-21 22-15,1-22 0,-1 22 0,0-21 16,-21-1-16,0 22 16,0-22-16,0 22 0,-42-22 0,20 22 15,-20 0-15,0-1 0,-1 1 0,1 0 16,0-1-16,-22 22 0,22 0 16,0 0-16,-1 0 0,-20 21 0,20-21 15,22 21-15,-21 0 0,21 0 0,0 0 16,-1 0-16,44 0 15,-1 0 1,0 0-16,0-22 0,21 22 0,1-21 16,-22 21-16,21-21 0,1 21 15,20-21-15,-21 0 0,1 0 0,20 21 16,-20-22-16,-1 1 0,21-21 16,-20 21-16,-1 0 0,0-1 15,1 1-15,-22 0 0,21 0 0,-21 0 16,1 0-16,-22-1 0,0 1 0,0 0 15,0 42 17,-22 0-17,22 1-15,-21-1 0,21 21 16,0-21-16,-21 22 0,21-22 0,0 21 16,0-21-16,0 0 0,0 22 0,0-22 15,21 0-15,0 0 0,1 0 16,-22 1-16,21-22 0,0 21 15,0-21-15,21 0 0,-20 0 0,-1 0 16,0 0-16,0 0 0,21 0 0,-20-21 16,-1-1-16,0 1 0,0 0 15,0 0-15,22-21 0,-22 20 0,0-20 16,0 21-16,-21-21 0,21-1 0,-21 1 16,21 0-16,-21-1 0,0 22 15,0-21-15,0 21 0,0-1 0,0 1 16,0 42 15,0 1-31,0-1 0,0 0 0,0 0 16,0 21-16,0-20 0,0 20 15,0-21-15,0 21 0,0-20 16,0 20-16,0-21 0,0 0 0,0 0 16,22 1-16,-22-1 0,21 0 0,0 0 15,0-21-15,0 0 0,0 21 0,1-21 16,-1 0-16,0 0 0,0 0 15,21 0-15,-20-21 0,20 21 0,0-21 16,-21 0-16,22 0 0,-1-22 16,-21 22-16,0-21 0,22 21 0,-22-22 15,-21 1-15,21 0 0,-21-1 0,21 1 16,-21-22-16,21 22 0,-21 21 16,0-21-16,0-1 0,0 22 0,0 0 15,0 0-15,0 0 0,0-1 16,-21 22-16,0 0 0,0 0 15,0 0-15,0 22 16,-1-1-16,22 21 0,0-21 16,0 22-16,0-1 0,-21 0 0,21 1 15,0-1-15,0 0 0,0-21 0,0 22 16,0-1-16,0 0 0,21-20 16,-21 20-16,22-21 0,-1 0 0,-21 22 15,21-22-15,0-21 0,0 21 0,0 0 16,1-21-16,-1 0 0,21 0 15,-21 0-15,0 0 16,1 0-16,-1 0 0,0-21 0,0 0 16,0 0-16,0-1 0,1 1 0,-1 0 15,0-21-15,0 21 0,0-22 16,0-20-16,1 20 0,-1 1 0,-21-21 16,21 20-16,-21-20 0,21 20 0,-21 1 15,0 0-15,0 21 0,0-22 0,0 22 16,0 0-16,-21 42 15,21 0 1,0 0-16,-21 1 0,21 20 16,-21 0-16,-1 1 0,22-1 0,0 21 15,0-20-15,-21-1 0,21 0 16,0 1-16,0-1 0,0 0 0,0-20 16,0 20-16,0-21 0,0 0 0,21 0 15,1-21-15,-22 22 0,21-22 16,21 0-16,-21 0 0</inkml:trace>
  <inkml:trace contextRef="#ctx0" brushRef="#br0" timeOffset="-27117.14">5419 9229 0,'0'0'16</inkml:trace>
  <inkml:trace contextRef="#ctx0" brushRef="#br0" timeOffset="-26385.62">6583 8467 0,'0'-21'0,"0"-1"16,-21 22-16,-1 0 15,1 0-15,21 22 0,0-1 16,-21 21-16,21-21 0,0 22 16,0-1-16,0 0 0,0 22 0,0-22 15,0 22-15,0-22 0,21 21 0,-21-20 16,0 20-16,43-20 0,-22-22 15</inkml:trace>
  <inkml:trace contextRef="#ctx0" brushRef="#br0" timeOffset="-26341.64">6519 9313 0,'0'0'15,"21"0"-15,1 0 0,-1-42 16</inkml:trace>
  <inkml:trace contextRef="#ctx0" brushRef="#br0" timeOffset="-26279.68">6625 8890 0,'21'-85'15</inkml:trace>
  <inkml:trace contextRef="#ctx0" brushRef="#br0" timeOffset="-26020.83">6519 8573 0,'0'0'0,"0"-22"0,-21 1 0,0 0 0,21 0 16,0 0-16,0 0 16,0-1-16,42 1 0,-21 0 0,22 0 15,-1 0-15,0 0 0,1-1 0,-1 1 16,64 21-16,-43 0 15,1 0-15,-22 0 0,1 0 0,20 43 16,-21-22-16,1 0 0,-1 0 0,-21 21 16,0-20-16,1 20 0,-22-21 15,0 21-15,0-20 0,-22 20 0,1 0 16,0-21-16,-21 22 0,-1-22 0,1 0 16,-21 0-16,20 22 0,1-43 15,-22 21-15,22 0 0,0-21 0,-1 0 16,22 0-16,-21 0 0,21 0 15,-22 0-15,1-21 0</inkml:trace>
  <inkml:trace contextRef="#ctx0" brushRef="#br0" timeOffset="-25820.94">6519 8805 0,'0'0'16,"21"0"-16,1 22 15,-1-1-15,0 0 0,0 0 0,0 0 16,22 0-16,-1 1 0,-21-1 0,64 42 16,-43-42-16,-21 1 15,22-1-15,-22 0 0,21 0 0,-21-21 16,22 21-16,-22-21 0,0 0 0,0 21 15,0-21-15,0 0 0,1 0 16,-1 0-16,0 0 16,0-21-16,0 0 15,-21 0-15,0 0 16,0 0-16,0-1 16,0 1-16</inkml:trace>
  <inkml:trace contextRef="#ctx0" brushRef="#br0" timeOffset="-25429.17">7324 8975 0,'0'0'0,"0"21"0,21-21 16,21 21 0,-21-21-16,0 0 0,1 0 15,-1 0-15,21 0 0,-21 0 16,22 0-16,-22-21 0,21 0 0,-21 0 15,22 21-15,-22-22 0,21 1 0,-21 0 16,0 0-16,1 0 0,-22 0 16,0-22-16,0 22 0,0 0 0,0 0 15,0 0-15,0-1 0,-22 22 16,1 0-16,-21 0 0,21 0 0,-22 0 16,22 22-16,-21-1 0,21 0 15,-22 0-15,22 0 0,0 22 16,0-22-16,21 21 0,0-21 0,-21 22 15,21-22-15,0 21 0,0-21 0,0 0 16,0 1-16,0-1 0,0 0 16,21 0-16,0-21 0,0 21 15,0-21-15,1 0 0,-1 0 16,0 0-16,21 0 0,-21 0 16,1 0-16,-1-21 0,0 21 0,21-21 15,-21 0-15,1 21 0</inkml:trace>
  <inkml:trace contextRef="#ctx0" brushRef="#br0" timeOffset="-25217.29">8509 8763 0,'0'0'15,"21"-21"-15,-21 42 0,0-42 16,-21 0-16,0 21 0,21-21 15,-21-1-15,-1 22 0,1 0 0,0 0 16,0 0-16,-21 0 0,20 0 16,-20 0-16,21 22 0,-21-1 0,-22 21 15,43 0-15,-21-20 0,-1-1 16</inkml:trace>
  <inkml:trace contextRef="#ctx0" brushRef="#br0" timeOffset="-24797.53">8149 9144 0,'21'0'15,"0"0"-15,1 0 0,-1-21 0,0 0 16,21 21-16,-21-21 0,1-1 0,-1 1 16,0 0-16,0 0 0,0 0 15,0 0-15,-21-22 0,0 22 0,0 0 16,0 0-16,0 0 0,0-1 0,0 1 16,0 0-16,0 42 31,0 0-31,0 22 15,0-22-15,0 0 0,0 21 0,0 1 16,0-1-16,-21 0 0,21 1 0,0-1 16,0 0-16,-21 64 0,21-63 15,0-1-15,0 0 0,0 1 16,0-1-16,0 21 0,0-20 0,0-1 16,21 22-16,-21-22 0,0 21 0,21-20 15,22 20-15,-43-20 0,0-1 0,0 0 16,0 1-16,0-1 0,0 0 15,0-21-15,-21 22 0,21-22 16,0 0-16,-22 21 0,1-42 0,0 22 16,0-1-16,0-21 0,0 0 15,-1 0-15,1 0 0,0-21 0,0-1 16,-21 1-16,84 0 0,-42-21 0,-42 21 16,-1-22-16,-20 1 31</inkml:trace>
  <inkml:trace contextRef="#ctx0" brushRef="#br0" timeOffset="-24749.56">8064 9462 0,'0'-22'0,"22"22"0,-44 22 16,65-65-16,-22 22 0,0 0 16</inkml:trace>
  <inkml:trace contextRef="#ctx0" brushRef="#br0" timeOffset="-24699.58">8572 9017 0,'22'0'0,"20"-21"16</inkml:trace>
  <inkml:trace contextRef="#ctx0" brushRef="#br0" timeOffset="-23231.43">8297 8827 0,'0'0'16,"21"-22"-16,-21 1 16,0 0-16,0 0 0,0 0 15,0 0-15,0-1 16,0 1-16,0 0 15,-21 21-15,0 0 16,0 0-16,0 0 16,0 0-16,-22 21 0,22 0 15,0 1-15,0-1 0,-22 21 0,22-21 16,0 22-16,0-1 0,21 0 0,0 1 16,-21-1-16,21 0 0,0 1 15,0-22-15,0 21 0,0-21 16,0 0-16,0 1 0,21-1 0,0-21 15,0 0-15,0 0 0,1 0 16,20 0-16,-21 0 0,21-21 0,-20-1 16,20 1-16,-21 0 0,21 0 15,1 0-15</inkml:trace>
  <inkml:trace contextRef="#ctx0" brushRef="#br0" timeOffset="-22781.69">8721 8742 0,'0'0'0,"-22"0"0,22-21 16,0 0-16,0-1 16,0 1-16,0 0 15,22 21-15,-1 0 16,0-21-16,0 21 0,0 0 0,0 0 15,22 0-15,-22 0 0,0 21 0,0 0 16,0 0-16,1 1 0,20-1 16,-42 0-16,21 21 0,-21-21 0,21 22 15,-21-22-15,0 21 0,0-21 0,0 1 16,-21 20-16,0-21 0,21 0 16,-21-21-16,0 21 0,21 1 0,-22-22 15,1 0-15,0 0 16,21-22-1,0 1-15,0 0 0,0 0 16,21-21-16,0 20 0,1 1 0,-1-21 16,0 0-16,-21 20 0,21-20 15,0 21-15,0 0 0,1 0 0,-1-1 16,0 1-16,0 21 0,0 0 16,0-21-16,1 21 0,-1 0 0,0 0 15,0 0-15,0 0 0,0 0 16,1 0-16,-22 21 15</inkml:trace>
  <inkml:trace contextRef="#ctx0" brushRef="#br0" timeOffset="-20600.93">9483 8996 0,'0'21'0,"0"-42"0,21 42 0,0-21 15,0 0-15,0 0 16,-21-21-16,21 0 0,1 21 15,-1-21-15,0-1 0,0 1 0,21-21 16,-20 21-16,-1 0 0,21-22 0,0-20 16,-20 42-16,-1-1 15,-21 1-15,0 0 0,0 0 0,0 0 16,0 0-16,-21 21 16,-1 0-1,1 21-15,-21 0 0,21 0 0,0 0 16,-1 0-16,1 22 0,0-22 0,0 0 15,21 21-15,-21-20 0,21 20 16,0-21-16,-21 0 0,21 0 0,0 1 16,0-1-16,0 0 0,21 0 15,0-21-15,0 0 0,0 0 16,0 0-16,22 0 0,-22 0 0,21-21 16,-21 21-16,22-21 0,-1 0 0,-21-1 15,22 1-15,-1 0 0,0 0 16,1 0-16,-1-22 0,-21 22 0,21 0 15,-20-21-15,-1 21 0,-21-1 16,0 1-16,21 0 0,-21 0 16,0 42 15,0 0-31,0 0 16,0 1-16,0-1 0,0 0 15,0 0-15,21 0 0,-21 0 0,0 1 16,0-1-16,0 0 0,21 0 0,-21 0 15,0 0-15,0 1 0,0-1 16,-21-21 31,0-21-47,21-1 16,-21 1-16,0 0 0,21 0 0,-22 0 15,22 0-15,-21-1 0,0 1 16,0 21-16,21 21 15,-21-21 1,21 22-16,0-1 0,0 0 16,0 0-16,0 0 0,0 0 0,0 1 15,0-1-15,21 0 0,0-21 16,0 21-16,-21 0 0,21-21 0,1 21 16,-1-21-16,0 0 0,0 0 0,21 0 15,-20 0-15,-1 0 0,0 0 16,21 0-16,-21 0 0,22-21 0,-1 0 15,0 0-15,-20 0 0,20 0 16,0-1-16,1-20 0,-1 21 0,0-21 16,-21 20-16,1-20 0,-1 21 0,-21 0 15,0-22-15,0 22 0,0 0 16,0 0-16,0 0 0,-21 21 16,-1 0-16,1 0 0,0 0 15,0 21-15,21 0 16,0 0-16,0 0 0,0 22 0,0-22 15,0 0-15,0 0 0,0 22 0,0-22 16,0 0-16,0 0 16,0 0-16,21 0 0,-21 1 0,21-1 15,-21 0-15,0 0 16,21-21-16,-21-21 31,-21 0-15,0 21-16,21-21 0,-21 21 15,0 0-15,21-22 16,-21 22-16,21 22 16,0-1-1,0 0 1,0 0-16,0 0 0,21-21 16,0 21-16,0-21 0,0 0 0,22 0 15,-22 0-15,0 0 16,21 0-16,-21 0 0,22 0 0,-1 0 15,0 0-15,1-21 0,-1 0 0,-21 0 16,22 21-16,-1-21 0,-21 0 16,21-22-16,-20 22 0,-1 0 15,0-21-15,0-1 0,-21 1 0,21 21 16,-21 0-16,0-1 0,0 1 0,0 0 16,0 0-16,0 42 31,0 0-16,0 0-15,0 1 0,0-1 16,-21 21-16,21-21 0,0 0 0,0 1 16,0 20-16,0-21 0,-21 21 15,21-20-15,0-1 0,21 0 16,0-21 0,0 0-16,1 0 0,-1 0 15,0 0-15,0-21 0,0 21 0,0-21 16,1-1-16,-1 22 0,21-21 15,-21 0-15,0-21 0,1 21 0,-1-1 16,21-20-16,-21 21 16,-21 0-16,0 0 0,21-1 0,1 22 15,-22-21-15,0 42 32,-22 1-32,1-1 0,21 0 15,-21 0-15,21 0 0,0 0 16,0 22-16,-21-22 0,21 0 0,0 0 15,0 0-15,0 1 0,0-1 16,21 21-16,0-42 16,0 0-16,1 0 15,-1 0-15,0 0 0,0 0 0,0 0 16,22-21-16,-43 0 0,21 0 0,0 21 16,0-22-16,-21 1 0,0 0 15,0 0-15,0-21 0,0 20 0,0 1 16,0 0-16,-21-21 0,0 21 0,0-1 15,-1 1-15,1 21 0,0-21 16,0 0-16,0 21 0,0 0 0,-1 0 16,22-21-16,22 21 47,-1 0-47,0 0 0,0 0 0,0 0 15,0 0-15,1 0 0,20 0 0,-21 0 16,0 0-16,22 0 0,-22 0 15,0 0-15,0 0 0,0 21 0,0-21 16,1 21-16,-22 0 0,0 0 16,0 1-16,0-1 15,0 0-15,0 0 0,0 0 16,0 0-16,0 1 0,0-1 0,0 0 16,0 0-16,0 0 15,0 0-15,-22-21 0,22 22 0,-21-1 16,21-42 31,0-1-32,0 1-15,0 0 0,0 0 0,0 0 16,0 0-16,0-22 0,0 22 16,21-21-16,1-1 0,-1 22 0,0-21 15,0 21-15,0 0 0,0-22 16,22 22-16,-22 21 0,21-21 0,-21 0 15,22 21-15,-22 0 0,42 0 16,-41 21-16,-1 0 0,0 0 16,-21 22-16,21-22 0,-21 0 15,0 0-15,0 21 0,0-20 16,0 20-16,0-21 0,0 21 0,-21-20 16,21-1-16,-21 21 0,21-21 0,-21 0 15,21 1-15,-22-1 16,1-21-16,0-21 47,0-1-47,0 1 0,21 0 15,-21-21-15,-1 21 0</inkml:trace>
  <inkml:trace contextRef="#ctx0" brushRef="#br0" timeOffset="-20397.23">11578 8340 0,'0'0'0,"-21"0"15,0 0 1,42 0 31,0 0-47,0 0 0,0 0 15,1 0-15,-1 0 0</inkml:trace>
  <inkml:trace contextRef="#ctx0" brushRef="#br0" timeOffset="-19873.53">14182 8361 0,'0'0'0,"-22"0"0,-20-21 0,21 0 15,-21 21-15,20-22 0,1 22 0,-21-21 16,21 21-16,42 0 31,0 0-31,21 0 0,1 0 0,20 0 16,1 0-16,-1 0 0,1 0 0,-1 0 15,1 0-15,-1 0 0,1 0 16,-1 0-16,-20 0 0,20 0 0,-21 0 16,1 0-16,-1 0 0,-21 0 15,0 0-15,1 0 0,-44 0 31,1 0-31,0 0 0,0 0 16,-21 0-16,-1 0 0,22 0 0,-21 0 16,-1 0-16</inkml:trace>
  <inkml:trace contextRef="#ctx0" brushRef="#br0" timeOffset="-19597.69">14499 8297 0,'0'0'0,"0"22"15,-21-1-15,21 0 0,0 0 0,0 21 16,-21-20-16,21 20 0,0-21 16,0 21-16,0 1 0,0-1 15,0 0-15,0 1 0,0-1 0,-21 0 16,21-20-16,-22 20 0,22 0 16,0-21-16,0 1 0,-21 20 0,21-21 15,-21 0-15,21 0 0,-21-21 0,21 22 16,0-1-16,-21-21 15,42-21 17,0-1-17,0 1-15,22 0 0,-22 0 0</inkml:trace>
  <inkml:trace contextRef="#ctx0" brushRef="#br0" timeOffset="-18941.06">14859 8848 0,'0'0'0,"21"0"15,0 0-15,0 0 16,1-21-16,-1 21 0,0-22 16,0 1-16,0 0 0,0 21 0,1-21 15,20 0-15,-21 0 0,0-1 16,-21 1-16,21 0 0,-21 0 15,0 0-15,0 0 0,-21 21 32,0 0-32,0 0 0,0 0 0,0 0 15,-22 21-15,22 0 0,0 0 0,-21 0 16,20 22-16,1-22 0,0 21 16,0 0-16,21-20 0,0 20 0,0-21 15,0 21-15,0-20 0,0-1 0,0 0 16,0 0-16,21 0 0,0-21 15,0 21-15,1-21 0,20 0 0,-21 0 16,21 0-16,1 0 0,-1 0 16,0 0-16,1-21 0,20 0 15,-20 21-15,-1-21 0,0-21 0,1 20 16,-1 1-16,0-21 0,1 21 0,-22-22 16,21 1-16,-21 21 0,0-21 15,-21 20-15,0 1 0,0 0 0,0 0 16,-21 21-1,0 0-15,0 0 16,0 21-16,21 0 0,0 0 0,0 1 16,0-1-16,0 0 0,0 0 0,0 21 15,21-20-15,0-1 0,0 0 16,0 0-16,1 0 0,-22 0 0,0 1 16,21-1-16,-21 0 15,0 0-15,-21 0 16,-1-21-16,1 0 15,0 0-15,0 0 0,0 0 0,-22 0 16,22 0-16,0 0 0,0 0 16,0 0-16,0 0 15,21-21 1,0 0-16,21 0 16,0 21-16,0-21 0,0-1 0</inkml:trace>
  <inkml:trace contextRef="#ctx0" brushRef="#br0" timeOffset="-18625.25">16214 8255 0,'0'0'16,"-22"21"-1,22 0 1,0 1-16,-21-1 15,21 21-15,-21 0 0,0-20 0,0 20 16,21 0-16,-21 1 0,-1-1 0,1 0 16,21 1-16,0-1 0,-21 0 0,21 1 15,-21-1-15,21-21 0,0 21 16,0-20-16,0-1 0,0 0 0,0 0 16,0 0-16,21-21 15,0 0-15,0 0 0,1 0 16,-1 0-16,0 0 0,0-21 15,0 0-15,22 0 0,-22 0 0,0-1 16,0 1-16,0 0 0,0-21 16</inkml:trace>
  <inkml:trace contextRef="#ctx0" brushRef="#br0" timeOffset="-18425.36">15960 8636 0,'0'0'0,"-22"0"0,44 0 47,-1 0-47,0 0 0,0 0 0,0 21 15,22-21-15,-22 0 0,21 0 0,-21 0 16,0 0-16,22 0 0,-22 0 16,21 0-16,-21 0 0,1 0 0,20-21 15,-21 21-15,0-21 0,22 21 0</inkml:trace>
  <inkml:trace contextRef="#ctx0" brushRef="#br0" timeOffset="-17812.71">17230 8763 0,'0'0'0,"21"0"16,0 0 0,0 0-16,21 0 0,1 0 0,20 0 15,1 0-15,-1 0 0,1 0 0,-1 0 16,1 0-16,-1 0 0,22 0 16,-22 0-16,1 0 0,-1 0 0,22 0 15,-21 0-15,-1 0 0,-21 0 0,22 0 16,-22 0-16,1 0 0,-1 0 15,0 0-15,-21 0 0,1-21 0,-1 21 16,0 0-16,-21-21 0,0 0 16,0-1-1,-21 22-15,0-21 0,-1 21 0,-20-21 16,0 21-16,-1 0 0,1-21 16,0 21-16,-1 0 0,1 0 15,0 0-15,-1 0 0,22 0 0,0 0 16,0 0-16,0 0 0,63 0 31,-21 0-31,0 0 16,22 0-16,-22 0 0,21 0 0,-21 0 15,22 0-15,-22 0 0,21 0 0,-21 0 16,1 0-16,-1 21 0,0-21 16,0 0-16,-21 21 0,0 0 0,0 1 15,0-1-15,0 0 0,-21 0 16,0 21-16,-22-20 15,22-1-15,0 21 0,0-21 0,0 0 16,0 1-16,-1 20 0,1-21 0,0 0 16,21 0-16,-21 1 0,0-22 15,21 21-15,-21-21 0,21 21 16,-22-21 0,1 0-1</inkml:trace>
  <inkml:trace contextRef="#ctx0" brushRef="#br0" timeOffset="53646.26">0 10626 0,'0'21'47,"0"0"0,0-42-32</inkml:trace>
  <inkml:trace contextRef="#ctx0" brushRef="#br0" timeOffset="53772.25">0 10499 0</inkml:trace>
  <inkml:trace contextRef="#ctx0" brushRef="#br0" timeOffset="54531.28">148 12192 0,'0'0'0,"21"0"15,0 0 110,1 0-125,-22-21 0,21 21 16</inkml:trace>
  <inkml:trace contextRef="#ctx0" brushRef="#br0" timeOffset="55714.1">1122 12129 0,'0'0'0,"-21"0"16,21-22-16,-22 22 16,22-21-1,0 0 1,0 0 0,0 0-16,0 0 0,22 21 15,-1-22-15,0 1 0,0 21 16,0-21-16,0 21 0,1-21 15,20 21-15,-21 0 0,21 0 0,-20 0 16,20 0-16,-21 0 0,0 21 16,22 0-16,-22 0 0,0 1 15,0 20-15,-21-21 0,0 21 16,0 1-16,0-22 0,0 21 0,-21 1 16,-21-1-16,20 0 0,-20-21 15,0 22-15,-1-22 0,22 21 0,-21-21 16,21 1-16,0-22 0,-1 21 15,1-21-15,0 0 16,21-21 0,0-1-1,0 1-15,0 0 16,21 0-16,0 0 0,1 21 16,-1-21-16,0 21 0,0-22 15,21 22-15,-20-21 0,20 21 0,0 0 16,-21 0-16,22 0 0,-22 0 15,21 0-15,-21 21 0,1 1 0,20-1 16,-21-21-16,-21 21 0,21 0 16,-21 0-16,0 22 0,0-22 0,0 0 15,0 0-15,-21 0 0,0 22 16,0-22-16,-22 0 0,1 0 0,21 0 16,-21 0-16,-1 1 0,1-22 15,0 0-15,-1 21 0,22-21 16,-21 0-16,21 0 0,-22 0 0,22-21 15,0 21-15,0-22 16,0 1-16,-1 0 0,1 0 0,0 0 16,0 0-16,0-1 0,21 1 15,0 0-15,0 0 0,0 0 0,0 0 16,0-1-16,0 1 16,0 0-1,21 21-15,0 0 16,-21-21-16,21 21 0,0 0 0</inkml:trace>
  <inkml:trace contextRef="#ctx0" brushRef="#br0" timeOffset="56882.64">2265 12234 0,'0'-21'157,"0"0"-157,0 0 31,0 42 0,0 0-31,0 0 16,-21 1-16,21-1 15,0 0-15,0 0 0,0 0 32,21-21-1,-21-21-31,21 21 15,0-21-15,-21 0 0,0 0 16,21 21-16,-21-22 16,0 1-16,0 0 0,0 0 15,-21 42 32,21 0-31,0 0-16,0 1 0,0-1 15,0 0 17,0-42 30,0 0-62,0-1 31,0 1-31</inkml:trace>
  <inkml:trace contextRef="#ctx0" brushRef="#br0" timeOffset="58674.54">4318 11430 0,'0'0'0,"21"-21"15,-21-21-15,0 20 0,0 1 16,0 0-16,0 0 0,0 0 16,0 0-16,-21-1 0,21 1 15,0 42 16,-21 22-31,21-1 0,0 0 16,0 1-16,0-1 0,0 22 0,0-1 16,0 1-16,-21-1 0,21 1 0,0-1 15,-22 1-15,22-1 0,0 22 16,-21-43-16,21 22 0,-21-1 0,21-21 16,0 22-16,-21-22 0,21 1 15,-21-22-15,21 21 0,0-21 0,-21 0 16,21 1-16,0-1 0,0 0 15,0-42 17,0 0-17,0-1-15,0 1 16,0-21-16,0 21 0,0 0 0,0-22 16,0 1-16</inkml:trace>
  <inkml:trace contextRef="#ctx0" brushRef="#br0" timeOffset="59007.39">4360 11472 0,'0'0'0,"0"-21"0,-21 21 15,21-21 1,0 0-16,0 0 15,21 0-15,0 21 0,22-22 16,-22 22-16,21-21 0,1 21 16,-1-21-16,0 21 0,1-21 0,-1 21 15,0-21-15,1 21 0,20 0 0,-42 0 16,22 0-16,-1 0 16,-21 0-16,21 0 0,-20 0 0,-1 0 0,0 0 15,-21 21-15,21-21 16,-21 21-16,0 0 15,0 0-15,-21-21 16,0 0-16,0 22 16,-1-22-16</inkml:trace>
  <inkml:trace contextRef="#ctx0" brushRef="#br0" timeOffset="59274.23">4445 11959 0,'0'0'0,"0"43"31,21-43-31,0 0 16,0 0-16,1 0 0,-1 0 16,0 0-16,0 0 0,21 0 0,-20 0 15,-1-22-15,21 22 0,-21 0 0,0-21 16,22 21-16,-22 0 0,0 0 15,0-21-15,0 21 0,1 0 0,-1 0 16,0 0-16,0 0 16,0 0-16,0-21 15,1 21-15,-1 0 0</inkml:trace>
  <inkml:trace contextRef="#ctx0" brushRef="#br0" timeOffset="60290.65">5397 11769 0,'0'-21'0,"0"42"0,0-64 15,0 65 17,-21-22-32,21 21 15,0 0-15,0 21 0,0-21 0,0 22 16,-21-1-16,21 0 0,0 1 15,-21-1-15,21 0 0,0 1 0,0-1 16,0 0-16,0-20 0,0 20 16,0-21-16,21 0 0,-21 0 0,21 1 15,0-22-15,1 0 0,-1 0 0,0 0 16,0 0-16,0 0 0,22 0 16,-22 0-16,21-22 0,-21 1 0,22 0 15,-1-21-15,0 21 0,-21-22 0,22 22 16,-22-21-16,0-1 0,21 1 15,-20 0-15,-1-1 0,0 1 16,0 21-16,-21-21 0,0-1 0,21 22 16,-21 0-16,21 0 0,-21 0 15,0 42 17,0 0-32,-21 21 0,0-21 15,21 22-15,-21-1 0,21 0 0,0 1 16,-21-1-16,21 0 0,0 1 0,0-22 15,0 21-15,0-21 0,0 22 16,0-22-16,21 0 0,0 0 16,0-21-16,0 0 0,1 0 0,-1 0 15,0 0-15,21 0 0,-21 0 16,1-21-16,20 0 0,-21 0 16,21 0-16,-20-1 0,20-20 0,-21 21 15,0-21-15,22-1 0,-22 1 16,0 0-16,0-1 0,0 1 0,-21 0 15,0-1-15,21 1 0,-21 0 0,22-1 16,-22 1-16,0 0 0,0 20 16,0-20-16,0 21 0,0 0 0,0 0 15,0 42 1,0 0-16,0 0 16,-22 21-16,1 1 0,21-1 0,0 0 15,-21 1-15,0-1 0,0 0 16,21 22-16,0-22 0,0 1 15,-21 20-15,21-21 0,0 1 0,0-22 16,0 21-16,0-21 0,21 22 0,0-22 16,0 0-16,21-21 15,-20 21-15,-1-21 0,0 0 0,21 0 16,-21 0-16,22-21 0,-22 0 0,21 0 16,1 0-16,-22-22 0,21 22 15,0-21-15,1-1 0,-1 1 0,0 0 16,-20-22-16,20 22 0,-21 0 15,0-22-15,0 22 0,1-1 0,-22 1 16,0-21-16,0 20 0,0 22 16,0-21-16,0 21 0,0-1 0,0 1 15,-22 21 1,22 21-16,0 1 0,-21 20 16,0 0-16,21 1 0,-21-1 0,21 21 15,0-20-15,-21 20 0,21-20 0,0 20 16,0-21-16,0 1 0,0-1 15,0 0-15,0-20 0,21 20 0,-21-21 16,21 0-16,0 0 0,0 1 0,1-22 16,-1 0-16,0 0 0,0 0 15,0 0-15,0 0 0,22 0 0,-22 0 16,21-22-16,1 1 0</inkml:trace>
  <inkml:trace contextRef="#ctx0" brushRef="#br0" timeOffset="60742.39">8975 11388 0,'0'0'0,"0"-21"0,-22-1 0,22-20 16,0 21-16,0 0 0,0 0 0,0-1 15,0 1 1,-21 21-16,21 21 15,0 1-15,0-1 0,0 21 0,0 0 16,0 22-16,0-22 0,0 22 16,0-1-16,0-20 0,0 20 0,0 1 15,0-22-15,0 21 0,-21-20 0,0-1 16,21 0-16,-21 1 0,21-22 0,0 21 16,-21-21-16,21 1 0,-22-1 15,22 0-15,0-42 31,0 0-31,0-1 16,0 1-16,0 0 0</inkml:trace>
  <inkml:trace contextRef="#ctx0" brushRef="#br0" timeOffset="61494.96">8657 11451 0,'0'0'15,"-21"-21"-15,21 0 16,0 0-16,0 0 0,0-1 0,0 1 16,0 0-16,0 0 0,0 0 15,21-22-15,0 22 0,0 0 0,1 0 16,20 0-16,-21 0 0,21-1 0,1 1 16,-1 21-16,0-21 0,1 21 15,20 0-15,-20-21 0,-1 21 16,0 0-16,1 0 0,-1 21 0,0 0 15,1 0-15,-22 1 0,0 20 0,0 0 16,0 1-16,-21-1 0,0 0 16,0 1-16,0-1 0,-21 0 0,0 1 15,-21-1-15,-1-21 0,22 21 0,-21-20 16,-1-1-16,1 0 0,0 0 16,-1 0-16,1-21 0,21 0 0,0 21 15,-22-21-15,22 0 0,0 0 0,0 0 16,0-21-1,21 0-15,-21 21 0,21-21 16,0 42 15,21 0-31,0 0 0,0 1 16,0-22-16,0 21 0,1 0 0,-1 0 16,0 21-16,0-20 0,0-1 15,0 0-15,1 0 0,-1-21 0,0 21 16,0 0-16,0 1 0,0-22 0,1 0 15,20 0-15,-21 0 0,21 0 16,-20 0-16,20 0 0,-21 0 0,21 0 16,1-22-16,-1 1 0,-21 0 15,22 21-15,-1-21 0,-21 0 0,21 0 16,-20-1-16,20 1 0,-21 0 16,0 0-16,0 0 0,-21-22 0,0 22 15,0 0-15,22-21 0,-22 21 0,0-1 16,0 1-16,0 0 15,-22 21-15,1 0 16,0 0-16,0 21 0,21 0 16,-21 1-16,0-1 0,21 0 15,0 0-15,0 21 0,-22-20 0,22-1 16,0 0-16,0 0 0,0 0 0,0 0 16,0 1-16,0-1 15,0 0-15,22-21 16,-22 21-16,21-21 0,0 0 0,0 0 15,21 0-15,-20 0 0,20-21 0,-21 21 16,21-21-16,1 0 0</inkml:trace>
  <inkml:trace contextRef="#ctx0" brushRef="#br0" timeOffset="64238.55">10562 11599 0,'0'-21'16,"0"0"-16,-21-42 15,0 41-15,0 22 16,-1 0-16,1 0 0,0 0 0,0 0 16,0 0-16,0 22 0,-1-1 15,-20 0-15,21 0 0,0 0 0,0 22 16,21-22-16,-22 0 0,22 21 0,-21-21 16,21 1-16,0-1 0,0 0 0,0 0 15,0 0-15,0 0 0,21-21 16,1 0-16,-1 0 0,0 0 0,0 0 15,0 0-15,0 0 0,22 0 0,-22 0 16,0-21-16,0 0 0,22 21 16,-22-21-16,0 0 0,0 0 15,0-1-15,0 1 0,-21 0 0,0 0 16,22 0-16,-22 0 16,21-1-16,-21 44 15,-21-1 1,-1 0-16,1 0 0,21 0 15,-21 22-15,21-22 0,-21 21 0,21 0 16,-21 1-16,21 63 16,0-64-16,0 0 0,0 22 0,0-1 15,0-20-15,0 20 0,0-21 0,0 22 16,0-22-16,21 22 0,-21-1 0,0-20 16,21 20-16,-21 1 0,0-22 15,0 21-15,0-20 0,0 20 16,0-20-16,-21-1 0,0 21 0,0-20 15,-1-22-15,-20 21 0,21 1 0,-21-22 16,-1 0-16,22 0 0,-21-21 0,21 0 16,-22 0-16,1 0 0,21 0 15,-22 0-15,1-21 0,21 0 0,0-22 16,0 22-16,-1-42 0,22 20 0,0-20 16,0-1-16,22 1 0,-1-22 15,0 1-15,21 20 0,-21-21 0,43 1 16,-22-1-16,1-21 0,-1 22 15,21-1-15,-20 0 0,20 22 0,1-22 16,-1 22-16,1-1 0,-22 1 16,22-1-16,-1 22 0,-21-1 0,1 1 15,-1 21-15,0 0 0,-20 0 0,-22 42 32,0 0-32,0 0 0,0 0 15,0 0-15,-22 1 0,22-1 16,-21 0-16,21 0 0,0 0 15,0 0-15,0 1 0,0-1 16,0 0-16,21-21 0,1 0 16,-22 21-16,21-21 0,0 0 15,-21 21-15,21-21 0,0 0 0,0 21 16,1 1-16,-1-22 16,0 21-16,0-21 0,0 21 15,0-21-15,1 21 0,-1-21 16,0 0-16,0 21 0,0-21 15,0 0-15,1 0 0,-1 0 0,0 0 16,0 0-16,0 0 0,0-21 16,1 0-16,-1 21 0,21-21 0,-21 0 15,0-1-15,22 1 0,-22-21 16,0 21-16,0 0 0,0-22 0,1 22 16,-1-21-16,-21 21 0,21-1 15,-21 1-15,0 0 0,0 0 0,0 0 16,-21 21-1,0 0-15,-1 0 0,1 21 16,0-21-16,0 21 0,21 0 16,-21 0-16,0 1 0,21-1 0,0 21 15,-22-21-15,1 0 0,21 1 16,-21-1-16,21 0 0,0 0 0,0 0 16,0 0-16,0 1 0,0-1 15,21-21-15,0 0 0,1 0 16,-1 0-16,21 0 0,-21 0 15,22 0-15,-22-21 0,21 21 0,0-22 16,-20 1-16,41 0 0,-21 0 0,1 0 16,-1 0-16,0-22 0,22 22 15,-22 0-15,-21-21 0,22 20 0,-22 1 16,0 0-16,0 0 0,-42 21 31,0 21-31,0-21 16,0 21-16,21 0 0,0 1 0,-22-1 15,22 0-15,0 0 0,0 0 0,0 0 16,0 1-16,0-1 0,0 0 16,0 0-16,0 0 15,0 0-15,22-21 16,-22 22-16,0-44 31,0 1-15,0 0-16,-22 21 0,1-21 15,0 0-15,0 21 0,0-21 16,0 21 0,-1 0-16,1 21 15,21 0-15,0 0 16,0 0-16,21-21 16,1 21-16,-1 1 0,0-22 15,0 0-15,0 0 0,22 0 0,-22 0 0,0 0 16,21 0-16,-21 0 0,22 0 15,-22 0-15,0 0 0,21-22 16,1 22-16,-22-21 0,21 0 0,-21 0 16,22 0-16,-22 0 0,21-1 0,-21 1 15,1 0-15,-1-21 0,0 21 16,0-22-16,-21 22 0,21 0 16,-21 0-16,0 0 0,-21 21 15,0 0 1,0 0-16,0 21 0,-1 0 15,1 0-15,0 0 0,21 22 0,0-22 16,0 0-16,0 21 0,0-21 0,0 1 16,0 20-16,0-21 0,0 0 15,0 0-15,0 1 0,0-1 16,0 0-16,0-42 47,0 0-47,0-1 15,0 1-15,0 0 0,-21 21 16,21-21-16,-21 21 0,21 21 31,-21 0-31,21 0 16,0 1-16,0-1 0,0 0 16,0 0-16,0 0 0,21-21 15,0 21-15,0-21 16,21 0-16,-20 0 0,-1 0 15,0 0-15,21-21 0,-21 21 0,1-21 16,20 0-16,-21 0 0,0 0 16,22-1-16,-22 1 0,0 0 0,21 0 15,-21-21-15,1 20 0,20 1 0,-21-21 16,0 21-16,22-22 0,-1 1 16,-42 21-16,21 21 15,-21 21 1,0 0-16,0 0 15,-21 1-15,0-1 0,21 0 0,0 0 16,-21 21-16,21-20 0,0-1 0,0 0 16,0 0-16,0 0 0,0 0 15,0 1-15,21-22 16,0 0 0,0 0-16,0 0 0,0 0 0,1-22 15,-1 22-15,0-21 0,0 0 16,0 0-16,0 0 0,1 0 0,-1-1 15,0 1-15,0 0 0,0 0 16,-21 0-16,21 21 16,-21 21-1,0 0-15,0 0 16,-21 0-16,21 1 0,0-1 0,0 0 16,0 0-16,0 0 0,0 0 15,21-21 16,1 0-31,-22-21 16,21 0 0,-21 0-1,0 0-15,0 0 0,0-1 0,-21 1 16,21 0-16,-22 0 0,22 0 16,-21 0-16,21-1 0,-21 1 15,21 0-15,0 0 0,0 0 16,0 0-16,21-1 15,0 22-15,1 0 0,-1-21 0,0 0 16,0 21-16,0 0 0,22 0 16,-22 0-16,0 0 0,0 0 0,21 21 15,-20 0-15,-1-21 0,0 22 16,0-1-16,0 0 0,0 21 0,1-21 16,-1 1-16,-21-1 0,0 0 15,0 0-15,0 0 0,0 0 0,0 1 16,0-1-16,0 0 0,0 0 15,0 0-15,-21-21 16,-1 21-16,1-21 16,0 0-16,21-21 15,0 0 1,0 0-16,0 0 0,0 0 16,0-22-16,21 22 0,0-21 0,1-1 15,-1 1-15,0 0 0,21-1 16,1 22-16,-22-21 0,21 21 0,0-22 0,1 22 15,-1 21-15,-21 0 0,22 0 16,-22 0-16,21 0 16,-21 43-16,-21-22 0,0 0 0,0 21 15,0-21-15,0 22 0,0-22 16,0 21-16,0-21 0,-21 1 0,0 20 16,21-21-16,0 0 0,-42 0 15,42 1-15,-22-22 0,1 0 16,0 0-1,0 0-15,21-22 16,-21 1-16</inkml:trace>
  <inkml:trace contextRef="#ctx0" brushRef="#br0" timeOffset="64422.44">13716 11091 0,'-21'0'16,"42"0"-16,-63 0 0,20 0 15,1 0 1,42 0 31,1 0-47</inkml:trace>
  <inkml:trace contextRef="#ctx0" brushRef="#br0" timeOffset="64862.41">15621 10986 0,'0'0'0,"-42"-22"0,20 22 16,22-21-16,22 21 15,-1 0-15,21 0 16,0 0-16,1 0 0,-22 0 0,21 0 16,1 0-16,-1 0 0,0 0 15,22 0-15,-22 0 0,0 0 0,1 0 16,-1 0-16,0 0 0,1 0 16,-1 0-16,-21 0 0,0 0 0,1 0 15,-44 0 1,1 0-1,0 0-15,-21 0 0,21 0 0,-22 0 16,22 0-16</inkml:trace>
  <inkml:trace contextRef="#ctx0" brushRef="#br0" timeOffset="65102.28">15917 10964 0,'0'0'0,"0"22"16,0-1-1,-21 0-15,21 21 16,-21-21-16,21 22 0,-21-1 0,21 0 15,0 22-15,-21-22 0,-1 1 16,1 20-16,0-21 0,21 1 0,-21-1 16,0 0-16,0 1 0,21-1 0,0-21 15,0 22-15,0-22 0,0 0 16,0 0-16,0 0 0,0 0 16,21-21-1,0 0-15,0 0 16,0 0-16,0-21 15,1 21-15,-1 0 0,0-21 0</inkml:trace>
  <inkml:trace contextRef="#ctx0" brushRef="#br0" timeOffset="65662.15">16150 11769 0,'0'0'15,"21"0"-15,0 0 0,1 0 0,20 0 16,-21 0-16,0-21 0,22-1 15,-22 22-15,21-21 0,0 0 0,1 0 16,20-43-16,-20 43 16,-22-21-16,0 21 0,0-22 15,0 22-15,-21 0 0,21-21 0,-21 21 16,0-1-16,-21 22 16,0 22-16,-21-1 15,21 0-15,-1 21 0,-20 1 0,21-22 16,-21 21-16,20 0 0,1 1 0,0-1 15,0-21-15,21 22 0,0-22 16,0 0-16,0 21 0,0-21 0,0 1 16,21-22-16,0 21 0,0-21 0,22 0 15,-22 0-15,21 0 0,1 0 16,-1 0-16,0 0 0,1-21 0,-1-1 16,0 1-16,1 0 0,-1 0 15,0 0-15,1 0 0,-1-22 16,-21 22-16,0-21 0,22 21 0,-43-22 15,21 22-15,-21 0 0,21 0 0,-21 42 47,0 0-47,0 0 0,0 0 0,0 1 16,0-1-16,0 0 0,0 0 0,0 0 16,0 0-16,0 1 0,0-1 15,-21 0-15,21 0 0,-21 0 16,-1-21-1,22 21-15,-21-21 0,0 0 16,21-21 0,0 0-16,0 0 15,0 0-15,0 0 0,21-1 16,0 1-16,1-21 0</inkml:trace>
  <inkml:trace contextRef="#ctx0" brushRef="#br0" timeOffset="65902.05">17547 11176 0,'42'-21'0,"-84"42"0,106-63 15,-43 21-15,0-1 0,0 22 16,-21 22 0,0-1-16,0 21 15,0-21-15,0 22 0,0-1 16,-21 0-16,0 1 0,21-1 0,-21 0 16,21 1-16,0-1 0,0 0 0,-22-21 15,22 22-15,0-22 0,0 0 16,0 21-16,0-20 0,0-1 0,0 0 15,0 0-15,0 0 16,22-21 15,-22-21-31,0 0 0,0 0 0</inkml:trace>
  <inkml:trace contextRef="#ctx0" brushRef="#br0" timeOffset="66083.11">17272 11451 0,'0'0'0,"-42"0"0,63 0 47,0 0-47,21 0 0,-21 0 0,22 0 16,-1 0-16,0 0 0,1 0 0,-1 0 16,0 0-16,1 0 0,-1 0 0,0 0 15,1 0-15,-1-21 0,0 21 16,1 0-16</inkml:trace>
  <inkml:trace contextRef="#ctx0" brushRef="#br0" timeOffset="66626.81">18838 11536 0,'-21'0'0,"42"0"0,-21 0 31,21 0-31,1 0 0,20 0 16,-21 0-16,21 0 0,1 0 0,-1 0 15,0 0-15,22 0 16,-1 0-16,1 0 0,-1 0 0,1 0 16,21 0-16,-22 0 0,1 0 0,-1 0 15,1 0-15,-22 0 0,0 0 0,1 0 16,-22 0-16,21 0 0,-42-21 15,0 0-15,0-1 16,0 1-16,-21 0 0,0 0 16,-22 0-16,22 21 0,-21-21 15,21 21-15,-22 0 0,22-22 16,0 22-16,0 0 0,0 0 0,0 0 16,42 0-1,21 0 1,-21 0-16,0 22 0,22-22 0,-1 0 15,-21 0-15,22 0 0,-1 0 16,-21 0-16,21 0 0,-20 21 0,-1-21 16,0 0-16,-21 21 0,0 0 15,0 0-15,0 0 0,0 1 16,-21-1-16,0 0 0,-1 0 16,1 0-16,0 0 0,-21 1 0,21-1 15,-1 0-15,-20 0 0,21 0 0,0 0 16,-22 1-16,22-22 0,0 21 15,-21 0-15,21-21 0,-1 21 16,-20-21-16,21 0 0,-21 21 0,20-21 16,-20 0-16</inkml:trace>
  <inkml:trace contextRef="#ctx0" brushRef="#br0" timeOffset="82643.02">4720 11155 0,'0'0'0,"-21"0"16,0 0-16,0 0 0,-22 0 0,22 21 15,0 0-15,-21 0 0,20 22 16,-20-1-16,21 22 0,0-22 0,-22 21 16,22-20-16,0 20 0,-21 1 0,21-22 15,21 22-15,-22-22 0,22 0 16,0 1-16,0-1 0,0-21 0,0 0 15,0 0-15,0 1 0,22-1 0,20-21 16,-21 0-16,0 0 16,22-21-16,-1-1 0,0 1 15,22-21-15,-22 0 0,22 20 0,-22-20 16,21 0-16,-20-1 0,20 1 16,-20 0-16,-1-1 0,0 1 0,1 21 15,-1 0-15,-21 21 0,0 0 0,0 0 16,1 0-16,-1 21 0,-21 0 15,0 0-15,0 22 0,0-1 0,0 0 16,0 1-16,0-22 0,-21 21 0,-1 0 16,22 1-16,-21-1 0,21 0 15,0-20-15,0 20 0,0-21 0,0 0 16,0 0-16,0 1 0,21-22 0,1 0 16,20 0-16,-21 0 0,0 0 15,22-22-15,-1 22 0,0-42 0,1 21 16,20 0-16,-21-22 0,22 1 15,-1 0-15,-20 21 0,20-22 0,-20 1 16,20 21-16,-21-22 0,1 22 0,-1 21 16,-21 0-16,22 0 0,-22 0 15,0 0-15,-21 21 0,0 1 0,0-1 16,0 21-16,0-21 0,0 22 0,-21-1 16,0 0-16,21-21 0,-22 22 0,22-1 15,-21 0-15,21-20 0,0-1 16,0 21-16,0-21 0,0 0 0,0 1 15,21-22-15,1 0 16,-1 0-16,0 0 0,21 0 0,-21-22 16,22 1-16,-1 0 0,0 0 15,22-21-15,-1 20 0,-20-20 0,20-21 16,1 20-16,-1 1 0,1 0 0,-1-1 16,-20 22-16,20-21 0,-21 21 0,22 21 15,-43 0-15,21 0 0,-20 0 16,-1 21-16,-21 0 0,0 0 0,0 21 15,0 1-15,0-1 0,-21 0 0,-1 1 16,1-1-16,0 0 0,0 1 0,0-1 16,21 0-16,0 1 0,0-22 15,0 0-15,0 0 0,0 0 16,21 1-16,0-1 0,0-21 0,0 0 16,22 0-16,-22 0 0,21-21 0,1-1 15,-1 22-15,0-21 0,1-21 16,-1 21-16,21-22 0,-20 1 0,-1 21 15,0-21-15,1-1 0,-1 1 0,-21 0 16,22-1-16,-1-20 0,-21 42 16,0 21-16,-21 21 15,0 21-15,0-21 16,0 22-16,-21-22 0,0 21 16,0 0-16,0 1 0,21-1 0,-22-21 15,22 22-15,-21-22 0,21 21 0,0-21 16,0 0-16,0 1 15,21-22-15,1 0 16,-1 0-16,0 0 0,21-22 0,-21 1 16,1 0-16,20 0 0,-21 0 0,21 0 15,-20-1-15,-1-20 0,0 21 16,0-21-16,-21 20 0,0 1 0,21 0 16,-21 0-16,21 0 0,-21 42 15,0 0 1,0 0-16,-21 22 0,0-22 0,0 0 15,0 0-15,21 0 16,-21 0-16,-1-21 0,1 22 0,0-22 16,0 0-16,21 21 0,-21-21 15,0 0-15</inkml:trace>
  <inkml:trace contextRef="#ctx0" brushRef="#br0" timeOffset="85968.09">3810 13123 0,'0'0'0,"0"-21"0,-21 21 15,0 0-15,-1 0 16,22 21-16,0 22 16,-21-22-16,21 21 0,0 22 0,-21-22 15,21 22-15,0-1 0,0 1 16,-21 20-16,0-20 0,21-1 0,-21 1 15,21-22-15,0 22 0,-22-22 0,22 0 16,-21 1-16,21-1 16,-21-21-16,21 0 0,0 0 0,-21 1 15,0-22 1,21-22 0,0 1-16,0 0 0,0 0 0,0-21 15,0-1-15,0-20 0,0 20 16,0-20-16,21-1 0,0-20 0,0 20 15,-21 1-15,43-1 0,-22 22 0,0-22 16,21 22-16,-21 0 0,22 21 16,-1-1-16,-21 22 0,22 0 0,-1 0 15,-21 0-15,0 0 16,22 22-16,-22-1 0,-21 0 0,0 0 16,0 0-16,0 22 0,0-22 0,0 0 15,-21 0-15,-1 21 0,1-20 16,-21-1-16,21 0 0,-22 0 0,22 0 15,-21 0-15,0-21 0,20 0 16,-20 22-16,21-22 0,-21 0 0,20 0 16,1 0-16,0 0 0,21 21 31,0 0-31,0 0 0,0 0 16,21 0-16,0 1 0,1 20 0,-1-21 15,0 0-15,21 22 0,-21-22 16,22 0-16,-22 0 0,21 0 0,-21 0 15,22-21-15,-1 0 0,0 22 16,-20-22-16,20 0 0,0 0 0,1-22 16,20 1-16,-21 21 0,1-21 0,20 0 15,-20-21-15,-1 20 0,0 1 16,1-21-16,-22 21 0,0-22 0,0 1 16,0 21-16,-21-21 0,0-1 15,0 1-15,0 21 0,-21 0 16,0-1-16,0 22 0,0 0 15,-1 0-15,1 0 0,0 22 16,0-1-16,0 21 0,0-21 16,21 22-16,-22-22 0,22 21 0,0 0 15,0 1-15,0-22 0,0 21 16,0-21-16,22 22 0,-1-22 0,0 0 16,21 0-16,-21 0 0,22-21 0,-22 22 15,21-22-15,1 0 0,-1 0 16,-21 0-16,43 0 0,-22 0 0,0-22 15,1 1-15,-1 21 0,21-21 16,-20 0-16,20 0 0,-20 0 0,20-22 16,-21 22-16,1 0 0,-1-21 0,0 20 15,1-20-15,-1 21 0,-21-21 16,-21 20-16,0 1 0,0-21 16,0 21-16,0 0 0,0-1 0,0 1 15,-21 21-15,0 0 0,0 0 0,0 0 16,-1 0-16,1 0 0,0 0 15,0 21-15,0 1 0,0-1 0,-1 0 16,1 21-16,0-21 0,21 22 0,0-22 16,-21 0-16,21 21 15,-21-20-15,21-1 0,0 0 0,0 0 0,0 0 16,21 0 0,0-21-16,0 0 15,0 0-15,1-21 0,20 21 0,-21-21 16,0 0-16,0 0 0,1 0 0,20-1 15,-21 1-15,-21 0 0,21 0 16,0 0-16,-21 0 0,0-1 16,0 44 31,0-1-47,0 0 0,0 0 15,0 0-15,0 22 0,0-22 16,0 21-16,0 0 0,0 1 15,0-1-15,0 0 0,0 1 0,0-1 16,0 22-16,0-22 0,0 21 16,22 1-16,-22-1 0,21 1 0,0 21 15,-21-22-15,0 1 0,0 20 0,0-20 16,0-1-16,0 1 0,0 20 0,0-20 16,0-1-16,-21-20 0,0 20 15,-1 1-15,22-22 0,-21 0 0,0 1 16,0-22-16,0 21 0,0-21 0,-1-21 15,1 0-15,0 0 0,0 0 0,0 0 16,21-21-16,-21 0 0,21-21 16,-22-1-16,22 1 0,-21-21 0,21-1 15,0 1-15,0-1 0,0-21 16,0 1-16,21-1 0,1 0 16,-1 1-16,0-22 0,21 21 0,1 1 15,-1-1-15,0 0 0,1 1 0,20-1 16,1 0-16,-22 1 0,21 20 15,1-21-15,-22 22 0,1-1 0,20 22 16,-42-21-16,22 41 0,-22-20 0,21 21 16,-42 0-16,21 21 0,-21 21 31,0 0-31,0 21 0,0-20 16,0-1-16,0 0 0,-21 0 15,21 0-15,0 22 0,0-22 16,0 0-16,0 0 0,0 0 0,0 0 15,21 1-15,0-1 0,1-21 16,-1 21-16,0-21 0,0 0 16,0 0-16,0 0 0,22-21 0,-22 21 15,0-21-15,21-1 0,-20 1 0,-1 0 16,21 0-16,-21 0 0,0-22 16,1 22-16,-1-21 0,0 21 0,0 0 15,-21-1-15,0 1 0,21 0 0,-21 0 16,0 42-1,0 0 1,0 0-16,0 1 0,0-1 0,0 21 16,0-21-16,0 0 0,0 43 15,0-43-15,21 21 0,-21-20 16,22-1-16,-1 0 0,0-21 16,0 0-16,0 0 0,0 0 15,1 0-15,-1 0 0,0-21 16,0 0-16,21-1 0,-20 1 0,-1 0 15,0-21-15,0 21 0,-21-22 0,21 22 16,-21-21-16,0-1 0,0 22 0,0-21 16,0 21-16,0 0 0,0-1 15,0 1-15,-21 21 0,0-21 0,0 21 16,0 0-16,-1 0 0,1 0 16,0 0-16,0 0 0,0 0 15,0 21-15,-22-21 0,43 21 0,-21-21 16,0 22-16,0-22 0,21 21 15,0 0-15,21-21 32,0 0-32,0 0 0,0 0 0,1 0 15,-1 0-15,21 0 0,-21 0 0,0 0 16,22 0-16,-22 0 16,21 0-16,-21 0 0,1 0 0,-1 0 15,0 0-15,21 0 0,-42 21 0,21-21 16,1 21-16,-1-21 0,-21 21 0,0 1 15,0-1-15,21-21 0,-21 21 16,0 0-16,0 0 0,0 0 0,0 1 16,0-1-16,0 0 0,0 0 0,0 0 15,0 0-15,0 1 16,0-44 15,0 1-31,0 0 16,0 0-1,0 0-15,0-22 0,0 22 0,21-21 16,-21 21-16,21-22 0,0 22 0,1-21 0,-1 21 16,0 0-16,0-1 15,0 1-15,0 21 0,1 0 0,-1 0 16,0 0-16,0 0 0,-21 21 0,21 1 16,-21-1-16,0 21 0,0-21 0,0 22 15,0-22-15,0 21 0,0-21 16,0 0-16,0 22 0,21-22 0,-21 0 15,22 0-15,-22 0 0,21-21 16,-21 22-16,21-22 0,0 0 0,0 0 0,0 0 16,1 0-16,-1 0 15,0 0-15,21 0 0,-21 0 0,1-22 16,20 1-16,0 21 0,-21-21 0,1 0 16,20-21-16,-21 20 0,0 1 0,0-21 15,1 21-15,-1-22 0,-21 22 16,0-21-16,0 21 0,0 0 0,0-1 15,0 1-15,-21 21 0,-1 0 16,1 0-16,0 0 0,0 0 0,-21 21 16,20-21-16,1 22 0,0 20 15,0-21-15,0 0 0,21 22 0,0-22 16,-21 0-16,21 21 0,0-21 16,0 1-16,0-1 0,0 0 15,21-21-15,-21 21 0,21-21 0,0 21 16,0-21-16,0 0 0,1 0 0,20 0 15,-21-21-15,0 21 0,0-21 0,1 0 16,-1 0-16,0-1 0,-21 1 16,21 0-16,-21 0 0,21 0 0,-21-22 15,0 22-15,0 0 0,0 0 0,0 0 16,0 0-16,0 42 31,0 0-31,0 0 0,0 0 16,0 0-16,0 22 0,0-22 0,0 0 15,0 0-15,0 0 0,0 1 16,0-1-16,0 0 0,0 0 16,0 0-16,21 0 0,1-21 0,-1 0 15,-21 22-15,21-22 0,0 0 0,0 0 16,0 0-16,22 0 0,-22-22 0,0 1 16,0 0-16,22 0 0,-22 0 15,0-22-15,21 1 0,-21 0 0,22-1 16,-1 1-16,-21 0 0,64-64 15,-64 64-15,21-22 0,-20 22 16,20-22-16,-21 22 0,-21 0 0,21-1 16,-21 22-16,0-21 0,0 21 0,-21 42 31,0 0-15,0 21-16,0-21 0,21 22 0,-22-1 15,1 22-15,0-22 0,21 0 0,-21 22 16,21-22-16,0 0 0,0 1 0,0-1 15,0 43-15,0-64 16,0 21-16,21-21 0,0 1 0,0-22 16,1 21-16,-1-21 0,0 0 0,0 0 15,21 0-15,22-43 16,-43 43-16,21-42 0,-20 21 16,20 0-16,-21-22 0,0 22 0,0-21 15,1 21-15,-1-22 0,0 22 0,-21-42 16,0 20-16,0 22 0,0 0 15</inkml:trace>
  <inkml:trace contextRef="#ctx0" brushRef="#br0" timeOffset="86246.93">6159 13081 0,'0'0'0,"-21"0"16,21 21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0:49:45.0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6816 4170 0,'0'0'0,"-22"0"0,1 21 16,0-21-16,0 0 16,0 0-1,21 21 1,0 0-16,0 1 16,0-1-16,0 0 15,0 0-15,0 0 0,0 0 16,0 1-16,0-1 0,0 0 15,0 0-15,0 0 0,0 0 16,-21 1-16,21-1 0,-22-21 16,1 21-16,0 0 0,0-21 15,0 0-15,0 0 0,-1 0 0,1 0 16</inkml:trace>
  <inkml:trace contextRef="#ctx0" brushRef="#br0" timeOffset="648.71">6392 2540 0,'21'-42'0,"-42"84"0,42-127 0,-21 64 15,0 0-15,0 0 0,22 0 0,-22-22 16,21 43 0,-21 22-1,0-1-15,0 21 0,0 0 16,0 22-16,0 21 0,-21-22 0,-1 22 16,1-1-16,21 1 0,-21 21 0,21 0 15,-21 0-15,21-1 0,-21 22 16,21-21-16,0 21 0,0-21 15,0 21-15,0 0 0,0 0 16,0 0-16,21 0 0,0 21 16,0-21-16,0 21 0,1-21 0,-1 22 0,0-1 15,0-21-15,-21 21 0,0 0 16,0 0-16,0 0 0,0 1 0,0-1 16,0 0-16,0 0 0,0 0 0,0 0 15,0 1-15,0-22 0,-21 0 16,21 0-16,-21 0 0,21 0 0,0-22 15,0 1-15,-21 0 0,21-21 0,0-1 16,0 1-16,0-21 0,0-1 16,0-21-16,-22 1 0,22-22 0,0 0 15,0-42 1,0-21-16,0-22 0,0 1 16,0-22-16,0 0 0,0-21 0</inkml:trace>
  <inkml:trace contextRef="#ctx0" brushRef="#br0" timeOffset="1809.14">6096 2794 0,'0'0'16,"-21"0"-1,21-21-15,21 21 16,0 0-16,0 0 0,22 0 16,-1 0-16,21 0 0,22-21 0,0 21 15,21 0-15,-1 0 0,1-21 16,21 21-16,21 0 0,-21-22 0,43 22 16,-22 0-16,21-21 0,22 21 15,-1-21-15,1 21 0,20 0 0,1-21 16,0 21-16,21-21 0,-1 21 15,1-21-15,0 21 0,21-22 16,-21 22-16,21-21 0,-21 21 0,0 0 16,-1-21-16,-20 21 0,21 0 15,-21 0-15,-22-21 0,1 21 0,-1 0 16,1-21-16,-22 21 0,0 0 16,1 0-16,-22 0 0,-21 0 0,0 0 15,0 0-15,0 0 0,-21 0 0,-1 0 16,1 0-16,-21 0 0,0 21 15,-22-21-15,1 21 0,-1 0 0,-21 0 16,1 1-16,-22-1 0,0 21 16,0 0-16,0 1 0,1-1 15,-22 0-15,0 22 0,0-1 0,0 1 16,0 21-16,0-1 0,0 22 16,0 0-16,0-21 0,0 20 0,0 1 15,0 21-15,0-21 0,0 21 16,0 0-16,0 0 0,0-21 0,0 42 15,0-21-15,0 0 0,0 0 0,21 0 16,-21 21-16,21-21 0,0 0 16,-21 0-16,0 0 0,21 0 0,-21-21 15,21 21-15,-21 0 0,0 0 0,0 0 16,0 0-16,22 0 0,-22 0 16,0-21-16,21 21 0,-21-21 15,0 0-15,0-1 0,21-20 0,-21 0 16,21-1-16,-21 1 0,0-21 0,0-1 15,0 1-15,0-22 0,0 21 16,0-20-16,0-1 0,0 0 0,-21-20 16,0-1-16,0 21 0,-1-42 0,1 21 15,-21 0-15,21-21 0,-22 0 0,1 0 16,0 0-16,-22 0 0,22 0 16,-22 0-16,22 0 0,-21 0 0,-1 0 15,1-21-15,-1 21 0,1 0 16,-22 0-16,21-21 0,-20 21 0,-1 0 15,0 0-15,-20 0 0,-1 0 16,0-21-16,-21 21 0,0 0 0,21 0 16,-21 0-16,0 0 0,0 0 0,-21 0 15,21 0-15,-21 0 0,0 21 16,-1-21-16,1 0 0,-21 21 0,0-21 16,-1 0-16,1 0 0,0 21 0,-1-21 15,1 0-15,-22 0 0,22 0 0,-21 0 16,20 0-16,1 0 0,0 0 0,-1 0 15,1 0-15,0 0 0,20 0 16,1 0-16,0 0 0,0 0 0,21 0 16,0 0-16,0 0 0,0 0 0,21 0 15,0 0-15,22 0 0,-1 0 16,21 0-16,-20 0 0,20 0 16,22 0-16,0 0 0,-1 0 0,1 0 15,21 0-15,0-21 0,-1 0 0,22 0 16,0 0-16,0 0 0,0-22 0,22 1 15</inkml:trace>
  <inkml:trace contextRef="#ctx0" brushRef="#br0" timeOffset="2500.33">8213 3789 0,'0'127'15,"0"-64"-15,0-20 16,0 20-16,-22 1 0,1-1 16,0-20-16,21 20 0,-21-21 15,0 22-15,0-22 0,-1-21 0,1 22 16,0-1-16,0-21 0,0 0 15,21 1-15,-21-22 0,21-22 32,0 1-32,0 0 15,21-21-15,-21 21 0,21-22 0,0 1 16,-21 0-16</inkml:trace>
  <inkml:trace contextRef="#ctx0" brushRef="#br0" timeOffset="2713.21">8445 3725 0,'0'0'0,"22"22"0,20 20 0,-21 0 15,21 1-15,-20 20 0,-1-21 16,0 22-16,-21-1 0,0 1 0,0-22 16,0 22-16,0-22 0,0 0 0,0 1 15,0-1-15,0-21 0,0 22 16,0-22-16,0 0 0,0 0 15,-21-21-15,0 0 16,-1 0-16,1 0 0,0-21 0</inkml:trace>
  <inkml:trace contextRef="#ctx0" brushRef="#br0" timeOffset="2874.12">8022 4318 0,'0'0'0,"21"-21"15,0 21-15,1 0 0,-1 0 16,0-21-16,0 0 0,21 21 0,1-22 16,-22 22-16,21-21 0,1 0 15,-1 0-15,0 0 0,1 0 0,-1-1 16</inkml:trace>
  <inkml:trace contextRef="#ctx0" brushRef="#br0" timeOffset="3429.83">8805 3302 0,'0'0'0,"-42"0"0,-22 0 0,22-21 16,-21 21-16,-1 0 0,22 0 0,-22 0 15,22 21-15,-22 0 0,1 0 16,-1 1-16,-20 20 0,20 0 0,1 1 15,-22 20-15,22-21 0,-1 22 16,22-1-16,-22 22 0,22-21 16,21 20-16,-22 1 0,22 21 0,21-43 15,0 22-15,0 0 0,0-22 16,21 1-16,1-1 0,20 1 0,-21-22 16,43 21-16,-22-20 0,0-1 15,22 0-15,-1-20 0,1 20 0,-1-21 16,1 0-16,-1-21 0,1 0 0,-1 0 15,22 0-15,-22 0 0,22 0 16,-21-21-16,20 0 0,1-21 0,-22-1 16,22 22-16,-21-21 0,-1-22 0,1 22 15,-1 0-15,-21-22 16,22 1-16,-22-1 0,-21-21 0,22 1 16,-22-1-16,0 0 0,0 1 15,-21 20-15,0-20 0,0-1 0,0 21 16,0-20-16,-21 20 0,-21-20 0,21 20 15,-22 22-15,1-22 0,0 22 16,-22 21-16,1 0 0,-1-1 0,-21 22 16,1 0-16,-22 0 0,21 22 15,1-1-15,20 21 0,-21-21 0,22 22 16,-1-1-16,22 0 0,0 1 16,-1-1-16,22 0 0,21 1 15,0 20-15,0-21 0,43 1 0,-22-1 16,21-21-16,22 22 0</inkml:trace>
  <inkml:trace contextRef="#ctx0" brushRef="#br0" timeOffset="3760.99">11896 3683 0,'0'21'31,"0"0"-31,0 1 0,0-1 0,0 0 16,0 21-16,-22 1 0,1 20 0,21-21 15,-21 1-15,0 20 0,0 1 16,21-22-16,-21 0 0,-1 1 0,22-1 15,0 0-15,-21 1 0,21-22 0,-21 0 16,21 0-16,0 0 0,21-21 31,0-21-15,1 0-16,-22 0 0,21 0 16</inkml:trace>
  <inkml:trace contextRef="#ctx0" brushRef="#br0" timeOffset="4216.72">11747 3768 0,'0'0'16,"0"-43"-16,0 1 0,0 21 0,0 0 16,0 0-16,0-1 0,22 1 0,-1 21 15,0 0-15,21 0 0,-21 0 16,22 0-16,-22 0 0,21 0 0,1 0 16,-22 0-16,21 21 0,-21 1 0,0-22 15,1 21-15,-1 0 16,-21 0-16,0 0 0,0 0 0,0 1 15,0-1-15,-21 0 0,21 0 0,-43 0 16,22-21-16,0 21 0,0 1 16,0-22-16,-1 0 0,1 21 0,42-21 31,1 0-15,20 0-16,0 0 0,-21 0 0,22 0 15,-1 0-15,0 0 0,1 21 16,-1-21-16,0 21 0,-20 0 0,20-21 15,-21 21-15,0 1 16,0-1-16,-21 0 0,0 0 0,0 0 16,0 0-16,0 1 0,0-1 0,-21 0 15,-21 0-15,21 0 0,-22 0 16,1-21-16,-21 22 0,20-1 0,-20-21 16,-1 21-16,22-21 0,-22 0 15,1 21-15,21-21 0,-1 0 0,1 0 16,21 0-16,0 0 0,-1 0 0,1 0 15,21-21 1,0 0-16,21 21 0,1-21 16</inkml:trace>
  <inkml:trace contextRef="#ctx0" brushRef="#br0" timeOffset="4727.43">12425 3154 0,'0'0'16,"-21"-21"-16,-43 0 0,22-1 0,-22 1 0,1 21 15,-1 0-15,22 0 0,-22 0 16,1 0-16,-1 0 0,22 21 16,-21 1-16,20 20 0,1 0 0,0 1 0,-1 20 15,1-21-15,0 22 0,20-1 16,-20 22-16,21-21 0,-21-1 15,20 22-15,1-1 0,21 1 0,0 0 16,0-1-16,0 1 0,0-21 16,21-1-16,22 1 0,-22-1 0,21 1 15,1-22-15,20 21 0,1-20 16,-1-1-16,1-21 0,20 22 0,-20-22 16,20 0-16,1 0 0,-21-21 0,20 0 15,-20 0-15,20 0 16,-20 0-16,-1-21 0,-20 0 0,20 0 15,1-22-15,-1 22 0,-20-21 0,20-1 16,-21-20-16,22-1 0,-22 1 16,1-1-16,20-20 0,-21-1 0,-20 0 15,20 1-15,-21-22 0,0 21 16,-21 1-16,0-1 0,-21 0 0,-21 22 16,-1-22-16,-20 22 0,-1-1 15,-20 22-15,-22-1 0,21 1 0,-21 21 16,-21 0-16,22 0 0,-22 21 0,21 0 15,0 0-15,0 21 0,21 0 16,1 21-16,20 1 0,-20-1 0,20 0 16,1 22-16,20-22 0</inkml:trace>
  <inkml:trace contextRef="#ctx0" brushRef="#br0" timeOffset="5289">8678 6562 0,'0'0'0,"0"-21"0,-84 21 32,41 0-32,22 0 0,-21 21 0,-1 0 15,-41 42-15,63-20 0,-22-1 16,22 0-16,0 1 0,0-1 15,0 0-15,21 1 0,-22-1 0,22-21 16,0 22-16,0-1 0,0-21 0,0 0 16,0 0-16,22 1 0,-1-1 15,0-21-15,21 0 0,-21 0 0,22 0 16,-22 0-16,21 0 0,1-21 16,-1-1-16,0 1 0,1 0 15,-1 0-15,21-21 0,-20 20 0</inkml:trace>
  <inkml:trace contextRef="#ctx0" brushRef="#br0" timeOffset="5788.72">8996 5948 0,'0'0'0,"-21"-42"0,-22 20 0,-63 1 16,43 21-16,-1 0 0,1 0 15,-1 21-15,1 1 16,-1-1-16,1 21 0,-1-21 0,1 22 15,-1 20-15,1-21 0,-1 22 16,1-1-16,-1 1 0,1 21 0,21-1 16,-1-20-16,1 20 0,0 1 0,20-21 15,1 20-15,0-20 0,21 20 16,0-20-16,0 21 0,0-22 0,42 1 16,-20-1-16,20-21 0,21 1 0,-20-1 15,20 0-15,22-20 0,-22 20 16,22-21-16,0 0 0,-1-21 0,-20 21 15,21-21-15,-1 0 0,1 0 16,0 0-16,-1-21 0,-20 21 0,20-21 16,-20 0-16,21-21 0,-22-1 15,1 22-15,-22-42 0,21 20 0,-20-20 16,-1-1-16,22 1 0,-43-22 0,21 22 16,0-22-16,-20 0 0,-1-21 15,0 22-15,-21-22 0,0 21 0,0-21 16,0 22-16,-21-1 0,0 22 0,-1-1 15,-20 1-15,0 20 0,-22 1 16,22 0-16,-22 42 0,22-22 16,-21 22-16,-1 0 0,1 22 0,-1-22 0,1 42 15,-1-21-15,1 0 0,20 22 16,-20-22-16,20 21 0,1 0 16,21-20-16,-21 20 0,20 0 0,22-21 15,0 1-15,0 20 0</inkml:trace>
  <inkml:trace contextRef="#ctx0" brushRef="#br0" timeOffset="6213.32">11747 6371 0,'0'106'32,"0"-64"-32,0 22 0,0-22 0,22 22 15,-22-1-15,0-20 0,0 20 16,21-21-16,-21 1 0,0 20 0,0-20 16,0-1-16,0-21 0,0 21 0,0-20 15,0 20-15,0-21 0,0 0 16,0 0-16,0-42 15,0 0 1,0 0-16,0 0 0</inkml:trace>
  <inkml:trace contextRef="#ctx0" brushRef="#br0" timeOffset="6550.13">11578 6519 0,'0'-21'0,"0"42"0,0-84 16,0 42-16,0 0 0,0-1 15,0 1-15,21 21 0,0-21 16,22 21-16,-22 0 0,21 0 0,1 0 16,-1 0-16,21 0 0,1 0 15,-1 21-15,1 0 0,-1 1 0,1 20 16,-1 0-16,-20 1 0,20-1 0,-20 0 16,-1 1-16,0-1 0,-21 0 15,1 22-15,-1-22 0,0 0 16,-21 1-16,0-1 0,0-21 0,-21 22 15,0-1-15,-1-21 0,-20 21 16,0-20-16,-1-1 0,1 0 0,0 0 16,-1 0-16,1-21 0,0 0 0,-1 0 15,22 0-15,0 0 0,0 0 16,0-21-16,21 0 0,0 0 16,0 0-16,0-1 0,0 1 0,21 0 15,0-21-15,0 21 0,0-1 16,1-20-16</inkml:trace>
  <inkml:trace contextRef="#ctx0" brushRef="#br0" timeOffset="7112.8">12594 5948 0,'0'0'0,"-21"-21"0,-21-22 0,-1 22 16,1 21-16,-22-21 0,22 21 0,-21 0 15,-1 0-15,1 0 0,-22 21 16,21 0-16,1 1 0,-1 20 0,1-21 16,-1 21-16,1 1 0,-1 20 0,22-20 15,0 41-15,-1-20 16,1 20-16,0 1 0,21 0 0,-1-1 16,1 1-16,21 0 0,-21 63 15,21-63-15,0-1 0,21-20 16,22 20-16,-22-20 0,0-1 0,21 1 15,1-22-15,-1 1 0,21 20 0,-20-42 16,20 22-16,1-22 0,-1 21 0,1-21 16,20 0-16,-20-21 0,21 0 15,-22 0-15,22 0 0,-22 0 0,1 0 16,20 0-16,-20-21 0,-1 0 0,22 0 16,-21 0-16,-1-22 0,1 22 15,20-21-15,-41-22 0,20 22 16,1-21-16,-22-1 0,21-21 0,-20 22 15,-22-22-15,21 1 0,-21-1 16,1 0-16,-1-21 0,-21 22 0,0-22 16,0 21-16,0 1 0,-21 20 0,-1-21 15,-20 22-15,21-1 16,-43 22-16,22 0 0,-21-1 0,20 1 16,-20 21-16,-1 0 0,1 0 0,20-1 15,-20 22-15,21 0 0,-22 0 0,22 0 16,-22 0-16,22 22 0,-43-1 15,43-21-15,21 21 0,-22 0 16,22-21-16,0 21 0,0-21 16,0 21-16,0-21 0,21 22 15</inkml:trace>
  <inkml:trace contextRef="#ctx0" brushRef="#br0" timeOffset="8516.84">7027 4255 0,'43'0'31,"-1"0"-31,21-22 0,1 22 16,21-21-16,20 21 0,22-21 15,0 21-15,0-21 0,0 0 0,22 21 16,-22 0-16,21-21 0,-21 21 16,-21 0-16,21 0 0,-43 0 0,22 0 15,-42 0-15,-1 0 16,1 0-16,-22 0 0,-21 0 0,21 0 15,-20 0-15,-44 0 32,1 0-32,0 0 15,0 0-15,0 0 16</inkml:trace>
  <inkml:trace contextRef="#ctx0" brushRef="#br0" timeOffset="9109.5">11218 4064 0,'0'0'0,"43"0"0,-1 21 15,21-21-15,1 0 0,-1 0 0,22 21 16,0-21-16,21 0 0,-1 0 16,22 0-16,-21 22 0,0-22 0,0 0 15,0 0-15,-22 0 0,1 0 0,0 0 16,-1 0-16,1 0 0,-21 0 16,-22 0-16,21 0 0,-20 0 0,-22 0 15,21 0-15,-21 0 0,-42 0 31,0 0-31,0 0 16,0 0-16,0 0 0,-22 0 16,22 0-16,-21 0 0,21 0 0,-22 0 15</inkml:trace>
  <inkml:trace contextRef="#ctx0" brushRef="#br0" timeOffset="9687.9">7726 6689 0,'0'0'16,"0"21"-16,0 0 16,21-21-16,0 0 15,0 0-15,22 0 0,-1 21 0,21-21 16,-20 0-16,20 0 0,1 0 15,20 0-15,-20 0 0,-1 0 0,22 0 16,-21 0-16,20-21 0,1 21 16,-22 0-16,22-21 0,-21 21 0,-1 0 15,1 0-15,-22-21 0,0 21 16,1 0-16,-1 0 0,-21 0 0,0 0 16,0 0-16,1 0 0,-1 0 31,0 0-16</inkml:trace>
  <inkml:trace contextRef="#ctx0" brushRef="#br0" timeOffset="10280.96">11134 6985 0,'0'0'0,"21"0"31,0 0-31,21 21 0,1-21 16,-1 0-16,21 0 0,-20 0 16,20 0-16,1 0 0,20 21 0,-20-21 15,-1 0-15,22 0 0,-21 0 0,20 0 16,1 0-16,-22 0 0,1 0 16,-1 0-16,1 0 0,-22 0 0,22 0 15,-22 0-15,-21 0 0,22 0 0,-22 0 16,0 0-16,0 0 0,0 0 15</inkml:trace>
  <inkml:trace contextRef="#ctx0" brushRef="#br0" timeOffset="12480.29">12509 995 0,'0'0'0,"43"42"0,-22 1 0,0 20 16,0 1-16,0-1 0,1 22 0,-22-1 15,0 22-15,0 0 0,0 0 16,0 0-16,0 0 0,0-1 0,0 1 16,0 0-16,0 0 0,0 0 15,0-22-15,0 1 0,0 0 0,0-22 16,0 1-16,0-22 0,0 0 16,0 1-16,21-1 0,-21-21 15,0 0-15,0 1 0,21-22 16,-21-22-1,0 1 1,0 0-16,0 0 0,0-21 16,-21 20-16,0-20 0,-1 0 0,1-1 15</inkml:trace>
  <inkml:trace contextRef="#ctx0" brushRef="#br0" timeOffset="12772.12">12340 2498 0,'0'0'0,"21"42"0,0-21 0,1 22 0,-1-1 16,0 0-16,-21-21 0,21 22 0,0-1 15,0-21-15,-21 22 0,22-22 16,-1 0-16,0 0 0,-21 0 0,21-21 16,-21 21-16,21-21 0,0 0 15,1 0-15,-1 0 0,0-21 16,0 0-16,0 0 15,0 0-15,22-22 0,-22 22 0,0-21 16,0 0-16,22-1 0,-22 1 0,21-22 16,-21 22-16,22 0 0,-22-1 15,21 22-15,-21-21 0,0 42 16,1-21-16,-22 42 16,0 0-16</inkml:trace>
  <inkml:trace contextRef="#ctx0" brushRef="#br0" timeOffset="16587.14">11578 5779 0,'0'0'0,"-169"63"15,126-42 1,22-21-16,21 21 0,21 1 16,22-22-1,-1 0-15,0 0 0,43 0 0,0 0 16,-1 0-16,22 0 16,0 0-16,0 0 0,21 0 0,-21 0 15,21 0-15,-21 0 0,21 0 0,-22 0 16,1 0-16,0 0 0,0 0 15,-21 0-15,-22 0 0,1 21 0,-22-21 16,0 21-16,-21-21 0,-42 21 16,-21-21-16,0 21 0,-22-21 15,-21 21-15,1-21 0,-22 22 0,0-1 16,0-21-16,0 21 0,1 0 16,-22 0-16,21-21 0,-21 21 0,42 1 15,-21-22-15,22 21 0,20 0 16,1-21-16,20 21 0,22-21 15,0 0-15,21 21 0,21-21 16,21 0-16,22 21 0,-1-21 16,22 0-16,0 0 0,-1 0 0,22 0 15,-21 22-15,0-22 0,20 0 0,-20 0 16,0 0-16,21 0 0,-43 21 16,22-21-16,-22 0 0,-20 0 0,-1 21 15,-42 0-15,0 0 16,-42-21-16,-1 21 0,-20 1 0,-1-1 15,-20 0-15,20-21 0,-21 21 16,-20 0-16,-1 0 0,0 1 0,0-1 16,0-21-16,22 21 0,-22 0 15,21-21-15,22 21 0,20-21 0,1 0 16,0 0-16,63 0 16,0 0-16,21 0 0,22 0 15,-1 0-15,22 0 0,-22 0 16,43 0-16,-21 0 0,0 0 0,-1 0 15,1 0-15,-22 0 0,22 0 0,0 0 16,-22 0-16,-20 0 0,-1 21 16,0-21-16,-21 22 0,-63-1 15,0-21-15,-1 21 16,-20 0-16,-1-21 0,-20 21 16,-1 0-16,0 1 0,-20-1 0,20-21 15,-21 21-15,21 0 0,22 0 16,-1-21-16,22 21 0,0 1 0,21-22 15,21 21-15,21 0 0,0-21 16,21 0-16,22 21 0,-1-21 16,22 0-16,-22 0 0,22 21 0,0-21 15,-1 0-15,1 0 0,0 0 0,-1 0 16,1 0-16,0 0 0,-22 0 16,1 0-16,-1 0 0,-20 0 0,-1 0 15,-63 0 1,0 0-16,-43 0 15,22 21-15,-43-21 0,22 0 0,-22 0 16,0 0-16,1 22 0,-1-22 0,0 21 16,1-21-16,20 21 0,1-21 15,-1 21-15,43-21 0,-21 21 0,42 0 16,0 1-16,21-22 0,0 21 16,21-21-16,1 21 0,20-21 15,1 21-15,-1-21 0,1 0 0,-1 0 16,22 21-16,-22-21 0,22 0 0,0 0 15,-22 0-15,1 0 16,-1 0-16,1 0 0,-22 0 0,0 0 16,-21 0-16,-21 21 0,-21-21 15,-21 0-15,-22 0 16,1 22-16,-1-22 0,-20 0 0,20 21 16,-20-21-16,-1 21 0,0-21 15,-21 21-15,22-21 0,20 21 0,-20 0 16,20 1-16,22-22 0,-1 21 0,22-21 15,0 21-15,21 0 0,21 0 16,22-21-16,-1 0 0,0 21 16,22-21-16,-1 0 0,1 0 0,-1 0 15,1 0-15,-1 0 0,1 0 16,-1 0-16,-20 0 0,20 0 16,-21 0-16,1 0 0,-22 0 0,0 0 15,-42 0-15,0 0 16,-22 0-16,1 0 0,0 0 15,-22 0-15,1 0 0,-1 0 16,-20 0-16,20 0 0,-21 0 0,1 0 0,20 0 16,1 0-16,-1 22 0,22-22 15,0 0-15,-1 21 0,22-21 0,21 21 16,21 0 0,22-21-16,-1 0 0,0 0 15,22 21-15,-1-21 0,22 0 16,-22 0-16,1 0 0,21 0 0,-22 0 15,1 0-15,-1 0 0,1 0 16,-22 0-16,0 0 0,1 0 0,-22 0 16,0 0-16,-21-21 0,-21 21 15,-22 0-15,1 0 16,0 0-16,-22 0 0,1 0 0,-1 0 16,1 0-16,-22 21 0,0-21 0,1 0 15,-22 0-15,21 21 0,1-21 16,20 22-16,1-22 0,-1 0 0,22 0 15,-1 21-15,22-21 0,0 0 0,42 0 32,22 0-32,-1 0 0,0 0 15,22 0-15,-1 0 0,22 0 0,-22 0 16,43 0-16,-21-21 0,0 21 0,20-22 16,-20 1-16,0 21 0,-1-21 15,22 0-15,-21 0 0,0 0 0,-22-1 16,1 1-16,-1 0 0,-21 0 15,-20-21-15,-1 20 0,-21 1 0,0 0 16,-21 0-16,-1-21 0,-41 20 16,21 1-16,-22 0 0,-21 0 0,22 0 0,-43 0 15,21-1-15,-20 22 0,-22-21 16,21 21-16,-21-21 0,0 21 16,0-21-16,21 21 0,0 0 0,0 0 15,43 0-15,-1 0 0,22 0 16,21 0-16,63 0 15,0 0-15,1 0 0,20 0 16,22 0-16,0 0 0,-1 0 16,22-21-16,21 21 0,-21 0 0,0-21 15,21 21-15,-21-22 0,-1 22 0,22-21 16,-42 21-16,21-21 0,-21 21 16,-22 0-16,1-21 0,-22 21 0,0 0 15,-21 0-15,-21-21 16,-42 21-16,0 0 0,-22 0 15,1 0-15,-22 0 0,0 0 0,1 0 16,-22 0-16,0 0 0,-21 0 0,0 0 16,21 0-16,-21 0 0,43 0 15,-1 0-15,0 0 0,43 0 0,0 0 16,-1 0-16,22 0 0,42 0 16,22 0-16,-1-21 15,0 21-15,22 0 0,-1 0 0,1 0 16,20-22-16,22 22 0,-21-21 15,0 21-15,20-21 0,1 21 16,0-21-16,-21 21 0,21-21 0,-1 21 16,-20-21-16,0-1 0,-1 1 15,-20 0-15,-22 0 0,1 21 0,-22-21 16,0 0-16,-21-22 0,-21 22 0,0 0 16,-22 0-16,-20 0 0,-1-1 15,-20 22-15,-1-21 0,0 0 0,-21 21 16,-84-21-16,84 21 15,0 0-15,0 0 0,22 0 0,20 0 16,1-21-16,-1 21 0,43 0 0,0 0 16,42-21-16,0 21 15,22 0-15,20 0 0,1-22 0,-1 22 16,1 0-16,-1 0 16,22-21-16,-1 21 0,1 0 0,0 0 15,-1-21-15,1 21 0,0 0 0,-1 0 16,1-21-16,-21 21 0,-1 0 15,-21 0-15,1 0 0,-1-21 0,-84 21 16,-1 0 0,-20 0-16,-1 0 0,-20-21 15,-1 21-15,-21 0 0,22 0 0,-1 0 16,-21 0-16,0 0 0,22 0 16,-22 0-16,0-22 0,21 22 0,1-21 15,-1 21-15,21 0 0,1-21 0,21 21 16,20 0-16,1-21 15,42 0-15,22 21 16,20-21-16,1 21 0,-1-22 0,22 22 16,0 0-16,-1-21 0,1 21 15,21 0-15,-22-21 0,22 21 0,0 0 16,-21 0-16,21 0 0,-22-21 16,-20 21-16,-1 0 0,1 0 0,-22 0 15,-21 0-15,0 0 0,-63 0 16,0 0-16,-1 0 15,-20 0-15,-1 0 0,1 0 0,-22 0 16,22 0-16,-22 0 0,22 0 16,-1 0-16,1 0 0,-1 0 15,-21 0-15,43 0 0,-21 0 0,-1 0 16,22 0-16,-1 0 0,1 0 16,21 0-16,0 0 0,42 0 15,0 0-15,21 0 0,22 0 16,-22 0-16,22 0 0,20 0 15,1 0-15,0 0 0,-1 21 0,1-21 16,21 0-16,-21 0 0,-1 21 16,-20-21-16,-1 0 0,1 21 0,-22-21 15,0 0-15,1 22 0,-22-22 16,-21 21-16,-21 0 16,-22-21-16,1 21 0,-21 0 0,-22-21 15,0 21-15,-21 22 0,1-22 0,-1 0 16,0 21-16,-21-20 0,0 20 15,0-21-15,21 21 0,0-20 0,0-1 16,43 0-16,-1 0 0,22-21 16,21 0-16,21 21 0,42-21 15,1 0-15,20 0 0,1 0 0,20 0 16,1 0-16,0 0 0,-1 0 16,22 0-16,-21 0 0,21 0 15,-1 0-15,1 0 0,-21 0 0,21 0 16,0 0-16,-22 0 0,-20 0 15,42 0-15,-64 0 0,-21 0 16,-21 21-16,0 1 0,-42-22 16,-1 21-16,-20 0 0,-22-21 0,1 21 15,-1 0-15,0 0 0,-21 1 0,22-1 16,-1 0-16,0 0 0,1 0 16,-1 0-16,43 1 0,-22-22 15,43 21-15,0-21 0,21 21 0,21-21 16,0 0-16,22 0 15,-1 0-15,0 0 0,1 0 16,20 0-16,1 0 0,-1 0 0,1 0 16,-1 0-16,1 0 0,20 0 15,-20 0-15,-1 0 0,-20 0 0,20 0 16,-21 21-16,1-21 0,-22 0 0,0 0 16,0 0-16,-21 21 0,-21 0 15,-21-21-15,-1 22 16,1-1-16,-21-21 0,-1 21 0,1-21 15,-1 21-15,-21 0 0,22 0 16,-22-21-16,22 22 0,-1-1 0,1 0 16,-1-21-16,22 21 0,21-21 0,0 0 15,21 21-15,21-21 16,0 0-16,21 0 0,1 0 16,20 0-16,22 0 0,-22 0 0,22 0 15,0 0-15,-1 0 0,1 0 16,0-21-16,-1 21 0,-20 0 0,-1 0 15,1 0-15,-22 0 0,-21 0 0,22 0 16,-65 0 0,-20 0-16,-21 21 15,-1 0-15,1-21 0,-22 22 16,0-1-16,1 0 0,-1 0 0,0 0 16,1-21-16,20 21 0,1 1 15,-1-22-15,22 21 0,63-21 16,21 0-1,22 0-15,20 0 0,1 0 0,0 0 16,-1 0-16,22 0 0,-21 0 0,0 0 16,-1-21-16,-20 21 0,-1 0 15,1 0-15,-22 0 0,-21 0 0,0 0 16,1 0-16,-44 0 16,1 0-16,0 0 0,-21 21 15,-22-21-15,1 21 0,-1-21 0,1 21 16,-22 0-16,0-21 0,1 21 15,20 1-15,-20-1 0,20-21 16,-21 21-16,22 0 0,-1 0 0</inkml:trace>
  <inkml:trace contextRef="#ctx0" brushRef="#br0" timeOffset="19492.54">11282 5440 0,'-21'0'47,"-1"0"-47,1 0 15,21-21-15,-21 21 0,0 0 0,0 0 16,0 0-16,-22 0 0,22 0 16,0 0-16,0 0 0,0 21 0,-1 0 15,1-21-15,21 21 0,-21 0 0,0 1 16,0 20-16,21-21 0,-21 21 15,-1 1-15,1-1 0,21 0 0,-21 1 16,21-1-16,-21 22 0,21-22 16,0 0-16,-21 1 0,21 20 0,-21-21 15,-1 1-15,22 20 0,0 1 0,-21-22 16,0 22-16,0-1 16,21 1-16,0-1 0,-21 1 0,0-1 15,21 1-15,-22-1 0,22 1 0,0-1 16,-21 1-16,21 20 0,-21-20 15,21-1-15,0 1 0,0 20 16,0-20-16,0-1 0,0 1 0,0-22 0,0 22 16,0-1-16,0-20 0,0 20 15,0 1-15,0-22 0,0 0 0,0 22 16,0-22-16,0 0 0,0 1 0,0-22 16,0 21-16,21-21 0,0 1 15,-21-1-15,22-21 0,-1 21 0,0-21 16,0 0-16,0 0 15,0 0-15,-21-21 0,0 0 16,22-1-16,-1 1 0,-21 0 16,0-21-16,21-1 0,0 1 0,-21 0 15,21-22-15,-21 22 0,0-22 0</inkml:trace>
  <inkml:trace contextRef="#ctx0" brushRef="#br0" timeOffset="23260.45">11049 5588 0,'0'0'0,"0"-21"31,0 0-31,0 0 16,21 21-16,0 0 0,0-22 16,22 22-16,-22-21 0,21 21 0,-21 0 15,22 0-15,-1-21 0,0 21 16,22 0-16,-22 0 0,22-21 15,-1 21-15,1 0 0,-1 0 0,22 0 16,0-21-16,-22 21 0,22 0 16,-1 0-16,1 0 0,0 0 0,-22 0 15,22 0-15,-22 0 0,22 0 16,-21 0-16,20 0 0,-20 0 0,20 0 16,1 0-16,-21 0 0,20 0 0,-20 0 15,20 0-15,-20 0 0,-1 0 16,1 0-16,-1 0 0,1 0 0,-22 0 15,22 0-15,-22 0 0,0 0 16,22 0-16,-22 21 0,1-21 16,-1 0-16,0 0 0,1 0 0,-1 0 15,0 0-15,1 0 0,-1 0 16,0 0-16,1 0 0,-1 0 0,-21 0 16,21 0-16,1 0 0,-22 0 0,0 0 15,0 0-15,0 21 0,22-21 16,-22 0-16,0 21 0,0-21 15,-21 21-15,0 1 16,21-1-16,1 0 16,-22 0-16,0 0 0,0 0 15,21 1-15,-21-1 0,0 0 0,21 0 16,-21 0-16,0 0 0,0 22 16,0-22-16,21 0 0,-21 21 15,0-20-15,21 20 0,-21-21 0,0 0 16,0 22-16,0-22 0,0 21 0,21-21 15,-21 22-15,0-1 0,22-21 16,-22 21-16,0 1 0,0 20 0,0-20 16,0-1-16,0 0 0,21 1 15,-21-1-15,0 0 0,0 1 0,21-1 16,-21 0-16,0 1 0,0-22 0,0 21 16,0 0-16,0-20 0,0 20 15,0 0-15,0-21 0,0 22 0,0-1 16,0-21-16,0 22 0,0-1 15,0-21-15,0 21 0,0 1 0,0-22 16,-21 21-16,21-21 0,0 22 16,0-22-16,0 0 0,-21 21 0,21-20 15,0-1-15,0 0 0,0 0 0,0 0 16,0 0-16,0 1 0,0-1 16,0 0-16,0 0 0,0 0 15,0 0-15,0 1 0,0-1 0,-22 0 16,22 0-16,-21 0 0,21 0 15,0 1-15,-21-1 16,0 0-16,0-21 0,21 21 0,-21 0 16,-1-21-16,22 21 0,-21 1 0,0-22 15,21 21-15,-21-21 0,0 21 16,0-21-16,-1 21 0,1 0 16,0-21-16,0 21 15,0-21-15,0 0 0,-1 22 16,1-22-16,0 0 15,0 21-15,0 0 0,0-21 16,-1 0-16,1 0 0,0 21 0,0-21 16,0 0-16,0 0 0,-1 21 15,1-21-15,0 0 0,0 0 0,0 0 16,0 0-16,-1 21 0,1-21 0,-21 0 16,21 0-16,0 0 0,-22 0 15,22 0-15,0 0 0,-21 0 0,20 0 16,-20 0-16,0 0 0,-1 0 15,22 0-15,-21 0 0,0 0 0,-1 0 16,1 0-16,-22 0 0,22 0 0,0 0 16,-1 0-16,1 0 0,0 0 15,-1 0-15,-20 0 0,21 0 0,-1 0 16,1 0-16,0 0 0,-22 0 0,22 0 16,-1-21-16,1 21 0,-21 0 0,20 0 15,-20 0-15,20 0 16,-20-21-16,-1 21 0,22 0 0,-21 0 15,-1 0-15,22 0 0,-22-21 0,22 21 16,-22 0-16,22 0 0,0 0 0,-22 0 16,22 0-16,0 0 0,-1 0 15,1 0-15,0-21 0,-1 21 0,1 0 16,0 0-16,-1 0 0,1 0 0,0 0 16,-1 0-16,1 0 0,0 0 15,-1 0-15,1 0 0,21 0 16,-22 0-16,1 0 0,21 0 0,-21 0 0,20 0 15,-20 0-15,21 0 0,0 0 16,0 0-16,-22 0 0,22 0 16,0 0-16,0 0 0,0 0 0,-1 0 15,1 0-15,0 0 0,0 0 0,0 0 16,0 0-16,-1 0 0,1 0 16,0 0-16,0 0 31,0 0-31,0 0 31,-1 0-31,1 0 0,21-21 141,0-1-141,0 1 15,0 0 1,0 0-16,0 0 0,0 0 16,0-22-16,0 22 0,0 0 15,0 0-15,0 0 0,0-22 16,0 22-16,0-21 0,0 21 15,0-22-15,0 22 0,0-21 0,0-1 16,-21 1-16,21 0 0,0-1 0,-21-20 16,21 21-16,0-22 0,0 1 15,0-1-15,0 1 0,0 20 0,0-20 16,0-1-16,0 1 0,0-1 0,0 1 16,0 20-16,0-20 0,0-1 15,0 1-15,0-1 0,0 22 0,21-21 16,-21 20-16,21-20 0,-21 20 15,0 1-15,0 21 0,21-21 0,-21 20 16,22-20-16,-22 21 0,21 0 16,-21 0-16,0-1 0,42 1 15,-42 0-15,21 21 0,-21-21 16,0 0-16,21 21 16,1-21-16,-1 21 15,-21-22-15,21 1 16,0 0-16,-21 0 15,0 0-15,0 0 16,21-1-16,-21 1 16,0 0-16,0 0 15,21 0-15,-21 0 16,22 21-16,-22-22 16,21 1-1,0 21-15,-21-21 16,21 21-16,0-21 0,0 21 15,1 0-15,-1 0 0,0-21 0,0 21 16,0 0-16,0 0 0,1 0 16,-1 0-16,0 0 0,21 0 0,-21-21 15,1 21-15,-1 0 0,0 0 0,0 0 16,0 0-16,-21-22 0,21 22 16,1 0-16,-1 0 0,0 0 0,0 0 15,-21-21-15,21 21 0,0 0 16,1 0-16,-1 0 0,0 0 15,0-21-15,0 21 0,0 0 0,1 0 16,20 0-16,-21-21 0,21 21 16,1 0-16,20 0 0,-20 0 0,20 0 15,22 0-15,-22 0 0,22 0 16,0 0-16,-1 0 0,1 0 0,0 0 16,-1 0-16,1 0 0,0 0 15,-1 21-15,1-21 0,0 0 0,-1 21 16,1-21-16,21 0 0,-22 0 0,1 21 15,0-21-15,-22 0 0,1 0 16,20 0-16,-20 0 0,-22 0 16,22 0-16,-22 22 0,22-22 15,-22 0-15,-21 0 0,21 0 0,1 0 16,-22 0-16,0 0 0,0 0 0,0 0 16,1 0 30,-1 0-46,0 0 16,0 0-16,0 0 0,0 0 16,1 21-16,20 0 0,-21-21 15,0 0-15,0 0 0,1 21 0,-1-21 16,0 0-16,0 0 16,0 0-16,0 21 0,1-21 0,-1 0 15,0 0-15,21 21 0,-21-21 16,1 0-16,-1 0 0,0 22 0,0-22 15,0 0-15,0 21 0,1-21 16,-1 21-16,0-21 0,-21 21 0,21 0 16,0-21-16,0 21 0,-21 1 15,0-1-15,0 0 0,22 0 16,-22 0-16,0 0 0,0 1 0,0 20 16,0-21-16,0 0 0,0 22 15,0-22-15,0 21 0,0-21 16,0 22-16,0-1 0,-22 0 0,22 1 15,0-1-15,0 21 0,0-20 16,0 20-16,0-20 0,0-1 0,-21 21 16,21-20-16,-21-1 0,21 0 15,0 1-15,0-1 0,-21 0 0,21 1 16,0-22-16,-21 21 0,21 1 0,0-22 16,0 21-16,0 0 0,0-20 15,0 20-15,0 0 0,0-21 0,0 22 16,0-22-16,0 21 0,0 22 15,0-43-15,0 0 16,0 0-16,-21 22 0,21-22 0,0 0 16,0 0-16,0 0 0,0 0 0,0 1 15,0-1-15,0 0 0,0 0 16,0 0-16,-22-21 0,22 21 0,0 1 16,0-1-16,0 0 0,0 0 15,0 0-15,0 0 16,0 1-16,0-1 15,-21-21-15,21 21 0,-21-21 16,21 21 0,-21-21-16,0 0 0,0 0 0,21 21 15,-22-21-15,1 0 0,0 0 0,0 21 16,0-21-16,-22 0 16,1 0-16,0 22 15,21-22-15,-1 0 0,1 0 16,0 0-16,-21 0 0,21 21 15,-22-21-15,22 21 0,-21-21 0,-1 0 16,1 21-16,0-21 0,21 21 0,-22-21 16,1 21-16,0-21 0,-1 0 0,1 22 15,0-22-15,20 21 0,-20-21 16,-21 0-16,20 21 0,1-21 0,-22 0 16,22 21-16,-21-21 0,-1 0 0,1 0 15,20 0-15,-20 21 0,-1-21 16,22 0-16,-22 0 0,22 0 15,0 0-15,-22 0 0,22 0 0,0 0 16,-1 0-16,22 0 0,-21 0 16,-1 0-16,1 0 0,0 0 0,-1 0 15,1 0-15,0 0 0,-1 0 0,1 0 16,0 0-16,-1 0 0,1 0 16,0 0-16,-1 0 0,1 0 0,21 0 15,-21 0-15,-1 0 0,1 0 0,-22 0 16,22 0-16,0-21 0,-22 21 0,22 0 15,-22 0-15,22 0 0,-21 0 16,-1 0-16,22 0 0,-22-21 16,22 21-16,-22 0 0,1 0 0,21 0 15,-1 0-15,-20 0 0,20 0 16,1 0-16,0 0 0,-1 0 0,1 0 16,21 0-16,-21 0 0,20 0 0,1 0 15,0 0-15,0 0 0,0 0 16,0 0-16,21-21 62,21 21-62,-21-21 16,21 21-16,0-22 0,0 22 0,0-21 16</inkml:trace>
  <inkml:trace contextRef="#ctx0" brushRef="#br0" timeOffset="23920.26">15388 6646 0,'-21'-21'0,"42"42"0,-63-42 15,21 21 1,-1 0-16,1 0 15,64 0 32,-22 0-47,21 0 0,0 0 16,1 0-16,-1 0 0,22 0 0,-22 0 16,21 0-16,1 0 0,-1 0 0,1 0 15,-22 21-15,22-21 0,-1 0 16,1 0-16,-1 0 0,-20 0 0,-1 0 15,21 22-15,-41-22 0,20 0 16,-21 0-16,0 0 0,0 0 0,-21 21 16,-21-21-1,-21 21-15,21-21 16,-22 0-16,1 0 0,0 21 0,-1-21 16,1 0-16,-21 0 0,20 21 15,1-21-15,0 0 0,-1 0 16,1 21-16</inkml:trace>
  <inkml:trace contextRef="#ctx0" brushRef="#br0" timeOffset="24219.19">15706 6773 0,'0'0'0,"-22"0"15,22 22 32,0-1-47,0 0 16,0 21-16,-21-21 0,21 1 0,0 20 15,-21 0-15,21-21 16,-21 22-16,21-1 0,-21 0 0,21 1 16,0-1-16,-21 0 0,21-20 0,-22 20 15,22 0-15,0-21 0,0 1 16,0-1-16,0 0 0,0 0 0,0 0 16,0 0-1,22-42 16,-1 0-15,0 0-16,0 0 0,0 0 0,0-1 16</inkml:trace>
  <inkml:trace contextRef="#ctx0" brushRef="#br0" timeOffset="24708.91">17103 6858 0,'0'0'0,"0"-21"0,0 0 0,0 0 15,-22 21-15,1-22 0,0 22 16,0 0-16,0-21 0,0 21 0,-1 0 15,1 0-15,-21 0 0,21 21 16,-22 1-16,1-22 0,21 42 0,-21-21 16,-1 21-16,1-20 0,0 20 0,-1 0 15,22 1-15,-21-1 0,21 0 16,-22 1-16,22 20 0,21-21 0,0 1 16,0-1-16,0-21 0,0 22 15,0-22-15,21 0 0,22 0 16,-22 0-16,21 0 0,0 1 0,1-22 15,-1 0-15,22 0 0,-22 0 0,0 0 16,1 0-16,20 0 0,-21 0 16,1-22-16,-1 22 0,-21-21 0,22 21 15,-22 0-15,21-21 0,-21 21 16,0 0-16,1-21 0,-1 0 0,0 0 16,0 21-1,-21-22-15,0 1 31,-21 0-15,0 21-16</inkml:trace>
  <inkml:trace contextRef="#ctx0" brushRef="#br0" timeOffset="26000.35">17124 5567 0,'0'-21'16,"0"0"-1,0-1-15,0 1 0,0 0 16,21 0-16,-21 0 16,21 21-16,21-21 0,-20-1 0,-1 22 15,21-21-15,0 21 0,-20-21 16,20 21-16,0 0 0,1 0 0,-1 0 15,-21 0-15,21 21 0,-20 0 0,20 1 16,-21-1-16,0 0 0,0 21 16,1 1-16,-1-22 0,-21 21 15,0 22-15,0-22 0,0 0 16,0 1-16,0-1 0,0-21 0,0 21 16,0-20-16,0-1 0,0 0 15,-21 0-15,-1-21 0,1 0 16,0 0-16,0 0 0,0 0 15,21-21-15,-21 21 16,21-21-16,0 0 0,0-1 0,0 1 16,0 0-16,0 0 0,0-21 15,0 20-15,21-20 0,0 21 0,0-21 16,0-1-16,0 22 0,1-21 16,-1 21-16,-21-22 0,21 22 0,0 0 15,0 0-15,-21 0 16,21 21-16,1 0 15,-22 21 1,0 0 0,0 0-16,21-21 0,0 21 15,0-21 1,0 21-16</inkml:trace>
  <inkml:trace contextRef="#ctx0" brushRef="#br0" timeOffset="27128.84">18224 5419 0,'0'0'0,"22"0"0,-22-21 0,0 42 47,0 0-31,0 0-16,0 0 0,0 0 0,0 22 15,0-22-15,0 21 0,0-21 16,0 22-16,0-22 0,0 21 0,21-21 15,0 1-15,-21-1 0,21 0 0,0 0 16,0-21-16,1 21 0,-1-21 16,0 0-16,0 0 0,21 0 0,-20 0 15,20 0-15,-21 0 16,21 0-16,-20-21 0,-1 0 0,21 21 16,-21-21-16,0 0 0,-21-22 15,22 22-15,-1 0 0,0-21 0,-21 20 16,0-20-16,21 21 0,-21 0 15,0 0-15,0-1 0,21 1 0,-21 42 47,-21 1-47,21-1 0,0 21 16,-21-21-16,21 0 0,0 22 16,0-22-16,0 21 0,0-21 15,0 22-15,0-22 0,0 0 16,0 0-16,21 0 0,0 1 0,0-1 15,1-21-15,-1 21 0,0-21 0,0 0 16,0 0-16,0 0 0,22 0 16,-22 0-16,0 0 0,0-21 0,0 0 15,1-1-15,20 22 0,-42-42 16,21 21-16,0 0 0,-21-22 0,21 1 16,-21 0-16,0-1 0,0 22 15,0-21-15,0 21 0,22-22 0,-22 22 16,0 0-16,0 42 31,0 0-31,0 1 0,0-1 16,0 0-16,0 21 0,-22-21 15,22 22-15,0-22 0,0 21 0,-21-21 16,21 22-16,-21-22 0,21 0 16,-21 0-16,21 0 0,0 1 15,-21-22 1,0 0-1,21-22 1,0 1-16,0 0 0,0 0 16,0 0-16,0 0 0,0-1 0,0-20 15,0 21-15,21-21 16,0-1-16,0 22 0,0-21 0,0 21 16,22-22-16,-1 22 0,0 0 15,1 21-15,-1-21 0,0 21 0,1 0 16,-1 0-16,0 0 0,1 21 15,-1-21-15,-21 21 0,0 0 0,1 22 16,-1-22-16,-21 0 0,0 21 16,0-21-16,0 22 0,0-22 0,0 21 15,0-21-15,0 1 0,-21 20 0,-1-42 16,22 21-16,-21 0 0,21 0 16,-21-21-16,0 0 0,0 0 31,21-21-16,0 0-15,0-21 0,0 21 16,0-1-16,21-20 0,0 0 16,0-1-16,0 1 0,1 0 0,20-1 15,-21 1-15,21 21 0,-20-21 16,20 20-16,-21 1 0,21 0 0,-20 0 16,20 21-16,-21 0 0,21 0 15,-20 0-15,20 21 0,0-21 0,1 21 16,-22 22-16,21-22 0,-21 21 15,0-21-15,1 22 0,-1 20 0,-21-21 16,0 1-16,0-1 16,0 0-16,0 1 0,0-1 0,0 0 15,-21-20-15,-1 20 0,22-21 0,-21 0 16,0-21-16</inkml:trace>
  <inkml:trace contextRef="#ctx0" brushRef="#br0" timeOffset="31200.05">14393 6011 0,'21'0'0,"1"-21"16,-22 0-1,21 21-15,0-21 0,-21 0 16,0-22-16,21 22 0,-21 0 0,0-21 15,0-1-15,0 1 0,0-21 16,-21 20-16,0 1 0,-22-22 0,22 22 16,-42-21-16,20 20 0,-20-20 0,-1-1 15,1 22-15,-22 0 0,22-1 16,-22 1-16,0 0 0,1 20 16,-1 1-16,0 21 0,-20 0 15,-1 0-15,0 0 0,0 21 0,21 22 16,1-22-16,-1 21 0,0 1 15,22-1-15,-1 0 0,22 22 0,0-22 16,-1 0-16,22 1 0,-21-1 16,42 0-16,0-20 0,0 20 0,0 0 15,0-21-15,0 1 0,0-1 0,0 0 16,21-21-16,0 21 16,0-21-1,1 0-15,-22-21 16,0 0-16,0 0 0,0-1 15,0-20-15,-22 21 0,1-21 0,0 20 16,-21-20-16,-1 21 0,-20-21 16,21 20-16,-43 1 0,21-21 0,-20 21 15,-1 21-15,0-21 0,1 21 16,-1 0-16,0 0 0,1 21 0,-22 0 16,21 0-16,-21 21 0,22-20 15,-22 20-15,21 21 0,1 1 0,-1-1 16,21 1-16,1-1 0,21 22 15,-1-21-15,1-1 0,21 1 16,0-1-16,21 1 0,0-1 0,0 1 16,21-1-16,0 1 0,0-22 15,21 21-15,1-20 0,-1-1 0,22 0 16,-22-20-16,21-1 0,1 0 16,-1 0-16,1-21 0,-22 0 0,1 0 15,-1 0-15,0 0 0,-21 0 0,1 0 16,-22-21-16,0 0 15,-43 21-15,22-21 0,-21 21 16,-1 0-16,-20 0 0,-1 0 16,1 21-16,-1 0 0,-20 0 0,20 0 15,1 0-15,-1 22 0,1-22 16,-1 21-16,1 1 0,-1-1 16,22 21-16,-22 1 0,1-1 0,21 1 15,-22 21-15,22-22 0,21 22 0,-22-1 16,22-20-16,0 21 0,0-22 15,21 22-15,0-22 0,0 22 0,0-22 16,21 1-16,0 21 0,21-22 0,-20-21 16,20 22-16,0-22 0,-21 1 15,22-1-15,-1 0 0,0-21 0,1 1 16,-1-1-16,0 0 0,-20 0 16,-1-21-16,21 0 0,-21 0 0,0 0 15,-21 21-15,0 0 16,0 1-1,0-1-15,0 0 0,-21 21 16,21 1-16,-21-1 0,0 0 0,0 1 16,0-1-16,-1 21 0,1-20 0,21 20 15,0 1-15,-21-22 0,21 22 0,0-1 16,0-21-16,0 22 0,21-1 16,0-20-16,1 20 0,20 1 0,0-22 15,1 0-15,20 1 0,1-1 0,20 0 16,-20 1-16,20-22 0,1 0 15,0 0-15,-1 0 0,1 1 0,-21-22 16,20 0-16,-20 0 0,-1 0 16,22-22-16,-22 1 0,1 0 0,-22 0 15,22-21-15,-1-1 0,-20 1 16,20 0-16,-21 20 0,1-20 0,-22 0 16,21-1-16,-21 22 0,1 0 0,-22 0 15,0 0-15,21 21 16,-21 21-1,0 0-15,0 21 16,0-20-16,0-1 0,0 21 0,0 0 16,0-20-16,21 20 0,-21 0 15,42-21-15,-21 22 0,1-1 0,20-21 16,0 22-16,1-22 0,-1 0 16,0 0-16,1 0 0,20-21 0,1 21 15,-1-21-15,64 0 0,-42 0 16,-1 0-16,1-21 0,0 0 15,-22 0-15,22 0 0,0 0 0,-22-22 16,1 1-16,20 0 0,-20-1 0,-1-20 16,1 20-16,-1-20 0,-20-1 0,20 22 15,-21-21-15,22 20 0,-22 22 16,-21-21-16,22 21 0,-22-1 0,0 22 16,0 0-16,0 0 0,1 0 15,-1 0-15,0 22 0,-21-1 16,21 21-16,0-21 15,0 0-15,-21 22 0,22-22 0,-1 21 16,0-21-16,0 1 0,0 20 0,22-21 16,-22 0-16,21 0 0,0 1 15,1-1-15,20-21 0,1 0 0,20 0 16,-20 0-16,21 0 0,-1 0 0,22 0 16,-21-43-16,-1 22 0,22 0 0,-21-21 15,0-1-15,20 1 0,-20-21 0,21 20 16,-21 1-16,-1-22 15,1 22-15,-22 0 0,1-1 0,-1 1 16,-20 21-16,-22-21 0,21 20 0,-21 1 16,1 0-16,-1 21 0,-21-21 15,21 21-15,0 0 16,-21 21-16,21 0 16,0 0-16,1 1 0,-1-22 0,-21 21 15,21 0-15,21 0 0,-21-21 16,1 21-16,20-21 0,-21 0 0,21 0 15,1 0-15,-1 0 0,0 0 0,1-21 16,-1 0-16,22 0 0,-22 0 0,21-1 16,1 1-16,-22-21 0,22 0 15,-22-1-15,22-20 0,-22-1 16,21 1-16,-20-1 0,20 1 0,-20-22 16,20 0-16,-21 1 0,1-22 15,-1 21-15,0-21 0,1 22 0,-22-1 16,0 22-16,0-1 0,-21 1 0,0-1 15,0 22-15,0-1 0,-21 1 16,0 21-16,0 0 0,21 0 0,-21 21 16,-1 0-16,1 0 0,0 0 0,0 0 15,0 0 1,42 0 0,21 0-1,-21 0 1,1-22-16,20 1 0,-21 0 0,21-21 15,1 21-15,-1-22 0,0 22 0,1-21 16,-1-1-16,-21-20 0,22 21 16,-22-1-16,0-20 0,0 20 0,-21-20 15,21-1-15,-21 22 0,0-43 16,0 22-16,-21-1 0,-21 1 0,21-1 16,-22 1-16,1-1 0,0 22 0,-22 0 15,1 21-15,-1-22 16,1 22-16,-1 0 0,1 0 0,20 0 15,-20 21-15,-1 0 0,22 0 0,0 0 16,-1 0-16,1 0 0,-22 0 16,43 0-16,0 0 0,21-22 31,0 1-15,21 0-16,0 0 0,1 21 15,-1-21-15,0 0 0,0-1 16,0 1-16,0-21 0,1 21 0,-22 0 15,0-22-15,0 22 0,0-21 16,0-1-16,0 1 0,0 0 0,-22-1 16,-20 1-16,21 0 0,-21-1 15,-1 1-15,-20 0 0,20 21 16,-20-1-16,-1 1 0,1 0 0,21 0 16,-22 0-16,1 21 0,-1 0 15,1 0-15,-1 0 0,1 0 0,-1 21 16,22 0-16,-22-21 0,1 21 15,-1 0-15,22 1 0,0-1 0,-1-21 16,22 21-16,0 0 0,0-21 16,42 0-1,21 0-15,-21 0 0,1 0 16,20 0-16,-21-21 0,0 0 16,0 0-16,1-1 0,-1 1 15,-21 0-15,0 0 0,0 0 16,0-22-16,-21 1 0,-1 21 0,1-21 15,-21 20-15,0-20 0,-1 21 16,1 0-16,-22 0 0,1-1 0,-1 1 16,1 21-16,-22 0 0,1 0 0,-1 21 15,-21 1-15,21-1 0,-20 0 16,20 0-16,-21 21 0,21-20 16,22 20-16,-1 0 0,1-21 0,21 22 15,-1-22-15,1 42 16,42-41-16,0-1 0,0 21 0,0-21 15,0 0-15,0-42 47,-21 0-47,0 21 0,-22-21 16,1 21-16,0 0 0,-1 0 16,1 0-16,0 0 0,-22 0 0,22 21 15,-22 0-15,22 0 0,0 1 0,-1-1 16,1 21-16,21-21 0,21 22 15,0-22-15,0 0 0,42 21 0,0-21 16</inkml:trace>
  <inkml:trace contextRef="#ctx0" brushRef="#br0" timeOffset="31901.65">17357 6223 0,'0'0'0,"-43"0"0,22 0 16,-21 0-16,21 0 0,-1 0 0,-20 0 15,21 0-15,0 0 16,42 0 0,21 0-1,1 0-15,20 0 0,22 0 16,-1 0-16,22 0 0,21 0 0,0 0 15,21 21-15,1-21 0,-1 21 16,21-21-16,0 22 0,1-22 0,-1 21 16,0-21-16,1 21 0,-1 0 15,0-21-15,-20 0 0,-22 21 0,21-21 16,-21 0-16,-21 0 16,-1 21-16,1-21 0,-21 0 0,-22 0 15,1 0-15,-1 0 0,-20 0 0,-22 0 16,0 0-16,0 0 0,-63 0 31,21 0-31,0 0 16,-22 0-16,1 0 0,0 0 0,-1 0 15,1 0-15,-22 0 0,22 0 16,-21 0-16,-1 0 0,1 0 0,-22 0 16,21 0-16,-20 0 15</inkml:trace>
  <inkml:trace contextRef="#ctx0" brushRef="#br0" timeOffset="32376.39">16933 6625 0,'0'0'0,"-21"0"0,0 21 16,0-21-16,21 22 16,21-22-16,0 0 15,21 21-15,22-21 0,21 0 16,-1 0-16,22 21 0,0-21 0,21 0 16,0 21-16,0-21 0,21 0 0,21 21 15,-20-21-15,20 21 0,-21-21 16,0 0-16,0 22 0,1-22 0,-22 0 15,21 21-15,-21-21 0,-21 0 16,-1 0-16,1 0 0,-42 0 0,20 0 16,-20 0-16,-22 0 0,1 0 15,-22 0-15,21 0 0,-21 0 0,-21-21 16,21 21-16,-21-22 16,-21 22 15,0 0-16,0 0-15,0 0 16,0 0 15,-1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1:18:26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10668 593 0,'-21'0'31,"42"0"-15,0 0 0,0 0-16,0 0 0</inkml:trace>
  <inkml:trace contextRef="#ctx0" brushRef="#br0" timeOffset="1887.91">10499 953 0,'0'0'0,"0"-22"0,0 1 15,0 0-15,0 0 16,0 0-16,0 0 0,0-1 16,0-20-16,0 21 0,0 0 0,0 0 15,0-1-15,0 1 0,0 0 16,0 0-16,0 0 0,0 0 15,0-1-15,-22 1 0,1 21 32,21 21-17,0 1-15,0 20 0,0-21 0,0 21 16,0 22-16,0-22 0,0 22 16,0-1-16,0 1 0,0-1 0,0 1 15,0-1-15,0-20 16,0 20-16,0 1 0,0-22 0,-21 21 15,21-20-15,-21-1 0,21 0 0,0 1 16,0-22-16,-21 21 0,21-21 16,0 1-16,-21-1 0,21-42 31,0-1-31,0 1 0,0 0 16,0 0-16,0-21 0,0 20 0,0-20 15,0 0-15</inkml:trace>
  <inkml:trace contextRef="#ctx0" brushRef="#br0" timeOffset="2259.69">10202 826 0,'0'0'0,"-21"-22"0,0-20 0,-21 21 0,20 0 16,1 0-16,0-1 0,21 1 0,0 0 16,-21 0-16,21 0 0,0 0 15,0-1-15,0 1 0,21 0 0,0 0 16,0 0-16,22 0 0,-22 21 15,21-22-15,1 22 0,20 0 0,-21 0 16,1 0-16,20 0 0,-20 0 16,20 0-16,1 22 0,-22-1 0,21 21 15,-20-21-15,20 22 0,-42 20 16,22-21-16,-22 1 0,0 20 16,-21 1-16,0-22 0,-21 22 0,-21-22 15,20 0-15,-20 1 0,-21-1 0,20-21 16,1 21-16,0-20 0,-1-1 15,1 0-15,0 0 0,-1-21 0,22 0 16,0 21-16,0-21 0,0 0 16,-1 0-16,1 0 0,0 0 15,42 0 17,0 0-32,1 0 0,-1 0 15,21 0-15</inkml:trace>
  <inkml:trace contextRef="#ctx0" brushRef="#br0" timeOffset="2811.92">11303 1503 0,'0'0'0,"21"-21"0,-21 0 0,0-1 16,0 1-16,0 0 15,0 0-15,0-21 0,0 20 0,-21 1 0,0 0 16,21-21-16,-21 21 0,-1-1 0,1 1 16,0 0-16,0 21 15,0 0-15,0 0 0,-22 0 0,22 0 16,0 21-16,-21 0 0,20 1 0,1-1 16,0 21-16,0 0 0,0-20 15,0 20-15,-1 0 0,1 1 0,21-1 16,0 0-16,0 1 0,0-22 0,0 21 15,0-21-15,0 0 0,0 1 16,0-1-16,21 0 0,1-21 16,-1 0-16,0 0 0,0 0 0,0 0 15,0 0-15,22 0 0,-22-21 0,0 0 16,21-22-16,-20 22 0,-1 0 16,0-21-16,21 20 0,-21-20 0,1 0 15,-22 21-15,21-22 0,0 22 16,-21-21-16,21 21 0,-21-1 0,0 1 15,0 42 1,0 1 0,-21-1-16,21 0 0,-21 0 0,0 0 15,21 22-15,0-22 0,0 0 0,0 0 16,0 21-16,0-20 0,0-1 16,0 0-16,0 0 0,0 0 0,0 0 15,21 1-15,0-22 16,0 0-16,0 0 15,0 0-15,1 0 0,-1 0 16,0-22-16,-21 1 0</inkml:trace>
  <inkml:trace contextRef="#ctx0" brushRef="#br0" timeOffset="3204">11515 1461 0,'0'0'0,"0"-22"0,0 1 15,0 0-15,0 0 0,0 0 0,0 0 16,0-1-16,0 1 15,21 21-15,0 0 16,0 0-16,0 0 0,0 0 16,1 0-16,-1 21 0,0 1 0,0-1 15,0 0-15,22 0 0,-22 0 16,0 22-16,0-22 0,-21 0 0,21 21 16,-21 1-16,0-22 0,0 21 0,0-21 15,0 0-15,0 1 0,0 20 16,-21-42-16,0 21 0,21 0 0,-21-21 15,0 0-15,21-21 16,0 0 0,0 0-16,0-22 0,0 22 15,0 0-15,0-21 0,0 21 16,21-22-16,0 22 0,0-21 16,0-1-16,-21 22 0,21 0 0,1 0 15,-1 0-15,0 0 0,0-1 16,0 22-16,0 0 0,1 0 0,-1 0 15,0 0-15,0 0 0,0 0 0,0 0 16,1 0-16,-1 0 0,0 22 16,0-22-16,-21 21 0</inkml:trace>
  <inkml:trace contextRef="#ctx0" brushRef="#br0" timeOffset="4279.38">12531 1588 0,'0'0'0,"21"0"16,-21-22-16,21 1 0,-21 0 16,0 0-16,0 0 0,0 0 0,0-1 15,0 1-15,0 0 0,0 0 16,0 0-16,0-22 0,0 22 0,0 0 16,-21 21-16,0-21 0,21 0 0,-22 21 15,1 0-15,0 0 0,0 0 16,0 0-16,0 21 0,-1 0 0,1 0 15,0 0-15,0 22 0,0-22 0,0 21 16,-1-21-16,1 22 16,0-1-16,21-21 0,0 22 0,-21-1 15,21-21-15,0 43 0,0-43 16,0 0-16,0 0 0,0 0 16,0 0-16,21-21 0,0 0 0,0 0 15,1 0-15,-1 0 0,0 0 0,0-21 16,0 0-16,0 0 0,1 0 15,-1 0-15,0-22 0,0 22 0,0-21 16,0-1-16,1 1 0,-22 21 0,21-21 16,0-1-16,-21 1 15,0 21-15,0 0 0,0-1 0,0 1 16,0 42 15,0 1-31,0-1 0,0 21 0,0-21 16,0 0-16,0 22 0,0-22 15,0 21-15,0-21 0,0 22 0,0-22 16,0 21-16,0-21 0,0 1 0,21-1 16,-21 0-16,21 0 0,0 0 15,1-21-15,-1 0 0,0 0 16,0 0-16,21 0 0,-20-21 0,-1 21 16,0-21-16,0 0 0,0-22 15,0 22-15,1-21 0,-1 0 16,0-1-16,0 1 0,0 0 0,-21-22 15,0 22-15,0-22 0,21 1 16,-21 20-16,0-20 0,0 21 0,0-1 16,0 1-16,0 0 0,0 20 15,0-20-15,0 21 0,0 42 32,-21 0-32,21 0 0,0 22 15,0-22-15,0 21 0,0 22 0,0-22 16,0 0-16,0 22 0,0-22 0,0 1 15,0 20-15,0-21 16,0 1-16,0-1 0,0 0 0,0 1 16,0-1-16,0-21 0,0 22 0,21-22 15,1 0-15,-1-21 0,0 21 16,0-21-16,0 0 0,22 0 16,-22 0-16,0-21 0,0 0 0,0 0 15,22-1-15,-22-20 0,0 21 16,0-21-16,0-1 0,0 1 0,1-22 15,-1 22-15,0-21 0,-21-1 0,21 1 16,-21-1-16,21 1 0,-21-1 16,0 22-16,0-1 0,0 1 15,0 21-15,0 0 0,0 0 0,0 42 32,-21 0-32,0 0 0,21 21 0,-21 1 15,21 20-15,0-20 0,0 20 0,0-21 16,0 22-16,0-1 0,0-20 15,0 20-15,0-20 0,0-1 0,0 21 16,0-20-16,0-22 0,0 21 0,0-21 16,21 22-16,0-22 0,0 0 15,0 0-15,1-21 0,-1 0 16,0 0-16,0 0 0,0-21 16,0 0-16,22 0 15,-22 0-15,0-1 0,21-20 0,-20 21 16,-1-21-16,21 20 0</inkml:trace>
  <inkml:trace contextRef="#ctx0" brushRef="#br0" timeOffset="4991.97">14012 1418 0,'-21'21'16,"21"1"-16,-21-22 0,21 21 16,0 0-16,0 0 15,0 0 1,21-21-1,0 0-15,0 0 0,1 0 16,-1 0-16,21-21 0,-21 0 0,0 21 16,1-21-16,-1 0 0,0-1 0,0 1 15,0 0-15,-21-21 0,21 21 16,-21-1-16,0 1 0,0-21 0,0 21 16,0 0-16,-21-1 15,0 22-15,0 0 0,0 0 0,0 0 16,-1 22-16,1-1 0,0 0 0,0 0 15,0 0-15,0 0 0,-1 22 16,1-22-16,0 21 0,21-21 0,0 1 16,0 20-16,0-21 0,0 0 0,0 22 15,0-22-15,0 0 16,0 0-16,0 0 0,21 0 0,0 1 16,1-22-16,-22 21 0,42-21 0,-21 0 15,0 0-15,22 0 0,-22 0 0,21 0 16,0 0-16,-20 0 0,20-21 15,0-1-15,1 1 0,-1 0 0,0-21 16,1 21-16,-1-22 0,-21 22 0,21-21 16,-20-1-16,-1 1 0,0-21 15,0 20-15,0-20 0,0-1 0,1 1 16,-1 20-16,-21-20 0,0-1 16,0 22-16,0 0 0,0-1 0,0 22 15,0 0-15,0 0 0,0 0 16,-21 21-1,-1 21-15,1 0 16,21 21-16,0-20 0,0 20 16,0 0-16,-21 22 0,21-22 0,0 22 15,0-1-15,-21-21 0,21 22 0,0-1 16,0-20-16,0-1 0,0 22 16,0-22-16,0 0 0,0 1 0,0-22 15,0 21-15,0-21 0,21 22 0,0-22 16,-21 0-16,21 0 0,1-21 15,-1 21-15,0-21 0,21 0 0,-21 0 16,1 0-16,20 0 0,-21 0 16,21 0-16,1 0 0,-22 0 15,21-21-15,-21 0 0,22 0 0,-22 0 16,21-1-16,-21 22 0,1-21 0,-22 0 16</inkml:trace>
  <inkml:trace contextRef="#ctx0" brushRef="#br0" timeOffset="5077.93">15240 1651 0,'-21'0'0</inkml:trace>
  <inkml:trace contextRef="#ctx0" brushRef="#br0" timeOffset="5167.87">15198 1693 0,'0'-21'63,"-22"21"-48,1 0-15</inkml:trace>
  <inkml:trace contextRef="#ctx0" brushRef="#br0" timeOffset="6448.29">10583 2011 0,'0'0'0,"-21"0"0,0 21 16,-21-21-16,20 0 0,1 0 16,0 0-16,0 0 0,-21 0 0,20 0 15,1 0-15,0 21 0,0-21 0,0 0 16,0 0-16,-1 0 15,44 0 32,-1 0-31,0 0-16,0 0 16,0 0-16,0 0 0,1 0 0,-1 0 15,21 0-15,-21 0 0,0 0 0,22 0 16,-1 0-16,0 0 0,1 0 15,20 0-15,-20 0 0,20 0 0,1 0 16,-1 0-16,1 0 0,-1 0 16,1 0-16,-1 0 0,1 0 15,-1 0-15,1 0 0,-1 0 0,1 0 16,-1 0-16,22 0 0,-1 0 16,1 0-16,21 0 0,-21 0 0,20 0 15,-20 0-15,21 0 0,0 0 0,-22 0 16,22 0-16,0 0 0,0 0 15,0 0-15,0 0 0,-1 0 0,-20 0 16,21 0-16,-21 21 0,20-21 16,-20 0-16,0 0 0,21 0 0,-22 0 15,1 0-15,0 0 0,-1 0 0,22 0 16,-21 0-16,-22 0 0,22 0 16,-22 0-16,22 0 0,-21 0 15,-1 0-15,1 0 0,-1-21 0,1 21 16,-1 0-16,-21 0 0,22 0 15,-22 0-15,1 0 0,-1 0 0,0-21 16,1 21-16,-22 0 0,21 0 16,-21 0-16,0 0 0,1 0 0,-1 0 15,0 0 1,-21-21 0</inkml:trace>
  <inkml:trace contextRef="#ctx0" brushRef="#br0" timeOffset="6624.19">15473 2053 0,'-21'0'0,"42"0"0,-64 0 16,22 0-1,0 0 48,21 21-63,-21-21 16,0 22-16,0-22 0</inkml:trace>
  <inkml:trace contextRef="#ctx0" brushRef="#br0" timeOffset="10215.52">11938 2223 0,'0'0'0,"0"-22"0,21 1 0,0 21 0,0 0 16,-42 21 31,0 1-47,-21-1 0,21 21 15,-22 0-15,1 1 0,0-1 0,-1 22 16,-20-22-16,-1 21 0,1 1 15,-1-1-15,-20 1 0,-1-1 0,0 22 16,1-21-16,-1 20 0,0-20 0,-21 20 16,22 1-16,-1-21 0,22-1 15,-22 1-15,21-1 0,1 1 16,-1-22-16,22 0 0,-21 1 0,-1-1 0,22 0 16,-1 1-16,1-22 0,0 0 15,21 0-15,-22 0 0,22-21 16,0 0-16,0 0 15,21-21-15,0 0 0,0 0 16,0 0-16,0-22 0,0 22 0,0 0 16,21 0-16,-21-22 0,0 1 15,21 21-15</inkml:trace>
  <inkml:trace contextRef="#ctx0" brushRef="#br0" timeOffset="10651.69">10202 3154 0,'0'0'0,"21"0"16,-21 21-1,0 0-15,0 0 0,0 1 16,0-1-16,0 0 0,0 21 0,-21-21 16,0 22-16,0-1 0,21 0 0,-21-20 15,0 20-15,-1 0 0,-20-21 16,21 22-16,0-22 0,0 21 0,-1-21 15,1 1-15,0-1 0,0-21 0,0 21 16,21-42 15,0 0-15,21-1-16,21 1 16,-21 21-16,1-21 0,-1 21 0,0 0 15,0 0-15,21 0 0,-20 0 0,20 0 16,-21 21-16,21-21 0,-20 21 15,20 1-15,-21-1 0,21 0 0,-20 0 16,-1 0-16,21 22 0,-21-22 0,0 0 16,1 0-16,-1 0 0,-21 0 15,21 1-15,0-1 0,0 0 0,0-21 16,1 21-16,-1-21 16,21 0-16,-21 0 0,-21-21 0</inkml:trace>
  <inkml:trace contextRef="#ctx0" brushRef="#br0" timeOffset="11343.29">14626 2371 0,'0'0'0,"0"-21"0,0-1 15,-21 22-15,21-21 0,-21 0 16,0 21-16,21-21 0,0 42 47,0 0-47,0 0 16,0 1-16,0 20 0,21 0 0,0 1 15,21-1-15,-21 21 0,1 1 16,20-22-16,0 22 0,1-22 0,62 0 15,-83 1-15,20-1 0,0 0 0,1 22 16,-1-1-16,21-20 0,1 20 0,-22 1 16,22-22-16,-22 22 0,22-22 15,-22 21-15,0-20 0,22-1 0,-22 0 16,0-20-16,-20 20 0,20-21 0,-21 0 16,21 22-16,-20-43 15,-1 21-15,0 0 0,0-21 0,0 0 16,0 0-1,-21-21 1,0 0-16,0-1 16,0 1-16,0 0 0,0 0 15</inkml:trace>
  <inkml:trace contextRef="#ctx0" brushRef="#br0" timeOffset="11552.4">15875 3239 0,'-21'-22'15,"0"1"1,-1 0-1</inkml:trace>
  <inkml:trace contextRef="#ctx0" brushRef="#br0" timeOffset="11847.22">15833 3366 0,'21'63'16,"0"-42"-16,0 0 16,0 1-16,-21-1 0,43 21 0,-22-21 15,0 0-15,0-21 0,0 22 0,22-1 16,-22 0-16,0 0 0,21-21 15,-21 21-15,1-21 0,-1 0 0,0 21 16,0-21-16,-21 22 16,0-1-1,-21-21-15,-21 21 0,20-21 16,-20 21-16,21-21 0,-21 21 0,-1 0 16,1-21-16,0 22 0,-1-1 15,22 0-15,-21-21 0,-1 21 16,22 0-16,0 0 0,-21 1 0,21-1 15,-1-21-15,1 21 0,21 0 16,-21-21-16,0 21 0,0-21 31</inkml:trace>
  <inkml:trace contextRef="#ctx0" brushRef="#br0" timeOffset="13104.29">4254 4149 0,'0'0'0,"0"-21"16,0-1-16,-21 1 0,21 0 15,-21-21-15,21 21 0,0-1 16,0 1-16,0 0 0,-21 0 0,0 0 16,21 0-16,-21-1 0,-1 1 15,1 21-15,0 0 0,0-21 16,0 21-16,0 0 0,-22 0 0,22 0 15,-21 21-15,-1 0 0,1 1 16,0-1-16,-1 0 0,1 21 16,0 1-16,-1-1 0,1 0 0,0 22 15,-1-1-15,1-20 0,21 20 16,-21 1-16,20-22 0,22 21 0,-21-20 16,21 20-16,-21-20 0,21 20 0,0-21 15,0 1-15,0-1 0,0 0 16,21-20-16,0 20 0,1-21 0,-1 0 15,21-21-15,0 0 0,1 0 16,-1 0-16,0 0 0,1 0 0,-1-21 16,0 21-16,1-21 0,-22 0 0,21 0 15,-21-1-15,1-20 16,-1 21-16</inkml:trace>
  <inkml:trace contextRef="#ctx0" brushRef="#br0" timeOffset="14127.7">4149 4466 0,'21'-21'0,"-42"42"0,42-63 0,-21 21 0,21 21 16,-42 0 0,21 21-16,-21 0 15,21 0-15,0 0 0,0 1 0,-22-1 16,22 0-16,-21 0 0,0 21 16,21-20-16,0-1 0,0 21 0,-21-21 15,21 0-15,0 22 0,0-22 16,0 0-16,0 0 0,0 0 15,21-21-15,-21 22 0,21-22 16,0 0-16,1 0 0,-1 0 0,0-22 16,0 1-16,0 21 0,0-21 15,1 0-15,-1 0 0,0 0 0,-21-1 16,0 1-16,0 0 0,0 0 16,0 0-16,0 0 0,0-1 0,0 1 15,-21 0-15,0 21 0,-1-21 0,1 21 16,0 0-16,21-21 15,-21 21-15,0-21 0,21-1 32,21 22-17,0-21-15,21 21 0,-20 0 0,-1 0 16,21 0-16,-21 0 0,22 0 16,-22 0-16,21 0 0,-21 0 0,22 0 15,-22 0-15,0 21 0,0 1 16,0-1-16,0 0 0,1 0 0,-22 0 15,0 0-15,0 1 0,0-1 0,0 0 16,0 0-16,0 21 0,0-20 0,0-1 16,0 0-16,0 0 0,0 0 15,0 0-15,0 1 0,0-1 16,0-42 15,0-1-31,0 1 16,0 0-16,0-21 0,0 21 15,0-1-15,0 1 0,0 0 16,21-21-16,-21 21 0,21-1 0,0 1 16,0 0-16,0 0 0,1 0 0,-1 21 15,0-21-15,0 21 0,0 0 16,0 0-16,1 0 0,-1 0 0,0 0 16,0 0-16,-21 21 0,21 0 0,-21 0 15,21-21-15,-21 21 0,0 0 16,0 1-16,22-1 0,-22 0 15,0 0-15,0 0 0,21 22 0,-21-22 16,0 0-16,0 0 16,0 0-16,0 0 0,0 1 15,-21-22 1,21-22 0,-22 1-16,22 0 0,0 0 15,0 0-15,0 0 0,0-1 0,0 1 16,0 0-16,0 0 0,0 0 15,22 0-15,-1-22 0,0 22 0,0 0 16,21 0-16,-20 0 0,-1 21 16,0-22-16,0 22 0,0 0 15,0 0-15,22 0 0,-22 0 0,0 0 16,0 22-16,0-22 0,-21 21 0,22 0 16,-22 0-16,0 0 0,21 0 15,-21 1-15,0-1 0,0 0 0,0 21 16,0-21-16,-21 1 0,21-1 0,-22 0 15,1 0-15,21 0 16,-21 0-16,21-42 47,0 0-47,21 21 16,0-21-16,-21 0 0</inkml:trace>
  <inkml:trace contextRef="#ctx0" brushRef="#br0" timeOffset="14479.5">5715 4445 0,'0'-21'0,"0"42"0,-21-42 32,21 42-17,0 0-15,-21 0 0,21 1 16,0-1-16,0 0 15,0 0-15,0 21 0,0 1 0,-22-22 16,22 21-16,0 1 0,0 20 0,0-21 16,0 1-16,-21 20 0,21 1 15,0-22-15,-21 22 0,21-1 0,-21-21 16,21 22-16,0-22 0,-21 22 0,0-22 16,21 22-16,-22-22 0,22 0 0,0 1 15,-21-1-15,0 0 0,21-21 16,0 1-16,0-1 0,0 0 0,-21 0 15,21-42 17,0 0-32,0-22 0,0 22 15,0-21-15,21 0 0,-21-1 0,0 1 16,21 0-16</inkml:trace>
  <inkml:trace contextRef="#ctx0" brushRef="#br0" timeOffset="14780.33">5630 4678 0,'0'0'0,"0"-127"32,0 106-32,0 0 0,21-1 15,1 1-15,-1 0 16,0 21-16,0-21 0,0 21 0,0 0 16,22 0-16,-22 0 0,0 0 0,0 21 15,22 0-15,-43 0 0,21 1 16,-21-1-16,0 0 0,0 0 0,0 0 15,0 0-15,0 22 0,-21-22 0,-1 0 16,1 0-16,0 0 0,-21-21 16,21 22-16,-1-1 0,1-21 0,-21 0 15,21 0-15,0 0 0,-1 0 16,44 0 15,-1-21-31,0 21 0,0 0 16,21-22-16,-20 22 0</inkml:trace>
  <inkml:trace contextRef="#ctx0" brushRef="#br0" timeOffset="15495.92">6350 4466 0,'0'0'0,"0"-21"0,0 0 0,-21 21 15,0-21-15,-1 21 16,1 0-16,0 0 0,0 0 15,0 0-15,0 0 0,-1 21 16,1-21-16,0 21 0,0 0 0,0 22 16,21-22-16,-21 0 0,21 0 15,-22 21-15,22-20 0,0-1 0,0 21 16,0-21-16,0 0 0,0 1 0,0-1 16,0 0-16,22-21 15,-1 0-15,0 0 16,0 0-16,0 0 0,0-21 0,1 21 15,-22-21-15,21-1 0,0 1 16,0-21-16,0 21 0,-21 0 0,21-22 16,1 22-16,-22 0 0,21-21 0,-21 20 15,0 1-15,21 0 16,0 0-16,-21 42 16,0 0-1,0 0-15,0 22 16,0-22-16,0 0 0,0 0 0,0 0 15,0 22-15,0-22 0,0 0 0,0 0 16,0 0-16,0 1 0,21-1 16,0 0-16,1-21 0,-1 0 15,0 0-15,0 0 0,0 0 0,0 0 16,1 0-16,-1-21 0,21 0 16,-21-1-16,0 1 0,1 0 0,-1-21 15,0-1-15,21 22 0,-21-21 16,1 0-16,-22-1 0,21-20 15,0 20-15,0 1 0,-21-21 0,0 20 16,0 1-16,21 21 0,-21-22 0,0 22 16,0 0-16,0 0 0,0 0 15,-21 42 1,0 0-16,21 0 0,0 22 0,0-1 16,-21 0-16,21 1 0,-21-1 15,21 0-15,0 1 0,0 20 0,0-21 16,0 1-16,0-1 0,0-21 0,0 22 15,0-22-15,0 21 0,0-21 16,0 0-16,0 1 0,0-1 16,21-21-1,0 0-15,0 0 16,0-21-16,-21-1 0,0 1 0,21 0 16,1 0-16</inkml:trace>
  <inkml:trace contextRef="#ctx0" brushRef="#br0" timeOffset="15671.81">6752 4445 0,'-21'0'0,"42"0"0,-63 0 15,63 0 17,0 0-32,0 0 0,0 0 0,1 0 15,-1 0-15,0 0 0,0 0 16,21 0-16,-20 0 0,-1 0 0,0 0 15,21 0-15,-21 0 0</inkml:trace>
  <inkml:trace contextRef="#ctx0" brushRef="#br0" timeOffset="16795.16">7345 4572 0,'0'0'0,"21"0"31,-21-21-15,21 21-16,0-21 0,-21 0 16,0-1-16,0 1 0,0 0 15,0 0-15,0 0 0,0 0 16,0-1-16,-21 22 16,0 0-16,0 0 0,0 0 15,-1 0-15,1 0 0,0 22 0,0-22 16,0 21-16,0 21 0,-1-21 15,1 0-15,21 1 0,0 20 0,-21-21 16,21 21-16,-21-20 0,21-1 0,0 21 16,0-21-16,0 0 0,0 1 15,0-1-15,21 0 16,0 0-16,0-21 0,1 0 16,-1 0-16,0-21 0,0 0 15,0 21-15,0-21 0,1-1 16,-1 1-16,0 0 0,0 0 0,0-21 15,-21 20-15,21 1 0,-21-21 0,22 21 16,-22-22-16,0 22 0,0 0 16,0 0-16,0 0 0,0 0 0,0-1 15,0 44 17,0-1-32,0 0 0,0 0 0,0 0 15,0 22-15,0-22 0,0 0 0,-22 21 16,22-21-16,0 22 0,0-22 15,0 0-15,0 0 0,0 0 0,22 22 16,-22-22-16,21 0 0,0-21 16,0 0-16,0 0 0,0 0 15,1 0-15,-1 0 0,0 0 0,0-21 16,0 0-16,0 0 0,1-1 0,20 1 16,-21-21-16,0 21 15,0-22-15,1 1 0,-1 0 0,0-22 16,0 22-16,0 0 0,-21-1 0,0-20 15,21 20-15,-21 22 0,0-21 16,0 21-16,0 0 0,0-1 0,-21 22 16,0 0-16,21 22 15,-21-1-15,21 0 0,-21 0 16,21 21-16,-21-20 0,21 20 0,0 0 16,0 1-16,-22-1 0,22 0 0,0-21 15,-21 22-15,21-1 0,0 0 16,0-20-16,-21 20 0,21-21 0,-21 0 15,21 0-15,0 1 0,0-1 16,0 0-16,0-42 31,0 0-31,0-1 16,21 1-16,-21 0 0,21 0 0,0 0 16,1 0-16,-22-1 0,21 1 15,0 0-15,0 21 0,0-21 0,0 0 16,22 0-16,-22 21 0,0 0 0,0 0 15,22 0-15,-22 0 0,0 0 16,0 0-16,0 0 0,0 21 0,-21 0 16,22-21-16,-22 21 0,21 0 0,-21 0 15,0 1-15,0-1 0,0 0 16,0 0-16,0 0 0,-21 0 16,-1 1-16,1-1 0,0 0 0,0-21 15,0 21-15,0-21 0,-1 0 0,1 0 16,0 0-16,0 0 15,0 0-15,0-21 0,-1 0 16,22 0-16,-21-1 0,0 1 16,21 0-16,-21 21 15,21 21 17,0 0-17,0 1-15,0-1 16,21-21-16,0 21 0,-21 0 0,21-21 15</inkml:trace>
  <inkml:trace contextRef="#ctx0" brushRef="#br0" timeOffset="18352.8">8128 4911 0,'21'0'16,"-42"0"-16,63 0 0,1-21 0,-22-1 15,0 22-15,21-21 0,-21 0 0,1 0 16,20 0-16,-21 0 0,0-22 0,0 22 16,1 0-16,-1 0 0,0 0 15,-21-22-15,0 22 0,21-21 16,-21 21-16,0-1 0,0 1 15,0 42-15,-21-21 32,21 22-32,0-1 0,0 0 15,-21-21-15,21 21 0,0 0 0,-21 22 16,21-22-16,0 0 0,0 0 16,0 0-16,0 0 0,0 1 0,0-1 15,21 0-15,0-21 0,0 0 16,0 21-16,0-21 15,22 0-15,-22 0 0,0 0 0,0-21 16,0 0-16,22 21 0,-22-21 0,0-1 16,0 1-16,0 0 0,1 0 0,-1-21 15,0-1-15,0 22 16,0-21-16,-21-1 0,21-20 0,-21 21 16,22-1-16,-22 1 0,0 0 0,0 20 15,0-20-15,0 21 0,0 0 16,0 0-16,0-1 0,0 1 0,0 42 31,0 1-31,0 20 0,0-21 16,-22 21-16,22-20 0,0 20 0,-21 0 15,21 1-15,0-1 0,0-21 0,0 21 16,0 1-16,0-1 0,0-21 16,0 22-16,0-22 0,0 0 0,0 0 15,0 0-15,0 0 0,21 1 16,1-22-16,-1 0 0,0 0 15,0 0-15,0 0 0,0 0 16,1 0-16,-1-22 0,0 1 16,0 0-16,0 0 0,0 0 0,1 0 15,-22-1-15,21 1 0,0 0 16,-21 0-16,0 0 0,21 0 0,0-1 16,-21 44 15,0-1-16,0 0-15,0 0 0,0 0 0,0 0 16,0 1-16,0-1 0,0 0 16,0 0-16,0 0 0,0 0 15,0 1-15,0-1 0,0 0 16,21-21-16,1 0 16,-1 0-16,0 0 0,0-21 15,0 0-15,0 21 0,1-22 16,-1-20-16,0 21 0,0 0 0,0-22 15,0 1-15,1 0 0,-1-1 16,0 1-16,0 0 0,-21-1 0,21 1 16,-21 0-16,21-1 0,-21 1 15,0 21-15,0 0 0,0-22 16,0 22-16,0 42 31,0 1-31,0-1 0,-21 21 0,21-21 16,-21 22-16,21-1 0,-21 0 0,21 1 15,0-1-15,0 0 0,-21 1 16,21-22-16,0 21 0,0 0 0,0-20 16,0 20-16,0-21 0,0 0 0,0 0 15,0 1-15,21-1 0,0 0 16,0-21-16,0 0 0,1 0 16,-1 0-16,0 0 0,21 0 0,-21-21 15,22 21-15,-22-21 0,21-1 16,-21 1-16,1 0 0,20 21 15,-21-21-15,0 0 0,0 0 0,1-1 16,-1 1-16,-21 0 0,21 21 16,-21 21 15,0 0-15,0 1-16,0-1 0,0 0 15,0 0-15,0 0 0,21-21 16,-21 21-16,21 1 0,0-22 15,1 0-15,-1 21 0,0-21 0,0 0 16,0 0-16,0 0 0,1 0 16,-1 0-16,0-21 0,0-1 15,0 22-15,0-21 0,1 0 0,-22 0 16,0-21-16,21 20 0,0 1 0,-21 0 16,0 0-16,0 0 0,21 0 0,-21-1 15,0 1-15,0 0 16,0 42 15,0 0-15,0 1-16,-21 20 0,21-21 0,-21 0 15,21 22-15,0-22 0,0 21 16,-21 0-16,21 1 0,-22-1 0,22 0 16,0 22-16,0-22 0,0 1 15,0 20-15,0-21 0,0 1 0,0 20 16,0-20-16,0-1 0,0 21 0,0-20 15,0-1-15,0 22 0,0-22 16,0 0-16,0 1 0,0 20 0,0-21 16,0 1-16,0-1 0,0 0 0,0 1 15,0-22-15,0 21 0,0-21 0,0 1 16,-21-1-16,0 0 16,21 0-16,-21-21 0,0 0 15,0 0-15,21-21 16,-22 0-16,1 21 0,0-21 15,21-1-15,-21 22 0,0-21 0,0 0 16,21 0-16,-22 0 0,22 0 16,-21-1-16,21 1 0,0-21 0,0 21 15,0-22-15,0 1 0,0 0 0,0-1 16</inkml:trace>
  <inkml:trace contextRef="#ctx0" brushRef="#br0" timeOffset="18643.72">9461 4339 0,'0'0'0,"22"-21"16,-1 21-1,0 0-15,0 0 0,21 0 0,-20 0 16,-1 0-16,0 0 0,21-21 0,-21 21 16,1 0-16,-1 0 0,0 0 15,0 0-15,0 0 0,0-21 0,-42 0 47,0 21-47,0 0 0</inkml:trace>
  <inkml:trace contextRef="#ctx0" brushRef="#br0" timeOffset="18871.59">9017 4149 0,'0'0'0,"0"21"31,-21-21 31,0 0-46,-1 0 0</inkml:trace>
  <inkml:trace contextRef="#ctx0" brushRef="#br0" timeOffset="19087.47">8318 4128 0,'-21'0'16,"0"0"0,42 0 46,0 0-62,1 0 0,-1 0 16,0 0-1,0 0-15</inkml:trace>
  <inkml:trace contextRef="#ctx0" brushRef="#br0" timeOffset="20763.5">14605 4424 0,'0'0'0,"0"-21"0,0 0 15,0-1-15,21 1 0,-21 0 16,21 0-16,-21 0 16,0 0-16,0-1 0,0 1 0,0 0 15,0 0-15,0 0 0,0 42 47,0 0-47,0 0 0,0 22 16,-21-22-16,0 21 0,21 0 15,-21 1-15,0-1 0,-1 0 0,22 1 16,-21-1-16,0 0 0,0 22 0,0-22 16,0 1-16,-1-1 0,1 0 15,0-21-15,-21 22 0,21-22 0,-1 0 16,1 0-16,0-21 0,0 0 15,21-21 1,0 0-16,0-21 16,0 20-16,0 1 0,0-21 0,0 21 15,0 0-15,0-22 0,0 22 16,0-21-16,21-1 0,-21 22 16,21-21-16,-21 21 0,0 0 0,0-1 15,21 1-15,-21 0 0,22 21 16,-22 21-1,21 0-15,-21 1 16,21 20-16,0-21 0,-21 0 0,0 22 16,21-1-16,0-21 0,-21 21 15,22 1-15,-1-1 0,-21-21 0,21 0 16,0 22-16,0-22 0,0 0 0,22 0 16,-22-21-16,0 0 0,21 0 15,-20 0-15,20 0 0,-21 0 0,21 0 16,1-21-16,-1 0 0,0 0 15,-20 0-15,20-1 0,0-20 16,-21 21-16,1-21 0,-1 20 0,0-20 16,0 0-16,-21-1 0,21 1 0,-21-21 15,0 20-15,0-20 0,0 20 16,-21-20-16,0 21 0,0-22 0,0 22 16,-1 21-16,1-22 0,0 22 0,-21 0 15,21 0-15,-22 21 0,22 0 16,-21 0-16,21 0 0,-22 21 0,22 0 15,0 0-15,-21 22 0,20-1 0,1 21 16,0-20-16,0 20 0,0-20 16,0 20-16,21 1 0,0-22 15,0 21-15,0-20 0,0 20 0,0-20 16,0-1-16,0 0 0,21 1 16,0-1-16,0-21 0,21 0 0,-20 0 15,20 1-15,0-22 0,-21 0 0,22 0 16,20 0-16,-20 0 0,-1-22 15,0 1-15,22 0 0,-22 0 0,0 0 16,22 0-16,-22-22 0,-21 22 0,22-21 16,-1-1-16,-21 22 15,0-21-15,1 21 0,-1 0 0,-21-1 16,0 1-16,0 0 0,21 0 0,-21 42 31,0 0-15,0 22-16,0-22 0,-21 0 15,21 0-15,0 0 0,0 22 0,0-22 16,-21 0-16,21 0 0,0 0 16,0 0-16,-22 1 0,22-1 0,0 0 15,0 0-15,0-42 32,0 0-17,0 0-15,0-1 0</inkml:trace>
  <inkml:trace contextRef="#ctx0" brushRef="#br0" timeOffset="20948.4">15515 4424 0,'0'0'0,"0"-21"32,0 42 14,21-21-30,-21 21-16,21 0 0,1 0 16</inkml:trace>
  <inkml:trace contextRef="#ctx0" brushRef="#br0" timeOffset="22300.62">15875 4593 0,'0'0'0,"42"0"31,-42-21-31,21 0 0,-21 0 16,0 0-16,-21 21 31,0 0-31,0 0 0,0 0 0,0 0 16,-1 0-16,1 0 0,0 0 15,0 21-15,0 0 0,0-21 0,21 21 16,-22-21-16,22 21 0,0 0 15,0 1-15,0-1 16,22-21-16,-1 21 0,0-21 0,0 21 16,0-21-16,0 21 0,-21 0 0,22-21 15,-1 22-15,0-1 0,0 0 16,0 0-16,-21 0 0,21 0 16,-21 1-16,0-1 0,0 0 15,0 0-15,0 0 16,-21-21-16,0 0 0,0 0 15,0 0-15,0 0 0,-1 0 0,1 0 16,0 0-16,0 0 0,0-21 16,0 0-16,21 0 15,0 0-15,0-1 0,0 1 0,0 0 16,0 0-16,0 0 0,0 0 16,21 21 15,0 21-31,-21 0 15,0 0-15,21 0 0,0-21 16,-21 21-16,21 1 0,1-1 16,-1-21-16,0 21 0,0-21 0,0 0 15,0 0-15,1 0 0,-1 0 16,0 0-16,0 0 0,21 0 0,-20 0 16,-1 0-16,21-21 0,0 0 0,-20-1 15,20 22-15,-21-21 0,21-21 16,-20 21-16,20-22 0,-21 22 0,0-21 15,0 0-15,1-1 0,-1 1 0,0-22 16,0 22-16,-21-21 0,21 20 16,-21-20-16,21 20 0,-21 1 0,0 0 15,0-1-15,0 22 0,0-21 0,0 21 16,0 0 0,0 42-1,-21 0-15,21 21 16,-21-21-16,21 22 0,-21-22 15,21 21-15,0 1 0,0-1 0,0 0 16,-21 1-16,21-1 0,0 0 0,-21 1 16,21-1-16,-22-21 0,22 21 15,0 1-15,0-22 0,0 21 0,0-21 16,0 1-16,0 20 0,0-21 0,0 0 16,0 0-16,0 1 15,22-22-15,-1 21 16,0-21-16,0 0 0,0 0 15,0 0-15,1-21 0,-1 21 16,0-22-16,0 1 0,21 0 0,-20 21 16,-1-42-16,0 21 0,-21-1 0,21 1 15,-21 0-15,21 0 0,-21 0 0,0 0 16,0-1-16,0 1 16,0 0-16,-21 21 0,0 0 15,21 21 16,0 0-31,0 1 16,21-22-16,-21 21 16,21 0-16,0-21 0,-21 21 15,0 0-15,22 0 0,-22 1 16,0-1-16,0 0 0,0 0 16,0 0-16,0 0 15,21 1-15,0-22 16,0 0-16,0 0 15,0 0-15,1 0 16,-1-22-16,0 1 0,0 21 16,-21-21-16,21 0 0,0 0 0,1 0 15,-22-1-15,21 1 16,0 0-16,-21 0 0,21 0 0,-21 0 16,0-1-16,21 1 15,-21 42 1,0 1-16,0-1 15,0 0-15,0 0 0,0 0 16,0 0-16,-21 1 0,21-1 16,0 0-16,0 0 0,0 0 0,0 0 15,21-21 17,0 0-17,1 0-15,-22-21 0,0 0 16,0 0-16,0 0 0,21 0 15,-21-1-15,21 1 0</inkml:trace>
  <inkml:trace contextRef="#ctx0" brushRef="#br0" timeOffset="22467.53">17293 4360 0,'0'0'0,"-21"-42"31,0 42-15,21 21 31</inkml:trace>
  <inkml:trace contextRef="#ctx0" brushRef="#br0" timeOffset="22655.42">16531 4466 0,'0'0'0,"-21"0"0,0 0 16,42 0 31,0 0-47,21 0 0,-20 0 0,20 0 15,0 0-15,1 0 0,-1 0 0,21 0 16,-20 0-16,20 0 0</inkml:trace>
  <inkml:trace contextRef="#ctx0" brushRef="#br0" timeOffset="24155.56">17695 4170 0,'0'0'0,"-21"-21"16,0 0-16,0-1 0,0 1 0,-1 0 15,1 21-15,0 0 0,0 0 16,0 0 0,21 21-16,0 0 0,-21 22 15,21-1-15,0 0 0,0 1 0,0-1 16,0 0-16,0 1 0,0-1 16,0 0-16,0 1 0,-22-1 0,22 0 15,0 1-15,0-1 0,0 0 16,0-20-16,0-1 0,-21 21 0,21-21 15,0 0-15,-21 1 0,21-1 16,-21-21-16,0 0 31,21-21-31,0-1 0,-21 1 16,21 0-16,0 0 0,0 0 0,0 0 16,0-1-16,21 1 0,0 0 15,0 0-15,0 0 0,0 0 0,1-1 16,-1 22-16,21-21 0,-21 21 0,0 0 15,1 0-15,-1 0 0,21 0 16,-21 0-16,0 0 0,1 0 0,-22 21 16,21 1-16,0-1 0,-21 0 0,0 0 15,0 0-15,0 0 0,0 1 16,0-1-16,0 0 0,-21 0 16,0-21-16,-1 21 0,1 0 0,-21-21 15,21 0-15,-22 22 0,22-22 0,-21 0 16,21 0-16,0 0 0,-1 0 15,1 0-15,0 0 0,0 0 16,42 0 0,0 0-16,22 0 15,-22 0-15,0 0 0,21 0 0,-21 0 16,1 0-16,20 0 0,-21 0 0,21 0 16,-20 0-16,20 0 0,-21 0 15,21-22-15,1 22 0,-22-21 16,21 0-16,-21 0 0,22 0 0,-22 0 15,0-1-15,0 1 0,0-21 16,1 21-16,-22 0 0,0-1 0,0 1 16,0 0-16,0 0 0,0 0 0,0 0 15,0 42 17,-22 0-32,22 0 0,0 0 0,0 0 15,0 1-15,0-1 16,0 0-16,0 0 0,0 0 15,0 0-15,0 1 0,0-1 0,22-21 16,-22 21-16,21-21 16,0 0-16,0 21 0,0-21 15,0 0-15,1 0 16,-1-21-16,0 0 0,-21 0 0,21-1 16,0 1-16,0 0 0,1 0 15,-1 0-15,0 0 0,-21-22 0,21 22 16,-21 0-16,21 21 0,-21-21 0,0 0 15,0 42 1,0 0 0,0 0-16,0 21 0,-21-20 15,21-1-15,-21 0 0,21 0 16,0 21-16,0-20 0,0-1 16,0 0-16,0 0 0,0 0 15,0 0-15,21-21 0,0 0 16,0 0-16,1 0 0,-1 0 15,0 0-15,0-21 0,21 0 0,-20 0 16,-1-21-16,0 20 0,21-20 0,-21 21 16,1-21-16,-1-22 0,0 22 15,0-1-15,0-20 0,0 21 0,1-1 16,-22-20-16,0 20 0,21 1 0,-21 21 16,0-21-16,0 20 0,0 1 15,0 0-15,-21 21 16,-1 21-1,1 22-15,21-22 0,-21 21 16,0 0-16,0 1 0,21-1 0,0 0 16,0 22-16,-21-22 0,21 1 0,-22-1 15,22 0-15,0 1 0,0-1 16,0 0-16,0 1 0,0-22 0,0 0 16,0 0-16,22 0 0,-1 0 0,0 1 15,0-22-15,0 0 0,0 0 16,22 0-16,-22 0 0,21 0 0,-21-22 15,1 1-15,20 0 0,-21 0 0,0 0 16,22 0-16,-22-1 0,0-20 16,-21 21-16,0 0 0,21 0 15,-21-1-15,0 1 0,0 0 0,-21 21 32,0 0-32,0 21 15,21 0-15,-22 1 0,22-1 0,-21 0 16,21 0-16,0 0 0,0 22 0,0-22 15,0 0-15,0 0 0,0 0 16,0 0-16,21 1 0,1-1 16,-1-21-16,0 0 0,0 0 0,0 0 15,0 0-15,1 0 0,20 0 16,-21 0-16,0-21 0,43-1 16,-43 1-16,21 0 0,-21 0 0,1 0 15,-1 0-15,0-1 0,-21 1 0,0 0 16,0 0-16</inkml:trace>
  <inkml:trace contextRef="#ctx0" brushRef="#br0" timeOffset="24387.84">18775 4403 0,'-21'0'0,"42"0"0,-85 0 0,43 0 15,42 0 1,0 0-1,1 0-15,20 0 0,0 0 0,1 0 16,-1 0-16,0 0 0,1 0 16,20 0-16,-21 0 0,1 0 0,-22 0 15,21 0-15,-21 0 0,1 0 0,-1 0 16,-21-21 0,-21-1-1,-1 22-15</inkml:trace>
  <inkml:trace contextRef="#ctx0" brushRef="#br0" timeOffset="49747.99">2815 7366 0,'0'-21'15,"0"42"-15,0-63 0,0 21 0,0-1 0,0 1 16,-21 0-16,21 0 0,0 0 16,-21 21-1,0 0-15,-1 0 16,22 21-16,0 0 16,-21 0-16,21 22 0,-21-1 0,21 0 15,-21 1-15,21 20 0,0 1 16,0-22-16,0 21 0,0 22 0,0-21 15,0 20-15,-21-20 0,21 20 16,0 1-16,-21 0 0,21-1 0,0-20 16,0 21-16,0-22 0,0 22 0,0-22 15,0 22-15,0-22 0,0 22 16,0-21-16,0 20 0,0-20 16,0-1-16,-22 1 0,22-22 0,0 22 15,-21-22-15,21 21 0,0-20 16,0-1-16,-21 0 0,21-20 0,-21 20 15,21-21-15,0 0 0,-21 0 16,21 1-16,0-44 31,0 1-31,0-21 16,0 21-16,0-22 0,0 22 0,0-21 16,21 0-16</inkml:trace>
  <inkml:trace contextRef="#ctx0" brushRef="#br0" timeOffset="51340.43">2815 7260 0,'0'0'0,"-21"0"0,0 0 31,0 0-15,42 0 46,0 0-62,0 0 0,0 0 16,0 0-16,22 0 0,-22 0 0,21 0 15,1 0-15,-1 0 0,21 0 16,-20 0-16,20 0 0,1 0 0,20 0 16,-20-21-16,-1 21 0,22 0 0,-21 0 15,-1 0-15,1 0 16,-1-21-16,1 21 0,20 0 0,-20-21 15,-1 21-15,22 0 0,0 0 16,-22-21-16,22 21 0,-1 0 0,1-22 16,-21 22-16,20 0 0,-20 0 0,-1 0 15,1-21-15,-22 21 0,22 0 16,-22 0-16,0 0 0,1 0 0,-1 0 16,-21-21-16,21 21 0,-20 0 0,20 0 15,-21 0-15,0 0 0,0 0 16,1 0-16,-1 0 0,0 0 0,0 0 15,0 0 1,-21 21 0,0 0-1,0 1-15,0-1 16,0 0-16,0 0 0,0 0 16,0 0-16,0 22 0,0-22 0,0 21 15,0-21-15,0 22 0,0-22 16,0 21-16,0 1 0,0-22 0,0 21 15,0 0-15,-21 1 0,21-22 0,0 21 16,0 1-16,0-1 0,0 21 16,0-20-16,0-1 0,0 22 0,0-22 15,0 21-15,0-20 0,0-1 16,0 22-16,0-22 0,0 0 0,0 1 16,0 20-16,0-21 0,0 1 15,0-1-15,21 0 0,-21 1 0,0-1 16,0 0-16,21 1 0,-21-1 0,22 0 15,-22 1-15,0-22 0,0 21 16,0 1-16,0-22 0,0 21 0,0 0 16,0-20-16,0 20 0,0-21 0,0 0 15,0 0-15,0 22 0,0-22 0,0 0 16,0 0-16,0 0 0,0 1 16,0 20-16,0-21 0,0 0 0,0 0 15,0 1-15,0-1 0,0 0 16,0 0-16,0 0 0,0 0 0,0 1 15,-22-1-15,1-21 0,21 21 16,-21 0-16,21 0 0,-21-21 0,21 21 16,-21 1-16,0-22 0,-1 21 0,1-21 15,0 21-15,0-21 0,0 0 16,0 21-16,-1-21 0,1 0 16,0 0-16,-21 0 0,21 0 0,-1 0 15,-20 0-15,21 0 0,-21 0 0,-1 0 16,1 0-16,21 0 0,-22 0 0,1 0 15,0 0-15,-1 0 0,1 0 16,0 0-16,-1 0 0,1 0 16,0 0-16,-1 0 0,1 0 0,0 0 15,-1 0-15,1 0 0,-21 0 0,20 0 16,1 0-16,0 0 0,-1 0 16,1 0-16,0 0 0,-1 0 0,1 0 15,0 0-15,-1 0 0,1 0 0,-22 0 16,22 0-16,0 0 0,-1 0 15,1 0-15,0 0 0,-22 0 0,22 0 16,0 0-16,-1 0 0,1 0 0,0 0 16,20 0-16,-20 0 0,21 0 15,-21 0-15,20 0 0,1 0 16,0 0-16,0 0 0,0 0 0,0 0 16,-1 0-16,1 0 0,0 0 0,0 0 15,0 0-15,0 0 0,-1 0 16,1 0-16,0 0 0,0 0 0,0 0 15,0 0-15,-1 0 0,1 0 16,0 0-16,0 0 16,0 0-16,0-21 15,-1 21-15,1-21 16,0 0-16,0 21 16,21-22-16,-21 22 15,21-21-15,-21 21 16,-1-21-16,1 0 15,42 21 17,1 0-17</inkml:trace>
  <inkml:trace contextRef="#ctx0" brushRef="#br0" timeOffset="52143.48">2498 10647 0,'0'0'16,"0"-21"-16,0 0 15,0-1-15,0 1 0,0 0 16,0 0-16,0 0 15,0 0-15,-22 21 0,1 0 16,21-22-16,-21 22 0,-21 0 16,21 0-16,-1 0 0,-20 0 15,21 22-15,0-1 0,-22-21 0,22 42 16,-21-21-16,21 0 0,0 22 16,-1-1-16,22 0 0,0 1 0,-21-1 15,21 0-15,-21 1 0,21-1 16,0 0-16,0 1 0,0-1 0,0-21 15,0 22-15,0-22 0,21 21 16,-21-21-16,21 0 0,1 1 0,-1-1 16,0-21-16,0 21 0,0-21 15,0 0-15,1 0 0,-1 0 16,0 0-16,0 0 0,0-21 0,0 0 16,1 21-16,-1-22 0,0 1 15,0-21-15,0 21 0,0 0 0</inkml:trace>
  <inkml:trace contextRef="#ctx0" brushRef="#br0" timeOffset="52663.21">2709 10583 0,'21'-21'31,"-21"42"-15,0 1-16,0-1 0,0 0 15,0 21-15,0 1 0,0-22 16,0 21-16,0 0 0,0-20 0,0 20 16,0 0-16,0-21 0,0 22 0,0-22 15,0 21-15,0-21 0,0 1 16,0-1-16,0 21 0,0-21 16,-21 0-16,21 1 15,0-44 1,0 1-1,0 0 1,0 0-16,0 0 0,0 0 0,0-1 16,21-20-16,1 21 0,-22 0 15,21 0-15,0-1 0,0 1 0,0 0 16,0 0-16,1 0 0,-1 21 0,0 0 16,21-21-16,-21 21 0,1 0 15,-1 0-15,0 0 0,0 21 0,0 0 16,0-21-16,-21 21 0,0 0 0,0 0 15,0 1-15,0 20 0,0-21 16,0 0-16,0 0 0,0 1 0,0-1 16,0 0-16,0 0 0,-21 0 0,21 0 15,-21-21-15,21-21 47,0 0-31,0 0-16,21 0 0,-21 0 0,21 21 15</inkml:trace>
  <inkml:trace contextRef="#ctx0" brushRef="#br0" timeOffset="53066.98">3260 10901 0,'0'-21'16,"0"0"-1,0-1 1,21 22-16,0 0 0,0 0 0,0 0 16,0 0-16,1 0 0,-1 22 15,0-22-15,0 21 0,0 0 0,0 0 16,-21 0-16,22 0 0,-1 1 16,-21-1-16,0 0 0,0 0 0,0 0 15,0 0-15,0 1 0,0-1 0,0 0 16,-21 0-16,-1-21 15,22-21 17,0 0-32,0 0 0,0-1 15,0 1-15,0 0 0,0-21 16,0 21-16,0-1 0,0 1 0,22 0 16,-1 0-16,-21 0 0,21 0 15,0 21-15,0-22 0,0 22 16,1 0-1,-1 0-15,0 0 16</inkml:trace>
  <inkml:trace contextRef="#ctx0" brushRef="#br0" timeOffset="53174.92">3937 10816 0,'0'0'0</inkml:trace>
  <inkml:trace contextRef="#ctx0" brushRef="#br0" timeOffset="53515.38">3895 10795 0,'0'0'16,"-22"21"-16,1 0 15,0 1-15,0-1 16,21 0-16,-21 0 0,0 0 0,21 22 16,0-22-16,-22 0 0,22 0 15,-21 21-15,21-20 0,0-1 0,0 0 16,0 0-16,0 0 0,0 0 15,21-21-15,1 0 0,-1 22 0,0-22 16,0 0-16,0 0 16,0 0-16,1-22 0,-1 1 0,0 0 15,0 21-15,0-21 0,-21 0 0,21 0 16,-21-1-16,0 1 0,22-21 16,-22 21-16,0 0 0,0-1 0,0 1 15,0 0-15,-22 0 0,1 0 0,0 21 16,0 0-16,0 0 0,0 0 15,-1 0-15,1 0 16,0 0-16,0 0 0,0 0 0,21 21 16,0 0-16,0 0 15,0 0-15,0 1 16,21-22 0,0 0-1,0 0-15,0 0 0</inkml:trace>
  <inkml:trace contextRef="#ctx0" brushRef="#br0" timeOffset="54243.96">4276 10859 0,'-22'0'31,"1"21"-31,21 0 16,0 0-16,0 0 0,0 0 15,0 1-15,0-1 0,0 0 16,0 0-16,0 0 0,0 0 0,0 1 16,0-1-16,0 0 0,0 0 0,0 0 15,0 0-15,0 1 16,0-1-16,-21-21 16,0 0-1,21-21 1,0-1-16,0 1 15,0 0-15,0-21 0,0 21 0,0-1 16,0 1-16,0 0 0,0-21 16,0 21-16,0-1 0,0 1 0,0 0 15,21 0-15,0 0 0,0 0 0,1-1 16,-1 22-16,0 0 0,0-21 16,0 21-16,0 0 0,1 0 0,-1 0 15,0 0-15,0 21 0,0 1 0,0-1 16,1 0-16,-22 0 0,0 0 15,0 0-15,21 1 0,-21-1 0,0 0 16,0 21-16,0-21 0,0 1 16,0-1-16,0 0 0,0 0 15,0 0-15,-21-21 16,21-21 0,-22 21-1,22-21-15,0 0 0,0 0 16,-21-1-16,21 1 0,0 0 0,0 0 15,0-21-15,0 20 0,21-20 0,1 21 16,-1 0-16,0-22 0,21 22 16,-21 0-16,1 0 0,20 21 0,-21-21 15,0 21-15,22 0 0,-22 0 16,21 0-16,-21 0 0,0 21 0,1 0 16,-1 0-16,0 0 0,0 1 15,0-1-15,-21 0 0,0 0 0,0 21 16,0-20-16,0-1 0,0 0 0,0 0 15,0 0-15,0 0 0,0 1 16,0-1-16,0 0 0,-21-21 0,21 21 16,-21-21-16,21-21 31,0 0-31,0 0 0,21-1 16</inkml:trace>
  <inkml:trace contextRef="#ctx0" brushRef="#br0" timeOffset="54655.9">5186 10964 0,'42'0'32,"-21"0"-32,0 0 15,1 0-15,-22-21 0,21 21 16,0-21-16,0 21 0,0-21 0,0 21 15,1-21-15,-1 0 0,0 21 16,-21-22-16,21 1 0,-21 0 16,21 21-16,-21-21 0,0 0 0,0 0 15,0-1-15,-21 22 16,0 0-16,0 0 0,0 0 16,-1 0-16,1 0 0,0 0 0,0 22 15,0-1-15,-22 0 0,43 0 0,-21 0 16,0 0-16,21 22 0,-21-22 15,21 21-15,-21-21 0,21 22 0,0-22 16,0 0-16,0 21 0,0-20 0,0-1 16,0 0-16,42 0 0,-42 0 0,42 0 15,-20-21-15,-1 0 16,0 0-16,21 0 0,1 0 0,-22 0 16,21 0-16,0 0 0,1-21 0,-1 0 15,0 0-15,-20 0 0,20 0 16,0-1-16,-21 1 0</inkml:trace>
  <inkml:trace contextRef="#ctx0" brushRef="#br0" timeOffset="55359.18">7324 6900 0,'0'0'0,"-22"0"0,1 0 0,21-21 16,0 0-1,-21 21 1,21 21-16,-21 0 0,21 1 15,0 20-15,0 0 0,0 1 16,0 20-16,0 1 0,0-1 0,-21 22 16,21-1-16,0 1 0,0 21 0,0-21 15,0 20-15,0 1 0,0 0 16,0 0-16,0 0 0,0 0 0,0-1 16,0-20-16,0 21 0,0-21 0,0 20 15,0-20-15,-21 0 0,21-1 16,0-20-16,0 21 0,0-22 15,-22 1-15,22-1 0,-21 1 0,21-22 16,0 43-16,0-43 0,0 0 16,0-21-16,0-42 15,0 0 1,0-21-16,0 21 0</inkml:trace>
  <inkml:trace contextRef="#ctx0" brushRef="#br0" timeOffset="56299.64">7154 7197 0,'0'-21'15,"0"-1"17,21 22-32,1-21 15,-1 21-15,0-21 0,0 21 16,21 0-16,1-21 0,20 21 0,-20 0 15,41-21-15,-20 21 0,20 0 0,1-21 16,21-1-16,-21 22 0,20 0 16,1-21-16,-21 21 0,42 0 0,-21 0 15,21-21-15,-21 21 0,21 0 0,0 0 16,-22-21-16,22 21 0,-21 0 16,21 0-16,-21 0 0,0 0 0,0-21 15,0 21-15,-1 0 0,-20 0 16,0 0-16,-1 0 0,-20-21 15,-1 21-15,1 0 0,-22 0 0,22 0 16,-22 0-16,-21 0 0,22 0 0,-22 0 16,0 0-16,0 0 0,0 21 15,0-21-15,-21 21 0,0 0 0,0 0 16,0 22-16,0-22 0,0 21 16,0-21-16,0 22 0,0 20 15,0-21-15,0 22 0,0-22 0,0 22 16,0-1-16,-21 1 0,21-1 0,0 1 15,-21-1-15,21 1 16,0-1-16,0 22 0,0-22 0,0 22 16,0-21-16,-21-1 0,21 1 0,0 20 15,0-20-15,0-1 0,0 1 0,-21-1 16,21 1-16,0-1 0,0 1 16,0-1-16,0-20 0,0 20 0,0 1 15,0-22-15,0 0 0,0 1 0,0-1 16,0 0-16,-21-21 0,21 22 0,0-22 15,-22 0-15,1 0 0,21 0 16,0 1-16,-21-1 0,0-21 0,0 21 16,0 0-16,-1-21 0,1 21 0,0-21 15,-21 0-15,-1 21 0,1-21 0,0 0 16,-64 22 0,42-22-16,1 0 0,-1 0 0,-20 0 15,-1 0-15,0 0 0,-20 0 0,-1 0 16,0 0-16,-21 0 0,-21 0 0,21 0 15,-21 0-15,-1 0 0,22 0 16,-21 21-16,21-21 0,0 0 0,0 21 16,21-21-16,1 21 0,-1-21 0,21 0 15,22 0-15,-22 0 0,21 0 16,22 0-16,0 0 0,-1 0 0,1 0 16,21 0-16,0 0 0,0-21 0,21 0 31,21 21-31,0 0 15,0 0-15,21 0 0,-20 0 0</inkml:trace>
  <inkml:trace contextRef="#ctx0" brushRef="#br0" timeOffset="56763.37">7387 10266 0,'0'0'0,"0"-21"0,-21 0 16,0 21 0,0 21-1,21 21-15,0-21 0,0 22 16,0-1-16,0 21 0,0-20 0,0-1 15,0 22-15,0-22 0,0 0 16,0 1-16,0-1 0,0 0 0,-22 1 16,22-22-16,0 21 0,0-21 0,0 0 15,0 1-15,0-44 32,0 1-17,0 0-15,22 0 0</inkml:trace>
  <inkml:trace contextRef="#ctx0" brushRef="#br0" timeOffset="56979.95">7324 10329 0,'0'0'16,"21"0"-1,0 0-15,-21-21 16,21 21-16,0 0 0,0 0 0,1 0 0,-1-21 15,0 21-15,0 0 16,0 0-16,0 0 0,1 0 0,-1 0 16,0 0-16,0 0 0,-21 21 15,0 0 1</inkml:trace>
  <inkml:trace contextRef="#ctx0" brushRef="#br0" timeOffset="57160.19">7324 10689 0,'0'0'0,"0"43"31,0-22-31,21-21 16,0 0 0,0 0-16,0 0 15,0 0-15,1 0 0,-1 0 0,0 0 16,0 0-16,0-21 0</inkml:trace>
  <inkml:trace contextRef="#ctx0" brushRef="#br0" timeOffset="57404.05">7810 10710 0,'0'22'0,"0"-1"16,0 0-16,0 0 15,0 0-15,0 0 0,0 1 16,0-1-16,0 0 0,0 0 16,-21 0-16,21 0 15,0 1 1,0-44 15,0 1-31,21 21 0,-21-21 16</inkml:trace>
  <inkml:trace contextRef="#ctx0" brushRef="#br0" timeOffset="57563.96">7853 10668 0,'0'-21'0,"-43"-21"32,65 42 14,-1 0-46,0 0 0,0 21 16,0-21-16</inkml:trace>
  <inkml:trace contextRef="#ctx0" brushRef="#br0" timeOffset="57947.45">8043 10732 0,'21'-22'16,"-21"1"0,22 21-16,-1 0 0,0 0 15,0 0-15,0 0 16,0 0-16,1 21 0,-1-21 16,-21 22-16,21-1 0,-21 0 0,21 0 15,-21 0-15,0 0 0,0 1 0,0-1 16,0 0-16,0 0 15,0 0-15,0 0 0,-21-21 16,0 22-16,0-22 0,-1-22 31,22 1-15,0 0-16,0 0 16,0 0-16,0 0 0,22-1 0,-22 1 15,0 0-15,21 0 0,0 21 0,0-21 16,-21 0-16,21 21 0,0 0 15,1-22-15,-1 22 16,0 0-16,0 0 16,-21-21-16</inkml:trace>
  <inkml:trace contextRef="#ctx0" brushRef="#br0" timeOffset="58300.25">8509 10837 0,'0'0'0,"0"22"15,21-22 1,0 0 0,0 0-1,1-22-15,-1 1 16,0 21-16,0-21 0,-21 0 0,21 21 16,0-21-16,1 0 0,-22-1 15,0 1 1,-22 21-1,1 0-15,0 0 0,0 0 0,0 21 16,0 1-16,-1-22 0,1 21 0,0 0 16,0 0-16,21 0 15,0 0-15,0 1 0,0-1 0,0 0 16,0 0-16,21-21 16,0 21-16,0-21 15,1 0-15,-1 0 0,0 0 16,0 0-16,0 0 0,22 0 0,-22-21 15,21 21-15,-21-21 0,22 0 0</inkml:trace>
  <inkml:trace contextRef="#ctx0" brushRef="#br0" timeOffset="59544.68">9207 10372 0,'0'0'0,"0"-21"0,0-1 15,0 1-15,0 0 16,-21 0-16,0 21 15,21 21 1,-21-21-16,21 21 16,-21 22-16,21-22 0,0 21 0,0 0 15,0 1-15,0-1 0,-21 22 0,21-22 16,0 21-16,-22-20 0,22 20 0,0-20 16,0 20-16,0-21 0,0 22 15,0-1-15,0 1 0,-21-1 0,21 1 16,0-1-16,0 1 0,0-1 0,0 1 15,-21-1-15,21 1 0,0-22 0,0 22 16,-21-22-16,21 22 0,0-22 16,0 0-16,0-21 0,0 22 0,0-22 15,0 0-15,0 0 0,0 0 16,21 1-16,0-22 0,0 0 16,1 0-16,-1-22 0,21 1 0,-21 0 15,0 0-15,1-21 0,20 20 16,-21 1-16,0-21 0,0 0 0,1 20 15,-22-20-15,0 0 0,0-1 0,0 1 16,0 0-16,0-1 0,0 1 0,-22 0 16,-20-1-16,21 1 0,0 0 0,-22-1 15,1 1-15,0 21 0,21 0 16,-22-22-16,1 43 0,21-21 0,0 0 16,-22 21-16,22 0 0,21-21 15,-21 21 1,21-21-16,21 0 15,0 21-15,0-22 0,1 1 16,-1 21-16,21-21 0,-21 0 0,22 21 16,-22-21-16,21 0 0,0-1 15,-20 1-15,20 0 0,0 21 0,-21-21 16,22 0-16,-22 0 0,0-1 0,0 1 16,0 0-16,1 0 0,-22 0 15,0 0-15,0-1 0,0 1 16,0 42 15,-22 1-15,22-1-16,-21 0 15,21 0-15,0 0 0,0 0 0,0 1 16,0-1-16,0 0 0,0 0 16,0 0-16,21-21 15,1 0 1,-1 0-16,0 0 0,0 0 0,0 0 15,0 0-15,1-21 0,-1 21 16,0-21-16,-21 0 0,0 0 16,0-1-16,0 1 0,0 0 15,0 0-15,0 0 0,-21 21 16,0-21-16,21-1 0,-22 22 16,22-21-16,0 0 15,0 0-15,22 0 16,-1 21-16,21-21 0,-21 21 15,0 0-15,1 0 0,20 0 16,-21 0-16,0 0 0,22 0 0,-22 0 16,0 21-16,21 0 0,-21-21 0,1 21 15,-22 0-15,21 0 0,-21 1 0,0-1 16,0 0-16,0 0 0,0 0 16,0 0-16,-21 1 0,-1-22 15,22 21-15,-21-21 0,0 21 16,21-42 31,21 21-47,0-21 0,1-1 15,-1 22-15,-21-21 0,21 0 0,0 0 16,0 0-16,0 0 0,1-1 0,-1-20 16,0 21-16,0 0 0,-21 0 15,21-1-15,-21 1 0,21 0 0,-21 0 16,-21 42 15,0 0-31,21 0 0,-21 1 16,0-1-16,21 0 0,0 21 0,0-21 15,0 1-15,0 20 0,0-21 0,0 0 16,0 0-16,0 1 0,21-1 16,0-21-16,0 21 0,0-21 0,1 0 15,20 0-15,-21 0 0,21 0 0,-20 0 16,20 0-16,-21 0 0,21-21 0,1 0 15,-22-1-15</inkml:trace>
  <inkml:trace contextRef="#ctx0" brushRef="#br0" timeOffset="60228.92">11811 7049 0,'0'-22'0,"0"44"0,0-65 0,0 22 0,0 0 16,0 0-16,0 0 15,-21 21-15,21-22 0,-21 22 16,21 22-1,0-1-15,0 21 0,0 0 16,0 1-16,0 20 0,0 1 0,0-1 16,0 22-16,0 0 0,0-1 15,-22 1-15,22 0 0,0-1 0,0 22 16,0 0-16,-21-21 0,21 20 16,0-20-16,-21 0 0,21-1 0,-21 1 15,0 0-15,0-1 0,21-20 16,-22 21-16,22-22 0,-21-21 0,21 22 15,-21-22-15,21 1 0,0-22 0,0 0 16,0 0-16,0 0 0,0 0 0,21-42 31,0 0-31,-21 0 0,22 0 16</inkml:trace>
  <inkml:trace contextRef="#ctx0" brushRef="#br0" timeOffset="61153.36">11980 6900 0,'0'-21'0,"21"21"15,1 0-15,20-21 16,-21 21-16,21 0 0,22 0 16,-22-21-16,22 21 0,-1 0 0,22 0 15,-22-21-15,22 21 0,21 0 0,0 0 16,0 0-16,-1 0 0,22 0 15,0-21-15,-21 21 0,21 0 0,-21 0 16,21 0-16,0 0 0,-21 0 0,21 0 16,-21 0-16,0 0 0,-1 0 15,1 0-15,-21 0 0,21 0 0,-22 0 16,1 0-16,0 0 16,-1 0-16,1 0 0,-21 0 0,20 0 15,-20 0-15,-22 0 0,0 21 0,1-21 16,-1 0-16,-21 0 0,22 21 15,-22-21-15,-21 21 0,21-21 0,-21 21 16,21 0-16,-21 1 0,0 20 16,0-21-16,0 0 0,0 22 15,0-1-15,0 0 0,0 1 0,0 20 16,0-21-16,-21 22 0,21-1 0,-21 1 16,21-1-16,0 1 0,0-1 15,0 1-15,0-1 0,0 22 0,0-21 16,0-1-16,0 1 0,0 20 15,0-20-15,0-1 0,0 1 0,0-22 16,0 22-16,0-1 0,0-21 16,0 22-16,0-22 0,-21 22 0,21-22 15,-22 0-15,22 22 0,0-22 0,0 1 16,-21-22-16,21 21 0,-21-21 16,21 22-16,-21-22 0,21 0 0,-21 0 15,0-21-15,-1 21 0,22 0 0,-21-21 16,0 22-16,0-22 0,0 0 15,-22 0-15,22 21 0,-21-21 0,0 21 16,-1-21-16,1 0 0,0 0 16,-22 21-16,1-21 0,20 0 0,-20 0 15,-22 21-15,22-21 0,-22 0 0,0 0 16,-21 0-16,22 0 0,-43 0 16,21 0-16,-21 0 0,-21 21 0,21-21 15,-43 0-15,22 0 0,0 0 0,-21 22 16,21-22-16,21 0 0,0 0 0,0 21 15,21-21-15,0 0 0,21 0 0,22 0 16,-1 0-16,1 0 0,20 0 16,1 0-16,21 0 0,0 0 15,0 0-15,-1 0 0,44 0 32,-1 0-17,0-21-15,0 21 0,0 0 0,0 0 16,1 0-16</inkml:trace>
  <inkml:trace contextRef="#ctx0" brushRef="#br0" timeOffset="61648.08">12446 10202 0,'0'0'0,"0"-21"0,0 0 0,21 21 0,-21-21 15,0 0-15,0 0 16,0 42 15,0 0-31,0 0 0,0 0 16,0 0-16,0 22 0,0-22 0,-21 21 15,21 1-15,0-22 0,0 21 16,0 0-16,0-20 0,-21 20 0,21-21 16,0 0-16,0 0 0,0 1 0,0-1 15,-21 0-15,21 0 0,0 0 16,0-42 15,0 0-15</inkml:trace>
  <inkml:trace contextRef="#ctx0" brushRef="#br0" timeOffset="61964.03">12107 10837 0,'0'0'0,"0"22"0,0-1 0,0 0 15,0 0-15,0 0 0,21-21 16,1 0-16,-1 21 0,0-21 16,0 0-16,0 0 0,0 0 0,1 0 15,20 0-15,-21 0 0,0 0 0,0 0 16,22 0-16,-22 0 0,0-21 0,0 21 16,0-21-16,22 21 0,-22-21 15,0 0-15,0 0 0,0-1 16,-21 1-16,22 0 0,-22 0 15,0 0-15,0 0 16,0-1-16,0 1 0,0 0 16,0 0-16,0 0 0,-22 0 15,22-1-15</inkml:trace>
  <inkml:trace contextRef="#ctx0" brushRef="#br0" timeOffset="62208.2">12213 10266 0,'0'0'0,"-21"-21"31,21 0-31,21 21 0,0 0 16,0-22-16,1 22 16,-1 0-16,0 0 0,0 0 0,21-21 15,-20 21-15,-1 0 0,0 0 0,0 0 16,21 0-16,-20 0 0,-1 0 0,0 0 15,0 0-15,0 0 16,0 0 0,1 0-16,-1 0 0</inkml:trace>
  <inkml:trace contextRef="#ctx0" brushRef="#br0" timeOffset="62676.93">13525 10139 0,'0'0'0,"0"-21"31,0 0-31,-21 21 16,0 0-1,0 21-15,0 0 0,21 0 16,-21 0-16,-1 22 0,1-22 16,21 21-16,-21-21 0,0 22 0,0-1 15,0 0-15,21 1 0,-22-1 16,1 0-16,21-21 0,-21 22 0,21-1 16,0-21-16,0 0 0,0 22 0,0-22 15,0 0-15,0 0 0,21-21 0,0 21 16,1 1-16,-1-22 0,0 0 15,21 0-15,-21 0 0,1 0 0,20 0 16,-21 0-16,0 0 0,0 0 0,22 0 16,-22-22-16,0 22 0,0-21 0,0 21 15,1-21-15,-1 0 0,0 21 16,0-21-16,0 0 0,-21-1 16,21 1-16,1 0 15,-22 0-15,0 0 0,0 0 16,0-1-16,0 1 0,0 0 15,0 0-15</inkml:trace>
  <inkml:trace contextRef="#ctx0" brushRef="#br0" timeOffset="62935.78">13314 10414 0,'0'0'0,"-21"0"0,42 0 31,0 0-15,0 0-16,0 0 0,0 0 15,1 0-15,-1 0 0,21 0 0,-21-21 16,0 21-16,22 0 0,-22 0 0,0-21 16,0 21-16,0 0 0,1 0 0,-1-21 15,0 21 1,-21-22-16,0 1 15,0 0-15,0 0 16</inkml:trace>
  <inkml:trace contextRef="#ctx0" brushRef="#br0" timeOffset="63203.58">13420 10097 0,'0'0'0,"21"0"31,0 0-15,0 0-16,0 0 0,0-22 0,22 22 15,-22 0-15,21 0 0,-21 0 0,1 0 16,20-21-16,-21 21 16,0 0-16,22 0 0,-22 0 0,0 0 15,0 0-15,-42 0 47,0 0-47,0 0 16,-1 0-16</inkml:trace>
  <inkml:trace contextRef="#ctx0" brushRef="#br0" timeOffset="64460.71">6985 5419 0,'0'0'0,"42"-43"31,-21 43-31,-21-21 15,-21 42 32,0 1-47,-21-22 0,21 21 16,-22 0-16,-20 21 0,20 1 0,-20-1 16,-22 0-16,22 1 0,-22 20 0,0-21 15,1 22-15,-1-1 0,-21 1 16,0-22-16,22 22 0,-22-22 15,21 22-15,-21-22 0,22 0 0,-1 22 16,0-22-16,1 0 0,-1 22 16,0-22-16,1 1 0,-1-1 0,0 0 15,1 1-15,-1-1 0,22 0 16,-22-21-16,21 22 0,1-22 0,-1 0 16,22 0-16,0 0 0,-1-21 0,22 22 15,-21-22-15,21 0 0,0 0 16,21-22 15,0 1-31,21 0 16,0 0-1</inkml:trace>
  <inkml:trace contextRef="#ctx0" brushRef="#br0" timeOffset="64851.65">4572 6477 0,'21'-21'31,"-21"42"-15,0 0-16,-21 0 0,0 1 16,0-1-16,-1 0 0,1 0 15,0 0-15,0 0 0,0 1 0,0-1 16,-1 0-16,1 0 0,-21 0 15,21 0-15,0-21 0,-1 22 0,1-22 16,0 0-16,42 0 47,0 0-47,1 0 0,-1 0 16,0 0-16,21 0 0,1 0 15,-22 0-15,21 0 0,0 21 0,1-21 16,-1 21-16,-21-21 0,22 0 15,-1 21-15,0-21 0,1 0 16,-22 0-16,21 21 0,-21-21 0,0 0 16,22 0-16,-22 0 0,0 0 0,0 0 15,22-21-15,-22 21 16</inkml:trace>
  <inkml:trace contextRef="#ctx0" brushRef="#br0" timeOffset="65396.49">8445 5207 0,'0'0'0,"0"-21"31,-21 21-15,21 21-16,-21 0 16,21 0-16,0 22 0,0-22 0,-21 21 15,21 22-15,-21-1 0,21 1 0,0-1 16,0 1-16,0-1 0,0 22 16,0-22-16,0 1 0,0-1 0,0 1 15,0-1-15,-21 1 0,21-22 0,0 22 16,0-1-16,0-20 0,-22 20 15,22-21-15,-21 1 0,21-1 16,0 0-16,0 1 0,-21-22 0,0 0 16,21 21-16,-21-20 0,21-1 15,-21-21 1,-1 0-16,1 0 16,0-21-16,0-1 15,0 1-15,0 0 0</inkml:trace>
  <inkml:trace contextRef="#ctx0" brushRef="#br0" timeOffset="65680.33">7874 6435 0,'0'21'16,"0"0"-16,0 0 16,0 0-16,0 1 0,0 20 15,0-21-15,0 0 0,21 22 0,-21-22 16,0 0-16,21 0 0,0 21 0,-21-20 15,22-22-15,-1 21 0,-21 0 16,21-21-16,0 0 0,0 21 16,0-21-16,1 0 0,-1 0 0,0 0 15,0 0-15,0-21 16,0 21-16,1-21 0,-1 0 16,0-1-16,0 1 0,0 0 0,0 0 15,-21 0-15,22 0 0,-1-1 0,0 1 16,-21 0-16,0 0 0,0 0 15,21-22-15,0 22 0,-21 0 0,21-21 16</inkml:trace>
  <inkml:trace contextRef="#ctx0" brushRef="#br0" timeOffset="66183.48">9165 5207 0,'21'0'31,"0"0"-16,1 0-15,-1 0 0,0 21 0,0-21 16,21 21-16,-20 1 0,-1-1 0,21 21 16,0-21-16,1 0 0,-1 22 15,0-22-15,22 21 0,-1 1 0,1-1 16,-1 0-16,22 1 0,0-1 16,-1 0-16,1 1 0,21-1 0,-21 21 15,20-20-15,1-1 0,0 0 0,0 1 16,0-1-16,-22 22 0,22-22 15,-21 0-15,0 22 0,-1-22 0,-20 0 16,-1 22-16,1-22 0,-1 1 0,-20-1 16,-1 0-16,0-21 15,22 22-15,-43-22 0,21 0 0,1 0 16,-1 0-16,-21 1 0,21-1 0,-20-21 16,-1 21-16,0-21 0,0 0 0,0 0 15,0 0-15,1 0 16,-22-21-16,21 21 15,-21-21-15,0-1 0,21 22 0,-21-21 16,0 0-16</inkml:trace>
  <inkml:trace contextRef="#ctx0" brushRef="#br0" timeOffset="66495.32">12107 6435 0,'-21'0'15,"0"0"-15,21 21 32,0 0-32,21 0 15,0 0-15,0-21 0,1 22 16,-1-1-16,21 0 0,-21-21 16,0 21-16,1 0 0,-1 0 0,0-21 15,0 22-15,0-1 0,-21 0 0,0 0 16,0 0-16,0 0 15,0 1-15,-21-22 0,0 21 16,-21 0-16,-1-21 0,22 21 0,-21 0 16,-22-21-16,22 21 0,0-21 0,-1 22 15,1-22-15,0 0 0,20 21 16,-20-21-16,0 21 0,-1-21 0,22 0 16,-21 0-16</inkml:trace>
  <inkml:trace contextRef="#ctx0" brushRef="#br0" timeOffset="67196.92">3260 8086 0,'-22'0'15,"44"0"-15,-65-21 0,22 21 0,0 0 0,0 0 16,0 0-16,-1 0 16,44 0 15,20 0-31,-21 0 0,43 0 15,-22 0-15,43 0 0,-22 0 0,22 0 16,21 0-16,-22 0 0,1 0 0,21 0 16,-22 0-16,22 0 0,-21 0 15,0 0-15,20 0 0,-20 0 16,0 21-16,-22-21 0,22 0 0,-22 0 16,1 0-16,-22 0 0,1 21 15,-1-21-15,-21 0 0,0 0 0,-21 21 16,-42-21-1,21 0-15,-22 0 16,1 0-16,-21 0 0,-1 0 0,1 21 16</inkml:trace>
  <inkml:trace contextRef="#ctx0" brushRef="#br0" timeOffset="67560.73">3048 8657 0,'0'0'15,"-21"0"-15,21 21 0,21-21 32,0 0-32,21 0 15,1 0-15,-1 0 0,22 0 16,20 0-16,-20 0 0,20 0 0,1 0 15,0 0-15,21 0 0,-22 0 0,-20 0 16,20 0-16,1-21 0,0 21 16,-22 0-16,22 0 0,-22 0 15,1 0-15,-1 0 0,1 0 0,-1 0 16,-20 0-16,-1 0 0,0 0 0,-20 0 16,-1 0-16,-42 0 15,-1 0 1,-20 0-16,0 0 0,-22 0 0,22 21 15,-22-21-15,-20 0 0,20 22 0,-20-1 16</inkml:trace>
  <inkml:trace contextRef="#ctx0" brushRef="#br0" timeOffset="67831.8">3154 9081 0,'0'0'0,"-43"21"0,22-21 0,0 21 16,21 0-16,0 0 0,0 0 15,21-21-15,22 0 16,-22 0-16,21 22 0,0-22 0,22 0 16,-1 0-16,1 0 0,-1 0 15,1 0-15,21 0 0,-22 0 0,22 0 16,-22 0-16,1 0 0,-1 0 0,1 0 16,-22 0-16,22 0 0,-22 0 0,21 0 15,-20 0-15,-1 0 0,-21 0 16,22 0-16,-22 0 0,-42 0 31,-1 0-31,-20 0 16,21 0-16,-21 21 0,-22-21 0</inkml:trace>
  <inkml:trace contextRef="#ctx0" brushRef="#br0" timeOffset="68092.59">3090 9546 0,'0'0'0,"0"21"16,21-21-1,1 0-15,20 0 0,-21 0 16,21 0-16,22 0 0,-22 0 0,22 0 16,-1 0-16,-20 0 0,41 0 15,-20 0-15,-1 0 0,1 0 0,-1 0 16,1 0-16,-1-21 0,1 21 0,-1 0 15,-20 0-15,20 0 0,1 0 16,-22-21-16,21 21 0,-20 0 0,-1 0 16,0 0-16,22-21 0,-22 21 15,1 0-15,-22-21 0</inkml:trace>
  <inkml:trace contextRef="#ctx0" brushRef="#br0" timeOffset="68735.22">7641 7535 0,'0'0'0,"-21"0"0,21 22 15,21-22 1,21 0-16,1 0 0,-1 21 16,22-21-16,-1 0 0,22 0 0,-22 0 15,22 0-15,0 21 0,-1-21 16,22 0-16,-21 0 0,21 0 16,-1 0-16,1 0 0,0 0 0,-21 0 15,21 0-15,-22 0 0,1 0 0,0 0 16,-22 0-16,1 0 0,-1 0 0,1 0 15,-22 0-15,21 0 0,-41 0 16,20 0-16,-21 0 0,0 0 0,-42 0 31,-21 0-31,21 0 0,-22 0 16,-20 0-16,20 21 0</inkml:trace>
  <inkml:trace contextRef="#ctx0" brushRef="#br0" timeOffset="69072.03">7641 8170 0,'0'0'0,"21"22"15,0-22-15,22 0 0,-1 0 16,22 0-16,-22 0 0,21 0 0,22 0 15,-21-22-15,20 22 0,1-21 16,0 21-16,20 0 0,-20 0 16,0-21-16,21 21 0,-22 0 0,1 0 15,21 0-15,-22 0 0,-20-21 0,21 21 16,-22 0-16,1 0 0,-1 0 16,-21 0-16,1 0 0,-1 0 0,-21 0 15,22 0-15,-22 0 0,-42 0 31,-1 0-31,-20 0 16,21 0-16,-43 0 0,22 0 0,0 0 16</inkml:trace>
  <inkml:trace contextRef="#ctx0" brushRef="#br0" timeOffset="69379.85">8022 8488 0,'0'0'0,"-42"0"0,-1 21 0,22 0 15,0 0-15,21 1 0,0-1 16,21 0 0,22-21-16,-22 0 0,21 0 0,0 0 15,1 0-15,20 0 0,-20 0 16,20 0-16,1 0 0,-1 0 0,1 0 16,20 0-16,-20 0 0,20 0 0,-20 0 15,21 0-15,-22 0 0,22 0 0,-22 0 16,1 0-16,-1 0 15,1 0-15,-1 0 0,-20 0 0,-1 0 16,0 0-16,1 0 0,-22 0 0,0 0 16,0 0-16,0 0 0,-42 0 31,0 0-31,-21 0 0,20 0 0,-20 0 16,0 0-16,-1 0 0,-20 21 0</inkml:trace>
  <inkml:trace contextRef="#ctx0" brushRef="#br0" timeOffset="69624.71">7726 9165 0,'0'0'0,"-21"0"0,21 21 0,0 1 16,0-1-16,21-21 0,21 0 15,-21 0-15,22 21 0,20-21 16,-21 0-16,22 0 0,21 0 0,-22 0 15,22 0-15,-1 0 0,1 0 0,0 0 16,-1 0-16,1 0 0,21 0 0,-21 0 16,-1 0-16,1 0 0,0-21 15,-22 21-15,1 0 0,-1 0 0,1-21 16,-22 21-16,21 0 0,-20-22 16,-1 22-16,0-21 0</inkml:trace>
  <inkml:trace contextRef="#ctx0" brushRef="#br0" timeOffset="70260.02">12234 7451 0,'-21'0'15,"42"0"-15,-63 0 0,42 21 0,-21-21 16,21 21-16,0 0 16,21-21-16,21 0 0,1 0 15,-1 0-15,0 21 0,22-21 16,-1 0-16,22 0 0,0 0 0,-1 0 16,22 0-16,0 0 0,21 0 0,-21 0 15,21 0-15,-21 0 0,-1 0 16,1 0-16,0 0 0,0 0 0,0 0 15,-22 0-15,22 0 0,-42 0 0,20 0 16,-20 0-16,-1 0 0,-20 0 16,-1 0-16,-21 0 0,0 0 0,-42 0 31,0 0-31,-21 0 0,-1 0 16,-20 22-16,-1-22 0,1 0 0,-1 0 15</inkml:trace>
  <inkml:trace contextRef="#ctx0" brushRef="#br0" timeOffset="70585.84">12277 8086 0,'0'0'16,"-43"0"-16,22 21 0,21 0 0,21 0 15,0-21-15,22 0 16,-1 0-16,0 0 0,22 0 15,-1 0-15,1 0 0,-1 0 16,22 0-16,0 0 0,21 0 0,-1 0 16,1 0-16,0 0 0,21 0 15,-21 0-15,0 0 0,0 0 0,-1 0 16,-20 0-16,21 0 0,-21 0 0,-1 0 16,1 0-16,-22 0 0,1 0 15,-1 0-15,-20 0 0,-1 21 0,-21-21 16,22 0-16,-22 0 0,-42 0 31,-1 0-31,-20 0 0,0 0 16,-1 0-16,-20 0 0,-1 0 0</inkml:trace>
  <inkml:trace contextRef="#ctx0" brushRef="#br0" timeOffset="70903.66">12467 8551 0,'0'0'0,"-21"22"0,0-22 0,21 21 16,21-21-1,0 21-15,21-21 0,-20 0 0,20 0 16,21 0-16,-20 0 0,20 0 16,22 0-16,-22 0 0,22 0 0,0 0 15,-1 0-15,22 0 0,-21 0 0,0 0 16,-1 0-16,1 0 0,0 0 15,-22 0-15,1 0 0,-1 0 0,1 0 16,-22 0-16,21 0 0,-20 0 16,-22 0-16,21 0 0,-21 0 0,1 0 15,-44 0 17,1 0-32,0 0 0,-21 0 15,21 0-15,-22 0 0,-20 21 0,20-21 16,-20 0-16</inkml:trace>
  <inkml:trace contextRef="#ctx0" brushRef="#br0" timeOffset="71199.49">12552 9017 0,'0'0'0,"-43"21"0,22 0 0,-21 1 0,0 20 16,42-21-16,0 0 15,21-21-15,0 0 0,21 0 16,1 0-16,20 0 0,1 0 0,-1 0 15,22 0-15,-1 0 0,22 0 0,-21 0 16,21 0-16,-22 0 0,22 0 0,-21 0 16,0 0-16,-1 0 0,-20 0 15,20 0-15,-20-21 0,-22 21 16,22 0-16,-22 0 0,22 0 0,-43-21 16,21 21-16,-21 0 0,22 0 0,-22-21 15,0 21 1,-21-21-1,-21 21 1,0 0-16,-1 0 16</inkml:trace>
  <inkml:trace contextRef="#ctx0" brushRef="#br0" timeOffset="76056">6519 12891 0,'0'0'0,"21"0"16,1 0-16,-1 0 0,0 0 16,0 0-16,0 0 0,0 0 15,1-22-15,20 1 0,-21 0 0,0 0 16,0 0-16,1 0 0,-1-1 0,-21 1 15,0 0-15,0 0 16,0 0-16,0 0 0,-21 21 0,-22-22 16,1 22-16,0 0 0,-1 0 0,-20 0 15,-1 0-15,1 0 0,-22 0 16,22 22-16,-1-22 0,22 21 0,-22 0 16,1 0-16,20 0 0,1 0 0,21 22 15,-21-22-15,20 0 16,22 0-16,0 0 0,0 22 0,0-22 15,0 0-15,22 0 0,-1 0 0,21 1 16,-21-1-16,22 0 0,-1 0 16,0 0-16,1 0 0,-1 1 0,0-1 15,1 0-15,-1 0 0,0 0 0,1 0 16,-1 1-16,0-1 0,-21 0 16,1 0-16,-22 0 0,0 0 0,0 1 15,-22-1-15,1 0 0,-21 0 0,0-21 16,-1 21-16,1 0 0,0-21 0,-1 0 15,-20 0-15,20 0 0,1 0 16,0-21-16,-1 0 0,1 21 16,0-21-16,-1 0 0,1 0 0,21-1 15,0 1-15,0-21 0,-22 21 16,43 0-16,-21-1 0,21 1 0,0 0 16,0 0-16,0 0 0,0 0 15,21 21-15,0 0 16,22 0-16,-22 0 0,21 0 0,1 0 15,-1 0-15,0 0 0,1 0 0,-1 0 16</inkml:trace>
  <inkml:trace contextRef="#ctx0" brushRef="#br0" timeOffset="77396.91">7239 13187 0,'0'0'0,"0"-21"0,0 0 16,0-1-16,0 1 0,0 0 16,0 0-16,-21 0 0,0 0 15,-1-1-15,1 1 0,0 0 16,0 0-16,0 21 0,0-21 0,-22 21 16,22 0-16,0 0 0,-21 0 0,20 0 15,-20 21-15,21 0 0,-21 0 16,20 0-16,1 22 0,-21-22 15,21 21-15,0-21 0,21 22 0,0-1 16,-22-21-16,22 22 0,0-22 0,0 21 16,0-21-16,0 0 0,22 1 15,-22-1-15,21 0 0,0-21 0,0 21 16,0-21-16,0 0 0,22 0 0,-22 0 16,21 0-16,-21 0 0,22-21 15,-22 21-15,21-21 0,-21 0 0,1-1 16,20 1-16,-21 0 0,0 0 15,0 0-15,1-22 0,-1 22 0,-21 0 16,0 0-16,0 0 0,0 0 0,0-1 16,0 44 15,-21-1-31,-1-21 0,22 21 16,0 0-16,0 0 0,-21 0 0,21 1 15,0-1-15,0 21 0,0-21 0,0 0 16,21 1-16,-21-1 15,22-21-15,-1 21 0,0-21 0,0 0 16,0 0-16,0 0 0,1 0 0,-1 0 16,0 0-16,0 0 0,0 0 0,0-21 15,1 21-15,-1-21 16,0-1-16,-21 1 0,21 0 0,0 0 16,-21-21-16,21 20 0,-21 1 0,0 0 15,0-21-15,22 21 16,-22-1-16,0 44 31,0-1-31,0 0 0,-22 0 16,22 0-16,0 0 0,0 1 15,0-1-15,0 0 0,0 0 0,-21 0 16,21 0-16,0 1 0,0-1 16,0-42 30,0-1-46,0 1 0,0 0 16,0 0-16,0 0 16,0 0-16,0-1 0,21 1 0,1 0 15,-22 0-15,21 0 0,0 21 16,0 0-16,0 0 16,0 0-16,1 21 0,-22 0 15,21 0-15,0 0 0,-21 1 16,21-1-16,-21 0 0,0 0 15,0 0-15,21-21 0,-21 21 16,0 1-16,0-1 0,21-21 31,1 0-15,-22-21-16,21-1 16,0 1-16,0 0 0,-21 0 0,21 0 15,0 0-15,1-1 0,-22 1 16,21-21-16,0 21 0,0 0 0,0-1 15,-21 1-15,21 21 0,1 0 16,-1 0-16,-21 21 16,0 1-16,0-1 0,0 0 15,0 21-15,0-21 0,0 1 16,0-1-16,0 21 0,21-21 0,-21 0 16,21 1-16,-21-1 0,21 0 15,0 0-15,1-21 0,-1 21 0,0-21 16,0 0-16,0 0 0,0 0 0,1 0 15,-1 0-15,0 0 0,0 0 0,0 0 16,0-21-16,22 0 0,-22 0 16,0 0-16,0-1 0,0 1 0,1 0 15,-22-21-15,0 21 0,21-43 16,-21 22-16,0 21 0,0-1 16,0 1-16,-21 21 15,-1 0-15,1 0 0,0 21 16,0 1-16,0-1 0,21 0 15,-21 0-15,21 0 0,0 22 16,0-22-16,0 0 0,0 0 0,0 0 16,0 0-16,21 1 0,0-1 0,0-21 15,-21 21-15,21 0 0,0-21 16,1 0-16,-1 0 0,0 0 0,21 0 16,-21 0-16,22 0 0,-1 0 0,-21 0 15,22-21-15,-1 21 0</inkml:trace>
  <inkml:trace contextRef="#ctx0" brushRef="#br0" timeOffset="78919.58">9377 13356 0,'0'21'0,"0"-42"0,-21 42 0,42-42 47,0 21-47,-21-21 0,21 21 16,-21-21-16,21 0 0,0 0 15,-21-1-15,22 1 0,-1 0 16,-21 0-16,0-21 0,21-1 0,0 22 16,0-21-16,-21-22 0,21 22 0,1-22 15,-22 22-15,21 0 0,-21-1 16,0 1-16,0 21 0,21-21 0,-21 20 15,-21 22-15,0 0 16,21 22-16,-22-1 0,1 0 16,0 21-16,0 1 0,21-1 0,0 0 15,0 1-15,0-1 0,-21 21 0,21-20 16,0-1-16,0 0 0,0 1 16,0-22-16,0 21 0,0-21 0,0 22 15,21-22-15,0 0 0,-21 0 16,21-21-16,0 21 0,1 1 0,-1-22 15,0 0-15,0 0 16,0 0-16,0 0 0,22 0 0,-22-22 16,0 1-16,0 0 0,0 21 0,22-21 15,-22 0-15,0-22 0,0 22 0,0 0 16,-21-21-16,22 21 0,-22-1 16,21 1-16,-21 0 0,0 0 0,0 0 15,-21 42 1,21 0-16,-22 0 15,22 0-15,0 1 0,0-1 16,0 0-16,0 0 0,0 0 0,0 0 16,0 1-16,0-1 0,0 0 0,0 0 15,22 0-15,-1-21 0,0 21 16,0-21-16,0 0 0,0 0 0,22 0 16,-22 0-16,0 0 0,21 0 0,-20 0 15,-1-21-15,21 21 0,-21-21 16,0 0-16,1 0 0,-1 0 0,0-1 15,-21-20-15,0 21 0,21-21 0,-21 20 16,21 1-16,-21-21 0,0 21 0,0 0 16,0 42 15,0 0-31,-21 0 16,21 21-16,-21-20 0,21-1 15,-21 0-15,21 0 0,0 0 0,0 0 16,0 1-16,0-1 0,0 0 0,0 0 15,0-42 32,0 0-47,0 0 0,0-1 16,21 1-16,-21 0 0,21 0 16,0 0-16,-21 0 0,21-22 0,-21 22 15,22 0-15,-22 0 0,21 0 0,0 21 16,-21-22-16,21 22 15,0 0-15,0 22 16,-21-1-16,22 0 0,-22 0 0,21 0 16,-21 0-16,0 1 0,0-1 0,0 0 15,0 21-15,21-21 0,-21 1 0,0-1 16,0 0-16,0 0 16,21-21-16,0 0 15,0 0 1,1 0-1,-1-21-15,0 0 0,-21 0 16,21 21-16,0-43 0,0 22 0,1 0 16,20-21-16,-21 20 0,0-20 0,0 21 15,22-21-15,-22 20 0,0 1 16,21 0-16,-20 0 0,-1 0 0,0 21 16,-21 21-1,0 0-15,0 0 0,0 0 16,0 1-16,0 20 0,0-21 15,0 0-15,0 0 0,0 1 0,0-1 16,0 0-16,21 0 0,0 0 16,-21 0-16,21-21 0,1 22 15,-1-22-15,0 21 16,0-21-16,0 0 0,22 0 0,-22 0 16,0 0-16,21 0 0,-21 0 0,1 0 15,20 0-15,-21-21 0,21-1 16,-20 22-16,-1-21 0,0 0 0,0 0 15,0-21-15,0 20 0,1 1 0,-22 0 16,0-21-16,0 21 0,0-1 0,0 1 16,0 0-16,-22 21 15,1 0-15,0 0 16,0 21-16,0 0 0,0-21 0,-1 22 16,22-1-16,0 21 15,-21-21-15,21 0 0,0 1 0,0-1 16,0 0-16,0 0 0,0 0 0,0 0 15,21 1-15,1-22 0,-1 0 16,0 21-16,0-21 0,0 0 16,22 0-16,-22 0 0,0 0 0,21 0 15,-21 0-15,1-21 0,-1 21 0,21-22 16,-21 22-16,0-21 0,1 0 16,-1 0-16,0 21 0,0-21 0,0 0 15,-21-1-15,0 1 0,21 0 0,-21 0 16,0 0-16,0 0 0,0-1 15,0 1-15,-21 0 0</inkml:trace>
  <inkml:trace contextRef="#ctx0" brushRef="#br0" timeOffset="79187.42">11007 12404 0,'0'0'0,"-22"0"0,1 0 16,0 0-16,0 0 0,0 0 31,21-21-15</inkml:trace>
  <inkml:trace contextRef="#ctx0" brushRef="#br0" timeOffset="79512.57">9165 12912 0,'0'0'0,"21"0"16,0 0 0,22 0-16,-22 0 0,21 0 15,1 0-15,-1 0 0,-21 0 0,21-21 16,1 21-16,-1 0 0,0 0 0,1 0 15,-22 0-15,21 0 16,-21 0-16,22 0 0,-22-22 0,0 22 0,0 0 16,-42 0 46,0 0-62</inkml:trace>
  <inkml:trace contextRef="#ctx0" brushRef="#br0" timeOffset="98065.25">15198 5271 0,'0'-22'15,"-22"22"1,1 0-16,0 0 0,0 0 16,0 0-1,0 0-15,-1 0 0,1 0 0,0 0 16,0 0-16,0 0 0,0-21 0,-1 21 15,1 0-15,0 0 0,0 0 16,0 0-16,0 0 0,-1 0 0,1-21 16,0 21-16,0 0 15,0 0-15,0 0 0,-1 0 0,1 0 16,0-21 0,0 21-16,42 0 125,0 0-110,0 0-15,1 0 16,-1 0-16,0 0 0,0 0 15,0 0-15,0 0 16,1 0-16,-1 0 0,0 0 0,0 0 16,0 0-16,0 0 0,1 0 0,-1 0 15,0 0-15,0 0 0,0 0 16,0 0-16,22 0 0,-22 0 0,21 0 16,-21 0-16,1 0 0,20 0 15,0 0-15,-21 0 0,22 0 0,-22 0 16,21 0-16,-21 0 0,22 0 0,-1 0 15,-21 0-15,22-21 0,-22 21 16,21 0-16,-21 0 0,0 0 16,22 0-16,-22 0 0,0 0 0,21 0 15,-20 0-15,20 0 0,-21 0 16,0 0-16,22 0 0,-22 0 0,21 0 16,-21 0-16,22 0 0,-1-21 0,-21 21 15,21 0-15,-20 0 0,20 0 16,0 0-16,-21 0 0,22 0 0,-1 0 15,-21 0-15,22 0 0,-1 0 16,-21-22-16,21 22 0,1 0 0,-22 0 16,21 0-16,-21 0 0,22 0 0,-22 0 15,21 0-15,-21 0 0,22 0 16,-22 0-16,21 0 0,-21 0 16,22 0-16,-22 0 0,21 0 15,-21 0-15,1 0 0,20 0 0,0 0 16,-21 0-16,22 0 0,-22 0 0,21-21 15,1 21-15,-22 0 0,21 0 16,0 0-16,1 0 0,-22 0 0,21 0 16,1 0-16,-1 0 0,-21 0 0,21 0 15,1 0-15,-1 0 0,-21 0 16,22 0-16,-1 0 0,-21 0 0,21 0 16,1 0-16,-22 0 15,21 0-15,1 0 0,-22 0 0,21 0 16,0 0-16,-20 0 0,20 0 0,0 0 15,1 0-15,-1 0 0,0 0 16,1 0-16,-22 0 0,21 0 0,0 0 16,1 0-16,-1 0 0,-21 0 15,22 0-15,-1 0 0,-21 0 0,21 0 16,1 0-16,-22 0 0,21 0 0,-21 0 16,1 0-16,20 0 0,-21 0 15,21 0-15,-20 0 0,-1 0 0,21 0 16,-21 0-16,0 0 0,1 0 15,20 0-15,-21 0 0,0 0 16,0 0-16,1 0 0,-1 0 0,0 0 16,0 0-1,0 0-15,-21-21 16,0 0 31,-21 0-32,0 0-15,0-1 16,0 22-16,21-21 0</inkml:trace>
  <inkml:trace contextRef="#ctx0" brushRef="#br0" timeOffset="98651.23">20235 3937 0,'0'0'15,"0"-21"-15,0 0 0,0 0 16,0-1-16,21 22 16,1 0-1,-22 22-15,0-1 0,0 0 16,0 21-16,0 1 0,0-1 16,0 21-16,0-20 0,0 20 0,0-20 15,0 20-15,0-21 0,0 1 0,0-1 16,0 0-16,0 1 0,0-1 15,0 0-15,-22-20 0,1 20 0,21-21 16,-21 21-16,21-20 0,0-1 0,0 0 16,-21 0-16,21 0 15,-21-21-15,21-21 47,0 0-47,0 0 0,0 0 0,0-22 16,0 22-16</inkml:trace>
  <inkml:trace contextRef="#ctx0" brushRef="#br0" timeOffset="98957.06">20172 4191 0,'0'-21'0,"0"42"0,0-84 0,0 20 16,0 22-16,0-21 0,0 21 0,0-1 16,21 1-16,0 0 0,0 0 15,0 21-15,1-21 0,20 0 16,0 21-16,1 0 0,-1 0 0,0 0 15,1 0-15,-1 0 0,-21 0 16,21 0-16,1 21 0,-22 0 0,21 0 16,-21 21-16,-21-20 0,0 20 15,0 0-15,0 1 0,0-1 0,-21-21 16,0 21-16,0 1 0,-21-22 0,20 0 16,-20 0-16,21 0 0,-21 1 15,20-1-15,1-21 0,0 21 0,0-21 16,21 21-16,0 0 15,21-21 17,0 0-32,0 0 0</inkml:trace>
  <inkml:trace contextRef="#ctx0" brushRef="#br0" timeOffset="99475.76">21082 4487 0,'0'0'0,"21"-21"0,-21 0 15,0 0-15,0 0 16,0 0-16,-21 21 0,0-22 16,0 22-16,-1 0 0,1 0 15,0 0-15,0 22 16,-21-1-16,20 0 0,1 0 0,-21 0 15,21 0-15,0 22 0,-22-22 0,22 0 16,0 0-16,0 22 0,0-22 16,21 0-16,0 0 0,0 0 0,0 0 15,0 1-15,0-1 0,21-21 16,0 0-16,0 0 16,0 0-16,0 0 0,1 0 0,20 0 0,-21 0 15,0 0-15,0-21 0,1-1 0,-1 22 16,0-21-16,0 0 15,-21 0-15,21 0 0,0 0 0,1-1 16,-22 1-16,0 0 0,21-21 0,-21 21 16,0-1-16,0 1 15,21 21-15,-21 21 16,0 1-16,0-1 16,0 0-16,0 0 0,0 0 15,0 0-15,0 1 0,0-1 16,21 0-16,-21 0 0,21 0 15,0-21 1,1 0-16,-22 21 0,21-21 0,0 0 16,0 0-16,0 0 0,0 0 15,1 0-15,-1 0 16</inkml:trace>
  <inkml:trace contextRef="#ctx0" brushRef="#br0" timeOffset="99864.64">21336 4509 0,'0'0'15,"0"-22"-15,21 1 0,-21 0 0,0 0 16,21 0-16,0 21 16,1-21-16,-1 21 15,0 0-15,0 0 0,0 0 16,0 0-16,1 0 0,-1 0 16,0 21-16,-21 0 0,21-21 0,-21 21 15,21 0-15,-21 22 0,0-22 0,0 0 16,0 0-16,0 0 0,0 0 15,0 1-15,0-1 0,0 0 0,0 0 16,-21 0-16,0-21 16,21 21-16,-21-21 15,0 0-15,21-21 16,0 0-16,0 0 16,0 0-1,0 0-15,0-1 0,0 1 0,0 0 16,21 0-16,0 0 0,-21 0 0,21-1 15,0 1-15,-21 0 0,21 0 16,1 21-16,-1 0 0,-21-21 0,21 21 16,0 0-16,0 0 0,0 0 0,1 0 15,-1 0-15,0 0 0,0 0 16,-21 21-16,21-21 0,0 21 0</inkml:trace>
  <inkml:trace contextRef="#ctx0" brushRef="#br0" timeOffset="101411.68">22331 4509 0,'-21'21'0,"42"-42"0,-21-1 16,0 1-16,0 0 15,0 0-15,0 0 16,-21 21-1,-1 0-15,1 0 0,0 0 16,0 21-16,0 0 0,0-21 0,-22 21 16,22 0-16,0 1 0,0-1 0,0 0 15,-1 0-15,1 0 16,0 0-16,21 1 0,-21-1 0,21 0 16,0 0-16,0 0 0,0 0 15,0 1-15,21-22 16,0 0-1,0 0-15,1 0 0,-1-22 16,0 22-16,0-21 0,0 0 16,0 0-16,1 0 0,-1 0 0,0-1 15,0 1-15,0 0 0,-21 0 16,21 0-16,1 0 0,-22-1 0,21 1 16,-21 42 15,0 1-31,0-1 0,-21 0 15,-1 0-15,22 0 0,0 0 0,0 1 16,0-1-16,0 0 0,0 0 16,0 0-16,0 0 0,0 1 15,22-1-15,-1-21 0,0 21 16,0-21-16,0 0 16,0 0-16,1 0 0,-1 0 0,0-21 15,0 0-15,0 21 0,0-22 0,1 1 16,-1 0-16,0-21 0,0 21 15,-21-1-15,21-20 0,-21 21 16,21-21-16,-21-1 0,0 1 0,0 21 16,0-22-16,0 1 0,22 21 15,-22-21-15,0 20 0,0 1 16,0 42 0,-22 1-16,1-1 15,21 0-15,0 21 0,-21-21 0,21 22 16,0-1-16,0-21 0,0 22 15,0-22-15,0 21 0,0-21 0,0 0 16,0 22-16,0-22 0,0 0 0,0 0 16,0 0-16,21-21 0,-21 22 15,21-22-15,1 0 0,-22 21 16,21-21-16,0 0 0,0 0 0,0 0 16,0 0-16,1 0 0,-1-21 15,0-1-15,0 22 0,21-21 0,-42-21 16,22 21-16,-1 0 0,0-22 0,0 22 15,0-21-15,0-1 0,-21 22 16,0-21-16,22 0 0,-22 20 0,21-20 16,-21 21-16,0 0 0,0 0 15,0-1-15,0 44 16,0-1 0,-21 21-16,21-21 0,-22 22 15,22-22-15,-21 21 0,21-21 16,-21 22-16,21-22 0,0 21 0,0-21 15,0 22-15,0-22 0,0 0 16,0 0-16,0 21 0,21-20 0,0-1 16,1-21-16,-1 21 0,0 0 15,0-21-15,0 0 0,0 0 0,1 0 16,-1 0-16,0 0 0,0 0 0,0 0 16,0 0-16,1-21 0,-1 0 15,0 0-15,0-1 0,0 1 0,0 0 16,1 0-16,-22-21 0,0 20 15,21 1-15,-21 0 0,0 0 0,0 0 16,0 0-16,-21 21 31,-1 21-31,1 0 16,21 0-16,-21 0 0,21 0 0,0 1 16,0-1-16,0 0 0,0 0 0,0 0 15,0 0-15,0 1 0,21-1 16,0 0-16,1 0 0,-1-21 15,0 21-15,0-21 0,0 0 0,0 0 16,1 0-16,-1 0 0,21 0 16,-21 0-16,0 0 0,22-21 0,-22 0 15,0 0-15,21 0 0,-20-1 0,20 1 16,-21-21-16,0 21 16,0-22-16,22 1 0,-22 21 0,0-21 15,0-1-15,-21 1 0,21 0 0,-21-1 16,0 22-16,0-21 0,0-1 15,0 1-15,0 21 0,0 0 0,0-22 16,0 22-16,0 0 16,-21 21-16,21-21 0,0 42 15,0 0 1,-21 0-16,21 1 0,0-1 16,0 21-16,0 0 0,0-20 0,0 20 0,0 0 15,0-21-15,21 22 0,0-22 16,-21 21-16,22-21 0,-1 1 15,0-1-15,0 0 0,0 0 0,0 0 16,1 0-16,-1-21 0,0 22 16,0-22-16,0 21 0,0-21 0,1 0 15,-1 0-15,0 0 16,0 0-16,0 0 16,0 0-16,-21-21 0,22 21 0,-1-22 15,0 1-15,0 21 0,-21-21 16,21 21-16,0-21 0</inkml:trace>
  <inkml:trace contextRef="#ctx0" brushRef="#br0" timeOffset="103142.46">20510 5990 0,'0'-21'16,"0"0"-16,0 0 15,0 0 1,22 21-16,-22-22 15,21 22 17,-21 22-17,0-1-15,0 0 0,0 0 16,0 21-16,0-20 0,0 20 0,0 0 16,0 1-16,0-22 0,-21 21 15,21 0-15,0 1 0,0 20 0,-22-20 16,22-22-16,-21 21 0,21 0 0,0-20 15,0 20-15,0-21 0,0 0 16,0 0-16,0 1 0,-21-1 16,21-42 31,0-1-47,21 22 0,-21-21 15,43-21-15</inkml:trace>
  <inkml:trace contextRef="#ctx0" brushRef="#br0" timeOffset="104159.9">21124 6096 0,'0'-21'31,"-21"21"-31,0 0 0,0 0 16,0 0-16,-1 21 15,1 0-15,0 0 0,21 1 16,-21 20-16,0-21 0,21 21 16,0-20-16,-21 20 0,-1 0 0,22-21 15,0 22-15,0-1 0,0-21 0,0 0 16,0 22-16,0-22 0,0 0 15,22 0-15,-1-21 0,-21 21 16,21 1-16,0-22 0,0 0 0,0 0 16,1 0-16,-1 0 15,0 0-15,0 0 0,0 0 0,0-22 16,1 1-16,-1 21 0,0-21 0,0 0 16,0 0-16,-21 0 15,21-1-15,-21-20 0,22 21 0,-22 0 16,0 0-16,0-22 0,0 22 0,0 0 15,0 0-15,-22 0 0,1-1 16,0 1-16,0 0 0,21 0 0,-21 0 16,0 0-16,-1 21 0,1 0 15,0-22-15,0 22 0,0 0 16,0 0-16,-1 0 16,44-21 15,-1 21-31,0 0 15,0 0-15,21-21 0,-20 21 16,-1 0-16,21-21 0,0 21 0,-20 0 16,20 0-16,0-21 0,-21 21 0,22-21 15,-1 21-15,-21 0 0,0 0 16,22 0-16,-22 0 0,0 0 0,0 0 16,0 0-16,-21 21 15,0 0 1,0 0-16,0 0 0,0 0 15,0 1-15,0-1 0,0 0 0,-21 0 16,21 0-16,0 0 0,0 1 16,0-1-16,0 0 0,0 0 0,0 0 15,0 0-15,0 1 0,0-1 0,0 0 16,0 0-16,21 0 16,1-21-16,-1 0 0,0 0 15,0 0-15,0 0 0,0 0 16,1 0-16,20 0 0,-21 0 15,0 0-15,0 0 0,1-21 0,-1 0 16,0 21-16,0-21 0,-21 0 16,21-1-16,-21-20 0,21 21 15,-21 0-15,0 0 0,0-1 0,0 1 16,0-21-16,0 21 0,0 0 0,0-1 16,-21 1-16,0 0 0,21 0 15,-21 0-15,0 21 0,0-21 0,-1 21 16,1 0-16,0 0 0,0 0 15,0 0-15,0 0 0,-1 0 16,1 21 0,0-21-1,21 21 1,21-21 15,0 0-31,1 0 16,-1 0-16,0 0 0,0 0 0</inkml:trace>
  <inkml:trace contextRef="#ctx0" brushRef="#br0" timeOffset="104532.48">22394 5990 0,'0'0'0,"-21"0"0,-21 0 0,-1 0 16,22 0-16,0 0 0,0 0 16,42 0-1,0 0 1,0 0-16,22 0 0,-22 0 0,21 0 16,1 0-16,-1 0 0,-21 0 15,21 0-15,1 0 0,-1 0 0,0 0 16,1 0-16,-1 0 0,0 0 15,1 0-15,-22 0 0,21 0 16,-21 0-16,1 0 0,-1 0 0,0 0 0,0 0 16,-42 0 15,0 0-31,0 0 16,-1 0-16,1 21 15,0-21-15,0 0 0,0 0 0,0 0 16,-1 22-16</inkml:trace>
  <inkml:trace contextRef="#ctx0" brushRef="#br0" timeOffset="104863.29">22669 6054 0,'0'21'46,"0"0"-46,0 0 16,0 0-16,0 1 16,0-1-16,-21 0 0,21 0 15,0 0-15,0 22 0,-21-22 0,21 0 16,-21 21-16,21-21 0,0 1 0,0 20 16,-21-21-16,21 0 15,0 0-15,-21 1 0,21-1 0,0 0 16,0 0-16,0 0 15,21-42 32,0 0-47,0 0 16,0 0-16,0-1 0</inkml:trace>
  <inkml:trace contextRef="#ctx0" brushRef="#br0" timeOffset="105423.72">23643 6075 0,'0'-21'16,"0"-22"0,-21 43-1,0 0-15,0 0 0,-1-21 16,1 21-16,0 0 0,0 0 16,0 0-16,0 0 0,-1 0 15,1 0-15,0 0 0,0 0 0,0 21 16,0-21-16,-1 22 0,1-22 0,21 21 15,-21 0-15,0-21 0,0 21 16,0 0-16,-1 0 0,22 1 0,0-1 16,-21 0-16,21 0 0,-21 21 0,21-20 15,0-1-15,0 21 0,0-21 16,0 0-16,0 1 0,0 20 0,0-21 16,21 0-16,0 0 0,1-21 15,-1 22-15,0-1 0,0-21 0,0 0 16,22 21-16,-22-21 0,0 0 15,21 0-15,1 0 0,-22 0 0,21 0 16,-21 0-16,22-21 0,-22 0 16,0 21-16,0-22 0,0 22 0,0-21 15,1 21-15,-1-21 0,0 21 0,-21-21 16,21 21-16,0 0 16,-42 0 30,0 0-46</inkml:trace>
  <inkml:trace contextRef="#ctx0" brushRef="#br0" timeOffset="107979.4">21505 6985 0,'0'-21'16,"0"0"-1,0 42 32,0 0-47,0 0 0,0 0 16,0 22-16,0-1 0,0 0 15,0 1-15,0-1 0,0 22 0,0-1 16,0-21-16,0 22 0,0-22 16,-21 1-16,21-1 0,-21 21 0,21-41 15,0 20-15,-21 0 0,0 1 0,21-1 16,-22-21-16,22 21 16,0-20-16,-21-1 0,21 0 0,-21 0 15,0 0-15,21 0 0,-21-21 16,0 0-16,-1 0 15,22-21 1,-21 0-16,21 0 0,-21 0 16,21 0-16,0-1 0,-21 1 0,21-21 15,0 21-15,0 0 0,0-1 16,-21 1-16,21 0 0,0 0 0,-21 21 16,21 21 15,0 0-31,0 0 15,0 1-15,0-1 0,0 0 0,0 0 16,0 0-16,0 0 16,21-21-16,0 22 0,0-22 0,0 0 15,0 0-15,1 0 16,-1 0-16,21 0 0,-21 0 0,0 0 16,22-22-16,-22 1 0,0 21 15,21-21-15,-20 0 0,-1 0 0,0 0 16,0-1-16,0 22 0,0-21 0,-21 0 15,0 0-15,0 0 16,22 21-16,-22 21 47</inkml:trace>
  <inkml:trace contextRef="#ctx0" brushRef="#br0" timeOffset="108624.09">19008 8763 0,'0'0'0,"-22"0"16,22 21 0,0 0-16,0 1 0,0-1 15,0 21-15,0 0 0,0 1 0,0-1 16,0 0-16,0 22 0,0-1 15,0 1-15,0-1 0,0 1 16,0-1-16,-21 22 0,21 0 16,-21-1-16,21-20 0,-21 21 0,21-1 15,-21-20-15,0 20 0,21 1 0,-22-21 16,1 20-16,21 1 0,0 0 16,-21-22-16,0 22 0,0-22 0,21 1 15,0-1-15,-21 1 0,-1-1 0,1 1 16,21-22-16,-21 22 0,0-22 0,0 0 15,21 1-15,-21-22 0,21 21 16,-22-21-16,22 0 0,0-42 31,0-21-15,0 21-16,0-22 0,0 1 0,22 0 16,-1-22-16,-21 22 0</inkml:trace>
  <inkml:trace contextRef="#ctx0" brushRef="#br0" timeOffset="109581.54">18859 8975 0,'22'0'0,"-44"0"0,65-21 16,-22 21-16,0 0 16,0 0-16,0 0 0,1 0 15,20 0-15,0 0 0,1 0 16,20 0-16,1 0 0,-1 0 0,22 0 16,-22 0-16,22 0 0,0 0 15,-22 0-15,22 0 0,-1 0 0,1 0 16,0 0-16,21 0 0,-1 0 0,1 0 15,0 0-15,0 0 0,0 0 16,0 0-16,-22 0 0,22 0 16,0 0-16,-21 0 0,20 21 15,-20-21-15,0 0 0,-1 0 0,1 0 16,0 0-16,-22 0 0,1 0 0,-1 0 16,-20 0-16,-1 0 0,0 0 15,1 0-15,-22 0 0,0 0 0,-21 21 16,21-21-16,-21 21 15,0 0-15,0 0 0,0 1 0,0-1 16,0 0-16,0 0 0,0 21 0,0-20 16,0 20-16,0 0 0,-21 1 15,21-1-15,0 0 0,0 1 0,0-1 16,0 21-16,-21 1 0,21-22 16,0 22-16,0-1 0,-21 1 15,21-1-15,0 1 0,0-22 0,0 22 16,0-1-16,0 1 0,0-1 0,-22-21 15,22 22-15,0-1 0,-21-20 16,21 20-16,0-20 0,-21-1 0,21 0 16,0 1-16,0-1 0,-21 0 0,21 1 15,0-22-15,-21 21 0,21-21 16,0 0-16,0 22 0,0-22 0,0 0 16,0 0-16,0 0 0,0 1 0,0-1 15,0 0-15,0 0 0,0 0 16,0 0-16,0 1 15,-21-1-15,-1-21 0,1 0 16,0 21-16,0-21 0,-21 0 0,20 0 16,-20 0-16,0 0 0,-22 0 0,22 0 15,-22 0-15,1 0 0,-1 0 16,-20 0-16,20 0 0,-20 0 0,-1 0 16,0 21-16,1-21 0,-1 0 0,0 0 15,1 0-15,-22 0 0,21 0 16,0 0-16,1 0 0,-22 0 0,21 0 15,-21 0-15,22 0 0,-22 0 0,0 0 16,0 0-16,0 0 0,22 0 16,-22 0-16,21 0 0,22 0 15,-22 0-15,22 0 0,-1 0 0,22 0 16,-1 0-16,1 0 0,0 0 0,21 0 16,-1 0-16,1 0 0,0 0 15,0 0-15,0 0 0,0 21 16,21 0 15,21-21-31,0 0 0,0 0 16,0 0-16,0 22 0</inkml:trace>
  <inkml:trace contextRef="#ctx0" brushRef="#br0" timeOffset="110218.39">17949 12002 0,'-63'-43'31,"42"22"-31,-1 21 0,1 0 15,0 0-15,0 0 0,0 21 0,0 0 16,-1 1-16,1-1 0,0 21 0,-21 22 16,21-22-16,-1 0 15,1 1-15,21 20 0,0-21 16,0 1-16,0-1 0,0 22 0,0-22 0,0 0 16,0 1-16,21-1 0,1 0 15,-1 1-15,0-22 0,0 21 16,0-21-16,0 0 0,1-21 0,20 22 15,-21-22-15,0 0 0,22 0 0,-22 0 16,21 0-16,-21 0 0,22-22 16,-1 1-16,-21 0 0,21-21 0,-20 21 15,20-22-15</inkml:trace>
  <inkml:trace contextRef="#ctx0" brushRef="#br0" timeOffset="110697.52">18415 12107 0,'0'-21'15,"0"42"-15,0-63 0,0 21 0,0 0 0,0 0 16,-21 21 0,21 21-16,0 0 15,0 0-15,0 21 0,0 1 0,0-1 16,0-21-16,0 22 0,0 20 16,0-21-16,0-20 0,0 20 0,0 0 15,0 1-15,0-1 0,0-21 0,0 21 16,0-20-16,0-1 0,0 0 15,0 21-15,0-21 16,0 1-16,0-44 47,0 1-47,0 0 0,0 0 16,0-21-16,0 20 0,21 1 0,-21 0 15,21-21-15,0 21 0,0-1 0,22 1 16,-22 0-16,0 0 0,0 0 15,22 0-15,-22 21 0,0 0 0,0 0 16,0 0-16,0 0 0,1 21 0,-1 0 16,-21 0-16,0 0 0,0 0 15,0 1-15,21-1 0,-21 0 0,0 0 16,0 21-16,0-20 0,0-1 0,0 0 16,0 0-1,0 0-15,0 0 0,-21-21 16,21 22-16,21-22 31,0-22-31,-21 1 0,21 0 0,0 21 16</inkml:trace>
  <inkml:trace contextRef="#ctx0" brushRef="#br0" timeOffset="111080.3">18944 12488 0,'0'0'0,"0"-21"0,0 0 15,0 0-15,0 0 16,21 21-16,0 0 0,1 0 16,-1 0-16,0 0 0,0 0 15,0 0-15,0 0 0,1 0 0,-1 0 16,0 21-16,0 0 0,0 0 16,0 0-16,1 1 0,-22-1 0,0 0 15,0 0-15,0 0 0,0 0 0,0 1 16,0-1-16,0 0 0,0 0 15,0 0-15,-22-21 16,22 21-16,-21-21 0,21-21 31,0 0-31,0 0 0,0 0 16,0 0-16,0-1 0,21 1 16,-21 0-16,22-21 0,-22 21 15,0-1-15,0 1 0,21 0 0,-21-21 16,21 21-16,0-1 0,0 1 15,0 21-15,1-21 16,-1 21-16,0 0 16,0 0-16</inkml:trace>
  <inkml:trace contextRef="#ctx0" brushRef="#br0" timeOffset="112463.59">19918 12361 0,'0'-21'16,"-21"21"-1,-1 0-15,1 0 0,0 0 16,0 21-16,0-21 0,-22 22 0,22-1 16,0 0-16,0 0 0,0 0 15,0 0-15,-1 1 0,22-1 16,0 21-16,0-21 0,0 0 0,0 22 15,0-22-15,0 0 0,22 0 16,-1 0-16,0 1 0,0-1 0,0-21 16,0 21-16,22-21 0,-22 0 0,21 0 15,-21 0-15,22 0 0,-22 0 16,21-21-16,-21 21 0,22-21 0,-22-1 16,21 1-16,-21 0 0,1-21 0,-22 21 15,0-1-15,0-20 0,0 21 16,0-21-16,0 20 0,0-20 0,-22 0 15,1 21-15,0-22 0,-21 22 0,21 0 16,-22 21-16,1 0 16,21 0-16,-22 0 0,1 0 0,21 0 15,-21 0-15,20 0 0,-20 21 0,21 0 16,0 0-16,21 22 0,0-22 16,0 0-16,0 0 0,0 0 0,0 22 15,0-22-15,0 0 0,21 0 0,0 0 16,0 1-16,22-1 0,-22-21 15,21 21-15,0 0 0,1-21 0,-22 0 16,21 0-16,1 0 0,-1 0 0,0 0 16,1 0-16,-1-21 0,0 21 15,1-21-15,-1 0 0,-21-1 0,21 22 16,-20-21-16,20 0 0,-21 0 16,0-21-16,0 20 0,1 1 0,-22 0 15,0 0-15,0 0 16,-22 21-1,22 21 1,-21 0-16,0 0 0,21 0 16,0 1-16,0-1 0,-21 0 0,21 0 15,0 0-15,0 0 0,0 1 0,-21-1 16,21 0-16,0 0 16,0 0-16,21-21 46,-21-21-46,21 0 0,-21 0 16,21 0-16,0-1 0,-21 1 16,0-21-16,22 21 0,-1 0 15,0-1-15,0 1 0,-21 0 0,21 0 16,0 0-16,-21 0 0,22 21 16,-1 0-16,0 0 15,0 21-15,0-21 16,-21 21-16,21 0 0,-21 0 0,0 0 15,22 1-15,-22-1 0,0 0 16,0 0-16,21 0 16,-21 0-16,0 1 0,0-1 0,21-21 15,-21 21-15,21-21 32,0 0-32,0 0 0,1 0 15,-1-21-15,0 0 16,0-1-16,0 1 0,0 0 0,1 0 15,-1 0-15,0 0 0,0-1 16,0 1-16,-21 0 0,21 21 0,1-21 16,-1 0-16,-21 42 31,0 0-31,0 0 0,0 0 16,0 1-16,0-1 15,0 0-15,0 0 0,0 0 16,0 0-16,21-21 0,-21 22 0,21-1 15,0-21-15,0 21 0,1-21 16,-1 0-16,21 0 0,-21 0 0,22 0 16,-1 0-16,0 0 0,1 0 0,-1 0 15,0 0-15,1-21 0,-1 0 16,0-1-16,-21 1 0,22 21 16,-1-21-16,-21-21 0,0 21 0,1-1 15,-1 1-15,-21 0 0,0 0 0,0 0 16,-21 21-1,-1 0-15,-20 0 0,21 0 0,0 0 16,-22 21-16,22 0 0,0-21 16,0 21-16,21 22 0,0-22 0,0 0 15,0 0-15,0 0 0,0 0 0,0 1 16,0-1-16,0 0 0,0 0 16,21 0-16,0-21 0,0 0 15,1 0-15,-1 0 0,0 0 0,21 0 16,-21 0-16,1 0 15,20 0-15,-21 0 0,0-21 0,0 21 0,22-21 16,-22 21-16,0-21 0,0 0 16,0-1-16</inkml:trace>
  <inkml:trace contextRef="#ctx0" brushRef="#br0" timeOffset="113292.27">18373 14012 0,'-22'0'0,"1"-21"15,0 21 1,0-21-16,0 21 47,21 21-31,-21 0-16,21 1 15,0-1-15,0 0 0,0 0 0,0 21 16,0-20-16,0 20 0,0-21 15,0 21-15,0 1 0,0-22 0,0 21 16,0-21-16,0 1 0,0-1 0,0 0 16,0 0-16,0 0 0,0 0 15,0-42 32,0 0-47,21 21 0,-21-21 16,21 0-16,0 0 0,0-22 15,0 22-15</inkml:trace>
  <inkml:trace contextRef="#ctx0" brushRef="#br0" timeOffset="113756.01">18859 14034 0,'-21'21'15,"0"-21"1,21 21-16,-21 0 0,0-21 16,21 21-16,-21 0 0,21 1 0,-22-1 15,22 0-15,0 0 0,-21 0 0,21 22 16,0-22-16,0 0 0,0 0 16,0 0-16,0 0 0,0 1 0,0-1 15,21 0-15,1-21 0,-1 21 16,0-21-16,0 0 0,0 0 15,0 0-15,1 0 0,-1 0 0,0-21 16,0 0-16,0 21 0,0-21 16,1-1-16,-22 1 0,21 0 15,-21 0-15,21 0 0,-21-22 16,0 22-16,0 0 0,0 0 0,0-21 16,0 20-16,-21 1 0,0 0 15,-1 0-15,1 0 0,0 21 16,0-21-16,0 21 0,0 0 0,-1 0 15,1 0-15,0 21 16,21 0-16,-21 0 0,21 0 16,0 0-16,0 1 0,0-1 0,0 0 15,0 0-15,0 0 16,0 0-16,21 1 0,0-1 0,0 0 16,1-21-16,-1 0 0</inkml:trace>
  <inkml:trace contextRef="#ctx0" brushRef="#br0" timeOffset="115267.98">19473 14161 0,'0'-22'0,"0"44"47,-21-1-47,21 0 15,0 0-15,-21 0 0,21 0 16,0 1-16,0-1 0,0 0 16,0 0-16,0 0 0,0 0 15,0 1-15,0-1 16,0-42 31,0-1-47,0 1 0,0 0 15,0 0-15,0 0 0,0 0 16,0-1-16,21 1 0,-21 0 0,21 0 16,-21 0-16,0 0 0,21 21 0,-21-22 15,22 22-15,-1-21 0,0 21 16,0 0 0,0 0-16,0 0 15,-21 21-15,22 1 0,-22-1 16,21 0-16,-21 0 0,21 0 15,-21 0-15,0 1 0,0-1 0,21 0 16,-21 0-16,21 0 0,-21 0 16,0 1-16,0-1 0,21-21 0,1 21 15,-1-21-15,-21 21 0,21-21 16,0 0-16,0 0 16,0 0-16,1-21 0,-1 0 15,0 21-15,0-21 0,-21-22 0,21 22 16,0 0-16,1 0 0,-22-22 15,21 22-15,-21-21 0,21 21 16,-21 0-16,21-1 0,-21 1 0,21 0 16,-21 0-16,0 42 31,0 0-15,0 0-16,0 1 15,0-1-15,0 0 0,0 0 0,0 0 16,0 0-16,0 1 0,0-1 0,0 0 15,0 0-15,21 0 0,-21 0 16,22 1-16,-1-1 0,0 0 16,0-21-16,0 0 0,0 21 15,1-21-15,-1 0 0,0 0 16,21 0-16,-21 0 0,1 0 0,-1-21 16,21 21-16,-21-21 0,0 0 0,1-1 15,-1 1-15,0 0 0,0-21 16,0 21-16,0-1 0,1 1 0,-22 0 15,0 0-15,21 21 0,-21-21 0,0 0 16,0 42 15,0 0-15,0 0 0,0 0-16,0 0 0,0 1 15,0-1-15,0 0 0,0 0 16,0 0-1,21 0-15,0-21 0,0 0 0,0 0 16,1 22-16,-1-22 0,0 0 0,0 0 16,0 0-16,0 0 15,1 0-15,-1-22 0,0 1 0,0 0 16,-21 0-16,21 0 0,0 0 0,-21-1 16,0 1-16,22 0 15,-1 0-15,-21 0 0,21 0 0,-21-1 16,0 1-1,0 42 17,0 1-32,0-1 0,0 0 15,-21 0-15,21 0 16,0 0-16,0 1 0,0-1 16,0 0-16,0 0 0,0 0 0,0 0 15,-21 1-15,21-1 16,0 0-16,0 0 15,0-42 32,0 0-47,0 0 0,0-1 0,0 1 16,21-21-16,-21 21 0,21 0 16,-21-22-16,21 22 0,-21 0 0,21 0 15,0-22-15,1 22 0,-22 0 0,21 0 16,0 0-16,0 21 0,0-21 15,0-1-15,1 22 0,-1 0 16,0 22 0,-21-1-16,0 0 15,0 0-15,0 0 0,0 0 0,0 1 16,0-1-16,0 0 0,0 0 16,0 0-16,0 0 0,0 1 15,0-1-15,0 0 0,0 0 0,21 0 16,0-21-16,-21 21 15,21-21-15,1 0 16,-1 0-16,0 0 0,0 0 16,0 0-16,0-21 0,1 21 0,-1-21 15,0 0-15,0 0 0,0 0 16,0 21-16,1-22 0,-1 1 0,-21 0 16,0 0-16,0 0 0,0 0 15,0-1-15,0 1 0</inkml:trace>
  <inkml:trace contextRef="#ctx0" brushRef="#br0" timeOffset="115699.15">20637 13631 0,'0'0'0,"0"22"0,0-1 16,0 0-16,-21-21 0,21 21 16,-21 0-16,21 0 0,-21 1 0,21-1 15,0 0-15,0 0 0,0 0 16,0 0-1,21-21-15,0 0 16,0 0-16,1 0 16,-1 0-16,-21-21 0,21 0 0,0 21 15,-21-21-15,0 0 0,0 0 0,0-1 16,0 1 0,0 0-16,0 0 0,-21 0 15,0 21-15,0 0 16,-1 0-16,1 0 15,0 21-15,0 0 0,0 0 0,0 0 16,-1-21-16,22 22 0,0-1 16</inkml:trace>
  <inkml:trace contextRef="#ctx0" brushRef="#br0" timeOffset="125100.7">20616 8911 0,'0'0'0,"-21"0"0,42 0 94,0 0-94,1 0 15,-1-21-15,0 21 0,0-21 16,0 21-16,0-21 0,1 21 0,-1-21 16,0 21-16,0-22 0,0 1 15,22 21-15,-22-21 0,0 21 16,0-21-16,0 0 0,0 21 0,1-21 15,20-1-15,-21 22 0,0-21 0,0 0 16,22 21-16,-22-21 0,21 0 16,-21 0-16,1 21 0,20-22 0,-21 1 15,21 0-15,-20 21 0,20-21 0,-21 0 16,21 21-16,-20-21 0,20-1 16,-21 22-16,21-21 0,-20 21 0,20-21 15,-21 21-15,21-21 0,-20 0 0,-1 21 16,21-21-16,-21 21 0,0-22 15,22 1-15,-22 21 0,0-21 0,0 21 16,43-42-16,-43 42 16,0-21-16,21 21 0,-20-22 15,-1 1-15,0 21 0,21-21 0,-21 21 16,1-21-16,-1 21 0,0-21 0,0 0 16,0 21-16,0-22 0,1 1 15,-1 21-15,0-21 0,0 21 0,0-21 16,22 0-16,-22 0 0,0 21 15,0 0-15,0-22 0,0 22 16,1 0-16,-22-21 0,21 21 16,0 0-16,-21-21 0,21 0 15,0 21-15,-21-21 16,21 21 0,1 0-16,-1 0 93,0 0-77,-21 21-16,0 0 16,21 0-16,-21 0 15,21-21-15,-21 22 0,0-1 16,0 0-16,21-21 15,-21 21-15,0 0 0,22-21 16,-22 21-16,0 1 0,0-1 0,0 0 16,0 0-16,21 0 0,-21 0 15,0 1-15,21-1 0,-21 21 16,0-21-16,0 0 0,0 1 0,21-1 16,-21 0-16,21 21 0,-21-21 0,21 1 15,-21-1-15,0 0 0,0 0 16,22 0-16,-22 0 0,21 1 0,-21-1 15,0 0-15,0 0 0,0 0 0,21 0 16,-21 1-16,0-1 0,0 0 0,0 0 16,0 0-16,0 0 15,0 1-15,0-1 0,21 0 0,-21 0 16,21-21-16,-21 21 0,0 0 31,0-42 32,0 0-48</inkml:trace>
  <inkml:trace contextRef="#ctx0" brushRef="#br0" timeOffset="125875.6">22606 9208 0,'0'0'0,"21"0"16,21-64-1,-20 64-15,-22-21 16,0 0-16,21 21 0,0-21 15,-21 42 17,0 0-17,0 0-15,0 0 0,0 22 16,0-22-16,0 21 0,-21-21 0,0 22 0,21 20 16,-22-21-16,22 1 0,-21 20 15,0 1-15,21-1 0,0 1 16,-21-1-16,21 1 0,-21-1 0,21-20 15,-21 20-15,21 1 0,-22-22 0,1 21 16,21-20-16,-21 20 0,0 1 0,21-22 16,-21 22-16,0-22 0,-1 0 15,1 22-15,21-22 0,-21 0 0,0 1 16,0-1-16,21-21 0,-21 22 0,-1-22 16,22 21-16,-21-21 0,21 0 15,0 1-15,0-1 0,0 0 16,0 0-16,21-21 47,1 0-32,-1-21-15,-21 0 0,21 21 16,0-21-16,-21-1 0,21 1 0,0 0 16,1-21-16</inkml:trace>
  <inkml:trace contextRef="#ctx0" brushRef="#br0" timeOffset="127139.08">22712 9102 0,'0'0'0,"0"-21"16,0-1 0,21 22-1,0 0-15,0 0 0,0-21 0,1 21 16,-1 0-16,21 0 0,-21 0 15,0-21-15,22 21 0,-1 0 0,0 0 16,1 0-16,20 0 0,-20 0 0,20-21 16,1 21-16,20 0 0,-20 0 15,20 0-15,-20 0 0,21 0 0,-22-21 16,22 21-16,-22 0 0,1 0 16,20-21-16,-20 21 0,-1 0 0,1-22 15,-1 22-15,1 0 0,-1-21 16,1 21-16,-1 0 0,1 0 0,-22-21 15,22 21-15,-22 0 0,0 0 16,1 0-16,-1 0 0,0 0 0,-20 0 16,20 0-16,-21 0 0,0 0 15,0-21-15,22 21 0,-22 0 0,0 0 16,0 0-16,0 0 0,1 0 16,-1 0-1,-21 21-15,21-21 0,-21 21 16,0 0-16,0 1 0,0-1 15,0 0-15,0 0 0,0 0 16,0 0-16,0 1 0,0 20 16,0-21-16,0 0 0,0 22 0,0-22 15,0 0-15,0 21 0,0-21 0,0 22 16,0-1-16,0-21 0,0 22 16,0 20-16,0-21 0,0 1 0,0-1 15,0 22-15,0-22 0,0 0 0,0 22 16,0-22-16,0 0 0,21 1 15,-21-1-15,0 0 0,0 1 0,0-22 16,0 21-16,0 1 0,0-22 0,0 21 16,0 0-16,0 1 0,-21-22 15,21 21-15,0-21 0,0 1 16,0 20-16,0-21 0,0 0 0,0 0 16,-21 22-16,21-22 0,0 0 15,0 0-15,0 0 0,-21 1 16,21-1-16,0 0 0,0 0 15,-22-21-15,22 21 0,-21-21 16,21 21-16,-21-21 16,21 22-16,0-1 0,-21-21 15,21 21-15,-21-21 16,0 21-16,-1-21 0,1 0 16,0 0-16,0 21 0,0-21 15,0 0-15,-1 0 0,-20 21 16,21-21-16,-21 0 0,20 0 0,-20 0 15,0 0-15,-1 22 0,1-22 0,21 0 16,-21 0-16,-22 0 0,22 0 0,-1 0 16,1 0-16,0 0 0,-1 0 0,-20 0 15,21 0-15,-1 0 0,-20 0 16,20 0-16,-20 0 0,-1 0 0,-41 0 16,41 0-16,1 0 0,-1 0 15,22-22-15,-22 22 0,1 0 16,-1 0-16,22 0 0,-22-21 0,22 21 15,-21 0-15,20 0 0,1 0 16,-22-21-16,22 21 0,0 0 0,-1 0 16,1 0-16,0 0 0,-1 0 15,1 0-15,0 0 0,21 0 0,-22 0 16,22 0-16,-21 0 0,21 0 0,-1 0 16,1 0-16,0 0 0,0 0 0,0 0 15,0 0-15,-1 0 16,1 0-16,0 0 0,0 0 15,0 0-15,0 0 0,-1 0 16,1 0 0,0 0-16,0 0 15,0 0 1,21-21 0,0 0-1,21 0-15</inkml:trace>
  <inkml:trace contextRef="#ctx0" brushRef="#br0" timeOffset="127939.26">23050 7662 0,'-21'0'16,"21"22"-1,0-1 1,0 0-1,0 0-15,21-21 16,1 21-16,-1-21 0,21 21 0,-21-21 16,22 22-16,-1-1 0,0-21 15,22 21-15,-1-21 0,1 21 0,-1 0 16,22-21-16,0 21 0,-1 1 16,22-1-16,-21 0 0,-1 0 15,22 0-15,-21 22 0,21-22 0,0 21 16,-22-21-16,22 22 0,-21-22 15,-1 0-15,1 21 0,0-21 0,-22 1 16,22 20-16,-22-21 0,-20 0 0,20 0 16,-20-21-16,20 22 0,-42-22 15,22 0-15,-22 21 0,0-21 0,0 0 16,-21 21-16,-21-21 47,0 0-47,0 0 15</inkml:trace>
  <inkml:trace contextRef="#ctx0" brushRef="#br0" timeOffset="128406.99">25527 8573 0,'0'21'78,"21"0"-78,-21 0 0,0 0 0,0 0 16,0 22-16,0-1 0,0 22 15,0-22-15,21 21 0,-21 1 0,0-1 16,0 1-16,21-1 0,-21 1 0,22-1 16,-22 1-16,0 21 0,0-22 0,21 1 15,-21-1-15,0 22 0,0-22 16,0 1-16,0-22 0,0 22 0,0-1 16,0-21-16,0 22 0,-21-22 0,-1 1 15,22-1-15,-21 0 0,21 1 16,0-1-16,-21 0 0,21 1 15,-21-22-15,21 21 0,-21-21 0,21 0 16,0 1-16,0-1 0,0 0 16,0 0-16,0-42 31,0 0-31,0 0 16,0-1-16,21 1 0,0-21 15,-21 21-15,21-22 0,-21 22 0,0-21 16,21 0-16</inkml:trace>
  <inkml:trace contextRef="#ctx0" brushRef="#br0" timeOffset="129478.98">25463 8594 0,'0'0'0,"22"0"31,-1 0-15,0 0-16,0 0 0,0 0 15,22 0-15,-1 0 0,-21 0 0,21 0 16,1 21-16,20-21 0,-20 0 0,-1 0 16,21 0-16,-20 0 0,20 0 15,-20 0-15,20 0 0,-21 0 0,22 0 16,-22 0-16,22 0 0,-22 0 0,22 0 16,-22 0-16,21 0 0,-20 0 15,-1 0-15,0 0 0,1 0 0,-1 0 16,0 0-16,1 0 0,-1 0 15,-21 0-15,0 0 0,22 0 16,-22 0-16,0 0 0,0 0 0,0 0 16,1 0-16,-1 0 0,0 0 0,0 0 15,0 0 1,0 21-16,-21 0 16,0 0-16,0 1 15,0-1-15,0 0 16,0 21-16,0-21 0,0 1 15,0-1-15,0 21 0,0 0 0,0 1 16,0-1-16,-21 0 0,0 1 0,21-1 16,-21 0-16,21 1 0,0 20 15,0-20-15,-21-1 0,21 21 0,-21-20 16,21 20-16,-22 1 0,22-22 16,0 22-16,0-22 0,0 0 0,-21 22 15,21-22-15,0 0 0,0 1 0,0-1 16,0 0-16,0 22 0,0-43 0,0 21 15,0 1-15,0-1 0,0 0 16,0 1-16,0-1 0,0-21 0,0 22 16,0-22-16,0 21 0,0-21 15,0 0-15,0 1 0,0 20 0,0-21 16,0 0-16,0 0 0,0 1 16,0-1-16,0 0 15,0 0-15,0 0 0,0 0 16,-21-21-1,21 22-15,-21-22 0,21 21 16,-21-21-16,0 0 16,-1 0-16,1 0 0,0 0 15,21 21-15,-21-21 0,0 0 16,0 0-16,-1 0 0,1 0 0,0 0 16,0 0-16,-21 0 0,20 0 15,-20 0-15,0 0 0,-1 0 0,1 0 16,-21-21-16,20 21 0,-20 0 0,20 0 0,-20-21 15,21 21-15,-22 0 16,22 0-16,-1 0 0,-20-22 0,21 22 16,-1 0-16,22-21 0,-21 21 0,-1 0 15,22 0-15,0 0 0,0 0 0,0 0 16,0 0 0,-1 0-16,1 0 31</inkml:trace>
  <inkml:trace contextRef="#ctx0" brushRef="#br0" timeOffset="130643.91">23156 11494 0,'0'-22'15,"0"1"-15,0 0 16,0 0-16,0 0 16,0 0-16,0-1 15,-21 22-15,0 0 0,0 0 16,0 0-16,-22 0 0,22 22 16,0-1-16,-21 0 0,20 21 15,-20-21-15,21 22 0,-21-22 0,20 21 16,-20 1-16,21-1 0,0-21 0,0 21 15,-1-20-15,1-1 0,21 21 16,0-21-16,0 22 16,0-22-16,0 0 0,21 0 0,1-21 15,-1 0-15,0 0 0,0 0 16,21 0-16,-20 0 0,20 0 16,-21-21-16,21 0 0,-20 21 0,20-21 15,-21-1-15,21 1 0</inkml:trace>
  <inkml:trace contextRef="#ctx0" brushRef="#br0" timeOffset="131064.67">23326 11388 0,'0'42'32,"0"-21"-32,0 0 0,0 1 15,0 20-15,0-21 0,-22 21 0,22-20 0,-21 20 16,21-21-16,-21 0 15,21 22-15,-21-22 0,0 0 0,21 0 16,-21 0-16,21 0 0,0 1 16,-22-22-16,22-22 31,0 1-15,0 0-16,0 0 0,22 0 15,-22 0-15,21-1 0,-21 1 0,21 0 16,0 0-16,-21 0 0,21 0 0,0 21 15,1 0-15,-1 0 16,0 0-16,0 0 0,0 21 0,0-21 16,1 21-16,-22 0 0,21 0 15,-21 0-15,21 1 0,-21-1 0,0 0 16,0 0-16,0 0 0,0 0 16,0 1-16,0-1 15,0-42 32,0-1-47</inkml:trace>
  <inkml:trace contextRef="#ctx0" brushRef="#br0" timeOffset="131435.42">23664 11599 0,'0'0'0,"21"0"31,1 0-15,-1 0-16,0 0 0,0 22 15,0-1-15,0 0 0,1 0 16,-22 0-16,0 0 0,0 1 16,0-1-16,0 0 0,0 0 15,0 0-15,-22 0 16,1-21-1,0 0-15,21-21 32,0 0-32,0 0 15,0 0-15,0 0 0,21-1 16,0 1-16,1 0 0,-22 0 0,21 0 16,0 21-16,-21-21 0,21-1 0,-21 1 15,21 21-15,0-21 16,1 21-16,-1 0 15,0 0-15,0 0 16</inkml:trace>
  <inkml:trace contextRef="#ctx0" brushRef="#br0" timeOffset="131803.21">24151 11578 0,'0'43'15,"-21"-22"1,0-21-16,21 21 16,-21 0-16,21 0 0,-22-21 15,22 21-15,0 1 0,-21-22 16,21 21-16,0 0 16,21-21-1,1 0-15,-1 0 0,0 0 16,0 0-16,0-21 15,0 21-15,-21-21 0,0-1 16,22 22-16,-22-21 0,21 0 0,-21 0 16,0 0-16,0 0 0,0-1 15,0 1-15,0 0 0,-21 21 16,-1-21-16,1 21 16,0 0-16,0 21 15,0 0 1,21 0-16,0 1 0,0-1 15,0 0-15,21-21 16</inkml:trace>
  <inkml:trace contextRef="#ctx0" brushRef="#br0" timeOffset="132691.7">24469 11599 0,'0'0'0,"0"-21"16,-22 21 0,1 21-1,21 1 1,0-1-16,0 0 16,0 0-16,0 0 0,0 0 15,0 1-15,-21-22 0,21 21 0,0 0 16,-21-21-16,21 21 0,0 0 15,-21-21 1,0 0 0,21-21-1,0 0-15,0 0 16,0 0-16,0-1 16,21 22-16,0-21 0,0 0 0,-21 0 15,21 0-15,0 21 0,-21-21 16,22 21-16,-1 0 0,0 0 0,0 0 15,0 0 1,-21 21 0,0 0-16,0 0 0,0 0 15,0 0-15,0 1 16,0-1 0,0 0-16,21-21 62,1-21-62,-1 0 16,0-1-16,0 1 0,0 0 15,0 21-15,1-21 0,-1 0 0,0 21 16,0-21-16,0 21 0,0 0 16,1 0-16,-1 0 15,-21 21 1,0 0-1,-21 0-15,-1 0 16,22 0-16,-21 1 16,21-1-16,0 0 31,21-21-31,1 0 16,-1 0-16,0 0 0,0-21 15,0 0-15,0 21 0,1-22 16,-1 22-16,0-21 0,0 0 0,-21 0 15,21 0-15,0 0 0,-21-1 0,0 1 16,22 0-16,-22 0 16,-22 21-1,22 21-15,-21 0 16,0 0-16,0 1 0,21-1 16,-21 0-16,21 0 15,-21 0-15,21 0 0,0 1 0,0-1 16,0 0-1,21-21-15,0 0 0,21 0 16,1 0-16,-22 0 0,42 0 0</inkml:trace>
  <inkml:trace contextRef="#ctx0" brushRef="#br0" timeOffset="132987.57">26141 11303 0,'0'0'0,"-21"0"15,-1 0-15,1 0 16,0 0-16,0 21 16,0-21-16,0 21 0,-1 1 0,1 20 15,0-21-15,0 0 0,21 22 0,-21-22 16,0 21-16,21-21 0,-22 22 15,22-22-15,0 0 0,0 0 0,0 0 16,0 0-16,0 1 0,0-1 0,0 0 16,22-21-16,-1 21 0,0-21 15,0 0-15,0 0 0,0 0 16,1 0-16,20 0 0</inkml:trace>
  <inkml:trace contextRef="#ctx0" brushRef="#br0" timeOffset="133479.48">26395 11240 0,'0'0'0,"0"-22"0,0 1 15,0 0-15,-21 42 16,21 0 0,-22 1-16,22-1 0,-21 0 15,21 21-15,0-21 0,0 22 0,-21-22 16,21 0-16,-21 21 0,21-20 0,0 20 15,0-21-15,-21 21 0,21-20 16,-21-1-16,-1 0 0,22 0 0,0 0 16,0 0-16,-21 1 0,21-1 15,-21-21 1,21-21 0,0-1-1,21 1-15,-21 0 0,21 21 0,-21-21 16,22 0-16,-1 0 0,-21-1 0,21 1 15,0 0-15,-21 0 0,21 21 16,0-21-16,1 21 16,-22 21-1,21-21-15,-21 21 0,0 0 0,0 0 16,0 1-16,0-1 0,0 0 16,0 0-16,0 0 15,0 0-15,0 1 16,0-1-1,21-21 32,-21-21-47,21-1 16,0 22-16</inkml:trace>
  <inkml:trace contextRef="#ctx0" brushRef="#br0" timeOffset="133831.16">26564 11557 0,'0'0'0,"-21"-21"32,21 0-17,21 21 1,0 0 0,0 0-16,-21 21 0,0 0 15,0 0-15,0 0 16,0 1-16,0-1 0,0 0 15,0 0-15,0 0 0,0 0 16,-21-21-16,0 22 16,21-44 31,0 1-47,21 0 15,0 21-15,-21-21 16,0 0-16,22 0 0,-1 21 0,-21-22 15,21 1-15,0 0 0,-21 0 16,21 0-16,0 21 0,-21-21 16,22 21-16,-22-22 0</inkml:trace>
  <inkml:trace contextRef="#ctx0" brushRef="#br0" timeOffset="134186.96">26818 11515 0,'0'0'0,"0"21"0,-21-21 16,0 0-16,21 21 0,-21 0 15,-1 0-15,22 1 16,0-1-16,0 0 16,0 0-16,0 0 31,22-21 0,-22-21-31,21 21 0,-21-21 0,0 0 16,21 0-16,-21-1 15,0 1-15,0 0 16,0 0 0,-21 21-1,21 21 1,0 0-1</inkml:trace>
  <inkml:trace contextRef="#ctx0" brushRef="#br0" timeOffset="134791.6">26966 11599 0,'-21'0'47,"0"22"-31,21-1 0,0 0-16,-21-21 15,21 21 1,0-42 31,0 0-32,0 0 1,0-1-16,0 1 0,21 21 16,-21-21-16,21 21 15,0 0 1,-21 21-1,0 0 1,0 1 0,21-22 31,1 0-47,-1-22 15,0 22 1,0-21-16,-21 0 15,21 21 1,-21 21 15,0 0-15,0 1 0,21-22 15,1 0-16</inkml:trace>
  <inkml:trace contextRef="#ctx0" brushRef="#br0" timeOffset="135119.42">27199 11621 0,'0'0'0,"0"-22"32,21 22-32,-21-21 0,0 0 15,21 21-15,-21-21 16,22 21-16,-22-21 15,21 0-15,-21-1 16,-21 22 31,-1 22-47,1-1 0,0 0 16,21 0-16,-21 0 15,21 0-15,-21 1 0,21-1 16,0 0-16,21-21 47,0 0-32,0 0 1</inkml:trace>
  <inkml:trace contextRef="#ctx0" brushRef="#br0" timeOffset="139779.26">19621 9483 0,'-21'0'0,"0"0"31,21-21-15,0-1-1,0 1 1,21 21-16,0-21 16,1 21-16,-1 0 15,0 0-15,0 0 0,0 0 16,0 0-16,1 0 0,-1 0 0,0 0 15,21 0-15,-21 0 0,1 0 16,-1 0-16,-21 21 0,21 0 0,-21 1 16,0-1-16,0 0 0,0 0 0,0 0 15,0 22-15,-21-22 0,0 0 16,-22 21-16,22-21 0,-21 22 0,-1-22 16,1 0-16,21 0 0,-21 0 0,-1 1 15,22-22-15,0 21 0,0-21 0,0 0 16,-1 0-1,22-21 17,0-1-17,22 22-15,-1-21 0,0 0 16,0 21-16,0 0 0,22-21 0,-22 21 16,0 0-16,0 0 0,21 0 15,1 0-15,-22 0 0,21 0 0,-21 0 16,22 0-16,-22 0 0,0 21 0,21-21 15,-42 21-15,22 0 0,-1 1 16,0-1-16,-21 0 0,0 0 0,0 0 16,0 0-16,0 1 0,0-1 0,-21 0 15,0 0-15,-1 0 16,1 0-16,-21 1 0,21-1 0,-22 0 16,1 0-16,0-21 0,21 21 0,-22-21 15,1 0-15,21 21 0,-22-21 0,22 0 16,0 0-16,-21 0 0,21 0 15,-1 0-15,1 0 0,0 0 0,21-21 16,-21 21-16,21-21 0,-21 21 0,0-21 16,21 0-16,-22 21 15,22-21-15,0-1 16,0 1 0,22 0-1,-1 21-15,0-21 16,0 21-16,0 0 0</inkml:trace>
  <inkml:trace contextRef="#ctx0" brushRef="#br0" timeOffset="140402.91">20637 9546 0,'0'0'0,"-21"-21"31,0 0-31,0 21 16,0 0 0,0 21-16,-1 0 15,1 0-15,0 22 0,0-22 16,0 0-16,0 21 0,-1-20 0,1 20 15,0-21-15,0 21 0,21-20 16,0 20-16,-21-21 0,21 0 0,-21 22 16,21-22-16,0 0 0,0 0 15,0 0-15,0 0 0,0 1 16,0-1-16,21-21 0,0 0 16,0 21-16,0-21 0,0 0 0,1 0 15,-1 0-15,0 0 0,0 0 0,0 0 16,22 0-16,-22 0 0,21 0 0,-21-21 15,0 0-15,22 21 0,-22-22 16,0 22-16,0-21 0,0 0 0,1 0 16,-1 0-16,0 0 0,0-22 0,-21 22 15,0-21-15,0-1 0,21 1 16,-21 0-16,0-1 0,0 1 0,0 21 16,0-21-16,0-1 0,0 22 0,-21-21 15,21 21 1,-21-1-16,0 22 0,0 0 0,-1 0 15,1 0-15,0 0 0,-21 0 0,21 0 16,-1 22-16,-20-22 0,21 21 16,-21 0-16,20-21 0,1 21 0,-21 0 15,21 0-15,0-21 0,-1 22 0,1-1 16,0-21-16,0 21 0,0-21 16,21 21-16,0 0 15</inkml:trace>
  <inkml:trace contextRef="#ctx0" brushRef="#br0" timeOffset="141671.35">23389 9589 0,'0'-22'16,"0"1"-1,21 0 1,0 21-16,1 0 15,-1 0-15,0 0 16,0 0-16,0 0 0,0 0 16,1 0-16,-1 0 0,0 0 15,-21 21-15,21 0 16,-21 1-16,0-1 0,0 0 0,0 0 16,0 0-16,0 0 0,-21 22 15,0-22-15,0 0 0,-1 21 16,1-20-16,-21-1 0,21 0 0,-22 0 0,22-21 15,0 21-15,-21 0 16,21-21-16,-1 0 0,1 22 16,21-44 15,21 1-15,1 0-16,-1 21 0,0-21 15,0 21-15,0 0 0,22 0 16,-22-21-16,0 21 0,21 0 0,-21 0 15,22 0-15,-22 0 0,21 0 16,1 0-16,-1 0 0,-21 21 16,21-21-16,-20 21 0,20 0 0,-21-21 15,0 21-15,0 1 0,-21-1 0,0 0 16,0 0-16,0 0 0,-21 0 16,0 1-16,-21-1 0,21-21 15,-22 21-15,1-21 0,21 21 0,-22-21 16,1 0-16,21 0 0,-21 0 15,20 0-15,1 0 0,0 0 0,0 0 16,0 0-16,0 0 0,-1 0 0,1 0 16,0-21-1,0 21 1,21-21-16,0 0 47,21 21-47,0 0 0,0 0 15,1-22-15,-1 22 0</inkml:trace>
  <inkml:trace contextRef="#ctx0" brushRef="#br0" timeOffset="142188.07">24299 9631 0,'0'-21'0,"0"42"0,0-21 47,-21 0-47,21 21 0,-21 0 16,0 0-16,21 1 0,0-1 0,0 21 15,-21-21-15,21 0 0,-22 22 16,22-22-16,-21 0 0,21 21 0,0-20 15,0-1-15,0 0 0,0 0 16,0 0-16,0 0 0,0 1 16,0-1-16,21 0 0,1-21 15,-1 0-15,0 0 0,0 0 16,0 0-16,0 0 0,1 0 16,-1 0-16,0 0 0,21-21 0,-21 0 15,1 21-15,-1-22 0,0 1 0,21 0 16,-21 0-16,1 0 0,-22 0 15,21-1-15,-21-20 0,0 21 0,0-21 16,0 20-16,0-20 0,0 21 0,0-21 16,-21 20-16,-1 1 0,1 0 15,0 0-15,0 21 0,0-21 16,0 21-16,-1 0 0,1 0 16,0 0-16,0 0 0,0 21 15,0 0 1,21 0-16,0 0 0,0 1 15,21-22-15,0 0 16,21 0-16,-21 21 0</inkml:trace>
  <inkml:trace contextRef="#ctx0" brushRef="#br0" timeOffset="143007.66">26204 9419 0,'0'-21'31,"21"21"-15,-21 21-16,0 0 15,0 1-15,0-1 0,0 0 0,0 0 16,0 21-16,-21-20 0,21 20 15,-21 0-15,21-21 0,0 22 0,-21-22 16,21 21-16,-21-21 0,21 1 16,0 20-16,0-21 0,0 0 0,-21-21 15,21 21-15,0 1 0,-22-1 16,22-42 15,0-1-15,22 22-16,-1-21 0,-21 0 15,21 0-15,-21 0 0,21-22 0,0 22 16,-21-21-16,21 21 0,1-22 0,-22 22 16,0-21-16,21 21 0,-21-22 15,21 22-15,-21 0 0,0 0 0,0 0 16,0 0-16,-21 21 31,0 0-31,-1 0 16,1 21-16,0 0 0,-21 0 15,21-21-15,-1 21 0,-20 0 16,0 1-16,21-1 0,-22 0 0,22 0 16,-21 0-16,21-21 0,-1 21 15,1-21-15,21 22 16,-21-22-16,42 0 31,0 0-31,1 0 0,-1 0 0,21 0 16,-21 0-16,0 0 0,22 0 0,-22 0 15,21 0-15,-21 0 0,22 0 16,-22-22-16,0 22 0,0 0 0,0 0 16,1 0-16,-1 0 0,0-21 15,0 21 1,-21-21-16,21 21 0,-21-21 16,21 21-16</inkml:trace>
  <inkml:trace contextRef="#ctx0" brushRef="#br0" timeOffset="143495.38">26628 9483 0,'0'21'31,"0"0"-31,0 0 0,-22 0 16,22 1-16,-21-1 0,0 0 16,21 0-16,0 0 0,-21 0 15,21 1-15,-21-22 0,21 21 0,0 0 16,0 0-16,0 0 16,0 0-16,0 1 15,21-1-15,0-21 16,0 0-1,0 0-15,1 0 16,-1 0-16,0 0 0,-21-21 0,21 21 16,0-22-16,0 1 0,-21 0 15,22 0-15,-22 0 0,21 0 0,-21-1 16,0-20-16,0 21 0,0 0 0,0-22 16,0 22-16,0 0 0,0 0 15,0 0-15,-21 0 0,-1 21 16,22-22-16,-21 22 31,0 0-15,0 22-1,0-22-15,0 21 16,-1-21-16,1 21 0,0-21 0,0 21 16</inkml:trace>
  <inkml:trace contextRef="#ctx0" brushRef="#br0" timeOffset="144332.14">19664 10414 0,'0'0'0,"-21"0"0,-22 0 0,22 0 0,0 0 16,0 0-16,0 0 0,42 0 31,0 0-31,0 0 15,21 0-15,1 0 0,-1 0 16,22 0-16,-22 0 0,21 0 0,-20-21 16,20 21-16,22 0 0,-22 0 0,1 0 15,21 0-15,-22 0 0,1 0 16,-1 0-16,1 0 0,-22 0 0,0 0 16,-21 0-16,1 0 0,-1 0 0,0 0 15,0 0 32,0 0-31,22 0-16,-22 0 0,21 0 0</inkml:trace>
  <inkml:trace contextRef="#ctx0" brushRef="#br0" timeOffset="144907.64">23093 10435 0,'0'0'0,"-21"0"0,21 21 15,21-21 1,0 0-16,21 0 16,1 0-16,-1 0 0,0 0 15,22 0-15,-1 0 0,22 0 0,0-21 16,-22 21-16,22 0 0,21 0 0,-22-21 15,1 21-15,0 0 0,-22 0 16,22-21-16,-22 21 0,1 0 0,-1-21 16,-20 21-16,-1 0 0,-21 0 15,0 0-15,0 0 0,-21-21 16,22 21 15,-1 0-31,0 0 0,0 0 16,0 0-16,0 0 0</inkml:trace>
  <inkml:trace contextRef="#ctx0" brushRef="#br0" timeOffset="145336.6">25866 10266 0,'21'0'31,"21"0"-15,-21 0-16,0 0 0,22 0 0,-1 0 15,0 0-15,1 0 0,-1 0 0,0 0 16,-20 0-16,20 0 0,0 0 16,-21 0-16,1 0 0,20 0 15,-21-21-15,0 21 0,0 0 31,-21-21-31,-21-1 32,0 22-32,0 0 0,-21 0 15</inkml:trace>
  <inkml:trace contextRef="#ctx0" brushRef="#br0" timeOffset="150671.32">24193 14034 0</inkml:trace>
  <inkml:trace contextRef="#ctx0" brushRef="#br0" timeOffset="151335.94">24109 14097 0,'0'-21'31,"0"0"-15,0 0-1,0-1 1</inkml:trace>
  <inkml:trace contextRef="#ctx0" brushRef="#br0" timeOffset="152675.95">24278 14012 0,'0'0'0,"21"0"16,0 0 31,-21-21-31,0 0 30,-21 21-14,0 0-32,0 21 0,0 0 0,0 1 15,-22-1-15,1 0 0,0 0 0,-1 21 16,1-20-16,0-1 0,-22 21 16,22 0-16,-22-20 0,22 20 0,-22-21 15,22 21-15,0-20 0,-1-1 0,1 21 16,0-21-16,21 0 0,-22 1 15,22-22-15,21 21 16,21-42 0,0 21-1,1-22-15,-1 1 0,21 21 0,-21-21 16,22 0-16,-1 21 0,0 0 0,1 0 16,-1 0-16,0 0 0,1 0 15,-1 0-15,0 21 0,1-21 0,-1 21 16,0 0-16,1 1 0,-22-1 0,21 0 15,-21 0-15,0 0 0,1 0 16,-1 1-16,0-22 0,0 21 16,0-21-16,0 21 0,1-21 15,-1 0-15,0 0 32,0 0-17,0 0 16,0-21-31,-21 0 0,22 21 0</inkml:trace>
  <inkml:trace contextRef="#ctx0" brushRef="#br0" timeOffset="153355.56">25315 14076 0,'-21'0'0,"42"0"0,-42-21 0,21 0 16,21 21 0,-21-22-16,21 22 0,1 0 15,20 0-15,-21 0 0,21 0 16,-20-21-16,-1 21 0,21 0 0,-21 0 15,0 0-15,1 0 0,-65 0 47,22 0-47,0 0 0,-21 0 16,20 0-16,-20 0 0,0 0 16,21 0-16,-22 21 0,22-21 0,-21 0 15,21 22-15,-1-22 0,1 21 0,0-21 16,0 21-16,0-21 0,21 21 15,-21-21-15,21 21 0,-22-21 0,1 21 16,21 1 0,0-1-1,21-21-15,1 0 16,-1 21-16,0-21 0,0 0 16,0 0-16,22 21 0,-22-21 0,0 21 15,0-21-15,21 21 0,-20-21 16,-1 22-16,0-1 0,0-21 0,0 21 15,0 0-15,1 0 0,-22 0 16,0 1-16,0-1 0,0 0 16,0 0-16,-22 0 0,1 0 15,-21-21-15,21 22 0,0-22 16,-1 0-16,-20 21 0,21-21 16,0 21-16,0-21 0,-22 0 0,22 0 15,0 0-15,0 0 0,0 0 0,-1 0 31,1-21-31,21 0 16,0-1 0,21 22-1,1-21-15,-1 0 0,0 21 16,0 0-16</inkml:trace>
  <inkml:trace contextRef="#ctx0" brushRef="#br0" timeOffset="154659.59">25717 14245 0,'0'0'0,"0"-21"16,22 21-16,-1 0 15,0 0-15,-21 21 16,21 0-1,-21 1-15,0-1 0,0 0 16,0 21-16,0-21 0,0 1 0,0-1 16,0 0-16,0 0 0,0 0 15,0 0-15,0 1 16,0-44 31,0 1-47,0 0 0,0 0 0,0 0 15,0 0-15,0-1 0,21 1 16,-21-21-16,21 21 0,1 0 0,-22-1 16,0 1-16,21 21 0,0-21 0,-21 0 15,21 21 1,0 0-16,-21 21 16,0 0-16,0 0 0,0 1 15,0-1-15,0 0 0,0 0 16,0 0-16,0 0 0,0 1 0,0-1 15,0 0-15,0 0 0,0 0 0,0 0 16,21-21 0,1 0-16,-1 0 15,0 0-15,0-21 16,-21 0-16,21 0 0,0 0 16,1 0-16,-1-1 0,0 1 0,0 0 15,0 0-15,-21 0 0,21 0 16,1-1-16,-22 1 0,0 0 15,21 21-15,-21 21 16,0 0 0,-21 1-16,21-1 15,-22 0-15,22 0 0,0 0 0,0 0 16,0 1-16,0-1 0,0 0 0,0 0 16,0 0-16,0 0 0,0 1 15,22-1-15,-1-21 16,0 0-16,0 0 0,0 0 0,0 0 15,1 0-15,-1 0 0,0 0 16,0 0-16,0-21 0,0-1 0,1 1 16,20 0-16,-21 0 0,0 0 15,-21-22-15,21 22 0,1 0 16,-22 0-16,21 21 0,-21-21 0,0 42 47,0 0-47,0 0 0,0 0 15,0 1-15,0-1 16,0 0 0,0 0-1,21-21-15,0 0 0,0 0 16,0 0 0,-21-21-16,0 0 15,22 0-15,-1-1 16,-21 1-16,21 21 0,-21-21 15,0 0-15,0 42 32,0 0-17,0 0-15,0 1 16,-21-1 0,21-42 46,0-1-62,0 1 16,0 0-16,21 0 15,-21 0-15,21 0 0,0 21 16,0-22-16,1 1 0,20 21 0,-21-21 16,0 21-16,0 0 0,22 0 15,-22 0-15,0 0 0,0 21 0,-21 0 16,0 1-16,21-1 0,-21 21 15,0-21-15,0 0 0,0 22 16,0-22-16,-21 0 0,0 21 0,21-20 16,-21-1-16,0-21 0,21 21 15,-21 0-15,-1-21 0,22 21 16,-21-21-16,21-21 31,0 0-31,0 0 16,0 0-16,0-1 0,0 1 0</inkml:trace>
  <inkml:trace contextRef="#ctx0" brushRef="#br0" timeOffset="154999.91">26543 13885 0,'0'0'15,"-21"0"-15,0 0 0,-1 22 0,1-22 0,21 21 16,21-21 31,1 0-47,-22-21 16,0-1-16,21 1 15,-21 0 1,-21 21-1,-1 0-15,1 0 0,0 0 16,0 0-16,21 21 16,-21 0-16,0 1 0,21-1 15,-22-21-15,1 0 16,21 21-16,-21-21 16</inkml:trace>
  <inkml:trace contextRef="#ctx0" brushRef="#br0" timeOffset="169446.93">17970 14817 0,'0'0'0,"22"-21"16,-22-1-16,0 1 15,0 0 1,0 42 31,0 0-32,0 1-15,-22-1 16,22 0-16,0 0 0,0 0 0,0 0 16,0 1-16,0-1 0,0 0 15,0 0-15,0 0 0,0 0 0,0 1 16,0-1-16,0 0 0,0 0 0,0 0 15,0 0-15,22 1 0,-1-1 16,0 0-16,0-21 0,0 21 0,0 0 16,1-21-16,20 21 0,0-21 15,-21 22-15,22-22 0,-1 0 0,0 0 16,1 0-16,-1 0 0,0 0 0,1 0 16,-1 0-16,-21 0 15,22-22-15,-1 1 0,0 21 0,-21-21 16,22 21-16,-22-21 0,0 0 0,21 0 15,-20-1-15,-1 1 0,0 0 16,0 21-16,0-21 0,22 0 0,-22 0 16,0-1-16,0 22 0,21-21 15,-20 21-15,-1 0 0,0-21 0,21 21 16,-21 0-16,1 0 0,-1 0 0,0 0 16,0 0-16,0 0 15,0 0-15,1 21 0,-22 0 16,21 1-16,0-1 15,-21 0-15,0 21 16,0-21-16,0 1 0,0-1 0,0 21 16,0-21-16,0 0 0,0 1 0,21-1 15,-21 21-15,0-21 0,0 0 16,0 1-16,0-1 0,21 0 16,0-21 15,1 0-31,-1 0 15,-21-21-15,21 0 0,0-1 16,0 1-16,0 0 0,22 0 0,-22-21 16,21 20-16,-21-20 0,22 21 0,-22 0 15,21 0-15,1-1 16,-22 1-16,21 0 0,-21 0 0,22 0 16,-22 21-16,21 0 0,-21-21 15,22 21-15,-22 0 0,21 0 0,0 0 16,-20 0-16,20 0 0,0 0 0,1 21 15,-1-21-15,0 21 0,1 0 16,-1 0-16,0 0 0,-21 1 0,22-1 16,-22 0-16,21-21 0,-21 21 15,1 0-15,-1 0 0,0-21 0,0 22 16,0-1-16,0-21 0,1 21 0,-1-21 16,0 0-16,0 21 0,21-21 15,-20 0-15,-1 0 0,0 0 16,0 0-16,0 0 0,0 0 0,1 0 15,20 0-15,-21-21 0,0 0 16,0 0-16,-21-1 0,22 1 16,-1-21-16,0 21 0,-21 0 0,0-22 0,21 22 15,-21 0-15,21 0 0,-21 0 16,0-1-16,0 1 16,0 0-1,-21 21 16,0 0-31,0 0 0,0 0 0,-1 0 16,1 0-16,0 0 16,-21 0-16</inkml:trace>
  <inkml:trace contextRef="#ctx0" brushRef="#br0" timeOffset="173319.31">19600 10583 0,'0'0'0,"-21"-21"15,21 0-15,-21 0 31,21 42 16,0 0-31,0 0-16,0 1 16,21-22-16,0 0 0,-21 21 15,21-21-15,22 21 0,-22-21 0,21 0 16,22 0-16,-1 0 0,1 0 15,-1 0-15,22 0 0,21 0 0,0 0 16,-1 0-16,1-21 0,0 21 0,-21 0 16,21-21-16,-22 21 0,-20 0 15,20 0-15,-20-22 0,-1 22 0,-20 0 16,-1 0-16,-21 0 0,22 0 0,-22-21 16,0 21-1,-21-21 1,21 21 15,0 0-15</inkml:trace>
  <inkml:trace contextRef="#ctx0" brushRef="#br0" timeOffset="173944.39">23368 10668 0,'0'0'0,"-21"0"15,-22 0-15,22-21 0,-42 0 16,42 21-16,-1-21 16,22-1-1,22 22 1,-1 0-16,21 0 0,0 0 15,22 0-15,-22 0 0,22 0 16,20 0-16,-20 0 0,-1 0 0,1 0 16,-1 0-16,22 0 0,-21 0 15,-1 0-15,-21 0 0,22 0 0,-22 0 16,1 0-16,-1 0 0,0 0 0,-21 0 16,1 0-16,-1 0 0,0 0 0,0 0 15,0 0 1,0 0-1,1 0 1,-1 0-16,0 0 16</inkml:trace>
  <inkml:trace contextRef="#ctx0" brushRef="#br0" timeOffset="174644.47">25696 10499 0,'0'0'16,"21"0"-1,1-21 1,20 21-16,-21-22 0,21 22 0,1-21 16,-1 21-16,22-21 0,-22 21 15,21 0-15,-20-21 0,20 21 0,1 0 16,-22-21-16,0 21 0,1-21 0,-1 21 15,0 0-15,-20 0 0,-1 0 16,0 0-16,0-22 0,-21 44 47,0-1-47,0 0 16,0 0-1,-21-21-15,0 21 0</inkml:trace>
  <inkml:trace contextRef="#ctx0" brushRef="#br0" timeOffset="-193037.05">4233 4953 0,'0'0'16,"-21"0"-16,0 0 0,0 0 31,42 0-15,0 0-16,21 0 16,1 0-16,41 0 0,-20 0 0,42 21 15,0-21-15,-1 0 0,1 21 16,21-21-16,21 22 0,-21-22 15,43 21-15,-22-21 0,21 0 16,1 0-16,20 21 0,1-21 0,-1 0 16,1 0-16,20 0 0,1 0 0,0 0 15,-1-21-15,-20 21 0,20 0 16,-20-21-16,-22 21 0,22 0 0,-43 0 16,0 0-16,-21 0 0,-21 0 15,0 0-15,-43 0 0,1 0 0,-1 0 16,-42 21-16,1-21 0,-1 0 15,-21 21-15,-21-21 16,-1 0-16,-20 0 0,0 0 0,-22 0 16,1 0-16,-22 0 15</inkml:trace>
  <inkml:trace contextRef="#ctx0" brushRef="#br0" timeOffset="-192713.23">5080 5122 0,'42'0'16,"-21"0"-16,22 0 15,20 0-15,1 0 0,42 0 0,-1 0 16,22-21-16,22 21 0,-1 0 16,21 0-16,22 0 0,-1 0 0,1 0 15,-1 0-15,22 0 0,-22 0 16,1 0-16,-1 0 0,1 0 0,-43 0 16,21 0-16,-42 0 0,21 0 15,-42 0-15,0 0 0,-21 0 0,-1 0 16,-41 0-16,-1 0 0</inkml:trace>
  <inkml:trace contextRef="#ctx0" brushRef="#br0" timeOffset="-189129.11">3260 2350 0,'0'0'0,"21"0"46,0 0-46,0 0 16,0-22-16,0 22 0,22-21 16,-22 0-16,0 21 0,21-21 15,-20 0-15,-1 21 0,0-21 0,0-1 16,-21 1-16,0 0 16,0 0-16,-21 21 0,-21 0 15,20 0-15,-20 0 0,0 0 16,-1 0-16,-20 0 0,21 0 0,-1 0 15,1 0-15,0 21 0,-1 0 16,22-21-16,-21 21 0,21 1 0,-1-22 16,1 21-16,21 0 0,0 0 15,0 0-15,0 0 0,0 1 16,21-1-16,22 0 16,-22 0-16,21 0 0,1 0 15,-1 1-15,0-1 0,1 0 0,20 21 16,-21-21-16,-20 22 0,20-22 15,-21 21-15,0-21 0,-21 22 0,0-22 16,0 21-16,-42-21 0,21 1 16,-22-1-16,1 0 0,0 0 0,-22 0 15,22-21-15,0 0 0,-1 0 16,-20 0-16,20 0 0,1 0 0,0-21 16,21 0-16,-22 0 0,22 0 15,-21-1-15,21 1 0,-1-21 16,22 21-16,0-22 0,-21 22 15,21-21-15,0 21 0,0-22 0,0 22 16,21 0-16,-21 0 0,22 0 16,-1 0-16,0 21 0,0 0 0,21 0 15,-20 0-15,-1 0 0,21 0 16,-21 0-16,0 0 0,22 0 0,-1 0 16</inkml:trace>
  <inkml:trace contextRef="#ctx0" brushRef="#br0" timeOffset="-187843.85">3789 2582 0,'0'0'15,"21"0"-15,0-21 0,-21 0 0,21 21 16,-21-21-16,0 0 0,0 0 0,0-1 16,0 1-16,0 0 0,0 0 15,-21 0-15,0 21 0,0 0 16,0 0-16,-1 0 0,1 0 15,-21 0-15,21 21 0,-22 0 0,22 21 16,0-20-16,-21 20 0,21 0 16,-1 1-16,1-22 0,0 21 0,21 0 15,0-20-15,0-1 16,0 21-16,0-21 0,0 0 0,21-21 16,0 0-1,1 0-15,20 0 0,-21 0 0,0 0 16,22-21-16,-22 0 0,21 0 0,-21 0 15,22 0-15,-22-1 0,0-20 16,0 21-16,0 0 0,-21-22 16,0 22-16,21 0 0,-21-21 0,0 21 15,22 21-15,-22-22 0,0 44 32,0-1-32,0 0 0,-22 0 15,22 0-15,-21 0 0,21 22 0,-21-22 16,21 0-16,0 0 0,0 0 0,0 1 15,0-1-15,0 0 16,21-21-16,0 0 0,1 0 0,-1 0 16,0 0-16,21 0 0,-21 0 0,1-21 15,-1 21-15,0-21 0,21-1 16,-21 1-16,1 0 0,-1 0 0,-21-21 16,21 20-16,0-20 0,-21 21 15,0-21-15,0 20 0,0 1 0,0 0 16,0 0-16,0 0 0,0 42 31,0 0-31,0 0 16,0 0-16,0 22 0,0-22 0,0 0 15,-21 21-15,21-20 0,-21 20 16,21-21-16,0 0 0,0 0 0,0 1 16,0-1-16,0 0 15,-21-21-15,21-21 16,0 0-1,0-1-15,0 1 16,0 0-16,21-21 0,-21 21 0,21-1 16,0-20-16,-21 21 0,21-21 15,0 20-15,1-20 0,-1 21 16,0 21-16,0-21 0,0 21 16,0 0-16,1 0 0,-1 0 0,-21 21 15,21-21-15,-21 21 0,21 0 0,-21 22 16,0-22-16,0 0 0,0 0 15,0 21-15,0-20 0,0-1 0,0 0 16,0 0-16,0 0 0,21 0 16,-21 1-16,21-22 0,1 0 31,-1 0-31,-21-22 0,21 22 0,0-21 16,-21 0-16,21 0 0,0 0 15,1-22-15,-1 22 0,0-21 16,0 21-16,0-22 0,0 22 0,1-21 15,-1 21-15,0 0 0,0 21 16,0-22-16,0 22 0,1 0 16,-22 22-16,0-1 15,0 0-15,0 0 0,0 21 16,0-20-16,0-1 0,0 0 16,0 0-16,0 21 0,0-20 0,0-1 15,0 0-15,0 0 0,21 0 16,0-21-16,0 0 0,0 0 15,0 0-15,22 0 0,-22 0 0,21 0 16,1 0-16,-22 0 16,21-21-16,-21 0 0,22 0 0,-22 0 15,0-1-15,21 1 0,-21-21 16,-21 21-16,0 0 0,22-22 0,-22 22 16,0 0-16,0 0 0,-22 21 15,1 0-15,0 0 16,0 0-16,0 21 0,0 0 0,-1 0 15,1 0-15,21 1 0,0-1 16,-21 21-16,21-21 0,0 0 0,0 22 16,0-22-16,0 0 0,0 0 15,0 0-15,21-21 16,0 0-16,1 0 16,-1 0-16,0 0 0,0 0 0,21 0 15,-20-21-15,20 21 0,-21-21 0,21 0 16</inkml:trace>
  <inkml:trace contextRef="#ctx0" brushRef="#br0" timeOffset="-187497.05">5969 2138 0,'0'0'0,"21"0"31,0-21-31,0 21 0,1 0 16,-1 0-16,21 0 0,-21 0 15,22 0-15,-1-21 0,0 21 0,1 0 16,-1 0-16,-21 0 0,21 0 16,1 0-16,-22 0 0,0 0 15,-42 0 1,-21 0 0,20 0-16,1 0 0</inkml:trace>
  <inkml:trace contextRef="#ctx0" brushRef="#br0" timeOffset="-187297.16">6202 2096 0,'0'21'16,"0"0"-16,0 0 0,-21 0 15,21 0-15,0 22 0,0-22 16,0 21-16,-22 1 0,22-1 0,0-21 16,0 21-16,0 1 15,0-22-15,-21 21 0,21-21 0,0 1 16,-21-1-16,21 0 0,0 0 0,0 0 15,21-42 17</inkml:trace>
  <inkml:trace contextRef="#ctx0" brushRef="#br0" timeOffset="-186765.47">6435 2477 0,'21'0'16,"0"0"-16,0 0 15,0-22-15,0 22 0,1-21 0,-1 0 16,0 21-16,0-21 0,0 0 16,0 21-16,1-21 0,-22-1 0,0 1 15,0 0-15,0 0 16,-22 21-16,1 0 15,0 0-15,0 0 0,0 0 0,0 21 16,-1 0-16,1 0 0,21 1 16,0-1-16,-21 0 0,21 0 15,0 21-15,0-20 0,0-1 16,0 0-16,0 0 0,21 0 16,0-21-16,1 0 0,-1 0 0,0 0 15,0 0-15,0 0 0,22 0 16,-22 0-16,21-21 0,-21 0 0,22 0 15,-22 0-15,0-1 0,21 1 16,-21 0-16,1 0 0,-1 0 0,0 0 16,-21-1-16,21 1 0,0 21 15,0 0-15,-21 21 32,0 1-32,0 20 0,0-21 15,0 0-15,0 22 0,0-22 0,0 0 16,-21 0-16,0 21 0,21-20 0,0-1 15,-21-21-15,0 21 0,21 0 16,21-21 15,0-21-31,0 0 0,0 0 16,1-1-16</inkml:trace>
  <inkml:trace contextRef="#ctx0" brushRef="#br0" timeOffset="-186413.67">7451 1926 0,'0'0'0,"0"21"31,-22 1-31,22-1 0,-21 0 0,0 21 16,21-21-16,-21 22 0,21-22 16,-21 21-16,21-21 0,0 22 0,0-22 15,-21 0-15,21 0 0,0 0 0,0 1 16,0-1-16,0 0 0,0 0 15,0 0 17,0 0-1,0 1-31,0-1 0,-22-21 16,22 21-16,0 0 0,0 0 15,0 0 1,0 1-1,0-44 17,22 1-32,-22 0 0</inkml:trace>
  <inkml:trace contextRef="#ctx0" brushRef="#br0" timeOffset="-185776">7218 2180 0,'0'21'16,"-21"-21"-16,-1 0 16,44 0 15,-1 0-31,0 0 15,0 0-15,0 0 0,0 0 0,1-21 16,-1 21-16,0 0 0,0-21 16,0 21-16,0 0 0,1 0 0,-1-21 15,-21 0-15</inkml:trace>
  <inkml:trace contextRef="#ctx0" brushRef="#br0" timeOffset="-185289.31">8043 2159 0,'21'0'16,"85"-21"-1,-85 0-15,22 21 16,-22-21-16,0-1 0,0 22 0,0-21 15,-21 0-15,0 0 16,0 0-16,0 0 16,-21 21-16,0 0 15,0 0-15,-21 0 0,-1 21 0,22-21 16,-21 21-16,-1 0 0,22 0 0,0 0 16,-21 1-16,42-1 0,0 21 15,0-21-15,0 0 0,0 1 0,0-1 16,0 0-16,21 0 0,0 0 15,0 0-15,22 1 0,-22-1 0,0 0 16,0 0-16,0 0 0,-21 0 0,0 1 16,0-1-16,0 0 15,-21-21-15,0 0 16,0 0-16,-22 0 0,1 0 16,0 0-16,-1 0 0,1 0 15,21 0-15,-21 0 0,20 0 0,1 0 16,0-21-16,0 21 15,21-21-15,21 21 16,0 0-16,22-22 16,-22 1-16,21 21 0,0-21 0</inkml:trace>
  <inkml:trace contextRef="#ctx0" brushRef="#br0" timeOffset="-184556.43">8403 2223 0,'21'-22'16,"-42"44"-16,42-65 15,-21 64 17,-21 1-32,21-1 0,-21 0 0,0 0 15,0 0-15,21 0 0,-22 22 16,22-22-16,-21 21 0,21-21 0,0 1 16,0-1-16,0 0 0,0 0 0,0 0 15,21-21-15,1 0 16,-1 0-16,0 0 0,0 0 0,0 0 15,22-21-15,-1 21 0,-21-21 16,21 0-16,-20 0 0,20-22 16,-21 22-16,0 0 0,0-21 0,1 20 15,-22 1-15,21 0 0,-21 0 16,0 0-16,0 0 0,-21 42 31,-1 0-31,1 0 0,21 0 0,-21 22 16,0-22-16,21 0 0,0 21 0,0-21 15,0 1-15,0-1 0,0 0 16,0 0-16,21-21 0,0 0 16,0 0-16,1 0 0,-1 0 15,0-21-15,21 21 0,1-21 0,-22 0 16,21-1-16,-21 1 0,22 0 0,-22 0 16,21-21-16,-21 20 15,0 1-15,1 0 0,-1 21 0,-21-21 16,0 42-1,0 0 1,-21 0-16,21 1 0,-22-1 0,22 0 16,-21 0-16,21 0 0,0 0 15,0 1-15,0-1 0,21-21 16,1 0-16,-1 0 0,0 0 16,0 0-16,21-21 0,-20 21 15,-1-22-15,0 1 0,21 0 16,-21 0-16,1 0 0,-1 0 15,0-1-15,0 1 0,-21 0 0,0 42 47,0 0-47,-21 1 0,21-1 0,-21 0 16,21 0-16,-21 0 0,21 0 0,-22 1 16,22-1-16,0 0 0,0 0 15,0 0-15,0-42 47,0 0-47,22 0 0</inkml:trace>
  <inkml:trace contextRef="#ctx0" brushRef="#br0" timeOffset="-184421.5">9483 2201 0,'0'0'16,"0"-21"-16,0 0 0,0 0 15,0 42 32,0 0-47</inkml:trace>
  <inkml:trace contextRef="#ctx0" brushRef="#br0" timeOffset="-184156.65">9652 2328 0,'0'0'0,"0"22"0,0-1 0,0 0 15,0 0-15,-21 0 0,21 0 16,0 1-16,-21 20 0,-1-21 0,1 21 16,0 1-16,21-1 0,-21 0 0,0 1 15,21-1-15,-21 0 0,-1 1 16,1-1-16,21 0 0,-21 1 0,0-1 16,0 0-16,21 1 0,0-1 0,-21-21 15,21 22-15,0-22 16,0 0-16,0 0 0,0 0 0,0 0 15,21-42 1,-21 0 0,0 0-16,21 0 0,-21-22 0,21 1 15,-21 21-15</inkml:trace>
  <inkml:trace contextRef="#ctx0" brushRef="#br0" timeOffset="-183913.79">9610 2498 0,'21'-21'0,"-42"42"0,63-85 0,-42 43 0,21 0 15,0 0-15,0 0 0,1 21 0,20 0 16,-21 0-16,0 0 0,22 0 16,-22 0-16,0 0 0,-21 21 15,21 0-15,-21 0 0,0 0 16,0 22-16,-21-22 0,0 0 16,0 21-16,-1-21 0,-20 1 0,21-1 15,-21 0-15,20 0 0,-20-21 0,21 21 16,0-21-16,42-21 31,0 21-15,0-21-16,0 0 0</inkml:trace>
  <inkml:trace contextRef="#ctx0" brushRef="#br0" timeOffset="-183517.02">10245 2201 0,'0'0'15,"0"22"17,-22-1-32,1 0 0,0 0 0,21 0 15,-21 22-15,0-22 0,0 21 16,21 0-16,0-20 0,0 20 0,0-21 16,0 0-16,0 22 0,0-22 0,0 0 15,0 0-15,21-21 16,0 0-16,0 0 0,0 0 15,0 0-15,1 0 0,-1-21 0,0 0 16,0 0-16,0-1 0,0 1 16,1 0-16,-1 0 0,-21 0 0,21 0 15,-21-1-15,0 1 16,0 42 0,0 1-16,0-1 0,0 0 15,0 0-15,0 0 0,0 0 16,0 1-16,0-1 0,0 0 0,0 0 15,0 0-15,0 0 16,0-42 15,0 0-15</inkml:trace>
  <inkml:trace contextRef="#ctx0" brushRef="#br0" timeOffset="-183333.13">9991 2307 0,'0'0'0,"21"0"16,21 0-16,0 0 15,-20 0-15,20 0 0,0 0 16,1 0-16,-1 0 0,-21 0 0,21 0 16,-20 0-16,-1 0 15,0 0-15,0 0 0,-21-21 0,0 0 16</inkml:trace>
  <inkml:trace contextRef="#ctx0" brushRef="#br0" timeOffset="-182289.55">20891 2328 0,'43'0'16,"-22"0"-1,0 0-15,0 0 0,22-21 16,-1 21-16,0-21 0,1 0 0,-1 21 16,0-21-16,1 0 0,-22 21 15,0-22-15,-21 1 0,-21 0 16,0 21-16,-22 0 0,1 0 15,-22 0-15,1 0 0,-1 0 16,1 0-16,-1 0 0,-20 0 0,20 21 16,22 0-16,0-21 0,-1 22 0,22-22 15,0 21-15,21 0 16,21 0-16,21-21 0,1 42 16,-1-20-16,22 20 0,-1 0 0,-21 1 15,22-1-15,-1 21 0,-20-20 16,20-1-16,-20 22 0,-1-22 0,-21 0 15,0-21-15,-21 22 0,0-22 16,-21 21-16,0-42 0,-21 21 0,-1 1 16,1-22-16,-22 0 0,1 0 15,-1 0-15,1-22 0,-1 1 16,22 21-16,-21-42 0,20 21 0,1-22 16,21 22-16,0-21 0,-1 0 15,22-1-15,0 1 0,0 0 0,0 20 16,22-20-16,-1 21 0,0 0 15,21 0-15,1 21 0,-1 0 0,0 0 16,22 0-16,-1 0 0,-20 0 16,20 21-16,1-21 0,-1 21 0</inkml:trace>
  <inkml:trace contextRef="#ctx0" brushRef="#br0" timeOffset="-181265.17">21780 2667 0,'0'0'0,"43"-42"31,-43 21-31,0-1 0,0 1 0,0-21 16,0 21-16,0 0 15,-21 21-15,-1 0 0,1 0 16,0 0-16,0 0 0,-21 21 16,20 0-16,-20 0 0,21 21 0,-21-20 15,20 20-15,-20 0 0,21 1 0,0-22 16,0 21-16,-1 0 0,22-20 15,0-1-15,0 0 0,0 0 0,0 0 16,22-21 0,-1 0-16,0 0 0,0 0 15,21 0-15,-20-21 0,20 0 16,-21 0-16,21 0 0,1-1 0,-22-20 16,21 21-16,-21-21 0,1 20 0,-1-20 15,0 21-15,-21 0 0,0 0 16,0-1-16,0 1 0,0 42 15,0 1 1,0-1-16,0 0 0,0 21 0,0-21 16,0 1-16,0 20 0,0-21 15,0 0-15,0 0 0,0 1 0,0-1 16,0 0-16,21-21 16,-21 21-16,21-21 0,0 0 15,1 0-15,-1 0 0,0 0 0,0-21 16,0 0-16,0 21 0,22-21 15,-22-1-15,0-20 0,0 21 0,-21-21 16,21 20-16,1 1 0,-22-21 16,21 21-16,-21-22 0,0 65 31,0-1-31,0 0 0,0 0 0,-21 21 16,21-20-16,-22 20 0,22-21 15,-21 0-15,21 0 0,0 22 0,0-22 16,0 0-16,0 0 15,-21-21-15,42 0 32,-21-21-32,21 0 15,-21 0-15,22 0 0,-1-1 0,0 1 16,0-21-16,0 21 0,0-22 16,1 22-16,-1 0 0,0-21 0,0 21 15,0 21-15,0-22 0,-21 44 16,0-1-1,0 0-15,0 0 0,0 0 16,0 0-16,0 1 0,0 20 0,0-21 16,0 0-16,0 0 0,0 1 15,0-1-15,0 0 0,22 0 16,-1-21-16,0 0 16,0 0-16,0 0 0,0 0 15,1 0-15,20 0 0,-21-21 0,21 0 16,-20 0-16,20-1 0,-21 1 0,21 0 15,-20-21-15,-1 21 0,0-22 16,0 1-16,0 21 0,0-22 0,-21 1 16,0 21-16,0 0 0,0 0 15,-21 21-15,0 21 16,0 0-16,0 0 16,0 21-16,-1-20 0,1 20 0,0 0 15,21-21-15,0 22 0,0-22 16,0 21-16,0-21 0,0 1 0,0-1 15,0 0-15,0 0 0,21-21 16,0 21-16,1-21 0,-1 0 16,0 0-16,21 0 0,1 0 0,-22 0 15,21-21-15,0 0 0,-20 0 16,20 0-16</inkml:trace>
  <inkml:trace contextRef="#ctx0" brushRef="#br0" timeOffset="-181053.26">23304 2328 0,'0'0'0,"-21"0"0,42 0 31,1 0-15,-1 0-16,21 0 0,-21 0 0,22 0 15,-1 0-15,-21 0 0,21 0 16,1 0-16,-22 0 0,0 0 0,0 0 15,0 0-15</inkml:trace>
  <inkml:trace contextRef="#ctx0" brushRef="#br0" timeOffset="-180853.38">23474 2350 0,'0'0'0,"-85"190"31,85-148-31,-21-20 15,21 20-15,-21 0 0,21 1 0,0-22 16,-21 21-16,-1-21 0,22 0 16,0 1-16,0-1 0,0 0 0,0 0 15,0 0 1,22-21 0,-1 0-16,0-21 15,0 21-15,0-21 0</inkml:trace>
  <inkml:trace contextRef="#ctx0" brushRef="#br0" timeOffset="-180420.62">23622 2815 0,'21'0'16,"-21"-21"-16,21 0 0,0 21 16,-21-21-16,22 21 0,-1-21 15,-21-1-15,0 1 16,0 0-16,-21 21 31,-1 21-31,1 0 0,21 1 16,-21-1-16,0 0 0,0 0 15,21 0-15,-21 0 0,21 1 0,0-1 16,0 0-16,0 0 0,0 0 16,21-21-16,0 0 15,0 0-15,0 0 0,0 0 16,1 0-16,-1-21 0,21 21 0,-21-21 15,22 0-15,-22 0 0,0-1 16,0 1-16,21 0 0,-20 0 16,-1 0-16,-21 0 0,21 21 0,0 0 15,-21 21 1,0 0 0,0 0-16,0 0 0,0 0 0,-21-21 15,0 22-15,0-1 0,21 0 16,-22 0-16,1-21 0,0 21 0,21 0 15</inkml:trace>
  <inkml:trace contextRef="#ctx0" brushRef="#br0" timeOffset="-180169.77">24384 2328 0,'0'0'0,"-21"0"32,0 22-32,21-1 0,0 21 15,-22-21-15,1 22 0,0-1 16,0 0-16,21 1 0,-21-22 16,21 21-16,-21 0 0,-1 1 15,22-22-15,0 0 0,0 21 0,0-20 16,-21-1-16,21 0 15,21-21 1,1 0-16</inkml:trace>
  <inkml:trace contextRef="#ctx0" brushRef="#br0" timeOffset="-180016.86">24109 2688 0,'0'0'0,"21"0"31,0 0-31,0 0 0,0 0 16,1 0-16,-1 0 0,0 0 15,0 0-15,0 0 0,22 0 0,-22 0 16,0-21-16</inkml:trace>
  <inkml:trace contextRef="#ctx0" brushRef="#br0" timeOffset="-179669.06">25019 2477 0,'0'0'0,"-21"0"0,0-22 0,-1 22 15,1 0-15,-21 0 0,21 0 0,-22 0 16,1 0-16,21 22 16,-21-22-16,20 21 0,-20 0 0,21 0 15,21 0-15,0 0 0,0 22 0,0-22 16,0 0-16,0 0 0,21 0 15,0 1-15,0-1 0,1 0 0,-1-21 16,0 21-16,0 0 0,0 0 16,0 1-16,-21-1 0,22-21 15,-22 21 1,-22-21-16,1 21 16,0-21-16,-21 0 0,21 0 0,-22 0 0,22 0 15,0 0-15,-21 0 0,20 0 16,1 0-16,0 0 0,42 0 47,22 0-47</inkml:trace>
  <inkml:trace contextRef="#ctx0" brushRef="#br0" timeOffset="-179225.31">25019 2836 0,'-21'0'15,"0"0"1,-1 0-16,1 0 0,0 0 0,21 22 16,-21-22-1,21 21-15,0 0 0,0 0 16,21-21 0,0 0-1,0 0-15,1 0 0,-1 0 16,0 0-16,0 0 15,-21-21-15,21 0 0,0 21 0,1-21 16,-1-1-16,0 1 16,0 0-16,0 21 0,-21 21 47,0 0-47,0 1 15,0-1-15,0 0 16,21-21-1,-21 21-15,22-21 16,-22 21 0,21-42 15,-21 0-15,21 0-1,-21 0-15,0-1 0,21 1 16</inkml:trace>
  <inkml:trace contextRef="#ctx0" brushRef="#br0" timeOffset="-178929.45">25442 2688 0,'-21'-21'31,"21"0"-31,-21 21 31,0 0-31,0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6502-3C2F-422A-B867-E70B5C72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E7BA-B01B-449F-AB93-7421E8D06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633A-75B9-477A-A11F-7B347888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C2B6-968D-4517-AB88-B62F1818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2CFA-2E72-4699-9544-E8C77BF7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1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40F2-BC79-4619-B745-6629B316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FAD66-A2F2-4669-A943-1D45177F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DCFE-4703-4919-9ACD-5789521D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AF89-0827-4903-90C4-2773DFBD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88DA-0F93-4C80-B76F-0FB12670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C3328-3BBD-4291-B7C3-FAE60AF2D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927F6-EA3C-4B14-B3EA-6C9B6371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24A3-EAD4-4B68-9911-15C59EED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AA44-F8CE-4E4C-B79C-E2CF819F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850F-2CC6-45B9-92FD-A6D32294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3D53-9867-47B1-9808-647B61D1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E718-63C4-442A-9FCF-50E67429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A0E3-E33D-4752-A74C-5933732D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6EB9-4B79-4856-A25B-F8A150D0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2E15-C362-4196-BF36-EE65C436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5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9F63-A840-47F4-A899-A72D3307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9009-56CE-4603-8D6D-26D338AE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D6D-3019-4AF4-9881-7777E94A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3788-03EB-4AF2-AE80-6611420B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4D6B-64AD-4DE9-9673-A2B61A40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F27-2D6E-4673-A42C-DEBC2E64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C83A-E471-451C-B0E9-4692A408E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24EA1-AE54-41C4-9EE9-DCCCA605F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0BF1-DD15-4A45-8E22-01C7815D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A23D-518B-4C99-85B8-33D36697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7D96F-4F23-44A3-96D6-5D76CC77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4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E559-FAF6-4E7A-B088-0E6207F5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C5B1-9A4E-4696-B9FF-31070617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0A4A-02ED-45C7-8175-80D17E9D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42BD9-743F-441B-BF6F-A26231839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BD044-6443-47FC-A112-47D55F85F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C3FB1-FCE7-4B3C-845B-B044392C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5C95C-A92A-45E2-99D3-AA7B4A2F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03FA9-9D1A-44D9-A232-18004F83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3A5-1329-4A2E-8DB2-7450B7F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8B5CA-5D39-4C09-A259-A6AD63E7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029D-DF50-45EE-A093-92DE74E2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F4EDD-F24C-41C3-9777-BFE937E5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F5159-2D41-4E78-A9AC-6F4E5DF8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490CD-6C22-4B4D-9931-CFDB904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09BC1-4959-4D1B-8B2B-2376777F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8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05B-79B1-495A-8267-641C805C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D964-39EB-4730-B7EE-8D68F0E7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9AFB-50DF-40E3-9383-70180F43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8178-6557-4B93-B5B2-8D655D45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C1E7F-6A73-46D0-8105-4ECDE77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0B2-AE89-4FC5-8738-F8C934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3C52-060B-4716-A44D-15366773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53820-DE2A-4058-B2E8-59FE8236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7D65D-48CB-49E6-AA4E-B55AFA74F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C23C8-6E5F-49EA-8B32-B6DB3E57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1AC24-4815-47E3-BB5D-73C12FC4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7847-3D9D-4DBD-A8B8-22025709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8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870FB-2287-44E1-9542-7291F2E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569E-C035-4940-AAD1-664DA0D1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5015-80A3-4783-9283-10E5A2CE8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0D59-C7BB-4D55-AA6E-FBC9FF02AA3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3901-1B56-405D-A744-024295542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EF47-41E6-4D6D-BA18-2131B7341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3DE9-5FFF-46DC-8245-5E4C1A318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A0D096-7194-4D98-8513-613BFEA55A1E}"/>
                  </a:ext>
                </a:extLst>
              </p14:cNvPr>
              <p14:cNvContentPartPr/>
              <p14:nvPr/>
            </p14:nvContentPartPr>
            <p14:xfrm>
              <a:off x="213480" y="122040"/>
              <a:ext cx="2552760" cy="203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A0D096-7194-4D98-8513-613BFEA55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12680"/>
                <a:ext cx="2571480" cy="20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0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DA508E-A28F-4E2C-8273-B7BD49B5B120}"/>
                  </a:ext>
                </a:extLst>
              </p14:cNvPr>
              <p14:cNvContentPartPr/>
              <p14:nvPr/>
            </p14:nvContentPartPr>
            <p14:xfrm>
              <a:off x="716400" y="251640"/>
              <a:ext cx="836712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DA508E-A28F-4E2C-8273-B7BD49B5B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242280"/>
                <a:ext cx="838584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34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634EC1-7A33-4755-B4C9-96FACEE0D8FB}"/>
                  </a:ext>
                </a:extLst>
              </p14:cNvPr>
              <p14:cNvContentPartPr/>
              <p14:nvPr/>
            </p14:nvContentPartPr>
            <p14:xfrm>
              <a:off x="213480" y="152280"/>
              <a:ext cx="966996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634EC1-7A33-4755-B4C9-96FACEE0D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42920"/>
                <a:ext cx="968868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8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4835D6-E23D-4A26-A0EE-F2D67082DD3F}"/>
                  </a:ext>
                </a:extLst>
              </p14:cNvPr>
              <p14:cNvContentPartPr/>
              <p14:nvPr/>
            </p14:nvContentPartPr>
            <p14:xfrm>
              <a:off x="2331720" y="114480"/>
              <a:ext cx="2736000" cy="211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4835D6-E23D-4A26-A0EE-F2D67082D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360" y="105120"/>
                <a:ext cx="2754720" cy="21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23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D9200D-FDDA-42C9-B326-3C67894477E2}"/>
                  </a:ext>
                </a:extLst>
              </p14:cNvPr>
              <p14:cNvContentPartPr/>
              <p14:nvPr/>
            </p14:nvContentPartPr>
            <p14:xfrm>
              <a:off x="83880" y="45720"/>
              <a:ext cx="991404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D9200D-FDDA-42C9-B326-3C6789447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6360"/>
                <a:ext cx="9932760" cy="65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543564-2948-4643-9F9C-0D0884F825F8}"/>
                  </a:ext>
                </a:extLst>
              </p14:cNvPr>
              <p14:cNvContentPartPr/>
              <p14:nvPr/>
            </p14:nvContentPartPr>
            <p14:xfrm>
              <a:off x="76320" y="5128200"/>
              <a:ext cx="937440" cy="45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543564-2948-4643-9F9C-0D0884F825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" y="5118840"/>
                <a:ext cx="95616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28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93CF5B-9A3D-4637-BF4B-3282C5FDCF08}"/>
                  </a:ext>
                </a:extLst>
              </p14:cNvPr>
              <p14:cNvContentPartPr/>
              <p14:nvPr/>
            </p14:nvContentPartPr>
            <p14:xfrm>
              <a:off x="0" y="83880"/>
              <a:ext cx="8565120" cy="55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93CF5B-9A3D-4637-BF4B-3282C5FDCF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58384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4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C3E9BD-3B1B-40DF-A612-371731F45719}"/>
                  </a:ext>
                </a:extLst>
              </p14:cNvPr>
              <p14:cNvContentPartPr/>
              <p14:nvPr/>
            </p14:nvContentPartPr>
            <p14:xfrm>
              <a:off x="2187000" y="358200"/>
              <a:ext cx="5326560" cy="331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C3E9BD-3B1B-40DF-A612-371731F45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7640" y="348840"/>
                <a:ext cx="534528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47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9EEB00-5CAB-490E-B49C-1CC58C7A6A17}"/>
                  </a:ext>
                </a:extLst>
              </p14:cNvPr>
              <p14:cNvContentPartPr/>
              <p14:nvPr/>
            </p14:nvContentPartPr>
            <p14:xfrm>
              <a:off x="739080" y="152280"/>
              <a:ext cx="908352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9EEB00-5CAB-490E-B49C-1CC58C7A6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42920"/>
                <a:ext cx="910224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40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7DA-5470-4855-93A3-1B9DFFD16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37BF-CDD8-4BDA-B8FC-4E4893AB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5DED3E-8977-4DBA-A76E-8A4F743EA74E}"/>
                  </a:ext>
                </a:extLst>
              </p14:cNvPr>
              <p14:cNvContentPartPr/>
              <p14:nvPr/>
            </p14:nvContentPartPr>
            <p14:xfrm>
              <a:off x="3848040" y="990720"/>
              <a:ext cx="514404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5DED3E-8977-4DBA-A76E-8A4F743EA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680" y="981360"/>
                <a:ext cx="516276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1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2021-07-07T09:47:25Z</dcterms:created>
  <dcterms:modified xsi:type="dcterms:W3CDTF">2021-07-07T11:24:53Z</dcterms:modified>
</cp:coreProperties>
</file>