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09:36:03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1672 1312 0,'0'0'0,"0"22"31,21-22 0</inkml:trace>
  <inkml:trace contextRef="#ctx0" brushRef="#br0" timeOffset="1100.08">1672 1397 0,'0'0'0,"21"0"0,0 0 94,1 0-94,-1 0 15,-21-21 1,21 0-16,0 0 16,-21-1-16,21 1 15,-21 0-15,0 0 16,21 0-16,-21 0 0,0-1 15,0 1-15,0 0 0,0 0 16,0 0-16,0 0 16,0 42 15,0 0-15,0 21-16,0-21 0,0 1 15,0 20-15,0-21 0,0 21 0,0 1 16,0-22-16,0 21 0,0 1 15,0-22-15,0 21 0,0 0 16,0 1-16,0-1 0,0 0 16,22 1-16,-22-1 0,0-21 15,0 22-15,0-1 0,21-21 0,-21 0 16,0 22-16,0-22 0,0 0 16,0 0-16,0 0 0,0 0 0,21 1 15,-21-1-15,0 0 16,-21-21 78,21-21-94,-21 21 15,-1 0-15,22-21 16,-21 21-16,0-22 15</inkml:trace>
  <inkml:trace contextRef="#ctx0" brushRef="#br0" timeOffset="1519.98">1524 2096 0,'0'0'16,"-42"21"-1,63-21 17,0 0-17,21 0-15,-21 0 0,22 0 16,-22 0-16,21 0 0,1 0 15,-1 0-15,0 0 0,1 0 0,-1-21 16,-21 21-16,21 0 16,1 0-16,-1-22 0,-21 22 0,22 0 15,-1 0-15,-21-21 0,21 21 16,-20 0-16,20 0 0,-21 0 0,0 0 16,-21-21-16,21 21 15,-42 0 48,0-21-63</inkml:trace>
  <inkml:trace contextRef="#ctx0" brushRef="#br0" timeOffset="2103.65">2328 1524 0,'0'21'47,"0"0"-47,0 1 16,0-1-16,0 0 15,21-21 48,-21-21-48,0 0-15,0-1 16,0 1 0,0 0-1,-21 21 16,21 21-15,0 0 0,0 1-1,0-1 1,0 0 0,-21-21 15,0 0-16</inkml:trace>
  <inkml:trace contextRef="#ctx0" brushRef="#br0" timeOffset="8091.27">4233 1207 0,'-21'0'16,"0"0"-1,0 0-15,0 0 16,-1 0-1,1 0-15,21 21 16,21-21 31,22 0-47,-22 0 0,21 0 0,1 0 16,-1 0-16,0 0 0,22 0 15,-22 21-15,22-21 0,-22 0 16,21 0-16,-20 0 0,20 0 0,-20 0 15,-1 0-15,0 0 0,1 0 16,-1 0-16,0 0 0,1 0 0,-22 0 16,0 0-16,21 0 0,-21 0 15,1 0-15,-44 0 47,1 0-47,0 0 16,-21 0-16,21 0 0,-22 21 0,22-21 15</inkml:trace>
  <inkml:trace contextRef="#ctx0" brushRef="#br0" timeOffset="8568.29">4635 1312 0,'0'22'31,"0"-1"-31,0 0 16,0 0-16,0 0 15,0 0-15,0 1 0,0-1 0,0 21 16,22 0-16,-22 1 0,0-1 16,21 0-16,-21 1 0,0-1 0,0 0 15,0 1-15,0-1 0,21 0 16,-21 1-16,0-22 0,0 21 0,0-21 15,0 22-15,0-22 16,-21 0-16,0 0 0,-1 0 0,1 1 16,0-1-16,0 0 0,0 0 0,0-21 15,-22 21-15,22-21 0,0 21 16,-21-21-16,20 0 0,-20 0 0,21 0 16,-21 0-16,20 0 0,1-21 15,-21 0-15,21 0 0,0 21 0,-22-21 16,22 0-16,0-1 0,0 1 15,0 0-15,-1 0 0,1 0 0,0 0 16,21-1-16,0 1 0,0 0 16,0 0-16,0 0 0,0 0 15,21 21 1,0-22-16,1 22 0,-1 0 16,0-21-16,21 21 0,-21 0 15,1-21-15,20 21 0</inkml:trace>
  <inkml:trace contextRef="#ctx0" brushRef="#br0" timeOffset="9203.94">5503 1651 0,'0'0'0,"0"-21"16,-42 0 0,21 0-16,0 21 0,-1 0 15,-20 0-15,21 0 0,0 0 16,-22 21-16,22 0 0,-21 0 0,21 21 16,-22-20-16,22 20 0,-21 0 15,21 1-15,0-1 0,-1 0 0,1-21 16,0 22-16,0-1 0,21-21 15,0 22-15,0-22 0,0 21 0,0-21 16,0 0-16,0 1 16,0-1-16,21-21 15,0 0-15,0 0 0,1 0 0,-1 0 16,0 0-16,0 0 0,21 0 16,-20-21-16,-1-1 0,21 22 0,-21-21 15,0 0-15,22-21 0,-22 21 16,0-1-16,0-20 0,22 0 0,-22 21 15,0-22-15,-21 1 0,21 0 16,0-1-16,-21 22 0,0-21 0,0 21 16,21-22-16,-21 22 0,0 0 15,0 42 17,0 0-32,0 0 0,0 22 15,0-22-15,0 21 0,0 1 16,0-22-16,0 21 0,0 0 0,22-20 15,-22 20-15,0-21 0,0 21 16,21-20-16,0-1 0,0 0 0,-21 0 16,21-21-16,0 21 0,1 0 15,-1-21-15,0 0 0,-21 22 0,21-22 16,0 0-16,0 0 0,1 0 0,-1 0 16,0 0-16,0 0 0,0-22 15,-21 1-15,21 21 0,1-21 0,-22 0 16</inkml:trace>
  <inkml:trace contextRef="#ctx0" brushRef="#br0" timeOffset="9487.77">6011 1566 0,'0'22'31,"21"20"-31,-21-21 0,0 21 15,22-20-15,-22 20 0,0 0 16,0 1-16,21-1 0,-21 0 16,21-21-16,-21 22 0,0-1 15,0-21-15,0 0 0,0 22 0,0-22 16,0 0-16,0 0 0,0 0 16,21 1-16,0-22 15,0 0 16,1 0-31,-22-22 0,21 1 0,-21 0 16,21 21-16</inkml:trace>
  <inkml:trace contextRef="#ctx0" brushRef="#br0" timeOffset="9768.12">6413 1566 0,'0'0'0,"0"-21"0,-21 42 31,0 1-31,0-1 16,0 0-16,21 21 0,-21 1 15,-1-22-15,1 21 0,0 0 0,21 1 16,-21-1-16,0 0 0,0 1 16,-1-1-16,22-21 0,-21 0 0,21 22 15,-21-22-15,21 0 16,0 0-16,0 0 0,0 1 15,21-22 17,0 0-32,1-22 0,-1 22 0,0-21 15,0 0-15</inkml:trace>
  <inkml:trace contextRef="#ctx0" brushRef="#br0" timeOffset="10416.79">7154 1588 0,'0'0'16,"0"-22"-16,0 1 16,-21 21-16,0 0 15,0 0-15,0 0 0,-1 0 16,1 0-16,-21 0 0,21 21 15,0 1-15,-22-1 0,22 21 16,-21 0-16,21-20 0,-22 20 0,22 0 16,-21 1-16,21-1 0,-1 0 15,1 1-15,0-22 0,21 21 0,0-21 16,0 22-16,0-22 0,0 0 16,0 0-16,0 0 0,0 0 15,0 1-15,21-22 0,0 0 16,1 0-16,-1 0 15,0 0-15,0 0 0,0 0 0,22 0 16,-22 0-16,0-22 0,0 22 16,0-21-16,22 0 0,-22 0 0,0 21 15,0-42-15,0 20 0,0 1 0,1 0 16,-1-21-16,0 21 0,0-1 16,0-20-16,-21 21 0,0 0 0,0 0 15,0-22-15,0 22 16,0 0-16,0 0 0,0 0 0,0-1 15,-21 44 17,21-1-32,0 21 15,0-21-15,0 22 0,0-22 0,0 21 16,0 0-16,0-20 0,0 20 16,0-21-16,0 0 0,0 0 0,0 1 15,21-1-15,0 0 0,-21 0 16,22-21-16,-1 21 0,0-21 15,0 21-15,0-21 0,0 0 0,1 0 16,-1 0-16,0 0 16,0 0-16,0 0 0,0-21 15,1 0-15,-1 0 16,-21 0-16,21 0 0</inkml:trace>
  <inkml:trace contextRef="#ctx0" brushRef="#br0" timeOffset="12503.8">7980 1630 0,'21'0'0,"0"0"0,0 0 16,0-21-16,1 21 15,20-21-15,-21-1 0,0 22 16,22-21-16,-22 0 0,0 0 0,0 0 16,21 21-16,-20-21 0,-1-1 0,0 1 15,0 0-15,-21 0 16,0-21-16,0 20 0,0 1 0,0 0 16,0 0-16,0 0 0,-21 0 15,0 21-15,-22-22 0,22 22 16,-21 0-16,0 0 0,-1 0 15,1 22-15,-22-1 0,22 0 0,0 0 16,-22 0-16,22 0 0,0 1 16,20-1-16,-20 0 0,21 21 0,0-21 15,21 1-15,0-1 16,0 0-16,0 0 0,0 21 0,0-20 16,21-1-16,0 0 0,0 0 15,0 0-15,22 0 0,-22 22 0,21-22 16,-21 0-16,22 0 0,-22 0 15,21 1-15,-21-1 0,22 0 0,-22 0 16,0 0-16,0 0 0,0 1 16,1-1-16,-22 0 0,0 0 0,0 0 15,0 0-15,0 1 0,-22-1 16,1 0-16,0-21 0,0 21 16,-21-21-16,-1 0 0,22 21 0,-21-21 15,-1 0-15,1 0 16,0 0-16,21 0 0,-22 0 0,1 0 15,21-21-15,-22 21 0,22-21 0,0 0 16,0 0-16,0-1 0,0-20 16,21 21-16,0 0 0,0-22 0,-22 22 15,22 0-15,0 0 0,0 0 16,0 0-16,22 21 16,-1 0-16,0 21 15,0 0-15,0-21 0,0 21 0,1 0 16,-1 22-16,21-22 0,-21 0 15,0 0-15,1 0 0,-1 0 0,0 1 16,0-22-16,21 21 16,-20 0-16,-1-21 0,21 21 0,-21-21 15,0 0-15,22 0 0,-22 0 0,0 0 16,21 0-16,-20 0 0,-1 0 16,21 0-16,-21 0 0,0-21 0,22 0 15,-22 0-15,0 21 0,21-22 16,-20 1-16,-1 0 0,21-21 0,-21 21 15,0-22-15,22 22 0,-22-21 16,0-1-16,0 1 0,0 21 0,1-21 16,-1 20-16,0 1 0,0 0 15,-21 0-15,21 21 0,0 0 32,-21 21-17,0 0-15,0 0 0,0 1 16,0-1-1,22-21 17,-22-21-17,0-1 1,0 1-16,0 0 16,0 0-16,-22 21 15,22-21-15,-21 21 0,0 0 16,21-21-1,-21 21-15,0 0 16,0 21-16,21 0 16,-22 0-16,1 0 0,21 22 0,0-22 15,-21 0-15,0 21 0,21-21 16,-21 22-16,21-22 0,0 21 0,0-21 16,0 22-16,0-22 0,0 0 15,0 0-15,0 0 0,0 1 0,0-1 16,0 0-16,0 0 0,21-21 15,0 0-15,0 21 0,0-21 16,1 0-16,-1 0 0,0 0 16,21 0-16,-21 0 15,1 0-15,20-21 0,-21 21 0,21-21 16,-20 0-16,20 0 0,0-1 0,-21 1 16,22 0-16,-22-21 0,0 21 15,0-22-15,0 22 0,1-21 0,-1-1 16,-21 22-16,21-21 0,-21 21 15,0 0-15,0-1 0,0 1 0,0 0 16,-21 21 0,0 21-16,-1-21 15,22 21-15,0 1 0,0-1 16,0 0-16,0 0 0,0 0 16,0 0-16,0 1 15,0-1-15,0 0 0,0 0 16,22 0-16,-1 0 0,-21 1 15,21-1 1,-21 0-16,0 0 0,0 0 16,21-21-16,-21 21 15,0 1-15,0-1 0,0 0 16,21 0 0,0-21-1,1 0-15,-1 0 16,0 0-16,0 0 15,0 0-15,0-21 0,1 21 16,-1-21-16,0 21 0,0-21 16,0-1-16,0 1 0,1 0 0,-1 0 15,0 0-15,-21-22 0,21 22 0,0 0 16,-21 0-16,0 0 0,21 0 16,1-1-16,-22 1 0,0 0 0,0 42 31,0 0-16,0 1-15,0-1 16,-22 21-16,22-21 0,0 0 0,0 1 16,0-1-16,0 0 0,0 0 15,0 0-15,0 0 16,0 1-16,0-1 0,22-21 16,-1 0-16,0 0 15,0 0-15,0 0 16,0 0-16,1 0 0,-1 0 0,0 0 15,0-21-15,0-1 0,0 1 16,1 0-16,-1-21 0,-21 21 16,0-1-16</inkml:trace>
  <inkml:trace contextRef="#ctx0" brushRef="#br0" timeOffset="12863.84">9864 1376 0,'0'0'0,"-22"0"0,-20 0 16,21 0-16,0 21 0,0 0 0,21 0 16,0 1-16,0-1 15,0 0-15,0 0 0,21 0 16,0-21 0,0 0-16,0 0 0,0 0 15,1 0-15,-1 0 0,0 0 16,0-21-16,0 0 0,-21 0 15,21 21-15,-21-21 16,0-1-16,0 1 16,-21 21-16,0-21 0,21 0 0,-21 21 15,0 0-15,0 0 0,-1 0 16,1 0-16,21 21 16,0 0-1,0 0-15,0 1 0,0-1 16,0 0-16,0 0 0,21 0 0,1 0 15,-22 1-15,21-1 16,0 0-16,0-21 0</inkml:trace>
  <inkml:trace contextRef="#ctx0" brushRef="#br0" timeOffset="13268.82">10287 1778 0,'0'-21'0,"0"42"31,0 0-15,0 0-16,0 1 0,-21-1 0,21 0 16,0 21-16,-21-21 15,21 22-15,0-1 0,0-21 0,0 22 16,0-1-16,-22 0 0,22 1 0,0 20 15,-21-21-15,21 22 0,0-22 16,0 22-16,0-22 0,-21 22 0,21-22 16,-21 21-16,0-20 0,21-1 15,0 22-15,-21-22 0,21 0 0,-22-21 16,22 22-16,-21-1 0,21-21 16,0 0-16,0 1 0,0-1 0,0 0 15,0 0-15,0-42 47,21 0-47,-21 0 0,0-1 0,0 1 16,22 0-16,-22-21 0,21-1 0,0 1 15,-21 0-15</inkml:trace>
  <inkml:trace contextRef="#ctx0" brushRef="#br0" timeOffset="13603.63">10245 1905 0,'0'0'0,"0"-42"0,-22-1 0,22 22 0,0 0 0,-21 0 16,21 0-16,0 0 0,0-1 16,0 1-16,0 0 15,21 21-15,1 0 0,-1-21 16,0 21-16,0 0 0,0 0 0,0 0 16,1 0-16,-1 0 0,0 21 15,0 0-15,0 0 0,0 1 0,-21 20 16,0-21-16,0 0 0,0 22 15,0-22-15,0 0 0,0 21 0,0-21 16,0 1-16,-21-1 0,0 0 0,0 0 16,0 0-16,0 0 15,-1-21-15,1 0 0,0 0 16,21 22-16,0-44 31,0 1-15,21 21-16,-21-21 0,21 0 15,1 0-15,-1 0 0,0-1 0</inkml:trace>
  <inkml:trace contextRef="#ctx0" brushRef="#br0" timeOffset="13879.98">10943 1291 0,'0'0'0,"-21"21"47,0 22-47,0-22 0,21 21 0,-22-21 16,1 43-16,21-22 0,-21 1 0,0 20 15,21-21-15,-21 22 0,0-22 16,21 22-16,-22-22 0,22 0 0,0-20 16,0 20-16,0 0 0,0-21 15,0 1-15,0-1 0,0 0 16,0 0-16,22-21 0,-1 0 15,0 0-15,0 0 16,0-21-16,-21 0 0,21 21 16,1-21-16,-1-1 0</inkml:trace>
  <inkml:trace contextRef="#ctx0" brushRef="#br0" timeOffset="14087.86">10710 1672 0,'0'21'31,"21"-21"-15,1 0-16,-1 0 16,0 0-16,0 0 0,0 0 0,0 0 15,1 0-15,20-21 0,-21 21 16,0-21-16,22 0 0,-22 21 0</inkml:trace>
  <inkml:trace contextRef="#ctx0" brushRef="#br0" timeOffset="16875.33">11811 1418 0,'0'0'0,"-21"21"15,21 1 1,0-1 0,21-21-1,0 0 1,0 0-16,22 0 0,-22 0 0,21 0 15,-21 0-15,22-21 0,-1 21 0,0-22 16,-21 1-16,22 21 0,-1-21 16,-21 21-16,22-21 0,-22 0 0,0 0 15,0-1-15,-21 1 0,0 0 16,0 0-16,0 0 0,0 0 0,-21-1 16,0 1-16,0 0 15,-22 0-15,1 21 0,0-21 0,-1 21 16,1 0-16,0 0 0,-1 0 15,-20 21-15,20-21 0,1 21 0,0 0 16,-1 22-16,1-22 0,0 21 16,21-21-16,-1 22 0,22-22 0,0 21 15,0-21-15,0 22 0,0-22 16,0 0-16,0 21 0,22-21 0,-22 1 16,21-1-16,0 0 0,21 0 15,-21-21-15,1 21 0,20-21 16,-21 0-16,21 0 0,-20 0 0,-1 0 15,21 0-15,-21 0 0,0 0 16,-21-21 0,-21 21-1,0 0-15,0 0 0,0 0 0,-22 0 16,22 21-16,-21 0 0,21 1 16,-22-1-16,22 0 0,0 0 0,0 0 15,0 22-15,0-22 0,21 21 16,-22-21-16,22 22 0,0-22 0,0 21 15,0-21-15,0 0 0,0 22 16,22-22-16,-1 0 0,0-21 16,0 21-16,0-21 0,0 0 0,1 21 15,20-21-15,-21 0 0,0 0 0,0 0 16,1 0-16,20 0 0,-21 0 16,0-21-16,0 0 0,22 21 0,-22-21 15,0 0-15,0 0 0,0-1 16,1 1-16,-1-21 0,0 21 0,21-22 15,-21 22-15,1-21 0,-1 21 16,21-22-16,-21 22 0,0-21 0,22 21 16,-22 0-16,0 21 0,0 0 0,0-22 15,1 22-15,-1 0 16,0 0-16,-21 22 0,0-1 0,0 0 16,0 0-16,0 0 0,0 0 15,0 22-15,0-22 0,0 0 0,0 21 16,0-20-16,0-1 0,0 0 0,0 0 15,0 0-15,-21 0 0,21 1 16,-21-1-16,21 0 0,-22-21 16,22 21-1,0-42 17,0 0-32,0 0 15,22-1-15,-1 1 0,0 0 16,0-21-16,0 21 0,0-22 15,1 22-15,-1-21 0,0-1 0,0 1 16,0 21-16,0-21 0,1 20 0,-1-20 16,0 21-16,0 21 0,-21-21 15,0 0-15,0 42 16,0 0 0,-21 0-16,0 21 0,0-20 15,21-1-15,-22 21 0,1-21 16,21 22-16,-21-22 0,21 0 0,0 21 15,0-21-15,0 1 0,0-1 16,0 21-16,0-21 0,0 0 16,0 1-16,0-1 0,21-21 15,0 21-15,1-21 0,-1 0 16,0 0-16,0 0 0,0 0 0,22 0 16,-22 0-16,21 0 0,-21 0 0,22 0 15,-1-21-15,-21 0 0,21 21 16,1-22-16,-22 1 0,21 0 15,1 0-15,-22-21 0,0 20 0,0 1 16,0-21-16,0 0 0,1 20 0,-1-20 16,-21 0-16,0 21 0,0-1 15,0-20-15,0 21 0,0 0 16,-21 21 0,-1 0-16,1 0 15,0 21-15,21 0 0,-21 0 0,0 0 16,0 1-16,-1 20 0,22-21 15,0 0-15,0 22 0,0-22 0,0 21 16,0-21-16,0 0 0,0 1 0,0-1 16,0 0-16,0 0 0,0 0 15,22-21-15,-1 21 0,0-21 0,0 0 16,0 0-16,0 0 16,1 0-16,-1 0 0,0 0 0,0 0 15,21 0-15,-20 0 0,-1-21 0,0 0 16,0 0-16,0 0 15,0 0-15,1-1 0,-1 1 0,21 0 16,-21-21-16,0 21 0,1-22 16,-1 22-16,21 0 0,-21 0 0,0 0 15,1-1-15,-22 1 0,21 21 0,0 0 16,-21 21 31,0-42 15,0 0-46,0 0-16,0 0 16,-21 21-1,0 0-15,-1 0 16,1 0-16,0 0 15,0 21-15,0 0 0,21 0 16,-21 0-16,-1 1 0,22 20 16,-21-21-16,21 0 0,0 22 0,-21-22 15,21 21-15,0-21 0,-21 0 0,21 22 16,0-22-16,0 0 0,0 0 16,0 0-16,0 1 0,0-1 15,21-21-15,0 21 0,0-21 16,1 21-16,-1-21 0,0 0 15,0 0-15,0 0 0,22 0 0,-22 0 16,0 0-16,21-21 0,-21 21 16,1-21-16,20 0 0,-21-1 0,21 1 15,-20 0-15,20-21 16,-21-1-16,0 22 0,-21-21 16,0 0-16,0 20 0,21-20 0,-21 0 0,0 21 15,0-1-15,0 1 16,0 0-16,-21 21 15,21 21 1,0 0-16,-21 22 0,0-22 0,21 0 16,-21 21-16,21-20 0,0 20 0,0-21 15,0 21-15,0-20 0,0 20 16,0-21-16,0 0 0,0 0 0,0 1 16,0-1-16,21-21 15,0 0-15,0 0 0,0 0 16,1 0-16,-1 0 0,0 0 0,0 0 15,0 0-15,0-21 16,1-1-16,-1 22 0,0-21 0,0 0 16,-21-21-16,21 21 0,0-1 0,1-20 15,-22 0-15,21 21 0,0-22 16,-21 22-16,0-21 0,0 21 0,0-1 16,21 1-16,-21 42 31,0 1-31,0-1 0,-21 0 15,21 21-15,0-21 0,0 22 0,0-22 16,0 21-16,0-21 0,0 1 0,0 20 16,0-21-16,0 0 0,0 0 15,0 1-15,0-1 0,21-21 16,0 0-16,0 0 0,1 0 16,-1 0-16,0 0 15,0 0-15,0-21 0,0 21 16,1-22-16,-1 1 0,-21 0 15,21 0-15,0 0 0,0-22 0,0 22 16,-21-21-16,22-22 0,-1 22 0,-21 0 16,21-22-16,-21 22 0,21-22 15,-21 22-15,0-43 16,0 43-16,21 0 0,-21 21 0,0-1 16,0 1-16,-21 42 31,21 1-31,0-1 0,0 0 15,-21 21-15,21 1 0,-21-1 0,21 0 16,0 1-16,-21-1 0,21 0 16,0 22-16,0-22 0,0 0 0,0 1 15,0-1-15,0-21 0,0 22 16,0-22-16,0 0 0,0 0 0,0 0 16,0 0-16,0 1 0,0-1 0,0 0 15,21-21 16,0 0-15,-21-21-16,21 0 0,0-1 16,0 1-16</inkml:trace>
  <inkml:trace contextRef="#ctx0" brushRef="#br0" timeOffset="17323.03">15473 1609 0,'0'-21'15,"0"42"-15,-21-21 16,-1 0-16,1 21 16,21 0-16,-21 0 0,0 22 0,21-22 15,-21 0-15,0 21 0,21 1 0,-22-22 16,22 0-16,-21 21 16,21-21-16,-21 1 0,21 20 0,0-21 15,0 0-15,0 0 16,21 1-16,0-22 0,1 0 15,-1 0-15,21 0 0,-21 0 0,0 0 16,22 0-16,-22 0 0,21-22 16,-21 22-16,1-21 0,20 0 0,-21 0 15,0 0-15,0 0 0,1-1 16,-22-20-16,0 21 0,0-21 16,0-1-16,0 1 0,0 0 0,0 20 15,0-20-15,-22 21 0,22 0 16,-21 0-16,0 21 0,0 0 0,0-22 15,0 22-15,-1 0 16,1 22-16,0-22 0,21 21 0,0 0 16,-21 0-16,21 0 0,-21 0 0,21 1 15,0-1-15,0 0 0,0 0 16,0 0-16,0 0 0,21 1 16,0-22-16,0 0 15,0 0-15,1 0 0,-1 0 0</inkml:trace>
  <inkml:trace contextRef="#ctx0" brushRef="#br0" timeOffset="17771.71">15981 1693 0,'0'0'0,"21"-21"0,-21 0 16,0 0-16,21 0 0,0 0 15,0 21-15,1-22 16,-1 22-16,0 0 0,0 0 15,0 0-15,0 0 0,1 0 16,-1 22-16,0-1 0,0 0 16,0 0-16,-21 0 0,0 0 15,21 22-15,-21-22 0,0 0 0,0 21 16,0-20-16,0-1 0,0 21 0,0-21 16,0 0-16,0 1 15,-21-1-15,21 0 0,0 0 0,-21 0 16,21 0-16,-21 1 0,21-1 15,-21-21-15,0 0 16,21-21 15,0-1-15,0 1-16,0 0 0,0 0 16,0 0-16,21-22 0,0 22 15,0-21-15,0 21 0,-21-22 0,21 22 16,1-21-16,-1 21 15,0-22-15,0 22 0,0 0 0,0 0 16,1 0-16,-1 0 0,-21-1 16,21 1-16,0 0 0,-21 0 15,21 0-15</inkml:trace>
  <inkml:trace contextRef="#ctx0" brushRef="#br0" timeOffset="18172.54">14922 1249 0,'0'0'16,"-21"0"-16,0 0 0,0 0 0,21-21 15,21 21 1,0 0-16,22-21 16,-1 21-16,0 0 0,1 0 0,20-22 15,1 22-15,-1 0 0,22 0 16,-22-21-16,1 21 0,-1 0 0,1 0 16,-1 0-16,1 0 15,-22 0-15,0 0 0,1-21 0,-22 21 16,21 0-16,-21 0 0,1 0 15,-1 0-15,0 0 16,-42 0 47</inkml:trace>
  <inkml:trace contextRef="#ctx0" brushRef="#br0" timeOffset="19503.81">1905 3450 0,'-21'0'0,"0"0"16,-1 0-1,1 0-15,21-21 32,0 0-32,0 0 0,0 0 15,0-1-15,0 1 0,21 0 16,1 0-16,-22 0 0,21 0 16,0-1-16,0 1 15,0 21-15,0 0 0,1 0 0,-1 0 16,0 0-16,0 0 0,0 0 15,0 21-15,1 22 0,-1-22 16,0 21-16,0 1 0,-21-1 0,0 0 16,0 1-16,0-1 0,0 0 15,0 1-15,0 20 0,0-21 0,-21 1 16,0-1-16,0-21 0,-22 22 16,22-1-16,0 0 0,-21 1 0,20-1 15,1-21-15,-21 21 0,0-20 16,-1-1-16,22 0 0,-21 0 15,-1-21-15,1 0 0,0 0 16,-1 0-16,22 0 0,-21 0 0,21-21 16,0 0-16,-1-22 0,1 22 15,0-21-15,0 21 0,21-22 0,0 1 16,0 21-16,0-21 0,0-1 16,0 1-16,0 0 0,0 20 0,0-20 15,21 21-15,0 0 0,22 0 16,-22-1-16,0 1 0,21 21 15,-21 0-15,22 0 0,-22 0 16,21 0-16,1 21 0,-22 1 0,21-1 16,-21 0-16,0 0 0,22 0 15,-22 22-15,0-22 0,0 0 16,-21 21-16,21-21 0,1 22 0,-22-22 16,21 0-16,-21 21 0,0-20 15,0-1-15,21 0 0,-21 0 0,21 0 16,-21 0-16,0 1 15,21-22-15,0 0 16,1 0 0</inkml:trace>
  <inkml:trace contextRef="#ctx0" brushRef="#br0" timeOffset="19859.09">2836 3979 0,'0'0'0,"0"22"16,0-1-16,21-21 15,1 0 1,-1-21-16,-21-1 15,21 1-15,0 0 16,-21 0-16,0 0 16,0 0-16,-21 21 15,0 0 1,0 0-16,-1 21 16,1 0-1,21 0 1,21-21 15</inkml:trace>
  <inkml:trace contextRef="#ctx0" brushRef="#br0" timeOffset="25339.82">5038 3450 0,'21'-21'94,"-21"0"-94,21 21 16,0-21-16,-21 0 0,21-1 15,0 1-15,-21 0 0,22 0 0,-22 0 16,0 0-16,0-1 0,0 1 16,0 0-16,0 0 0,-22 21 15,1 0-15,0-21 0,0 21 16,-21 0-16,20 0 0,-20 0 0,0 0 15,-1 0-15,1 21 0,21-21 16,-21 21-16,-1 0 0,22-21 0,-21 21 16,21 1-16,-1-1 15,1 0-15,21 0 0,0 0 16,0 0-16,21 1 0,1-1 16,-1 0-16,0 0 0,21 0 0,-21 0 15,22 22-15,-1-22 0,0 0 16,1 21-16,-1-20 0,0-1 0,-20 21 15,20-21-15,-21 22 0,0-22 0,0 0 16,1 0-16,-22 21 0,0-20 16,0-1-16,0 0 0,0 0 0,-22 0 15,1 0-15,0 22 0,-21-43 16,21 21-16,-22 0 0,1-21 16,-22 0-16,22 0 0,0 0 0,-22 0 15,22 0-15,-22 0 0,22 0 16,0-21-16,-1 0 0,1 0 0,0-1 15,-1 1-15,22 0 0,0-21 16,0 21-16,0-22 0,0 22 0,-1-21 16,22 21-16,-21-22 0,21 1 15,0 0-15,0 20 0,0 1 0,0-21 16,0 21-16,0 0 16,21 21-1,1 21-15,-1 0 16,-21 0-16,21 0 0,0 0 0,0 22 15,0-22-15,1 0 0,-1 21 16,21-20-16,-21 20 0,0-21 0,43 43 16,-43-22-16,0-21 15,22 0-15,-22 22 0,21-22 0,0 0 16,-20 0-16,20-21 0,0 21 0,1-21 16,-1 0-16,0 0 0,1 0 15,-1 0-15,-21 0 0,21 0 0,1-21 16,-1 0-16,0 0 0,1-22 15,-1 22-15,0 0 0,1 0 0,20-21 16,-20 20-16,-1-20 0,0 0 16,1 21-16,-22-22 0,21-20 15,-21 20-15,0 1 0,1-21 0,-1-1 16,-21 22-16,0-22 0,21 22 16,-21 0-16,0-1 0,0 1 0,0 21 15,0 0-15,-21 21 16,21 21-1,-21 0-15,-1 0 0,1 21 16,0 1-16,0 20 0,0-20 0,0 20 16,-1-21-16,1 22 0,0-1 15,0-20-15,21 20 0,-21-20 0,21-1 16,-21 0-16,21 22 0,0-43 16,0 21-16,0 1 0,0-22 15,21 21-15,0-21 0,0-21 0,0 21 16,0-21-16,1 0 0,-1 0 15,21 0-15,-21 0 0,22 0 0,-22-21 16,21 21-16,-21-21 0,22 0 0,-22 0 16,0-22-16,21 22 0,-21 0 15,1 0-15,-1 0 0,0 0 0,-21-1 16,21 1-16,-21 0 16,0 0-16,0 42 31,0 0-16,0 0-15,0 1 0,0-1 16,0 0-16,0 0 0,0 0 16,0 0-16,0 1 0,0-1 15,0 0 1,0-42 15,0 0-31,0-1 16,0 1-16,0 0 0,0 0 15</inkml:trace>
  <inkml:trace contextRef="#ctx0" brushRef="#br0" timeOffset="25523.71">6117 3408 0,'0'0'0,"0"-21"31,0 42 16,21 0-31,0 0-1</inkml:trace>
  <inkml:trace contextRef="#ctx0" brushRef="#br0" timeOffset="26175.84">7006 3831 0,'0'0'0,"21"0"0,0 0 0,22-21 31,-43 0-31,0 0 0,0 0 16,0-1-16,0 1 15,-21 0-15,-1 0 0,-20 21 16,21 0-16,-21-21 0,-1 21 16,1 0-16,0 0 0,-1 0 0,1 21 15,0-21-15,-22 21 0,43 0 0,-21 0 16,-1 1-16,22 20 0,0-21 16,0 21-16,0-20 0,21 20 0,0-21 15,0 21-15,0-20 0,0 20 16,0-21-16,0 0 0,21 22 0,0-43 15,0 21-15,0 0 0,0-21 0,1 0 16,20 0-16,-21 0 16,21 0-16,1-21 0,-22 0 0,21-1 15,1 1-15,-22 0 0,21-21 16,0 21-16,1-22 0,-22 22 0,21-21 16,-21-1-16,22 1 0,-22 0 0,0-1 15,0 1-15,0-21 0,1 20 16,-22-20-16,0 20 0,21 1 0,-21-21 15,21 20-15,-21 1 0,0 21 16,0-22-16,0 22 0,-21 42 31,0 22-31,21-22 0,0 21 16,0 1-16,-22-1 0,22 21 16,0-20-16,0-1 0,0 0 15,0 1-15,0-1 0,0 0 0,0-20 16,0 20-16,0-21 0,0 21 0,0-20 15,22-1-15,-22 0 0,0 0 16,21 0-16,0 0 0,-21 1 0,21-22 16,0 0-16,0 0 15,1 0-15,-1 0 0,0 0 0,0 0 16,21 0-16,-20-22 0,-1 22 0,21-21 16</inkml:trace>
  <inkml:trace contextRef="#ctx0" brushRef="#br0" timeOffset="26735.8">8001 3662 0,'0'-85'31,"-21"85"-15,0 0-16,-1 0 0,1 0 16,0 0-16,0 0 0,0 0 0,-22 0 15,22 21-15,-21 1 0,21-1 0,0 0 16,-22 0-16,22 21 15,0-20-15,-21-1 0,20 21 0,22-21 0,0 22 16,-21-22-16,21 0 16,0 0-16,0 0 0,0 0 0,0 1 15,0-1-15,0 0 0,21-21 0,1 0 16,-1 0-16,0 0 0,0 0 16,0 0-16,0 0 0,1 0 0,20-21 15,-21 21-15,0-21 0,22-1 16,-22 1-16,0-21 0,21 21 0,-21 0 15,1-22-15,-1 1 0,0 0 0,0-1 16,0 1-16,0-22 0,1 22 16,-1-21-16,-21-1 0,0 1 0,21 20 15,-21-20-15,0 20 0,0 1 16,0 0-16,0 21 0,0-1 16,0 1-16,0 0 0,-21 21 0,0 0 15,-1 0-15,22 21 16,-21 0-16,0 22 0,21-1 0,0 0 15,0 22-15,-21-22 0,21 22 16,0-1-16,0-20 0,0 20 0,0-21 16,0 1-16,0-1 0,0 0 15,0 1-15,21-22 0,-21 0 0,21 21 16,0-20-16,-21-1 0,22 0 0,-1 0 16,0-21-16,-21 21 15,21-21-15,0 0 0,0 0 0,1 0 16,-1 0-16,0 0 0,0-21 15,0 21-15,0-21 0,1 0 16,-1 0-16</inkml:trace>
  <inkml:trace contextRef="#ctx0" brushRef="#br0" timeOffset="27514.87">8488 3725 0,'0'22'16,"0"-1"-16,21-21 15,0 0 1,0 0-16,0 0 0,1 0 0,-1 0 16,0-21-16,0 21 0,0 0 15,0-22-15,1 1 0,-1 21 16,0-21-16,0 21 0,0-21 0,-21 0 16,0 0-16,21-1 15,-21 1-15,0 0 0,-21 21 16,0 0-16,0 0 15,0 0-15,0 0 16,-1 21-16,1 0 0,0 1 0,0-1 16,0 0-16,21 21 15,0-21-15,0 1 0,0-1 0,0 21 16,0-21-16,0 0 0,0 1 0,0-1 0,0 0 16,0 0-16,0 0 15,21 0-15,0-21 0,-21 22 0,21-22 16,0 0-16,1 0 0,-1 0 15,0 0-15,0 0 0,0 0 0,0 0 16,1 0-16,-1 0 0,0-22 16,0 1-16,0 0 0,-21 0 15,21 21-15,1-21 0,-1-22 0,-21 22 16,21 0-16,0 0 0,-21 0 0,21-22 16,0 22-16,-21 0 15,22 0-15,-1 0 0,0 0 0,0 21 16,0-22-16,0 22 15,1 0-15,-1 0 0,0 22 16,0-1-16,-21 0 0,0 0 16,0 0-16,21 0 0,-21 1 15,0-1-15,0 0 0,0 0 0,0 0 16,0 0-16,0 1 0,0-1 0,0 0 16,0 0-16,0 0 15,0 0 1,-21-21 15,21-21-31,0 0 0,0 0 16,0 0-1,0 0-15,0-1 0,0 1 0,0-21 16,21 21-16,-21 0 0,21-22 0,-21 22 16,22 0-16,-1 0 0,-21 0 15,0-1-15,21 1 0,0 0 0,0 0 16,-21 0-16,21 21 0,1-21 15,-1 21-15,0 0 0,0-22 16,0 22-16,0 0 0,1 0 0,-1 0 31</inkml:trace>
  <inkml:trace contextRef="#ctx0" brushRef="#br0" timeOffset="28023.23">10012 3620 0,'0'0'0,"21"0"0,21-22 16,-21 22-16,1-21 0,-1 21 15,-21-21-15,21 0 0,-21 0 16,0 0-16,0-1 16,0 1-16,-21 21 15,0 0-15,-1 0 0,1 0 16,0 0-16,-21 0 0,21 0 15,-22 21-15,1-21 0,21 22 0,-22-1 16,22 0-16,0 0 0,0 0 0,0 0 16,21 1-16,0-1 0,0 0 15,0 0-15,0 0 0,21 0 16,21 1-16,-21-22 16,1 0-16,-1 0 0,0 21 0,21-21 15,-21 0-15,1 0 0,20 21 0,-21-21 16,0 0-16,0 0 0,1 21 15,-1-21-15,-21 21 0,0 0 16,0 1 0,0-1-1,-21-21-15,-1 0 0,1 21 16,0-21-16,0 0 0,-21 21 0,20-21 16,1 0-16,0 0 0,0 21 15,0-21-15,0 0 16,21 21-16,-22-21 15,1 0 1,0 0-16,0 0 31,0 0-31</inkml:trace>
  <inkml:trace contextRef="#ctx0" brushRef="#br0" timeOffset="83203.66">1460 5482 0,'0'0'0,"0"-21"16,0 0 0,0 0-16,0 0 15,0-1-15,22 22 0,-1-21 16,0 21-16,0-21 0,0 21 16,0 0-16,1 0 0,-1 0 15,0 0-15,0 0 0,0 21 0,0-21 16,-21 21-16,22 1 0,-1-1 15,-21 0-15,0 0 0,21 0 16,-21 0-16,0 1 0,0-1 16,0 0-16,0 0 0,0 21 0,-21-20 15,21-1-15,-43 21 0,22-21 16,0 0-16,0 1 0,0-1 0,0 0 16,-1 0-16,1-21 0,0 21 15,0-21-15,0 0 0,0 0 16,21-21 15,0 0-31,0 0 16,21 21-16,0-21 0,0 21 15,0-22-15,0 22 16,1-21-16,-1 21 0,0 0 0,21 0 16,-21 0-16,1 0 0,-1 0 15,0 0-15,21 0 0,-21 0 0,1 21 16,-1-21-16,0 22 0,0-1 15,0 0-15,0 0 0,1 0 0,-22 0 16,0 22-16,21-22 0,-21 0 16,0 0-16,0 0 0,0 22 0,-21-22 15,21 0-15,-22 0 0,1 0 16,0 1-16,-21-1 0,21-21 16,-22 21-16,22 0 0,-21-21 0,-1 0 15,1 21-15,-21-21 0,20 0 16,1 0-16,21 0 0,-22 0 0,1-21 15,21 0-15,0 0 0,-22 0 16,22 21-16,0-22 0,21 1 0,0 0 16,-21 0-16,21 0 0,0 0 15,0-1-15,0 1 0,0 0 16,21 0-16,0 0 16,0 21-16,1-21 0,-1-1 0,0 22 15,0-21-15,0 0 0,0 21 16</inkml:trace>
  <inkml:trace contextRef="#ctx0" brushRef="#br0" timeOffset="83611.42">2434 5652 0,'0'0'0,"-21"0"0,21 21 0,-21-21 15,21 21-15,-21-21 32,42-21-1,-21 0-16,0-1-15,0 1 16,-21 21 0,-1 0-16,1 0 31,21 21-31,0 1 0,0-1 16,0 0-1,0 0-15,0 0 16,21-21-1,1 0 1</inkml:trace>
  <inkml:trace contextRef="#ctx0" brushRef="#br0" timeOffset="92407.99">4170 5440 0,'0'-21'15,"-21"21"-15,-1 0 16,1 0 0,0 0 15,21-21-31,0-1 16,0 1-16,0 0 15,0 0-15,0 0 16,0 0-16,0-1 15,21 22-15,-21-21 16,0 0-16,0 0 0,0 0 31,0 42 1,0 0-32,0 0 15,0 0-15,0 1 0,0 20 16,0 0-16,0 1 0,0-1 0,0 0 15,0 22-15,0-22 0,0 22 16,0-1-16,0 1 0,0-22 0,0 21 16,0-20-16,0-1 0,0 0 15,0 1-15,0-1 0,0-21 16,0 0-16,0 22 0,0-22 0,0 0 16,0 0-1,21-21-15,-21-21 16,22 21-16,-22-21 15,0 0-15,0 0 0,0-1 16,0-20-16,21 21 0,-21-21 0,21-1 16,-21 1-16,21 0 0,-21-1 15,21 1-15,0 0 0,1 20 0,-1-20 16,-21 21-16,21 0 0,0 21 16,0 0-16,0 0 0,1 21 15,-1 0-15,0 0 0,0 0 16,0 1-16,0 20 0,1-21 15,-1 21-15,0-20 0,0 20 16,0-21-16,0 21 0,-21-20 16,22-1-16,-1 0 0,0 0 0,0 0 15,0 0-15,0-21 0,1 22 16,-1-22-16,0 0 0,0 0 0,0 0 16,0 0-16,1 0 0,-1 0 0,0 0 15,0 0-15,0-22 0,0 1 0,1 0 16,-1 0-16,0-21 0,0-1 15,0 22-15,-21-42 0,21 20 16,1-20-16,-1 20 0,-21-20 16,0-1-16,0 22 0,21-21 0,-21 20 15,0 1-15,0 0 0,0-1 0,0 22 16,0 0-16,0 0 0,0 0 16,0 42 15,0 0-31,0 21 0,0 1 0,0-1 15,0 0-15,0 1 0,0 20 0,0-21 16,0 22-16,0-22 0,0 22 16,0-22-16,0 0 0,0 22 0,0-43 15,0 21-15,0 1 0,0-22 16,0 0-16,21 0 0,0 0 16,0 1-16,1-1 0,20-21 0,-21 0 15,0 0-15,22 0 0,-1 0 16,-21 0-16,21 0 0,1 0 0,-1 0 15,0-21-15,1-1 0,-1 1 0,-21 0 16,22 0-16,-1 0 0,0 0 16,-21-1-16,1-20 0,20 21 0,-21-21 15,0-1-15,-21 22 0,0-21 0,0-1 16,0 1-16,0 0 0,0-1 16,0 22-16,0 0 0,0 0 0,-21 0 15,21 0-15,-21 21 0,0 0 16,0 0-16,-22 0 0,22 0 15,0 21-15,-21 0 0,20 0 0,-20 0 16,0 22-16,21-1 0,-1 0 16,-20 1-16,21-1 0,0 0 0,21 1 15,0-22-15,0 21 0,0 0 0,0-20 16,0 20-16,0-21 16,0 0-16,0 0 0,21 1 0,0-22 0,0 21 15,0-21-15,1 0 0,-1 0 0,0 0 16,0 0-16,0 0 0,0 0 15,1-21-15,20-1 0,-21 22 0,0-21 16,0 0-16,1 0 0,-1-21 16,0 20-16,-21-20 0,21 21 15,-21-21-15,21-1 0,-21 1 0,21 21 16,-21-22-16,0 22 0,0 0 16,0 0-16,0 0 0,0 0 0,0 42 31,0 0-31,0 0 15,0 0-15,0 22 0,0-22 0,0 21 16,0 0-16,0-20 0,0 20 0,0-21 16,0 0-16,0 22 0,0-22 15,22 0-15,-1 0 0,0 0 16,-21 0-16,21-21 0,0 0 16,0 0-16,1 0 0,-1 0 15,0 0-15,0 0 0,0 0 0,0 0 16,22-21-16,-22 0 0,0 21 0,0-21 15,0-21-15,1 20 0,-1 1 16,0-21-16,0 21 0,-21-22 16,21 1-16,-21 0 0,21 21 0,-21-22 15,0 22-15,0-21 0,0 21 0,22-1 16,-22 1-16,0 42 31,0 1-31,0-1 0,0 0 0,0 0 16,0 21-16,0-20 15,0 20-15,0-21 0,0 21 0,0-20 16,0 20-16,0-21 0,0 0 0,0 0 16,0 1-16,0-1 0,21 0 15,0 0-15,0 0 0,0-21 0,0 0 16,1 21-16,-1-21 0,0 0 0,21 0 16,-21 0-16,22 0 0,-22 0 15,21-21-15,-21 0 0,22 21 0,-1-21 16,-21-21-16,22 20 0,-22 1 0,21-21 15,-21 0-15,0-1 0,22-20 16,-22 20-16,0-20 0,-21 21 0,21-22 16,-21 1-16,21 20 0,-21-20 15,0 20-15,0-20 0,0 21 16,0 20-16,0-20 0,0 21 0,0 0 16,0 0-16,0-1 0,-21 44 31,21-1-31,-21 21 0,0-21 15,21 22-15,-21-22 0,0 21 16,21 0-16,0 1 0,-22-1 0,22 22 16,-21-22-16,21 0 0,0 1 15,0-1-15,0 0 0,0 1 0,0-1 16,0 0-16,0-21 0,0 1 0,21 20 16,-21-21-16,22 0 0,-1 0 15,0-21-15,-21 22 0,21-22 16,0 0-16,0 0 0,22 0 0,-22 0 15,0 0-15,0 0 0,22 0 0,-22-22 16,21 1-16,-21 0 0,0 0 16,22 0-16,-22 0 0,0-1 15,0-20-15,0 21 0,1 0 0,-22-22 0,21 22 16,-21 0-16,21-21 0,-21 21 16,0-1-16,0 1 15,0 42 1,-21 1-16,0-1 0,21 0 15,-22 0-15,22 0 0,0 0 16,0 1-16,0 20 0,0-21 0,0 0 16,0 0-16,0 1 0,0-1 15,22 0-15,-22 0 0,42 0 0,-21 0 16,0 1-16,22-22 0,-22 21 0,21-21 16,0 0-16,1 0 15,-1 0-15,0 0 0,1 0 0,-22 0 0,21 0 16,1-21-16,-22 21 0,21-22 0,-21 1 15,0 0-15,22-21 16,-22 21-16,-21-1 0,0-20 16,21 21-16,-21-21 0,21 20 0,-21 1 0,0 0 15,0 0-15,0 0 16,0 0-16,0 42 16,-21 0-1,21 0-15,-21 0 0,21 0 16,0 1-16,0-1 0,0 0 0,0 21 15,0-21-15,-21 1 0,21-1 0,0 0 16,0 0-16,0 0 0,0 0 16,0 1-1,0-44 17,0 1-32,0 0 15,21 21-15,-21-21 0,21-21 0,-21 20 16,0 1-16,21-21 0,0 21 15,-21-22-15,0 22 0,22-21 0,-1 21 16,-21 0-16,21 21 0,-21-22 16,21 22-16,0 22 15,-21-1-15,21 0 0,-21 0 16,0 0-16,0 0 0,22 22 0,-22-22 16,21 0-16,0 0 0,-21 0 15,21 1-15,0-1 0,0 0 16,22 0-16,-22-21 0,21 21 0,-21 0 15,22-21-15,-1 0 0,0 0 0,1 0 16,-1 0-16,0 0 0,-20 0 16,20 0-16,0-21 0,1 21 0,-22-21 15,21 0-15,0 0 0,-20 0 0,-1-22 16,21 22-16,-21-21 0,0-1 16,1 1-16,-1 21 0,-21-21 0,0-1 15,21 1-15,-21-22 0,0 43 16,0-21-16,-21 21 15,0 0-15,-1 21 0,1 0 0,0 0 16,0 0-16,-21 21 0,20 0 16,1 0-16,0 0 0,-21 0 15,21 22-15,21-1 0,-22-21 0,1 22 16,21-1-16,0-21 0,0 21 0,0-20 16,0 20-16,0-21 0,0 0 15,0 0-15,21 1 0,1-1 0,-1-21 16,0 0-16,0 0 0,21 0 15,-20 0-15,-1 0 0,0 0 16,0-21-16,0-1 0,0 22 0,-21-21 16,22 0-16,-1 0 0,0-21 0,0 20 15,-21 1-15,21 0 0,-21 0 16,21 0-16,-21 0 0,0-1 16,0 1-16,0 0 0,22 0 0,-22 0 15,0 42 16,0 0-31,-22 0 0,22 0 16,0 1-16,0-1 0,-21 21 0,21-21 16,-21 22-16,21-1 0,0 0 15,0 1-15,0-1 0,0 0 0,0 1 16,0-1-16,0 21 0,21-20 0,-21 20 16,21 1-16,1-1 0,-22 1 15,21-1-15,0 1 0,-21 20 16,21-20-16,0-1 0,0 1 0,-21-1 15,22 22-15,-1-21 0,0-1 0,-21 1 16,21 20-16,21 43 0,-42-63 16,0-1-16,0-20 0,0 20 15,0-21-15,0 1 0,0-1 0,0-21 16,0 22-16,-21-22 0,0 0 0,0 0 16,0-21-16,0 21 0,-1-21 15,1-21 1,0 0-16,21 0 0,-21 0 15,21-1-15,0 1 0,-21-21 0,21 21 16,-21-22-16,21 1 0,-22 0 16,22-1-16,0 1 0,-21-21 0,0-1 15,0 1-15,0-1 0,0-21 16,-22 22-16</inkml:trace>
  <inkml:trace contextRef="#ctx0" brushRef="#br0" timeOffset="92647.63">8530 5419 0,'-21'0'31,"0"0"1</inkml:trace>
  <inkml:trace contextRef="#ctx0" brushRef="#br0" timeOffset="92899.51">7366 5630 0,'0'0'0,"21"0"15,0 0-15,0 0 16,1 0-16,-1 0 0,0-21 0,21 0 15,-21 21-15,1-21 0,20 21 16,-21-21-16,21 21 0,-20-21 0,-1-1 16,0 22-16,-21-21 0,-21 0 15</inkml:trace>
  <inkml:trace contextRef="#ctx0" brushRef="#br0" timeOffset="93107.39">6689 5461 0,'0'0'0,"-22"0"0,1 0 31,0 0-31,42 0 47,0 0-47,1 0 0,-1 0 15,0 0-15,0 0 0,21 0 0,1 0 16</inkml:trace>
  <inkml:trace contextRef="#ctx0" brushRef="#br0" timeOffset="94155.2">10943 5906 0,'0'0'0,"0"-22"31,0 1-15,21 0-16,0 0 0,1 0 15,-1 0-15,0-22 0,0 22 16,0-21-16,0-1 0,1 1 0,-1 0 16,0-1-16,21 1 0,-21 0 0,1-1 15,-22 1-15,21 0 0,-21-1 16,0 22-16,0 0 0,0 0 0,-21 21 16,-1 0-16,1 0 15,0 0-15,-21 0 0,-1 21 16,22 0-16,-21 0 0,21 1 0,0-1 15,-1 21-15,1-21 0,21 22 16,0-22-16,0 21 0,0 0 0,21 1 16,1-22-16,-1 21 0,0 1 0,21-1 15,-21 0-15,1-21 0,20 22 16,-21-22-16,0 21 0,0-21 0,1 1 16,-22-1-16,0 0 0,0 0 15,-22-21 1,1 0-1,0 0-15,0-21 0,0 21 16,0-21-16,-1 0 0,1-1 16,-21 1-16,42 0 0,-21 0 0,0 0 15,-1 0-15,22 42 32,0 0-32,0 0 15,22 0-15,-22 0 16,21 1-16,0-22 0,0 21 0,21-21 15,-20 0-15,-1 21 0,0-21 0,21 0 16,-21 0-16,1 0 0,20 0 16,-21-21-16,21 21 0,1-21 15,-22-1-15,21 1 0,-21 0 0,22-21 16,-22-1-16,0 22 0,21-42 16,-20 20-16,-1 1 0,0-21 0,0 20 15,-21-20-15,21 20 0,-21-20 0,21 21 16,-21-22-16,0 22 0,0-22 15,0 22-15,22 21 0,-22 0 0,0-1 16,0 1-16,0 42 16,0 22-1,-22-1-15,22 0 0,-21 1 16,21-1-16,-21 0 0,0 22 16,21-22-16,-21 22 0,21-1 0,0-20 15,0-1-15,0 0 0,0 1 16,0-1-16,0 0 0,0-21 0,0 1 15,0-1-15,21 0 0,0 0 0,0-21 16,0 0-16,1 0 16,-1 0-16,0 0 0,-21-21 15,21 0-15,-21 0 0,21-1 16</inkml:trace>
  <inkml:trace contextRef="#ctx0" brushRef="#br0" timeOffset="94347.62">11557 5419 0,'0'0'16,"21"0"15,0 0-31,0 0 0,1 0 0,-1 0 16,0 0-16,0 0 0,21 0 0,-20-21 15,20 21-15,-21 0 0,21 0 16,1 0-16,-22-22 0,21 22 0,-21 0 15,22 0-15</inkml:trace>
  <inkml:trace contextRef="#ctx0" brushRef="#br0" timeOffset="97859.88">12552 5821 0,'0'0'16,"21"0"-16,0-21 0,0 0 16,-21-1-16,21 1 0,-21 0 15,22-21-15,-1 21 0,-21-22 16,0 1-16,0 0 0,0-1 0,0 22 16,0-21-16,0-1 0,0 1 15,0 21-15,-21-21 0,21 20 0,-22 1 16,1 21-16,0 0 0,-21 0 0,21 0 15,-1 0-15,-20 0 0,0 21 16,21 1-16,-22 20 0,1-21 0,0 0 16,-1 22-16,1-1 0,0 0 0,20 1 15,1-1-15,0 0 0,21 1 16,0-22-16,0 21 0,0 0 0,0-20 16,0-1-16,21 0 0,0 0 0,1 0 15,-1-21-15,0 0 16,21 0-16,-21 0 0,22 0 0,-22 0 15,64-21-15,-64 0 0,21 0 16,0 0-16,-20-1 0,-1-20 16,21 0-16,-21 21 0,0-22 0,-21 1 15,22 0-15,-1-1 0,-21 1 16,21 0-16,-21 20 0,0 1 16,0-21-16,0 21 0,0 0 0,-21 21 31,21 21-31,-21 0 0,21 0 0,-22 21 15,1-20-15,21 20 0,0-21 0,0 233 32,0-212-17,0 1-15,0-22 0,21 0 0,-21 0 16,22 0-16,-1 1 0,0-1 16,0-21-16,0 0 0,0 0 0,1 0 15,20 0-15,-21 0 0,21 0 0,-20-21 16,20-1-16,0-20 0,1 21 15,-1-21-15,-21-1 0,21 1 0,1 0 16,-1-1-16,-21-20 0,22-1 0,-22 1 16,0 20-16,0-20 0,0-1 15,0 1-15,1-1 0,-1 1 0,-21-1 16,21 22-16,-21 0 0,21 21 16,-21-1-16,0 1 0,0 0 15,0 42-15,-21 22 16,0-22-16,0 21 0,-1 0 15,1 1-15,0 20 0,-21-20 0,21 20 16,-1-21-16,1 22 0,21-22 16,-21 22-16,21-22 0,-21 22 0,21-22 15,0 21-15,0-20 0,0-1 0,0 0 16,0-20-16,21 20 0,0 0 16,0-21-16,1 1 0,20-1 0,0 0 15,1-21-15,-1 0 0,0 0 0,1 0 16,20 0-16,-21 0 0,22 0 15,-22 0-15,1-21 0,20 0 16,-21-1-16,1-20 0,-1 21 0,0-21 16,-20-1-16,-1 22 0,0-21 15,0-1-15,-21 1 0,0 0 0,0 21 16,0-22-16,0 22 0,-21 0 0,0 21 16,0-21-16,-1 21 0,1 0 15,0 0-15,-21 0 0,21 0 0,-1 21 16,-20 0-16,21 0 0,21 0 15,-21 22-15,21-22 0,0 21 0,0-21 16,0 22-16,0-1 0,0-21 0,0 0 16,21 22-16,0-22 0,0 0 15,22 0-15,-22 0 0,21-21 16,0 0-16,1 22 0,-1-22 0,22 0 16,-22 0-16,0 0 0,22-22 0,-22 1 15,0 21-15,1-21 0,-22 0 16,21-21-16,-21 20 0,1 1 0,-1-21 15,0 21-15,0-22 0,-21 1 0,0 21 16,0-21-16,0 20 0,0 1 16,0 0-16,-21 21 15,0 0-15,0 21 16,-1 0-16,22 22 16,0-22-16,-21 0 0,21 21 15,-21-20-15,21-1 0,0 21 0,-21-21 16,21 0-16,0 1 0,0-1 15,0 0-15,0 0 0,0 0 0,0 0 16,0 1-16,21-22 31,-21-22-31,21 1 16,0 0-16,-21 0 0,22 0 0,-1 0 16,-21-22-16,21 1 0,0 21 15,-21-22-15,21 1 0,0 21 0,-21-21 16,22 20-16,-1 1 0,-21 0 15,0 0-15,21 21 0,0 0 16,0 0-16,0 0 0,1 21 16,-1 0-16,-21 0 15,21 1-15,-21 20 0,0-21 16,0 0-16,0 22 0,21-22 0,-21 21 16,0-21-16,0 0 0,0 1 15,0-1-15,21 0 0,-21 0 0,0 0 16,21-21 15,1 0-31,-22-21 0,21 0 16,0 0-16,-21 0 0,21-1 0,0 1 15,0-21-15,1 21 16,-1-22-16,0 22 0,0-21 0,21 21 16,-20-22-16,20 22 0,-21 0 0,0 0 15,0 0-15,1 21 0,-1 0 16,0 0-16,0 0 0,-21 21 15,0 0-15,0 0 0,0 0 16,0 1-16,0-1 0,0 21 16,0-21-16,0 22 0,0-22 0,0 0 15,0 0-15,0 21 0,0-20 16,21-1-16,0 0 0,1-21 16,-1 21-16,0 0 0,0-21 0,21 0 0,-20 0 15,20 0-15,21 0 16,-20 0-16,-1 0 0,-21-21 15,22 21-15,-22-21 0,21 0 0,-21 0 16,22-1-16,-22-20 0,21 21 0,-21-21 16,0 20-16,1-20 0,-22 0 15,0 21-15,0-22 0,0 22 0,0 0 16,0 0-16,0 0 0,-22-1 0,1 22 16,0 0-16,0 0 15,21 22-15,0-1 0,-21 0 16,21 0-16,-21 21 0,21-20 0,0 20 15,0-21-15,0 21 0,0-20 16,0-1-16,0 21 0,0-21 0,21 0 16,0 1-16,0-1 0,0 0 0,22-21 15,-22 21-15,21-21 0,-21 0 16,22 0-16,-1 0 0,0 0 0,-21 0 16,22 0-16,-1 0 0,-21-21 15,22 0-15,-22 0 0,0-1 0,21 1 16,-21 0-16,1-21 0,-1 21 15,0-22-15,0 1 0,0 21 16,0-22-16,-21 22 0,0 0 0,0 0 16,0 0-16,0 42 31,0 0-31,0 0 16,0 22-16,-21-22 0,0 0 0,21 21 15,-21-21-15,21 22 0,0-22 16,0 0-16,-21 0 0,21 0 0,0 1 15,-21-1-15,21 0 0,0 0 16,0-42 31,0 0-47,0 0 0,21-1 16,-21-20-16,21 21 0,0-21 15,0-1-15,0 1 0,22 21 16,-22-22-16,21 1 0,1 0 0,-22 21 15,21-1-15,0 1 0,1 0 0,-22 0 16,21 21-16,-21 0 0,1 0 16,-1 0-16,0 0 0,0 21 0,-21 0 15,21 0-15,-21 1 0,0-1 0,0 0 16,0 21-16,0-21 0,0 22 16,0-22-16,0 21 0,0-21 0,0 1 15,0-1-15,0 0 0,0 0 0,0 0 16,0 0-16,0 1 0,0-1 15,21-21-15,1 0 0,-22 21 16,21-21-16,0 0 0,0 0 0,0 0 16,0 0-16,1 0 0,-1-21 15,0 0-15,0 21 0,21-22 0,-20 22 16,-1-21-16,0 0 0,0 0 0,21 0 16,-20 21-16,-1-21 15,0-1-15,0 22 0,0-21 0,0 0 0,1 0 16,-1 21-1,-42 0 79,-1 0-16,22-21 110,0 0-173,0-1 1,0 1 0,0 0-16,0 0 0,0 0 15,22 0-15,-22-1 0,0-20 16,0 21-16,21-21 0,-21-1 0,21 1 16,-21 0-16,21-1 0,-21-20 0,0 20 15,0-20-15,0 21 0,21-1 16,-21 1-16,0 0 0,0 20 0,0 1 15,0 0-15,21 0 0,-21 0 16,0 42 0,0 0-1,0 21-15,0-20 0,0 20 16,0 21-16,0-20 0,-21-1 0,21 22 16,0-1-16,0-21 0,0 1 15,0 20-15,0-20 0,0-1 0,0 0 16,0 1-16,0-22 0,0 21 0,0-21 15,0 22-15,0-22 0,0 0 16,0 0-16,0 0 0,0 0 0,0 1 16,0-1-16,21-21 15,1 0-15,-1 0 16,0 0-16,0 0 0,0 0 16,0-21-16,22-1 0,-22 22 15,0-21-15,0 0 0,22 0 0,-22 0 16,0-22-16,0 22 0,21 0 0,-20-21 15,-1 21-15,0-22 0,0 22 16,0 0-16,-21 0 0,0 0 0,0-1 16,0 1-16,-21 21 15,0 21 1,0 1-16,21-1 0,0 0 0,0 0 16,0 0-16,0 22 0,0-22 15,0 0-15,0 0 0,0 0 0,0 0 16,0 1-16,21-1 15,0-21-15,-21 21 0,0 0 16,21-21-16,-21 21 0,21-21 0,-21 21 16,0 1-16,0-1 15,0 0-15,-21-21 0,0 0 16,0 21-16,0-21 0,0 0 16,-1 0-16,1 0 0,0 0 15,0 0-15,21-21 16,0 0-16,0 0 15,-21-1-15,21 1 16,0 0-16</inkml:trace>
  <inkml:trace contextRef="#ctx0" brushRef="#br0" timeOffset="98111.73">17526 4911 0,'127'21'32,"-85"-21"-32,22 0 0,-1 0 15,-20 0-15,20 0 0,-21 0 0,22 0 16,-22 0-16,1 0 0,-1 0 0,0 0 16,1 0-16,-1 0 15,-21-21-15,0 21 0,0 0 0,1 0 16,-22-21-16,0-1 15,-22 1-15,1 21 16,0-21-16</inkml:trace>
  <inkml:trace contextRef="#ctx0" brushRef="#br0" timeOffset="98419.56">13525 4995 0,'-42'0'0,"84"0"0,-105 0 0,42 0 16,42 0 0,21 0-16,-21 0 15,22 0-15,-1 0 0,0 0 0,1-21 16,-1 21-16,22 0 0,-22-21 0,21 0 15,1 21-15,-22 0 0,22 0 16,-1-21-16,-20 21 0,20 0 0,-21 0 16,1-21-16,-22 21 15,21 0-15,-21 0 0,1 0 0</inkml:trace>
  <inkml:trace contextRef="#ctx0" brushRef="#br0" timeOffset="99151.38">5990 6710 0,'0'-21'0,"0"42"0,21-63 0,-21 20 15,0 1-15,0 42 32,0 1-32,0-1 15,0 21-15,0-21 0,0 22 0,0-1 16,0-21-16,0 21 0,0 1 16,0-22-16,0 21 0,0-21 15,0 22-15,0-22 0,-21 21 0,21-21 16,-21 1-16,21-1 0,0 0 0,0 0 15,0-42 32,0 0-47,0 0 0</inkml:trace>
  <inkml:trace contextRef="#ctx0" brushRef="#br0" timeOffset="99459.63">6265 6900 0,'21'22'16,"-21"-1"0,0 0-16,22-21 15,-1 0-15,0 0 16,0 0-16,0 0 16,0 0-16,1 0 0,-1-21 15,-21 0 1,-21-1-1,-1 22-15,1 0 16,0 0-16,0 0 0,0 22 31,21-1-15,0 0 0,21-21-1,0 0-15,0 0 0,0 0 16,1 0-16,20 0 0</inkml:trace>
  <inkml:trace contextRef="#ctx0" brushRef="#br0" timeOffset="101043.16">7324 6837 0,'21'0'32,"0"0"-32,0 0 0,0 0 15,-21-21-15,21 21 0,1-21 16,-1 21-16,-21-22 0,21 1 0,0 0 16,0 21-16,-21-21 0,21 0 0,-21 0 15,22-1-15,-22 1 0,0 0 16,0 0-16,0 0 0,0 0 15,-22 42 1,1 0 0,21 0-16,-21 0 0,21 22 0,0-22 15,-21 21-15,21 0 0,0 1 16,0-1-16,0 0 0,0 1 0,0-1 16,0 0-16,0 1 0,0-1 0,0 0 15,0 1-15,0-1 0,0 0 16,0-20-16,0-1 0,0 21 0,0-21 15,0 0-15,0 1 0,0-1 16,-21-21-16,0 0 16,-1 21-16,1-21 0,0 0 15,0 0-15,0 0 0,0-21 0,-1 21 16,1-21-16,0-1 0,-21 1 16,21 0-16,-1 0 0,1 0 0,0 0 15,0 21-15,0-22 0,0 1 0,-1 21 16,1 0-1,21 21-15,0 1 16,0-1-16,0 0 0,0 0 0,21 0 16,1 0-16,-1 1 0,0-22 15,0 21-15,21 0 0,-20 0 16,20-21-16,-21 0 0,21 0 0,1 0 0,-22 0 16,21 0-16,1 0 0,-1 0 15,0 0-15,1-21 0,-1 21 16,0-21-16,1 0 0,-1-1 0,-21 1 15,21 0-15,-20 0 0,-1 0 0,0 0 16,-21-22-16,0 22 0,0 0 16,0 0-16,0 0 0,0-1 0,0 1 15,0 42 17,0 1-32,0-1 0,0 0 0,0 0 15,0 21-15,0-20 0,0-1 16,0 0-16,0 21 0,0-21 15,0 1-15,0-1 0,0 0 16,0 0-16,21-42 47,0 0-47,-21 0 0,21-1 16,1 1-16,-22 0 0,21 0 15,-21-21-15,21 20 0,0-20 16,0 21-16,-21 0 0,21 0 0,1-1 0,-1 1 15,0 21 1,-21 21-16,0 1 16,0-1-16,21 0 0,-21 0 15,0 0-15,0 0 0,21 1 16,-21-1-16,0 0 0,0 0 0,0 0 16,21-21-16,-21 21 0,22-21 0,-1 0 15,-21 22-15,21-22 0,0 0 0,0 0 16,0 0-16,1 0 15,-1 0-15,0-22 0,0 1 0,0 21 16,0-21-16,1 0 0,-22 0 0,21 0 16,0 21-16,-21-22 0,0 1 15,21 0-15,-21 0 0,21 0 0,-21 0 16,0-1-16,0 44 31,0 20-15,0-21-16,0 0 0,0 0 15,0 22-15,0-22 0,0 0 16,0 0-16,0 22 0,21-22 0,1 0 16,-1 0-16,0 0 0,0-21 0,0 21 15,0 1-15,1-22 0,20 0 16,-21 0-16,21 21 0,-20-21 0,20 0 16,0 0-16,-21 0 0,22-21 0,-22 21 15,21-22-15,-21 1 0,22 0 16,-22 0-16,0 0 0,0 0 0,0-22 15,-21 22-15,22-21 0,-1 21 16,-21-22-16,0 1 0,21 21 0,-21 0 16,21-22-16,0 22 15,-21 0-15,0 42 32,0 0-17,0 0-15,0 1 0,0-1 0,-21 0 16,21 21-16,0 1 0,-21-22 0,21 21 15,0 0-15,-21 1 0,21-1 16,0 0-16,0 1 0,0-1 16,0-21-16,0 22 0,0-1 0,0 0 15,0 1-15,0-1 0,0 0 0,0 1 16,0-1-16,0 0 0,0-21 0,0 22 16,0-22-16,0 21 0,0-21 15,0 1-15,-21-1 0,21 0 0,0 0 16,0-42 31,0 0-47,0 0 0,0-1 15,0-20-15,0 21 0,21-21 0,-21-1 16,0 1-16,0 0 0,21-1 16</inkml:trace>
  <inkml:trace contextRef="#ctx0" brushRef="#br0" timeOffset="101355.98">9313 7387 0,'0'0'0,"0"-21"0,0-21 0,0 21 16,0-1-16,0-20 0,0 0 16,0 21-16,0-1 0,0 1 15,21 0-15,1 0 0,-1 21 16,0-21-16,0 21 0,21 0 16,-20 0-16,-1 0 0,0 0 0,0 0 15,21 0-15,-20 0 0,-1 0 0,0 21 16,-21 0-16,0 0 15,0 0-15,0 1 0,0-1 16,0 0-16,0 0 0,-21 0 0,21 0 16,-21 1-16,-1-1 0,1 0 0,0 0 15,-21 0-15,21 0 16,-1 1-16,1-22 0,0 21 0,0 0 16,0-21-1,0 0 1,-1 0-1,22-21-15</inkml:trace>
  <inkml:trace contextRef="#ctx0" brushRef="#br0" timeOffset="102399.01">5588 8742 0,'0'0'15,"0"-21"-15,-21 0 0,0-1 16,-1 22-16,22-21 0,-21 0 0,21 0 15,-21 0-15,21-22 0,0 22 0,0 0 16,0 0-16,0 0 0,0 0 16,0-1-16,0 1 0,21 21 0,0-21 15,1 21-15,-1 0 0,0 0 16,0 0-16,0 0 0,22 0 16,-22 21-16,21 22 0,-21-22 0,0 21 15,22 0-15,-22 1 0,-21-1 0,21 22 16,-21-22-16,0 21 0,0-20 15,0 20-15,-21-20 0,0-1 0,0 0 16,-1 1-16,-20-1 0,21-21 0,-21 21 16,-1-20-16,1-1 0,21 0 15,-22 0-15,22-21 0,0 0 16,0 0-16,0 0 0,0 0 0,-1 0 0,1 0 16,0-21-16,21 0 0,-21 0 15,21-1-15,0 1 0,0 0 16,0-21-16,0 21 0,0-22 0,0 1 15,0 21-15,0-22 0,21 22 16,0 0-16,-21 0 0,21 0 0,1 0 16,-1 21-16,0 0 0,0 0 0,0 21 15,0-21-15,1 21 0,-1 0 16,0 21-16,0-20 0,21-1 0,-20 21 16,-1-21-16,0 22 0,0-22 0,0 0 15,-21 0-15,21 0 0,1 0 16,-1 1-16,0-1 15,0 0-15,0-21 0,0 21 0,1-21 16,-1 0 0,0 0-1,-21-21-15,0 0 0</inkml:trace>
  <inkml:trace contextRef="#ctx0" brushRef="#br0" timeOffset="102599.11">6308 8954 0,'21'0'0,"0"0"15,-21-22-15,21 22 47,0 0-16,0-21-31</inkml:trace>
  <inkml:trace contextRef="#ctx0" brushRef="#br0" timeOffset="103687.85">7768 8403 0,'0'0'0,"-42"0"0,21 0 15,-1 0-15,1 0 0,0 0 0,0 0 16,0 0-16,21 21 0,-21-21 16,42 0 15,0 0-31,0 0 0,21 0 15,-20 0-15,20 0 0,-21-21 16,21 0-16,1 21 0,-1-21 0,0 0 16,-20 0-16,20 21 0,0-22 0,-21 1 15,1 0-15,-1 21 16,0-21-16,-21 0 0,0 0 16,0-1-16,-21 1 0,-22 21 15,22 0-15,-21 0 0,0 0 16,-1 0-16,1 0 0,0 0 0,-1 0 15,1 21-15,0 1 0,-1-1 16,1 0-16,21 0 0,-22 0 0,22 0 16,0 22-16,21-22 0,0 0 0,0 21 15,0-20-15,0-1 0,0 0 16,21 0-16,0 0 0,22 22 16,-22-22-16,0-21 0,21 21 0,-20-21 15,-1 0-15,21 0 0,-21 0 16,0 0-16,1 0 0,-1 0 15,0 0-15,0 0 0,-42 0 32,-21 0-32,20 0 15,1 0-15,-21 0 0,0 0 0,-1 0 16,1 0-16,21 21 0,-22-21 0,1 21 16,21 0-16,-21 1 0,20-1 15,1 0-15,0 21 0,0-21 0,21 22 16,-21-22-16,21 21 0,0 1 0,0-22 15,0 21-15,0-21 0,21 0 16,0 22-16,0-22 0,22 0 16,-22 0-16,0-21 0,21 21 0,-21-21 15,22 0-15,-22 0 0,21 0 16,1 0-16,-1 0 0,0 0 0,1 0 16,-1 0-16,0-21 0,1 0 0,-1 0 15,0 0-15,1 0 0,-1-1 16,0 1-16,-21-21 0,22 21 0,-22 0 15,0-22-15,-21 22 0,21-21 0,-21 21 16,21-22-16,-21 22 0,0 0 16,0 0-16,0 0 0,0-1 0,0 1 15,0 42 17,22 1-32,-22-1 15,21 0-15,-21 0 0,0 0 0,21 0 16,0 22-16,0-22 0,-21 0 0,21 0 15,1 22-15,-22-22 0,21 0 16,0 0-16,0 0 0,-21 0 16,21-21-16,0 0 0,1 0 15,-1 0 1,0-21 0,-21 0-16,0 0 0,0 0 15</inkml:trace>
  <inkml:trace contextRef="#ctx0" brushRef="#br0" timeOffset="103943.65">8678 8594 0,'-42'21'16,"21"-21"0,0 21-16,-1 0 0,1 0 0,0 1 15,21-1-15,-21 21 0,0-21 16,21 0-16,-21 22 0,-1-22 0,1 0 15,21 0-15,0 22 0,-21-22 0,0 0 16,21 0-16,-21 0 16,21 0-16,0 1 0,0-1 0,0 0 15,0 0-15,0 0 0,21-21 32,0 0-17,0-21-15</inkml:trace>
  <inkml:trace contextRef="#ctx0" brushRef="#br0" timeOffset="104347.42">9080 8636 0,'0'0'0,"0"-21"16,-21 21-1,0 0-15,21 21 16,0 0 0,0 0-16,0 1 0,0-1 15,0 0-15,0 0 0,0 21 0,21 1 16,-21-1-16,21 0 0,-21 1 0,22-1 16,-1 0-16,-21 1 0,0-1 15,21 22-15,-21-22 0,21 0 0,0 22 16,-21-22-16,0 0 0,21 22 0,-21-22 15,22 1-15,-22 20 0,0-21 16,0 1-16,0 20 0,0-20 16,0-1-16,0-21 0,0 21 0,0 1 15,-22-22-15,22 0 0,-21 0 0,21 0 16,0 1-16,0-44 31,0 1-31,0 0 16,21 0-16,1-21 0,-22 20 0,0 1 15,21-21-15</inkml:trace>
  <inkml:trace contextRef="#ctx0" brushRef="#br0" timeOffset="105122.88">9250 8996 0,'0'0'15,"-21"-42"-15,-1 20 0,1 1 0,21-21 16,0 21-16,-21 0 0,0-1 0,21 1 15,0 0-15,-21 0 0,21 0 0,0 0 16,0-1-16,0 1 16,21 0-16,0 0 0,0 0 0,0 21 15,1-21-15,20-1 0,-21 22 16,0 0-16,22 0 0,-22 0 16,0 0-16,21 0 0,-21 0 0,1 22 15,-1-22-15,0 21 0,0 0 0,-21 21 16,0-21-16,0 1 0,0 20 15,0-21-15,0 0 0,0 22 0,0-22 16,-21 0-16,0 0 0,0 0 0,-1 0 16,1 1-16,0-1 0,0-21 15,0 21-15,0-21 0,-1 21 0,1-21 16,0 0-16,21 21 0,-21-21 16,0 0-16,0 0 15,-1 0 16,1 0 32,0 0 265,0 0-328</inkml:trace>
  <inkml:trace contextRef="#ctx0" brushRef="#br0" timeOffset="119351.88">1249 10901 0,'0'-21'47,"0"0"-32,0-1 1,0 1 0,0 0-1,0 0 1,0 0-16,-21 0 16,21-1-16,0 1 15,-22 21-15,1-21 0,21 0 0,-21 0 16,21 0-16,0-1 15,-21 22-15,21-21 0,-21 0 16,21 0 328,-21 0-344,-1 21 15</inkml:trace>
  <inkml:trace contextRef="#ctx0" brushRef="#br0" timeOffset="131303.81">1122 10499 0,'0'0'0,"0"-21"0,0-1 16,0 1-1,0 0-15,21 21 47,-21 21-47,0 0 16,0 22-16,21-22 0,-21 21 15,0 1-15,0-1 0,0 0 0,0 22 16,0-22-16,0 22 0,-21-22 16,0 0-16,0 22 0,-1-22 0,1 0 15,0 1-15,0-1 0,0 0 16,21 1-16,-21-22 0,-1 0 0,22 0 16,0 0-16,0 1 0,0-44 31,0 1-16,0 0-15,0 0 16,0-21-16,0 20 0,0 1 16,0 0-16,0-21 0,22 21 0,-22-1 15,21 1-15,0 0 0,0 21 16,0-21-16,0 0 0,1 21 16,-1 0-16,0-21 0,0 21 0,21 0 15,-20 0-15,-1 0 0,0 0 16,21 0-16,-21 0 0,1 0 0,-1 0 15,0 0-15,0 0 0,0 0 16,0 0-16,1 0 0,-1 0 0,0 0 16,0-22-1,-21 1-15,21 21 16,-21-21-16,0 0 0,0 0 16,0 0-16,0-1 15,0 1-15,0 0 0,0 0 0,0 0 16,0 0-16,0-1 15,0 44 1,-21-1 0,21 0-16,-21 0 0,21 0 0,0 22 15,0-1-15,-21-21 0,21 21 16,-21 1-16,-1-1 0,22 0 16,-21 1-16,0-1 0,21 0 0,-21 1 15,0-1-15,21-21 0,-21 22 0,21-22 16,0 0-16,-22 21 15,1-21-15,21 1 0,0-1 32,0-42-17,0-1 1,0 1-16,0 0 0,0 0 0,21-21 16,1 20-16</inkml:trace>
  <inkml:trace contextRef="#ctx0" brushRef="#br0" timeOffset="131727.57">2032 11091 0,'0'0'0,"0"22"0,-21-1 16,21 0 0,21-21-1,0-21 1,0 21-16,-21-21 16,21 21-16,-21-22 0,0 1 15,0 0 1,0 0-16,0 0 15,-21 21 1,0 0 0,0 21-16,21 0 0,0 0 15,0 0-15,-21-21 0,21 22 16,0-1-16,0 0 0,0 0 16</inkml:trace>
  <inkml:trace contextRef="#ctx0" brushRef="#br0" timeOffset="133131.85">2413 5652 0,'0'0'0,"0"21"63,-21 0-48,0 0-15,21 0 16,-22-21-16,22 21 15,22-21 32,-1 0-31,0-21-16,-21 0 16,0 0-16,0 0 15,0 0 1,-21 21 31,21 21-47,-21 0 0,21 0 15,0 0-15,0 0 0,0 1 16,0-1-16,21 0 16,0-21-1,0 0 1,0 0-16,-21-21 15,21 0 1,-21-1-16,0 1 0,0 0 0,0 0 16,0 0-16</inkml:trace>
  <inkml:trace contextRef="#ctx0" brushRef="#br0" timeOffset="134031.67">2879 3937 0,'0'0'0,"21"0"15,0 0 48,-21-21-48,0 0 17,-21 21-17,0 0 1,21 21-16,-22-21 16,22 21-16,0 0 15,0 0-15,22-21 31,-1 0-15,0 0-16,-21-21 16,0 0-16,21 21 15,-21-21-15,0 0 16,-21 21 15,0 0 0,21 21-31,0 0 16,-21-21 15</inkml:trace>
  <inkml:trace contextRef="#ctx0" brushRef="#br0" timeOffset="134991.46">2349 1609 0,'22'-21'0,"-22"-1"31,-22 22 16,22 22-47,0-1 16,0 0-16,-21-21 15,21 21-15,0 0 16,0 0-16,0 1 16,21-22-16,1 0 15,-1 0 1,0 0-16,-21-22 0,21 1 16,0 21-16,-21-21 0,0 0 15,21 0-15,-21 0 16,0-1-16,0 1 31,-21 21-31,0 0 16,0 21-1,21 1 1,0-1 0,0 0-16,0 0 31</inkml:trace>
  <inkml:trace contextRef="#ctx0" brushRef="#br0" timeOffset="190755.37">3238 10287 0,'0'-21'16,"0"0"-16,0 0 15,0-1-15,0 1 16,0 0-16,0 0 16,0 0-16,0 0 0,-21 21 0,21-22 15,0 1-15,-21 21 0,21-21 16,-21 21 15,21 21-15,-21 0-16,21 1 0,-21-1 0,21 21 15,0 0-15,0 22 0,0-1 16,-22 1-16,22-1 0,-21 1 0,21-1 16,0 22-16,0-21 0,-21-22 0,21 21 15,-21-20-15,21 20 0,-21-20 16,21-1-16,0 0 0,0 1 0,0-1 16,0-21-16,0 0 0,-21 0 15,21 1-15,0-1 0,0 0 0,0-42 31,0 0-15,21-1-16,-21 1 0,0-21 0,21 21 16,0-22-16,0 1 0</inkml:trace>
  <inkml:trace contextRef="#ctx0" brushRef="#br0" timeOffset="191100.17">3704 10160 0,'21'-21'16,"-42"42"-16,63-63 0,-20 21 0,-22-1 15,0 44 17,0 20-32,0-21 15,-22 21-15,22 1 0,-21 20 0,21 1 16,-21-1-16,21 1 0,0-1 15,0 22-15,-21-22 0,21 1 0,-21-1 16,21 1-16,-21-1 0,21-20 0,0 20 16,0-20-16,-22-1 0,22 0 15,0 1-15,0-1 0,-21-21 0,21 0 16,0 0-16,0 1 0,0-1 16,-21-21 15,21-21-31,-21-1 0,21-20 15,-21 21-15,0 0 0</inkml:trace>
  <inkml:trace contextRef="#ctx0" brushRef="#br0" timeOffset="191332.04">2984 10986 0,'-21'0'0,"21"21"16,21-21-1,1 0-15,41 0 16,-42 0-16,0-21 0,22 21 16,-1 0-16,0 0 0,1 0 0,-22-22 15,21 22-15,1 0 0,-1 0 0,-21 0 16,21 0-16,-20 0 0,-1-21 16,21 21-16,-21 0 0,22-21 15,-22 21-15,0-21 0,0 21 16,0-21-16</inkml:trace>
  <inkml:trace contextRef="#ctx0" brushRef="#br0" timeOffset="191753.8">3979 11007 0,'64'0'15,"-128"0"-15,149 0 16,-64 0-16,0 0 15,0 0-15,1 0 0,-22-21 0,21-1 16,0 1-16,21 21 0,-21-21 0,1 0 16,-1 0-16,0 0 15,21-1-15,-42 1 0,21 0 0,1 0 0,-22 0 16,0 0-16,0-1 16,0 1-16,-22 21 0,1 0 15,0-21-15,0 21 0,0 0 0,0 0 16,-1 0-16,-20 21 0,21 0 15,0 1-15,0-1 0,-1 0 0,1 21 16,0-21-16,0 22 0,21-22 0,0 21 16,-21 1-16,21-1 0,0 0 15,0 1-15,0-22 0,0 21 0,0 0 16,0-20-16,21-1 0,0 0 0,0 0 16,0 0-16,22 0 0,-1-21 15,0 0-15,1 0 0,20 0 0,-20 0 16,20-21-16,1 0 0,-1 0 15,1 0-15,-1 0 0,1-1 16,-1-20-16,-21 21 0,22-21 0,-22 20 16,1-20-16</inkml:trace>
  <inkml:trace contextRef="#ctx0" brushRef="#br0" timeOffset="193856.11">5207 10732 0,'0'0'0,"0"-22"0,-21 22 31,0 0-31,-1 0 0,1 0 0,0 0 15,0 0-15,0 22 0,-22-1 0,22 21 16,0-21-16,-21 0 0,21 22 16,-1-1-16,1-21 0,0 22 15,0-22-15,0 21 0,0-21 0,21 22 16,0-22-16,0 0 0,0 21 16,0-21-16,0 1 0,21-1 15,0-21-15,0 0 0,0 0 0,22 0 16,-22 0-16,0 0 0,0 0 15,21-21-15,-20-1 0,-1 1 0,21 0 16,-21 0-16,0 0 0,1-22 0,-1 22 16,-21-21-16,21 21 0,-21-22 15,21 22-15,-21 0 0,0-21 16,0 21-16,0-1 0,0 1 0,0 0 16,0 42 15,0 0-31,0 1 0,0-1 15,0 0-15,0 0 0,0 0 16,0 0-16,0 22 0,0-22 0,0 0 16,0 21-16,0-20 0,0-1 0,0 0 15,21 0-15,0 0 0,-21 0 16,43 1-16,-22-1 0,0-21 0,21 0 16,1 0-16,-1 0 0,22 0 0,-22 0 15,21 0-15,-20-21 0,-1-1 16,22 22-16,-22-21 0,0 0 0,1-21 15,-1 21-15,-21-1 0,21 1 16,-20-21-16,-1 21 0,0 0 0,0-22 16,-21 22-16,0-21 15,0 21-15,0-22 0,0 22 0,0 0 0,0 0 16,0 0-16,0-1 0,-21 1 0,0 21 16,0 0-16,-1 0 0,1 0 15,0 0-15,0 0 0,-21 21 0,20 1 16,1-1-16,0 0 0,-21 0 0,21 0 15,-1 0-15,22 22 0,-21-22 16,21 21-16,0-21 0,0 1 0,0 20 16,0-21-16,0 0 0,0 0 0,0 1 15,21-1-15,-21 0 16,22 0-16,-1-21 0,0 21 0,0-21 16,0 0-16,22 0 0,-22 0 0,0 0 15,0 0-15,21-21 0,-20 0 16,-1 0-16,21 0 0,-21-1 0,22 1 15,-22-21-15,0 0 0,0-1 0,0 1 16,0 0-16,-21-22 0,22 22 16,-22-22-16,21 1 0,-21-1 0,0 22 15,0-22-15,0 22 0,0 0 0,0 21 16,0-22-16,0 22 0,0 0 16,0 0-16,-21 21 0,-1 0 15,1 0-15,0 21 16,0 21-16,21-21 0,-21 22 15,21-1-15,0 0 0,0 1 16,0 20-16,-21-20 0,21-1 0,0 21 16,0-20-16,0-1 0,0 0 0,0 1 15,0-1-15,21-21 0,0 22 16,0-22-16,-21 21 0,21-21 0,0 0 16,1 1-16,20-1 0,-21-21 0,0 0 15,0 21-15,22-21 0,-1 0 16,-21 0-16,22-21 0,-1 0 15,0-1-15,1 22 0,-1-42 0,0 21 16,1 0-16,-1-22 0,0 22 16,1-21-16,-22 0 0,0-1 0,21-20 15,-21 20-15,1-20 0,-1 21 0,-21-22 16,0 22-16,21-22 0,-21 22 0,0 21 16,0-22-16,0 22 0,0 0 15,0 0-15,-21 42 16,21 0-16,-21 0 15,-1 1-15,22 20 0,-21 0 16,0 1-16,21-1 0,0 21 16,-21-20-16,21-1 0,-21 0 0,21 1 15,0-1-15,0 0 0,0-20 16,0 20-16,0-21 0,21 21 0,0-20 16,0-1-16,0 0 0,1 0 0,-1-21 15,21 21-15,-21-21 0,22 0 16,-1 0-16,0 0 0,1 0 0,-1 0 15,0-21-15,1 0 0,-1 21 0,0-21 16,-21 0-16,22-1 0,-1 1 0,-21 0 16,0 0-16,1-21 0,-1 20 15,0 1-15,-21-21 0,21 21 16,-21 0-16,0-1 0,0 1 0,0 0 16,0 0-16,-21 21 15,0 0-15,0 0 16,-1 21-16,22 0 0,-21 0 0,21 1 15,-21-1-15,21 0 0,-21 21 0,21-21 16,0 1-16,0-1 0,0 0 16,0 0-16,0 21 0,21-20 15,0-1-15,0 0 0,1-21 0,-1 21 16,0-21-16,0 0 0,21 0 16,-20 0-16,20 0 0,-21 0 0,21 0 15,-20-21-15,20 21 0,-21-21 16,21 0-16,1-1 0,-22 1 0,0 0 15,21-21-15,-20 21 0,-1-22 16,0 22-16,0-21 0,0-1 0,0 22 16,-21-21-16,0 21 0,22 0 0,-22-1 15,0 44 17,0-1-32,0 0 0,0 0 15,0 0-15,0 22 0,0-22 16,0 0-16,21 0 0,-21 0 0,0 0 15,21 1-15,0-1 0,-21 0 0,0 0 16,21 0-16,0 0 16,-21 1-1,-21-22 17,21-22-32,-21 22 15,0-21-15,0 21 0,21-21 0,-21 21 16,-1 0-16,1-21 0,0 21 15,0 0-15,0 0 16,21 21-16,0 0 16,0 0-16,0 1 15,21-1-15,0-21 16,0 0-16,0 21 0,1-21 16,-1 0-16,0 0 0,0 0 0,21 0 15,-20 0-15,20 0 0,-21 0 0,21 0 16,-20 0-16,20-21 0,-21 21 0,21-21 15,1-1-15,-22 1 0,21 0 16,1 0-16,-22 0 0,21 0 0,-21-1 16,0 1-16,1-21 0,-1 21 0,0-22 15,0 22-15,-21-21 0,0 21 16,0-22-16,0 22 0,-21 0 16,0 21-16,0 0 0,-1 0 15,1 21-15,0-21 16,21 43-16,0-22 0,0 0 0,0 21 15,0-21-15,0 1 0,0 20 0,0-21 16,0 0-16,0 22 0,21-22 0,0 0 16,-21 0-16,0 0 0,22 0 15,-1 1-15,-21-1 0,0 0 16,0 0-16,-21-21 16,-1 0-16,1 0 15,0 0-15,0 0 16,0 0-16,21-21 0,-21 21 15,21-21-15,0 0 0,0-1 0</inkml:trace>
  <inkml:trace contextRef="#ctx0" brushRef="#br0" timeOffset="194347.84">10499 10202 0,'0'0'0,"-22"-21"0,22-21 0,0 21 15,-21 0-15,21-1 0,0 1 0,0 0 16,-21 21 0,0 21-1,21 0-15,-21 1 0,21 20 0,0 0 16,0 1-16,0-1 0,-21 21 15,21 1-15,-22-1 0,22-20 16,0 20-16,0-20 0,-21-1 0,21 0 16,-21 1-16,21-1 0,-21-21 0,21 21 15,0-20-15,0-1 0,0 0 0,0 0 16,0 0 0,0-42-1,21 0-15,-21 0 16,21 0-16,-21-1 0,0 1 15,0-21-15</inkml:trace>
  <inkml:trace contextRef="#ctx0" brushRef="#br0" timeOffset="194935.5">10202 10118 0,'0'0'0,"-21"-85"31,21 64-31,21 0 15,0 21-15,1-21 0,20 21 0,-21 0 16,21-22-16,1 22 0,-1 0 0,0 0 16,1 0-16,-1 0 0,0 22 15,1-1-15,-1 0 0,0 21 0,-20-21 16,20 22-16,-42-22 0,0 21 0,0 1 16,0-1-16,-21 0 15,-22 1-15,1-1 0,0-21 0,-1 21 16,1-20-16,0-1 0,-1 21 0,1-42 15,0 21-15,-1 0 0,22-21 16,0 0-16,0 0 0,0 0 0,21-21 31,0 0-31,21 21 0,0-21 16,21 0-16,-20 21 0,20-21 0,0 21 16,1 0-16,20 0 0,1 0 0,-22 0 15,21 0-15,1 21 0,-1 0 16,1 0-16,-1 0 0,-20 0 0,-1 22 15,0-22-15,-20 0 0,-1 21 16,0-20-16,-21-1 0,0 21 0,0-21 16,0 0-16,-21 1 0,-22-1 15,1 0-15,0 0 0,-64 21 16,42-20-16,22-1 0,-21-21 0,-1 21 16,1-21-16,-1 0 0,22 0 0,-22 0 15,1 0-15,20 0 0,1 0 16,0 0-16,21-21 0,-22 21 0,22-21 15,-21-1-15,21 1 0,21 0 16,0 0-16,0 0 16,0 0-16,21 21 0,-21-22 15,42 1-15,-21 21 0,22-21 16,-22 21-16,21-21 0,0 21 0,1-21 16,-1 0-16,22-1 0,-22 22 15</inkml:trace>
  <inkml:trace contextRef="#ctx0" brushRef="#br0" timeOffset="195367.25">11218 10583 0,'21'-127'16,"1"106"-16,-22 0 15,21 21-15,-21-21 16,21 0-16,0 21 0,0 0 0,0-21 15,1 21-15,-1 0 0,0 0 0,0 21 16,21 0-16,-20-21 0,-1 42 16,21-21-16,-21 22 0,0-22 0,-21 21 15,22-21-15,-1 22 0,-21-22 0,0 21 16,0 1-16,0-22 0,0 0 16,0 21-16,0-21 0,0 1 0,0-1 15,-21-21-15,21 21 0,-22 0 16,1-21-16,21-21 31,0 0-15,0 0-16,0-1 0,0 1 0,0 0 15,0-21-15,21 21 0,-21-22 16,22 1-16,-1 21 0,0-22 0,-21 1 16,21 21-16,0 0 0,0-22 0,1 22 15,-1 21-15,0-21 0,0 0 16,0 21-16,0 0 0,1 0 0,-1 0 15,0 0-15,0 0 0,0 0 0,0 0 16,1 0-16</inkml:trace>
  <inkml:trace contextRef="#ctx0" brushRef="#br0" timeOffset="195839.98">12319 10393 0,'21'-42'31,"-42"42"1,0 21-32,21 0 0,-21 0 0,-1 21 15,22-20-15,-21-1 0,0 21 16,21-21-16,0 22 0,-21-22 16,21 21-16,-21-21 0,21 0 0,0 1 15,0 20-15,0-21 0,0 0 16,0 0-16,0 1 0,21-22 15,0 0-15,0 0 0,0 0 0,22 0 16,-22 0-16,21 0 0,-21 0 0,22-22 16,-1 22-16,-21-21 0,22 0 0,-22 0 15,21 0-15,-21 0 0,0-22 16,1 22-16,-1-21 0,-21-1 16,0 1-16,0 0 0,0-1 0,0 1 0,0 0 15,-21-1-15,-1 22 0,-20 0 16,21 0-16,-21 21 0,20 0 15,-20 0-15,0 0 0,21 0 0,-22 0 16,1 21-16,21-21 0,-22 21 0,22 22 16,0-22-16,0 0 0,0 21 15,21-21-15,-21 22 0,21-22 0,0 0 16,0 21-16,0-20 0,21-1 0,0 0 16,0 0-16,0 0 0,0 0 15,22 1-15,-22-22 0,21 0 0,1 0 16,-22 0-16,21 0 0,0 0 0</inkml:trace>
  <inkml:trace contextRef="#ctx0" brushRef="#br0" timeOffset="197784.87">12996 10499 0,'0'-21'0,"0"42"0,0-64 0,0 22 0,0-21 16,0 21-16,0 0 15,0 42 1,0 0-16,-21-21 15,21 42-15,-21-21 0,21 22 16,0-22-16,0 21 0,0-21 0,0 22 16,0-22-16,0 21 0,0-21 0,0 1 15,0 20-15,0-21 0,0 0 0,0 0 16,0 1 0,21-22-16,0 0 0,0 0 15,1 0-15,-1 0 0,0 0 0,0 0 16,21-22-16,-20 1 0,-1 21 0,0-21 15,21-21-15,-21 21 0,1-1 16,-1-20-16,0 21 0,0-21 0,-21 20 16,21-20-16,0 21 0,-21 0 0,22 0 15,-22-1-15,21 22 16,-21 22 0,0-1-16,0 0 0,0 0 15,0 0-15,0 0 0,0 22 16,0-22-16,0 0 0,0 0 15,0 0-15,0 1 0,0-1 0,0 0 16,0 0-16,21 0 0,0-21 0,-21 21 16,21-21-16,0 0 0,1 0 15,-1 0-15,0 0 0,0 0 16,0 0-16,0 0 0,1 0 0,-1-21 16,-21 0-16,21 0 0,0 0 0,0 0 15,0-22-15,1 1 0,-1 21 16,0-22-16,-21 1 0,21 0 0,0 21 15,0-22-15,1 1 0,-1 21 16,0 0-16,-21-1 0,0 44 31,0-1-31,0 0 16,0 0-16,0 0 0,0 22 0,-21-22 16,21 21-16,0-21 0,0 22 15,0-22-15,0 21 0,0-21 0,0 0 16,0 1-16,0-1 0,0 0 0,0 0 15,0 0-15,21 0 0,0-21 16,0 0-16,0 0 16,1 0-16,-1 0 0,0 0 15,0 0-15,0-21 0,43 0 16,-22 0-16,-21-21 0,22 20 0,-22 1 16,21-21-16,-21 0 0,0-1 15,22 1-15,-22 21 0,0-22 0,21 1 16,-42 21-16,22 0 0,-22 0 0,0-1 15,-22 44 1,22-1 0,0 0-16,0 0 0,-21 21 0,21-20 15,0 20-15,0-21 0,0 0 16,0 22-16,0-22 0,21 0 0,-21 0 16,0 21-16,22-20 0,-22-1 15,0 0-15,0 0 0,0 0 16,-22-21 15,1 0-15,0-21-16,21 0 0,-21 21 15,0-21-15,21 0 0,-21 21 0,21-22 16,-22 22 0,1 0-1,21 22 1,0-1-16,0 0 0,0 0 15,21 0-15,1-21 0,-1 21 16,0 1-16,21-22 0,-21 21 0,1-21 16,20 0-16,-21 0 0,21 21 0,-20-21 15,20 0-15,-21 0 0,21 0 16,1 0-16,-22 0 0,21-21 16,-21 21-16,22-21 0,-22-1 0,21 22 15,-21-21-15,1-21 0,20 21 0,-21 0 16,0-22-16,0 1 0,1 0 15,-1-1-15,0 1 0,0 0 0,-21 20 16,0-20-16,0 21 0,0 0 0,0 0 16,0-1-16,-21 22 15,0 22-15,0-1 16,-1 0-16,1 0 0,0 21 16,0-20-16,21 20 0,0 0 15,0-21-15,0 22 0,0-22 0,0 21 16,0-21-16,0 1 0,0-1 0,0 0 15,21 0-15,0 0 0,0-21 0,1 21 16,-1-21-16,0 0 0,0 0 16,0 0-16,22 0 0,-22 0 0,0 0 15,21 0-15,-21 0 0,1-21 0,-1 0 16,0 0-16,21 0 0,-21 0 16,1-1-16,-1-20 0,0 0 0,0-1 15,0 1-15,-21 0 0,0 21 16,21-22-16,-21 1 0,0 21 15,0 0-15,0-1 0,0 1 0,22 0 16,-1 21 15,0 0-31,0 21 0,-21 0 0,21-21 16,0 22-16,1-1 0,-1 0 16,0 0-16,0 0 0,-21 0 15,0 1-15,0-1 0,0 0 0,0 0 16,0 21-16,0-20 0,0-1 0,0 0 15,0 0-15,0 0 0,0 0 16,0 1-16,0-1 16,0 0-16,0 0 0,21-21 15,0 0-15,-21 21 0,22-21 16,-1 0-16,0 0 0,0 0 0,0 0 16,22 0-16,-22 0 0,0 0 15,0 0-15,0-21 0,22 21 16,-22-21-16,21 0 0,-21 0 0,22-1 15,-22-20-15,21 21 0,-21-21 0,0 20 16,1-20-16,-1 0 0,0 21 16,-21-1-16,0-20 0,0 21 0,0 0 15,0 0-15,-21 21 0,0 0 16,-1 0-16,1 0 16,0 0-16,0 0 0,0 21 0,0 0 15,21 0-15,0 0 0,0 0 0,0 1 16,0-1-16,0 0 0,21 0 15,0 0-15,0 0 0,0 1 0,0-1 16,1-21-16,-1 21 0,0 0 0,0-21 16,0 21-16,0-21 0,1 21 15,-22 1-15,0-1 16,-22 0 0,1 0-1,0-21-15,0 0 0,0 0 0,-22 0 16,22 0-16,0 0 0,0 0 15,-21 0-15,20 0 0,1 0 0,0 0 16,0 0-16,0 0 0,0 0 16,-1 0-16,1 0 0,0 0 15,0 0-15,0 0 0,0 0 16,-1 0-16</inkml:trace>
  <inkml:trace contextRef="#ctx0" brushRef="#br0" timeOffset="205339.98">974 12488 0,'21'-21'63,"0"21"-47,0 0-16,0 0 0,22-21 15,-1 21-15,-21 0 0,21-21 16,1 21-16,-1 0 0,-21 0 15,22-21-15,-22 21 0,21 0 0,-21 0 16,-42 0 15,-21 21-31,21-21 16,-22 21-16,22-21 0,-21 0 16,21 21-16,-22-21 0,22 0 0,-21 21 15,21-21-15,-1 0 0,1 0 16,0 0-16,0 0 0,0 22 0,0-22 15,-1 0 1,1 0-16,0 0 16,21 21-1,0 0-15,-21-21 0,21 21 0,-21 0 16,21 0-16,0 1 16,0-1-16,-21 21 0,21-21 0,-22 0 15,22 1-15,0-1 0,0 0 16,0 0-16,-21 0 0,21 0 15,0 1-15,-21-22 0,21 21 16,0-42 15,0-1-15,0 1-16,21 21 16,0-21-16,1 0 0,-1 0 15,0 0-15,0 21 0,0-22 0,0 1 16,1 21-16,20-21 0,-21 21 15,21 0-15,-20 0 0,20 0 0,-21 0 16,21 0-16,-20 0 0,-1 21 16,21 0-16,-21 1 0,0-1 15,1 0-15,-22 21 0,0-21 0,0 22 16,0-22-16,0 21 0,-22-21 16,1 22-16,0-22 0,0 21 0,-21-21 15,-1 1-15,22-1 0,-21 0 16,21 0-16,-1 0 0,-20-21 15,21 0-15,0 0 0,0 0 16,-1 0-16,1 0 0,0 0 16,0 0-16,0 0 15,21-21-15,0 0 16,0 0 0,0 0-16,21-1 15,-21 1 1,21 21-16,0-21 0,0 21 0</inkml:trace>
  <inkml:trace contextRef="#ctx0" brushRef="#br0" timeOffset="205575.84">1757 12891 0,'21'0'15,"-42"0"-15,63 0 0,-21-22 16,0 22 62,1 0-78,-1 0 16</inkml:trace>
  <inkml:trace contextRef="#ctx0" brushRef="#br0" timeOffset="206115.54">3789 12425 0,'-21'-21'0,"-1"-43"16,22 43-16,0 0 16,0 0-16,0-22 15,0 22-15,0 0 16,0 42 15,0 22-31,0-22 16,0 21-16,0 0 0,0 1 0,0 20 15,0-20-15,0 20 0,-21-21 16,0 22-16,0-1 0,21 1 0,-21-22 16,21 22-16,-21-22 0,-1 0 15,22 1-15,0-1 0,-21-21 0,0 22 16,21-22-16,-21 0 0,21 0 16,0 0-16,-21-21 15,0 0 1,21-21-1,0 0-15,-22 0 0,1 0 16,21-1-16,-21 1 0</inkml:trace>
  <inkml:trace contextRef="#ctx0" brushRef="#br0" timeOffset="206447.38">3260 12446 0,'0'-21'0,"0"42"0,0-84 0,0 41 16,0-20-16,0 21 0,0 0 0,0 0 15,21-1-15,0 1 0,0 21 16,0 0-16,22 0 0,-1 0 16,0 0-16,1 21 0,-1 1 0,21-1 15,-20 21-15,20 0 0,-20 1 0,20-1 16,-21 0-16,1 1 0,-1-1 16,0 22-16,1-22 0,-22 0 0,21 22 15,-21-22-15,1 0 0,-1 1 16,-21-1-16,21 0 0,-21-20 0,21-1 15,-21 21-15,0-21 0,0 0 16,0 1-16,0-1 0,-21-21 47,21-21-47,0-1 0,-21 1 16,21 0-16,0 0 0,0-21 0,0-1 15,0 1-15,0 0 0</inkml:trace>
  <inkml:trace contextRef="#ctx0" brushRef="#br0" timeOffset="206719.22">4381 12044 0,'22'-21'0,"-44"42"0,44-63 16,-22 20-16,0 44 16,0-1-16,0 0 15,-22 21-15,1 1 0,0-1 16,21 0-16,-21 22 0,21-22 0,-21 22 15,21-22-15,0 21 0,-21 1 16,21-1-16,0-20 0,-22 20 0,22 1 16,0-22-16,0 0 0,0 22 0,0-43 15,0 21-15,0 1 0,0-22 16,0 0-16,0 0 0,0 0 0,0 1 16,22-44 15,-1 1-31,-21 0 15,21 0-15</inkml:trace>
  <inkml:trace contextRef="#ctx0" brushRef="#br0" timeOffset="207175.15">4741 12552 0,'0'0'15,"21"0"-15,-21 21 16,0 0-1,0 0-15,0 1 0,0-1 16,0 0-16,0 21 16,0-21-16,0 22 0,0-22 0,0 21 15,0 1-15,0-22 0,0 21 0,0-21 16,22 0-16,-22 1 0,21-1 16,-21 0-16,21 0 0,0 0 0,0-21 15,0 0-15,1 0 0,-1 0 0,0 0 16,0 0-16,0-21 0,0 21 15,1-21-15,-1 0 0,0 0 0,0-1 16,0 1-16,-21 0 0,0-21 0,21 21 16,-21-22-16,0 1 0,0 0 15,0-1-15,0 22 0,0-21 0,-21-1 16,0 22-16,0-21 0,0 21 16,0 0-16,-1-1 0,1 22 15,0 0-15,0-21 0,0 21 0,0 0 16,-1 0-16,1 0 15,0 21-15,0 1 0,0-1 16,21 0-16,0 0 0,-21-21 16,21 21-16,0 0 0,0 1 15,21-22 1,0 0-16,0 0 0,0 0 0,22 0 16,-22 0-16</inkml:trace>
  <inkml:trace contextRef="#ctx0" brushRef="#br0" timeOffset="207695.87">5757 12107 0,'0'0'0,"0"-21"0,0 0 16,0 42-1,0 0 1,0 1-16,-21-1 0,0 21 15,0-21-15,21 22 0,0-1 0,-21 0 16,-1 1-16,22-1 0,-21 21 16,21-20-16,0-1 0,-21 0 15,21 1-15,0-1 0,0 0 0,0 1 16,0-1-16,0 0 0,0-20 0,0 20 16,0-21-16,21 0 0,0 0 15,1 1-15,20-22 0,-21 0 0,0 0 16,22 0-16,-22 0 0,0 0 0,21 0 15,-21 0-15,22-22 0,-22 1 16,21 0-16,-21 0 0,1 0 0,-1 0 16,21-22-16,-21 22 0,0-21 0,-21 21 15,22-22-15,-22 22 0,21 0 16,-21 0-16,0 0 0,0-1 16,0 44 15,0-1-31,0 0 0,0 0 15,0 0-15,0 0 0,0 22 0,0-22 16,0 0-16,0 0 0,0 0 0,0 1 16,-21-1-16,21 0 15,0 0-15,21-42 32,-21 0-32,0 0 15,21-1-15</inkml:trace>
  <inkml:trace contextRef="#ctx0" brushRef="#br0" timeOffset="207883.76">6286 12383 0,'0'0'0,"0"-22"0,0 1 0,0 0 16,-21 21-16,0 0 31,0 0 32,0 0-63</inkml:trace>
  <inkml:trace contextRef="#ctx0" brushRef="#br0" timeOffset="208087.66">5376 12510 0,'0'0'0,"-21"0"31,42 0-31,0 0 0,22 0 16,-22 0-16,0 0 0,0 0 0,0 0 16,1 0-16,20 0 0,-21 0 15,21-22-15,-20 22 0,20 0 16,-21 0-16,0 0 0,22-21 0</inkml:trace>
  <inkml:trace contextRef="#ctx0" brushRef="#br0" timeOffset="209199.09">6710 12827 0,'0'0'16,"-21"0"-16,42-21 31,0 0-31,0 21 16,0-21-16,0-1 0,22 1 15,-1 0-15,0 0 0,1 0 16,-1 0-16,0-1 0,1 1 0,-1-21 16,0 21-16,1 0 0,-22-22 15,21 22-15,-21-21 0,22 21 0,-22-22 16,0 1-16,0 21 0,-21-22 0,0 1 15,0 0-15,0-1 0,0 22 16,0-21-16,0 21 0,-21 0 0,0-1 16,0 1-16,0 0 0,-1 21 0,-20 0 15,21 0-15,0 0 0,0 21 16,-1 0-16,1 1 0,0-1 0,0 21 16,0-21-16,0 22 0,21 20 15,0-21-15,0 22 0,-22-22 16,22 22-16,-21-1 0,21 1 0,0 20 15,0-20-15,-21 21 0,21-1 0,0-20 16,0 20-16,0 1 0,0 0 16,0-1-16,0 1 0,0 0 0,21-1 15,-21 1-15,21 0 0,1-1 0,-22 1 16,0-21-16,0 20 0,21-20 16,-21-1-16,0 1 0,21-22 0,-21 22 15,0-22-15,0 0 0,0 1 0,0-1 16,0-21-16,0 0 0,21 0 15,-21 1-15,21-22 0,0 0 16,1 0-16,-1-22 0,0 1 16,0 0-16,0-21 0,0 21 0,22-22 15,-22-20-15,21 20 0,-21 1 16,22-21-16,-1 20 0,-21-20 0,22-1 16,-22 1-16,0-1 0,0 1 0,-21-22 15,0 22-15,0-1 0,0 1 0,-21-1 16,-21 1-16,20 20 0,-20-20 15,0 20-15,-1 1 0,1 0 16,0 21-16,-1-1 0,22 1 0,-21 21 0,0 0 16,20 0-16,-20 0 15,21 0-15,0 0 0,0 0 0,21-21 32,21 0-17,0 21-15,0-21 0,0 21 16,0-21-16,1-1 0,20 1 0,-21 21 15,21-42-15,1 21 0,-1 0 16,0-1-16,-20-20 0,20 21 0,0 0 16,1-22-16,20 1 15,-21 0-15,-20 21 0,-1-1 0,0 1 16,-21 0-16,0 0 16,0 42 15,-21-21-31,21 21 0,0 0 0,-21 1 15,-1 20-15,22-21 0,0 0 0,-21 0 16,21 1-16,0 20 0,-21-21 16,21 0-16,0 0 0,0 1 15,0-44 17,0 1-17,21 0-15,-21 0 0,0 0 0</inkml:trace>
  <inkml:trace contextRef="#ctx0" brushRef="#br0" timeOffset="209395.98">7747 12361 0,'0'0'0,"0"-21"32,21 21 14,-21 21-46,0 1 16,21-22-16,0 21 0,1 0 16,-1 0-1,0-21-15</inkml:trace>
  <inkml:trace contextRef="#ctx0" brushRef="#br0" timeOffset="211779.45">8340 12446 0,'0'0'0,"21"0"0,-21-21 16,21 21-16,-21-21 16,0 0-16,-21 21 31,0 0-15,-1 0-16,1 21 0,0-21 0,0 21 15,0 0-15,0 0 0,-1 0 0,1 1 16,0-1-16,0 21 0,21-21 15,0 22-15,-21-22 0,21 21 0,0 0 16,0-20-16,0 20 0,0-21 0,21 21 16,0-20-16,0-1 0,22 0 15,-22 0-15,21 0 0,0-21 0,1 21 16,-1-21-16,22 0 0,-22 0 0,21 0 16,1 0-16,-22 0 0,22 0 0,-1-21 15,-20 0-15,20 21 0,-21-21 16,1 0-16,-1 0 0,0-1 15,-20 1-15,20 0 0,-21 0 0,0-21 16,-21 20-16,0 1 0,0-21 16,0 21-16,0 0 0,0-22 0,0 22 15,-21 0-15,21 0 0,-21 0 0,0-1 16,-22 22-16,22 0 0,0 0 16,0 0-16,0 0 0,-22 0 0,22 0 15,-21 22-15,21-22 0,0 21 0,-22 0 16,22 0-16,0 0 0,0 22 15,21-22-15,0 0 0,0 21 0,0-21 16,0 1-16,0 20 0,0-21 0,0 0 16,21 0-16,0 1 15,0-22-15,0 21 0,1-21 0,-1 0 16,0 0-16,0 0 0,21 0 0,-20 0 16,-1 0-16,0 0 0,21-21 15,-21 21-15,1-22 0,-1 1 0,0 0 16,0 0-16,-21 0 0,21 0 0,-21-1 15,21-20-15,-21 21 0,0 0 0,0-22 16,0 22-16,0 0 0,0 0 16,0 0-16,0 0 0,0-1 15,0 1-15,0 42 32,0 1-32,0-1 15,0 0-15,0 0 0,0 0 0,0 22 16,0-22-16,0 0 0,0 0 15,0 0-15,22 0 0,-1 1 0,0-1 16,0 0-16,0 0 0,0-21 16,1 0-16,-1 0 0,0 0 15,0 0-15,0 0 0,0 0 0,1-21 16,-1 0-16,21 21 0,-21-21 0,0-1 16,22 1-16,-22-21 0,0 21 15,0 0-15,0-22 0,1 22 0,-22-21 16,0-1-16,21 1 0,-21-21 0,0 20 15,0-20-15,0 20 0,0-20 16,0-1-16,0 22 0,0-21 16,0 20-16,0 22 0,-21-21 0,21 21 15,0-1-15,-22 22 16,22 43 0,-21-22-16,21 21 0,0 1 0,-21-1 15,21 21-15,0-20 0,0-1 0,0 0 16,0 22-16,0-22 0,0 1 15,0-1-15,21 0 0,0 1 0,-21-22 16,22 21-16,-1-21 0,-21 22 0,21-22 16,0 0-16,0 0 15,0 0-15,1 0 0,-1-21 0,0 22 16,0-22-16,0 0 0,0 0 0,1 0 16,-1 0-16,0 0 0,0-22 15,0 1-15,0 21 0,1-21 0,-1 0 16,0 0-16,0 0 0,0-1 15,0 1-15,1 0 0,-1-21 0,0 21 16,-21-1-16,0 1 0,21 0 0,-21 0 16,21 0-16,-21 0 15,0 42 1,0 0-16,0 0 16,0 0-16,0 0 15,0 1-15,0-1 0,0 0 0,0 0 16,0 0-16,0 0 0,21-21 15,-21 22-15,0-1 0,22-21 0,-1 0 16,-21 21-16,21-21 0,0 0 0,0 0 16,0 0-16,1 0 0,-1 0 15,-21-21-15,21 21 0,0-21 16,0-1-16,0 1 0,1 0 16,-22 0-16,21 0 0,0 0 0,-21-1 15,0 1-15,0 0 16,21 0-16,-21 0 15,21 21-15,-21 21 16,0 0-16,0 0 0,0 0 16,0 1-16,0-1 0,0 0 15,0 0-15,0 0 0,0 0 16,0 1-16,0-1 0,21 0 16,1-21-16,-1 0 15,0 0-15,0 0 0,0 0 16,0 0-16,1 0 0,-1 0 0,0 0 15,0-21-15,-21 0 16,0-1-16,21 1 16,-21 0-16,0 0 0,0 0 0,0 0 15,0-1-15,0 1 0,-21 0 0,0 0 16,21 0-16,-21 0 0,0-1 16,-1 22-16,1 0 0,21-21 0,-21 21 15,0 0 1,42 0 15,0 0-31,0 0 0,1 0 16,20 0-16,-21 0 0,0 0 0,0 0 15,1 0-15,20 0 0,-21 0 16,0 0-16,0 0 0,1 0 16,-1 0-16,21 0 0,-21 0 0,0 21 15,1-21-15,-1 22 0,0-1 16,0-21-16,-21 21 0,21 0 0,-21 0 15,21 0-15,-21 1 0,0-1 16,0 0-16,0 0 0,0 0 0,0 0 16,0 1-16,0-1 15,0 0-15,0 0 16,-21-21 15,21-21-15,0 0-1,0 0-15,0-1 16,21 1-16,1 0 0,-1 0 0,-21 0 16,21 0-16,0-22 0,0 22 0,0-21 15,22 21-15,-22-22 0,21 22 0,-21 0 16,22 0-16,-22 0 0,21-1 16,-21 22-16,1 0 0,-1 0 0,0 0 15,0 0-15,-21 22 0,0-1 0,0 0 16,0 0-16,0 0 0,0 22 15,0-22-15,0 0 0,0 21 0,0-21 16,0 1-16,0 20 0,0-21 0,0 0 16,0 0-16,0 1 0,0-1 15,0 0-15,21 0 16,0 0-16,1-21 0,-1 0 0,0 21 16,0-21-16,0 0 0,0 0 0,1 0 15,-1 0-15,21 0 0,-21-21 16,0 21-16,22-21 0,-22 0 0,21 21 15,-21-21-15,1 0 0,20-1 0,-21 1 16,0 0-16,0 0 0,1-21 16,-1 20-16,0-20 0,0 0 15,-21 21-15,0-22 0,21 22 0,-21-21 0,0 21 16,0-1-16,0 1 16,-21 21-16,0 0 0,0 0 15,0 0-15,-22 0 0,22 21 0,0 1 16,0-1-16,21 21 0,0-21 0,0 0 15,0 1-15,0-1 0,0 21 16,0-21-16,0 0 0,21 1 0,0-22 16,21 21-16,-20 0 0,-1 0 0,0-21 15,0 21-15,0-21 0,-21 21 16,21-21-16,-21 22 0,0-1 16,0 0-16,-21-21 15,0 0-15,21 21 0,-21-21 16,0 0-16,0 0 15,-1 0-15,1 0 0,0 0 0,0 0 16,0 0-16,-22 0 0,22 0 0,0 0 16,0-21-16,0 21 0,-22-21 15,22 21-15,0-21 0,0-1 0,0 1 16</inkml:trace>
  <inkml:trace contextRef="#ctx0" brushRef="#br0" timeOffset="212067.59">11112 11790 0,'0'0'0,"-21"0"0,0 0 16,0 0-16,0 0 31,0 0 32,-1 21-48,1 0-15,0-21 0</inkml:trace>
  <inkml:trace contextRef="#ctx0" brushRef="#br0" timeOffset="212343.44">9440 12383 0,'0'0'0,"-21"0"0,0 21 0,42-21 31,0 0-31,0 0 16,22-21-16,-22 21 0,21 0 0,1-22 16,-22 22-16,21 0 0,0 0 0,1-21 15,-1 21-15,-21-21 0,22 21 16,-1 0-16,-21 0 0,0 0 0,0 0 16,-21-21 15,-21 21-31,0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09:59:57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6710 4043 0,'0'-21'16,"0"42"-16,0-63 0,0 20 0,0 1 15,0 0-15,0 0 16,0 0-16,0 0 16,0-1-1,0 44 16,0-1-31,0 0 16,0 0-16,0 21 0,0 1 16,0-1-16,0 0 0,0 22 15,0-22-15,0 22 0,0-1 0,0-20 0,0 20 16,0 1-16,0-22 16,0 0-16,0 22 0,0-22 0,0 0 15,0 1-15,0-1 0,0 0 16,0 1-16,0-22 0,0 21 0,0-21 15,0 1-15,0-1 0,0 0 0,0-42 47,0 0-47,0-22 16,0 22-16,0-21 0,0 21 16,0-22-16,0 1 0</inkml:trace>
  <inkml:trace contextRef="#ctx0" brushRef="#br0" timeOffset="1575.12">6858 4043 0,'0'0'0,"0"-21"15,-21 0-15,0 21 16,-1 0 15,44 0 16,-1 0-31,0 0-16,21 0 0,-21 0 0,22 0 15,-22 21-15,21-21 0,1 0 16,20 0-16,-21 0 0,22 0 0,-22 0 15,43 0-15,-22 0 0,22 0 16,84 0-16,-63 0 0,0 0 16,0 0-16,0 0 0,21 0 15,0 0-15,21 0 0,0 0 16,21 0-16,-20 0 0,41 0 0,1 0 16,-1-21-16,22 21 0,-1 0 15,1 0-15,0-22 0,21 22 0,-22 0 16,22-21-16,0 21 0,0 0 15,-22-21-15,22 0 0,254 21 16,-254-21-16,0 21 0,0 0 16,-1 0-16,1-21 0,0 21 0,0 0 15,-21 0-15,20-22 0,234 22 16,-233 0-16,0 0 0,0-21 16,-1 21-16,-20-21 0,0 21 15,21 0-15,-22 0 0,-20-21 0,20 21 16,-20 0-16,-22 0 0,1-21 15,-22 21-15,0 0 0,0 0 0,-21-21 16,0 21-16,-21-22 0,-21 22 16,-1 0-16,-20 0 0,-22-21 0,22 21 15,-43 0-15,21 0 0,-21 0 16,0 0-16,1 0 16,-44 21 46,1 1-46,21-1-16,-21 0 15,21 0-15,0 0 0,0 22 0,0-22 16,0 21-16,0-21 0,0 22 16,0-1-16,21 0 0,-21 1 0,0-1 15,21 0-15,1 1 0,-22-1 0,0-21 16,0 21-16,21 1 0,-21-22 15,0 21-15,0-21 0,0 1 0,0-1 16,0 0-16,0 0 0,0 0 16,0 0-16,0 1 0,-21-1 0,21 0 15,-22-21-15,1 21 0,21 0 16,-21-21-16,0 21 0,-21-21 16,20 22-16,-20-22 0,0 0 15,-1 0-15,1 21 0,0-21 16,-22 0-16,1 0 0,-1 21 0,-20-21 15,-1 0-15,21 0 0,-20 0 0,-22 0 16,21 21-16,-21-21 0,1 0 16,-22 21-16,0-21 0,-127 0 15,127 0-15,-22 0 0,1 0 16,0 21-16,0-21 0,-21 0 0,20 0 16,-20 0-16,0 22 0,-1-22 0,-20 0 15,21 0-15,-1 21 16,-20-21-16,20 21 0,-20-21 0,-1 0 15,22 21-15,-21-21 0,20 0 0,-20 21 16,-1-21-16,1 21 0,-1-21 16,22 0-16,-22 22 0,1-22 0,21 21 15,-22-21-15,22 0 0,-1 21 16,1-21-16,0 0 0,-1 21 0,1-21 16,0 21-16,21-21 0,-22 0 0,22 0 15,-21 0-15,21 0 16,-22 21-16,22-21 0,0 0 0,21 0 15,-21 0-15,21 0 0,0 0 0,-21 0 16,21 0-16,21 0 0,-21 0 16,21 0-16,-21 22 0,21-22 0,0 0 15,0 0-15,22 0 0,-22 0 0,-85 0 16,107 0-16,-1 0 16,0 21-16,1-21 0,20 0 0,-20 0 15,20 0-15,1 0 0,-1 0 16,22 0-16,-22 0 0,22 0 0,0 0 15,-22 0-15,22 0 0,21 0 0,-22 0 16,-41 0 0,41 0-16,22 0 15,0 0-15,0 0 16,0 0 62,-1-21-62,1 21-1,0 0-15,21-22 0,-21 22 16,0-21 0,0 21-1,21-21 1,0 0-1,0 0 1,21 0-16,0 21 16,0-22-16</inkml:trace>
  <inkml:trace contextRef="#ctx0" brushRef="#br0" timeOffset="3623.86">6286 5927 0,'0'0'16,"0"21"-16,-21-21 15,0 0-15,0 0 16,21 21-16,-21-21 16,42 0 30,0 0-46,0 0 0,0 0 16,1 0-16,-1 0 16,21 0-16,-21 0 0,0 0 0,22 0 15,-22 0-15,21 0 0,1 0 0,-22 0 16,21 0-16,0 0 0,1 0 16,-1 0-16,0 0 0,1 0 15,20 0-15,-20 0 0,20 0 0,-21 0 16,22 0-16,-22 0 0,22 0 15,63 0-15,-64 0 0,1 0 16,-1 0-16,107 0 16,-86 21-16,1-21 0,21 0 0,-22 0 15,1 0-15,21 0 0,-21 0 0,20 0 16,1 0-16,0 0 0,0 0 16,0 0-16,0 21 0,-1-21 0,22 0 15,-21 0-15,21 0 0,0 0 0,0 0 16,21 0-16,-21 22 15,22-22-15,-22 0 0,0 0 0,21 0 16,0 0-16,-21 0 0,21 0 0,0 0 16,0 0-16,1 0 0,-1 0 15,169 0-15,-169 0 0,1 0 16,20 0-16,-21 0 0,0 0 0,22 21 16,-22-21-16,21 0 0,-21 0 15,0 0-15,22 0 0,-22 0 0,0 0 16,21 0-16,-20 0 0,-1 0 0,0 0 15,-21 0-15,21 0 16,297 0-16,-318 0 0,0 0 16,0 0-16,0 0 0,0 0 15,0 0-15,-22 21 0,22-21 16,-21 0-16,106 0 0,-127 0 16,20 0-16,-20 0 0,-21 21 15,20-21-15,-20 0 0,-1 0 0,1 0 16,-1 0-16,1 0 0,-22 0 0,0 0 15,1 0-15,-22 0 16,21 21-16,-21-21 0,1 0 0,-1 0 0,0 0 16,0 0-16,0 0 0,0 0 31,1 0-15,-1 0-1,0 0 1,0 0-16,0 0 15,-21-21 17,0 0-1,0 0-31</inkml:trace>
  <inkml:trace contextRef="#ctx0" brushRef="#br0" timeOffset="4315.55">17399 5757 0,'0'0'0,"-21"0"0,0 0 16,-1 0-16,22-21 0,-21 21 15,0 0-15,0 0 16,21 21 15,0 1-15,0-1-16,21 0 0,0 0 16,0 0-16,22 0 0,-22 1 0,21-1 15,64 21 1,-64-21-16,22-21 0,-22 21 0,1 1 15,-1-22-15,0 0 0,1 21 16,-1-21-16,-21 0 0,21 0 0,-20 0 16,-1 0-16,0 0 0,0 0 0,0 0 15,0 0-15,1 0 0,-1 0 32,-42 0-1,-1 0-16,1 0-15,-21 0 0,21 21 16,0-21-16,-1 21 0,-20 0 16,0-21-16,-1 21 0,1 1 0,-21-1 15,20 21-15,-20-21 0,20 22 16,-20-22-16,21 21 0,-22 0 16,22 1-16,-1-1 0,1-21 0,0 22 15,21-1-15,-22-21 0,22 0 16,0 0-16,0 22 0,0-43 0,-1 21 0,22 0 15,0 0-15,-21-21 16,21 21-16,-21-21 16,42 0 77,-21-21-77,21 21-16</inkml:trace>
  <inkml:trace contextRef="#ctx0" brushRef="#br0" timeOffset="7960.13">7175 4170 0,'0'-21'31,"-21"21"-15,0 0 0,21 21-1,0 0-15,0 0 0,0 0 16,0 1-16,0 20 0,0-21 0,0 21 15,0 1-15,0-1 0,-21 0 16,21 1-16,0-1 0,0 0 0,-21 1 16,21-1-16,0 0 15,0 1-15,0-1 0,0 0 0,0-20 16,0 20-16,0-21 0,-21 0 0,21 0 16,0 1-16,0-1 15,0 0-15,0-42 31,-22 0-31,22-1 16,0 1-16,0-21 16,0 21-16,0 0 0,-21-22 0</inkml:trace>
  <inkml:trace contextRef="#ctx0" brushRef="#br0" timeOffset="8570.78">7218 4128 0,'0'0'0,"42"0"0,-21 0 0,22 0 0,-22 0 0,21 0 16,0 0-16,1 0 15,-1 0-15,0 0 0,22 0 0,-22 0 16,22 0-16,-22-22 0,22 22 16,-22 0-16,21 0 0,-20 0 0,-1 0 15,0-21-15,1 21 0,-1 0 16,-21 0-16,22 0 0,-22 0 0,0 0 16,0 0-16,0 0 0,0 21 15,-21 1-15,22-22 0,-22 21 16,0 0-16,0 0 0,21 0 15,-21 0-15,0 1 0,0-1 0,0 21 16,0-21-16,0 22 0,0-22 16,0 21-16,0-21 0,0 0 15,0 22-15,-21-22 0,21 21 0,0-21 16,0 22-16,-22-22 0,22 21 16,0-21-16,-21 64 0,21-64 15,0 0-15,0 22 0,0-22 16,-21 0-16,21 0 0,-21 0 0,21 1 15,-21-22-15,21 21 16,0 0-16,-21-21 0,-1 0 16,1 21-1,0-21-15,0 0 0,0 0 16,0 0-16,-22 0 0,22 0 0,-21 0 16,-1 0-16,1 0 0,0 0 15,-1 0-15,1 0 0,0 0 16,-1-21-16,1 21 0,0 0 0,21-21 15,-22 0-15,22 21 0,0-22 16,0 1-16,0 0 0,21 0 0,0 0 16</inkml:trace>
  <inkml:trace contextRef="#ctx0" brushRef="#br0" timeOffset="9185.42">7387 4445 0,'0'0'0,"21"0"16,22 0-16,-22-21 0,42 21 15,-20-21-15,20 0 0,-21 21 0,107-22 16,-86 1-16,1 21 15,-22 0-15,21-21 0,-20 21 0,-1 0 16,0 0-16,-20 0 0,-1 0 16,0 0-16,-21 21 15,-21 0-15,0 1 16,-22-1-16,22-21 0,-21 21 16,-1 0-16,-62 21 0,41-20 15,22-22-15,-22 21 0,1 0 16,20 0-16,-20 0 0,21-21 0,-43 43 15,64-22-15,0-21 16,-1 21-16,22 0 16,22-21-16,-1 0 0,0 0 0,21 0 15,1 0-15,-22 0 0,21 0 16,0 0-16,1 0 0,-1 0 0,0 0 16,22 0-16,-22-21 0,1 21 15,-22 0-15,21 0 0,22 0 16,-43 0-16,-42 0 31,-1 0-31,1 21 0,-21 0 0,0 0 16,-22-21-16,1 22 0,20-1 15,-63 21-15,43-21 16,42 0-16,-22 1 0,22-1 0,0 0 16,21 0-16,0 0 15,21-21-15,0 0 16,1 0-16,-1 0 0,0 0 0,21 0 15,-21 0-15,22-21 0,-22 21 16,21-21-16</inkml:trace>
  <inkml:trace contextRef="#ctx0" brushRef="#br0" timeOffset="10384.59">8763 6816 0,'0'0'0,"-21"0"0,21 21 15,21-21 17,21 0-17,-21 0-15,22 0 0,-1 0 16,22 0-16,-22 0 0,21 0 0,22 0 16,-21 0-16,20 0 0,1 0 15,0 0-15,20 0 0,22 0 0,-21 0 16,21 0-16,-21 0 0,21 0 0,0 0 15,-21 0-15,21 0 0,-21 0 16,21 0-16,-21 0 0,-1 0 16,1 0-16,0 0 0,-21 0 0,-1 0 15,43 0-15,-42 0 0,-21 0 16,-22 0-16,21 0 0,-20 0 16,-1 0-16,0 0 0,1 0 0,63 0 15,-85 0-15,0 0 16,0 0-16,0 0 0,0 0 15,1 0-15,-22-21 32,-22 21-17,1 0-15,21-21 16,-21 21-16,21-22 0,-21 22 16,21-21-16,0 0 15</inkml:trace>
  <inkml:trace contextRef="#ctx0" brushRef="#br0" timeOffset="10829.06">11874 6477 0,'-21'0'16,"21"21"-1,0 0-15,0 1 16,0-1-16,0 0 16,21 0-16,1 0 0,-1-21 0,0 21 15,0 1-15,0-22 0,22 21 0,-22 0 16,0-21-16,21 21 0,-21-21 16,22 0-16,-22 0 0,0 21 15,0-21-15,22 0 0,-22 0 0,0 0 16,0 0-16,0 0 15,-21 21 17,-21-21-32,-21 0 15,-22 0-15,43 22 0,-64-1 16,22 0-16,21-21 16,-1 21-16,1 0 0,0 0 0,-1 1 15,1-1-15,21 0 0,-22 0 0,22 0 16,-21 0-16,21 1 0,0-1 0,-1-21 15,1 21-15,42-21 32,1-21-32</inkml:trace>
  <inkml:trace contextRef="#ctx0" brushRef="#br0" timeOffset="13943.45">13314 6752 0,'21'-21'0,"-21"42"63,-21 0-63,21 1 0,-21-1 16,21 21-16,0-21 0,-22 0 0,22 22 15,0-1-15,-21-21 0,21 22 16,0-1-16,0-21 0,0 21 15,0 1-15,0-22 0,0 21 0,0-21 16,0 22-16,0-22 0,0 0 16,0 0-16,21 0 0,1 1 0,-1-1 15,0-21-15,0 0 16,0 0-16,0 0 0,1 0 16,-1 0-16,0 0 0,0 0 0,0 0 15,0-21-15,1-1 0,-1 1 0,0 0 16,0 0-16,0 0 0,0 0 15,1-1-15,-1-20 0,-21 21 16,21-21-16,-21 20 0,21 1 0,-21-21 16,0 21-16,0-64 15,0 64-15,0-21 0,-21 20 0,0 1 16,0-21-16,21 21 0,-22 0 16,1 21-16,0-22 0,0 1 0,0 21 15,0 0-15,-1 0 0,1 0 0,0 0 16,0 0-16,-21 21 0,20 1 15,-20-22-15,0 21 0,21 0 16,-22 0-16,22 0 0,0 22 0,0-22 16,0 21-16,-1-21 0,22 22 0,0 20 15,0-21-15,0 22 16,0-22-16,0 1 0,0-22 16,22 0-16,-1 0 0,0 0 15,0 0-15,0 1 0,0-22 0,-21 21 16,22-21-16,-1 0 0,0 0 15,0 0-15,21 0 0,-20 0 0,-1 0 16,0-21-16,0 21 0,0-22 16,0 1-16,1 0 0,-1 0 15,21 0-15,0-22 0,-42 1 0,22 21 16,-1 0-16,-21-22 0,21 22 16,-21-21-16,0-43 15,0 1 1,-21 62-16,0 1 0,21 0 0,-22 0 15,1 21-15,0-21 0,0 21 16,0 0-16,-22 0 16,22 0-16,0 0 0,0 0 0,0 0 15,-22 0-15,22 21 0,0-21 0,0 21 16,0 0-16,0 0 0,-1 1 16,22-1-16,0 0 0,0 21 0,0-21 15,0 22-15,0-22 0,0 0 16,0 21-16,0-20 0,22-1 0,-1 0 15,21 42 1,-21-63-16,-21 22 0,21-22 16,1 0-16,-1 0 0,0 0 0,0 0 15,0 0-15,0-22 16,1 22-16,-22-21 16,0 0-16,0 0 0,0 0 15,0 0 1,0-1-16,0 1 15,0 0-15,0 0 16</inkml:trace>
  <inkml:trace contextRef="#ctx0" brushRef="#br0" timeOffset="16396.18">6964 5461 0,'0'21'16,"0"0"-16,0 1 15,0-1-15,0 0 0,21-21 16,-21 21-16,21 0 15,-21 0-15,21-21 32,0 0-17,1 0 1,-22-21-16,21 21 0,-21-21 16,0 0-16,21 21 15,-21-21-15,0 0 31,21 42 1,-21 0-17,21-21-15,-21 21 0,0 0 16,21 0-16,1-21 16,-1 22-16,0-22 15,0 0 1,0 0-16,0-22 15,1 1-15,-22 0 16,21 21-16,0-21 0,0 0 16,-21 0-1,21 21-15,0 0 0,-21-22 16,22 22-16,-1 0 16,0 0-1,-21 22-15,21-22 0,-21 21 16,21-21-16,-21 21 0,0 0 15,21-21-15,1 21 16,-1-21-16,0 0 16,0 0-16,0 0 15,0 0-15,1 0 0,-1 0 16,-21-21-16,21 0 0,0 21 16,-21-21-16,21 21 0,0-21 0,1 21 15,-22-22-15,21 22 0,0 0 16,-21-21-16,21 21 0,0 0 15,0 0 1,1 0-16,-1 21 16,0 1-16,0-22 0,-21 21 15,21-21-15,0 21 0,1-21 16,-1 21-16,0-21 16,0 0-16,0 0 15,0 0-15,1 0 0,-1 0 16,0 0-16,0 0 0,0 0 15,0 0-15,1-21 16,-1 0-16,0 21 0,-21-21 16,21 21-16,0 0 0,0 0 15,1 0 1,-1 0 0,-21 21-1,0 0-15,21-21 16,-21 21-16,21-21 0,-21 21 15,21-21 1,0 21-16,1-21 16,-1 0-16,0 0 0,0 0 15,0 0-15,0 0 0,1 0 16,-1-21-16,0 0 0,0 21 0,0-21 16,0 21-16,1 0 0,-1-21 15,0 21-15,0-21 16,0 21-16,-21-22 0,21 22 15,1 0 1,-1 0 0,0 0-1,0 22-15,0-22 0,-21 21 16,21-21-16,1 0 0,-1 21 16,0-21-16,0 0 0,0 0 15,0 0-15,1 0 0,-1 0 16,0 0-16,0 0 15,0 0-15,-21-21 0,21 21 16,1 0-16,-22-21 16,0-1-1,0 1 17,0 0-17</inkml:trace>
  <inkml:trace contextRef="#ctx0" brushRef="#br0" timeOffset="16814.93">9313 5376 0,'0'22'31,"0"-1"-31,0 0 16,21 0 0,1-21-16,-1 0 0,0 0 15,0 0-15,0 0 16,0 0-16,1 0 16,-1 0-1,-21 21 32,-21 0-47,-1-21 0,22 22 0,-21-1 16,0 0-16,21 0 0,-21 0 15,0 0-15,0 1 0,21-1 16,0 0-16,-22 0 0,1 0 0,21 0 16,-21-21-16,21 22 0,0-1 15,-21 0-15,21 0 16,21-42 15</inkml:trace>
  <inkml:trace contextRef="#ctx0" brushRef="#br0" timeOffset="18680.74">7070 1503 0,'0'0'0,"-22"21"47,22 0-47,0 22 0,-21-22 0,21 42 15,-21-20-15,0-1 0,21 21 16,0 1-16,-21-22 0,0 22 0,21-22 16,-22 0-16,22 22 0,0-43 0,0 21 15,-21 1-15,21-1 0,-21-21 16,21 22-16,0-22 0,0 0 16,0 0-16,21-21 15,0 0-15,1 0 16,-22-21-16,21 0 0,0 0 15,0-1-15,-21 1 0,21-21 16</inkml:trace>
  <inkml:trace contextRef="#ctx0" brushRef="#br0" timeOffset="19660.23">7175 1566 0,'0'0'0,"64"0"31,-43 0-31,106 22 0,-63-22 16,20 0-16,1 0 0,21 0 15,0 0-15,-1 0 0,1 0 16,21 0-16,21 0 0,1 0 16,20 0-16,0 0 0,1 0 0,20-22 15,22 22-15,-1 0 0,1 0 16,21-21-16,254 21 0,-233 0 15,21 0-15,0 0 0,0-21 16,0 21-16,22 0 0,-22 0 0,21 0 16,1 0-16,-1 0 0,0 0 15,-21 0-15,22 0 0,20 0 16,-20 0-16,-22 0 0,0 0 0,21 21 0,-42-21 16,21 21-16,-21 1 0,0-22 15,-21 21-15,0-21 0,-21 21 16,-1-21-16,1 21 0,-43-21 15,22 0-15,105 21 0,-148-21 16,-42 21-16,0-21 0,-21 0 16,-22 22-16,1-22 0,-22 0 0,0 0 15,1 21-15,-22-21 0,0 0 16,-21 21 0,-21 0-16,0-21 15,0 21-15,-1 0 0,1 1 0,0-1 16,21 0-16,-21 0 15,0 21-15,0-20 0,21 41 16,0-21-16,0 1 0,0-22 0,0 21 16,0-21-16,-22 22 0,22-22 15,-21 0-15,21 21 0,-21-20 0,21 20 16,0-21-16,0 21 0,-21-20 16,21-1-16,-21 0 0,0 0 0,21 0 15,-22 0-15,1 1 0,0-1 16,-21-21-16,21 21 0,-22-21 0,-20 0 15,20 21-15,-20-21 0,-1 21 16,-20-21-16,-1 0 0,0 0 16,1 0-16,-43 0 0,21 0 0,-21 0 0,-21 0 15,21 0-15,-21 0 16,-1 0-16,-20 0 0,-170 0 16,170 0-16,-21 0 0,-1 0 15,-21 0-15,1 0 0,-1 0 0,0 0 16,-20 0-16,-1 0 0,0 0 0,-21 0 15,0 0-15,0 0 0,0 0 16,0 0-16,0 0 0,0 0 0,0 0 16,0 0-16,21-21 0,-21 21 0,21 0 15,0 0-15,22 0 0,-1 0 16,0 0-16,-20 0 0,-171 0 16,213 0-16,-1 0 0,1 0 15,-1 0-15,1 0 0,21 0 16,20 0-16,-20 0 0,21 0 0,0 0 15,21 0-15,0 0 0,0 0 16,0 0-16,42 0 0,-21 0 0,43 0 16,-22 0-16,43 0 0,-22 0 15,22 0-15,21 0 0,0 0 0,21-21 16,21 21 0,0 0-16,21-21 0,22 21 15,-1 0-15,1-21 0,20 21 0,22-22 16,0 1-16</inkml:trace>
  <inkml:trace contextRef="#ctx0" brushRef="#br0" timeOffset="20160.93">14182 1693 0,'0'22'0,"0"-44"0,0 86 16,21-43-16,-21 21 0,0 22 0,0-22 15,21 64-15,-21-64 16,0 22-16,0-1 0,0-20 0,0 20 16,0-20-16,0 20 0,0-21 15,0 1-15,0-1 0,0-21 0,0 22 16,0-22-16,0 0 0,0 0 16,0-42-1,0 0-15,0 0 16,0-1-16,0-20 0</inkml:trace>
  <inkml:trace contextRef="#ctx0" brushRef="#br0" timeOffset="20567.71">14139 1799 0,'0'0'0,"-21"-21"0,0 21 0,0 0 15,0-21-15,21 0 31,21 21-31,0 0 0,0 0 16,21 0-16,1-21 0,-1 21 0,0-22 16,22 22-16,-22 0 15,22 0-15,105-21 16,-127 21-16,1 0 0,-1 0 16,0 0-16,-20 0 0,20 0 0,-21 21 15,0 1-15,0-1 0,-21 0 16,0 0-16,0 21 0,0-20 0,0 20 15,0 0-15,0 1 16,0-1-16,0 0 0,0-21 0,0 22 0,0-1 16,0 0-16,0-20 0,0 20 0,0-21 15,0 21-15,-21-20 0,21-1 16,-21 21-16,0-21 0,0 22 16,0-22-16,-1-21 15,1 21-15,0 0 0,0-21 0,0 0 16,0 21-16,-1-21 0,1 0 15,0 0-15,0 0 0,-21 0 0,20-21 16,-20 0-16,21 21 0,0-21 0</inkml:trace>
  <inkml:trace contextRef="#ctx0" brushRef="#br0" timeOffset="21130.39">14118 2201 0,'0'0'0,"0"-21"0,21 0 16,22 21-16,-1-21 0,0 21 15,1-21-15,20 0 0,1 21 16,-1-22-16,-21 1 0,22 0 0,-1 21 16,1-21-16,-22 21 0,22 0 15,-22-21-15,-21 21 0,0 0 0,1 0 16,-44 0 0,-20 0-16,21 21 0,-21-21 0,-1 21 15,-20 0-15,20 0 0,-20-21 16,-1 22-16,1-1 0,-1 0 0,1 0 15,21 0-15,-22-21 0,43 21 0,-21 1 16,20-22-16,1 21 0,21 0 16,21-21-16,22 0 15,20 21 1,22-21-16,-22 0 0,-20 0 16,-1 0-16,0 0 0,22 21 0,-43-21 15,21 0-15,1 0 0,-22 0 16,-21 21-16,-21-21 15,-22 0-15,22 0 16,-21 0-16,-22 22 0,22-22 0,-21 0 16,20 21-16,-20-21 0,20 21 15,1 0-15,0-21 0,-1 0 16,22 21-16,0-21 0,0 0 0,21 21 16,21-21-1,0 0-15,22 0 0,-22 0 16,0 22-16,21-22 0,1 0 15,-22 21-15,21-21 0,-21 0 0,22 21 16,-22-21-16,0 0 0,0 21 16,-21 0-16,0 0 15,-21-21-15,0 0 0,0 22 16,-22-1-16,1-21 0,0 0 16,-1 21-16,1-21 0</inkml:trace>
  <inkml:trace contextRef="#ctx0" brushRef="#br0" timeOffset="21611.81">13801 3027 0,'0'0'0,"-85"21"0,-21-21 0,21 0 0,-20 0 15,-22 0-15,0 21 0,0-21 0,-22 0 16,1 0-16,-21 21 0,0-21 15,-1 0-15,1 0 0,0 22 0,-191-22 16,190 21-16,1 0 16,21-21-16,-21 0 0,20 21 15,1-21-15,0 0 0,0 21 0,0-21 0,21 0 16,0 21-16,0-21 0,21 22 16,0-22-16,21 0 0,1 0 15,-1 21-15,0-21 0,43 0 16,-21 0-16,20 0 0,22 0 0,0 0 15,0 0-15,42 0 32,0-21-17,0 21-15,0 0 0,1-22 0,-1 1 16,0 21-16,0-21 0</inkml:trace>
  <inkml:trace contextRef="#ctx0" brushRef="#br0" timeOffset="23684.37">9631 2985 0,'-21'0'32,"-1"0"-32,1 0 0,-42 42 15,42-42-15,-1 21 16,1-21-16,0 21 0,-42 0 15,20-21-15,22 22 0,-21-1 16,21-21-16,-1 21 0,-20-21 16,21 0-16,0 21 0,-22-21 0,22 0 15,0 0 1,0 0-16,42 0 47,0 0-47,0 21 0,1-21 0,20 21 15,-21 1-15,0-1 16,22 0-16,-22 0 0,21 0 0,-21 0 16,0 1-16,1-1 0,-1 0 0,0 0 15,0-21-15,0 21 0,0 0 0,1 1 16,-1-22 0,-21 21-1,21-21 188,0 0-93,-21 21 108,21-21 126,-21 21-266,0 0-15,0 0-1,0 1 485,21-22-531,1 0-1,-1 0-15,0 0 0,0-22 0,0 1 16</inkml:trace>
  <inkml:trace contextRef="#ctx0" brushRef="#br0" timeOffset="25759.75">7683 889 0,'0'21'16,"0"0"0,22-21-16,-22 22 15,21-1-15,0 0 0,-21 0 0,21 0 16,0 0-16,-21 1 0,21-1 0,1 0 15,-1 0-15,0-21 0,0 21 16,0 0-16,0-21 0,1 22 16,-1-22-16,0 0 0,0 0 15,0 0-15,0 0 0,1 0 16,-1 0-16,0 0 0,0 0 16,0 0-16,0 0 0,1-22 0,-1 1 15,0 0-15,0 0 16,0 0-16,0 21 0,-21-21 0,22-1 15,-1 22-15,-21-21 16,21 21-16,0 0 16,0 0-1,0 0-15,1 21 16,-1-21-16,-21 22 0,21-22 16,-21 21-16,21 0 0,0-21 15,-21 21-15,43 0 0,-22-21 16,0 21-16,0-21 15,0 0-15,0 0 0,1 0 16,-1 0-16,0 0 0,0 0 16,0 0-16,0 0 0,1 0 0,-1-21 15,0 0-15,21 21 0,-21-21 16,1 0-16,-1 0 0,0-1 0,0 22 16,0-21-16,0 0 15,1 0-15,-22 0 16,21 21-16,0 0 15,0 0 1,-21 21 0,21 0-16,-21 0 0,21-21 15,1 21-15,-1 1 16,0-22-16,0 21 0,0 0 16,0-21-1,1 0-15,-1 0 0,0 0 16,0 0-16,0 0 15,0 0-15,-21-21 32,22 21-32,-22-21 0,0-1 15,0 1 17,0 0-32,0 0 15</inkml:trace>
  <inkml:trace contextRef="#ctx0" brushRef="#br0" timeOffset="26116.07">9504 826 0,'0'0'15,"0"21"-15,-21 0 0,21 0 16,0 0-16,0 0 0,0 1 16,0-1-1,21-21-15,0 0 0,0 21 0,0-21 16,0 0-16,1 21 16,-1-21-16,0 21 0,-21 0 15,0 1 1,0-1-16,-21 0 0,0 0 15,-22 0-15,22 0 0,-21 1 16,-1-1-16,1 0 0,0 0 0,-1 0 16,1 0-16,21-21 0,-21 22 15,20-1-15,-20-21 0</inkml:trace>
  <inkml:trace contextRef="#ctx0" brushRef="#br0" timeOffset="26975.68">10287 550 0,'0'0'0,"0"22"0,-21-1 0,0 0 16,21 0-16,-22 21 0,22-20 15,0-1-15,0 0 16,22-21 0,-1 0-16,0 0 15,0 0-15,0 0 0,0 0 0,1-21 16,-1 21-16,0-21 16,0 21-16,-21-22 0,21 22 0,0-21 15,-21 0-15,0 0 16,0 0-16,0 0 0,0-1 15,0 1-15,0 0 0,0 0 16,0 0-16,0 0 0,-21 21 0,21-22 16,-21 22-16,0 0 15,0 0-15,0 0 0,-1 0 16,1 22-16,0-1 16,0-21-16,0 21 0,21 0 15,-21 0-15,-1-21 0,1 21 0,21 1 16,-21-1-16,21 0 15,-21 0-15,21 0 16,0 0 15,21-21-31,0 0 16,0 0 0,1 0-16,-1 0 0,0 0 15,0 0-15,0 0 16,0 0-16,1-21 15,-1 21 1,0 0-16,-21-21 0,21 21 16,0-21-1,-21 0-15,0 0 16,21-1-16,-21 1 16,0 0-16,0 0 15,0 0-15,0 0 0,0-1 16,0 1-16,-21 21 31,0 0-31,0 0 16,0 0-16,21 21 0,-21-21 0,-1 22 15,1-22-15,21 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0:06:32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1080 0,'0'0'0,"0"-22"15,0 1-15,0 0 0,0 0 16,-22 21 15,22 21-15,0 21-16,-21-20 15,21 20-15,-21 0 0,21 22 16,0-22-16,-21 22 0,0-1 16,0 1-16,21-1 0,-22 1 0,1 20 15,0-20-15,0-1 0,-21 1 16,20-1-16,1-20 0,0-1 15,0 0-15,21 1 0,0 20 16,0-42-16,21-42 31,0 0-31,0 0 0,1 0 16,-1-22-16,21 1 0,-21 0 16,0-22-16,1 22 0,41-85 15,-42 63-15,0 22 16,1-22-16,-1 22 0,0 0 0,0-1 0,0 22 15,-21 0-15,0 0 0,21 21 16,1 0-16,-22 21 16,0 0-1,21 22-15,-21-22 0,0 21 0,0-21 16,21 22-16,-21-1 0,0 0 16,0 1-16,21-1 0,0 0 0,-21-21 15,21 22-15,1-22 0,-1 21 16,21 1-16,-21-43 0,0 21 15,22 0-15,-22-21 0,0 0 16,21 0-16,-20 0 0,20 0 0,-21 0 16,0-21-16,22 0 15,-22-1-15,0 1 0,21 0 0,-21-21 16,1-1-16,-1 1 0,0 0 16,-21-1-16,21-20 0,21-64 15,-42 85-15,0-1 16,0 1-16,0 0 0,0 20 0,0-20 15,0 21-15,0 0 0,0 0 16,0-1-16,0 1 0,0 0 16,0 42 31,0 0-47,0 1 0,0-1 15,0 0-15,0 0 16,0 0-16,22 0 15,-22 1-15</inkml:trace>
  <inkml:trace contextRef="#ctx0" brushRef="#br0" timeOffset="872.4">6837 1566 0,'63'-84'32,"-63"63"-32,0-1 15,0 1-15,0 0 0,-21 21 16,0-21-16,0 21 0,0 0 16,-1-21-16,1 21 0,-21 0 0,21 0 15,0 0-15,-1 0 0,-20 0 0,21 21 16,0 0-16,-22-21 0,22 42 15,0-20-15,-21-1 0,21 21 0,-1 0 16,1 1-16,0-1 0,0 0 16,0 1-16,21-1 0,0 0 15,0 1-15,0-1 0,0-21 0,0 22 16,0-22-16,0 0 0,0 0 0,21 0 16,0-21-1,0 0-15,0 0 0,22 0 16,-22 0-16,0-21 0,0 0 15,22 0-15,-22 0 0,21-1 0,-21-20 16,0 0-16,22-1 0,-22 1 16,0 0-16,21-22 0,-20 22 0,-1 0 15,0-1-15,0 1 0,0 0 16,0 20-16,1-20 0,-22 21 0,21 0 16,-21 42 15,0 0-31,0 0 15,0 0-15,0 1 0,0 20 16,0-21-16,-21 21 0,21-20 0,0 20 16,0 0-16,0-21 0,0 22 15,0-22-15,0 0 0,0 21 16,0-20-16,0-1 0,0 0 0,0 0 16,21-21-16,0 21 0,0-21 15,0 0-15,0 0 0,1 0 16,-1-21-16,21 0 0,-21 21 15,0-21-15,1 0 16,-1-22-16,0 22 0,0-21 0,0 21 16,0-22-16,1 22 0,-22-21 15,21 21-15,0-1 0,-21 1 0,0 0 16,0 42 15,0 0-31,0 1 0,0-1 16,0 21-16,0-21 0,0 0 15,0 22-15,0-22 0,0 0 16,0 0-16,0 0 0,0 1 16,0-1-16,0 0 0,21-21 15,0 0-15,0 0 16,1 0-16,-1 0 0,0 0 16,0 0-16,0-21 15,0 0-15,-21-1 0,22 1 16,-1 0-16,0 0 0,0-21 0,0 20 15</inkml:trace>
  <inkml:trace contextRef="#ctx0" brushRef="#br0" timeOffset="1232.19">7514 1228 0,'0'21'0,"0"-42"0,-21 63 15,21-21-15,0 0 0,0 1 16,0-1-16,21-21 16,0 21-16,0-21 0,1 0 0,-1 0 15,0 0-15,0 0 0,0 0 16,0 0-16,1-21 0,-1 0 16,0-1-16,0 1 0,-21 0 15,0 0-15,0 0 0,0 0 16,0-1-16,0 1 0,-21 0 15,0 0-15,0 21 0,-1 0 16,1 0-16,-42 42 31,63-21-31,0 1 16,0-1-16,0 0 16,0 0-16,21-21 15,0 0-15,0 0 0,0 0 16</inkml:trace>
  <inkml:trace contextRef="#ctx0" brushRef="#br0" timeOffset="2729.71">8318 868 0,'0'0'0,"0"-21"0,0 0 15,0-1-15,0 1 0,0 0 16,-21 21-16,0 0 15,21 21 1,0 0-16,-21 22 0,21-22 16,-21 21-16,21 1 0,-21-1 15,21 64-15,-22-64 0,1 22 16,0-22-16,21 21 0,0-20 16,-21-1-16,0 22 0,21-22 0,-21 21 15,21-20-15,0-1 16,0 0-16,0-20 0,0 20 0,0 0 0,0-21 15,0 1-15,0-1 16,21-21-16,0 0 0,0 0 16,0 0-16,0 0 0,22 0 0,-22-21 15,0-1-15,0 1 0,0 0 16,22-21-16,-22 21 0,0-22 0,0 1 16,0 21-16,1-22 0,-1 1 15,-21 21-15,21-43 16,0 43-16,-21 0 0,0 0 15,0 42 17,-21-21-32,21 21 0,-21 0 0,0 22 15,21-22-15,0 0 0,0 21 0,-22 1 16,22 126 15,0-148-31,22 0 0,-1 1 0,0-1 16,0-21-16,21 0 0,-20 0 0,20 0 15,0 0-15,1 0 0,-1 0 16,0-21-16,1-1 0,-1 1 0,0 0 16,-21 0-16,22 0 0,-22 0 15,0-22-15,0 1 0,0 21 16,-21-22-16,0 22 0,0 0 0,22 0 0,-22 0 16,0 0-16,0-1 15,0 44 16,-22-22-31,22 21 0,-21 0 16,21 0-16,0 0 0,0 0 16,-21 1-16,21 20 0,-21-21 0,21 0 15,-21 0-15,21 1 0,0-1 0,0 0 16,-21 0-16,21 0 16,0-42 15,21 21-16,-21-21-15,21 0 0,0-22 16,0 22-16,0 0 0,1-21 16,-1 21-16,0-22 0,21 1 15,-21 21-15,1 0 0,-1-1 16,0 1-16,0 21 0,0 0 0,0 0 16,-21 21-1,0 1-15,0-1 16,0 0-16,0 0 0,0 0 0,0 0 15,0 1-15,0-1 0,0 21 16,0-21-16,22 0 16,-22 1-16,0-1 0,21-21 15,0 21-15,0-21 0,0 0 0,0 0 16,1 0-16,-1 0 0,21 0 0,0 0 16,1 0-16,-1 0 0,0-21 15,22 0-15,-22-1 0,1 1 0,-1 0 16,0 0-16,-21 0 0,1 0 15,-1-22-15,0 22 0,0 0 16,-21-21-16,0 20 0,0 1 0,0 0 16,0-21-16,-21 21 0,0-1 0,0 22 15,21-21-15,-43 21 0,22 0 16,0 0-16,0 0 0,-43 0 16,43 0-16,-21 0 0,21 21 15,-1 1-15,1-1 0,0 0 16,0 0-16,0 0 0,21 0 0,0 1 15,0-1-15,0 0 16,0 0-16,0 0 0,21-21 16,0 21-16,0-21 0,0 0 0,1 0 15,-1 22-15,0-22 0,21 0 16,-21 0-16,1 21 0,-1-21 0,0 0 16,0 0-16,0 21 0,0 0 15,1 0 1,-1 0-16,-21 1 0,0 20 15,0-21-15,21 21 0,-21-20 0,0 20 16,0 21-16,0-20 0,0-1 16,0 0-16,0 1 0,0-1 15,0 0-15,0 1 0,0-1 0,0 0 16,0 22-16,0-22 0,-21 1 0,0 20 16,21-21-16,-22 1 0,1-1 15,0 0-15,0 1 0,-21-22 16,20 21-16,1-21 0,-21 1 0,0-1 0,20 0 15,-20 0-15,21 0 0,-43-21 16,43 0-16,-42 0 16,42 0-16,-1 0 0,22-21 15,0 0-15,0 0 0,0 0 16,0-1-16,0-20 0,0 0 0,0-1 16,0-20-16,22 21 0,-1-22 0,0 1 15,0-1-15,0 1 0</inkml:trace>
  <inkml:trace contextRef="#ctx0" brushRef="#br0" timeOffset="2947.58">9588 974 0,'-21'-21'15,"0"21"-15,0 0 0,21-22 32,-21 22-17,0 0 1,-1 0-16,1 0 0</inkml:trace>
  <inkml:trace contextRef="#ctx0" brushRef="#br0" timeOffset="3136.48">8403 1207 0,'0'0'0,"42"0"32,1 0-32,-22 0 0,21 0 0,1 0 15,-1 0-15,21 0 0,-20 0 0,20 0 16,-20 0-16,-1-22 0,21 22 0,-41 0 15,20-21-15,-21 21 0,21-21 0</inkml:trace>
  <inkml:trace contextRef="#ctx0" brushRef="#br0" timeOffset="4344.64">12192 1228 0,'21'-21'15,"21"-1"1,-20 1-16,-1 0 15,21 0-15,-21 0 0,22 0 16,-22-1-16,21-20 0,-21 21 16,0 0-16,22-43 0,-22 22 15,-21 21-15,0 0 0,0-1 0,0 1 16,-21 0-16,-22 0 0,1 21 16,0 0-16,-1 0 0,-20 0 0,-1 0 15,1 0-15,-1 0 0,1 0 16,-1 21-16,1-21 0,21 21 0,-22 0 15,22 1-15,-1-1 0,1 0 16,21-21-16,0 21 0,21 21 0,0-20 16,0-1-16,0 0 15,21 0-15,21 21 0,-21-20 0,22 20 16,-1-21-16,0 21 0,1-20 16,-1 20-16,0-21 0,1 21 0,-1-20 15,0 20-15,22 21 0,-43-41 16,0 20-16,-21-21 0,0 21 15,0-20-15,0 20 0,-21-21 0,0 0 16,-21 22-16,-22-22 0,22-21 16,-22 21-16,-126-21 15,126 0-15,22 0 0,-22 0 16,1-21-16,21 0 0,-1-1 0,1 1 16,0 0-16,20 0 0,1-21 15,0 20-15,0-20 0,21 0 16,0-1-16,0 1 0,0 21 15,0-43-15,0 22 0,0 0 0,0 21 16,21-22-16,0 22 0,-21 0 0,43-21 16,-22 42-16,0 0 15,0 21-15,0 21 0,0-21 16,1 22-16,-1-1 0,0 0 16,0 1-16,0-1 0,0 21 15,1-20-15,-1-1 0,0 22 0,0-22 16,0 0-16,0 1 0,22-1 0,-22 0 15,42 1 1,-20-22-16,-1-21 0,-21 0 0,22 0 16,-1 0-16,0 0 0,1 0 0,-1 0 15,21-21-15,-20-1 0,-1 1 16,0-21-16,1 21 0,-22-22 0,21 1 16,1 0-16,-1-22 0,0 22 15,-21-22-15,22 1 0,-1-1 16,-21 1-16,22-1 0,-1-20 0,-21 20 15,0-20-15,0 20 0,1 22 16,-1-22-16,-21 22 0,21 0 16,-21 20-16,0 1 0,-21 42 15,0 1 1,-1 20-16,22 0 0,-21 22 16,0-1-16,21-20 0,-21 20 0,21 1 15,0-1-15,-21 1 0,21-1 16,-21 1-16,21-22 0,0 21 0,0-20 15,0-1-15,0 0 0,0 1 16,0 20-16,0-42 0,0 22 16,0-22-16,21 0 15,0-21-15,-21 21 0,21-21 16,0 0-16,-21-21 0,21 0 16,1 0-16,-22 0 0,0-1 15,21-20-15</inkml:trace>
  <inkml:trace contextRef="#ctx0" brushRef="#br0" timeOffset="4540.53">12552 1291 0,'0'0'0,"21"0"32,0 0-32,0 0 15,0 0-15,22 0 16,-1 0-16,0-21 0,1 21 0,-1-21 15,0 21-15,22 0 0,-1 0 16,-20-21-16,63 21 0,-43-21 16,-21 21-16,1 0 0,-1 0 0</inkml:trace>
  <inkml:trace contextRef="#ctx0" brushRef="#br0" timeOffset="5396.08">13589 1588 0,'0'0'0,"21"0"16,0-22-1,0 22-15,1-21 0,-22 0 16,21 0-16,0 0 16,-21 0-16,21-1 0,-21-20 0,0 21 15,0 0-15,0-22 0,0 22 16,0 0-16,0-21 0,-21 21 0,0-1 15,0 1-15,-1 21 0,1 0 16,0 0-16,0 0 0,0 21 0,-22 1 16,22-1-16,-21 21 0,21-21 15,-22 22-15,1-1 0,21 0 16,0 1-16,0 20 0,-1-21 0,22 1 16,0-1-16,0 0 0,0 1 15,0-22-15,0 21 0,22-21 0,-1 1 16,0-22-16,0 21 0,21-21 15,-20 0-15,20 0 0,-21 0 0,21-21 16,-20-1-16,20 1 0,0 0 0,22-21 16,-43-1-16,0 1 15,0 21-15,0-21 0,1-1 0,-1 1 16,0 0-16,-21-1 0,0 1 16,0 0-16,0 20 0,0 1 0,0-21 15,21 42-15,-21-21 16,0 42-1,0 0-15,0 21 16,0-20-16,0 20 0,-21 43 16,0-43-16,21 0 0,0 1 0,0-1 15,0 0-15,0 1 0,0-1 16,0-21-16,0 0 0,21 0 16,0 1-16,0-1 0,0 0 0,1-21 15,-1 0-15,21 0 0,43-42 16,-43 42-16,-21-43 15,22 22-15,-22 0 0,21-21 16,-21-1-16,22 1 0,-22 0 0,0-1 16,21-20-16,-21 20 0,1-20 15,-1-22-15,21 22 0,-21-22 0,0 0 16,1 22-16,-22-22 0,21 22 16,-21-1-16,21 22 0,-21-22 0,0 43 15,0-21-15,0 21 0,0 63 31,0-21-31,-21 22 0,0 20 16,21 1-16,0-1 0,-22 1 0,1-1 16,0 22-16,0-22 0,21 1 0,0-1 15,-21-20-15,21 62 16,0-41-16,0-22 0,0 1 16,0-22-16,0 21 0,21-21 15,0 0-15,-21 1 0,42-22 16,-20 0-16,-1 0 0,0 0 0,0 0 15,0-22-15,0 1 16,1 0-16,-1-21 0</inkml:trace>
  <inkml:trace contextRef="#ctx0" brushRef="#br0" timeOffset="5595.97">14309 1312 0,'0'0'0,"-22"22"0,1-22 0,21 21 16,21-21 0,1 0-16,-1 0 0,0 0 15,21 0-15,-21 0 0,22 0 16,-1 0-16,0 0 0,1-21 0,-1 21 16,0-22-16,-20 22 0,20-21 15,0 21-15</inkml:trace>
  <inkml:trace contextRef="#ctx0" brushRef="#br0" timeOffset="7992.33">15134 1651 0,'0'21'15,"21"-21"1,0 0-16,1 0 15,-1-21-15,0 0 0,0 21 16,0-21-16,22 0 0,-43-1 16,21 1-16,0 0 0,0 0 15,-21 0-15,0 0 0,0-1 0,0-20 16,0 21-16,0 0 0,0 0 16,0-1-16,-21 22 15,0 0-15,0 22 0,-1-1 16,-20 0-16,21 0 0,0 0 15,0 0-15,-1 22 0,1-22 0,21 42 16,-21 22 0,21-64-16,0 22 0,0-22 0,0 0 15,0 0-15,21 0 0,0 0 16,1-21-16,-1 22 0,21-22 0,-21 0 16,22 0-16,-1 0 0,0 0 0,1-22 15,-1 22-15,0-21 0,22-21 16,-22 21-16,0 0 15,1-1-15,-22-20 0,0 21 16,0-21-16,0 20 0,1-20 16,-1 21-16,-21 0 0,0 0 0,21-1 0,-21 1 15,0 42 1,0 1 0,0-1-16,-21 0 15,0 0-15,21 21 0,-22-20 16,22 20-16,0-21 0,-21 0 0,21 22 15,-21-22-15,21 0 0,0 0 0,0 21 16,0-20-16,0-1 16,0-42 15,0-1-31,0 1 16,0-21-16,0 21 15,0 0-15,21-22 0,0 22 0,-21-21 16,22 21-16,-1-22 0,0 1 15,0 21-15,0-22 0,0 22 16,1 0-16,-1 0 0,0 0 0,0 21 16,21 0-16,-20 0 15,-1 0-15,-21 21 0,0 0 0,0 0 16,21 0-16,-21 1 16,0-1-16,0 21 0,0-21 0,0 0 15,0 1-15,0 20 0,0-21 16,0 0-16,0 0 0,0 1 0,0-1 15,21-21 17,-21-21-17,21-1-15,-21 1 0,21 0 16,22-21-16,-22-1 0,0 22 16,0-21-16,0 21 0,1-22 15,20 22-15,-21 0 0,0 0 0,22 0 16,-22 0-16,0-1 0,0 22 0,0 0 15,0 0-15,-21 22 32,0-1-32,0 0 0,0 0 15,0 0-15,0 0 0,0 22 0,0-22 16,0 0-16,0 21 0,0-20 16,0-1-16,0 21 0,0-21 0,0 0 15,0 1-15,22-22 0,-1 21 0,-21 0 16,42-21-16,-21 0 0,0 21 15,22-21-15,-22 0 0,21 0 0,22 0 16,-43 0 0,21-21-16,1 21 0,-22-21 0,21 0 15,-21-1-15,22 1 0,-22-21 0,21 21 16,-21-22-16,0 22 0,1-21 16,-1 21-16,0-22 0,-21 22 0,0 0 15,0 0-15,0 0 0,0 0 16,-21 21-16,0 0 0,-1 0 15,1 0-15,0 21 0,0 0 16,-21 21-16,42-21 16,0 1-16,-22-1 0,22 21 0,0-21 15,0 0-15,0 22 0,0-22 16,0 0-16,0 21 0,22-20 16,-1-1-16,0-21 0,0 21 15,21-21-15,-20 0 0,20 0 0,0 0 16,1 0-16,-1 0 0,-21 0 15,21 0-15,1 0 0,-22 0 0,21-21 16,-21 0-16,22-1 0,-22 1 16,42-42-16,-41 20 15,-22 22-15,21 0 0,-21 0 16,0 0-16,0 0 0,-21 42 31,-1 0-15,22 0-16,0 0 0,-21 0 0,0 1 15,0-1-15,21 21 0,-21-21 0,21 0 16,0 22-16,0-22 16,-21 0-16,21 0 0,0 0 31,0-42-15,0 0-1,0 0-15,0-21 0,21 20 16,0 1-16,0-42 15,21 20-15,-20 22 0,-1-21 16,21 21-16,-21-22 0,22 22 0,-1 0 16,-21-21-16,21 42 0,-20-21 15,-1-1-15,21 22 0,-21 0 0,0 0 16,-21 22-16,22-1 16,-22 0-16,0 0 0,0 0 0,0 0 15,0 22-15,0-22 0,0 21 16,0-21-16,0 22 0,0-22 0,0 0 15,0 21-15,0-20 0,0-1 16,0 0-16,0 0 0,21-21 16,0 21-16,0-21 0,0 0 15,0 0 1,1 0-16,-1 0 0,0-21 0,0 21 16,0-21-16,0 0 0,1 0 15,-1-1-15,0-20 0,21 21 0,-21-21 16,1 20-16,20-20 0,-21 0 0,0-1 15,22-20-15,-22 21 0,0-1 16,0 1-16,21 0 0,-42-1 0,22 1 16,-22 21-16,21 0 0,-21-1 15,0-20-15,-21 42 32,21 21-32,-22-21 0,1 43 15,21-22-15,-21 0 16,0 21-16,21 1 0,-21-22 0,0 21 15,-1 0-15,22 1 0,-21-1 16,0 0-16,0 1 0,21 41 16,-21-41-16,21-22 0,-21 21 15,21-21-15,0 22 0,0-22 0,0 0 16,0 0-16,0 0 0,0 1 0,21-22 16,0 0-16,0 21 0,0-21 15,0 0-15,1 0 0,-1 0 0,21 0 16,-21-21-16,22 21 0,-22-22 15,21 1-15,0 0 0,-20 0 0,20 0 16,-21 0-16,21-22 16,-20 22-16,-1-21 0,0 21 0,0-22 15,0 22-15,-21 0 0,0 0 0,0 0 16,0-1 0,-21 22-16,0 0 15,0 22-15,21-1 16,-21-21-16,21 21 0,-22 0 0,22 0 15,0 0-15,0 1 16,0-1-16,0 0 0,0 0 0,0 0 16,22 0-16,-1-21 0,-21 22 15,21-22-15,-21 21 16,21-21-16,0 0 0,-21 21 16,0 0-16,21-21 15,-21 21-15,0 0 16,0 1-1,-21-22-15,0 0 0,0 21 16,0-21-16,0 0 16,-1 21-16,1-21 15,0 0 1,0 0 0,0 0-16,21-21 15,0 0-15,0-1 16,0 1-16,-21 0 0</inkml:trace>
  <inkml:trace contextRef="#ctx0" brushRef="#br0" timeOffset="8368.12">18076 1122 0,'0'0'16,"43"0"15,-22 0-31,21 0 0,22 0 0,-1 0 16,1 21-16,-1-21 0,1 0 15,-1 0-15,85 0 0,-84 0 16,-22 0-16,0 0 0,1 0 15,-1 0-15,-21 0 0,0 0 0,1 0 16,-1 0-16,-42 0 47,-1 0-47,1 0 16,0 0-1,0 0 1,0 0-16,0 0 0</inkml:trace>
  <inkml:trace contextRef="#ctx0" brushRef="#br0" timeOffset="11495.68">5609 2604 0,'-21'0'0,"42"0"0,-84 0 0,41 0 16,1 0-16,0 0 0,0 0 0,0 0 16,42 0 30,0 0-46,21 0 0,1 0 16,-1 0-16,22 0 0,-1 0 0,1 0 16,20 0-16,-20 0 0,20-22 15,1 22-15,0 0 0,21 0 16,-22 0-16,43-21 0,-21 21 16,0 0-16,21 0 0,-21-21 0,21 0 15,0 21-15,0 0 0,0-21 0,0 21 16,21 0-16,-21-21 0,0 21 15,0-22-15,0 22 0,-21 0 0,21-21 16,0 21-16,-21-21 0,21 21 16,-22 0-16,1-21 0,-21 21 0,0 0 15,-1 0-15,-20 0 0,-1-21 16,1 21-16,-1 0 0,-20 0 0,-1 0 16,0 0-16,-21 0 0,1 0 15,-1 0-15,0 0 0,0 0 0,0 0 16</inkml:trace>
  <inkml:trace contextRef="#ctx0" brushRef="#br0" timeOffset="12147.12">11176 2392 0,'0'21'31,"21"-21"-31,0 0 0,64 0 16,-43 0-16,1 0 16,20 0-16,1 0 0,-1 0 0,1 0 15,20 0-15,22 0 0,0 0 16,0 0-16,0 0 0,21 0 0,0 0 15,0 0-15,0 0 0,0 0 0,21 0 16,0 0-16,0 0 0,0 0 16,0 0-16,1-21 0,-1 21 0,21 0 15,-21 0-15,22-21 0,-22 21 16,190 0-16,-168 0 0,-1 0 16,0-21-16,-20 21 0,20 0 15,-21 0-15,0 0 0,22 0 16,-22 0-16,0 0 0,-21 0 0,21 0 0,-21 0 15,-21 0-15,21 0 16,0 0-16,-21 0 0,0 0 0,-1 0 16,1 0-16,-21 0 0,0 0 15,-22 0-15,1 0 0,-1 0 0,-21 0 16,22 0-16,-43 0 0,21 0 0,-20 0 16,-1 0-16,0 0 0,0 0 15,-42 0 32,0 0-47</inkml:trace>
  <inkml:trace contextRef="#ctx0" brushRef="#br0" timeOffset="14049.81">5673 3662 0,'0'-21'15,"-22"21"1,22 21 0,0 0-16,-21 0 0,21 22 0,0-22 15,0 42-15,0-20 0,0 20 16,0 1-16,0-1 0,0 1 0,0-1 16,0 1-16,0-1 15,0 22-15,0-43 0,0 0 0,0-20 16,0 20-16,0-21 0,0 0 15,0 0-15,0-42 47</inkml:trace>
  <inkml:trace contextRef="#ctx0" brushRef="#br0" timeOffset="14376.62">6223 4212 0,'0'0'0,"21"0"0,0 0 16,0 0-1,1 0-15,-22-21 16,0 0-16,0 0 15,0 0-15,0-1 16,0 1 0,-22 21-16,1 0 31,0 21-31,0 1 16,21-1-16,0 0 15,21-21 1,0 0-16,22 0 15,-22 0-15</inkml:trace>
  <inkml:trace contextRef="#ctx0" brushRef="#br0" timeOffset="15876.76">7535 3916 0,'0'-21'0,"64"-43"16,-43 43-1,0 0-15,0 0 0,-21 0 16,21-1-16,-21 1 0,22 0 0,-22-21 16,0 21-16,21-22 0,-21 22 15,0 0-15,0-21 0,0 20 16,0 1-16,0 0 0,-21 42 31,-1 22-31,22-22 16,0 21-16,-21 0 0,21 1 15,-21 20-15,21-20 0,0 20 0,0-21 16,0 22-16,0-22 0,0 22 16,0-22-16,0 22 0,0-22 0,0 43 15,21-64-15,-21 21 0,21-21 16,-21 0-16,0 1 0,0-1 15,0 0-15,0 0 0,-21-21 32,0 0-32,0 0 0,0 0 0,-22-21 15,22 21-15,0-21 0,-21 0 0,21-1 16,-22 22-16,22-21 16,-21 0-16,21 0 0,-1 0 0,-20 21 15,21 0-15,0 0 16,0 0-16,21 21 15,0 0-15,0 0 0,21 0 16,0 1-16,0-1 0,0 0 16,0-21-16,22 21 0,-22-21 0,21 0 15,1 0-15,-1 0 0,0 0 16,22 0-16,-22 0 0,22 0 0,41-21 16,-41 0-16,-22 0 0,22-1 15,-22 1-15,0 0 0,1 0 16,-1-21-16,-21 20 0,0 1 15,1-21-15,-1 0 0,-21 20 0,21-20 16,-21 21-16,0 0 0,0 0 16,0-22-16,0 64 31,0 1-31,0-1 0,0 21 16,0-21-16,-21 22 0,21-22 0,0 21 15,-21-21-15,21 22 0,0-22 16,0 0-16,0 0 0,0 0 15,0 0-15,0 1 0,0-1 16,0-42 15,21-1-31,0 1 0,0 21 16,-21-42-16,21 21 0,0 0 0,-21-22 16,22 22-16,-1-21 0,-21-1 0,0 22 15,21-21-15,-21 21 0,21-22 16,-21 22-16,21 0 0,0 21 15,1 21 1,-22 0-16,0 1 0,0-1 0,0 0 16,0 0-16,0 0 0,0 22 15,0-22-15,21 0 0,-21 0 0,0 21 16,21-20-16,-21-1 16,21 0-16,0-21 0,0 0 15,1 0-15,-1 0 0,0 0 0,21 0 16,1 0-16,-22 0 15,0-21-15,21 0 0,-21-1 0,1 22 16,20-42-16,-21 21 0,0 0 0,22-22 16,-22 22-16,0 0 0,-21-21 0,21-1 15,0 22-15,-21 0 16,0 42 15,0 0-31,0 1 0,0-1 0,0 0 16,0 21-16,0-21 0,0 22 15,0-22-15,0 21 0,0-21 16,0 1-16,21-1 0,1 0 0,-1 0 16,0 0-16,0-21 0,21 0 0,-20 0 15,-1 0-15,21 0 0,-21 0 16,22 0-16,-1 0 0,-21-21 0,21 0 16,-20 21-16,20-21 0,-21 0 0,21-1 15,-20-20-15,-1 21 0,0 0 16,0-22-16,-21 22 0,0-21 0,0 0 15,0 20-15,0-20 0,0 21 16,0 0-16,0 0 0,0 42 31,-21-21-31,21 42 0,-21-21 16,0 22-16,21-1 0,-22 0 0,1 22 16,21-22-16,-21 22 0,21-22 0,-21 21 15,0-20-15,21 20 0,0-20 16,0-1-16,-21 64 0,21-64 15,0 0-15,0 1 0,0-1 0,0 0 16,0 1-16,0-22 0,0 0 16,0 43-16,0-43 15,0 0-15,21-21 0,0 0 32,0-21-32,0 21 0,-21-21 15,21-1-15,-21-20 0,22 21 0,-22-21 16,21 20-16,-21-20 0,21 0 15,-21-1-15</inkml:trace>
  <inkml:trace contextRef="#ctx0" brushRef="#br0" timeOffset="16137.61">9631 4022 0,'0'-21'0,"0"42"0,0-85 0,0 43 16,0 0-16,0-21 0,0 20 15,21 1-15,21 0 0,-21 0 0,22 0 16,-22 21-16,21-21 0,22 21 0,-22 0 15,0 0-15,43 0 16,-43 0-16,-20 0 0,20 0 16,-21 21-16,0 21 0,-21-21 0,0 0 15,0 22-15,0-22 0,-21 21 16,-21-21-16,-1 22 0,-41 20 16,20-20-16,-42-1 0,64 0 15,0-21-15,-1 1 0,1-22 16,0 21-16,21 0 0,-43 0 15,43-21-15</inkml:trace>
  <inkml:trace contextRef="#ctx0" brushRef="#br0" timeOffset="17068.08">5736 5715 0,'0'0'0,"-21"0"0,0 0 15,0-21 1,-1 21-16,1 0 0,21-21 16,-21 21-1,21-21-15,0-1 0,0 1 16,0 0-16,21 0 15,0 0-15,22 21 0,-22-21 16,21-1-16,-21 22 0,22-21 0,-1 21 16,-21 0-16,22 0 0,-22 0 15,21 0-15,-21 0 0,0 0 0,1 21 16,-1 1-16,0 20 0,0 0 0,0 1 16,-21-1-16,21 21 0,-21-20 15,0 20-15,0-20 0,0 20 0,-21-21 16,0 22-16,-21-22 0,21 1 15,-22 20-15,1-21 0,0 1 0,-1-1 16,1-21-16,-22 22 0,22-22 0,0 21 16,-22-21-16,22 0 0,-22-21 15,22 22-15,0-22 0,-1 0 16,1 0-16,-21 0 0,41-22 16,1 1-16,0 0 0,21 0 15,-21-21-15,21 20 0,0-105 16,21 22-1,0 62-15,0 1 0,22 0 0,-22-1 16,21 22-16,-21-21 0,22 21 0,-22 21 16,21 0-16,22 0 15,-22 0-15,0 0 0,-20 42 0,-1-21 16,21 0-16,-21 22 0,-21-1 16,43 21-16,-43-20 0,21-1 15,-21 0-15,0-20 0,0 20 0,21 0 16,-21-21-16,21 22 15,-21-22-15,0 0 0,0 0 0,21 0 16,-21 1-16,21-1 0,1-21 16,-1 0-1,0 0-15,0-21 0,0-1 16,-21 1-16,21 0 0</inkml:trace>
  <inkml:trace contextRef="#ctx0" brushRef="#br0" timeOffset="17272.96">6689 6096 0,'0'0'0,"-22"0"47</inkml:trace>
  <inkml:trace contextRef="#ctx0" brushRef="#br0" timeOffset="18078.71">7514 5673 0,'-21'0'0,"42"0"0,-42 21 0,0-21 16,0 21-16,21 0 31,21-21-31,0 0 16,0 0-16,0 0 16,22-21-16,-22 21 0,21-21 0,-21 0 15,22 0-15,-1 21 0,0-22 16,-21 1-16,64-42 15,-43 42-15,-20-1 0,20 1 0,-21 0 0,0 0 16,-21 0-16,0 0 0,0-43 16,0 43-16,0 0 15,-21 0-15,-21 21 0,21 0 16,-22-22-16,1 22 0,0 0 0,-1 0 16,1 22-16,0-1 0,-22 0 0,22 0 15,-1 0-15,1 22 0,0-1 16,-1 0-16,22 1 0,0-1 0,0 0 15,21 22-15,0-22 0,0 0 16,0 1-16,0-22 0,0 21 0,21-21 16,0 22-16,0-22 0,22 0 0,-22 0 15,0-21-15,21 21 16,1-21-16,-1 0 0,0 0 0,-20 0 16,20 0-16,0 0 0,1 0 0,-22 0 15,21-21-15,-21 21 0,22-21 16,-43 0-16,-22 21 15,1-21 1,-21 21-16,21 0 0,-22 0 0,1 0 16,0 0-16,-1 0 0,1 21 0,21 0 15,-21-21-15,20 21 0,-20 22 16,21-22-16,0 0 0,0 0 0,21 21 16,0-20-16,0 20 0,0-21 15,0 21-15,21-20 0,0-1 16,0 0-16,0 0 0,0-21 15,22 0-15,-22 21 0,21-21 16,1 0-16,-1 0 0,0 0 0,1-21 16,-1 21-16,21-21 0,22-21 15,-21 20-15,-22 1 0,0 0 16,1 0-16,-22 0 0,21 0 16,-21-1-16</inkml:trace>
  <inkml:trace contextRef="#ctx0" brushRef="#br0" timeOffset="18317.58">8361 5757 0,'42'0'31,"-21"22"-31,0-1 0,-21 0 16,22 0-16,-1 0 0,-21 0 16,21 1-16,0 20 0,0-21 0,0 0 15,1 0-15,-1 1 0,0-1 0,-21 0 16,21 0-16,0 0 0,0 0 15,1-21-15,-22 22 0,21-22 16,-21 21-16,21-21 0,0 0 31,-21-21-31,21 21 16,-21-22-16,0 1 0</inkml:trace>
  <inkml:trace contextRef="#ctx0" brushRef="#br0" timeOffset="18544.45">8932 5715 0,'-84'21'16,"62"0"-16,-20 1 15,21-1-15,0 21 0,-22-21 16,22 22-16,-21-22 0,21 21 16,0 0-16,-22-20 0,22 20 0,-21-21 0,21 21 15,-1-20-15,1-1 16,0 63-16,21-62 15,0-1-15,21-21 16,0 0 0,1 0-16,-1 0 0,42-43 15</inkml:trace>
  <inkml:trace contextRef="#ctx0" brushRef="#br0" timeOffset="18885.25">9334 5715 0,'0'0'0,"0"-21"16,0 0-16,0 0 0,0-1 16,0 44-1,0-1 1,0 0-16,0 21 0,0 1 16,0-22-16,0 21 0,0 22 0,0-22 15,0 0-15,0 22 0,0-22 0,0 22 16,0-22-16,0 21 0,0 1 15,0-22-15,0 22 0,0-1 0,0 1 16,0-22-16,0 22 0,0-22 0,0 21 16,0-20-16,0-1 0,0 0 15,0 1-15,0-1 0,0 0 16,0 1-16,0 20 0,0-42 16,0 1-16,0-1 0,0 0 0,0-42 31,0 0-16,0-1-15,0 1 0,0 0 0</inkml:trace>
  <inkml:trace contextRef="#ctx0" brushRef="#br0" timeOffset="19189.08">9377 5800 0,'0'0'0,"0"-21"0,0-22 15,0 1-15,0-22 0,0 43 16,0-42-16,0 42 0,21-1 16,0 1-16,0 0 0,22 0 15,-22 21-15,21 0 0,22-21 16,-22 21-16,-21 0 0,21 21 16,-20-21-16,-1 42 0,0-21 0,-21 1 15,0 20-15,0 0 0,0 1 0,-21-22 16,0 21-16,-1 0 0,-20 1 15,21-1-15,-21 0 0,-1-20 16,22 20-16,-21-21 0,21 0 0,-1 0 16,1 1-16,0-1 0,0 0 15,0-21-15,0 0 0,-64 21 16</inkml:trace>
  <inkml:trace contextRef="#ctx0" brushRef="#br0" timeOffset="20209.36">5482 7472 0,'0'0'0,"0"-21"31,0 0-31,21-1 16,0 22-16,1-21 0,-1 0 0,0 0 15,0 0-15,21 0 0,-20 21 16,-1-22-16,42 1 0,22 21 15,-64 0-15,0 21 16,0 1-16,-21-1 0,22 0 16,-22 21-16,0-21 0,0 22 15,0-1-15,-22 22 0,1-22 16,-21 0-16,21 1 0,-22-1 16,1-21-16,21 21 0,-21-20 0,20 20 15,-20-21-15,21 0 0,-21 22 0,-1-22 16,22 0-16,21 0 15,-21-21-15,21-21 16,0 0 0,21 0-1,0-1-15,0 22 0,22-42 16,-22 21-16,0 21 0,21-21 0,-20 21 16,20 0-16,-21-21 0,21 21 0,1 0 15,-22 0-15,21 0 16,-21 0-16,1 21 0,20-21 0,-21 21 15,21 0-15,-20 21 0,-22-20 16,21-1-16,-21 0 0,0 0 16,0 21-16,0-20 0,0 20 0,0-21 15,0 21-15,-21-20 0,-43 41 16,22-42-16,-22 43 0,1-43 16,20 0-16,1 0 0,0-21 15,-22 21-15,-20-21 0,20 0 16,22 0-16,-1 0 0,1 0 0,0 0 15,-1-21-15,22 0 0,0 21 16,-21-21-16,21 0 0,-1 0 16,22-1-16,0 1 0,0 0 15,0 0-15,22 0 16,-1 0-16,0-1 0,0 1 16,21 0-16,-20 0 0</inkml:trace>
  <inkml:trace contextRef="#ctx0" brushRef="#br0" timeOffset="20490.2">6794 7747 0,'0'0'0,"-21"0"16,21 21 0,-21-21-16,0 0 15,0 0 1,21-21 31</inkml:trace>
  <inkml:trace contextRef="#ctx0" brushRef="#br0" timeOffset="36927.58">6096 8678 0</inkml:trace>
  <inkml:trace contextRef="#ctx0" brushRef="#br0" timeOffset="39775.43">7175 8001 0,'22'0'62,"-1"0"-46,0-21-16,0 0 0,0 0 15,22-1-15,-1 22 0,-21-21 0,21 0 16,22 0-16,-22 0 0,1-22 0,-1 22 16,0 0-16,1 0 0,-1 0 15,-21-22-15,21 22 0,-20 0 16,-1-21-16,0 21 0,-21-22 0,21 22 16,-21-21-16,0 21 0,0-1 15,0 1-15,0-21 0,-21 21 0,21 0 16,-21 21-16,0 0 0,-1-22 15,1 22-15,0 0 0,0 0 16,21 22-16,-21-22 16,0 21-16,21 0 0,-22 0 0,1 21 15,21-20-15,-21 20 0,0 0 16,0 1-16,21-1 0,-21 0 0,-43 128 16,22-22-1,21-64-15,-1 1 0,1 0 16,0-1-16,0 1 0,21 0 0,-21 21 15,21-22-15,-21 22 0,21 0 0,-22-21 16,22-1-16,0 22 16,0-21-16,0-1 0,0 1 0,0 0 15,-21-1-15,21-20 0,0 21 0,0-22 0,0 1 16,0-1-16,0-21 16,0 1-16,0-1 0,0 0 0,0-20 15,21-1-15,1-21 0,20 0 16,-21 0-16,0 0 0,0-21 15,22-22-15,-1 22 0,0-21 0,1-1 16,-1-20-16,0 21 0,22-22 0,-22-21 16,22 22-16,-22-1 0,0-20 0,1-1 15,-1 0-15,-21 1 16,22-1-16,-43 0 0,0 1 0,0-1 16,0 0-16,0 22 0,-22-22 0,1 22 15,-21-1-15,0 1 0,-1 20 0,-20 1 16,20 0-16,-20-1 0,-43 1 15,64 21-15,-1 0 16,1 0-16,21 21 0,-21 0 0,20 0 16,22-22-1,22 22 1,-1-21-16,21 21 0,-21-21 0,22 21 16,20-21-16,-21 0 0,1 0 15,20-1-15,-20 1 0,20-21 0,1 21 16,-22-22-16,21 22 0,-20-21 0,-1 0 15,22 20-15,-22-20 0,-21 0 16,21-1-16,-20 1 0,20-21 16,-42 20-16,21 1 15,-21 21-15,0 0 0,0-22 16,0 22-16,-21 21 0,0 0 0,0 0 16,-1 0-16,1 21 15,0 22-15,-42 62 16,63-62-16,0-1 0,0 0 15,-22 1-15,22 20 0,0-20 16,0 20-16,0-21 0,0 22 0,0-22 16,0 1-16,0-1 0,0 0 15,22 1-15,-22-1 0,21-21 0,0 21 16,0-20-16,0-22 0,0 21 16,1-21-16,-1 21 0,0-21 15,21 0-15,-21 0 0,1 0 0,20-21 16,-21 0-16,43-22 0,-22 22 15,-21 0-15,21-21 0,-20 20 16,-1-20-16,0 21 0,0-21 0,0 20 16,0-20-16,-21 21 0,0-21 15,0 20 1,0 44 0,0-1-1,0 0-15,-21 0 0,21 0 0,0 0 16,0 1-16,0-1 0,0 0 0,0 0 15,0 0-15,0 0 16,21 1-16,1-22 16,-1 0-16,0 0 0,0 0 15,0 0-15,0 0 0,1 0 16,-1-22-16,0 1 0,0 0 0,0 21 16,0-21-16,1 0 0,-1 0 15,0-1-15,0-20 0,0 21 16,-21 0-16,21-22 0,-21 22 0,22 21 15,-22-21-15,0 42 32,0 0-17,0 1-15,0 20 0,0-21 16,-22 0-16,22 22 0,0-22 0,0 0 16,0 21-16,0-21 0,0 1 0,0-1 15,22 0-15,-22 0 0,21-21 16,0 21-16,0-21 0,0 21 0,0-21 15,1 0-15,20 0 0,-21 0 0,0 0 16,22 0-16,-22 0 0,21-21 16,-21 21-16,22-21 0,-22 21 0,0-21 15,0 21-15,21-21 0,-20 21 16,-1-21-16,0 21 16,0-22-16,-21 1 15,21 21-15,-21-21 0,0 0 16,0 0 374,-21 21-374</inkml:trace>
  <inkml:trace contextRef="#ctx0" brushRef="#br0" timeOffset="40859.55">9461 8255 0,'0'0'0,"22"-21"16,20 21-16,-21-21 0,0 0 0,22-1 15,20-20-15,-21 21 16,1 0-16,-22 0 0,21-22 0,-21 22 16,1 0-16,-1 0 0,0-22 0,0 22 15,-21 0-15,0 0 0,0 0 16,0 0-16,0-1 0,-21 1 15,0 21-15,0 0 16,-1 0-16,1 0 0,0 0 0,0 0 16,0 21-16,0-21 0,-1 22 15,1-1-15,0 0 0,0-21 16,0 21-16,21 0 0,0 0 0,0 1 16,0-1-16,0 0 15,0 0-15,0 0 31,21-21-15,-42 0 62</inkml:trace>
  <inkml:trace contextRef="#ctx0" brushRef="#br0" timeOffset="42289.73">9588 8276 0,'22'-42'16,"-1"21"-1,0 0-15,0-1 0,0 1 16,0-21-16,1 21 0,20-22 0,-21 1 16,0 0-16,22-1 0,-22 1 0,0 0 15,21-1-15,-21 1 0,1-21 16,-1 20-16,-21 1 0,0-22 0,0 22 15,0 0-15,0-1 0,0 1 16,0 21-16,-21-21 16,-1 42-16,1 0 0,-42 0 15,42 21-15,-22 0 0,22 0 16,0 21-16,-21-20 0,20 20 0,1 0 16,0 22-16,0-22 0,21 0 0,0 1 15,0 20-15,0-20 0,0-1 16,0 21-16,0-20 0,0-1 0,0 0 15,21 1-15,0-1 0,0 0 16,1 1-16,-1-22 0,0 0 16,21 0-16,-21 0 0,22 1 0,-22-22 0,21 0 15,1 0-15,-1 0 0,-21 0 16,21 0-16,1-22 0,-1 1 16,-21 0-16,22 0 0,-1 0 15,-21-22-15,21 22 0,-20-21 0,20 21 16,-21-22-16,0 22 0,0-21 0,-21 21 15,0-22-15,22 22 0,-22 0 0,0 0 16,0 0-16,0 0 16,-22 21-16,1 0 15,0 0-15,0 0 0,21 21 16,-21 0-16,0 0 0,-1 0 16,22 0-16,0 22 0,-21 20 15,21-42-15,0 22 0,0-22 16,0 21-16,0-21 0,0 1 0,21-1 15,-21 0-15,22 0 0,-1-21 16,0 21-16,0-21 0,21 0 0,-20 0 16,20 0-16,0 0 0,1 0 0,-1 0 15,0-21-15,1 0 0,-1 21 16,21-21-16,-20 0 0,-22-1 16,21 1-16,1-21 0,-22 21 0,0 0 0,0-1 15,0-20-15,0 21 0,-21 0 16,0 0-16,0-1 0,0 1 15,-21 21 1,21 21 0,-21 1-16,21-1 0,-21 0 15,0 0-15,21 0 0,0 22 0,-21-22 16,21 0-16,-22 0 0,22 0 16,0 0-16,0 1 0,0-1 15,22-42 16,-1-1-15,0 1-16,-21 0 0,21 0 0,0 0 16,0 0-16,1-1 0,-22 1 15,21-21-15,0 21 0,0 0 16,0-22-16,0 22 0,1 21 16,-1-21-16,-21 42 31,0 0-31,0 0 0,0 1 15,0-1-15,0 21 0,0-21 16,0 0-16,0 1 0,0-1 0,0 21 16,0-21-16,0 0 15,21-21-15,0 22 0,0-22 16,0 0-16,1 0 0,-1 0 0,0 0 16,0 0-16,0 0 0,0 0 0,1-22 15,-1 1-15,21 0 0,-21 0 16,0 0-16,1 0 0,20-22 15,-21 22-15,0-21 0,0-1 0,1 1 16,62-106-16,-41 63 16,-22 22-16,0 20 15,0-20-15,0 21 0,-21-1 0,0 22 16,21-21-16,-21 21 0,0-1 16,-21 22-1,0 22-15,0-1 0,0 0 16,21 21-16,-21 1 0,-1-22 15,1 21-15,21 22 0,0 20 16,-21-41-16,0 41 16,21-41-16,0-1 0,0 0 15,0 1-15,0-1 0,0-21 0,0 21 16,0-20-16,0-1 0,0 0 0,21 0 16,-21 0-16,21-21 0,-21 21 15,21-21-15,1 0 0,-1 0 16,0 0-16,0-21 0,0 0 15,0 21-15,-21-21 0,22 0 16,-1 0-16,-21-22 0,21 22 0,-21-21 16,0 21-16,0-1 0</inkml:trace>
  <inkml:trace contextRef="#ctx0" brushRef="#br0" timeOffset="42496.61">11705 7684 0,'0'0'0,"-21"0"0,0 0 0,42 0 47,0 0-47,0 0 15,0 0-15,22 0 0,-22 0 0,21 0 16,1 0-16,-22 0 0,21 0 0,0 0 16,1-22-16,-1 22 0,0 0 15,1-21-15,-1 21 0,0-21 16,1 21-16,-22-21 0,21 21 0,-21-21 15</inkml:trace>
  <inkml:trace contextRef="#ctx0" brushRef="#br0" timeOffset="44160.65">12954 7387 0,'0'43'16,"0"-22"0,0 0-16,-42 42 15,42-41-15,-22 20 0,1 0 0,21-21 16,-21 22-16,0-22 0,21 21 16,0-21-16,-21 1 0,0 20 0,21-21 15,-22 0-15,22 0 0,0 1 16,0-1-16,22-21 31,-1-21-31,0-1 0,0 1 16,0 0-16,0 0 0,1 0 15,20 0-15,-21-22 0,0 22 16,0-21-16,1 21 0,-22-1 0,21-20 16,0 21-16,-21 0 15,0 42 1,0 0-16,0 0 15,0 0-15,0 22 0,0-22 16,0 0-16,0 21 0,0-20 0,0-1 16,0 0-16,0 0 0,0 0 15,21 0-15,0 1 0,0-1 0,1-21 16,-1 0-16,0 0 0,0 0 0,43 0 16,-22 0-16,-21 0 15,0-21-15,22 21 0,-22-22 16,21 1-16,-21 0 0,0 0 0,1 0 15,20 0-15,-21-22 0,0 1 0,0 0 16,-21-1-16,22 1 0,-1 0 16,0-1-16,-21-20 0,0 20 0,21 1 15,-21 0-15,0-1 0,0 22 0,0 0 16,0 0-16,-21 21 16,21 21-1,-21 0-15,0 0 0,21 22 16,-22-1-16,22 0 0,0 1 0,0-1 15,0 0-15,0-20 0,0 62 16,0-41-16,0-22 0,0 21 16,0-21-16,0 0 0,0 1 15,0 20-15,22-42 0,-1 21 0,0 0 16,0-21-16,0 0 0,0 0 0,22 0 16,-22 0-16,0 0 0,21 0 15,-20 0-15,20 0 0,-21-21 0,21 0 16,-20 0-16,20 0 0,-21-1 0,43-20 15,-43 0-15,21-1 16,-42 1-16,0 21 0,0 0 16,0 0-16,0-1 0,0 1 0,-21 21 15,0 0 1,0 0-16,-1 0 0,1 0 16,0 21-16,0 1 0,0-1 0,0 0 15,-1 21-15,1-21 0,0 1 16,21-1-16,0 0 0,0 0 0,0 0 15,0 0-15,0 1 0,0-1 16,0 0-16,21-21 16,0 0-16,1 0 15,-1 0-15,0 0 0,-21-21 0,21 21 16,0-21-16,0 21 0,1-22 16,-1 1-16,-21 0 0,21 0 15,-21 0-15,21 21 0,-21-21 0,0-1 16,0 44 15,0-1-31,0 0 16,0 0-16,0 0 0,0 0 0,21 1 15,0-1-15,-21 0 16,22-21-16,-1 21 0,0-21 0,0 0 16,0 0-16,0 0 0,1 0 0,-1 0 15,21 0-15,-21 0 0,0 0 16,1 0-16,-1 0 0,42-21 15,-42 0-15,1 21 0,-1-21 0,-21-1 16,21 1-16,0 21 0,-21-21 16,0 0-16,0 0 0,0 0 15,21 21-15,-21-22 0,0 44 32,0-1-32,0 0 15,0 0-15,0 21 0,0 1 16,0-22-16,0 0 0,0 21 0,0-20 15,0-1-15,21-21 0,-21 21 16,22 0-16,-1-21 0,0 21 16,0-21-16,0 0 0,0 0 0,43 0 15,-43 0-15,0-21 16,22 21-16,-22-21 0,0 0 0,21 0 16,-21-1-16,1-20 0,-1 21 15,0-21-15,0 20 0,21-20 16,-20 0-16,20-64 0,-21 42 15,0 1-15,0-1 0,-21 1 0,22-1 16,-1 1-16,-21 21 0,21-22 16,-21 22-16,0-1 0,0 22 0,0-21 15,0 21-15,-21 42 32,21 0-32,-21 21 0,-1-20 0,1 20 15,0 21-15,21-20 0,0 20 16,-21-20-16,21 20 0,0 1 0,0-22 15,0 21-15,0-20 0,0-1 16,0 0-16,0 1 0,0-1 0,0-21 16,0 22-16,0-22 0,21 0 15,0 0-15,-21 0 0,21 0 0,1-21 16,-1 22-16,0-22 0,0 0 16,0 0-16,0 0 0,1 0 15,-1-22-15,0 22 0,0-21 0,0 0 16,0 0-16,1 0 0,20-22 15,21-41 1,-63 41-16,0 22 0,22-21 16,-22 21-16,0 0 0</inkml:trace>
  <inkml:trace contextRef="#ctx0" brushRef="#br0" timeOffset="44368.03">15155 7408 0,'0'0'0,"-21"22"0,0-22 0,21 21 15,21-21 1,0 0 0,22 0-16,-22 0 0,21 0 0,0 0 15,1 0-15,-22 0 16,21 0-16,1 0 0,-22 0 0,21 0 16,43-43-16,-64 43 15,0-21-15,0 21 0,0-21 16,-21 0-16,0 0 0</inkml:trace>
  <inkml:trace contextRef="#ctx0" brushRef="#br0" timeOffset="44571.91">14457 7133 0,'-21'21'15,"42"-42"-15,-85 42 0,43-21 0,0 0 0,0 0 16,21 22 0,0-1 15</inkml:trace>
  <inkml:trace contextRef="#ctx0" brushRef="#br0" timeOffset="53375.43">5186 9313 0,'0'0'0,"0"-21"16,0 42 15,0 1-31,0 20 0,0-21 16,0 21-16,-21 43 15,21-43-15,-22 22 0,1-22 16,0 1-16,0 20 0,0-21 0,0 1 15,-1-1-15,1-21 0,0 22 16,21-22-16,-21 0 0,21 0 0,-21 0 16,21 0-1,21-21 1,0 0 0,0 0-16,22 0 0,-22-21 15,0 21-15,0-21 0,21 21 0,-20 0 16,20 0-16,21-21 15,-41 21-15,20-21 0,-21 0 16,21 21-16,1-22 0,-22 1 0,21 0 16,-21 0-16,1 0 0,-1 0 0,0-1 15,0 1-15,-21-21 0,0 21 16,0 0-16,0-22 0,0 22 0,0-21 16,0 21-16,0-1 0,-21 1 15,0 42 1,0 1-16,-1-1 0,22 21 0,-21 0 15,0 1-15,21 20 0,0-20 16,0 62-16,0 65 16,0-128-16,0 22 0,0-22 15,0 0-15,0 1 16,0-1-16,0 0 0,21-21 0,-21 22 16,21-22-16,-21 0 0,0 0 0,0 0 15,22-21-15,-1 0 0,0 0 16,0-21-16,0 0 15,-21-21-15</inkml:trace>
  <inkml:trace contextRef="#ctx0" brushRef="#br0" timeOffset="53556.33">6096 9927 0,'0'0'0,"21"-21"16,0 21-16,0 0 47,1 0-32,-1 0-15</inkml:trace>
  <inkml:trace contextRef="#ctx0" brushRef="#br0" timeOffset="53979.74">8530 9208 0,'0'0'0,"-21"0"0,21 21 15,21-21 1,21 0-16,-20 0 15,20 0-15,0 0 0,1 0 0,20 0 16,-21 0-16,22 0 0,-1-21 16,1 21-16,-1 0 0,-20-22 0,20 1 15,1 21-15,-22 0 0,0 0 0,1 0 16,-22 0-16,0-21 0,0 21 16,0 0-16,-42 0 15,0 0 1</inkml:trace>
  <inkml:trace contextRef="#ctx0" brushRef="#br0" timeOffset="54275.57">9017 9229 0,'-21'0'0,"0"0"16,21 21-16,0 0 15,0 0-15,0 0 0,0 1 16,0 20-16,0 0 0,0 1 0,-22-1 16,22 0-16,0 22 0,0-1 15,-21-20-15,21 126 16,0-127-16,-21 1 0,21-1 16,-21 0-16,21-21 0,0 22 0,0-22 15,-21 0-15,21 0 0,0 0 0,0 1 16,21-22-1,0-22 1,0 1-16,0-21 0</inkml:trace>
  <inkml:trace contextRef="#ctx0" brushRef="#br0" timeOffset="54768.3">9334 9229 0,'0'0'0,"22"0"16,-22 21-16,0 0 0,0 21 16,0-20-16,0 20 0,0 0 0,0 1 15,0 20-15,0-21 0,0 22 0,0-22 16,0 22-16,0-22 16,0 22-16,0-22 0,0 0 0,21 1 15,-21-1-15,0-21 0,0 21 0,0-20 16,0-1-16,0 0 0,0 0 15,0 0-15,0-42 32,0 0-32,0 0 15,21 0-15,-21-1 0,0 1 0,21-21 16,-21 21-16,0-64 0,21 43 16,0 21-16,1-22 0,-1 1 15,0 0-15,0 20 0,0 1 0,0 0 16,22 21-16,-1 0 15,0 0-15,-20 0 0,-1 21 0,0 0 16,0 1-16,0 20 0,-21-21 16,0 21-16,21-20 0,-21-1 0,0 21 15,0-21-15,0 22 0,0-1 16,0-21-16,0 0 16,0 0-16,0 1 0,0-1 0,22-21 46,-1 0-46,-21-21 0,21-1 16,-21 1-16</inkml:trace>
  <inkml:trace contextRef="#ctx0" brushRef="#br0" timeOffset="55184.06">10075 9737 0,'0'0'0,"0"-21"16,0-1-16,0 1 15,0 0-15,21 21 0,1-21 16,-1 21-16,0 0 0,0-21 16,0 21-16,0 0 0,1 0 0,-1 0 15,0 0-15,0 0 0,0 21 16,0 0-16,1 0 0,-1 0 16,21 22-16,-42-22 0,21 0 0,0 21 15,-21-20-15,22 20 0,-22-21 0,0 43 16,0-43-16,0 21 15,0-21-15,0 0 0,-22-21 16,1 22-16,21-44 31,0 1-31,0 0 16,0 0-16,0 0 0,0-22 16,0 22-16,0 0 0,0-21 15,21 21-15,1-22 0,-22 22 16,21-21-16,0 21 0,0-1 0,-21-20 15,21 21-15,22 0 0,-22 21 0,0-21 16,0 21-16,0 0 0,0 0 0,1 0 16,-1 0-16,0 0 15,0 0-15,0 21 0</inkml:trace>
  <inkml:trace contextRef="#ctx0" brushRef="#br0" timeOffset="55600.82">10922 9970 0,'0'0'0,"21"21"16,0-21-16,0 0 0,1 0 15,-1-21-15,0 21 16,0-22-16,0 1 0,22 0 0,-22 21 16,0-21-16,21-21 0,-21 20 15,1 1-15,-1 0 0,0 0 0,0-21 16,0 20-16,-21 1 0,21-21 15,-21 21-15,0 0 0,0-1 16,-21 22-16,0 0 16,0 0-16,0 0 0,-22 22 15,22-1-15,0 0 0,0 0 16,-21 0-16,20 22 0,1-22 0,0 21 16,0-21-16,0 22 0,21-1 0,-21 0 15,21 1-15,0-22 16,0 0-16,0 0 0,0 0 0,0 0 15,21 1-15,0-22 0,0 21 16,0-21-16,0 0 0,1 21 0,20-21 16,-21 0-16,0 0 0,22 0 0,-1 0 15,0 0-15,-21-21 16,22 21-16,-22-21 0,21 21 0,-21-22 16,22 22-16,-22-21 0,21 0 15,-21 0-15,22 0 0,-22 0 0</inkml:trace>
  <inkml:trace contextRef="#ctx0" brushRef="#br0" timeOffset="56524.06">11980 9673 0,'0'0'0,"0"-21"0,0 0 16,0 0-16,-42 0 15,21 21-15,0 0 0,-1 0 16,1 0-16,0 21 0,0-21 0,0 21 16,0 0-16,-1 21 0,1-20 15,0-1-15,0 21 0,0 0 0,0 43 16,-1-43-16,22-20 15,0-1-15,0 21 0,0-21 16,0 0-16,0 1 0,0-1 16,22-21-16,-1 0 0,0 0 15,0 0-15,0 0 0,0 0 16,22 0-16,-22 0 0,0-21 0,43-1 16,-43 1-16,0 0 15,21 0-15,-21 0 0,1-22 16,-1 22-16,0-21 0,0-22 15,0-20-15,-21 63 16,0-1-16,0 44 31,0-1-31,0 0 0,0 0 16,0 0-16,0 0 0,0 22 16,0-22-16,21 0 0,1 0 0,-1 22 15,0-22-15,42 0 16,-41 0-16,-1-21 0,21 0 15,0 21-15,1-21 0,-22 0 16,21 0-16,1 0 0,-1 0 0,0 0 16,43-21-16,-43 0 0,1 21 15,-22-21-15,21 0 0,0-1 16,-20 1-16,20 0 0,-21-21 0,0 21 16,-21-22-16,0 1 0,21 21 0,-21-22 15,0 22-15,0-21 16,0 21-16,-21-22 0,0 43 0,0 0 15,-21 0-15,20 0 0,1 0 16,-21 0-16,21 22 0,0 20 0,-22-21 16,22 0-16,0 22 0,0-1 15,0-21-15,-1 21 0,22 22 16,0-22-16,0-21 0,0 1 0,0 20 16,0-21-16,0 0 15,0 0-15,22-21 0,-1 0 0,0 22 16,0-22-16,0 0 0,0 0 0,1 0 15,-1 0-15,0-22 0,0 1 16,0 0-16,0 0 0,22 0 16,-22 0-16,0-22 0,0 1 0,0 0 15,1-64-15,-1 42 0,0 22 16,0-22-16,-21 1 0,21 21 16,-21-22-16,21 22 0,1-1 0,-22 1 15,0-21-15,0 41 0,0 1 16,0 42-1,0 1-15,0-1 0,-22 0 16,1 21-16,21 1 0,-21-22 16,21 42-16,-21-20 0,21-1 0,0 0 15,0 22-15,0-22 0,0 43 16,0-43-16,21 43 16,-21-64-16,0 0 0,21 0 0,-21 0 15,0 1-15,0-1 0,21-21 0,1 21 16,-1-21-1,0 0 1,0 0-16,-21-21 0,21 21 0</inkml:trace>
  <inkml:trace contextRef="#ctx0" brushRef="#br0" timeOffset="56727.94">13695 9652 0,'0'-21'16,"21"21"31,-21-21-16,21 21-31</inkml:trace>
  <inkml:trace contextRef="#ctx0" brushRef="#br0" timeOffset="58583.66">15155 9525 0,'-21'-21'16,"42"0"0,0 0-16,1 21 0,20-22 0,-21 1 15,0 0-15,22 21 0,-22-21 0,0 0 16,21 0-16,-21-1 0,-21 1 16,22 0-16,-22-21 0,0 21 15,0-1-15,-22 1 0,1 0 0,0 0 16,-21 21-16,21 0 0,-22-21 15,-20 21-15,20 0 0,1 0 0,0 0 16,-1 21-16,1 0 16,0 0-16,-22 22 0,43-22 15,0 0-15,21 0 0,0 0 0,0 0 16,0 22-16,21-22 0,0 21 16,0-21-16,1 22 0,20-1 0,-21-21 15,21 22-15,1-1 0,-22 0 0,21 1 16,-21-1-16,1-21 0,20 21 15,-42 1-15,21-22 0,-21 21 0,0-21 16,0 1-16,0-1 0,0 0 0,-21 0 16,0 0-16,0-21 0,-1 21 15,-20-21-15,0 0 0,-1 0 0,1 0 16,21 0-16,-21 0 0,-1 0 16,1 0-16,0-21 0,20 21 15,-20-21-15,21 0 0,0 0 0,0-22 16,-1 22-16,22-21 0,-21-22 15,21 22-15,0 0 0,0-22 16,0 22-16,0 0 0,0 20 0,0-20 16,0 21-16,0 0 0,21 0 0,1 21 31,-22 21-31,21 21 0,-21-21 0,21 0 16,0 22-16,-21-1 0,21 0 0,0 1 15,1-1-15,-1 0 16,0 1-16,0-22 0,0 21 0,0-21 15,43 43-15,-22-43 0,1 0 16,-1-21-16,0 21 0,1-21 16,-1 0-16,0 0 0,1 0 0,-1 0 15,0 0-15,1-21 0,-1 0 0,43-21 16,-43 21-16,0-1 16,1-20-16,-22 0 0,21-1 0,0 1 15,-20 0-15,41-85 16,-42 84-16,0-20 0,1-1 15,20 1-15,-21-1 0,-21 1 0,21-1 0,0 22 16,-21 0-16,22-1 0,-22 1 16,0 21-16,0 0 0,-22 21 15,1 0-15,0 21 0,-42 21 16,41 1-16,1-1 16,-21 0-16,21 1 0,-22 62 15,22-41-15,21-1 0,-21-20 0,21 20 16,0 1-16,0-1 0,0-20 15,21 62-15,0-83 0,1 20 16,-1 0-16,21-21 0,-21 1 16,22-1-16,-1 0 0,0 0 0,22-21 15,-22 0-15,0 0 0,22 0 0,-22 0 16,1 0-16,-1 0 0,21-21 16,-20 0-16,-1 21 0,-21-21 15,43-43-15,-22 43 0,-21-21 16,-21-1-16,21 22 0,-21-21 0,0-1 15,0 22-15,0-21 0,0 21 16,0 0-16,-21-1 0,0 1 0,0 21 16,0 0-16,0 0 0,-1 0 15,1 21-15,0 1 0,0-1 16,0 0-16,0 42 0,21-41 16,-22-1-16,22 21 0,0-21 15,0 0-15,0 22 0,22 20 16,-1-42-16,0 1 15,0-1-15,21-21 0,-20 0 16,-1 0-16,21 0 0,-21 0 16,0 0-16,22 0 0,-1 0 0,-21 0 15,85-64-15,-85 43 16,22 0-16,-22 0 0,0 0 16,0-1-16,0-20 0,0 0 0,1 21 15,-22-22-15,0 22 0,0-21 0,0 21 16,0-1-16,0 1 0,-22 21 15,1 0 1,0 0-16,-21 21 0,21 1 0,-1-1 16,22 21-16,-21-21 0,21 22 15,-21-1-15,21 0 0,0-21 0,0 22 16,0-22-16,0 0 0,21 21 0,0-20 16,22-22-16,-22 21 0,21 0 15,1-21-15,-1 0 0,0 0 0,22 0 16,-22 0-16,22 0 0,-22 0 0,43 0 15,-43-21-15,0 0 16,1-1-16,-1 1 0,-21-21 16,21 21-16,-20-22 0,-1 1 0,-21 0 15,21-22-15,-21 22 0,0 0 16,0-1-16,0 22 0,0-21 0,0 21 0,0-1 16,-21 22-1,21 22 1,0-1-16,-21 21 0,21 0 0,0 1 15,0-1-15,0 22 0,0-22 0,0 21 16,0-20-16,0 20 0,0-20 16,0 20-16,0-21 0,0 22 0,0-22 15,0 22-15,0-22 0,0 22 0,0-22 16,-22 21-16,22-20 0,-21 20 0,21-20 16,-21-1-16,0 0 15,0 1-15,21-1 0,-21 0 0,21 1 16,-22-22-16,22 0 0,0 0 0,0 0 15,-21 0-15,21-42 32,0 0-32,0 0 15,0 0-15,21 0 0,-21-22 0,0 1 16,22 0-16,-22-1 0,21-20 16,-21-1-16,0 1 0</inkml:trace>
  <inkml:trace contextRef="#ctx0" brushRef="#br0" timeOffset="58868.5">17589 9821 0,'0'0'0,"0"-63"0,0-1 16,0-126 0,0 169-16,0-22 0,0 22 15,0 0-15,22 21 0,-1-21 16,0 0-16,0 21 0,21 0 0,-20 0 16,20 0-16,0 0 0,-21 0 0,22 0 15,-1 21-15,-21 0 0,0 0 16,1 0-16,-1 22 0,-21-22 0,0 21 15,0 1-15,0-22 0,0 21 0,-21 0 16,-1 1-16,1-22 0,0 21 16,0-21-16,-21 1 0,20-1 0,-83 21 15,83-21 1,1-21-16,-21 0 0,21 0 16,42-21-1,0 0 1,0 21-16,0-21 0</inkml:trace>
  <inkml:trace contextRef="#ctx0" brushRef="#br0" timeOffset="59155.34">18605 9017 0,'-21'0'0,"0"0"0,0 0 15,0 0-15,-64 42 16,64-20-16,0-1 0,-22 21 16,22 0-16,0-20 0,0 20 0,0 0 15,0 22-15,21-22 0,0 0 16,-22 22-16,22-22 0,0 1 0,0 20 16,0 64-1,22-106-15,-1 43 0,0-43 0,0 0 16,0 0-16,22-21 0,-22 0 15,0 0-15,21 0 0,-21 0 0,22 0 16,-22 0-16,21-21 0</inkml:trace>
  <inkml:trace contextRef="#ctx0" brushRef="#br0" timeOffset="59428.18">19177 8975 0,'0'0'0,"21"0"0,-21-21 16,21 21-16,0 0 0,1 0 0,20 0 15,21 0-15,-41 0 0,20 0 16,0 21-16,1 0 16,-1 0-16,0 21 0,1-20 0,-1 20 15,-21 0-15,0 1 0,0-1 0,1 0 16,-22 1-16,0 20 0,0-21 15,0 1-15,0 20 0,-22-20 0,1-1 16,-21 0-16,21 1 0,-22-1 0,1 0 16,-21 1-16,20-22 0,-20 21 15,20-21-15,-20 22 0</inkml:trace>
  <inkml:trace contextRef="#ctx0" brushRef="#br0" timeOffset="60200.86">5355 11769 0,'106'0'31,"-64"-21"-31,1 21 0,20-22 15,-21 22-15,1-21 0,20 21 16,-20 0-16,-1-21 0,0 21 16,-21 0-16,43 0 0,-85 0 31,0 0-31,-1 21 16</inkml:trace>
  <inkml:trace contextRef="#ctx0" brushRef="#br0" timeOffset="60727.56">5313 11832 0,'-21'21'16,"21"1"-16,-22-1 0,1 0 16,21 0-16,-21-21 15,21 21-15,0 0 0,0 1 16,-21-1-16,21 0 0,-21 0 0,21 0 15,0 0-15,0 1 16,21-22 31,0 0-31,-21-22-16,21 22 15,0 0-15,1 0 0,-1-21 0,21 0 16,-21 21-16,22 0 0,-1 0 0,0 0 0,-21 0 15,22 0-15,-1 0 16,0 0-16,-20 0 0,20 21 0,-21-21 16,21 21-16,-20 1 0,-22-1 0,21 0 15,-21 0-15,0 0 0,0 22 16,0-22-16,-21 0 0,-1 0 0,-20 21 16,21-20-16,-21-1 0,-1-21 15,1 21-15,21 0 0,-22 0 0,1-21 16,0 0-16,21 21 0,-22-21 0,22 0 15,-21 0-15,21 0 16,-1 0-16,1 0 0,0 0 16,21-21-16,0 0 15,0 0 1,21 0 0,0 21-16,1 0 15,-1-21-15,0-1 0,21 22 0</inkml:trace>
  <inkml:trace contextRef="#ctx0" brushRef="#br0" timeOffset="60944.44">6244 12256 0,'0'0'16,"21"0"-16,0 0 15</inkml:trace>
  <inkml:trace contextRef="#ctx0" brushRef="#br0" timeOffset="75345.64">8022 11621 0,'-21'-22'0,"21"1"16,0 0-16,0 0 15,-21 0-15,21 0 0,-21-1 0,21 1 16,0 0-16,0 0 0,-22 0 16,22 0-1,0 42 1,0 0-16,0 21 0,0-21 16,0 22-16,0-1 0,0 22 15,0-22-15,0 0 0,0 22 0,-21 42 16,21-43-16,0-21 15,0 22-15,-21-22 0,21 1 0,-21-1 16,21 0-16,0 1 0,0-22 16,0 21-16,-21-21 0,21 0 0,0 1 15,-21-22 1,21-22 0,0 1-16,0 0 0,0-21 15</inkml:trace>
  <inkml:trace contextRef="#ctx0" brushRef="#br0" timeOffset="75708.48">7662 11642 0,'0'0'15,"-21"-21"-15,-21-22 0,21 22 16,-1 0-16,1 0 0,-21-22 0,21 1 16,21 21-16,0 0 0,0-22 15,21 22-15,0-21 0,21 21 16,1-22-16,-1 1 0,22 21 0,63-43 15,21 22 1,-64 21-16,-20 21 0,-1 0 0,1 0 16,-22 0-16,1 42 0,-1-21 15,0 64-15,-42-43 0,0 64 16,-21-42-16,-21-22 0,21 22 16,-22-22-16,1 0 0,-22 1 15,22-1-15,0 0 0,-1-21 0,1 22 16,0-22-16,-1 0 0,22 0 15,0 0-15,0 1 0,0-1 16,0-21-16,21 21 16,21-21-1,0 0-15,0 0 0,21-21 16,-20 0-16,20 21 0,-21 0 0,0-22 16,22 22-16</inkml:trace>
  <inkml:trace contextRef="#ctx0" brushRef="#br0" timeOffset="76700.92">8869 12065 0,'21'0'0,"-42"0"0,63 0 0,-21-21 0,0 21 15,-21-21-15,0 0 0,22-1 0,-22 1 16,0 0-16,0 0 0,0 0 15,0 0-15,0-1 0,0 1 0,-22 0 16,1 0-16,0 0 0,0 0 16,0-1-16,0 22 0,-1 0 0,-20 0 15,21 0-15,-21 0 0,-1 0 0,22 0 16,-21 22-16,-1-1 0,22 0 16,-21 0-16,21 0 0,0 0 0,-1 22 15,1-22-15,0 21 0,21 1 16,0-1-16,0-21 0,0 21 15,0-20-15,0 20 0,0-21 0,0 0 16,21-21-16,0 21 0,22-21 0,-22 22 16,21-22-16,-21 0 0,22 0 15,-1 0-15,0-22 0,-20 22 0,20-21 16,0 0-16,-21 0 0,22 21 16,-22-21-16,0-22 0,0 22 0,0 0 15,1 0-15,-22 0 0,0-22 0,0 22 16,0 0-16,0 0 0,0 0 15,0 0-15,0 42 32,0 0-17,0 0-15,0 0 0,0 0 0,0 1 16,0-1-16,0 0 0,0 21 0,0-21 16,0 1-16,21-1 0,0 42 15,0-42-15,0 1 16,0-22-16,1 21 0,-1 0 0,0-21 15,21 0-15,-21 0 0,22 0 0,-22 0 16,21 0-16,-21 0 0,22 0 0,-1-21 16,0 0-16,22-1 0,-22 1 15,1 0-15,-1-21 0,43-22 16,-43 22-16,0 0 0,-21-1 16,1 22-16,-1-21 0,-21-1 15,0 22-15,0-21 0,-21 21 0,-1-22 16,-105 1-16,85 42 15,0 0-15,-1 0 0,1 0 16,0 0-16,-1 0 0,1 21 0,0-21 16,-1 21-16,22 1 0,0 20 0,0-21 15,0 0-15,0 43 16,21-43-16,0 0 0,0 0 16,0 22-16,21-22 0,0 0 0,0 0 0,0 0 15,0 22-15,1-22 0,20 0 16,-21 21-16,0-21 0,22 22 15,-22-22-15,21 21 0,-21-21 16,0 22-16,22-1 0,-22-21 0,0 22 16,0-1-16,0 0 0,1 1 0,-22-1 15,0 21-15,0-20 0,0-1 0,0 22 16,-22-22-16,1 0 0,0 22 16,0-22-16,-21 0 0,20-20 0,-41 41 15,42-42-15,0 0 0,-22 1 16,22-22-16,0 0 0,0 0 15,0 0-15,-22 0 0,22 0 16,-21-43-16,21 22 0,-1 0 0,22-21 16,0-1-16,0 1 15,0 0-15,0-1 0,0 1 0,0-22 16,22 22-16,-1-21 0,0 20 0,0-20 16</inkml:trace>
  <inkml:trace contextRef="#ctx0" brushRef="#br0" timeOffset="77101.69">10160 12023 0,'0'0'0,"21"0"0,0 0 16,0 0-16,1-21 0,-1-1 15,0 22-15,0-21 0,0 0 16,-21 0-16,21 0 0,1 0 0,-22-1 16,0 1-16,0 0 0,0 0 15,0 0-15,0 0 0,-22 21 16,1-22-16,0 22 0,0 0 16,0 0-16,0 0 0,-1 22 15,1-1-15,0 0 0,0 0 0,21 21 16,0-20-16,0 20 0,0 0 15,0 1-15,0-1 0,0 0 0,0 1 16,0-22-16,21 21 0,-21-21 16,42 22-16,-20-22 0,-1 0 15,21 0-15,-21-21 0,0 0 0,22 0 16,-22 0-16,21 0 0,-21 0 16,64-21-16,-64 21 0,43-42 15,-22 20-15</inkml:trace>
  <inkml:trace contextRef="#ctx0" brushRef="#br0" timeOffset="78805.71">11197 11557 0,'0'0'0,"0"-21"0,0 0 15,0 0-15,-21 21 0,0 0 16,0 0-16,21 21 0,-22 0 15,22 0-15,0 0 0,-21 22 16,21-1-16,0-21 0,0 21 16,0 1-16,0-1 0,0 22 0,0-22 15,0 0-15,0 1 0,-21-1 16,21 85-16,0-106 16,0 21-16,0-20 0,0-1 0,0 0 15,21-21 1,0 0-1,1 0-15,-22-21 0,21 0 16,0-1-16,-21-20 0,21 21 0,0-21 16,0 20-16,-21-20 0,22 0 15,-1 21-15,0-43 0,-21 43 16,21 21-16,0 0 0,-21 21 16,0 0-16,21 0 15,-21 1-15,0-1 0,22 0 16,-22 21-16,0-21 0,0 1 15,0-1-15,21 0 0,0 0 0,0 0 16,-21 0-16,21-21 0,22 22 0,-22-22 16,0 0-16,21 0 0,-21 0 15,22 0-15,-22 0 0,21 0 0,-21 0 16,22 0-16,-22-22 0,21 1 0,-21 0 16,1 0-16,-1-21 0,0 20 15,0-20-15,0 0 0,0 21 16,1-85-16,-22 63 0,0 1 0,0-21 15,0 20-15,0-20 0,21 20 16,-21-20-16,0-22 16,0 64-16,0-21 0,0 21 0,-21 21 15,-1 0-15,1 42 16,0-21-16,21 21 16,-21 1-16,21 41 0,0-41 15,0-1-15,0 22 0,0-22 16,21 0-16,0 1 0,0 20 15,1-21-15,-1-20 0,21 20 0,-21 0 0,43 1 16,-22-22-16,0 0 16,1 0-16,-22-21 0,21 0 0,22 0 15,-22 0-15,0 0 0,1 0 16,-1 0-16,0-21 0,1 0 0,-1 0 16,22-22-16,-22 1 15,-21 21-15,0-22 0,22 1 0,-43 21 16,21-21-16,-21-1 0,21 1 0,-21 0 15,0-1-15,0 1 0,0 21 16,-42-43-16,-1 43 0,22 21 16,0 0-16,-21 0 0,20 0 0,-20 0 15,0 21-15,21 0 0,-22 1 16,22 20-16,-21-21 0,-1 64 16,22-43-16,0 64 15,21-64-15,0 1 0,0-1 0,0 0 16,0-21-16,0 22 0,42 20 15,1-42 1,-1-21-16,-21 0 0,0 0 16,22 0-16,-22 0 0,21 0 0,43-42 15,-64 21-15,43-21 16,-43-1-16,21 22 16,-21-21-16,0-1 0,1 22 0,-1-21 15,0 21-15,-21-22 0,0 22 0,21 0 16,-21 0-16,0 42 31,-21 0-31,21 0 0,0 1 16,-21-1-16,0 21 0,21-21 15,0 22-15,0-22 0,0 21 16,0-21-16,0 0 0,0 22 0,21-22 16,0 0-16,-21 0 0,42 0 0,-21-21 15,1 22-15,20-22 0,-21 0 16,21 0-16,1 0 0,-22 0 0,21 0 15,1 0-15,-1 0 0,0 0 0,-21-22 16,22 1-16,-1 21 0,-21-42 16,22 21-16,-22 0 0,0-22 15,21 1-15,-21 21 0,1-22 0,-1 1 0,0 21 16,-21-21-16,21 20 0,-21 1 0,21 0 16,-21 42-1,0 0 1,0 1-16,0 20 0,0-21 0,0 21 15,0 1-15,-21-22 0,21 21 16,0 1-16,0-22 0,0 0 0,0 0 16,0 0-16,0 0 0,21 1 15,0-1-15,1-21 0,20 0 0,-21 21 16,21-21-16,-20 0 0,20 0 0,0 0 16,1 0-16,-1 0 0,-21-21 0,21 0 15,1-1-15,-1 1 0,-21 0 16,22 0-16,-22-21 0,21-1 15,-21 1-15,22 0 0,-22-22 0,21 1 16,-21 20-16,0-20 0,1-1 0,-22-84 16,21 63-16,-21 22 15,0-22-15,0 22 0,0 20 0,0-20 16,0 42-16,0-22 0,0 22 16,0 0-16,0 42 15,0 22-15,-21-22 0,-1 21 16,22 0-16,-21 22 0,21-22 15,-21 22-15,21-1 0,0 1 0,0-1 16,0 1-16,0 42 16,0-43-16,0-21 0,0 22 15,21-22-15,-21 1 0,0-22 0,21 21 16,1 0-16,-1-20 0,-21 20 16,21-21-16,0-21 0,-21 21 15,21-21-15,0 0 0,1 0 16,-1 0-16,0-21 0,21-21 15,-21 21-15,1-1 16,-1 1-16,21-21 0,-21 21 0,0-22 16,22 1-16,-22 0 0,0 21 15,21-22-15,-20 1 0,-1 0 0</inkml:trace>
  <inkml:trace contextRef="#ctx0" brushRef="#br0" timeOffset="79039.57">14457 11515 0,'0'0'16,"-21"21"-16,-1-21 0,1 42 15,21-21-15,0 1 0,21-22 0,1 0 16,-1 0-16,0 0 0,21 0 16,-21 0-16,106 0 15,-84 0-15,41-22 16,-41 22-16,-1-21 0,0 21 15,1-21-15,-1 21 0,0-21 0,-20 0 16,-1 21-16,0-21 0,0-1 0,0 22 16,-21-42-16</inkml:trace>
  <inkml:trace contextRef="#ctx0" brushRef="#br0" timeOffset="79392.37">13631 11345 0,'0'0'0,"0"22"0,0-1 0,0 0 15,21-21 1,1 0-16,-1 0 15,0 0-15,0-21 0,0 0 16,0-1-16,-21 1 0,22 21 16,-22-21-16,0 0 0,0 0 0,0 0 15,0-1-15,0 1 16,-22 0-16,1 21 0,0 0 0,0 0 16,0 0-16,0 0 0,-1 21 15,1 0-15,21 1 0,-21-1 16,21 0-16,0 0 0,0 0 15,0 0-15,-21 1 0,21-1 0,-21 0 16</inkml:trace>
  <inkml:trace contextRef="#ctx0" brushRef="#br0" timeOffset="80422.7">6054 13399 0,'-22'0'0,"22"-22"16,-21 22-16,21-21 0,-21 21 0,0-21 16,0 21-16,0 0 15,-1-21-15,1 21 0,-21 0 0,21 0 16,0 0-16,-22 0 0,22 0 0,0 21 16,-21 0-16,20 0 0,1 1 15,0 20-15,0 0 0,-21 1 0,20 20 16,1 1-16,0-1 0,0 1 15,0-1-15,0 1 0,-1-1 16,1 1-16,21 63 0,0-85 0,0 21 16,0 1-16,21-22 15,1 1-15,-1-1 0,21-21 0,0 0 16,1 0-16,-1 1 0,22-22 0,-22 0 16,21 0-16,1 0 0,-1-22 15,-20 1-15,20 0 0,-20 0 16,-1 0-16,0-22 0,1 22 0,-22 0 0,0-21 15,0 21-15,-21-22 0,0 1 16,0 21-16,-21 0 16,0-22-16,-22 43 0,22-21 0,-21 0 0,0 0 15,-1 21-15,1 0 0,0 0 16,-1 0-16,1 0 0,0 0 16,-1 21-16,22 0 0,0 0 0,-21-21 15,42 21-15,-22 1 0,22-1 16,0 0-16,0 42 0,0-41 15,22 20-15,-1-21 0,0 0 16,21 22-16,-21-22 16,1-21-16,-1 21 0,21-21 15,-21 0-15</inkml:trace>
  <inkml:trace contextRef="#ctx0" brushRef="#br0" timeOffset="80660.57">6667 14118 0,'0'0'0,"0"-21"0,0 0 16,-21 0 0,0 21-1,0 0-15,0 0 16,0 0 31,21 21-47</inkml:trace>
  <inkml:trace contextRef="#ctx0" brushRef="#br0" timeOffset="90944.26">8107 13335 0,'0'-21'63,"0"0"-48,21 0-15,-21-1 16,0 1-16,0 0 16,0 0-16,0 0 15,-21 0-15,0 21 0,-1 0 16,1 0-16,0-22 0,-21 22 0,21 0 15,-22 0-15,1 0 0,0 0 16,-1 22-16,1-1 0,0 0 0,-1 0 16,22 0-16,-21 22 0,-1-22 15,22 21-15,-21 22 0,21-22 16,0 21-16,-1 1 0,1-1 0,21 1 16,0-1-16,0-20 0,0 20 15,0 1-15,0-22 0,0 0 0,43 1 16,-22-1-16,0 0 0,21-20 15,-21-1-15,22 21 0,-1-42 0,0 21 16,1 0-16,-1-21 0,0 0 16,1 0-16,-1 0 0,0-21 0,1 0 15,-1 0-15,0 0 0,43-22 16,-43 1-16,-20 21 0,20-21 16,-21 20-16,0-20 0,0 0 15,22-43-15,-43 43 16,0 21-16,0 42 31,-21-21-15,21 42-16,0-21 0,-22 0 0,22 1 15,-21-1-15,21 21 0,0-21 0,0 0 16,0 22-16,0-22 16,0 0-16,0 0 0,0 0 0,0 1 15,0-1-15,21 0 0,1 0 16,-1-21-16,0 0 0,0 0 0,0 0 15,0 0-15,22 0 16,-1-21-16,-21 0 0,0 21 16,22-21-16,-22-1 0,0-20 0,21 21 15,-20 0-15,-1-22 0,0 22 16,21-42-16,-42 42 0,0-22 16,0 22-16,0 0 0,0 0 0,-21 21 31,21 21-16,0 0-15,-21 0 0,21 0 16,-21 22-16,21-22 0,0 0 16,0 0-16,0 22 0,0-22 0,0 0 15,0 0-15,0 0 0,21 0 16,0 1-16,0-1 0,0-21 0,1 21 16,-1-21-16,21 0 0,-21 0 15,22 0-15,-1 0 0,-21 0 0,21 0 16,1-21-16,-1 0 0,-21 21 0,22-22 15,-1 1-15,-21 0 0,21-21 16,-20 21-16,20-1 0,21-83 16,-41 62-16,-1 22 15,-21-21-15,0 21 0,0-1 16,0 1-16,-21 21 16,-1 0-16,1 0 0,21 21 15,-42 22-15,42-1 16,0 0-16,0-20 15,0-1-15,0 0 0,0 0 0,0 0 16,21 0-16,-21 1 0,21-1 0,0 0 16,1 0-16,-1 0 0,0 0 15,0-21-15,-21 22 0,21-22 0,0 21 16,-42-21 15,0-21-15,0 21-16,0-22 0,0 22 15,-1-21-15,1 0 0,0 21 0,0-21 16,0 21-16,0 0 0,-1 0 16,22 21-1,0 0-15,0 0 0,0 1 16,0-1-16,22-21 0,-1 21 16,0 0-16,0-21 0,21 0 15,-20 21-15,20-21 0,-21 0 0,21 0 16,1 0-16,-1 0 0,0 0 15,1 0-15,-1-21 0,0 0 16,43-21-16,-43 20 0,1 1 16,-1-21-16,-21 21 0,22-22 15,-22 1-15,0 0 0,0-1 0,0-20 16,-21 21-16,0-22 0,21 1 16,-21 20-16,22-84 0,-22 85 15,0 0-15,0-1 0,0 1 0,0 0 16,0 20-16,0 1 0,0 0 15,-22 21-15,1 0 0,21 21 16,-21 22-16,0-22 0,21 21 16,0 0-16,0 1 0,-21 20 0,21 1 15,0-1-15,0 1 0,0 42 16,0-43-16,0-21 16,0 1-16,0-1 0,0 0 0,0 1 15,21-1-15,-21-21 0,0 0 0,21 1 16,0-1-16,-21 0 0,21 0 15,1-21-15,-1 0 16,0 0-16,0 0 0,-21-21 16,21 21-16,-21-21 0,0 0 15,21-1-15,-21 1 0,0-21 0,0 21 16,0 0-16,0-22 0</inkml:trace>
  <inkml:trace contextRef="#ctx0" brushRef="#br0" timeOffset="91133.15">10118 13780 0,'0'0'0,"-22"0"0,1 0 0,0 0 0,42 0 47,0 0-47,1 0 0,-1 0 0,21 0 16,-21 0-16,22 0 0,-22-22 15,21 22-15,0-21 0,-20 21 0,62-42 16,-63 21-16,22 21 15,-1-21-15,0-1 0</inkml:trace>
  <inkml:trace contextRef="#ctx0" brushRef="#br0" timeOffset="92752.22">10880 13631 0,'0'22'0,"0"-44"0,-22 65 16,1-43-16,0 21 0,0 0 15,0 0-15,0 0 0,-1 22 0,1-22 16,0 0-16,21 21 0,0-20 15,-21 20-15,21-21 0,0 0 0,0 22 16,0-22-16,0 21 16,0-21-16,21 0 0,0-21 15,0 22-15,1-22 0,20 0 0,-21 0 0,21 0 16,1 0-16,-1 0 0,0 0 16,1 0-16,-1 0 0,0-22 15,-20 1-15,20 21 0,0-21 0,-21 0 16,1 0-16,-1-22 0,0 22 0,-21 0 15,0-21-15,0 21 0,0-22 16,-21 1-16,0 0 0,-1 20 0,-20-20 16,21 21-16,-21 0 0,-1 0 15,1 21-15,0 0 0,20 0 0,-20 0 16,0 0-16,-22 42 16,43-21-16,0 21 0,21-20 15,0 20-15,0-21 0,0 21 0,0 1 0,0-22 16,0 0-16,21 0 0,21 0 15,-20 1-15,20-1 0,0 0 16,1-21-16,-1 0 0,0 0 0,1 0 16,-1 0-16,0 0 0,1 0 0,20 0 15,-21 0-15,1-21 0,-1 0 16,0-1-16,-20 1 0,20 0 0,0 0 16,-21 0-16,1 0 0,-1-1 15,0 1-15,-21-21 0,0 21 0,0 0 16,0 42 15,-21 0-31,0 0 0,21 0 0,-22 0 16,22 1-16,0 20 15,0-21-15,0 0 0,-21 0 0,21 1 16,0-1-16,0 0 0,0 0 0,0 0 16,0 0-16,0 1 0,0-1 15,0-42 16,0-1-15,0 1-16,0 0 0,0 0 16,21 0-16,-21 0 0,0-22 0,0 22 15,22-21-15,-1 21 0,-21-22 16,0 22-16,21 0 0,-21 0 0,21 21 16,0-21-16,0 21 15,-21 21 1,22 0-16,-22 21 0,21 22 15,0-22-15,-21-21 16,0 0-16,21 1 0,0-1 16,-21 0-16,0 0 0,21-21 0,1 21 15,-22 0-15,21-21 0,0 0 16,0 0-16,0 0 0,0 0 16,1 0-16,-1 0 0,0 0 15,0 0-15,0-21 0,0 0 0,1 0 16,-1 21-16,0-42 0,0 20 15,0 1-15,-21 0 0,0-21 16,21 21-16,-21-1 0,22-20 0,-22 21 16,0 0-16,0 0 0,0-1 0,21 1 15,-21 42 32,21-21 94,-21 22-32,0-1-93,0 0-16,0 0 0,0 0 15,0 0-15,0 1 0,0-1 0,0 21 16,0-21-16,0 0 0,0 1 0,0-1 16,0 0-16,0 0 15,21 0-15,0-21 16,0 21-16,1-21 0,-1 0 16,0 0-16,0 0 15,0 0-15,0 0 0,1-21 16,-1 21-16,-21-21 0,21 0 15,0 0-15,-21 0 16,0-1-16,21 1 0,-21 0 0,0 0 16,0 0-16,0 0 0,0-1 15,0 1-15,0 0 16,0 0-16,0 0 16,0 42 15,0 0-31,0 0 15,0 0-15,0 1 0,0-1 0,0 0 16,0 0-16,0 0 16,0 0-16,0 1 0,0-1 15,0 0-15,0 0 16,21-21-16,1 0 16,-1 0-1,-21-21-15,21 0 16,-21 0-16,21-1 15</inkml:trace>
  <inkml:trace contextRef="#ctx0" brushRef="#br0" timeOffset="92968.1">12636 13547 0,'0'0'0,"-21"-21"32</inkml:trace>
  <inkml:trace contextRef="#ctx0" brushRef="#br0" timeOffset="94524.68">12721 13843 0,'21'0'32,"0"0"-32,1 0 0,-1-21 15,0 21-15,21-21 0,-21 0 16,1-1-16,-1 22 0,0-21 0,21-21 16,-42 21-16,0-22 15,0 22-15,0 0 0,0 0 16,-21 0-16,0 21 15,0 0-15,-43 0 0,43 21 16,-21 0-16,21 0 0,-22 22 16,22-1-16,-21 0 0,21 22 0,-1-22 15,1 0-15,0 1 0,21-1 16,0 0-16,0 1 0,0-22 0,0 21 16,0-21-16,21 1 0,22-1 15,-22-21-15,21 21 0,106-21 16,-84 0-16,-1 0 15,1-21-15,-1 0 0,1 21 0,-1-22 16,1 1-16,-22-21 0,0 21 0</inkml:trace>
  <inkml:trace contextRef="#ctx0" brushRef="#br0" timeOffset="94725.56">13716 14034 0,'0'0'0,"0"21"0,0-42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0:08:40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2244 1842 0,'0'0'0,"0"-22"15,0 1 142,0 0-142</inkml:trace>
  <inkml:trace contextRef="#ctx0" brushRef="#br0" timeOffset="687.9">2307 1228 0,'21'0'16,"-21"-21"-16,21-1 15,-21 1-15,0 0 16,0 0-16,0 0 0,0 0 16,0-1-16,0 1 0,0 0 15,0 0-15,22 0 0,-22 0 16,0-1-16,-22 22 47,1 22-47,21 20 0,0-21 15,0 0-15,-21 22 0,21-1 0,-21 0 16,21 1-16,-21-1 0,21 0 16,0 1-16,0-1 0,-21 0 15,21 1-15,0-1 0,-22 0 0,22 1 16,0-1-16,0 0 0,0-21 15,0 22-15,0-22 0,0 0 16,0 0-16,0 0 0,0 1 16,0-44 31,0 1-32,0 0-15,22 0 0,-22 0 16,21 0-16</inkml:trace>
  <inkml:trace contextRef="#ctx0" brushRef="#br0" timeOffset="1220.59">2752 1609 0,'0'0'0,"21"0"0,0 0 15,0 0 1,0 0-16,0 0 16,-21-21-16,22-1 15,-22 1 1,0 0-16,-22 21 31,1 0-31,0 0 16,0 0-16,21 21 15,-21-21-15,21 21 0,0 1 16,0-1 0,21-21-1,0 0 1,0 0-16,0 0 0,-21-21 15,22 21-15,-22-22 16,0 1 0,0 0-16,0 0 15,-22 21 17,1 0-17,21 21 1</inkml:trace>
  <inkml:trace contextRef="#ctx0" brushRef="#br0" timeOffset="1824.25">4932 487 0,'0'0'0,"21"-21"0,-21 0 0,0-1 16,0 1-16,0 0 0,0 0 16,-21 21-1,21 42 1,0-21-16,0 22 16,0-1-16,0 0 0,0 1 0,0 20 15,0 1-15,0-1 0,-21 1 16,21-1-16,0 1 0,0-1 0,-22 1 15,1-1-15,21-20 0,-21 20 16,21-21-16,0 1 0,-21-22 16,21 21-16,-21-21 0,21 1 15,0-1-15,0 0 0,0 0 16,0-42 15,0 0-15,0 0-16,0-1 0,0 1 15,0-21-15</inkml:trace>
  <inkml:trace contextRef="#ctx0" brushRef="#br0" timeOffset="2325.04">4466 783 0,'0'0'0,"-21"-21"15,0 21-15,-22-21 0,22 0 0,-21-22 16,21 22-16,21 0 15,0 0-15,0-21 0,0 20 16,0-20-16,0 0 0,21-1 16,21 1-16,1 0 0,-1-1 0,21 1 0,22 0 15,-21-1-15,20 22 16,1-21-16,0 42 0,-22 0 0,22 0 16,-22 0-16,1 21 0,-1 0 15,1 22-15,-22 20 0,-21-21 16,0 22-16,-21-1 0,0-20 0,0 20 15,-21 1-15,0-1 0,-21 1 0,-1-1 16,1 1-16,0-22 0,-1 0 16,-20 1-16,21-1 0,-1 0 15,1-20-15,0-1 0,20 0 16,-20 0-16,21 0 0,0-21 0,0 0 16,21 21-16,-22-21 0,44-21 31,-1 0-31,0 0 15,21 21-15</inkml:trace>
  <inkml:trace contextRef="#ctx0" brushRef="#br0" timeOffset="3495.8">5630 1312 0,'21'0'0,"-42"0"0,64 0 16,-22 0-16,0 0 0,0 0 16,0-21-16,0 0 15,1 0-15,-22 0 16,0 0-16,0-1 0,0 1 0,0 0 16,0 0-16,0-21 0,0 20 15,-22-20-15,1 21 0,0 0 16,0 0-16,-21-1 0,20 1 0,-20 21 15,21 0-15,-21 0 0,20 0 0,1 21 16,-21 1-16,21-1 16,0 0-16,-1 21 0,1-21 0,0 22 15,0-1-15,0 0 0,21-20 16,0 20-16,0-21 0,0 21 0,0 1 16,0-22-16,0 0 15,21 0-15,0-21 0,0 21 16,0-21-16,22 0 0,-22 0 15,0 0-15,21 0 0,-20-21 16,-1 0-16,21 21 0,-21-21 0,22 0 16,-22 0-16,0-1 0,21 1 0,-21-21 15,1 21-15,-1 0 0,0-22 16,0 22-16,0-21 0,-21 21 16,0-1-16,0 1 0,0 0 15,21 21-15,-21 21 31,0 0-31,-21 1 0,21-1 16,-21 21-16,21-21 0,0 0 0,0 22 16,0-22-16,0 0 0,0 0 15,0 0-15,0 1 0,0-1 0,0 0 16,0 0-16,21 0 0,0-21 16,1 21-16,-1-21 0,21 0 15,-21 0-15,0 0 0,22 0 16,-22 0-16,21-21 0,-21 21 15,22-21-15,-1 0 0,-21 21 0,22-21 16,-1-22-16,0 22 0,-21 0 16,22-21-16,-1-22 15,-21 43-15,-21-21 0,0-1 0,0 22 16,0-21-16,0 21 0,-21 0 16,0-1-16,0 1 0,0 21 0,-22 0 15,1 0-15,21 0 16,0 0-16,-1 21 0,-20 1 15,21-1-15,0 0 0,21 0 0,-21 21 0,-1-20 16,22-1-16,0 21 16,0-21-16,0 0 0,0 1 0,0 20 15,0-21-15,0 0 16,22-21-16,-1 0 0,0 0 16,0 0-16,0 0 15,0 0-15,1 0 0,-1 0 0,0 0 16,21 0-16,-21 0 15,1 0-15,-1 0 0,0 0 0,0 0 16,-21 21-16,21 1 16,-21-1-16,0 0 0,0 0 15,0 0-15,0 22 0,0-22 0,0 21 16,0 0-16,0 1 16,0-1-16,0 0 0,0 1 0,-21 20 15,0-20-15,21 20 0,-21-21 0,0 1 16,-1 20-16,22-20 0,-21-1 15,0 0-15,0-21 0,-21 64 16,20-64-16,1 0 0,0 22 16,-21-22-16,21 0 0,-1-21 0,-20 21 15,-21 0-15,20-21 0,-20 0 16,20 0-16,1 0 0,-43-42 16,22 21-16,42 0 0,-22 0 15,1-1-15,21-20 0,0 0 16,0 21-16,21-64 15,21-21-15,0 64 16,0-1-16,0 1 0,22 0 16,-1 21-16,-21-22 0,21 1 0,22 0 15,-22-1-15</inkml:trace>
  <inkml:trace contextRef="#ctx0" brushRef="#br0" timeOffset="3896.57">6667 1334 0,'22'21'16,"-1"-21"-16,0 0 16,0-21-16,0 21 15,0-22-15,1 1 0,-1 21 16,0-21-16,0 0 0,0 0 0,0 0 15,1-1-15,-1 1 0,0-21 16,0 21-16,-21 0 0,0-1 16,0 1-16,0 0 0,-21 0 15,0 21-15,0 0 0,-1 0 0,-20 0 16,21 21-16,-21 0 0,-1 0 16,22 1-16,-21 20 0,21-21 15,-1 21-15,1-20 0,0 20 0,0-21 16,21 21-16,-21-20 0,21 20 15,0-21-15,0 0 0,0 0 0,21 1 16,0-1-16,0 0 0,0-21 16,1 21-16,20-21 0,-21 0 0,0 0 15,22 0-15,-22 0 0,21 0 16,-21-21-16,22 0 0,-22 0 0</inkml:trace>
  <inkml:trace contextRef="#ctx0" brushRef="#br0" timeOffset="5044.26">8022 699 0,'0'-22'15,"0"44"-15,0-65 0,21 22 0,0 0 0,1 0 16,-22 0-16,0-1 0,21-20 15,-21 21-15,21-21 0,-21-1 0,0 22 16,0 0-16,0 0 0,0 0 16,0-1-16,0 1 0,0 42 31,0 1-31,0 20 0,0 0 16,-21 1-16,21-1 0,-21 0 15,-1 22-15,22-22 0,-42 85 16,21-42-16,0-22 0,0 1 15,-22-1-15,22-20 0,-21 20 0,-1-21 16,22 22-16,-21-22 0,0-21 0,20 22 16,-20-22-16,21 0 0,-21 0 15,20 0-15,1-21 0,0 0 0,0 0 16,0 0 0,0-21-16,21 0 0,-22 0 0,1 0 15,21 0-15,-21-22 0,21 1 16,0 0-16,0-43 15,0 43-15,0-1 0,0 1 16,0 21-16,0 0 0,0-1 0,0 1 16,0 0-16,0 42 15,0 22 1,21-22-16,0 0 0,1 21 16,-1-21-16,0 22 0,-21-1 0,42 22 15,-21-43-15,1 21 16,-1-21-16,0 0 0,0 1 0,0-1 15,0-21-15,22 21 0,-22-21 16,21 0-16,-21 0 0,22 0 0,-22 0 16,21 0-16,-21 0 0,22-21 15,-1 21-15,-21-21 0,22-1 16,-22 1-16,21 0 0,-21 0 0,0 0 16,1 0-16,-1-22 0,0 22 15,0 0-15,-21-21 0,0 20 0,0 1 16,21 0-16,-21 42 31,0 0-15,0 1-16,0-1 0,0 0 15,-21 0-15,21 43 0,0-43 0,0 0 16,0 0-16,0 21 0,0-20 16,0-1-16,0 0 0,0 0 15,0 0-15,21-21 16,0 0-16,1 0 0,-1 0 15,0 0-15,0 0 0,0-21 0,22 21 16,-22-21-16,21 0 0,-21 0 16,0-1-16,22 1 0,-22-21 0,0 21 15,-21-22-15,0 22 0,0-63 16,0 41-16,0 22 0,0-21 16,0-1-16,-21 22 0,0 0 15,0 0-15,-1 21 0,1 0 0,0 0 16,0 0-16,0 0 0,-22 0 15,22 21-15,0 0 0,0 0 16,0 1-16,21 20 0,-21-21 16,21 0-16,-22 0 0,22 22 0,-21-22 15,21 0-15,0 0 0,0 0 16,0 1-16,0-1 0,0 0 0,21-21 16,1 0-16,-1 0 0,0 0 0,21 0 15</inkml:trace>
  <inkml:trace contextRef="#ctx0" brushRef="#br0" timeOffset="5563.96">9419 1016 0,'0'-21'0,"0"42"0,0-63 0,0 21 15,0-1-15,-21 1 0,0 21 16,0-21-16,-1 21 0,1 0 0,0-21 15,0 21-15,0 0 0,0 0 16,-22 0-16,22 21 0,0-21 0,0 21 16,0 0-16,21 1 0,-22 20 15,1-21-15,0 0 0,21 22 16,0-1-16,0-21 0,0 21 0,0-20 0,0 20 16,0-21-16,0 21 15,0-20-15,42 20 16,-20-42-16,-1 0 0,0 0 15,0 0-15,0 0 0,0 0 0,64-21 16,-64 21-16,0-21 16,1-1-16,-1 1 0,0 0 15,0 0-15,-21 0 0,0-22 0,21 22 16,-21-21-16,21 21 0,-21-22 16,0 22-16,0-21 0,0 21 0,0-22 15,0 22 1,0 0-16,0 42 15,0 0 1,0 22-16,0-22 0,0 0 16,0 21-16,0-20 0,0-1 0,0 21 15,0-21-15,0 22 0,0-22 16,0 0-16,0 0 0,0 0 0,0 0 16,22 1-16,-1-1 15,0-21-15,0 0 0,0 0 16,0 0-16,1 0 0,20 0 0</inkml:trace>
  <inkml:trace contextRef="#ctx0" brushRef="#br0" timeOffset="6148.63">10223 995 0,'0'0'16,"0"-21"-16,0-64 31,-21 85-31,0 0 0,0-21 0,0 21 15,0 0-15,-22 0 0,22 0 0,0 21 16,-21-21-16,20 21 0,1 0 16,-21 22-16,21-22 0,0 0 15,-1 21-15,-20-20 0,21 20 0,21-21 16,-21 21-16,0 1 0,21-22 16,-22 0-16,22 21 0,0-20 0,0-1 15,0 0-15,22-21 0,-1 21 16,0-21-16,0 0 0,0 0 0,22 0 15,-22 0-15,21 0 0,-21 0 0,22-21 16,-1 21-16,-21-21 0,21 0 16,1-22-16,-22 22 0,21-21 0,1-43 15,-22 43-15,21-1 16,-21-20-16,0-1 0,-21 1 0,22-43 16,-1 43-16,-21-1 15,21 1-15,-21-1 0,0 22 16,0-22-16,0 22 0,0-22 15,0 43-15,0 0 0,-21 21 16,0 21-16,-1 0 16,22 1-16,-21 20 0,0 0 15,21 1-15,0-1 0,-21 0 0,0 22 16,21-1-16,0-20 16,-21 20-16,21 1 0,0-1 0,0-21 15,0 22-15,0-22 0,0 1 0,0-1 16,0 0-16,0-21 0,0 22 0,42-1 15,-21-21-15,0 0 16,0 1-16,1-22 16,-1 0-16,0 0 0,0 0 0,21 0 15,22-22-15,-43 1 16,0 21-16,22-21 0,-22 0 16</inkml:trace>
  <inkml:trace contextRef="#ctx0" brushRef="#br0" timeOffset="6553.39">10774 1080 0,'0'21'32,"21"0"-1,0-21-15,0 0-16,0 0 0,1 0 15,-1 0-15,0-21 0,0 21 16,0-21-16,0-1 0,1 22 0,-1-21 15,-21 0-15,0 0 16,0 0-16,0 0 0,0-1 0,0 1 16,0 0-16,-21 21 0,-1 0 15,1 0-15,0 0 0,0 0 16,0 21-16,0 0 16,-1 1-16,1-1 0,21 21 0,-42 22 15,42-43-15,0 21 0,0-21 16,0 0-16,0 1 15,0-1-15,0 0 0,0 0 0,0 0 16,0 0-16,21-21 0,0 0 0,0 22 16,1-22-16,20 0 0,-21 0 15,21 0-15,-20 0 0,20 0 0,0 0 16,-21 0-16,22-22 0,-22 22 16,0-21-16,21 0 0,1 0 15,-22 0-15,-21-22 0,21 22 0</inkml:trace>
  <inkml:trace contextRef="#ctx0" brushRef="#br0" timeOffset="6928.18">11345 1058 0,'0'0'0,"0"-42"0,0 21 0,0 0 0,0 0 16,21-1-16,-21 1 16,22 21-16,-1-21 15,0 21-15,0-21 0,0 21 16,22 0-16,-22 0 0,0 0 16,0 21-16,21 0 0,-20 0 0,20-21 15,-21 43-15,0-22 0,0 0 16,1 0-16,-1 22 0,0-22 0,-21 0 15,0 21-15,21-21 0,-21 22 16,0-22-16,0 0 0,0 0 16,0 0-16,-21 22 0,0-22 15,0 0-15,-1 0 0,1-21 16,21-21 15,0 0-31,0 0 0,0 0 16,21-1-16,1-20 0,-1 0 0,-21-1 15,21 1-15,21 0 0,-21-1 16,1 1-16,-1 0 0,21-1 0,-21 1 16,0 21-16,22-21 0,-22 20 0,0 1 15,0 21-15,0-21 0,1 21 16,-1 0-16,0 0 0,0 0 0,-21 21 31,0 0-31,0 1 0</inkml:trace>
  <inkml:trace contextRef="#ctx0" brushRef="#br0" timeOffset="7875.65">4995 1820 0,'0'0'0,"-21"0"16,0 0-16,0 0 0,0 0 0,-1 0 15,1 0-15,0 0 16,42 0 31,0 0-47,1 0 0,20 0 0,-21 0 15,21 0-15,1 0 0,-1 0 0,0 0 16,22 0-16,-1 0 0,1 0 16,-1 0-16,1 0 0,21 0 0,-1 0 15,1 0-15,0 0 0,-1 0 16,1 0-16,21 0 0,-22 22 16,22-22-16,0 0 0,21 0 0,-21 0 15,21 0-15,0 0 0,0 0 0,0 0 16,0 0-16,0 0 0,21 0 0,-21 0 15,21 0-15,149 0 16,-170 0-16,21 0 0,0 0 16,21 0-16,-21 0 0,1 0 0,-1 0 15,0-22-15,0 22 0,0 0 16,0 0-16,1 0 0,-1-21 0,148 21 16,-169 0-16,21-21 15,-21 21-15,0-21 0,0 21 0,0 0 16,0-21-16,-21 21 0,-21 0 15,21 0-15,-22-21 0,1 21 0,-22 0 16,1 0-16,-1 0 0,1-22 0,-22 22 16,1 0-16,-1 0 0,-21 0 15,0 0-15,0 0 16,-42 0 15,0 0-15,0 0-16,21 22 15,-21-22-15,0 0 16,-1 0-16,1 0 16</inkml:trace>
  <inkml:trace contextRef="#ctx0" brushRef="#br0" timeOffset="8048.55">11853 1778 0,'0'0'0,"-21"0"16,21 21-16,0 0 16,-21-21-16,21 22 15,-21-22 1,21 21 0,-21-21-1,-1 0-15</inkml:trace>
  <inkml:trace contextRef="#ctx0" brushRef="#br0" timeOffset="12065.04">12996 699 0,'0'0'0,"0"-22"16,0 1-16,0 0 0,0 0 16,0 42 15,-21 0-16,21 22-15,-21-1 0,0 0 16,-43 191 0,43-191-16,0 22 0,0-22 15,0 22-15,-1-1 0,22-20 16,-21-22-16,21 0 0,0 0 16,0 0-16,0 0 0,21-21 31,1-21-31,-1 21 15,-21-21-15,21 0 0,0 0 0,0 0 16,0-1-16,1 1 16,-1-21-16,0 21 0,0-22 0,21-20 15,-20 42-15,-22 0 16,0-1-16,21 1 0,-21 42 16,0 1-1,0-1-15,0 21 0,0-21 16,0 0-16,0 22 0,0-22 0,0 21 15,0-21-15,21 1 0,-21-1 16,21 0-16,-21 0 0,21 0 0,0 0 16,1-21-16,41 22 15,-42-22-15,22 0 0,-22 0 0,0 0 16,21 0-16,-21 0 16,1 0-16,-1-22 0,21 1 0,-21 0 15,0 0-15,1 0 0,-1 0 0,0-22 16,0 22-16,0-21 0,0-1 0,1-20 15,-1 21-15,-21-22 0,21 22 16,-21-22-16,21 1 0,-21 20 0,0 1 16,0 0-16,0-1 0,21 22 15,-21 0-15,0 42 16,-21 0 0,21 1-16,-21 20 0,21 0 0,-21 1 15,21 20-15,-21-21 0,-1 22 16,22-22-16,0 64 15,0-64-15,0 1 0,0-1 0,0 0 16,0-20-16,0 20 0,22-21 16,-22 0-16,21 0 0,0 1 0,0-1 15,21 0-15,-20-21 0,20 0 16,-21 0-16,43 0 0,-22 0 16,0 0-16,1 0 0,-22 0 0,21-21 15,-21 21-15,22-21 0,-22-1 16,21 1-16,-21 0 0,0 0 0,1-43 15,-22 22-15,21 0 16,-21 21-16,0-22 0,0 1 16,0 0-16,0-1 0,0 1 0,-21 21 15,21-22-15,-22 22 0,1 21 16,0 0-16,0 0 0,-43 21 16,43 1-16,0-1 15,0 0-15,0 21 0,0 1 0,-1-22 16,1 21-16,21 0 0,0 1 0,0-22 15,0 21-15,0-21 16,0 1-16,0 20 0,0-21 0,21 0 16,1 0-16,-1-21 0,0 0 15,0 0-15,0 0 0,0 0 0,1 0 16,-1 0-16,0 0 0,21 0 16,-21 0-16,22-42 15,-22 21-15,-21 0 0,21 0 0,0-1 16,0-20-16,-21 21 0,22 0 0,-1-43 15,-21 1 1,21 42-16,-21-1 0,0 44 31,0 20-15,0-21-16,0 0 0,0 22 16,0-22-16,0 0 0,0 21 0,0-21 15,0 1-15,0-1 0,0 0 0,0 21 16,0-21-1,21-21-15,-21 22 0,21-22 0,0 0 16,1 0-16,-1 0 0,0 0 0,0 0 16,0 0-16,0 0 0,1 0 15,-1-22-15,0 1 0,0 0 0,0 21 16,0-21-16,1 0 0,-1-22 16,0 22-16,-21 0 0,21 0 0,-21 0 15,21 0-15,-21-1 0,0 1 0,0 0 16,0 42-1,0 0 1,0 1-16,0-1 16,0 0-16,0 0 0,0 0 0,0 0 15,0 1-15,0-1 0,0 0 0,0 0 16,0 0-16,21-21 0,1 21 16,-1 1-16,21-22 0,-21 0 15,0 0-15,22 0 0,-22 0 16,0 0-16,21 0 0,-20 0 0,20 0 15,-21-22-15,0 22 0,22-21 16,-22 0-16,0 0 0,0 0 0,0 0 16,0-22-16,1 1 0,-1 0 0,-21-1 15,21 1-15,0-22 0,-21 22 16,21-21-16,0 20 0,-21-20 0,22 20 16,-22 1-16,21 0 0,-21-1 15,0 22-15,0-21 16,21 21-16,-21 42 15,0 0 1,-21 0-16,21 22 0,-21-22 0,21 21 16,0 22-16,-22-22 0,22 0 0,-21 22 15,21-22-15,0 0 0,0 22 16,-21-22-16,21 1 0,0-22 0,0 21 16,0 0-16,0-20 15,0 41-15,0-42 0,0 0 0,21 1 16,-21-1-16,21-21 0,-21 21 0,22 0 31,-1-21-31,0 0 0,0 0 16,0 0-16,22 0 0,-22-21 15,0 0-15,0 21 0,21-21 16,-20-1-16,-1 1 0,-21 0 0,21 0 16,0 0-16,0 0 0,0-1 15,-21 1-15,0-21 0,0 21 16,0 0-16,0-1 0,0 1 0</inkml:trace>
  <inkml:trace contextRef="#ctx0" brushRef="#br0" timeOffset="12303.9">15325 953 0,'0'0'15,"-22"0"-15,1 0 0,0 21 0,42-21 31,0 0-31,1 0 0,-1 0 16,0 0-16,21 0 0,-21 0 16,22 0-16,-1 0 0,0-21 0,-20 21 15,20 0-15,-21-22 0,21 22 16,-20-21-16,-1 21 0,21-21 16,-42 0-16,21 21 0,-21-21 0,21 0 15,-21-1-15,0 1 0</inkml:trace>
  <inkml:trace contextRef="#ctx0" brushRef="#br0" timeOffset="12623.87">14774 593 0,'0'0'0,"0"21"0,-21-21 0,21 21 15,21-21 1,0 0 0,-21-21-1,0 0 1,-21 0 0,0 21-16,21-22 0,-21 22 0,0 0 15,0 0-15,-1 0 0,1 0 16,21 22-16,0-1 15,0 0-15,0 0 16,0 0 0,0 0-16,0 1 0,0-1 15,0 0-15,0 0 0</inkml:trace>
  <inkml:trace contextRef="#ctx0" brushRef="#br0" timeOffset="13140.58">13335 1884 0,'0'0'0,"-21"0"0,0 0 0,-1 0 0,-20 0 16,21 0-16,-21-21 0,20 21 0,-20 0 15,21 0-15,0 0 0,-22 0 16,22 0-16,0 0 0,0 0 16,63 0 15,1 0-31,-1 0 0,21 0 15,22-21-15,0 21 0,21 0 16,-1 0-16,22 0 0,22-22 0,-1 22 16,0 0-16,21 0 0,-21 0 15,22-21-15,168 21 0,-189 0 16,20 0-16,85-21 0,-127 21 16,-21 0-16,-22 0 0,1-21 15,0 21-15,-22 0 0,1 0 0,-1 0 16,-20-21-16,-1 21 15,0 0-15,1 0 0,-1 0 0,-21 0 16,0 0-16,0-21 0,1 21 16,-22-22-1,-22 1 1,22 0-16,-21 21 0</inkml:trace>
  <inkml:trace contextRef="#ctx0" brushRef="#br0" timeOffset="43204.74">2519 3768 0,'0'-21'16,"0"-1"0,0 1-16,0 0 15,0 0 1,0 0 15,-21 21-31,-1 0 16,1 0-1,0 21 1,21 0-16,-21-21 0,21 21 16,-21 0-16,0 1 15,21-1-15,-22-21 0,22 21 16,0 0-16,-21 21 0,21-20 0,-21-1 16,21 0-16,-21 21 0,21 1 15,0-22-15,0 21 0,0 0 16,0 1-16,0-1 0,0-21 0,0 22 15,0-1-15,0 0 0,0 1 16,0-22-16,0 21 0,0 0 0,0-20 16,0 20-16,0-21 0,0 21 15,21-20-15,-21 20 0,0 0 0,0-21 16,0 22-16,21-1 0,-21 0 16,0 1-16,0-1 0,0 0 0,0 1 15,0-1-15,0 0 16,0 1-16,0-22 0,0 21 0,0 1 15,0-1-15,0 0 0,0-21 16,0 22-16,0-22 0,0 21 0,0 1 16,0-22-16,0 21 0,0-21 15,0 22-15,0-22 0,0 21 0,0-21 16,0 22-16,0-22 0,0 21 16,0-21-16,0 22 0,0-22 0,0 0 15,0 21-15,0-21 0,-21 1 16,21 20-16,0-21 0,0 0 0,-21 0 15,21 22-15,0-22 0,0 0 16,0 0-16,0 0 0,0 1 16,0-1-16,0 0 0,0 0 15,0 0-15,0 0 16,0-42 31,0 0-47,0-21 0,0 21 15,0-22-15,0 1 0</inkml:trace>
  <inkml:trace contextRef="#ctx0" brushRef="#br0" timeOffset="45324.12">2561 3704 0,'0'-21'0,"-21"21"16,0 0 0,42 0 62,0 0-63,0 0-15,0 0 0,22 0 0,-22 0 16,21 0-16,1 0 0,-22 0 16,21 0-16,0 0 0,1 0 15,-1 0-15,0 0 0,1 0 0,-1 0 16,0 0-16,1 0 0,63 0 15,-64 0-15,21 0 16,-20 0-16,20 0 0,43 0 16,-42 0-16,-1 0 0,-21 0 15,22 0-15,-1 0 0,-20 0 0,20 21 16,-20-21-16,20 0 0,1 0 0,-1 0 16,1 0-16,-1 0 0,1 0 15,20 0-15,-20 0 0,-1 0 0,22 0 16,-22 0-16,1 0 15,-1 0-15,1 0 0,-1 0 0,1 0 16,42 0-16,-43 0 0,-20 0 16,20 0-16,-21 0 0,22-21 15,-22 21-15,1 0 0,20 0 16,-21 0-16,-20 0 0,20 0 0,0 0 16,-21 0-16,22 0 0,-22-21 0,0 21 15,0 0-15,0 0 0,1 0 16,-1 0-16,0 0 0,0 0 15,0 0-15,0 0 16,1 0-16,-1 0 31,-21 21 1,0 0-32,0 0 15,0 1 1,0-1-16,0 0 0,0 0 15,0 0-15,0 0 0,0 1 16,0-1-16,0 0 0,0 0 0,0 43 16,0-22-16,0-21 0,0 21 15,0 1-15,0-22 0,0 21 16,0 1-16,0-1 0,0-21 0,0 21 16,0 1-16,0-22 0,0 21 15,0 1-15,0-22 0,0 21 16,0-21-16,0 22 0,-21-1 0,21-21 15,0 21-15,0 1 0,0-1 16,0 0-16,0 1 0,0-22 0,0 64 16,0-43-16,0 0 0,0-21 15,0 22-15,0-1 0,0-21 16,0 22-16,0-22 0,0 21 0,0 0 16,0-20-16,0-1 0,0 21 0,0 22 15,0-22 1,0-21-16,0 21 0,0-20 0,-22 20 0,22 0 15,0-21-15,0 1 0,0 20 16,0-21-16,0 21 0,0-20 16,0-1-16,0 0 0,0 0 0,0 0 15,0 0-15,0 1 0,0-1 16,0 0-16,0 0 0,0 0 0,0 0 16,0 1-16,0-1 0,0 0 15,0 0-15,0 0 16,0 0-16,0 1 15,0-1 1,-21 0 15,0-21-15,21 21 0,-21-21-1,0 0-15,0 21 16,-1-21-1,1 0-15,0 21 0,0-21 16,0 0-16,0 0 0,-1 22 16,1-22-16,0 0 0,0 0 0,0 0 15,0 21-15,-22-21 0,22 0 0,-21 0 16,-1 0-16,22 0 16,-21 0-16,0 21 0,-22-21 15,22 0-15,-22 0 0,22 0 16,0 0-16,20 21 0,-20-21 15,0 0-15,-1 0 0,22 0 0,-63 0 16,41 0-16,-20 0 0,20 0 16,1 0-16,0 0 0,-22 0 15,22 0-15,0 0 0,-22 0 0,22 0 16,-1 21-16,1-21 0,0 0 0,-1 0 16,1 0-16,0 0 0,21 0 15,-22 0-15,22 0 0,-21 0 0,21 0 16,-1 0-16,-20 0 0,21 0 15,-21 0-15,20 0 0,-20 0 16,21 0-16,-43 0 0,22 0 16,21 0-16,-21 0 0,20 0 0,-20-21 15,21 21-15,0 0 0,-22 0 16,22 0-16,-42-21 16,42 21-16,-1 0 0,-20 0 0,21 0 15,0 0-15,0 0 0,-1 0 16,1 0-16,0-21 0,0 21 0,0 0 15,0 0-15,-1 0 0,1 0 16,0 0-16,0 0 0,0 0 0,0 0 16,-1 0-16,1 0 0,-21 0 15,21 0-15,0 0 0,-1 0 0,1 0 16,0 0-16,0 0 0,0 0 16,0 0-16,-1 0 0,1 0 0,0 0 15,0 0-15,0 0 0,0 0 16,-1 0-16,1 0 0,0 0 15,0 0-15,0 0 0,0 0 0,-1 0 16,1 0-16,0 0 0,0 0 16,0 0-16,0 0 0,-1 0 15,1 0 1,21-21 31,0-1-32</inkml:trace>
  <inkml:trace contextRef="#ctx0" brushRef="#br0" timeOffset="48301.15">2688 3683 0,'0'0'0,"21"0"15,-21-21 16,-21 21 1,0-21-17,0 21-15,0 0 16,-1 0-16,1 0 16,0 0-16,0 0 0,0 0 15,0 0-15,-1 0 16,1 0-16,0 0 15,0 0-15,0 0 16,21 21-16,-21-21 0,-1 0 16,1 0-16,21 21 0,-21-21 15,0 0-15,0 21 0,21 0 16,-21-21-16,-1 22 16,22-1-1,0 0 1,0 0-16,-21-21 0,21 21 15,0 0-15,0 1 16,0-1-16,0 0 16,0 0-16,0 0 15,0 0-15,0 1 16,0-1-16,0 0 16,0 0-16,0 0 0,21-21 15,-21 21-15,0 1 0,0-1 16,0 0-16,22 0 0,-1 0 15,-21 0-15,0 1 16,21-1-16,0 0 16,-21 0-16,21 0 15,0-21-15,-21 21 0,22-21 0,-1 22 16,0-22 0,0 21-16,0-21 0,-21 21 15,21-21-15,1 0 16,-1 0-16,0 0 0,0 0 15,0 0-15,0 0 16,1 0-16,-1 0 16,0 0-16,0 0 15,0 0-15,0 0 0,1 0 16,-1 0-16,0 0 0,0 0 16,0 0-16,0 0 15,1-21-15,-1 21 0,0 0 16,0-21-16,0 21 15,-21-22-15,21 22 0,1 0 0,-1-21 16,0 0-16,0 0 16,-21 0-16,21 21 0,-21-21 15,21-1-15,1 1 16,-22 0-16,0 0 16,21 0-16,-21 0 0,21-1 0,-21 1 15,0 0-15,21 0 0,-21 0 16,0 0-16,0-1 0,0 1 0,0 0 15,0 0-15,0 0 0,0 0 16,0-1-16,0 1 0,0 0 0,0 0 16,0 0-16,0 0 0,-21-1 15,21 1-15,0 0 0,-21 21 0,21-21 16,-21 0-16,21 0 0,-22 21 0,22-22 16,-21 1-16,21 0 15,-21 21-15,0-21 0,0 0 16,0 21-1,-1 0-15,1-21 0,0 21 16,0 0-16,0-22 16,0 22-16,-1 0 0,1 0 0,0 0 15,0 0-15,0 0 0,0 0 16,-1 0-16,1 0 0,0 0 0,0 0 16,0 0-16,-22 0 15,22 0-15,0 0 16,0 0-16,0 0 0,0 0 0,-1 0 15,1 0-15,0 22 0,0-22 0,0 21 16,0-21-16,-1 21 16,1 0-16,0-21 0,0 21 15,21 0-15,-21 1 16,21-1-16,0 0 0,-21 0 16,21 0-16,0 0 15,0 1-15,0-1 0,0 0 0,0 0 16,0 0-16,0 0 0,0 1 15,0-1-15,21 0 0,-21 0 0,0 0 16,0 0-16,21 22 0,-21-22 16,21 0-16,-21 0 0,21 0 0,-21 1 15,0-1-15,21 0 0,1 0 16,-1 0-16,-21 0 0,21-21 16,-21 22-16,21-1 0,0 0 15,0 0-15,22 0 16,-22-21-16,0 0 15,0 21-15,0-21 0,1 0 0,-1 0 16,0 0-16,0 0 0,0 0 16,22 0-16,-22 0 0,0 0 0,42 0 15,-41 0-15,-1 0 16,0 0-16,21 0 0,-21-21 0,1 21 16,-1-21-16,0 21 0,0-21 0,0 21 15,0-21-15,1 0 0,20-1 16,-42 1-16,21 21 15,0-21-15,-21 0 0,0 0 16,0 0-16,21-1 0,-21 1 0,0-21 16,0 21-16,0 0 0,0-1 0,0 1 15,0-42 1,0 42-16,-21-1 0,21 1 0,-21 0 16,21 0-16,-21 0 0,0 21 15,21-21-15,-21-1 0,21 1 0,-22 0 16,1 0-1,0 0-15,21 0 0,-21 21 16,0-22-16,0 22 0,-1-21 16,1 21-16,0 0 15,0 0-15,0 0 16,0 0-16,-1 0 0,1 0 0,0 0 16,0 0-16,0 0 0,-22 0 15,22 21-15,0-21 0,0 22 0,0-1 16,0-21-16,-1 21 15,1-21-15,0 21 0,0 0 16,0 0-16,21 1 16,-21-22-16,-1 21 0,22 0 15,-21-21-15,21 21 16,0 0-16,0 0 0,0 1 0,-21-1 16,21 0-16,0 0 15,0 0-15,0 0 0,0 1 16,0-1-16,0 0 0,0 0 15,21 0-15,-21 0 0,0 1 16,21-1-16,1-21 0,-22 21 0,21 0 16,-21 0-16,21-21 0,-21 21 15,21 1-15,0-22 0,-21 21 0,21-21 16,1 21-16,-1 0 16,0-21-16,0 0 0,0 0 15,0 0-15,1 0 16,-1 0-16,0 0 0,0 0 0,0 0 15,22-42-15,-22 42 16,0-21-16,0 21 0,0-22 16,0 1-16,1 21 0,-1-21 0,-21 0 15,0 0-15,0 0 16,21-1-16,-21 1 0,0 0 16,0 0-16,0 0 0,0 0 15,0-1-15,-21 22 0,21-21 0,-21 0 16,-1 21-16,22-21 15,-21 21-15,0 0 0,0 0 16,0 0-16,0 0 16,-1 0-1,1 0-15,0 0 16,21 21-16,0 0 16,-21 0-16,0 1 15,0-1-15,21 0 16,0 0-16,0 0 15,0 0 1,0 1 15,-22-22 16</inkml:trace>
  <inkml:trace contextRef="#ctx0" brushRef="#br0" timeOffset="77532.8">11134 3493 0,'0'0'0,"0"-22"16,-22 22 0,1 0 15,0 0-31,0 0 16</inkml:trace>
  <inkml:trace contextRef="#ctx0" brushRef="#br0" timeOffset="81341.09">11155 3493 0,'-21'-22'47,"21"1"-31,0 0-16,0 0 15,0 0-15,0 0 16,0-1-16,0 1 15,0 0-15,0 0 0,-22 21 16,22-21 0,-21 21 15,0 42-31,0-21 0,21 22 16,-21-1-16,0 0 0,21 1 0,-22-1 15,1 21-15,0-20 0,0-1 16,0 22-16,0-22 0,-22 64 15,22-64-15,0 0 0,0-20 16,21 20-16,0-21 0,0 0 0,-21 0 16,21 1-16,0-1 0,0 0 15,-22-42 17,22 0-17,0-1-15,0 1 16,0 0-16,0 0 0,0 0 0,0-22 15,0 22-15,0-21 0,0 21 0,0-22 16</inkml:trace>
  <inkml:trace contextRef="#ctx0" brushRef="#br0" timeOffset="81656.94">10922 3344 0,'21'-21'0,"-42"42"0,63-63 16,-21 21-16,-21 0 0,22 21 15,-1 0-15,0 0 16,0 0-16,0 0 16,-21 21-16,21 0 0,-21 0 15,0 22-15,22-22 0,-22 21 0,21 22 16,0-22-16,-21 0 0,0 1 16,0-1-16,21 0 0,-21 1 15,21-1-15,-21 0 0,0-21 0,0 22 16,21 20-16,-21-42 15,22 22-15,-22-22 0,0 0 16,0 0-16,0 0 0,0 1 16,0-1-16,0 0 15,-22-21 1,1 0-16,0 0 16,21-21-16,-21 0 0</inkml:trace>
  <inkml:trace contextRef="#ctx0" brushRef="#br0" timeOffset="81898.8">10774 3874 0,'0'0'0,"-21"0"0,42 0 31,0 0-15,0 0-16,0 0 0,22 0 0,-22-22 15,21 22-15,0 0 0,1 0 0,-1 0 16,-21-21-16,22 21 0,-1-21 16,0 21-16,1 0 0,-22-21 0,21 21 15,-21-21-15,0 21 0,1-21 16,-1-1-16,0 22 0,0-21 16</inkml:trace>
  <inkml:trace contextRef="#ctx0" brushRef="#br0" timeOffset="82224.63">11663 3281 0,'0'-21'31,"0"42"-31,0 0 0,0 21 15,0-20-15,0 20 0,0 0 0,0 1 16,0-1-16,0 0 16,0 1-16,0-1 0,0 0 0,0 1 15,0-1-15,0 21 0,0-20 16,0-22-16,0 21 0,0-21 16,0 1-16,0-1 0,0 0 0,0 0 15,0 0-15,0 0 0,0 1 16,0-44 15</inkml:trace>
  <inkml:trace contextRef="#ctx0" brushRef="#br0" timeOffset="82918.03">11599 3429 0,'0'0'0,"0"-21"0,0 0 0,0 0 16,0-1-16,21 1 0,1 21 15,-1-21-15,0 21 0,0-21 0,21 21 16,-20 0-16,20 0 0,0 0 16,-21 0-16,22 0 0,-1 0 0,-21 0 15,22 21-15,-22-21 0,21 21 16,-21 0-16,0 1 0,-21-1 15,0 0-15,0 0 0,0 21 0,0-20 16,0-1-16,-21 0 0,0 21 16,0-21-16,0 1 0,-22-1 0,22 0 15,-21 0-15,21-21 0,-22 21 0,22 0 16,0-21-16,0 0 0,21 22 16,21-44 15,0 22-31,0-21 15,1 0-15,-1 21 0,21-21 0,-21 21 16,22 0-16,-1-21 16,-21 21-16,21 0 0,1 0 0,-1 0 15,-21 0-15,22 0 0,-22 0 0,21 0 16,-21 0-16,0 0 0,1 0 16,-1 21-16,0-21 0,0 21 0,-21 0 15,21 0-15,-21 1 0,0-1 16,0 0-16,0 0 15,0 0-15,-21 0 0,0 1 0,0-1 16,0 0-16,-1 0 0,-20 0 16,21 22-16,-21-22 0,20 0 0,-20 0 15,-21 0-15,20 0 0,1-21 16,0 22-16,20-22 16,-20 0-16,0 0 0,21 0 0,-22 0 15,22 0-15,0 0 0,0 0 0,0-22 16,-1 22-16,22-21 0,-21 0 15,0 0-15,21 0 0,-21 21 16,21-21-16,0-1 0,0 1 16,0 0-1,21 0 1,0 21-16,0 0 16,1 0-16,-1-21 0,0 21 0,0 0 15</inkml:trace>
  <inkml:trace contextRef="#ctx0" brushRef="#br0" timeOffset="83475.72">13377 3535 0,'0'0'0,"21"-21"16,-21 0-16,0-1 15,0 1-15,0 0 16,0 0-16,0 0 16,-21 21-16,0 0 0,0-21 15,0 21-15,0 0 16,-1 0-16,1 0 0,0 0 0,-21 0 15,21 0-15,-22 0 0,22 21 0,-21 0 16,-1-21-16,1 21 0,0 0 16,-1 0-16,1 1 0,-21 20 15,41-21-15,1 0 16,0 22-16,0-22 0,0 21 0,21-21 16,0 22-16,-21-22 0,21 21 0,0-21 15,-22 0-15,22 22 0,0-22 16,0 42-16,0-41 0,22-1 15,-1-21-15,0 21 0,0 0 16,21-21-16,-20 0 0,20 21 0,0-21 16,1 0-16,-1 0 0,0 0 15,22 0-15,20 0 0,-41-21 16,-1 21-16,0-21 0,-20 0 0,20 21 16,0-21-16,-21-1 0,1 22 0,-1-21 15,21 0-15,-42 0 16,21 21-16,0-21 0,1 0 0,-22-1 15,0 1-15,0 0 16,0 0-16,0 0 16</inkml:trace>
  <inkml:trace contextRef="#ctx0" brushRef="#br0" timeOffset="85956.16">12001 2985 0,'-42'21'15,"42"-42"16,0-1-15,0 1-16,0 0 16,0 0-16,0 0 0,21 0 15,0-1-15,1 1 0,20 21 16,0-21-16,-21 0 0,22 0 0,20 0 16,-20-1-16,-1 22 0,21-21 0,-20 0 15,20 21-15,1 0 0,-22 0 16,22 0-16,-1 0 0,1 0 15,-22 0-15,64 21 16,-64 0-16,0-21 0,-20 22 0,20-1 16,0 0-16,-21 0 0,1 0 15,-1 0-15,-21 1 16,21-22-16,0 21 0,0-21 16,0 0-1,1 0 1,-1 0-16,0 0 15,-21-21-15,21 21 16,21-22-16,-20 1 0,-1 21 0,21-21 0,0 21 16,-20 0-16,20-21 15,0 21-15,1 0 0,-1 0 0,0 0 16,1 0-16,20 0 0,-42 0 0,22 21 16,41 21-16,-63-20 15,22-1-15,-22 0 0,0 0 0,0 0 16,0 22-16,1-22 0,-22 0 15,0 21-15,0-21 0,0 1 0,0 20 16,0-21-16,0 0 0,0 0 0,0 1 16,0-1-16,0 0 0,0 0 15,21-21 1,0 0 0,0 0-16,0 0 15,0 0-15,1 0 0,-1 0 16,0 0-16,0 0 0,21 21 15,-20-21-15,-1 21 0,0 1 0,0-22 16,43 42-16,-43-21 0,-21 21 16,21-20-16,-21-1 0,21 21 15,-21-21-15,0 64 16,0-43-16,-21-21 0,0 1 0,0 20 16,-1-21-16,1 0 0,-21 22 15,0-22-15,20 0 0,-20 21 16,0-21-16,21 1 0,-22-1 0,22 0 15,0 0-15,-21-21 0,20 21 16,1-21-16,0 0 16,0 0-16,21 21 78,0 1-78,0-1 15,0 0-15,0 0 16,0 0-16,-21 0 0,0 1 0,21-1 16,-64 21-16,43-21 15,0 0-15,-22 1 0,1-1 0,0 0 16,-1 0-16,-20-21 0,21 21 16,-22 0-16,1 1 0,-128 41 15,128-63-15,-1 21 16,1-21-16,20 0 0,-20 21 0,20-21 15,1 0-15,21 0 0,-21 0 0,20 0 16,-20 0-16,21 0 0,0-21 0,0 0 16,-1 21-16,22-21 15,-21 21-15,0 0 16,0 0 0,0 0-1,0 0-15,21 21 0,-22 0 0,1-21 16,0 21-16,0 1 0,-21-1 0,20 0 15,-20 0-15,-43 21 16,-42 1-16,85-22 0,-21 0 16,-1-21-16,1 21 0,-1 0 15,1-21-15,20 22 0,-20-22 0,-1 0 16,22 0-16,-22 0 0,22 0 0,-21 0 16,20 0-16,-20 0 0,20 0 15,-20-22-15,21 1 0,-1 21 0,1-21 16,0 0-16,-1 0 0,1 0 15,0-1-15,-1 1 0,22 0 0,0 0 16,-21 0-16,20 0 0,1 21 16,0-22-16,0 22 0,0 0 0,0 0 15,-1 0-15,1 0 0,21 22 16,-21-22-16,0 21 0,0 0 16,21 0-16,-21-21 0,-1 21 0,1 0 15,0 1-15,0-1 0,0-21 0,0 21 16,-1-21-16,-20 21 0,21-21 15,0 0-15,0 0 0,-22 0 0,22 0 16,-21 0-16,-1 0 0,22 0 0,-21 0 16,0-21-16,20 0 15,-20 0-15,0-1 0,-43-41 16,22-22-16,41 43 16,1 0-16,0-1 0,0-20 15,0 20-15,0-20 0,21-1 0,0 1 16,0 21-16,0-22 0,0-42 15,0 64-15,0-43 16,0 43-16,21 21 0,0-22 0,0 22 16,0 0-16,0-21 15,1 21-15,-1 21 0,0-22 0,-21 1 0,21 21 16,-21-21-16,21 21 16,-42 0 15,0 0-16,21-21-15,-21 0 16,21 0-16,0-1 16,0 1-16,0 0 0,0 0 15,0 0-15,0 0 0,0-22 0,0 22 0,21-21 16,-21-1-16,21 22 0,0-21 16,0 21-16,1-22 0,20 22 0,-21-21 15,21 21-15,22-22 16,-22 22-16,1 0 0,-1 0 15,0 0-15,1 21 0,-1 0 16,0 0-16,-21 0 0,22 0 0,-22 0 16,42 21-16,-41 0 0,20 0 15,-21 0-15,0 1 0,0-22 16,-21 21-16,22 0 0,-1-21 0,-21 21 16,21-21-16,-21 21 15,21-21 1,-21-21-1,21 0-15,0 0 16,1 0-16,-1-1 16,-21 1-16,21 0 0,0 0 15,-21 0-15,21 0 0,0-1 16,1 1-16,-1 0 0,0 0 0,0 0 16,0 0-16,0 21 0,1-22 15,20 22-15,0 0 0,-21 0 16,1 0-16,-1 22 15,0-1-15,0 0 0,0 0 0,-21 0 16,21 0-16,1 1 0,-22-1 16,0 0-16,21-21 15,0 0 17,-21-21-32,21 0 15,0-1-15,-21 1 0,21 0 16,1 0-16,-1 0 0,0 0 15,21-22-15,-21 1 0,1 21 16,-1 21-16,0-21 0,0-1 16,0 22-16,0 0 15,1 0-15,-1 22 0,-21-1 16,0 0-16,0 0 0,0 0 16,0 0-16,0 22 0,0-22 0,0 0 15,21 0-15,-21 0 0,0 22 16,0-22-16,0 0 0,0 0 15,21 0-15,-21 22 0,21-22 0</inkml:trace>
  <inkml:trace contextRef="#ctx0" brushRef="#br0" timeOffset="92452.13">14372 3641 0,'21'0'16,"0"0"0,1 0-16,-1 0 15,21 0-15,-21 0 0,22 0 16,-1 0-16,0 0 0,22 0 0,-1 0 16,1 0-16,20 0 0,22 0 15,-21 0-15,21 0 0,0 0 16,-1 0-16,-20 0 0,0 0 0,-1 0 15,1 0-15,0 0 0,-1 0 16,-20 0-16,-1 0 0,1 0 0,-22 0 16,22 0-16,-22 0 0,0 0 0,1 21 15,-22-21-15,21 0 0,-21 0 16,1 0-16,-1 0 0,-42 0 31,-1 0-15,1 0-16,-21 0 0,0 0 15,20 0-15</inkml:trace>
  <inkml:trace contextRef="#ctx0" brushRef="#br0" timeOffset="92809.93">14605 3725 0,'0'0'0,"-42"0"0,20 0 0,1 0 0,0 0 16,42 0-1,22 0 1,-22 0-16,21 0 0,0 0 16,22 0-16,-22 0 0,43 0 0,-22 0 15,22 0-15,21 0 0,-21 0 0,-1 0 16,22 0-16,-21 0 0,84 0 15,-84 0-15,-1 0 0,-20 0 16,-1 0-16,1 0 0,-1 0 16,1 0-16,-22 0 0,22 0 0,-22 0 15,0 0-15,-20 0 0,20 0 16,-21 0-16,0 0 0,0 0 0,-21-21 16,0 0-1,0 0 1</inkml:trace>
  <inkml:trace contextRef="#ctx0" brushRef="#br0" timeOffset="93304.12">16256 3112 0,'0'42'15,"0"-21"-15,0 0 16,0 22-16,0-22 0,21 0 0,-21 21 16,21-21-16,0 22 0,22-22 0,20 21 15,-20-21-15,20 22 16,-21-22-16,1-21 0,-1 0 16,0 0-16,-20 0 0,20 0 15,0 0-15,-21 0 0,22 0 0,-22 0 16,0 0-16,0-21 0,0 21 15,1-21-15,-22-1 0,0 1 16,0 0-16,0 0 16,0 0-1,-22 21-15,1-21 0,0 21 0,-21 0 16,21 0-16,-1 21 16,-20 0-16,21 0 0,0 0 0,-22 22 15,22-22-15,0 21 0,0 0 0,0 1 16,0-22-16,-1 21 0,-20 22 15,42-22-15,-21-21 16,0 22-16,0-22 0,21 0 0,0 0 16,0 0-16,-22 0 0,22 1 0,0-1 15,22-21 17,-1-21-17,0-1-15,0 1 0,21 0 16</inkml:trace>
  <inkml:trace contextRef="#ctx0" brushRef="#br0" timeOffset="93764.9">17484 3090 0,'0'22'0,"0"-1"16,0 0-16,21 0 0,-21 0 15,21-21-15,0 21 0,-21 1 16,21-1-16,0 0 0,1 0 0,-1-21 16,0 21-16,21-21 0,-21 0 15,1 0-15,20 0 0,-21 0 0,21 0 16,-20 0-16,-1 0 0,0 0 16,0 0-16,21-21 0,-20 0 0,-1 21 15,0-21-15,0 0 0,0-1 16,-21 1-16,0 0 0,21 0 0,-21 0 15,0 0-15,0-1 0,0 1 16,-21 21 15,0 21-31,0 1 0,0 20 16,21 0-16,-21 1 0,-1 20 0,1 1 16,0-22-16,0 21 0,21-20 15,-21-1-15,21 22 0,-21-22 0,21 0 16,-22-21-16,22 22 0,0-22 15,0 21-15,0-21 0,0 43 16,0-43-16,0-42 47</inkml:trace>
  <inkml:trace contextRef="#ctx0" brushRef="#br0" timeOffset="94016.76">17293 3662 0,'0'0'15,"-21"0"-15,42 0 16,0 0 0,0 0-16,22 0 0,-1 0 15,0 0-15,1 0 0,-1 0 16,0 0-16,1 0 0,-1 0 0,0 0 15,1 0-15,-1 0 0,0 0 16,-20 0-16,20 0 0,-21 0 0,0 0 16,0 0-16,1-21 0,-1 21 15,0 0-15,0-21 0,0 21 0,0-22 16,1 22-16,-1-21 0</inkml:trace>
  <inkml:trace contextRef="#ctx0" brushRef="#br0" timeOffset="94284.61">18521 3344 0,'42'0'31,"-21"0"-31,22 0 0,-22 0 16,0-21-16,0 21 0,21 0 0,-20 0 15,-1 0-15,21 0 0,-21 0 16,0 0-16,22 0 0,-22 0 0,0 0 16,0 0-16,0 0 15,1 0-15,-1 0 0,-21-21 16,-21 21 0</inkml:trace>
  <inkml:trace contextRef="#ctx0" brushRef="#br0" timeOffset="94740.32">18563 3344 0,'0'0'0,"-21"22"0,21-1 0,0 0 16,-21-21-16,0 21 0,21 0 15,0 0 1,21-21 15,0 0-31,0 0 16,0 0-16,0 0 0,1 0 0,-1 22 15,0-22-15,0 21 0,0-21 16,0 0-16,1 21 0,-1-21 0,-21 21 16,21-21-16,0 21 0,0 0 15,-21 1-15,21-1 0,-21 0 16,0 0-16,0 0 15,0 0-15,0 1 16,-21-22-16,0 21 0,0-21 0,0 0 16,-22 21-16,22-21 15,-21 0-15,21 0 0,-22 0 0,1 0 16,0 0-16,21 0 0,-22 0 0,22 0 16,0 0-16,-21 0 0,20 0 15,1 0-15,21-21 31,21 21-31,-21-21 16,22 21-16,-1-22 0,0 22 0,21-21 16,-21 21-16,1-21 15</inkml:trace>
  <inkml:trace contextRef="#ctx0" brushRef="#br0" timeOffset="95092.07">19113 3577 0,'0'0'0,"-21"21"16,21 1-16,21-22 31,1 0-31,-1 0 16,0 0-16,0 0 0,0-22 15,0 22-15,-21-21 0,22 21 16,-1-21-16,-21 0 0,0 0 16,-21 0-1,-1 21-15,1 0 16,0 0-16,0 0 16,0 0-16,0 0 15,-1 0-15,22 21 16,22-21-1,-1 0-15,0 0 0,0 0 16</inkml:trace>
  <inkml:trace contextRef="#ctx0" brushRef="#br0" timeOffset="95468.91">20193 3069 0,'0'64'16,"0"-43"0,-21 21-16,0-21 0,-1 22 0,1-1 0,0 0 15,0 1-15,0-22 16,-22 21-16,22 1 0,-21-1 0,0 0 15,20 1-15,-62 20 0,63-21 16,-22 1-16,22-1 0,-21 0 16,-1-20-16,22 20 0,-21 0 0,21-21 15,0 22-15,-22-22 0,22 21 16,21-21-16,-21 1 0,21-1 16,-21-21-16,21 21 0,21-21 31,0 0-31,0 0 0,0-21 15,1 0-15,20-1 0,-21 1 16,21 0-16,-20 0 0</inkml:trace>
  <inkml:trace contextRef="#ctx0" brushRef="#br0" timeOffset="96015.6">20193 3895 0,'0'42'31,"0"-63"31,0 0-46,0 0-16,0-1 31,0 44 32,0-1-48,21-21-15,0 0 16,0 0-16,1 0 16,-1 0-1,0 0 1,-21-21 0,0-1-1,0 1 1,-21 21-1,0 0-15,-1 0 16,1 0-16,0 0 16,21 21-16,0 1 15</inkml:trace>
  <inkml:trace contextRef="#ctx0" brushRef="#br0" timeOffset="101341.03">13144 6202 0,'0'0'0,"-21"-42"15,0 42-15,21-22 16,-21 1 0,21 0-1,-21 21-15,21-21 0,0 0 32,0 42-1,0 0-16,0 0-15,0 22 0,0-22 16,0 0-16,0 21 0,0-21 16,21 22-16,0 20 0,-21-20 15,0-1-15,0 21 0,21 1 0,-21-1 16,0 1-16,0-1 0,0 1 16,0-1-16,0 1 0,-21 84 15,21-63-15,-21-22 0,0 22 0,21-22 16,-21 1-16,-1 21 0,1-22 15,0 1-15,21-1 0,-42 64 16,42-63-16,-21-1 0,21 1 16,0-1-16,0-21 0,0 22 0,0-22 15,0 1-15,0-1 0,0 0 16,0-21-16,0 22 0,0-22 0,0 21 0,0 1 16,0-22-16,0 0 15,0-42 16,0 0-31,0-1 0,0 1 0,0-21 16,0 0-16</inkml:trace>
  <inkml:trace contextRef="#ctx0" brushRef="#br0" timeOffset="102719.6">13229 6075 0,'-63'-42'31,"63"20"-31,-22 22 0,1-21 16,21 0-1,0 0 32,21 21-47,1 0 0,-1 0 16,0 0-16,21 0 0,-21 0 0,43 0 15,-22 0-15,64-21 16,-42 21-16,-1 0 0,22 0 0,-1 0 16,1 0-16,0 0 0,-1-21 0,22 21 15,-21 0-15,21 0 16,-22 0-16,1 0 0,0-22 0,-1 22 0,22 0 16,-21-21-16,21 21 0,0 0 15,-22-21-15,1 21 0,21 0 16,-22-21-16,-20 0 0,21 21 0,-22 0 15,1 0-15,-1-21 0,1 21 16,-1 0-16,-21 0 0,1 0 0,20 0 16,1-22-16,-22 22 15,-21 0-15,0 0 0,1 0 0,-1 0 16,0 0-16,0 0 0,0 0 16,0 0-1,1 22-15,-22-1 16,0 0-16,0 0 15,0 0-15,21 0 0,-21 1 16,21-1-16,-21 0 0,0 42 16,21-41-16,-21-1 0,21 21 15,-21 0-15,0 1 0,0-1 0,0 0 16,0 1-16,0 20 0,0 1 0,0 42 16,21-64-16,-21 21 15,0-20-15,22 20 0,-22-20 0,0-1 16,0 0-16,0 1 0,0-1 0,21-21 15,-21 21-15,0 1 0,0-22 16,0 21-16,21 1 0,-21-1 0,0 0 16,0 1-16,0 20 15,0-21-15,0 1 0,0-1 0,0-21 16,0 22-16,0-1 0,0-21 16,-21 21-16,21-20 0,0 20 0,-21-21 15,21 0-15,0 22 0,0-22 0,0 0 16,0 0-16,0 0 0,0 22 15,0-22-15,0 0 0,0 0 0,0 0 16,0 0-16,0 1 0,0-1 16,0 0-16,-22 0 15,22 0-15,-21-21 0,0 21 16,0 1 0,0-22-16,0 0 15,-1 0-15,22 21 0,-21-21 16,0 0-16,0 0 15,0 0-15,0 21 0,-1-21 16,1 0-16,0 0 0,0 0 0,0 0 16,0 21-16,-1-21 0,1 0 0,0 0 15,-21 0-15,21 0 0,-1 0 16,1 0-16,-21 0 0,21 0 0,0 0 16,-22 0-16,1 21 0,21-21 0,-22 0 15,22 0-15,-21 0 0,0 0 16,-1 0-16,22 0 0,-64 0 15,43 0-15,-43 0 16,22 0-16,21 0 0,-22 0 0,1 0 16,-1 0-16,1-21 0,-1 21 15,1 0-15,-1 0 0,-21 0 0,22-21 16,-1 21-16,22 0 0,-21 0 0,-1 0 16,1-21-16,20 21 0,-20 0 0,20 0 15,-20 0-15,21-21 0,-1 21 16,-20 0-16,20-22 0,1 22 15,-64 0-15,64 0 0,0-21 0,-1 21 16,1 0-16,0 0 0,20 0 16,-20 0-16,21-21 0,0 21 15,0 0-15,-1 0 16,22-21 0,0 0 30,22 0-46,-22-1 16,0 1-16</inkml:trace>
  <inkml:trace contextRef="#ctx0" brushRef="#br0" timeOffset="103680.05">13398 8107 0,'0'0'0,"0"21"16,-21-21-16,0 21 0,0-21 15,0 21-15,0-21 0,-1 22 0,1-22 16,-21 21-16,0-21 0,20 21 0,-20 0 16,0-21-16,-1 21 0,22-21 15,-21 0-15,21 21 0,-22-21 0,22 0 16,21 22-16,-21-22 0,21 21 15,21-21 1,0 0 0,1 0-16,41 0 15,-42-21-15,22 21 0,-1-22 0,0 1 16,1 0-16,-1 21 0,0-21 0,1 0 16,-1-22-16,21 22 0,-20 0 15,-1 0-15,0-21 0,-20 20 0,20-20 16</inkml:trace>
  <inkml:trace contextRef="#ctx0" brushRef="#br0" timeOffset="104449.35">11663 6392 0,'-43'-21'0,"86"42"0,-128-42 16,64 21-16,0 0 0,0 0 16,-1 0-16,44 0 31,-1 0-31,0 21 0,0-21 15,21 0-15,64 22 0,-42-22 16,-1 0-16,1 0 0,-1 0 0,22 0 16,-22 0-16,1 0 0,21 0 15,-22 0-15,64 0 16,-63 0-16,41 0 0,-62-22 0,-1 22 16,0 0-16,-20 0 0,-1 0 15,0 0-15,-42 0 16,0-21-1</inkml:trace>
  <inkml:trace contextRef="#ctx0" brushRef="#br0" timeOffset="104672.22">12552 6350 0,'21'0'47,"0"0"-47,0 0 0,0 0 0,1 0 15,-1 21-15,0-21 0,0 21 0,0-21 16,0 22-16,-21-1 16,0 21-16,0-21 15,-21 0-15,0 1 0,-21-1 0,21 0 16,-22 0-16,22 0 0,-21 0 16,21-21-16,-1 22 0,-20-22 15</inkml:trace>
  <inkml:trace contextRef="#ctx0" brushRef="#br0" timeOffset="105276.88">13504 6392 0,'0'0'0,"0"-21"16,0 0 0,21 0-16,1 0 15,-22 0-15,0-1 0,21 22 16,-21-21-16,0 0 0,0 0 16,0 0-16,-21 21 15,-1 0-15,1 0 16,0 0-16,0 0 0,0 0 0,0 0 0,-1 21 15,-20-21-15,21 21 16,0 0-16,-22 0 0,22 22 0,0-22 16,0 21-16,21-21 0,-21 22 0,21-22 15,0 21-15,0-21 0,0 1 16,0-1-16,0 0 0,0 0 0,0 0 16,21-21-16,0 0 15,0 0-15,0 0 0,1 0 16,20 0-16,-21-21 0,0 0 15,0 0-15,1 0 0,-1-1 16,0 1-16,0-21 0,-21 21 0,21 0 16,0-22-16,-21 22 0,0 0 15,0 0-15,0 0 0,0-1 0,22 1 16,-22 42 15,0 1-31,0-1 0,0 0 16,0 0-16,0 0 0,0 0 15,0 1-15,0 20 0,0-21 0,0 21 16,0-20-16,0-1 16,21 0-1,0-21 1,0 0-16,0-21 0,-21 0 16,21 21-16</inkml:trace>
  <inkml:trace contextRef="#ctx0" brushRef="#br0" timeOffset="105795.53">13822 6075 0,'0'0'0,"0"-21"15,0 42 1,0 0-16,0 0 16,0 0-16,0 1 0,0-1 15,0 0-15,0 21 0,-21-21 16,21 1-16,0-1 0,0 42 15,0-42-15,0 1 0,0 20 16,-22-21-16,22 0 16,0 0-16,-21-21 0,21 22 15,0-44 17,0 1-32,0 0 15,0 0-15,0 0 0,0 0 16,0-1-16,0 1 0,0 0 15,21 21-15,1-21 0,-1 21 0,0-21 16,0 21-16,0-21 0,0 21 16,22 0-16,-22 0 15,21 0-15,-21 0 0,1 0 0,-1 0 16,0 0-16,-21 21 0,21 0 0,0 0 16,0-21-16,-21 21 0,0 0 15,0 1-15,0-1 0,0 0 0,0 0 16,-21-21-16,0 21 0,-21 0 0,21 1 15,-22-1-15,22 0 0,0-21 0,-21 21 16,20-21-16,-20 0 16,21 21-16,0-21 0,0 21 0,-1-21 0,1 0 15,0 0-15,21-21 32,0 0-17,0 0-15</inkml:trace>
  <inkml:trace contextRef="#ctx0" brushRef="#br0" timeOffset="106133.44">14541 6223 0,'0'0'0,"0"-21"15,-21 21 1,0 0-16,0 0 16,0 0-16,0 0 0,21 21 0,-22-21 15,1 21-15,0 0 0,21 1 16,0-1-16,-21 0 0,21 21 16,0-21-16,0 1 0,0-1 0,0 0 15,0 0-15,0 0 0,0 0 16,21 1-16,-21-1 15,21-21-15,0 0 0,1 0 0,-1 0 16,0 0-16,0 0 16,0 0-16,0 0 15,1-21-15,-1 21 0,0-22 16</inkml:trace>
  <inkml:trace contextRef="#ctx0" brushRef="#br0" timeOffset="106492.59">14901 6329 0,'0'21'31,"0"0"-31,0 0 16,21-21 15,1 0-16,-1-21-15,-21 0 16,21 21-16,-21-21 0,0 0 16,0 0-1,-21 21 1,0 0-16,-1 0 16,1 0-1,21 21-15,-21-21 16,21 21-16,0 0 15,0 0 1,21-21 0,0 0-16,1 0 15</inkml:trace>
  <inkml:trace contextRef="#ctx0" brushRef="#br0" timeOffset="107825.3">15600 6138 0,'0'0'0,"-21"0"47,-1 0-47,1 0 0,0 0 16,0 0-16,0 43 0,0-43 15,-1 21-15,22 0 0,-21 0 16,0 0-16,21 1 0,0-1 0,-21 0 16,0 0-16,21 21 0,-21 22 15,21-43-15,0 0 0,0 0 16,0 1-16,0-1 0,0 0 0,0 0 16,21 0-16,0-21 15,0 0-15,0 0 0,0 0 0,1 0 16,-1 0-16,0 0 0,0 0 15,0 0-15,0-21 0,22 0 0,-22 0 16,0 21-16,0-21 0,0-1 0,1 1 16,-1-21-16,0 21 0,0 0 15,-21-1-15,21 1 0,-21 0 0,21 0 16,-21 0-16,0 42 31,0 0-15,0 0-16,0 0 15,-21 1-15,21-1 0,-21 0 16,21 0-16,0 0 0,0 0 0,0 1 16,0-1-16,0 0 0,0 0 15,0 0 1,21-21-16,0 0 0,1 0 16,-1 0-16,0 0 0,0 0 15,-21-21-15,21 0 0,-21 0 16,21 21-16,-21-21 0,0-1 15,0 1-15,0 0 0,0 0 16,-21 0-16,0 0 0,21-1 0,-21 1 16,21 0-16,-21 21 15,21-21-15,0 0 32,21 21-17,0 0 1,0 0-16,0 0 0,1 0 0,-1 0 15,0 0-15,0 0 0,0 0 16,0 0-16,1 0 0,-1 0 0,0 0 16,-21 21-16,21-21 0,-21 21 15,21 0-15,-21 0 0,0 1 16,0-1-16,0 0 16,21 0-16,-21 0 0,0 0 0,0 1 15,0-1-15,0 0 0,0 0 0,0 0 16,0 0-16,0 1 15,0-1 1,-21-21-16,21-21 31,0-1-15,0 1-16,0 0 0,0 0 16,0 0-16,0-22 0,0 22 15,0 0-15,21 0 0,1-21 16,-1 20-16,0 1 0,0 0 0,0 21 15,0-21-15,1 0 0,-1 21 0,0 0 16,0 0-16,0 0 0,0 0 16,1 0-16,-1 0 0,0 0 0,0 0 15,0 0-15,0 21 0,1 0 16,-22 0-16,0 0 0,21 1 16,-21-1-16,21 0 0,-21 0 15,0 0-15,0 0 0,0 1 0,0-1 16,0 0-16,0 0 15,-21-21 17,0 0-32,21-21 31,0 0-31,0 0 0,0-1 16,0 1-16,0 0 0,21 0 0,0 0 15,0 0-15,0-22 0,0 22 0,1 0 16,20 0-16,-21 0 0,21-1 15,-20 1-15,20 21 0,-21 0 0,21 0 16,1 0-16,-22 0 0,21 0 0,-21 21 16,1 1-16,-1-1 0,-21 0 15,0 0-15,0 0 0,0 43 16,0-43-16,0 0 0,0 21 16,-21-20-16,21-1 0,-22 0 15,1 0-15,0-21 16,0 0-16,0 21 0,0-21 15,-1 0-15</inkml:trace>
  <inkml:trace contextRef="#ctx0" brushRef="#br0" timeOffset="112763.9">19960 5101 0,'0'0'0,"0"-21"0,0 0 15,0 0-15,0 0 16,0-1-16,0 1 16,0 0-16,0 0 0,0 0 15,0 0-15,21 21 0,0-22 16,-21 1-16,22 21 0,-1 0 16,0 0-16,0 0 0,0 21 15,0-21-15,1 43 0,-1-22 16,0 0-16,-21 21 0,21 1 15,-21-22-15,21 21 0,-21 1 16,0-1-16,0-21 0,0 21 0,-21 1 16,0-22-16,-21 0 0,20 21 15,1-20-15,-21-1 0,21 0 0,-22-21 16,22 21-16,0-21 0,-21 21 0,-1-21 16,22 0-16,0 0 15,0-21-15,0 0 0,0 0 0,-1 21 16,1-21-16,21-1 0,0 1 0,0-21 15,0 21-15,0 0 0,0-1 16,0-20-16,0 21 16,21-21-16,1 42 15,-1 0-15,0 0 0,0 0 0,21 0 16,-20 21-16,-1 0 0,0 0 0,21 0 16,-21 0-16,1 1 0,-1-1 15,21 0-15,-21 0 0,0 0 0,1 0 16,-1 1-16,0-1 0,-21 0 15,21 0-15,0 0 0,-21 0 16,21-21-16,1 0 0,-1 0 16,0 0-1,0 0-15,0-21 16,0 21-16</inkml:trace>
  <inkml:trace contextRef="#ctx0" brushRef="#br0" timeOffset="113580.49">20743 4995 0,'0'0'0,"21"-42"16,-21 21 0,22 21-16,-22-21 31,0 42-16,-22 0 1,1 0-16,0 0 0,0 1 16,0-1-16,0 0 0,-1 21 0,22-21 15,-21 22-15,0-22 0,21 21 0,0-21 16,-21 22-16,21-22 0,-21 0 16,21 43-16,0-43 15,0 0-15,0 0 0,0 0 0,21-21 16,0 21-16,0-21 0,0 0 15,22 0-15,-22 0 0,0 0 16,0 0-16,0 0 0,22 0 16,-22 0-16,21-21 0,-21 0 15,22 0-15,-22 21 0,0-21 0,0-22 16,0 22-16,22-21 16,-22 0-16,0-1 0,-21 22 0,0-21 15,0-1-15,0 22 0,0-21 16,0 0-16,0 20 0,0 1 15,-21 0-15,0 0 0,0 21 0,-1 0 16,1 0-16,-63 0 16,62 21-16,1-21 0,0 21 15,0 0-15,0-21 0,21 22 0,-21-1 16,-1 0-16,1 0 16,21 0-16,0 0 0,21 1 31,1-22-31,-1 0 0,0 0 15</inkml:trace>
  <inkml:trace contextRef="#ctx0" brushRef="#br0" timeOffset="114116.25">21780 4932 0,'0'0'0,"0"-21"15,22 21-15,-22-21 0,0-1 16,-22 22 0,1 0-1,0 0-15,0 0 0,0 22 16,0-1-16,-22-21 0,22 21 0,0 0 15,0 0-15,0 0 0,-1 1 16,22-1-16,-21 0 0,21 0 0,0 0 16,0 0-16,0 1 0,21-22 15,1 21-15,-22 0 0,21-21 16,0 21-16,0 0 0,0-21 0,0 21 16,1-21-16,-1 22 0,0-1 0,0-21 15,0 21-15,0-21 0,-21 21 16,0 0-16,22-21 15,-22 21-15,0 1 0,-22-1 16,1-21-16,0 0 16,0 0-16,0 21 0,-22-21 0,22 0 15,0 0-15,0 0 0,0 0 16,0 0-16,-1 0 0,1 0 0,0 0 16,0 0-16,0 0 0,-22 0 15,22 0-15,0-21 16,0 21-16,21-21 31,21 21-31,0 0 0,0 0 16,1-22-16,20 22 0,-21 0 15</inkml:trace>
  <inkml:trace contextRef="#ctx0" brushRef="#br0" timeOffset="114961.28">22056 5376 0,'21'0'16,"0"0"0,0-21-1,0 21-15,0 0 0,-21-21 0,43 0 16,-43 0-16,0 0 0,0-1 15,21 22-15,-21-21 0,0 0 16,0 0-16,0 0 0,-21 21 31,0 0-15,-1 21-16,22 0 0,0 0 0,-21 0 16,0 1-16,21-1 0,0 0 15,0 0-15,-21 0 0,21 0 16,0 1-16,0-1 0,0 0 15,0 0-15,0 0 16,21 0 0,0-21-1,0 0-15,1 0 0,-1 0 16,0-21-16,0 21 0,0 0 16,0-21-16,1 0 0,-1 21 15,0-21-15,0 0 0,21-1 16,-20 1-16,-1 0 0,0 21 0,0-21 15,0 0-15,0 0 0,1 21 16,-1-22-16,-21 1 0,21 21 16,0-21-16,0 21 15,0 0-15,1 0 16,-1 0 15,-21-21 16,-21 21-31,-1 0-16,22-21 15,-21 21-15,0 0 16,0 0-16,0 0 0,0 0 16,21 21-16,-22 0 0,1-21 15,0 21-15,0 0 0,0 1 0,0 20 16,21-21-16,-22 0 0,1 0 15,21 1-15,0 20 0,0-21 0,0 0 16,0 0-16,0 1 0,0-1 16,21 0-16,1-21 0,-1 0 15,0 21-15,21-21 0,64 0 32,-64 0-32,-20 0 0,20-21 0,-21 0 0,0 21 15,0-21-15,1 21 0,-1-22 0,0 1 16,-21 0-16,0 0 15,0 0-15</inkml:trace>
  <inkml:trace contextRef="#ctx0" brushRef="#br0" timeOffset="173900.36">2921 3493 0,'0'-22'31,"0"1"-31,0 0 15,0 0 1,0 0-16,-21 21 16,0-21-16,-1 21 15,1-22-15,0 22 0,0 0 16,0 0-16,-22 0 0,22-21 16,0 21-16,0 0 0,-21 0 0,20 0 15,-20 0-15,21 0 0,-21 0 16,20 0-16,-20 0 0,0 0 0,21 0 15,-22 21-15,22-21 16,0 22-16,-21-22 0,20 21 0,1 0 16,0 0-16,-21-21 0,42 21 15,-21 22-15,-1-22 0,1 0 16,0 0-16,21 21 0,-21-20 16,21 20-16,0-21 0,-21 21 0,21 1 15,0-22-15,-21 21 0,21-21 0,0 22 16,0-22-16,0 64 15,0-64-15,0 63 16,0-62-16,0 20 0,21 0 0,0-21 16,-21 1-16,21 20 0,0-21 15,0 0-15,1 0 0,-1 1 16,0-1-16,21 0 0,-21 0 0,22 0 16,-22-21-16,21 21 0,-21 1 15,43-1-15,-22-21 0,1 21 16,-22-21-16,21 0 0,-21 0 15,22 21-15,-22-21 0,21 0 0,-21 0 16,22 0-16,-22 0 0,21 0 16,-21 0-16,43-21 0,-22 21 15,-21-21-15,0 0 0,22-1 16,-22 22-16,21-21 0,-21 0 0,1 0 16,20 0-16,-21-22 0,0 22 15,22 0-15,-22-21 0,0 21 16,0-22-16,0 22 0,0-21 15,1-1-15,-1 1 0,-21 21 0,21-21 16,-21-1-16,21 22 0,-21-21 16,0 21-16,0-22 0,0 1 0,0 21 15,0-22-15,-21 22 0,0-21 16,0 21-16,-1 0 0,1-22 16,-21 22-16,21 0 0,-22 0 0,22 0 15,-21-22-15,21 22 0,0 0 0,-22 0 16,22 0-16,-21-1 15,21 22-15,-22-21 0,22 0 0,-21 0 0,-1 21 16,22-21-16,-21 21 16,0 0-16,-1 0 0,1 0 0,0 0 15,-1 0-15,1 0 0,-22 0 16,22 0-16,0 0 0,-1 21 16,1-21-16,0 21 0,-1 0 0,22 0 15,-21 1-15,21-22 0,0 21 16,-1 21-16,1-21 0,-21 22 15,21-22-15,21 21 0,0-21 16,0 22-16,-21-22 0,21 21 16,0-21-16,0 22 0,0-22 15,0 21-15,0-21 0,0 43 16,21-22-16,0 0 0,-21 1 16,21-22-16,0 21 0,0 1 15,1-1-15,-22-21 0,21 21 0,0 1 16,0-22-16,21 0 0,-20 0 15,-1 0-15,21 1 0,-21-1 0,22 0 16,-22 0-16,21-21 0,0 21 16,1-21-16,-1 0 0,0 0 0,-20 0 15,20 0-15,0 0 16,1 0-16,-1 0 0,0 0 0,-21 0 16,22 0-16,-1-21 0,-21 21 0,22-21 15,-1 0-15,64-43 16,-64 43-16,-21 0 0,22 0 15,-22-22-15,21 22 0,-21-21 16,0 21-16,1-22 0,-1 1 0,0 0 16,0-1-16,0 22 0,-21-21 15,0 0-15,0-1 0,0 22 0,0-21 16,0-1-16,0 22 0,-21 0 16,0-21-16,0 21 0,0-1 0,-22 1 15,1 0-15,21 0 16,-22 0-16,1 0 0,0-1 0,21 22 15,-22-21-15,1 21 0,0 0 16,20-21-16,-20 21 0,0 0 0,21 0 16,-43 0-1,22 0-15,-22 21 0,22 0 0,0 1 16,20-1-16,-20-21 0,21 21 16,0 0-16,0 0 0,-1 0 15,1 22-15,0-22 0,0 21 16,21-21-16,0 22 0,0-22 15,0 0-15,0 21 0,0-20 16,0 20-16,0 0 0,0-21 0,0 22 16,21-22-16,21 42 15,-42-20-15,22-22 0,-22 21 16,21-21-16,0 1 0,0-1 0,0 0 16,0 0-16,1-21 0,-1 21 15,0-21-15,21 0 0,-21 0 0,22 0 16,-1 0-16,-21 0 0,22 0 15,-1 0-15,-21 0 0,21-21 0,22 0 16,-22 0-16,-21 0 16,64-22-16,-64 22 15,22 0-15,-1-43 0,-21 43 16,0-21-16,-21 21 0,0-22 0,0 22 16,0-21-16,0-22 15,-42 22-15,21 0 16,0 21-16,-22-22 15,1 22-15,21 21 0,0-21 0,-22 0 16,22 21-16,-21 0 0,-1 0 16,1 0-16,0 0 0,-43 0 15,43 21-15,-1 0 0,22 0 16,-21 0-16,21 1 0,0-1 16,-1 0-16,22 21 0,0-21 0,0 22 15,22 20-15,20 22 16,-21-64-16,0 21 15,0-20-15,1 20 0,-1-21 0,0 0 16,0 0-16,21 1 0,-20-22 0,-1 21 16,0-21-16,21 0 0,-21 0 15,22 0-15,-1 0 0,-21-21 16,0-1-16,1 1 0,-1 0 16,0 0-16,0 0 0,0 0 0,0-22 15,1 22-15,-22-21 16,0 21-16,0-22 0,0 22 15,0-21-15,0 21 0,-22-22 0,1 22 16,0 21-16,0 0 0,0 0 16,0 0-16,-1 0 0,1 0 15,0 0-15,-21 42 0,21-20 16,-1-1-16,-20 21 0,21-21 0,0 22 16,21-22-16,0 21 0,0-21 0,0 43 15,0-43-15,0 0 16,21-21-16,0 0 0,0 0 15,0 0-15,22 0 0,-22 0 16,0-21-16,0 21 0,0-21 0,1 0 16,-1-1-16,-21 1 15,0 0-15,0 0 0,0 0 0,0 0 0,0-1 16,0 1-16,-21 21 16,-1 0-16,1 0 15,0 0-15,0 0 16,0 0-16,0 43 0,-1-22 15,1 0-15,21 0 0,0 0 16,0 0-16,-21-21 0,21 22 0,0-1 16,0 0-16,0 0 0,0 0 15,21-21-15,0 21 0,1-21 16,-1 0-16,0 22 16</inkml:trace>
  <inkml:trace contextRef="#ctx0" brushRef="#br0" timeOffset="180183.91">6921 9165 0,'0'-21'16,"0"0"-16,0 0 0,0 0 0,0-1 16,0 1-16,0 0 15,0 0-15,0 0 0,0 0 0,0-1 16,0 1 0,-21 21-1,21 21-15,0 1 16,0 20-16,0-21 15,0 0-15,0 22 0,0-22 16,0 21-16,0 0 0,0-20 16,21 20-16,-21 0 0,22 1 0,-1 20 15,-21-21-15,21 22 0,0-1 16,-21 1-16,0-1 0,21 22 0,0 0 16,-21-22-16,0 22 0,0 21 0,0-22 15,0 22-15,0 85 16,-21-85-16,21-1 0,0-20 0,-21 21 15,21-21-15,-21 20 0,21-20 0,-21 0 16,21-22-16,0 22 0,0 84 16,0-126-16,21-22 15,-21 21-15,21-21 0,-21 0 16,21-21-16,0 0 0,1-21 16,-22 0-16,0-21 15,0 21-15,21-22 0,-21-20 16,0 20-16</inkml:trace>
  <inkml:trace contextRef="#ctx0" brushRef="#br0" timeOffset="181216.18">6816 8848 0,'21'0'31,"21"0"-31,-21 0 16,22 0-16,-1 0 0,21 0 0,-20 0 16,20 0-16,1-21 0,-1 21 15,1 0-15,42 0 0,-22 0 0,22-22 16,0 22-16,0 0 0,0 0 16,-1-21-16,22 21 0,-21 0 15,21 0-15,148 0 0,-148 0 16,0 0-16,0-21 0,0 21 0,0 0 15,-21 0-15,21 0 0,0 0 16,-21 0-16,0 0 0,-21 0 0,-1 0 16,1 0-16,-22 0 0,1 0 15,-1 21-15,-20-21 0,-1 0 16,0 0-16,-20 21 0,20-21 0,-21 22 16,0-22-16,0 21 0,1-21 15,-1 21-15,-21 0 0,21 0 16,-21 0-16,21 1 0,-21-1 15,0 0-15,0 0 0,0 0 0,0 22 16,0-22-16,0 21 0,0-21 0,0 22 16,0-1-16,0 0 0,0 1 15,0-1-15,0 21 0,0-20 0,0 20 16,0 1-16,0-22 0,0 22 16,0-1-16,0 1 0,0-1 15,21 1-15,-21-22 0,0 21 0,0 1 16,0-1-16,0-20 0,0 20 15,0 1-15,0-1 0,0 1 0,0-1 16,0 1-16,0-22 0,0 85 16,0-85-16,0 1 0,0 20 15,0-20-15,0-1 0,0 0 0,0 1 16,0-1-16,0 0 0,0 1 0,-21-1 16,0 0-16,0-21 0,21 22 0,0-22 15,-21 0-15,21 0 0,-22 0 16,22 1-16,0-1 0,0 0 15,-21-21-15,21 21 0,-21 0 0,0-21 16,0 21-16,0-21 0,-1 0 16,1 0-16,0 0 0,0 22 15,-21-22-15,-1 0 0,1 0 0,0 0 16,-22 0-16,1 0 0,-22 0 0,21 0 16,-105 0-16,84 0 15,1 0-15,-1 0 0,0 0 0,-20-22 16,-1 22-16,0-21 0,-21 21 0,21 0 15,-21 0-15,0-21 0,-21 21 0,0 0 16,21 0-16,-21 0 0,-1 0 16,1 0-16,0 0 0,21 0 15,0 0-15,0 0 0,21 0 0,0 0 16,22 0-16,-1 0 0,22 0 16,20 0-16,1 0 0,21-21 0,-22 21 15,22 0-15,21-21 31,21 0-31,1-1 16,20 22-16</inkml:trace>
  <inkml:trace contextRef="#ctx0" brushRef="#br0" timeOffset="181748.87">11769 10118 0,'0'21'0,"21"-21"15,0 0-15,21 0 0,-21 0 16,22 0-16,20 0 0,-20 0 0,20 21 16,1-21-16,-1 0 0,-21 0 15,22 0-15,-1 0 0,1 0 0,-1 0 16,1 0-16,-1 0 0,-20 0 16,20 21-16,-20-21 0,20 0 0,-21 0 15,-20 0-15,20 0 0,-21 0 0,0 0 16,-42 0-1,-21 0 1,21 0-16,-22 21 0,1-21 0,0 0 16,-22 0-16,-42 0 0,43 0 15</inkml:trace>
  <inkml:trace contextRef="#ctx0" brushRef="#br0" timeOffset="181965.74">12107 10245 0,'0'0'0,"-42"0"0,21 21 15,0-21-15,-1 0 0,1 0 16,21 21-16,21-21 15,1 0 1,-1 0-16,0 0 0,21 0 16,1 0-16,-22 0 0,21 0 15,22 0-15,-22 0 0,0 0 0,1 0 0,-1-21 16,21 21-16,-20-21 0,-1 21 16,0 0-16,1 0 0,-1-21 0,0 21 15,1 0-15,-22 0 0,42-22 16,-41 1-16,-1 21 0,-21-21 15,0 0-15,0 0 16</inkml:trace>
  <inkml:trace contextRef="#ctx0" brushRef="#br0" timeOffset="182360.59">12827 9800 0,'0'21'31,"21"-21"-15,0 0 0,0 22-16,1-22 0,-1 0 0,0 0 15,0 21-15,21-21 0,-20 0 0,20 0 16,-21 0-16,21 0 0,-20 21 16,20-21-16,0 0 0,-21 0 0,1 0 15,41 21-15,-42-21 0,-21 21 16,0 0-16,21-21 0,-21 22 15,0-1-15,-21 0 0,0 0 16,0 0-16,-21 0 0,20 1 0,-20 20 16,0-21-16,-1 0 15,-41 43-15,41-22 0,1-21 0,0 22 16,-1-1-16,22-21 0,-21 21 16,21-20-16,-43 41 15,64-42-15,-42 22 0,21-22 16,21 0-16,0-42 31,21 0-15,0-1-16</inkml:trace>
  <inkml:trace contextRef="#ctx0" brushRef="#br0" timeOffset="183143.74">15007 9800 0,'0'0'0,"-21"-21"15,21 0-15,-21 21 0,21-21 0,0 0 16,0-1-16,0 1 15,0 0-15,0 0 0,21 0 16,0 0-16,-21-1 0,21 22 16,0-21-16,1 0 0,-1 21 0,0 0 15,0 0-15,0 0 0,0 0 0,1 0 16,20 0-16,-21 0 0,0 21 16,22 0-16,-22 1 0,0 20 0,21-21 15,-21 21-15,1 1 0,-22-1 16,0 0-16,0 1 0,0-1 15,0 0-15,0 1 0,0-1 0,-22 22 16,-20-22 0,21-21-16,-21 21 0,20-20 0,-20-1 0,0 21 15,-1-21-15,1 0 0,-43 22 16,43-22-16,0-21 0,21 21 16,-22-21-16,22 0 0,0 0 0,0 0 15,0 0-15,-1 0 0,22-21 0,0 0 16,-21 21-16,21-21 15,-21-22-15,21 22 0,0 0 0,0 0 0,0 0 16,0-22-16,0 22 0,0 0 16,0 0-16,21 21 0,-21-21 15,21-1-15,1 22 0,-1 0 0,0 0 16,0 0-16,0 22 0,0-1 16,1 0-16,-1-21 0,0 21 15,21 0-15,-21 0 0,1 1 0,-1 20 16,21-21-16,-21 0 0,0 0 15,22 1-15,-1 20 0,-21-21 16,0-21-16,1 21 0,-1 0 16,0-21-16,-21 22 0,21-22 15,-21 21-15,21-21 0</inkml:trace>
  <inkml:trace contextRef="#ctx0" brushRef="#br0" timeOffset="183452.56">16002 10435 0,'-21'21'16,"21"1"0,-21-1-16,-1 0 0,1 0 15,21 0-15,0 0 0,-21 1 16,0-1-16,0 0 0,0 0 16,21 21-16,-22-20 0,1-1 0,0 0 0,-21 21 15,21-21-15,21 1 16,-22-22-16,22 21 0,-21-21 15</inkml:trace>
  <inkml:trace contextRef="#ctx0" brushRef="#br0" timeOffset="185529.21">17251 9525 0,'0'-21'15,"0"0"1,0 0 0,0-1-1,0 1 1,0 0-1,21 21 1,-21-21-16,21 21 16,0 0-16,-21-21 0,21 21 15,1 0 1,-1 0-16,-21-21 187,21 21-124,0 0-47,0 0-16,0 0 15,1 0-15,-1-22 0,21 22 16,-21 0-16,0 0 0,22 0 0,-22 0 15,21 0-15,-21 0 0,22 0 0,-22 0 16,0 0-16,0 0 0,0 0 16,1 0-16,-1 0 0,-42 0 47,-1 0-32,1 0-15,0 0 0,-21 0 16,21 0-16,-1 22 0,1-22 15,0 0-15,-21 0 0,21 0 0,-1 0 16,1 0-16,0 0 0,0 0 16,0 0-16,0 0 0,-1 0 0,1 21 15,0-21-15,0 21 16,0 0-16,0-21 16,21 21-16,0 0 0,-22 1 0,22-1 15,-21 21-15,0-21 0,21 0 16,0 1-16,-21-1 0,0 21 0,21-21 15,-21 0-15,-1 1 16,22-1-16,0 0 16,0-42 31,0 0-32,22 21-15,-1-22 0,0 22 16,0-21-16,0 21 0,0 0 15,1 0-15,-1-21 0,21 21 16,-21 0-16,22 0 0,-22 0 0,21 0 16,-21 0-16,22 0 0,-22 0 15,21 0-15,0 0 0,-20 21 0,-1-21 16,0 21-16,0 1 0,21-1 16,-42 0-16,43 21 15,-43-21-15,0 22 0,0-22 16,0 0-16,0 0 0,0 0 15,0 1-15,-21-22 0,-22 42 16,22-21-16,-64 0 0,64-21 16,-21 0-16,21 21 0,-22-21 15,22 0-15,-21 0 0,21 0 0,-22 0 16,22 0-16,0 0 16,0 0-16,0 0 0,0 0 15,21-21-15,-22 21 0,22-21 16,0 0-1,0 0 17,22 21-1,-1-21-31,0 21 16</inkml:trace>
  <inkml:trace contextRef="#ctx0" brushRef="#br0" timeOffset="185892">18203 10160 0,'0'21'15,"0"0"1,-21-21-16,0 22 16,0-1-16,0-21 0,21 21 0,-22 0 15,1-21-15,0 21 0,0 0 16,21 1-16,-21-1 0,0 0 15,-1-21-15,1 21 0,21 0 0,-21 0 16,0 1-16,21-1 0,-21-21 16,21 21-16,-43 0 15,43 0-15,-21-21 16</inkml:trace>
  <inkml:trace contextRef="#ctx0" brushRef="#br0" timeOffset="186813.09">19092 9462 0,'0'0'0,"21"0"0,-21-22 0,0 44 47,0-1-47,0 0 0,0 0 15,0 0-15,-21 22 0,0-1 0,21-21 16,-21 21-16,21 1 0,0-1 0,-21 0 15,21 1-15,-21-22 0,21 21 16,-22-21-16,22 22 0,0-22 0,0 0 16,0 0-16,0 0 0,-21 1 15,21-1 1,0-42 31,21-1-47</inkml:trace>
  <inkml:trace contextRef="#ctx0" brushRef="#br0" timeOffset="187303.8">19643 9589 0,'0'0'0,"-22"21"0,1 0 0,21 0 0,-21 0 16,-21 43-16,21-43 16,-1 42-16,1-41 0,21 20 15,-21-21-15,21 0 0,-21 0 0,21 1 16,0-1-16,0 0 0,0 0 15,0 0-15,0 0 0,21-21 16,0 22-16,22-22 16,-22 0-16,21 21 0,-21-21 0,0 0 15,1 0-15,20 0 0,-21 0 16,21 0-16,-20-21 0,-1 21 0,0-22 16,21 1-16,-21 21 0,1-21 15,-1 0-15,0 21 0,0-21 0,0 0 16,-21-1-16,21-20 0,-21 21 0,0 0 15,0-22-15,0 22 0,0-21 16,0 0-16,0 20 0,0-20 16,0 0-16,-21 21 0,0-1 0,0 1 15,0 0-15,0 21 0,-1 0 16,1 0-16,0 0 0,0 0 0,0 0 16,0 21-16,-1 0 0,1-21 15,0 22-15,21-1 0,-21-21 0,0 21 16</inkml:trace>
  <inkml:trace contextRef="#ctx0" brushRef="#br0" timeOffset="187983.68">20976 9525 0,'0'0'0,"21"-63"32,-21 41-32,0 1 15,-21 21 1,0 0-16,0 0 16,0 0-16,-1 0 0,-20 0 0,21 21 15,0 1-15,-22-22 0,22 21 0,0 0 16,0 21-16,0-21 0,21 1 15,0-1-15,0 0 0,0 0 0,0 0 16,0 0-16,0 1 0,21-22 16,0 21-16,0 0 0,0 0 0,22-21 15,-22 21-15,0 0 0,21-21 0,-20 22 16,20-1-16,-21 0 16,21 0-16,-42 0 0,22-21 15,-22 21-15,0 1 0,0-1 16,0 0-16,-22 0 15,1-21-15,0 0 16,-21 21-16,21-21 0,-1 21 0,-20-21 16,0 0-16,21 0 0,-22 0 15,22 0-15,-21 0 0,-1 0 0,22 0 16,-21 0-16,21 0 0,-22 0 16,22 0-16,0 0 0,0 0 0,0 0 15,0 0-15,-1 0 16,44 0 15,-1 0-31,0-21 0,0 21 16,0 0-16,0 0 0</inkml:trace>
  <inkml:trace contextRef="#ctx0" brushRef="#br0" timeOffset="188860.17">21061 10054 0,'0'0'0,"21"0"0,21 0 0,-21 0 16,1 0-16,-1 0 0,21 0 16,-21 0-16,0 0 0,1 0 0,20-21 15,-21 0-15,0 21 0,0-21 0,1 0 16,-1-1-16,0 1 0,0 0 16,0 0-16,-21 0 0,0 0 0,0-1 15,0-20-15,0 21 0,0 0 16,0 0-16,0-1 0,-21 22 0,0-21 15,0 21-15,0 0 0,-1 0 16,1 21-16,0 1 16,0-1-16,21 0 0,-21 0 0,0 21 15,-1-20-15,22-1 0,0 0 16,0 21-16,0-21 0,0 1 16,0-1-16,0 0 0,0 0 0,0 0 15,0 0-15,22-21 16,-1 22-16,0-22 0,0 0 0,0 0 15,0 0-15,1 0 0,20 0 0,-21 0 16,0 0-16,0 0 0,1 0 16,-1 0-16,21 0 0,-21-22 0,0 1 15,1 21-15,41-42 16,-42 21-16,0 0 0,1-1 0,-1 1 16,0-21-16,0 21 0,0 0 0,0-1 15,1 1-15,-22 0 0,21 0 16,0 0-16,0 21 15,0 0 1,-21 21 15,0-42 47,0 0-62,-21 21-16,0 0 0,0 0 16,0 0-16,-1 0 15,1 0-15,0 0 0,0 21 16,0 0-16,0 0 0,-1 0 0,-20 0 16,21 1-16,0-1 0,0 21 0,-22-21 15,22 0-15,21 1 0,0 20 16,-21-21-16,21 0 0,0 0 0,0 1 15,0-1-15,21 0 0,-21 0 0,21-21 16,0 21-16,1 0 0,20-21 16,-21 22-16,0-22 0,22 0 0,-22 0 15,0 0-15,21 0 0,-21 0 0,1 0 16,-1 0-16,21 0 0,-21 0 16,0 0-16,1 0 15,-22-22-15,21 22 0,-21-21 0,21 0 16,0 21-16,-21-21 15,21 0-15,0 0 16,-21-1 0</inkml:trace>
  <inkml:trace contextRef="#ctx0" brushRef="#br0" timeOffset="189128.32">22077 10245 0,'-21'0'47,"-1"0"0,1 0-47,0 0 15,0 0-15,0 0 0</inkml:trace>
  <inkml:trace contextRef="#ctx0" brushRef="#br0" timeOffset="195160.64">12954 12107 0,'0'0'16,"-21"0"-16,0 0 0,-1 0 0,-41 0 15,42 22-15,63-22 47,-21 0-47,22 0 0,-1 0 16,21 0-16,1 0 0,-1 0 0,1 0 15,-1 0-15,1 0 0,-1-22 16,1 22-16,-1 0 0,-20 0 0,20 0 16,-20 0-16,-1 0 0,0 0 0,1 0 15,-1 0-15,0 0 0,-21 0 16,1 0-16,-1 0 0,0 22 0,-21-1 31,0 0-15,-21-21-1,0 0-15,-1 0 0,1 0 0,0 0 16,0 0-16,0 0 0,0 0 16,-1 0-16,-20 0 0,0 0 0</inkml:trace>
  <inkml:trace contextRef="#ctx0" brushRef="#br0" timeOffset="195452.46">12827 12213 0,'0'0'0,"-21"0"15,42 0 17,0 0-32,21 0 15,-20 0-15,-1 0 0,21 0 0,0 0 16,1 0-16,-1 0 0,0 0 15,1 0-15,-1 0 0,22 0 0,-22 0 16,0 0-16,1 0 0,20 0 0,-21 0 16,1 0-16,-22 0 0,21 0 0,1 0 15,-22 0-15,21 0 0,-21 0 16,0 0-16,1-21 0,-1 21 0,0 0 16,0 0-16,-21-21 15,0 0 1,0 0-1,0-1-15</inkml:trace>
  <inkml:trace contextRef="#ctx0" brushRef="#br0" timeOffset="195940.18">13716 11790 0,'0'42'32,"0"-21"-32,0 1 0,21-22 0,-21 21 15,21 0-15,0-21 0,1 21 0,-1-21 16,0 0-16,0 21 0,0-21 16,0 0-16,22 0 0,-22 0 0,42 21 15,-41-21-15,-1 0 16,21 0-16,-21 0 0,0 0 15,1 0-15,-1 0 0,0 0 16,-21 22 0,0-1-1,-21-21-15,0 21 16,-1-21-16,1 21 0,0 0 0,-42 22 16,20-22-16,22 0 15,-21 0-15,-1 0 0,22 0 16,0 1-16,-21 20 0,21-21 0,-1 0 15,1 0-15,0 1 0,0-1 16,21 0-16,0 0 0,-21 0 0,0-21 16,21 21-16,-22 1 0,22-1 15,0 0 1,22-21 15,-1-21-31,0 21 16,0-21-16,0-1 0</inkml:trace>
  <inkml:trace contextRef="#ctx0" brushRef="#br0" timeOffset="197045.8">16108 11790 0,'0'-21'0,"0"-43"31,0 43-31,21 21 16,-21-21-16,21 21 15,-21 21 1,0 0-16,0 0 16,0 1-16,0 20 0,0-21 0,0 21 15,0 1-15,0-1 0,0 0 0,0 1 16,0-1-16,0 0 0,0 1 0,-21-22 16,21 21-16,0 1 15,0-22-15,-21 21 0,21-21 0,-21 22 16,21-22-16,-22 0 0,22 0 0,-21 0 0,21 0 15,0 1 1,0-1-16,-21-21 0,21 21 16,0-42 15,0 0-15,21-1-16,0 1 0,-21 0 15,22 0-15,-22 0 0,21-22 0,-21 22 16,21-21-16,-21 0 0,21-1 15,-21 1-15,21 0 0,-21-22 16,21 22-16,-21-1 0,0 1 0,0-21 16,22 41-16,-22-20 0,0 0 0,0 21 15,0-1-15,0 1 0,0 0 16,0 0-16,-22 42 16,1 0-1,0 0-15,0 1 0,0-1 16,-22 21-16,22 0 0,-21-20 0,21 20 15,0 0-15,-22 1 0,22-1 0,-21 0 16,21 1-16,-22-1 0,22-21 16,0 0-16,0 22 0,0-22 0,-1 0 15,1 0-15,0 0 16,21-42 15,21 0-15,-21 0-16,21 0 0,1-1 15,-1 1-15,0 0 0,0-21 0,21 21 16,-20-22-16,20 22 0,0 0 16,1 0-16,-22 21 0,21 0 0,0 0 15,1 0-15,-1 0 0,0 0 0,-20 0 16,20 21-16,0 0 0,-21 0 0,1 0 16,-1-21-16,0 22 0,0-1 0,0 0 15,0 0-15,1-21 16,-22 21-16,0 0 0,21-21 0,0 22 15,0-22 17,0 0-17,0-22 17,1 1-32,-22 0 0,21 21 15,-21-21-15</inkml:trace>
  <inkml:trace contextRef="#ctx0" brushRef="#br0" timeOffset="197744.38">17695 11875 0,'0'0'0,"21"-22"0,-21 1 0,0 0 16,22 0 0,-22 0-16,0 0 0,0-1 15,-22 22 1,1 0 0,0 0-16,-21 0 0,21 0 15,-1 0-15,-20 0 0,0 22 0,21-1 16,-22 0-16,22 0 0,0 0 0,-21 0 15,42 1-15,-22-1 0,1 0 16,21 0-16,0 0 0,0 0 0,0 1 16,0-1-16,0 0 0,0 0 15,21-21-15,1 21 0,20-21 16,-21 21-16,0-21 0,0 0 16,22 22-16,-22-22 0,64 21 15,-64-21-15,0 0 16,0 21-16,0 0 0,0-21 15,-21 21-15,22-21 0,-22 21 16,21 1-16,-21-1 16,0 0-1,0 0-15,-21-21 16,-1 0-16,1 21 0,0 0 16,0-21-16,0 0 15,0 0-15,-1 0 0,1 22 0,0-22 16,0 0-16,0 0 0,0 0 0,-1 0 15,1 0-15,0 0 0,0 0 16,0 0-16,0 0 0,-1 0 16,1 0-16,0-22 0,0 22 15,21-21-15,-21 21 0,0-21 16,21 0 62,21 21-78,0 0 16,0-21-16,0 21 0,0 0 0,1-21 15</inkml:trace>
  <inkml:trace contextRef="#ctx0" brushRef="#br0" timeOffset="198803.93">18055 12234 0,'0'0'16,"21"0"-16,0 0 0,1 0 16,-1 0-16,0 0 0,-21-21 15,21 0-15,0 21 0,0-21 16,1 0-16,-1 0 0,0-1 15,-21 1-15,21 0 0,0 0 16,-21 0-16,0 0 0,0-1 16,0 1-16,0 0 0,0 0 0,0 0 15,0 0-15,-21 21 32,0 0-17,0 21-15,21 0 0,-21 0 0,21 0 16,-22 0-16,1 1 0,21-1 0,0 0 15,-21 21-15,0-21 0,21 1 16,0-1-16,0 21 0,0-21 16,0 0-16,0 22 0,0-1 0,0-21 15,21 0-15,0 1 16,0-22-16,1 21 0,-1-21 16,21 0-16,-21 0 0,0 0 0,1 0 15,20 0-15,-21 0 0,0 0 0,22 0 16,-22 0-16,0 0 0,0 0 15,0-21-15,0-1 0,22 22 0,-22-21 16,21-21-16,-21 21 0,-21 0 16,22-22-16,-1 22 0,0 0 0,0-21 15,0 20-15,-21-20 0,21 21 16,1 0-16,-22 0 0,21-1 16,0 22-16,-21-21 0,21 21 0,0 0 31,-21 21-16,0 1-15,0-1 16,21-21-16,-21 21 16,22-21 31,-22-21-32,0 0-15,0-1 16,0 1-1,-22 21 17,1 0-17,0 0-15,0 0 16,21 21-16,-21-21 0,21 22 0,-21-22 16,-1 21-16,22 0 0,-21 0 0,0 0 15,21 0-15,-21 1 16,21-1-16,-21 0 0,21 0 0,0 0 15,0 0-15,0 1 0,0-1 16,0 0-16,0 0 0,0 0 16,0 0-16,21 1 15,0-22-15,0 21 16,0-21-16,1 0 0,-1 0 16,0 0-16,0 0 15,0 0-15,0 0 0,1-21 16,-1 21-16,0-22 0,0 22 0,-21-21 15,21 0-15,0 21 0,1-21 0,-22 0 16,21 21-16,0-21 16,-21-1-16,0 1 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0:25:47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3598 0,'0'-21'63,"22"21"-63,-1 0 15</inkml:trace>
  <inkml:trace contextRef="#ctx0" brushRef="#br0" timeOffset="712.59">6371 2985 0,'0'0'0,"0"-22"0,0 1 15,0 0-15,0 0 0,0 0 0,0 0 16,0-1-16,0 1 16,0 0-16,0 0 0,0 0 15,0 0-15,0 42 47,0 0-47,0 21 0,0-21 0,0 22 16,0-1-16,0 0 0,0 1 15,0 20-15,0 1 0,0-1 16,0 1-16,0-1 0,0 1 0,-21 20 16,0-20-16,0-1 0,21 1 15,-22-1-15,1 64 0,0-63 16,21-1-16,-21-20 0,21 20 0,0-20 15,0-1-15,-21 0 0,21-21 16,0 1-16,0-1 0,0 0 0,0 0 16,0-42 15,0 0-31,0-22 0,0 22 16,21-21-16,0 0 15</inkml:trace>
  <inkml:trace contextRef="#ctx0" brushRef="#br0" timeOffset="1926.64">6540 2963 0,'0'-21'0,"0"42"0,0-63 15,-21 42 1,42 0 31,1 0-31,-1 0-16,0 0 0,21 0 15,-21 0-15,22 0 0,-1 0 0,0 0 16,22 0-16,-1 0 0,1 0 15,-1 0-15,22 0 0,0 0 16,-1 0-16,22 0 0,0 0 0,0 0 16,21 0-16,0 0 0,0 0 15,0 0-15,0 0 0,21 0 0,-21 0 16,169 0-16,1 0 16,-149 0-16,21 0 0,-21 0 15,22 0-15,-1 0 0,-21 21 16,22-21-16,-22 0 0,21 21 0,-21-21 15,170 22-15,-170-1 0,-21-21 16,21 0-16,-42 0 0,21 21 16,0-21-16,-21 0 0,0 0 0,-1 0 15,-20 0-15,0 0 0,-1 0 16,-20 0-16,-1 0 0,1 0 16,-1 0-16,-20 0 0,41 0 15,-41 0-15,-1 0 0,-21 0 16,22 0-16,-22 0 0,0 0 0,0-21 15,0 21-15,0 0 0,1 0 0,-1 0 32,-21 21-17,0 0 1,0 0-16,0 0 0,0 1 16,-21-1-16,21 21 0,0-21 0,0 22 15,-22-1-15,22 21 0,-21-20 16,21-1-16,0 0 0,0 22 15,0-22-15,0 1 0,0-1 0,0 0 16,0 22-16,0-22 0,0 0 16,0 1-16,0-1 0,21 0 0,-21 1 15,22-1-15,-1 43 0,-21-43 16,21 0-16,0-20 0,-21 20 16,0-21-16,0 21 0,0-20 0,0-1 15,0 0-15,0 0 0,0 0 16,-21-21-16,0 21 15,-22-21-15,22 0 0,-21 0 0,0 0 16,-1 0-16,1 0 0,0 0 0,-22 0 16,1 0-16,-1 0 15,1 0-15,-22 0 0,0 0 0,1 0 16,-1 0-16,-21-21 0,21 21 0,-20 0 16,20 0-16,-21 0 0,0-21 15,0 21-15,1 0 0,-1 0 0,-21 0 16,21-21-16,-21 21 0,0 0 0,21 0 15,-21 0-15,-21 0 0,21 0 16,0 0-16,0 0 0,0 0 0,0 0 16,0 0-16,21 0 0,-21 0 0,0-21 15,21 21-15,-21 0 0,0 0 16,21 0-16,1 0 0,-22 0 0,21 0 16,0-21-16,0 21 0,0 0 15,0 0-15,1 0 0,-1-22 16,0 22-16,21 0 0,1 0 0,-22-21 15,21 21-15,0 0 0,1-21 0,-1 21 16,0-21-16,1 21 0,-1 0 16,-105-21-16,126 21 0,-21 0 15,22 0-15,-1-21 0,1 21 16,-1 0-16,22 0 0,-21 0 0,20 0 16,-41-22-16,41 22 0,22-21 15,-21 21-15,21 0 0,-1 0 16,22-21-1,22 21 17,-1-21-32,0 21 0,42-42 15,-41 42-15,20-22 0</inkml:trace>
  <inkml:trace contextRef="#ctx0" brushRef="#br0" timeOffset="2336.4">7006 3281 0,'0'0'0,"0"-21"0,0 0 16,0-1-16,0 1 0,0 0 0,0 0 16,0 0-16,-21 21 15,21 21 17,0 0-32,0 0 0,0 22 0,0-1 15,0 0-15,-21 1 0,21-1 0,0 0 16,0 1-16,-21 20 0,21-21 15,-22 1-15,1-22 0,21 21 0,0 1 16,-21-22-16,21 21 0,-21-21 16,21 0-16,0 1 0,0-1 15,0 0-15,0-42 32,0 0-32</inkml:trace>
  <inkml:trace contextRef="#ctx0" brushRef="#br0" timeOffset="2668.21">6773 3302 0,'0'-21'16,"-21"0"-16,21 0 0,0-22 0,0 22 0,64-85 31,-43 85-31,21 21 16,-21-21-16,43 0 0,-22 21 0,0 0 15,22 0-15,-1 0 0,-20 0 16,20 0-16,-20 21 0,-1 0 0,0 21 16,1 1-16,-22-22 0,-21 21 15,0 1-15,0 20 0,-21-21 0,-1 1 16,-20-22-16,0 21 0,21 1 16,-22-22-16,-41 42 0,41-42 15,22-21-15,-21 22 0,21-1 0,-1-21 16,1 0-16,42 0 31,1 0-15,-1-21-16,0-1 0,0 22 15,0-21-15</inkml:trace>
  <inkml:trace contextRef="#ctx0" brushRef="#br0" timeOffset="3083.97">7514 3450 0,'0'0'0,"21"0"0,-21 21 32,0 1-32,0-1 0,-21 0 15,0 0-15,21 0 0,-21 0 0,21 1 16,-21-1-16,21 21 0,-22-21 16,22 0-16,0 1 0,0-1 0,0 0 15,0 0-15,0 0 0,0 0 16,0 1-16,22-22 15,-1 0-15,0 0 0,0 0 0,0 0 16,0 0-16,1 0 0,20 0 16,-21 0-16,21-22 0,-20 1 0,20 0 15,-21 21-15,0-42 0,22 21 0,-22-1 16,0-20-16,-21 21 0,0-21 16,0 20-16,0-20 0,0 0 0,0 21 15,0-1-15,0 1 0,-21 0 16,0 0-16,-1 0 0,1 21 0,0 0 15,0 0-15,0 0 0,0 0 0,-1 0 16,1 21 0,0 0-16,21 0 0,-21 0 15,21 1-15,0-1 16,21-21 0,0 0-16</inkml:trace>
  <inkml:trace contextRef="#ctx0" brushRef="#br0" timeOffset="3347.82">8191 3217 0,'0'0'16,"43"-21"-16,-22-21 0,42 0 15,-41 20-15,-1 1 0,0 0 0,-21 0 16,0 42 0,0 0-1,0 0-15,0 1 0,0-1 16,0 21-16,-21 0 0,0 1 0,21-1 15,-22 22-15,1-22 0,0 0 16,21 1-16,-21 20 0,0-21 0,0-20 16,21 20-16,0-21 0,0 21 0,-22-20 15,22-1-15,0 0 0,0 0 16,22-21-16,-1 0 16,0-21-16,0 21 0,0-21 15,0 0-15</inkml:trace>
  <inkml:trace contextRef="#ctx0" brushRef="#br0" timeOffset="3815.55">8805 3090 0,'0'0'15,"0"-21"-15,0-21 0,0 21 0,0-22 16,-21 43 0,0 0-16,0 22 15,0-1-15,-1 21 16,1-21-16,21 22 0,-21-1 15,0 0-15,0 22 0,0-22 0,-1 22 16,22-22-16,-21 21 0,0-20 16,0-1-16,21 0 0,0 1 0,0-1 15,0 22-15,0-43 0,0 0 16,0 0-16,0 0 0,21 0 16,0-21-16,0 0 0,22 0 0,-22 0 15,21 0-15,43-21 0,-43 0 16,-21 21-16,22-42 0,-1 21 15,0-1-15,1 1 0,-22-21 0,21 21 16,-21-22-16,1 22 0,-1-21 16,0 21-16,-21 0 0,21-1 15,-21 44 1,0-1 0,-21 0-16,21 0 0,-21 0 15,21 22-15,-21-22 0,21 0 0,0 0 16,0 0-16,0 0 0,0 1 15,0-1-15,0 0 0,21-21 0,0 21 16,0-21-16,0 0 0,0 0 16,1 0-16,-1 0 0,0 0 15,0-21-15,0 0 0,0 0 16,1-1-16,-1 1 0</inkml:trace>
  <inkml:trace contextRef="#ctx0" brushRef="#br0" timeOffset="3992.45">9440 3260 0,'0'-21'0,"0"42"0,-21-42 0,0 21 16,21-22-16,-21 22 15,21 22 17,0-1-17,0 0-15,0 0 0,21 0 16,-21 0-16,21-21 0</inkml:trace>
  <inkml:trace contextRef="#ctx0" brushRef="#br0" timeOffset="4932.92">9694 3535 0,'0'21'15,"0"-42"-15,-21 42 0,0 0 0,0-21 0,21 21 16,-21-21-16,-1 22 0,22-1 15,-21-21-15,21 21 0,0 0 0,0 0 16,-21 0-16,21 1 0,0-1 16,0 0-16,0 0 15,0-42 32,0 0-31,21 0-16,-21-1 0,21 1 0,1 0 15,-1 0-15,-21-21 0,21 20 16,0-20-16,0 21 0,0-21 0,1 20 16,-1 1-16,0 0 0,0 21 0,0 0 15,0 0-15,1 0 16,-22 21-16,0 0 16,0 1-16,0 20 0,0-21 0,0 0 15,0 0-15,0 22 16,0-22-16,0 0 0,0 0 0,0 0 15,0 1-15,21-1 0,0 0 0,0-21 16,0 21-16,22-21 0,-22 0 16,21 0-16,0 0 0,1 0 0,-1 0 15,0 0-15,1 0 0,20 0 0,-20-21 16,-1 21-16,0-21 0,-21 0 16,22-1-16,-22 1 0,0 0 0,0 0 15,0 0-15,-21-22 0,0 1 16,0 21-16,0 0 0,0 0 15,-21-1-15,0 1 0,0 21 0,0 0 16,-22 0-16,22 0 16,0 0-16,-21 0 0,21 0 0,-1 21 15,-20 1-15,21-1 0,0-21 0,0 21 16,-1 0-16,1 0 0,0 22 16,21-22-16,0 0 15,21-21-15,0 21 16,1-21-16,-1 0 0,0 0 15,0 0-15,0 0 0,0 0 0,1 0 16,-1 0-16,0 0 0,0 0 16,0 21-16,0 0 15,-21 1-15,0-1 16,0 0-16,22 0 0,-22 0 0,21 22 16,-21-1-16,0 0 0,0 1 15,0-1-15,21 21 0,-21 1 0,0-22 16,0 22-16,0-1 0,0-20 0,0 20 15,0 1-15,0-22 0,0 85 16,-21-85-16,21 22 0,-43-22 16,22 0-16,0 1 0,-21-1 0,-1 0 15,1-20-15,-21-1 0,-1 0 16,1 0-16,-22-21 0,21 0 0,-20 0 16,20 0-16,-20-21 0,20 0 0,22 0 15,-22-1-15,22-20 0,21 0 0,-22-1 16,22-20-16,21 21 15,0-1-15,0 1 0,0-22 0,0 22 16,0 0-16,21-1 0,1 1 0,-1 0 16,21-1-16,-21 1 0,22 0 15,20-1-15,43-20 0,-43 21 16</inkml:trace>
  <inkml:trace contextRef="#ctx0" brushRef="#br0" timeOffset="5235.74">11007 3344 0,'0'0'16,"0"-21"-16,-22 0 0,22 0 15,-21 21-15,21 21 16,0 0-16,0 0 0,-21 22 15,21-22-15,0 21 0,-21 1 16,21-1-16,0 0 0,0 1 0,0-1 16,0 0-16,0-21 0,0 22 15,0-22-15,0 0 0,0 21 16,0-20-16,0-1 0,0 0 16,0-42 15</inkml:trace>
  <inkml:trace contextRef="#ctx0" brushRef="#br0" timeOffset="5528.57">10922 3366 0,'0'-22'0,"0"44"0,0-86 0,0 43 16,0 0-16,0 0 0,0-1 0,0 1 15,0 0-15,21 21 0,0-21 0,22 0 16,-22 0-16,21 21 0,0 0 15,1-22-15,-1 22 0,0 0 16,-20 0-16,20 0 0,0 22 0,-21-1 16,1 0-16,-1 21 15,-21-21-15,0 22 0,0-22 0,0 21 0,0 1 16,-21-1-16,-1 0 0,1-21 16,-21 22-16,-22-1 15,22-21-15,0 0 0,-1 1 0,1-1 16,21 0-16,0 0 0,0-21 0,-1 0 15,1 21-15,42-21 32</inkml:trace>
  <inkml:trace contextRef="#ctx0" brushRef="#br0" timeOffset="5876.37">11197 3810 0,'21'0'16,"0"0"-16,1 0 16,-1 0-16,0-21 15,0 21-15,0-21 0,0 0 16,1 21-16,-1-22 0,0 1 0,0 21 16,0-21-16,0 0 0,1 0 0,-22 0 15,0-1-15,-22 22 31,1 0-31,0 22 16,0-22-16,0 21 0,0 0 0,-1 0 16,1 0-16,0 0 0,0 1 0,21-1 15,-21 0-15,21 0 0,0 0 16,0 0-16,0 1 0,21-1 16,0-21-16,0 0 0,0 0 15,1 0-15,-1 0 0,21 0 16,-21 0-16,0 0 0,1 0 0,20 0 15,-21-21-15</inkml:trace>
  <inkml:trace contextRef="#ctx0" brushRef="#br0" timeOffset="6236.16">11726 3683 0,'0'0'0,"0"-21"16,-21 21-16,21-21 15,0 0-15,21 21 16,0 0-16,1 0 15,-1 0-15,0 0 16,-21 21-16,21-21 0,0 21 16,-21 0-16,0 0 0,21 0 0,-21 1 15,22-22-15,-22 21 0,0 0 16,0 0-16,0 0 0,0 0 0,0 1 16,0-1-16,0 0 0,-22-21 15,1 0-15,0 0 0,21-21 31,0 0-15,0-1-16,0 1 0,0 0 16,21 0-16,0 0 0,1 0 15,-22-1-15,21 1 0,0 0 16,-21 0-16,21 21 0,0-21 0,0 21 16,1 0-16,-1-21 0,0 21 15,0 0-15,0 0 0,0 0 16,1 0-16,-1 0 0</inkml:trace>
  <inkml:trace contextRef="#ctx0" brushRef="#br0" timeOffset="6433.05">12234 3620 0,'-21'42'32,"21"-21"-32,0 0 0,-21 0 15,21 1-15,-21 41 31,21-42-15,21-42 31</inkml:trace>
  <inkml:trace contextRef="#ctx0" brushRef="#br0" timeOffset="6601.95">12277 3556 0,'0'0'0,"0"-21"0,-22 21 0,1 0 16,21-21-16,-21 21 31,21 21-15,0 0-16,0 0 15,0 0-15</inkml:trace>
  <inkml:trace contextRef="#ctx0" brushRef="#br0" timeOffset="6975.74">12425 3662 0,'-21'0'15,"-1"0"1,22 21-16,-21-21 0,21 21 15,-21 0-15,21 1 16,0-1-16,0 0 16,0 0-16,0 0 15,21-21 1,0 0-16,1 0 0,-1 0 16,0 0-16,0 0 15,0-21-15,-21 0 16,0 0-16,21 0 15,-21-1-15,0 1 0,0 0 16,0 0 0,-21 21-16,0 0 15,21 21 1,-21-21 0,21 21-16,-21-21 0,21 21 15,0 1-15</inkml:trace>
  <inkml:trace contextRef="#ctx0" brushRef="#br0" timeOffset="7495.44">12763 3683 0,'0'0'0,"0"-21"16,0 0-1,-21 21 16,0 0-31,0 0 0,21 21 0,-21 0 16,0 0-16,21 0 16,0 1-16,-22-22 0,22 21 0,-21 0 15,21 0-15,0 0 0,0 0 16,21-21 0,1 0-1,-1 0-15,0 0 0,0 0 16,0 0-16,-21-21 15,21 0-15,1 0 0,-1 0 16,-21 0-16,21-22 0,0 22 0,0-21 16,-21-1-16,21 1 0,1 0 15,-22-1-15,21 1 0,-21 0 0,21-1 16,-21 22-16,0-21 0,0 21 0,0 0 16,0 42-1,-21 0 1,0 0-16,21 0 0,-22 22 15,22-22-15,-21 21 0,0 0 16,21-20-16,0 20 0,0-21 0,0 21 16,0-20-16,0 20 0,0-21 15,0 0-15,0 0 0,0 22 0,21-43 16,-21 21-16,21 0 0,1-21 0,-1 21 16,0-21-16,0 0 0,0 0 0,0 0 15,1 0-15,-1 0 0,0 0 16,0 0-16,0 0 0,0 0 15</inkml:trace>
  <inkml:trace contextRef="#ctx0" brushRef="#br0" timeOffset="7682.34">13229 3810 0,'-21'0'109</inkml:trace>
  <inkml:trace contextRef="#ctx0" brushRef="#br0" timeOffset="8411.92">5778 5609 0,'0'0'0,"-21"0"0,0 0 15,0 0 1,42 0 0,0 0-16,0 0 0,22 0 0,-22 0 15,42 0-15,-20 0 0,-1 0 16,22 0-16,-1 0 0,-21 0 0,22-21 16,-1 21-16,-20 0 0,20 0 15,-20 0-15,-1 0 0,0 0 0,-21 0 16,1 0-16,-1 0 0,-42 0 31,-1 0-31,1 0 0,-21 0 16,0 0-16,20 0 0,-20 0 0</inkml:trace>
  <inkml:trace contextRef="#ctx0" brushRef="#br0" timeOffset="8651.78">5842 5630 0,'0'0'0,"-21"0"0,0 0 0,-22 0 16,43 22-16,-21-22 0,42 0 31,0 21-31,1-21 16,-1 0-16,21 0 0,0 0 15,1 0-15,-1 0 0,22 0 16,-22 0-16,0 0 0,22 0 0,-22 0 16,0 0-16,-20 0 0,20 0 15,-21 0-15,0 0 0,0 0 0,1 0 16,-1-21-16,-21-1 15,0 1 1,0 0-16,0 0 0,0 0 16</inkml:trace>
  <inkml:trace contextRef="#ctx0" brushRef="#br0" timeOffset="9012.58">6413 5292 0,'-21'-21'16,"0"21"-16,21 21 15,0 0 1,0 0-16,0 0 0,0 0 16,21 1-16,0-22 0,1 21 15,20-21-15,-21 21 0,21-21 0,-20 0 16,62 21-16,-63-21 0,22 0 16,-1 0-16,0 0 0,1 0 15,-22 21-15,21-21 0,-21 0 0,1 0 16,-1 0-16,-21 21 0,0 1 15,0-1 1,-21 0-16,-1 0 0,1 0 16,-21 0-16,21 22 0,-22-22 15,1 0-15,0 21 0,-1 1 0,1-22 16,21 21-16,-21-21 0,20 22 0,1-22 16,0 0-16,0 0 0,0 0 15,0 1-15,21-1 0,0 0 16</inkml:trace>
  <inkml:trace contextRef="#ctx0" brushRef="#br0" timeOffset="15623.25">8340 5271 0,'-22'0'0,"44"0"31,-1 0-31,0 0 0,0 0 16,0 0-16,0 0 0,22 0 0,-22 0 15,0 0-15,21 0 0,-20 0 16,20 0-16,-21 0 0,21 0 0,-20 0 16,-1 0-16,0 0 0,0 0 15,0 0-15,0 0 0,-42 0 31,0 0-31</inkml:trace>
  <inkml:trace contextRef="#ctx0" brushRef="#br0" timeOffset="16133.96">8403 5249 0,'21'22'0,"-63"-44"16,63 22-16,-63 0 0,21 0 15,-1 0-15,1 22 16,21-1-16,-21 0 15,21 0-15,-21 0 0,21 0 0,-21 1 16,21-1-16,0 21 0,-21-21 16,21 0-16,-22 1 0,22-1 0,0 0 15,0 0-15,0 0 0,0 0 16,0 1-16,22-22 47,-1 0-47,-21-22 15,21 22-15,0 0 0,0-21 0,0 0 16,1 21-16,-1 0 0,0 0 16,0 0-16,21 0 0,-20 0 0,20 0 15,-21 0-15,21 0 0,-20 21 16,20 0-16,-21 1 0,0-1 0,22 0 16,-22 0-16,0 0 0,-21 0 15,0 1-15,0-1 0,0 21 0,0-21 16,0 0-16,0 1 0,-21-1 0,0 0 15,-22-21-15,22 21 0,-21 0 0,21-21 16,-22 0-16,1 21 16,21-21-16,-22 0 0,22 0 0,0 0 15,-42 0-15,41 0 16,1 0-16,0-21 16,0 0-16,21 0 15,0 0-15,0 0 16,21 21-16,0-22 15,0 1-15,1 21 0</inkml:trace>
  <inkml:trace contextRef="#ctx0" brushRef="#br0" timeOffset="16879.53">9250 5482 0,'-21'21'0,"63"-42"0,-63 21 0,42-21 0,-42 21 47,0 0-47,-1 21 0,1 0 0,0 1 16,0-1-16,-21 42 15,20-42-15,1 22 0,0-22 16,0 21-16,0-21 0,21 22 0,0-22 16,0 0-16,0 21 0,0-20 0,0-1 15,0 0-15,21 0 0,0-21 16,0 0-16,0 21 0,1-21 15,20 0-15,-21 0 0,0 0 16,22 0-16,-22 0 0,21-21 0,-21 21 16,0-21-16,22 0 0,-22 0 15,0-1-15,-21 1 0,0-21 16,0-22-16,0 43 0,0-21 16,0 0-16,-21 20 0,0 1 15,0-21-15,-1 21 0,22 0 16,-21-1-16,21 1 15,0 0-15,21 21 16,1 0 0,-1 0-16,0 0 0,0 0 0,0 0 15,22 0-15,-22 0 0,0 0 16,42 21-16,-41-21 0,20 43 16,-42-22-16,0 0 0,21 0 15,-21 0-15,0 0 0,0 22 16,0-22-16,0 0 0,0 21 0,0-20 15,-21 41 1,21-42-16,0 0 0,0 1 0,0-1 16,0 0-16,21-21 0,21 21 0,-20-21 15,-1 0-15,21 0 0,-21 0 16,22 0-16,-1 0 0,0 0 0,1 0 16,-1 0-16,-21 0 0,43-21 15,-43 0-15,0 0 0,-21-1 16,0 1-16,0-21 0,0 0 15,0 20-15,0-20 0,-21 0 0,0-1 16,-1 22-16,1 0 0,0 0 0,0 0 16,0 0-16,0 21 0,-1 0 15,1 0-15,0 0 0,0 0 16,0 21-16,0-21 16,21 21-16,-22 0 0,22 0 0,0 0 15,0 1-15,0-1 0,0 0 0,0 0 16,0 0-16,22 0 15,20-21-15</inkml:trace>
  <inkml:trace contextRef="#ctx0" brushRef="#br0" timeOffset="17564.14">10626 5630 0,'0'0'0,"0"-21"16,0 42-1,0 1 1,0-1-16,-22 0 0,22 0 16,0 21-16,-21-20 0,21-1 0,0 0 15,0 0-15,0 0 0,0 0 16,0 1-16,0-1 0,0 0 0,0 0 16,0-42 30,0 0-46,0 0 16,0-1-16,0-20 16,21 0-16,1 21 0,-22-22 0,21 22 15,0-21-15,-21 21 0,21-22 16,0 22-16,0 0 0,-21 0 0,22 0 16,-1 21-16,0 0 0,0 0 15,0 0-15,-21 21 16,21 0-16,-21 0 0,0 21 15,0-20-15,22 20 0,-22-21 16,0 21-16,0-20 0,0 20 0,0-21 16,0 0-16,0 0 0,21 1 0,-21-1 15,0 0-15,21-21 0,-21 21 16,21-21 0,0-21-16,-21 0 15,21 0 1,1-1-16,-1 1 0,0 0 0,0-21 0,0 21 15,0-22-15,1 1 0,20 0 16,-21-1-16,21 1 0,-20 21 16,20-22-16,43-20 15,-43 63-15,-42 21 16,0 0-16,0 0 16,0 22-16,0-1 0,0-21 0,-21 22 15,0-1-15,-1 0 0,1 1 0,0-1 16,21-21-16,-21 21 15,0 22-15,21-43 0,0 0 16,-21-21-16,21 21 0,0 1 0,21-22 31,0 0-31,0 0 16,0-22-16,0 22 0</inkml:trace>
  <inkml:trace contextRef="#ctx0" brushRef="#br0" timeOffset="17967.9">12255 5567 0,'0'0'0,"0"-21"0,0 0 15,0-1 1,0 1-16,-21 21 16,0 0-16,0 0 0,0 0 15,-22 0-15,22 0 0,-21 21 16,21 1-16,-22-1 0,1 0 0,21 0 15,0 0-15,-22 43 16,43-43-16,-21 0 0,21 0 16,0 0-16,0 1 0,21-1 0,1-21 15,-1 21-15,0 0 0,21-21 0,1 0 16,41 21-16,-41-21 0,-1 0 16,0 0-16,1 0 0,-1 0 15,-21 21-15,0-21 0,0 0 0,1 22 16,-22-1-16,0 0 15,-22 0-15,-20-21 16,21 21-16,-21-21 16,-1 0-16,1 0 0,0 21 0,-1-21 15,1 0-15,0 0 0,20 0 0,-20 0 16,0 0-16,-1 22 0,22-22 16,-21 0-16,21 0 0,-43 0 15,43 0-15</inkml:trace>
  <inkml:trace contextRef="#ctx0" brushRef="#br0" timeOffset="64659.52">8086 7578 0,'0'0'0,"-22"0"16,1 21-16,0 21 15,0-42-15,21 21 0,-21-21 16,21 22-16,0-1 16,0 0-1,0-42 32,0 0-47,0-1 0,0 1 16,0 0-16,21 0 0,-21-21 0,21 20 15,0-20-15,-21 0 0,21-1 0,1-20 16,-1 21-16,0-22 0,-21 22 16,21-1-16,0-20 0,22 21 0,-22-1 15,-21 1-15,42-43 0,-21 43 16,0 21-16,1-22 0,-1 1 15,0 21-15,0-21 0,0 20 0,0 1 16,1-21-16,-1 21 0,0 0 16,0-1-16,0 22 0,22-21 15,-22 0-15,0 21 0,0 0 16,0 0-16,0 0 0,1 0 16,-1-21-16,0 21 0,0 0 15,0 0 1,-21-21 15,-21 21 0,0-21-31,0 21 0,0 0 16,-1 0-16,1-22 0,0 22 0,0 0 16,-21 0-16,20-21 15,1 21-15,-21 0 0,21 0 0,0-21 16,-1 21-16,1 0 0,0 0 15,0-21-15,0 21 16,0 0-16,42 0 63,21 0-48,-21 0-15,0 0 0,22 0 0,-1 0 16,-21 0-16,22 0 15,-1 0-15,0 0 0,1 0 0,20 0 16,-21 0-16,-20 0 0,-1 0 16,0 0-16,0-21 0,0 21 15,0 0-15,-42 0 32,0 21-17,0 0-15,0 0 0,0 22 0,-1-22 16,1 21-16,-21 0 0,21 1 15,0-1-15,-1-21 0,1 22 16,0-1-16,0 0 0,0-21 0,21 22 16,-21-22-16,-1 0 0,22 0 15,0 0-15,0 1 0,-21-1 0,21 0 16,0 0-16,0 0 16,0-42 62,21 21-78</inkml:trace>
  <inkml:trace contextRef="#ctx0" brushRef="#br0" timeOffset="100343.24">7980 6519 0,'0'0'0,"-21"0"0,-1 0 16,1 0-16,0 0 0,0 0 16,0 0-16,0 0 15,21-21-15,-22 21 0,1 0 16,0 0-16,42 0 78,0 0-78,1 0 0,-1 21 16,0-21-16,0 0 0,21 0 15,-20 0-15,20 22 0,0-22 0,1 0 16,-1 0-16,0 0 0,1 0 0,-1 0 15,21 0-15,-20 0 0,-1 0 16,22 0-16,-1 0 0,1 0 0,-1 0 16,1 0-16,20 0 0,-20 0 0,-1 0 15,22 0-15,-22 0 0,1 0 16,21 0-16,-22 0 0,1 0 0,-1 0 16,22 0-16,-22 0 0,1 0 15,20 0-15,-20 0 0,-1 0 0,1 0 16,-1 0-16,1 0 0,63 0 15,-64 0-15,1 0 0,-1 0 16,-20 0-16,20 0 0,1 0 16,-1 0-16,1 0 0,-1 0 0,85 0 15,-84 0-15,63 0 16,-64 0-16,1 0 0,-22 0 16,22 0-16,-22 0 0,0 0 0,22 0 15,-22 0-15,1 0 0,-1 0 0,0 0 16,43 0-16,-22 0 15,-20 0-15,-1-22 0,22 22 16,-22 0-16,21 0 0,-20-21 0,-1 21 16,0 0-16,22 0 0,-22-21 0,-21 21 0,22 0 15,-1 0 1,-21-21-16,22 21 0,-22 0 0,0 0 0,0-21 16,0 21-16,0-21 0,1 21 0,-1 0 15,0-22-15,0 22 0,0-21 16,0 0-16,22-21 15,-22 21-15,0-1 16,-21 1-16,0 0 0,21 0 16,-21 0-16,0 0 0,0-1 15,0 1-15,0 0 0,0 0 16,0 0-16,0-22 0,0 22 16,0 0-16,0-21 0,0 21 15,0-22-15,0 1 0,0 21 0,0-22 16,-21 1-16,21 0 0,0 21 15,0-22-15,0 1 0,0 21 0,-21-43 16,21 22-16,-21 21 0,21 0 16,0-22-16,0 22 0,-21 0 15,21-21-15,-22 20 0,22 1 0,-21 0 16,21 0-16,-21-21 0,21 20 16,-21 1-16,0 0 0,0 21 0,-1-21 15,1 0-15,0 0 0,-21-1 16,-1 22-16,1-21 0,0 0 0,-22 21 15,22-21-15,-22 0 0,-41 0 16,62 21-16,1-22 16,0 22-16,-1 0 0,-41-21 15,62 21-15,-20-21 0,0 21 0,-1 0 16,1 0-16,-21 0 0,20 0 16,-84 0-16,0 0 15,43 0-15,20 21 0,-21-21 16,22 0-16,-1 0 0,1 21 0,21-21 15,-22 0-15,22 0 0,-1 0 16,1 0-16,0 0 0,-1 0 16,22 0-16,-21 0 0,0 0 0,-1 0 15,1 0-15,0 0 0,-22 0 16,1 0-16,-149 0 16,64 0-16,84-21 15,-20 21-15,20 0 0,22-21 0,-22 21 16,22 0-16,-22-21 0,22 0 15,21 21-15,-64-21 0,43 21 16,0-22-16,-1 22 0,1 0 16,0-21-16,-1 21 0,1 0 0,0-21 15,-22 21-15,22 0 0,-22 0 0,22-21 16,-22 21-16,22 0 0,0 0 16,-22 0-16,22 0 0,21 0 15,-22-21-15,1 21 0,21 0 0,0 0 16,0 0-16,-1 0 0,1 0 15,0 0-15,0 0 0,0 21 16,0-21-16,-1 0 0,1 21 16,0-21-16,0 21 0,0-21 0,0 21 15,-1 1-15,1-1 0,0 0 16,0 0-16,0 0 0,-22 0 0,22 1 16,-21-1-16,21 0 0,-22 0 15,22 0-15,-42 43 16,42-43-16,-1 0 0,1 0 0,-21 22 15,21-22-15,0 0 16,21 0-16,-22 0 0,1 0 0,21 1 16,-21-1-16,0 21 0,21-21 0,-21 22 15,0 20 1,-1-21-16,22-20 0,-21 20 0,21-21 16,0 21-16,0-20 0,0 20 15,0-21-15,0 21 0,0 1 0,0 63 16,0-85-16,0 21 15,0-21-15,0 22 0,21 20 16,-21-21-16,22-20 0,-1-1 16,-21 21-16,21-21 0,-21 0 15,21 22-15,0-22 16,-21 0-16,21 0 0,1 22 0,-22-22 0,21 0 16,0 0-16,0 0 0,-21 0 15,21-21-15,22 22 0,-22-1 0,0-21 16,0 21-16,43-21 15,-43 0-15,42 21 16,-42-21-16,1 0 0,-1 0 0,21 0 16,-21 0-16,0 0 0,1 0 15,-1 0-15,0 0 0,0 0 16,-21 21 125,-21-21-141,21 21 15</inkml:trace>
  <inkml:trace contextRef="#ctx0" brushRef="#br0" timeOffset="108765.4">14732 5884 0,'0'0'0,"0"22"0,-21-22 31,42 0 79,64-22-79,-64 1-31,21 0 16,-21 21-16,0-21 0,22 0 0,-1 21 15,-21-21-15,22-1 0,-1 1 0,-21 0 16,21 0-16,22-21 16,-43 20-16,0 1 0,0 0 0,1 0 15,-1-21-15,0 20 0,-21 1 16,0 0-16,0 0 0,0 0 0,0-43 15,0 43 1,0 0-16,0 0 0,-21 21 0,0-21 16,-1 21-16,1 0 15,0 0 1,0 0-16,0 0 0,0 0 16,-1 21-16,1 0 0,0 0 15,0 0-15,0 0 0,0 1 16,21 20-16,-43-21 0,22 21 0,0 1 15,21-1-15,-21 22 0,0-22 16,21 21-16,-22 1 0,22-22 0,0 22 16,0-1-16,0-20 0,0 20 0,0 1 15,0-1-15,0 1 16,0 20-16,0-20 0,0 20 0,0 65 16,-21-86-16,21 1 0,0 20 15,0-20-15,0-1 0,0 1 16,0-1-16,0-20 0,0 20 0,0-21 15,0 22-15,0-22 0,0 1 0,21 20 16,1-21-16,-1-20 16,-21-1-16,21 0 0,0-21 0,0 0 15,43 0-15,-43-21 16,21 0-16,-21-1 0,22 1 16,-22-21-16,21 0 0,1-1 15,-22 1-15,21-22 0,-21 22 0,22-21 0,-22 20 16,0-20-16,0-64 15,-21 21-15,0 42 16,0 1-16,-21-1 0,0 1 0,0-1 16,-22 1-16,1 21 0,21-1 0,-22 1 15,1 0-15,0 20 0,-1 1 16,1 0-16,0 0 0,-22 21 16,22-21-16,21 21 0,0 0 15,-1 0-15,1 0 0,21-21 31,21 21-31,1-22 16,-1 22-16,0-21 0,21 21 0,1-21 16,-1 0-16,0 0 0,1 0 0,-1-1 15,21 1-15,-20-21 16,20 21-16,-20-22 0,20 1 0,-21 0 16,1-1-16,-1 1 0,0-21 15,-20 20-15,20 1 0,-21 0 0,-21-1 16,0 1-16,0 0 0,0-1 15,0 22-15,0-42 0,0 41 16,0 1-16,-21 21 0,0 0 16,0 0-1,-1 0-15,22 21 0,0 1 0,-42 41 16,42-42-16,-21 22 16,21 20-16,-21-21 0,21 22 15,0-22-15,0 22 0,0-1 0,0 1 16,0-22-16,0 22 0,0-22 15,0 43-15,0-43 0,42 21 16,-42-41-16,21-1 0,22 0 16,-22-21-16,0 21 0,0 0 15,0-21-15,22 0 0,-22 0 0,21 0 16,-21 0-16,43-21 16,-22 0-16,-21 21 0,22-21 0,-22 0 15,21-1-15,-21 1 0,0 0 16,1-21-16,-1 21 0,0-1 0,-21-20 15,0 21-15,21 0 0,-21 0 16,21-1-16,-21 1 0,0 0 0,0 0 16,0 42 15,-21 0-31,21 0 16,0 1-16,0-1 0,0 0 15,0 0-15,0 0 0,0 0 0,0 1 16,0-1-16,0 0 0,0 0 0,0 0 15,0 0-15,21-21 16,0 0-16,-21 22 0,22-22 16,-1 0-16,0 0 0,0 0 0,0 0 15,0 0-15,1-22 0,-1 22 16,0-21-16,0 0 0,0 21 0,0-21 16,1 0-16,-1 0 0,0-1 0,0 1 15,0 0-15,-21-42 16,21 20-16,-21 22 15,22 21-15,-22-21 16,0 42 0,0 0-1,0 0-15,-22 1 0,22-1 16,0 0-16,0 0 0,0 0 16,0 0-16,0 1 0,0-1 0,0 0 15,0 21-15,22-21 16,-1-21-16,0 0 15,0 0-15,0 0 0,0 0 0,1 0 16,-1 0-16,0 0 0,0 0 16,21 0-16,-20-21 0,20 0 0,0 21 15,-21-21-15,1 0 0,20 0 16,-21-1-16,0 1 0,0 0 0,1 0 16,-22 0-16,0 0 0,0-1 0,21-20 15,-21 21-15,0 0 0,0 0 16,0-1-16,0 1 15,-21 21-15,-1 0 0,1 0 16,0 0-16,0 0 16,21 21-16,-21 1 0,0-1 0,21 21 15,-22-21-15,22 0 0,0 1 0,0 20 16,0-21-16,0 0 0,0 0 16,0 1-16,0-1 0,0 0 0,0 0 15,22-21-15,-1 21 0,0-21 0,0 21 16,0-21-16,0 0 0,22 0 15,-22 0-15,21 0 0,1 0 0,-1 0 16,21-42-16,-20 21 16,-1 21-16,0-21 0,1 0 15,-22-1-15,21 1 0,-21 0 0,1 0 16,-1 0-16,0-22 0,0 22 0,-21 0 16,0-21-1,0 21-15,0 42 31,0 0-31,0 0 16,-21 0-16,21 0 0,-21 1 0,21-1 16,0 0-16,-21 0 15,21 0-15,0 0 0,0 1 0,0-1 16,0 0-16,21-21 31,0 0-15,0 0-16,-21-21 0,21 0 15,0-1-15,-21 1 16,22 0-16,-1 0 0,-21 0 0,21 0 16,0-1-16,-21 1 0,21 21 0,0-21 15,-21 0-15,22 21 16,-1 0-16,-21 21 16,0 0-1,21 0-15,-21 1 0,0-1 0,0 0 16,21 0-16,-21 0 0,0 0 0,21-21 15,-21 22-15,21-1 16,1-21-16,-1 0 0,-21 21 0,21-21 16,0 0-16,0 0 0,0 0 0,1 0 15,20 0-15,-21 0 0,0-21 16,22 21-16,-22-21 0,21-1 0,0-20 16,1 21-16,-22 0 15,0-22-15,0 1 0,22 0 0,-22-1 16,0 1-16,0-21 0,0 20 15,0-20-15,1 20 0,-1-20 0,-21 21 16,0-1-16,0 1 0,0 21 16,0-22-16,0 22 0,0 0 0,0 0 15,-21 21-15,-1 0 16,1 0-16,0 0 0,0 42 0,0-21 16,-22 43-16,22-43 0,0 21 15,0 1-15,21 20 0,0-20 16,0-1-16,0 21 0,0-20 0,0-1 15,0 0-15,0 1 0,0 41 16,0-62-16,21-1 16,0 0-16,-21 0 0,21 0 0,1 0 0,-1-21 15,0 0-15,0 0 16,0 0-16,0 0 0,1 0 16,-1 0-16,0 0 0,0-21 0,21 0 15,-42 0-15,43 0 0,-22 0 16,0-1-16,-21 1 0,21 0 15,0-64-15,-21 64 16</inkml:trace>
  <inkml:trace contextRef="#ctx0" brushRef="#br0" timeOffset="108960.29">18394 5588 0,'0'0'0,"-21"0"0,-1 21 0,44-21 31,-1 0-15,0 0-16,0 0 0,21 0 16,-20-21-16,20 21 0,0 0 0,43-21 15,-43 21-15,1-21 16,-1 21-16,0-21 0,1 21 0,-1-22 16,0 1-16,1 21 0,-1-21 0</inkml:trace>
  <inkml:trace contextRef="#ctx0" brushRef="#br0" timeOffset="110691.33">19579 5376 0,'0'0'0,"-21"0"15,0 0 1,0 0-16,21 22 0,-22-1 0,22 0 16,-21 0-16,0 0 0,21 0 0,-21 22 15,21-1-15,-21 22 16,21-22-16,-21 21 0,-1-20 15,22-22-15,0 21 0,-21-21 0,21 1 16,0-1-16,0 0 0,0 0 16,21-21-1,1 0-15,-1 0 16,0 0-16,0-21 0,21-21 16,43-22-1,-43 22-15,-20-1 0,-1 1 16,21 21-16,-21-21 0,0-1 15,22 22-15,-22 0 0,0 0 0,-21 0 16,21 21-16,0 0 16,-21 21-16,0 0 15,0 0-15,0 0 0,0 0 0,0 22 16,0-22-16,0 21 16,0-21-16,22 1 0,-22-1 0,21 0 0,-21 0 15,21 0-15,-21 0 0,21-21 0,0 22 16,0-22-1,1 0-15,-1 0 0,0 0 0,0 0 16,0 0-16,22-22 0,-22 22 16,0-21-16,0 0 0,0 0 15,0 0-15,1 0 0,-1-22 0,21-20 16,-42 20-16,21 1 16,0 0-16,-21-1 0,0-20 15,0 21-15,22 20 0,-22 1 0,0 0 16,0 0-16,-22 21 31,22 21-31,0 21 0,0-20 16,-21-1-16,21 21 15,0 0-15,0 1 0,0-1 0,0-21 16,0 22-16,0-1 0,0-21 0,0 21 16,0-20-16,21-1 0,1 0 15,-1 0-15,0 0 0,21 0 16,-21-21-16,1 22 0,20-22 0,0 0 15,-21 0-15,22 0 0,-1 0 16,0 0-16,-20 0 0,20-22 0,0 1 16,1 21-16,-22-21 0,21 0 15,0 0-15,-20-22 0,20 22 16,-21-21-16,0 21 0,22-22 0,-22 22 16,0-21-16,-21 21 0,0-22 15,21 1-15,-21 21 0,0 0 16,0 0-16,-21 21 0,0 0 15,0 0-15,-1 0 0,1 0 16,-21 0-16,21 21 0,0 0 0,-1 0 16,1 0-16,0 0 0,0 22 15,0-22-15,0 21 0,-1 1 0,1-22 16,0 21-16,21-21 0,0 22 0,0-22 16,0 21-16,0 0 15,0-20-15,0-1 0,21-21 16,0 0-16,1 0 0,-1 0 15,0 0-15,0 0 0,0 0 0,0 0 16,1-21-16,-1 21 0,0-22 16,21 1-16,-21 0 0,1-21 0,-1 21 15,0-22-15,0 22 0,0-21 0,0-1 16,-21 1-16,22 21 0,-22-21 16,21 20-16,-21 1 0,0 0 0,0 0 15,0 42 16,0 0-31,0 22 0,0-22 16,0 0-16,-21 21 16,21 22-16,-22-43 0,22 21 15,0-21-15,0 1 0,0-1 0,0 0 16,22 0-16,-1-21 0,0 21 16,0 0-16,0-21 0,22 0 15,41 0-15,-63 0 0,22 0 16,-22 0-16,21-21 0,-21 0 15,22 0-15,-22 0 0,21 0 0,-21-1 16,1 1-16,20-21 0,0-22 16,-21 1-1,1 42-15,-22 0 0,21-1 0,-21 1 0,0 0 16,0 42 15,-21 22-31,21-22 0,0 0 16,0 21-16,-22 1 0,22-22 0,0 21 15,-21-21-15,21 22 0,0-22 16,0 0-16,0 0 0,0 0 0,0 0 16,64 22-16,-43-43 15,0 21-15,0-21 0,0 0 16,1 0-16,20 0 0,-21 0 0,0 0 16,22-21-16,-22 0 0,21 21 15,-21-22-15,22-20 0,-22 21 0,21-21 16,-21 20-16,22-20 0,-22-21 0,21 20 15,-21-20-15,22 20 0,-22-20 16,0-1-16,0 22 0,0-85 16,-21 64-16,0-1 0,21 22 15,-21-22-15,0 22 0,0 21 16,0-22-16,0 22 0,0 0 0,-21 21 16,0 0-1,0 21-15,0 0 0,0 22 0,-1-1 16,1 0-16,0 22 0,21-22 0,-21 22 15,0-22-15,21 22 0,-21-1 16,21-21-16,0 22 0,0-22 0,0 1 16,0 20-16,0-21 0,0 1 15,0-22-15,21 21 0,0-21 16,0 1-16,0-1 0,-21 0 0,21 0 16,1 0-16,-1-21 0,0 0 15,0 0-15,0 0 0,0 0 16,1 0-16,-1 0 0,21 0 0,-21-21 15,0 21-15,1-21 0,20 0 16,-21 0-16,0-1 0,22 1 16,-22 0-16,0 0 0,0 0 0,0 0 15,0-1-15,-21-20 0,0 21 16,0 0-16,0 0 0,0-1 0</inkml:trace>
  <inkml:trace contextRef="#ctx0" brushRef="#br0" timeOffset="110968.17">22267 5292 0,'0'0'0,"21"0"16,22 0-1,-22 0-15,21 0 0,1 0 0,20 0 16,-21 0-16,22-21 0,-22 21 15,1 0-15,20 0 0,-21 0 16,1-22-16,20 22 0,-42 0 0,22 0 16,-1 0-16,-21 0 0,0 0 15,1-21-15,-1 21 0,-21-21 16,-21 21 0,-1-21-1,1 21-15</inkml:trace>
  <inkml:trace contextRef="#ctx0" brushRef="#br0" timeOffset="111383.93">21696 4953 0,'-21'0'0,"-1"0"16,-20 0-16,21 0 0,21 21 16,-21-21-16,0 21 0,21 1 0,0-1 15,0 0-15,21 0 16,0 0-16,21-21 16,-21 0-16,22 21 0,-1-21 0,0 0 15,-20 0-15,20 0 0,0 0 0,-21 0 16,1-21-16,-1 0 0,0 0 15,0 21-15,-21-21 0,21 0 0,-21-22 16,0 1-16,0 21 16,-21 0-16,0 21 0,0-22 0,0 1 15,-43 21 1,43 0-16,0 0 0,0 0 16,-1 21-16,1 1 0,21-1 0,-21-21 15,0 21-15,0 0 0,21 0 16,0 0-16,-21-21 15,-1 22-15,1-22 0,0 21 16</inkml:trace>
  <inkml:trace contextRef="#ctx0" brushRef="#br0" timeOffset="112181.48">16722 6498 0,'0'0'0,"-43"0"0,1 21 0,0-21 15,-64 0 1,63 22-16,1-22 0,21 0 16,0 21-16,42 0 31,21-21-31,1 0 15,-1 0-15,21 0 0,1 0 16,-1 0-16,1 0 0,21 0 0,-1 0 16,1 0-16,21 0 0,127 0 15,-128 0-15,22 21 16,0-21-16,22 0 0,-22 0 0,21 0 16,0 0-16,0 21 0,0-21 0,0 0 15,-21 0-15,22 0 0,-1 0 0,-21 0 16,21 0-16,-21 0 0,0 0 15,0 0-15,-21 0 0,21 0 0,-21 0 16,-1 0-16,1 0 0,21 0 16,-21 0-16,0 0 0,0 0 0,0 0 15,-1 0-15,-20 0 0,21 0 16,-21 0-16,-1 0 0,22 0 16,-21 0-16,-22 0 0,22 0 0,-22 0 15,1 0-15,-1 0 0,1 0 16,-22 0-16,22 0 0,-43 0 0,21 0 15,1 0-15,-22 0 0,42 0 16,-42 0-16,1 0 0,-1 0 16,0 0-16,-21-21 15,0 0 1</inkml:trace>
  <inkml:trace contextRef="#ctx0" brushRef="#br0" timeOffset="112312.03">22352 6625 0,'0'0'0,"-21"0"0,0 0 0,-1 0 16,1 0-1,0 0-15,0 0 16,0 0-16</inkml:trace>
  <inkml:trace contextRef="#ctx0" brushRef="#br0" timeOffset="116044.19">9991 7938 0,'0'0'0,"0"-22"16,0 1-16,0 0 0,0 0 0,-22 0 15,22 0-15,0-1 0,-21 1 16,-21-21-1,21 63 17,21 0-32,-21 0 0,21 1 15,0-1-15,0 21 0,-22 0 0,1 43 16,21-43-16,-21 64 16,21-63-16,0-1 0,0 0 15,-21-21-15,21 22 0,0-1 0,0-21 16,0 0-16,0 22 0,0-22 0,0 0 15,0 0-15,0 0 16,0 1-16,21-22 16,0 0-16,0 0 0,1 0 15</inkml:trace>
  <inkml:trace contextRef="#ctx0" brushRef="#br0" timeOffset="116832.74">10562 8065 0,'0'0'16,"0"-22"-16,0 1 0,0 0 15,0 0-15,0 0 16,-21 21-16,0 0 0,0 0 16,-1 0-16,1 21 0,0 0 15,0 0-15,0 0 0,0 22 16,-1-22-16,1 21 0,0 1 0,0-22 15,0 21-15,21 0 0,-21 1 0,21-22 16,-22 21-16,22-21 0,0 1 16,0 20-16,0-21 0,0 0 15,0 0-15,22-21 0,-1 22 16,0-22-16,0 0 16,0 0-16,0 0 0,1-22 0,-1 22 15,0-21-15,0 0 0,0 21 0,0-21 16,1 0-16,-1 0 0,-21-1 15,21-20-15,-21 21 0,21-21 16,-21 20-16,21-62 0,-21 63 16,21-22-16,1 1 0,-1 21 0,0-22 15,0 22-15,0-21 0,22 21 16,-1 0-16,-21-1 0,106-20 16,-106 21-16,64 21 15,-43 0-15,-21 0 0,22 0 0,-22 0 16,0 0-16,0 21 0,-21 0 15,0 22-15,0-22 0,0 0 0,-42 106 16,0-64 0,20-20-16,1-1 15,-21 0-15,42-20 0,-21 20 0,21-21 16,0 21-16,0-20 0,0-1 0,0 0 16,0 0-16,21 0 15,0-21-15,0 0 0,0 0 0,1 0 16,20 0-16,-21 0 0,21 0 0,-20-21 15,20 0-15,-21 0 0,21 0 0,-20-1 16,20 1-16,21-42 16,-41 20-16,-1 1 0,0 0 15,-21-1-15,0-20 0,0-22 16,0 43-16,0 0 0,0-1 0,-21 22 16,0 0-16,-1 0 0,-20 0 15,0-1-15,-22 22 16,22 0-16,21 0 0,0 22 15,-1-1-15,1 0 0,21 0 16,0 0-16,-21 0 0,21 1 0,0-1 16,0 63-1,0-62-15,21-1 0,0-21 16,1 0-16,-1 0 0,21 0 0,-21 0 16,22 0-16,-22 0 0</inkml:trace>
  <inkml:trace contextRef="#ctx0" brushRef="#br0" timeOffset="117624.29">12044 7874 0,'0'0'0,"21"0"0,-21-21 0,0 42 32,0 0-17,0 0-15,0 1 0,0-1 0,0 0 16,0 0-16,0 0 0,0 0 15,-21 22-15,21-22 0,-21 0 0,21 0 16,-22 0-16,22 1 0,0-1 0,0 0 16,0 0-16,0 0 15,0-42 32,0 0-31,0 0-16,0 0 0,0-1 15,0 1-15,0-21 0,0 21 0,0-22 16,0 1-16,22 21 0,-1-21 16,-21-1-16,21 22 0,0-21 0,0 21 15,22-1-15,-22-20 0,85 0 16,-43 21 0,-42 21-16,0 0 0,22 0 15,-22 0-15,0 0 0,0 0 0,22 21 16,-43 0-16,21 0 15,-21 0-15,21 0 16,-21 1-16,0-1 0,0 0 0,0 21 16,0-21-16,0 1 0,0-1 0,21 0 15,-21 0-15,0 21 16,0-20-16,0-1 16,0-42 30,0-1-46,0 1 0,0 0 16,0 0-16,0 0 16,21-22-16,-21 22 0,21 0 0,-21 0 15,22-21-15,-1 20 0,0-20 16,0 21-16,0-21 0,0 20 0,22-20 16,-22 21-16,21 0 0,-21 0 0,22 21 15,-1 0-15,-21 0 0,22 0 0,-1 0 16,-21 0-16,0 0 0,0 21 15,1 0-15,-22 0 0,0 21 0,21 43 16,-21-64-16,0 0 16,0 22-16,-21-22 0,21 0 15,-22 21-15,1-20 0,0-1 16,21 0-16,-21 0 0,0 0 0,0 0 16,21 1-16,0-1 15,0 0-15,21-21 31,0 0-31</inkml:trace>
  <inkml:trace contextRef="#ctx0" brushRef="#br0" timeOffset="118104.01">14012 7705 0,'21'-21'16,"-42"42"-16,64-64 0,-43 22 15,0 0-15,0 0 0,0 0 16,-22 21-16,1 0 0,0 0 0,0 0 16,-21 0-16,20 0 0,-20 0 15,21 21-15,-21 0 0,-1 0 0,1 0 16,0 1-16,20-1 0,-20 0 16,21 0-16,0 0 0,0 22 0,21-22 15,0 0-15,0 0 16,0 0-16,21-21 0,0 21 0,0 1 15,0-22-15,0 0 0,22 0 0,-22 21 16,21-21-16,1 21 0,-22-21 16,21 0-16,0 0 0,-20 0 0,20 21 15,0-21-15,-21 0 0,1 0 0,-1 0 16,0 21-16,0-21 0,-21 21 16,-21 1-1,0-22-15,0 21 16,-1-21-16,-20 21 0,21 0 15,0-21-15,-22 21 0,22-21 0,0 21 16,-21 1-16,21-22 0,-1 21 16,-20-21-16,21 21 15,0-21-15,0 0 0,-1 0 0,1 0 16,0 0 0,0 0-16,0 0 0,0 0 15,-1 0-15,1 0 0,-21-21 16</inkml:trace>
  <inkml:trace contextRef="#ctx0" brushRef="#br0" timeOffset="-111901.16">9207 13949 0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0:46:43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8234 2667 0,'0'-21'32,"21"21"-17,-21-21-15,21 21 0,-21-21 0,21-1 16,0 22-16</inkml:trace>
  <inkml:trace contextRef="#ctx0" brushRef="#br0" timeOffset="831.52">8509 1249 0,'0'0'0,"0"-21"0,-21 21 15,21-21-15,0-1 0,0 1 16,0 0-16,0 0 15,0 0-15,-21 0 16,21 42 31,0 0-47,0 0 0,0 0 16,0 22-16,0-22 0,0 21 15,0 0-15,0 1 0,0-1 16,-22 0-16,22 22 0,0-1 0,-21-20 15,21 20-15,0 1 0,0-1 16,-21 1-16,21-1 0,-21 1 16,21-1-16,-21 1 0,21-1 0,-43 64 15,43-63-15,-21 20 16,0-20-16,21-1 0,-21 1 0,21-22 16,0 22-16,-21-22 0,0 0 0,21 1 15,-22-1-15,22 0 0,0-20 16,0 20-16,-21-21 0,21 0 0,-21 0 15,21 1-15,0-44 32,0 1-17,0 0-15,0-21 0,0-1 16,0 1-16</inkml:trace>
  <inkml:trace contextRef="#ctx0" brushRef="#br0" timeOffset="2554.53">8488 1249 0,'21'0'0,"0"0"0,0 0 16,0 0-16,1 0 0,-1-21 16,0 21-16,0 0 0,21 0 15,1 0-15,-1 0 0,22 0 0,-22-21 16,21 21-16,1 0 0,-1 0 15,1 0-15,-1-22 0,22 22 0,0-21 16,21 21-16,-1-21 0,149 0 16,-127 0-16,0 21 15,22-21-15,-1-1 0,0 22 0,0-21 16,0 21-16,22 0 0,-22 0 16,0-21-16,0 21 0,21 0 0,1 0 15,-1 0-15,0-21 0,1 21 16,20 0-16,-20 0 0,20 0 0,-21 0 15,22 0-15,-22 0 0,-21 0 16,22 0-16,-1 0 0,-21 0 0,0 0 16,-21 0-16,0 0 0,0 21 15,-21-21-15,0 0 0,0 0 16,0 0-16,0 0 0,-22 0 16,22 0-16,-21 0 0,-1 0 0,1 0 15,-21 0-15,-1 0 0,1 0 16,-1 0-16,-21 0 0,22-21 15,-22 21-15,1 0 0,-1 0 0,0 0 0,-21-21 16,22 21-16,-22 0 0,21 0 16,-21 0-16,1 0 0,-1 0 15,0 0-15,0 0 0,-21 21 47,0 0-47,0 0 0,0 0 16,0 1-16,-21-1 0,0 21 15,0-21-15,21 22 0,-22-22 0,1 21 16,21 0-16,0 1 0,-21-22 16,21 21-16,0 1 0,-21 20 0,21 22 15,0-22-15,0-20 16,0-1-16,0 21 0,0-20 0,0-1 16,0 22-16,0-22 0,0 0 0,0 1 15,0-1-15,0 0 16,0 1-16,-21 20 0,21-21 0,0 1 0,0-1 15,-21 0-15,21 1 16,-22 126 0,22-148-16,-21 22 0,21 20 15,-21-42-15,21 0 16,-21 1-16,21-1 0,0 0 0,-21 21 16,0-21-16,-1-21 0,22 22 15,-21-22-15,0 0 0,0 21 0,0-21 16,-22 0-16,1 0 0,21 0 15,-21 0-15,-1 0 0,1 0 16,-22 0-16,1 0 0,-1 0 0,1 0 16,-1 0-16,1 0 0,-22 0 15,1 0-15,-1 0 0,0 0 16,1 0-16,-1 0 0,-21-21 0,0 21 16,22 0-16,-22 0 0,0-22 0,0 22 15,0 0-15,0 0 0,1 0 16,-1 0-16,0 0 0,-106-21 15,85 21-15,21 0 0,1 0 16,-1 0-16,0 0 0,0 0 0,0 0 16,0 0-16,1 0 0,-1 0 0,0 0 15,21 0-15,-21 0 16,22 0-16,-1 0 0,0 0 0,-63 0 16,85 0-16,-22 0 0,0 0 15,22 0-15,-22 0 0,22 0 16,-107 0-16,86 0 0,-64 0 15,63 0-15,0 0 0,1 0 16,20 0-16,-21 0 0,22 0 16,-22 0-16,22 0 0,-1 0 0,1 0 15,20 0-15,-20 0 0,21 0 16,-22 0-16,-42 0 16,64-21-16,-64 21 0,64 0 0,-1 0 15,-20 0-15,21 0 0,-1 0 16,1 0-16,0 0 0,-1 0 0,1 0 15,21 0-15,-22 0 16,1 0-16,0 0 0,21 0 0,-64 0 16,64 0-16,-22-21 0,1 21 15,21 0-15,-21 0 0,20 0 16,-20 0-16,21 0 0,0 0 0,0 0 16,-1 0-16,1-21 0,0 21 15,0 0-15,0 0 0,0 0 16,-1 0-16,1 0 15,0 0-15,21-21 16,-21 21-16,0 0 16,0 0-16,-1 0 15,1 0 1,0 0-16,0 0 0,0 21 16,0-21-1,-1 0-15,22 21 110,-21-21-110,0 0 62</inkml:trace>
  <inkml:trace contextRef="#ctx0" brushRef="#br0" timeOffset="2702.45">8318 2815 0,'0'0'0,"22"0"0,-44 0 63</inkml:trace>
  <inkml:trace contextRef="#ctx0" brushRef="#br0" timeOffset="5482.31">9546 1545 0,'0'-21'31,"0"0"-15,21 21 0,-21-21-16,21 21 0,1-21 0,-1 21 15,21-22-15,-21 1 0,0 21 16,1-21-16,-1 21 0,21-21 0,-21 0 15,0 0-15,-21-1 16,-21 22 0,0 0-16,0 0 15,0 0-15,-22 0 0,22 0 16,-21 0-16,0 22 0,20-22 16,-20 21-16,21 0 0,0-21 0,0 21 15,-1 0-15,1-21 0,0 21 16,21 1-16,-21-22 0,21 21 0,0 0 15,0 0-15,0 0 16,0 0-16,0 1 0,21-1 0,0 0 16,0 0-16,-21 0 0,22 0 15,-1 1-15,0-1 0,0 21 16,0-21-16,0 0 0,-21 1 0,0 20 16,0-21-16,0 0 0,0 0 0,-21 22 15,0-22 1,0-21-16,0 21 0,-22-21 0,22 0 15,0 0-15,-21 0 0,21 0 0,-1 0 16,-20 0-16,21-21 0,0 0 16,0 0-16,21-1 0,-22 1 0,22 0 15,-21-21-15,21 21 0,0-22 16,0 1-16,0 21 0,0-22 0,0 22 16,0-21-16,0 21 0,0 0 15,0-1-15,21 22 16,1 0-16,-1 22 15,-21-1-15,21 0 0,0 21 16,-21-21-16,0 22 0,0-1 16,0 0-16,21 1 0,-21-22 0,0 21 15,0-21-15,21 1 0,1 20 16,-1-21-16,21 21 16,-21-42-16,0 0 0,1 0 15,20 0-15,0 0 0,-21 0 0,22 0 16,-1-21-16,22 0 0,-22 0 15,0 21-15,1-42 0,-1 20 0,43-20 16,-43 21-16,0-21 16,-21 20-16,1 1 0,-1-21 0,-21 21 15,0 0-15,0-1 0,0 1 0,0 0 16,-21 21 0,-1 0-16,1 0 15,0 21-15,0-21 0,0 21 16,0 1-16,-1-1 0,22 42 15,-21-42-15,21 22 0,0-22 16,0 0-16,0 0 0,0 0 0,0 22 16,21-43-16,1 21 0,-1 0 15,0 0-15,0-21 0,0 0 0,0 0 16,22 0-16,-22 0 0,0 0 16,21 0-16,-20 0 0,20 0 15</inkml:trace>
  <inkml:trace contextRef="#ctx0" brushRef="#br0" timeOffset="7007.89">10774 1566 0,'0'0'0,"0"-21"0,-21 0 16,-1 21-16,1 0 0,0 0 15,0 0-15,0 0 0,0 0 0,-1 0 16,1 21-16,0 0 0,-21 1 0,42-1 15,-21 21-15,-1 0 0,1-20 16,0 20-16,21 0 0,0-21 0,-21 22 16,21-22-16,0 21 15,0-21-15,0 1 0,0-1 0,0 0 16,21-21-16,0 0 16,0 0-16,1 0 15,-1 0-15,21-21 0,-21 21 0,0-21 16,1-1-16,20 1 0,-21 0 15,0 0-15,0-21 0,1 20 0,-22 1 16,0-21-16,21 21 0,-21 0 16,21-22-16,-21 22 15,0 0-15,0 42 32,0 0-17,0 0-15,0 22 0,0-22 0,-21 64 31,21-64-31,0 0 0,0 42 16,0-41-16,21-1 0,0-21 16,0 0-16,0 21 0,1-21 15,-1 0-15,21 0 0,-21 0 0,0 0 0,22 0 16,-22-21-16,21 0 16,-21 21-16,1-22 0,41-20 15,-42 21-15,0 0 0,1 0 16,-1-1-16,-21 1 0,21 0 0,-21 0 15,0 0-15,0 0 0,0 42 47,-21 0-47,21 21 0,0-21 0,-21 1 16,21-1-16,0 21 0,0-21 0,0 0 16,0 1-16,0-1 0,21-21 15,0 21-15,-21 0 0,21-21 0,0 0 16,0 0-16,22 0 15,-22 0-15,0 0 0,0-21 16,0 0-16,1 0 0,-1-1 0,0 22 16,0-42-16,0 21 0,0 0 15,1 0-15,-1-22 0,0 22 0,-21 0 16,21-21-16,21-1 16,-42 22-16,22 0 0,-1 21 0,0 0 15,0 0 1,0 0-16,-21 21 15,0 0-15,21 0 16,-21 1-16,22-22 31,-22-22-15,0 1 0,0 0-16,0 0 0,0 0 15,0 0-15,0-1 0,-22 22 16,1-21-16,0 21 15,0 0-15,0 0 0,0 0 16,-1 0-16,22 21 0,-21 1 16,0-1-16,-21 42 0,42-42 15,0 22-15,-21-22 16,21 21-16,0-21 0,-22 22 0,22-22 16,0 0-16,0 21 0,0-20 15,0-1-15,22 0 0,-1-21 0,0 21 16,21-21-16,-21 0 0,1 0 0,20 0 15,-21 0-15,21 0 0,1 0 16,-22 0-16,21-21 0,1 0 0,-22 0 16,42-22-16,-20-20 15,-22 42-15,0-22 0,0 1 16,-21 0-16,0-1 0,0 1 16,21 0-16,-21-43 15,0 64-15,0 0 0,0-1 0,0 1 16,21 0-16,-21 42 31,0 0-31,0 1 16,0-1-16,0 21 0,0 0 15,0 1-15,-21-1 0,21 0 0,-21 1 16,21-22-16,0 21 0,-21 1 0,21-22 16,-21 21-16,21-21 0,-21 0 15,21 1-15,0-1 0,-22 0 16,22-42 15,0 0-31,0-1 0,0 1 16,22 0-16,-22 0 15,21 0-15,0 0 0,0-1 0,21 1 16,-20-21-16,-1 21 0,21 21 16,-21-21-16,0-1 0,22 22 0,-22 0 15,0 0-15,0 0 0,0 0 16,-21 22-16,0-1 0,22 0 0,-22 0 15,0 0-15,0 22 0,0-22 16,0 0-16,0 0 0,0 0 16,0 0-16,-22-21 0,22 22 0,0-1 15,-21 0-15,0-21 16,21 21-16,0-42 47,21 21-47,0-21 0,1 21 0</inkml:trace>
  <inkml:trace contextRef="#ctx0" brushRef="#br0" timeOffset="7654.52">13039 1630 0,'0'0'0,"0"-21"0,0 0 16,0-1-1,-22 44 32,1-1-47,0-21 16,0 21-16,21-42 47,0 0-32,0-1-15,0 1 16,0 0-16,21 0 0,0 0 16,-21 0-16,0-1 0,0 1 15,0 0 1,0 42 15,-21 22-31,0-22 0,0 21 0,0 0 16,-22 22-16,22-1 0,0 1 15,-21-1-15,20 22 0,-20-21 0,21-1 16,-21 1-16,20-1 0,1-21 0,0 22 16,0-22-16,21 1 0,0-1 15,0 0-15,0 1 0,0-22 16,0 0-16,21 0 0,0 0 0,0-21 16,1 0-16,-1 0 15,0 0-15,21-21 0,-21 21 0,1-21 16,-1 0-16,0 0 0,0-22 15,0 22-15,-21 0 0,0 0 0,21-22 16,-21 22-16,0 0 16,0 0-16,0 0 0,0 0 15,-21 21-15,21-22 16,-21 22 0,0-21 30,21 0-30</inkml:trace>
  <inkml:trace contextRef="#ctx0" brushRef="#br0" timeOffset="8400.29">12615 1630 0,'-21'0'0,"21"-21"93,0 42 48,0 0-125,-21 0-16,21 0 0,-21 1 15,0-1-15,21 0 0,0 0 16,-22 0-16,22 0 0,0 1 16,0-1-16,0 0 15,22-21 1,-1 0-1,0 0-15,0-21 0,0 0 16,0-1 0,-21 1-16,0 0 15,0 0-15,0 0 16,-21 0 15,0 21-15,21-22-1</inkml:trace>
  <inkml:trace contextRef="#ctx0" brushRef="#br0" timeOffset="9068.04">12531 1397 0,'0'21'31,"-22"0"-31,22 22 0,0-22 16,-21 21-16,21 22 0,0-22 15,-21 22-15,0-1 0,21 1 0,-21-1 16,0 22-16,21-22 0,-22 1 0,1-1 16,21 1-16,-21 20 15,21-41-15,-21 20 0,21 1 0,0-22 16,0 0-16,0 1 0,0-1 0,0-21 16,0 0-16,0 1 0,0-1 15,21-21-15,0 0 0,0 0 16,1 0-16,-1 0 15,0-21-15,0-1 0,0 1 0,0-21 16,-21 21-16,22-22 0,-1 1 0,0 0 16,-21-1-16,0 1 15,0 0-15,0-1 0,0 1 0,0 21 16,0-21-16,-21-1 0,0 22 0,-22 0 16,22 0-16,0 0 0,-43-43 15,22 43 1,42 0-16,0 0 0,0-1 15,0 1-15,21 21 16,0 0-16,1-21 0,-1 21 16,0-21-16,0 21 0,0-21 0,0 21 15,22-21-15,-22-1 0</inkml:trace>
  <inkml:trace contextRef="#ctx0" brushRef="#br0" timeOffset="9442.82">12785 1630 0,'-22'0'32,"1"0"-32,0 0 15,21 21-15,0 0 0,0 0 0,-21 1 16,21-1-16,-21 0 0,21 21 16,0-21-16,0 1 0,0 20 15,0-21-15,0 0 0,21 0 16,0-21-16,0 0 15,22 0-15,-22-21 16,0 0-16,0 21 0,21-21 0,-20 0 16,-1 0-16,0-1 0,0-20 0,-21 21 15,21-21-15,-21 20 16,0 1-16,0-21 0,0 21 0,0 0 16,0-1-16,-21 22 0,0 0 15,0 0-15,0 0 0,-1 0 0,1 0 16,0 0-16,0 0 0,0 22 15,0-1-15,21 0 0,-22 0 16,22 0-16,0 0 0,0 1 16,0-1-16,22-21 0,-1 0 15,0 0-15</inkml:trace>
  <inkml:trace contextRef="#ctx0" brushRef="#br0" timeOffset="9796.2">13017 1672 0,'0'0'0,"-21"-21"16,21 0-16,0 0 16,0 0-16,21-1 15,1 22-15,-1 0 0,21 0 16,-21 0-16,0 0 0,1 0 0,20 0 16,-21 0-16,21 43 0,-20-1 15,-1-21-15,-21 0 0,0 22 16,0-22-16,0 21 0,0-21 15,0 1-15,-21 20 0,21-21 16,-22-21-16,1 21 0,0-21 16,0 0-1,21-21-15,0 0 16,0 0-16,0 0 0,0-1 16,0 1-16,0-21 0,0 21 15,21-22-15,-21 22 0,21 0 0,0-21 16,-21 21-16,22-1 0,-1 1 15,21 0-15,-42 0 0,21 21 16,0 0-16,22-21 0,-22 21 16</inkml:trace>
  <inkml:trace contextRef="#ctx0" brushRef="#br0" timeOffset="10116.02">14372 1376 0,'0'0'0,"0"-21"0,0 0 16,0-1-16,0 1 0,0 42 31,0 1-31,-21-1 16,0 21-16,0 0 15,-1-20-15,1 20 0,0 0 0,0 22 16,0-22-16,0 0 0,-1 1 0,1-1 16,0 0-16,21-20 0,0 20 15,0-21-15,0 21 0,0-20 16,0-44 15,0 1-31</inkml:trace>
  <inkml:trace contextRef="#ctx0" brushRef="#br0" timeOffset="10862.59">13864 1672 0,'-21'0'0,"42"0"0,-42-21 15,42 21 1,21 0-16,-20 0 16,20-21-16,21 21 0,-20 0 0,20-21 15,1 21-15,-1-21 0,-20-1 16,20 22-16,1-21 0,-1 0 0,-21 0 15,1 0-15,-1 0 0,0-1 16,-20 1-16,-1 0 0,0 0 0,0 0 16,-21 0-16,0-1 15,-21 22 1,0 0 0,21 22-16,-21-1 0,-1 0 15,1 0-15,21 21 0,-21-20 0,21 20 16,-21 0-16,21 1 0,0-1 15,-21 0-15,21 1 0,0-22 0,-21 21 16,21-21-16,0 0 0,0 1 0,0-1 16,0 0-16,0-42 47,0 0-47,0-1 0,0 1 0,21 0 15,0-21-15,0 21 16,-21-22-16,21 22 0,0 0 0,-21 0 15,0 0-15,22 21 0,-1 0 16,-21 21 0,0 0-16,0 0 0,0 0 15,0 0-15,0 22 0,0-22 16,0 0-16,0 0 0,0 0 0,0 1 16,21-1-16,0-21 0,0 21 15,0-21-15,1 0 0,-1 0 0,0 0 16,0 0-16,0 0 0,22 0 0,-22 0 15,21-21-15,-21 0 16,22-1-16,-22 1 0,21 0 0,-21-21 16,0 21-16,1-22 0,-1 22 15,-21-21-15,21 21 0,-21-1 0,0 1 16,0 0-16,0 0 0,-21 21 16,-22 0-16,22 0 0,0 21 15,-21 0-15,21 22 0,-1-22 0,1 21 16,0 0-16,0-20 0,21 20 15,0 0-15,0-21 0,0 1 0,0 20 16,21-21-16,0-21 0,22 21 16,-22 0-16,21-21 0,0 0 0,1 0 15,84 0 1,-85 0-16,0 0 0,1-21 16,-1 0-16,64-64 15</inkml:trace>
  <inkml:trace contextRef="#ctx0" brushRef="#br0" timeOffset="13243.76">9588 2413 0,'-21'0'0,"42"0"0,-63 0 0,21 0 16,0 0-1,42 0 1,0 0-1,0-21-15,0 0 0,22 21 0,-1-21 16,-21-1-16,22 22 0,-22-21 16,21 0-16,-21 21 0,-21-21 15,0 0-15,0 0 0,-21-1 16,-21 22-16,-1 0 16,1 0-16,0 0 0,-1 0 0,1 0 15,0 0-15,-1 0 0,1 22 16,21-1-16,0 0 0,-22 0 0,22 0 15,0 0-15,21 1 0,0-1 16,0 0-16,0 21 0,0 1 16,21-22-16,22 21 15,-22-42-15,0 21 0,0-21 16,21 0-16,-20 0 0,20 0 0,-21 0 16,21 0-16,-20 0 0,20 0 15,-21 0-15,-21-21 0,0 0 16,-21 21-1,0 0-15,0 0 0,-1 0 0,1 0 16,-21 0-16,21 0 0,0 21 16,-1-21-16,-20 21 0,21 0 0,0 1 15,21-1-15,-21 0 0,21 0 0,-22 0 16,22 0-16,0 1 0,0-1 16,0 0-16,22 21 15,-1-42-15,0 21 0,0-21 0,0 22 16,0-22-16,22 0 0,-1 0 0,-21 0 15,22 0-15,-1-22 0,21 1 16,-20 0-16,-1 0 0,22 0 16,-1 0-16,-21-1 0,22-20 0,-22 21 15,1-21-15,-1-1 0,-21 1 16,21 21-16,-20-22 0,-22 1 0,0 0 16,0-1-16,0 22 0,0-42 15,0 42-15,0-1 16,-22 22-16,1 0 15,0 22-15,0-1 0,21 0 16,-21 0-16,21 21 0,-21 1 0,-1-1 16,22 0-16,-21 1 15,0-1-15,21 0 0,0 1 0,-21-1 16,21 0-16,0 1 0,0-22 0,0 0 16,21 0-16,0 0 0,0 1 15,1-1-15,-1-21 0,0 0 0,21 0 16,-21 0-16,22 0 0,-22-21 15,21-1-15,1 1 0,-22 21 16,21-42-16,-21 21 0,22 0 0,-22-1 0,0-20 16,0 21-16,0-21 0,-21 20 15,0-20-15,0 21 0,0 0 0,0 0 16,0-1-16,-21 22 16,0 0-16,0 22 15,0-22-15,-1 21 0,22 0 16,0 21-16,0-21 0,-21 1 0,21-1 15,0 21-15,0-21 0,0 0 0,0 1 16,0-1-16,21-21 0,1 21 16,-1-21-16,0 0 0,0 0 15,0 0-15,0 0 0,1 0 16,20 0-16,-21 0 0,0-21 0,22 0 16,-22-1-16,21 1 15,-21 0-15,0-21 0,1 21 0,-1-1 16,-21 1-16,21 21 0,-21-21 15,0 0-15,0 42 32,0 0-32,0 0 0,0 1 15,0-1-15,0 0 0,0 0 0,-21 0 16,21 0-16,0 1 0,0-1 0,0 0 16,21-21 15,0 0-16,0-21-15,-21 0 0,21 21 16,1-22-16,-1 1 0,-21 0 0,21 0 16,0 21-16,-21-21 0,21 0 15,0-1-15,1 22 16,-1 0 0,-21 22-1,21-1-15,-21 0 0,0 0 0,0 0 16,0 0-16,0 1 0,21-22 15,0 42-15,0-21 16,1-21-16,-1 0 0,0 0 16,0 0-16,0 0 15,22-21-15,-22 0 0,0 21 16,0-21-16,0-1 0,0 22 0,1-21 16,-22 0-16,21 0 0,-21 0 15,21 0-15,-21-1 0,0 1 0,0 0 16,0 0-16,0 42 31,0 0-31,0 0 16,0 1-16,0-1 0,0 0 0,0 0 15,0 0-15,0 0 0,0 1 0,0-1 16,0 0-16,0 0 16,21-21-16,0 0 15,0 0-15,1 0 16,-1 0-16,0 0 0,0 0 0,0-21 15,0 0-15,1 21 0,-1-21 0,0-1 16,0 1-16,-21 0 16,21 0-16,-21 0 0,0 0 15,0-1-15,0 1 0,0 42 32,0 1-17,0-1-15,0 0 16,0 0-16,0 0 0,0 0 0,0 1 15,0-1-15,0 0 0,0 0 16,21-21 0,1 0-1,-1 0-15,0 0 0,0 0 16,0-21-16,0 0 0,1 21 0,20-21 16,-21-1-16,0 22 0,0-21 0,1 21 15,-1 0-15,-21-21 0,21 21 16,-21 21 15,0 0-15,-21 1-16,21-1 15,0 0 1,21-21 0,0 0-1,0-21-15,0 21 0,1-21 16,-1-1-16,-21 1 0,21 0 0,0 0 15,0 0-15,0-22 0,-21 22 16,43-63-16,-43 41 0,21 1 16,-21 0-16,21-1 0,-21 1 0,21 21 15,-21 0-15,0-1 0,0 1 16,0 0-16,0 42 16,-21 0-16,0 22 15,0-22-15,-22 64 16,22-43-16,-21 64 0,42-64 15,0 22-15,-21-22 0,21-21 16,0 21-16,0 1 0,0-1 16,0-21-16,0 0 0,21 1 15,0-1-15,0-21 0,0 0 16,1 0-16,-1 0 0,-21-21 31,0-1-31,0 1 0,0 0 0</inkml:trace>
  <inkml:trace contextRef="#ctx0" brushRef="#br0" timeOffset="13394.67">12255 2582 0,'-21'-21'0,"42"42"0,-42-63 16,21 21-16,0 0 15,21 21 1,1 0-16,-1-21 0,0 21 0,21 0 16,-21 0-16,22 0 0,-1 0 15,0-22-15,22 22 0,-22 0 0,22-21 16,-22 0-16,22 21 0,-1-21 15,1 21-15,-1-21 0</inkml:trace>
  <inkml:trace contextRef="#ctx0" brushRef="#br0" timeOffset="13622.54">13377 2244 0,'0'0'16,"0"-21"-16,0-1 0,-21 22 16,0 0-1,0 22 1,0-1-16,-1 0 0,22 0 15,0 0-15,-21 22 0,21-22 0,-21 21 16,0 0-16,21 1 0,0-22 0,-21 21 16,0 1-16,21-22 0,-22 42 15,22-42-15,0 1 0,0-1 16,0 0-16,22-21 31,-1 0-31,0-21 0,0 0 0,0-1 16</inkml:trace>
  <inkml:trace contextRef="#ctx0" brushRef="#br0" timeOffset="13826.71">13441 2307 0,'0'0'15,"0"-21"-15,0 0 0,21 21 0,-21 21 32,0 0-32,0 22 15,0-22-15,-21 21 0,21-21 0,0 22 16,0-22-16,-21 21 0,21-21 15,-22 43-15,22-43 0,0 0 16,0 0-16,0 0 0,0 1 16,-21-22-1,0 0 1,0 0-16</inkml:trace>
  <inkml:trace contextRef="#ctx0" brushRef="#br0" timeOffset="13972.62">13123 2540 0,'0'0'0,"0"-21"16,0 0-16,43 21 16,-22 0-16,0-21 15,0 21-15,0-22 0,64 1 16,-64 21-16,21-21 16,1 21-16,-1-21 0</inkml:trace>
  <inkml:trace contextRef="#ctx0" brushRef="#br0" timeOffset="14158.52">13610 2328 0,'0'0'0,"-21"0"15,42 0 1,0 0 0,0-21-16,1 21 0,-1 0 0,21 0 15,-21 0-15,0-21 16,22 21-16,-22 0 0,21 0 0,-21 0 0,1-21 15,-1 21-15,0 0 0</inkml:trace>
  <inkml:trace contextRef="#ctx0" brushRef="#br0" timeOffset="14363.4">13758 2244 0,'-21'0'0,"21"21"15,0 0-15,0 21 16,0-20-16,0-1 0,0 21 0,0-21 15,0 22-15,0-1 0,0-21 16,0 21-16,0-20 0,0-1 0,0 21 16,0-21-16,0 0 0,0 1 15,0-1-15,21-21 32,0 0-32,1-21 0,-1-1 15,0 22-15</inkml:trace>
  <inkml:trace contextRef="#ctx0" brushRef="#br0" timeOffset="14971.05">14097 2350 0,'0'0'0,"-21"21"31,21 0-15,0 0-16,-21 21 0,21-20 0,-22-1 15,22 0-15,-21 21 16,21-21-16,0 1 0,0-1 0,0 0 15,-21 21-15,21-21 16,0-42 15,0 0-15,0 0-16,21 0 0,-21 0 16,21-1-16,1-20 0,-22 21 0,21-21 15,0 20-15,-21-20 0,21 21 16,0 0-16,-21 0 0,21 21 15,1 0-15,-22 21 16,0 0 0,0 21-16,0-21 0,0 1 15,0-1-15,0 21 0,0-21 16,0 0-16,0 1 0,0-1 16,0 0-16,21-21 15,0 0 1,0-21-16,-21 0 15,0-1-15,21 1 0,0 0 16,1 0-16,-1 0 0,-21 0 0,42-43 16,-21 22-16,0 21 15,1-1-15,-1 1 0,-21 0 16,21 21-16,-21 21 16,0 0-1,0 1-15,0-1 0,0 21 0,0-21 16,0 22-16,-21-22 0,0 21 0,21-21 15,0 0-15,0 22 0,0-22 16,0 0-16,0 0 0,0 0 16,21-21 15,0-21-31,0 0 16,0 21-16</inkml:trace>
  <inkml:trace contextRef="#ctx0" brushRef="#br0" timeOffset="15215.91">14795 2244 0,'0'-21'16,"0"42"-16,0-21 31,-21 21-31,21 0 0,-21 21 16,0-20-16,0 20 0,21 0 15,-21 1-15,-22 41 16,43-63-16,0 64 0,0-64 0,0 0 15,0 1-15,0-1 16,0 0-16,0 0 0,21-21 16,1 0-16,-1 0 0,0 0 15,21 0-15,1-21 16,-1 0-16,0 0 0,-21-1 16,22 1-16</inkml:trace>
  <inkml:trace contextRef="#ctx0" brushRef="#br0" timeOffset="15431.79">15134 2265 0,'0'0'0,"-21"0"0,21-21 16,21 21 0,0 0-16,22 0 0,-22 0 15,63 0-15,-41 0 0,-1 0 16,0 0-16,1 0 0,-1-21 15,0 21-15,1 0 0,-22 0 0,0 0 16,0 0-16,0-22 0,-21 1 16</inkml:trace>
  <inkml:trace contextRef="#ctx0" brushRef="#br0" timeOffset="15643.8">15473 2180 0,'0'0'0,"0"21"0,0 1 0,-21-22 16,21 21-16,0 0 0,-22 0 0,22 0 16,0 0-16,0 22 0,0-22 15,0 21-15,0 1 0,0-22 0,0 42 16,0-42-16,0 1 16,0 20-16,0-21 0,0 0 15,0 0-15,22-21 16,-1 0-16,0 0 15,0 0-15</inkml:trace>
  <inkml:trace contextRef="#ctx0" brushRef="#br0" timeOffset="15976.61">15727 2455 0,'0'-42'31,"21"42"-31,0-21 0,0 21 15,0 0-15,1 0 16,-1 0-16,0 21 0,0-21 0,0 21 16,-21 0-16,0 1 0,0 20 15,0-21-15,0 0 0,0 22 16,0-22-16,0 0 0,0 0 16,-21 0-16,21 0 0,-21-21 15,0 0-15,0 0 16,21-21-1,0 0-15,0 0 16,21 0-16,0 0 0,0-1 16,-21-20-16,21 21 0,0 0 0,1-22 15,-1 22-15,0 0 0,0-21 16,21 21-16,-20-1 0,-1 22 16,21-21-16,-21 21 0,0 0 0</inkml:trace>
  <inkml:trace contextRef="#ctx0" brushRef="#br0" timeOffset="16471.58">16214 2540 0,'0'0'0,"0"21"15,21-21 1,0 0 0,0 0-16,0 0 0,22 0 0,-22-21 15,21 21-15,-21-21 16,0 0-16,43-22 0,-43 22 15,-21 0-15,0-21 0,0 21 16,0-1-16,-21 22 16,0 0-16,0 0 0,-22 0 15,22 0-15,-21 22 0,21-1 16,-22 0-16,22 0 0,0 0 16,0 22-16,0-22 0,21 0 0,0 0 0,0 21 15,0-20-15,21-1 16,0-21-16,0 21 0,21 0 0,-20-21 15,20 0-15,0 0 0,1 0 0,-22 0 16,21 0-16,0 0 0,1 0 0,-1-21 16,0 21-16,-20-21 0,20 0 15,-21 21-15,0-22 0,0-20 16,1 21-16,-1 0 0,0-22 0,-21 22 16,0 0-16,0-21 15,0 21-15,0-1 0,-21 22 16,0 0-16,-1 22 0,1-1 0,0 0 15,21 0-15,-21 43 16,0-22-16,21-21 0,0 0 0,0 22 16,0-22-16,0 0 0,0 0 15,21 0-15,0-21 0,21 0 16,-20 21-16,20-21 0,0 0 0,-21 0 0,22 0 16,20-21-16</inkml:trace>
  <inkml:trace contextRef="#ctx0" brushRef="#br0" timeOffset="16684.46">10266 4001 0,'-127'21'0,"254"-42"0,-360 63 0,148-21 0,1-21 15</inkml:trace>
  <inkml:trace contextRef="#ctx0" brushRef="#br0" timeOffset="17106.04">11134 3090 0,'21'-21'0,"-42"42"0,84-63 0,-42 42 16,-21-21-16,21 21 0,-42 0 31,0 0-31,-21 21 16,21 0-16,-43 0 0,22 22 0,-22-1 15,1 0-15,-1 22 0,-20-1 0,-1 1 16,0-1-16,-21 22 0,1 0 16,-22-1-16,-22 1 0,22 0 15,0 21-15,0-22 0,22 22 0,-128 42 16,148-63-16,-84 42 15,105-64-15,22-20 0,-22-1 16,43 0-16,-21 1 0,21-22 0,0 0 16,-1 0-16,22 0 0,-21 1 15,42-22 1,1-22-16,-1 1 16,0-21-16,0 21 0,21 0 0,-20-22 15</inkml:trace>
  <inkml:trace contextRef="#ctx0" brushRef="#br0" timeOffset="17402.87">9250 4276 0,'0'-21'0,"0"42"0,-21-42 31,-1 21-31,1 21 16,0 0-16,0 0 0,0 0 15,0 0-15,-1 22 0,1-22 0,0 21 16,0-21-16,0 22 0,0-22 0,-1 0 15,1 0-15,21 22 0,-21-22 16,21 0-16,21-21 16,0 0-16,22 0 15,-22 0-15,21 0 16,-21 0-16,22 0 0,-1 0 0,0 0 16,1-21-16,-22 21 0,21 0 0,1-21 15,-22 21-15,21 0 0,-21-22 16,0 22-16,64-21 15,-85 0-15,0 0 0</inkml:trace>
  <inkml:trace contextRef="#ctx0" brushRef="#br0" timeOffset="18113.46">5143 4382 0,'0'0'0,"0"-22"16,0 1-16,0 0 0,0 0 15,22 0-15,-1 0 0,0-1 0,0 1 16,0 0-16,22 0 0,-22 0 16,21 21-16,0 0 0,-20 0 0,-1 0 15,21 0-15,-21 21 0,-21 21 16,0-21-16,21 22 0,-21-1 0,0 0 15,0 1-15,0-1 0,-21-21 0,0 22 16,21-1-16,-21 0 0,21-21 16,-21 22-16,21-22 0,0 0 15,21-21 1,0 0-16,0 0 0,0 0 16,22-21-16,-22 0 0,21 21 0,1-21 15,-1-22-15,0 22 0,-21 0 16,22-21-16,-1 20 0,0-20 0,1 0 15,-1 21-15,0-22 0,-20 1 16,-1 21-16,0 0 0,0-1 16,0 1-16,-21 42 15,0 1-15,0-1 0,0 0 16,0 21-16,-21 1 0,0-1 16,0 0-16,21 1 0,-21 20 15,-1-21-15,1 22 0,21-22 0,-21 22 16,21-22-16,-21 22 0,21-22 0,-21 0 15,21-21-15,0 22 0,0-22 16,-21 0-16,21 0 0,0 0 0,-22 1 16,1-22-16,0 0 15,0 0-15,0 0 16,0-22-16,-1 22 0,1-21 0,21 0 16,-21-21-16,0 21 15,21-22-15,0 22 0</inkml:trace>
  <inkml:trace contextRef="#ctx0" brushRef="#br0" timeOffset="18631.16">6032 4551 0,'22'0'0,"-44"0"0,65 0 0,-22-21 16,0 21-16,0 0 0,0-21 16,1 21-16,-1-22 0,21 22 15,-21-21-15,0 0 0,22 21 0,20-42 16,-42 21-16,1 21 15,-1-22-15,0 1 0,-21 0 16,-21 21 0,0 0-16,-1 0 0,1 0 15,0 21-15,0-21 0,0 21 16,21 1-16,-21-1 0,-1 0 16,22 0-16,-21 21 0,21-20 0,0-1 15,0 21-15,0-21 0,0 0 0,0 1 16,0-1-16,0 0 0,0 0 15,21-21-15,1 0 0,-1 0 0,0 0 16,21 0-16,-21 0 0,22 0 16,-22 0-16,21-21 0,22 0 0,-22 0 15,0-1-15,22 1 0,-22-21 0,22 21 16,-22-22-16,0 22 16,1-21-16,-22 21 0,21-22 0,-42 22 15,21-21-15,-21 21 0,0 0 0,0-1 16,-21 22-1,0 0-15,0 22 0,0-1 0,0 0 16,-22 21-16,22 1 16,21-1-16,-21-21 0,21 21 0,0 22 15,0-43-15,0 21 0,0-20 16,0 20-16,0-21 0,0 0 16,21 0-16,-21 22 0,0-22 15,0 0-15,0 0 0,0 0 16,-21 1-16</inkml:trace>
  <inkml:trace contextRef="#ctx0" brushRef="#br0" timeOffset="19135.88">5524 5906 0,'-21'-43'0,"42"86"0,-63-128 16,21 43-16,0-1 0,0 22 15,-1-21-15,1 21 0,0-1 0,0 1 16,0 21-16,0 21 16,21 22-16,-22-1 15,22 0-15,0 1 0,0 20 16,0 1-16,0-1 0,0 22 0,0 0 15,0-1-15,-21 1 0,0 0 0,21-1 16,-21 1-16,21 0 0,-21-1 16,0-20-16,21 20 0,0-20 0,-22-1 15,22-20-15,0 20 0,0-20 16,0-1-16,0-21 0,0 21 0,0-20 16,0-44-1,0 1-15,0 0 16,22-21-16,-22-1 0,21 1 15</inkml:trace>
  <inkml:trace contextRef="#ctx0" brushRef="#br0" timeOffset="19980.39">5334 5842 0,'0'-21'0,"0"42"0,0-63 15,0 21-15,0-1 0,21 22 31,0 0-31,22 0 16,-1 0-16,0 22 0,22-22 0,20 0 16,1 0-16,0 0 0,21 0 0,-1 0 15,22 0-15,0 0 16,22 0-16,20 0 0,0-22 0,22 22 16,-1-21-16,22 21 0,0-21 15,-1 21-15,1-21 0,21 21 0,-22 0 16,1-21-16,0 21 0,-1-21 15,1 21-15,0 0 0,-22 0 0,1-22 16,-1 22-16,-20 0 0,-1-21 0,-21 21 16,0-21-16,-21 21 0,21 0 15,-42-21-15,21 21 0,-21 0 16,-21-21-16,-1 21 0,1 0 0,-21 0 16,20 0-16,-41 0 0,20 0 15,-21 0-15,1 0 0,-1 0 0,-21 0 16,0 0-16,1 21 0,-22 0 15,0 0-15,0 22 0,0-22 16,0 0-16,0 21 0,0 1 16,0-1-16,-22 0 0,22 1 0,-21-1 15,21 0-15,0 22 0,0-22 0,0 22 16,0-1-16,0 1 0,0-1 16,0 1-16,0 20 0,0-20 0,0-1 15,0 22-15,0-22 0,21 1 0,-21-1 16,0 1-16,0-1 0,0 1 15,0-1-15,0 1 0,0-1 16,0 1-16,0-22 0,0 22 0,0-22 16,-21 0-16,-21 22 0,42-22 15,-21-21-15,0 1 0,-1-1 16,1 0-16,0 0 0,0 0 0,0 0 16,-22-21-16,1 22 0,0-22 15,-1 0-15,-20 0 0,-1 0 0,1 0 16,-22 0-16,1 0 0,-22 0 0,0 0 15,-21 0-15,0 0 0,0-22 0,-21 22 16,0-21-16,-22 21 0,1-21 16,0 21-16,-22 0 0,1-21 15,-22 21-15,0 0 0,1 0 0,-1 0 0,-21 0 16,0-21-16,0 21 0,1 0 16,-213-21-16,212 21 15,-169 0-15,212-22 0,-1 22 16,22 0-16,-1 0 0,22 0 15,42 0-15,1-21 0,20 21 16,21 0-16,1 0 0,42-21 0,-22 21 16,22 0-16,21-21 0,0 0 15,21 0-15,1-1 16,-1 22-16,21-21 0,0 0 16,-20-21-16,20 21 0,0-1 15</inkml:trace>
  <inkml:trace contextRef="#ctx0" brushRef="#br0" timeOffset="20396.15">6032 6519 0,'0'0'0,"0"-127"15,0 85 1,0 21-16,0 0 0,22 0 0,-1-1 16,0 1-16,0 21 0,21-21 15,22 21-15,-43 0 16,21 21-16,-20 0 0,-1 1 16,0 20-16,0-21 0,0 21 0,-21 1 15,0-1-15,0 0 0,0-20 16,0 20-16,-21 0 0,0-21 0,0 1 15,21-1-15,0-42 32,0-1-32,0 1 0,0-21 15,0 21-15,21-22 16,0-20-16,0 21 0,0-1 16,-21 1-16,22 0 0,-1 20 15,0-20-15,0 21 0,0 0 0,0 0 16,1-1-16,20 1 15,-21 21-15,0 0 0</inkml:trace>
  <inkml:trace contextRef="#ctx0" brushRef="#br0" timeOffset="22030.22">6710 6519 0,'0'0'0,"63"85"15,-42-85 1,1 0-16,-1 0 0,0 0 15,0-21-15,0 0 0,0 0 16,43-22-16,-43 22 0,0 0 16,0-21-16,1 20 0,-22 1 15,0-21-15,0 21 0,0 0 0,0-1 16,0 1-16,-22 21 0,22-21 0,-21 21 16,0 0-16,-21 0 0,21 0 15,-1 21-15,-41 0 0,42 1 16,0-1-16,-1 21 15,1-21-15,21 22 0,0-1 0,0-21 16,0 21-16,0 1 0,0-22 0,0 21 16,0-21-16,21 1 0,1-1 15,-1 0-15,0 0 0,0 0 0,21-21 16,-20 0-16,20 0 0,-21 0 16,21 0-16,-20 0 0,20-21 0,0 0 15,-21 21-15,22-21 0,-22-22 0,21 22 16,1 0-16,-22-21 0,21-1 15,-21 1-15,22 0 0,-1-43 16,-21 22-16,-21 20 0,21 1 16,-21 0-16,21-1 0,-21 1 0,0 21 15,0 0-15,0-1 16,0 1-16,0 0 0,0 42 16,-21-21-16,21 21 15,-21 22-15,0-22 0,21 21 16,0 1-16,0-1 0,-21 0 0,0 1 15,-1-1-15,22 21 0,0-20 16,0-1-16,0 0 0,0 1 0,0-1 16,0 0-16,0-20 0,0-1 15,0 0-15,22 0 0,-1-21 16,21 0-16,-21 0 0,0 0 0,22 0 16,-22 0-16,21-21 0,1 21 0,-22-21 15,21 0-15,-21-1 0,22-20 16,-1 21-16,-21-21 0,0 20 15,0-20-15,1 21 0,-1 0 0,0-43 16,0 43-16,-21 0 0,0 0 16,-21 21 15,0 21-31,21 0 0,-21 0 16,21 0-16,0 22 0,0-22 0,-22 21 15,22-21-15,0 22 0,0-1 0,0-21 16,0 22-16,0-22 0,0 0 15,0 0-15,0 0 0,0 0 16,0 1-16,22-1 0,-1-21 16,0 0-16,0 0 0,0 0 15,0 0-15,1 0 0,-1-21 0,42-22 16,-20 22-16,-22 0 0,21-21 16,-21 20-16,0 1 0,1-21 15,-1 21-15,0-22 0,-21 22 0,0 0 16,0 0-16,0 0 0,0 0 15,-21 21 1,0 21-16,-1 0 16,22 0-16,0 21 15,-21-20-15,21-1 0,0 0 16,0 21-16,0-21 0,0 1 0,0 20 16,0-21-16,0 0 0,0 0 15,0 1-15,21-1 0,-21 0 16,22-21-16,-1 0 0,0 0 0,0 0 15,21 0-15,-20 0 0,20 0 16,-21-21-16,21 0 0,43-22 16,-43 22-16,1 0 0,-22 0 15,21 0-15,1-43 0,-22 43 16,0-21-16,-21 20 0,0-20 0,0 21 16,0 0-16,0 0 15,0-1-15,-21 22 16,0 0-16,-1 0 0,1 22 0,21-1 15,-21 0-15,21 0 0,-21 0 16,21 0-16,0 1 0,0 20 0,0-21 16,0 0-16,0 0 0,0 1 0,0-1 15,21 0-15,0 0 0,-21 0 16,21-21-16,1 0 0,-1 0 0,0 0 16,0 0-16,0 0 0,22 0 15,-22 0-15,21-21 16,-21 0-16,0 0 0,1 0 0,-1-1 15,0 1-15,-21 0 0,21 0 0,-21-21 16,0 20-16,0 1 0,0 0 16,0 0-16,0 42 31,0 0-31,-21 0 16,21 1-16,0-1 0,-21 0 0,21 0 15,-21 0-15,21 0 0,0 1 16,0-1-16,21-42 31,0 21-15,0-22-16,-21 1 0,21 0 0,0 0 0,1 0 15,-22 0-15,21-1 0,0 1 16,0-21-16,0 21 16,0 0-16,-21 42 31,0 0-31,0 0 0,0 0 15,0 22-15,0-22 0,0 21 0,0-21 16,0 0-16,0 1 0,0-1 0,0 0 16,22 0-16,-1-21 0,0 0 15,-21 21-15,21-21 0,43 0 16,-43 0-16,42-21 16,-42 0-16,22 21 0,-22-21 15,21 0-15,-21-1 0,1 1 0,-1 0 16,-21 0-16,0-21 0,0-1 0,0-20 15,0-22 1</inkml:trace>
  <inkml:trace contextRef="#ctx0" brushRef="#br0" timeOffset="22251.09">7493 6181 0,'0'0'0,"-42"0"0,-1 21 16,1-21-16,21 0 16,63 0-16,-21 0 0,22 0 15,-1 0-15,21 0 0,-20 0 16,41-21-16,-20 21 0,21-21 0,-22 21 16,1 0-16,-1 0 0,1-22 15,-22 22-15,0 0 0,1 0 0,-22 0 16</inkml:trace>
  <inkml:trace contextRef="#ctx0" brushRef="#br0" timeOffset="24592.4">6710 7451 0,'0'0'15,"-21"42"-15,-1-21 0,1 22 16,21-22-16,21-21 16,1 0-16,-1-21 0,0-1 15,0 1-15,0 0 0,0 0 0,1 0 16,-1-22-16,0 22 0,-21-21 16,0 21-16,0-22 0,0 22 15,-21-42-15,0 42 0,-22 21 16,22-22-16,-21 22 0,-1 0 15,22 0-15,-21 0 0,0 22 0,-1-1 16,22 0-16,-21 0 0,21 21 0,-1-20 16,1 20-16,0 0 0,21-21 15,-21 22-15,21-22 0,0 0 0,0 0 16,0 0-16,0 1 0,21-1 16,0-21-16,0 0 0,22 0 0,-22 0 15,85 0-15,-64-21 16,-21-1-16,22 22 0,-1-21 15,-21-21-15,21 21 0,-20 0 16,20-1-16,-21-20 0,0 21 0,0-21 16,-21 20-16,0 1 0,22 0 15,-22 0-15,0 42 32,0 0-32,-22 0 0,22 1 15,0-1-15,0 0 0,0 0 0,0 43 16,0-43-16,0 0 15,22 0-15,-22 0 0,63 22 16,-42-22-16,0-21 0,22 0 16,-22 21-16,21-21 0,1 0 0,-22 0 0,21 0 15,0 0-15,1-21 16,-1 21-16,0-21 0,-20-1 0,20 1 16,0 21-16,1-21 0,-22 0 0,0-21 15,0 20-15,0 1 0,-21 0 16,0-21-16,0 21 0,0-1 0,0 1 15,-42 0-15,21 21 16,0 0-16,-22 0 0,22 0 0,-21 0 16,21 0-16,-22 21 0,1 0 0,21 1 15,-22 20-15,22-21 16,0 0-16,0 0 0,0 22 0,0-22 0,21 0 16,0 0-16,0 0 0,0 1 15,0-1-15,21-21 16,0 0-16,21 0 15,-21 0-15,1 0 0,20 0 0,-21-21 16,21-1-16,1 1 0,-1 0 16,0-21-16,-20 21 0,20-22 0,0 22 15,1-64-15,-22 43 0,0 0 16,-21-1-16,21 22 0,-21-21 16,0 21-16,0 0 0,0-1 0,0 1 15,-21 21-15,0 0 16,0 21-16,-1 1 15,1-1-15,21 0 0,-21 21 0,21-21 16,-21 22-16,21-1 0,0 0 16,0 1-16,0-1 0,0 0 15,0 1-15,0-22 0,21 64 16,0-43-16,0-42 16,22 21-16,-22 0 0,21-21 0,1 0 15,20 0-15,-21 0 0,22 0 0,-1 0 16,-20-21-16,20 21 0,1-21 0,-22 0 15,22 0-15,41-22 16,-62 1-16,-22 21 0,21 0 16,-21-22-16,1 22 0,-22 0 0,21-21 15,-21 20-15,0 1 0,0 0 0,-21 0 16,-1 0-16,1 21 0,-21 0 16,0 0-16,20 0 15,-20 0-15,21 21 0,0 0 0,-22 0 16,22 0-16,0 22 0,0-22 0,0 21 15,0-21-15,-22 43 16,43-1-16,0-41 16,0-1-16,0 0 0,0 0 0,0 0 15,21-21-15,1 0 16,-1 0-16,0 0 0,0 0 16,0 0-16,22-21 0,-22 21 0,21-21 15,-21 0-15,0-22 0,22 22 0,-22 0 16,0-21-16,0-1 0,22-41 15,-22 41-15,-21 1 0,0 0 16,21-1-16,-21 1 0,0 21 16,21-21-16,-21 20 0,0 1 0,0 42 31,0 1-15,0-1-16,0 21 0,0 0 0,0-20 15,0 20-15,0 0 0,0 1 0,0-22 16,0 21-16,0 0 15,0-20-15,0-1 0,0 21 0,21-21 0,0 0 16,1-21-16,-1 22 0,0-1 16,0-21-16,0 0 0,22 0 15,-22 0-15,21 0 0,-21 0 0,22-21 16,-1 21-16,-21-22 0,21 1 0,-20 0 16,20 0-16,-21 0 0,0 0 15,0-22-15,1 22 0,-1 0 0,21-21 16,-21 20-1,-21 44 1,0-1-16,0 0 16,0 21-16,0-21 0,0 1 15,0-1-15,0 0 0,0 0 16,0 0-16,0 0 0,0 1 16,0-1-16,21-21 0,1 0 15,-1 0-15,0 0 0,0 0 0,0 0 16,0 0-16,1 0 0,20 0 15,-21-21-15,21 21 0,-20-22 0,-1 1 16,21 0-16,-21 0 0,22-21 16,-22 20-16,0 1 0,-21 0 15,0-21-15,0 21 0,0-1 0,0 1 16,0 0-16,-21 21 16,0 0-16,-1 0 15,22 21-15,-21 0 0,0 1 0,0 20 16,21-21-16,-21 0 0,21 64 15,0-64-15,0 0 0,0 0 16,0 1-16,0-1 0,0 0 0,0 0 16,42-21-16,-21 0 0,22 0 15,-22 0-15,21 0 0,-21-21 16,22 21-16,-1-21 0,-21 0 16,21-1-16,-20 1 0,20 0 0,-21 0 15,64-64-15,-64 64 16,0 0-16,0 0 15,-21 0-15,21 21 0,1 0 16,-22 21 0,0 0-16,0 0 15,0 0-15,-22 0 0,1 1 16,21-1-16,-21-21 0,21 21 0,-21-21 16,0 21-16,21 0 0,-21-21 15,-1 0 1,1 0-1,0-21 1,21 0 0,0 42-1,0 0 1,0 0 0,0 1-16,21-1 0,0-21 15,1 0-15,-1 0 0,0 0 16,21 0-16,-21 0 0,22 0 15,-22 0-15,21 0 0,1-21 0,-22-1 16,21 22-16,0-21 0,-20 0 16,20 0-16,-21 0 0,0 0 0,22-1 0,-22 1 15,0-21-15,0 21 0,0-22 16,-21 22-16,21-21 0,-21 21 16,0 0-16,22-1 0,-22 44 31,0-1-31,0 0 0,0 0 15,0 21-15,0-20 0,0-1 0,-22 21 16,22-21-16,0 0 0,-21 22 0,21-22 16,0 0-16,0 0 15,21-42 1,22 0 0</inkml:trace>
  <inkml:trace contextRef="#ctx0" brushRef="#br0" timeOffset="25514.75">14986 3217 0,'0'-21'0,"0"42"0,-21-63 0,21 21 0,-21 0 16,21 0-16,0-1 15,0 44 1,0-1-16,0 21 0,0 0 16,21 22-16,0-1 0,0 1 15,21 21-15,-20-22 0,-1 22 0,21 21 16,0-22-16,-20 1 0,20 21 16,0 0-16,1-22 0,-1 22 15,0-21-15,1-1 0,-1 1 0,0 0 16,-21-1-16,22 1 0,-22-21 15,0 20-15,0-20 0,22-1 0,-22 1 16,-21-22-16,21 22 0,0-22 16,0 0-16,-21 22 0,21-43 15,-21 0-15,0 0 0,22 0 0,-22 1 16,-22-22 0,1 0-1,0 0-15,-21-22 0,21 1 16,-1 21-16,1-21 0,-21 0 0,21 0 15,-22 0-15,22-1 0,0-20 0,-21 21 16,21 0-16,-1 0 0,1-1 16,0 1-16,0 0 0,21 0 15,-21 21-15,21 21 32,0 0-32,0 0 0,21 1 0,0-1 15,0 0-15,-21 21 0,21-21 0,1 1 16,-1-1-16,0 0 0,0 0 15,0 0-15,64 0 16,-64 1-16,0-22 16,0 0-16,22 0 0,-22 0 0,0 0 0,0-22 15,0 1-15,1 21 0,-1-21 0,-21 0 16,21 0-16,0-64 16,0 22-1,0 20-15,-21 1 0,22 0 0,-1-1 16,0 1-16,0-22 0,0 22 15,22-21-15</inkml:trace>
  <inkml:trace contextRef="#ctx0" brushRef="#br0" timeOffset="26120.1">16425 4085 0,'0'0'15,"21"0"1,-21 21-16,0 1 15,0 20-15,0-21 0,0 21 16,0 1-16,0 20 0,0-20 16,0-1-16,0 0 0,0 1 0,0-22 15,0 21-15,0-21 16,-21 22-16,21-22 0,-21 0 0,21 0 0,0 0 16,-21-21-16,21 21 0,0-42 31,0 0-31,-21 0 0,21 0 15,0-64 1,0 43-16,0-1 0,0 1 0,0-21 16,0 20-16,0 1 0,21 0 15,0-1-15,0 22 0,0-21 16,-21 21-16,22 21 0,-1 0 0,0 0 16,0 0-16,0 0 0,0 21 15,1 0-15,20 0 0,-21 21 0,0 1 16,0-22-16,1 21 0,-1 1 15,0-1-15,0 0 0,0 1 0,-21-1 16,21 0-16,1 1 0,-22-22 0,21 21 16,-21-21-16,21 22 0,0-22 15,-21 0-15,21-21 0,0 0 16,-21-21 0,0 0-16,22-1 0,-22 1 15,21 0-15,-21-21 0,21-1 16,-21 22-16,21-21 0,0-22 0,-21 22 15,21-21-15,1 20 0,-1-20 0,0 20 16,0-20-16,0 21 0,0-1 16,1 1-16,-22 21 0,0 0 0,21 21 15,0 0 1,-21 21-16,0 0 16,0 0-16,0 0 0,0 0 15,0 1-15,0-1 0,0 0 0</inkml:trace>
  <inkml:trace contextRef="#ctx0" brushRef="#br0" timeOffset="26418.89">17441 4466 0,'0'21'0,"0"-42"0,0 64 16,0-22-16,0 0 0,-21 21 16,0-21-16,21 1 0,0 20 0,0 21 15,0-41-15,0-1 16,0 21-16,0-21 0,0 0 0,21 1 15,0-22-15,22 0 0,-22 0 16,21 0-16,-21 0 0,0-22 16,43-20-16,-43 21 15,21 0-15,-20 0 0,-22-1 16,0-20-16,0 21 0,0 0 0,0-22 16,0 1-16,0 21 0,-22-21 0,1 20 15,-21-20-15,21 42 16,-22 0-16,22 0 0,0 0 0,0 0 15,-21 0-15,20 21 0,1 0 16,-21 1-16,0-1 0,20 0 0,-20 21 16</inkml:trace>
  <inkml:trace contextRef="#ctx0" brushRef="#br0" timeOffset="26926.48">14541 6181 0,'0'0'0,"0"21"15,0 0 1,0 21-16,0 22 0,0-22 0,0 22 0,0 20 16,0 1-16,0-21 0,0 20 15,-21 1-15,21 0 0,-21 20 0,21-20 16,-21 0-16,0-1 0,0 1 16,21 0-16,-22-22 0,1 1 15,0-1-15,21 1 0,0-22 0,0 0 16,0-20-16,-21 20 0,21-21 0,0 0 15,21-21 1,-21-21-16,0 0 16,21 0-16,0-22 0</inkml:trace>
  <inkml:trace contextRef="#ctx0" brushRef="#br0" timeOffset="27830.96">14563 6498 0,'0'0'0,"0"-42"15,0-22-15,0 43 0,0-21 16,0 21-16,0 0 0,0-1 0,0 1 16,0 0-1,21 21-15,0 0 0,0 0 0,21 0 16,1 0-16,-1 0 0,22 0 0,20 0 16,1 0-16,0 0 0,20 0 15,22 0-15,-21 0 0,21 0 0,21 0 16,1 0-16,-1 0 15,21 0-15,0 0 0,22 21 0,-1-21 0,22 0 16,0 0-16,-1 0 0,1 0 16,0 21-16,21-21 0,-22 0 15,22 0-15,-21 0 0,21 22 0,-1-22 16,-20 0-16,0 0 0,-22 0 16,22 0-16,-22 0 0,1 0 0,-22 0 15,1 0-15,-22 0 0,106 0 16,-127 0-16,0 0 15,-21 0-15,-1 0 0,1 0 0,-21 0 0,-22 21 16,22-21-16,-43 0 0,22 0 16,-22 0-16,1 0 0,-22 21 0,21-21 15,-21 0-15,0 21 0,-21 0 16,22-21 0,-22 21-16,0 1 0,0-1 0,0 0 15,0 21-15,0-21 0,0 22 16,0-1-16,0 0 0,0 22 0,0-22 15,-22 1-15,22 20 0,-21 1 0,21-1 16,-21 1-16,21-1 0,0 22 16,0-22-16,0 1 0,0 20 0,0-20 15,-21-1-15,21 1 0,0-1 16,0-20-16,-21 20 0,21 1 0,0-22 16,0 22-16,-21-22 0,-1 0 15,22 1-15,-21-1 0,0 0 16,-21 1-16,-1-22 0,22 0 15,-21 0-15,0 0 0,-1-21 0,-20 0 16,20 21-16,-20-21 0,-1 0 16,-20 0-16,20 0 0,-20 0 0,-1 0 15,-21 0-15,0 0 0,-21-21 0,0 21 16,0-21-16,0 21 0,-42-21 16,21 0-16,-22 21 0,-20-21 0,-1-1 15,1 1-15,-22 0 0,1 0 0,-22 0 16,-212-22-1,234 43-15,-22-21 0,21 0 0,0 0 16,-20 21-16,41-21 0,-21 0 0,1 21 16,20-22-16,-20 22 0,20-21 15,1 0-15,-22 21 0,-360-21 16,234 0 0,168 21-16,43-21 0,0 21 15,43-22-15,-1 22 0,22 0 0,-1-21 16,22 21-16,21 0 0,-22-21 0,22 21 0,0 0 15,21-21 1,21 0 0,0 0-1,22 21-15,-22-22 0,21 1 16,0 0-16,1 0 0</inkml:trace>
  <inkml:trace contextRef="#ctx0" brushRef="#br0" timeOffset="28096.46">14986 6879 0,'0'0'0,"0"-21"0,21 21 0,-21-21 16,21 21-16,22 0 0,-22-21 0,21 21 15,0 0-15,1-21 0,20 21 16,1 0-16,-1 0 0,1-22 0,-1 22 15,1 0-15,-1 0 0,43 0 16,-42 0-16,-22 0 0,0 0 16,1 0-16,-22 0 0,0 0 15,-42 0 1,0 22-16,-22-22 0,22 0 16,-21 0-16</inkml:trace>
  <inkml:trace contextRef="#ctx0" brushRef="#br0" timeOffset="28312.33">15621 6858 0,'-42'106'31,"42"-85"-31,0 0 16,-22 0-16,22 22 0,0-1 0,0 0 16,-21 1-16,0-1 0,0 0 0,21 1 15,-21 63 1,0-64-16,21-21 0,-22 0 0,22 0 15,0 1-15,0-1 0,0 0 16,22-21 0,-1-21-16,0 0 15,0 21-15</inkml:trace>
  <inkml:trace contextRef="#ctx0" brushRef="#br0" timeOffset="28501.95">15875 7239 0,'21'0'31,"-21"21"-31,0 0 0,0 1 16,0-1-16,0 0 15,0 0-15,0 0 0,-21 0 0,21 1 16,0-1-16,0 0 16,-21 0-1,21-42 1</inkml:trace>
  <inkml:trace contextRef="#ctx0" brushRef="#br0" timeOffset="28670.85">15917 7154 0,'0'0'0,"0"-21"0,0-21 0,0 21 16,0 0-16,0-1 0,0 1 16,0 0-16,0 42 46,21-21-46,-21 21 0,22-21 16,-1 22-16,0-22 0,0 21 16</inkml:trace>
  <inkml:trace contextRef="#ctx0" brushRef="#br0" timeOffset="29302.49">16341 7218 0,'0'0'15,"0"21"-15,0 0 0,0 0 16,0 1-16,0-1 0,0 0 16,0 0-16,0 0 0,0 0 0,0 1 15,0-1-15,0 0 0,0 0 16,0 0-16,-22 0 16,1 1-16,0-22 31,0 0-31,21-22 15,0 1-15,0 0 0,0 0 16,0 0-16,0 0 0,0-22 16,21 22-16,0-21 0,0-1 0,1 22 15,20 0-15,-21-21 0,21 21 0,-20-1 16,20 1-16,-21 21 16,21 0-16,-20 0 0,41 0 15,-42 0-15,0 21 0,22 22 16,-43-22-16,0 21 0,0-21 15,0 22-15,0-22 0,0 21 0,0-21 16,0 22-16,0-22 0,0 0 0,0 0 16,0 0-16,-21 1 15,-1-22-15,22-22 32,0 1-32,0 0 0,0 0 15,0 0-15,0 0 0,22-22 16,-1 22-16,21-21 0,-21-1 0,0 1 15,22 0-15,-22 21 0,21-22 0,1 22 16,-22 0-16,42 21 16,-20 0-16,-1 0 0,-21 0 15,0 21-15,-21 0 0,21 0 16,-21 1-16,0 20 0,0-21 0,0 21 16,-21-20-16,0 20 0,21-21 15,-21 21-15,0-20 0,21-1 16,-21 0-16,21 0 0,-22-21 15,22 21-15,22-21 16,-1 0 0,0-21-16,0 21 0</inkml:trace>
  <inkml:trace contextRef="#ctx0" brushRef="#br0" timeOffset="29659.28">17420 7408 0,'0'22'15,"21"-22"1,0 0 0,1 0-16,-1 0 0,0 0 15,21 0-15,-21-22 0,1 1 0,20 21 16,-21-21-16,0 0 16,22 0-16,-22 0 0,0-1 0,0 1 15,0 0-15,0 0 0,-21 0 0,0 0 16,0-1-16,0 1 15,-21 21-15,0 0 0,-21 0 16,21 0-16,-22 21 0,-20 22 16,20-1-16,1-21 0,21 22 15,0-22-15,0 21 0,-1-21 0,1 22 16,21-22-16,0 0 0,0 21 16,0-21-16,0 1 0,21-22 0,-21 21 15,43 0-15,-22-21 0,0 0 0,21 0 16,1 0-16,-22 0 0,21 0 15,1 0-15,-1 0 0,21 0 0,-20 0 16,-1-21-16</inkml:trace>
  <inkml:trace contextRef="#ctx0" brushRef="#br0" timeOffset="30111.03">18605 6985 0,'0'0'0,"0"-21"0,0 0 16,0 0-16,0-1 0,0 1 0,-21 0 15,0 21-15,0-21 16,0 21-16,0 0 0,-1 21 16,-20 0-16,21 0 0,0 1 15,-22 20-15,22-21 0,0 21 0,-21 22 16,-1 42-16,22-64 16,-21 22-16,42-1 0,-21-21 0,21 1 15,0-1-15,0 0 0,0 1 16,0-1-16,21-21 0,0 0 0,0 1 15,22-1-15,-1-21 0,0 0 16,1 0-16,20 0 0,-21 0 0,22 0 16,-1 0-16,1-21 0,-22-1 0,22 1 15,-22 0-15,0-21 0,1-1 0,-1 1 16,0 0-16,-20-22 0,-1 1 16,0-1-16,-21 1 0,0-22 15,0 22-15,0-1 0,0 1 0,0-1 16,0 1-16,-42 20 0,20 1 15,-41-22-15,21 43 0,20 21 16,-20 0-16,0 0 0,-1 21 16,22 1-16,-21-1 0,0 0 0,20 21 15,-20-21-15,21 22 0,0-1 0,0 0 16,21 1-16,0-1 0,0 0 16,0 1-16,0-1 0,0 0 0,0-20 15,21 20-15</inkml:trace>
  <inkml:trace contextRef="#ctx0" brushRef="#br0" timeOffset="30943.14">19113 7387 0,'0'-21'0,"0"42"47,0 0-47,0 1 0,0-1 0,0 0 15,0 0-15,0 0 0,0 0 16,0 1-16,0-1 0,0 0 0,0 0 16,22 0-16,-1 0 15,0-21-15,0 0 16,0 0-16,0 0 0,1 0 16,20 0-16,0-21 0,-21 21 15,1-21-15,-1 0 0,21 0 16,-21-22-16,0 22 0,1 0 0,-22-21 15,21 21-15,0-1 0,-21-20 16,0 21-16,0 0 0,0 42 31,-21 0-15,0 0-16,-1 22 0,-20-1 16,42 0-16,0-21 0,-21 1 0,21 20 15,0-21-15,0 0 16,85 64-1,-64-85-15,0 0 0,64 0 16,-43 0-16,-21 0 16,21 0-16,1 0 0,-1-21 0,-21 0 15,22 21-15,-22-22 0,21-20 16,-21 21-16,0 0 0,-21-22 0,0 1 16,22 0-16,-22 21 0,0-22 0,0 22 15,0 0-15,0 0 0,0 0 16,-22 21-16,1 0 0,0 21 15,0-21-15,0 21 0,0 21 16,21-21-16,-22 22 0,1-22 16,21 21-16,-21-21 0,21 1 0,0 20 15,0-21-15,0 0 0,0 0 0,0 1 16,21-1-16,0-21 16,1 0-16,-1 0 0,0 0 0,0 0 15,0 0-15,0 0 0,1 0 16,20-21-16,-21-1 0,0 1 15,0 21-15,1-21 0,20-21 0,-21 21 0,0-1 16,-21 1-16,21 0 0,1 0 16,-22 0-16,0 0 0,0-1 15,0 44 1,0-1-16,0 0 16,0 0-16,0 0 0,0 0 0,0 1 15,0-1-15,0 21 0,0-21 16,0 0-16,0 1 15,21-22 1,0 0 0,0 0-16,0 0 15,0-22-15</inkml:trace>
  <inkml:trace contextRef="#ctx0" brushRef="#br0" timeOffset="31103.05">20595 7578 0,'21'-21'15,"0"21"64</inkml:trace>
  <inkml:trace contextRef="#ctx0" brushRef="#br0" timeOffset="31282.95">20849 7578 0,'0'0'0,"-21"0"16,0 0 0,0 0-1,21-21 1,21 21-1,0 0-15,0 0 16,0-22-16</inkml:trace>
  <inkml:trace contextRef="#ctx0" brushRef="#br0" timeOffset="31666.75">21632 7366 0,'-21'-21'0,"42"42"0,-84-63 0,42 21 0,-1-22 16,1 22-16,0-42 15,0-22-15,21 64 16,0 0-16,0-1 0,0 1 0,21 0 16,0 0-16,22 0 0,-1 0 15,0-1-15,22 22 0,-22-21 16,0 21-16,22 0 0,-22 0 0,1 0 15,-1 0-15,-21 0 0,0 21 16,0 1-16,1-22 0,-22 21 0,0 0 16,0 21-16,0-21 0,-22 1 0,-20 62 15,0-63-15,21 22 16,-22-1-16,1 0 0,21-20 16,-22 20-16,22-21 0,0 21 0,-21-20 15,21 20 1,-1-21-16,22 0 0,-21 0 0,21 1 0,0-1 0,0 0 15,0 0-15,0 0 16,0 0 0</inkml:trace>
  <inkml:trace contextRef="#ctx0" brushRef="#br0" timeOffset="31974.65">21696 7895 0,'-21'21'0,"42"-42"0,-64 42 16,43 1-16,-21-22 15,21 21 1,21-21 0,1 0-16,-1 0 15,0 0-15,0 0 0,0 0 16,0 0-16,1 0 0,-1 0 0,0-21 16,0-1-16,-21 1 15,0 0-15,0 0 0,-21 21 16,0-21-16,0 21 0,-1 0 15,1 0-15,0 0 0,0 0 16,0 0-16,0 21 0,-1-21 0,22 21 16,-21 0-16,21 0 15,0 1-15,21-1 32</inkml:trace>
  <inkml:trace contextRef="#ctx0" brushRef="#br0" timeOffset="36586.98">17081 8573 0,'0'-22'0,"0"1"15,0 0-15,0 0 16,0 0-16,0 0 16,0-1-16,0 1 15,0 0-15,0 0 0,0 0 16,0 0-16,0-1 16,0 1-16,0 0 15,0 0-15,0 0 0,0 0 16,0-1-1,0 1 1,0 42 47,0 1-48,0-1-15,-21 0 16,21 0-16,0 0 0,0 22 15,0-22-15,0 0 0,0 21 16,0-21-16,0 22 0,0-1 0,0 0 16,0 1-16,0-1 0,0 0 15,0 22-15,0-22 0,0 22 0,0-1 0,0 64 16,0-63-16,-21-1 16,21 1-16,0-22 0,-21 43 15,21-22-15,0 1 0,0-1 0,-21 22 16,0-22-16,-1 22 0,1-21 0,21-1 15,-21 22-15,0-22 16,0 22-16,0 42 0,-1-42 0,1-22 16,21 1-16,-21 20 0,21-20 15,-21-1-15,0 1 0,21-1 0,0-20 16,-21 20-16,-1-21 0,22 64 16,0-63-16,-21 20 0,21-21 15,-21 1-15,21-22 0,0 21 0,-21-21 16,21 22-16,0-22 0,0 0 15,0 0-15,-21-21 0,21 21 0,-21-21 16,-1 0 0,1 0-16,0 0 0,0 0 15,0-21-15,0 21 0,21-21 16,-22 0-16,1 0 0,0 0 0</inkml:trace>
  <inkml:trace contextRef="#ctx0" brushRef="#br0" timeOffset="37045.72">16150 10943 0,'0'0'0,"0"-21"16,-21 21-16,0-21 16,42 21 15,0 0-16,-21 21-15,21 0 0,0 0 0,1 1 16,-1 20-16,0-21 0,0 21 0,21 43 16,1 0-1,-22-43-15,0 0 0,-21 1 16,0-1-16,0-21 0,0 22 0,0-1 16,0-21-16,0 21 0,0-20 0,0-1 15,0 0-15,21-21 16,0 0-1,1-21-15,-1 0 0,0-1 0,21 1 16,-21 0-16,22 0 0,-1-21 16,0-1-16,1 1 0,20 0 0,-20-1 15,20 1-15,1 0 0,-1 20 16,-21-20-16,22 0 0,-1 21 0,-20-22 16,20 22-16,-20 0 0,-1 0 15,0 0-15,1-1 0,-22 22 16,21-21-16,-21 21 0,0 0 0,1-21 15,-22 0-15,0 0 32</inkml:trace>
  <inkml:trace contextRef="#ctx0" brushRef="#br0" timeOffset="39808.58">15917 13335 0,'0'0'0,"-42"85"0,21-22 16,-22 1-16,22-1 16,-21-20-16,0-1 0,-1 0 0,1-21 0</inkml:trace>
  <inkml:trace contextRef="#ctx0" brushRef="#br0" timeOffset="40379.25">13335 11896 0,'0'0'0,"0"-21"0,21-1 16,-21 44 0,0 20-16,0-21 15,0 43-15,0-1 0,0 1 0,-21 20 16,0 1-16,0 0 0,-1 20 15,-20 1-15,21 0 0,-21 0 0,20 21 16,-20-21-16,21 0 0,0-22 16,-22 22-16,22-21 0,0-1 15,0 1-15,21-21 0,0-1 0,0-21 16,0 1-16,0-1 0,0-21 0,0 0 16,0 1-16,21-22 15,0 0-15,0-22 0,1 1 0,-22 0 16,21-21-16,0-1 0</inkml:trace>
  <inkml:trace contextRef="#ctx0" brushRef="#br0" timeOffset="41214.76">13631 12002 0,'0'0'0,"0"-43"0,0 1 15,0 21-15,21 21 0,1 0 16,-1 0-16,0 0 0,21 21 16,1 0-16,20 0 0,1 0 0,20-21 15,22 22-15,0-1 0,0-21 16,127 42-16,-106-42 0,21 21 16,21 0-16,-21-21 0,43 22 15,-22-22-15,43 21 0,-1-21 0,1 21 16,21 0-16,0-21 0,21 21 15,0-21-15,0 21 0,0 1 16,21-22-16,-21 21 0,0-21 0,0 0 16,0 21-16,233-21 15,-276 0-15,1 0 0,-21 0 0,-1 21 16,1-21-16,-22 0 0,0 0 16,1 0-16,126 0 0,-148 0 15,0 0-15,-21 0 0,0 0 16,-21 0-16,0 21 0,0-21 0,-43 0 15,22 0-15,-22 0 0,43 21 16,-63-21-16,-22 0 0,21 22 16,-42-1-16,0 0 15,0 0-15,0 21 0,0-20 16,-21 20-16,0-21 0,0 43 0,-1-22 16,1 21-16,0-20 0,0 20 15,0 1-15,0-1 0,-1 1 0,1-1 16,0 1-16,0-22 0,21 22 15,0-1-15,-21 1 0,0 20 0,21-20 16,-22-1-16,22 1 16,-21-1-16,21 43 0,0-42 0,-21-22 15,21 0-15,-21 1 0,0-1 0,21 0 16,-21 1-16,-1-22 0,22 0 16,-21 21-16,0-21 0,0 1 15,-21-22-15,20 21 0,-20 0 16,-21-21-16,-1 0 0,1 0 0,-1 0 15,-21 0-15,1 0 0,-1 0 0,-21 0 16,-21-21-16,-21 21 0,0 0 16,-21-21-16,-1 21 0,-20 0 0,-1 0 15,-42 0-15,22 0 0,-43 0 16,21 0-16,-42 0 0,21 0 0,-43 0 16,22 0-16,-21 21 0,0 0 0,-22 0 15,22 0-15,21 0 0,-22 1 16,22-1-16,21 0 0,21-21 0,0 21 15,22-21-15,20 0 16,1 0-16,20 0 0,22-21 0,21 21 16,0-21-16,21 0 0,22-22 0,-1 22 15,22 0-15,20-21 0,-20 20 16,20-20-16,22 21 0,0-21 0,0 20 16</inkml:trace>
  <inkml:trace contextRef="#ctx0" brushRef="#br0" timeOffset="41510.6">14499 12785 0,'0'0'0,"0"-21"0,0-1 0,0 44 16,0-1-1,0 21-15,-21 0 0,0 1 0,0 20 16,-22 1-16,22-1 0,-21 1 0,21-1 16,-22 1-16,1-1 0,0 1 15,-1-1-15,1 1 0,0-1 0,20-20 16,1-1-16,0-21 0,21 0 16,0 0-16,21-21 15,0 0-15,1-21 16,-1-21-16,21 0 0,-21 20 0,22-41 15</inkml:trace>
  <inkml:trace contextRef="#ctx0" brushRef="#br0" timeOffset="41839.41">14584 12891 0,'0'0'0,"21"-64"0,21 22 0,-21-1 16,22 22-16,-22 0 0,0 21 0,-21 21 16,21 0-16,0 22 0,-21-1 0,22 22 15,-22-1-15,0 1 0,0-1 16,0 1-16,0-1 0,0 1 0,21-1 15,-21 1-15,0-22 0,0 21 16,21-20-16,0-1 16,-21-21-16,21 22 0,0-22 0,1-21 15,-1 0-15,0 0 0,0-21 16,21-1-16,-20 1 0,20-21 0,-21 0 16,0-1-16,22 1 0,-22 0 15,0-22-15,21 22 0,-21-43 16,1 22-16,-1-1 0,0-21 0,0 22 15,-21-1-15,21 1 0,-21 21 16,21 20-16,-21-20 0,22 42 16,-22 21-1,21 22-15,-21-22 0,0 21 16,0-21-16,21 22 0,0-1 16</inkml:trace>
  <inkml:trace contextRef="#ctx0" brushRef="#br0" timeOffset="42257.17">16425 13102 0,'43'-21'0,"-86"42"0,128-63 0,-43 21 15,-21 0-15,1-1 0,-1 1 0,-21 0 16,0 0-16,-43 21 16,1 0-16,0 0 0,-22 0 0,1 0 15,-1 21-15,-20 0 0,-1 22 16,0-22-16,1 21 0,-43 22 15,63-22-15,22 0 0,21-21 16,-22 1-16,43-1 0,0 21 16,0-21-16,43 0 0,-22 1 15,21-22-15,0 21 0,22 0 16,-22-21-16,22 21 0,-1 0 0,1 0 16,-1 1-16,1-1 0,-22 0 0,0 0 15,1 0-15,-22 22 0,-21-22 16,0 0-16,0 0 0,-42 0 0,-107 43 31,1-22-31,85-21 0,-1-21 16,1 0-16,-1 0 0,22 0 0,0 0 15,-1 0-15,1 0 0,21-21 16,0 0-16,21 0 0,0 0 0,0-1 16,0 1-16,21-21 0,0 21 15,21-22-15,-21 22 0,43-21 16,-22 0-16,22-1 0,-1 22 0</inkml:trace>
  <inkml:trace contextRef="#ctx0" brushRef="#br0" timeOffset="42535.01">17124 12975 0,'63'-21'0,"-126"42"0,147-42 0,-62 21 0,-1 0 16,-21 21-16,-21 0 15,21 1-15,-43 20 0,22-21 0,0 21 16,0 1-16,-43 41 0,43-41 15,0-1-15,0 0 0,0 22 16,-1-22-16,1 1 0,21 20 0,0-21 16,0 1-16,0-22 0,0 21 15,0-21-15,21 1 0,1-1 16,-1-21-16,0 0 0,21 0 0,1 0 0,-22 0 16,21 0-16,22 0 15,168-127 1,-189 106-1,-22-22-15,0 22 0,-21-21 0,0 21 16,0-1-16,-21-20 0</inkml:trace>
  <inkml:trace contextRef="#ctx0" brushRef="#br0" timeOffset="42731.9">17018 13399 0,'0'0'0,"-21"0"0,0 0 0,42 0 31,21 0-31,-21 0 0,22 0 15,-22 0-15,21 0 16,0-22-16,22 22 0,-22-21 0,1 0 16,-1 21-16,0-21 0,1 0 0,-1 21 15,-21-21-15,0-1 0,0 1 16,-21-21-16,0 21 0,0 0 0,0-22 16,-21 22-16,0-21 0,0 21 15</inkml:trace>
  <inkml:trace contextRef="#ctx0" brushRef="#br0" timeOffset="42871.82">17335 12891 0,'0'0'0,"-42"0"0,0-22 0,-1 22 15,22-21-15,0 21 0,0 0 16,21-21 0,21 21-16,0 0 0,0 0 15,22 0-15,-1 0 0,0 0 16,1 0-16,20 0 0,-20 0 16,147-21-16,-126 21 15,-1 0-15,-21 0 0,22-21 0,-1 21 16</inkml:trace>
  <inkml:trace contextRef="#ctx0" brushRef="#br0" timeOffset="43470.48">18648 12996 0,'-21'22'0,"42"-44"0,-64 44 16,43-1-16,22-21 15,-1 0 1,0 0-16,21 0 0,-21 0 0,22 0 16,-1 0-16,0-21 0,-20-1 15,20 22-15,0-21 0,1 0 0,-1 0 16,-21 21-16,21-21 0,-20 0 16,-1-1-16,-21 1 0,0 0 0,0-64 15,-21 85 1,-22-21-16,22 21 0,-21 0 15,21 0-15,-22 0 0,1 0 0,0 21 0,-1 1 16,-20-1-16,20 21 16,22-21-16,-21 22 0,-22 41 15,43-63-15,21 22 0,0-1 16,0-21-16,0 0 0,0 22 0,21-22 16,1-21-16,-1 21 0,0 0 0,21-21 15,-21 0-15,22 21 0,-22-21 16,21 0-16,1 0 15,-22 0-15,-21-21 16,-21 21 0,-1 0-16,-20 0 0,21 0 15,-21 0-15,-1 21 0,-20 1 16,20-22-16,1 21 0,0 0 0,-1 21 16,22-21-16,-21 1 0,21 20 0,0 0 15,21 22-15,0-1 16,0-20-16,0-22 0,21 0 15,0 0-15,21 0 0,1-21 16,-1 0-16,21 0 0,-20 0 16,20 0-16,64-21 0,-63 21 0,-1-21 15,1 0-15,-1-22 0,1 22 16,-22 0-16,22-21 0,-22 21 0,0-22 16,1 1-16</inkml:trace>
  <inkml:trace contextRef="#ctx0" brushRef="#br0" timeOffset="43675.36">19452 13356 0,'0'-42'16,"-21"105"-16,42-84 0,-21-42 0,0 42 0,21 21 31,-21 21-31,0 0 0,0 0 16,21 0-16,-21 0 0,22 22 15,-1-22-15,-21 21 0,21-21 16,-21 1-16,21-1 0,0 0 0,0 0 16,1 0-16,-1-21 0,0 0 15,0 0-15,0 0 16,0 0-1,1-21-15,-22 0 0,21 0 16,-21 0-16,0-1 0,21 1 16,-21-21-16</inkml:trace>
  <inkml:trace contextRef="#ctx0" brushRef="#br0" timeOffset="43827.27">19812 13293 0,'0'0'0,"0"-21"0,-21 21 16,0 0-16,-1 0 0,1 0 0,0 21 15,0 0-15,0 0 0,-22 0 16,22 22-16,0-22 0,-21 21 0,21-21 15,-1 22-15,1-1 0,0-21 16,21 21-16,0-20 0,0-1 0,0 0 16,0 0-16,0 0 0,0 0 0,21-21 15,0 0 1,22 0-16</inkml:trace>
  <inkml:trace contextRef="#ctx0" brushRef="#br0" timeOffset="44116.11">20278 13399 0,'21'-22'0,"-42"44"0,63-65 0,-21 22 16,-21 0-16,21 0 0,0 21 15,-21 21 17,0 0-32,0 21 0,-21-20 15,0 20-15,0 0 0,0 22 0,0-22 16,-1 22-16,1-22 0,0 64 15,21-64-15,0 22 16,0-22-16,0 0 0,0-21 0,0 22 0,0-1 16,0-21-16,0 22 0,0-22 15,0 0-15,21 0 0,-21 0 0,21 0 16,-21 1-16,22-22 0,-1 0 16,0 0-16,0 0 15,0-22-15,-21 1 0</inkml:trace>
  <inkml:trace contextRef="#ctx0" brushRef="#br0" timeOffset="44376.96">20489 13674 0,'21'-43'0,"-42"86"0,42-128 15,-21 22-15,22 41 16,-1-20-16,-21 0 0,21 21 0,0-22 0,0 22 16,0 0-16,22 0 0,-22 0 15,21 21-15,-21-22 0,64 22 16,-43 0-16,-20 0 0,20 0 15,-21 0-15,21 22 0,-20-22 0,-1 21 16,-21 21-16,0-21 0,0 0 0,0 22 16,0-1-16,0-21 0,-43 64 15,1-64-15,-43 43 16,22-43-16,21 0 0,-85 21 16,63-21-16,1-21 15,-1 0-15,1 0 0,-1 0 0,22 0 16,-1-21-16</inkml:trace>
  <inkml:trace contextRef="#ctx0" brushRef="#br0" timeOffset="45219.28">16722 2180 0,'0'0'0,"-22"-21"0,22 0 16,43 21 0,-22-21-16,21 21 0,22 0 15,-22-21-15,43-1 0,-1 22 0,22 0 16,0-21-16,21 21 0,-21-21 15,21 21-15,127-21 16,-106 21-16,-21-21 0,0 21 16,0 0-16,-21 0 0,-21 0 0,-1 0 15,-20 0-15,-22 0 0,0 0 16,1-21-16,-22 21 0,21 0 16,-42-22-16</inkml:trace>
  <inkml:trace contextRef="#ctx0" brushRef="#br0" timeOffset="45526.1">19283 1609 0,'0'42'31,"0"0"-31,0-20 15,0 20-15,0 0 0,0 22 0,-21-22 16,21 22-16,-22-1 0,22-21 16,0 22-16,0 63 15,0-64-15,0 1 0,0-1 0,0 1 16,0-1-16,0-20 0,0 20 0,0-20 16,0-1-16,22-21 15,-22 21-15,0-20 0,42-1 16,-21-21-16,0 0 15,0 0-15,1-21 0,-1-1 0</inkml:trace>
  <inkml:trace contextRef="#ctx0" brushRef="#br0" timeOffset="46239.71">19621 1630 0,'0'-42'16,"0"84"-16,0-106 0,-21 43 0,21 0 15,-21 0-15,21 0 0,21 0 32,22 21-32,-1 0 0,21 0 15,1 0-15,-1 0 0,22 0 16,296 0-16,-233 0 16,0 0-16,1 0 0,20 0 15,0 21-15,403-21 16,-382 21-16,1-21 0,42 0 15,-22 21-15,1-21 0,-22 0 0,22 21 16,0-21-16,-22 0 0,170 21 16,-212 1-16,-21-22 15,0 0-15,0 0 0,-21 0 16,-21 0-16,-1 0 0,1 0 16,-43 0-16,22 0 0,-43 0 0,21 0 15,-20 21-15,-1 0 0,-21 42 16,0-41-16,0 20 0,0 0 15,0 22-15,0-22 0,-21 22 16,-22 41 0,43-41-16,0-1 0,-21 1 0,21 21 0,0-22 15,0 85-15,0-84 16,21-1-16,0 1 0,1-1 0,-1-20 16,0 20-16,0-21 0,21 1 15,-20-1-15,-1 22 0,0-22 16,0 0-16,0-21 0,0 22 0,-21-22 15,0 21-15,0-21 0,0 1 16,0-1-16,-21-21 0,0 0 16,0 0-16,-21 0 0,-1 0 15,-20 0-15,-22 0 0,0 0 0,-20-21 16,-1-1-16,-21 22 0,-21-21 16,-1 0-16,-20 0 0,-21 21 0,-22-21 15,0 0-15,1 21 0,-1 0 16,-21 0-16,43 0 0,-22 0 0,21 0 15,22 0-15,0 21 16,-1 0-16,22-21 0,-127 21 16,148-21-16,0 0 0,0 0 15,21 0-15,0 0 0,1 0 0,20 0 16,21-21-16,1 0 0,-1 21 16,22-21-16,0-1 0,21 1 0,-1-21 15,1 21-15,21 0 0</inkml:trace>
  <inkml:trace contextRef="#ctx0" brushRef="#br0" timeOffset="46524.54">20341 2138 0,'0'0'0,"-21"-21"0,0 0 16,0 21-16,-1 0 0,1 0 15,0 21 1,21 0-16,0 0 0,0 0 0,0 0 16,0 22-16,0-1 0,0 0 15,0 22-15,0-22 0,0 22 16,0-22-16,0 22 0,0-22 0,0 0 16,0 1-16,0-1 0,21 0 0,-21-21 15,21 1-15,1-1 0,-1-21 16,0 0-16,0 0 15,0 0-15,-21-21 0</inkml:trace>
  <inkml:trace contextRef="#ctx0" brushRef="#br0" timeOffset="46819.37">20341 2307 0,'0'0'0,"0"-42"0,0 0 16,0-1-16,0 1 0,21 21 15,43-43-15,-22 43 0,0 0 16,22 0-16,-22 21 0,22 0 15,-1-21-15,1 21 0,-1 0 0,-20 0 16,-1 21-16,0 0 16,1 0-16,-22 0 0,-21 0 15,0 1-15,0-1 0,-21 21 0,-1-21 16,-20 0-16,0 1 0,-1-1 0,-20 0 16,-1 0-16,22 21 0,-21-20 15,-1-1-15,22-21 0,21 21 0,-22 0 16,22 0-16,0-21 0,42 0 15,0 0 1,22 0-16,-1 0 0,43 0 16,-22-21-16,-21 21 15,22-21-15,-22 0 0</inkml:trace>
  <inkml:trace contextRef="#ctx0" brushRef="#br0" timeOffset="47451.01">21145 2328 0,'0'0'0,"22"0"0,-1 0 15,0 0-15,-21 22 16,0-1-16,0 0 0,-21 21 15,0-21-15,-1 22 0,1-1 0,0-21 16,0 22-16,21-1 0,0-21 16,-21 21-16,21-20 0,0-1 0,0 0 15,0 0-15,0 0 0,21 0 16,0-21-16,0 0 0,0 0 16,1 0-16,-1 0 0,21 0 0,0 0 15,-20 0-15,20 0 0,0-21 16,-21 0-16,43-42 15,-43 20-15,0 1 0,-21 0 0,0-1 16,0 1-16,-21 0 0,0-1 16,0 1-16,0 0 0,-22 20 0,1 1 15,21 0-15,-22 0 0,1 21 16,21 0-16,0 0 0,0 0 0,-1 0 16,22 21-16,0 0 15,0 0-15,22 1 0,-1-1 16,0 0-16,21-21 15,1 21-15,-1 0 0,0-21 0,22 0 16,-1 0-16,1 0 0,-1 0 16,-20 0-16,20-21 0,1 0 0,-1 0 15,-21 0-15,1-1 0,-1 1 16,0 0-16,-20 0 0,-1 0 0,0-22 16,-21 22-16,0-21 0,0 21 15,0 0-15,0-1 0,0 1 0,0 0 16,-21 21-16,0 0 15,-1 21-15,22 0 16,-21 1-16,21 20 0,-21-21 0,0 21 16,21 22-16,-21-22 0,0 22 15,21-1-15,0-20 0,-22 20 0,22 1 16,-21-22-16,21 0 0,0 1 16,0-1-16,0 0 0,0-21 0,21 1 15,1-1-15,-1-21 16,0 0-16,0 0 0,0 0 0,22 0 15,-22 0-15,0-21 0,21-1 16,-21 1-16,1-21 0,20 0 0,0-1 16,-21-20-16,22-1 0,-22 1 15,21-1-15,-21 1 0,1-1 0,20 1 16</inkml:trace>
  <inkml:trace contextRef="#ctx0" brushRef="#br0" timeOffset="48251.15">22521 2138 0,'64'-106'0,"-64"64"15,-64 190-15,128-317 0,-64 190 16,-21 0-1,-1 21-15,1-21 0,21 22 16,-42-1-16,42 0 0,-42 1 0,42 20 16,-22 1-16,1-1 0,0-20 15,21 20-15,-21 1 0,21-22 0,0 43 16,0-22 0,0-42-16,0 0 0,21 1 0,0-22 15,0 0-15,1 0 0,-1 0 16,0 0-16,21 0 0,-21-22 15,1 1-15,-1 0 0,0 0 16,0 21-16,0-21 0,0 0 16,22-1-16,-22 1 0,0 21 0,-21-21 15,21 21-15,22-21 16,-22 21-16,0 0 16,-21 21-1,0 0-15,0 0 0,0 1 16,21-22-16,-21 21 0,21 0 15,0 0-15,1-21 16,-1 21-16,0-21 16,0 0-16,0 0 0,0 0 15,1 0-15,-1 0 0,21 0 16,-21 0-16,0-21 0,1 21 0,-1 0 16,0-21-16,0 21 0,0-21 15,0 21-15,1 0 0,-1 0 31,0 0-31,0 0 16,0 0 0,0 0-16,1 0 0,-1 0 15,0 0-15,21 0 0,-21 0 16,1 0-16,20 0 0,-21 0 16,21 0-16,22-21 0,-22-1 15,-21 1-15,1 0 0,-1 0 16,0 0-16,-21 0 0,0-22 0,0 22 15,0 0-15,-21-21 16,0 20-16,-22 1 0,1 21 0,0 0 0,-1 0 16,1 0-16,0 0 0,-1 21 15,22 1-15,-21-1 0,21 21 16,-1 0-16,1 1 0,21-1 0,0 0 16,-21 1-16,21-1 0,-21 0 0,21 22 15,0-22-15,-21 1 0,21 105 16,-21-106-1,21 22-15,-22-22 0,22 0 16,-21 22-16,21-22 0,0-21 0,0 22 16,0-1-16,-21-21 0,21 0 15,0 0-15,0 1 0,-21-22 16,21-22 0,-21 22-1,21-42-15,0 21 0,0-21 0,-21-1 16</inkml:trace>
  <inkml:trace contextRef="#ctx0" brushRef="#br0" timeOffset="48431.02">22923 2307 0,'0'-21'16,"0"42"-16,0-84 0,-21 42 0,21-1 0,0 1 15,0 0 1,21 21 15,22 0-31,-22 0 0,0 0 0,21 21 16,1-21-16,-1 0 0</inkml:trace>
  <inkml:trace contextRef="#ctx0" brushRef="#br0" timeOffset="48686.87">24172 2159 0,'43'0'0,"-86"0"0,107-21 16,-64 42 0,0 0-16,0 22 0,0-22 15,0 21-15,0 22 0,0-22 16,0 21-16,0 1 0,0-1 0,0-20 16,0 20-16,-21-20 0,21 20 15,0-21-15,0-20 0,0 20 0,-22 0 16,22-21-16,0 1 0,0-1 15,0 0-15,0 0 0,0 0 16,0-42 15,0 0-31</inkml:trace>
  <inkml:trace contextRef="#ctx0" brushRef="#br0" timeOffset="48959.71">24172 2371 0,'0'-43'0,"0"86"0,0-128 15,0 43-15,21-1 0,1 22 16,-1 0-16,21 0 0,0 0 16,1 21-16,-1 0 0,0 0 0,1 0 0,-1 0 15,-21 21-15,43 21 16,-43 1-16,-21-22 0,0 21 16,0 0-16,-21 1 0,0-22 15,-22 21-15,1 1 0,0-1 0,-1 0 16,-63 22-16,1-22 15,62-21-15,22 22 0,0-43 16,0 21-16,21 0 0,0 0 16,0 0-16,21-21 15,0 21-15,0-21 0,0 0 16,1 0-16,-1 0 0</inkml:trace>
  <inkml:trace contextRef="#ctx0" brushRef="#br0" timeOffset="49527.39">24384 2921 0,'0'0'0,"21"0"15,0 0-15,0 0 0,1 0 0,20 0 16,-21 0-16,0 0 0,22 0 16,-22 0-16,0 0 0,21-21 15,-21 21-15,1-21 0,-1 21 0,0-21 16,-21-1-16,0 1 16,0 0-16,0 0 0,-21 21 15,0 0-15,-1 0 0,1 0 16,-21 0-16,21 0 0,0 21 0,-1 0 15,1 0-15,0 1 16,0-1-16,0 0 0,21 21 0,0-21 16,0 1-16,0-1 0,0 0 15,0 0-15,0 0 0,0 0 16,21-21-16,0 0 0,0 0 16,0 0-16,1 0 0,-1 0 0,0 0 15,21 0-15,-21-21 0,1 0 0,20 21 16,-21-21-16,64-21 15,-64 20-15,42 1 16,-20 0-16,-22 0 0,21 21 16,-21 0-16,1 0 0,-1 0 0,0 0 0,0 0 15,-21 21 1,0 0-16,0 0 0,0 1 0,0-1 16,0 0-16,0 0 0,0 21 15,0-20-15,0-1 0,0 0 0,0 0 16,0 0-16,0-42 47,0 0-47,0 0 0,0 0 15,0-1-15,0 1 0,21 0 16,0 0-16,1 0 0,-22-22 0,21 22 16,0 0-16,0 0 0,0 0 15,0 0-15,1-1 0,-1-20 16,-21 21-16,0 0 15,0 0-15,-21-1 16</inkml:trace>
  <inkml:trace contextRef="#ctx0" brushRef="#br0" timeOffset="49991.12">22119 614 0,'0'0'15,"21"0"1,0 0-1,22 0-15,-1-21 0,-21 21 16,85 0-16,-64 0 0,22-21 16,-22 21-16,22 0 0,-22 0 15,43-22 1,-64 22-16,-42-21 16,-22 21-16,1 0 0,0 0 15,-1 0-15</inkml:trace>
  <inkml:trace contextRef="#ctx0" brushRef="#br0" timeOffset="50266.96">22161 635 0,'0'21'16,"0"-42"-16,0 63 0,0-20 15,0-1-15,22 0 0,-1-21 16,0 21-16,0 0 0,21-21 16,-20 21-16,20 1 0,-21-22 0,21 21 15,-20 0-15,20-21 16,-21 21-16,0 0 0,-21 0 0,0 1 15,-148 20 17,106-42-32,-1 21 0,1-21 15,0 0-15,-1 0 0,22 0 0,-21 0 16,21 0-16,0 0 0,-1 0 16,1 0-16,21-21 15,0 0-15,21 21 16,1-21-16,-1 21 0,0-22 0,0 1 15</inkml:trace>
  <inkml:trace contextRef="#ctx0" brushRef="#br0" timeOffset="50896.6">23072 699 0,'21'0'0,"-42"0"0,21 0 15,-22 0 1,-20 0-16,0 0 0,21 0 15,-22 21-15,1 0 0,0-21 0,-1 21 16,1 0-16,21 0 0,0 22 16,-1-22-16,1 0 0,21 0 0,0 0 15,0 1-15,21-22 0,1 21 16,-1 0-16,21-21 0,0 0 0,1 0 16,-1 0-16,22 0 15,-22 0-15,0 0 0,1-21 0,-1 21 16,-21-21-16,0 21 0,-21-22 15,0 1-15,0 0 0,0-21 0,0 21 16,-21-1-16,0 1 0,0-21 16,-22 21-16,22 0 0,21-1 15,0 1-15,0 0 0,0 0 16,43 21-16,-22 0 0,21 0 16,0 0-16,-20 0 0,20 0 15,0 0-15,1 0 0,-1 21 0,-21 0 16,0 0-16,0 1 0,1-1 15,-22 21-15,0-21 0,0 0 16,0 22-16,0-22 0,-22 21 16,1-21-16,21 1 0,0 20 0,0-21 15,0 0-15,0 0 0,0 1 16,21-22-16,1 0 0,-1 21 16,0-21-16,0 0 0,21 0 15,1 0-15,-22-21 0,21 21 0,1-22 16,-22 1-16,0 0 0,21 0 15,-42-21-15,0 20 0,0-20 0,0 0 16,0-1-16,0 1 0,-42-21 16,-22 20-1,43 22-15,0 0 0,-21 0 16,21 21-16,-22 0 0,22 0 0,0 0 16,-21 0-16,20 0 0,22 21 15,0 0-15,0 0 0,0 0 16,0 1-16,22-1 0,-1-21 15,0 21-15,21 0 0</inkml:trace>
  <inkml:trace contextRef="#ctx0" brushRef="#br0" timeOffset="51498.38">24193 741 0,'0'0'0,"0"-21"0,22 21 0,-1 0 31,-21 21-31,0 0 0,0 0 16,0 0-16,0 22 0,0-22 16,0 0-16,-21 0 0,21 0 15,-22 22-15,22-22 0,-21 0 0,0 0 16,21 0-16,-21-21 16,21-21 15,0 0-31,0 0 0,0 0 15,0 0-15,21-22 0,-21 22 16,21-21-16,0-1 0,1 22 16,-1-21-16,0 21 0,0 0 15,0-22-15,22 43 0,-1-42 16,0 42-16,-21 0 0,1 0 0,20 0 16,-21 21-16,0 0 0,-21 0 15,0 1-15,0-1 0,0 21 0,0-21 16,0 22-16,0-22 0,0 21 15,0-21-15,-21 0 0,21 1 0,0-1 16,0 0-16,0-42 47,0 0-47,0-1 16,21 1-16,0 0 0,1-21 15,-1 21-15,0-1 0,0 1 0,0-21 16,22 21-16,-22 0 0,21-1 15,-21 1-15,22 21 0,-22 0 0,0-21 16,21 21-16,-21 0 16,-21 21-16,0 0 0,0 1 15,0-1-15,0 0 0,-21 21 0,0-21 16,0 22-16,0-22 0,0 21 16,-1-21-16,-20 22 0,21-22 0,0 0 15,21 0-15,0 0 16</inkml:trace>
  <inkml:trace contextRef="#ctx0" brushRef="#br0" timeOffset="51863.17">25379 889 0,'0'0'0,"21"-21"0,-21 0 0,0 0 0,0-1 16,-21 22 15,-22 0-31,22 0 0,0 22 0,-21-22 16,21 21-16,-1 0 0,1-21 15,0 21-15,21 0 0,0 0 16,0 1-16,0-1 16,21-21-16,0 21 0,1-21 15,-1 0-15,0 21 0,0-21 0,0 0 16,0 21-16,1 0 15,-22 1 1,0-1 0,-22-21-16,1 21 0,0-21 15,0 21-15,0-21 0,0 0 16,-1 21-16,1-21 0,0 21 0,0-21 16,0 0-16,0 0 0,-22 22 15,22-22-15,21 21 0</inkml:trace>
  <inkml:trace contextRef="#ctx0" brushRef="#br0" timeOffset="53135.31">25082 2667 0,'0'0'0,"22"0"15,-1 0-15,0 0 16,0 0-16,21 0 0,-20 0 0,20 0 15,0 21-15,-21-21 0,22 0 16,20 0-16,-20 21 0,-1-21 0,0 0 16,1 0-16,-1 22 0,0-22 15,1 21-15,-22-21 0,21 21 16,-21 0-16,0 0 0,1-21 0,-22 21 16,0 22-16,21-22 0,-21 0 15,0 0-15,0 22 0,0-1 0,0-21 16,0 43-16,0-22 0,-21 64 15,-1-43-15,1 1 16,21-1-16,-21 1 0,0-1 0,0 1 16,0-1-16,-1 1 0,1-1 15,0 1-15,0 20 0,-21 65 16,42-86-16,-22 22 0,22-22 16,-21 22-16,21-22 0,-21 22 0,21-21 15,0 20-15,0 1 0,0 0 0,-21-22 16,21 106-16,0-105 15,-21 21-15,21-22 0,0 22 16,0-1-16,0-20 0,0 21 0,0-1 16,0-20-16,-21-1 0,21 22 0,0-22 15,-22 1-15,22-22 0,0 22 16,0-1-16,0 43 0,0-42 16,0-22-16,0 21 0,0-20 15,0-1-15,-21 0 0,21 1 0,0-1 16,0 0-16,0-20 0,-21 41 15,21-21-15,0-20 0,0-1 16,0 0-16,0 0 0,0 0 16,-21 0-16,0 1 0,21-1 0,-21-21 15,21 21-15,-22-21 0,1 0 16,0 21-16,21 0 0,-21-21 0,0 0 16,0 0-16,-1 0 0,-20 0 0,21 0 15,-21 21-15,-1-21 0,1 0 16,-22 22-16,22-22 0,-43 0 0,22 0 15,-85 0-15,-22 21 16,65-21-16,20 0 0,-21 0 16,0 0-16,0 0 0,1 0 0,-22 0 15,21 0-15,0 0 0,0 0 16,-21 0-16,21 0 0,0 0 16,1 0-16,-107 21 0,127-21 15,1 0-15,-1 0 0,0 21 16,22-21-16,-1 0 0,1 0 0,20 21 15,1-21-15,0 0 0,-85 0 16,106 0-16,-1 21 16,1-21-16,21-21 62,21 21-62,1-21 0,-1 21 16,0-21-1</inkml:trace>
  <inkml:trace contextRef="#ctx0" brushRef="#br0" timeOffset="55075.13">22246 1270 0,'-21'21'0,"42"-42"16,-63 42-16,-1-21 0,-41 0 16,63 0-16,-1 0 15,-20 0-15,21 0 0,0 0 16,0 0-16,-1 0 16,44 0-1,-1 0 1,0 0-16,21 0 0,22 0 15,-1 0-15,1 0 0,-1 0 0,22 0 16,0-21-16,20 21 0,-20 0 0,21 0 16,-21 0-16,20 0 0,-20 0 15,-21 0-15,20 0 0,-20 0 0,-1 0 16,1 0-16,-22 0 0,0 0 16,1 0-16,-1 0 0,-21 0 15,22 0-15,-22 0 0,0 0 16,-21 21 15</inkml:trace>
  <inkml:trace contextRef="#ctx0" brushRef="#br0" timeOffset="55471.95">24299 1334 0,'0'0'16,"-21"0"-16,0 0 0,0 0 15,0 0-15,21 21 0,-22-21 16,44 0 0,-1 0-16,0 0 15,21 0-15,-21 0 0,22 0 16,-1 0-16,22 0 0,-22-21 0,21 21 16,1-22-16,21 22 0,-22 0 15,1 0-15,-1-21 0,1 21 0,-1 0 16,1 0-16,-22 0 0,21-21 15,-20 21-15,-22 0 0,21 0 0,-21 0 16,1 0-16,-44 0 31,1 0-31,0 0 16,0 0-16,-21 21 16,20-21-16</inkml:trace>
  <inkml:trace contextRef="#ctx0" brushRef="#br0" timeOffset="71010.31">22606 1312 0,'0'0'0,"-21"0"0,0 0 16,-1 0-16,1 0 16,0 0-16,0 0 0,-21 0 15,20 0-15,1 0 0,0 0 16,0 0-16,0 0 0,-22 0 0,22 0 16,-21 0-16,21 0 15,0 0-15,-1 0 0,1 0 16,0 0-1,63 0 17,-20 0-17,-1 0-15,21 0 0,22 22 0,-22-22 16,21 0-16,1 0 0,21 0 16,-22 0-16,22 21 0,-1-21 0,-20 0 15,21 0-15,-22 0 0,1 0 16,-1 0-16,1 21 0,-22-21 0,21 0 15,-20 0-15,-1 0 0,0 0 16,1 0-16,-22 0 0,21 0 0,-21 21 16,1-21-16,-1 0 15,0 0 32,0 0-47,0 0 16,0 0-16,1 0 15</inkml:trace>
  <inkml:trace contextRef="#ctx0" brushRef="#br0" timeOffset="71566.99">24363 1482 0,'-85'0'31,"64"-21"-31,0 21 0,0 0 16,-1 0-16,1 0 0,0 0 15,0 0 1,42 0 31,0 0-47,0 0 0,22 0 16,-22 0-16,21 0 0,1 0 0,-1 0 15,21 0-15,-20 0 0,20 0 16,1 0-16,-1 0 0,-20 0 0,20 0 15,-21 0-15,22 0 0,-22 0 16,1 0-16,-22 0 0,21 0 0,-21 0 16,0 0-16,1 0 15,-22-22 32,-22 22-47,1 0 16,0 0-1,0 0 1,0 0 0,0 0-1</inkml:trace>
  <inkml:trace contextRef="#ctx0" brushRef="#br0" timeOffset="71818.14">24638 1482 0,'-21'0'16</inkml:trace>
  <inkml:trace contextRef="#ctx0" brushRef="#br0" timeOffset="75429.96">22669 1291 0,'0'0'0,"-21"0"15,0 0-15,0 0 16,0 0-16,0 0 0,-1 0 16,1 0-16,0 0 15,0 0-15,0 0 16,0 0-16,-1 0 0,1 0 15,0 0-15,0 0 0,0 0 16,0 0-16,-1 0 0,1 0 16,0 0-16,0 0 0,21-21 0,-42 21 15,20 0-15,1-21 16,0 21-16,0-21 0,0 21 16,0 0-16,-1-21 0,1-1 15,0 22-15,21-21 0,-21 21 0,0-21 16,0 21-16,21-21 0,-22 0 15,1 0-15,0-1 16,21 1-16,0 0 16,0 0-16,-21 0 15,21 0-15,0-1 0,-21 1 16,21 0-16,0 0 16,0 0-16,0 0 0,0-1 0,0 1 15,0 0-15,0 0 0,0 0 16,0 0-16,0-1 0,0 1 15,0 0-15,0 0 16,0 0-16,0 0 0,0-1 16,0 1-16,0 0 15,0 0 1,0 0-16,0 0 16,0-1-16,0 1 0,0 0 15,0 0-15,0 0 16,21 0-16,0 21 15,0-22-15,0 1 16,1 0-16,-1 21 16,0-21-16,0 21 15,0 0-15,0-21 0,-21 0 16,22 21-16,-1 0 16,0-22-16,0 22 0,0 0 15,0 0-15,1 0 16,-22-21-16,21 21 0,0 0 0,21 0 15,-21 0-15,1 0 0,-1 0 16,21 0-16,-21 0 0,22 0 0,-22 0 16,21 0-16,0 0 0,1 0 15,-1 0-15,0 0 16,-20 0-16,20 0 0,0 0 0,1 0 0,-1 0 16,-21 0-16,21 0 0,1 0 15,-1 0-15,-21 0 0,22 0 0,-1 21 16,-21-21-16,21 0 0,1 0 15,-22 22-15,21-22 0,-21 0 0,22 0 16,-22 0-16,21 21 16,-21-21-16,22 0 0,-1 21 0,-21-21 15,22 0-15,-1 21 0,-21-21 16,64 21-16,-43-21 0,-21 0 16,22 21-16,-1-21 0,-21 0 15,21 0-15,-20 0 0,20 22 0,-21-22 16,21 0-16,1 0 15,-1 0-15,-21 0 0,0 0 0,1 21 16,-1-21-16,21 0 0,-21 0 16,0 0-16,1 0 0,-1 0 0,0 21 15,0-21-15,0 0 16,0 0-16,1 0 0,20 21 16,0-21-16,1 0 15,-22 0-15,0 0 0,0 0 16,0 0-16,0 0 0,1 0 15,-1 21-15,0-21 0,0 0 0,0 0 16,0 0-16,22 0 0,-22 0 16,0 0-16,0 0 0,0 0 0,1 0 15,-1 0-15,0 0 0,21 0 16,-21 0-16,1 0 0,-1 0 16,0 0-16,0 0 0,0 0 15,0 0-15,1 0 16,-1 21-16,0-21 0,0 0 0,0 0 15,0 0-15,1 22 0,-1-22 16,0 0-16,0 0 0,0 0 16,0 0-16,1 21 15,-1-21-15,0 0 16,0 0-16,-21 21 0,21-21 16,-21 21-16,21-21 15,1 21-15,-1-21 0,-21 21 16,21 1-16,0-1 15,-21 0-15,0 0 16,21-21 0,-21 21-16,0 0 0,0 1 15,0-1-15,0 0 16,0 0-16,0 0 0,0 0 0,0 1 16,0-1-16,0 0 0,0 0 15,0 0-15,0 0 0,0 1 16,0-1-16,0 0 0,-21 0 15,21 0-15,0 0 0,-21 1 16,21-1-16,-21 0 16,21 0-16,-21 0 0,21 0 15,-22-21-15,22 22 0,-21-1 16,21 0-16,0 0 16,-21-21-16,0 21 15,21 0-15,-21 1 16,0-22-16,-1 21 15,1-21-15,21 21 16,-21-21-16,0 0 0,0 0 16,21 21-16,-21-21 15,-1 0-15,1 0 0,0 0 16,0 21-16,0-21 16,0 0-16,-1 0 15,1 0-15,0 0 0,0 0 16,0 0-16,-22 0 0,22 0 0,0 0 15,0 0-15,0 0 0,-22 0 16,22 0-16,0 0 0,0 0 0,-21 0 16,20 0-16,1 21 0,0-21 15,0 0-15,0 0 0,0 0 0,-1 0 16,1 0-16,0 0 0,0 0 0,0 0 16,0 0-16,-1 0 15,1 0-15,0 0 0,0 0 0,0 0 16,0 0-16,-1 0 15,1 0-15,0 0 0,0 0 0,0 0 16,0 0-16,-1 0 0,1 0 16,0 0-16,0 0 15,0 0-15,0 0 0,-1 0 16,1 0-16,0 0 16,0 0-16,0 0 15,0 0-15,-1 0 16,1 0-16,0 0 15,0 0-15,0 0 16,0-21-16,-1 21 16,1 0-16,0-21 15,0 21 1,21-21-16,-21 21 0,0 0 31,-1 0-15,22-21-1,-21 21 17,21-21-32,-21-1 15,21 1 1,0 0 0,0 0 15,-21 21 0,21 21 0,0 0-31,0 0 16,-21 1-16,21-1 16,0 0-16,0 0 15,-21-21-15,21 21 0,-22-21 16,1 21-16,0-21 15,0 22-15,0-22 16,0 0-16,-1 21 16,1-21-16,0 0 0,0 0 15,0 0-15,0 0 16,-1 0-16,1 0 0,0 0 16,0 0-16,0 0 15,0 0-15,-1 0 0,1 0 16,0 0-16,0 0 15,21-21-15,-21 21 0,0 0 0,-1 0 16,1 0-16,0-22 16,0 22-16,0 0 0,0 0 15,-1 0-15,1 0 16,0 0-16,0 0 16,0 0-16,0 22 31,-1-22-16,1 0 79,21-22-78,0 1 15,-21 21 16,21 21-16,-21-21-31,21-21 110,0 0-95,0 0 16,0 42 63,0 0-63,-21-21 1</inkml:trace>
  <inkml:trace contextRef="#ctx0" brushRef="#br0" timeOffset="77098.44">21844 1122 0,'0'0'0,"0"21"0,-21-21 0,42 0 47,0 0-47,0 0 15,0 0-15,22 0 0,-22 0 0,21 0 16,1 0-16,-1 21 0,21-21 15,-20 0-15,20 0 0,22 21 0,-22-21 16,22 0-16,0 22 0,-22-22 16,22 0-16,0 0 0,-1 21 0,-20-21 15,-1 0-15,1 0 0,-22 0 16,22 0-16,-22 21 0,0-21 0,1 0 16,-1 0-1,0 0-15,-21 0 0,1 0 0,-1 0 16,0 0-16,0 0 15,-42 0 48,0 0-63,0 0 16,-1 0-16,1 0 0</inkml:trace>
  <inkml:trace contextRef="#ctx0" brushRef="#br0" timeOffset="77710.28">21971 1312 0,'0'0'0,"-21"0"0,21 22 16,0-1 0,21-21-1,0 0 1,0 0-16,0 0 0,22 21 16,-22-21-16,21 0 0,1 0 15,-1 0-15,0 0 0,1 0 0,20 0 16,-21 0-16,22 0 0,-1 0 15,1 0-15,21 21 0,-22-21 0,1 0 16,-1 0-16,1 0 0,-1 0 16,1 0-16,-1 0 0,-21 0 0,1 0 15,-1 0-15,0 0 0,-20 0 0,20 0 16,-21 0-16,0 0 0,22 0 16,-22 0-16,0 0 15,-42 0 63,0 0-78,-1 0 0,1-21 16,0 21-16,0 0 0,0 0 0</inkml:trace>
  <inkml:trace contextRef="#ctx0" brushRef="#br0" timeOffset="78211">21929 1249 0,'127'0'15,"-85"0"-15,21 0 16,-20 0-16,41 0 0,-20 0 0,21 0 16,-1 0-16,22 0 15,0 0-15,-21 0 0,20 0 0,-20 0 0,21 0 16,-21 0-16,-1 0 15,-20 0-15,20 0 0,-20 0 0,-1 0 16,1 0-16,-22 0 0,1 0 16,-1 0-16,0 0 0,-21 0 0,1 0 15,-1 0-15,0 0 0,-42 0 94,0 0-94,-1 0 16,1 0-16,0 0 15,0 0-15,0 0 0,0 0 16,-1 0-16</inkml:trace>
  <inkml:trace contextRef="#ctx0" brushRef="#br0" timeOffset="78830.3">20637 783 0,'0'0'0,"43"0"15,-22 0-15,21 21 16,1-21-16,-1 22 0,0-22 16,1 0-16,-1 21 0,21-21 0,-20 0 15,-1 21-15,22-21 0,-22 0 16,21 0-16,1 21 0,-22-21 0,1 0 15,-1 0-15,0 21 0,1-21 16,-22 0-16,0 0 0,0 0 16,-21-21 15</inkml:trace>
  <inkml:trace contextRef="#ctx0" brushRef="#br0" timeOffset="79019.19">21548 720 0,'0'42'16,"0"-21"0,0 0-16,0 1 0,0-1 15,0 0-15,-22 0 16,1 0-16,0-21 0,-21 0 15,21 0-15,-22 0 0</inkml:trace>
  <inkml:trace contextRef="#ctx0" brushRef="#br0" timeOffset="79422.96">19240 339 0,'0'-21'0,"-21"21"0,0 0 32,21 21-32,-21 0 15,0 0-15,0 0 16,21 0-16,0 1 0,-22-1 0,1 0 16,21 21-16,0-21 0,0 1 15,-21-1-15,21 0 0,0 0 0,-21 0 16,21 0-16,0 1 15,0-1-15</inkml:trace>
  <inkml:trace contextRef="#ctx0" brushRef="#br0" timeOffset="80046.6">19643 423 0,'0'22'16,"-22"-1"-1,1-21-15,21 21 0,-21 0 0,0 0 16,0 0-16,21 1 16,0-1-16,-21 0 0,21 0 15,0 0 1,21-21-16,0 0 0,0 0 15,0 0-15,0 0 0,1 0 16,-1 0-16,0 0 16,0 0-16,0-21 15,-21 0-15,21 0 16,-21 0-16,0-1 0,0 1 0,0 0 16,0 0-16,22 0 15,-1 0-15,-21-1 0,21 22 16,0 0-16,-21-21 0,21 21 15,0 0-15,1 0 0,-1 0 16,0 0 0,-21 21-16,21 1 0,-21-1 15,0 0-15,0 0 16,0 0-16,0 0 0,0 1 16,0-1-16,0 0 0,0 0 15,0 0-15,0 0 16,21-21-1,0 0-15,1 0 0,-1 0 16,0 0-16,0 0 0,0-21 16,-21 0-16,21 0 0,-21 0 15,0 0-15,0-1 16,0 1-16,0 0 0,0 0 0,-21 21 16,0-21-16,0 21 15,0 0-15,0 0 16,-1 0-1,1 0-15,0 0 0,0 0 16,0 0-16,21 21 16,-21 0-16</inkml:trace>
  <inkml:trace contextRef="#ctx0" brushRef="#br0" timeOffset="80491.28">19029 1122 0,'0'-21'31,"21"21"-31,0-21 15,0 21-15,0 0 16,1 0 0,-1 0-16,-21 21 15,21-21-15,-21 21 0,0 0 16,0 0 0,0 0-16,-21-21 0,21 22 15,-21-22-15,21 21 0,-22-21 0,1 0 16,21 21-16,0 0 15,-21-21-15,42 0 32,0 0-17,1 0-15,-1 0 0,0 0 0,0 0 16,0 0-16,22 0 0,-22-21 16,0 21-16,0-21 0,21 21 0,-20 0 15,-22-21-15</inkml:trace>
  <inkml:trace contextRef="#ctx0" brushRef="#br0" timeOffset="81090.88">19664 1101 0,'0'0'15,"21"0"-15,-21-21 0,21 21 0,0 0 16,0 0-1,-21 21 1,0 0 0,-21-21-16,0 21 0,0 0 15,21 0-15,-21-21 16,21 22-16,-21-22 0,21 21 16,21-21-1,0 0-15,0 0 16,0 0-16,0 0 0,1 0 15,-1 0-15,0 0 0,-21-21 16,0-1 0,0 1-1,0-21 1,0 21 0,0 0-16,0-1 15,0 1-15,21 21 16,0 0-1,0 0-15,1 0 16,-1 21-16,-21 1 16,0-1-16,0 0 0,0 0 15,0 0-15,21 0 16,-21 1-16,0-44 78,0 1-78,-21 21 16,21-21-16,-21 21 0,-1 0 15,1 0-15,0 0 0,0 0 0,0 0 16,0 0-16,-1 0 0</inkml:trace>
  <inkml:trace contextRef="#ctx0" brushRef="#br0" timeOffset="81595.1">19219 1566 0,'-21'0'31,"42"0"-15,0 0-16,1 0 16,-1 0-16,0 0 15,0 0-15,0 0 0,22 0 0,-22 0 16,0 0 0,-21 22-16,0-1 15,0 0 1,0 0-16,-21-21 0,0 0 15,-1 21-15,1-21 16,0 21-16,0-21 0,21 22 47,21-22-16,-21 21-15,21-21-16,-21 21 15,0 0 1,-21-21-16,0 0 0,0 0 16,0 21-16,-22-21 15,43 21-15,-21-21 0,0 0 0,0 0 16,0 0-16</inkml:trace>
  <inkml:trace contextRef="#ctx0" brushRef="#br0" timeOffset="82030.17">19664 1588 0,'0'0'0,"0"-22"0,21 22 0,0 0 0,0 0 0,0 0 16,1 0-16,-22-21 16,21 21-16,-42 0 31,-1 0-15,1 0-16,0 0 0,0 21 0,0-21 15,0 22-15,-1-22 16,1 0-16,21 21 0,0 0 31,0 0 0,0 0 1,-21 0-17,0-21-15,0 0 0,0 0 16,-22 0-16,22 0 15,0 0-15,0 0 0,0 0 16</inkml:trace>
  <inkml:trace contextRef="#ctx0" brushRef="#br0" timeOffset="82570.88">19918 1545 0,'0'21'0,"-21"22"16,-1-22-1,22 0 1,22-21 31,-1 0-32,0-21 1,0 0-16,-21 0 16,0-1-16,0 1 15,0 0 1,-21 21 15,0 0-15,21 21-1,-21-21-15,21 21 16,-22-21 0,22 22-1</inkml:trace>
  <inkml:trace contextRef="#ctx0" brushRef="#br0" timeOffset="87162.09">4318 9377 0,'0'-21'16,"0"0"15,0-1-31,21 22 0,0 0 16,0 0-16,22-21 0,-22 21 0,21 0 15,1-21-15,-1 21 0,0 0 16,22-21-16,-22 21 0,0 0 0,1 0 16,-1 0-16,0 0 0,-20 0 15,20 0-15,-21 0 0,-42 0 31,0 0-31,0 0 16,-1 0-16,-20 0 0</inkml:trace>
  <inkml:trace contextRef="#ctx0" brushRef="#br0" timeOffset="87731.2">4360 9313 0,'0'22'0,"-21"41"31,21-42-31,-21 0 0,0 1 16,21-1-16,-21 0 16,21 0-16,-22 0 0,1 0 15,0-21-15,21 22 16,0-44 31,21 1-32,0 0-15,1 0 16,-1 21-16,21 0 0,-21-21 16,0 21-16,22 0 0,-22 0 15,64-21-15,-43 21 0,-21 0 16,21 0-16,107 42 31,-128-21-31,-21 0 0,0 0 16,0 1-16,0 41 0,-21-42 15,-1 0-15,1 22 0,0-22 0,-21 0 16,21 0-16,-22 0 0,1 1 16,21-22-16,-22 21 0,-41 0 15,41-21 1,22 0-16,0 0 0,0 0 0,0 0 15,0 0-15,-1-21 0,1 0 16,21-1-16,-21 22 0,21-21 16,0 0 15,21 21-15,-21-21-16,21 21 0,1 0 0,20-21 15</inkml:trace>
  <inkml:trace contextRef="#ctx0" brushRef="#br0" timeOffset="88456.79">5249 9419 0,'0'0'0,"21"0"15,-42 0 1,0 0-16,21 21 15,-21-21-15,0 22 0,0-1 0,-1 0 16,-41 21-16,42-21 0,0 22 16,21-22-16,-22 21 0,1-21 15,0 1-15,21 20 0,0-21 0,0 0 16,0 0-16,0 1 0,0-1 0,0 0 16,21 0-1,0-21-15,1 0 0,-1 0 16,0 0-16,0 0 0,0 0 15,0 0-15,1 0 0,-1 0 0,-21-21 16,21 21-16,0-21 0,0 0 0,-21-1 16,0 1-16,21-21 0,-21 21 15,0 0-15,22-22 0,-22 22 16,0-21-16,0-22 0,21 43 16,0 0-16,0 0 0,-21 0 15,21-1-15,0 1 0,1 21 0,41-21 16,-42 21-16,0 0 15,1 0-15,-1 0 0,0 0 16,-21 21-16,0 0 0,0 1 16,0-1-16,0 0 0,0 0 0,-21 21 15,21-20-15,-21 20 0,-1-21 16,1 21-16,0-20 0,0 20 0,21-21 16,-21 0-16,21 0 0,0 1 0,0-1 15,0 0-15,21-21 16,21 21-16,-21-21 0,1 0 15,-1 0-15,21 0 0,-21-21 0,22 0 16,-22 0-16,21 21 0,-21-22 16,0-20-16,1 21 0,20-43 15,-21 22-15,-21 21 0,0-21 16,0 20-16,0-20 0,-21 21 16,0-21-16,0 20 0,-1 1 0,-20 0 15,21 0-15,-21 21 0,20 0 0,-41 0 16,42 0-16,0 0 15,-1 0-15,1 0 0,21 21 16,0 0-16,0 0 0,0 1 16,0-1-16,0 0 0,21 0 15,1-21-15,-1 21 0,21-21 16,-21 0-16,0 0 0</inkml:trace>
  <inkml:trace contextRef="#ctx0" brushRef="#br0" timeOffset="89218.35">6350 9335 0,'-42'63'31,"42"-42"-31,0 22 0,-22-1 15,22 0-15,0-21 16,0 1-16,0 20 0,0-21 16,0 0-16,0 22 0,-21-22 0,21 0 15,0 0-15,0 0 0,0 0 16,-21-21-16,21-21 31,-21 0-15,21 0-16,0 0 0,0-22 15,0 22-15,0-21 0,0 21 0,0-22 16,0 22-16,0-21 0,0 21 0,21-22 16,0 22-16,22-21 15,20 21 1,-42 0-16,22 21 0,-22 0 0,21 0 0,-21 0 16,22 0-16,-22 0 0,0 21 0,0 0 15,0 0-15,0 0 0,-21 0 16,0 1-16,0-1 0,0 42 15,0-42-15,0 22 0,0-22 0,0 0 16,0 0-16,0 22 0,0-22 16,0 0-16,0 0 0,0 0 15,-21-21 1,21-21 0,0 0-16,0 0 15,0 0-15,0-22 0,0 22 16,0-21-16,0 21 0,21-22 15,-21 22-15,22-21 0,20-22 16,0 43-16,-21 0 0,22 0 0,-22 0 16,21-1-16,-21 22 0,22 0 15,-22 0-15,0 0 0,0 0 0,0 0 16,1 22-16,-22-1 0,0 0 16,21 0-16,-21 21 0,0-20 0,0-1 15,0 21-15,0-21 16,-21 0-16,21 22 0,0-22 0,-22 0 0,1 0 15,0 0-15,21 1 0,-21-1 16,0 0-16,21 0 0,-21-21 16,21 21-16,-22-21 0,22-21 31,0 0-15,22 0-16</inkml:trace>
  <inkml:trace contextRef="#ctx0" brushRef="#br0" timeOffset="89643.11">7832 9313 0,'0'0'16,"0"-21"-16,0 0 15,-22 21 1,1 0-16,0 0 0,0 0 15,-21 0-15,20 0 0,-20 21 0,21 0 16,-21-21-16,-1 22 0,22-1 16,-21 0-16,21 0 0,-1 0 15,22 0-15,0 1 0,0-1 16,0 0 0,22-21-16,20 0 0,-21 0 15,21 21-15,-20 0 0,20-21 0,0 0 16,43 21-16,-64 1 0,21-22 15,-20 21-15,-1 0 0,-21 0 16,0 0-16,0 0 0,0 1 16,-21-1-16,-1-21 0,1 21 15,-21 0-15,0-21 0,-1 21 16,1-21-16,0 21 0,-1-21 0,22 0 16,-21 0-16,-1 22 0,-41-22 15,63 0 1,-1 0-16,1 0 0,0 0 15,0-22-15</inkml:trace>
  <inkml:trace contextRef="#ctx0" brushRef="#br0" timeOffset="90974.37">2434 7387 0,'0'0'15,"0"-21"-15,-21 0 0,21 0 16,-21 0-16,0 21 0,-1-22 0,22 1 15,-21 21-15,0-21 16,0 21-16,-21 0 0,20 0 0,-20 0 0,0 0 16,21 0-16,-22 0 0,1 0 15,-22 21-15,22 0 0,0 22 16,-22-1-16,1 0 0,-1 1 16,1-1-16,-1 22 0,-63 41 15,64-41-15,-1-22 0,1 43 16,20-22-16,1 1 0,0-1 15,-1 1-15,1-1 0,21 1 0,0-1 16,0 1-16,-1-1 0,1 1 0,21-22 16,0 22-16,-21-1 0,21 1 15,0-22-15,0 22 0,0-22 16,0 21-16,0-20 0,0-1 0,21 0 16,-21 1-16,21-1 0,22-21 15,-22 22-15,21-22 0,-21 0 16,22 21-16,20-21 0,-20 1 0,20-22 15,-21 21-15,22 0 0,-1 0 16,1-21-16,-1 0 0,1 21 0,-1-21 16,1 0-16,21 0 0,-22 0 15,1 0-15,-1 0 0,1 0 0,20-21 16,-20 0-16,20 21 0,-20-21 16,21 0-16,-22-1 0,1 1 0,-1 0 15,1-21-15,-1 21 0,43-64 16,-64 43-16,22-1 15,-22-20-15,0 20 0,-20-20 0,20-1 16,0 22-16,-21-21 0,22-1 16,-22 1-16,21-1 0,-21 1 0,1-1 15,-1-63-15,-21 64 0,21-1 16,-21 1-16,0-1 0,0 22 16,0-22-16,-21 22 0,0 0 0,-1-1 15,1 1-15,0 0 0,-21-1 16,21 22-16,-22-21 0,1-1 15,0 22-15,-43-42 0,43 42 16,-1-22-16,-20 22 0,20 0 16,-20 0-16,-1 0 0,-20-1 0,20 1 15,1 0-15,-1 21 0,1 0 0,-1 0 16,1 0-16,-1 0 16,22 0-16,-22 0 0,22 21 0,0-21 15,-22 21-15,22 1 0,-22 20 16,22-21-16,-21 0 0,-1 22 0,1-22 15,-1 21-15,22 0 0,-22-20 16,1 20-16,20 0 0,-62 43 16,41-43-16,22 22 0,-1-22 15,1 22-15,21-22 0,-21 21 0,20 1 16,22-22-16,0 1 16,0 41-16,0-41 0</inkml:trace>
  <inkml:trace contextRef="#ctx0" brushRef="#br0" timeOffset="91794.9">2201 7874 0,'0'-21'16,"0"42"-16,0-63 0,0 21 15,-21 21-15,0-22 16,0 22-16,0 0 0,-1 0 15,-20 0-15,21 0 0,0 0 0,-22 22 16,1-1-16,0-21 0,-1 21 16,1 0-16,0 0 0,-64 22 15,64-22-15,-22 21 0,22-21 16,-1 22-16,-41 20 16,41-42-16,22 22 0,-21-1 15,21 0-15,0-21 0,-1 22 0,22-1 16,0 0-16,0 1 0,0-1 15,0 0-15,0 1 0,0-1 0,0 0 16,22 1-16,20-1 0,-21-21 16,0 22-16,22-22 0,-22 21 0,21-21 15,0 0-15,1 1 0,-1-1 16,22 0-16,-22 0 16,0-21-16,1 0 0,-1 0 15,21 0-15,-41 0 0,20 0 16,0 0-16,-21 0 0,22-21 15,-22 0-15,21 0 0,43-22 16,-43 22-16,-21 0 0,22-21 16,-1 20-16,0-20 0,1 21 0,-1-21 15,-21-1-15,22 22 0,-22-21 0,0-1 16,0 1-16,-21 0 0,0-1 16,0-20-16,0 21 0,0-1 0,0-20 15,-21 20-15,0 1 0,0 0 16,-1-1-16,-20 1 0,21 21 0,-21-21 15,-1 20-15,1 1 16,0 0-16,-1 0 0,1 21 0,0 0 16,-1 0-16,1 0 0,0 0 15,-1 0-15,1 0 0,21 0 0,-22 21 16,22 0-16,0 0 0,0 1 16,-21 20-16,20 0 0,1-21 0,0 22 15,0-1-15,0 0 0,0-20 16,21 20-16,0-21 0,0 21 0,0-20 15,0 20-15,0-21 0,0 0 16,0 0-16,21 1 0,-21-1 16,21 0-16</inkml:trace>
  <inkml:trace contextRef="#ctx0" brushRef="#br0" timeOffset="96198.41">4593 12256 0,'-21'-22'15,"0"1"1,0 0-16,21 0 15,0 0-15,0 0 0,0-1 16,0 1-16,0 0 16,21 0-16,0 0 0,0 21 15,21-21-15,-20-1 0,20 22 16,0 0-16,1 0 0,-22 0 0,21 0 16,0 0-16,-20 22 0,-1-1 15,21 0-15,-21 21 0,0 1 0,-21 41 16,0-41-16,0-1 0,0 21 15,0-20-15,-21-1 0,-21 0 16,21 1-16,-22 20 0,1-20 0,0-1 16,-43 43-16,43-64 15,-1 21-15,1-21 0,0 0 0,-1-21 16,1 22-16,21-22 0,-21 0 0,20 0 16,-20 0-16,21 0 15,-21-22-15,20 1 0,22-21 16,0 21-16,0 0 0,0-22 15,0 22-15,0-21 0,0 21 0,22-1 16,-1 1-16,0 0 0,21 0 16,-21 0-16,1 21 0,-1 0 0,21 0 15,-21 0-15,22 0 0,-22 21 0,0 0 16,21 0-16,-21 0 0,1 1 16,20 20-16,-21-21 0,0 0 0,22 22 15,-22-22-15,0 0 0,21 21 16,-21-21-16,1 1 15,20-22-15,-21 21 0,0-21 0,0 0 0,1 0 16,-1 0-16,0 0 16,0 0-16,0 0 0,0 0 0,-21-21 15,22-1-15,-1 1 0,0 0 0,-21 0 16</inkml:trace>
  <inkml:trace contextRef="#ctx0" brushRef="#br0" timeOffset="96746.1">5397 12383 0,'0'-22'16,"0"44"-16,22-44 0,-1 22 0,-21-21 0,21 21 15,0 0-15,21-21 0,-20 21 16,20-21-16,-21 21 0,43-21 16,-22 0-16,0 21 15,-21 0-15,1 0 0,-1-22 0,0 22 16,0 0-16,-42 0 15,0 0 1,-22 0-16,1 0 0,0 22 0,-1-22 16,1 0-16,0 21 0,-1-21 0,1 21 15,0-21-15,-1 21 0,1-21 16,21 21-16,0-21 0,0 21 0,-1 1 16,1-22-16,21 21 15,0 0-15,0 0 0,0 0 16,0 0-16,21-21 15,1 22-15,-1-22 0,0 0 16,21 21-16,-21-21 0,1 21 16,20-21-16,-21 21 0,0-21 0,22 21 15,-22 0-15,0-21 0,0 22 0,0-1 16,0-21-16,-21 21 0,0 42 16,-21-41-1,0-1-15,0 0 0,-21 0 0,-1-21 16,22 21-16,-21 0 0,-1-21 15,1 0-15,21 22 0,-21-22 0,-22 0 16,22 0 0,21 0-16,-1 0 0,1 0 15,21-22 1,0 1-16,21 0 16,1 21-16,-1-21 15,0 0-15,21 21 0,-21-21 0,22-1 16</inkml:trace>
  <inkml:trace contextRef="#ctx0" brushRef="#br0" timeOffset="97136.19">6075 12425 0,'0'0'0,"0"21"15,-21 0-15,-1-21 0,1 21 0,0 1 16,0-1-16,0 21 0,0-21 15,-1 0-15,1 1 0,0 20 0,0-21 16,0 21-16,0-20 0,21 20 16,0-21-16,0 0 0,0 0 15,0 1-15,21-22 0,0 0 0,0 0 16,43 0-16,-1-22 16,-42 1-16,22 0 15,-22 0-15,0 0 0,21 0 0,-21-1 16,1-20-16,-22 21 0,0 0 15,21-22-15,-21 22 0,0-42 16,-21 20-16,-1 22 0,1 0 16,0 21-16,0 0 0,0 0 15,0 0-15,-1 0 0,-62 0 16,63 42 0,-1-20-16,22-1 15,0 0-15,22-21 0,-1 0 0,0 21 16,0-21-16,0 0 0,22 0 15</inkml:trace>
  <inkml:trace contextRef="#ctx0" brushRef="#br0" timeOffset="97838.51">6562 12531 0,'-22'0'31,"1"21"-31,21 0 15,-21-21-15,21 21 0,0 0 0,-21 1 16,21-1-16,-21 0 0,21 0 16,0 0-16,0 0 0,-21 1 0,21-1 15,0 0-15,-22 0 16,22 0-16,0 0 0,0 1 31,0-44-15,0 1-1,0 0-15,0 0 0,0 0 0,0-22 16,0 22-16,0-21 0,0 21 0,0 0 16,0-22-16,0 22 0,0 0 15,22 0-15,-1 0 0,0-1 0,0 1 16,0 21-16,0 0 0,1 0 16,-1 0-16,0 0 0,0 0 15,-21 21-15,21-21 0,0 22 16,1-1-16,-22 0 0,0 0 0,21 0 15,-21 0-15,0 1 0,0-1 16,0 0-16,0 0 0,0 0 0,0 0 16,0 1-16,0-1 15,0 0-15,0-42 32,0 0-32,-21 21 15,21-22-15,0 1 0,0 0 16,0 0-16,0-21 0,21 20 0,0 1 15,0 0-15,0-21 0,0 21 16,1-1-16,20 1 0,-21 21 0,0-21 16,22 21-16,-22 0 0,0 0 0,0 0 15,21 0-15,-42 42 16,22-20-16,-22-1 0,0 21 16,0 0-16,0-20 0,0-1 15,0 0-15,-22 0 0,22 0 16,0 0-16,-21 22 15,0-43-15,21 21 0,-21-21 0,21 21 16,0-42 15,0 0-31,0 0 16,0-1-16,21 1 0,0 0 16</inkml:trace>
  <inkml:trace contextRef="#ctx0" brushRef="#br0" timeOffset="98307.24">7514 12467 0,'21'0'16,"0"0"0,1 0-16,-1 0 0,0-21 15,0 0-15,0 21 0,-21-21 0,21 21 16,1-21-16,-22-1 15,-22 22 17,1 0-32,0 22 15,0-22-15,0 21 0,-22 0 0,22-21 16,0 21-16,0 0 0,21 0 16,-21 1-16,21-1 0,0 0 15,0 0-15,0 0 16,21 0-16,0-21 0,-21 22 15,21-1-15,0-21 16,1 21-16,-1-21 0,0 21 0,0-21 16,0 21-16,0 0 0,1-21 0,-1 22 15,-21-1-15,0 0 16,0 0-16,0 0 16,-21-21-16,-1 21 0,1-21 15,0 0-15,0 0 0,-21 0 16,20 0-16,1 0 0,-21 0 0,21 0 15,0 0-15,-1 0 0,1 0 0,0 0 16,0 0-16,0-21 16,0 21-16,-1 0 0,1-21 15</inkml:trace>
  <inkml:trace contextRef="#ctx0" brushRef="#br0" timeOffset="98955.97">3408 12552 0,'0'0'0,"21"0"16,21 0-16,-21 0 0,22-21 0,20 21 16,-42 0-16,22 0 0,-22 0 15,0 0-15,0 0 0,-42 0 31,0 0-31,-21 0 16,-1 0-16,1 0 0,0 0 0,-22 0 16,22 0-16,-1 0 0,1 0 0,0 0 15,21 0-15,-1 0 16,1 0-16,42 0 31,1 0-31,-1 0 0,21 0 16,0 0-16,1 0 0,-1 0 0,0 0 15,1 0-15,20 0 0,-20 0 16,-1 0-16,0 0 0,1 0 0,-22 0 16,0 0-16,0 0 0,0 0 15,-21-21 1</inkml:trace>
  <inkml:trace contextRef="#ctx0" brushRef="#br0" timeOffset="99350.77">3217 12340 0,'21'-21'31,"-21"0"-31,-21 21 31,0 0-31,0 0 0,0 21 16,0-21-16,-1 21 0,1-21 15,21 21-15,-21-21 0,0 22 0,0-22 16,0 21-16,-1-21 16,22 21-16,0 0 15,22-21 1,-1 21-16,0-21 15,0 21-15,0-21 0,0 22 0,22-22 16,-22 21-16,21-21 0,-21 21 0,22-21 16,20 21-1,-42-21-15,1 21 0,-1-21 0,0 0 16,0 21-16,0-21 0,0 0 16</inkml:trace>
  <inkml:trace contextRef="#ctx0" brushRef="#br0" timeOffset="99935.69">2476 11409 0,'-84'-21'15,"168"42"-15,-274-42 0,84 21 0,-21 0 16,21 0-16,-21 21 0,0 0 0,21 0 16,-21 0-16,22 22 0,-1-22 15,21 21-15,22 1 0,-1-1 16,22 0-16,-1-21 0,1 22 0,21-1 16,21 0-16,0 1 0,0-22 15,0 21-15,0-21 0,0 22 16,0-22-16,21 0 0,0 0 0,0 0 15,1-21-15,-1 22 0,0-22 16,0 0-16,0 0 0,0 0 0,22 0 16,-22 0-16,0 0 0,0 0 15</inkml:trace>
  <inkml:trace contextRef="#ctx0" brushRef="#br0" timeOffset="100327.38">2921 11748 0,'0'0'0,"0"-22"0,-21 22 16,0-21-16,-1 21 0,-20-21 15,-21 21-15,-1 0 0,1-21 0,-1 21 16,-21 0-16,1 0 0,-1 0 16,0 0-16,1 21 0,-1-21 0,0 21 15,1 0-15,-1 1 0,0-1 16,22 0-16,-64 42 15,85-41-15,-22-1 0,22 21 0,21-21 16,-22 22-16,22-22 0,0 21 16,0-21-16,21 22 0,0-22 0,0 0 15,0 0-15,21 43 16</inkml:trace>
  <inkml:trace contextRef="#ctx0" brushRef="#br0" timeOffset="100680.18">2646 12192 0,'0'0'0,"21"-21"0,-21 0 0,0 0 16,-21-1-16,0 1 0,-22 21 15,1-21-15,-22 21 0,1-21 0,-1 21 16,-20 0-16,20 0 0,1 21 16,-1 0-16,-20 0 0,20 1 0,1 20 15,-1-21-15,1 21 0,20-20 16,-20 20-16,20 0 0,1 1 15,21-1-15,0-21 0,-22 21 16,43 1-16,-21-1 0,21 0 0,0 43 16,0-43-16</inkml:trace>
  <inkml:trace contextRef="#ctx0" brushRef="#br0" timeOffset="100994.51">2201 12742 0,'0'0'0,"0"-21"15,0 0-15,0 0 0,-21 0 16,0 21-16,21-21 15,-21 21-15,0 0 0,-1 0 16,1 0-16,-21 21 0,0 0 0,-1 21 16,-41 22-16,41-22 15,-20 0-15,20 1 0,1 20 0,21-20 16,-21-1-16,20 0 0,22 1 16,0-1-16,0 0 0,0 1 0,0-1 15,0-21-15,0 21 16</inkml:trace>
  <inkml:trace contextRef="#ctx0" brushRef="#br0" timeOffset="105125.82">19791 2836 0,'0'0'0,"-21"0"0,-1 0 15,22-21-15,-21 21 16,0 0-16,0 0 31,21 21-31,-21 1 0,0-22 16,21 21-16,0 0 0,0 0 0,-22 0 15,22 0-15,0 1 0,0-1 0,0 21 16,0-21-16,0 22 0,0-22 16,0 21-16,0 0 0,0 1 15,0-1-15,0 0 0,0-20 0,22 20 16,-22 0-16,0 1 0,21-22 0,0 21 16,-21-21-16,21 0 0,0 1 15,0-1-15,1 0 0,-1 0 0,0 0 16,0-21-16,0 21 0,0-21 15,22 0-15,-22 22 0,0-22 16,85 0 0,-64 0-16,-21 0 0,1-22 15,20 1-15,0 21 0,-21-21 16,22 0-16,-1 0 0,0 21 0,1-21 16,-1-1-16,0 1 0,22 0 0,-22 0 15,64-21-15,-21-1 16,-22 22-16,-20 0 0,-1 0 15,21 0-15,-20-1 0,-1 1 16,22 0-16,-22 21 0,21-21 0,1 0 16,-22 21-16,64-21 15,-42 21-15,-1 0 0,-21-22 16,22 22-16,-22 0 0,1 0 0,20 0 16,-21 0-16,1 0 0,-22 0 0,21 22 15,-21-22-15,22 21 0,-1 0 16,-21 0-16,0-21 15,1 21-15,-22 0 0,21 1 0,-21-1 16,21 0-16,-21 0 0,0 0 0,0 0 16,0 1-16,0-1 0,0 0 0,0 0 15,0 0-15,0 0 0,0 1 16,0-1-16,0 0 0,0 0 16,0 0-16,0 0 0,0 1 15,0-1 1,0 0-16,0 0 31,0-42 0,21 21-15,-21-21-16,21 0 0,0-1 0,1 22 16,-1-21-16,21 0 0,-21-21 15,22 21-15,-22-1 0,21 1 0,0-21 16,1 21-16,-1 0 0,0-22 0,1 22 15,-1 0-15,0 0 16,1 0-16,-1-1 0,0 22 0,1-21 16,-1 21-16,0 0 0,-20-21 15,62 21-15,-63 0 0,43 21 16,-22-21-16,-21 21 0,22 1 16,-1-1-16,-21 0 0,22 0 15,-22 0-15,21 0 0,0 1 0,-20 20 16,20-21-16,-21 0 0,21 0 15,1 1-15,-22-1 0,21 0 16,1 0-16,-1 0 0,-21 0 0,21 1 16,1-1-16,-1-21 0,-21 21 0,22 0 15,-1-21-15,0 21 0,-21-21 16,22 0-16,-1 21 0,-21-21 0,22 0 16,-1 0-16,0 0 0,-21 0 15,22 0-15,-1 0 0,0 0 0,1 0 16,-1 0-16,0-21 0,43 0 15,-43 0-15,1 0 16,-1 0-16,0-1 0,-20 1 0,20 0 0,-21 0 16,21 0-16,-20 0 0,-1-1 15,0 1-15,0 0 0,0 0 0,0 0 16,1 0-16,-1 21 16,-21-22-16,0 1 15,0 0 16,-21 21 16,-1 0-47,-62 0 32,41 0-32,22 21 15,0-21-15,-21 0 0,21 21 0,-22-21 16,22 22-16</inkml:trace>
  <inkml:trace contextRef="#ctx0" brushRef="#br0" timeOffset="110235.94">16108 8128 0,'0'0'0,"-43"21"0,1-21 0,0 0 15,-1 21-15,22-21 0,-21 22 16,0-22-16,20 0 0,1 0 0,0 0 15,0 21-15,42-21 32,0 0-32,22 21 0,-1-21 0,21 0 15,1 0-15,21 0 0,-1 0 16,1 21-16,21-21 0,0 0 0,21 0 16,-22 21-16,22-21 0,0 21 0,0-21 15,0 0-15,0 22 0,22-22 16,-22 21-16,0-21 0,0 0 15,0 0-15,0 21 0,0-21 0,0 0 16,0 0-16,-22 21 0,22-21 16,-21 0-16,-21 0 0,21 0 0,0 0 15,-22 0-15,1 21 0,-22-21 0,1 0 16,-1 0-16,1 0 0,-22 0 16,1 0-16,-22 0 0,0 0 0,21 0 15,-21 0-15,-42 0 47,0 0-47,0 0 16,0 0-1,0 0 1,-1 0-16,22-21 31,0 0-15,0 0-16,0 0 15,22-1-15,-22 1 0,21 21 16,0-21-16,0-21 0,0 21 16,0-1-16,1-20 0,20 21 15,-21-21-15,0-1 0,22 1 0,-1-22 16,-21 22-16,21 0 0,1-22 0,-22 22 16,21-22-16,1 1 0,-22-1 0,42-63 15,-20 64 1,-22-1-16,21 1 0,-21-1 0,0 1 15,1-1-15,-1 22 0,0-21 0,0 20 16,-21 1-16,0 0 0,0-1 16,21 1-16,-21-43 15,0 43-15,0 21 0,-21-22 16,0 22-16,21 0 0,-21-21 0,-22 21 16,22-1-16,0 1 0,0 0 15,-21 0-15,-1 0 0,22 0 0,-21-1 16,-1 22-16,1-21 0,0 0 0,-22 21 15,1-21-15,-1 21 0,1-21 16,-22 0-16,0 21 0,-169-43 16,170 43-16,-1-21 15,0 21-15,-20-21 0,20 21 16,-21 0-16,21-21 0,-20 21 0,-1 0 16,21-21-16,-21 21 0,0-22 15,1 22-15,-1 0 0,21 0 0,-21 0 16,0 0-16,1 0 0,-1 0 0,0 0 15,21 0-15,1 0 0,-1 0 16,0 0-16,1 0 0,20 0 0,-21 0 16,22 0-16,-1 0 0,1 0 15,-1 0-15,1 0 0,-1 0 0,1 0 16,21 0-16,-22 0 0,22 0 16,-1 0-16,1-21 0,0 21 15,-1 0-15,1 0 0,21 0 0,-21 0 16,20 0-16,1 0 0,0 0 15,-21 0-15,21 0 0,-1 0 0,1 0 16,0 0-16,0 0 0,-21 0 16,-1 0-16,1 21 15,0 1-15,20-22 0,1 0 0,-21 21 16,21-21-16,-22 0 0,22 21 16,-21-21-16,21 21 0,-22-21 0,1 21 15,-21 0-15,20-21 0,22 22 16,-21-1-16,-1-21 15,22 21-15,-21 0 0,21 21 0,0-20 16,-1 20-16,1 0 0,0 22 0,0-22 16,-43 127-1,43-105-15,21-22 0,-21 22 0,0-1 16,0-20-16,21 20 0,0 1 16,-21-1-16,21 1 0,0-1 0,0 1 15,0-1-15,0 1 0,0-1 0,0 1 16,0-1-16,0-21 0,0 22 15,0-22-15,21 1 0,-21 20 16,21-21-16,-21 22 0,0-22 0,21 1 16,0-1-16,-21 0 0,0 1 0,21 20 15,-21-21-15,22 22 16,-22-43-16,0 0 0,0 0 16,21-21-16,-21 22 15,0-44 16,0 1-31,0 0 16,0 0-16,0-21 0,-21 20 0,21-20 16,-22 0-16,22-1 15,0 1-15,-21-64 0,0 43 16,21-1-16,0-20 0,0 20 0,0-21 16,0-20-16,0 20 0,0 0 15,-21 1-15,21-1 0,0 0 0,0-63 16,0 63-16,0 22 15,0-1-15,0 22 0,0-21 0,21 20 16,0 1-16,0 0 0,1-1 0,41-41 16,1 62-16,-22 1 15,21-21-15,1 21 0,-1 0 0,1-1 16,21 1-16,-1 21 0,1-21 16,-22 0-16,22 21 0,0-21 15,-1 21-15,22-21 0,-21 21 0,42 0 16,233-22-16,-254 22 15,21 0-15,21 0 0,-21 0 16,21 0-16,-21 0 0,21 0 0,-21 0 16,21 0-16,-21 0 0,0 0 15,21 0-15,-21 0 0,127 22 16,-127-22-16,0 0 0,-21 21 16,0-21-16,0 0 0,0 21 0,0-21 15,-22 21-15,1-21 0,0 0 0,-1 0 16,-20 0-16,63 0 15,-85 0-15,0 0 0,1 0 16,-1 0-16,-21 0 0,22 0 16,-22 0-16,0 0 0,0 0 0,0 0 15,0 0-15,1 0 0,-1 21 16,0-21-16,0 0 0,-21 21 16,0 1-16,-21-1 15,0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0:49:11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5080 1058 0,'-21'0'15,"21"-21"1,0 0 15,0 0 1,0 0-32,0 0 15,21 21 1,0 0-16,0 0 15,0 0-15,1 0 0,-1 0 16,0 0-16,0 0 0,21 0 16,-20 0-16,-1 0 0,0 21 0,21 0 15,-21 0-15,1 0 0,-1 22 16,21 20-16,-42-42 16,0 22-16,0-1 0,0 0 0,0 1 15,0-1-15,-21 0 0,0 1 16,0-1-16,-1 0 0,1 1 0,-21-1 15,21 0-15,0 1 0,-22-1 16,22-21-16,-21 21 0,21-20 0,-22 20 16,22-21-16,0-21 0,-21 21 15,20 0-15,1-21 0,0 0 16,0 0-16,0 0 0,0-21 16,21 0-16,-22 0 0,22 0 15,0 0-15,0-22 0,0 22 0,0-21 16,0 21-16,0-1 0,0-20 15,0 21-15,22 0 0,-1 0 0,0-1 16,0 22-16,0 0 0,0-21 16,22 21-16,-22 0 0,0 0 0,0 0 15,0 21-15,22 1 16,-22-1-16,0 0 0,0 0 0,0 0 16,1 22-16,-22-22 0,21 0 15,0 0-15,0 0 0,-21 22 16,21-22-16,0 0 0,-21 0 15,22-21-15,-1 0 0,0 0 16,0 0 0,0 0-16,0 0 15,1-21-15,-1 0 0</inkml:trace>
  <inkml:trace contextRef="#ctx0" brushRef="#br0" timeOffset="271.83">5948 1228 0,'0'0'0,"21"-21"15,0 21-15,0 0 16,0 0-16,1-22 0,-1 22 0,0 0 0,21 0 15,-21-21-15,1 21 0,-1 0 16,0 0-16,0 0 0,0 0 16,0 0-16,-42 0 31,0 0-15,0 0-16</inkml:trace>
  <inkml:trace contextRef="#ctx0" brushRef="#br0" timeOffset="734.1">5863 1291 0,'0'0'0,"-21"21"0,21 1 0,-21-1 16,21 0-16,0 0 16,-21 0-16,21 0 0,0 1 15,-22-22 1,44 0 15,-1 0-31,0 0 16,0-22-16,0 22 0,0 0 15,1-21-15,-1 21 0,0 0 16,0 0-16,21-21 0,-20 21 0,-1 0 16,0 0-16,0 0 0,21 0 15,-20 0-15,-1 21 16,0-21-16,0 21 0,-21 1 15,0-1-15,0 0 0,0 0 16,0 0-16,0 0 16,-21 1-16,0-1 0,0 0 0,-1 0 15,1 0-15,0-21 0,-21 21 0,21 1 16,-1-22-16,1 0 0,-21 21 16,21-21-16,0 0 0,-1 0 0,1 0 15,0 0 1,0 0-16,0 0 0,0 0 0,21-21 15,0-1 1,0 1 0,21 0-16,0 21 0,0-21 15</inkml:trace>
  <inkml:trace contextRef="#ctx0" brushRef="#br0" timeOffset="1178.84">6604 1334 0,'0'0'0,"-21"0"31,0 0-31,-1 0 0,1 21 0,0 0 16,0 0-16,0 0 15,0 0-15,-1 1 0,22-1 0,0 21 16,-21-21-16,21 0 0,0 1 15,0 20-15,0-21 0,0 0 0,0 0 16,0 1-16,21-22 0,1 21 16,-1-21-16,0 0 0,0 0 0,21 0 15,1 0-15,-22 0 16,21-21-16,1 21 0,-1-22 0,-21 1 0,21 0 16,-20-21-16,20 21 0,0-43 15,-42 43-15,0-21 16,0 20-16,0-20 0,0 21 0,-21 0 15,0-22-15,0 22 0,0 0 16,-22 21-16,22-21 0,-21 21 0,21-21 16,-22 21-16,22 0 0,-42 0 15,41 21-15,1-21 0,0 21 16,21 0-16,0 0 0,0 1 16,0-1-16,0 0 0,21 0 15,0-21-15,1 21 16,-1-21-16,21 0 0</inkml:trace>
  <inkml:trace contextRef="#ctx0" brushRef="#br0" timeOffset="1913.93">7260 1312 0,'0'22'46,"0"-1"-46,0 0 16,0 0-16,0 0 16,0 0-16,0 1 0,0-1 0,0 0 15,0 0-15,0 0 16,0 0-16,0 1 0,0-1 0,0 0 16,0 0-16,-21-21 31,0-21-16,21 0 1,0 0-16,0-1 0,0 1 16,0 0-16,0 0 15,0-21-15,0 20 0,0-20 0,0 21 16,0-21-16,21 20 0,0 1 0,0-21 16,0 21-16,1 0 0,20-1 15,0 22-15,-21 0 16,1 0-16,20 0 0,-21 0 0,0 22 15,0-1-15,1 0 0,-1 21 16,0-21-16,-21 1 0,0 20 0,0-21 16,0 21-16,0-20 0,0-1 15,0 21-15,0-21 0,0 0 0,0 1 16,0-1-16,0 0 0,0-42 47,0 0-47,21-1 15,0 1-15,-21 0 0,21 0 16,1-21-16,-1 20 0,0-20 16,0 0-16,0 21 0,22-22 0,-22 1 15,21 21-15,-21-22 0,22 22 16,-22 0-16,0 0 0,21 21 0,-21 0 16,1 0-16,-1 0 0,0 21 15,0 0-15,0 0 0,-21 1 0,0 41 16,0-21-16,0 22 15,0-43-15,0 0 0,0 22 16,-21-22-16,0 0 0,21 0 0,-21 0 16,21 0-16,0 1 0,0-1 15,-21-21-15,21 21 0,21-42 47</inkml:trace>
  <inkml:trace contextRef="#ctx0" brushRef="#br0" timeOffset="2409.65">8805 1291 0,'21'0'0,"-42"0"0,64-21 0,-22 0 15,0 0 1,0 21-16,-21-21 0,21-1 15,0 22-15,-21-21 16,-21 21 0,0 0-16,0 0 0,-21 0 0,20 0 15,-20 21-15,0-21 0,21 22 16,-22-1-16,-20 21 0,20-21 16,22 0-16,0 1 0,0-1 15,0 0-15,21 0 0,0 0 16,0 0-1,21-21-15,21 0 0,-21 0 16,1 0-16,20 22 0,-21-22 0,21 0 16,1 0-16,-22 0 0,21 21 15,1-21-15,-22 0 0,0 0 0,0 21 16,0-21-16,0 0 0,1 21 16,-22 0-16,0 0 15,0 1-15,-22-22 16,1 0-16,-21 21 0,21-21 0,-22 0 15,-20 21-15,21-21 0,-1 21 16,1-21-16,21 0 0,-22 0 16,22 0-16,0 0 0,0 0 15,0 21-15,0-21 16</inkml:trace>
  <inkml:trace contextRef="#ctx0" brushRef="#br0" timeOffset="3206.84">13652 3006 0,'0'0'0,"0"21"0,0 0 0,-21 0 16,21 0-16,0 1 0,0 20 15,0-21-15,0 0 0,0 0 0,0 1 16,0 20-16,21-21 0,1 0 16,-1 0-16,21 1 0,0 20 0,1-21 15,84 0-15,-64 0 16,107-21-16,-86 0 16,22 0-16,0 0 0,0-21 0,0 0 15,21 0-15,0-21 0,0 20 0,21-20 16,-21 0-16,0-1 0,0 1 15,21 0-15,-21-1 0,0-20 0,21 21 16,-21-1-16,0-20 0,0-1 0,0 22 16,-21-22-16,0 1 0,0-1 15,-1 1-15,1-1 0,-21 1 0,0 21 16,-1-22-16,-20 1 0,-22-1 16,0 1-16,-20-22 0,-1 21 15,-21-20-15,0 20 0,-21-20 0,-22-1 16,1 21-16,-22-20 0,-20 20 15,-1 1-15,-21-1 0,22 1 0,-22-1 16,-21 22-16,21 0 0,0-1 16,21 22-16,-20 0 0,20 21 0,21 0 15,1 0-15,-1 0 0,22 21 16,0 0-16,-1 0 0,1 1 0,21-22 16,-21 21-16,42 0 0,-22 0 0,22 0 15,22-21 1,-1 0-16,0 0 15,21-21-15,1 21 0,-1-21 16</inkml:trace>
  <inkml:trace contextRef="#ctx0" brushRef="#br0" timeOffset="3566.63">16933 804 0,'0'0'0,"21"0"16,-42 0-1,0 0-15,0 22 16,0-22-16,-22 21 0,1 0 0,0-21 16,-1 21-16,1 0 15,-21 0-15,20 1 0,-20-22 0,20 21 0,1-21 16,0 0-16,-1 0 16,22 0-16,0 0 0,0 0 0,0 0 15,21 21 1,21 0-1,21 0-15,-21 22 16,22-1-16,-1 0 0,64 43 16,-64-43-16,64 43 0,-64-43 15,1 1-15,-1-22 16,0 21-16,-20 0 0,20-20 0,-21-1 16,0 0-16,0 0 0,1 0 15,-22 0-15,0 1 0,0-1 16,0 0-16,-22-21 15,1 0-15</inkml:trace>
  <inkml:trace contextRef="#ctx0" brushRef="#br0" timeOffset="4782.42">4932 2794 0,'-21'-21'15,"-1"0"1,22 0-16,-21 21 16,21-22-16,0 1 0,0 0 0,0 0 15,0 0-15,0 0 0,21-1 16,1 1-16,-1 21 0,0-21 0,0 0 15,0 21-15,0 0 0,1 0 16,-1 0-16,0 0 0,0 21 0,0 21 16,0-20-16,-21 20 0,0 0 15,22 22-15,-22-22 0,0 22 0,0-22 16,-22 21-16,1 1 16,-21-22-16,21 22 0,-22-22 0,1 22 15,21-22-15,-21-21 0,-1 21 16,22-20-16,-21-1 0,21 0 0,-22-21 15,22 0-15,0 0 0,-21 0 0,20 0 16,-20-21-16,21 0 0,-43-64 16,64 43-16,0 20 15,0-20-15,0 0 0,0 21 16,22-22-16,-1 22 0,0-21 0,0 42 16,21-21-16,1 21 0,-1 0 15,0 0-15,64 0 0,-63 21 16,-1 0-16,0 0 15,64 106 1,-85-85-16,0 1 0,-21 20 16,22-20-16,-1-22 15,-21 0-15,21 0 0,0-21 16,0 21-16,0-21 0,1 0 16,-1 0-16,0-21 0,0 0 15</inkml:trace>
  <inkml:trace contextRef="#ctx0" brushRef="#br0" timeOffset="5354.09">5863 2858 0,'0'-22'0,"0"44"0,0-65 16,21 43-16,0-21 0,1 0 15,-1 21-15,21-21 16,-21 21-16,22-21 0,-22 21 0,0 0 16,21 0-16,-21 0 15,1 0-15,-44 0 32,-20 0-32,21 21 0,-21 0 15,20-21-15,-20 21 0,0 0 16,-1 0-16,1-21 0,0 22 0,-1-1 15,-20 0-15,42-21 0,0 0 16,21 21-16,0 0 16,0 0-1,21-21 1,0 22-16,0-22 0,0 0 0,0 21 16,1-21-16,-1 0 0,0 0 15,0 21-15,0-21 0,0 0 0,1 0 16,-1 21-16,21-21 15,-42 21-15,21-21 16,-21 21-16,0 1 0,-21 20 16,0-21-1,-21 0-15,20 0 0,-20 1 0,0-1 16,-1 0-16,1-21 0,0 21 16,-1 0-16,1-21 0,21 0 0,-21 21 15,20-21-15,1 0 16,0 0-16,0 0 0,21-21 15,0 0 1,0 0-16,0 0 16,0 0-16,21-1 0</inkml:trace>
  <inkml:trace contextRef="#ctx0" brushRef="#br0" timeOffset="6221.59">4889 2731 0,'-21'0'0,"42"-22"31,1 22-31,-1 0 15,0 0-15,21-21 0,-21 21 16,22 0-16,-1 0 0,0-21 16,1 21-16,-1 0 0,0 0 0,1 0 15,-1 0-15,0 0 0,-20 0 16,-1 0-16,0 0 0,0 0 0,-42 0 31,0 0-31,0 21 0,-1-21 16,-20 0-16,21 0 0,-21 0 15,-1 0-15,22 0 0,-21 0 0,-1 21 16,1-21-16,21 0 0,-21 0 16,20 22-16,-20-22 0,0 42 15,21-42-15,-1 21 0,1 0 16,21 22-16,0-22 0,-21 21 16,21-21-16,-21 22 0,21-22 15,0 21-15,-21 0 0,21-20 0,0 20 16,0-21-16,0 21 0,0-20 0,0-1 15,0 0-15,0 0 16,0-42 15,0 0-31,0 0 0,21-1 16,0 22-16,0-21 16,0 0-16,1 21 0,20-21 0,-21 21 0,21 0 15,1 0-15,-1 0 16,0 0-16,22 0 0,-22 0 0,1 0 15,20 21-15,-21 0 0,-20 0 0,20 22 16,-21-22-16,-21 21 0,0-21 16,-21 64-16,-21-64 0,-1 22 15,1-22-15,0 21 0,-43 0 16,21-20-16,22-1 16,0 0-16,-1-21 0,1 0 0,0 21 15,-1-21-15,-20 0 16,42 0-16,21-21 0,-21 21 0,21-21 15,0 0-15,0-1 0,21 1 16,0 0-16,0 0 0,0 0 0,0-22 16</inkml:trace>
  <inkml:trace contextRef="#ctx0" brushRef="#br0" timeOffset="6941.57">6075 2858 0,'-43'42'31,"22"0"-31,0-21 0,-21 1 16,21 20-16,-22 21 15,22-41-15,-21 20 0,42 0 0,0-21 16,-21 43-16,21-43 0,0 21 15,21-20-15,0-1 16,0-21-16,0 0 0,64 0 16,-64 0-16,21 0 0,1-21 0,-22-1 15,21 1-15,1 0 0,-22 0 16,0 0-16,0 0 0,-21-1 0,21 1 16,-169-212 30,106 233-46,21-21 0,21 0 0,0 0 16,0 0 0,127 0-1,-85 21-15,0 0 16,1 0-16,-1 21 0,0 0 16,1 0-16,-1 0 0,-21 0 0,0 1 15,-21 20-15,0-21 0,0 21 16,0-20-16,0 62 15,0-63-15,-21 22 0,0-22 0,21 21 16,0-21-16,0 1 0,0-1 16,0 0-16,0 0 0,21-21 0,0 0 15,0 0-15,22 0 0,-1 0 16,0 0-16,1 0 0,-1-21 0,0 0 16,1 0-16,-1-22 0,0 22 15,-20-21-15,20-1 0,-21 1 0,0 0 16,-21-1-16,0 1 0,0 21 0,0-21 15,-190-107 1,147 128-16,-20 21 16,21 0-16,-1 0 0,-20 0 15,20 0-15,22 0 0,-21 21 0,21 1 16,0-1-16,-1-21 16,22 21-16,0 0 0,0 0 0,0 0 15,22 1-15,-1-22 0,21 21 0,0-21 16,1 0-16,20 0 0,-20 0 15,20 0-15</inkml:trace>
  <inkml:trace contextRef="#ctx0" brushRef="#br0" timeOffset="7546.62">7493 2900 0,'0'42'15,"0"-21"-15,0 1 16,0-1-16,-21 0 0,0 21 15,-1-21-15,22 1 0,-21 20 0,21-21 16,-21 21-16,21-20 0,0-1 0,-42 21 16,42-21-16,-21 0 15,21-42 17,0 0-32,0-21 0,21 21 15,-21-22-15,21 22 0,0-21 16,-21-1-16,21 22 0,0-21 0,-21 0 15,22-1-15,-1 22 0,-21-21 16,21 21-16,-21-1 0,21 22 0,0 0 16,0 0-16,1 0 15,-1 0-15,21 64 16,-21-43-16,-21 0 0,21 22 0,1-22 16,-1 0-16,0 21 0,42 43 15,-20-43 1,-43-21-16,21-21 0,-21 22 15,21-22-15,0 0 0,0-22 16,-21 1 0,22 0-16,-22 0 0,0 0 0,0 0 15,21-1-15,-21 1 0,21 0 16,-21 0-16,0-21 0,21 20 16,0 1-16,-21 0 0,21 0 0,1 21 31,-22 21-31,21 0 15,-21 22-15,0-22 0,0 21 16,0 0-16,0-20 0,0 20 0,0 0 16,0 1-16,0-1 0,-21-21 0,21 21 15,0-20-15,0-1 0,0 0 16,0 0-16,21-21 16,0 0-16,0 0 15,0-21-15,0 21 0,22-21 0</inkml:trace>
  <inkml:trace contextRef="#ctx0" brushRef="#br0" timeOffset="7852.11">9038 2794 0,'42'-21'0,"-84"42"0,106-63 0,-43 21 16,0 21-16,0-22 16,-63 22-1,21 22-15,-22-1 16,1 0-16,0 0 0,-22 0 15,22 0-15,-22 22 0,22-22 0,21 0 16,-22 43 0,43-43-16,22 0 0,20-21 15,0 21-15,1-21 0,-1 0 16,0 21-16,1 0 0,105 1 16,-85 20-1,-42-42-15,-21 21 0,0 0 0,0 0 16,-21 1-16,-21-1 0,0 0 15,-22 0-15,1 0 0,-1 0 16,1 1-16,-1-22 0,1 21 16,-1 0-16,1 0 0</inkml:trace>
  <inkml:trace contextRef="#ctx0" brushRef="#br0" timeOffset="8479.15">5143 4763 0,'-42'-43'16,"84"86"-16,-84-65 15,63 44 1,0 20-16,22-21 0,-22 0 16,21 0-16,-21 1 0,22-1 0,20-21 15,-20 0-15,20 0 0,106 0 16,-126-21 0,20-1-16,-20 1 0,41-21 15,-63 0-15,1 20 0,-1-20 16,-21 0-16,0 21 0,0-1 15,0 1-15,-21-21 0,-1 21 0,1 0 16,0 21-16,0 0 0,-21 0 16,20 0-16,1 0 0,0 0 0,-21 21 15,21 21-15,-1-21 0,1 43 16,-21-22-16,21 0 0,0 22 16,-1-1-16,1 1 0,0-1 0,0-20 15,21 20-15,0-20 0,0-1 16,0 0-16,0-21 0,0 1 0,21 20 15,0-42-15,0 21 0,-21 0 16,22-21-16</inkml:trace>
  <inkml:trace contextRef="#ctx0" brushRef="#br0" timeOffset="8683.04">5080 5165 0,'0'21'0,"0"-42"0,21 42 32,0-21-32,0 0 0,1 0 0,20 0 15,-21 0-15,21 0 0,22-21 16,-22 0-16,22 21 0,-1-22 0,1 1 16,-1 0-16,1 0 0,-1 21 15,22-21-15,-22-22 0,-20 22 0,20 0 16,-20 0-16,20 0 0</inkml:trace>
  <inkml:trace contextRef="#ctx0" brushRef="#br0" timeOffset="9010.54">6265 4741 0,'0'0'0,"-21"0"16,0 22-16,0-22 0,0 21 16,-1 0-16,1-21 15,0 0-15,21 21 16,21-21 15,22 0-31,-22 0 0,21 0 0,22 0 16,41 21-16,-62 0 15,-1-21-15,0 22 0,1-1 0,-22 0 16,0 0-16,-21 0 0,0 0 16,0 1-16,-21-1 0,0 21 15,-22-21-15,1 0 0,-21 1 0,20-1 16,-20 0-16,-1 0 0,22 0 0,0 0 15,-22-21-15,22 0 0,21 22 16,-22-22-16,22 0 0,0 0 0,21-22 16,21 1-1,21 0-15,-20 0 0,20 0 16,0-22-16,-21 22 0</inkml:trace>
  <inkml:trace contextRef="#ctx0" brushRef="#br0" timeOffset="9370.35">7154 4763 0,'0'21'15,"0"-42"-15,0 63 0,-21-21 0,0 21 0,0-20 16,0 20-16,-1 0 0,1-21 16,21 85-16,0-85 15,0 1-15,0-1 0,21 0 16,1 0-16,-1-21 0,0 0 0,21 0 15,-21 0-15,1 0 0,20 0 16,-21 0-16,21-21 0,-20 0 0,20 0 16,-21-1-16,21 1 0,-20-21 15,-1 21-15,0-22 0,-21 1 0,0 0 16,0-1-16,0 1 0,0 21 16,-42-21-16,20 20 0,-41-20 15,21 42-15,-1 0 0,1 0 16,0 0-16,-1 0 0,1 21 0,21 0 15,-22 1-15,22-1 0,0 0 0,0 0 16,21 0-16,0 0 0,0 1 16,21-1-16,0 0 0,22-21 15,-22 0-15,21 21 0,0-21 0</inkml:trace>
  <inkml:trace contextRef="#ctx0" brushRef="#br0" timeOffset="9947.02">7980 4763 0,'0'0'0,"0"21"16,0 0 0,0 0-16,0 0 0,0 0 15,-21 1-15,21-1 0,0 21 0,0-21 16,0 0-16,0 1 0,-22-1 16,22 0-16,0 0 0,0 0 15,-21-21 16,21-21-31,0 0 0,0 0 16,0 0-16,0-1 0,0-20 16,0 21-16,0-21 0,21-1 15,1 22-15,-1-21 0,0-1 0,0 22 16,-21 0-16,21 0 0,0 0 16,1 0-16,-1 21 0,0 21 15,0 0-15,-21 0 0,0 0 16,0 22-16,21-22 0,-21 21 15,21 22-15,-21-22 16,0-21-16,22 21 0,-22-20 0,21-1 16,-21 0-16,21-21 15,0 0-15,0 0 0,0 0 16,1-21-16,-22 0 16,21-1-16,0 1 0,-21 0 0,21 0 15,0-21-15,0 20 0,1-20 0,-1 21 16,0-21-16,0 20 0,0-20 15,0 21-15,1 0 0,-1 0 16,-21 42 0,0 0-16,0 0 0,0 21 15,0-20-15,-21 20 0,-22 85 16,43-85-16,-21-21 16,21 1-16,0 20 0,0-21 15,0 0-15,21-21 0,0 21 0,22-21 16,-22 0-16,21 0 0,-21 0 15,22 0-15,-1 0 0</inkml:trace>
  <inkml:trace contextRef="#ctx0" brushRef="#br0" timeOffset="10246.84">9461 4593 0,'0'-42'0,"0"84"0,0-105 15,-21 63 1,0 0-16,0 0 0,-21 0 15,20 0-15,-20 21 0,21 0 0,-21 0 16,-1 0-16,1 1 0,21-1 16,0 21-16,21-21 15,0 0-15,21 1 0,21-22 0,0 21 16,-20-21-16,20 21 0,0-21 16,1 21-16,-1-21 0,0 21 0,1 0 15,20 1 1,-42 41-16,-21-42 0,-21 0 15,0-21-15,-21 22 0,-1-1 0,1 0 16,0 0-16,-22 0 16,22 0-16,-22 1 0,1-1 0,20 0 15,-20-21-15,21 21 0,-1-21 0</inkml:trace>
  <inkml:trace contextRef="#ctx0" brushRef="#br0" timeOffset="10849.49">8022 5906 0,'0'0'0,"0"-22"0,0 1 0,0 0 0,0 0 16,0 0-16,-21 21 0,21 21 15,-21 21 1,0 1-16,-1-1 0,22 0 16,-21 22-16,0-22 0,-21 22 15,21-1-15,-1 1 0,-20-1 0,21 1 16,0-1-16,-22 1 0,22-22 0,21 0 15,0 1-15,0-22 0,0 21 0,0-21 16,21-21 0,1 0-16</inkml:trace>
  <inkml:trace contextRef="#ctx0" brushRef="#br0" timeOffset="11217.58">8721 6096 0,'0'0'15,"63"-21"-15,-21 0 0,-20-22 0,20 22 0,-21 0 16,-21 0-16,-42 21 16,21 0-16,-22 0 15,1 0-15,0 0 0,-1 21 16,1 0-16,21 0 0,-22 1 0,1-1 16,21-21-16,0 21 0,21 0 15,0 0-15,0 0 0,0 22 16,42-22-16,-21-21 0,22 21 15,-1 0-15,0 0 0,1 1 0,20-22 16,-21 21-16,1 0 0,-1 0 0,-21 0 16,22-21-16,-43 21 0,0 1 15,0-1-15,0 0 0,-22 0 0,-20-21 16,0 21-16,-1 0 0,-20 1 16,21-22-16,-22 0 0,22 21 0,-1-21 15,1 0-15,-21 0 16,41 0-16,1-21 0,21-1 0,-21 1 15,21 0-15,0-21 0,21 21 16,0-1-16,1 1 0,20 0 0</inkml:trace>
  <inkml:trace contextRef="#ctx0" brushRef="#br0" timeOffset="11873.98">9186 6308 0,'21'0'16,"-42"0"-16,64 0 0,-22 21 0,0-21 15,0 0-15,0 0 16,0 0-16,1 0 0,-1-21 16,0 0-16,0 21 0,0-22 15,22 1-15,-22 0 0,21 0 16,-21 0-16,22 0 0,-22-1 0,21-20 16,-21 21-16,0 0 0,-21 0 15,0-1-15,0 1 0,-21 0 0,0 0 16,-21 21-16,21 0 0,-22 0 15,1 21-15,21 0 0,-64 22 16,64-22-16,0 21 0,0 0 0,-1-20 16,1 20-16,21 0 0,0 1 15,0-22-15,0 21 0,0 0 16,0-20-16,0-1 0,21 0 0,1 0 0,-1 0 16,0 0-16,21-21 15,-21 0-15,22 0 0,-1 0 0,0 0 16,1 0-16,-1-21 0,0 0 0,22 0 15,-22 0-15,22 0 0,-22-22 16,22 22-16,-22-21 0,0 21 0,22-22 16,-22 1-16,0 0 0,1-1 0,-1 22 15,0-21-15,1 21 0,-22-1 16,0 1-16,0 0 0,0 21 0,-42 0 31,0 0-31,21 21 16,-21-21-16,0 0 15,0 0 32,-1 0-47,1 0 16,0 21-16,0-21 0,0 22 16,0-1-16,-22 0 0,22 0 0,0 21 15,21-20-15,-21 20 0,0 21 16,21-20-16,0 20 15,21-42-15,0 1 0,64 20 16,-22-42-16,1 0 0,20 0 16,22-21-16,0 0 0,21-1 0,-21-20 15,21 21-15,-21-21 0,-1 20 16</inkml:trace>
  <inkml:trace contextRef="#ctx0" brushRef="#br0" timeOffset="12425.66">5842 7768 0,'0'0'15,"0"-42"-15,0 21 0,0-22 0,0 1 16,0 0-16,0 21 0,0-1 16,0 1-16,0 0 0,-21 21 0,0 21 15,21 0 1,0 22-16,0-22 0,0 21 15,0 22-15,0-22 0,0 22 0,0-1 16,0 22-16,0-22 0,0 1 16,0 20-16,0-20 0,0-22 0,0 22 15,0-22-15,-22 0 0,22 1 0,0-22 16,0 21-16,-21-21 16,21 1-16,21-22 15,1 0 1,-1-22-16</inkml:trace>
  <inkml:trace contextRef="#ctx0" brushRef="#br0" timeOffset="13002.01">6540 7895 0,'0'0'0,"-21"0"0,-21 0 16,0-21-16,20 21 0,-20 0 16,21-21-16,0 0 0,21 0 15,0-1-15,0 1 0,0 0 16,0 0-16,21 0 0,0 0 0,0-1 16,22 22-16,-1-21 0,0 0 0,1 21 15,41 0-15,-41 21 16,20 0-16,-21 1 0,1-1 0,-22 21 15,21 0-15,-21 1 0,1-1 16,-22 0-16,0 1 0,0 20 16,-43-20-16,22 20 0,-21-21 0,-1 1 15,-20 20-15,21-20 0,-22-22 0,1 21 16,20 0-16,-20-20 0,20-1 16,1 0-16,21 0 0,-21-21 0,20 0 15,1 0-15,-21 0 0,21 0 0,0-21 16,21 0-16,0 0 15,0-1-15,0 1 0,0-21 0,0 21 16,0-22-16,0 22 0,21-21 16,0 21-16,-21 0 0,21 21 0,0 0 15,22 0-15,-22 0 0,0 0 16,21 0-16,-21 21 0,22 0 16,-22 0-16,21 21 0,-21-20 0,1-1 15,-1 0-15,0 0 0,-21 21 0,0-20 16,21-1-16,0-21 0,-21 21 15,0 0-15,21-21 0,-21 21 16,22-21-16,-1 0 16,0 0-1,-21-21-15,21 21 0,-21-21 0,21 0 16</inkml:trace>
  <inkml:trace contextRef="#ctx0" brushRef="#br0" timeOffset="13515.03">7260 7895 0,'0'-21'0,"0"0"15,21 21-15,-21-21 0,21 21 16,1-21-16,-1 21 0,21-22 15,-21 22-15,22-21 0,-22 21 16,21-21-16,-21 21 0,0 0 0,1 0 16,-1-21-16,0 21 0,-42 0 31,-22 21-31,22-21 0,-21 21 0,0-21 16,-1 21-16,-20 1 0,20-1 15,1 0-15,0 0 0,-1 0 0,22 0 16,0-21-16,0 22 0,0-1 15,21 0-15,21-21 16,0 21-16,0-21 0,0 21 0,22-21 16,-22 21-16,21 1 0,1-1 15,-1 0-15,0 0 0,1 0 16,-1 0-16,21 22 0,-41-22 16,-1 0-16,-21 0 0,0 0 15,0 1-15,0-1 0,-21 0 0,-22 0 16,22 0-16,-42 0 15,20 1-15,-20-1 0,20-21 16,1 0-16,21 0 0,0 0 16,21-21-16,0-1 0,0 1 15,0 0-15,0-21 16,21 21-16,0-1 0,0 1 16</inkml:trace>
  <inkml:trace contextRef="#ctx0" brushRef="#br0" timeOffset="13889.59">8213 7832 0,'-64'84'16,"43"-62"-16,0 20 16,-22 64-16,22-64 15,0 0-15,21 1 0,0-22 0,0 21 16,0-21-16,0 1 15,0-1-15,0 0 0,21-21 0,22 0 16,-22 0-16,0 0 0,21 0 16,1-21-16,-22 21 0,21-21 15,0-1-15,-20 1 0,-1 0 0,21 0 16,-21-21-16,0 20 0,-21-20 0,0 0 16,0-1-16,0 22 0,-21-63 15,0 62-15,-21-20 16,21 21-16,-22 21 0,22-21 0,-21 21 15,21 0-15,-22 0 0,22 0 0,0 0 16,0 0-16,0 21 0,-1-21 0,22 63 16,0-41-1,22-22-15,-1 21 0,21 0 0,-21-21 16,22 0-16,-22 0 0,21 0 16</inkml:trace>
  <inkml:trace contextRef="#ctx0" brushRef="#br0" timeOffset="14457.78">8996 7874 0,'0'0'0,"0"21"16,0 0-1,0 1-15,0-1 0,-21 0 0,-1 0 16,22 21-16,-21-20 0,21-1 0,-21 0 16,21 21-16,0-21 15,0 1-15,-21-22 0,21 21 0,0 0 16,-21-21-16,21-21 15,0 0 1,0-1-16,21 1 0,0-21 16,0 21-16,-21-22 0,21 22 0,1-21 15,-1 21-15,0-22 0,0 1 16,-21 21-16,21-21 0,0 20 0,1 1 16,-1 0-16,0 0 0,0 21 15,0 0-15,-21 21 16,21 0-16,-21 0 0,22 1 0,-22-1 15,21 21-15,-21-21 0,0 22 0,0-22 16,21 21-16,0-21 16,-21 22-16,21-22 0,-21 0 0,21 0 15,1-21-15,-22 21 0,21-21 0,0 0 16,0 0-16,0 0 16,0-21-16,1 0 0,-22 0 0,21 0 15,0-1-15,0 1 0,-21 0 0,21 0 16,0-21-16,1 20 0,-1 1 15,0-21-15,-21 21 0,21-22 0,0 1 16,0 42-16,-21-21 16,0 42-1,0 0-15,0 0 0,0 1 16,-21-1-16,21 21 0,-21 0 16,0-20-16,21 20 0,0 0 15,0-21-15,0 22 0,0-22 0,0 0 16,0 0-16,21 0 0,0-21 0,22 0 15,-22 0-15,21 0 0,-21 0 16,22 0-16</inkml:trace>
  <inkml:trace contextRef="#ctx0" brushRef="#br0" timeOffset="14788.6">10541 7662 0,'0'0'0,"0"-21"0,0 0 16,0 0-16,0 0 0,-21 21 15,0 0-15,-1 0 0,1 21 16,-21 0-16,0-21 0,-1 21 0,22 0 16,-21 1-16,-1-1 0,22 0 0,0 0 15,21 0-15,0 0 0,0 1 16,21-1-16,0 0 0,22-21 0,-22 21 16,21 0-16,22-21 0,-22 21 0,0 1 15,22-22-15,-22 21 0,1 0 16,-1-21-16,0 21 0,-21 0 0,22 0 15,-22 1-15,-21 20 0,0-21 16,-21 0-16,-22 0 16,22 1-16,-21-1 0,0-21 15,-1 21-15,-20 0 0,20 0 0,-20 0 16,21-21-16,-22 22 0,22-22 0,-1 21 16,-20-21-16,21 0 15,-1 0-15,1 21 0</inkml:trace>
  <inkml:trace contextRef="#ctx0" brushRef="#br0" timeOffset="16537.86">14711 6985 0,'0'0'0,"-21"0"16,-1 0-16,22-21 0,-21 21 15,21-21-15,-21 21 0,21-21 0,0-1 16,0 1-16,0 0 16,0 0-16,0 0 0,21 0 0,0-1 15,1 1-15,-1 21 0,0-21 16,21 0-16,-21 0 0,22 21 15,20 0-15,-20 0 0,-1 0 16,-21 0-16,21 0 0,-20 21 16,20 21-16,-21-21 0,0 22 0,0-1 15,1 0-15,-22 43 0,0-43 16,0 1-16,-22-1 0,1 0 16,-21 1-16,21-1 0,-22-21 0,1 22 15,-21-1-15,20-21 0,1 0 16,21 0-16,-22 1 0,1-22 15,21 0-15,0 21 0,0-21 0,-1 0 0,1 0 16,0 0-16,21-21 0,0-1 16,0 1-16,0 0 15,0 0-15,0 0 0,0-22 16,0 22-16,0 0 0,0-21 0,21 21 16,-21-1-16,21 1 0,1 21 15,-1 0-15,21-21 0,0 42 16,-20 0-16,-1 1 15,0-1-15,21 21 0,-21 0 0,1-20 16,-1 20-16,0 0 0,-21-21 0,0 22 16,21-22-16,-21 42 15,0-41-15,0-1 0,21 0 0,-21 0 16,21-21-16,1 0 0,-1 0 16,0 0-16,0 0 0,0 0 15,0-21-15</inkml:trace>
  <inkml:trace contextRef="#ctx0" brushRef="#br0" timeOffset="17117.75">15748 6964 0,'0'0'0,"0"-21"32,21 21-32,0 0 0,0 0 15,1-21-15,20 21 0,-21 0 16,0 0-16,0-22 0,22 22 0,-22 0 16,0 0-16,43-21 0,-64 0 15,21 21-15,-42 0 16,-1 0-1,1 0-15,-21 0 0,21 21 16,-22-21-16,1 21 0,0 1 16,-1-1-16,1 0 0,0-21 0,-1 21 15,22 0-15,0 0 0,0-21 0,0 22 16,21-1-16,0 0 16,21-21-16,0 0 15,0 21-15,0-21 0,1 0 0,-1 21 16,42 0-1,-20 1-15,20 20 0,-42-21 0,0 0 16,1 0-16,-1 22 0,0-22 16,0 0-16,-21 0 0,0 0 0,0 1 15,0-1-15,-63 21 16,20-21-16,22-21 0,-21 0 16,21 21-16,-22-21 0,22 0 15,-21 0-15,21 0 0,-1 0 0,-20 0 16,21 0-16,0 0 0,21-21 15,-21 0-15,21 0 16,0 0-16,0 0 0,21-1 16,0 22-16,0-21 0,0 0 15,22 0-15,-22 0 0</inkml:trace>
  <inkml:trace contextRef="#ctx0" brushRef="#br0" timeOffset="17478.55">16700 7070 0,'0'0'0,"-42"21"15,42 0-15,-42 21 0,-1 1 16,22-22-16,0 0 0,0 0 0,0 0 16,0 1-16,-1-1 0,22 0 15,0 0-15,0 0 0,0 0 16,22-21-1,-1 0-15,0 0 0,0 0 16,0-21-16,22 21 0,-22-21 0,21 0 16,-21 0-16,0 0 0,22-1 15,-43-20-15,21 21 0,-21-21 0,0 20 16,0-20-16,0 21 0,0 0 16,0-22-16,-21 1 0,0 42 15,-1-21-15,1 21 0,0 0 16,0 0-16,0 0 0,21 21 15,0 0-15,0 0 0,0 1 16,0-1-16,0 0 16,21-21-16,0 21 0</inkml:trace>
  <inkml:trace contextRef="#ctx0" brushRef="#br0" timeOffset="18073.77">17230 7027 0,'0'0'0,"-22"0"32,1 22-32,0-1 0,21 0 15,-21 0-15,21 0 0,0 0 0,-21 1 16,0 20-16,21-21 0,0 0 16,0 0-16,-22 1 0,22-1 15,-21 0-15,21-42 31,0 0-31,0-1 16,21 1-16,1-21 16,-22 21-16,21 0 0,-21-1 15,21-20-15,0 21 0,0 0 0,0-22 16,1 22-16,-1 0 0,0 0 0,21 0 16,-21 21-16,1 0 15,-1 0-15,0 0 0,0 21 16,0 0-16,-21 21 0,0-20 0,21-1 15,-21 21-15,0-21 0,0 22 16,0-22-16,0 0 0,0 0 0,0 0 16,0 0-16,22-21 31,-1 0-31,-21-21 0,21 0 16,0 21-16,0-42 15,0-1-15,1 22 0,-1 0 16,0 0-16,0-21 0,0 20 15,0-20-15,1 21 0,-1 0 0,0 0 16,0-1-16,0 22 0,-21 22 16,0 20-1,0-21-15,0 0 0,-21 22 16,0-22-16,0 21 0,0 22 16,21-43-16,0 21 15,0-21-15,0 0 0,0 1 0,0-1 16,21-21-16,21 0 15,-21 0-15,0 0 0,22 0 0</inkml:trace>
  <inkml:trace contextRef="#ctx0" brushRef="#br0" timeOffset="18388.59">18838 6922 0,'0'0'0,"21"-22"0,-42 22 31,0 0-31,-21 0 0,-1 0 0,1 0 16,0 22-16,-1-1 0,1 0 16,0-21-16,-1 21 0,1 0 0,21 0 15,0-21-15,21 22 0,0-1 16,0 0-16,21-21 0,0 21 16,0-21-16,43 21 0,-22 0 15,0-21-15,1 22 0,-1-1 16,-21 0-16,22 0 0,-22-21 0,0 42 15,-21 22 1,0-43-16,-21 0 16,-22-21-16,22 21 0,-21 1 0,-22-22 15,22 21-15,-21-21 0,-1 21 0,-21-21 16,1 0-16,-1 21 0</inkml:trace>
  <inkml:trace contextRef="#ctx0" brushRef="#br0" timeOffset="20081.81">14055 11007 0,'21'-21'0,"0"21"15,-21-22-15,21 22 0,0-21 16,0 0-16,22 21 0,-22-21 16,21 21-16,-21-21 0,22 21 0,-1 0 15,0 0-15,-20 0 0,20 0 0,-21 0 16,21 0-16,-20 0 0,20 0 15,-21 21-15,0 0 0,-21 0 0,0 0 16,0 1-16,0 20 0,0-21 16,-21 43-16,0-43 0,0 21 15,0-21-15,-22 22 0,22-22 16,-21 0-16,21 0 0,-22 0 0,22 0 16,0 1-16,0-22 0,0 21 0,-1-21 15,1 0-15,42 0 31,22 0-15,-22 0-16,0 0 16,21 0-16,-20 0 0,20 21 0,0-21 15,-21 21-15,22-21 0,-22 21 16,21 0-16,-21 1 0,1-1 16,-1 0-16,0 0 0,0 0 0,-21 22 15,0-22-15,0 0 0,0 0 0,-21 0 16,0 22-16,0-22 0,-22 0 15,1 0-15,0 0 0,-22-21 16,22 21-16,-1-21 0,-20 0 0,-1 0 0,22 0 16,-21 0-16,20 0 0,1 0 0,21 0 15,-22 0-15,22 0 0,0-21 16,0 21-16,0-21 0,21 0 0,0 0 16,0 0-16,0-1 0,0 1 15,0 0-15,0 0 0,21 21 16,0-21-16,0 0 0,0-1 15,22 1-15,-22 21 0,21-21 0,1 0 16,-1 0-16</inkml:trace>
  <inkml:trace contextRef="#ctx0" brushRef="#br0" timeOffset="20546.55">15494 11324 0,'21'0'0,"0"0"0,-63 0 0,84-21 0,-42 0 15,21 21-15,-21-21 16,-21 21 0,0 0-16,-21 0 0,-1 0 0,22 0 15,-42 0-15,20 0 0,1 0 0,-21 21 16,20 0-16,-20 0 0,20 0 15,1 1-15,21-1 0,0 0 16,0 0-16,21 0 0,0 0 0,21 22 16,0-22-16,0 0 0,0 0 15,22-21-15,-1 21 0,-21 1 0,21-1 16,22 0-16,-22-21 16,-21 21-16,1 0 0,-1-21 0,0 21 15,-21 1-15,0-1 16,-21 0-16,0-21 0,-22 21 15,1-21-15,0 21 0,-1-21 16,1 21-16,-64-21 0,64 0 16,-1 0-16,1 0 0,21 0 0,-21 0 15,20 0-15,1 0 0,0 0 0,42-21 32,0 21-17,1 0-15,-1-21 0,21 21 0,-21-21 0</inkml:trace>
  <inkml:trace contextRef="#ctx0" brushRef="#br0" timeOffset="21346.74">15600 11726 0,'0'0'0,"21"0"0,0 0 0,0 0 15,22 0-15,-1 0 0,-21-21 16,0 21-16,0-21 0,1 21 15,-1-21-15,0 0 0,0 21 0,0-21 16,0-1-16,1 1 0,-22 0 16,0 0-16,21 0 0,-21-43 15,0 43-15,0 0 16,0 0-16,-21 21 16,-1 0-16,1 0 0,0 21 15,0 0-15,0 0 0,21 0 0,-21 1 16,-1-1-16,22 21 0,0-21 15,0 0-15,0 22 0,0-22 16,0 0-16,0 0 0,0 0 0,0 1 16,0-1-16,22 0 0,-1 0 0,0-21 15,0 21-15,0-21 0,43 0 16,-22 0-16,-21 0 0,22 0 16,-1 0-16,0 0 0,-21-21 0,22 21 15,-1-21-15,0 0 0,1 0 16,-1-1-16,43-41 0,-64 42 15,64-43-15,-43 43 0,-21 0 16,21-21-16,-20 20 0,20 1 0,-21 21 16,0 0-16,-21-21 0,21 21 15,-21 21 1,0 0-16,0 1 16,-21-1-1,42-42 16,1-1-15,-1 1-16,0 0 16,0 0-16,-21 0 0,0 0 15,0-1-15,0 1 16,-21 21 0,0 0-16,0 0 15,-1 0-15,1 0 0,-21 21 0,21 1 16,0-1-16,-22 0 0,22 0 15,-21 0-15,21 22 0,-1-22 0,-20 0 16,21 0-16,-21 43 16,42-43-16,0 0 0,0 0 0,0 0 15,0 0-15,0 1 0,21-1 16,0-21-16,0 21 0,0-21 0,22 0 16,-22 0-16,21 0 0,-21 0 0,22 0 15,-22 0-15,21 0 0,0-21 16,-20 0-16,20 21 0,-21-22 0,21 1 15,-20 0-15,20 0 0,-21-21 0,43-22 16,-43 43-16,21-64 16</inkml:trace>
  <inkml:trace contextRef="#ctx0" brushRef="#br0" timeOffset="22966.23">5292 1736 0,'0'-21'16,"-22"-1"-16,22 1 0,0 0 15,0 42 16,0 0-15,0 1-16,0-1 16,0 0-16,0 0 0,0 0 15,0 0-15,0 1 0,22-1 16,-1 0-16,0-21 0,21 42 16,-21-42-16,22 21 15,-22-21-15,21 22 0,-21-1 0,1-21 16,20 21-16,0-21 0,-21 0 15,1 21-15,20-21 0,-21 0 16,0 0-16,0 0 0,1 0 0,20 0 16,-21-21-16,0 21 0,22-21 15,-22 0-15,21-1 0,-21 1 0,22 0 16,-22 0-16,21 0 0,-21 0 0,0-22 16,22 22-16,-22 0 0,21 0 15,-21 0-15,22 21 0,20-22 16,-42 22-16,22 0 15,-1 0-15,-21 0 0,22 0 0,-22 0 16,21 22-16,-21-1 0,22 0 0,-22-21 16,0 21-16,0 0 0,0 0 15,0-21-15,1 22 0,-1-1 0,0-21 16,0 21-16,21-21 0,-20 0 16,-1 0-16,0 0 0,21 0 0,-21 0 15,22 0-15,-1 0 0,0 0 16,1-21-16,-1 0 0,0-1 0,1 1 15,20 0-15,-20 0 0,20-21 16,1 20-16,-22 1 0,21-21 0,-20 21 16,20 21-16,22-21 15,-43 21-15,64 0 0,-64 21 16,1 0-16,-1 0 0,0 0 16,-20 0-16,20 1 0,0-1 0,1 0 15,-1 21-15,0-21 0,22 1 16,-22-22-16,0 21 0,43 0 15,-43-21-15,1 21 0,-22-21 16,21 0-16,1 0 0,-22 0 0,0 0 16,0 0-16,0 0 0,0 0 0,1 0 15,-1 0 1,0 0 0,-21-21-1</inkml:trace>
  <inkml:trace contextRef="#ctx0" brushRef="#br0" timeOffset="27129.06">1101 5122 0,'0'0'0,"-22"0"0,1 0 0,0 0 16,0 0-16,0 0 16,42 0 15,0-21-31,0 21 0,22-21 0,-22 21 16,42-21-16,-20 21 0,62-21 15,-62 0-15,20 21 0,-20 0 16,-1-22-16,0 22 0,-21 0 15,22 0-15,-22 0 0,-42 22 32,0-22-17,-22 21-15,1 0 0,0 0 16,-1-21-16,1 21 0,0 0 0,-1 1 16,-20-1-16,20 0 0,1 0 15,0-21-15,-1 21 0,22 0 16,-21 1-16,21-22 0,0 21 0,-1 0 15,1 0-15,0 0 16,21 0-16,0 1 0,0-1 16,0 0-16,21-21 47,0 0-47,1 0 0,-22-21 15,21 21-15,0-21 0,0 21 16,0-22-16,22 22 0,-22 0 0,21 0 15,-21-21-15,22 21 0,-22 0 16,21 0-16,0 0 0,-20 0 0,20 21 16,-21 1-16,0-22 0,0 21 15,-21 0-15,0 0 0,0 0 16,0 0-16,0 1 0,-42 20 16,21-42-16,0 21 0,0 0 15,-22 0-15,22 1 0,-21-22 16,21 0-16,-1 21 0,1-21 15,0 0-15,0 0 0,0 0 0,21-21 16,0-1-16,0 1 16,0 0-16,21 0 0,0 0 15,0-22-15,0 22 0,22 0 16</inkml:trace>
  <inkml:trace contextRef="#ctx0" brushRef="#br0" timeOffset="27717.76">2011 5080 0,'0'0'0,"21"0"0,0 0 16,-21 21-16,0 0 15,0 1-15,0 20 0,-21-21 16,21 0-16,0 0 0,-21 22 16,21-22-16,0 0 0,0 0 0,0 22 15,0-22-15,21 0 16,0-21-16,0 0 0,0 0 15,1 0-15,-1 0 16,0 0-16,-21-21 0,21 0 0,0 21 16,0-22-16,-21 1 0,0 0 15,0 0-15,0-21 0,0 20 16,0 1-16,0 0 0,0-21 0,0 21 16,0-1-16,0-20 0,0 21 15,0 0-15,0 0 0,22 21 31,-1 0-31,-21 21 0,0 0 16,21 0-16,0 0 0,-21 0 16,0 22-16,21-22 0,0 0 0,-21 0 15,22 0-15,-1 1 0,0-1 16,-21 0-16,21 0 0,0-21 16,0 0-16,1 21 0,-1-21 0,0 0 15,21 0-15,-21 0 0,1 0 16,-1 0-16,0-21 0,-21 0 0,21 21 15,-21-21-15,0 0 0,0-1 16,0 1-16,0 0 0,0-21 0,-21 21 16,0-1-16,0-20 0,-22 21 15,22 0-15,0 0 0,-21-1 0,20 1 16,-20 0-16,21 21 16,0 0-16,21 21 15,0 0 1,21 1-1,0-22-15,0 0 0,0 0 0,1 0 16,-1 0-16,21 0 16</inkml:trace>
  <inkml:trace contextRef="#ctx0" brushRef="#br0" timeOffset="28322.35">2815 4890 0,'0'0'16,"0"-22"-16,0 1 0,0 0 15,0 42 1,0 0-1,0 1-15,0-1 0,0 21 16,0 0-16,0-20 16,21-1-16,-21 0 0,21 21 15,-21-21-15,0 1 0,0-1 0,22 0 16,-22 0-16,0 0 16,0-42 15,0 0-16,0 0-15,0 0 0,-22-1 0,22 1 16,0-21-16,0 21 0,0-22 16,0 22-16,0-21 0,0 21 0,0-22 15,0 22-15,0 0 0,0 0 16,0 0-16,22 21 16,-1 0-16,0 0 0,-21 21 0,21 0 15,0 0-15,0 22 16,-21-22-16,0 0 0,22 21 0,-22-21 15,21 1-15,-21 20 0,0-21 16,0 0-16,21 0 0,0-21 31,0 0-31,0-21 16,1 21-16,-1-21 0,-21 0 16,0 0-16,21 0 0,0-1 15,-21 1-15,21 0 0,-21-21 0,0 21 16,0-1-16,21 1 0,-21 0 15,0 0-15,22 0 0,-22 42 32,0 0-32,0 0 0,0 0 15,0 1-15,0-1 0,0 0 0,0 0 16,0 0-16,0 0 0,0 1 16,0-1-16,0 0 0,0 0 15,21-21 1,0 0-1,0-21-15</inkml:trace>
  <inkml:trace contextRef="#ctx0" brushRef="#br0" timeOffset="28667.66">3789 4636 0,'0'0'16,"0"-22"-1,-21 22-15,-1 0 16,1 0-16,0 0 0,0 0 0,0 22 16,0-1-16,-1-21 0,1 21 15,0 0-15,0 0 0,0 0 0,21 1 16,0-1-16,0 0 16,0 0-16,21 0 0,0-21 15,0 0-15,22 21 0,-22-21 0,21 0 16,-21 0-16,0 22 15,1-22-15,20 21 0,-21-21 16,0 0-16,-21 21 0,0 0 16,0 0-1,-21-21-15,0 0 16,0 21-16,0-21 0,-1 0 16,1 0-16,0 0 0,0 0 15,0 0-15,-22 0 0</inkml:trace>
  <inkml:trace contextRef="#ctx0" brushRef="#br0" timeOffset="29144.61">1249 5884 0,'-43'0'0,"86"0"0,-107 22 16,22-22-16,21 0 0,0 0 0,-1 0 16,1 0-16,0 0 0,21 21 15,42-21 1,-20 0-1,41-21-15,-21-1 0,43 1 0,0 0 16,-1 0-16,22 0 16,21 0-16,106-43 0,-106 22 0,21 21 15,-21-22-15,21 22 0,-21 0 16,-21-21-16,21 20 0,64-20 16,-107 42-16,-20-21 0,-1 0 15,1 21-15,-22 0 0,-21-21 0,1 21 16,-1 0-16,0 0 0,0 0 15,-42 0 17,0 0-32,0 0 0,-22 0 15,22 21-15,-21-21 0,-1 21 16,-20-21-16,21 21 0,-22-21 0,-21 21 16</inkml:trace>
  <inkml:trace contextRef="#ctx0" brushRef="#br0" timeOffset="29490.38">889 6138 0,'0'0'0,"-42"22"0,20-22 0,-20 0 15,84 0 1,-20-22-16,20 22 16,0-21-16,22 0 0,20 0 0,86-21 15,41-22 1,-84 43-16,-21 0 0,21-22 16,0 22-16,0-21 0,0 21 15,0-22-15,0 22 0,0 0 0,-21-21 16,0 21-16,-21-1 0,-1 1 0,-20 21 15,-1-21-15,-20 0 0,-1 21 16,-21 0-16,0 0 0,-42 0 16,0 0-16,-21 0 15,20 0-15</inkml:trace>
  <inkml:trace contextRef="#ctx0" brushRef="#br0" timeOffset="30245.95">1460 6773 0,'0'22'0,"0"-44"0,0 65 16,0-22-16,0 0 0,0 0 16,0 22-16,-21-22 0,0 0 0,21 0 15,-21 0-15,0 0 0,0-21 16,21-21 0,0 0-16,0 0 15,0-21-15,21-1 0,0-20 16,21 20-16,-21-41 0,22 20 0,-1-20 15,22-1-15,-22 0 0,21 1 16,-20-1-16,20 0 0,1-21 16,-22 22-16,22-22 0,-22 21 15,21 22-15,-20-1 0,-1 1 0</inkml:trace>
  <inkml:trace contextRef="#ctx0" brushRef="#br0" timeOffset="30596.76">1460 5736 0,'0'0'0,"0"21"15,22 1-15,-1-1 0,0 21 0,21 0 16,1 1-16,20 20 15,-21 1-15,22-1 0,-22 1 0,22 20 16,-22 1-16,0 0 0,1-22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6T10:51:34.2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1863 1270 0,'0'0'0,"0"-21"0,-22 0 0,22 0 15,0-1-15,0 1 0,0 0 16,0 0 0,-21 0-16,21 42 31,0 0-31,0 0 16,0 0-16,0 1 0,-21 20 15,21 0-15,0 1 0,0-1 16,0 0-16,0 1 0,0-1 0,-21 0 15,21 22-15,0-22 0,-21 43 16,21-43-16,0 22 16,0-22-16,0-21 0,0 0 15,0 0-15,0 1 0,0-1 0,21-21 47,-21-21-47,21-1 16,-21-20-16,21 21 0,0-21 15,1-1-15,-1 1 0,-21-22 0,21 22 16,0 0-16,0-1 0,0 1 0,1 21 16,-1-21-16,0 20 0,0 1 15,-21 0-15,21 0 0,0 0 16,1 21-16,-1 0 16,0 0-16,-21 21 15,21 0-15,-21 0 0,0 0 16,0 1-16,0-1 15,0 0-15,0 21 0,0-21 0,0 22 16,0-22-16,0 0 0,0 21 16,0-20-16,0-1 0,21 0 0,-21 0 15,0 0-15,21 0 0,1-21 16,-1 22-16,0-22 16,0 0-16,0 0 0,0 0 0,1 0 15,-1-22-15,0 1 0,21 21 16,-21-21-16,1-21 0,-1 21 15,0-1-15,0-20 0,0 0 0,0 21 16,1-22-16,-1 1 0,-21 0 16,0 20-16,0-20 0,0 0 15,0 21-15,0-22 0,0 1 0,0 21 16,0 0-16,0-22 0,0 22 16,0 0-16,0 0 0,-21 0 15,-1 21-15,1 0 16,0 0-16,0 21 0,21 0 15,-21 0-15,0 0 16,21 0-16,0 1 0,0-1 0,0 0 16,0 0-16,0 0 0,0 0 15,0 1-15,21-1 0,0 0 16,0 0-16,0-21 0,0 21 16,1-21-16,20 0 0,-21 0 0,0 0 15,22 0-15,-22 0 0,21 0 16,-21 0-16,22-21 0,-22 0 15,21 21-15,0-21 0,1-22 0,-1 22 16,0 0-16,-20-21 0,20 21 16,-21-22-16,0 22 0,22-64 15,-43 43-15,21 0 0,-21 21 16,0-22-16,0 22 0,0 0 16,0 0-16,0 0 0,0-1 15,-21 22-15,-1 0 16,1 22-1,0-1-15,21 0 0,-21 0 16,21 21-16,-21 1 0,21-1 0,-21 22 16,-1-22-16,22 0 0,-21 1 15,0 20-15,21-21 0,-21 1 0,0-1 16,21 0-16,0 1 0,-21-1 16,21 0-16,-22 43 0,1-43 15,21 1-15,-21-22 0,21 21 16,0-21-16,0 1 0,0-1 0,0 0 15,0 0-15,0-42 32,0 0-32,0 0 15,21-1-15,0 1 0,1-21 16,-22 0-16,21 20 0,0-20 16,-21 0-16,21 21 0,0-22 15,0 22-15,1-21 0,-1 21 0,0-1 16,0 1-16,0 21 0,0-21 0,1 0 15,-1 21-15,0 0 0,0 0 16,0 0-16,-21 21 16,0 0-16,0 0 15,0 1-15,0-1 0,0 0 0,0 21 16,0 1-16,0-1 16,0-21-16,0 21 0,0-20 15,0-1-15,21 21 0,-21-21 0,22 0 16,-1 1-16,0-22 0,-21 21 15,21-21-15,0 0 0,22 21 16,-22-21-16,0 0 0,21 0 0,-21 0 16,22-21-16,-22 21 0,21-21 15,-21-1-15,22 1 0,-22 0 0,0 0 16,0-21-16,22 20 0,-1-41 16,-42 21-16,21 20 15,0-20-15,-21 21 0,0 0 0,0 0 16,21-1-16,-21 1 15,0 42 17,-21-21-32,21 22 0,0-1 15,0 0-15,-21 0 0,21 21 0,0-20 16,-21 20-16,21-21 0,0 0 16,0 22-16,0-22 0,0 0 0,0 21 15,0-21-15,0 1 0,0-1 16,21 0-16,0-21 0,0 0 15,1 0-15,-1 0 16,0 0-16,0 0 16,0-21-16,0 21 0,1-21 15,-22-1-15,21 1 0,0 21 0,0-21 16,-21-21-16,0 21 0,0-1 16,21-20-16,-21 21 0</inkml:trace>
  <inkml:trace contextRef="#ctx0" brushRef="#br0" timeOffset="431.25">4170 953 0,'0'0'0,"-21"0"0,-1 0 0,1 0 0,-21 21 16,42 0-1,-21 0-15,21 0 16,-21 0-16,21 22 0,0-22 0,0 0 15,0 0-15,0 0 0,0 1 16,0-1-16,21-21 0,-21 21 16,21-21-16,0 0 0,0 0 0,0 0 15,1 0-15,-1 0 0,0 0 0,0 0 16,0-21-16,0 0 16,1-1-16,-1 1 0,0 0 0,-21-21 15,0 21-15,0-22 0,0 1 0,0-22 16,0 43-1,0-21-15,-21 21 0,0 0 0,-1-1 16,1 1-16,0 0 0,0 21 16,0 0-16,0 0 0,-1 0 0,22 21 15,-21 0-15,21 1 0,-21-1 16,21 21-16,0-21 0,0 22 0,0-1 16,0-21-16,0 21 0,0-20 15,0-1-15,21 21 0,0-21 16,1 0-16,-1 1 0,0-22 15,0 0-15,21 0 0,-20 0 16,-1 0-16</inkml:trace>
  <inkml:trace contextRef="#ctx0" brushRef="#br0" timeOffset="795.05">4889 677 0,'22'0'15,"-44"0"-15,44-21 0,-22 0 0,0 42 47,0 22-31,0-22-16,0 0 0,0 21 0,0 1 16,-22-1-16,22 0 15,-21 22-15,21-22 0,-21 0 0,0 22 16,0-22-16,21 22 0,-21-22 15,-1 0-15,1 22 0,0-22 0,21 1 16,-21-1-16,21 0 0,-21 1 16,0-22-16,21 21 0,0 0 0,0-20 15,0-1-15,0 0 0,0 0 0,0 0 16,0 0-16,21-42 31,0 21-15,0-21-16,0-21 0,0 21 0,1-22 15,-1 22-15,0-21 0</inkml:trace>
  <inkml:trace contextRef="#ctx0" brushRef="#br0" timeOffset="1312.75">5038 1482 0,'0'0'0,"0"21"0,0 0 15,0 0 1,21-21 0,0 0-16,0 0 15,0 0-15,0 0 16,1 0-16,-1-21 0,0 21 0,0-21 16,0 21-16,0-21 0,1 21 15,-1-21-15,-21-1 0,21 1 0,0 0 16,-21 0-16,21 0 0,-21 0 15,0-1-15,0 1 0,0 0 16,0 0 0,-21 21-16,21-21 0,-21 21 15,-21 0-15,20 0 16,1 21-16,0-21 16,0 21-16,0 0 0,0 0 0,21 1 15,-22-1-15,1 0 0,0 0 16,21 0-16,-21 0 0,0 1 0,21-1 15,-21 21-15,21-21 0,0 0 0,0 22 16,0-22-16,0 21 0,0-21 16,0 1-16,0-1 0,0 0 15,0 0-15,21 0 0,0 0 0,0 1 16,0-1-16,0-21 0,1 0 16,-1 0-16,21 0 0,-21 0 15,0 0-15,22 0 0,-22 0 16,42-43-16,1 22 15,-43 0-15,21 0 0,-20 0 16,-1 0-16,0-1 0</inkml:trace>
  <inkml:trace contextRef="#ctx0" brushRef="#br0" timeOffset="6866.87">7641 910 0,'0'0'0,"21"-21"0,0 21 16,-21-21-16,0 0 16,22 0-16,-22-1 15,-22 22 17,1 0-32,0 0 15,0 0-15,-21 22 16,20-1-16,1-21 0,-21 21 15,0 0-15,20 0 0,-20 0 0,0 22 16,21-22-16,-1 0 0,-20 0 0,21 0 16,0 1-16,0-22 0,-1 42 15,1-42-15,21 21 32,21-21-32,1 0 15,-1 0-15,0 0 0,0 0 16,21 0-16,-20 0 0,20 0 0,-21 0 15,21 21-15,1-21 0,-22 0 16,21 0-16,-21 21 0,1 1 16,20-22-16,-42 21 0,21-21 15,-21 21-15,21 0 0,-21 0 16,0 0-16,0 1 0,0-1 16,-21 0-16,0 0 0,0 0 15,0 0-15,-22-21 0,22 22 16,0-1-16,0-21 0,0 21 15,-1-21-15,1 0 0,0 21 0,0-21 16,0 0-16,0 0 0,-1 21 16,1-21-16,0 0 15,42 0 17,0 0-32,1 0 15,-1 0-15,0 0 16,0 0-16,0 0 0,0 0 0,1 0 15,-1 0-15,0 0 0,0 0 16,-21 21-16,0 1 16,0-1-16,0 0 0,0 0 0,0 0 15,0 0-15,0 22 0,-21-22 16,0 21-16,0-21 0,21 1 0,-22 20 16,1-21-16,0 0 0,21 22 15,0-22-15,-21 0 0,21 0 16,-21 0-16,0 0 0,21 1 0,0-1 15,0 0 1,0 0 0</inkml:trace>
  <inkml:trace contextRef="#ctx0" brushRef="#br0" timeOffset="7859.09">7175 5144 0,'22'0'16,"-1"-22"0,0 22-1,0-21-15,0 21 0,0 0 16,1 0-16,-1-21 0,0 21 16,0 0-16,0 0 0,0 0 15,1-21-15,-1 21 0,0 0 0,0 0 16,0 0-16,0 0 0,-21 21 15,0 0-15,0 0 16,0 1-16,0-1 0,0 0 16,-42 21-16,21-21 0,0 22 15,-22-1-15,-41 22 0,41-22 16,1 0-16,0-21 0,-1 22 0,1-1 16,0-21-16,21 22 0,-22-22 0,22 0 15,21 21-15,0-21 0,0 1 16,0-1-16,0 0 0,21-21 15,0 21-15,1-21 0,-1 0 16,0 0-16,21 0 0,-21 0 16,22 0-16,-22 0 0,42 0 15,-20 21-15,-1-21 0,-21 0 16,22 0-16,-22 21 0,21-21 16,-21 0-16,22 43 0,-43-22 15,21 0-15,-21 0 0,0 0 16,0 1-16,0-1 0,0 0 0,0 0 15,0 21-15,0-20 0,-21-1 16,21 21-16,0-21 0,-22 22 16,22-22-16,0 21 0,0-21 0,0 0 15,0 1-15,0-1 0,0 0 16,-21 0-16,21 0 0,0 0 0,0 1 16,0-1-16,-21 0 0,21 0 0,-21-21 15,0 21-15,21 0 0,-21-21 16,-1 0-1,1 0-15,0 0 0,0 0 16,21-21-16,-21 0 0,0 21 0,21-21 16,-22 0-16,22 0 0,-21-1 0,0 1 15,21 0-15,0 0 0,0-21 16,-21 20-16,21 1 0</inkml:trace>
  <inkml:trace contextRef="#ctx0" brushRef="#br0" timeOffset="11208.55">9334 2371 0,'0'-21'0,"0"-1"15,0 1 1,-21 21 0,0 0-16,0 0 0,0 0 15,0 0-15,-22 0 0,22 0 16,-21 0-16,-1 0 0,1 0 0,-21 0 15,20 21-15,1-21 0,-22 22 16,22-22-16,0 21 0,-1 0 0,1 0 16,0 0-16,-1 0 0,1 1 0,21 20 15,-21-21-15,-1 21 0,22 1 16,-21-22-16,-1 21 0,22 22 0,-21-22 16,-22 43-16,1-1 15,42-20-15,-22-22 16,22 1-16,0 20 0,0-21 0,0 1 15,0 20-15,-1-20 0,22 20 16,0-21-16,-21 1 0,21 63 16,0-64-16,0 0 0,0 1 15,0 20-15,0-21 0,0 1 0,21 20 16,1-20-16,-1 20 0,0 1 0,0-22 16,0 21-16,0 1 0,22-22 15,-22 1-15,21 20 0,1-21 16,-22 1-16,21-1 0,0 22 0,1-22 15,20 0-15,-20 1 0,20 20 0,1-21 16,-1 1-16,1-1 0,-1 0 0,1 1 16,-1-1-16,1-21 0,63 43 15,-64-43-15,-21 42 0,1-20 16,20-22-16,1-21 0,20 0 0,-41 0 16,41-21-16,22 0 0,-42-1 15,20 22-15,86 0 16,-107 0-16,22-21 0,-22 0 0,1 0 0,-1 21 15,-20-21-15,20 0 0,-42 21 0,22-22 16,-1-20-16,0 21 0,1 0 0,-1-22 16,22 22-16,-22 0 0</inkml:trace>
  <inkml:trace contextRef="#ctx0" brushRef="#br0" timeOffset="11643.4">11155 4509 0,'0'-22'0,"42"-62"31,-21 41-31,0-20 0,-21 21 0,0-1 16,22-20-16,-22 20 0,0-20 0,21 21 15,-21-22-15,0 22 0,0-1 16,0-20-16,0 21 0,0-1 0,0-63 16,0 43-16,0 21 0,0-22 15,0 22-15,0-22 0,-21 22 16,-1-64-16,1 64 0,0-22 16,0 22-16,0 0 15,0-1-15,-1 1 0,-20 0 0,21-1 16,-21-20-16,20 20 0,-20 1 15,21 0-15,-64-64 16,43 64-16,0-1 0,-1 1 0,1 0 16,0-1-16,-1 22 0,-20-21 15,-1 21-15,22-1 0,-22 1 0,1 0 16,-22 21-16,22-21 0,-22 0 16,0 21-16,-84 0 15,106 0-15,-22 0 0,21 0 0,1 0 16,-1 0-16,1 0 0,-22 21 0,-42 21 15,64-21-15,-1 1 16,1-1-16,-1 0 0,1 0 16,20 21-16,-20-20 0,21 20 0,-1 0 15,1-21-15,21 22 0,-22-1 0,22 0 16,0-20-16,0 20 0,0-21 16,21 21-16,0-20 0,0-1 15,0 21-15,0-21 0,0 0 0</inkml:trace>
  <inkml:trace contextRef="#ctx0" brushRef="#br0" timeOffset="12478.28">10033 2731 0,'0'0'0,"-42"-22"16,20 22-16,-20 0 0,0 0 0,-1-21 15,-41 21-15,20 0 0,22 0 16,0 0-16,-22 0 0,22 21 16,-1 1-16,-20-22 0,21 21 0,-22 0 15,22 0-15,-22 0 0,22 0 16,0 22-16,-22-22 0,22 0 15,-1 21-15,1-20 0,-21 20 0,20 0 16,1 1-16,21-1 0,-22 0 16,22 22-16,-21-22 0,21 22 0,0-1 15,21-21-15,0 22 0,0-1 16,0-20-16,0 63 0,0-64 16,0 21-16,21-20 0,-21 20 15,21-20-15,0-1 0,0 21 0,43 22 16,20 42-1,-41-85-15,-22 1 0,21-1 16,1-21-16,-1 22 0,0-22 16,1 21-16,-1-21 0,0 0 0,1 1 0,41 20 15,-41-21-15,-1 0 16,0 0-16,22 1 0,-22-22 16,22 0-16,-22 0 0,21 0 0,1 0 15,42 0 1,-43-22-16,43 1 0,-42 0 0,-1 0 15,-21 0-15,22 0 0,-22-1 0,1 1 16,20-21-16,-21 21 0,1-22 16,-1 22-16,-21-21 0,22 0 15,-1-1-15,-21 1 0,21-22 0,-20 22 0,-1-21 16,0 20-16,0-20 16,0-1-16,0 22 0,1-22 0,-22 1 0,0-1 15,0 1-15,0-64 16,0 63-16,-22-84 15,1 85-15,0-1 0,-21 22 0,21-22 16,-22 22-16,1 0 0,0-1 16,-1 1-16,1 21 0,0-21 0,-22 20 15,1 1-15,20 0 0,-20 21 0,-1-21 16,1 21-16,20 0 0,-20 0 16,21 0-16,-1 0 0,1 0 0,0 0 15,-1 21-15,1-21 0,21 21 16,-22 0-16,22-21 0,-21 22 15,21-1-15,0 0 0,-22 0 0,22 0 16,0-21-16,0 21 0,0 1 16,21 20-16,-22-21 0,1 0 0,0 0 15,0 1-15,0-1 0,21 0 16,-21 0-16</inkml:trace>
  <inkml:trace contextRef="#ctx0" brushRef="#br0" timeOffset="13126.94">9652 3344 0,'-21'0'0,"0"0"15,-1 22-15,1-22 0,0 21 0,0 0 16,0 0-16,0 0 16,21 0-16,-22 1 0,1 20 15,0-21-15,21 21 0,0-20 16,0-1-16,-21 21 0,21-21 15,0 22-15,0-22 0,0 21 0,21 22 16,-21-43-16,21 0 16,0 0-16,1 0 0,-1 0 15,0-21-15,0 22 0,0-22 0,22 0 16,-22 0-16,21 0 0,-21 0 16,22 0-16,-22 0 0,21 0 0,-21-22 15,22 22-15,-1-21 0,-21 0 0,21 0 16,-20 21-16,20-21 0,-21 0 15,0-22-15,22 22 0,-22 0 16,0-21-16,0-1 0,-21 1 0,21 0 16,-21-1-16,0 1 0,0 0 15,0-1-15,0 1 0,0 0 0,-21-1 16,21 22-16,-42-21 0,21 21 16,-1-1-16,-20 22 0,21-21 0,-21 21 15,-1 0-15,22 0 0,-21 0 16,21 0-16,-1 0 0,-20 0 15,21 0-15,0 0 0,0 0 0,-1 0 0,1 0 16,21 21-16,-21-21 16,21 22-16,-21-1 0,21 0 15,0 21-15,0-21 16,0 1-16,0-1 0,0 21 0,0-21 16,21 22-16</inkml:trace>
  <inkml:trace contextRef="#ctx0" brushRef="#br0" timeOffset="14058.28">11134 4509 0,'0'0'0,"21"0"16,0 0-1,0 0 48,-21 21 46,0 0-109,0 0 16,0 0-16,-21-21 16,0 21-16,0 1 0,-1-1 15,1 0-15,0-21 0,0 21 0,-21 0 16,20 0-16,1 1 0,0-1 0,-21 0 15,21 0-15,-1 0 16,1 0-16,0 1 0,0-1 0,0-21 16,0 21-16,-1-21 0,1 21 0,0-21 15,21 21-15,-21-21 16,0 0-16,21 21 0,-21-21 0,21 22 16,-22-22-16,1 21 15,0-21 1,0 0-16,0 0 15</inkml:trace>
  <inkml:trace contextRef="#ctx0" brushRef="#br0" timeOffset="30378.19">15113 3090 0,'0'-21'0,"0"42"0,21-63 0,-21 21 16,21 21-16,-21-21 0,0 0 15,0-1-15,0 1 0,0 0 16,-21 0-16,0 0 15,0 21-15,0 0 0,-1-21 0,1 21 16,0 0-16,0 0 0,-21 0 0,20 21 16,-20 0-16,0 0 0,21 0 15,-64 43-15,64-22 0,-22 0 16,1 1-16,0 20 0,-1 1 16,22-1-16,-21 1 0,21-22 0,0 22 15,21-1-15,0-21 0,0 1 16,0 41-16,21-62 15,42 41-15,-20-42 0,-22 0 0,21 1 16,0-22-16,1 0 16,-1 21-16,22-21 0,-22 0 0,0 0 15,22 0-15,-22-21 0,22-1 0,-22 22 16,0-21-16,22 0 0,-43-21 16,21 21-16,1-1 0,-22 1 0,0-21 15,0 21-15,0 0 0,0-22 16,-21 22-16,0 0 0,0 0 0,0 0 15,0-1-15,-21 22 16,0 22 0,0-22-16,21 42 0,-21-21 15,0 0-15,-1 22 0,1-22 0,0 21 16,21-21-16,0 22 0,-21-22 16,21 0-16,0 21 0,0-21 0,0 1 15,0-1-15,21 0 0,0-21 16,43 21-16,-43-21 15,21 0-15,-21 0 0,1 0 16,20 0-16,0 0 0,-21-21 0,22 0 16,-22 21-16,21-21 0,-21-1 15,22 1-15,-22-21 0,0 21 16,0 0-16,-21-43 0,0 22 0,0-1 16,0 1-16,0 21 15,0-21-15,0-1 0,-21 22 0,0 0 16,0-21-16,0 42 0,-1-22 15,-20 22-15,21 0 0,-21 0 0,20 22 16,-20-1-16,0 0 0,21 0 0,-22 21 16,22-20-16,0 20 0,0 0 15,0 1-15,-1-22 0,22 21 0,0 22 16,0-43-16,0 0 16,22 0-16,-1 0 0,21 0 0,-21 1 15,0-22-15,22 0 0,-1 21 0,-21-21 16,22 0-16,-1 0 0,0 0 15,-21 0-15,22-21 0,-1-1 16,0 1-16,1 21 0,-1-21 16,0 0-16,1 0 0,20-22 15,-42 22-15,1-21 0,-1 21 0,0 21 16,-21-21-16,0-1 0,0 44 31,0-1-31,0 0 16,0 0-16,0 0 0,-21 0 0,0 1 15,21-1-15,-22 21 16,1-21-16,21 0 0,-21 1 16,42-44 31,0 22-47,1-21 15,-22 0-15,21 0 0,0 21 16,0-21-16,0 0 0,0-1 0,-21 1 15,22 0-15,-1 21 0,0-21 16,0 21 0,-21 21-16,21 0 15,-21 0-15,0 1 0,0-1 16,0 0-16,0 0 0,21 0 16,1 0-16,-1 1 0,0-1 15,0-21-15,21 0 16,-20 21-16,20-21 0,-21 0 0,21 0 15,1 0-15,-1 0 0,-21 0 0,22 0 16,-1 0-16,0-21 0,1 0 16,-22 21-16,21-22 0,0 1 15,-20 0-15,20 0 0,-21 0 0,0 0 16,0-1-16,1-20 0,-22 21 0,0-64 16,0 64-16,0 0 15,0-21-15,0 20 0,0 1 16,-22 21-16,1 0 0,-21 0 15,21 0-15,0 21 0,-1 1 16,1-1-16,-21 0 0,21 0 0,0 0 16,-1 22-16,1-22 0,0 21 15,0-21-15,21 0 0,-21 1 16,21-1-16,0 0 0,0 0 0,0 0 16,0 0-16,21-21 0,0 22 15,0-22-15,0 0 0,1 0 0,-1 0 16,0 0-16,0 0 0,0 0 0,0 0 15,22 0-15,-22-22 0,0 1 16,21 0-16,-20 0 0,20 0 0,-21 0 16,0-22-16,22 1 0,-22 0 15,0-1-15,0 1 0,0-22 16,0 22-16,1-21 0,-1-1 0,0 1 16,-21 20-16,21-20 0,-21 20 15,21 1-15,-21 0 0,0 21 0,0-1 16,0-20-16,-21 63 15,0 0 1,21 22-16,-21-22 0,0 21 16,21 22-16,-22-22 0,1 22 0,21-22 15,0 21-15,-21-20 0,21 20 16,-21-20-16,21-1 0,0 0 0,0 1 16,0-22-16,0 21 0,21-21 15,0 0-15,0 1 0,1-1 16,-1-21-16,0 21 0,0-21 0,43 0 15,-43 0-15,21 0 16,-21 0-16,0-21 0,22 21 0,-22-21 16,0-1-16,21 1 0,-20 0 0,-1 0 15,-21 0-15,21-22 0,0 22 16,0-42-16,-21 42 0,0-1 16,0 1-1,0 42-15,0 1 16,-21-1-16,21 0 15,-21 21-15,0-21 0,21 1 0,0-1 16,0 0-16,0 21 0,0-21 16,0 1-16,0-1 15,0 0-15,21-21 0,0 21 0,0-21 16,22 0-16,-22 0 16,21 0-16,-21 0 0,0 0 15,1 0-15,-1-21 0,0 0 0,21 21 16,-21-43-16,1 22 0,20 0 15,-21-21-15,0-1 0,0 1 0,22-21 16,-22 20-16,0-20 0,0-1 16,-21 1-16,0 20 0,21-20 0,-21 21 15,0-1-15,0 1 0,0 0 16,0 20-16,0 1 0,0 0 16,-21 21-1,0 21-15,21 0 16,0 22-16,-21-1 0,0 0 0,21 1 15,-21-1-15,21 22 0,0-22 16,0 21-16,-22-20 0,22 20 0,-21-20 16,21-1-16,0 0 0,-21 1 15,21-22-15,0 21 0,0-21 16,0 0-16,0 1 0,21-1 0,0-21 0,1 0 16,-1 21-16,0-21 0,21 0 15,-21 0-15,22 0 0,-22 0 16,21-21-16,1 0 0,-1 21 0,-21-22 15,21 1-15,1-21 0,41 0 16,-62-1-16,41-20 16,-42 20-16,0 22 0,1 0 15,-22 0-15,0 0 0,0 0 0,0 42 32,0 0-32,-22 0 15,1 0-15,21 0 0,-21 22 16,0-22-16,21 0 0,0 21 0,0-20 15,0-1-15,0 0 0,0 0 16,0 0-16,0 0 0,0 1 0,0-1 16,21-21-16,0 0 15,0 0-15,1 0 0,-1 0 16,0 0-16,0 0 0,21 0 16,-20 0-16,41-43 0,-42 43 15,0-21-15,22 0 0,-22-21 16,0 21-16,0-1 0,0 1 0,1 0 15,-1 0-15,0 0 0,0 0 16,0 21-16,-21 21 31,0 0-31,-21 0 0,-42 21 16,41-20-16,1-1 16,21 0-16,-21 0 0,21 0 15,0 0-15,0 1 16,21-22-1,0 0-15,1 0 0,-1 0 0,0 0 16,0 0-16,0 0 0,0 0 16,1 0-16,20-22 0,-21 22 0,0-21 15,0 0-15,1 0 0,-22 0 0,0 0 16,21-1-16,-21 1 16,0 0-16,0 0 0,0 0 0,-21 0 15,21-1-15,-22 1 0,1 0 0,0 21 16,0-21-16,0 21 0,0 0 15,-1 0-15,1-21 0,0 21 16,42 0 15,0-21-31,1 21 0,20 0 16,-21 0-16,21-22 0,1 22 16,-22 0-16,21 0 0,1 0 15,-1 0-15,0 0 0,-21 0 0,22 0 0,-22 0 16,21 0-16,-21 0 0,1 22 15,-22-1-15,21 0 0,-21 0 16,0 0-16,0 0 0,0 1 16,0 20-16,0-21 0,0 0 15,0 0-15,0 1 0,-21-1 0,21 0 16,0 0-16,-22 0 0,1 0 16,0 1-16,21-1 31,0-42-16,0-1-15,0 1 16,21 0-16,0 0 16,1 0-16,-1 0 0,0-1 0,42-41 15,-41 21 1,20 20-16,0-20 0,-21 0 0,22 21 16,-1-1-16,0-20 0,1 21 15,-1 21-15,0-21 0,22 21 0,-43-21 16,64 21-16,-64 0 15,0 21-15,0 0 0,-21 0 0,0 0 16,0 22-16,0-22 0,0 21 0,0-21 16,-21 22-16,0-1 0,0-21 15,21 21-15,-21-20 0,21 20 16,-22-21-16,22 0 0,0 0 16,0 1-16,0-1 0,0 0 0,22-21 15,-1 0-15,0 0 0,0 0 16,0 0-16,0 0 15,1 0-15,-1 0 0,0-21 0,21 21 16,-21-21-16,1-1 0,-1 22 16,21-21-16,-21-21 0,0 21 0,22 0 15,-22-1-15,0-20 0,0 21 16,-21-21-16,21 20 0,-21-20 0,0 21 16,0-21-16,0 20 0,0-20 0</inkml:trace>
  <inkml:trace contextRef="#ctx0" brushRef="#br0" timeOffset="30669.02">19727 2582 0,'0'22'63,"0"-1"-32,-21-21-31,21 21 0,-21-21 16,0 0-16,0 21 0,-1-21 15</inkml:trace>
  <inkml:trace contextRef="#ctx0" brushRef="#br0" timeOffset="30945.85">18119 3281 0,'0'0'0,"21"0"15,0 0-15,0 0 16,21 0-16,-20 0 0,20-21 16,0 21-16,1 0 0,-1-21 0,0 21 15,43-22-15,-43 22 16,1-21-16,-1 21 0,-21 0 0,21 0 15,-20-21-15,-1 21 0,0 0 16,-21-21-16</inkml:trace>
  <inkml:trace contextRef="#ctx0" brushRef="#br0" timeOffset="31382.63">17759 3069 0,'21'0'78,"0"0"-62,0 0-1,0 0 16,-21-21 48,-21 21-64</inkml:trace>
  <inkml:trace contextRef="#ctx0" brushRef="#br0" timeOffset="47639.14">5440 3323 0,'-21'0'0,"-22"0"15,22 0-15,0 0 16,0 0-16,0 0 0,-1 0 0,1 0 15,0 0-15,0 0 0,0 0 16,-22 0-16,22 0 0,0 0 0,0 0 16,-21 0-16,20-21 0,1 21 15,0 0-15,-21 0 0,21 0 0,-1 0 16,1-21-16,0 21 0,0 0 16,21-21-16,-21 21 0,0 0 15,42 0 48,0 0-63,21 0 0,1 0 0,-1 0 15,0 0-15,1 0 0,20 0 0,1 0 16,-1 0-16,22 0 0,-1 0 16,1 0-16,0 0 0,21 0 0,-22 0 15,22 0-15,-21 0 0,-1 0 16,1 0-16,0 0 0,-1 0 0,1 0 15,-21 0-15,20 0 0,1 0 16,-22 0-16,1 0 0,-1 0 0,1 0 16,-1 0-16,1 0 0,-22 0 15,1 0-15,-1 0 0,-21 0 16,21 0-16,-20 0 0,-1 0 0,0 0 16,-21-21 46,-21 21-62,0 0 31,-1 0-15,1 0-16,0 0 16,0 0-16,0 0 0,-22 0 15,1 0-15,0 21 0</inkml:trace>
  <inkml:trace contextRef="#ctx0" brushRef="#br0" timeOffset="48174.02">5080 3493 0,'0'0'0,"-64"0"0,22 0 0,-21 0 0,20 0 0,-20 0 16,20-22-16,-20 22 0,21 0 15,-1-21-15,1 21 0,21-21 16,-22 21-16,22 0 0,0-21 16,21 0-16,-21 21 15,21-21-15,21-1 32,0 22-32,22 0 0,-1 0 0,21 0 15,1 0-15,-1-21 0,22 21 16,0 0-16,21 0 0,-1 0 0,1-21 15,106 21-15,-85 0 16,-21 0-16,0 0 0,-1-21 16,1 21-16,-21 0 0,21 0 0,-22 0 15,1 0-15,-21 0 0,20 0 16,1 0-16,0 0 0,-22 0 0,1 0 16,-1 0-16,-21 0 0,22 0 15,-22 0-15,1 0 0,-22 0 0,21 0 16,-21 0-16,0 0 15,1 0-15,-1 0 16,-42 0 47,-1 0-48,22-21-15,-21 21 16,0-21-16,0-1 0,0 1 15,0 0-15,-1 21 0</inkml:trace>
  <inkml:trace contextRef="#ctx0" brushRef="#br0" timeOffset="48910.17">6879 2561 0,'-63'-21'15,"63"42"17,0 0-17,0 1-15,21-1 16,0 0-16,-21 0 0,21 0 15,0 0-15,22-21 16,-22 22-16,21-1 0,0 21 0,1-21 16,-1 0-16,0 1 0,1-1 0,-22 0 15,21 0-15,1-21 0,-1 21 16,0 0-16,1 1 0,-1-22 0,0 21 16,1-21-16,-1 0 0,0 21 15,1-21-15,-1 0 0,0 0 0,1 0 16,-22 21-16,21-21 0,-21 0 0,0 0 15,1 0-15,-1 0 0,0 0 16,-42 0 15,-22 0-31,22 21 16,-21-21-16,21 0 0,-22 21 16,1-21-16,-21 22 0,20-1 15,1 0-15,0 0 0,-1 0 0,-20 0 16,20 1-16,1 20 0,0-21 15,-22 21-15,22 1 0,-22-1 0,22-21 16,0 22-16,-1-1 0,1-21 16,0 21-16,-1-20 0,1 20 15,21-21-15,-21 0 0,20 0 0,-20 1 0,21-1 16,0 0-16,0 0 0,-22 0 16,22 0-16,21 1 0,-21-22 0,0 21 15,0-21-15,21 21 16,-22-21 62,22-21-47,22 21-15,-1-21-16,0-1 0</inkml:trace>
  <inkml:trace contextRef="#ctx0" brushRef="#br0" timeOffset="61732.13">5524 8700 0,'0'0'0,"0"21"16,-21 0-16,0 21 0,21-21 0,-21 22 15,21-1-15,0 0 0,-21 22 16,0-1-16,-1 22 0,1 84 16,0-84-16,0 21 0,0 21 15,21-21-15,-21 21 0,-1 0 0,1 21 16,21-21-16,0 21 0,-21-21 0,21 21 16,-21-21-16,21 21 0,-21-21 15,21 22-15,0-22 0,0-22 16,0 22-16,0-21 0,-21 0 0,21-21 15,-22-1-15,22 1 0,0 0 0,0-22 16,0 1-16,0-22 0,0 0 16,0 1-16,0-22 0,0 0 0,-21-21 15,21-42 1,-21 21-16</inkml:trace>
  <inkml:trace contextRef="#ctx0" brushRef="#br0" timeOffset="62748.41">5673 8763 0,'0'0'0,"0"-21"16,21 21 15,0 0-15,21 0-16,-21 0 0,43 0 15,-22-21-15,22 21 0,-1 0 16,1 0-16,-1 0 0,22-21 0,0 21 0,20 0 16,1 0-16,0 0 0,0 0 15,21 0-15,0 0 0,-21-22 0,21 22 16,21 0-16,0 0 0,275 0 16,-274 0-1,-1 0-15,0 0 0,0 0 0,-21 0 16,21 0-16,-21 0 0,0 0 0,0 0 15,-21 0-15,0 0 0,0 0 16,0 0-16,-22 0 0,22 0 0,-21 0 16,-1 0-16,-20 0 0,21 0 0,-22 0 15,1 0-15,-22 0 0,21 0 0,-20 0 16,-1 0-16,0 0 0,-20 0 16,20 0-16,-21 0 0,21 0 15,-20 22-15,-1-1 0,0 0 16,-21 0-16,0 0 15,0 22-15,0-22 0,0 21 0,0 0 16,0 1-16,0 20 0,0-20 0,0 20 16,0 1-16,21-1 0,-21 1 15,0 20-15,0-20 0,0 20 0,0 1 16,0 0-16,0 21 0,0-22 0,0 86 16,-21-65-16,0 1 15,21-21-15,-21 21 0,-1-22 0,1 22 16,0-21-16,0 0 0,0-1 15,21 22-15,-21-21 0,-1-1 0,1 1 0,21 0 16,0-22-16,-21 22 0,0-22 16,0 1-16,21-1 0,0 1 15,-21-1-15,-1 1 0,1-22 0,21 22 16,-21-22-16,0 0 0,21 1 0,-21-22 16,0 21-16,-1-21 0,1 22 0,0-22 15,-21 0-15,21-21 0,-1 21 0,-20 0 16,21 1-16,-21-22 0,20 21 15,-20-21-15,21 21 0,-21-21 0,-1 0 16,1 21-16,0-21 0,-1 0 16,-20 0-16,20 21 0,-84-21 15,64 0-15,-22 0 0,1 0 0,-1 0 16,0 0-16,-21 0 0,1 0 0,-1 0 16,0 0-16,0 0 0,-21 0 15,0 0-15,0 0 0,-127-21 16,127 21-16,0 0 0,-21 0 0,21 0 15,-21 0-15,0 0 0,-1 0 0,-274 0 16,169 0 0,127 0-16,21 0 0,0 0 15,1 0-15,20 0 0,0 0 0,1 0 16,-1-21-16,43 0 0,-22 0 0,22-22 16,-1 22-16</inkml:trace>
  <inkml:trace contextRef="#ctx0" brushRef="#br0" timeOffset="64934.97">6456 9758 0,'0'0'0,"-21"0"0,-1 21 0,1 0 16,0-21-16,0 21 0,0-21 15,0 22-15,-1-22 16,22 21-16,0 0 16,-21-21-16,21 21 15,0 0 1,21-21-16,1 0 0,-1 21 0,0-21 15,0 0-15,21 22 0,43-22 16,-43 21-16,22-21 0,-1 0 0,1 21 16,-1-21-16,22 21 0,-21-21 15,20 0-15,1 21 0,0-21 0,20 0 16,-20 21-16,21-21 0,0 0 0,-22 0 16,22 22-16,106-22 0,-127 0 15,-1 21-15,1-21 0,0 0 16,-1 0-16,-20 0 0,20 21 0,-20-21 15,-1 0-15,1 0 0,-1 0 16,-20 0-16,-1 0 0,22 0 0,-22 0 16,-21 0-16,21 0 0,-20 21 15,-1-21-15,0 0 16,-42 0 15,0 0-31,-1 0 0,1 0 0,-21 0 16,21 0-16,0 0 0,-22 0 0,22 0 15,-21 0-15,21 0 0,-22 0 16,-20 0-16,20 0 0</inkml:trace>
  <inkml:trace contextRef="#ctx0" brushRef="#br0" timeOffset="65570.64">5736 10816 0,'21'0'62,"0"0"-62,1 0 0,20 0 16,0 0-16,1 0 0,20 0 0,-21 0 16,43 0-16,-21 0 0,-1 0 15,22 0-15,-1 0 0,22 0 0,-21 0 16,21 0-16,0 0 0,-1 0 0,1 0 16,-21 0-16,21-21 0,0 21 0,105 0 15,-105-21-15,0 21 16,0 0-16,0 0 0,-22-21 0,22 21 15,-21 0-15,-1 0 0,22 0 16,-21-21-16,0 21 0,-1 0 0,1 0 0,0 0 16,-1 0-16,-20 0 15,-1 0-15,1 0 0,-1 0 0,-20 0 16,-1 0-16,-21 0 0,21 0 0,-20 0 16,-1 0-16,0 21 15,-21 0-15,0 0 16,0 0-16,-21-21 15,-22 21-15,22 1 0,0-22 16,-21 21-16,-64 0 0,64 0 16,-22 0-16</inkml:trace>
  <inkml:trace contextRef="#ctx0" brushRef="#br0" timeOffset="66003.83">6456 11303 0,'-21'0'16,"42"0"-16,-64 0 0,43 21 31,-21 0-31,21 1 0,0-1 0,0 0 16,-21 0-16,21 0 0,0 22 15,0-22-15,0 21 0,-21-21 0,0 85 16,0-42-1,21-22-15,-22-21 0,1 21 16,21-20-16,-21-1 0,21 0 0,0 0 16,0 0-16,0 0 0,-21 1 0,21-44 31,0 1-15,0 0-16,0-21 0</inkml:trace>
  <inkml:trace contextRef="#ctx0" brushRef="#br0" timeOffset="66667.14">6329 11324 0,'21'0'16,"0"0"-1,0 0-15,0 0 0,1 0 16,-1 0-16,21 0 0,0-21 0,-20 21 15,20-21-15,21 21 0,-20 0 0,-1-21 16,22 21-16,-22 0 0,127-21 16,-105-1-16,63 1 15,-85 21-15,22 0 0,-1-21 16,-21 0-16,22 21 0,-1 0 0,-20-21 16,20 21-16,-20 0 0,20 0 15,-21-21-15,1 21 0,-1 0 0,22 0 16,-22 0-16,-21 0 15,0 0-15,0 0 0,1 0 0,-1 21 16,0-21-16,0 21 0,0-21 0,-21 21 16,21-21-16,1 21 0,-1-21 15,0 21-15,0 1 0,0-1 16,0 0-16,1 0 0,-1 0 0,0 0 16,0 1-16,0-1 0,-21 0 15,21 0-15,-21 0 0,22 0 16,-22 1-16,0-1 0,0 0 15,21 21-15,-21-21 0,21 1 0,0-1 0,-21 0 16,0 0-16,21 0 0,-21 0 16,21 22-16,-21-22 0,0 0 0,22 0 15,-22 0-15,21 1 0,-21-1 0,0 0 16,0 21-16,0-21 16,0 1-16,0-1 0,-21 0 15,-22 0-15,22 0 0,-21 0 0,-1 1 16,-20-1-16,21 0 0,-22 0 0,1 0 15,-1-21-15,-148 21 16,64-21-16,64 0 0,20 0 16,1 0-16,-1 0 15,1 0-15,-1 0 0,1-21 0,-1 21 0,22 0 16,-22-21-16,-63 0 16,85 21-16,-43-21 15,64 21-15,-21-21 0,-1-1 16,22 1-16,21 0 0,0 0 15,0 0-15</inkml:trace>
  <inkml:trace contextRef="#ctx0" brushRef="#br0" timeOffset="68350.75">9207 8700 0,'0'21'16,"0"0"0,0 0-1,-21-21-15,0 0 16,0 21-16,0-21 16,0 0-1,-1-21-15,22 0 16,0 0-16,-21 21 15,21-21-15,-21 21 0,21-22 0,0 1 16,-21 0-16,21 0 16,-21 0-16,21 0 0,0-1 0,-21 1 15,21 0-15,0 0 0,0 0 0,0 0 16,0-22-16,0 1 16,0 21-16,0-22 0,0 1 0,0 0 15,21-22-15,0 22 0,0-22 0,0 22 0,0-21 16,1 20-16,-1-20 0,0 20 15,0-20-15,21-1 0,-20 1 16,20-1-16,-21 1 0,21-22 0,1 22 16,-1-1-16,0 1 0,22 20 15,-1-20-15,22 21 0,0-22 0,-1 22 16,86-43-16,20 0 16,-105 43-16,21 0 0,0-1 15,-1 22-15,1-21 0,21 0 0,-21 20 16,21-20-16,-21 21 0,0 0 15,0 0-15,21 21 0,-22 0 16,128 0-16,-106 0 0,-21 21 16,0 0-16,21 0 0,-21 0 15,0 22-15,-1-22 0,1 21 0,0-21 16,0 22-16,-21-1 0,105 21 16,-126-20-16,84 20 15,-106-20-15,22-1 0,-22 0 16,0 22-16,-21-22 0,22 22 0,-22-1 15,0 1-15,0 20 0,0-20 0,1-1 16,-1-20-16,0 20 0,0-21 16,-21 22-16,0-22 0,21 1 0,0-1 15,-21-21-15,0 21 0,0-20 0,0 20 16,22-21-16,-22 0 0,0 0 16,0 1-16,0-1 0,0 0 15,0 0-15,0 0 31,-22-21-31,1 0 16,0 0 0,0 0-16,21-21 15,-21 21-15,0-21 0,-1 0 0,1 21 16</inkml:trace>
  <inkml:trace contextRef="#ctx0" brushRef="#br0" timeOffset="68715.17">13208 7832 0,'-21'0'0,"42"0"0,-63 0 15,42 21-15,0 0 16,0 21-16,0-20 16,0-1-16,0 21 0,0-21 0,0 22 15,21-1-15,0-21 0,0 21 0,0-20 16,0 20-16,1-21 0,-1 21 15,21-20-15,-21-1 0,22 0 16,-22 0-16,21-21 0,0 21 0,1-21 0,-22 0 16,21 0-16,1 0 0,-1 0 15,0 0-15,1 0 0,-22-21 0,21 0 16,0 0-16,1 0 0,-22-1 16,21 1-16,1 0 0,20-42 15,-42 20-15,0 22 0,1-21 16,-1 21-16,0-22 0,0 22 0,21-42 15,-20 41 1,-1 22-16</inkml:trace>
  <inkml:trace contextRef="#ctx0" brushRef="#br0" timeOffset="69307.17">14330 9673 0,'0'-42'0,"0"84"0,-21-126 0,-1 62 15,1-83-15,21 83 16,0 1-16,-21 0 0,21 0 0,-21 21 15,21 21 1,0 21 0,0-20-16,0 41 0,0 1 0,0-1 15,0 1-15,0 20 0,0 1 0,0 0 0,0-1 16,0 22-16,0 85 16,0-86-16,0 86 15,0-106-15,0 20 0,0 86 16,0-106-16,0-1 0,0 1 0,0 0 15,0-1-15,-21-20 0,21 20 0,-21-20 16,-1-1-16,1 1 0,21-22 16,-21 22-16,0-22 0,0 0 15,21 1-15,-21-1 0,-1 0 0,22-20 0,0 20 16,-42 21-16,21-63 16,21-21-1,0 0-15,0-21 16,0 21-16,0-43 0,0 22 15,0-22-15,21-63 0,-21 43 16,21-1-16</inkml:trace>
  <inkml:trace contextRef="#ctx0" brushRef="#br0" timeOffset="70290.17">14309 9525 0,'0'0'0,"-22"-42"15,1-22-15,0 22 0,-21 0 0,-1-43 16,22 64 0,21 0-16,-21-1 0,21 1 0,-21 21 15,21-21-15,42 21 32,-21 0-32,22 0 0,20 0 15,-20 0-15,126 0 0,-84 0 16,20 0-16,1 0 0,21 0 15,0 0-15,21 0 0,1 0 0,-1 0 16,0 21-16,21-21 0,-21 0 16,1 0-16,-1 0 0,0 0 0,0 0 15,-21 0-15,0 0 0,127 0 16,-127-21-16,0 21 0,0 0 16,-21-21-16,21 21 0,-21 0 15,0 0-15,-1-21 0,1 21 0,0 0 16,0 0-16,0 0 0,0 0 15,63 0-15,-84 0 0,-1 0 16,-20 0-16,-1 0 0,1 0 16,-22 0-16,0 0 0,1 0 0,-22 0 15,21 0-15,-21 0 0,-21 21 16,0 0-16,0 0 16,0 0-16,0 1 0,0-1 15,-21 0-15,0 0 0,0 21 16,21-20-16,-21 20 0,0 0 15,-1 1-15,1-1 0,0 0 0,0 1 16,21 20-16,-21 1 0,0-22 0,21 21 16,-22 1-16,22-1 0,0 1 15,0-1-15,0 1 0,0-1 0,0 1 16,0-1-16,0 1 0,0 21 0,0-22 16,22 1-16,-1-1 0,0 1 15,-21-1-15,21 1 0,0 105 16,0-106-16,-21 1 15,22-22-15,-22 22 0,0-1 0,0-20 16,0 20-16,0-21 0,0 22 16,0-22-16,0 1 0,0-1 0,0 21 0,-22 64 15,22-84 1,0-1-16,-21 0 0,21 1 0,0 20 16,0-20-16,0-22 0,0 21 15,0 0-15,-21 1 0,21-1 0,-21-21 16,21 22-16,-21 20 15,0-21-15,-1 1 0,1-1 0,0-21 16,0 0-16,21 1 0,-21-1 16,0 0-16,-1 0 0,22 0 0,-21 0 15,0 1-15,-21-22 0,21 21 16,-1 0-16,-20-21 0,0 0 0,-22 21 16,43-21-16,-21 21 0,-1-21 15,1 21-15,0-21 0,-1 0 16,-20 22-16,-1-22 0,-20 0 0,-1 21 15,22 0-15,-22-21 0,-21 0 0,-190 0 16,190 0-16,-21 0 16,0 0-16,-21 0 0,0 0 0,-1 0 15,1-21-15,0 21 0,0 0 16,21 0-16,-21-21 0,21-1 0,21 1 16,-148 0-16,169 21 0,22 0 15,-22 0-15,22 0 0,-1-21 0,1 0 16,-1 0-16,1-1 0,-1 1 15,22 0-15</inkml:trace>
  <inkml:trace contextRef="#ctx0" brushRef="#br0" timeOffset="71512.11">13991 8721 0,'0'0'0,"-42"0"0,21 21 16,-22 0-16,22 0 0,-21 0 16,21 1-16,-22 41 0,1-21 15,21 1-15,0-1 0,-1 0 0,1 22 16,21-22-16,-21 1 0,0 62 16,21-62-16,0 20 0,0-20 15,0-1-15,0 0 0,0 22 16,21-22-16,0 0 0,0 1 0,1-1 15,-1-21-15,21 22 0,0-22 0,43 21 16,-43-21-16,1 0 16,-1-21-16,22 0 0,-22 0 0,21 0 15,-20 0-15,20 0 0,-20-21 16,-1 0-16,21 0 0,-20 0 0,-1-22 16,106-84-16,-105 85 15,-1 0-15,0-1 0,-21-20 16,22 21-16,-22-1 0,0-20 0,0 20 15,-21 1-15,0 0 0,0-22 0,0 22 16,0 0-16,-21-1 16,0 1-16,-43-43 0,22 64 0,0-21 15,-1-1-15,1 22 0,0 0 16,-22 0-16,1 0 0,-43 0 16,42 21-16,-63 21 15,64 0-15,-1 0 0,22 21 16,-21 1-16,-1-1 0,22 22 0,-1-22 15,1 21-15,21 1 0,0-1 0,0 1 16,21-22-16,-22 22 0,22-1 16,0 1-16,0-1 0,22 1 0,-1-22 15,0 0-15,21 1 0,1-1 0,-22 0 16,21-20-16,0-1 0,64 21 16,-63-21-16,-1-21 15,0 0-15,22 0 0,-22 0 0,0 0 0,1-21 16,-1 0-16,0 0 0,-20 0 15,20-1-15,-21-20 16,21 21-16,-20-21 0,-1-1 0,0 1 0,0 0 16,-21-1-16,0 1 0,0 0 0,0-1 15,0 1-15,0 0 0,-21-1 16,0 1-16,0 21 0,-1-22 0,-20 22 16,0 0-16,-1 21 0,22 0 0,-21 0 15,0 0-15,-1 0 16,1 21-16,0 0 0,-1 1 0,22 20 0,0-21 15,0 21-15,0-20 0,21 20 0,0 21 16,0 1 0,0-22-16,0-21 0,0 1 15,0-1-15,0 0 0,21-21 0,0 21 16,0-21-16,0 0 0,0 0 16,1 0-16,-1 0 0,-21-21 0,21 0 15</inkml:trace>
  <inkml:trace contextRef="#ctx0" brushRef="#br0" timeOffset="138526.42">12382 2371 0,'-21'0'0,"42"0"47,1 0-32,20 0-15,0 0 16,1 0-16,20-21 0,1 21 0,20 0 15,22 0-15,0 0 0,21-22 16,-21 22-16,21 0 0,0 0 0,-21 0 16,42 0-16,-21 0 0,21 0 15,-21 0-15,0 0 0,21 0 0,-21 0 16,127 0-16,42 0 16,-147 0-16,-22 0 0,0 0 15,0 0-15,-22 0 0,1 0 16,21 0-16,-21 0 0,0 0 0,0 0 15,-22 0-15,1 0 0,0 0 16,-22 0-16,1 0 0,-22 0 16,0 0-16,22 0 0,-43 0 15,0 0-15,0 0 0,-42-21 32,0 21-17,-21 0-15,-1 0 0,1 0 0,-21 0 16,-1 0-16</inkml:trace>
  <inkml:trace contextRef="#ctx0" brushRef="#br0" timeOffset="139246.82">12509 2709 0,'-21'-21'0,"21"0"47,21 21 0,1 0-47,-1 0 15,0 0-15,21 0 0,-21 0 16,43 0-16,-1 0 0,1 0 0,21 0 16,-1 0-16,22 0 0,0 0 15,0 0-15,0 0 0,-1 0 0,22 0 16,0 0-16,0 0 0,0 0 15,22 0-15,-22 0 0,21 0 0,0 0 16,-21 0-16,21 0 0,0 0 16,0 0-16,-21 0 0,-21 0 0,0 21 15,0-21-15,-21 0 0,-1 0 16,1 0-16,-22 0 0,1 0 0,-1 0 16,1 0-16,-22 0 15,1 0-15,-1 0 0,-21 0 0,0 0 16,0 0-16,1 0 0,-1 0 15,-42 0 17,-1 0-32,1 0 0,0 0 0,0 0 15,0 0-15,0 0 0,-1 0 16,1 0-16,-21 0 0,0 0 0,-1 0 16,1 0-16</inkml:trace>
  <inkml:trace contextRef="#ctx0" brushRef="#br0" timeOffset="140083.35">12150 4043 0,'21'-21'16,"-42"42"-16,84-63 0,-21 20 0,1 1 0,20 0 15,-20-21-15,20 21 0,1-22 16,-1 1-16,22 0 0,-1-1 0,1 1 16,0 0-16,-1-1 0,-20 1 15,21 21-15,-22-22 0,1 22 0,-22 0 16,0 0-16,22 0 16,-43 21-16,0 0 0,-42 0 31,0 0-31,0 0 15,-1 0-15,1 0 0,-21 21 0,21-21 16,-22 0-16,22 0 0,0 0 16,-21 21-16,21-21 0,-1 0 0,1 0 15,0 0-15,0 0 0,0 0 16,0 21-16,42-21 31,0-21-31,0 0 0,0 0 16,22 21-16,-1-21 0,-21-1 0,21 1 15,-20 0-15,20 21 0,-21-21 16,64 0 0,-64 0-16,0 21 0,0 0 15,-21 21 1,0 0 0,0 0-16,0 0 0,-21 0 0,21 22 15,-21-22-15,0 0 0,21 21 16,-21-20-16,-1-1 0,1 0 0,0 0 15,21 21-15,-21-42 0,0 22 16,21-1-16,-21 0 0,-1 0 16,1-21-16</inkml:trace>
  <inkml:trace contextRef="#ctx0" brushRef="#br0" timeOffset="143142.7">13377 3323 0,'0'-21'16,"21"21"-1,-21-21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5AE6-F237-47F9-8B80-90E6A64ED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52E6E-46B4-4C20-ADA8-A178B8A5A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50E2-E2F6-46B2-B2DC-35246119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6F5E-E46D-4B83-AF25-FE8AA26F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BF35C-9568-4F24-8DE5-82FC4446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50A5-166C-4910-BB2E-02EC8A74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3C07E-04F4-44DF-B2D5-28B49365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0D24-DB9C-4377-A201-D09552F1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9B45F-BB5D-4FFD-B13E-A6EF220E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FDEB-70A0-46BF-ACC0-8310EAA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1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85C75-FAE0-43E3-9BC5-088003239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12777-436E-4E7C-95F2-B6702CD7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FC62-C0FE-4C48-9730-1BEE3F03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D293-6F24-44F0-9C22-0D1C4452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6D86-14CA-417B-9722-F34C231A2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1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5E3F5-C920-4D06-A498-C81AC40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89E9-48B0-4865-8230-7F7BE643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FBE4-5D13-4FCB-B3A0-29745048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921DF-CD3F-4A16-9716-FA5E7D276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9F118-EDEF-4317-9669-30D951D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9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656E-07B7-4F82-8CEB-E083BB46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7C3F-8016-428D-9154-4343859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12B61-B7D9-4633-BA61-AEF0386E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1D37-B7FE-45D1-B429-182F5123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97C1-4713-42C9-9369-622F374D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9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B4D3-B7D5-4392-852F-30BABECD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BF34-D235-41C7-B97C-A6D9C9C1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F116D-03E0-4A45-B2A1-E4209840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D8E5F-263C-4B67-8DA2-A2B91DDA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BC87-C560-45E7-ACC7-E85D9578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BA718-6578-4619-BA91-622B1EC6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9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3E06-7C6F-47AF-85F4-74FA380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D2AD-B838-4AF3-A5C6-6DEB85DAC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077C3-4E0A-4BFA-8952-A33D48BA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32528-9388-41D2-87C5-157BEEFD7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FDDBE-4437-4C0C-8595-D0AACAC64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E83C2-042D-4026-859E-9489C6FB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5A152-A0C4-4181-891B-B1AC6FCD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875DF-0D9D-409C-A635-4BCB63FA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9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DC1C-3598-44D7-BC4A-7B74C9ED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400AF-0C4D-45B1-ACAB-1AC5B3F4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45150-3232-46AE-8478-6CE422E5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87491-6FB9-422E-B36F-F4483637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5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B26DF-D753-4F2E-9730-BCDE05C4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A7CF7-E531-4800-8937-A838022D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01728-AFF6-41C9-BF99-95FFFCBE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7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7B2-83B8-4A81-9B62-40BEC69F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129A-7D31-4269-B503-3A807429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82FC2-B7CF-4C6F-A3A1-0278E8E9A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A76FC-179D-49A4-91D5-FC7F6476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D92BC-742A-416D-9BB9-71F47251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96430-898B-4132-B286-B541BCF9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5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69F5-3481-4868-9121-D4D28FC9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69B3B-1E18-45D8-A483-4324E3763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C8BF-0C4B-4108-BC54-3F117B8F1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D4E60-0D0E-444B-8277-497FED62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9F834-F61F-4194-B0A8-88CEDC47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DE51-4509-4F6B-862B-53053F143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4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45F3B-0C19-486C-82AF-20D8D70E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68B-F4D9-4BBA-8AB1-C86FEE390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0ECFE-84B5-4737-9A7B-524038557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6251-EF19-45F3-BC8D-41FEA5D7D8B7}" type="datetimeFigureOut">
              <a:rPr lang="en-IN" smtClean="0"/>
              <a:t>06-07-2021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4AF1-FE2E-4711-AAC9-0006A6E38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869F-244E-4737-97E9-CE75E2A76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6AFE-9A7C-423B-92C3-8AE13861E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AA65F3-F9A1-43E3-9665-C7889F2EC836}"/>
                  </a:ext>
                </a:extLst>
              </p14:cNvPr>
              <p14:cNvContentPartPr/>
              <p14:nvPr/>
            </p14:nvContentPartPr>
            <p14:xfrm>
              <a:off x="281880" y="388800"/>
              <a:ext cx="6332760" cy="4846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AA65F3-F9A1-43E3-9665-C7889F2EC8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379440"/>
                <a:ext cx="635148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28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3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DD83EC-EE0B-4479-B61A-E738E0E1D16B}"/>
                  </a:ext>
                </a:extLst>
              </p14:cNvPr>
              <p14:cNvContentPartPr/>
              <p14:nvPr/>
            </p14:nvContentPartPr>
            <p14:xfrm>
              <a:off x="2232720" y="144720"/>
              <a:ext cx="4678920" cy="253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DD83EC-EE0B-4479-B61A-E738E0E1D1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3360" y="135360"/>
                <a:ext cx="4697640" cy="25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108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8D5226-D5F9-442B-8858-00BA0DF36CEB}"/>
                  </a:ext>
                </a:extLst>
              </p14:cNvPr>
              <p14:cNvContentPartPr/>
              <p14:nvPr/>
            </p14:nvContentPartPr>
            <p14:xfrm>
              <a:off x="1737360" y="213480"/>
              <a:ext cx="5380200" cy="502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8D5226-D5F9-442B-8858-00BA0DF36C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8000" y="204120"/>
                <a:ext cx="539892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8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5AEE9E-464E-4309-98F1-1314A56BA5FE}"/>
                  </a:ext>
                </a:extLst>
              </p14:cNvPr>
              <p14:cNvContentPartPr/>
              <p14:nvPr/>
            </p14:nvContentPartPr>
            <p14:xfrm>
              <a:off x="716400" y="38160"/>
              <a:ext cx="7513560" cy="4480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5AEE9E-464E-4309-98F1-1314A56BA5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040" y="28800"/>
                <a:ext cx="7532280" cy="449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7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0B91C3-5BC8-419F-8993-8E2AA8F98F26}"/>
                  </a:ext>
                </a:extLst>
              </p14:cNvPr>
              <p14:cNvContentPartPr/>
              <p14:nvPr/>
            </p14:nvContentPartPr>
            <p14:xfrm>
              <a:off x="2057400" y="983160"/>
              <a:ext cx="6256440" cy="40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0B91C3-5BC8-419F-8993-8E2AA8F98F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8040" y="973800"/>
                <a:ext cx="627516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046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CAF453-12C4-4CFA-8427-264882B91C64}"/>
                  </a:ext>
                </a:extLst>
              </p14:cNvPr>
              <p14:cNvContentPartPr/>
              <p14:nvPr/>
            </p14:nvContentPartPr>
            <p14:xfrm>
              <a:off x="320040" y="53280"/>
              <a:ext cx="8999640" cy="5159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CAF453-12C4-4CFA-8427-264882B91C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680" y="43920"/>
                <a:ext cx="9018360" cy="51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710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499825-B34A-4D03-B8BF-034892CA6585}"/>
                  </a:ext>
                </a:extLst>
              </p14:cNvPr>
              <p14:cNvContentPartPr/>
              <p14:nvPr/>
            </p14:nvContentPartPr>
            <p14:xfrm>
              <a:off x="281880" y="289440"/>
              <a:ext cx="6507720" cy="39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499825-B34A-4D03-B8BF-034892CA65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280080"/>
                <a:ext cx="6526440" cy="39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427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7EC19C-6BD3-4878-A7FC-38DF49D2E5B3}"/>
                  </a:ext>
                </a:extLst>
              </p14:cNvPr>
              <p14:cNvContentPartPr/>
              <p14:nvPr/>
            </p14:nvContentPartPr>
            <p14:xfrm>
              <a:off x="632520" y="228600"/>
              <a:ext cx="6934320" cy="442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7EC19C-6BD3-4878-A7FC-38DF49D2E5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160" y="219240"/>
                <a:ext cx="6953040" cy="444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9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785D-1BD4-4978-B0E8-DD0B5D927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16A-A8E8-429B-83F2-BADE96C60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2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2021-07-06T09:44:35Z</dcterms:created>
  <dcterms:modified xsi:type="dcterms:W3CDTF">2021-07-06T11:23:16Z</dcterms:modified>
</cp:coreProperties>
</file>