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9:38:54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720 0,'0'-21'47,"0"-1"-31,0 1-16,21 21 0,-21-21 15,0 0-15,0 0 0,21 0 0,-21-1 16,0 1-16,0 0 0,0 0 15,0 0-15,0 0 0,0-22 16,0 22-16,0 0 0,0 0 0,0 0 16,0-1-1,0 1-15,0 42 47,0 1-47,0-1 16,0 21-16,0-21 0,0 22 15,0-22-15,-21 21 0,21 0 0,-21 1 16,21-1-16,-21 22 0,21-22 16,0 21-16,-21-20 0,-1 20 0,22-20 15,-21 20-15,21-21 0,-21 22 16,0-22-16,0 1 0,21-1 0,-21 0 16,-1 1-16,22-1 15,-21 0-15,21-21 0,-21 1 0,0 20 16,21-21-16,-21 0 0,21 0 15,-21-21-15,-1 0 16,1 0 0,0 0-16,0-21 0,21 0 15,-21 21-15,21-21 0,-21 0 0,-1-22 16,22 22-16,0 0 0,-21-21 16,0-1-16,21 22 0,-21-21 0,21 0 15,-21 20-15,21-20 0,0 21 16,0-21-16,0 20 15,0 1-15,0 0 0,0 0 16,0 0-16,0 0 16,21 21-16,0 0 0,0 0 15,-21 21-15,21-21 0,1 21 16,-1 21-16,0-21 0,0 1 16,0 20-16,0-21 0,1 21 0,-22-20 15,21 20-15,0-21 0,0 0 16,0 0-16,-21 1 0,21-1 0,1 0 15,-1-21-15,-21 21 0,21-21 16,0 0-16,0 0 0,0 0 16,1 0-16,-1 0 15,0 0 1,-21-21 0,21 0-16</inkml:trace>
  <inkml:trace contextRef="#ctx0" brushRef="#br0" timeOffset="538.69">3217 974 0,'0'0'16,"0"-21"-16,-21 21 15,0 0 1,0 0-16,0 21 16,-1 0-16,22 0 0,-21 0 15,21 22-15,0-22 0,-21 21 16,0-21-16,0 22 0,21-22 0,0 21 16,-21 0-16,21-20 0,-22 20 15,22-21-15,0 0 0,0 0 0,0 1 16,0-1-16,0 0 0,22 0 15,-1-21-15,0 0 16,0 0-16,21 0 0,-20 0 16,-1 0-16,0 0 0,21-21 0,-21 21 15,22-21-15,-22 0 0,0 21 16,0-22-16,22 1 0,-22 0 16,0-21-16,0 21 0,-21-1 0,0-20 15,21 21-15,-21-21 0,0 20 16,0-20-16,0 21 0,0-21 0,0 20 15,-21 1-15,21 0 0,-21 0 16,0 0-16,0 21 0,-1 0 16,1 0-16,0 0 0,0 0 15,0 0-15,0 21 16,-1-21-16,22 21 0,-21 0 16,21 0-16,0 1 15,0-1-15,0 0 0,0 0 16,21 0-1,1-21-15,-1 0 0</inkml:trace>
  <inkml:trace contextRef="#ctx0" brushRef="#br0" timeOffset="909.47">4085 953 0,'21'-22'0,"-21"-20"32,0 21-32,-21 21 15,0 0-15,0 0 16,0 0-16,-1 0 0,1 0 16,0 21-16,0 0 0,0 0 0,-22 1 15,22 20-15,0-21 0,0 21 16,0-20-16,21 20 0,-21-21 15,-1 21-15,22 1 0,-21-22 16,21 21-16,0-21 0,0 1 0,0-1 16,0 0-16,0 0 0,21 0 15,1-21-15,-1 21 0,-21 1 0,21-22 16,0 0-16,21 21 0,-20-21 16,-1 0-16,0 0 0,0 0 0,21 0 15,-20 0-15,-1 0 0,21-21 16,-21-1-16,22 22 0,-22-21 0,21 0 15,0 21-15</inkml:trace>
  <inkml:trace contextRef="#ctx0" brushRef="#br0" timeOffset="1469.15">4720 974 0,'0'-21'0,"0"42"0,0-64 0,0 22 16,-21 0-16,0 21 15,0 0-15,-1 0 0,1-21 0,0 21 16,0 0-16,0 0 0,0 0 16,-1 21-16,1 0 0,0-21 15,0 43-15,0-22 0,0 0 0,-1 21 16,1-21-16,21 22 0,0-1 16,-21-21-16,21 22 0,-21-22 15,21 21-15,0-21 0,0 0 16,0 1-16,0 20 0,0-21 15,21 0-15,0-21 0,0 0 16,1 0-16,-1 0 0,0 0 0,0 0 16,21 0-16,-20 0 0,-1 0 15,0-21-15,21 0 0,-21 21 0,1-21 16,-1 0-16,0-22 0,0 22 16,0 0-16,0-21 0,1-1 0,-22 22 15,0-21-15,21-1 0,-21 1 16,21 21-16,-21-21 0,0 20 0,0 1 15,0 0-15,0 0 16,-21 42 15,21 0-31,0 0 0,0 22 0,-21-22 16,21 21-16,0-21 0,-22 22 16,22-1-16,0-21 0,0 22 0,0-22 15,0 21-15,0-21 0,0 0 16,0 1-16,0-1 0,0 0 0,22 0 15,-1-21-15,0 0 16,0 0-16,0 0 16,0 0-16,1 0 0,-1-21 15,0 0-15,-21 0 0,21 21 16,0-22-16</inkml:trace>
  <inkml:trace contextRef="#ctx0" brushRef="#br0" timeOffset="1828.96">5249 318 0,'0'0'0,"0"21"15,0 0 1,0 0-16,0 0 0,0 22 15,0-22-15,0 21 0,0 0 0,0 22 16,0-22-16,0 22 0,0-22 16,0 22-16,0-1 0,0-21 0,0 22 15,0-22-15,0 22 0,-21-22 16,21 0-16,0-20 0,0 20 0,0-21 16,-21 0-16,21 0 0,0 1 15,0-1-15,0 0 0,21-42 63,0 0-63,0-1 15,-21 1-15</inkml:trace>
  <inkml:trace contextRef="#ctx0" brushRef="#br0" timeOffset="2288.62">5609 910 0,'0'-21'0,"0"42"0,0-21 31,0 21-31,-21 1 16,0-1-16,21 21 0,-21-21 16,21 22-16,0-22 0,-22 21 0,22 0 15,-21-20-15,21 20 0,0-21 16,0 0-16,0 22 0,0-22 0,0 0 15,0 0-15,0 0 0,21 0 16,1 1-16,-1-22 0,0 0 16,0 0-16,21 0 0,-20 0 15,-1 0-15,21 0 0,-21-22 0,22 22 16,-22-21-16,0 0 0,0 21 0,21-21 16,-20 0-16,-1-22 0,-21 22 15,21 0-15,0-21 0,-21-1 16,0 1-16,0 0 0,0-1 15,0 1-15,0 0 0,0-1 0,0 22 16,-21-21-16,0 21 0,0 0 16,-1-1-16,1 22 0,0 0 0,0 0 15,0 0-15,0 0 0,-1 0 16,1 22-16,0-1 0,0 0 0,0 0 16,21 0-16,0 22 0,-21-22 15,21 0-15,0 0 0,-22 0 0,22 0 16,0 1-1</inkml:trace>
  <inkml:trace contextRef="#ctx0" brushRef="#br0" timeOffset="2805.59">6181 910 0,'0'0'0,"0"-21"0,21 21 0,-21-21 16,21 0-16,0 0 16,0 21-16,0 0 0,-21-22 0,22 22 15,-1 0-15,0 0 0,0 0 16,0 0-16,0 0 0,22 0 0,-22 22 15,0 20-15,0-21 0,0 0 16,1 22-16,-22-1 0,21 0 0,-21 1 16,21-22-16,-21 21 0,0 0 15,0-20-15,0 20 0,0-21 0,-21 0 16,0 0-16,-1 1 0,22-1 16,-21-21-16,0 21 0,21-42 31,0 0-16,0-1-15,0 1 0,0 0 0,0 0 16,0-21-16,21 20 0,-21-20 16,21 0-16,1-1 0,-1 1 0,0 21 15,0-21-15,0-1 0,0 22 16,1 0-16,-1 0 0,-21 0 0,21-1 16,0 22-16,0 0 15,0 0-15,1 0 0,-1 0 31,0 22-15,-21-1-16</inkml:trace>
  <inkml:trace contextRef="#ctx0" brushRef="#br0" timeOffset="3365.27">7239 910 0,'21'0'16,"-42"0"-16,63-21 0,-42 0 15,21 21-15,1-21 16,-22 0-16,21 21 0,-21-22 0,0 1 16,0 0-1,-21 21 1,-1 0-16,1 0 15,0 0-15,-21 21 0,21 0 0,-1 1 16,1-1-16,0 0 0,0 0 16,0 0-16,0 22 0,21-22 0,0 0 15,-22 0-15,22 0 0,0 0 16,0 1-16,0-1 0,0 0 0,0 0 16,0 0-1,22 0-15,-1-21 0,0 0 16,0 22-16,0-1 0,0-21 15,1 0-15,-1 21 0,0-21 16,0 21-16,0-21 0,-21 21 16,21-21-16,1 21 15,-22 1-15,0-1 16,0 0-16,-22-21 16,1 0-16,0 21 0,0-21 0,-21 0 15,20 21-15,1-21 0,0 21 16,0-21-16,0 0 0,0 0 0,-1 0 15,1 0-15,0 0 0,0 0 16,0 0 0,21-21 15,0 0-31,-21 21 0,21-21 16,0 0-16,-22 21 0</inkml:trace>
  <inkml:trace contextRef="#ctx0" brushRef="#br0" timeOffset="3788.9">4868 508 0,'0'0'32,"43"0"-32,-22 0 0,21 0 15,22 0-15,-22 0 0,21 0 16,1 0-16,-1 0 0,22 0 15,0 0-15,-1 0 0,1 0 0,0 0 16,-1 0-16,1 0 0,-21 0 16,-1 0-16,1 0 0,-22-21 0,21 21 15,-41 0-15,20 0 0,-21 0 16,0 0-16,0 0 0,1 0 16,-44 21 15,1-21-31,21 21 15,-21-21-15,0 21 0</inkml:trace>
  <inkml:trace contextRef="#ctx0" brushRef="#br0" timeOffset="4636.46">3154 1947 0,'0'0'0,"-85"0"15,64 0-15,0 0 16,0 0-16,-1 0 0,-20 0 16,21 0-16,0 0 0,0 0 0,-1 0 15,-20 0-15,21 0 0,0 0 16,0 0-16,-1 0 0,1 0 16,42 0 30,1 0-46,-1 0 0,21 0 0,0 0 16,-20 0-16,41 0 0,-21 0 0,1-21 16,20 0-16,1 21 0,20 0 15,1-21-15,0 21 0,21 0 0,-1 0 16,1-21-16,0 0 0,0 21 16,21 0-16,-21 0 0,21-22 0,0 1 15,0 21-15,0 0 0,0 0 16,0 0-16,-21-21 0,21 21 0,-22 0 15,1-21-15,21 21 0,-21 0 16,-21-21-16,21 21 0,-1 0 0,-20 0 16,0-21-16,-1 21 0,-20 0 15,21-22-15,-22 22 0,1-21 0,-1 21 16,1 0-16,-22 0 0,21 0 16,-20 0-16,-22-21 0,21 21 15,-21 0-15,22 0 0,-22 0 0,0 0 16,0 0-16,-21-21 62,-21 21-62,0 0 16,0 0 0,21-21-16,-21 21 15,-1 0-15</inkml:trace>
  <inkml:trace contextRef="#ctx0" brushRef="#br0" timeOffset="4784.75">6794 1693 0,'0'0'0,"-21"0"0,21 22 15</inkml:trace>
  <inkml:trace contextRef="#ctx0" brushRef="#br0" timeOffset="114925.86">9927 1757 0,'0'0'0,"0"-21"15,0 0-15,0-1 0,0 1 16,0 0-16,0 0 0,0 0 16,0 0-1,-21 42 32,21 0-47,0 0 0,0 0 16,0 22-16,-21-22 0,21 21 15,-21 0-15,21 1 0,0 20 0,-22-20 16,1-1-16,21 0 0,-21 22 16,0-22-16,21 0 0,-21 22 0,0-22 15,21 22-15,0-22 0,-22 22 16,1-1-16,21-21 0,-21 22 0,21-1 16,0-20-16,0 20 0,-21-20 0,21-1 15,0 21-15,-21-20 16,21 20-16,0-20 0,0 20 0,0 1 15,-21-22-15,21 21 0,-22 1 16,22-22-16,0 22 0,0-1 0,-21-20 16,0 20-16,21-21 0,-21 22 0,21-1 15,0-20-15,0 20 0,-21 1 16,21-1-16,0 1 0,-21-22 0,21 22 16,0-1-16,0 1 0,0-22 0,0 21 15,0-20-15,0 20 0,0-20 16,0 20-16,0-21 0,0 22 0,0-22 15,0 1-15,-22 20 0,22-21 0,0 1 16,-21 20-16,21-20 16,0-1-16,0 0 0,-21 1 0,21-22 15,-21 21-15,21 0 0,-21-20 0,21-1 16,0 21-16,0-21 0,0 0 16,0 1-16,-21-22 0,21 21 0,0-42 31,0-1-31,0 1 0,21-21 15,-21 0-15,21-1 0,0-20 16,-21 20-16</inkml:trace>
  <inkml:trace contextRef="#ctx0" brushRef="#br0" timeOffset="116499.56">10118 1715 0,'21'0'0,"-21"-22"31,0 1-31,0 0 31,0 0 1,21 21-32,0 0 15,0 0-15,0 0 0,1 0 16,-1 0-16,21 0 0,-21 0 15,22 0-15,-1 0 0,0-21 0,1 21 16,20 0-16,22 0 0,-1 0 16,1 0-16,21 0 0,-21 0 15,20 0-15,1 0 0,0 0 16,0 0-16,0 0 0,21 0 16,-21 21-16,21-21 0,0 0 0,0 21 15,0-21-15,-22 21 0,22-21 16,-21 21-16,21-21 0,-21 0 0,0 22 15,0-22-15,0 0 0,-1 0 16,-20 21-16,0-21 0,-1 0 0,-20 0 16,-1 0-16,1 0 0,-1 0 15,1 0-15,-22 0 0,22 0 0,-22 0 16,0 0-16,1 0 0,-1 0 16,0 0-16,1 0 0,-22 0 15,21 0-15,-21 21 0,1-21 16,-1 0-16,0 0 0,0 0 0,0 21 15,0 0 1,1 0-16,-22 1 0,0-1 16,0 0-16,0 0 15,0 0-15,0 0 0,0 1 0,0-1 16,0 21-16,0-21 0,0 0 0,0 22 16,0-1-16,-22-21 0,22 22 15,-21-1-15,21 0 0,0 1 0,-21-1 16,0 21-16,21-20 15,0 20-15,-21-20 0,21 20 0,0 1 16,0-22-16,0 21 0,0-20 16,0 20-16,0 1 0,0-1 0,0-20 15,0 20-15,0 1 0,-21-1 0,21 1 16,-22-1-16,22 1 0,-21-1 16,21-21-16,0 22 0,-21-1 0,0-20 15,21 20-15,0 1 0,0-1 16,-21 1-16,21-1 0,0 1 0,-21-1 15,21 1-15,0-1 0,-22 1 0,22-22 16,0 22-16,0-22 0,0 21 16,0-20-16,0 20 0,0-20 15,0 20-15,0-21 0,0 22 0,0-22 0,0 1 16,0-1-16,0 0 16,0 1-16,0-22 0,-21 21 0,21-21 15,0 0-15,-21 1 0,21-1 0,0 0 16,0 0-16,-21 0 0,0 0 15,0-21-15,-1 22 16,1-22-16,0 0 0,0 21 16,0-21-16,0 0 15,-1 0-15,-20 21 0,21-21 0,0 0 16,-22 0-16,22 0 0,-21 21 0,0-21 16,-1 0-16,1 0 0,-22 21 15,22-21-15,-21 0 0,-1 0 16,1 21-16,-22-21 0,0 0 0,1 0 15,-1 22-15,0-22 0,1 0 16,-1 0-16,0 0 0,-21 0 0,22 0 16,-22 0-16,21 0 0,-21 0 0,22 0 15,-1 0-15,0 21 0,22-21 16,-22 0-16,1 0 0,20 0 0,-21 0 16,22 0-16,-22 0 0,1 0 0,20 0 15,-42 0-15,22 0 0,-1 21 16,0-21-16,1 0 0,-1 0 0,0 0 15,1 0-15,-1 0 0,21 0 16,1 0-16,-22 0 0,43 0 16,-22 0-16,1 0 0,-1 0 0,22 0 15,-21 0-15,20 0 0,-20 0 16,-1 0-16,22 0 0,0 0 0,-1 0 16,1 0-16,21 0 0,-22 0 0,22 0 15,0 0-15,0 0 0,0 0 16,0 0 15,42 0 32,0 0-63,0 0 0</inkml:trace>
  <inkml:trace contextRef="#ctx0" brushRef="#br0" timeOffset="130689.11">10604 2371 0,'0'-21'16,"0"-1"-1,0 1-15,0 0 16,0 0 0,0 0-1,0 42 17,0 0-17,0 0-15,0 0 16,0 22-16,-21-22 0,21 21 0,-21 1 15,21-1-15,0 0 0,0 1 16,0-22-16,0 21 0,0 0 16,0-20-16,0-1 0,0 21 0,0-21 15,0 0-15,21-21 0,0 22 16,1-1-16,-1-21 0,21 0 16,-21 0-16,0 0 0,1 0 15,-1 0-15,21 0 0,-21 0 16,0 0-16,1-21 0,20-1 0,-21 1 15,0 0-15,-21 0 0,21 0 0,1-22 16,-22 22-16,21-21 0,-21 0 16,21 20-16,-21-20 0,0 0 0,0 21 15,0-1-15,0 1 0,0 0 16,0 0-16,0 0 0,0 0 0,0-1 31,21 22-15,0 0-1,0 0 1,1 0-16,-1 0 16</inkml:trace>
  <inkml:trace contextRef="#ctx0" brushRef="#br0" timeOffset="131158.84">11557 2307 0,'21'0'16,"-21"-21"0,-21 21-1,0 0 1,0 0-16,-1 0 16,1 0-16,0 21 0,0 0 15,0-21-15,0 22 0,21-1 16,-22 0-16,22 0 0,0 0 15,0 0-15,0 1 16,0-1-16,22-21 0,-1 21 0,0 0 16,0 0-16,0-21 15,0 21-15,1 1 0,-1-22 16,-21 21-16,21-21 0,0 21 0,0 0 16,0-21-16,-21 21 0,0 0 15,0 1-15,0-1 0,-21 0 16,0 0-16,0-21 15,0 21-15,0-21 0,-1 21 0,-20-21 16,21 0-16,-21 0 0,20 22 0,1-22 16,0 0-16,0 0 0,0 0 15,0 0-15,42-22 47,0 22-31,0-21-16,-21 0 0,21 21 15,0-21-15</inkml:trace>
  <inkml:trace contextRef="#ctx0" brushRef="#br0" timeOffset="131396.73">12044 2392 0,'0'0'0,"0"-21"15,0 0 1,21 21 47,-21 21-63,21 0 15,-21 0-15,0 0 16,0 0-16</inkml:trace>
  <inkml:trace contextRef="#ctx0" brushRef="#br0" timeOffset="131596.6">12086 2752 0,'0'21'0,"0"0"31,-21-21-16,21-21 32,0 0-47,21 0 16</inkml:trace>
  <inkml:trace contextRef="#ctx0" brushRef="#br0" timeOffset="131904.43">12636 2286 0,'0'21'31,"0"0"-31,0 22 16,0-22-16,0 21 15,0-21-15,0 22 0,0-1 0,-21-21 16,21 22-16,-21-1 0,21-21 16,0 21-16,-21-20 0,21-1 0,0 0 15,0 0-15,0 0 0,0 0 0,0 1 16,21-22 15,-21-22-15,0 1-16,0 0 0,0 0 15</inkml:trace>
  <inkml:trace contextRef="#ctx0" brushRef="#br0" timeOffset="132908.84">12594 2244 0,'21'0'47,"0"0"-47,1 0 0,20 0 15,-21 0-15,21 0 0,1 0 16,-1 0-16,0-21 0,1 21 0,20 0 16,1 0-16,-1 0 15,1-22-15,-1 22 0,-20 0 0,20 0 16,1-21-16,-22 21 0,21 0 0,-20 0 15,-1 0-15,0-21 0,1 21 16,-1 0-16,0 0 0,1 0 0,-1 0 16,-21 0-16,22-21 0,-22 21 15,0 0-15,0 0 0,0 0 0,0 0 16,1 0-16,-1 0 16,-21 21 15,0 0-16,-21 0 1,-1 1 0,22-1-16,0 0 0,-21 0 15,21 0-15,0 0 16,-21 1-16,21-1 0,0 0 16,0 0-16,0 21 0,0-20 15,0-1-15,0 0 0,0 0 0,0 21 16,0-20-16,0-1 0,0 0 15,0 0-15,0 0 0,0 0 16,0 1-16,0-1 0,0 0 16,0 0-1,0 0 1,-21-21 15,0 21-15,0-21-16,-1 0 0,1 0 15,0 0-15,0 0 0,0 22 16,0-22-16,-1 0 16,1 0-16,0 0 0,0 0 0,0 0 15,0 0-15,-22 21 0,22-21 16,-21 0-16,-1 0 0,1 0 0,-21 0 16,20 0-16,-20 21 0,-1-21 15,1 0-15,-1 0 0,22 0 16,-22 0-16,1 0 0,21 0 0,-1 21 15,1-21-15,0 0 0,20 0 16,1 0-16,-21 0 0,21 0 0,0 0 16,-1 0-16,1 21 0,0-21 15,0 0-15,0 0 0,0 0 16,-1 0-16,1 0 16,0 0-1</inkml:trace>
  <inkml:trace contextRef="#ctx0" brushRef="#br0" timeOffset="133728.65">10668 4001 0,'0'0'0,"0"-22"0,0-83 32,0 83-17,0 1-15,0 42 47,-21 1-47,21-1 0,0 0 16,-21 21-16,21 1 0,0-1 0,-22 0 15,22 22-15,0-22 0,0 0 0,-21 22 16,21-22-16,-21 1 16,21-1-16,-21 0 0,21 1 0,-21-22 0,21 21 15,0-21-15,0 0 0,-21 22 16,21-22-16,0 0 15,-22-21-15,22 21 0,0-42 32,0 0-17,22 0-15,-22 0 0,21-1 0,-21 1 16,0 0-16,0-21 0</inkml:trace>
  <inkml:trace contextRef="#ctx0" brushRef="#br0" timeOffset="134477.28">10626 3895 0,'0'0'0,"0"-21"0,21-1 15,0 22 1,0-21 0,0 21-16,0 0 0,22 0 0,-22 0 15,21 0-15,22 0 0,-22 0 16,22 0-16,-1 0 0,22 0 0,-22 0 15,1 0-15,20-21 0,-20 21 16,21 0-16,-1 0 0,22 0 0,0-21 16,0 21-16,0 0 0,-1 0 15,1 0-15,0-21 0,-21 21 16,21 0-16,-22 0 0,22 0 0,-21 0 16,-1 0-16,1-21 0,0 21 15,-22 0-15,1 0 0,-22 0 0,22 0 16,-43 0-16,21 0 0,0 0 15,-20 0-15,-1 0 0,0 0 16,0 0-16,-21 21 31,0 0-31,0 0 0,0 0 16,0 0-16,0 1 0,0-1 16,0 21-16,0-21 0,0 22 15,0-1-15,0 0 0,0-21 0,-21 22 16,21-1-16,-21 0 0,21-20 15,0 20-15,-21-21 0,21 21 0,0-20 16,0 20-16,0-21 0,-22 0 16,22 0-16,-21 1 0,21-1 0,0 0 15,-21 0-15,21 0 0,-21 0 0,0-21 16,0 22-16,-1-1 0,1-21 16,0 21-16,0-21 0,-21 21 0,20-21 15,-20 0-15,0 21 0,-1-21 16,1 0-16,0 21 0,-22-21 15,22 0-15,-22 22 0,1-22 0,-1 0 16,1 0-16,-22 0 0,1 0 16,-1 21-16,-21-21 0,0 0 0,0 0 15,1 0-15,-1 0 0,-21 0 16,0 0-16,21 0 0,-21 0 0,21 0 16,-21 0-16,21 0 0,0 0 15,22 0-15,-1-21 0,22 21 0,-1 0 16,1 0-16,20 0 0,1 0 0,0 0 15,20 0-15,-20 0 0,21 0 16,0-22 0,42 1 15,0 21-31,-21-21 0</inkml:trace>
  <inkml:trace contextRef="#ctx0" brushRef="#br0" timeOffset="135030.17">11218 4170 0,'0'0'16,"0"-21"-16,0 0 0,0-1 0,21 1 0,-21 0 16,0 0-16,0 0 15,0 0-15,-21 42 31,21 0-31,0 0 16,0 0-16,-21 22 0,21-22 0,-21 21 16,21 0-16,-21 1 0,21-1 15,0 0-15,-21 1 0,-1-1 0,1 0 16,21-20-16,-21 20 0,0-21 16,21 0-16,-21 0 0,0 1 0,21-1 15,-22 0-15,22 0 0,-21-21 0,0 0 16,0 0-16,0 0 15,0 0 1,21-21-16,0 0 0,0 0 16,0-1-16,0 1 15,0 0-15,0 0 0,0-21 0,0 20 16,0 1-16,0-21 0,0 21 16,0 0-16,21 21 0,0-22 0,-21 1 15,21 21-15,0 0 16,0 21-16,1 1 15,-22-1-15,0 0 0,0 0 16,0 21-16,0-20 0,0-1 16,21 0-16,-21 0 0,0 0 0,0 0 15,21 1-15,0-1 16,0-21-16,-21 21 16,21-21-16,1 0 0,-1 0 0,0 0 15,0 0-15,0 0 16,0 0-16,-21-21 0,22 21 0,-1-21 15</inkml:trace>
  <inkml:trace contextRef="#ctx0" brushRef="#br0" timeOffset="135444.94">11515 4424 0,'21'-21'0,"-42"42"0,21-21 46,0 21-30,-22 0-16,1 0 16,21 1-16,-21-22 0,0 21 0,21 0 15,0 0-15,0 0 0,0 0 16,0 1-16,0-1 16,21-21-1,0 0 1,0 0-16,1 0 0,-1 0 0,-21-21 15,21 21-15,0-22 0,0 1 16,-21 0-16,21 0 16,-21 0-16,0 0 0,0-1 0,0 1 15,0 0-15,0 0 0,0 0 16,-21 0 0,0 21-16,0 0 0,0 0 15,0 0 1,-1 21-16,22 0 0,0 0 15,0 0 1,0 0 0,22-21-16</inkml:trace>
  <inkml:trace contextRef="#ctx0" brushRef="#br0" timeOffset="136120.99">11938 4466 0,'0'-21'0,"-21"21"32,0 0-32,-1 0 15,1 0-15,0 0 0,0 0 0,0 0 16,0 21-16,-1 0 16,1 1-16,0-1 15,21 0 1,21-21-1,0 0 1,1 0-16,-1 0 0,0 0 16,0 0-16,0 0 0,22 0 0,-22-21 15,0 21-15,-21-21 0,21 21 16,0 0-16,-21-22 0,21 22 0,-21-21 16,0 42 46,-21 1-46,21-1-16,0 0 0,-21-21 0,21 42 15,0-21-15,0 1 0,0-1 16,0 21-16,0-21 0,0 22 0,0-1 16,0 0-16,0-21 0,0 22 0,0-1 15,0 0-15,0 1 0,0-1 16,0 0-16,-21-20 0,21 20 0,-21 0 15,21-21-15,0 22 0,0-22 16,-21 21-16,-1-21 0,1 1 0,21-1 16,-21 0-16,0 0 0,21 0 0,-21 0 15,0 1-15,-1-22 16,1 21-16,0-21 0,0 0 0,-21 0 16,20 0-16,1 0 0,0 0 0,-21 0 15,21-21-15,-1 21 0,-20-22 16,21 1-16,0 0 0,-22 0 0,43 0 15,-21 0-15,21-22 0,-21 22 0,21 0 16,0 0-16,0 0 0,0-1 16,0 1-16,0 0 0,0 0 0,21 0 15,0 0-15,1-1 0,-1 1 16,0 0-16,0 0 0,0 21 0,0-21 16,1 0-16,-1-1 0,0 1 15</inkml:trace>
  <inkml:trace contextRef="#ctx0" brushRef="#br0" timeOffset="136428.81">12234 4360 0,'0'-21'0,"0"42"47,0 1-47,-21-1 16,21 0-16,0 0 0,-21-21 15,21 21-15,-21 0 0,21 1 16,-21-1 0,21-42 30,0-1-30,0 1-16</inkml:trace>
  <inkml:trace contextRef="#ctx0" brushRef="#br0" timeOffset="136629.7">12150 4255 0,'0'0'0,"0"-22"31,0 44 47,21-22-78,0 0 16,0 21-16,0-21 15,0 0-15</inkml:trace>
  <inkml:trace contextRef="#ctx0" brushRef="#br0" timeOffset="137152.53">12509 4360 0,'-21'43'31,"21"-22"-31,0 0 16,0 0-1,0 0-15,-21 1 0,21-1 16,0 0-16,0 0 16,0 0-16,0 0 31,-21-21 16,21-21-32,0 0-15,0 0 0,0 0 16,0 0-16,0-1 16,0 1-16,0 0 0,21-21 15,0 21-15,0-1 0,1 1 16,-1 0-16,0 0 0,0 0 0,0 21 16,0-21-16,22 21 0,-22 0 0,0 0 15,21 0-15,-20 0 0,-1 0 16,0 21-16,-21 0 0,21 0 0,-21 0 15,21 0-15,-21 1 0,0-1 16,0 0-16,0 21 0,0-21 0,-21 1 16,0 20-16,21-21 0,-21 0 0,0 0 15,-1 1-15,22-1 0,-21-21 16,21 21-16,-21 0 0,0 0 16,0-21-1,21-21 1,0 0-1</inkml:trace>
  <inkml:trace contextRef="#ctx0" brushRef="#br0" timeOffset="153592.38">2921 2032 0,'21'0'31,"-21"21"-31,21-21 0,0 0 15,1 0-15,-1 0 0,0 0 16,0 0-16,0 0 0,0 0 16,22 0-16,-1 0 0,-21 0 0,22 0 15,-1 0-15,0 0 0,1 0 16,-1-21-16,0 21 0,1 0 16,-1 0-16,0 0 0,1 0 15,-1 0-15,21 0 0,-20 0 0,-1 0 16,0 0-16,1 0 0,-1 0 15,0 0-15,1 0 0,20 0 0,-20 0 16,-1 0-16,0 0 0,1 0 16,-1 0-16,21 0 0,-20-21 0,20 21 15,-20 0-15,20 0 0,-21 0 16,22 0-16,-22 0 0,22 0 16,-22-21-16,22 21 0,-22 0 15,21 0-15,-20 0 0,-1 0 0,0-21 16,1 21-16,20 0 0,-20 0 15,-1-22-15,0 22 0,1 0 0,20 0 16,-21 0-16,1-21 0,-1 21 16,0 0-16,22 0 0,-22 0 15,1 0-15,-1-21 0,0 21 0,1 0 16,-1 0-16,0 0 0,-21 0 16,22-21-16,-22 21 0,21 0 0,-21 0 15,22 0-15,-22-21 0,21 21 16,-21 0-16,1-21 0,20 21 15,0 0-15,-21 0 0,22 0 0,-22 0 16,21-22-16,1 22 0,-1 0 16,-21 0-16,21 0 0,1-21 0,-1 21 15,-21 0-15,22 0 0,-1 0 16,-21 0-16,21 0 0,-20-21 16,-1 21-16,21 0 0,-21 0 0,0 0 15,1 0-15,-1 0 0,0 0 16,0 0-16,0-21 0,0 21 0,1 0 15,-1 0-15,0 0 16,0 0-16,0 0 0,0 0 31,-21-21 1,0 0 30,-21 21-31</inkml:trace>
  <inkml:trace contextRef="#ctx0" brushRef="#br0" timeOffset="162016.66">868 3217 0,'21'0'16,"0"0"15,0 0 0,0 0-15,-21-21-16,0 0 15,22 21-15,-1-21 0,0 0 0,-21 0 16,21 21-16,-21-22 0,21 1 16,-21 0-16,0 0 0,21 21 0,-21-21 15,0 0-15,0-1 0,0 1 16,0 0 0,-21 21-16,0 0 15,0 0-15,-21 0 16,20 0-16,1 0 0,-21 21 0,21-21 15,-22 21-15,22 1 0,-21-1 16,21 0-16,-22 0 0,22 0 16,-21 0-16,21 1 0,0-1 0,-1 21 15,1-21-15,21 0 0,0 1 16,0-1-16,0 0 0,0 0 16,0 0-16,0 0 0,0 1 0,21-1 15,-21 0-15,22 0 0,20 0 16,-21 0-16,0 1 0,0-1 15,1 0-15,20 0 0,-21 0 16,0 0-16,0-21 0,1 22 16,-1-1-16,-21 0 0,0 0 0,0 0 15,0 0-15,0 1 16,0-1-16,-21 0 0,-1-21 0,1 21 16,-21 0-16,21-21 0,-22 21 15,1-21-15,0 22 0,-1-22 16,1 0-16,0 0 0,-1 0 0,1 0 15,0-22-15,-1 22 0,22-21 16,-21 0-16,21 0 0,0 21 0,-1-21 16,1 0-16,0-1 15,21 1-15,0 0 16,0 0-16,21 21 0,0-21 16,1 21-16,20-21 0,-21 21 15,0-22-15,22 22 0,-22-21 0,21 21 16</inkml:trace>
  <inkml:trace contextRef="#ctx0" brushRef="#br0" timeOffset="162384.5">1312 3048 0,'0'-63'32,"0"126"-32,-21-126 0,0 41 15,0 22-15,21 22 16,-21-1-16,21 0 16,-22 0-16,1 21 0,21 1 15,-21-1-15,0 22 0,21-1 0,-21-21 16,0 22-16,-1-1 15,22-20-15,-21 20 0,21-20 0,-21-1 16,21-21-16,-21 21 0,21-20 16,0-1-16,0 0 0,0 0 15,0 0-15,0 0 16,21-21 0,-21-21-1,0 0-15,21 21 0</inkml:trace>
  <inkml:trace contextRef="#ctx0" brushRef="#br0" timeOffset="162616.37">889 3641 0,'21'0'31,"0"0"-16,0-21-15,22 21 0,-22 0 16,0-22-16,0 22 0,22 0 16,-22 0-16,21-21 0,-21 21 0,0 0 15,1 0-15,-1 0 0,0 0 16,0 0-16,-21-21 0,21 21 16,0 0-16</inkml:trace>
  <inkml:trace contextRef="#ctx0" brushRef="#br0" timeOffset="163236.81">1757 3662 0,'0'0'0,"21"0"0,0-21 16,-21 0-16,0-1 15,0 1 1,0 0-16,0 0 0,0 0 16,0 0-16,0-1 0,-21 1 15,0 0-15,0 21 0,-1-21 16,1 21-16,0 0 0,0 0 0,-21 0 16,20 0-16,1 0 0,-21 21 15,0 0-15,20 0 0,-20 1 16,21 20-16,-21-21 0,20 21 0,1 1 15,0-22-15,0 21 16,21 1-16,-21-22 0,21 0 0,0 21 16,0-21-16,0 1 0,0-1 0,21 0 15,0-21 1,0 0-16,0 0 0,1 0 0,-1 0 16,0 0-16,0 0 0,0-21 15,22 21-15,-22-21 0,21-1 0,-21 1 16,0 0-16,1 0 0,20 0 15,-21 0-15,-21-1 0,21 1 0,0-21 16,-21 21-16,22 0 0,-22-22 16,0 22-16,0 0 0,0 0 15,0 0-15,-22 42 32,1 0-32,21 0 0,-21 0 15,21 22-15,0-22 16,-21 0-16,21 21 0,-21-21 0,21 1 15,0 20-15,0-21 0,0 0 16,0 0-16,0 1 16,0-1-16,21-21 15,0 0-15,0 0 16,0 0-16,-21-21 0,22-1 16,-1 22-16</inkml:trace>
  <inkml:trace contextRef="#ctx0" brushRef="#br0" timeOffset="164205.28">2074 3048 0,'0'0'0,"0"-21"0,21 21 0,-21-21 16,0 42 15,0 0-31,0 0 0,0 0 0,0 22 15,0-1-15,0 0 0,0 1 16,0 20-16,-21-20 0,0 20 0,21-21 16,-21 22-16,21-22 0,0 1 15,-21-1-15,21-21 0,0 21 0,0-20 16,0-1-16,0 0 16,0 0-16,0 0 0,21 0 15,0-21-15,0 0 16,0 0-16,1 0 0,-1-21 15,21 21-15,-21-21 0,0 0 16,22 0-16,-22 0 0,0-1 0,0 1 16,0 0-16,1-21 0,-1 21 15,-21-1-15,21 1 0,-21 0 16,0 0-16,0 0 0,0 42 31,0 0-31,0 0 0,0 0 0,0 1 16,-21-1-16,21 21 15,0-21-15,0 0 0,0 22 0,0-22 16,0 0-16,0 0 0,0 0 16,21 1-16,0-22 0,0 21 0,0-21 15,1 0-15,20 0 0,-21 0 16,21 0-16,-20 0 0,20 0 0,-21-21 16,21 21-16,-20-22 0,20 1 15,-21 0-15,0 0 0,22-21 0,-22 20 16,0-20-16,0 21 0,0-21 15,-21 20-15,21-20 0,1 21 16,-1 0-16,-21-22 0,0 22 16,21 21-16,-21-21 0,21 21 15,-21 21 1,0 0 0,0 1-16,21-22 46,-21-22-30,0 1 0,0 0-1,-21 21 1,0 0 0,0 0-1,0 21-15,-1-21 0,22 21 16,-21 22-16,21-22 0,-21 0 0,21 21 15,-21-20-15,21 20 0,-21-21 16,21 0-16,0 22 0,0-22 0,0 0 16,0 0-16,0 0 0,0 0 15,0 1-15,21-22 0,0 0 16,0 0-16,0 0 16,1 0-16,-1 0 0,0 0 15,0 0-15,0 0 0,0-22 16,1 1-16,20 21 0,-21-21 0,0 0 15,0 0-15,1 21 0,-1-21 16,0-1-16,-21 1 0,0 0 0,21 0 16,-21 0-16,0-22 0,0 22 15,0 0-15</inkml:trace>
  <inkml:trace contextRef="#ctx0" brushRef="#br0" timeOffset="164405.2">3175 3133 0,'-21'0'0,"42"0"0,-63 0 16,20 0 0,1 0 15,0 0 16,0 0-32</inkml:trace>
  <inkml:trace contextRef="#ctx0" brushRef="#br0" timeOffset="164648.23">2074 3429 0,'0'21'0,"0"-42"0,0 63 16,21-42-1,1 0-15,-1 0 0,21 0 0,-21 0 16,22 0-16,-1 0 0,0 0 16,-21 0-16,22-21 0,-1 21 0,-21-21 15,0 21-15,1 0 0,-1 0 16,0 0-16,-21-21 0,21 21 0,-21-21 47,21 21-47</inkml:trace>
  <inkml:trace contextRef="#ctx0" brushRef="#br0" timeOffset="165552.51">4360 3154 0,'0'0'0,"21"0"93,1 0-93,-1 0 16,0 0-16,0-21 0,0 21 0,22-21 16,-22 21-16,21-22 0,-21 1 15,22 21-15,-1-21 0,-21 0 0,0 0 16,0 0-16,1-1 0,-1 1 16,0 0-16,-21 0 15,0 0-15,0 0 0,0-1 0,-21 1 16,-22 0-16,22 21 0,0 0 15,-21 0-15,-1 0 0,1 0 0,0 0 16,-1 0-16,1 21 0,0 0 16,-1 1-16,1 20 0,0 0 0,-1-21 15,22 22-15,-21 20 0,21-20 16,0-1-16,21 21 0,0-20 0,-22-1 16,22 0-16,0 1 0,0-1 15,0-21-15,0 22 0,0-22 0,22-21 16,-1 21-16,0 0 0,21-21 15,-21 0-15,22 0 0,-1 0 0,-21 0 16,22 0-16,-22-21 16,21 0-16,-21 21 0,0-21 0,1-1 15,-22 1-15,0 0 16,-22 21-16,1 0 16,0 0-16,0 0 0,-21 0 15,20 0-15,-20 21 0,0 0 0,21 1 16,-22 20-16,22-21 0,-21 0 15,21 22-15,-1-22 0,1 21 16,0-21-16,0 22 0,21-22 0,0 21 0,0-21 16,0 0-16,0 22 15,0-22-15,0 0 0,0 0 0,0 0 0,21-21 16,21 22-16,-20-22 16,-1 0-16,21 0 0,-21 0 0,22 0 15,-1 0-15,0-22 0,22 1 16,-22 21-16,0-21 0,1 0 0,-1 0 15,0-22-15,1 22 0,-1 0 0,-21-21 16,22-1-16</inkml:trace>
  <inkml:trace contextRef="#ctx0" brushRef="#br0" timeOffset="165845.34">5228 2815 0,'0'0'0,"0"-42"0,0 21 16,0 0-16,0-1 0,0 1 0,0 42 31,-21 1-31,21 20 0,-21 0 16,21 1-16,-21-1 0,21 0 15,0 22-15,0-1 0,-22 1 0,22-1 16,-21 1-16,0-1 0,21 1 16,0-1-16,0 1 0,-21-1 0,21-20 15,-21-1-15,21 0 0,-21 1 16,21-22-16,0 0 0,0 21 15,0-21-15,0 1 0,0-1 16,21-21 15,0-21-31,-21-1 0,21 22 16,-21-21-16</inkml:trace>
  <inkml:trace contextRef="#ctx0" brushRef="#br0" timeOffset="166264.67">5292 3620 0,'0'42'15,"0"-21"1,21-21 15,0 0-31,0 0 16,21-21-16,-20 0 0,-1 21 15,0-21-15,0-1 0,21 1 16,-20 0-16,-1 0 0,0 21 0,-21-21 16,21 0-16,-21-1 0,21 1 0,-21 0 15,0 0-15,0 0 16,-21 21-16,0 0 16,0 0-16,0 0 0,-1 0 0,1 21 15,0 0-15,0-21 0,0 42 16,0-20-16,-1-1 0,1 0 15,0 21-15,21-21 0,0 22 0,0-22 16,0 0-16,0 0 0,0 22 16,0-22-16,0 0 0,0 0 15,21-21-15,22 21 0,-22-21 16,0 0-16,21 0 0,-21 0 16,22 0-16,-22 0 0,21-21 0,-21 21 15,22-21-15,-22 0 0,21 0 16</inkml:trace>
  <inkml:trace contextRef="#ctx0" brushRef="#br0" timeOffset="166997.25">6011 3366 0,'0'0'0,"0"-43"16,0 64 15,-21 1-31,21-1 0,0 0 16,-21 21-16,21-21 0,-21 1 15,21 20-15,-21-21 0,21 0 0,0 0 16,0 22-16,-22-22 0,22 0 0,0 0 16,-21 0-16,21 1 15,0-1-15,0 0 16,0-42 15,0 0-15,0-1-16,0 1 15,0 0-15,0-21 0,21 21 0,1-22 16,-22 22-16,21-21 0,0-1 16,0 22-16,0-21 0,0 21 0,1 0 15,-1-1-15,0 1 0,0 0 16,0 21-16,0 0 0,1 0 16,-1 21-16,0 0 15,-21 1-15,21 20 0,-21-21 16,0 0-16,21 22 0,0-22 0,-21 0 15,22 21-15,-22-21 0,0 1 16,0-1-16,0 21 0,0-21 0,0 0 16,0 1-16,0-1 15,0 0-15,-22-21 16,22-21 0,0 0-1,0-1-15,0-20 0,0 21 16,0 0-16,0-22 15,0 1-15,22 21 0,-1-21 0,0-1 16,21 22-16,-21-21 0,22 21 16,-1-22-16,0 22 0,1 0 0,-1 0 15,-21 0-15,22 21 0,-1 0 16,0 0-16,-21 0 0,1 21 0,20 0 16,-21 0-16,-21 0 0,21 0 0,-21 22 15,0-1-15,0-21 0,0 22 16,0-1-16,0-21 0,0 21 0,0-20 15,0-1-15,-21 0 0,21 0 16,0 0-16,-21 0 0,0 1 0,21-1 16,-21-21-16,21 21 15,0-42 17,0 0-32,21 21 15</inkml:trace>
  <inkml:trace contextRef="#ctx0" brushRef="#br0" timeOffset="167385.07">7154 3535 0,'0'21'0,"21"-21"47,1 0-47,-1-21 15,0 21-15,0-21 0,0 0 16,0 21-16,1-22 0,-1 1 0,0 0 16,0 0-16,-21 0 0,0 0 15,0-1-15,0 1 0,0 0 0,0 0 16,-21 21 0,0 0-16,-22 0 0,22 21 15,0 0-15,0 0 0,0 1 16,0 20-16,-1-21 0,1 21 0,0 1 15,21-22-15,0 21 0,-21 1 16,21-22-16,0 0 0,0 21 16,0-21-16,0 1 0,0-1 0,21 0 15,0-21-15,0 21 0,1-21 0,20 0 16,-21 0-16,21 0 0,-20 0 16,20 0-16,0 0 0,1-21 0,-1 0 15,-21 21-15,21-21 0</inkml:trace>
  <inkml:trace contextRef="#ctx0" brushRef="#br0" timeOffset="167893.15">7895 3239 0,'0'21'16,"-21"-21"-1,21 21-15,0 0 0,-21 21 0,21-20 16,-21-1-16,21 0 0,0 21 15,-22-21-15,22 22 0,0-22 0,0 0 16,0 0-16,0 22 0,0-22 16,0 0-16,0 0 0,0 0 0,0 0 15,0 1-15,0-1 16,-21-21 0,0 0-1,21-21 1,0-1-16,0 1 15,0 0-15,0 0 0,0-21 0,0 20 16,0-20-16,21 0 0,0-1 16,1 1-16,20 21 0,-21-21 0,21-1 15,1 1-15,-1 0 0,0 20 16,1 1-16,-1 0 0,22 0 0,-43 21 16,21 0-16,0 0 0,-20 21 15,20 0-15,-42 0 0,21 22 0,-21-22 16,0 21-16,0 1 0,0-1 0,0 0 15,0-21-15,0 22 0,-21-1 16,21-21-16,0 22 0,-21-22 16,0 0-16,21 0 0,0 0 0,-22 0 15,22 1-15,-21-22 0,21 21 16,0-42 15,0-1-31,21 22 0,-21-21 0,22 0 16,-1-21-16</inkml:trace>
  <inkml:trace contextRef="#ctx0" brushRef="#br0" timeOffset="168224.96">8869 2646 0,'0'0'16,"-21"0"-1,-1 21 1,22 0-16,-21 22 0,21-22 16,-21 21-16,0 0 0,21 1 0,-21 20 15,0 1-15,-1-1 0,22 1 16,-21-1-16,0 1 0,0-1 0,0 1 16,0-22-16,21 22 0,-22-22 15,22 0-15,-21 1 0,21-22 16,0 21-16,-21-21 0,21 0 0,0 1 15,-21-1-15,21 0 0,21-21 47,0 0-47,0-21 0,1 0 16,-1-1-16,21 1 0</inkml:trace>
  <inkml:trace contextRef="#ctx0" brushRef="#br0" timeOffset="168653.98">9207 3366 0,'0'0'16,"0"-22"-16,0 1 15,-21 21 17,0 0-32,0 0 0,0 21 0,0 1 15,-22-1-15,22 0 0,0-21 16,0 21-16,0 0 0,-1 0 0,22 1 15,0-1-15,0 0 0,0 0 16,22-21 0,-1 21-16,0-21 0,0 0 0,0 21 15,0-21-15,1 0 0,-1 22 16,0-1-16,0-21 0,0 0 16,-21 21-16,21 0 0,-21 0 15,0 0 1,-21-21-16,0 0 15,0 22-15,0-22 0,0 0 0,-22 0 16,22 0-16,0 21 0,-21-21 16,20 0-16,1 0 0,-21 0 0,21 0 15,0 0-15,-1 0 0,1 0 16,0 0-16,21-21 16,0-1-1,0 1 1,0 0-16,0 0 0</inkml:trace>
  <inkml:trace contextRef="#ctx0" brushRef="#br0" timeOffset="168996.44">8361 3048 0,'0'0'0,"-21"0"0,42 0 32,0 0-32,21 0 0,1 0 15,-1-21-15,21 21 0,1 0 0,-1 0 16,1 0-16,21 0 0,-22-21 16,22 21-16,-22 0 0,1 0 0,-1-21 15,1 21-15,-22 0 0,0 0 16,1 0-16,-22 0 0,0 0 0,0 0 15,0 0-15,-21-22 0,-21 44 79,0-22-79,0 0 0,0 21 15</inkml:trace>
  <inkml:trace contextRef="#ctx0" brushRef="#br0" timeOffset="171429.06">762 5334 0,'0'-21'47,"21"0"-31,0 0-1,-21-1 17,0 1-17,0 0 1,0 0-1,-21 0-15,0 0 16,0 21-16,21-22 0,-21 22 16,-1-21-16,1 21 15,0-21-15,0 21 0,0 0 0,0 0 16,-22 21 0,22 0-16,0 1 0,0-1 15,0 0-15,-1 21 0,1-21 0,0 22 16,0-1-16,0 0 0,0-20 15,21 20-15,0 0 0,-22 1 16,22-1-16,0 0 0,0-21 0,0 22 16,0-22-16,0 0 0,0 0 15,22 0-15,-1 1 0,0-22 16,0 21-16,0-21 0,0 0 16,1 0-16,-1 0 15,0-21-15,0 21 0,0-22 0,0 1 16,1 21-16,-22-21 15,21 0-15,-21 0 0,21 21 16,0-21-16,-21-1 0,0 1 0,0 0 16,21 21-16,-21-21 0,0 0 15,21 21-15,-21-21 0,0-1 16,0 1-16,0 0 31,0 0-15</inkml:trace>
  <inkml:trace contextRef="#ctx0" brushRef="#br0" timeOffset="173384.75">4254 3683 0,'-21'21'0,"0"-21"16,0 21-16,21 1 31,21-22-15,0 0-16,0 0 15,22 0-15,-1 0 0,22 0 16,-1 0-16,1-22 0,-1 22 0,22-21 16,-1 21-16,1-21 0,0 21 15,-1-21-15,22 21 0,0-21 16,0 21-16,0-21 0,0 21 15,21-22-15,0 22 0,-22-21 0,22 21 16,-21-21-16,21 21 0,0 0 0,-21-21 16,21 21-16,0 0 0,-21-21 15,0 21-15,0 0 0,-22 0 0,22-21 16,-21 21-16,-1 0 0,1 0 16,0-22-16,-1 22 0,-20 0 0,-1 0 15,1 0-15,-1-21 0,1 21 16,-22 0-16,1 0 0,-1 0 0,-21 0 15,0 0-15,0 0 0,1 0 16,-1 0-16,-21-21 31,-21 21-15,-1 0-16,1 0 0,-21 0 16,21 0-16,-22 0 0,1 0 15,-21 0-15,-1 0 0,1 0 0</inkml:trace>
  <inkml:trace contextRef="#ctx0" brushRef="#br0" timeOffset="173769.22">5419 3725 0,'-64'22'15,"128"-44"-15,-191 65 0,63-22 0,22 0 0,-22-21 16,22 21-16,0 0 0,20-21 15,-20 22-15,21-22 0,0 0 0,21 21 16,42-21 0,-21 0-16,22 0 0,20 0 15,-21 0-15,22 0 0,21 0 0,-1-21 16,1 21-16,21-22 0,0 22 16,-1-21-16,22 21 0,-21-21 15,21 21-15,21-21 0,-21 0 0,22 21 16,-22-21-16,0 21 0,0-22 15,0 22-15,-22-21 0,1 21 0,0-21 16,-21 0-16,21 21 0,-22 0 16,1-21-16,-22 21 0,1-21 0,-22 21 15,1 0-15,-1-22 0,0 22 16,-21 0-16,1 0 0,-22-21 16,0 0-16,0 0 15,-22 0-15,1 21 0,-21-21 16,0-1-16</inkml:trace>
  <inkml:trace contextRef="#ctx0" brushRef="#br0" timeOffset="174480.81">5673 2752 0,'0'0'0,"-22"0"31,1 21-31,21 0 0,0 0 16,0 0-16,-21 1 0,0-1 15,21 21-15,-21-21 0,21 0 0,0 1 16,-21-1-16,21 0 0,-22 0 15,22 0-15,-21 0 0,21-42 63,0 0-63,0 0 0,0 0 16,0 0-16,21-1 0,1-20 15,-22 21-15,21 0 0,0-22 0,-21 22 16,21 0-16,0-21 0,0 21 15,1 21-15,-1-22 0,0 22 0,0 0 16,0 0-16,0 0 16,1 22-16,-22-1 0,0 0 0,21 0 15,-21 0-15,21 0 0,-21 1 0,0-1 16,0 0-16,0 0 0,0 0 16,0 0-16,0 1 0,0-44 62,21 1-62,0 0 0,0 0 16,-21 0-16,22 0 0,-1-1 15,0-20-15,0 21 0,0 0 0,0-22 16,22 22-16,-22 0 0,0 21 16,0 0-16,0 0 0,1 0 0,-1 0 15,0 0-15,-21 21 0,0 0 16,21 1-16,-21-1 0,0 21 0,0-21 15,0 0-15,0 1 0,0-1 0,0 21 16,0-21-16,-21-21 0,21 21 16,0 1-16,0-1 15</inkml:trace>
  <inkml:trace contextRef="#ctx0" brushRef="#br0" timeOffset="174816.63">6371 2836 0,'21'0'15,"0"-21"1,1 21-16,-1-21 16,0 21-16,21-21 0,-21 21 0,1-21 15,20 21-15,-21-21 16,21-1-16,-20 1 0,-1 0 0,0 21 15,0-21-15,-21 0 0,0 0 16,0-1-16,-21 22 0,0-21 16,0 21-16,-1 0 0,-20 0 0,21 21 15,-21 1-15,20-1 0,-20 0 16,21 0-16,0 0 0,0 22 16,-1-22-16,1 0 0,21 21 0,0-21 15,0 1-15,0-1 0,0 0 0,0 0 16,21 0-16,1-21 0,-1 21 15,0-21-15,0 0 0,21 0 16,1 0-16,-1 0 0,-21 0 16,22-21-16,20 21 0</inkml:trace>
  <inkml:trace contextRef="#ctx0" brushRef="#br0" timeOffset="175077.48">7302 2180 0,'0'0'0,"0"-21"0,0 0 16,0 42 0,-21-21-1,0 42-15,21-20 0,-21 20 16,0 0-16,21 1 0,-21-1 0,-1 21 16,1 1-16,0-22 0,0 22 0,0-22 15,21 0-15,-21 1 0,-1-1 16,22 0-16,0-20 0,0-1 0,0 0 15,0 0-15,22-21 16,-1 0-16,0 0 16,0 0-16,0-21 0,0 0 15</inkml:trace>
  <inkml:trace contextRef="#ctx0" brushRef="#br0" timeOffset="175850.69">7705 2032 0,'-22'21'16,"1"0"-16,0 1 0,0-1 0,0 21 15,0-21-15,-1 22 0,1 20 16,0-21-16,0 22 0,0-22 0,0 22 16,-1-22-16,1 22 0,21-22 15,-21 0-15,0 1 0,21-1 0,-21-21 16,21 0-16,0 0 0,0 1 15,-21-1 1,21-42 0,0-1-16,0 1 15,0 0-15,0 0 0,21 0 0,0 0 16,0-22-16,0 22 0,0 0 16,1 0-16,-1 0 0,21-1 0,-21 1 15,0 21-15,1 0 0,-1 21 16,-21 1-16,0-1 15,0 21-15,0-21 16,0 0-16,0 1 0,0-1 0,-21 0 16,21 0-16,0 0 0,0 0 15,0 1-15,21-22 32,0 0-32,0 0 0,21 0 15,-20 0-15,20 0 0,0-22 0,-21 1 16,22 0-16,-1 0 0,-21 0 15,22-22-15,-22 22 0,0 0 0,0-21 16,-21 21-16,0-1 0,21 22 16,-21-21-16,0 42 31,-21 1-31,21-1 0,-21 0 0,0 0 16,21 0-16,0 0 0,-21 1 15,21-1-15,0 0 0,-22 0 16,22 0-16,0 0 0,22 1 15,-1-22-15,0 0 16,0 0-16,0 0 0,22 0 16,-22 0-16,21-22 0,-21 1 15,0 0-15,22 0 0,-22 0 0,-21 0 16,21-1-16,-21 1 0,21-21 0,-21 21 16,0 0-16,0-22 0,0 22 15,0 0-15,-21 0 0,0 21 16,0-21-16,0 21 0,-1 0 15,1 0-15,0 0 0,0 0 16,0 21-16,0 0 0,21 0 16,0 0-16,21 0 15,0-21 1,0 0-16,0 0 0</inkml:trace>
  <inkml:trace contextRef="#ctx0" brushRef="#br0" timeOffset="176528.81">8763 2350 0,'0'0'0,"-21"0"0,0-22 16,-1 22-16,1 0 0,0 0 16,0 0-16,0 0 0,-22 0 0,22 22 15,-21-1-15,21 0 0,0 0 16,-22 21-16,22-20 0,0 20 0,0-21 15,0 21-15,21-20 0,0-1 16,0 0-16,0 21 0,0-21 0,0 1 16,21-1-16,0-21 15,0 0-15,0 0 0,0 0 0,1 0 16,20 0-16,-21 0 0,0-21 16,22 21-16,-22-22 0,21-20 15,-21 21-15,22-21 0,-22 20 0,0-20 16,0-21-16,0 20 0,0 1 15,1-22-15,-1 22 0,0 0 0,0-22 16,0 22-16,-21 0 0,21-22 16,1 43-16,-22-21 0,21 20 0,-21 1 15,0 0-15,-21 42 16,-1 0-16,1 1 16,0 20-16,0-21 0,-21 21 15,20 1-15,1-1 0,0 0 0,0 1 16,21 20-16,0-20 0,0-1 15,0 0-15,0 1 0,0-1 16,0-21-16,0 21 0,0-20 0,21-1 16,0 0-16,0 0 0,1 0 15,-1-21-15,0 0 0,0 0 0,0 0 16,22 0-16,-22 0 0,0 0 16,0-21-16,21 0 0,-20 0 0,-1 0 15,0-1-15,0 1 0,0 0 16,0 0-16,1 0 0,-1 0 0,-21 42 31,0 0-31,0 0 16,0 0-16,-21 0 0,-1 1 0,22 20 15,-21-21-15,0 0 16,21 0-16,-21 1 0,21-1 0,0 0 16,-21-21-16,21 21 0,-21-21 31,-1 0-31,1 0 0,0 0 15</inkml:trace>
  <inkml:trace contextRef="#ctx0" brushRef="#br0" timeOffset="176808.65">6921 2371 0,'212'0'31,"-170"-21"-31,1 21 16,20-22-16,-20 22 0,-1 0 0,21-21 15,-20 21-15,-1 0 0,0 0 16,1 0-16,-22 0 0,0 0 0,-42 0 31,0 21-31,-22-21 16</inkml:trace>
  <inkml:trace contextRef="#ctx0" brushRef="#br0" timeOffset="177812.72">698 5122 0,'0'-21'32,"-21"21"-32,0 21 15,0-21-15,0 22 0,0 20 16,-1-21-16,1 0 0,0 22 15,0-22-15,0 21 0,0 0 16,-22-20-16,43 20 0,-21 0 16,0-21-16,21 22 0,0-22 0,0 0 15,0 0-15,0 0 0,0 1 16,21-22-16,0 0 0,0 0 16,1 0-16,20 0 0,-21 0 15,21 0-15,-20-22 0,20 1 16,-21 0-16,21 0 0,-20 0 0,-1 0 15,0-1-15,0 1 0,0 0 16,-21-21-16,0 21 0,0-1 0,0-20 16,0 21-16,0-21 0,0 20 15,0 1-15,0-21 0,-21 21 16,0 0-16,0 21 0,0-22 0,-1 22 16,1 0-16,0 0 15,0 0-15,0 0 0,21 22 16,-21-1-16,21 0 15,0 0-15,0 0 0,0 0 16</inkml:trace>
  <inkml:trace contextRef="#ctx0" brushRef="#br0" timeOffset="178406.37">1249 5186 0,'0'0'16,"42"-21"-16,-21 0 0,22 21 0,-1-22 0,0-20 15,-21 21-15,22 0 16,-1-22-16,-21 22 0,22-21 0,-22 21 16,0-22-16,0 22 0,0-21 15,-21 21-15,21 0 0,-21-1 0,0-20 16,0 21-16,-21 0 15,0 0-15,-21 21 0,21 0 16,-1 0-16,-20 0 0,21 0 0,-21 0 16,20 21-16,-20 0 0,21 21 15,-21 1-15,20-1 0,-20 21 0,21 1 16,0-1-16,-22 1 16,22 21-16,0-22 0,0 22 15,0-1-15,0 1 0,-1 0 0,1-1 16,21 1-16,-21-21 0,21 20 15,0 1-15,0-22 0,0 22 0,0-21 16,0 20-16,0-20 0,0-1 16,0 1-16,0-1 0,0 1 15,0-22-15,0 0 0,21 1 0,-21-1 16,0 0-16,21-20 0,-21-1 16,0 0-16,0 0 0,0 0 0,-21-21 15,0 0-15,0 0 0,0 0 16,-22 0-16,22 0 0,-21 0 15,0-21-15,-1 21 0,1-21 16,-22-21-16,22 20 0,0 1 16,-1-21-16,1 21 0,0-22 0,21 22 15,-22-21-15,43 21 0,-21 0 16,21-1-16,0-20 0,0 21 0,0 0 16,0 0-16,21-1 0,0 1 15,1 0-15,20 0 0,0 0 16,1 0-16,20-22 0,-21 22 0,22-21 15</inkml:trace>
  <inkml:trace contextRef="#ctx0" brushRef="#br0" timeOffset="178700.84">3111 4868 0,'0'-21'0,"0"42"0,0-63 16,0 21-16,-21 21 16,0 21-1,21 21-15,-21-20 0,0 41 0,0-21 16,-1 22-16,1-1 16,21-20-16,-21 20 0,0 1 0,0-1 15,0-20-15,-1 20 0,1-21 16,0 1-16,21-1 0,-21-21 0,21 22 15,0-22-15,0 0 16,21-21 0,-21-21-16,21 21 0,-21-21 15</inkml:trace>
  <inkml:trace contextRef="#ctx0" brushRef="#br0" timeOffset="179257.69">2709 5017 0,'0'-22'0,"0"44"0,0-86 16,0 43-16,0-21 0,0 20 16,0 1-16,0-21 0,43 21 0,-22 0 15,0-1-15,21 1 0,1 21 16,-1-21-16,0 0 0,1 21 0,20 0 16,-21 0-16,1 0 0,20 0 15,-20 0-15,-1 21 0,-21 0 0,0 22 16,-21-22-16,0 21 0,-21 0 15,0 1-15,-21-1 0,-1 0 0,1 1 16,0-1-16,-22-21 0,22 22 16,-1-22-16,1 0 0,0 0 0,-1 0 15,22-21-15,0 0 0,0 0 16,21-21 0,21 21-16,0-21 15,22 0-15,-22 0 0,21-1 0,0 1 16,1 0-16,-1 21 0,0-21 15,1 21-15,20 0 0,-20 0 0,-1 0 16,0 21-16,1 0 16,-1 0-16,0 22 0,-21-22 0,1 21 0,-22 1 15,0-1-15,0-21 0,0 21 16,-43 1-16,22-1 0,-21-21 0,-22 22 16,22-1-16,-22-21 15,22 0-15,-21 22 0,20-22 0,-20 0 16,20 0-16,-20-21 0,21 0 15,-22 21-15,22-21 0,-1 0 0,1 0 16,0 0-16,21-21 0,-1 21 16,1-21-16,0 0 0,21 0 0,0-1 15,0 1-15,21 0 16,0 0-16,1 0 0,20 0 0,-21 21 16,21-22-16,1 1 0,-1 0 15,0 0-15,1 0 0</inkml:trace>
  <inkml:trace contextRef="#ctx0" brushRef="#br0" timeOffset="179932.33">3746 5207 0,'0'0'0,"0"21"16,0 0-1,0 1-15,0-1 0,0 0 16,-21 0-16,21 21 0,0-20 15,-21-1-15,21 0 0,-21 0 0,21 0 16,0 0-16,0 1 0,0-1 16,21-21-1,0 0-15,22 0 0,-22 0 16,0 0-16,21 0 0,1-21 0,-22 21 16,21-22-16,0 1 0,-20 0 15,20 0-15,-21 0 0,0 0 0,0-22 16,1 22-16,-1 0 0,-21 0 0,21-22 15,-21 22-15,0 0 0,0 0 16,0 0-16,0 0 0,0-1 0,0 44 31,0-1-31,-21 21 16,21-21 0,0 0-16,0 22 0,-21-22 0,21 21 15,0 1-15,0-1 0,0 0 16,0 1-16,0 20 0,0 1 0,0-22 15,0 21-15,0 1 0,0-1 0,0 1 16,0-1-16,0 1 0,0-1 16,0 22-16,0-21 0,0-1 0,-22 22 15,22-1-15,-21-20 0,21 21 16,0-22-16,0 1 0,-21 20 0,0-20 16,0-1-16,21 22 0,-21-22 0,-1 1 15,22-22-15,-21 22 0,0-22 16,0 0-16,0 1 0,0-22 0,-1 0 15,1 0-15,0-21 0,0 0 16,0 0-16,0 0 0,-22-21 16,22 0-16,0-21 0,-21-1 0,20 1 15,-20-22-15,21 1 0,0-1 0,0 1 16,-1-1-16,1 1 0,0-22 16,21 1-16,0-1 0,0 0 0,0 1 15,0 20-15,0-21 0,21 22 16,0-22-16,22 22 0,-1-1 0,-21-20 15,22 20-15,20 1 0,-21-1 16,1-21-16,20 22 0,-20 21 0</inkml:trace>
  <inkml:trace contextRef="#ctx0" brushRef="#br0" timeOffset="180685.57">5270 4953 0,'22'-21'0,"-44"42"0,44-63 0,-22 21 15,0-1-15,0 1 16,-22 21 0,1 0-16,0 21 15,0 1-15,-21-1 0,20 21 16,1-21-16,0 22 0,0-1 0,0 0 15,0 1-15,-1-1 0,1 0 16,21-21-16,0 22 0,0-1 16,0 0-16,0-20 0,0 20 15,0-21-15,0 0 0,21 0 0,1 1 16,-1-1-16,21-21 0,-21 0 16,22 0-16,-1 0 0,0 0 0,1 0 15,-1 0-15,0-21 0,22-1 0,-22 1 16,0 21-16,22-42 0,-22 21 15,1 0-15,-1-22 0,0 22 0,1-21 16,-22-1-16,21 1 0,-21-21 16,0-1-16,-21 22 0,0-22 0,0 1 15,0-1-15,0 22 0,0-22 16,0 22-16,0 0 0,0-1 16,0 22-16,0-21 0,0 21 0,0 0 15,-21 21 1,0 21-16,21 0 15,-21 0-15,21 0 0,0 22 16,0-1-16,0 0 0,-21 22 0,21-22 16,0 22-16,0-1 0,0-21 15,-21 22-15,21-1 0,0-20 0,0-1 16,0 0-16,0 1 0,0-1 16,0-21-16,0 22 0,0-22 15,0 0-15,21 0 0,0 0 0,0-21 16,0 21-16,0-21 15,1 0-15,-1 0 0,0 0 16,0-21-16,0 0 0,0 21 0,1-21 16</inkml:trace>
  <inkml:trace contextRef="#ctx0" brushRef="#br0" timeOffset="181989.93">6540 4995 0,'0'-21'0,"0"42"0,0-63 16,-21 21-16,0 0 15,0 0-15,0 21 0,0 0 0,-1 0 16,1 0-16,0 0 16,0 21-16,0 0 0,21 0 0,-21 21 15,-1-20-15,1 20 0,21 0 0,-21-21 16,21 22-16,-21-1 0,21 0 15,0-20-15,0 20 0,0-21 0,0 0 16,0 0-16,0 1 0,0-1 16,0 0-16,21 0 0,0-21 0,0 0 15,1 0-15,-1 0 16,0 0-16,0 0 0,0 0 16,0 0-16,22-21 0,-22 0 0,0 21 15,0-21-15,0-1 0,-21 1 16,22 0-16,-1 0 0,0-21 0,0 20 15,-21-20-15,0 21 0,21 0 0,-21-22 16,21 22-16,-21 0 0,0 0 16,0 0-16,0 0 0,0 42 47,0 0-47,-21 0 15,21 0-15,-21 0 0,21 22 16,0-22-16,0 0 0,0 0 0,0 22 15,0-22-15,0 0 0,0 0 16,0 0-16,0 0 0,0 1 16,21-1-16,0-21 0,1 0 15,20 21-15,-21-21 0,21 0 0,-20 0 16,20 0-16,0 0 0,1 0 0,-1-21 16,0 21-16,-21-21 0,22-1 15,-22 22-15,21-21 0,-21 0 0,1 0 16,-1 0-16,0 0 0,0-1 15,-21 1-15,0 0 0,21 0 0,-21 0 16,0 0-16,0-1 0,-21 22 31,21 22-15,0-1-16,-21 0 0,21 0 16,0 0-16,0 0 0,0 1 15,0-1-15,0 0 0,0 0 0,0 0 16,0 0-16,0 1 15,0-1-15,0 0 0,21-21 16,0 21-16,-42-42 63,21 0-63,-21 21 0,21-21 15,-21-1-15,0 22 0,-1-21 16,1 21-1,0 0 1,21 21 15,0 1-15,0-1-16,21-21 16,0 0-16,-21 21 0,22-21 15,-1 0-15,0 0 0,0 21 0,0-21 16,0 0-16,1 0 0,-1 0 0,21 0 15,-21 0-15,22 0 0,-1 0 16,-21 0-16,21-21 0,1 0 0,-1 21 16,0-21-16,-20-1 0,20 1 0,0 0 15,-21 0-15,22 0 0,-22 0 16,0-22-16,0 22 0,0 0 0,-21 0 16,0 0-16,0-1 0,0 1 15,0 0-15,0 0 0,-21 21 16,0 0-1,21 21 1,0 0-16,0 0 0,0 1 16,0-1-16,0 0 0,0 0 15,0 0-15,21 0 0,0 1 0,-21-1 16,22-21-16,-1 21 0,0 0 0,0 0 16,0-21-16,-21 21 0,21 1 15,-21-1 1,0 0-16,-21-21 15,0 0 1,0 0-16,0 0 0,0 0 16,-1 0-1,1 0-15,0 0 16,0 0-16,0 0 0,0 0 16,-1-21-16,1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0:10:17.94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5101 2582 0,'21'0'47,"0"0"-31,1 0 0</inkml:trace>
  <inkml:trace contextRef="#ctx0" brushRef="#br0" timeOffset="1303.34">9292 5800 0,'-21'0'0,"42"0"0,-63 0 16,21 0-16,-1 0 0,-41 0 15,42 0-15,-22 0 16,22 0-16,0 0 0,0 0 15,42 0 32,0 21-47,22-21 16,-22 21-16,21-21 0,0 0 0,1 21 16,-1-21-16,22 0 0,-22 21 15,21-21-15,1 0 0,-1 22 0,1-22 16,-1 0-16,43 21 15,-42 0-15,-22-21 0,22 0 0,-22 0 16,0 21-16,22-21 0,-43 0 16,0 0-16,0 0 15,-42 0 32,0 0-47,0 0 0,0 0 0,-1 0 16,1 0-16,0 0 0,-21 0 0,21 0 15,-22 0-15,1 0 0</inkml:trace>
  <inkml:trace contextRef="#ctx0" brushRef="#br0" timeOffset="1664.14">9059 5990 0,'-21'0'0,"42"0"0,-63 0 15,21 0-15,0 0 0,-1 0 16,1 0-16,21 21 31,21-21-15,22 22-16,-22-22 0,21 0 0,22 0 16,-22 21-16,22-21 0,-1 0 0,1 0 15,-1 21-15,22-21 0,84 0 16,-63 21-16,-21-21 15,-1 0-15,-20 0 0,20 0 0,-20 21 16,-1-21-16,1 0 0,-22 0 16,43 0-16,-43 21 0,-21-21 15,1 0-15,-1 0 0,0 0 16,0 0-16,-21 22 31,0-1-15</inkml:trace>
  <inkml:trace contextRef="#ctx0" brushRef="#br0" timeOffset="2422.71">14414 7789 0,'43'0'31,"-22"0"-31,0 0 16,0 0-16,0 0 0,43 0 15,-22 22-15,1-22 0,-1 0 16,21 0-16,1 21 0,21 0 0,-1-21 16,-20 0-16,20 21 0,1-21 0,0 0 15,-1 0-15,1 21 0,0-21 16,-22 0-16,22 0 0,-22 0 15,1 21-15,-1-21 0,1 0 0,-22 0 16,64 0-16,-85 0 0,22 0 16,-22 0-16,0 0 0,-42 0 47,0 0-32,-1 0-15,-20 0 0,21 0 16,0 0-16,-22 0 0,-20 0 15,21 0-15</inkml:trace>
  <inkml:trace contextRef="#ctx0" brushRef="#br0" timeOffset="2744.53">14647 7980 0,'0'21'16,"21"-21"-16,1 0 16,-1 21-16,21-21 0,22 21 0,-22-21 15,21 0-15,1 0 0,21 22 16,-22-22-16,22 0 0,-1 0 0,-20 21 16,21-21-16,-22 0 0,22 0 0,-22 0 15,1 0-15,-1 0 0,1 21 16,-22-21-16,22 0 0,-22 0 0,0 0 15,-21 0-15,22 0 0,-22 0 16,0 21-16,0-21 16,-21 21-16,0 0 15,0 1 1,-21-22 0</inkml:trace>
  <inkml:trace contextRef="#ctx0" brushRef="#br0" timeOffset="3283.22">15113 9440 0,'0'0'0,"-42"0"0,20 0 0,1 0 15,21 22-15,21-1 16,1-21-16,20 0 16,0 21-16,1-21 0,20 0 15,1 0-15,-1 21 0,1-21 0,20 0 16,1 21-16,-22-21 0,107 21 15,-86-21-15,1 22 16,0-22-16,-1 0 0,1 0 0,-21 21 0,20-21 16,-20 0-16,-22 0 0,22 0 15,-43 21-15,21-21 0,0 0 16,-63 0 0,0 0-16,-21 0 15,-1 0-15,22 0 0,-21 0 16,-22 0-16</inkml:trace>
  <inkml:trace contextRef="#ctx0" brushRef="#br0" timeOffset="3572.05">14986 9652 0,'0'0'0,"-21"0"0,0 21 0,21 0 0,0 1 16,21-22-1,0 0-15,21 21 16,1-21-16,-1 0 0,21 0 0,1 21 16,21-21-16,-22 0 0,106 21 15,-84-21-15,0 0 0,-1 0 16,1 21-16,21-21 0,-21 0 0,-1 0 16,1 21-16,0-21 0,-22 0 0,1 0 15,-1 22-15,43-1 16,-85-21-16,0 0 0,-21 21 15,0 0 1,-21-21 0</inkml:trace>
  <inkml:trace contextRef="#ctx0" brushRef="#br0" timeOffset="4332.57">15134 14182 0,'0'0'16,"0"-21"-1,21 21 1,22 0-16,-22 0 15,21 0-15,22 0 0,-22 0 16,21 0-16,22 0 0,-21 21 0,20-21 16,1 0-16,0 21 0,-1-21 15,22 21-15,-21-21 0,-1 21 16,1-21-16,0 0 0,-22 21 0,1-21 16,-1 0-16,1 0 0,-22 22 0,0-22 15,-20 0-15,-1 0 0,-21 21 16,-21-21-1,-1 0-15,1 0 16,0 0-16,-21 0 0,-22-21 16,22 21-16</inkml:trace>
  <inkml:trace contextRef="#ctx0" brushRef="#br0" timeOffset="4603.41">15346 14266 0,'0'0'0,"0"22"16,42-1-1,-21-21 1,0 0-16,22 0 0,-1 0 0,22 21 16,-22-21-16,21 0 0,1 0 0,-1 0 15,1 0-15,-1 21 0,1-21 16,21 0-16,-22 0 0,1 0 15,-1 0-15,1 21 0,-1-21 0,-21 0 0,43 21 16,-43-21-16,-20 0 16,-1 0-16,0 22 0,-21-1 15</inkml:trace>
  <inkml:trace contextRef="#ctx0" brushRef="#br0" timeOffset="5068.18">15938 15706 0,'-21'0'0,"0"0"15,42 0 16,0 0-31,1 0 0,-1 0 16,21 0-16,64 0 0,-64 0 16,22 0-16,-1 0 0,1 0 0,20 0 15,-20 0-15,-1 0 0,22 0 16,-21 0-16,20 21 0,-20-21 0,-1 0 16,1 0-16,-1 0 0,107 21 15,-86-21 1,-63 0-16,-21 21 0,-21-21 31,-21 0-31,21 0 0</inkml:trace>
  <inkml:trace contextRef="#ctx0" brushRef="#br0" timeOffset="5332.04">15981 15875 0,'21'21'31,"0"-21"-31,21 0 0,1 0 0,-1 0 16,0 0-16,1 21 0,20-21 16,-20 0-16,20 0 0,1 0 0,-22 0 15,21 22-15,1-22 0,-1 21 0,-20-21 16,63 0-16,-1 0 15,-83 0-15,20 0 0,0 0 16,-21 0-16,1 0 0,-1 0 0,-21-21 16</inkml:trace>
  <inkml:trace contextRef="#ctx0" brushRef="#br0" timeOffset="6754.23">9483 12488 0,'-22'0'0,"22"22"15,22-22 1,20 0-16,-21 0 0,21 0 16,1 0-16,-1 0 0,0 0 15,22 0-15,-22 0 0,22 0 16,-1 0-16,-20 0 0,20 0 0,1 0 16,-22 0-16,64 0 0,-64 0 15,43 0-15,-64 0 0,21 0 16,1 0-16,-22 0 0,0 0 15,0 0-15,21 0 16,-63 0 15,0 0-31,0 0 16,0 0-16,0 0 0,-1 0 16,1 0-16,0 0 0</inkml:trace>
  <inkml:trace contextRef="#ctx0" brushRef="#br0" timeOffset="7090.04">9419 12594 0,'0'0'0,"0"21"0,21-21 15,0 0-15,22 0 16,-22 0-16,21 0 0,1 0 16,-1 0-16,0 0 0,1-21 0,20 21 15,-21 0-15,22 0 0,21-21 16,-22 21-16,-21 0 0,43 0 16,-43-21-16,-20 21 0,20 0 15,-21 0-15,21 0 0,-20 0 0,20 0 16,-21-21-16,0 21 15,0 0-15,1 0 16,-1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0:05:05.2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445 0,'0'-64'31,"0"43"-31,0 0 15,0 0 1,0-1-16,0 1 16,0 42 15,-22 1-15,22-1-16,0 0 0,0 21 0,0-21 15,0 22-15,0-1 0,0 0 16,0 1-16,0 20 0,0-20 15,0 20-15,0 1 0,0-22 0,0 21 16,0-20-16,0 20 16,0-20-16,0-1 0,0 0 0,0-21 15,0 22-15,0-22 0,0 0 16,0 0-16,0 0 16,-21-21 15,21-21-31,-21 0 0,21 0 15,0 0-15,0 0 0,0-1 0,0-20 16,0 0-16,0-1 0,0 1 16,0 0-16,0-22 0,21 22 15,0 0-15,1 20 0,20-20 16,-21 21-16,21 0 0,-20 0 16,20-1-16,0 1 0,-21 21 15,22 0-15,-22 0 0,21 0 0,-21 21 16,1 1-16,20-1 0,-21 21 15,-21 0-15,21 1 0,-21-1 0,0 0 16,0 1-16,0 20 0,0-20 16,0-1-16,0 0 0,0-21 15,-21 22-15,21-22 0,-21 0 0,21 0 16,0 0-16,0 1 0,0-1 16,0-42 15,0-1-16,0 1-15,0 0 0,0 0 16</inkml:trace>
  <inkml:trace contextRef="#ctx0" brushRef="#br0" timeOffset="332.81">1990 381 0,'0'0'16,"-22"0"15,22 21-31,0 0 16,0 22-16,0-22 0,0 21 16,0 1-16,0-1 0,0 0 0,0 1 15,0 20-15,0 1 0,0-22 16,-21 21-16,21-20 0,0 20 15,0-20-15,0-1 0,0 0 0,0-21 16,0 22-16,0-22 0,0 0 16,0 0-16,0 0 0,0 1 0,0-1 15,21-21 17,-21-21-32,0-1 15,0 1-15</inkml:trace>
  <inkml:trace contextRef="#ctx0" brushRef="#br0" timeOffset="544.41">1778 974 0,'21'-21'31,"-21"-1"-31,21 22 0,0-21 0,1 21 15,-1-21-15,0 21 0,0-21 16,21 0-16,-20 21 0,-1-21 16,0 21-16,21-22 0,-21 22 0,1-21 15,-1 0-15</inkml:trace>
  <inkml:trace contextRef="#ctx0" brushRef="#br0" timeOffset="1315.96">2371 762 0,'0'21'0,"0"0"15,0 1-15,0-1 0,0 21 16,0-21-16,0 22 0,0-22 0,0 21 15,0-21-15,0 22 0,0-1 16,0-21-16,0 21 0,0-20 0,0-1 16,0 21-16,0-21 0,-22-21 15,22 21-15,0 1 0,0-1 16,-21-21 15,21-21-31,0-1 16,0 1-16,0 0 15,0 0-15,0-21 0,0 20 0,0-20 16,0 0-16,0-1 0,0 1 16,21 0-16,1-1 0,-1 1 15,0 21-15,0-21 0,0 20 0,22 1 16,-22 0-16,21 21 0,-21 0 16,0 0-16,22 0 0,-22 0 0,0 21 15,0 22-15,0-22 16,1 21-16,-1-21 0,-21 22 0,0-1 15,0 0-15,0 1 0,0-22 16,0 21-16,0 0 0,0-20 0,0-1 16,0 0-16,0 0 0,0 0 15,0 0-15,0-42 32,0 0-17,0 0-15,0 0 0,0 0 16,0-22-16,0 22 0,0-21 15,0-1-15,21 1 0,0 0 0,0-1 16,0 1-16,1 21 16,20-21-16,-21 20 0,0 1 0,22 0 15,-22 0-15,21 21 0,-21 0 16,0 0-16,22 0 0,-22 21 0,0 0 16,0 0-16,0 1 0,1 20 15,-1-21-15,-21 0 0,21 22 16,-21-1-16,0-21 0,0 21 0,0-20 15,0-1-15,0 21 0,0-21 16,-21 0-16,21 1 0,-21-1 0,21 0 16,0 0-16,-22 0 15</inkml:trace>
  <inkml:trace contextRef="#ctx0" brushRef="#br0" timeOffset="1872.64">3429 1291 0,'21'0'16,"0"-21"-16,0 21 15,1-21-15,-1 0 0,0 0 0,21-1 16,-21 1-16,1-21 0,-1 21 16,21-22-16,-21 1 0,0 0 0,1-1 15,-1-20-15,0 21 0,0-1 16,0-20-16,-21 20 0,0 1 0,21-21 16,-21 20-16,0 1 0,0 21 15,0-22-15,0 1 0,0 21 0,0 0 16,0 0-16,0-1 15,0 1-15,-21 21 0,0 0 16,0 0 0,0 21-16,21 1 15,-21-1-15,21 0 0,-22 21 16,22-21-16,0 22 0,-21-1 16,0 0-16,0 22 0,21-22 0,-21 22 15,21-1-15,-21-20 0,-1 20 16,1 1-16,21-22 0,0 21 0,0-20 15,0-1-15,0 0 0,0 1 16,0-22-16,0 0 0,21 0 0,1 0 16,-1 1-16,21-22 0,-21 0 15,22 0-15,-22 0 0,21 0 0,-21 0 16,22 0-16,-22-22 0,21 1 16,-21 21-16,22-21 0,-22 0 15,0 0-15,0 0 0,0-1 16,-21 1-16,21 0 0,-21 0 15,22 0-15</inkml:trace>
  <inkml:trace contextRef="#ctx0" brushRef="#br0" timeOffset="2929.04">1376 2096 0,'0'-22'16,"0"1"0,0 42 15,0 1-31,0-1 0,0 0 0,0 21 15,0 1-15,0-1 0,0 21 16,0 1-16,0-1 0,0 1 16,0-1-16,0 1 0,0-1 0,0 1 15,0-1-15,-21 1 0,-1-22 16,22 22-16,0-22 0,-21 0 16,0-20-16,21 20 0,-21-21 0,21 0 15,0 0-15,0 1 0,0-1 16,21-21 15,0 0-31,0 0 0,1 0 16,20 0-16,0 0 0,-21 0 15,22 0-15,20 0 0,-20 0 16,-1 0-16,0-21 0,22 21 0,-22 0 16,0-22-16,1 22 0,-1 0 15,0-21-15,22 21 0,-22 0 0,1-21 16,-1 0-16,0 21 0,-21 0 15,22 0-15,-22-21 0,0 21 0,0 0 16,-21-21 0,0-1-16,0 1 15,-21 21-15,0-21 0,0 21 16,-22 0-16,22-21 0,0 21 0,-21 0 16,21 0-16,-1 0 0,1 0 15,0 0-15,0 0 0,0 0 16,0 0-16,42 0 47,0 0-47,0 0 0,0 0 15,0 0-15,1 0 0,20 0 16,-21 0-16,0 21 0,0-21 16,1 21-16,-1-21 0,-21 21 0,0 1 15,0-1-15,0 0 0,0 21 16,0-21-16,-21 22 0,-1-1 0,1-21 15,0 22-15,-21-1 0,21-21 16,-1 21-16,1 1 0,21-22 0,-21 0 16,21 0-16,-21 0 0,21 1 15,0-1-15,0 0 0</inkml:trace>
  <inkml:trace contextRef="#ctx0" brushRef="#br0" timeOffset="3704.7">2879 2646 0,'0'0'0,"0"21"16,0 0 0,0 22-16,0-22 15,0 21-15,0 0 0,21 1 0,-21-1 16,0 0-16,0 22 0,0-1 16,0 1-16,0-22 0,0 22 15,0-1-15,0 1 0,0-22 0,-21 22 16,21-22-16,0 0 0,0 1 15,-22-22-15,22 0 0,0 21 0,-21-42 16,21 21-16,0-42 31,0 0-15,0-21-16,0 21 0,0-1 0,0-20 16,0 0-16,0-1 0,0 22 15,21-21-15,-21 0 0,22-1 0,-1 1 16,0 21-16,0-22 15,0 22-15,0 0 0,1 0 0,-1 0 16,0 0-16,0 21 0,21 0 16,-20 0-16,-1 0 0,21 0 0,-21 21 15,0 0-15,22 21 0,-22-21 16,0 1-16,0 20 0,-21 0 0,0-21 16,0 22-16,0-1 0,0-21 15,0 22-15,-21-22 0,0 21 0,0-21 16,-22 0-16,22 22 0,0-22 15,-21-21-15,21 21 0,-22 0 16,22-21-16,0 0 0,0 21 0,0-21 16,-1 0-16,1 0 0,0 0 15,0 0-15,21-21 32,0 0-32,21 0 0,0 21 15</inkml:trace>
  <inkml:trace contextRef="#ctx0" brushRef="#br0" timeOffset="4148.45">3619 3154 0,'0'0'0,"-21"0"31,0 21-16,0 0-15,0 0 0,0 22 16,-1-22-16,22 21 0,-21 1 0,0-22 16,0 21-16,21 0 0,0-20 15,-21 20-15,21-21 0,0 21 0,0-20 16,0-1-16,0 0 0,0 0 16,21-21-16,0 21 0,0-21 0,0 0 15,22 0-15,-22 0 0,21 0 16,-21-21-16,22 21 0,-22-21 0,21 0 15,-21 0-15,22-1 0,-22 1 16,0-21-16,0 21 0,0 0 16,-21-22-16,0 1 0,0 0 0,0-1 15,0 22-15,0-21 0,-21-1 16,0 22-16,-21 0 0,21 0 0,-1 0 16,1 21-16,-21 0 0,21 0 15,0 0-15,-1 0 0,1 0 0,0 0 16,0 21-16,0 0 0,21 0 15,0 0-15,0 1 16,0-1-16,0 0 0,21 0 0,0-21 16,0 21-16</inkml:trace>
  <inkml:trace contextRef="#ctx0" brushRef="#br0" timeOffset="4744.1">4445 3154 0,'0'0'16,"0"-21"-16,-21 21 0,0-21 15,-1 21-15,1 0 0,0 0 16,0 0-16,0 0 0,0 0 0,-1 0 16,1 0-16,-21 21 15,21 0-15,0 0 0,-1 0 0,22 22 16,-21-22-16,0 21 0,0-21 15,21 22-15,0-1 0,0-21 0,-21 21 16,21-20-16,0 20 0,0-21 0,0 0 16,0 0-16,0 1 0,0-1 15,21 0-15,0-21 0,0 0 16,0 0-16,1 0 0,20 0 16,-21 0-16,0 0 0,22-21 0,-22 0 15,21-1-15,-21 1 0,22-21 16,-1 21-16,-21-22 0,21 1 0,-20 0 15,-1-22-15,0 22 0,0-22 16,0 22-16,0-21 0,-21-1 16,22 1-16,-22 20 0,0-20 0,0 20 15,0-20-15,0 21 0,0 20 16,0-20-16,0 21 0,0 0 0,-22 21 16,1 0-16,0 0 15,0 21-15,21 0 0,-21 0 16,21 22-16,-21-1 0,21 0 0,0 1 15,0-1-15,0 21 0,-22-20 16,22-1-16,0 22 0,0-22 16,0 21-16,-21-20 0,21-1 15,0 0-15,0 1 0,0-1 0,0 0 16,0-20-16,0 20 0,0-21 16,0 0-16,0 0 0,21 1 0,1-22 15,-1 0-15,0 0 0,0 0 16,0 0-16,0 0 0,1 0 15,-1-22-15,0 1 0</inkml:trace>
  <inkml:trace contextRef="#ctx0" brushRef="#br0" timeOffset="5436.71">5165 3048 0,'0'0'0,"0"-21"16,0 42-1,-22 0 1,22 0-16,-21 1 0,0-1 16,21 21-16,0-21 0,0 22 15,-21-22-15,21 21 0,-21-21 0,21 22 16,0-22-16,0 21 0,0-21 0,0 0 16,0 1-16,0-1 0,0 0 15,21-21-15,0 0 0,0 0 0,0 0 16,1 0-16,20 0 0,-21 0 15,0 0-15,22-21 0,-22 0 16,21-1-16,-21 1 0,0-21 0,22 21 16,-22-22-16,0 1 0,0 21 15,0-21-15,1-1 0,-1 22 0,0-21 16,-21 21-16,21-1 0,-21 1 16,0 0-16,0 42 31,0 0-16,0 1-15,0-1 0,0 0 0,0 21 0,0 1 16,-21-1-16,21-21 0,-21 43 16,21-22-16,0 0 0,-21 1 15,21-1-15,0 21 0,0-20 0,0-1 16,0 0-16,0 22 0,0-22 0,0 1 16,0 20-16,21-21 0,-21 22 15,21-22-15,-21 22 0,0-22 0,0 0 16,0 22-16,0-22 0,0-21 15,0 22-15,0-22 0,0 21 0,0-21 16,0 1-16,-21-22 16,0 0-1,-1-22-15,1 1 0,0 0 0,0 0 16,0-21-16,21-1 0,-21 1 16,-1-22-16,22 1 0,0 21 15,0-22-15,0 1 0,0-1 0,0 1 16,0 20-16,22-20 0,-1 20 0,21 1 15,-21-21-15,0 20 0,22 1 16,-1 0-16,0 20 0,1-20 0,-1 21 16,0-21-16,1 20 0,-1 1 15,0 0-15,1 0 0,-22 21 0,21-21 16,-21 21-16,1 0 0,-1 0 0</inkml:trace>
  <inkml:trace contextRef="#ctx0" brushRef="#br0" timeOffset="6416.15">3471 4445 0,'0'0'0,"0"-21"0,0 0 0,0-43 15,21 64 1,1 0-1,-22 21 1,0 1-16,0 20 0,21-21 0,-21 21 16,0 1-16,0 20 0,0 1 15,0-1-15,0 1 0,0-1 0,0 22 16,-21-22-16,-1 22 0,1-21 16,0-1-16,0-21 0,21 22 15,-21-22-15,0 1 0,21-22 0,-22 21 16,22-21-16,0 0 0,0 1 15,0-1 1,22-21 0,-1 0-16,0 0 0,21 0 0,-21 0 15,22 0-15,-1 0 0,22 0 16,-22 0-16,21 0 0,-20 0 0,20 0 16,-20 0-16,20 0 0,-21-21 15,22 21-15,-1 0 0,-20-22 0,20 1 16,-20 21-16,20 0 0,-21-21 15,1 21-15,-1 0 0,-21-21 0,0 21 16,1 0-16,-22-21 16,-22 0-1,1 21-15,0-22 0,-21 22 0,21 0 16,-22 0-16,22 0 0,-21-21 16,21 21-16,-1 0 0,1 0 0,0 0 15,0 0-15,0 0 0,42 0 31,0 0-15,21 0-16,-20 0 0,-1 0 16,21 0-16,-21 0 0,22 0 0,-22 0 15,0 21-15,0-21 0,0 22 16,-21-1-16,0 0 0,0 21 16,0-21-16,0 1 0,-21-1 15,0 0-15,-21 21 0,20-21 16,1 1-16,0 20 0,-21-21 0,21 0 15,-1 0-15,1 1 0,0-1 0,21 0 16,-21 0-16,21 0 16,-21-21-16</inkml:trace>
  <inkml:trace contextRef="#ctx0" brushRef="#br0" timeOffset="7529.03">5630 5609 0,'0'-21'32,"21"21"-32,1-21 0,-1 0 15,0 21-15,0-21 0,0-1 16,0 1-16,-21 0 16,0 0-16,0 0 0,0 0 15,0-1-15,0 1 16,-21 0-16,0 0 0,0 21 0,0-21 15,0 0-15,-1 21 0,-20 0 0,21 0 16,-21 0-16,-1 0 0,22 0 16,-21 0-16,-1 21 0,1 0 0,0 0 15,21 0-15,-22 22 0,1-1 16,21 0-16,0 1 0,-22-1 0,22 21 16,21-20-16,0-1 0,0 0 15,0 1-15,0-1 0,0 0 16,0-20-16,0 20 0,21-21 0,0 0 0,1-21 15,-1 21-15,0-21 16,0 0-16,21 0 0,1 0 0,-1 0 16,-21-21-16,22 0 0,-1 0 15,0 0-15,1-22 0,-1 22 0,0-21 16,1 0-16,-1-1 0,-21 1 0,0 0 16,22-1-16,-22-20 0,0 20 15,-21-20-15,21-1 0,-21 22 0,21-21 16,-21-1-16,0 22 0,0-22 15,0 22-15,0 0 0,0-1 16,0 22-16,0-21 0,0 21 16,-21 21-1,0 21-15,21 0 0,-21 0 0,21 21 16,0 1-16,-21 20 0,21-20 16,-22 20-16,22-21 0,-21 22 0,21-1 15,0-20-15,0 20 0,0 1 16,0-22-16,0 22 0,0-22 0,0 0 15,0 1-15,0-1 0,21-21 0,1 0 16,-22 0-16,21 1 0,0-1 16,0-21-16,21 0 0,-20 0 0,-1 0 15,0 0-15,21 0 0,-21 0 16,1 0-16,-1-21 0,21-1 16,-21 1-16,0 0 0,-21 0 0,22-21 15,-1 20-15,-21 1 0,0 0 16,0 0-16,0-21 0,21 42 0,-21-22 15,0 1-15,0 42 32,0 1-32,-21-1 15,21 21-15,0-21 0,0 0 16,0 1-16,0-1 0,0 0 0,-21 0 16,21 0-16,0 0 0,0 1 15,-22-22-15,22 21 16,0-42 15,0-1-31,0 1 16,0 0-16,0-21 0,0 21 0</inkml:trace>
  <inkml:trace contextRef="#ctx0" brushRef="#br0" timeOffset="7700">6223 5419 0,'0'0'0,"0"-21"0,0-1 0,0 1 0,0 0 16,0 0 15,21 21 0,0 21-31,0 0 16,1-21-16,-22 21 0,21-21 16,-21 22-16,21-22 0,0 21 0</inkml:trace>
  <inkml:trace contextRef="#ctx0" brushRef="#br0" timeOffset="7964.85">6477 5503 0,'0'22'15,"0"-1"1,0 0 0,0 0-16,0 0 0,0 0 15,21 1-15,-21 20 0,0-21 16,0 21-16,0-20 0,21-1 0,-21 21 15,21-21-15,-21 0 0,22 22 0,-22-22 16,0 0-16,21 0 16,0 0-16,0-21 15,0 0 1,-21-21-16,21 21 0,1-21 16,-22 0-16,21 0 0,0-22 0,0 22 15,0-21-15,0 21 0</inkml:trace>
  <inkml:trace contextRef="#ctx0" brushRef="#br0" timeOffset="8156.74">7027 5398 0,'0'0'0,"-21"21"16,0 0-16,0 0 16,0 0-16,-22 22 0,22-22 0,0 21 15,0 0-15,-22-20 0,22 20 0,0 0 16,0-21-16,-21 22 0,20-22 15,22 0-15,-21 0 0,21 0 0,-21 1 16,21-1-16,0 0 0,-21 0 16,21 0-1</inkml:trace>
  <inkml:trace contextRef="#ctx0" brushRef="#br0" timeOffset="9138.84">5419 6477 0,'0'0'0,"21"-21"0,-21 0 0,0 0 16,0-1-16,21 1 15,0 0-15,-21 42 32,0 0-17,0 22-15,0-1 0,21 0 0,-21 1 16,0-1-16,0 22 0,0-22 15,0 21-15,0 1 0,0-22 0,-21 22 16,0-22-16,0 22 16,0-1-16,-1-21 0,1 22 0,0-22 15,21 1-15,-21-1 0,0 0 0,21 1 16,0-22-16,0 0 0,0 0 16,0 0-16,21-21 31,0 0-31,0 0 0,0 0 15,1 0-15,20 0 0,-21 0 0,21 0 16,1 0-16,-1 0 0,22 0 16,-22 0-16,0-21 0,22 21 0,-1-21 15,-20 21-15,20-21 0,-21 0 0,22 21 16,-22-22-16,1 22 16,-1 0-16,0-21 0,-21 21 0,22 0 15,-22-21-15,0 21 16,-21-21-16,-21 21 15,21-21-15,-21 0 16,0 21-16,-22 0 0,22-22 0,0 22 16,0 0-16,0-21 0,-1 21 15,22-21-15,-21 21 0,21-21 16,0 0 0,21 21-16,1 0 15,-1 0-15,0 0 0,0 0 16,21 21-16,-20 0 15,-1-21-15,-21 21 0,21 0 0,-21 1 16,21-1-16,-21 0 0,0 0 0,0 0 16,0 0-16,0 1 0,0-1 15,-21 21-15,0-21 0,21 0 0,-21 1 16,-1-1-16,1 0 0,21 0 0,-21-21 16,0 21-16,0 0 0,21 1 15,-21-22-15,-1 0 16,22-22 15,22 1-31,-1 0 0</inkml:trace>
  <inkml:trace contextRef="#ctx0" brushRef="#br0" timeOffset="9376.7">6900 7133 0,'0'0'0,"0"21"0,0 1 16,0 20-16,0-21 0,0 0 16,0 22-16,0-22 0,0 21 0,0-21 15,0 22-15,-21-22 0,21 21 16,-21-21-16,21 0 0,-21 1 16,21-1-16,0 0 0,-21-21 15,21-21 16,0 0-31,0-1 16</inkml:trace>
  <inkml:trace contextRef="#ctx0" brushRef="#br0" timeOffset="9552.6">6900 6985 0,'0'0'0,"0"-21"16,-21 21-16,0 0 15,0 0-15,42 21 32,0-21-17,0 21-15,0 0 0,1-21 16,-1 22-16</inkml:trace>
  <inkml:trace contextRef="#ctx0" brushRef="#br0" timeOffset="10040.39">7239 7176 0,'0'0'0,"0"21"0,0 0 16,0 0-16,0 0 16,0 0-16,0 1 0,0-1 15,0 0-15,0 0 0,0 0 0,0 0 16,0 1-16,0-1 0,0 0 15,0 0-15,0 0 0,0 0 16,0-42 31,0 0-47,0 0 16,0 0-16,0-22 15,0 22-15,0-21 0,0 21 0,21-22 16,0 1-16,0 0 0,1 21 0,-1-22 15,0 22-15,21-21 0,1 21 16,-22-1-16,21 22 0,-21 0 0,22 0 16,-22 0-16,21 0 0,-21 0 0,0 22 15,1-1-15,-1 0 0,0 0 16,-21 21-16,0-20 0,0 20 0,0 0 16,0-21-16,0 22 0,0-1 0,0-21 15,0 22-15,-21-22 0,0 0 16,21 0-16,-22 0 0,22 0 0,0 1 15,0-1 1,0-42 15,22-1-31,-1 1 0</inkml:trace>
  <inkml:trace contextRef="#ctx0" brushRef="#br0" timeOffset="10412.18">8064 7049 0,'0'-43'15,"0"64"17,0 1-32,0-1 0,0 21 0,0 0 15,0-20-15,0 41 0,0-21 0,0 1 16,-21-1-16,21 22 0,-21-22 15,21 21-15,-21 1 0,21-22 0,-21 22 16,21-1-16,0-20 0,0 20 0,-21 1 16,21-1-16,-22 1 0,22-1 15,0 1-15,0-1 0,0-21 16,0 22-16,0-1 0,0-20 0,0-1 16,0 0-16,-21 1 0,21-1 0,0-21 15,0 0-15,0 1 0,0-1 16,-21 0-16,21-42 15,0 0-15,0-1 16,0 1-16,0 0 0,0-21 16,0-1-16,21 1 0,-21 0 0,21-22 15,-21 1-15</inkml:trace>
  <inkml:trace contextRef="#ctx0" brushRef="#br0" timeOffset="10721">7916 7408 0,'0'0'0,"0"-42"0,-21-127 31,21 148-31,0-22 0,0 22 16,0 0-16,21 0 0,0 0 0,1 21 15,-1-22-15,21 1 0,-21 21 0,22 0 16,-22 0-16,21 0 0,-21 0 16,22 21-16,-22 1 0,0-1 0,0 0 15,-21 21-15,0-21 0,0 22 0,0-1 16,0 0-16,0-20 0,0 20 15,-21-21-15,0 21 0,0-20 0,-1-1 16,1 0-16,0 0 0,0 0 16,0 0-16,0-21 0,-1 22 15,1-22-15,42 0 47,1-22-47,-1 1 0,0 0 0,0 0 16</inkml:trace>
  <inkml:trace contextRef="#ctx0" brushRef="#br0" timeOffset="11472.57">8509 6943 0,'0'0'0,"0"21"31,0 0-16,0 0-15,0 0 0,0 1 0,0-1 16,0 21-16,0-21 0,-21 22 16,21-1-16,0-21 0,0 21 0,0-20 15,0-1-15,0 0 0,0 0 16,0 0-16,0 0 0,0 1 16,21-22-16,0 0 0,0 0 0,22 0 15,-22 0-15,0 0 0,0 0 16,21-22-16,-20 1 0,-1 0 15,21 0-15,-21 0 0,0 0 0,1-22 16,-1 22-16,0-21 0,0 21 16,0-22-16,-21 22 0,0 0 0,0-21 15,21 20-15,-21 1 0,0 0 16,0 42 15,0 0-31,-21 1 0,21-1 16,-21 0-16,21 21 0,0-21 15,0 22-15,-21-1 0,21 0 0,0-20 16,0 20-16,0-21 0,0 0 16,0 22-16,0-22 0,21 0 15,-21 0-15,21-21 0,0 21 0,1-21 16,-1 0-16,21 0 0,-21 0 0,0 0 16,1-21-16,20 21 0,-21-21 15,0 0-15,22 0 0,-22-22 0,0 22 16,0-21-16,21-1 0,-42 1 0,22-21 15,-1 20-15,0-20 0,-21-1 16,21 22-16,-21-22 0,0 1 0,0-1 16,0 1-16,0 21 0,0-1 0,0 1 15,0 0-15,0 20 0,0-20 16,0 21-16,-21 42 16,0 21-1,21-20-15,0 20 16,0 0-16,0 1 0,-21-1 0,21 0 15,0 22-15,-22-22 0,22 22 0,0-22 16,0 0-16,0 22 0,0-22 16,0 0-16,0 1 0,0-1 0,0 0 15,0 1-15,22-22 0,-1 0 0,-21 0 16,21 0-16,0 1 0,0-22 16,0 0-16,1 0 0,-1 0 15,0 0-15,0-22 0,0 1 0,0 0 16</inkml:trace>
  <inkml:trace contextRef="#ctx0" brushRef="#br0" timeOffset="11672.46">9292 6879 0,'0'0'0,"-21"0"15,42 0 1,0 0-16,0 0 15,1 0-15,-1 0 0,0 0 0,21 0 16,-21 0-16,22 0 16,-22 0-16,21 0 0,-21 0 0,1 0 15,20 0-15,-21 0 0,0 0 16</inkml:trace>
  <inkml:trace contextRef="#ctx0" brushRef="#br0" timeOffset="12412.84">10985 6668 0,'0'0'0,"22"-43"0,-22 22 0,21 0 16,-21 0-16,21 0 0,-21 42 31,0 0-31,0 0 16,-21 21-16,0 1 0,-1-1 15,22 0-15,-21 1 0,0-1 0,0 22 16,21-22-16,-21 0 0,0 22 0,-1-22 16,1 22-16,0-22 0,0 0 15,0 1-15,21-1 0,0-21 0,-21 0 16,21 0-16,-22 1 0,22-1 0,0-42 47,0-1-47,0 1 0,0 0 0,0-21 15,22 21-15,-1-22 0,-21 1 16,21-22-16,-21 22 0,21 0 0,0-22 16,0 22-16,1-22 0,-1 1 0,0 21 15,21-1-15,-21-20 0,22 20 16,-22 22-16,21-21 0,1 21 0,-22 0 15,21-1-15,0 22 0,-20 0 16,20 0-16,-21 0 0,21 22 0,-20 20 16,20-21-16,-21 21 0,0 1 0,-21-1 15,0 0-15,21 1 0,-21 20 16,0-20-16,0-1 0,0 0 16,0 22-16,0-22 0,0 0 0,0-20 15,0 20-15,-21-21 0,21 21 16,0-20-16,0-1 0,-21 0 0,21 0 15,-21-21-15,0 0 32,21-21-32,0 0 0,0 0 15,-21-1-15</inkml:trace>
  <inkml:trace contextRef="#ctx0" brushRef="#br0" timeOffset="12616.72">10901 7070 0,'0'0'15,"-21"0"-15,-1 0 0,1 0 0,42 0 32,1 0-32,20 0 0,-21-21 15,21 21-15,1 0 0,-1 0 0,22 0 16,-22-22-16,0 22 0,1 0 16,-1 0-16,0 0 0,1 0 0,-22 0 15,0 0-15,0 0 0,-42 0 31,0 0-31</inkml:trace>
  <inkml:trace contextRef="#ctx0" brushRef="#br0" timeOffset="13786.27">5461 7832 0,'-42'-21'31,"20"21"-31,22 21 16,-21 0-16,21 0 0,-21 21 15,0 1-15,21-1 0,0 22 0,0-22 16,-21 21-16,0 22 0,-1-21 15,1-1-15,0 1 0,21-1 0,-21 1 16,0-1-16,0 1 0,-1-1 16,1 1-16,0-1 0,21-21 0,0 1 15,-21-1-15,21-21 0,0 22 0,0-22 16,0 0-16,0 0 0,0 0 16,0 0-16,0 1 15,21-22-15,0 0 16,0 0-16,1 0 15,-1 0-15,21 0 0,-21 0 16,0 0-16,22 0 0,-1 0 16,0-22-16,1 22 0,20-21 0,-20 21 15,20 0-15,1-21 0,-1 21 0,1 0 16,-1 0-16,-21-21 0,22 21 16,-22 0-16,1 0 0,-1 0 0,0-21 15,1 21-15,-22 0 0,0 0 0,0 0 16,0 0-16,-21-21 15,0-1 1,-21 1-16,0 21 16,0 0-16,0-21 0,-1 21 15,1 0-15,0-21 0,0 21 0,0 0 16,0 0-16,-1 0 0,1 0 16,42 0 15,1 0-31,-1 0 0,0 0 15,0 21-15,0-21 16,0 0-16,1 0 0,-1 0 0,0 21 16,0-21-16,0 0 0,0 21 0,-21 1 15,0-1-15,0 0 16,0 0-16,0 0 0,0 0 0,0 1 16,-21-1-16,0 0 0,0 0 0,0 0 15,0 0-15,-1-21 0,1 22 16,0-1-16,0 0 0,0-21 15,21 21 1,0-42 15</inkml:trace>
  <inkml:trace contextRef="#ctx0" brushRef="#br0" timeOffset="14044.5">6731 8911 0,'0'0'0,"0"21"15,0 1-15,0-1 16,0 0-16,-21 0 0,0 21 16,-1-20-16,22-1 0,-21 21 0,0-21 15,21 22-15,-21-22 0,21 0 0,-21 0 16,21 0-16,0 0 0,0 1 15,0-44 32,0 1-47</inkml:trace>
  <inkml:trace contextRef="#ctx0" brushRef="#br0" timeOffset="14225.4">6710 8636 0,'0'0'0,"0"-21"0,-21 21 16,-1-21-16,1 21 15,42 0 17,1 21-17,-1-21-15,0 21 0,0-21 16,0 21-16</inkml:trace>
  <inkml:trace contextRef="#ctx0" brushRef="#br0" timeOffset="14709.01">7260 8784 0,'0'21'0,"0"1"16,0-1-16,0 0 0,0 0 15,-21 0-15,21 0 0,0 1 16,0-1-16,0 21 0,0-21 0,0 0 16,-21 22-16,21-22 0,0 0 0,0 0 15,0 0-15,0 1 0,0-1 16,0 0-16,0 0 0,-21-21 16,-1 0-1,22-21 1,0 0-1,0 0-15,0-1 0,0 1 0,0 0 16,0-21-16,22 21 0,-22-22 16,21 1-16,0 0 0,0-1 0,0 1 15,22 21-15,-22-22 0,21 22 0,-21 0 16,22 0-16,-1 0 0,-21 21 16,21 0-16,1 0 0,-22 0 0,0 21 15,0 0-15,0 0 0,1 0 0,-1 1 16,-21 20-16,0 0 0,0-21 15,0 22-15,0-1 0,0-21 0,0 22 16,0-22-16,-21 0 0,21 21 16,-22-21-16,22 1 0,0-1 15,-21-21-15,21 21 0,21-21 32,1 0-32,-1-21 15</inkml:trace>
  <inkml:trace contextRef="#ctx0" brushRef="#br0" timeOffset="15036.82">8128 8827 0,'0'0'16,"0"-22"-16,21 22 31,-21 22-15,0-1-16,0 0 0,0 0 0,0 21 15,0 1-15,0-1 0,0 0 0,0 1 16,0-1-16,-21 22 0,21-22 16,-21 21-16,0 1 0,-1-1 0,22 22 15,-21-21-15,0 20 0,0 1 0,0-22 16,21 22-16,-21-21 0,-1 20 16,22-20-16,0-1 0,-21 1 0,0-1 15,21 1-15,-21-1 0,21-20 0,0-1 16,0 0-16,0-21 0,0 1 15,0-1-15,0-42 16,21-1 0,-21-20-16,0 21 0,0-21 15,21-1-15</inkml:trace>
  <inkml:trace contextRef="#ctx0" brushRef="#br0" timeOffset="15364.64">7980 9250 0,'0'0'0,"0"-64"0,0 22 0,0 0 0,0-1 16,0 1-16,0 0 0,0-1 15,21 22-15,0-21 0,0 21 0,0 0 16,1-1-16,20 1 0,-21 0 16,21 0-16,-20 21 0,20 0 0,-21 0 15,0 0-15,22 21 0,-22 0 0,-21 0 16,21 22-16,-21-22 0,0 21 15,0 1-15,0-1 0,0-21 0,0 21 16,-21 1-16,0-1 0,-1-21 0,1 0 16,0 22-16,0-22 0,0 0 15,-22 0-15,22-21 0,0 21 0,0-21 16,42-21 31,0 0-47,0 0 0,-21 0 0,22 0 15,20-1-15</inkml:trace>
  <inkml:trace contextRef="#ctx0" brushRef="#br0" timeOffset="16084.23">8699 8700 0,'0'0'0,"22"-22"0,-22 44 31,-22-22-31,22 21 15,0 21-15,-21-21 0,21 0 16,0 22-16,0-1 0,0-21 16,0 22-16,0-1 0,0-21 0,0 21 15,0-20-15,0-1 0,0 21 0,0-21 16,0 0-16,21-21 16,1 0-16,-1 0 0,0 0 0,21 0 15,-21 0-15,1 0 0,20 0 0,-21-21 16,21 0-16,1 0 0,-22-21 15,21 20-15,-21 1 0,1-21 16,-1 0-16,0 20 0,0-20 0,0 0 16,-21 21-16,0-22 0,0 22 0,0 0 15,21 0-15,-21 42 32,-21 0-17,21 21-15,0-20 0,0-1 0,-21 21 16,21 0-16,0-20 0,-21 20 0,21 0 15,0-21-15,0 1 0,0 20 16,0-21-16,0 0 0,21 0 0,0-21 16,0 22-16,1-22 0,-1 21 0,0-21 15,0 0-15,0 0 0,0 0 16,22-21-16,-22-1 0,0 1 16,21 0-16,-20 0 0,20 0 0,-21 0 15,0-22-15,22 1 0,-22 0 0,0-1 16,0 1-16,0-22 0,0 22 15,1-21-15,-1 20 0,-21-20 0,0 20 16,21 1-16,-21 0 0,21-1 0,-21 22 16,0 0-16,0 0 0,0 0 15,-21 42 1,0 0-16,0 0 16,-1 22-16,22-22 0,0 21 15,-21 0-15,21 1 0,-21-1 16,21 0-16,-21 22 0,21-22 0,0 1 15,0-1-15,0 0 0,0 1 16,0-1-16,0-21 0,0 0 0,0 22 16,0-22-16,0 0 0,0 0 15,21-21-15,0 0 0,0 0 16,1 0-16,-1 0 0,0 0 16,0-21-16,0 0 0,0 21 0,-21-21 15,22-1-15</inkml:trace>
  <inkml:trace contextRef="#ctx0" brushRef="#br0" timeOffset="16264.12">9673 8763 0,'0'0'15,"-21"-21"-15,-21 21 0,20 0 0,1 0 16,42-21 15,1 21-31,-1 0 0,0 0 16,21 0-16,-21 0 0,22-21 0,-1 21 15,0 0-15,1-22 0,-1 22 0,22-21 16,-22 21-16,0 0 0,1-21 0</inkml:trace>
  <inkml:trace contextRef="#ctx0" brushRef="#br0" timeOffset="16568.95">10943 8319 0,'0'-22'15,"-21"22"1,21 22-16,-21-1 16,21 21-16,0-21 0,0 0 0,-21 22 15,21-1-15,-22-21 0,22 22 16,0-1-16,0 0 0,-21 1 15,21-1-15,-21-21 0,21 21 0,0-20 16,0 20-16,0-21 0,0 0 0,-21 0 16,21 1-16,0-1 0,21-21 15,0 0 1,0 0-16,1-21 0,-22-1 16,21 1-16</inkml:trace>
  <inkml:trace contextRef="#ctx0" brushRef="#br0" timeOffset="17112.64">10922 8446 0,'0'0'0,"0"-43"16,0 22-16,-21 0 0,21 0 0,0 0 15,0-1-15,0 1 0,0 0 16,0 0-16,21 0 0,0 21 16,0-21-16,0 21 0,22 0 0,-22 0 15,21 0-15,1 0 0,-1 0 16,0 0-16,1 0 0,-1 0 0,-21 21 15,21 0-15,-20 0 0,-1 0 0,0 0 16,-21 1-16,0 20 0,0-21 16,0 0-16,0 22 0,-21-22 0,-22 0 15,22 0-15,0 0 0,-21 0 0,-1 1 16,22-22-16,0 21 0,-21-21 16,21 0-16,-1 21 0,1-21 15,42-21 16,1 21-31,-1 0 0,21 0 16,-21-21-16,22 21 0,-1 0 16,0 0-16,1 0 0,-1 0 0,0 0 15,-21 0-15,22 0 0,-1 0 0,0 21 16,-20-21-16,-1 21 0,0-21 16,0 21-16,0-21 0,-21 21 0,21 0 15,-21 1-15,0-1 0,0 0 0,0 0 16,0 0-16,-21 0 0,0 1 15,0-1-15,-21 0 0,20 0 16,-20 0-16,0-21 0,-1 21 0,1 1 16,0-1-16,21-21 0,-22 21 0,1-21 15,21 0-15,-22 0 0,22 21 0,0-21 16,0 0-16,0 0 0,0 0 16,-1 0-16,1 0 0,0 0 0,0 0 15,0-21 1,0 21-16,-1-21 15,1 21-15</inkml:trace>
  <inkml:trace contextRef="#ctx0" brushRef="#br0" timeOffset="18780.71">3365 5779 0,'0'-22'0,"0"44"0,22-65 0,-1 22 0,0 0 15,-21 0-15,21 0 16,0 21-16,-21-22 0,0 1 16,-21 0 31,0 21-32,0 0-15,0 0 16,-1 0-16,1 21 15,21 0-15,-21 22 0,0-22 0,0 21 16,21 1-16,-21 20 0,21-21 16,-22 22-16,22-1 0,-21 1 0,21-1 15,0 22-15,0-21 0,0 20 16,0 1-16,0 0 0,0-1 0,0-20 16,0 20-16,0 1 0,21 0 15,-21-1-15,22 1 0,-1 21 0,-21-21 16,0 20-16,0 1 15,0-21-15,21 21 0,-21 0 0,0-1 16,0 22-16,0-21 0,0 0 16,0 0-16,0 0 0,0 0 0,0-1 15,0 1-15,0 0 0,0-21 0,0 21 16,0-22-16,0 1 0,0 21 16,-21-22-16,21 1 0,0 0 0,-21-1 15,-1 1-15,1 0 0,21-1 16,-21 1-16,21-21 0,-21 20 0,0-20 15,21 20-15,0 1 0,-21-21 0,-1-1 16,22 22-16,-21-22 0,21 1 16,0-1-16,0 1 0,0-22 15,0 22-15,0-1 0,0-21 16,0 22-16,0-22 0,0 1 0,0 20 16,0-21-16,0 1 0,0-1 0,0 0 15,0-20-15,0 20 0,0-21 16,0 0-16,0 22 0,0-22 0,0 0 15,0 0-15,0 0 0,0 0 16,0 1 0,0-44 46,21 1-31,1 21-31,-1 0 0,0 0 16,0 0-16,21 0 0,1-21 0,-1 21 16,0 0-16,22 0 0,-22 0 0,22 0 15,-1 0-15,1 0 0,-1-21 16,1 21-16,-22 0 0,22 0 0,-22 0 16,0 0-16,1 0 0,-22 0 0,21 0 15,-21 0-15,0 0 0,1 0 16,-22-21-16,0 0 15,0-1 1,0 1 0,-22 0-16,1 21 0,21-21 15,-21 21-15,0-21 0,0 21 0,21-21 16,-21 21-16,-1 0 16,1-22-16,42 22 46,1 0-46,-1 0 16,0 0-16,0 22 0,0-1 16,0-21-16,1 21 0,-1 0 15,0-21-15,-21 21 0,0 0 0,21 1 16,-21-1-16,0 0 0,0 0 16,0 0-16,0 0 0,-21 1 0,0-1 15,0-21-15,-1 21 0,22 0 0,-21-21 16,0 21-16,0 0 0,0-21 15,0 22-15,-1-22 16,22-22 0,0 1-16</inkml:trace>
  <inkml:trace contextRef="#ctx0" brushRef="#br0" timeOffset="19764.14">5249 11494 0,'0'0'16,"43"0"0,-22-22-16,0 22 0,0-21 15,0 21-15,-21-21 0,21 21 16,-21-21-16,22 0 0,-1 21 0,-21-21 16,0-1-16,0 1 0,0 0 15,0 0-15,0 0 0,0 0 16,0-1-16,-21 1 0,-1 0 15,1 0-15,0 0 0,-21 21 16,21 0-16,-1 0 0,-20 0 0,0 0 16,21 0-16,-22 21 0,22 0 15,-21 21-15,-1-20 0,22 20 16,0 0-16,0 1 0,0-1 0,0 0 16,-1 1-16,22 20 0,-21-21 15,21 1-15,0-22 0,0 21 0,0-21 16,0 22-16,21-22 0,1-21 0,-1 21 15,0-21-15,0 0 0,0 0 16,22 0-16,-22 0 0,21 0 0,-21-21 16,22 0-16,-22 0 0,21-1 0,0 1 15,1 0-15,-1-21 16,0-1-16,1 1 0,-1 0 0,0-1 0,1-20 16,-1-1-16,-21 1 0,0-1 15,1 1-15,-1-1 0,-21 1 16,0-1-16,0 22 0,0-21 0,0 20 15,-21 1-15,-1 0 0,1 20 0,21 1 16,-21 0-16,0 21 0,0 0 16,0 0-16,-1 21 0,1 0 0,21 1 15,0-1-15,-21 21 0,21 0 16,-21 22-16,21-22 0,0 1 0,0 20 16,0 1-16,-21-1 0,21 1 0,0-22 15,0 21-15,0-20 16,0-1-16,0 0 0,21 1 0,0-1 15,0-21-15,0 0 0,22 1 0,-22-1 16,21 0-16,1-21 0,-1 0 16,-21 0-16,21 0 0,1 0 0,-1 0 15,0 0-15,-20-21 0,20 0 0,-21-1 16,0 1-16,22 0 0,-22 0 16,0 0-16,0-22 0,-21 22 0,0-21 15,21 21-15,-21-22 0,21 22 0,-21 0 16,0 0-16,0 42 31,0 0-31,0 0 0,0 1 16,-21-1-16,21 21 0,-21-21 15,21 0-15,0 1 0,0-1 0,0 0 16,0 0-16,0 0 0,-21 0 0,21 1 16,0-1-16,0 0 15,0-42 16,0 0-15,0-1-16,21 1 0,-21 0 0</inkml:trace>
  <inkml:trace contextRef="#ctx0" brushRef="#br0" timeOffset="19929.05">6181 11197 0,'0'0'0,"0"-42"0,0 21 0,0-22 0,0 22 15,0 0-15,0 0 0,-22 0 16,22 42 15,0 0-15,22-21-16,-1 21 0,-21 0 15,21 1-15,0-22 0,-21 21 0,21 0 16,0 0-16</inkml:trace>
  <inkml:trace contextRef="#ctx0" brushRef="#br0" timeOffset="20160.91">6646 11155 0,'0'0'0,"21"-21"0,-21 0 16,0 42 15,0 0-31,22 0 0,-22 21 16,0-20-16,0 20 0,0-21 16,21 21-16,-21 1 0,0-22 0,0 21 15,21-21-15,-21 22 0,0-22 0,0 0 16,0 0-16,0 0 0,0 1 15,21-22-15,-21 21 0,21-21 16,0 0-16,1 0 16,-22-21-16,21-1 0,0 1 15,0 0-15</inkml:trace>
  <inkml:trace contextRef="#ctx0" brushRef="#br0" timeOffset="20335.82">7133 11155 0,'0'-21'0,"0"42"0,0-63 16,0 20-16,0 1 0,-21 42 15,0 1 1,0-1-16,-1 0 0,1 0 16,0 0-16,0 22 0,0-22 0,0 21 15,-1-21-15,1 0 0,0 22 0,21-22 16,-21 0-16,0 0 16,21 0-16,-21 1 0,21-1 0,0 0 15,0 0-15,0 0 0</inkml:trace>
  <inkml:trace contextRef="#ctx0" brushRef="#br0" timeOffset="21289.07">5397 12340 0,'0'0'0,"0"-21"0,0-21 0,22 21 0,-22-1 16,21-20-16,-21 21 15,0 0-15,0 42 16,0 0-16,0 0 15,0 0-15,0 22 0,-21-1 16,-1 0-16,22 22 0,-21-22 0,21 22 16,-21-22-16,0 22 0,0-1 15,0 1-15,-1-22 0,22 21 16,-21-20-16,0-1 0,21 0 0,-21-20 16,21 20-16,0-21 0,0 0 15,0 0-15,0 1 16,0-1-1,21-21-15,0 21 16,22-21-16,-22 0 0,21 0 16,0 0-16,1 0 0,20 0 0,1 0 15,-1 0-15,1 0 0,20 0 0,-20 0 16,21 0-16,-22 0 0,22 0 16,-22 0-16,22-21 0,-22 21 0,22 0 15,-21-21-15,20 21 0,-20-22 16,-22 22-16,22 0 0,-43 0 15,21-21-15,-21 21 0,0-21 0,-21 0 32,-21 21-32,-21 0 0,21 0 0,-22 0 15,22 0-15,-21-21 0,0 21 0,20 0 16,-20 0-16,21 0 0,-21 0 16,20 0-16,22-21 0,-21 21 15,21-22 1,21 22-16,1 0 0,-1-21 15,0 21-15,0 0 0,21 0 0,-20 0 16,-1 0-16,21 0 16,-21 21-16,0-21 0,1 22 0,-1-1 15,-21 0-15,0 0 0,0 0 0,0 0 16,0 1-16,0 20 0,0-21 16,0 0-16,0 0 0,-21 1 0,21-1 15,-22 0-15,1 0 0,21 0 0,-21 0 16,21 1-16,-21-22 15,42 0 1,0-22 0,0 22-16,1-21 0,-1 0 15,0 0-15</inkml:trace>
  <inkml:trace contextRef="#ctx0" brushRef="#br0" timeOffset="21532.93">7345 12785 0,'0'42'31,"0"-21"-31,0 0 0,0 22 0,0-22 16,0 0-16,0 21 0,0-20 0,-21 20 16,21-21-16,0 0 0,0 0 15,0 1-15,0-1 0,0 0 0,0 0 16,0 0-16,0-42 47,0 0-47,0 0 0,0 0 0,0-22 15</inkml:trace>
  <inkml:trace contextRef="#ctx0" brushRef="#br0" timeOffset="21704.83">7345 12531 0,'0'0'0,"-43"-106"15,22 106 1,21 21 31,21-21-47,-21 21 16,22-21-16,-1 0 0,-21 21 15</inkml:trace>
  <inkml:trace contextRef="#ctx0" brushRef="#br0" timeOffset="22168.74">7832 12594 0,'21'64'16,"-21"-43"0,0 0-16,0 0 0,0 0 15,0 1-15,0 20 0,0-21 0,0 0 16,0 22-16,0-22 0,0 0 15,0 21-15,0-21 0,0 1 0,0-1 16,0 0-16,0 0 0,-21 0 16,-1-21-1,22-21 1,0 0-16,-21 0 16,21 0-16,0-1 0,0-20 15,0 21-15,0-21 0,0-1 0,0 1 16,21 0-16,1-1 0,-1 1 15,0 0-15,0 20 0,21-20 16,-20 21-16,20 0 0,0 21 0,-21-21 16,22 21-16,-22 0 0,0 0 0,0 21 15,22-21-15,-43 21 0,21 0 16,0 0-16,-21 22 0,21-22 0,-21 0 16,0 21-16,0 1 0,0-22 0,0 21 15,0-21-15,-21 22 0,0-22 16,0 0-16,21 0 0,-22 0 0,22 0 15,0 1-15,22-22 47,-1-22-47,0 1 0,0 0 0</inkml:trace>
  <inkml:trace contextRef="#ctx0" brushRef="#br0" timeOffset="22507.78">8742 12510 0,'-21'21'31,"21"0"-31,-22-21 16,22 42-16,0-21 0,0 1 16,-21 20-16,21 0 0,-21 22 0,21-22 15,-21 22-15,0-22 0,0 21 0,21 1 16,-22-1-16,1 1 0,0-1 15,21 1-15,-21-1 0,21 22 0,-21-21 16,21-1-16,0 1 0,0-1 0,0 1 16,0-1-16,0 1 0,0-22 15,0 0-15,0 1 0,0-1 0,0 0 16,0-21-16,0 1 0,0-1 0,0 0 16,0-42-1,0 0 1,0-1-16,0 1 15,0-21-15,0 0 0,0 20 16,0-41-16</inkml:trace>
  <inkml:trace contextRef="#ctx0" brushRef="#br0" timeOffset="22808.6">8551 12933 0,'0'0'0,"0"-64"0,0 1 0,0 21 15,21-1-15,-21 1 0,22 21 0,-1-22 16,-21 22-16,21 0 0,21 0 15,-21 0-15,22 0 0,-1 21 0,0 0 16,1 0-16,-1 0 0,0 0 16,1 0-16,-1 21 0,0 0 15,1 0-15,-22 0 0,0 22 0,-21-22 16,0 21-16,0-21 0,0 22 0,0-1 16,-21-21-16,0 21 0,-22-20 15,22 20-15,-21-21 0,0 0 0,20 0 16,-20-21-16,0 22 0,21-1 0,-22-21 15,22 21-15,0-21 0,0 0 16,42 0 15,0-21-31,0 21 16,22-21-16,-22-1 0</inkml:trace>
  <inkml:trace contextRef="#ctx0" brushRef="#br0" timeOffset="23540.68">9504 12552 0,'0'0'0,"21"0"0,-21-21 15,-21 42 1,0-21-16,21 21 16,-22 0-16,22 22 0,0-22 15,0 21-15,0-21 0,0 22 0,0-1 16,0-21-16,0 21 0,0-20 15,0-1-15,0 0 0,22 0 16,-22 0-16,21 0 0,0-21 0,0 0 16,0 0-16,0 0 0,22 0 0,-22 0 15,0-21-15,21 0 0,-20 0 16,20 0-16,-21 0 0,21-22 0,-20 22 16,20-21-16,-21 21 0,0-22 0,0 1 15,1 21-15,-22-22 0,21 22 16,-21 0-16,21 0 0,-21 0 15,0 42 1,0 0 0,-21 0-16,21 0 0,-21 1 15,21 20-15,0-21 0,0 21 0,0-20 16,0 20-16,0-21 0,0 21 16,0-20-16,0-1 0,0 0 0,21 0 15,0 0-15,0 0 0,0-21 0,0 0 16,1 22-16,-1-22 0,0 0 15,21 0-15,-21 0 0,1 0 0,-1-22 16,0 1-16,21 0 0,-21 0 0,1 0 16,-1 0-16,-21-1 0,21-20 15,0 0-15,-21-1 0,0 1 0,0 0 16,21-1-16,-21 1 0,0-21 0,21 20 16,-21 1-16,0-22 15,0 22-15,0 21 0,0-21 0,0 20 16,0 1-16,0 0 0,0 0 0,0 42 31,0 0-31,-21 0 0,21 1 16,0 20-16,-21 0 0,21 1 0,0-1 15,0 0-15,-21 1 0,21-1 16,-21 0-16,21 1 0,0 20 0,0-42 16,0 22-16,0-1 0,0 0 15,0-21-15,0 22 0,0-22 0,0 0 16,0 0-16,0 0 0,0 1 15,21-22 1,0 0-16,-21-22 0,21 1 16,0 0-16,-21 0 15,22 0-15,-22 0 0</inkml:trace>
  <inkml:trace contextRef="#ctx0" brushRef="#br0" timeOffset="23752.66">10308 12510 0,'0'0'0,"-21"0"0,42 0 47,21 0-47,-20 21 16,-1-21-16,0 0 0,21 0 0,-21 0 16,22 0-16,-1 0 0,0 0 15,-20 0-15,20 0 0,0 0 0,1 0 16,-22 0-16,21-21 0,-21 21 0,0 0 15,1-22-15,-1 22 16</inkml:trace>
  <inkml:trace contextRef="#ctx0" brushRef="#br0" timeOffset="24145.49">11557 12298 0,'0'0'15,"21"-21"-15,-21 0 0,0-1 16,0 1-16,0 0 0,-21 21 16,0 0-16,0 0 0,-1 0 15,1 0-15,0 21 16,-21 0-16,21 1 0,-1 20 0,1 0 15,0 1-15,-21-1 0,21 0 16,-1 1-16,1-1 0,21 0 16,0 1-16,-21-1 0,21 0 0,0 1 15,0-1-15,0-21 0,21 0 0,0 0 16,22 1-16,-22-1 0,21-21 16,1 0-16,-1 0 0,21 0 0,-20 0 15,-1 0-15,0 0 0,22 0 0,-22-21 16,1 21-16,-1-22 0,-21 1 15,21 0-15,-20 21 0,20-21 0,-42 0 16,21 0-16,0-1 16,-21 1-16</inkml:trace>
  <inkml:trace contextRef="#ctx0" brushRef="#br0" timeOffset="25536.42">5228 13166 0,'0'-21'31,"0"42"16,0 0-47,0 0 0,0 21 16,0-20-16,0 20 0,0 0 15,0 22-15,0-22 0,0 22 0,0-1 0,0 1 16,0-1-16,0 1 0,0-22 15,-21 21-15,0-20 0,21 20 16,-21-20-16,-1-1 0,1 0 16,0 1-16,21-1 0,-21 0 0,0 1 15,21-1-15,-21 0 0,21-21 0,0 22 16,0-22-16,0 0 0,0 0 16,0 0-16,0 1 0,0-1 0,21-21 15,0 0-15,0 0 16,0 0-16,22 0 0,-1 0 0,0 0 15,22 0-15,20 0 0,1 0 0,0 0 16,-1-21-16,22 21 16,-21-22-16,21 22 0,-22 0 0,22 0 15,-21-21-15,0 21 0,-1 0 0,-20 0 16,20 0-16,-20-21 0,-1 21 16,1 0-16,-1 0 0,-20-21 0,-1 21 15,0 0-15,1 0 0,-1-21 0,-21 21 16,0 0-16,-21-21 0,0-1 15,0 1-15,0 0 16,-21 0-16,0 21 16,0-21-16,0 21 0,-22-21 0,22 21 15,-21 0-15,0 0 0,-1 0 16,22 0-16,0 0 0,-21 0 16,20 0-16,22-22 15,22 22 1,-1-21-16,0 21 15,0 0-15,21 0 0,-20 0 0,-1 0 16,0 0-16,21 0 0,-21 0 0,1 0 16,-1 0-16,0 21 0,-21 1 15,0-1-15,0 0 0,0 21 0,0-21 16,0 22-16,0-22 0,0 21 0,-21 1 16,21-22-16,-21 21 0,-1 0 15,1-20-15,0 20 0,21-21 16,-21 0-16,0 0 0,21 1 0,-21-1 15,21 0-15,0 0 16,0-42 15</inkml:trace>
  <inkml:trace contextRef="#ctx0" brushRef="#br0" timeOffset="26027.91">7683 14351 0,'0'-21'16,"-21"21"0,21 21-16,0 0 0,0 0 15,0 1-15,-21-1 0,21 21 16,-21-21-16,21 0 0,0 22 0,0-22 16,-21 0-16,21 21 0,-21-20 15,21-1-15,0 0 0,0 0 16,0 0-16,0-42 47,0 0-47</inkml:trace>
  <inkml:trace contextRef="#ctx0" brushRef="#br0" timeOffset="26212.8">7641 14182 0,'0'0'0,"0"-64"31,-21 64-31,0 0 16,42 21 31,0-21-47,0 0 0,0 22 15,1-22-15,-1 21 0</inkml:trace>
  <inkml:trace contextRef="#ctx0" brushRef="#br0" timeOffset="26700.54">8170 14309 0,'-21'127'16,"21"-106"-1,0 0-15,0 0 0,0 0 0,0 22 16,0-22-16,0 0 0,0 0 0,-21 0 16,21 1-16,0-1 0,-21-21 15,21 21-15,0 0 0,0-42 47,0 0-31,0 0-16,0-1 0,21-20 15,0 21-15,-21-21 0,21-1 16,0 22-16,1-21 0,20-1 0,-21 1 16,0 21-16,22 0 0,-22 0 0,21-1 15,-21 1-15,22 21 0,-22 0 16,0 0-16,21 21 0,-21 1 0,1-1 16,-22 0-16,0 21 0,0-21 15,0 22-15,0-1 0,0-21 0,0 22 16,0-1-16,-22-21 0,1 21 0,0-20 15,21-1-15,-21 0 0,21 0 16,-21 0-16,21 0 0,0 1 16,21-44 15,0 1-31,0 21 16,0-21-16,1 0 0,-1 0 0</inkml:trace>
  <inkml:trace contextRef="#ctx0" brushRef="#br0" timeOffset="27012.37">9123 14245 0,'-21'21'32,"21"1"-32,0-1 15,0 21-15,-22-21 0,22 22 0,0-1 16,-21 0-16,21 1 0,0 20 0,0-21 15,0 22-15,-21-22 0,21 22 16,-21-1-16,21 1 0,-21-1 0,21 1 16,0-1-16,-21 1 0,-1-1 0,22 1 15,-21-1-15,21-20 0,-21 20 16,21-21-16,-21 1 0,21-22 0,0 0 16,0 0-16,0 0 0,0 1 0,0-44 31,21 1-31,0 0 15,-21 0-15,21-21 0,1-1 16,-1 22-16,-21-21 0,21-22 0</inkml:trace>
  <inkml:trace contextRef="#ctx0" brushRef="#br0" timeOffset="27312.19">9123 14542 0,'0'0'0,"0"-43"0,0-84 31,0 85-31,0 21 0,21 0 16,0-1-16,0 1 0,0 0 0,1 21 16,-1 0-16,21 0 0,-21 0 15,0 0-15,1 0 0,20 0 0,-21 21 16,0 22-16,0-22 0,-21 21 0,0-21 16,0 22-16,0-1 0,0-21 15,-21 21-15,0 1 0,0-1 0,0-21 16,0 0-16,-22 22 0,22-22 0,-21 0 15,21 0-15,-1 0 0,1-21 16,0 0-16,0 22 0,21-44 31,21 22-15,0-21-16,0 0 0,1 0 0,-1 0 16</inkml:trace>
  <inkml:trace contextRef="#ctx0" brushRef="#br0" timeOffset="28040.78">9821 14161 0,'-21'21'32,"21"0"-32,-21 0 0,21 0 15,0 0-15,-21 1 0,21-1 16,0 21-16,0-21 0,0 22 15,0-1-15,0-21 0,0 21 0,0-20 16,0-1-16,0 21 0,0-21 0,0 0 16,0 1-16,21-22 15,0 0-15,0 0 0,0 0 16,22 0-16,-22 0 0,21-22 0,-21 1 16,22 0-16,-22 0 0,21 0 15,-21 0-15,22-1 0,-22-20 0,0 21 16,0-21-16,0-1 0,1 22 0,-22-21 15,0 21-15,21-1 0,-21 1 16,0 0-16,0 42 31,-21 0-15,21 22-16,-22-22 0,22 0 16,0 21-16,0-20 0,-21 20 0,21-21 15,0 21-15,0-20 0,0-1 0,0 0 16,0 0-16,0 0 0,21 0 15,-21 1-15,22-22 0,-1 0 0,21 0 16,-21 0-16,0 0 0,1 0 0,20 0 16,-21-22-16,0 22 0,22-21 15,-22 0-15,0 0 0,21 0 0,-21-22 16,1 22-16,-1-21 0,0 0 16,0-1-16,0 1 0,-21 0 15,21-1-15,-21 1 0,0 0 0,0-1 16,0 1-16,0 21 0,0-22 0,0 22 15,0 0-15,0 42 32,-21 0-32,0 22 0,21-22 15,-21 21-15,21 1 0,0-1 16,-21 0-16,0 1 0,21-1 0,-22 0 16,22 1-16,0-22 0,0 21 0,0 0 15,0-20-15,0 20 0,0-21 16,0 0-16,0 0 0,22 1 15,-1-22-15,0 21 0,0-21 16,0 0-16,0 0 0,1 0 16,-1-21-16,0 21 0,0-22 0,0 1 15,0 0-15,1 0 0</inkml:trace>
  <inkml:trace contextRef="#ctx0" brushRef="#br0" timeOffset="28264.7">10604 14224 0,'0'0'0,"-21"0"31,42 0-15,1 0-16,-1 0 16,0 0-16,0 0 0,21 0 0,-20 0 15,20 0-15,0 0 0,1 0 16,-22 0-16,21 0 0,0 0 0,1 0 15,-22-21-15,21 21 0,-21-21 0,1 21 16,20 0-16,-21 0 0</inkml:trace>
  <inkml:trace contextRef="#ctx0" brushRef="#br0" timeOffset="28600.51">11769 13864 0,'0'0'16,"0"-21"-16,0 42 31,0 0-15,0 1-16,0 20 0,0-21 0,0 21 15,-22-20-15,22 20 0,0 0 0,0 1 16,-21-1-16,21 0 0,0 1 15,-21-1-15,21-21 0,0 21 16,0 1-16,0-1 0,0-21 0,0 22 16,0-22-16,0 21 0,0-21 0,0 0 15,0 1-15,0-1 16,21-21-16,0 0 16,1 0-16,-1-21 15,-21-1-15,21 1 0,-21 0 16,21 0-16</inkml:trace>
  <inkml:trace contextRef="#ctx0" brushRef="#br0" timeOffset="29008.35">11705 13885 0,'0'0'0,"-21"-21"16,0 21-16,0-21 0,-1 21 0,22-21 15,-21 21-15,21-21 16,21 21-1,1 0-15,20 0 0,0 0 16,1 0-16,20 0 0,1 21 0,-1 0 16,22-21-16,-1 21 0,1 0 15,0 1-15,-22-1 0,1 21 0,-1-21 16,1 0-16,-22 22 0,-21-22 16,0 21-16,1 1 0,-22-22 15,0 21-15,0 0 0,-22 1 0,1-1 16,-21 0-16,21-20 0,-22 20 0,-20 0 15,-1-21-15,22 22 0,-43-22 16,22 0-16,-1 0 0,1 22 0,-1-22 16,22-21-16,-21 21 0,20 0 0,1 0 15,0-21-15,-1 21 0,22-21 16,-21 0-16,21 0 0,-1 0 16,44-21 30,-22 0-46,21 21 16,-21-21-16</inkml:trace>
  <inkml:trace contextRef="#ctx0" brushRef="#br1" timeOffset="37504.75">10435 7620 0,'0'0'15,"-21"0"-15,0 0 0,42 0 63,0 0-63,0 0 0,0 0 16,22 0-16,-1 0 0,0 0 0,1 0 15,20 0-15,1 0 0,-1 0 16,1 0-16,-1 0 0,1 0 0,-1 0 15,1 0-15,-1 0 0,1-21 0,-1 21 16,-20 0-16,20 0 0,-21 0 16,1 0-16,-1 0 0,0 0 0,1 0 15,-22 0-15,21 0 0,-21 0 0,1 0 16,-1 0-16,0 0 16,0 0-16,-42 0 31,0 0-31,0 0 15,-1 0-15,1 0 0,-21 0 16,21 0-16</inkml:trace>
  <inkml:trace contextRef="#ctx0" brushRef="#br1" timeOffset="38021.36">10456 7811 0,'0'0'0,"-21"0"0,0 0 31,42 0 1,0 0-17,0 21-15,1-21 0,-1 0 16,0 0-16,21 0 0,1 0 0,20 0 16,1 0-16,-1 0 0,1 0 15,-1 0-15,1 0 0,20 0 16,-20 0-16,-1 0 0,22 0 0,-22 0 15,-20-21-15,20 21 0,1 0 0,-22 0 16,0 0-16,1 0 0,-1 0 16,0 0-16,-20 0 0,20 0 0,-21 0 15,0 0-15,0-22 0,1 22 0,-1 0 16,0 0-16,0 0 31,-21-21-15,0 0 15</inkml:trace>
  <inkml:trace contextRef="#ctx0" brushRef="#br1" timeOffset="77616.34">7556 4953 0,'0'0'16,"-21"0"-16,0 0 15,0 0 1,42 0 46,0 0-62,0 0 16,1 0-16,20-21 0,-21 21 0,21 0 16,1 0-16,-22 0 0,21 0 15,1-21-15,-1 21 0,0 0 0,-21 0 16,22 0-16,-22 0 0,21 0 0,-21 0 15,1 0-15,-22 21 16,0 0 0,-22-21-1,1 21-15,0-21 16,0 0-16,0 0 0,0 0 0,-22 21 16,22-21-16,0 0 0,0 0 15,0 0-15,-1 0 0,1 0 0,0 0 16,0 0-16,0 0 0,0 0 0,-1 0 15,1 0-15,0 0 0,0 0 16,0 0-16,0 0 16,-1 0-16,1 0 31,21 22-15,-21-1-1,21 0 1,0 0-16,0 0 15,0 0-15,-21 1 16,21-1-16,0 0 0,-21 0 0,21 0 16,0 0-16,0 1 0,-21-1 15,21 0-15,-22 21 0,22-21 0,0 1 16,-21 20-16,21 0 0,0-21 0,0 22 16,0-22-16,0 21 15,0-21-15,0 22 0,0-1 0,0-21 16,0 0-16,0 22 0,0-22 0,0 0 15,0 0-15,0 0 0,0 1 16,0-1-16,0 0 0,0 0 0,0 0 16,0 0-16,21 1 15,1-22-15,-1 21 0,0-21 16,0 0-16,0 0 16,0 0-16,1 0 0,-1 0 15,0 0-15,0-21 0,0 21 0,0-22 16,1 1-16,-1 21 0,0-21 15,0 0-15</inkml:trace>
  <inkml:trace contextRef="#ctx0" brushRef="#br1" timeOffset="77969.13">8276 5313 0,'0'0'0,"0"21"47,0 0-47,0 0 15,0 1-15,0-1 0,0 0 0,0 21 16,0-21-16,0 22 0,0-22 0,0 21 15,0 1-15,0-22 0,0 21 16,0-21-16,0 22 0,0-22 0,0 0 16,-21 0-16,21 0 0,0 0 15,0 1-15,21-22 32,-21-22-32,0 1 15,21 0-15,0 21 0,-21-42 16</inkml:trace>
  <inkml:trace contextRef="#ctx0" brushRef="#br1" timeOffset="78656.73">8699 4911 0,'22'0'0,"-1"0"0,0 0 15,0 0-15,0 0 16,0 0-16,1 0 0,20 0 0,-21 0 16,0 0-16,22 0 0,-22 0 15,21 0-15,-21 0 0,0-21 0,22 21 16,-22 0-16,21 0 0,-21-22 0,1 22 15,-1 0-15,21 0 0,-21 0 16,0 0-16,1 0 16,-22 22-16,0-1 0,0 0 15,0 0-15,0 0 0,0 0 16,0 1-16,0-1 0,0 21 16,0-21-16,0 0 0,0 1 0,0 20 15,0-21-15,0 0 0,0 0 16,0 22-16,0-22 0,0 0 0,0 0 15,0 22-15,0-22 0,0 0 0,-22 0 16,22 0-16,0 22 0,-21-22 16,21 0-16,0 0 0,0 0 0,0 22 15,0-22-15,0 0 0,0 0 0,0 0 16,0 0-16,0 1 0,0-1 0,-21 0 16,21 0-16,0 0 0,0 0 15,0 1-15,-21-1 0,21 0 16,0 0-16,0 0 15,-21-21-15,21 21 0,-21-21 0,-1 22 16,1-1-16,0-21 16,0 21-16,0-21 0,0 0 15,-1 0-15,1 0 0,0 21 0,0-21 16,0 0-16,0 0 0,-22 0 16,22 0-16,0 0 0,0 0 15,0 0-15,-1 0 16,1 0-16</inkml:trace>
  <inkml:trace contextRef="#ctx0" brushRef="#br1" timeOffset="80004.42">4932 572 0,'0'0'0,"-21"0"0,21-22 16,-22 22-1,44 0 1,-1 0-1,0-21-15,0 21 0,21 0 16,-20 0-16,20 0 0,-21 0 0,21 0 16,-20-21-16,-1 21 0,21 0 15,-21 0-15,0 0 0,1 0 0,-1 0 16,-42 0 15,-1 21-31,1-21 16,0 0-16,-21 0 0,21 0 0,-1 21 0,-20-21 15,21 0-15,0 0 0,0 0 16</inkml:trace>
  <inkml:trace contextRef="#ctx0" brushRef="#br1" timeOffset="80244.28">4974 550 0,'-42'0'0,"105"0"0,-147 0 0,147 0 0,-148 22 15,64-22-15,0 0 0,0 21 16,0-21-16,21 21 16,-21 0-16,21 0 15,-22 0-15,22 1 0,0-1 16,0 0-16,0 0 0,0 21 15,0 1-15,0-22 0,0 21 0,0 1 16,0-1-16,0-21 16,0 21-16,0-20 0,0 20 0,0-21 15,0 21-15,0-20 0,0-1 0,0 0 16,0 0-16,22-21 0,-1 21 16,0 0-16,0-21 0,0 22 15,0-22-15,1 0 0,-1 0 16,0 0-16,0 0 0,0 0 0,0 0 15,1 0-15,-1-22 0</inkml:trace>
  <inkml:trace contextRef="#ctx0" brushRef="#br1" timeOffset="80536.13">5567 677 0,'-21'64'31,"21"-43"-31,0 0 0,0 0 0,0 22 16,-22-1-16,22-21 0,-21 22 0,21-22 16,0 21-16,0-21 0,0 22 15,-21-22-15,21 0 0,0 0 16,0 0-16,0 0 0,0 1 15,21-22 1,0 0 0,-21-22-16,22 1 0,-1 0 15,0 0-15</inkml:trace>
  <inkml:trace contextRef="#ctx0" brushRef="#br1" timeOffset="81024.85">5927 339 0,'0'0'0,"21"0"15,0 0 1,0 0-16,0 0 0,0 0 0,1 0 16,-1 0-16,21 0 0,-21 0 15,22 0-15,-22 0 0,21 0 0,-21-21 16,22 21-16,-22 0 0,21 0 15,-21 0-15,0 0 0,1 0 0,-1 0 16,0 0-16,0 0 0,-21 21 16,0 0-16,0 0 0,0 0 15,0 0-15,0 22 0,0-22 0,0 21 16,0-21-16,-21 1 16,21 20-16,-21 0 0,0-21 0,21 22 15,0-1-15,0-21 0,-22 22 16,22-1-16,-21-21 0,21 21 0,0 1 15,0-22-15,0 21 0,0-21 0,0 1 16,-21 20-16,21-21 0,-21 0 16,21 0-16,-21 22 0,0-43 0,21 21 15,-22 0-15,1 0 0,21 0 16,-21-21-16,0 22 0,0-22 0,0 0 16,-1 21-16,1-21 0,0 0 0,0 0 15,-21 0-15,20 0 0,1 21 16,0-21-16,0 0 15,0 0-15,0 0 0,-1 0 16,1 0 0</inkml:trace>
  <inkml:trace contextRef="#ctx0" brushRef="#br1" timeOffset="81584.98">6138 2328 0,'21'0'16,"1"0"-16,-1 0 15,0 0-15,0 0 0,0 0 16,0 0-16,22 0 0,-22 0 15,0 0-15,0 0 0,0 0 16,1 0-16,-1 0 0,0 0 0,0 0 16,-21 22-1,-21-22 1,0 0-16,0 0 0,-1 0 0,1 0 16,-21 0-16,21 0 0,0 0 15,-1 0-15</inkml:trace>
  <inkml:trace contextRef="#ctx0" brushRef="#br1" timeOffset="81904.92">6202 2350 0,'63'0'0,"-126"0"15,42 0-15,-1 21 16,1-21-16,21 21 16,0 0-1,-21-21-15,21 21 0,-21 0 0,21 1 16,0 20-16,-21-21 0,21 0 16,-21 0-16,21 22 0,0-1 15,0-21-15,0 22 0,-22-1 0,22 0 16,-21 1-16,21-22 0,-21 21 15,21 0-15,0 1 0,-21-1 0,21-21 16,-21 22-16,21-1 0,-21-21 16,21 21-16,0 1 0,0-22 0,0 0 15,0 21-15,0-20 0,0-1 0,0 0 16,0 0-16,0 0 16,0 0-16,0 1 15,21-22 16,-21-22-31,0 1 16,21 21-16,0-21 0,-21 0 0,21 0 16,-21 0-16,21-22 0,1 22 0</inkml:trace>
  <inkml:trace contextRef="#ctx0" brushRef="#br1" timeOffset="82388.86">6477 2836 0,'0'0'0,"0"-21"0,-21 21 0,21-21 31,21 21 0,-21-21-31,21 21 16,-21-21 0,0 42 30,0 0-30,0 0-16,0 22 0,0-22 0,0 0 16,0 21-16,0-21 0,0 22 15,0-22-15,0 21 0,0 1 0,-21-22 16,21 21-16,-21-21 0,21 22 0,0-22 16,0 0-16,0 0 15,0 0-15,0 0 0,21-42 31,0 0-15,0 0-16,0 0 0,1 0 0</inkml:trace>
  <inkml:trace contextRef="#ctx0" brushRef="#br1" timeOffset="82908.98">6943 2519 0,'84'-21'16,"-63"0"0,1 21-16,-1 0 0,0 0 0,0-22 15,0 22-15,0 0 0,1 0 16,-1 0-16,0 0 0,0 0 0,0 0 15,0 0 1,1 0-16,-22 22 16,0-1-16,21 0 0,-21 0 15,0 0-15,0 0 0,0 1 16,0 20-16,0-21 0,0 21 0,0-20 16,0 20-16,0-21 0,0 21 0,0-20 15,0-1-15,0 21 0,-21-21 16,21 0-16,0 22 0,0-22 0,0 0 15,0 0-15,0 22 0,0-22 0,0 0 16,0 0-16,0 21 0,0-20 16,0-1-16,0 0 0,0 0 0,0 0 15,0 0-15,-22 1 0,1-1 0,0 0 16,0 0-16,0 0 16,0 0-16,-1-21 0,1 22 0,0-22 15,0 0-15,0 0 0,0 0 0,-1 0 16,1 0-16,0 0 15,0 0-15,0-22 16,0 1 0,21 0-16</inkml:trace>
  <inkml:trace contextRef="#ctx0" brushRef="#br1" timeOffset="83972.53">12425 6731 0,'0'0'0,"21"-21"47,0 21-47,21 0 15,-20 0-15,-1 0 0,0 0 16,21-21-16,-21 21 0,22 0 0,-22 0 16,21 0-16,-21-21 0,1 21 0,-1 0 15,-42 0 17,-1 0-32,1 0 0,0 0 15,0 0-15,0 0 0,0 0 16</inkml:trace>
  <inkml:trace contextRef="#ctx0" brushRef="#br1" timeOffset="84236.4">12573 6668 0,'0'0'0,"-21"-22"0,0 22 16,-1 0 0,1 0-1,0 22-15,0-1 0,21 0 16,0 0-16,-21 21 16,21-20-16,-21-1 0,21 21 0,-22-21 15,22 22-15,0-1 0,0 0 0,0 1 16,0-1-16,-21 21 0,21-20 0,0-1 15,-21 0-15,21 1 0,0-1 16,0 0-16,0-20 0,0 20 0,0-21 16,0 0-16,0 0 0,0 1 0,0-1 15,21 0 1,0-21-16,1 0 16,-1 0-16,0 0 0,0 0 0,0 0 15,0 0-15,1-21 0,-1 0 16,0 21-16,0-22 0,0 1 15</inkml:trace>
  <inkml:trace contextRef="#ctx0" brushRef="#br1" timeOffset="84481.81">13102 6922 0,'0'42'15,"-21"-21"-15,21 0 16,-21 0-16,21 22 0,-21-22 0,21 21 16,0-21-16,0 22 0,-22-1 0,22-21 15,-21 22-15,21-22 0,-21 0 16,21 0-16,-21 0 0,21 0 0,0 1 16,0-1-16,21-21 15,0 0 1,0-21-16</inkml:trace>
  <inkml:trace contextRef="#ctx0" brushRef="#br1" timeOffset="84968.55">13568 6625 0,'42'0'16,"0"0"0,-20-21-16,20 21 0,-21 0 15,21 0-15,1 0 0,-1-21 0,0 21 16,1 0-16,-22 0 0,21 0 0,1 0 16,-22 0-16,21 0 0,-21 0 15,0 0-15,1 0 0,-1 21 0,-21 0 16,0 22-16,0-22 0,0 0 15,0 0-15,0 21 0,0-20 16,0 20-16,0-21 0,-21 21 0,21-20 16,-22 20-16,22-21 0,-21 21 15,21-20-15,-21 20 0,21-21 0,0 0 16,0 22-16,-21-22 0,21 0 0,-21 0 16,21 21-16,-21-20 0,21-1 15,0 0-15,0 0 0,0 0 16,-22-21-16,22 21 0,-21-21 15,21 22-15,-21-1 0,0-21 0,-21 0 16,20 21-16,1-21 0,0 21 16,-21-21-16,21 0 0,-22 0 15,1 0-15,21 0 0,-22 0 0,22 0 16,0 0-16,0 0 0,0 0 16,0 0-16,-1-21 31</inkml:trace>
  <inkml:trace contextRef="#ctx0" brushRef="#br1" timeOffset="85717.59">12298 8065 0,'84'0'31,"-62"0"-31,-1 0 0,0-22 16,0 22-16,0 0 0,0 0 0,1 0 16,-1 0-16,0-21 0,0 21 15,0 0-15,-21-21 32,-21 21-32,-21 0 15,21 0-15,-1 0 0,-20 0 16,21 0-16,-21 0 0,20 0 15,1 0-15,-21 0 0,21 0 16,0 0-16,-1 0 0,22 21 16,-21 0-16,0 1 0,21-1 15,-21-21-15,21 21 0,0 21 16,0-21-16,0 1 0,0 20 0,0 0 16,0 1-16,0-22 0,-21 21 0,21 0 15,0 1-15,-21-1 0,21 0 0,-22 1 16,22-1-16,0 0 0,0 1 15,-21-1-15,21 0 0,0 1 0,0-22 16,0 21-16,0-21 0,0 1 0,0-1 16,0 0-16,0 0 15,21-21-15,1 21 0,-1-21 16,0 0-16,0 0 0,0 0 0,0 0 16,1-21-16,-1 0 0,21 0 0,-21 0 15,0-1-15,22 1 0</inkml:trace>
  <inkml:trace contextRef="#ctx0" brushRef="#br1" timeOffset="86276.6">13123 8297 0,'0'0'0,"0"-21"0,0 0 16,0 0-16,0 0 0,0 0 15,0-1-15,0 1 16,21 21-16,1 0 0,-1 0 16,-21-21-16,21 21 0,0 0 0,0 0 15,0 21-15,1 0 16,-22 1-16,0-1 0,21 21 0,-21-21 15,0 22-15,0-1 0,0-21 16,0 21-16,-21 1 0,-1-22 0,1 21 16,0-21-16,0 22 0,-21-22 15,20 0-15,-20 0 0,0 0 0,21 1 16,-22-1-16,22 0 0,-21-21 0,21 0 16,-1 0-16,1 0 0,-21 0 0,21 0 15,0 0-15,-1-21 16,22 0-16,0-1 15,0 1-15,0 0 0,0 0 0,0 0 16,0 0-16,22-22 0,-22 22 16,21 21-16,0-21 0,0 0 15,0 21-15,0 0 0,1 0 16,-1 0-16,0 21 0,0 0 16,0 0-16,0 0 0,1-21 15,-22 22-15,21-1 0,0 0 0,0 0 16,0 0-16,0-21 0,1 21 0,-1 1 15,0-22-15,21 0 0,-21 0 16,1 0-16,-1 0 0,0 0 0,0 0 16,0 0-16,0 0 0</inkml:trace>
  <inkml:trace contextRef="#ctx0" brushRef="#br1" timeOffset="86744.92">13906 8001 0,'0'0'0,"22"0"16,-1 0-16,0 0 0,0 0 0,0 0 15,0 0-15,1 0 0,-1 0 0,0 0 16,0 0-16,0-21 0,0 21 15,1 0-15,-22 21 16,0 0 0,0 0-16,0 1 0,0-1 15,0 21-15,0-21 0,-22 22 16,22-22-16,-21 21 0,21 0 0,-21-20 16,21 20-16,-21 0 0,21-21 0,0 22 15,0-22-15,-21 0 0,21 21 16,-21-20-16,21-1 0,0 21 0,0-21 15,0 0-15,-22 1 0,22-1 0,-21 0 16,0 21-16,21-21 0,0 1 0,-21-1 16,0 0-16,0 0 15,-1-21-15,1 21 0,0 0 0,0 1 16,0-22-16,0 21 0,-1-21 0,1 0 16,0 21-16,0-21 0,0 0 0,0 0 15,-1 0-15,1 0 0,0 0 16,0 0-16,0 0 0,0 0 0,-1-21 15,1 21-15</inkml:trace>
  <inkml:trace contextRef="#ctx0" brushRef="#br1" timeOffset="87811.35">8064 10689 0,'-21'21'16,"42"-21"15,1 0-31,-1 0 0,0 0 16,0 0-16,21 0 0,-20 0 0,-1 0 15,21 0-15,-21 0 0,0 0 0,1 0 16,-1 0-16,0 0 0,-42 0 47,0 0-47,-1 0 15,1 0-15,0 0 0,0-21 0,0 21 16,0 0-16,-1 0 0,1 0 16,0 0-16,0 0 0,0 0 15,0 0-15,-1 0 31,1 0-15,21 21-16,0 1 0,0-1 0,0 0 16,-21 0-16,21 0 0,-21 22 0,0-22 15,21 21-15,-21 0 0,-1-20 16,22 20-16,-21 0 0,0 1 16,0 20-16,21-21 0,-21 1 0,0-22 15,21 21-15,0 1 0,0-22 0,-22 21 16,22-21-16,0 0 0,-21 1 15,21-1-15,0 0 0,0 0 16,21-21-16,1 0 16,-1 0-16,0 0 15,-21-21-15,21 0 0,0 0 16,0-1-16,22 1 0,-22 0 0</inkml:trace>
  <inkml:trace contextRef="#ctx0" brushRef="#br1" timeOffset="88392.02">8551 10964 0,'-42'-63'16,"42"42"-16,0 0 16,0-1-1,21 22-15,0 0 0,-21-21 0,21 21 16,1 0-16,-1 0 0,0 0 0,0 0 16,0 0-16,0 0 0,1 21 15,20 1-15,-21-1 0,0 0 0,-21 21 16,21-21-16,-21 22 0,0-1 0,0 0 15,0 1-15,0-1 0,-21 0 0,0 1 16,-21-1-16,21 0 16,-22 1-16,1-22 0,21 21 0,-22-21 15,1 1-15,21-1 0,-21 0 0,20-21 16,1 0-16,0 0 0,0 0 16,0 0-16,0-21 15,21 0-15,0-1 0,0 1 16,0 0-16,0-21 0,0 21 0,0-22 15,0 22-15,0-21 0,0 21 16,21-22-16,0 22 0,-21 0 0,21 21 16,0 0-16,0 0 0,1 0 15,-1 0-15,0 0 0,0 21 16,0 0-16,0 22 0,1-22 16,-22 0-16,21 0 0,0 21 0,0-20 15,0-1-15,-21 0 0,21 0 0,1 0 16,-1 0-16,0-21 0,0 0 15,0 22-15,0-22 0,1 0 0,20 0 16,-21 0-16,0-22 0,22 22 0,-22-21 16</inkml:trace>
  <inkml:trace contextRef="#ctx0" brushRef="#br1" timeOffset="88852.23">9419 10647 0,'21'0'47,"0"0"-47,1 0 16,-1 0-16,0 0 0,0 0 15,0 0-15,22 0 0,-22 0 0,0 0 16,21 0-16,-21 0 0,1 0 0,-1 0 15,-21 21-15,21-21 0,-21 21 0,21 0 16,-21 1-16,0-1 16,0 0-16,0 0 0,0 0 0,0 22 15,0-22-15,0 0 0,0 21 0,0-21 16,0 22-16,-21-1 0,21-21 16,-21 22-16,21-1 0,0 0 0,0 1 15,-21-1-15,21-21 0,-22 21 0,22 1 16,-21-22-16,21 21 0,0-21 0,-21 1 15,0-1-15,21 21 0,-21-21 16,0 0-16,-1 1 0,1-1 16,0 0-16,0-21 0,-21 21 0,20-21 15,1 0-15,0 0 0,-21 21 16,21-21-16,-22 0 0,22 0 16,0 0-16,0 0 0,0 0 0,-1 0 15,1 0-15,21-21 0,-21 0 0,21 0 16</inkml:trace>
  <inkml:trace contextRef="#ctx0" brushRef="#br1" timeOffset="89740.98">12658 11811 0,'21'0'31,"0"0"-31,0 0 0,0 0 16,0 0-16,1 0 0,-1 0 15,0 0-15,0 0 0,0 0 0,0 0 16,22-21-16,-22 21 0,0 0 0,0 0 15,0 0-15,1 0 0,-1 0 16,-42 0 15,-1 0-31,1 0 0,0 0 0,-21 0 16,21 0-16,-22 0 0,22-21 16,-21 21-16,21 0 0,-1 0 0,-20 0 15,21 0-15,0 0 0,0 0 16,-1 0-16,1 0 15,0 0 1,21 21-16,-21 0 16,21 0-16,0 0 0,0 1 0,0-1 15,0 0-15,0 21 0,0-21 0,0 22 16,0-1-16,0-21 0,0 22 16,-21-1-16,21 0 0,0 1 0,-21-22 15,21 21-15,0 0 0,0 1 0,0-1 16,0-21-16,0 22 0,0-22 15,0 21-15,0 0 0,0-20 0,0 20 16,0-21-16,0 0 0,0 22 16,0-22-16,21 0 0,-21 0 0,21 0 15,-21 0-15,21 1 0,0-22 16,0 0-16,1 0 16,-1 0-16,21 0 0,-21-22 0,0 1 15,22 21-15,-1-21 0,-21-21 0,22 21 16,-1-1-16,0-20 0,1 21 15,-1 0-15</inkml:trace>
  <inkml:trace contextRef="#ctx0" brushRef="#br1" timeOffset="90010.18">13483 12129 0,'0'0'0,"-21"0"15,21 21-15,-21-21 16,21 21-16,-21 0 0,21 0 0,0 0 16,0 1-16,-22 20 0,22-21 0,-21 0 15,21 0-15,-21 22 0,21-22 0,0 0 16,0 0-16,-21 0 0,21 1 16,0-1-16,0 0 0,21-21 46,0 0-46,0-21 16,1 0-16,-1-1 0</inkml:trace>
  <inkml:trace contextRef="#ctx0" brushRef="#br1" timeOffset="90468.08">14351 11748 0,'63'21'31,"-63"0"-31,22 0 0,-22 0 16,0 0-16,0 1 0,0 20 0,0-21 16,0 21-16,0-20 0,0 20 0,0-21 15,0 21-15,0-20 16,0 20-16,0-21 0,0 21 0,0-20 16,0 20-16,0-21 0,0 0 0,0 22 15,0-22-15,-22 0 0,22 0 0,-21 0 16,21 0-16,-21 1 0,21-1 15,-21 0-15,0 0 0,21 0 0,-21-21 16,21 21-16,-22 1 0,1-22 0,0 21 16,0-21-16,-21 21 15,20-21-15,1 0 0,0 0 0,0 0 16,-21 0-16,20 0 0,1 0 0,-21 0 16,21 0-16,0 0 0,-1 0 0,1 0 15,0 0-15</inkml:trace>
  <inkml:trace contextRef="#ctx0" brushRef="#br1" timeOffset="91120.33">13949 11853 0,'0'0'0,"-43"22"31,65-22 0,-1 0-31,0 0 0,0 0 16,0 0-16,0 0 0,1 0 16,-1 0-16,0 0 0,0 0 0,0 0 15,0 0-15,1 0 0,-22 21 16,0 0-1,0 0-15,0 0 0</inkml:trace>
  <inkml:trace contextRef="#ctx0" brushRef="#br1" timeOffset="92020.99">13314 13822 0,'0'-64'15,"0"43"-15,0 0 16,21 21-1,0 0-15,21-21 0,-20 21 16,-1 0-16,21 0 0,-21 0 16,0 0-16,1 0 0,20-21 15,-21 21-15,0 0 0,0 0 0,1 0 16,-44 0 15,1 21-31,0-21 16,0 0-16,0 0 0,0 0 15,-22 0-15,22 21 0,0-21 0,0 0 16,0 0-16,-1 0 0,1 0 0,0 0 16,0 0-16,0 0 15,0 0-15,-1 0 16,1 0-16,0 21 16,0 0-16,0-21 15,21 22-15,0-1 0,-21 21 0,21-21 16,-22 22-16,22-22 0,0 21 0,0 0 15,0 1-15,0-1 0,-21 22 16,21-22-16,-21 21 0,21-20 0,0 20 16,0 1-16,-21-22 0,21 22 0,-21-22 15,21 21-15,0-20 0,0-1 16,0-21-16,0 22 0,0-22 0,0 0 16,0 0-16,0 0 0,21-21 0,0 0 15,0 0-15,0 0 16,1 0-16,20 0 0,-21 0 15,0-21-15,0 21 0,1-21 0,20 0 16,-21 0-16,0-1 0,0-20 16,22 21-16</inkml:trace>
  <inkml:trace contextRef="#ctx0" brushRef="#br1" timeOffset="92560.69">13970 14161 0,'-21'0'0,"21"-43"31,0 22-31,0 0 16,21 0-1,0 21-15,0 0 16,0 0-16,1 0 0,-1 0 0,0 21 15,0-21-15,0 21 0,0 0 16,-21 0-16,22 1 0,-22 20 0,21-21 16,-21 21-16,0-20 0,0 20 0,0 0 15,-21 1-15,-1-22 0,1 21 16,-21-21-16,21 22 0,-22-22 16,22 0-16,-21 21 0,0-21 0,-1 1 15,22-22-15,-21 21 0,21 0 16,-22-21-16,22 0 0,0 0 0,0 0 15,0 0-15,21-21 16,0 0-16,0-1 0,0 1 16,0 0-16,0 0 0,0 0 0,0 0 15,0-22-15,21 22 0,0 0 0,-21 0 16,21 0-16,0 21 0,0 0 16,1 0-16,-1 21 15,0 0-15,-21 0 0,21 0 0,-21 0 16,21 1-16,0-1 15,-21 0-15,22-21 0,-1 21 0,-21 0 16,21 0-16,-21 1 0,21-22 0,0 0 16,-21 21-16,21-21 0,1 0 0,-1 0 15,0 0-15,0 0 16,0-21-16,0 21 0</inkml:trace>
  <inkml:trace contextRef="#ctx0" brushRef="#br1" timeOffset="93084.38">14584 13822 0,'0'0'0,"21"0"31,0 0-16,0 0-15,0 0 0,1 0 16,-1 0-16,21 0 0,-21 0 16,0 0-16,1-21 0,-1 21 0,0 0 15,21 0-15,-21 0 16,1 0-16,-1 0 0,0 21 16,-21 0-1,0 0-15,0 0 0,0 1 0,0-1 16,0 0-16,0 21 0,0-21 15,0 22-15,0-22 0,-21 21 0,21 1 16,0-22-16,-21 21 0,-1 0 0,22-20 16,-21 20-16,21 0 0,0 1 15,0-22-15,0 21 0,-21 0 0,21-20 16,0 20-16,0-21 0,0 0 0,0 22 16,0-22-16,0 0 0,0 0 15,0 0-15,0 0 0,-21-21 16,21 22-16,0-1 0,-21 0 0,0-21 15,-1 21-15,1-21 0,-21 21 0,21-21 16,-22 0-16,22 21 0,-21-21 16,0 0-16,20 0 0,-20 0 0,0 0 15,-1 0-15,1 0 0,21 0 0,-21 0 16,20 0-16,1-21 0,0 0 16,0 21-16,21-21 0,-21 0 0,21-22 15,-21 22-15</inkml:trace>
  <inkml:trace contextRef="#ctx0" brushRef="#br1" timeOffset="94241.01">13293 12086 0,'0'0'0,"21"0"0,42-63 31,-63 42-31,21 21 0,1-22 0,-22 1 15,0 0 1,0 42 31,0 0-31,-22 1-16,22-1 0,0 0 0,0 0 15,-21 21-15,21-20 0,0 20 16,0 0-16,0 1 0,0-22 0,0 21 15,0 0-15,0-20 0,0 20 0,0-21 16,0 21-16,0-20 0,0 20 16,0-21-16,0 0 0,0 0 0,0 1 15,-21-1-15,21 0 0,0 0 0,0 0 16,-21-21-16,21 21 0,0 1 16,0-1-16,0 0 0,-21-21 15,21 21-15,-21-21 16,21 21-16,-22-21 15,1 0-15,0 0 0,0 0 16,0 0-16,0 0 16,-1 0-16,1 0 0,0 0 15,0 0-15,0 0 16,0 0 0,42 0 30,0 0-46,0 0 16,21 0-16,-20 0 0,20 0 16,-21 0-16,21 21 0,1-21 15,-22 0-15,21 0 0,1 0 0,-22 0 16,21 0-16,-21 0 0,22 0 0,-22 0 16,0 0-16,-21-21 31,0 0-16</inkml:trace>
  <inkml:trace contextRef="#ctx0" brushRef="#br1" timeOffset="97784.58">12912 614 0,'0'0'0,"21"0"16,0-21 15,-21 0-16,0-1 1,0 1-16,0 0 16,0 0-1,0 0 1,-21 21 15,0 0-31,21 21 16,-22 0-16,22 0 0,-21 0 15,21 22-15,0-22 0,0 0 16,-21 21-16,21 1 0,-21-1 0,0 0 16,21 1-16,0-1 15,0 0-15,-21 1 0,21-22 0,-22 21 16,22 1-16,-21-22 0,21 21 0,0-21 16,0 0-16,-21 1 0,21-1 15,0 0-15,0 0 0,-21-21 0,21 21 16,0-42 31,0 0-47,0 0 0,0 0 15</inkml:trace>
  <inkml:trace contextRef="#ctx0" brushRef="#br1" timeOffset="98212.7">12869 614 0,'0'0'15,"0"-21"-15,0 0 0,0-1 0,0 1 16,0 0 0,21 0-16,-21 0 15,22 21-15,-1 0 0,0 0 16,0-21-16,21 21 0,-20 0 15,20 0-15,-21 0 0,21 0 0,-20 0 16,20 21-16,-21 0 0,21 0 16,-20 0-16,20 0 0,-21 22 0,0-22 15,0 21-15,1 1 0,-22-22 16,0 21-16,0 0 0,21 1 0,-21-1 16,0 0-16,0-20 0,0 20 0,0 0 15,0-21-15,-21 22 0,-1-22 16,22 0-16,-21 21 0,21-20 0,-21-1 15,0-21-15,21 21 0,0 0 16,-21 0-16,0-21 0,21 21 0,0-42 63,0 0-63,0 0 15</inkml:trace>
  <inkml:trace contextRef="#ctx0" brushRef="#br1" timeOffset="98548.51">12848 1037 0,'0'0'16,"21"0"15,0 0-15,1 0-16,20 0 0,-21-21 0,0 21 15,22 0-15,-1 0 0,0 0 0,-21-21 16,22 21-16,-1 0 0,-21 0 16,22 0-16,-22 0 0,0 0 0,0 0 15,0 0 1,0 0 62</inkml:trace>
  <inkml:trace contextRef="#ctx0" brushRef="#br1" timeOffset="99253.1">14668 974 0,'0'0'0,"-21"0"16,0 0-1,0 0-15,0 0 16,0 0-16,-1 0 16,1 0-16,0 0 15,0 0-15,0 0 16,0 0 0,42 0 30,0 0-46,0 0 0,0 0 0,0 0 16,22 0-16,-22 0 0,21 0 16,1 0-16,-1 0 0,0 0 0,1 0 15,-1 0-15,21 0 0,1 0 16,-1 0-16,-20 0 0,20 0 0,1 0 16,-1 0-16,-20 0 0,-1 0 0,0 0 15,1 0-15,-1 21 0,0-21 16,-21 0-16,1 0 0,20 0 0,-21 0 15,0 0-15,0 0 0,1 0 16,-1 0 0,0 0-16,-42 0 78,0 0-78,-1 0 15,1 0-15,0 0 16</inkml:trace>
  <inkml:trace contextRef="#ctx0" brushRef="#br1" timeOffset="99729.83">14626 1143 0,'-21'0'15,"42"0"-15,-63 0 0,21 0 0,-1 0 32,44 0-1,-1 0-16,0 0-15,0 0 16,21 0-16,-20 0 0,20 0 0,0 0 16,1 0-16,-1 0 0,21 0 0,-20 0 15,20 0-15,1 0 0,-1 0 16,-20 0-16,20 0 0,1 0 0,-1 0 16,-21 0-16,1 0 0,-1 0 15,0 0-15,1 0 0,-22 0 0,0 0 16,0 0-16,0 0 0,1 0 15,-1 0-15,-21-21 16,21 21 0,-21-21 46,0 0-46</inkml:trace>
  <inkml:trace contextRef="#ctx0" brushRef="#br1" timeOffset="100364.43">15621 741 0,'0'0'0,"-21"0"0,21-21 16,0 42 31,0 0-32,21 0-15,0-21 0,-21 21 0,21 1 16,0-1-16,1-21 15,-1 21-15,0 0 0,0 0 0,0 0 16,0-21-16,1 22 0,-1-1 16,0-21-16,0 21 0,0-21 0,0 21 15,1-21-15,-1 0 0,0 21 16,0-21-16,0 0 16,-21 21-16,0 1 31,0-1-16,-21-21-15,0 21 0,21 0 0,-42 0 16,20-21-16,1 21 0,0 22 16,-21-22-16,21 0 0,-22 0 15,22 0-15,-21 1 0,21-1 0,-22 0 16,1 0-16,21 0 0,-22 0 16,22 1-16,0-1 0,0-21 0,0 21 15,21 0-15,-21-21 0,21 21 0,-22-21 16,1 0-16,21 21 15,0 1 1,-21-22-16,21-22 94</inkml:trace>
  <inkml:trace contextRef="#ctx0" brushRef="#br1" timeOffset="112424.64">17674 614 0,'21'0'16,"-21"-21"0,0 0-1,21-1 1,1 22 0,-22-21-1,0 0-15,0 0 16,21 0-1,-21 0-15,21-1 16,-21 1 0,0 0-16,0 0 15,0 0-15,0 0 16,21 21-16,-21 21 78,0 0-78,0 0 0,0 0 16,0 0-16,-21 1 15,21-1-15,0 21 0,0-21 0,-21 22 16,0-22-16,21 21 0,-22-21 16,22 22-16,-21-1 0,0 0 0,0 1 15,0-1-15,21 0 0,-21 1 0,-1-1 16,1 0-16,0-21 0,21 22 15,-21-1-15,0 0 0,0-20 0,-1 20 16,22 0-16,-21-21 0,0 1 16,0 20-16,21-21 0,0 0 0,-21 0 15,0 1-15,21-1 0,-22 0 16,22 0-16,0-42 78,0 0-78,0 0 16,22-1-16,-22 1 0,21 0 15,0 0-15,0 0 0,-21 0 16</inkml:trace>
  <inkml:trace contextRef="#ctx0" brushRef="#br1" timeOffset="113864.78">17992 508 0,'0'-21'0,"21"21"16,-21-21-16,21 21 15,-21-21 1,0 42 46,0 0-62,0 0 16,0 0-16,0 0 0,-21 22 16,21-22-16,-21 21 0,-1-21 15,22 22-15,-21-1 0,0 0 0,0 1 16,21-1-16,-21 0 0,0 1 15,-1-1-15,22 0 0,-21-20 0,0 20 16,21-21-16,-21 21 0,0-20 16,21-1-16,-21 21 0,-1-21 0,22 0 15,-21 1-15,21-1 0,-21 0 16,21 0-16,-21 0 0,21 0 16,0 1-1,0-1 1,-21-21 234,21-21 94</inkml:trace>
  <inkml:trace contextRef="#ctx0" brushRef="#br1" timeOffset="123597.19">18817 1122 0,'0'21'31,"0"-42"16,0 0-31,0 0-1,0-1-15,0 1 0,0 0 16,-21 0-16,0 0 15,0 0-15,-1-1 0,1 22 16,0 0-16,21-21 0,-21 21 16,0 0-16,0 0 0,-1 0 15,1 0-15,0 0 0,0 0 0,0 21 16,0 1-16,-1-22 0,1 21 0,0 0 16,-21 0-16,21 0 0,-1 0 15,1 22-15,21-22 0,-21 0 16,0 21-16,0-20 0,21 20 0,-21-21 15,21 0-15,0 22 0,0-22 16,0 0-16,0 0 0,0 0 0,0 0 16,0 1-16,0-1 15,21-21-15,0 21 0,0-21 16,0 0-16,0 0 0,1 0 0,-1 0 16,0 0-16,0 0 15,0 0-15,0 0 0,22 0 0,-22-21 0,0 21 16,21-21-16,-20 21 0,-1-22 15,21 1-15,-21 0 0,0 0 16,1 21-16,20-42 0,-21 20 0,0 1 16,0 0-16,1-21 0,-1-1 15,-21 22-15,21-21 0,0-22 0,0 22 16,-21 0-16,0-1 0,21-20 16,-21 21-16,22-1 0,-22 1 0,0 21 15,0 0-15,0-22 0,0 22 0,0 0 16,0 0-16,-22 21 47,22 21-47,-21 0 0,21 0 0,0 0 15,0 1-15,-21 20 0,0 0 16,21 1-16,-21-1 0,21 0 0,-21 1 16,-1-1-16,22 21 0,0-20 0,-21-1 15,0 0-15,21 1 0,0-22 16,0 21-16,0-21 0,0 22 0,0-22 15,0 0-15,0 0 0,0 0 16,0 1-16,0-1 0,0 0 16,21 0-16,0-21 0,1 0 15,-22 21-15,21-21 16,0 0-16,0 0 0,0 0 0,0 0 16,-21-21-16,22 0 0,-1 21 0,0-21 15,0 0-15,0 21 0,0-22 16,1 1-16,-1 0 0,0 0 0,-21 0 15,21 0-15,0-22 0,-21 22 16,0 0-16,21 0 0,1 0 0,-22-1 16,21 22-16,-21-21 0,0 0 15,0 42 17,0 0-32,0 1 15,0-1-15,0 0 16,-21 0-16,21 0 0,0 0 15,0 1-15,0-1 0,-22 0 16,22 0-16,0 0 0,0 0 0,0 1 16,-21-22-16,21 21 0,0 0 15,21-21 17,1 0-17,-1-21-15,-21 0 0,21 21 16</inkml:trace>
  <inkml:trace contextRef="#ctx0" brushRef="#br1" timeOffset="123988.64">19452 847 0,'-42'0'16,"42"21"-16,-21-21 16,21 21-16,21-21 31,0 0-15,0 0-16,0 0 0,0 0 15,-21-21-15,22 21 0,-22-21 16,0 0-16,0-1 15,0 1 1,-22 21 0,1 0-16,0 0 15,0 0 1,21 21-16,-21-21 0,21 22 16,0-1-1,0 0-15,21-21 0,0 0 16,-21 21-16,21-21 0,0 0 15,1 0-15</inkml:trace>
  <inkml:trace contextRef="#ctx0" brushRef="#br1" timeOffset="124436.53">19812 1101 0,'0'-21'32,"0"42"14,0 0-30,0 0-16,21 0 16,-21 0-16,0 1 0,0-1 0,21 21 15,-21-21-15,21 0 0,-21 1 16,0-1-16,0 21 0,0-21 16,0 0-16,0 1 0,0-1 0,22-21 15,-22 21-15,0 0 0,0 0 16,21-21-16,-21 21 15,21-21 17,-21-21-32,21 21 15,-21-21-15,0 0 0,0 0 16,21 0-16,-21-1 0,0 1 0</inkml:trace>
  <inkml:trace contextRef="#ctx0" brushRef="#br1" timeOffset="124744.39">20235 953 0,'0'-43'32,"0"64"-1,0 1-31,0-1 15,-21 0-15,0 0 0,21 0 16,-21 0-16,21 22 0,-21-22 0,-1 0 16,1 21-16,21-20 0,-21 20 0,0-21 15,0 21-15,21-20 0,-21 20 16,-1-21-16,22 0 0,0 0 16,0 1-16,-21-1 0,21 0 15,21-42 16</inkml:trace>
  <inkml:trace contextRef="#ctx0" brushRef="#br1" timeOffset="125336.09">20701 529 0,'0'0'0,"-21"0"16,42 0 15,0 0-31,0 0 0,0 0 16,22 0-16,-22 0 0,0 0 0,0 0 15,0 0-15,1 0 0,-1 0 16,0 0-16,0 0 0,0 0 0,0 0 31,-42 0 0,0 0-15,0 0-16,0 0 0,0 0 16,-1 0-16,1 0 15,21-21-15</inkml:trace>
  <inkml:trace contextRef="#ctx0" brushRef="#br1" timeOffset="125822.82">20722 508 0,'0'0'15,"-21"0"-15,21 21 0,-21 0 16,0-21 0,-1 0-16,22 22 0,-21-1 15,0 0 1,21 0-16,-21 0 15,21 0-15,0 1 16,0-1-16,0 0 0,0 0 16,0 0-16,0 0 0,0 1 0,-21 20 15,21-21-15,0 21 0,-21-20 0,21 20 16,0-21-16,0 0 0,0 22 16,-22-22-16,22 21 0,0-21 0,-21 0 15,21 22-15,0-22 0,0 0 16,0 0-16,-21 0 0,21 1 0,0-1 15,0 0-15,0 0 0,0 0 16,0 0-16,0 1 0,0-1 16,0 0-16,0 0 0,0 0 15,0 0-15,0 1 0,0-1 16,21 0-16,0-21 16,-21 21-16,22-21 15,-1 0-15,0 0 16,0 0-16,0 0 0,0 0 15,1 0-15,-1 0 0,0 0 16,0 0-16,0 0 0,0-21 16,1 21-16,-1-21 0,0 21 15,-21-21-15,21 21 0,0-22 16,0 1-16,1 0 16,-22 0-16</inkml:trace>
  <inkml:trace contextRef="#ctx0" brushRef="#br1" timeOffset="126193.34">21209 1016 0,'0'0'0,"0"-21"0,0 0 15,0 42 17,0 0-32,0 0 15,0 0-15,0 1 0,0-1 0,0 21 16,0-21-16,0 22 0,-21-22 16,21 0-16,-21 21 0,21-21 0,0 1 15,-22 20-15,22-21 0,-21 0 16,21 0-16,-21 1 0,21-1 15,0 0-15,0 0 16,-21-21-16,21 21 16,0 0-16,21-42 47,0 21-47</inkml:trace>
  <inkml:trace contextRef="#ctx0" brushRef="#br1" timeOffset="126948.9">21632 614 0,'-21'0'32,"42"0"-17,0 0-15,1 0 0,-1 0 0,0 0 16,0 0-16,21 0 0,-20 0 0,20 0 16,-21 0-16,21 0 0,-20 0 15,-1 0-15,21 0 0,-21 0 16,0 0-16,1 0 0,-1 0 15,0 0-15,0 0 16,-21 21-16,21 0 16,-21 0-1,0 1-15,0-1 16,0 0 0,0 0-16,-21 0 0,21 0 15,0 1-15,0-1 16,-21 0-16,21 0 0,-21 0 0,21 22 15,0-22-15,0 0 0,0 0 0,-21 0 16,21 0-16,0 1 16,0-1-16,-22 0 0,22 0 0,0 0 15,0 0-15,0 1 0,0-1 16,0 0-16,0 0 0,0 0 0,0 0 16,0 1-16,0-1 0,0 0 0,0 0 15,0 0-15,0 0 16,0 1-16,-21-1 15,0-21-15,0 21 16,0-21-16,0 0 0,-1 0 16,1 21-16,0-21 0,0 21 0,0-21 15,0 0-15,-1 0 16,1 0-16,0 0 0,0 21 16,0-21-16,0 0 0,-1 0 15,1 0-15,0 0 16,0 0-1,42 0 48,0-21-63,0 0 16,1 21-16,-1-21 0</inkml:trace>
  <inkml:trace contextRef="#ctx0" brushRef="#br1" timeOffset="127548.28">23199 445 0,'0'0'0,"0"-22"0,21 1 0,0 21 16,-21-21-16,0 0 0,0 0 0,21 21 15,-21-21-15,21 21 0,-21-22 0,0 1 32,0 0-32,0 42 47,0 0-32,0 1-15,-21-1 0,0 21 0,0-21 16,0 22-16,-1-1 0,1 0 15,0 1-15,-21 20 0,21-21 0,-22 22 16,1-1-16,0 1 0,-1-1 0,1-20 16,0 20-16,-1 1 0,1-22 15,0 22-15,-1-22 0,1 0 0,0 22 16,-1-22-16,22-21 0,-21 22 16,-1-1-16,22-21 0,0 0 0,0 22 15,0-22-15,0-21 0,21 21 16,0 0-16,21-21 47,-21-21-47,21 21 15,-21-21-15,0 0 0,21 21 0,0-22 16</inkml:trace>
  <inkml:trace contextRef="#ctx0" brushRef="#br1" timeOffset="128108.98">23410 995 0,'0'0'0,"0"21"31,-21 0-16,21 0-15,-21 1 0,21-1 0,0 21 16,-21-21-16,0 0 0,-1 1 16,22-1-16,-21 0 0,21 0 0,0 0 15,0 0-15,-21 1 0,21-1 16,0 0 0,0-42 15,0 0-31,21 21 15</inkml:trace>
  <inkml:trace contextRef="#ctx0" brushRef="#br1" timeOffset="128488.78">23580 699 0,'-64'0'31,"43"0"-31,21 21 16,-21-21 0,21 21-16,21-21 31,0 0-15,0 0-16,0 0 15,1 0-15,-1-21 0,0 21 0,0-21 16,0 21-16,-21-22 0,0 1 15,-21 21 1,0 0-16,0 0 16,0 0-16,-1 0 0,-20 0 15,21 0-15,0 21 0,0 1 16,-1-1-16,22 0 16,0 0-16,0 0 15,0 0-15,22 1 16,-1-22-16,0 21 0,21-21 15,1 21-15</inkml:trace>
  <inkml:trace contextRef="#ctx0" brushRef="#br1" timeOffset="128988.48">23939 1016 0,'0'21'15,"0"-42"-15,0 63 0,-21-42 0,21 22 0,-21-1 0,21 0 16,-21 0-16,21 0 0,0 0 16,0 1-16,-21-1 0,21 0 15,-21 0-15,21 0 0,-22 0 0,22 1 16,-21-1-16,21 0 16,0 0-16,-21-21 15,21-21 16,0 0-31,0 0 16,0-1-16,0 1 0,0 0 16,0-21-16,21 21 0,0-1 0,1-20 15,-1 0-15,0 21 0,0-22 16,0 22-16,22 0 0,-22 0 0,21 0 16,0-1-16,1 1 0,-22 21 15,21 0-15,-21 0 0,22 0 16,-22 21-16,0 1 0,0-1 0,0 0 15,1 21-15,-22-21 0,21 22 16,-21-22-16,0 21 0,0-21 0,0 1 16,-21 20-16,-1-21 0,22 0 15,-21 0-15,0 1 0,21-1 0,-21-21 16,21 21-16,-21-21 0,21 21 16,21-42 15,0 0-31,0 21 15</inkml:trace>
  <inkml:trace contextRef="#ctx0" brushRef="#br1" timeOffset="129348.27">24680 953 0,'0'-22'31,"0"44"1,0-1-32,0 21 15,-21-21-15,21 22 0,-21-1 0,21-21 16,-21 21-16,0 1 0,21 20 0,-22-20 16,1-1-16,0 0 0,0 1 15,21-1-15,-21 0 0,0 22 0,-1-22 16,1 0-16,21 1 0,-21-1 0,21 0 15,-21 1-15,0-1 0,21-21 16,0 22-16,-21-22 0,21 21 0,-22-21 16,22 0-16,-21 1 0,21-1 15,0-42 32,0-1-47,21 1 0,1 0 0,-22 0 16,21-21-16</inkml:trace>
  <inkml:trace contextRef="#ctx0" brushRef="#br1" timeOffset="129660.09">24574 1164 0,'0'0'16,"0"-42"-16,0 0 0,0 20 0,0-20 16,0 0-16,0 21 0,0-1 0,0-20 15,0 21-15,22 0 16,-1 0-16,0 21 0,0-22 0,0 22 15,0 0-15,22 0 0,-22 0 16,21 0-16,-21 0 0,1 22 0,-1-1 16,0 0-16,0 21 0,0 1 0,-21-22 15,0 21-15,0 0 0,0-20 16,0 20-16,-21 0 0,-21-21 0,21 1 16,-1-1-16,-20 0 0,21 0 15,0 0-15,-22 0 0,22-21 0,0 0 16,0 22-16,0-22 15,21-22 1,21 1 0,0 21-16,0-21 0,0 0 15,1 21-15</inkml:trace>
  <inkml:trace contextRef="#ctx0" brushRef="#br1" timeOffset="130404.67">25188 889 0,'0'0'16,"0"-21"-16,0 0 0,21 0 0,-21 42 31,0 0-31,0 21 16,0-21 0,0 1-16,0-1 0,0 21 0,0-21 15,-21 22-15,21-22 0,0 21 16,0-21-16,0 0 0,0 1 0,0-1 15,0 0-15,0 0 0,0 0 16,21-21-16,1 0 0,-1 0 16,0 0-16,0 0 0,0 0 15,0-21-15,1 0 0,-1 0 16,0 0-16,0-1 0,21 1 0,-20-21 16,-1 0-16,0 20 0,0-20 0,0 0 15,-21-1-15,21 1 0,-21 21 16,22 0-16,-22 0 0,0-1 15,0 44 17,-22-1-32,1 0 0,21 0 15,-21 21-15,21-20 0,0 20 0,0-21 16,-21 21-16,21-20 0,0 20 0,0-21 16,0 0-16,0 0 0,0 1 15,0-1-15,21 0 0,0 0 0,0-21 16,1 21-16,-1-21 15,0 0-15,21 0 0,-21 0 16,1-21-16,20 0 0,-21 0 0,0 0 0,0-1 16,22 1-16,-22-21 15,0 0-15,0-1 0,0-20 0,1 20 16,-1-20-16,-21-1 0,21 22 16,-21-21-16,21 20 0,-21 1 0,0 0 15,0-1-15,0 1 0,0 21 0,0 0 16,0-1-16,0 1 0,0 42 31,-21 1-31,21-1 16,-21 21-16,21 0 0,0 1 0,0-1 15,-21 0-15,21 1 0,-22-1 16,22 22-16,-21-22 0,21 0 0,0 1 16,0-1-16,0 0 0,-21 1 15,21-22-15,0 0 0,0 21 16,0-21-16,0 1 0,0-1 15,21-21-15,0 0 16,1 0-16,-1 0 0,0 0 16,0-21-16,0-1 0,22 1 0</inkml:trace>
  <inkml:trace contextRef="#ctx0" brushRef="#br1" timeOffset="130632.59">26098 699 0,'-21'0'16,"42"0"-16,-63 0 0,42-22 15,21 22 17,0 0-32,1 0 15,-1 0-15,0 0 0,0 0 16,0-21-16,0 21 0,1 0 15,-1 0-15,0-21 0,21 21 16,-21-21-16,22 21 0</inkml:trace>
  <inkml:trace contextRef="#ctx0" brushRef="#br1" timeOffset="131196.26">27030 529 0,'0'0'15,"0"-21"1,21 0-16,0 21 16,0 0-16,0 0 0,1-21 15,-1 21-15,21 0 0,-21 0 16,0 0-16,1 0 0,-1-21 15,0 21-15,0 0 0,-42 0 32,0 0-17,-22-22-15,22 22 0,0 0 16,0 0-16,-21 0 0,20 0 0,1 0 16,0 0-16,0 0 0,0 0 15,0 0-15,-1 0 0,1 0 16,0 22-16,21-1 15,-21-21-15,21 21 0,-21 0 16,21 0-16,0 0 0,-21 1 16,21 20-16,-22-21 0,1 0 15,21 0-15,0 22 0,-21-1 0,0-21 16,21 22-16,0-1 0,-21 0 16,0 1-16,21-1 0,-22 0 0,22 1 15,-21-22-15,21 21 0,0 0 0,0-20 16,0-1-16,0 21 0,0-21 15,0 0-15,0 1 16,21-1-16,1-21 0,-1 0 16,0 0-16,21 0 0,-21 0 0,1 0 15,20 0-15,-21 0 0,21 0 0,-20 0 16,20-21-16,0-1 0,-21 1 16,22 0-16,-22 0 0</inkml:trace>
  <inkml:trace contextRef="#ctx0" brushRef="#br1" timeOffset="131468.1">27517 677 0,'0'-21'16,"0"42"-1,-22-21-15,22 22 16,0-1-16,0 0 0,-21 21 15,21-21-15,-21 22 0,21-22 0,0 21 16,0-21-16,-21 22 0,21-22 16,-21 0-16,21 21 0,-21-20 0,21-1 15,0 0-15,0 0 16,21-21 0,0 0-1,0-21-15</inkml:trace>
  <inkml:trace contextRef="#ctx0" brushRef="#br1" timeOffset="132105.74">27961 339 0,'0'0'0,"-21"0"0,0 0 15,42 0 1,0 0 0,21 0-16,-20 0 0,-1-21 0,21 21 15,0 0-15,-20 0 0,20 0 16,-21 0-16,21 0 0,1 0 0,-22 0 16,21 0-16,-21 0 0,22 0 15,-22 0-15,0 0 0,0 0 16,-21 21 15,0 0-31,0 0 16,0 0-16,-21 0 0,21 1 0,0-1 15,0 0-15,-21 21 0,21-21 16,-21 1-16,21 20 0,-21-21 16,21 21-16,0 1 0,-22-1 0,1 0 15,0 1-15,21-1 0,-21 0 16,0 1-16,21-1 0,0 0 0,-21 22 15,-1-22-15,22 1 16,0-22-16,0 21 0,0-21 0,0 22 16,0-22-16,0 0 0,0 0 15,0 0-15,0 0 0,0 1 16,-21-1-16,0-21 16,0 0-16,0 0 15,-22 0-15,1 0 0,21 0 0,-21 0 16,-1 0-16,1 0 0,0 0 15,-1 0-15,1 0 0,0 0 16,20 0-16,-20 0 0,21 0 0,0 0 16,0 0-16,-1 0 0,1 0 15,0 0-15,0 0 0,21-21 47</inkml:trace>
  <inkml:trace contextRef="#ctx0" brushRef="#br1" timeOffset="145796.88">1841 1715 0,'0'0'0,"-42"21"31,21-21-15,0 0-1,0 0-15,-1 0 47,44 0 0,-1 0-47,0 0 16,0 0-16,21 0 0,-20 0 0,20 0 15,0 0-15,1 0 0,-1 0 16,21 0-16,1 0 0,-1 0 0,22 0 16,0 0-16,-1 0 0,1 0 15,0 0-15,-1 0 0,1 0 0,0 0 16,-1 0-16,22-21 0,-21 21 16,0 0-16,-1 0 0,1 0 0,0 0 15,-1 0-15,1 0 0,-22 0 16,1 0-16,-1 0 0,1 0 0,-22 0 15,1 0-15,-1 0 0,0 0 16,-21 0-16,1 0 0,-1 0 16,0 0-16,0 0 0,-42 0 109,0 0-93,0 0-1</inkml:trace>
  <inkml:trace contextRef="#ctx0" brushRef="#br1" timeOffset="146729.34">3302 4085 0,'-21'21'0,"0"-21"32,42 0 30,0 0-46,0 0-16,21 0 0,1 0 15,-1 0-15,0 0 0,22 0 16,-22 0-16,22 0 0,20 0 16,-20-21-16,-1 21 0,22 0 0,-21 0 15,20-21-15,-20 21 0,20 0 0,1 0 16,0-21-16,-22 21 0,22 0 16,-22 0-16,1 0 0,-1 0 0,1 0 15,-22-21-15,1 21 0,-1 0 0,0 0 16,1 0-16,-22 0 0,21 0 15,-21 0-15,0 0 16,1 0-16,-22-21 47,-22 21-16,1 0-31,0 0 0,0 0 16,0 0-16</inkml:trace>
  <inkml:trace contextRef="#ctx0" brushRef="#br1" timeOffset="148796.74">1651 5757 0,'0'22'0,"0"-1"16,-21-21-16,21 21 15,0 0 1,0 0 0,-21-21-1,21 21-15,-22-21 0,22 22 16,0-1-1,-21-21 79,21-21-78,-21 21-1,21-22 1,0 1-16,0 0 16,-21 0-1,21 0-15,0 0 0,-21-1 16,21 1 0,0 0-16,0 0 0,0 0 0,0 0 15,-21-1-15,21 1 0,0 0 16,0 0-16,0 0 0,0 0 0,-22-1 15,22 1-15,0 0 0,0 0 16,0 0-16,0 0 0,0-1 0,0 1 16,0-21-16,0 21 0,-21 0 15,21-22-15,-21 22 0,21-21 0,0-1 16,0 1-16,-21 0 0,21-1 16,-21 1-16,21 0 0,-21-1 0,21 1 15,0 0-15,0-1 16,0 22-16,0-21 0,-22 21 0,22-22 15,0 22-15,-21-21 0,21 21 16,0-22-16,0 22 0,0-21 0,0 21 16,0-22-16,0 22 0,0-21 15,-21 21-15,21-22 0,0 22 0,0-21 16,0 0-16,0 20 0,0-20 16,0 21-16,0-21 0,0 20 0,0 1 15,0-21-15,0 21 0,0 0 16,0-1-16,0 1 0,0 0 0,21 0 15,-21 0-15,0 0 0,0-1 16,0 1-16,0 0 0,0 0 16,0 0-16,0 0 15,0-1 1,0 1-16,0 0 47,-21 21-32,0 0 1,21 21-16,-21-21 16,0 21-16,21 1 0,-22-1 0,1 0 15,0 0-15,0 0 0,21 0 16,-21 1-16,0-1 0,-1 0 16,1 21-16,0-21 0,0 1 15,0-1-15,0 0 0,-1-21 16,22 21-16,0 0 0,-21-21 0,21 21 15,-21-21 1,21-21 15,0 0-15,21 0-16,0 21 0,-21-21 16,22 0-16,-1-1 0,0-20 0,0 21 15,0 0-15,0 0 0,-21-1 16,22-20-16,-1 21 0,0 0 15,0 21-15,-21-21 0,0-1 16,21 22-16,0-21 16,1 21 15,-22 21-15,21 1-16,-21-1 15,0 0-15,0 0 0,21 21 0,0-20 16,-21-1-16,21 21 0,-21-21 15,21 22-15,-21-22 0,22 21 16,-22-21-16,0 22 0,21-22 16,0 21-16,-21-21 0,21 0 0,-21 1 15,0-1-15,21 0 0,-21 0 16,21 0-16,-21 0 0,22-21 0,-22 22 16,0-1-1,-22-21 48,1 0-48,0 0-15,0 0 0</inkml:trace>
  <inkml:trace contextRef="#ctx0" brushRef="#br1" timeOffset="188518.15">11874 2625 0,'0'-21'16,"0"-1"15,0 1-15,0 0 0,0 0-1,0 0 1,0 0-1,-21 21 32,21 21 0,0 0-47,-21 21 0,21-21 16,0 1-16,-21 20 0,21 0 0,0-21 15,0 22-15,-21-1 0,0-21 0,21 22 16,-22-22-16,22 21 0,0-21 16,-21 0-16,0 1 0,21-1 0,-21 21 15,21-21-15,0 0 16,-21 1-16,21-1 0,0 0 16,-21 0-16,21 0 15,0-42 32,0 0-47,0 0 0,21 0 16</inkml:trace>
  <inkml:trace contextRef="#ctx0" brushRef="#br1" timeOffset="188988.87">11790 2709 0,'0'0'0,"0"-21"0,0 0 0,0 0 16,0 0-16,0 0 16,0-1-16,0 1 0,21 0 15,0 0-15,0 21 0,-21-21 16,43 0-16,-22 21 0,0-22 0,0 22 15,0 0-15,22 0 0,-22-21 0,21 21 16,-21 0-16,0 0 0,22 0 16,-22 21-16,21 1 0,-21-1 0,1 0 15,-1 0-15,0 21 0,0-20 16,0 20-16,-21-21 0,0 21 16,0-20-16,0 20 0,0 0 15,0-21-15,0 22 0,0-22 0,0 21 16,0-21-16,0 22 0,-21-22 0,0 0 15,0 0-15,21 0 0,0 22 16,-21-22-16,-1 0 0,22 0 16,0 0-16,-21-21 15,21 22-15,0-1 16,0-42 0,0-1-1,0 1-15,0 0 16,0 0-16,-21 0 15</inkml:trace>
  <inkml:trace contextRef="#ctx0" brushRef="#br1" timeOffset="189420.66">11790 3006 0,'0'0'0,"0"-21"31,21 21-15,0 0 0,0 0-16,0 0 0,1 0 15,20-22-15,-21 22 0,21 0 0,1 0 16,-1-21-16,0 21 0,1-21 0,-1 21 15,0 0-15,-20 0 0,20-21 16,-21 21-16,0 0 0,0 0 0,1 0 16,-44 0 93,1 0-93</inkml:trace>
  <inkml:trace contextRef="#ctx0" brushRef="#br1" timeOffset="190780.84">13314 2667 0,'42'0'0,"-21"-21"15,0 0 1,-21 0-1,0-1-15,22 22 16,-22-21-16,0 0 16,-22 21 15,1 0-31,0 0 0,0 0 16,0 0-16,0 0 0,-22 0 15,22 21-15,0 0 0,0-21 16,-22 22-16,22-1 0,0 0 15,-21 0-15,21 0 0,-1 0 0,1 1 16,0-1-16,0 21 0,0-21 0,0 0 16,21 22-16,0-22 0,-22 0 15,22 21-15,0-20 0,0-1 0,0 0 16,0 21-16,0-21 0,0 1 16,0-1-16,22-21 0,-22 21 0,21 0 15,0 0-15,0-21 0,0 21 16,0-21-16,1 0 0,-1 0 0,21 0 15,-21 0-15,0 0 0,22 0 0,-22 0 16,21-21-16,-21 21 16,1-21-16,20 21 0,-21-21 0,0 0 15,0 21-15,1-21 0,-1 21 0,-21-22 16,21 22 0,-21-21-16,0 0 46,0 0-14,0 0-32</inkml:trace>
  <inkml:trace contextRef="#ctx0" brushRef="#br1" timeOffset="191436.07">14668 2773 0,'-21'0'32,"0"0"-32,0 0 15,0 0-15,0 0 16,42 0 31,0 0-47,21 0 15,-21 0-15,1 0 0,20 0 0,0 0 16,1 0-16,-1 0 0,21 0 16,1 0-16,21 0 0,-22 0 0,22-21 15,-22 21-15,22 0 0,-22 0 0,1 0 16,-22 0-16,22 0 16,-22 0-16,0 0 0,-20 0 0,-1 0 15,0 0-15,0 0 0,0 0 16,-42 0 31,0 0-32,0 0-15,0 0 16,-1 0-16</inkml:trace>
  <inkml:trace contextRef="#ctx0" brushRef="#br1" timeOffset="191847.84">14774 2900 0,'0'0'0,"-21"0"0,-21 21 31,63-21 0,0 0-31,0 0 16,22 0-16,-22 0 0,21 0 0,0 0 15,1 0-15,20 0 0,-20 0 16,20 0-16,1-21 0,-1 21 0,-21 0 16,22 0-16,-22 0 0,22-21 0,-22 21 15,0 0-15,-20 0 0,20 0 16,-21 0-16,0-21 0,0 21 0,1 0 15,-1 0-15,0 0 0,0-22 16,0 22 0,-21-21 31,0 0-32,-21 0 1</inkml:trace>
  <inkml:trace contextRef="#ctx0" brushRef="#br1" timeOffset="192424.58">15769 2413 0,'0'0'0,"-21"0"0,0 0 16,21-21-16,-21 21 15,21 21 17,0 0-32,0 0 15,0 1-15,0-1 0,0 0 16,0 0-16,21 0 0,0-21 16,-21 21-16,21 1 0,0-1 0,0 0 15,1 0-15,-1 0 0,0-21 16,21 21-16,-21-21 0,1 22 0,-1-22 15,0 0-15,0 0 0,0 21 16,0-21-16,1 0 0,-1 0 0,0 0 16,0 0-1,-21 21 17,-21-21-17,21 21-15,-21-21 0,0 21 0,-1 0 16,1-21-16,0 22 0,-21-1 0,21-21 15,-1 21-15,-20 0 0,21 0 16,-21 22-16,-1-22 0,22 0 0,-21 0 16,-1 0-16,1 22 15,21-22-15,-21 0 0,20 0 0,-20 0 0,21 0 16,0 22-16,0-22 0,-1-21 0,1 21 16,21 0-16,0 0 15,-21-21-15,21 22 0,-21-22 0,21 21 16,-21-21 46,0 0-62</inkml:trace>
  <inkml:trace contextRef="#ctx0" brushRef="#br1" timeOffset="197513.1">17547 2688 0,'21'0'62,"-21"-21"-46,21 0-16,1 0 16,-22 0-1,21-1-15,-21 1 0,21 0 16,-21 0-16,21 0 0,-21 0 16,21-1-16,-21 1 0,0 0 0,0 0 15,0 0-15,0 0 0,21 21 16,-21-22-16,0 1 0,0 0 15,0 42 17,0 0-17,0 1-15,-21-1 0,21 21 16,-21 0-16,0 1 0,0-1 16,0 0-16,-1 22 0,1-22 15,0 22-15,-21-1 0,21-20 0,-22-1 16,22 21-16,-21-20 0,21-1 15,-1 0-15,1 1 0,0-1 0,21-21 16,-21 22-16,21-22 0,-21 0 0,21 0 16,0 0-16,0 0 0,0 1 15,0-1-15,0-42 47,0-1-31,0 1-16,0 0 15,0 0-15,21 21 0,0-21 0,-21 0 16,21-1-16,-21 1 0</inkml:trace>
  <inkml:trace contextRef="#ctx0" brushRef="#br1" timeOffset="197908.9">17928 2371 0,'0'0'0,"21"-21"15,-21-1 1,0 44 31,0-1-47,0 21 0,-21 0 15,21-20-15,-21 41 0,0-21 0,21 22 16,-21-22-16,-1 22 0,22-1 0,-21-20 16,0 20-16,0-21 0,0 22 15,0-22-15,-1 22 0,1-22 0,21 0 16,-21 1-16,21-22 16,-21 21-16,21-21 0,0 1 0,0-1 15,0 0-15,-21 0 0,21 0 16,0-42 15,21 0-15,-21 0-16,21 21 0,0-21 0,0-1 15</inkml:trace>
  <inkml:trace contextRef="#ctx0" brushRef="#br1" timeOffset="199052.91">18817 3133 0,'21'-21'16,"0"21"-16,-21-22 15,0 1-15,22 0 0,-22 0 16,21 0-16,-21 0 15,0-1-15,0 1 0,0 0 16,0 0-16,0 0 0,0 0 16,-21-1-16,-1 22 15,1 0-15,21-21 0,-21 21 0,0 0 16,0 0-16,0 0 0,-1 0 16,-20 0-16,21 0 0,-21 21 0,20 1 15,-20-1-15,21 0 0,0 0 16,-22 0-16,22 0 0,-21 1 0,21 20 15,0-21-15,-22 21 0,22-20 16,0 20-16,21-21 0,-21 21 0,21-20 16,0-1-16,-21 21 0,21-21 0,0 0 15,0 1-15,0-1 0,0 0 16,21 0-16,0-21 0,-21 21 16,21-21-1,0 0-15,0 0 0,1 0 16,-1 0-16,0 0 15,0 0 1,0 0-16,0 0 0,1-21 0,-1 21 16,0 0-16,0-21 0,0 21 15,0 0-15,1-21 0,-1 0 0,21 21 16,-21-22-16,0 22 0,1-21 16,-1 0-16,0 0 0,0 0 15,0 0-15,0-1 0,1 1 0,-1 0 0,0-21 16,-21 21-16,0-22 15,21 1-15,0 0 0,-21-1 0,0 22 16,0-42-16,0 20 0,0 1 16,0 0-16,0-1 0,0 1 0,0 0 15,0-1-15,0 1 0,0 0 16,0 20-16,0 1 0,0 0 0,0 0 16,-21 21-1,21 21 1,0 0-16,0 22 15,-21-22-15,21 21 0,0 0 0,0 1 16,0-1-16,0 0 0,0 1 0,-21-1 16,21 0-16,-21 1 15,21-1-15,0 0 0,0 1 0,0-1 16,0 0-16,-22 1 0,22-22 16,0 21-16,0-21 0,0 22 0,0-22 15,0 0-15,0 0 0,0 0 16,0 1-16,0-1 0,0 0 0,22-21 15,-1 21-15,0-21 0,0 0 16,0 0-16,0 0 0,1 0 16,-1 0-16,0 0 0,21 0 0,-21-21 15,1 0-15,-1 0 0,21-1 16,-21 1-16,0 0 0,1 0 0,-1 0 16,0-22-16,0 22 15,0 0-15,-21 0 0,0 0 0,21 0 16,-21-1-16,0 1 0,0 0 0,0 0 15,0 0 1,0 42 0,0 0-1,0 0-15,0 0 0,-21 1 0,21-1 16,0 0-16,0 0 0,0 0 16,0 0-16,0 22 0,0-22 0,0 0 15,0 0-15,0 0 16,0 1-16,21-22 31,1 0-15,-1 0-16,0 0 0,-21-22 15,21 1-15,-21 0 0,21 0 16</inkml:trace>
  <inkml:trace contextRef="#ctx0" brushRef="#br1" timeOffset="199430.13">19537 2688 0,'0'0'0,"-21"0"0,-1 0 16,22 21-16,-21-21 0,21 22 16,-21-22-16,21 21 15,0 0-15,21-21 16,0 0-16,1 0 15,-1 0-15,0 0 0,0 0 16,-21-21 0,21 0-16,-21-1 0,0 1 15,0 0-15,0 0 16,-21 21 0,0 0-16,0 0 15,0 0-15,21 21 16,0 0-16,-22-21 0,22 21 0,0 1 15,0-1-15,0 0 16,0 0 0,0 0-16,22-21 15,-1 0-15,0 0 16,0 0-16</inkml:trace>
  <inkml:trace contextRef="#ctx0" brushRef="#br1" timeOffset="199824.86">19939 2942 0,'0'-21'16,"0"0"-16,0 0 15,21 21 1,0 21 0,-21 0-1,0 0-15,0 0 0,0 1 16,21-1-16,-21 0 0,0 21 0,0-21 16,22 1-16,-22 20 0,0-21 15,0 0-15,0 22 0,0-22 0,0 0 16,0 0-16,0 0 0,0 0 0,21 1 15,-21-1-15,0 0 0,0 0 16,21-21 0,0 0-1,-21-21 1,21 21-16,-21-21 0,21 0 16,-21-1-16,22-20 0</inkml:trace>
  <inkml:trace contextRef="#ctx0" brushRef="#br1" timeOffset="200121">20532 2815 0,'0'-21'32,"-22"21"-17,22 21-15,-21 0 0,0-21 0,0 22 16,21-1-16,-21 0 0,0 21 15,-1-21-15,1 22 0,-21-22 0,21 21 16,0 1-16,-1-1 0,1-21 0,0 21 16,0 1-16,0-22 0,0 21 15,21-21-15,-22 1 0,22-1 0,-21 0 16,21 0-16,0 0 0,0 0 16,0 1-16,0-44 46</inkml:trace>
  <inkml:trace contextRef="#ctx0" brushRef="#br1" timeOffset="200909.01">21802 2413 0,'0'0'16,"0"-21"-16,21 0 0,-21 0 15,0-1-15,0 1 16,21 21-16,-21-21 16,0 42 15,-21-21-31,0 21 16,-1 22-16,1-22 0,0 21 0,0 1 15,0 20-15,0 1 0,-22-1 16,1 1-16,21-1 0,-22 1 0,1-1 15,0 1-15,-1-1 0,1 1 16,0-1-16,21 1 0,-22-1 0,22-21 16,0 1-16,0-1 0,0 0 0,-1 1 15,22-22-15,0 0 0,-21 0 16,21 0-16,0 1 0,-21-22 16,21 21-16,0-42 46,0-1-46,21 22 16,0-21-16,-21 0 0,22 21 0,-1-21 16,0 0-16,21 0 0,-21-1 15</inkml:trace>
  <inkml:trace contextRef="#ctx0" brushRef="#br1" timeOffset="201264.8">22267 3006 0,'0'0'0,"0"-21"16,0-1-16,0 44 46,0-1-30,0 0-16,0 0 0,-21 0 16,21 0-16,-21 22 0,21-22 15,0 21-15,0-21 0,-21 22 0,21-22 16,-21 0-16,21 0 0,0 0 0,0 1 16,0-1-16,0 0 15,0-42 16,0 0-31,0-1 16,0-20-16,21 21 0,-21-21 0</inkml:trace>
  <inkml:trace contextRef="#ctx0" brushRef="#br1" timeOffset="201636.63">22352 2561 0,'0'0'0,"-64"64"32,64-43-32,-21 0 0,21 0 15,0 0-15,0 1 0,0-1 0,0 0 16,21-21-16,1 0 16,-1 0-16,0 21 0,0-21 0,0 0 15,0 0-15,1 0 16,-1 0-16,0-21 0,0 0 15,-21 0-15,0-1 0,0 1 16,0 0-16,0 0 16,-21 0-16,0 0 0,0-1 0,-1 1 15,1 21-15,0 0 16,0 0-16,0 0 0,21 21 0,0 1 16,0-1-16,0 0 0,0 0 15,0 0-15,0 0 0,0 1 0,0-1 16,0 0-16,21 0 15,0 0-15,0-21 0,0 21 0,1-21 16,20 22-16,-21-22 0</inkml:trace>
  <inkml:trace contextRef="#ctx0" brushRef="#br1" timeOffset="202184.31">22945 2985 0,'0'21'31,"0"0"-31,0 0 16,0 0-16,-22 0 0,22 1 16,0-1-16,0 0 0,0 0 15,0 0-15,-21 0 0,21 1 0,0-1 16,0 0-16,0 0 0,0 0 15,0 0-15,-21 1 0,21-1 16,-21-21-16,0 0 31,0-21-15,21-1-16,0 1 0,0 0 16,0 0-16,0 0 0,0-22 15,0 22-15,21-21 0,0 21 0,0-22 16,0 22-16,0-21 0,1 21 15,-1 0-15,21-22 0,0 22 16,1 0-16,-22 0 0,21 21 0,22-21 16,-22 21-16,0 0 0,1 0 15,-1 21-15,0-21 0,-20 21 0,20 0 16,-21 0-16,0 0 0,-21 22 0,0-22 16,0 21-16,0-21 0,0 22 15,0-1-15,-21-21 0,0 22 0,0-22 16,0 0-16,-1 21 0,1-21 15,0 1-15,21-1 16,-21 0-16,21-42 31,0 0-15,21-1-16,0 1 0</inkml:trace>
  <inkml:trace contextRef="#ctx0" brushRef="#br1" timeOffset="202553.1">23982 2900 0,'0'0'0,"-21"0"31,21 21-31,-22 0 0,22 0 16,0 1-16,0-1 0,-21 0 0,21 21 15,-21 1-15,21-1 0,0 0 16,-21 1-16,21 20 0,-21-21 0,0 22 16,21-1-16,-22-20 0,22 20 0,-21-20 15,0 20-15,21-21 0,-21 1 16,21-1-16,-21 0 0,0 1 0,21-1 16,0 0-16,-22 1 0,1-22 0,0 21 15,21-21-15,0 1 16,0-1-16,-21-21 0,21 21 0,0-42 47,0 0-47,21-1 0,-21 1 0,21 0 15,0-21-15,1-1 0,-1 1 16,0 0-16</inkml:trace>
  <inkml:trace contextRef="#ctx0" brushRef="#br1" timeOffset="202868.92">23834 3027 0,'0'0'0,"0"-21"0,0 0 0,0-22 16,0 22-16,0 0 0,0 0 15,0 0-15,21 21 0,0-22 0,0 1 16,0 21-16,22 0 0,-22-21 16,21 21-16,-21 0 0,22 0 0,-22 0 15,0 21-15,21 0 0,-21-21 16,-21 22-16,22-1 0,-22 0 0,0 21 15,0-21-15,0 1 0,0-1 0,-22 0 16,1 21-16,0-21 0,0 1 16,0-1-16,0 0 0,-22 0 0,22-21 15,0 21-15,0 0 0,-22-21 16,22 22-16,0-22 16,42-22 15,0 1-31,1 21 0,-1-21 0,0 0 15,0 21-15</inkml:trace>
  <inkml:trace contextRef="#ctx0" brushRef="#br1" timeOffset="203568.99">24553 2773 0,'0'21'15,"0"0"-15,-21 0 0,0 1 16,21-1-16,-21 21 0,21-21 0,0 0 16,-21 22-16,21-22 0,0 0 0,0 0 15,0 0-15,0 1 0,0-1 16,0 0-16,0 0 0,21 0 16,0-21-16,0 0 0,0 0 15,0 0-15,22 0 0,-22 0 0,0-21 16,0 0-16,22 21 0,-22-21 15,0 0-15,0-22 0,0 22 0,0 0 16,-21-21-16,22 20 0,-1 1 0,-21 0 16,21 0-16,-21 0 15,0 0-15,0-1 16,0 44 0,0-1-16,0 0 15,0 0-15,-21 0 0,21 0 0,-21 1 16,21-1-16,0 0 0,0 0 15,0 0-15,0 0 0,0 1 0,0-1 16,0 0-16,21 0 16,0-21-16,0 0 0,0 0 0,0 0 15,1 0-15,-1 0 16,21 0-16,-21 0 0,0-21 0,22 0 16,-22 0-16,0-1 0,0 1 0,0-21 15,1 0-15,-1 20 0,0-20 16,-21-21-16,21 20 0,0 1 0,-21-22 15,0 22-15,21 0 0,-21-1 16,0 1-16,22 21 0,-22 0 0,0 0 16,0-1-16,0 44 15,0-1-15,0 0 16,-22 0-16,22 0 0,-21 22 16,0-1-16,21 0 0,0 1 0,-21-1 15,21 0-15,-21 1 0,21-1 16,-21 0-16,21-21 0,0 22 15,0-22-15,0 0 0,0 21 0,0-20 16,0-1-16,0 0 16,0 0-16,21-21 0,0 0 15,0 0-15,0 0 0,0-21 16,-21 0-16,22 0 0,-1 21 16,0-22-16</inkml:trace>
  <inkml:trace contextRef="#ctx0" brushRef="#br1" timeOffset="203776.87">25294 2667 0,'0'0'0,"-21"0"0,42 0 47,0 0-47,0 0 15,1 0-15,-1 0 0,0-21 0,0 21 16,21 0-16,-20-21 0,20 0 0,21 21 16,-20-22-16</inkml:trace>
  <inkml:trace contextRef="#ctx0" brushRef="#br1" timeOffset="204307.96">26268 2413 0,'0'-21'0,"21"21"15,0-21 1,0 21-16,0-21 0,22 21 0,-22 0 16,21-22-16,1 22 0,-1 0 15,-21 0-15,21-21 0,-20 21 16,-1 0-16,0 0 0,0 0 0,0 0 15,-21-21-15,-21 21 16,0 0-16,0 0 16,0 0-16,-22 0 0,22 0 15,0 0-15,-21 0 0,20 0 0,1 0 16,-21 0-16,21 0 0,0 0 16,-1 21-16,1-21 0,0 21 0,21 1 15,-21-1-15,0-21 16,21 21-16,-21 0 0,21 0 0,0 0 15,0 1-15,0-1 0,-22 0 16,22 0-16,-21 21 0,21-20 16,-21 20-16,21 0 0,-21-21 0,0 22 15,21-1-15,-21-21 0,-1 22 16,22-1-16,-21-21 0,0 21 0,21 1 16,0-22-16,-21 21 0,21-21 15,0 22-15,0-22 0,0 21 0,0-21 16,0 1-16,0-1 0,0 0 0,21 0 15,0-21-15,0 0 0,1 21 16,-1-21-16,21 0 0,-21 0 0,0 0 16,22-21-16,-22 0 0,21 21 15,-21-21-15,1 0 0,20-1 0,-21-20 16,0 21-16,22 0 0</inkml:trace>
  <inkml:trace contextRef="#ctx0" brushRef="#br1" timeOffset="204579.87">26755 2646 0,'0'0'15,"0"21"17,0 0-32,0 0 0,0 1 15,0-1-15,0 21 0,0-21 0,-22 22 16,1-22-16,0 21 0,21-21 15,0 22-15,-21-22 0,21 0 16,-21 21-16,21-21 0,-21 1 0,21-1 16,0 0-16,0 0 15,21-21 1,0-21 0,0 0-16,0 0 15</inkml:trace>
  <inkml:trace contextRef="#ctx0" brushRef="#br1" timeOffset="205140.57">27241 2307 0,'0'0'15,"22"0"1,-1 0-16,0 0 15,0 0-15,0 0 0,22-21 16,-22 21-16,0 0 0,0 0 16,0 0-16,0 0 0,1-21 15,-1 21-15,0 0 16,-21 21 31,0 0-32,0 0-15,0 1 0,0-1 0,0 0 16,0 0-16,-21 0 0,21 0 16,0 22-16,0-22 0,-21 21 0,21-21 15,-22 22-15,1-1 0,21-21 0,0 22 16,-21-1-16,21-21 0,-21 21 16,21 1-16,0-22 0,0 21 0,0-21 15,-21 1-15,21 20 0,0-21 16,-21 0-16,21 0 0,0 1 15,0-1-15,0 0 0,0 0 0,-22 0 16,22 0-16,-211 85 125,190-106-125</inkml:trace>
  <inkml:trace contextRef="#ctx0" brushRef="#br1" timeOffset="206708.89">13250 4487 0,'0'-21'47,"0"0"-15,0 0-17,0 0 1,0 0-1,0-1 1,0 44 47,-21-1-48,21 0 1,0 0-16,-21 21 0,21-20 0,-21-1 15,21 21-15,0-21 0,-21 22 0,21-1 16,-22-21-16,1 21 0,21-20 16,0 20-16,0-21 0,-21 0 0,21 0 15,0 22-15,0-22 0,0 0 16,-21-21-16,21 21 16,0 0-16,0-42 78,0 0-63,0 0-15,0 0 16,0 0-16,0-1 16,0 1-16,0 0 0,0 0 15,0 0-15</inkml:trace>
  <inkml:trace contextRef="#ctx0" brushRef="#br1" timeOffset="207452.47">13060 4466 0,'0'0'0,"-21"-21"31,21 0-31,0 0 16,0 0-16,0-1 15,0 1 1,21 21-16,0 0 0,0-21 0,0 21 16,0-21-16,1 21 0,-1 0 0,21-21 15,-21 21-15,22 0 0,-22 0 16,21 0-16,0 0 0,-20 0 15,-1 0-15,21 21 0,-21 0 0,0 0 16,-21 0-16,0 1 0,0-1 16,0 0-16,0 21 0,-21-21 0,21 1 15,-21-1-15,-21 0 0,21 21 16,-1-21-16,-20 1 0,21-1 0,-21-21 16,20 21-16,1 0 0,0-21 0,0 0 15,0 21-15,0-21 16,21-21-1,0 0 1,21 0 0,0 21-16,0-21 0,0 21 15,0 0-15,1-22 0,-1 22 0,21 0 16,-21 0-16,0 0 0,1 0 16,20 0-16,-21 0 0,0 0 0,0 0 15,1 0-15,-1 22 0,0-1 16,0-21-16,-21 21 0,0 0 0,0 0 15,0 0-15,21 1 0,-21-1 0,0 21 16,0-21-16,0 0 0,0 1 16,-21-1-16,0 0 0,0 21 0,0-21 15,-1 1-15,1-1 0,-21 0 16,21-21-16,-22 21 0,22 0 0,-21-21 16,21 0-16,-22 21 0,1-21 15,21 0-15,-21 0 0,-1 0 0,22 0 16,-21 0-16,21 0 0,-22-21 15,22 21-15,0-21 0,0 0 0,0 21 16,-1-21-16,1 0 0,21-1 16,0 1-1,0 0 1,0 0-16,21 21 16,-21-21-16,22 21 0,20-21 15</inkml:trace>
  <inkml:trace contextRef="#ctx0" brushRef="#br1" timeOffset="207940.19">14372 4466 0,'0'0'0,"0"-21"0,21 0 15,-21 0 1,0 0-16,0-1 16,-21 22-1,0 0 1,0 0-16,0 0 0,-1 0 0,1 0 16,0 22-16,0-1 0,0-21 0,-22 21 15,22 0-15,0 21 0,0-20 16,0-1-16,0 21 0,-22-21 0,43 22 15,-21-22-15,0 21 0,21 0 16,-21-20-16,21 20 0,0 0 0,0-21 16,0 22-16,0-22 0,0 0 0,21 0 15,0 0-15,0 1 16,22-1-16,-22-21 0,21 0 0,-21 21 16,22-21-16,-1 0 0,-21 0 0,21 0 15,1 0-15,-22 0 0,0 0 16,0 0-16,0-21 0,22 21 0,-22-21 15,0 21-15,-21-22 16,0 1 0,21 21-1,-21-21-15,21 21 16,-21-21 0</inkml:trace>
  <inkml:trace contextRef="#ctx0" brushRef="#br1" timeOffset="208384.87">15303 4678 0,'0'0'0,"22"0"31,-1 0-31,0 0 16,21 0-16,-21 0 0,22 0 15,-1 0-15,-21 0 0,22 0 0,-1 0 16,0 0-16,-21 0 0,22 0 0,-1 0 16,-21 0-16,22 0 0,-22 0 15,0 0-15,0 0 0,0 0 0,0 0 16,-42 0 31,0 0-32,0 0-15,0 0 0,0 0 0,-1 0 16,1 0-16,0 0 0</inkml:trace>
  <inkml:trace contextRef="#ctx0" brushRef="#br1" timeOffset="208688.7">15325 4784 0,'0'0'0,"21"0"32,0 0-32,0 0 0,0 0 15,22 0-15,-22 0 0,21 0 0,-21 0 16,22-21-16,-22 21 0,21 0 16,0 0-16,-20 0 0,-1 0 0,21 0 15,-21 0-15,0 0 0,1 0 16,-1 0-16,0 0 0,0 0 0,0 0 15,0 0-15,1 0 16,-22-22-16,0 1 31,0 0-15,0 0-16</inkml:trace>
  <inkml:trace contextRef="#ctx0" brushRef="#br1" timeOffset="209205.41">15875 4339 0,'0'0'0,"-42"0"32,20 0-17,22 21 1,0 1-16,0-1 0,0 0 15,22 0-15,-1 0 0,0 0 16,0 1-16,0-1 0,22-21 16,-22 21-16,21 0 0,-21 0 0,22-21 15,-22 21-15,0-21 0,21 0 0,1 22 16,-22-22-16,0 0 0,21 0 16,-21 0-16,1 0 0,20 0 0,-21 0 15,0 0-15,0 0 16,1 0-16,-22-22 15,-22 22 1,1 0 0,0 0-16,0 0 0,0 0 0,0 22 15,-1-1-15,-20 0 0,21 0 0,-21 0 16,20 0-16,-20 22 0,21-22 16,-21 21-16,-1 1 0,1-1 0,21 0 15,-22-21-15,22 22 0,-21-1 0,21-21 16,0 0-16,-1 22 0,1-22 15,0 0-15,21 0 0,-21 0 16,0 1-16,21-1 16,0-42 46</inkml:trace>
  <inkml:trace contextRef="#ctx0" brushRef="#br1" timeOffset="-209528.47">17695 4276 0,'0'0'0,"0"-21"0,21-1 16,-21 1-16,0 42 31,0 1-31,0-1 16,0 21-16,-21-21 0,21 22 0,-21-1 15,0 0-15,0 22 0,-22-22 16,22 0-16,-21 22 0,21-1 0,-22-20 15,1 20-15,21 1 0,-21-22 16,-1 0-16,22 1 0,0-1 0,0 0 16,0-20-16,21-1 0,0 0 0,0 0 15,21-21 1,0 0 0,0-21-16,0-21 0,22 20 15,-22-20-15,21 0 0,0-1 16</inkml:trace>
  <inkml:trace contextRef="#ctx0" brushRef="#br1" timeOffset="-209252.62">18076 4212 0,'0'0'16,"0"21"-1,0 1-15,-21-1 16,0 21-16,0 0 0,21 1 0,-21-1 15,-1 0-15,1 1 0,0-1 16,0 22-16,0-22 0,0 21 16,-1 1-16,1-1 0,0-20 0,0 20 15,0-20-15,0-1 0,-1 0 16,22 1-16,-21-1 0,21-21 0,-21 21 16,21-20-16,0-1 0,0 0 15,21-42 1,0 0-1,1-1-15,-1 1 0</inkml:trace>
  <inkml:trace contextRef="#ctx0" brushRef="#br1" timeOffset="-208483.69">18732 4847 0,'0'0'16,"0"-21"-16,0 0 0,0 0 0,0 0 0,0-1 16,0 1-16,-21 0 0,0 0 15,0 21-15,0 0 16,-22 0-16,22 0 0,0 0 0,-21 0 16,21 21-16,-22-21 0,22 42 15,-21-20-15,21 20 0,-22-21 16,1 21-16,21 1 0,0-1 0,-1-21 15,1 22-15,0-1 0,21-21 16,0 21-16,0-20 0,0-1 0,0 0 16,0 0-16,21 0 0,0-21 0,22 0 15,-22 0-15,21 0 0,1 0 16,-1 0-16,-21-21 0,21 0 0,1 0 16,-1 0-16,0-1 0,1 1 15,-22-21-15,0 0 0,21 20 0,-20-41 16,-1 21-16,0-1 0,-21 1 0,21-22 15,-21 22-15,21-21 0,-21 20 16,0 1-16,0-22 0,0 22 16,0 21-16,0-21 0,0 20 15,0 1-15,0 0 0,0 42 16,-21 0 0,21 1-16,-21 20 0,21 0 15,0 1-15,0-1 0,0 0 0,0 22 16,-21-1-16,21-20 0,-21 20 15,21-21-15,0 22 0,0-22 0,0 1 16,0-1-16,0-21 0,0 21 0,0-20 16,21-1-16,0 0 0,0-21 15,21 0-15,-20 0 16,-1 0-16,0 0 0,0-21 0,21 21 16,-20-21-16,20-1 0,-21-20 15,0 21-15,0 0 0,1-22 0,-1 22 16,0 0-16,0-21 0,-21 21 0,21-1 15,-21 1-15,0 42 32,0 1-32,0-1 15,0 0-15,-21 0 0,21 0 0,-21 0 16,21 1-16,0-1 0,0 0 0,-21 0 16,21 0-16,0 0 0,0 1 15,0-44 32,0 1-47,21 0 0</inkml:trace>
  <inkml:trace contextRef="#ctx0" brushRef="#br1" timeOffset="-208300.45">19283 4593 0,'0'0'0,"0"-21"0,0 0 31,21 42 16,-21 0-15,21-21-32</inkml:trace>
  <inkml:trace contextRef="#ctx0" brushRef="#br1" timeOffset="-208036.49">19664 4636 0,'0'21'31,"0"0"-31,0 0 0,21 0 16,-21 22-16,21-22 0,-21 0 15,0 21-15,0-21 0,21 22 0,-21-22 16,21 0-16,-21 0 0,0 22 0,0-22 16,22 0-16,-22 0 15,0 0-15,21-21 0,-21 21 16,21-42 0,-21 0-1,21 0-15</inkml:trace>
  <inkml:trace contextRef="#ctx0" brushRef="#br1" timeOffset="-207804.6">20024 4593 0,'21'-21'0,"-42"42"0,21-21 32,0 21-17,-22 1-15,1 20 0,21-21 16,-21 21-16,0 1 0,21-1 0,-21-21 15,0 22-15,-1-1 0,22 0 0,-21-21 16,21 22-16,-21-22 16,21 0-16,0 0 0,0 0 0,21-21 31,0 0-31,1-21 16,-1 0-16</inkml:trace>
  <inkml:trace contextRef="#ctx0" brushRef="#br1" timeOffset="-207164.36">20532 4403 0,'0'0'16,"0"-21"-16,21 21 15,0 0-15,0-22 16,21 22-16,-20 0 0,20 0 0,-21 0 16,21 0-16,1-21 0,-22 21 15,21 0-15,-21 0 0,1 0 0,-1 0 16,0 0-16,0 0 0,-42 0 31,0 0-31,-22 0 16,22 0-16,0 0 0,-21 0 15,21 0-15,-22 0 0,22 0 0,-21 0 16,21 0-16,-1 0 0,1 0 0,0 0 16,0 0-16,0 0 0,0 0 15,-1 21-15,1-21 16,0 22-16,0-22 16,21 21-16,-21 0 0,0 0 15,21 0-15,0 0 0,0 1 16,-22-1-16,22 0 0,-21 0 15,0 0-15,21 0 0,-21 22 0,21-22 16,0 21-16,-21-21 0,0 22 0,-1-1 16,22 0-16,0 1 0,-21-1 15,0 0-15,21-20 0,-21 20 16,21 0-16,0-21 0,0 22 16,0-22-16,0 0 0,0 21 0,0-20 15,0-1-15,0 0 0,21-21 0,0 21 16,0-21-16,1 21 0,-1-21 15,0 0-15,21 0 0,-21 0 0,22 0 16,-22 0-16,21 0 0,-21 0 0,22 0 16,-22-21-16,0 21 0,21-21 15,-20 21-15,-1-21 0,0 21 16,0-21-16,0-1 0,0 1 16,-21 0-1,0 0-15</inkml:trace>
  <inkml:trace contextRef="#ctx0" brushRef="#br1" timeOffset="-205868.8">21103 4763 0,'0'-22'0,"0"1"16,0 0-1,21 0-15,-21 0 0,21 21 16,-21-21-16,0-1 0,0 44 62,0-1-62,0 21 0,0-21 16,0 22-16,0-1 0,0 0 0,-21-21 16,21 22-16,-21-1 0,21 0 15,-21-20-15,21 20 0,0-21 0,0 0 16,0 0-16,0 1 0,0-1 16,0-42 15,21 21-31,0-22 15,0 1-15,-21 0 0,22 0 0,-1-21 16</inkml:trace>
  <inkml:trace contextRef="#ctx0" brushRef="#br1" timeOffset="-205376.09">21484 4424 0,'0'0'16,"0"-21"-16,21 21 15,0 0-15,1-21 16,-1 21-16,0 0 0,21 0 16,-21 0-16,22 0 15,-1 0-15,0 0 0,-20 0 0,20 0 0,0 0 16,-21 0-16,22 0 16,-22 0-16,0 0 0,0 0 0,-21 21 15,0 0-15,21-21 0,-21 21 0,0 0 16,0 0-16,0 1 15,0-1-15,0 21 0,0-21 0,-21 0 16,21 1-16,0 20 0,0-21 16,-21 21-16,21-20 0,-21 20 0,21-21 15,-21 21-15,21 1 0,0-22 0,0 21 16,0-21-16,0 22 0,0-22 16,0 21-16,0-21 0,0 1 0,0-1 15,0 0-15,0 0 0,0 0 16,0 0-16,0 1 0,0-1 15,-21 0-15,-1 0 0,1-21 16,0 21-16,-21-21 0,-1 0 16,22 21-16,-21-21 0,0 0 0,-1 0 15,22 0-15,-21 0 0,21 0 0,-1 0 16,1 0-16,0 0 0,0 0 16,0 0-16,21-21 15,21 0 1,0 21-16,0-21 0,22 0 15,-22 0-15,0-1 0</inkml:trace>
  <inkml:trace contextRef="#ctx0" brushRef="#br1" timeOffset="-204984.43">22881 4255 0,'0'0'0,"0"-22"0,-21 22 47,21 22-47,-21-1 0,0 0 0,21 21 16,-22-21-16,1 22 0,21-1 0,-21 0 15,0 22-15,0-22 0,0 22 16,-1-1-16,1 1 0,0-22 0,0 22 16,0-1-16,-22 1 0,22-22 15,0 0-15,0 1 0,0-1 0,0-21 16,21 21-16,0-20 0,-22-1 0,22 0 16,22-42 30,-1 0-46,0-1 16,0 1-16,0-21 0</inkml:trace>
  <inkml:trace contextRef="#ctx0" brushRef="#br1" timeOffset="-204727.57">23262 4720 0,'0'0'0,"0"21"16,0 1 0,-21-1-16,21 0 0,-21 0 0,21 0 15,0 22-15,0-22 0,-21 0 16,-1 21-16,22-21 0,-21 1 0,21-1 16,0 0-16,0 0 0,-21 0 0,21 0 15,0 1-15,0-1 16,0-42-1,0-1 1,0 1-16,21-21 16</inkml:trace>
  <inkml:trace contextRef="#ctx0" brushRef="#br1" timeOffset="-204427.75">23326 4445 0,'0'0'0,"-22"0"0,1 0 15,42 0 32,1 0-31,-1 0-16,0 0 0,0 0 16,0 0-16,-21-21 15,0 0-15,0 0 16,-21 21-1,0 0-15,0 0 16,0 0-16,-1 0 16,22 21-16,0 0 15,0 0-15,22 0 16,-22 0-16,21-21 0,0 22 16,0-22-16</inkml:trace>
  <inkml:trace contextRef="#ctx0" brushRef="#br1" timeOffset="-203928.03">23812 4614 0,'-42'43'31,"42"-22"-31,0 0 0,0 0 0,0 0 16,-21 22-16,21-22 15,0 0-15,-21 0 0,21 22 0,0-22 16,0 0-16,0 0 0,0 21 0,0-20 16,-21-1-16,21 0 0,0 0 15,-22 0-15,22 0 16,0-42 15,0 0-15,0 0-16,0 0 0,0 0 15,0-1-15,22-20 0,-1 21 0,-21-21 16,21-1-16,0 1 0,21 0 0,-20-1 16,-1 22-16,21-21 0,-21 21 15,22-22-15,-22 22 0,21 0 0,-21 21 16,22 0-16,-22 0 0,21 0 0,-21 0 16,0 21-16,1 0 0,-22 0 15,0 22-15,0-1 0,0-21 0,0 22 16,0-1-16,0 0 0,0-21 15,0 22-15,0-22 0,-22 21 16,22-21-16,-21 1 0,21-1 0,-21 0 16,0-21-1,21-21 17,21 21-32</inkml:trace>
  <inkml:trace contextRef="#ctx0" brushRef="#br1" timeOffset="-203543.25">24638 4509 0,'0'0'0,"0"21"31,0 0-31,0 0 16,0 0-16,-21 0 0,21 1 0,-21 20 16,21-21-16,-22 21 15,1 1-15,21-1 0,-21 0 0,0 22 16,0-22-16,21 22 0,0-1 0,0 1 16,-21-22-16,21 22 0,-22-1 15,1 1-15,21-1 0,0 1 0,-21-1 16,21 1-16,-21-1 0,0 1 0,21-22 15,0 0-15,0 1 0,0-1 16,0 0-16,-21-21 0,21 1 0,0-1 16,0 0-16,-22-21 0,22-21 31,0 0-31,0-22 0,22 22 16,-1-21-16,-21-1 0,21 1 15</inkml:trace>
  <inkml:trace contextRef="#ctx0" brushRef="#br1" timeOffset="-203228.09">24511 4678 0,'0'0'16,"0"-21"-16,0 0 0,0-22 0,0 22 0,0 0 16,21 0-16,0 0 15,0-1-15,22 22 0,-22 0 0,0-21 16,21 21-16,-20 0 0,20 0 15,-21 0-15,21 21 0,-20 1 0,-1-22 16,-21 42-16,21-21 0,-21 0 0,0 0 16,0 22-16,0-22 0,0 21 15,-21-21-15,0 1 0,-1 20 16,1-21-16,-21 0 0,21 0 0,0 1 16,-22-22-16,22 21 0,0-21 15,0 0-15,0 0 0,21 21 0,-22-21 16,22-21-1,22 21-15,-1-21 16,0-1-16,0 1 0,0 0 0,22 0 16</inkml:trace>
  <inkml:trace contextRef="#ctx0" brushRef="#br1" timeOffset="-202567.47">25104 4466 0,'0'0'0,"0"21"15,0 1 1,0-1-16,0 0 0,0 0 0,0 0 16,0 0-16,0 1 0,0-1 0,0 21 15,0-21-15,0 0 0,0 1 16,21-1-16,0 0 0,-21 0 0,21 0 16,0-21-16,0 0 15,1 0-15,-1 0 0,0 0 16,0-21-16,-21 0 0,21 21 0,0-21 15,1-22-15,-1 22 16,0 0-16,-21-21 0,21 21 0,0-22 16,-21 22-16,0-21 0,0 21 0,0-1 15,21 1-15,-21 42 32,-21 1-32,21-1 15,0 0-15,0 0 0,-21 0 0,21 22 16,0-22-16,0 0 0,0 0 0,0 0 15,0 0-15,21 1 0,-21-1 16,21 0-16,1 0 0,-1-21 0,0 0 16,0 0-16,21 0 0,-20 0 15,-1 0-15,21 0 0,-21 0 16,0-21-16,1 0 0,20 0 0,-21-1 16,0-20-16,0 21 0,1-21 15,-22-1-15,21 1 0,0 0 0,-21-22 16,0 22-16,21-22 0,0 1 0,-21 20 15,0 1-15,0 0 0,0-1 16,0 22-16,0 0 0,0 0 0,0 42 31,0 0-31,-21 0 16,21 22-16,-21-1 0,21 0 0,0 1 16,-21-1-16,21 0 0,-21 1 15,21 20-15,-22-20 0,22-22 0,0 21 16,0 0-16,0-20 0,0 20 15,0-21-15,0 0 0,0 0 0,0 1 16,0-1-16,22-21 31,-1-21-31,0 21 0,-21-22 0,21 1 16,0 0-16</inkml:trace>
  <inkml:trace contextRef="#ctx0" brushRef="#br1" timeOffset="-202376.46">25929 4318 0,'0'0'0,"0"-21"32,21 21-32,0 0 15,1 0-15,-1-21 0,21 21 16,-21 0-16,0-21 0,1 21 15,20 0-15,-21-22 0</inkml:trace>
  <inkml:trace contextRef="#ctx0" brushRef="#br1" timeOffset="-201843.57">26585 4085 0,'21'-21'16,"1"21"0,-1 0-16,21-21 0,-21 21 15,0 0-15,22-21 0,-22 0 16,21 21-16,-21 0 0,1-22 16,20 22-16,-21 0 0,0 0 0,0-21 15,1 21-15,-1 0 0,-21-21 16,-43 0-1,22 21-15,0 0 16,0 0-16,-21 0 0,20 0 16,-20 0-16,0 0 0,21 0 0,-22 21 15,22-21-15,-21 21 0,21 0 16,-22 1-16,22-1 0,0 0 0,0 0 16,0 21-16,-1-20 0,1 20 0,21-21 15,0 0-15,0 22 16,0-22-16,0 21 0,0-21 0,0 22 15,0-22-15,0 21 0,0-21 16,0 0-16,0 22 0,0-22 0,0 21 16,0-21-16,0 1 0,0 20 0,0-21 15,0 21-15,0-20 0,0 20 16,0-21-16,0 21 0,0-20 0,0-1 16,0 21-16,0-21 0,0 0 0,0 1 15,0-1-15,0 0 0,0 0 16,0 0-16,21-21 31,1 0-31,20-21 0,-21 0 16,0 0-16,22 0 0,-1-1 0</inkml:trace>
  <inkml:trace contextRef="#ctx0" brushRef="#br1" timeOffset="-201287.51">27305 4403 0,'0'0'15,"0"-21"-15,0-1 0,0 1 0,0 0 16,21 0 0,0 0-16,0 21 0,1-21 0,-1-1 15,0 22-15,0-21 0,0 21 16,0 0-16,1 0 15,-1 0-15,-21 21 0,0 1 16,0-1-16,0 21 0,0-21 16,0 0-16,0 22 0,0-1 0,-21 0 15,-1-20-15,1 20 0,0 0 0,0 1 16,0-1-16,0 0 0,-22-21 16,22 22-16,0-1 0,-21-21 0,20 0 15,1 1-15,-21-1 0,21 0 16,0-21-16,-1 0 0,1 21 15,0-21-15,0 0 16,21-21-16,0 0 0,0 0 16,0-1-16,0 1 0,0 0 0,0-21 15,21 21-15,-21-1 0,21 1 0,0 0 16,-21 0-16,22 0 0,-1 0 16,0-1-16,0 22 15,0 0-15,0 22 16,1-1-16,-22 0 15,21 0-15,0 0 0,0 0 16,-21 1-16,21-1 16,0-21-16,-21 21 0,22-21 0,-1 21 15,0-21-15,0 0 16,0 0-16,0 0 0,1 0 16,-22-21-16,21 0 0,0 21 0,0-21 15,0-1-15</inkml:trace>
  <inkml:trace contextRef="#ctx0" brushRef="#br1" timeOffset="-200712.36">27919 3937 0,'0'0'0,"-21"0"0,-1 0 0,1 0 0,0 0 15,21-21 1,21 21-16,22 0 15,-22 0-15,21 0 16,-21 0-16,22-21 0,-1 21 0,0 0 16,1 0-16,-1 0 0,0 0 15,-21 0-15,22 0 0,-22-21 0,21 21 16,-21 0-16,1 0 0,-1 0 0,0 0 16,0 0-1,-21 21 16,0 0-31,0 0 0,0 0 16,0 0-16,0 1 0,-21-1 16,21 21-16,0 0 0,0-20 0,0 20 15,-21 0-15,21 1 0,-21-1 0,21 0 16,0 1-16,0 20 0,-22-21 16,22 1-16,-21-1 0,21 0 0,0 1 15,0-1-15,0 0 0,-21 1 16,21-1-16,0 0 0,0 1 0,0-1 15,0 0-15,-21-20 0,21 20 16,0-21-16,0 0 0,0 0 16,-21 1-16,0-1 0,-1 0 0,1 0 15,0-21-15,0 0 0,0 0 16,0 21-16,-22-21 0,22 0 16,0 0-16,-21 0 0,20 0 0,1 0 15,0 0-15,0 0 0,0 0 0,0 0 16,-1 0-1,1 0-15,21-21 32</inkml:trace>
  <inkml:trace contextRef="#ctx0" brushRef="#br1" timeOffset="-199800.11">30501 3408 0,'0'-21'0,"0"42"0,0-63 16,0 20-16,0 1 16,0 0-16,0 0 0,0 0 15,0 0-15,0 42 47,0 0-47,0 21 0,0 1 16,0-1-16,0 0 0,-21 22 15,21-1-15,-21-20 0,21 20 0,0 1 16,0-1-16,-21 1 0,21 20 16,-22-20-16,1 20 0,21-20 0,-21-1 15,0 1-15,21-1 0,-21 1 16,21-22-16,0 22 0,-21-22 0,21 0 16,-22 22-16,22-22 0,0 1 15,0-22-15,0 21 0,0-21 0,0 22 16,0-22-16,0 0 0,0 0 15,0 0 1,0-42 0,0 0-1,22 0-15,-1 0 0,-21-22 16,0 22-16,21-21 0,0 21 0,-21-22 16,21 1-16,-21-22 0</inkml:trace>
  <inkml:trace contextRef="#ctx0" brushRef="#br1" timeOffset="-196620.07">30607 3302 0,'0'0'0,"0"-21"0,-21-43 31,21 86 1,0-1-32,0 21 15,0 0-15,0 1 0,0-1 16,-21 22-16,21-1 0,0-21 16,0 22-16,-22-1 0,22 22 0,0-21 15,0-1-15,-21 22 0,0-22 16,21 1-16,-21-1 0,21 1 15,0-1-15,-21-20 0,21 20 0,-21-21 16,21 1-16,-22-1 0,22 0 16,0-20-16,0 20 0,0 0 0,-21-21 15,21 1-15,0-1 0,0 0 16,0 0-16,0 0 0,0-42 47,0 0-47,0 0 0,0 0 15,21-1-15,-21 1 0,0-21 16,0 21-16,22-22 0,-22 1 0,21 0 16,-21-1-16,0 1 0,0-21 15,0-1-15,21 1 0,-21-22 0,21 21 16,-21 1-16,0-22 0,0 22 16,0-1-16,21 1 0,-21-1 15,0 1-15,0 20 0,0-20 0,0 21 16,0-1-16,0 1 0,0 0 15,-21-1-15,21 22 0,0 0 0,0 0 16,-21 0-16,21-1 16,-21 22-16,21 22 15,0-1 1,0 21-16,0-21 0,0 22 0,0 20 16,0-21-16,0 22 0,0-1 15,0-20-15,0 20 0,0 1 0,0 20 16,-21-20-16,21-1 0,0 22 15,-22-21-15,22-1 0,-21 1 0,21-1 16,0 1-16,0-1 0,-21-21 16,21 22-16,0-22 0,-21 22 0,21-22 15,0 0-15,0 1 0,0-1 16,-21-21-16,21 22 0,0-22 0,0 0 16,0 0-16,0 0 0,0-42 46,0 0-46,0 0 0,0-22 16,0 22-16,21-21 0,-21 0 0,0-1 16,0 1-16,21-22 0,-21 22 15,0-21-15,0-1 0,0 1 0,0-22 16,0 21-16,0-20 0,0 20 16,0 1-16,21-22 0,-21 22 0,0-1 15,0 22-15,0-22 0,21 22 16,-21-22-16,0 22 0,0 21 0,0-21 15,0-1-15,0 22 0,0 0 16,0 0-16,0 0 0,0-1 16,-21 44 15,21-1-31,0 0 0,-21 21 16,21 1-16,0-1 0,0 0 15,0 22-15,0-1 0,0 1 0,0-1 16,-21 1-16,21-1 0,0 22 15,-21-22-15,21 1 0,0 21 0,0-22 16,0 1-16,0-1 0,-21-21 0,21 22 16,0-22-16,-22 1 0,22 20 15,0-21-15,0 1 0,0-1 0,0-21 16,0 22-16,0-22 16,0 0-16,0 0 0,0 0 0,0 0 15,0-42 16,0 0-15,0-21-16,0 21 0,0-22 0,0 1 16,0 21-16,0-22 0,0 1 15,22-21-15,-22 20 0,21-20 0,0-1 16,-21 1-16,21-1 0,0-20 16,0-1-16,-21 21 0,0-20 0,0 20 15,0-20-15,0 20 0,0 1 16,0 20-16,0-20 0,0 20 15,0 1-15,0 0 0,0-1 0,0 1 16,0 21-16,0-21 0,0 20 16,-21 1-16,21 0 0,0 0 15,0 0-15,21 21 219,1-21-203,-1 21-16,0 0 0,0 0 15,0 0-15,0-22 0,1 22 16,-1 0-16,0 0 16,-21 22 30,0-1-30,0 0-16,0 0 0,0 0 16,-21 0-16,21 1 0,0 20 0,0-21 15,0 21-15,0 1 0,0-1 16,0 0-16,0 1 0,0-1 0,-21 0 16,21 1-16,0-1 15,0 0-15,0 1 0,-22 20 0,22-20 0,-21 20 16,21-21-16,0 1 15,0-1-15,0 22 0,0-22 0,-21 0 16,21-21-16,0 22 0,0-1 16,0-21-16,0 0 0,0 22 0,0-22 15,0 0-15,-21 0 0,21 0 0,0 1 16,0-1-16,0 0 16,-21-21-16,21 21 93,0 0-61,-21-21-17,21 21-15,-22-21 31,1 0-31,0 0 0,0 0 16,0 0-16,0 0 0,-1 0 16,1 0-16,0 0 0,0 0 15,0 0-15,21 22 16,21-22 15,0 0-15,0 21-16,0-21 0,22 0 15,-22 0-15,21 0 0,-21 0 0,22 0 16,-22 21-16,0-21 0,0 0 16,0 0-16,1 0 0,-1 0 0,-21 21 15,-21-21 17,-1 0-32,1 0 15,0 0-15,-21 21 0,21-21 0,-1 0 16,1 0-1,42 0 17,-21 21-32,22-21 15,-1 0-15,0 0 0,0 0 0,0 0 16,0 0-16,1 0 16,-1 0-16,-42 0 31,-1 0-31,1 0 15,0 0-15,0 22 0,0-22 16,0 0-16,-1 0 0,1 0 16,0 0-16,21 21 15,21-21 1,0 0-16,1 0 16,-1 0-16,0 0 0,0 0 15,0 0-15,0 0 0,1 0 0,-1 0 16,0 0-1,-21-21-15,-21 21 32,0 0-32,-1 0 15,1 0-15,0 0 16,0 0 0,21 21 15,21-21-16,0 0 1,0 0-16,1 0 0,-1 0 16,-21-21-1,-21 21 17,-1 0-32,1 0 0,0 0 15,0 0-15,0 0 0,-22 21 16,22-21-16,0 0 15,21 21-15,-21-21 0,42 0 32,0 0-32,0 0 15,1 0-15,-1 0 0,0 0 16,0 0-16,0 0 0,0 0 16,-21-21-16,22 21 15,-1-21-15,-21-1 31,-21 22-31,-1 0 0,1 0 16,0 0-16,0 0 16,0 0-16,21-21 47,21 0-32,0 21-15,-21-21 16,21 21-16,0-21 15,-21 0-15,22 21 16,-44 0 93,1 0-93</inkml:trace>
  <inkml:trace contextRef="#ctx0" brushRef="#br1" timeOffset="-195412.03">17992 6287 0,'0'0'0,"0"-22"16,0 1 0,0 0-16,21 0 0,0 0 15,-21 0-15,0-1 16,21 1-16,-21 0 0,0 0 15,21 21-15,-21-21 16,0 42 15,0 0-31,-21 0 0,0 0 0,0 1 16,0 20-16,-1 0 0,1 22 16,0-22-16,0 22 0,0-1 0,0 1 15,-1-1-15,1-21 0,0 22 0,0-22 16,0 1-16,0-1 15,-1 0-15,1-21 0,0 22 0,21-22 16,-21 0-16,0 0 0,21 0 0,0 1 16,0-44 15,0 1-31,0 0 16,0 0-16,0-21 15,21 20-15</inkml:trace>
  <inkml:trace contextRef="#ctx0" brushRef="#br1" timeOffset="-195096.22">18394 6075 0,'0'21'31,"0"0"-31,-21 0 0,-1 1 16,1-1-16,0 0 0,0 0 0,0 21 0,0 1 16,-1 20-16,1-20 15,0 20-15,-21-21 0,21 22 0,-1-1 0,1-20 16,-21-1-16,21 22 0,0-22 16,21 0-16,-22-21 0,22 22 15,-21-22-15,21 21 0,-21-21 0,21 1 16,0-1-16,0 0 15,0-42 17,0 0-32</inkml:trace>
  <inkml:trace contextRef="#ctx0" brushRef="#br1" timeOffset="-194224.72">18986 6710 0,'0'0'0,"0"-21"0,0-22 31,0 22-31,0 0 0,0 0 16,-21 0-16,0 0 0,0 21 15,0 0-15,0 0 16,-1 0-16,1 0 0,0 0 16,0 21-16,0 0 0,-22 0 0,22 0 15,0 22-15,-21-22 0,21 21 16,-1 0-16,-20 1 0,21-22 0,0 21 16,0 1-16,21-22 0,0 21 15,0-21-15,0 0 0,0 1 0,0-1 16,0 0-16,0 0 0,21-21 15,0 0-15,0 0 0,0 0 16,0 0-16,22 0 0,-22-21 0,0 21 16,21-21-16,-20 0 0,-1 21 0,21-22 15,-21-20-15,0 21 16,1 0-16,-1-22 0,21 22 0,-21-21 16,0 0-16,1-1 0,-1 1 0,0-22 15,0 22-15,-21-21 0,21-1 16,0 22-16,1-22 0,-1 22 0,-21 0 15,0-1-15,21 22 0,-21 0 16,0 0-16,21 0 0,-21-1 0,-21 44 31,0-1-31,0 0 16,-1 0-16,22 21 0,0 1 0,-21-1 16,0 22-16,21-22 0,-21 21 15,21-20-15,0 20 0,-21-20 16,21 20-16,0-21 0,0 1 0,0-1 15,0-21-15,0 22 0,0-22 16,0 0-16,21 0 0,-21 0 0,21 0 16,0-21-16,0 0 0,1 0 15,-1 0-15,21 0 0,-21 0 0,22 0 16,-22-21-16,21 0 0,-21 21 0,22-21 16,-22 0-16,21 0 0,-21-22 15,0 22-15,1 0 0,-1 0 0,0-22 16,-21 22-16,0 0 0,21 0 0,-21 0 15,0 0 1,0 42 0,0 0-16,0 0 15,0 0-15,0 0 0,0 1 16,-21-1-16,21 0 0,0 0 0,0 0 16,0 0-16,0 1 0,0-1 15,0 0-15,0 0 0,0-42 47,0 0-31</inkml:trace>
  <inkml:trace contextRef="#ctx0" brushRef="#br1" timeOffset="-193912.44">19664 6477 0,'0'21'0,"0"0"16,0 1-16,-21-22 0,21 21 16,21-21-1,0 0 1,0-21-16,-21-1 16,21 22-16,-21-21 15,21 0-15,-21 0 0,0 0 16,0 0-1,-21 21-15,0 0 0,0 0 16,0 0-16,0 0 16,21 21-16,0 0 15,0 0-15,0 0 0,0 0 16,0 1-16,0-1 0,0 0 16,0 0-1</inkml:trace>
  <inkml:trace contextRef="#ctx0" brushRef="#br1" timeOffset="-193576.09">20024 6583 0,'0'0'0,"-22"0"0,1 0 15,21 21-15,0 0 16,0 0-16,0 1 16,0-1-16,0 0 0,0 0 0,0 21 15,0-20-15,0-1 0,21 21 16,1-21-16,-22 0 0,21 1 16,-21-1-16,0 0 0,0 0 0,21 0 15,-21 0-15,21 1 0,-21-1 0,21 0 16,-21-42 31,0 0-47,0-1 15,21 1-15,-21 0 0,0 0 0</inkml:trace>
  <inkml:trace contextRef="#ctx0" brushRef="#br1" timeOffset="-193308.23">20405 6477 0,'0'0'0,"0"21"31,0 0-31,0 1 0,0-1 0,-22 0 16,1 21-16,0-21 0,0 22 16,21-22-16,-21 21 0,0 1 0,-1-22 15,1 21-15,21-21 0,-21 22 0,0-22 16,0 0-16,0 21 0,21-21 15,0 1-15,-22-22 0,22 21 0,-21 0 16,21 0-16,0-42 47,0 0-47,0 0 16</inkml:trace>
  <inkml:trace contextRef="#ctx0" brushRef="#br1" timeOffset="-192367.77">20807 6096 0,'0'0'0,"21"0"32,0 0-32,0 0 0,0-21 15,1 21-15,20 0 0,-21 0 0,21 0 16,-20 0-16,20 0 0,-21 0 16,21-21-16,-20 21 0,-1 0 0,0 0 15,0 0-15,0 0 0,-42 0 31,0 0-31,0 0 16,0 0-16,-1 0 0,1 0 16,0 0-16,0 0 0,0 0 0,0 0 15,-1 0-15,1 0 0,0 0 16,0 0-16,0 0 16,0 0-16,-1 0 15,1 0 1,21 21-16,-21-21 15,21 21-15,0 0 0,0 0 16,0 1-16,-21-1 16,21 0-16,0 0 0,0 21 15,-21-20-15,21-1 0,0 21 16,0-21-16,0 22 0,0-1 0,-21 0 16,21 1-16,-22-1 0,22 0 0,-21 1 15,21-1-15,-21 0 16,21 1-16,-21-1 0,0 0 0,21 1 15,0-1-15,0 0 0,0-21 0,0 22 16,0-1-16,0-21 0,0 22 16,0-22-16,0 0 0,21 0 0,-21 0 15,21 0-15,0 1 0,0-22 0,1 0 16,20 0-16,-21 0 0,0 0 16,22 0-16,-22 0 0,0-22 0,21 22 15,-21-21-15,22 21 0,-22-21 0,0 0 16,21 0-16,-20 0 0,-1-1 15,0 22-15,-21-21 0,21 0 0,0 0 16</inkml:trace>
  <inkml:trace contextRef="#ctx0" brushRef="#br1" timeOffset="-190608.69">21802 6392 0,'0'0'0,"-22"0"16,1 0-1,0 0 1,21-21 0,0 0-16,0 0 15,0 0-15,0 0 16,0-1-16,21 22 15,0-21-15,-21 0 0,22 21 0,-1 0 16,-21-21-16,21 21 0,0 0 0,0 0 16,0 0-16,1 0 15,-1 21-15,0 0 0,-21 0 16,0 22-16,21-22 0,-21 21 16,0 1-16,0-1 0,0 0 0,0 22 15,0-22-15,-21 0 0,0-20 0,0 20 16,-1 0-16,1-21 0,0 22 15,0-22-15,-21 0 0,20-21 0,1 21 16,0 0-16,0-21 16,0 0-16,0 0 15,21-21-15,0 0 16,0 0-16,0 0 16,0 0-16,0-1 0,0-20 0,0 21 15,0 0-15,0 0 0,0-1 0,21 1 16,0 0-16,-21 0 0,21 21 15,0 0-15,0 0 0,1 0 16,-1 21-16,0 0 0,0 0 16,0 1-16,0-1 0,1 0 0,-1 0 15,-21 0-15,21 0 0,0 1 0,-21-1 16,0 0-16,21-21 16,-21 21-16,21-21 0,1 0 0,-22 21 15,21-21-15,0 0 0,0 0 16,0 0-16,0 0 15,1-21-15,-1 0 16,0 0-16,-21 0 0,21-1 0</inkml:trace>
  <inkml:trace contextRef="#ctx0" brushRef="#br1" timeOffset="-190067">22521 6054 0,'0'0'0,"21"0"0,1 0 0,-1 0 16,21 0-16,-21 0 0,22 0 0,-1-21 15,0 21-15,1 0 0,-1 0 16,0-22-16,1 22 0,-1-21 0,0 21 16,1 0-16,-22 0 0,21 0 15,-21 0-15,-21 21 16,0 1-16,0-1 0,0 0 15,0 0-15,0 0 0,0 0 0,-21 22 16,0-22-16,21 21 0,-21-21 16,21 22-16,-21-22 0,21 21 15,0-21-15,-22 22 0,22-1 0,-21-21 16,21 22-16,-21-22 0,21 21 0,0-21 16,0 22-16,0-22 0,0 21 15,0-21-15,0 0 0,0 22 0,0-22 16,0 0-16,0 21 0,0-20 15,0-1-15,0 0 0,0 0 0,0 0 16,0 0-16,0 1 0,0-1 0,0 0 16,0 0-16,0 0 15,-21-21-15,0 21 0,0-21 16,-1 22-16,1-22 0,0 0 0,-21 0 16,21 0-16,-1 0 0,-20 0 15,21 0-15,-21-22 0,20 22 0,1-21 16,0 21-16,0-21 0,0 21 0,0 0 15,-1-21-15,22 0 16,22 0 0,-1-1-1,0 22-15,21-21 0,-21 21 16,22-21-16</inkml:trace>
  <inkml:trace contextRef="#ctx0" brushRef="#br1" timeOffset="-189692.17">24193 5863 0,'0'0'0,"0"-21"0,0 42 31,-21 0-31,0 1 16,21 20-16,-21-21 0,21 21 0,-21 22 16,0-22-16,-1 1 15,1 20-15,0 1 0,0-1 0,0 1 16,0-1-16,-1 1 0,-20-1 0,21 1 16,0-22-16,-22 21 0,22-20 15,0-1-15,-21 0 0,21 1 0,-1-22 16,1 21-16,0-21 0,21 1 0,0-1 15,-21 0-15,21 0 16,21-42 15,0 0-31,0 0 0,1-1 0,-1 1 16,21 0-16</inkml:trace>
  <inkml:trace contextRef="#ctx0" brushRef="#br1" timeOffset="-189411.33">24680 6456 0,'0'21'0,"0"0"16,0 0-16,0 1 0,-21-1 15,21 21-15,-21-21 0,0 0 16,21 22-16,0-22 0,0 0 0,-21 21 0,21-20 15,0-1-15,0 0 0,0 0 16,-22 0-16,22 0 0,0 1 16,0-44 31,0 1-47,22 0 15,-1 0-15</inkml:trace>
  <inkml:trace contextRef="#ctx0" brushRef="#br1" timeOffset="-189076.52">24744 6117 0,'-21'0'0,"-1"0"0,1 0 16,0 21-16,0 1 15,21-1 1,21-21-1,0 0-15,0 0 0,1 0 16,-1 0-16,0 0 0,0 0 0,0 0 16,0 0-16,1 0 0,-22-21 0,21-1 15,-21 1 1,0 0-16,0 0 16,-21 0-16,-1 21 0,1 0 15,0 0-15,0 0 16,0 0-16,0 0 0,-1 0 0,1 21 15,21 0 1,0 0-16,0 0 16,0 1-16,21-1 15,1-21-15,-22 21 0</inkml:trace>
  <inkml:trace contextRef="#ctx0" brushRef="#br1" timeOffset="-188535.88">25188 6477 0,'0'42'16,"0"-20"-16,0-1 15,0 0-15,0 0 0,0 0 0,0 0 16,0 1-16,0-1 0,0 0 0,0 0 15,0 0-15,-21 22 0,21-22 16,0 0-16,-21 0 0,21 0 16,0 0-16,-21 1 15,0-1-15,-1-21 32,1 0-32,21-21 15,0-1-15,0 1 16,0 0-16,0 0 0,0 0 0,0 0 15,0-22-15,0 22 0,0-21 16,21-1-16,1 1 0,-1 21 0,0-21 16,21-1-16,-21 22 0,22-21 0,-22 21 15,21-1-15,1 1 0,-22 0 16,21 21-16,0 0 0,-20 0 16,20 0-16,0 21 0,-21 0 0,1 1 15,-1-1-15,0 21 0,0 0 16,-21 1-16,0-22 0,0 21 0,0 1 15,0-1-15,0-21 0,-21 21 16,0-20-16,0-1 0,21 0 0,-22 0 16,1 0-16,21 0 0,0 1 0,-21-22 15,21 21-15,-21-21 16,21-21 0,21-1-1,0 1-15</inkml:trace>
  <inkml:trace contextRef="#ctx0" brushRef="#br1" timeOffset="-188159.75">26141 6414 0,'0'105'31,"0"-83"-31,0 20 0,0-21 0,0 21 16,0 1-16,0-22 0,-21 21 15,21 1-15,-22-1 0,1-21 16,21 21-16,-21 1 0,21-1 0,0-21 16,-21 22-16,21-1 0,-21 21 0,21-20 15,0-1-15,-21 0 0,21 1 16,-22 20-16,22-20 0,-21-1 0,21 0 15,0 1-15,0-22 0,0 21 0,0-21 16,0 0-16,0 22 0,0-22 16,0 0-16,0-42 47,21 21-47,-21-42 0,22 20 15,-22 1-15,21-21 0</inkml:trace>
  <inkml:trace contextRef="#ctx0" brushRef="#br1" timeOffset="-187832.04">26204 6498 0,'0'0'0,"0"-21"0,21-64 31,1 64-31,-1 0 0,-21 0 0,21 21 0,0-21 16,0 21-16,0 0 15,1 0-15,-1 0 0,0 0 0,0 0 16,0 0-16,0 21 0,1 0 0,-1 0 16,0 0-16,-21 22 0,0-22 15,0 21-15,0-21 0,0 22 0,0-22 16,-42 21-16,20-21 0,1 22 16,0-22-16,0 0 0,0 0 0,-22 0 15,22-21-15,0 22 0,0-22 0,0 0 16,0 0-1,42 0 1,0-22 0,0 1-1,0 0-15,0 21 0</inkml:trace>
  <inkml:trace contextRef="#ctx0" brushRef="#br1" timeOffset="-187056.49">26882 6287 0,'0'0'0,"0"21"15,-22 0 1,1 0-16,21 0 0,0 22 16,0-22-16,-21 21 0,21-21 15,0 22-15,0-22 0,0 0 0,0 21 16,0-21-16,0 1 0,0-1 0,0 0 15,21 0-15,0-21 16,1 0-16,-1 0 0,0 0 16,21 0-16,-21 0 0,1 0 15,-1 0-15,0-21 0,21 0 0,-21 0 16,1-1-16,-1 1 0,0 0 0,0 0 16,0-21-16,0-1 0,-21 22 15,22-21-15,-22-1 0,21 22 16,-21 0-16,0 0 0,0 0 0,0 42 47,0 0-47,-21 0 0,21 0 15,-22 1-15,22 20 0,0-21 0,0 0 16,0 22-16,0-22 0,0 0 0,0 0 16,0 0-16,0 0 0,0 1 15,0-1-15,22 0 0,-1-21 0,0 0 16,0 0-16,0 0 0,0 0 15,1 0-15,-1 0 0,0 0 16,0 0-16,0 0 0,0-21 0,1 0 16,-22-1-16,21-20 0,0 21 0,0-21 15,0-1-15,0 1 0,1 0 16,-1-1-16,0-20 0,0 20 0,0 1 16,-21-21-16,21 20 0,1-20 15,-1 20-15,0 1 0,-21 21 0,0-21 16,21 20-16,-21 1 0,0 0 15,-21 42 17,21 0-32,-21 1 0,21 20 0,0-21 15,-21 21-15,-1 1 0,1-1 16,21 0-16,0 1 0,0-1 16,-21 0-16,21 22 0,-21-22 0,21 1 15,0-1-15,0 0 0,0-21 16,0 22-16,0-22 0,0 21 0,0-21 15,21 1-15,0-1 0,0 0 16,1-21-16,-1 0 16,0 0-16,0 0 0,0 0 0,0 0 15,1-21-15,-1 21 0,-21-21 0,21-1 16,0 1-16,0 21 0,0-21 16</inkml:trace>
  <inkml:trace contextRef="#ctx0" brushRef="#br1" timeOffset="-186808.72">27644 6202 0,'0'0'16,"21"0"-1,0 0-15,0 0 0,0 0 16,22 0-16,-22 0 0,21 0 0,-21 0 15,0 0-15,22 0 0,-22 0 16,0 0-16,0 0 0,0 0 16,1 0-16,-1 0 15,-21-21-15,0 0 16</inkml:trace>
  <inkml:trace contextRef="#ctx0" brushRef="#br1" timeOffset="-184676.25">28490 5757 0,'-21'0'15,"0"0"1,21-21-16,21 0 62,0 21-62,22 0 0,-22 0 16,21 0-16,-21-21 0,22 21 16,-1 0-16,0 0 0,-21-21 0,22 21 15,-22 0-15,0 0 0,0 0 16,0 0-16,-21-21 0,-21 21 31,0-22-31,0 22 0,0 0 16,0 0-16,-1 0 0,1 0 15,0 0-15,0 0 0,0 0 0,0 0 16,-1 0-16,1 0 0,0-21 16,0 21-1,0 0 1,0 0-1,-1 0-15,22 21 16,-21-21-16,21 22 0,0-1 16,-21 0-16,21 0 15,-21 0-15,21 0 0,0 1 0,0-1 16,0 21-16,0-21 0,0 0 0,0 22 16,-21-22-16,21 21 0,0-21 15,-21 22-15,21-22 0,0 21 0,0 1 16,0-22-16,-22 21 0,22 0 15,-21 1-15,21-1 0,0-21 0,0 22 16,0-1-16,0 0 0,0 1 0,0-1 16,0 0-16,0-21 15,0 22-15,0-22 0,0 0 0,0 0 16,0 0-16,21 1 0,1-1 16,-1 0-16,0-21 0,0 0 0,0 21 15,0-21-15,1 0 0,-1 0 0,21 0 16,-21 0-16,22 0 0,-22 0 15,0-21-15,21 21 0,-21-21 0,1 21 16,-1-21-16,0 21 0,0-22 0,0 1 16,0 0-16,-21 0 15,0 0 1,0 0-16,0-1 16</inkml:trace>
  <inkml:trace contextRef="#ctx0" brushRef="#br1" timeOffset="-178228.53">29422 6033 0,'0'0'0,"0"-22"16,0 1-16,0 0 16,21 21-16,-21-21 0,0 0 31,0 42 0,0 0-31,0 0 16,0 0-16,0 1 0,0-1 0,0 0 15,0 21-15,0-21 16,0 1-16,0 20 0,0-21 0,0 21 16,0-20-16,-21-1 0,21 0 15,0 21-15,0-21 0,0 1 0,0-1 16,-22 0-16,22 0 16,0-42 30,22 0-46,-22 0 16,0-1-16,0 1 0,21 0 16</inkml:trace>
  <inkml:trace contextRef="#ctx0" brushRef="#br1" timeOffset="-177603.44">29781 5567 0,'0'0'0,"0"-21"16,0 0-16,22 21 16,-1-22-16,0 22 0,0 0 15,21 0-15,-20-21 0,20 21 16,0 0-16,-21 0 0,22 0 15,-22 0-15,21 0 0,-21 0 0,22 0 16,-22 0-16,0 0 0,0 0 16,0 0-16,1 0 0,-1 0 0,0 0 15,-21 21-15,21 1 16,-21-1-16,21 0 0,-21 0 16,0 0-16,21 0 0,-21 1 15,0-1-15,0 21 0,0-21 0,0 0 16,0 22-16,0-22 0,0 0 15,0 21-15,0-20 0,-21 20 16,21-21-16,-21 0 0,21 22 16,0-1-16,0-21 0,0 21 0,0-20 0,0 20 15,0 0-15,0-21 0,0 22 16,21-1-16,-21-21 0,0 22 16,21-1-16,-21-21 0,0 21 0,0-20 15,0 20-15,0-21 0,0 21 16,0-20-16,0-1 0,0 0 0,-21 0 15,0 0-15,0 0 0,0-21 16,-22 22-16,1-1 0,0-21 0,21 21 16,-22-21-16,1 0 0,0 21 0,20-21 15,1 0-15,-21 0 16,21 0-16,0 0 0,-1 21 16,1-21-16,0 0 0,0 0 31,0 0-16,21-21 1,-21 21-16,-1 0 16</inkml:trace>
  <inkml:trace contextRef="#ctx0" brushRef="#br1" timeOffset="-174836.12">15896 8678 0,'0'0'0,"0"-21"0,42-21 16,-20 21-1,-22 0-15,0-1 16,0 1-16,0 0 16,0 0-1,-22 21-15,1 0 16,0 0-16,21 21 15,-21-21-15,0 21 0,0 0 16,-1 1-16,1 20 0,0-21 0,0 21 16,0 22-16,0-22 0,-1 1 0,22 20 15,-21 1-15,0-22 0,0 21 16,0-20-16,21-1 0,0 0 0,0 1 16,-21-22-16,21 0 0,0 21 0,0-20 15,0-1-15,0 0 16,0-42 15,0 0-31,21 21 0,-21-22 0,0-20 16,0 21-16,21-21 0,-21-1 15,21 22-15</inkml:trace>
  <inkml:trace contextRef="#ctx0" brushRef="#br1" timeOffset="-174524.3">15748 8530 0,'63'-21'32,"-41"21"-32,-1 0 0,0 0 15,0 0-15,0 0 16,0 0-16,22 21 0,-22-21 0,0 21 0,0 1 16,0 20-16,1-21 0,-22 21 15,21 1-15,-21-1 0,21 0 16,-21 1-16,0-1 0,0 0 0,0 1 15,0-1-15,0 0 0,0 1 16,-21-22-16,21 21 0,-21-21 0,21 1 16,0-1-16,0 0 0,-22 0 0,1 0 15,0-42 32,0 0-47,21 0 0</inkml:trace>
  <inkml:trace contextRef="#ctx0" brushRef="#br1" timeOffset="-174304.41">15642 9081 0,'21'0'31,"0"0"-15,1 0-16,-1-22 0,0 22 0,0 0 15,21-21-15,-20 0 0,20 21 16,0 0-16,1-21 0,-22 21 16,21 0-16,0-21 0,-20 21 0,-1 0 15,0 0-15,0 0 0,0-21 16,0 21-16,-21-22 16</inkml:trace>
  <inkml:trace contextRef="#ctx0" brushRef="#br1" timeOffset="-174019.57">16573 8573 0,'0'0'0,"0"21"31,0 0-15,-21 0-16,21 0 0,0 22 0,0-22 15,0 21-15,-21 0 0,21 1 0,-21-1 16,21 0-16,0-20 0,0 20 16,0 0-16,-21-21 0,21 22 0,-21-22 15,21 0-15,0 0 0,0 0 16,0 1-16,0-1 0,0-42 31,21-1-15,-21 1-16</inkml:trace>
  <inkml:trace contextRef="#ctx0" brushRef="#br1" timeOffset="-173463.89">16489 8678 0,'0'0'0,"0"-21"0,0 0 16,0 0-1,0 0-15,21 21 0,0-21 16,21 21-16,-20 0 0,-1 0 15,0 0-15,21 0 0,-21 0 16,22 0-16,-22 0 0,0 0 16,0 0-16,22 21 0,-43 0 0,21 0 15,-21 0-15,0 0 0,0 1 16,0-1-16,0 21 0,-21-21 0,-1 22 16,-20-22-16,21 21 0,-21-21 15,-1 22-15,22-22 0,-21 0 0,21 0 16,-22 0-16,22-21 0,21 21 0,-21-21 15,42 0 17,0-21-32,0 21 0,1 0 0,-1-21 15,21 21-15,-21 0 0,0 0 16,1 0-16,20 0 0,-21 0 16,0 0-16,22 0 0,-22 0 0,0 0 15,0 0-15,0 0 0,0 21 16,1-21-16,-22 21 0,21 1 0,-21-1 15,0 0-15,0 0 0,0 0 16,-21 0-16,-1 1 0,1-1 0,0 0 16,-21 0-16,21 0 0,-1-21 0,-20 21 15,21 1-15,-21-22 0,20 21 16,1-21-16,-21 0 0,21 0 0,0 0 16,-1 0-16,1 0 0,0 0 0,0 0 15,0 0 1,21-21-16,0-1 15,0 1-15,0 0 16,21 21-16,0-21 0,0 21 16,0-21-16,1 21 0,20-21 15</inkml:trace>
  <inkml:trace contextRef="#ctx0" brushRef="#br1" timeOffset="-173103.89">17738 8657 0,'0'0'16,"-22"0"-16,1 0 0,0-21 0,0 21 15,0 0-15,-22 0 0,22 0 16,0 0-16,0 0 0,-21 21 0,20 0 15,1 1-15,-21-1 0,21 0 16,0 21-16,-22-21 0,22 22 0,0-1 16,0 0-16,0 1 0,21-1 0,0-21 15,0 22-15,0-22 0,0 21 16,0-21-16,0 0 0,21 1 16,0-22-16,0 21 0,0 0 0,22-21 15,-1 0-15,-21 0 0,21 0 16,1 0-16,-1 0 0,0 0 0,-20 0 15,20-21-15,-21 21 0,21-21 0,-20-1 16,-1 22-16,21-21 0,-21 0 16</inkml:trace>
  <inkml:trace contextRef="#ctx0" brushRef="#br1" timeOffset="-172789.64">18203 8615 0,'0'0'0,"-21"21"47,21 0-47,0 0 0,0 1 0,0-1 16,0 0-16,0 21 0,0 1 16,0-22-16,0 21 0,0 0 0,0-20 15,0 20-15,0-21 0,-21 21 0,21-20 16,0 20-16,-21-21 0,21 0 15,0 0-15,0 1 0,0-1 16,0-42 31,0-1-47,0 1 0,0 0 16,0 0-16,0 0 0,0 0 15</inkml:trace>
  <inkml:trace contextRef="#ctx0" brushRef="#br1" timeOffset="-172438.84">18055 8657 0,'0'0'0,"0"-21"0,0 0 16,0 0-16,21 0 16,0 21-16,1 0 15,-1 0-15,0 0 0,0-22 16,0 22-16,22 0 0,-1 0 0,0 0 15,1 0-15,-1 0 0,0 22 0,1-1 16,-1-21-16,0 21 0,1 0 16,-1 21-16,0-20 0,-21-1 0,1 0 15,-1 21-15,0-21 0,-21 22 0,0-22 16,0 0-16,0 21 0,0-20 16,-21-1-16,0 21 0,-1-21 0,-20 0 15,0 1-15,21-1 0,-22 0 0,1 0 16,0-21-16,20 21 0,-20-21 15,21 21-15,-21-21 0,20 22 16,1-22-16,0 0 0,0 0 0,0 0 16,21 21-16,-21-21 0,-1 0 15,1 0 1</inkml:trace>
  <inkml:trace contextRef="#ctx0" brushRef="#br1" timeOffset="-171400.05">15960 10118 0,'0'0'0,"0"-21"0,0-1 0,0 1 16,-22 21 0,1 0-1,0 21-15,21 22 16,0-22-16,0 21 0,-21 1 0,21-1 15,-21 0-15,21 22 0,-21-22 0,-1 22 16,22-22-16,0 21 0,-21-20 16,0 20-16,21-20 0,-21-1 15,21-21-15,-21 21 0,21-20 0,0-1 0,0 0 16,0 0-16,0 0 16,0-42-1,0 0 1,0 0-16,0 0 0,0-1 15,0-20-15,0 21 0,0-21 0,0-1 16,0 1-16,0-22 0,21 22 0,0-21 16,0 20-16,-21 1 0,21 0 15,1-1-15,-1 1 0,0 21 0,0 0 16,0-1-16,0 22 0,1 0 0,-1 0 16,0 0-16,21 0 15,-21 22-15,1-1 0,-1 21 0,0-21 16,21 22-16,-42-1 0,21 21 0,-21-20 15,22-1-15,-22 22 0,0-22 16,0 0-16,0 1 0,0-1 0,0-21 16,0 21-16,0-20 0,0-1 0,0 0 15,0 0-15,0 0 16,-22-21 0,1 0-16,0 0 0,0 0 15,0-21-15,-22 21 0,22-21 16</inkml:trace>
  <inkml:trace contextRef="#ctx0" brushRef="#br1" timeOffset="-171219.15">15727 10795 0,'0'-21'16,"21"21"-16,0 0 16,0 0-16,0 0 0,1 0 15,20-21-15,-21 21 0,21-21 0,1 21 16,20-22-16,-20 22 0,20-21 0,1 21 15,-22-21-15,21 21 0,1-21 16,-22 21-16,1-21 0,-1 0 0,0-1 16,1 22-16,-22-21 0</inkml:trace>
  <inkml:trace contextRef="#ctx0" brushRef="#br1" timeOffset="-170532.33">16764 10393 0,'0'0'0,"0"-21"0,0 42 31,0 0-31,0 0 16,0 0-16,0 1 0,-21 20 0,21-21 16,0 21-16,0 1 0,0-22 0,0 21 15,-21-21-15,21 22 0,0-22 16,0 0-16,0 0 0,0 22 0,0-22 16,0 0-16,0-42 46,0 0-30,0-1-16,0 1 0,0 0 0,-22 0 16,22-21-16,0 20 0,0-20 15,0 0-15,0-1 0,0 1 0,22 0 16,-1-1-16,0 1 0,0 21 0,0 0 16,0-22-16,1 43 0,20-21 15,-21 0-15,0 21 0,22 0 0,-22 0 16,0 0-16,21 21 0,-21 0 15,-21 1-15,0-1 0,0 21 16,0-21-16,0 0 0,-21 22 16,0-22-16,0 21 0,-21-21 0,20 22 15,-20-22-15,21 0 0,-21 0 16,20 0-16,1 1 0,0-22 0,0 0 16,0 0-16,42 0 31,0-22-31,0 1 0,0 21 0,22-21 15,-22 21-15,21 0 0,-21 0 0,22 0 16,-1 0-16,-21 0 0,22 0 16,-22 0-16,21 0 0,-21 0 15,0 21-15,22 0 0,-22 1 0,-21-1 0,0 0 16,0 0-16,0 0 16,0 22-16,-21-22 0,0 0 15,-1 0-15,1 0 0,-21 0 0,0-21 16,20 22-16,-20-1 0,21-21 15,-21 21-15,20-21 0,1 0 0,-21 0 16,21 0-16,0 0 0,-1 0 0,1 0 16,0 0-16,21-21 0,-21 0 15,21-1-15,0 1 16,0 0-16,21 21 16,-21-21-16,21 21 15,0 0-15,1-21 0</inkml:trace>
  <inkml:trace contextRef="#ctx0" brushRef="#br1" timeOffset="-170215.51">17886 10287 0,'-64'-21'31,"128"42"-31,-149-42 0,64 42 0,0 0 0,0 0 16,-1 1-16,1-1 0,0 21 0,0 0 15,21 1-15,-21-22 0,0 21 16,21 1-16,-22-1 0,22 0 0,0 1 16,0-1-16,0-21 0,0 21 0,0-20 15,0-1-15,0 0 0,0 0 0,22 0 16,-1-21-16,21 21 0,-21-21 15,0 0-15,22 0 0,-1 0 0,-21 0 16,22 0-16,-1-21 0,0 21 0,-21-21 16,22 0-16,-1 0 0</inkml:trace>
  <inkml:trace contextRef="#ctx0" brushRef="#br1" timeOffset="-169939.67">18351 10372 0,'0'0'15,"0"-21"-15,0-1 0,0 1 0,-21 42 32,21 1-32,0 20 15,-21-21-15,21 21 0,0 1 16,0-22-16,0 21 0,0 1 0,0-1 16,0 0-16,0-21 0,0 22 0,0-1 15,0-21-15,-21 22 16,21-22-16,-21 0 0,21 0 0,0 0 15,0 0-15,0 1 0,0-44 47,21 22-47,-21-21 0,0 0 0,21 0 16,-21 0-16,0-22 0</inkml:trace>
  <inkml:trace contextRef="#ctx0" brushRef="#br1" timeOffset="-169672.82">18267 10456 0,'0'0'0,"0"-42"15,0 21-15,0 0 0,0 0 0,21-1 16,0 1-16,0 0 0,0 21 16,22-21-16,-22 21 0,21 0 0,-21 0 15,22 0-15,-1 0 0,0 0 0,1 0 16,20 21-16,-20 0 0,-22 22 16,21-22-16,0 21 0,-20 0 0,-1-20 15,0 20-15,-21 0 0,0-21 0,0 22 16,0-1-16,-21-21 0,0 22 15,-1-22-15,-20 21 0,21-21 0,-21 0 16,-1 22-16,1-22 0,0 0 0,-1 0 16,22 0-16,-21 1 0,-1-1 15,1 0-15,21 0 0,-21 0 0,20 0 16,1-21-16,0 0 0</inkml:trace>
  <inkml:trace contextRef="#ctx0" brushRef="#br1" timeOffset="-168820.31">19473 8128 0,'0'0'0,"0"-21"15,-21 42 1,21 0 0,-21 0-16,-21 1 0,20 20 15,1 0-15,-21 1 0,21 20 0,0 1 16,-22-22-16,22 43 0,-21-22 0,21 1 16,-1 20-16,1-20 0,0-1 15,21 1-15,-21-22 0,21 22 0,0-43 16,0 21-16,0 0 0,0-20 0,21-1 15,0 0-15,0 0 16,1 0-16,-1-21 0,0 0 0,21 0 0,-21 0 16,22 0-16,-22 0 0,21 0 15,-21 0-15,22-21 0,-1 0 16,-21 0-16</inkml:trace>
  <inkml:trace contextRef="#ctx0" brushRef="#br1" timeOffset="-168327.69">19875 8467 0,'0'0'16,"0"-43"-16,0 22 0,0 0 0,0 0 15,0 42 1,0 0-16,0 0 16,0 1-16,0-1 0,0 21 0,-21 0 15,0 1-15,0-1 0,21 0 16,-21 1-16,0-1 0,-1 22 0,22-22 15,-21-21-15,21 21 0,-21 1 16,0-22-16,21 0 0,0 0 0,0 0 16,0-42 15,0 0-31,0 0 0,0 0 16,0-22-16,0 1 0,0 0 0,21-1 15,-21 1-15,21 0 16,0-1-16,1 1 0,-22 0 0,21 21 15,21-22-15,-21 22 0,0 0 0,1 0 16,-1 0-16,0 21 0,0 0 16,0 0-16,0 0 0,1 21 0,-1-21 15,0 42-15,-21-21 0,0 0 16,21 22-16,-21-1 0,0 0 0,0 1 16,0-1-16,0-21 0,0 22 0,0-1 15,0 0-15,0-21 0,0 22 16,0-22-16,0 0 0,0 0 0,0 0 15,0 1-15,-21-22 32,0 0-32,0 0 15,-1-22-15,1 1 0,0 21 0</inkml:trace>
  <inkml:trace contextRef="#ctx0" brushRef="#br1" timeOffset="-168159.78">19643 8975 0,'0'0'0,"-22"0"0,22-21 15,22 21 1,-1 0-16,0-22 16,0 22-16,0-21 0,0 21 15,22 0-15,-22-21 0,21 21 0,-21-21 16,22 0-16,-1 21 0,-21-21 16,22-1-16,-22 1 0,21 21 15,-21-21-15,22 0 0</inkml:trace>
  <inkml:trace contextRef="#ctx0" brushRef="#br1" timeOffset="-167879.99">20341 8149 0,'0'0'0,"21"-21"0,-21 0 0,0 0 0,21 21 16,1 0-16,-1 0 0,0 0 15,0 0-15,21 21 0,-20 0 0,-1 0 16,21 0-16,-21 22 0,22-22 15,-22 21-15,0 1 0,21-22 16,-21 21-16,-21 0 0,0 1 0,0-1 16,0 0-16,0 22 0,0-22 0,0 1 15,0-1-15,-42 21 0,21-20 16,0-1-16,-22 0 0,22 1 0,-21-22 16,0 21-16,20-21 0,-20 1 0,21 20 15,-21-21-15,20 0 0,1-21 16,0 21-16,0 1 0,0-22 0,21 21 15,0 0-15</inkml:trace>
  <inkml:trace contextRef="#ctx0" brushRef="#br1" timeOffset="-167212.35">19643 9970 0,'0'0'16,"21"0"-16,0-22 0,0 22 15,-21-21-15,-21 21 31,0 0-31,-22 0 0,22 21 16,-21 1-16,0-1 0,-1 21 0,1 0 16,0 1-16,20-1 0,-20 22 0,21-1 15,-21 1-15,20-1 0,1 22 16,0-22-16,0 1 0,21-22 0,0 22 16,0-22-16,0 0 0,0 1 15,21-1-15,0-21 0,22 21 0,-22-20 16,21-22-16,0 21 0,1-21 0,-1 0 15,0 0-15,1 0 0,-1 0 16,0 0-16,1-21 0,-1-1 0,0 1 16,1 0-16,-22 0 0,21 0 0,-21-22 15</inkml:trace>
  <inkml:trace contextRef="#ctx0" brushRef="#br1" timeOffset="-166964.41">19981 10266 0,'-21'-21'0,"42"42"0,-42-63 0,0 42 15,0 0 1,0 0-16,21 21 0,-22 0 16,22 21-16,0 1 0,0-1 0,0 0 15,0 1-15,0-1 0,-21 0 16,21 22-16,0-22 0,-21 0 0,21-20 16,0 20-16,0-21 0,0 21 15,0-20-15,0-1 0,0 0 16,0 0-16,0-42 31,0 0-31,0 0 16,0-1-16,0-20 0,0 21 0,0-21 15</inkml:trace>
  <inkml:trace contextRef="#ctx0" brushRef="#br1" timeOffset="-166579.62">19854 10329 0,'0'0'15,"0"-21"-15,21 0 0,-21 0 0,22 0 0,-1 0 16,0 21-16,0-22 15,0 22-15,0 0 0,1 0 16,-1 0-16,0 0 0,0 0 0,21 0 16,-20 22-16,-1-1 0,0 0 15,-21 0-15,0 0 0,0 0 0,0 1 16,0-1-16,0 21 0,-21-21 0,0 0 16,-1 1-16,1 20 0,-21-21 15,0 0-15,20-21 0,-20 21 0,21 1 16,0-22-16,-22 0 0,22 0 15,0 0-15,42 0 32,0 0-32,1 0 15,-1 21-15,0 0 16,0-21-16,0 21 0,22 0 0,-22 0 16,0 1-16,21-1 0,-21 0 0,1 0 15,-1 0-15,0-21 0,0 21 16,0 1-16,0-22 0,1 21 0,-1-21 15,0 0 1,0 0-16,-21-21 31,0-1-31,0 1 0</inkml:trace>
  <inkml:trace contextRef="#ctx0" brushRef="#br1" timeOffset="-166279.79">20532 10033 0,'0'0'0,"21"-21"0,0 21 16,0 0-16,21 0 0,-20 0 15,-1 0-15,21 21 0,-21-21 16,0 21-16,22 0 0,-22 22 0,21-22 16,-21 21-16,22 1 0,-22-1 0,0 0 15,0 22-15,0-22 0,1 22 16,-22-22-16,0 0 0,0 22 0,0-22 15,-22 0-15,1 1 0,0-1 0,-21-21 16,-1 22-16,22-22 16,-21 0-16,0 0 0,-1 0 0,22 0 15,-21 1-15,21-22 0,-1 0 0,1 21 16,0-21-16,0 0 0,0 0 0,0 0 16,21-21-16,0-1 15,0 1-15,0 0 0,0 0 0</inkml:trace>
  <inkml:trace contextRef="#ctx0" brushRef="#br1" timeOffset="-165572.15">21421 8657 0,'0'0'0,"-22"0"16,-105 0-1,106 0-15,0 0 16,0 0-16,42 0 31,21 0-15,-20 0-16,20 0 0,0 0 15,22 0-15,-1 0 0,1 0 0,-1 0 16,1 0-16,-1 0 0,1 0 0,-1 0 16,1 0-16,-22 0 15,22 0-15,-22 0 0,0 0 0,1 0 16,-22 0-16,0 0 0,0 0 0,0 0 15,0 0-15,-42 0 32,0 0-32,0 0 15,0 0-15,0 0 0,-1 0 16</inkml:trace>
  <inkml:trace contextRef="#ctx0" brushRef="#br1" timeOffset="-165236.34">21399 8763 0,'0'0'0,"-21"21"0,-106-21 16,148 0 15,1 0-31,-1 0 16,21 0-16,0 0 0,1 0 15,-1 0-15,22-21 0,-1 21 0,-21 0 16,22 0-16,-1 0 0,-20 0 16,20 0-16,-20 0 0,20 0 0,-21 0 15,1 0-15,-1 0 0,-21 0 16,22 0-16,-22 0 0,0 0 0,0 0 16,-21-21-16,0 0 31,0 0-16,-21-1 1,0 22-16</inkml:trace>
  <inkml:trace contextRef="#ctx0" brushRef="#br1" timeOffset="-164780.03">22077 8403 0,'0'0'0,"-21"0"0,-1 0 0,22-21 16,0 42 15,22 0-15,-1 1-16,21-22 16,-21 21-16,0 0 0,22-21 0,-22 21 15,21 0-15,1-21 0,-1 0 16,-21 21-16,21-21 0,1 0 15,-22 0-15,21 0 0,-21 0 0,1 0 16,-1 0-16,0 0 0,-21 22 31,-21-22-15,0 21-16,-22-21 0,22 21 0,-21 0 16,21 0-16,-22 0 0,1 22 15,0-22-15,20 21 0,-20 1 0,0-22 16,21 21-16,-22 0 0,22-20 0,0 20 15,0-21-15,0 0 0,-1 0 16,22 1-16,0-1 0,-21 0 0,0 0 16,21 0-1,-21-21 17,0 0-17</inkml:trace>
  <inkml:trace contextRef="#ctx0" brushRef="#br1" timeOffset="-145788.08">23241 8319 0,'0'-22'438</inkml:trace>
  <inkml:trace contextRef="#ctx0" brushRef="#br1" timeOffset="-144860.49">23326 8128 0,'0'-21'15,"0"42"-15,0-63 0,0 21 16,0-1-16,0 1 0,0 0 16,0 0-16,0 0 0,0 0 15,0-1 1,0 44 15,0-1-31,0 21 0,0-21 0,-22 22 16,22-1-16,0 21 0,0-20 15,-21-1-15,21 22 0,-21-22 0,0 21 16,0-20-16,21-1 0,-21 0 0,21 1 16,-22-1-16,22-21 0,-21 22 15,21-22-15,0 0 0,0 0 0,0 0 16,0 0-16,0-42 31,0 0-31,0 0 16,0 0-16,0-22 15,0 22-15,0 0 0,21-21 0,1-1 16,-1 22-16,-21-21 0,21 0 0,0 20 16,0-20-16,0 21 0,22 0 15,-22 0-15,0-1 0,21 1 0,-20 21 16,-1 0-16,0 0 0,21 0 15,-21 21-15,1 1 0,-22-1 0,21 0 16,0 21-16,-21-21 0,0 22 16,0-22-16,0 21 0,0-21 0,0 22 15,0-22-15,0 0 0,21 21 16,-21-20-16,21-1 0,-21 0 16,21 0-16,1 0 0,-1-21 15,0 0-15,0 0 0,0 0 0,0 0 16,1-21-16,-1 21 0,0-21 15,21 0-15,-21 0 0,1-1 0,-1 1 16,0 0-16,0-21 0,-21 21 0,21-22 16,0 1-16,-21 0 0,22-1 15,-22 1-15,0 0 0,0-1 0,0 1 16,0 0-16,21-1 0,-21 1 0,0 0 16,0 20-16,0 1 0,0 0 15,0 0-15,0 42 31,0 21-31,0-20 0,0 20 0,0 0 16,0 1-16,0-1 0,-21 21 0,21-20 16,-22-1-16,22 22 0,0-22 15,0-21-15,-21 21 0,21 1 0,0-22 16,0 21-16,0-21 0,0 1 0,0-1 16,0 0-16,0 0 15,21-21-15,1 0 16,-1 0-16,0-21 0,-21 0 15,21 21-15,-21-21 16,0-1-16,0 1 0,0 0 0</inkml:trace>
  <inkml:trace contextRef="#ctx0" brushRef="#br1" timeOffset="-144660.62">23834 8488 0,'0'0'15,"21"0"17,0 0-32,0 0 0,0 0 15,0-21-15,1 21 16,-1-21-16,21 21 0,-21 0 0,22-22 16,-22 22-16,0 0 0,0 0 0,0-21 15,0 21-15,1 0 0</inkml:trace>
  <inkml:trace contextRef="#ctx0" brushRef="#br1" timeOffset="-143952.52">24405 8340 0,'0'21'31,"0"0"-31,0 0 16,0 0-16,0 1 0,0-1 15,0 0-15,0 0 0,0 0 16,0 0-16,-21 1 0,21-1 0,0 0 16,-21 0-16,21 0 0,0 0 15,0 1-15,0-1 0,0 0 16,0-42 15,0 0-31,0-1 16,0 1-16,0 0 15,0 0-15,0 0 0,0-22 16,0 22-16,0-21 0,21 21 0,-21 0 16,21-22-16,0 22 0,0 0 15,1 0-15,-1 0 0,0-1 0,0 22 16,0 0-16,0 0 0,22 0 0,-22 0 16,0 0-16,0 22 0,0-22 15,1 21-15,-22 21 0,0-21 0,0 0 16,0 1-16,0-1 0,0 21 0,0-21 15,0 0-15,0 1 0,0-1 16,0 0-16,0 0 0,0 0 0,0 0 16,-22-21-16,1 0 15,21-21 17,0 0-32,0 0 15,0 0-15,0 0 0,21-1 16,1-20-16,-22 21 0,21-21 0,0 20 15,0-20-15,21 21 0,-20 0 0,-1 0 16,21-1-16,-21 1 0,0 21 16,22 0-16,-22 0 0,0 0 0,0 0 15,0 21-15,1 1 0,-22-1 0,0 0 16,21 0-16,-21 0 0,0 22 16,0-22-16,0 0 0,0 0 0,0 21 15,0-20-15,-21-1 0,21 0 16,-22 0-16,22 0 0,0 0 15,-21-21-15,21 22 16,0-44 15,0 1-31</inkml:trace>
  <inkml:trace contextRef="#ctx0" brushRef="#br1" timeOffset="-143499.78">25167 8721 0,'0'21'31,"21"-42"-15,0 0-16,1 21 15,-1-22-15,0 1 0,0 0 0,0 0 16,0 0-16,1 0 0,-1-1 15,21 1-15,-21-21 0,22 21 0,-22-22 16,21 1-16,-21 0 0,0 21 16,1-22-16,-1 1 0,-21 21 0,0-22 15,0 22-15,0 0 0,0 0 0,0 0 16,0 0-16,-21 21 16,-1 0-16,1 0 0,0 0 15,0 21-15,0 0 0,0 0 0,21 21 16,-22-20-16,1 20 0,0 0 15,21 1-15,0-1 0,0-21 0,0 21 16,-21 1-16,21-1 0,0-21 0,0 22 16,0-22-16,0 21 0,0-21 15,0 0-15,21 1 0,-21-1 0,21-21 16,0 21-16,1 0 0,-1-21 0,0 0 16,21 0-16,-21 0 0,1 0 15,20 0-15,-21 0 0,0-21 0,22 0 16,-22 21-16,0-21 0,21-1 15,-21 1-15,1 0 0</inkml:trace>
  <inkml:trace contextRef="#ctx0" brushRef="#br1" timeOffset="-143163.97">26395 7895 0,'0'0'0,"0"-21"0,0 42 47,-21-21-47,21 21 0,-22 22 0,22-1 16,-21-21-16,21 43 0,0-22 16,-21 0-16,0 22 0,0-22 0,0 22 15,-1-1-15,1-20 0,0 20 0,0-21 16,0 1-16,0-1 0,-1 0 15,22 1-15,-21-1 0,21 0 0,-21-20 16,21-1-16,0 21 0,0-21 16,0 0-16,0 1 15,21-22 1,0-22-16,1 1 16,-22 0-16,21 0 0,0-21 15</inkml:trace>
  <inkml:trace contextRef="#ctx0" brushRef="#br1" timeOffset="-142600.28">26776 8001 0,'0'0'0,"0"21"31,0 0-31,0 1 0,0 20 16,0-21-16,0 21 0,0 1 0,-21-1 16,21 0-16,-22 1 0,22-1 0,0 0 15,-21-20-15,0 20 0,21 0 16,-21-21-16,21 22 0,-21-22 0,0 21 16,21-21-16,0 1 0,0-1 15,0 0-15,0-42 31,0 0-15,0-1-16,0 1 0,0 0 0,0 0 16,0 0-16,0 0 0,0-1 15,21 1-15,-21 0 0,21 0 0,0 21 16,-21-21-16,21 0 0,0-1 16,1 22-16,20-21 0,-21 0 0,0 21 15,22 0-15,-22 0 0,0 0 16,0 0-16,21 0 0,-20 0 0,-1 21 15,0 0-15,-21 1 0,21-1 16,-21 0-16,0 0 16,0 0-16,0 0 0,-21 1 15,0-1-15,0 0 0,-1 0 0,1 0 16,-21 0-16,21 1 0,0-1 0,-22 0 16,22 0-16,0-21 0,0 21 15,0-21-15,-1 0 0,22 21 0,-21-21 16,21-21 15,0 0-31,21 21 0,1-21 16,-1 0-16</inkml:trace>
  <inkml:trace contextRef="#ctx0" brushRef="#br1" timeOffset="-142148.22">27453 8361 0,'0'0'0,"0"-21"0,0 0 15,0 42 17,-21-21-32,0 21 0,0 0 15,21 0-15,-22 0 0,1 1 0,0 20 16,0-21-16,0 0 0,21 22 0,-21-22 15,-1 0-15,22 21 16,0-21-16,0 1 0,0-1 0,0 0 0,0 0 16,0 0-16,22-21 15,-1 0-15,0 0 16,0 0-16,0 0 0,0 0 0,1-21 16,-1 0-16,0 0 0,21 21 0,-21-21 15,1-1-15,-22 1 0,21-21 16,0 21-16,-21 0 0,0-22 0,0 22 15,0 0-15,0 0 0,0-22 0,0 22 16,-21 21-16,0-21 0,-1 0 16,1 21-16,0 0 0,0 0 15,0 0-15,0 0 0,-1 0 16,1 21-16,21 0 0,-21 0 16,21 1-16,-21-1 15</inkml:trace>
  <inkml:trace contextRef="#ctx0" brushRef="#br1" timeOffset="-141000.31">28236 8297 0,'0'0'16,"-21"0"-16,0 0 0,0 0 16,0 0-16,-1 0 0,1 0 0,0 0 15,0 22-15,0-22 0,-22 21 16,22 0-16,0 0 0,-21 21 0,21-20 16,-22-1-16,22 21 0,0-21 0,0 0 15,0 22-15,21-22 0,0 0 16,0 0-16,0 0 0,0 1 0,21-1 15,0 0-15,0-21 0,21 0 16,-20 0-16,20 0 16,-21 0-16,21-21 0,1 0 0,-22 21 15,21-22-15,-21 1 0,22 0 0,-22-21 16,21 21-16,-21-22 0,1 22 16,-1-21-16,0-22 0,0 22 0,0 0 15,-21-22-15,0 1 0,21 20 0,-21-20 16,0 20-16,0 1 0,0 0 15,0-1-15,0 22 0,0 0 0,0 0 16,-21 42 0,0 21-1,21-20-15,0 20 16,0-21-16,-21 43 0,21-22 0,-21 0 16,21 1-16,-21-1 0,21 21 15,0-20-15,0-1 0,0 0 0,0 1 16,0-22-16,0 21 0,0-21 0,0 22 15,0-22-15,0 0 0,0 0 16,0 0-16,21 1 0,0-22 16,0 0-16,0 0 0,0 0 0,1 0 15,-1 0-15,0-22 16,0 1-16,0 0 0,0 0 0,1 21 16,-1-21-16,0 0 0,0-1 15,-21 1-15,21 0 0,-21 0 16,21 0-16,-21 0 0,0-1 15,0 44 17,0-1-32,0 0 15,0 0-15,0 0 0,0 0 0,0 1 16,0-1-16,0 0 16,22 0-1,-1-21-15,0 0 0,0 0 16,0 0-16,22 0 0,-22 0 15,0-21-15,0 0 0,0 21 0,22-21 16,-22-1-16,0 1 0,0 0 16,-21 0-16,21 0 0,-21 0 15,21-1-15,-21 1 0,0 0 0,0 0 16,0 0-16,0 42 47,0 0-47,0 0 0,0 0 0,-21 1 15,21-1-15,-21 0 0,21 21 16,0-21-16,0 22 0,0-1 0,0 0 16,0 1-16,0-1 0,0 0 0,0 1 15,0 20-15,0-20 16,0-1-16,0 0 0,0 22 0,0-22 16,0 0-16,0 1 0,0-1 0,0-21 15,0 22-15,0-22 0,0 0 16,0 0-16,0 0 0,-21-21 15,0 0-15,0 0 0,-1 0 16,1 0-16,0-21 0,0 21 16,0-21-16,0 0 0,-1 0 15,22-22-15,0 22 0,0-21 0,0 21 16,0-22-16,0 22 0,0-21 0,0-1 16,22 22-16,-1-21 0,-21 0 15,21 20-15,0-20 0,0 21 16,22-21-16,-22 20 0,0-20 0,0 21 15,0 0-15,0-22 0</inkml:trace>
  <inkml:trace contextRef="#ctx0" brushRef="#br1" timeOffset="-140704.22">29760 7832 0,'-84'84'31,"62"-62"-31,1 20 0,21 0 16,-21 1-16,0 20 0,-21-21 0,20 22 16,1-22-16,0 22 0,0-22 0,-21 0 15,20 22-15,1-22 0,0 1 16,21-1-16,-21 0 0,21-21 0,-21 22 15,21-22-15,0 0 0,0 0 0,0 0 16,0 1-16,21-22 31,-21-22-31</inkml:trace>
  <inkml:trace contextRef="#ctx0" brushRef="#br1" timeOffset="-139819.75">30289 8361 0,'0'0'0,"22"-21"16,-1 21-16,-21-21 0,21 21 16,-21-22-16,21 22 0,-21-21 0,0 0 15,0 0-15,0 0 16,0 0-16,0-1 0,0 1 15,-21 21-15,0-21 0,0 21 0,-1 0 16,1 0-16,-21 0 0,21 0 16,-22 0-16,1 0 0,0 21 0,21 0 15,-22 22-15,1-22 16,0 0-16,-1 21 0,1-20 0,21 20 16,0-21-16,-1 21 0,1-20 0,21-1 15,0 0-15,0 0 0,0 0 16,21 0-16,1-21 0,-1 0 15,21 0-15,0 0 0,-20 0 16,20 0-16,0 0 0,1 0 0,-1 0 16,0-21-16,1 0 0,-22 21 0,21-21 15,0 0-15,-20-22 0,20 22 16,-21 0-16,0-21 0,0-1 0,-21 1 16,0 0-16,22-22 0,-22 22 15,0-22-15,0 22 0,0 0 16,0-1-16,0 1 0,0 0 0,0-1 15,0 22-15,0 0 0,0 0 16,0 42 0,-22 0-1,22 22-15,0-22 0,0 21 0,0 0 16,0 1-16,-21 20 0,21-20 0,0 20 16,0-21-16,0 1 0,0 20 15,0-20-15,0-22 0,0 21 0,0 0 16,0-20-16,0-1 0,21 0 15,-21 0-15,22-21 0,-22 21 0,21-21 16,0 0-16,0 0 16,0 0-16,0-21 15,-21 0-15,22 0 16</inkml:trace>
  <inkml:trace contextRef="#ctx0" brushRef="#br1" timeOffset="-139612.85">30734 8107 0,'0'63'32,"0"-41"-32,0-1 0,0 0 15,0 0-15,0 0 0,0 22 0,0-22 16,-21 0-16,21 0 16,-21 0-16,21 0 0,0 1 15,0-1 1,0-42-1,21-1 1</inkml:trace>
  <inkml:trace contextRef="#ctx0" brushRef="#br1" timeOffset="-139332.02">30819 7853 0,'0'0'0,"-43"0"31,22 0-31,42 0 32,0 0-32,1 0 15,-1 0 1,-21-21 0,0 0-1,-21 21-15,-1 0 0,1 0 16,0 0-1,21 21-15,0 0 16,0 0-16,0 0 16,0 0-16,21 1 0,0-22 15,1 21-15,-1 0 0</inkml:trace>
  <inkml:trace contextRef="#ctx0" brushRef="#br1" timeOffset="-139071.65">31221 8001 0,'0'21'15,"0"0"1,0 1-16,0-1 0,0 0 16,0 0-16,0 21 0,0-20 0,0-1 15,0 21-15,21-21 0,-21 0 16,21 1-16,-21-1 0,0 0 0,0 0 15,21-21-15,-21 21 0,0 0 16,21-21 15,-21-21-31,22 0 0</inkml:trace>
  <inkml:trace contextRef="#ctx0" brushRef="#br1" timeOffset="-138836.5">31581 7959 0,'0'0'0,"-22"0"31,1 21-31,21 0 16,-21 0-16,0 0 0,0 1 16,0 20-16,-1-21 0,1 21 0,0-20 15,0 20-15,0 0 0,0-21 16,-1 1-16,1 20 0,21-21 0,-21 0 15,21 0-15,0 1 16,21-22 0,0 0-16,1-22 15</inkml:trace>
  <inkml:trace contextRef="#ctx0" brushRef="#br1" timeOffset="-138487.39">32364 7514 0,'0'-21'0,"0"42"0,-21-42 16,-1 42-1,1 0-15,0 1 16,21 20-16,-21-21 0,0 21 0,-22 1 15,22-1-15,0 0 0,0 22 16,-21-22-16,20 22 0,-20-1 0,21 1 16,-21-22-16,20 22 0,-20-1 15,21-21-15,0 22 0,0-22 0,-1 1 16,1-1-16,0-21 0,21 21 0,0-20 16,-21-1-16,21 0 15,0 0-15,21-21 31,0-21-31,0 0 16,1 0-16,20-1 0</inkml:trace>
  <inkml:trace contextRef="#ctx0" brushRef="#br1" timeOffset="-138228.53">32385 8213 0,'0'21'31,"0"0"-31,0 0 16,0 0-16,0 1 0,-21-1 0,21 21 15,-21-21-15,21 0 0,-22 1 16,22-1-16,-21 0 0,21 0 0,-21 0 16,21 0-16,0 1 15,0-44 16,0 1-31,0 0 16,0 0-16,21 0 16</inkml:trace>
  <inkml:trace contextRef="#ctx0" brushRef="#br1" timeOffset="-138071.62">32406 8022 0,'0'-21'31,"0"42"1,21 0-32,-21 1 15,21-1 1</inkml:trace>
  <inkml:trace contextRef="#ctx0" brushRef="#br1" timeOffset="-137587.43">32639 8192 0,'0'0'0,"0"21"15,0 0 1,0 0-16,0 0 0,0 0 16,0 1-16,-21-1 15,21 0-15,0 0 0,0 0 16,0 0-16,-21-21 15,21 22 1,0-44 15,0 1-15,0 0-16,0 0 0,0 0 16,0 0-16,0-1 0,0 1 15,21 0-15,0 0 0,0 0 16,0 0-16,0 21 0,1-22 15,-1 22-15,0 0 0,0 0 16,0 0-16,0 0 0,1 0 0,-1 0 16,-21 22-16,21-1 15,-21 0-15,0 0 0,0 0 16,0 22-16,0-22 0,0 0 0,0 0 16,-21 0-16,21 22 0,-21-22 15,-1 0-15,22 0 0,0 0 16,-21-21-1,21-21 17,21 21-32,-21-21 0,22 0 15</inkml:trace>
  <inkml:trace contextRef="#ctx0" brushRef="#br1" timeOffset="-137267.62">33041 8192 0,'0'21'32,"0"0"-32,0 0 0,0 0 15,-21 0-15,21 1 0,0 20 16,0-21-16,-21 21 0,21-20 0,0 20 16,0-21-16,-21 21 0,21 1 15,0-1-15,0 0 0,-22 1 0,22-1 16,-21 0-16,0 1 0,21-1 15,0 0-15,-21 1 0,21-22 0,-21 21 16,21-21-16,0 1 16,0-1-16,0 0 0,0-42 47,0 0-47,0-1 15,21-20-15,-21 21 0,21 0 0,-21-22 16,0 1-16,0 0 0</inkml:trace>
  <inkml:trace contextRef="#ctx0" brushRef="#br1" timeOffset="-136980.21">32956 8297 0,'0'0'0,"0"-21"16,0 0-16,0 0 0,0 0 16,0 0-16,22 21 0,-1-22 15,0 1-15,-21 0 0,21 21 0,0 0 16,0-21-16,1 21 0,-1 0 15,0 0-15,0 0 0,0 0 0,-21 21 16,0 0-16,21 0 0,-21 1 16,0-1-16,0 21 0,0-21 0,0 0 15,-21 22-15,0-22 0,0 0 16,0 0-16,0 0 0,-1 1 0,1-1 16,0 0-16,21-42 46,21 0-30,0 21-16,1-22 16</inkml:trace>
  <inkml:trace contextRef="#ctx0" brushRef="#br1" timeOffset="-136279.59">33359 8170 0,'0'22'16,"0"-1"0,0 0-16,0 0 0,0 0 15,-22 0-15,22 1 0,0-1 0,0 0 16,0 0-16,0 0 0,0 0 16,0 1-16,22-22 15,-1 0 1,0 0-16,0 0 0,-21-22 0,21 22 15,0-21-15,-21 0 0,22 0 16,-1 0-16,0 0 0,-21-1 0,0 1 16,21 0-16,0 0 0,-21 0 15,0 42 17,0 0-17,0 0-15,-21 0 0,21 1 0,-21-1 16,21 0-16,0 0 0,0 0 15,0 0-15,0 1 0,0-1 16,0 0 0,21-21-16,0 0 0,0 0 15,1 0-15,-1-21 16,-21 0-16,21-1 0,-21 1 0,21 0 16,0 0-16,-21-21 0,0-1 15,21 1-15,-21 0 0,22-1 16,-22-20-16,0 20 0,0-20 15,21 21-15,-21-1 0,0 22 0,0-21 16,21 21-16,-21-1 0,0 1 16,-21 42-1,0-21 1,21 22-16,-22 20 0,22-21 16,0 0-16,0 22 0,0-1 0,-21 0 15,21-21-15,0 22 0,0-1 16,0 0-16,0 1 0,0-1 0,0-21 15,0 22-15,0-1 0,0-21 16,0 0-16,0 0 0,21 1 16,-21-1-16,22 0 0,-1 0 15,0-21-15,0 0 16,0 0-16,0 0 16,-21-21-16,0 0 0,0 0 15,0-1-15</inkml:trace>
  <inkml:trace contextRef="#ctx0" brushRef="#br1" timeOffset="-136004.75">33591 7959 0,'0'-21'0,"0"42"0,22-64 31,-1 43-31,21 0 0,-21 0 16,22-21-16,-1 21 0,0 0 0,-21 0 16,-21-21-1</inkml:trace>
  <inkml:trace contextRef="#ctx0" brushRef="#br1" timeOffset="-130244.09">21632 10287 0,'0'0'0,"-21"0"0,0 0 0,0-21 16,0 21 15,42 0 0,0 0-31,0 0 0,21 0 16,-20 0-16,20 0 0,0 0 0,1 0 15,-1 0-15,0 0 0,1 0 0,20 0 16,-21 0-16,1 0 16,20 0-16,-20 0 0,-1 0 0,0 0 15,1 0-15,-1 0 0,0 0 0,-21 0 16,1 0-16,-1 0 0,-42 0 47,-1 0-32,1 0-15,0 0 0,0 0 0,0 0 16</inkml:trace>
  <inkml:trace contextRef="#ctx0" brushRef="#br1" timeOffset="-129887.27">21505 10414 0,'0'0'0,"21"0"47,1 0-47,-1 0 15,0 0-15,21 0 16,1 0-16,-1 0 0,0 0 0,1 0 0,-1 0 15,21 0-15,-20 0 0,-1 0 16,0 0-16,1 0 0,-1 0 16,22 0-16,-22 0 0,0-21 0,1 21 15,-22 0-15,21 0 0,-21 0 16,0-21-16,1 21 0,-1 0 16,-21-21-16,0-1 15,0 1 1,0 0-16,-21 21 0</inkml:trace>
  <inkml:trace contextRef="#ctx0" brushRef="#br1" timeOffset="-129399.86">22246 9843 0,'0'-22'16,"0"44"-16,-21-44 0,0 1 0,0 21 15,21 21 1,0 1-16,0-1 16,0 0-16,0 0 0,0 0 15,0 0-15,21 1 0,0-1 16,0 0-16,0 0 0,22 21 0,-22-42 16,21 22-16,0-1 0,1 0 15,-1-21-15,0 0 0,1 21 0,-1-21 16,0 0-16,1 0 0,-1 0 0,0 0 15,-20 0-15,20 0 0,-21 0 16,0 0-16,-21-21 0,21 21 16,-21-21-16,-21 21 31,0 0-31,0 0 0,0 0 0,-22 21 16,22 0-16,0 0 0,-21 0 0,-1 1 15,22 20-15,-21-21 16,0 21-16,-1 1 0,1-1 0,0 0 15,20-20-15,-20 20 0,0 0 0,21-21 16,-22 22-16,22-22 0,0 0 16,21 0-16,-21 0 0,21 1 0,-21-22 15,21 21-15,21-42 32,0-1-17,0 1-15,0 0 0,0 0 16</inkml:trace>
  <inkml:trace contextRef="#ctx0" brushRef="#br1" timeOffset="-128967.81">23897 9631 0,'21'-21'15,"-21"42"1,-21-21-16,0 21 15,0 0-15,0 22 0,-1-22 0,1 21 16,-21 0-16,21 1 0,-22-1 0,1 22 16,0-22-16,-1 21 0,1-20 15,-21 20-15,20 1 0,1-22 0,0 22 16,-1-22-16,22 0 0,-21 22 0,21-43 16,-22 21-16,22 1 0,0-22 15,0 0-15,21 0 0,0 0 0,-21-21 16,21 21-16,0-42 31,0 0-31,21 0 16,-21 0-16,21 0 0,0-1 0</inkml:trace>
  <inkml:trace contextRef="#ctx0" brushRef="#br1" timeOffset="-128575.85">24151 9694 0,'-21'22'31,"0"-1"-31,21 0 15,-21 0-15,-1 21 0,1-20 0,0 20 16,0 0-16,-21 1 0,20-1 0,-20 0 16,0 22-16,-1-22 0,1 22 15,0-22-15,-22 21 0,22-20 0,0 20 16,-1-20-16,1-1 0,0 0 16,-1 1-16,22-1 0,0-21 15,0 0-15,0 0 0,-1 1 0,1-1 16,21 0-16,21-42 47,1 0-32,-1 21-15,0-22 0,0 1 0</inkml:trace>
  <inkml:trace contextRef="#ctx0" brushRef="#br1" timeOffset="-128275.98">24236 10245 0,'0'21'0,"0"0"15,0 0-15,-21 0 0,-1 1 16,22-1-16,-21 0 0,21 0 15,-21 0-15,21 0 0,-21 1 0,0-1 16,21 0-16,0 0 0,0 0 0,-21 0 16,21 1-1,-22-22-15,22-22 32,0 1-17,0 0-15,0 0 0,0 0 0,0 0 16</inkml:trace>
  <inkml:trace contextRef="#ctx0" brushRef="#br1" timeOffset="-128096.08">24193 10097 0,'-21'0'15,"21"21"16,0 21-15</inkml:trace>
  <inkml:trace contextRef="#ctx0" brushRef="#br1" timeOffset="-127584.35">24511 10287 0,'0'0'0,"0"21"0,-21 0 0,21 1 16,-21-22-16,21 21 0,-22 0 0,22 0 15,-21 0-15,21 0 16,-21 1-16,21-1 0,-21 0 0,21 0 15,-21 0-15,21 0 0,-21-21 16,21-21 31,0 0-47,0 0 16,21 0-16,0 0 0,0-1 0,-21 1 15,21-21-15,22 21 0,-22 0 0,0-22 16,21 22-16,-21 0 0,22 0 15,-1 0-15,0-1 0,-20 22 0,20 0 16,0 0-16,-21 0 0,1 0 0,-1 0 16,21 0-16,-42 22 0,21-1 15,-21 0-15,0 0 0,0 0 0,0 22 16,0-22-16,0 0 0,0 21 0,-21-21 16,0 22-16,0-22 15,0 0-15,-1 0 0,1 0 0,0 1 16,21-1-16,-21-21 0,21 21 15,21-42 17,0 0-32,0 21 15,1-22-15</inkml:trace>
  <inkml:trace contextRef="#ctx0" brushRef="#br1" timeOffset="-127223.55">25379 10202 0,'-21'0'15,"-1"0"1,22 22-16,0-1 0,-21 21 16,21-21-16,-21 22 0,0-22 0,21 21 15,-21 22-15,21-22 0,-21 0 16,-1 22-16,22-22 0,-21 22 0,0-22 15,0 21-15,21 1 0,-21-22 16,21 22-16,-21-22 0,-1 22 0,22-1 16,-21-21-16,0 22 0,0-22 15,0 1-15,21 20 0,-21-21 0,-1 1 16,22-22-16,-21 21 0,21-21 0,0 1 16,-21 20-16,21-21 0,-21 0 15,42-42 16,0 0-31,0 0 0,1 0 16,-1-22-16,0 1 0,0 21 16,0-43-16</inkml:trace>
  <inkml:trace contextRef="#ctx0" brushRef="#br1" timeOffset="-126862.13">25294 10414 0,'-21'-21'0,"42"42"0,-42-84 0,0 41 0,21 1 16,-21 0-16,21 0 0,0 0 0,0 0 16,0-1-16,0 1 0,0 0 15,21 0-15,0 21 0,0-21 16,0 0-16,0 21 0,1 0 0,-1 0 16,0 0-16,21 0 15,-21 0-15,1 0 0,-1 0 0,0 0 0,0 21 16,0 0-16,-21 0 15,0 0-15,0 0 0,0 1 16,0-1-16,0 0 0,0 0 0,-21 0 16,0 0-16,0 1 0,0-1 0,-1 0 15,1-21-15,0 21 0,0 0 16,0-21-16,0 21 0,-1-21 16,22 22-16,-21-22 15,21 21-15,21-21 31,1 0-31,-1 0 0,0 0 16,0-21-16</inkml:trace>
  <inkml:trace contextRef="#ctx0" brushRef="#br1" timeOffset="-126403.39">25823 10139 0,'0'-21'0,"0"42"31,-21 0-31,21 0 16,-21-21-16,21 21 0,-21 22 0,21-22 15,-21 0-15,21 0 0,0 22 16,0-22-16,0 0 0,0 0 16,0 21-16,0-20 0,0-1 0,0 0 15,0 0-15,21-21 16,0 0-16,0 0 15,0 0-15,0 0 0,22 0 0,-22-21 16,0 0-16,0 0 0,0-1 16,1 1-16,-1-21 0,0 21 0,0 0 15,0-22-15,0 22 0,-21 0 0,0-21 16,22 20-16,-22 1 16,0 0-16,0 42 31,0 0-16,-22 1-15,22-1 0,-21 0 0,21 0 16,0 21-16,0-20 0,0-1 0,0 21 16,0-21-16,0 0 0,0 1 15,0-1-15,0 0 0,21-21 16,1 0-16,-1 0 0,0 0 0,0 0 16,0 0-16,0 0 15,1-21-15,-1 0 0,0-1 0</inkml:trace>
  <inkml:trace contextRef="#ctx0" brushRef="#br1" timeOffset="-126112.55">26501 9800 0,'0'0'0,"0"21"15,0 1-15,0-1 16,-22 0-16,22 0 0,0 0 15,0 0-15,-21 22 0,21-22 0,0 21 16,-21 1-16,21-22 0,0 21 0,-21 0 16,21-20-16,0 20 0,0 0 15,0-21-15,0 22 0,0-1 16,-21-21-16,21 0 0,0 1 0,0-1 16,0 0-16,0 0 0,0 0 15,21-21 1,0-21-1,-21 0-15,21 0 16,0 0-16,-21-1 0</inkml:trace>
  <inkml:trace contextRef="#ctx0" brushRef="#br1" timeOffset="-125851.53">26395 10075 0,'0'0'0,"-21"0"15,-1 0-15,-20 0 0,63 0 32,0 0-32,1 0 15,20 0-15,-21-21 0,0 21 0,22 0 16,-22 0-16,0 0 0,21-21 16,-21 21-16,1 0 0,20 0 0,-21 0 15,0 0-15,0 0 0,1 0 0,-1 0 16,-21-21-16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9:42:10.0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572 0,'0'-22'15,"-21"22"17,0 0-32,21-21 15,-22 21-15,1 0 0,0 0 16,0 0-16,0 0 16,0 0 15,21-21-16,21 21 17,0 0-32,0 0 0,21 0 0,-20 0 15,20 0-15,21 0 16,-20-21-16,-1 21 0,22 0 16,-1 0-16,1 0 0,20-21 0,-20 21 15,20-21-15,-20 21 0,21 0 16,-22 0-16,1-22 0,-1 22 0,1 0 15,-22 0-15,21 0 0,-20-21 16,-1 21-16,-21 0 0,22 0 0,-22 0 16,0 0-16,0 0 0,-42 0 62,0 0-62,0 0 0,-1 0 16,-20 0-16,21 0 0,0 0 15</inkml:trace>
  <inkml:trace contextRef="#ctx0" brushRef="#br0" timeOffset="432.03">2222 508 0,'0'0'0,"-21"0"0,21-21 16,0 42 31,0 0-32,0 0-15,0 1 0,-21-1 16,21 0-16,0 0 0,0 0 0,0 22 16,0-1-16,-21 0 0,0-21 15,21 43-15,0-22 0,0 1 16,-21-1-16,21 0 0,-22 1 16,22-22-16,-21 21 0,21 0 0,0-20 15,0 20-15,0-21 0,-21 0 16,21 0-16,0 1 0,0-1 0,-21 0 15,21 0-15,0 0 16,0-42 15</inkml:trace>
  <inkml:trace contextRef="#ctx0" brushRef="#br0" timeOffset="1220.09">2603 910 0,'0'-21'0,"0"42"46,0 0-46,-21-21 0,0 22 0,21-1 16,-21 0-16,21 0 0,-21 0 16,21 0-16,-21 22 0,21-22 0,-22 0 15,22 0-15,0 0 0,0 1 16,0-1-16,0 0 16,22-21-16,-1 0 15,0 0-15,0 0 0,0 0 16,0 0-16,22 0 0,-22-21 0,21 21 15,-21-21-15,22-1 0,-22 1 16,21 0-16,-21 0 0,1 0 0,-1 0 16,0-1-16,0 1 15,0 0-15,-21 0 0,0 0 0,21 0 16,1-1-16,-22 1 16,0 0-16,0 42 62,0 0-62,0 1 0,0-1 0,0 0 16,-22 0-16,22 21 0,-21-20 15,21-1-15,0 21 0,0-21 16,0 22-16,-21-22 0,21 21 16,0-21-16,0 22 0,0-22 0,0 21 0,0 0 15,0-20-15,0 20 0,0 0 16,0 1-16,21-1 0,-21 0 15,21-21-15,-21 22 0,0-1 16,0 0-16,0-20 0,0 20 0,0-21 16,0 21-16,0-20 0,0-1 15,0 0-15,-21 0 0,0 0 0,0 0 16,0 1-16,-22-22 0,22 0 16,-21 21-16,21-21 0,-22 0 0,1 0 15,0 0-15,-1 0 0,-20-21 16,21 21-16,-1-22 0,22 1 0,-21 0 15,21 21-15,-22-21 0,22 0 16,0 0-16,21-1 16,-21 1-16,21 0 0,0 0 15,0 0-15,21 0 16,0-1-16,0 22 0,0-21 0,1-21 16,20 21-16,-21 0 0,21-1 15,1-20-15</inkml:trace>
  <inkml:trace contextRef="#ctx0" brushRef="#br0" timeOffset="1604.9">3323 953 0,'0'0'0,"0"-22"0,0 1 16,0 42 15,0 1-15,0-1-16,0 21 0,0-21 15,0 22-15,0-1 0,0 0 0,0 1 16,0-1-16,0 0 0,0 1 16,0-1-16,0 21 0,0-20 15,-21 20-15,21-20 0,-21-1 16,21 21-16,0-20 0,-21 20 0,21-20 15,0-1-15,0 0 0,0-21 16,0 22-16,0-22 0,0 0 0,-22 0 16,22 0-16,0 1 0,0-1 0,0-42 47,0-1-47,0 1 0,0 0 15,0-21-15,0-1 0,0 1 0</inkml:trace>
  <inkml:trace contextRef="#ctx0" brushRef="#br0" timeOffset="1957.99">3238 1291 0,'0'0'0,"0"-42"0,0 21 0,-21 0 0,21-1 16,0-20-16,0 21 0,0 0 16,0 0-16,0-1 0,0 1 15,21 0-15,1 0 0,-1-21 0,0 20 16,0 22-16,0-21 0,22 0 15,-1 0-15,-21 21 0,21-21 0,1 21 16,-22 0-16,21 0 0,-21 0 16,22 0-16,-22 21 0,0-21 0,0 21 15,-21 21-15,0-20 16,0-1-16,0 21 0,0-21 0,0 0 16,-42 22-16,21-22 0,0 0 15,-1 0-15,-20 0 0,21 1 0,-21-1 16,20-21-16,1 21 0,0 0 15,0-21-15,0 0 0,0 0 0,-1 21 16,44-42 47,-1 0-63,0 21 0</inkml:trace>
  <inkml:trace contextRef="#ctx0" brushRef="#br0" timeOffset="2387.73">4043 1016 0,'0'0'0,"21"-21"16,0 0-1,0 21-15,-21-21 16,21 21-16,-21-22 0,22 1 16,-1 0-16,0 0 0,0 0 15,-21 0-15,21-1 0,-21 1 16,0 0-16,0 0 0,21 21 0,-21-21 16,-21 21-1,0 0 1,0 0-16,0 0 15,0 21-15,21 0 0,-22 0 0,1 22 16,21-22-16,0 0 0,-21 21 16,0 1-16,21-22 0,0 21 15,-21-21-15,21 22 0,0-22 16,0 0-16,0 0 0,0 0 0,0 0 16,0 1-16,0-1 0,0 0 15,21-21-15,0 0 0,0 0 16,0 0-1,1 0-15,-1-21 0,0 21 16</inkml:trace>
  <inkml:trace contextRef="#ctx0" brushRef="#br0" timeOffset="2933.45">4889 720 0,'0'-21'0,"0"42"0,0-64 16,-21 43-16,0 0 15,0 0-15,0 0 16,0 0-16,-1 0 0,1 22 0,0-22 16,0 21-16,0 0 0,0 0 15,-1 0-15,1 0 0,0 1 0,21-1 16,0 0-16,0 0 15,0 0-15,0 0 0,0 1 16,0-1-16,21 0 16,0-21-16,1 0 15,-1 21-15,0-21 0,0 0 16,0 0-16,0 0 0,1 21 16,-1-21-16,0 0 0,0 0 0,0 21 15,0-21-15,1 0 16,-22 22-16,0-1 0,21-21 15,-21 21-15,0 0 16,0 0-16,-21 0 16,-1-21-16,1 22 0,0-22 15,0 21-15,0-21 0,0 0 16,-1 0-16,1 21 0,-21-21 0,21 0 16,0 0-16,-1 0 15,1 0-15,0 0 0,0 0 0,0 0 16,0 0-1,-1 0 1,1 0 15,0 0-31,0 0 0</inkml:trace>
  <inkml:trace contextRef="#ctx0" brushRef="#br0" timeOffset="4080.16">6413 593 0,'0'0'0,"-21"-21"0,0 21 16,0 0-16,0 0 15,0 0-15,-1 21 0,22 0 16,-21 0-16,0 0 0,0 0 15,21 22-15,-21-1 0,0 0 0,21 1 16,-22-1-16,22 0 0,-21 22 16,21-22-16,-21 1 0,21-22 0,0 21 15,0 0-15,0-20 16,0-1-16,0 0 0,21 0 0,0-21 16,1 0-16,-1 21 0,0-21 15,0 0-15,0 0 0,0 0 0,1 0 16,-1-21-16,21 0 0,-21 0 0,0 0 15,22-1-15,-22 1 0,21-21 16,-21 21-16,22-22 0,-22 1 0,0 0 16,0-1-16,-21 1 0,0 0 15,0-1-15,0 1 0,0 0 0,0 21 16,-21-22-16,-21 22 0,21 0 16,-1 21-16,-20-21 0,21 21 15,-21 0-15,20 0 0,-20 0 16,21 0-16,0 0 0,-22 0 0,43 21 15,-21-21-15,0 21 0,21 0 16,0 0-16,0 1 0,0-1 16,21-21-16,0 0 15,1 21-15,-1-21 0,21 0 0,-21 0 16,22 0-16,20 0 0,-21-21 16,22 21-16</inkml:trace>
  <inkml:trace contextRef="#ctx0" brushRef="#br0" timeOffset="4523.89">7302 254 0,'0'-21'15,"0"42"-15,0-63 0,-21 42 0,0-21 16,21-1-16,-21 22 0,0 0 16,0 22-1,-1-1-15,22 0 0,-21 21 0,21-21 16,0 22-16,-21 20 0,0-20 15,21-1-15,0 21 0,0 1 0,-21-1 16,0 1-16,21-1 16,-22 1-16,22 21 0,0-22 0,0 22 15,0-22-15,-21 1 0,21 20 0,0-20 16,0 21-16,0-22 0,-21 22 16,21-22-16,0 22 0,0-22 0,0 1 15,-21-1-15,21 1 0,-21-1 16,21 1-16,-21-22 0,21 1 0,0-1 15,-22 0-15,1 1 0,0-22 0,21 21 16,-21-21-16,0 0 0,0 1 16,-1-22-16,1 0 0,0 0 15,0 0-15,0 0 0,0 0 0,-22 0 16,22-22-16,-21 22 16,21-21-16,-22 0 0,22 21 0,-21-21 15,21 0-15,-1 21 0,1-21 16,0-1-16,21 1 0,0 0 15,0 0-15,0-21 0,0 20 0,0 1 16,0-21-16,21 0 0</inkml:trace>
  <inkml:trace contextRef="#ctx0" brushRef="#br0" timeOffset="5311.78">8678 466 0,'21'-21'0,"-42"42"0,42-64 0,1 22 16,-1 0-16,0 0 0,0 0 15,-21 0-15,0-1 0,0 1 0,0 0 16,0 0-16,0 0 0,0 0 16,0-1-16,0 1 15,-21 21-15,0 0 0,0 0 16,-1 21-16,22 1 16,-21-1-16,0 21 0,0 0 0,0 1 15,0 20-15,-1-20 0,22 20 0,-21 1 16,0-1-16,0 1 0,0-1 15,0 1-15,-1-1 0,1 1 16,0-1-16,0 1 0,0-22 0,0 21 16,-1-20-16,1-1 0,0 0 15,0-20-15,0-1 0,0 0 0,-1 0 16,1-21-16,0 0 0,0 0 0,0 0 16,0 0-1,-1-21-15,22 0 0,0 0 0,0-1 16,0 1-16,0-21 15,0 0-15,0-1 0,0 1 0,0 0 16,0-1-16,0 1 0,0 0 16,0-1-16,0 1 0,0 21 0,22 0 15,-22-1-15,21 1 0,0 21 16,-21 21-16,21 22 16,-21-22-16,21 0 0,0 21 15,-21-20-15,22 20 0,-1 0 16,-21-21-16,21 22 0,0-22 0,0 21 15,-21-21-15,21 1 0,1 20 16,-1-21-16,0-21 0,0 21 0,-21 0 16,21-21-16,0 0 15,1 0-15,-1 0 0,0 0 0,21 0 16,-21 0-16</inkml:trace>
  <inkml:trace contextRef="#ctx0" brushRef="#br0" timeOffset="5752.52">9038 804 0,'-42'43'31,"42"-22"-31,-21 0 16,-1 21-16,1-20 0,0 20 15,0-21-15,21 21 0,-21-20 0,0 20 16,-1 0-16,1-21 0,21 22 15,0-22-15,0 0 0,0 0 0,0 0 16,0 1-16,0-1 0,21-21 16,1 0-16,-1 21 0,0-21 0,21 0 15,1 0-15,-22 0 0,21-21 16,0 21-16,-20-21 0,20-1 0,0 1 16,-21 0-16,22 0 0,-22 0 0,0 0 15,0-22-15,-21 22 0,0-21 16,0-1-16,0 1 0,0 21 0,0-21 15,0-1-15,-21 1 16,0 21-16,0 0 0,0-1 0,-1 1 16,1 0-16,0 21 0,-21 0 0,21 0 15,-1 0-15,1 0 0,0 0 16,0 21-16,0 0 0,0 1 16,21-1-16,0 0 0,0 0 15,42 0-15,-21 0 0,0-21 16,22 0-16,-22 22 0,21-22 15,-21 0-15</inkml:trace>
  <inkml:trace contextRef="#ctx0" brushRef="#br0" timeOffset="6029.37">9991 762 0,'0'-21'16,"0"0"-16,-22 21 0,1 0 15,0 0-15,0 0 0,0 0 0,0 0 16,-1 0-16,1 0 0,0 0 16,-21 21-16,21 0 0,-22 0 0,1 0 15,21 22-15,-22-22 0,1 21 16,21 1-16,0-1 0,0-21 0,-1 21 16,22 1-16,0-1 0,0-21 15,0 0-15,22 22 0,-22-22 16,21 0-16,21 0 0,-21 0 0,22 1 15,-1-1-15,0-21 0,1 0 16,-1 21-16,0-21 0,1 0 0,-1 0 16</inkml:trace>
  <inkml:trace contextRef="#ctx0" brushRef="#br0" timeOffset="6540.07">10626 889 0,'0'0'0,"-64"-127"32,43 127-32,0 0 0,0 0 15,-1 0-15,1 0 0,0 0 0,0 21 16,0 0-16,-22 1 0,22-1 0,0 0 16,0 21-16,-21 1 0,20-22 15,1 21-15,0 0 0,0 1 0,21-1 16,0-21-16,-21 22 0,21-22 15,0 21-15,0-21 0,0 0 0,0 1 16,21-1-16,0 0 0,0-21 0,0 0 16,22 21-16,-22-21 0,0 0 15,21 0-15,-20 0 0,20 0 0,-21-21 16,21 0-16,-20 21 16,-1-21-16,0-1 0,0 1 0,0 0 15,0-21-15,1 21 0,-1-22 0,0 1 16,-21 0-16,0-1 0,0 1 15,0 0-15,0-1 0,0 1 0,0 21 16,0-22-16,0 22 0,0 0 16,0 42-1,0 0 1,0 1-16,-21-1 0,21 21 16,0 0-16,0-20 0,-21 20 0,21 0 0,0-21 15,0 22-15,0-22 16,0 0-16,0 21 0,21-20 0,0-1 15,0 0-15,0 0 16,0-21-16,1 0 0,-1 0 0,0 0 16,0 0-16,21 0 0,-20-21 0</inkml:trace>
  <inkml:trace contextRef="#ctx0" brushRef="#br0" timeOffset="6895.87">11303 64 0,'0'0'0,"0"21"16,0 0-16,-21 0 0,21 21 15,-21-20-15,21 20 0,0 0 0,0 1 16,0-1-16,-22 21 0,22-20 15,-21-1-15,21 22 0,-21-22 0,21 0 16,-21 22-16,21-22 0,0 22 16,-21-22-16,0 0 0,21 1 15,0-1-15,0 0 0,-22 1 0,22-22 16,0 0-16,0 0 0,0 0 16,0 0-16,0 1 0,22-22 15,-1 0 1,0 0-16,0 0 0,0 0 0,0-22 15,1 1-15,-1 0 0,21 0 0,-21 0 16,0 0-16</inkml:trace>
  <inkml:trace contextRef="#ctx0" brushRef="#br0" timeOffset="7296.64">11578 656 0,'0'0'0,"-21"21"31,21 1-31,-21-1 0,21 0 16,0 0-16,0 21 0,-21-20 16,21 20-16,-22-21 0,22 21 0,-21-20 15,21 20-15,0-21 0,0 21 16,0-20-16,0-1 0,0 0 0,0 0 16,0 0-16,0 0 0,21-21 15,1 22-15,-1-22 0,0 0 0,0 0 16,0 0-16,22 0 0,-22 0 15,0 0-15,21-22 0,-21 1 16,1 0-16,20 0 0,-21 0 0,0 0 16,0-22-16,1 22 0,-1-21 0,0-1 15,0 1-15,-21 0 0,0-1 16,0 1-16,0 0 0,0 21 0,0-1 16,-21 1-16,0 0 0,0 21 15,-1 0-15,1 0 0,0 0 0,-21 0 16,21 0-16,-1 21 0,1 0 15,0-21-15,0 22 0,21-1 0,0 0 16,0 0-16,0 0 0,0 0 16,21-21-1</inkml:trace>
  <inkml:trace contextRef="#ctx0" brushRef="#br0" timeOffset="7724.4">12234 677 0,'0'-21'16,"0"42"-16,-21-42 0,21 0 15,21 21 1,0-21-16,1 21 16,20 0-16,-21 0 0,0 0 15,0 0-15,1 21 0,-1-21 16,21 21-16,-42 0 0,21 1 0,0-1 15,1 0-15,-1 21 0,-21-21 0,0 22 16,0-22-16,0 21 0,0-21 16,0 22-16,0-22 0,0 0 0,0 0 15,-21 0-15,21 1 0,-22-1 16,1-21-16,0 0 0,21 21 0,-21-21 16,0 0-16,21-21 15,0 0 1,0-1-16,0 1 0,0 0 15,0 0-15,0-21 16,21 20-16,0-20 0,-21 0 0,21-1 16,0 22-16,1-21 0,-22 21 0,21-22 15,0 22-15,0 0 0,-21 0 16,21 21-16,0-21 0,1 0 0,-1 21 16,0-22-16,0 22 0,0 0 15,0 0-15</inkml:trace>
  <inkml:trace contextRef="#ctx0" brushRef="#br0" timeOffset="8199.98">13335 593 0,'42'-21'15,"-84"42"-15,84-64 16,-42 22-1,-21 21 1,0 0-16,0 0 16,0 0-16,-22 0 0,22 21 0,0 1 15,0-22-15,0 21 0,-1 0 16,1 0-16,0 0 0,0-21 0,21 21 16,0 1-16,0-1 0,0 0 0,0 0 15,0 0 1,21 0-16,0-21 0,0 22 15,1-22-15,-1 21 0,0-21 16,0 21-16,0-21 0,0 21 0,1-21 16,-1 21-16,0 0 0,0-21 0,-21 22 15,0-1-15,0 0 16,0 0-16,0 0 0,0 0 16,-21-21-16,-21 22 0,20-22 15,-20 21-15,21-21 0,-21 0 0,-1 0 16,22 21-16,-21-21 0,21 0 15,-22 0-15,22 0 0,0 0 0,0 0 16,0 0-16,-1 0 0,1 0 16,0 0-1,0 0-15,21-21 16,-21 0-16</inkml:trace>
  <inkml:trace contextRef="#ctx0" brushRef="#br0" timeOffset="8548.04">10774 402 0,'0'0'15,"21"0"-15,0 0 0,0 0 0,0-21 16,1 21-16,20 0 0,-21 0 16,21 0-16,1 0 0,-22 0 0,21 0 15,1 0-15,-1-21 0,0 21 16,-21 0-16,22 0 0,-22 0 0,0 0 15,0 0-15,0 0 0,1 0 16,-1 0-16,0 0 0,-42 21 31</inkml:trace>
  <inkml:trace contextRef="#ctx0" brushRef="#br0" timeOffset="9672.64">2032 1990 0,'0'0'0,"-42"0"0,20 0 0,-62 0 32,105 0 14,0 0-30,0 0-16,0 0 0,22 0 16,-22 0-16,21 0 0,1 0 0,20 0 15,-21 0-15,22 0 0,21 0 16,-22 0-16,22-21 0,-1 21 0,1 0 16,21 0-16,-21 0 0,20 0 15,1 0-15,0 0 0,21-22 0,0 22 16,0 0-16,0 0 0,0 0 15,21 0-15,-21 0 0,21 0 0,22 0 16,-22 0-16,0 0 0,0 0 16,22 0-16,-22 0 0,21 0 15,-21 0-15,22 0 0,-22 0 0,21 0 16,0 0-16,1 0 0,-1 0 16,0 0-16,22 0 0,-22 0 0,22-21 15,-1 21-15,1 0 0,-1 0 16,1 0-16,-22 0 0,43 0 0,-22 0 15,1 0-15,-1 0 0,-20 0 0,20 0 16,-21 0-16,22 0 0,-1 0 16,-20 0-16,-1 0 0,0 0 0,1 0 15,-1 0-15,0 0 0,1 0 16,-1 0-16,-21 0 0,22 0 0,-22 0 16,21 0-16,-21 0 0,0 0 15,1-21-15,-22 21 0,21 0 16,-21 0-16,0 0 0,0 0 0,0 0 15,-21-21-15,-1 21 0,-20 0 16,21 0-16,-43-21 0,22 21 0,-21 0 16,-1 0-16,-21-21 0,1 21 0,-1 0 15,-21 0-15,0 0 0,1-22 16,-1 22-16,-21-21 47,-21 21-16,-1 0-31,1 0 0,-21 0 16,21 0-16,-22 0 0,-20 21 0,21-21 15,-22 22-15</inkml:trace>
  <inkml:trace contextRef="#ctx0" brushRef="#br0" timeOffset="30251.52">2476 3514 0,'22'0'94,"-22"-21"-63,21 21-16,-21-22-15,0 1 0,21 21 16,-21-21 0,0 0-16,0 0 15,21 0-15,-21-1 16,0 1 15,0 42 94,0 1-125,0-1 16,0 0-1,-21 0-15,21 0 16,0 0-16,0 1 0,0-1 0,-21 0 16,21 0-16,0 0 0,0 0 15,0 22-15,-21-22 0,21 0 0,0 0 16,0 0-16,0 1 0,0-1 16,0 0-16,0 0 0,0 0 0,-22 0 15,22 1-15,0-1 16,0 0-16,0 0 0,0 0 15,0 0 1,22-21 0,-1 0-1,0 0-15,0 0 16,0 0-16,0 0 16,1 0-16,-1-21 15,0 21-15,0-21 16,-21 0-16,21 0 0,-21 0 15,21-1-15</inkml:trace>
  <inkml:trace contextRef="#ctx0" brushRef="#br0" timeOffset="30924.14">2688 3006 0,'0'21'15,"-21"-21"-15,21 21 16,0 0-16,0 0 15,0 1 1,21-22 15,0 0-31,0 0 16,1 0-16,-1 0 16,-21-22-16,21 22 15,-21-21-15,0 0 16,0 0-16,-21 21 31,0 0-31,-1 0 0,1 0 16,0 0-1,0 0-15,0 21 0,21 0 32,0 0-17,21-21 16,0 0-15,0 0 15</inkml:trace>
  <inkml:trace contextRef="#ctx0" brushRef="#br0" timeOffset="32252.38">3492 3620 0,'22'0'0,"-1"-22"16,-21 1-1,0 0 1,0 0-16,0 0 15,0 0-15,-21-1 16,-1 22 0,1 0-16,21-21 0,-21 21 15,0 0-15,0 0 0,0 0 16,-1 0-16,1 0 0,0 0 16,0 0-16,0 21 15,0-21-15,-1 22 0,1-22 0,0 21 16,0 0-16,0 0 15,0 0-15,21 0 0,-22 1 0,1 20 16,21-21-16,0 0 16,0 0-16,0 1 0,0-1 0,0 0 15,0 0-15,0 0 16,0 0-16,0 1 0,0-1 0,0 0 16,21 0-16,1 0 15,-1 0-15,0-21 16,0 0-16,-21 22 15,21-22-15,0 0 0,1 0 16,-1 0-16,0 0 0,0 0 16,-21-22-16,21 22 0,0-21 0,1 0 15,-1 0-15,0 0 16,0 0-16,-21-1 0,21 1 0,0 0 16,1-21-16,-22 21 0,21-22 15,0 1-15,0 0 0,-21-22 0,21 22 16,0-1-16,1-20 0,-22 21 15,21-22-15,0 22 0,-21-1 0,0 1 16,21 21-16,-21-21 0,0 20 16,0-20-16,0 21 0,0 0 15,0 0-15,0-1 0,0 1 16,0 0-16,0 0 0,0 0 16,-21 21-1,21 21 16,0 0-31,-21 0 16,21 0-16,0 1 0,0-1 0,0 0 16,0 21-16,0-21 0,0 22 15,0-22-15,0 21 0,0 1 0,0-1 16,0 0-16,0 1 0,0-22 16,0 21-16,0 0 0,0 1 15,-21-1-15,21-21 0,0 22 16,0-1-16,0-21 0,0 0 0,0 22 15,0-22-15,0 0 0,0 0 0,0 0 16,0 0-16,0 1 0,0-1 16,0 0-16,21 0 0,0 0 15,0-21-15,-21 21 0,21-21 16,0 0-16,1 0 0,-1 0 16,0 0-16,0 0 0,0 0 15,0 0-15,22 0 0,-22-21 0,0 21 16,0-21-16,0 21 0,1-21 0,-1 21 15,0 0-15,0-21 16,0 0-16,0 21 0,1 0 0,-22-22 16,21 22-1,-21-21-15,21 21 16</inkml:trace>
  <inkml:trace contextRef="#ctx0" brushRef="#br0" timeOffset="34779.94">1418 5144 0,'0'-22'0,"-21"1"16,0 0-16,21 42 47,0 0-32,0 22-15,0-22 16,0 0-16,0 21 0,0-20 0,0 20 15,0-21-15,0 21 0,0 1 16,0-22-16,0 21 0,0 1 0,0-22 16,0 21-16,-21-21 0,21 0 15,-22 1-15,22-1 0,0 0 0,-21 0 16,21 0 0,-21-21-16,21-21 31,0 0-31,0 0 15,0 0-15,0-1 0,0-20 0,0 21 16,0-21-16,0-1 0,21 1 16,0 21-16,-21-22 0,22 1 0,-1 21 15,0-21-15,0 20 0,21 1 16,-20 0-16,-1 21 0,0 0 0,0 0 16,0 0-16,0 0 0,1 0 15,-1 21-15,0 0 0,0 1 16,0-1-16,0 0 0,1 0 15,-1 21-15,-21-20 0,21-1 16,-21 21-16,21-21 0,-21 0 0,0 1 16,21 20-16,-21-21 0,21 0 15,-21 0-15,0 1 0,22-22 16,-1 0 0,0 0-1,0-22-15,-21 1 0,0 0 16,21 0-16,-21 0 0,21 0 0,1-1 15,-22-20-15,21 0 0,0 21 16,0-22-16,0 1 0,0 0 0,1 20 16,-1-20-16,21 21 15,-21 0-15,22 0 0,-22-1 0,21 1 16,-21 21-16,22 0 0,-22 0 16,0 0-16,21 0 0,-21 21 0,1 1 15,-1-1-15,0 0 0,0 0 16,0 0-16,0 0 0,-21 1 0,0-1 15,0 0-15,22 0 0,-22 0 16,0 0-16,0 1 0,0-1 16,21-21-16,-21-21 47,0-1-32,0 1-15,0 0 0,0 0 16,0 0-16,0 0 0,-21-1 15,21 1-15,-22-21 0,1 21 0,21 0 16,-21 21-16,21-22 0,-21 1 16,0 21-16,0 0 0,-1 0 0,1 0 15,0 0-15,0 0 0,0 0 16,0 0-16,-1 21 0,-20 1 0,21-1 16,0 0-16,0 0 0,-1 0 15,1 22-15,0-22 0,0 21 0,21-21 16,-21 22-16,0-22 0,21 21 15,0-21-15,0 22 0,0-1 16,0-21-16,0 0 0,0 22 16,0-22-16,0 0 0,0 0 15,21 0-15,0-21 0,0 0 16,0 0-16,0 0 0,1 0 0,-1 0 16,0 0-16,21-21 0,-21 0 15,22 0-15,-22 0 0,21-1 0,-21 1 16,22 0-16,-22-21 0,0 21 15,0-22-15,0 22 0,1-21 16,-22 21-16,0-22 0,0 22 0,21 0 16,-21 0-16,0 0 0,0-1 0,0 1 15,0 0-15,-21 42 47,21 0-47,0 1 16,-22 20-16,22-21 0,0 0 15,-21 0-15,21 1 0,0 20 0,0-21 16,0 0-16,0 0 0,0 1 16,0 20-16,21-42 0,-21 21 0,22 0 15,-1 0-15,0 1 0,0-22 16,0 0-16,0 0 0,1 0 0,-1 0 16,0 0-16,21 0 0,-21-22 15,22 22-15,-22-21 0,0 0 16,0 0-16,0 0 0,1 0 0,-1-22 15,0 22-15,-21 0 0,0-21 16,21 20-16,-21-20 0,0 21 0,21 0 16,-21 0-16,0-1 0,0 1 15,0 0 1,0 42 0,0 0-1,0 1-15,0-1 16,0 0-16,0 21 0,0-21 0,0 1 15,0-1-15,0 0 0,0 21 0,0-21 16,0 1-16,-21-1 16,21 21-16,0-21 0,0 0 0,0 1 15,0-1-15,-21-21 16,21 21-16,0-42 31,0 0-15,0-1-16,0 1 0,0 0 0,0 0 15,0-21-15,0 20 0,0 1 16,0-21-16,0 21 0,21 0 0,0-22 16,-21 22-16,21 0 0,1 0 15,-1 0-15,0-1 0,0 1 16,0 0-16,0 21 0,1 0 16,20 0-16,-21 0 0,0 0 0,0 0 15,22 0-15,-22 0 0,0 21 16,0 0-16,-21 1 0,21-1 0,1 0 15,-22 0-15,21 21 0,-21-20 0,0-1 16,0 0-16,0 0 0,21 0 16,-21 22-16,0-22 0,0 0 0,21-21 15,-21 21-15,0 0 0,0 0 16,0-42 31,0 0-32,0 0-15,0 0 0,0 0 16,0-1-16,0-20 0,0 21 0,0 0 16,0 0-16,21-1 0,0-20 15,1 21-15,-22 0 0,21 0 0,0-1 16,0 1-16,21 0 0,-20 0 0,-1 0 16,21 0-16,0 21 0,-20-22 15,20 22-15,0 0 0,-21 0 0,22 0 16,-22 22-16,0-22 15,0 21-15,0 21 0,1-21 0,-22 0 16,0 1-16,0 20 0,0-21 0,0 0 16,0 22-16,0-22 0,0 0 15,0 0-15,0 0 0,-22 0 0,22 1 16,-21-1-16,21 0 0,0 0 16,0 0-16,-21 0 0,21-42 62,0 0-62,21 0 0,0 21 16</inkml:trace>
  <inkml:trace contextRef="#ctx0" brushRef="#br0" timeOffset="35384.4">4530 5355 0,'0'0'0,"0"21"15,21-21 32,0 0-47,0 0 0,0 0 16,22 0-16,-22 0 0,0-21 15,21 21-15,-21-21 0,22 21 0,-22-21 16,21 0-16,-21 21 0,22-21 0,-22-1 16,0 1-16,0 21 0,0-21 15,-21 0-15,0 0 0,0 0 0,22 21 16,-22-22-16,0 1 0,0 0 16,0 0-16,-22 0 0,1 21 15,0-21-15,0 21 0,0 0 16,0 0-1,-1 0-15,1 0 0,0 0 0,21 21 16,-21 0-16,0 0 0,-22 0 16,22 0-16,0 1 0,0-1 0,0 0 15,0 0-15,-1 0 0,1 22 0,0-22 16,0 0-16,21 21 0,0-21 16,0 1-16,-21-1 0,21 0 0,0 21 15,0-21-15,0 1 0,0-1 16,21 0-16,-21 0 0,21 0 0,0-21 15,0 21-15,1 1 0,-1-22 0,0 0 16,21 21-16,-21-21 16,22 0-16,-22 0 0,21 0 0,1 0 0,-22 0 15,21 0-15,-21-21 0,22 21 16,-22-22-16,21 1 0,-21 21 16,0-21-16,1 21 0,-1-21 0,0 21 15,-21-21-15,21 21 16,-21-21-16,0-1 15,0 1-15</inkml:trace>
  <inkml:trace contextRef="#ctx0" brushRef="#br0" timeOffset="36720.61">1820 7027 0,'0'-21'0,"21"21"0,-21-21 15,22 0-15,-1 0 16,-21 0-16,0-1 16,21 1-16,-21 0 0,0 0 15,0 0-15,0 0 16,0 42 15,0 0-31,-21 0 16,21 21-16,-21-20 15,21 20-15,0 0 0,-22 22 0,1-22 16,21 22-16,-21-1 0,0 1 16,0-1-16,0 1 0,-1-1 0,1-21 15,0 22-15,0-22 0,0 1 16,21-1-16,-21 0 0,-1-21 0,1 22 16,0-22-16,0 0 0,0 0 15,0 0-15,-1-21 0,1 0 16,0 0-1,0 0-15,21-21 0,-21 0 16,21 0-16,-21 0 0,21-22 0,0 22 16,0-21-16,0 0 0,0-1 15,0 1-15,0 0 0,0-1 16,0 22-16,21-21 0,0 21 16,-21-22-16,21 22 0,0 0 15,0 0-15,1 21 16,-1 0-16,0 21 0,0-21 15,-21 21-15,21 0 0,0 22 16,-21-22-16,22 21 0,-1-21 0,-21 22 16,21-1-16,0-21 0,0 21 15,-21-20-15,21-1 0,1 0 0,-1 0 16,0 0-16,0 0 0,0-21 16,0 0-16,-21 22 0,22-22 15,-1 0-15,0 0 0,0 0 0,0 0 16,0-22-16,1 22 0,-1-21 15,0 0-15,0 0 0,0 0 0,0 0 16,-21-22-16,22 22 0,-22-21 16,21 21-16,-21-22 0,21 22 0,-21-21 15,0 21-15,0-1 0,0 1 16,0 42 0,0 1-16,0-1 15,0 21-15,0-21 0,0 0 16,0 1-16,0-1 0,0 0 15,0 0-15,0 0 0,0 0 16,0 1-16,0-1 16,0-42 31,0-1-47,0 1 0,0 0 15</inkml:trace>
  <inkml:trace contextRef="#ctx0" brushRef="#br0" timeOffset="36916.51">2159 7112 0,'0'0'16,"0"-21"-16,0 42 47,0 0-32,21-21-15,0 21 16,0 1-16,1-1 16,-1 0-16</inkml:trace>
  <inkml:trace contextRef="#ctx0" brushRef="#br0" timeOffset="37456.86">2561 7345 0,'0'21'0,"0"0"15,0 0 1,0 1-16,0-1 0,0 0 16,0 0-16,0 21 0,0-20 15,0-1-15,0 0 0,-21 0 16,21 21-16,0-20 0,0-1 0,0 0 15,0 0-15,0 0 0,0 0 16,0 1-16,0-1 16,-21-42 31,21-1-47,0 1 0,0-21 15,0 21-15,0-22 0,0 22 0,21-21 16,0 0-16,0-1 0,0-20 15,1 20-15,-1 1 0,21 0 0,-21-1 16,22 22-16,-1 0 0,0 0 16,1 0-16,-22 21 0,21 0 15,-21 0-15,22 0 0,-22 21 16,0 0-16,0 21 0,0-20 0,0 20 16,-21 0-16,0 1 0,0-22 0,0 21 15,0 0-15,0 1 0,0-1 16,0-21-16,0 0 0,0 22 0,-21-22 15,21 0-15,-21 0 0,0 0 16,21 1-16,0-1 16,0-42 31,0-1-47,0 1 0</inkml:trace>
  <inkml:trace contextRef="#ctx0" brushRef="#br0" timeOffset="38180.44">3598 6900 0,'0'0'0,"0"-21"0,-21 42 46,21 1-46,-21-1 16,21 21-16,0-21 0,0 22 0,0-1 16,0 0-16,0 1 0,-21 20 0,21-21 15,0 1-15,-21 20 0,21-20 16,0-1-16,0-21 0,0 21 0,0 1 16,0-22-16,-22 0 0,22 0 15,0 0-15,0 1 0,0-1 16,-21-21 15,21-21-15,0-1-16,0 1 0,0 0 15,0 0-15,0-21 0,0 20 16,0-20-16,21 0 0,1 21 0,-1-22 16,0 22-16,0 0 0,0-21 15,0 20-15,1 1 0,20 0 0,-21 21 16,21-21-16,-20 21 0,-1 0 0,0 0 15,0 0-15,0 0 16,-21 21-16,0 0 16,-21 0-16,0 1 15,0-22-15,0 21 0,-22-21 0,22 21 16,-21-21-16,21 21 0,-22-21 0,22 21 16,-21-21-16,21 0 15,-1 0-15,1 21 0,0-21 0,0 0 16,0 0-16,21 22 15,0-1 1,0 0-16,21-21 16,0 21-16,21 0 0,-20-21 15,-1 21-15,0 1 0,0-1 0,0 0 16,0-21-16,1 21 0,-1 0 0,0 0 16,0 1-16,-21-1 15,21-21-15,-21 21 0,21-21 16,-21 21-16,22-21 31,-1-21-15,0 0-16,0 0 15,-21-1-15,21 1 0</inkml:trace>
  <inkml:trace contextRef="#ctx0" brushRef="#br0" timeOffset="38500.25">4212 6900 0,'0'0'0,"-21"0"16,21-21-1,21 21 1,21 0-16,-20 0 0,-1 0 15,21 0-15,0 0 0,1 0 16,-1 0-16,0 0 0,1 0 0,-1 0 16,0 0-16,1 0 0,-22 0 0,21 0 15,1 0-15,-22 0 0,0 0 16,0 0-16,0 0 0,-42 0 31,0 0-31,0 0 16,0 0-16,-1 0 0,-20 0 0,21 0 15,-21 0-15</inkml:trace>
  <inkml:trace contextRef="#ctx0" brushRef="#br0" timeOffset="38777.1">4530 6879 0,'0'21'0,"0"1"15,-22-22-15,22 21 0,0 0 16,0 0-16,-21 0 0,21 0 15,-21 22-15,21-22 0,0 21 16,-21 1-16,0-1 0,0 0 16,-1 1-16,22-1 0,-21 21 0,0-20 15,0-22-15,21 21 0,0 1 16,-21-22-16,21 0 0,-21 21 0,21-21 16,0 1-16,0-1 15,21-21 1,0-21-1,0 21-15,0-22 0,-21 1 16,21 0-16,1 0 16</inkml:trace>
  <inkml:trace contextRef="#ctx0" brushRef="#br0" timeOffset="39188.87">4678 7514 0,'0'0'0,"106"0"31,-85 0-31,0 0 0,0 0 0,0 0 0,0 0 16,1-21-16,-1 21 16,0-21-16,21 21 0,-21-21 0,-21 0 15,22-1-15,-1 1 0,-21 0 0,21 0 0,-21 0 16,0 0-16,0-1 15,0 1-15,0 0 0,-21 0 16,0 21-16,-1 0 0,1 0 0,0 0 16,0 0-16,0 0 0,-22 0 15,22 21-15,0 0 0,-21 0 0,21 1 16,-1 20-16,1-21 0,0 21 0,0-20 16,21 20-16,0-21 0,-21 21 15,21-20-15,0 20 0,0-21 0,0 0 16,0 0-16,0 1 0,0-1 15,21 0-15,0-21 0,0 21 16,0-21-16,22 0 0,-22 0 0,21 21 16,-21-21-16,22 0 0,-1 0 0,-21 0 15,22 0-15,-22-21 0,21 0 16,-21 21-16</inkml:trace>
  <inkml:trace contextRef="#ctx0" brushRef="#br0" timeOffset="39487.68">5419 7281 0,'0'-21'16,"21"21"0,0 21-16,0 1 0,-21-1 15,21 0-15,0 0 0,1 0 16,-22 0-16,21 1 0,0 20 0,-21-21 15,0 0-15,21 0 0,-21 22 0,21-22 16,0 0-16,-21 0 0,0 0 16,22 1-16,-22-1 0,21-21 15,-21 21-15,0-42 47,0 0-31,0-1-16,21 1 0</inkml:trace>
  <inkml:trace contextRef="#ctx0" brushRef="#br0" timeOffset="39740.1">5905 7197 0,'-21'-21'31,"0"21"-31,0 21 0,0-21 16,0 21-16,-1 21 0,1-21 0,-21 1 15,21 20-15,0 0 0,-22-21 0,22 22 16,-21-1-16,-1 0 16,1-20-16,21 20 0,-21-21 0,20 0 15,-20 0-15,21 1 0,21-1 0,0 0 16,-21 0-16,21 0 16,21-21-1,0 0-15,0-21 16,0 0-16,1 0 0</inkml:trace>
  <inkml:trace contextRef="#ctx0" brushRef="#br0" timeOffset="40135.91">6329 6562 0,'-64'63'31,"43"-42"-31,21 22 0,-21-22 16,0 21-16,21-21 0,-21 22 0,21-1 15,-22 0-15,1 1 0,21-1 16,0 0-16,-21 1 0,21 20 0,-21-20 15,21 20-15,0-21 0,0 22 0,0-22 16,0 1-16,0-1 0,0 0 16,0-21-16,0 22 0,0-22 0,0 0 15,0 0-15,21 0 0,0 1 0,-21-1 16,21-21-16,1 0 16,-1 0-16,0 0 15,0 0-15,0 0 0,0-21 16,1-1-16,-22 1 15,21 0-15,0 0 0,0 0 0,0 0 16</inkml:trace>
  <inkml:trace contextRef="#ctx0" brushRef="#br0" timeOffset="40399.75">6032 7112 0,'0'0'16,"-21"0"-16,42 0 31,1 0-31,-1 0 0,0 0 0,21 0 16,-21 0-16,22 0 15,-1 0-15,-21 0 0,22 0 0,-22 0 16,21 0-16,-21 0 0,22 0 0,-22 0 16,0-21-16,0 21 0,0 0 15,0 0-15,1 0 16,-44 0 15,1 21-31</inkml:trace>
  <inkml:trace contextRef="#ctx0" brushRef="#br0" timeOffset="42208.82">1270 9398 0,'0'-21'0,"0"0"31,0 0-15,0-1-1,0 1-15,0 0 16,0 0-16,0 0 16,0 0-16,0-1 15,0 1-15,0 0 32,0 42-1,0 0-31,-21 1 15,0-1-15,21 21 0,-22 0 16,22 1-16,0-1 0,0 0 0,-21 22 16,21-22-16,0 22 0,-21-1 15,21 1-15,0-1 0,0-20 0,0 20 16,0 1-16,0-1 0,0-21 16,0 22-16,0-1 0,0 1 0,0-1 15,0 1-15,0-22 0,0 22 16,0-22-16,0 22 0,0-22 15,0-21-15,0 21 0,0-20 0,0-1 16,0 0-16,0-42 31,0 0-15,0-1-16,0-20 0,0 0 0,0-1 16,0 1-16</inkml:trace>
  <inkml:trace contextRef="#ctx0" brushRef="#br0" timeOffset="42680.1">974 9462 0,'0'0'0,"-22"-22"16,1-41-1,21 42-15,0 0 0,0-1 16,0 1-16,0 0 16,21 0-16,1 0 0,-1 0 15,0 21-15,0-22 0,21 1 16,1 21-16,-1-21 0,0 21 0,22 0 16,-22 0-16,22 0 15,-22 0-15,22 0 0,-22 0 0,21 21 16,-20 0-16,-1 1 0,-21 20 15,22-21-15,-22 0 0,0 22 0,-21-22 16,0 21-16,0-21 0,0 22 16,-42-22-16,20 21 0,1-21 0,-21 0 15,0 22-15,-1-22 0,22 0 16,-21 21-16,-1-20 0,1-22 0,21 21 16,-21 0-16,20 0 0,1-21 15,0 0-15,0 21 0,0-21 0,0 0 16,21-21 31,21 0-47,0 21 15,0-21-15,0 0 0,22 21 0</inkml:trace>
  <inkml:trace contextRef="#ctx0" brushRef="#br0" timeOffset="44320.51">2244 9356 0,'0'-21'0,"0"42"0,0-64 0,0 22 16,0 0-16,0 0 0,0 0 15,-22 0-15,1 21 0,0 0 16,21-22-16,-21 22 0,0 0 16,0 0-16,-1 0 0,1 22 15,21-1-15,-21-21 0,0 21 16,0 0-16,0 0 0,-1 0 16,1 22-16,21-22 0,-21 21 0,0-21 15,0 22-15,21-22 0,0 21 16,-21 1-16,21-22 0,0 21 0,0-21 15,0 0-15,0 22 0,0-22 16,0 0-16,21 0 0,0 0 16,0-21-16,0 0 15,0 0-15,1 0 0,-1 0 16,0 0-16,0 0 0,0-21 16,0 21-16,1-21 0,-1 0 0,0 0 15,0 0-15,0-1 0,0 1 0,1 0 16,-1-21-16,-21 21 15,21-22-15,0 22 0,0 0 0,-21-21 16,0 20-16,0 1 0,21-21 16,-21 21-16,0 0 0,0-1 15,0 1 1,0 42 15,0 1-15,0-1-16,-21-21 0,21 21 0,0 0 15,0 0-15,0 0 0,0 1 16,0-1-16,0 21 0,0-21 0,0 0 16,0 1-16,0-1 15,0 0-15,0 0 0,0 0 0,0 0 16,21-21-16,1 22 0,-1-1 16,0-21-16,0 0 15,0 0-15,0 0 0,1 0 16,-1 0-16,0 0 0,0 0 15,0-21-15,0-1 0,1 22 0,-1-21 16,0 0-16,0 0 0,0 0 16,0 0-16,1-1 0,-1-20 15,0 21-15,-21 0 0,21 0 0,-21-1 16,21 1-16,-21 0 0,21 0 16,-21 0-16,0 0 0,0-1 15,-21 22 16,0 0-31,0 0 0,0 22 16,0-22-16,-1 21 0,22 0 16,0 0-1,0 0-15,22 0 16,-1 1-16,0-22 16,-21 21-16,21-21 0,-21 21 0,21-21 15,-21 21-15,0 0 0,21-21 16,-21 21-16,0 1 0,22-1 0,-22 0 15,0 0 1,0 0-16,0 0 0,0 1 16,0-1-16,21 0 15,0-21 1,0 0-16,0 0 16,0 0-16,1 0 0,-1 0 15,0 0-15,0-21 0,0 21 0,0-21 16,22-1-16,-22 1 0,0 0 15,0 0-15,22 0 0,-22 0 0,0-1 16,0-20-16,0 21 0,0-21 0,1-1 16,-1 22-16,-21-21 0,0-1 0,0 1 15,21 0-15,-21-1 16,0 1-16,0 21 0,0-21 0,0 20 16,0 1-16,0 0 0,0 0 15,0 0-15,0 0 0,-21 21 31,0 0-31,21 21 16,0 0-16,0 0 0,-22 21 0,22-20 16,-21 20-16,21 0 0,-21-21 15,21 22-15,0-1 0,0 0 0,0-20 16,0 20-16,-21 0 0,21 1 16,0-1-16,0 0 0,0 1 15,0-22-15,0 21 0,0-21 0,21 22 16,-21-22-16,21 0 0,0-21 15,-21 21-15,22 0 0,-1-21 0,0 0 16,21 0-16,-21 0 0,1 0 0,20 0 16,-21 0-16,0 0 0,22-21 15,-22 0-15,21 0 0,-21 0 0,0-1 16,22 1-16,-22 0 0,0 0 0,0-21 16,0 20-16,1 1 0,-22-21 15,0 21-15,21 0 0,-21-1 0,0 1 16,21 0-16,-21 0 0,0 0 15,0 42 17,0 0-32,0 0 15,-21 0-15,21 1 0,0-1 16,0 21-16,0-21 0,-21 0 0,21 1 16,0-1-16,0 0 0,0 0 15,0 0-15,21-21 16,0 0-16,0 0 15,0 0-15,0 0 16,1 0-16,-22-21 16,21 0-16,0 21 0,-21-21 15,0 0-15,21-1 0,-21 1 0,21 21 16,-21-21-16,0 0 0</inkml:trace>
  <inkml:trace contextRef="#ctx0" brushRef="#br0" timeOffset="44568.37">4043 9038 0,'-43'0'16,"86"0"-16,-107 0 93,43 0-93,0 21 16,0-21-16,0 0 0</inkml:trace>
  <inkml:trace contextRef="#ctx0" brushRef="#br0" timeOffset="44777.25">3238 9377 0,'-21'0'0,"42"0"0,-42 21 16,0-21-16,42 0 31,0 0-31,1 0 16,-1 0-16,0 0 0,0-21 0,0 21 15,0-21-15,1 21 0,-1-21 16,21 21-16,-21 0 0,0 0 16</inkml:trace>
  <inkml:trace contextRef="#ctx0" brushRef="#br0" timeOffset="46964.25">4381 9356 0,'0'-21'0,"-21"-1"16,0 22-1,0 0 1,0 0-16,0 0 16,-1 0-16,1 22 0,0-1 0,0 0 15,21 0-15,-21 0 0,0 0 16,-1 1-16,1 20 0,21-21 0,0 21 15,-21 1-15,21-22 0,0 21 0,0-21 16,0 1-16,0-1 0,0 0 16,0 0-16,0 0 0,21 0 0,0-21 15,22 0-15,-22 0 16,0 0-16,21 0 0,1 0 16,-22-21-16,21 21 0,1-21 0,-1 0 0</inkml:trace>
  <inkml:trace contextRef="#ctx0" brushRef="#br0" timeOffset="47744.4">4868 9335 0,'0'0'0,"-21"-22"0,0 22 16,0 0-16,0 0 0,-1 0 15,1 0-15,0 0 0,0 0 0,0 22 16,0-1-16,-1 0 0,1 0 15,0 0-15,0 0 0,21 22 16,-21-22-16,0 21 0,21-21 0,-22 22 16,22-22-16,0 0 0,0 0 0,0 22 15,0-22-15,0 0 16,22 0-16,-1-21 16,0 0-16,0 0 0,0 0 0,0 0 15,22-21-15,-22 0 0,0 21 16,0-21-16,0-1 0,22 1 0,-22 0 15,0 0-15,0-21 0,0 20 0,1 1 16,-1-21-16,-21 21 0,0-22 16,21 22-16,-21 0 0,0 0 15,21 0-15,-21 0 0,0-1 0,0 1 16,0 42 15,0 1-31,-21-1 16,21 0-16,-21 0 0,21 21 15,-21-20-15,21 20 0,0-21 0,0 21 16,0-20-16,0 20 0,0-21 0,0 0 16,0 0-16,0 1 0,21-1 15,0 0-15,-21 0 0,21-21 0,0 0 16,0 0-16,1 0 0,-1 0 0,0 0 16,0 0-16,0 0 15,22-21-15,-22 0 0,0 0 0,21 21 16,-21-43-16,22 22 0,-22 0 0,0-21 15,21 20-15,-20-20 0,-1 21 16,0-21-16,0-1 0,0 1 0,-21 0 16,21-1-16,-21 1 0,22 0 0,-22-1 15,0 1-15,0 0 0,0-1 16,0 1-16,0 0 0,21-1 0,-21 1 16,0 21-16,0 0 0,0-1 0,0 1 15,0 42 1,-21 22-16,-1-22 0,1 21 15,0 22-15,21-22 0,-21 22 16,0-1-16,0 1 0,-1-22 16,22 21-16,0 1 0,-21-22 0,21 22 15,0-22-15,0 0 0,0 1 0,0-1 16,0 0-16,21-20 0,1-1 16,-22 0-16,21 0 0,21-21 0,-21 0 15,0 0-15,1 0 0,-1 0 0,0 0 16,21 0-16,-21-21 0</inkml:trace>
  <inkml:trace contextRef="#ctx0" brushRef="#br0" timeOffset="49784.25">6477 8848 0,'0'0'0,"0"-21"16,-21 21-16,0 0 15,-1 0-15,22 21 0,-21 0 16,0 0-16,0 21 0,21 1 0,-21-1 15,0 0-15,21 1 0,0-1 0,-22 0 16,1 22-16,0-22 16,0 1-16,0-1 0,0 21 0,-1-20 15,1-1-15,0 0 0,0 1 0,0-22 16,0 21-16,-1-21 0,1 1 16,0-1-16,21 0 0,-21-21 15,21 21-15,-21-21 0,0 0 0,-1 0 16,22-21-16,-21 0 15,0 0-15,21-1 0,-21-20 0,21 21 16,0-21-16,0 20 0,0-20 0,0 0 16,0-1-16,0 1 0,0 21 15,0-21-15,0-1 0,0 22 0,0-21 16,21 21-16,-21-1 0,21 1 16,0 21-16,1 0 0,-1 0 15,0 0-15,-21 21 0,21 1 16,0-1-16,-21 0 0,0 0 0,21 21 15,1-20-15,-1 41 16,-21-21-16,0-20 0,0 20 0,21 0 16,-21-21-16,21 1 0,-21 20 0,21-21 15,0 0-15,-21 0 0,22-21 16,-1 22-16,0-22 0,0 0 0,0 0 16,0 0-16,22 0 0,-22 0 0,0-22 15,21 1-15,-20 0 0,20 21 16,-21-21-16,21 0 0,-20-22 15,20 22-15,-21 0 0,0 0 0,0-21 16,1 20-16,-1 1 0,-21-21 0,0 21 16,21 0-16,-21-1 0,0 1 15,21 21-15,-21-21 0,0 0 16,0 42 0,0 0-1,-21 0-15,21 1 0,-21-1 0,21 0 16,0 0-16,0 21 0,0-20 15,0-1-15,0 0 0,0 21 16,0-21-16,0 1 0,0-1 0,0 0 16,0 0-16,21 0 0,0-21 15,21 0-15,-20 0 0,-1 0 16,21 0-16,-21 0 0,22-21 0,-22 0 16,21 21-16,-21-21 0,22 0 0,-22-1 15,21-20-15,-21 21 0,0 0 16,1 0-16,-1-1 0,-21-20 0,0 21 15,21 0-15,-21 0 0,0-1 0,21 1 16,-21 0-16,0 0 0,-21 21 31,21 21-15,-21 0-16,21 0 0,0 1 0,-21-1 16,21 0-16,-22 0 0,1 21 15,21-20-15,-21-1 0,21 0 0,0 0 16,-21 0-16,0 0 0,21 1 0,0-1 15,0 0-15,-21-21 0,21 21 16,0-42 15,0 0-31,0 0 0,0-1 16,21 1-16,-21 0 0,21 0 0,0 0 16,0-22-16,0 22 0,1-21 15,-22 21-15,21-22 0,0 22 16,0 0-16,21-21 0,-20 21 15,-1-1-15,0 22 0,0 0 0,0 22 16,-21-1 0,0 0-16,0 0 0,0 0 0,0 22 15,0-22-15,0 0 0,0 0 0,0 0 16,0 22-16,0-22 0,0 0 16,0 0-16,0 0 0,21 0 15,1-21-15,-1 0 0,0 22 0,0-22 16,0 0-16,0 0 0,22 0 0,-22 0 15,21 0-15,-21-22 16,22 1-16,-22 21 0,0-21 0,21 0 16,-20 0-16,-1-22 0,0 22 0,0-21 15,0 21-15,0-22 0,1 1 16,-22-21-16,21 20 0,-21 1 0,21-22 16,-21 1-16,21 21 0,-21-1 0,0-20 15,0 42-15,0-22 0,0 22 16,0 0-16,0 0 0,0 42 15,0 0 1,0 21-16,0-20 0,0 20 16,-21 0-16,21 1 0,-21 20 0,21-21 15,0 1-15,-21-1 0,21 0 16,0 1-16,0-1 0,-22 0 16,22-20-16,-21-1 0,21 21 0,0-21 15,0 0-15,0 1 0,-21-22 16,21-22 15,0 1-31,0 0 16,0 0-16,0 0 0,21 0 15,0-1-15,1 1 0,-22-21 0,21 21 16,0 0-16,21-1 0,-21 1 0,1 0 16,-1 0-16,0 21 0,0 0 15,0-21-15,0 21 0,1 0 16,-1 0-16,-21 21 15,0 0-15,0 0 16,0 0-16,-21 1 16,-1-22-16,1 21 0,0-21 15,0 0-15,0 21 0,0-21 0,-1 0 16,1 0-16,0 0 0,0 0 16,0 0-16,0 0 15,21 21 1,0 0-1,0 0-15,21 1 16,-21-1-16,21-21 0,-21 21 16,0 0-16,21 0 0,0-21 15,-21 21-15,0 1 0,21-22 0,-21 21 16,22-21-16,-22 21 0,21-21 16,-21 21-16,21-21 0,0 0 15,0 0 1,0 0-16,-21-21 15,0 0-15,0 0 0,0-1 16,0 1 0,0 0-16,0 0 0</inkml:trace>
  <inkml:trace contextRef="#ctx0" brushRef="#br0" timeOffset="50004.14">7281 8911 0,'0'0'0,"-21"0"0,0 0 0,0 0 15,42 0 48,0 0-48,0 0-15,0 0 0</inkml:trace>
  <inkml:trace contextRef="#ctx0" brushRef="#br0" timeOffset="50360.73">8784 8763 0,'-21'0'0,"42"0"0,-63 0 0,42-21 31,21 21-31,0 0 0,0 0 16,22 0-16,-1-21 0,-21 21 0,43 0 15,-22 0-15,0 0 0,1 0 16,-1 0-16,21-21 0,-20 21 16,-1 0-16,-21 0 0,22 0 0,-22 0 15,0 0-15,0 0 0,0 0 16,-42 0 0,0 0-16,0 0 15,0 0-15,-1 0 0,-20 0 16,21 0-16</inkml:trace>
  <inkml:trace contextRef="#ctx0" brushRef="#br0" timeOffset="50623.52">9038 8721 0,'0'0'0,"-21"0"0,21 21 0,0 0 15,0 0-15,-21 22 0,21-22 0,0 21 16,-21-21-16,21 22 0,0-1 15,0 0-15,-22 1 0,22-1 0,-21 0 16,0 1-16,21-1 0,0 0 0,0 1 16,-21-1-16,21-21 0,0 21 15,-21-20-15,21-1 0,0 21 0,-21-21 16,21 0-16,0 1 0,0-1 16,21-42 15,0 21-31,0-22 15</inkml:trace>
  <inkml:trace contextRef="#ctx0" brushRef="#br0" timeOffset="51020.28">9313 9356 0,'64'0'31,"-43"0"-31,0 0 0,0-21 16,0 21-16,1-22 0,-1 1 15,0 21-15,-21-21 16,21 21-16,0-21 0,-21 0 0,0 0 16,0-1-16,0 1 0,0 0 15,0 0-15,-21 21 16,0 0-16,0 0 15,0 0-15,-1 21 0,1-21 0,0 21 16,0 0-16,0 22 0,0-22 16,-1 0-16,22 0 0,0 22 0,-21-22 15,21 0-15,0 21 0,0-21 0,0 1 16,0-1-16,0 0 0,0 0 16,0 0-16,0 0 0,21 1 0,1-22 15,-1 21-15,0-21 0,0 0 16,0 0-16,0 0 0,1 0 0,-1 0 15,21 0-15,-21-21 0,0 21 16,1-22-16,-1 1 0</inkml:trace>
  <inkml:trace contextRef="#ctx0" brushRef="#br0" timeOffset="51288.14">9906 9123 0,'21'0'15,"0"0"-15,-21 21 0,21 0 16,-21 22-16,22-22 16,-1 0-16,-21 0 0,21 21 15,0-20-15,-21-1 0,21 0 0,0 0 16,-21 21-16,22-20 0,-1-1 0,-21 0 16,21 0-16,0-21 0,-21 21 0,21 0 15,0 1 1,1-22-16,-1-22 15,0 1 1,-21 0-16,0 0 16,0 0-16,21 0 0</inkml:trace>
  <inkml:trace contextRef="#ctx0" brushRef="#br0" timeOffset="51528">10372 9144 0,'0'0'16,"-22"0"-16,1 0 15,0 0-15,0 0 16,0 21-16,0 0 0,-1 1 0,-20-1 16,21 0-16,0 0 0,-22 21 0,22-20 15,-21 20-15,0-21 0,20 0 16,-20 22-16,21-22 0,0 21 0,-22-21 16,22 0-16,0 1 0,21-1 0,0 0 15,-21-21-15,21 21 0,21-21 31,0 0-31,0 0 0,1 0 16,20-21-16,-21 0 0,21 0 0,-20-1 16</inkml:trace>
  <inkml:trace contextRef="#ctx0" brushRef="#br0" timeOffset="51847.82">10689 8742 0,'0'0'0,"0"-21"0,0 0 0,-21 21 32,21 21-32,0 0 15,-21 21-15,21-21 0,-21 22 16,-1-1-16,22 0 0,0 22 0,0-22 16,-21 1-16,0-1 0,21 21 0,0-20 15,0-1-15,-21 0 0,21 1 16,0-22-16,-21 21 0,21 1 0,0-22 15,0 0-15,0 21 0,0-21 0,0 1 16,0-1-16,0 0 16,0 0-1,21-21 1,0 0-16,-21-21 0,21 21 16,0-21-16,-21 0 0,22-1 15,-1 1-15</inkml:trace>
  <inkml:trace contextRef="#ctx0" brushRef="#br0" timeOffset="52095.68">10477 9229 0,'22'0'15,"-1"0"-15,0 0 16,0 0-16,21 0 0,-20 0 0,20 0 15,-21 0-15,21 0 0,1 0 16,-22 0-16,21-21 0,1 21 0,-22 0 16,0-22-16,21 22 0,-21 0 0,1 0 15,-1 0-15,-42 0 32,-1 22-17,1-22-15</inkml:trace>
  <inkml:trace contextRef="#ctx0" brushRef="#br0" timeOffset="52940.47">2286 10859 0,'0'0'0,"21"-22"0,-21 1 0,0 0 16,0-21-16,0 21 0,0-1 0,0 1 16,0-21-16,0 21 0,0 0 15,0-1-15,-21 22 16,0 0-1,0 43-15,-1-22 0,1 0 16,21 21-16,-21 1 0,0 20 0,0-20 16,21 20-16,-21 1 0,-1-1 15,1 1-15,21-1 0,-21 1 16,21-1-16,-21-21 0,21 22 16,0-22-16,0 1 0,0-1 0,0 0 15,0-21-15,21 1 0,-21-1 0,21 0 16,0-21-16,1 0 0,-1 0 15,0 0-15,0 0 0,0 0 16,-21-21-16,21 21 16,-21-21-16,22-1 0,-22 1 0,0-21 15,0 21-15,0-22 0,0 22 16,0-21-16</inkml:trace>
  <inkml:trace contextRef="#ctx0" brushRef="#br0" timeOffset="53148.35">1863 11155 0,'0'0'16,"-22"0"-16,1 0 0,0 0 0,42 0 31,0 0-31,1 0 16,-1 0-16,21-21 0,-21 21 0,22 0 16,-1-21-16,-21 21 0,21 0 15,1-22-15,-1 22 0,0-21 0,1 21 16,-1 0-16,0-21 0,-20 21 0,20 0 15,-21-21-15,21 0 16,-20 21-16,-1 0 0,0 0 0</inkml:trace>
  <inkml:trace contextRef="#ctx0" brushRef="#br0" timeOffset="54340.67">3090 11324 0,'21'-21'15,"-42"42"-15,42-63 0,1 21 0,-1 0 16,-21-1-16,0 1 0,0 0 16,0-21-16,0 21 0,0-1 0,0 1 15,0 0-15,-21 0 0,-1 0 16,1 0-16,0-1 0,0 22 0,0 0 15,0-21-15,-1 21 0,1 0 0,0 0 16,0 0-16,0 21 0,0-21 16,-22 22-16,22-1 0,0 0 0,0 21 15,0-21-15,-1 22 0,1-1 16,21 0-16,-21 1 0,21-22 16,-21 21-16,21 1 0,0-1 0,0 0 15,0-21-15,0 1 0,0 20 16,0-21-16,21-21 0,0 21 0,0 0 15,22-21-15,-22 0 16,0 0-16,0 0 0,0 0 0,1-21 16,-1 0-16,21 0 0,-21 0 0,0 0 15,1-1-15,-1 1 0,0 0 16,-21-21-16,21 21 0,0-22 0,-21 22 16,21-21-16,-21 21 0,0-22 15,0 22-15,22-21 0,-22 21 16,0-1-16,21 22 0,-21-21 0,0 42 47,0 1-47,0-1 0,0 0 0,0 0 15,-21 21-15,21-20 0,-22 20 16,22-21-16,0 21 0,-21-20 0,21 20 16,0-21-16,0 21 0,0-20 15,0-1-15,0 21 0,0-21 0,21-21 16,1 21-16,-1 1 0,0-22 0,21 0 15,-21 0-15,22 0 0,-22 0 16,21 0-16,1 0 0,-22 0 0,21 0 16,0-22-16,1 22 0,-1-21 15,0 0-15,-20 0 0,20 0 16,0 0-16,-21-22 0,1 22 0,-1-21 16,0-1-16,0 22 0,-21-21 0,0 0 15,0-1-15,0 22 0,0-21 16,0 21-16,0-1 0,0 1 0,-21 21 15,0-21-15,0 21 0,-1 0 0,1 0 16,-21 0-16,21 0 0,-22 21 16,22-21-16,-21 21 0,21 1 0,-22-1 15,22 0-15,0 0 0,0 21 16,-21-20-16,42-1 0,-22 21 16,1-21-16,21 0 0,0 1 0,0-1 15,0 0-15,0 0 0,0 0 16,21-21-16,1 21 0,-1-21 15,0 0-15,0 0 0,0 0 0,0 0 16,22 0-16,-22 0 0,0 0 16,0 0-16,0 0 0,1 0 0,-1 0 15,-21 22 1,21-22-16,-21 21 0,0 0 16,0 0-16,0 0 0,0 0 0,0 1 15,0-1-15,0 21 0,0-21 16,0 22-16,0-1 0,0 0 15,0 1-15,0-1 0,0 0 0,0 22 16,0-22-16,0 22 0,0-22 0,0 0 16,0 22-16,0-22 0,0 0 15,0 1-15,-21-22 0,0 21 0,-1 1 16,1-22-16,0 0 0,0 21 16,-21-21-16,-1 1 0,1-1 0,0 0 15,-1 0-15,1 0 0,-22-21 0,22 0 16,-21 21-16,20-21 0,-20 0 15,-1 0-15,1 0 0,-1-21 0,22 0 16,-22 21-16,22-21 0,0 0 0,-1 0 16,1-1-16,21 22 15,0-21-15,0 0 0,21 0 0,0-21 16,0 20-16,21 1 0,0-21 0,0 21 16,21-22-16,1 1 0,-1 0 15</inkml:trace>
  <inkml:trace contextRef="#ctx0" brushRef="#br0" timeOffset="55037.27">4233 11240 0,'0'-22'16,"0"44"-16,0-65 0,0 22 0,0 0 0,0 0 15,0 0-15,0 42 47,0 0-47,0 0 0,0 0 16,0 0-16,0 22 0,0-22 0,0 21 16,0-21-16,-21 22 0,21-1 0,-21-21 15,21 0-15,0 22 0,0-22 16,-21 0-16,21 0 0,-21 0 15,21-42 17,0 0-17,0 0-15,0 0 0,0-22 16,0 22-16,0 0 0,0-21 16,21-1-16,0 22 0,0-21 0,0 0 15,0-1-15,1 22 0,20-21 16,-21 21-16,21-1 0,1 1 0,-1 0 15,0 21-15,1 0 0,-22 0 0,21 0 16,1 21-16,-1 0 0,-21 1 16,21 20-16,-20-21 0,-1 21 0,0 1 15,-21-22-15,21 21 0,-21 1 0,0-22 16,0 21-16,0-21 0,0 0 16,-21 1-16,0 20 0,0-42 0,21 21 15,-22 0-15,1-21 0,21 21 16,-21-21-16,0 0 15,21-21 1,21 0-16,0 0 16,0 0-16,1 0 0</inkml:trace>
  <inkml:trace contextRef="#ctx0" brushRef="#br0" timeOffset="55589.27">5503 11134 0,'0'-43'15,"0"86"-15,0-107 0,0 43 0,-21 21 0,0-21 0,0 0 16,0 0-16,-1 21 0,1-22 16,-21 22-16,21 0 0,0 0 0,-1 0 15,-20 0-15,21 0 0,-21 22 0,20-1 16,-20 0-16,21 0 0,-21 21 15,20-20-15,1 20 0,-21 0 0,21 22 16,21-22-16,0 0 0,-21 1 0,21-1 16,0 0-16,0-20 15,0 20-15,0-21 0,21 0 0,0 0 0,0 1 16,0-22-16,0 0 0,22 21 16,-22-21-16,21 0 0,-21 0 0,22 0 15,-22-21-15,21-1 0,-21 22 16,22-21-16,-22 0 0,21 0 0,-21-21 15,22 20-15,-22-20 0,0 21 0,0-21 16,-21-1-16,0 1 0,21 0 16,-21 20-16,0-20 0,0 21 0,0-21 15,0 20-15,0 1 0,-21 21 16,0 21 0,0 1-16,21-1 0,0 0 15,0 0-15,-21 0 0,21 22 16,0-22-16,0 21 0,0 0 15,0-20-15,0-1 0,0 21 0,0-21 16,0 0-16,21 1 0,-21-1 0,21 0 16,0-21-16,0 21 0,1-21 15,-1 0-15,21 0 0,-21 0 0,22 0 16,-22 0-16,21-21 0,0 21 0,1-21 16,-1 0-16,0-1 0</inkml:trace>
  <inkml:trace contextRef="#ctx0" brushRef="#br0" timeOffset="56271.99">6138 11091 0,'0'-21'16,"0"42"-16,-21-21 15,0 22 1,0-1-16,21 0 16,-21 0-16,21 21 0,0-20 0,0 20 15,-22-21-15,22 21 0,0-20 0,0-1 16,-21 21-16,21-21 0,0 0 15,0 1-15,0-1 0,0 0 0,0 0 16,0-42 31,0 0-47,0 0 16,0-1-16,0 1 0,0-21 0,0 21 15,0-22-15,0 1 0,21 0 16,1-1-16,-1 1 0,0 0 0,0 21 15,0-22-15,0 22 0,1 0 0,20 0 16,-21 0-16,21 21 0,-20 0 16,20 0-16,0 0 0,-21 21 0,22-21 15,-22 21-15,0 21 0,21-21 0,-20 1 16,-22 20-16,21-21 0,-21 21 16,0 1-16,0-22 0,0 21 0,0-21 15,0 1-15,0-1 0,0 21 16,0-21-16,-21-21 0,21 21 0,0 1 15,-22-22-15,1 0 0,0 0 16,21-22 0,0 1-1,0 0-15,0 0 0,0-21 16,21 20-16,0-20 0,1 0 0,20-1 16,-21 1-16,0 21 0,22-21 0,-1 20 15,0-20-15,1 21 0,-1 0 16,0 21-16,1 0 0,-22 0 15,21 0-15,-21 0 0,0 0 0,1 0 0,-1 21 16,-21 0-16,0 0 0,0 0 16,0 22-16,0-22 0,0 21 15,0-21-15,0 1 0,0 20 0,-21-21 16,-1 0-16,22 22 0,-21-22 0,0 0 16,21 0-16,-21 0 15,21 0-15,-21-21 16,42-21-1,0 21 1,-21-21-16,21 0 0</inkml:trace>
  <inkml:trace contextRef="#ctx0" brushRef="#br0" timeOffset="56688.75">7408 11218 0,'106'22'31,"-212"-44"-31,254 44 0,-126-22 0,20 0 0,-21-22 16,0 1-16,22 21 0,-22-21 16,0 0-16,0 0 0,0 0 15,0-1-15,-21 1 0,22 0 0,-22 0 16,0 0-16,0 0 0,0-1 0,0 1 15,0 0-15,0 0 0,-22 21 16,1 0-16,0 0 0,0 0 0,-21 0 16,20 0-16,-20 0 0,21 21 0,-21 0 15,20 22-15,-20-22 0,21 21 16,0 0-16,0 1 0,-1-1 0,1 0 16,21 1-16,0-1 0,0 0 0,0-20 15,0 20-15,0-21 0,21 0 0,1-21 16,20 21-16,-21-21 15,21 22-15,1-22 0,20 0 0,-20 0 16,-1 0-16,21 0 0,-20-22 0,-1 1 16,22 21-16,-22-21 0,-21 0 15,21 21-15,-20-21 0,-1 0 0,0-1 16,-21 1-16</inkml:trace>
  <inkml:trace contextRef="#ctx0" brushRef="#br0" timeOffset="57373.36">1926 13293 0,'0'0'15,"0"-21"-15,0-1 16,0 1-16,-21 21 16,21-21-16,-21 21 0,0 0 15,21-21-15,-22 21 0,1 0 16,0 0-16,0 0 0,0 21 16,21 0-16,-43 0 0,22 1 15,0-1-15,0 21 0,0 0 0,0 22 16,-1-22-16,22 22 0,0-1 15,-21 1-15,21-1 0,0 1 0,0-22 16,0 22-16,0-22 0,21 0 16,1 1-16,-1-1 0,0-21 0,21 0 15,-21 0-15,22-21 16,-1 0-16,0 0 0,1 0 0,-1 0 16,22 0-16,-22-21 0,0 21 15,22-42-15,-22 21 0,22 0 0,-22-22 16,21 22-16,-20-21 0,20-22 15</inkml:trace>
  <inkml:trace contextRef="#ctx0" brushRef="#br0" timeOffset="57632.21">2752 13208 0,'0'0'0,"0"-21"0,0 0 0,0 0 0,0-1 16,-22 22-16,1 0 15,0 22 1,0-22-16,0 42 0,0-21 15,21 21-15,0-20 0,-22 20 16,22 0-16,-21 22 0,21-22 0,-21 22 16,21-1-16,0-21 0,0 22 15,-21-1-15,21-20 0,0-1 0,0 0 16,0 1-16,0-1 0,0-21 0,0 22 16,0-22-16,21 0 0,0 0 15,0-21-15,22 0 0,-22 0 16,0 0-16,0 0 0,22-21 15,-22 21-15,0-21 0</inkml:trace>
  <inkml:trace contextRef="#ctx0" brushRef="#br0" timeOffset="58852.51">3471 13568 0,'0'0'0,"0"-21"0,0 0 0,0-1 15,0 1-15,0 0 0,0 0 0,-21 0 16,0 21-16,0-21 0,0-1 16,-1 22-16,1 0 0,0 0 0,0 0 15,-21 0-15,20 0 0,1 22 16,0-22-16,-21 21 0,21 21 16,-1-21-16,22 22 0,-21-1 0,0 0 15,21 1-15,-21-1 0,21 0 16,0 1-16,0-1 0,0 0 0,0 1 15,0-22-15,0 21 0,0-21 16,0 0-16,21-21 0,0 0 16,22 0-16,-22 0 0,21-21 15,0 0-15,-20 0 0,20 0 16,0 0-16,1-22 0,-22 1 16,21 21-16,-21-22 0,0 1 0,1 0 15,-1 21-15,-21-22 0,0 22 0,21-21 16,-21 21-16,0-1 0,21 22 15,-21-21-15,0 42 32,0 1-32,0-1 15,0 0-15,0 0 0,0 21 0,0-20 16,-21 20-16,21-21 0,0 21 16,0-20-16,0-1 0,0 21 0,0-21 15,0 0-15,0 1 0,0-1 0,0 0 16,0 0-16,21-21 15,-21 21-15,21-21 0,22 0 16,-22 0-16,0 0 0,21 0 0,1-21 16,-1 0-16,0 0 0,1 0 15,20-1-15,-21 1 0,1 0 0,-1-21 16,0 21-16,-20-22 0,20 1 16,-21 21-16,21-22 0,-20 22 0,-22 0 15,0-21-15,0 21 16,-22 21-1,1 21-15,21 0 0,-21 0 16,0 0-16,0 0 0,21 1 16,0-1-16,0 0 0,0 21 15,0-21-15,0 1 0,0-1 0,0 0 16,0 0-16,0 0 0,0 0 16,0 1-16,21-22 0,-21 21 0,21-21 15,-21 21-15,-21-21 47,21-21-47,-21 21 16,0-21-16,21-1 0,-22 1 0,1 21 15,21-21-15,-21 0 16,0 21 0,21 21-1,0 0 1,0 0-16,0 1 0,0-1 15,0 0-15,0 0 0,21-21 16,-21 21-16,21-21 0,0 0 16,1 0-16,-1 0 0,0 21 0,0-21 15,0 0-15,22 0 0,-1 0 16,0 0-16,1-21 0,-1 21 0,0-21 16,1 0-16,-1 0 0,0 0 0,1-1 15,-1-20-15,0 21 0,-21 0 16,22-22-16,-22 1 0,0 21 0,0-21 15,-21 20-15,0-20 0,21 21 16,-21 0-16,0 0 16,-21 42-1,21 0-15,0 0 16,0 0-16,0 0 0,0 1 0,0-1 16,0 0-16,0 0 0,0 0 0,0 22 15,0-22-15,0 0 0,21 0 16,1-21-16,-22 21 0,0 0 0,21 1 15,0-22-15,-21 21 0,0 0 16,-21-21 0,0 0-1,-1 0-15,1 0 0,0 0 16,0-21 0,21 0-16,0-1 0,0 1 15,0 0-15,21 0 0,-21 0 0</inkml:trace>
  <inkml:trace contextRef="#ctx0" brushRef="#br0" timeOffset="59344.68">5757 13208 0,'0'0'0,"0"-21"0,0 0 0,0 42 47,0 0-47,0 0 0,0 22 16,0-1-16,0 0 0,-21 1 0,21-1 15,-21 21-15,0-20 0,21 20 0,-21-20 16,-1-1-16,22 21 0,-21-20 15,0-22-15,21 21 0,0-21 0,-21 1 16,21-1-16,-21 0 0,21 0 0,0-42 63,0 0-63,0 0 0,0-1 15,0-20-15</inkml:trace>
  <inkml:trace contextRef="#ctx0" brushRef="#br0" timeOffset="59816.4">5376 13526 0,'0'0'0,"-21"-22"0,0 1 0,0 0 16,21 0-16,0 0 0,0-22 15,0 22-15,0 0 0,0 0 0,0 0 16,0 0-16,21-1 0,0-20 16,0 21-16,0 21 0,22-21 15,-22 0-15,21 21 0,1 0 0,-1 0 16,21 0-16,-20 21 0,20 0 15,-20 0-15,20 0 0,-21 22 0,1-22 16,-1 21-16,0 0 0,1 1 0,-22 20 16,0-20-16,0-1 0,0 0 15,-21 1-15,22-1 0,-22 0 0,0 1 16,0-22-16,0 0 0,0 0 16,0 0-16,0 0 0,-22-21 15,1 0-15,21-21 16,0 0-16,-21 0 15,21 0-15,0 0 0,0-22 16,0 22-16,0-21 0,0-1 0,0-20 16,0 21-16,21-1 0,-21-20 15,21 20-15,1 1 0,-22-21 0,21 20 16,0-20-16,0 20 0,-21 1 0,21 21 16,0-21-16,1 20 0,-1 1 15,-21 0-15,21 21 0,0 0 0,0 0 16,0 0-1,1 0-15,-1 21 16,0 0-16,-21 1 16,21-1-16,0 0 0,0 0 15,-21 0-15,22 0 16,-22 1-16,21-1 0</inkml:trace>
  <inkml:trace contextRef="#ctx0" brushRef="#br0" timeOffset="61296.07">7070 13631 0,'21'0'0,"-42"0"0,84-21 15,-42 21-15,0-21 0,1 0 0,-1 0 16,0 0-16,0-1 0,-21 1 16,21 0-16,-21 0 0,0 0 0,0 0 15,0-1-15,0-20 0,-21 21 16,0 0-16,0-22 0,0 22 15,-1 0-15,1 0 0,0 21 0,-21-21 16,21 21-16,-22 0 0,1 0 0,0 21 16,-1-21-16,1 21 0,0 0 15,-1 22-15,1-1 0,0 0 0,-1 1 16,1-1-16,21 21 0,0-20 0,21 20 16,0-20-16,0-1 0,0 0 15,0 1-15,21-22 0,21 21 0,-21-21 16,0 0-16,22-21 0,-1 0 0,0 0 15,1 0-15,-1 0 16,0 0-16,1 0 0,-1-21 0,0 0 16,-20 0-16,20 0 0,-21 0 0,21-22 15,-20 22-15,-1-21 0,0 21 16,0-22-16,-21 1 0,0 0 0,21-1 16,-21 1-16,21 21 0,-21-22 15,0 22-15,0-21 0,0 21 0,0 0 16,0 42 15,0 0-31,-21 0 0,21 0 0,0 22 16,0-22-16,0 21 0,0 0 0,0-20 15,0 20-15,0 0 16,21-21-16,1 22 0,-1-22 0,-21 0 16,21 0-16,0 0 0,21-21 0,-20 0 15,-1 0-15,21 0 0,-21 0 16,22 0-16,-22 0 0,21 0 0,-21-21 15,22 0-15,-22 0 0,0 0 0,0 0 16,0-1-16,0-20 0,1 21 16,-22-21-16,21-1 0,-21 22 0,0-21 15,0-1-15,0 22 0,0 0 0,0 0 16,0 0-16,0 0 16,0 42-1,0 0-15,0 0 0,0 0 0,0 22 16,-21-22-16,21 0 15,0 21-15,-22 1 0,22-22 0,0 21 16,0-21-16,0 22 0,0-22 0,0 0 16,0 0-16,0 0 0,0 0 15,0 1-15,0-44 32,22 1-17,-22 0-15,21 0 0,-21-21 16,21 20-16,0-20 0,-21 21 15,21-21-15,0-1 0,1 22 16,-1-21-16,0 21 0,0-22 0,0 22 16,0 21-16,1-21 0,-1 0 15,0 21-15,0 0 0,0 0 16,-21 21-16,0 0 0,0 0 0,21 0 16,-21 1-16,22-1 0,-22 0 15,0 21-15,0-21 0,0 1 0,0-1 16,21 21-16,-21-21 0,0 0 0,21 1 15,-21-1-15,0 0 16,21-21 0,0-21-1,0 0 1,-21-1-16,22-20 0,-1 21 0,0 0 16,0-22-16,0 22 0,0-21 0,1 21 15,-1-22-15,21 22 0,-21-21 16,22 21-16,-22 21 0,0-21 0,0-1 15,0 22-15,0 0 0,1 0 0,-1 0 16,-21 22-16,0-1 16,21-21-16,-21 21 0,0 0 0,0 0 15,0 0-15,0 22 0,0-22 0,0 0 16,0 0-16,0 22 16,0-22-16,0 21 0,0-21 0,21 0 0,-21 1 15,21 20-15,0-21 0,1 0 16,-1-21-16,0 21 0,21 1 15,-21-22-15,22 0 0,-1 0 0,-21 0 16,22 0-16,-1 0 0,0 0 0,1-22 16,-1 1-16,0 0 0,1 0 15,-22 0-15,21 0 0,0-22 0,-20 1 16,-1 21-16,0-22 0,21 1 16,-21 0-16,-21-1 0,22 22 15,-22-21-15,21 21 0,-21 0 0,0-1 16,0 1-16,-21 21 0,-1 0 15,1 0-15,0 0 0,-21 21 0,21 1 16,-1-1-16,1 0 0,0 21 16,0-21-16,21 22 0,-21-1 15,21 0-15,0 1 0,0-22 0,0 21 16,0 1-16,0-22 0,21 21 0,0-21 16,0 0-16,0 1 0,1-1 15,-1-21-15,21 0 0,-21 0 0,22 0 16,-1 0-16,-21 0 0,21 0 0,1 0 15,-22 0-15,0-21 0,21-1 16,-20 22-16,-22-21 0,21 0 0,-21 0 16,0 0-16,-21 21 15</inkml:trace>
  <inkml:trace contextRef="#ctx0" brushRef="#br0" timeOffset="61996.67">2794 15050 0,'0'0'0,"21"0"0,-21-22 15,0 1-15,21 0 16,-21 0-16,0 0 0,21 0 15,-21-1-15,0 1 16,0 0-16,0 0 0,-21 0 0,0 21 16,0-21-16,0-1 15,0 22-15,-1 0 0,1 0 0,-21 0 16,0 0-16,20 0 0,-20 22 16,0-1-16,-1 21 0,1-21 0,0 22 15,-1-1-15,1 0 0,0 22 16,-1-22-16,22 22 0,0-1 0,0 1 15,0-1-15,21 1 0,-21-22 16,21 0-16,0 22 0,0-43 0,21 21 16,0-21-16,0 22 0,21-43 15,-20 21-15,20 0 0,0-21 0,1 0 16,20 0-16,-21 0 0,1 0 16,20 0-16,-20 0 0,20-21 15,-21 0-15,1 0 0,20-1 0,-20 1 16,-1 0-16,0 0 0,1-21 15</inkml:trace>
  <inkml:trace contextRef="#ctx0" brushRef="#br0" timeOffset="62488.39">3704 15134 0,'0'0'0,"21"-21"0,22-21 15,-43 21-15,0-1 16,0 1-16,0 0 15,-22 21-15,1 0 0,0 0 16,0 0-16,0 0 0,0 0 16,-22 0-16,22 0 0,0 0 0,0 21 15,-22 0-15,22 1 0,0-1 0,0 0 16,-21 0-16,20 0 0,1 22 16,21-22-16,-21 0 0,21 0 0,0 0 15,0 0-15,0 1 0,0-1 16,0 0-16,21-21 0,0 21 0,1-21 15,-1 21-15,21-21 0,0 21 16,1-21-16,-1 22 0,-21-1 0,22-21 16,-22 21-16,21-21 15,-21 21-15,0 0 0,-21 0 16,0 1-16,0-1 0,-21 0 16,0 0-16,-21-21 15,21 0-15,-22 21 0,1-21 0,21 0 16,-22 0-16,1 0 0,0 0 15,-1 0-15,22 0 0,-21 0 0,21 0 16,-22-21-16,22 21 0,0-21 16,0 0-16,0 21 0,21-21 0,-21 21 15,21-22-15,0 1 16,21 0 0,0 21-16,0-21 0,0 21 15,22-21-15,-1 0 16,-21 21-16,21-22 0</inkml:trace>
  <inkml:trace contextRef="#ctx0" brushRef="#br0" timeOffset="62989.11">4762 15050 0,'0'0'0,"22"-22"15,-22 1-15,21 0 0,-21 0 0,0 0 16,0 0-16,0-1 16,-21 1-16,-1 21 0,1 0 0,0 0 15,-21 0-15,-1 0 0,1 0 16,0 21-16,21 1 0,-22-1 0,1-21 16,0 21-16,20 21 0,-20-21 15,21 1-15,0-1 0,21 0 0,0 0 16,0 0-16,0 0 0,0 1 0,0-1 15,0 0-15,21 0 0,0 0 16,21-21-16,1 21 0,-1 1 0,0-22 16,1 21-16,-1-21 0,0 21 15,1-21-15,-1 21 0,0 0 0,-20-21 16,20 21-16,-21-21 0,0 22 16,-21-1-16,0 0 15,0 0-15,-21-21 0,-21 21 16,21-21-16,-22 0 0,1 0 15,0 21-15,-22-21 0,22 0 0,-1 0 16,-20 0-16,21 0 0,-1 0 0,1 0 16,0 0-16,20 0 0,-20 0 15,21-21-15,0 21 0,0 0 0,-1 0 16,22-21-16,0 0 16,22 0-1,-1 21-15,0-21 0,0 21 16,21-22-16,1 22 0</inkml:trace>
  <inkml:trace contextRef="#ctx0" brushRef="#br0" timeOffset="63809.94">6456 14965 0,'0'0'0,"21"-21"0,0 21 0,0-21 0,0 21 16,1-22-16,20 22 0,-21-21 15,0 0-15,22 21 0,-22-21 0,0 0 16,21 0-16,-21-1 0,1 1 0,-1 0 15,0 0-15,-21 0 0,0 0 16,0-22-16,0 22 0,-21 0 0,0 0 16,-22 0-16,22-1 0,-21 1 15,-1 21-15,-20 0 0,21 0 0,-22 0 16,22 0-16,-1 21 0,1-21 0,0 22 16,-1-1-16,22 0 0,0 0 15,0 0-15,21 22 0,0-22 16,0 0-16,0 0 0,0 0 15,0 0-15,21 1 0,0 20 0,0-21 16,1 0-16,20 0 0,-21 1 0,21 20 16,-20-21-16,20 21 0,-21-20 15,21 20-15,-20 0 0,-1 1 0,0-1 16,0 0-16,-21-21 0,0 22 0,0-1 16,-21-21-16,0 22 0,0-22 15,-22 0-15,1 21 0,0-42 0,-1 21 16,-20 1-16,20-22 15,-20 0-15,-1 0 0,22 0 0,-21 0 16,-1 0-16,22 0 0,-22 0 0,22-22 16,0 1-16,20 0 0,-20 0 15,21 0-15,-21 0 0,42-22 0,-22 1 16,22 0-16,-21-1 0,21 1 16,0 0-16,0-1 0,0 1 0,21 0 15,1 20-15,-22 1 0,42-21 0,-21 42 16,0-21-16,0 21 0,22 0 15,-22 0-15,0 0 0,0 21 0,22-21 16,-22 21-16,0 0 0,0 0 0,0 1 16,0-1-16,1 0 15,-1 0-15,0 0 0,0 0 0,0 1 16</inkml:trace>
  <inkml:trace contextRef="#ctx0" brushRef="#br0" timeOffset="64180.73">6921 15240 0,'43'0'16,"-86"0"-16,128 0 0,-64-21 0,0 21 0,1-21 15,-1 21-15,-21-21 0,21-1 16,0 22-16,-21-21 16,21 21-16,-21-21 0,21 0 0,-21 0 15,22 0-15,-22-1 16,21 22-16,-21-21 0,0 0 0,0 0 15,0 0-15,-21 21 32,-1 0-32,1 0 0,0 21 15,0 0-15,0 0 0,0 22 0,-1-1 16,1 0-16,0 1 0,0-1 16,0 0-16,21 1 0,0-22 0,-21 21 15,21-21-15,0 22 0,0-22 16,0 0-16,0 0 0,21-21 15,0 0-15,0 0 16,21 0-16,-20 0 0,-1-21 16,0 21-16,21-21 0,-21 0 0,22-1 15,-22-20-15,21 21 0,-21-21 0</inkml:trace>
  <inkml:trace contextRef="#ctx0" brushRef="#br0" timeOffset="64456.57">7726 14478 0,'0'0'0,"21"-42"0,-21-1 0,0 22 16,0 0-16,0 0 0,0 42 31,0 0-31,0 0 0,0 22 0,0-1 16,-21 0-16,21 22 0,-21-1 16,-1 1-16,22-1 0,0 1 0,-21-1 15,0 1-15,21-1 0,-21 1 0,0-1 16,0 1-16,21-22 0,-22 1 15,1-1-15,21 0 0,0 1 0,0-22 16,0 0-16,0 0 0,21-42 31,1 0-31,-1 0 16,0-1-16,0-20 0,21 21 16,-20-21-16</inkml:trace>
  <inkml:trace contextRef="#ctx0" brushRef="#br0" timeOffset="64832.35">7874 15113 0,'0'0'0,"0"21"0,0 0 15,0 1 1,21-22-16,0 0 16,0 0-16,1 0 15,-1 0-15,0 0 0,0-22 0,0 22 16,0-21-16,1 0 0,-1 21 15,0-21-15,-21 0 0,21 0 16,-21-1-16,21 22 0,-21-21 0,0 0 16,0 0-1,-21 21-15,0 0 0,0 0 0,0 0 16,-1 0-16,-20 21 0,21-21 0,0 21 16,0 0-16,-1 1 0,1-1 15,0 21-15,0-21 0,0 22 0,21-22 16,-21 21-16,21-21 0,0 22 0,0-22 15,0 0-15,0 0 0,0 0 16,0 0-16,21 1 0,0-1 0,0-21 16,0 21-16,0-21 15,22 0-15,-22 0 0,0 0 16,21 0-16,-20-21 0,20 21 0,0-21 16,1-1-16,-1 1 0</inkml:trace>
  <inkml:trace contextRef="#ctx0" brushRef="#br0" timeOffset="65116.18">8721 14944 0,'21'0'0,"-42"0"0,42-21 15,-42 21 1,-1 0-16,1 0 16,0 21-16,0 0 0,0 0 0,0 0 15,-1 0-15,1 22 16,0-22-16,0 21 0,0 1 0,0-1 15,21-21-15,0 21 0,-22-20 16,22 20-16,0-21 0,0 21 0,0-20 16,0-1-16,0 0 0,22 0 15,-1 0-15,21-21 0,-21 0 16,22 0-16,-22 0 0,21 0 0,0 0 16,1 0-16,-1 0 0,0-21 0,1 0 15,-22 0-15,21 0 0,1-1 16,-1-20-16,-21 21 0</inkml:trace>
  <inkml:trace contextRef="#ctx0" brushRef="#br0" timeOffset="65410.03">9398 14436 0,'0'0'0,"0"-43"16,0 1-16,0 21 0,0 0 0,0 0 15,0-1-15,-21 22 0,0 0 16,-1 22-16,22-1 15,-21 0-15,0 21 0,21-21 0,-21 22 16,0 20-16,21-20 0,-21 20 0,21 1 16,-22-22-16,1 21 15,21 1-15,-21-1 0,0 1 0,21-22 0,-21 22 16,0-1-16,21-20 0,0-1 16,-22 0-16,22 1 0,-21-1 15,21-21-15,0 0 0,0 0 0,0 1 16,21-22-1,1 0-15,-1 0 0,0 0 0,0 0 16,0-22-16,22 1 0,-22 0 0,21 0 16,-21 0-16</inkml:trace>
  <inkml:trace contextRef="#ctx0" brushRef="#br0" timeOffset="65819.78">9588 15028 0,'0'0'0,"0"-21"16,-21 42-1,0 1 1,0-1-16,0 0 16,21 21-16,0-21 0,-21 1 0,-1 20 15,22-21-15,-21 0 0,21 22 16,0-22-16,0 0 0,0 0 0,0 0 16,0 0-16,21 1 0,1-22 15,-1 0-15,0 0 0,0 0 16,21 0-16,-20 0 0,-1 0 15,21-22-15,-21 1 0,22 21 0,-22-21 16,0 0-16,21-21 0,-21 20 16,1-20-16,-22 21 0,0-21 0,0-1 15,0 1-15,0 21 0,0-22 0,0 22 16,0 0-16,-22 0 0,1 0 16,0 0-16,0 21 0,-21 0 0,20 0 15,1 0-15,0 0 0,-21 0 0,21 21 16,-1 0-16,1 0 0,0 0 15,21 0-15,0 1 0,-21-1 0,21 0 16,0 21-16,0-21 0,0 1 0,0-1 16,21 0-16,-21 0 15,21 0-15,0-21 0,1 21 0,-1-21 16,0 22-16,0-22 0,0 0 0</inkml:trace>
  <inkml:trace contextRef="#ctx0" brushRef="#br0" timeOffset="66188.58">9969 15388 0,'0'0'16,"22"0"-16,-1 0 0,0 0 16,0 0-1,0 0-15,0-21 16,-21 0-16,22 21 0,-1-21 0,0 0 16,0-1-16,0 1 0,0 0 15,1-21-15,-1 21 0,-21-1 0,21-20 16,-21 21-16,21 0 0,-21 0 15,0-1-15,0 1 0,0 0 0,21 21 16,-21 21 0,0 0-1,0 1-15,0-1 0,0 0 0,0 0 16,0 21-16,0-20 0,0-1 16,0 0-16,0 21 0,0-21 0,0 1 15,0-1-15,0 0 0,21-21 16,1 0-16,-1 21 15,0-21-15,0 0 0,0 0 16,0 0-16,1-21 0,-1 0 16,0 0-16,0-1 0,0 22 15,-21-21-15,0 0 0,0 0 16,0-21-16</inkml:trace>
  <inkml:trace contextRef="#ctx0" brushRef="#br0" timeOffset="66476.64">9144 14711 0,'-42'0'0,"20"21"15,44-21 1,-1 0-16,21 0 0,-21 0 0,22 0 15,20 0-15,-21 0 0,1 0 16,20 0-16,-20-21 0,20 21 0,-21 0 16,22 0-16,-22 0 0,22 0 0,-22 0 15,0 0-15,-20 0 0,20 0 16,-21 0-16,0 0 0,-42 21 31,-21-21-31</inkml:trace>
  <inkml:trace contextRef="#ctx0" brushRef="#br0" timeOffset="67168.25">3704 16214 0,'0'-21'0,"0"42"16,-21-42-16,21-1 0,0 1 0,-21 21 15,21-21-15,0 42 16,0 0-1,0 1-15,0 20 0,21 0 16,-21 1-16,21-1 0,0 21 0,22 1 16,-22-1-16,0 1 0,0-1 15,0-20-15,0 20 0,1 1 0,-1-22 16,-21 0-16,21 1 0,0-1 16,-21-21-16,0 0 0,21 1 0,-21-1 15,21 0-15,1-42 47,-22 0-47,0-1 0,0 1 16,0-21-16,21 21 0,-21-22 15</inkml:trace>
  <inkml:trace contextRef="#ctx0" brushRef="#br0" timeOffset="67452.69">4233 16235 0,'21'-21'0,"-42"42"0,42-63 15,-42 63 1,0 0 0,-21 0-16,21 0 15,-22 22-15,22-1 0,-21 0 0,-1 1 16,1-1-16,0 21 0,-22 1 16,22-1-16,0 1 0,-22-1 0,22-20 15,-1 20-15,1 1 0,0-22 16,21 0-16,-22 1 0,22-22 0,21 0 15,0 0-15,-21 0 0,21 1 16,21-22 0,0 0-16,0 0 0,1 0 15,-1 0-15,21-22 0,0 1 0,-20 0 16,20 0-16,0 0 0,1 0 16</inkml:trace>
  <inkml:trace contextRef="#ctx0" brushRef="#br0" timeOffset="67824.48">4614 16637 0,'0'0'0,"0"21"0,0 0 0,0 1 16,0-1-16,0 21 0,-21 0 15,0 1-15,0-1 0,21 0 0,0 1 16,-21 20-16,-1-20 0,22 20 0,-21 1 15,21-1-15,0 1 16,0-1-16,-21 1 0,21 20 0,-21-20 16,21-1-16,-21 1 0,21-1 15,-21 1-15,-1-1 0,22 1 0,-21-22 16,21 22-16,-21-22 0,21 0 16,-21-21-16,21 22 0,0-22 0,0 0 15,0 0-15,0-42 31,0 0-31,0-21 16,0 20-16,0 1 0,0-21 16,21 0-16,-21-1 0,21-20 0,-21 20 15,21-41-15,-21 20 0,0 1 16,22-22-16,-22 0 0,21 22 16</inkml:trace>
  <inkml:trace contextRef="#ctx0" brushRef="#br0" timeOffset="68132.3">4424 17293 0,'0'-106'15,"0"43"-15,0 232 0,0-380 16,0 168-16,-21 1 0,21 0 0,0-1 15,0 1-15,0 21 0,0-22 16,0 22-16,21-21 0,0 21 0,0 0 16,0-1-16,22 1 0,-1 0 15,-21 21-15,21 0 0,1 0 0,-1 0 16,0 0-16,1 0 0,-1 21 16,-21 0-16,22 1 0,-22 20 0,0-21 15,0 21-15,-21 1 16,0-22-16,0 21 0,0 1 0,-21-22 15,0 21-15,0-21 0,-22 22 16,1-22-16,0 0 0,20 0 0,-20 0 16,0-21-16,-1 21 0,22-21 0,-21 22 15,21-22-15,0 0 0,-1 0 16,1 0-16,0 0 0,21-22 31,0 1-31,21 21 0,0-21 16,1 21-16,20-21 0,-21 0 15,21 0-15,-20 21 0</inkml:trace>
  <inkml:trace contextRef="#ctx0" brushRef="#br0" timeOffset="68723.95">5778 16891 0,'0'-21'0,"0"42"0,0-63 16,22 42-16,-22-21 0,0-1 16,0 1-16,0 0 0,0 0 15,0 0-15,-22 0 0,1-1 0,0 22 16,0-21-16,0 0 16,0 21-16,-22 0 0,22 0 0,0 0 15,-21 0-15,20 0 0,-20 21 16,21 0-16,-21 1 0,20-1 0,-20 21 15,21-21-15,0 22 0,0-1 16,-1 0-16,1 1 0,0-1 0,0 0 16,21 1-16,0-22 0,0 21 15,0-21-15,0 0 0,0 22 0,21-22 16,0 0-16,0-21 16,1 0-16,-1 0 0,21 0 15,-21 0-15,22-21 0,-1 21 0,-21-21 16,21 0-16,1-1 0,-22 1 15,21-21-15,-21 21 0,1-22 0,-1 22 16,0-21-16,0 0 0,-21-1 16,0 1-16,0 0 0,0-1 0,0 22 15,0-21-15,0 21 0,0-1 16,0 44 15,-21-1-31,21 21 0,-21-21 0,21 22 16,0-22-16,0 21 0,0 0 0,0 1 15,0-22-15,0 21 16,0-21-16,0 22 0,0-22 0,0 0 16,0 0-16,21 0 0,0-21 15,-21 22-15,21-22 0,0 0 16,1 0-16,-1 0 0,0 0 16,0 0-16,0-22 0,0 1 15,-21 0-15,22 0 0</inkml:trace>
  <inkml:trace contextRef="#ctx0" brushRef="#br0" timeOffset="69064.77">6350 16404 0,'0'0'0,"0"-21"0,21 21 0,-21-21 15,0 42 16,0 0-15,0 0-16,0 1 0,0-1 0,-21 0 16,21 21-16,0 1 0,0-1 0,0 0 15,0 1-15,-21-1 0,21 0 16,-21 22-16,21-22 0,-22 0 0,22 1 16,0-1-16,0 0 15,-21 1-15,21-22 0,-21 0 0,21 21 16,0-20-16,0-1 0,0 0 15,0-42 32,21 0-47,-21-1 0,21 1 16</inkml:trace>
  <inkml:trace contextRef="#ctx0" brushRef="#br0" timeOffset="69668.42">6773 16320 0,'-21'0'31,"0"0"-31,21 21 16,0 0-16,0 0 0,-21 21 15,21-20-15,-21 20 0,21-21 0,0 21 16,0 1-16,0 20 0,0-20 0,0-1 16,-22 21-16,22-20 15,0-1-15,-21 0 0,21 1 0,0-1 16,0 0-16,0-20 0,0 20 16,-21-21-16,21 0 0,0 0 0,-21 1 15,21-1-15,0 0 16,-21-21-1,21-21 1,0 0 0,0-1-16,0 1 0,0 0 0,0 0 15,0-21-15,0 20 0,0-20 16,21 21-16,0-21 0,0 20 0,0-20 16,1 21-16,20-21 0,-21 20 15,21-20-15,-20 21 0,20 21 16,-21-21-16,21 21 0,-20 0 0,-1 0 15,0 21-15,0 0 0,-21 0 16,0 22-16,21-22 0,-21 21 0,0-21 16,21 22-16,-21-1 0,0-21 15,0 21-15,0-20 0,0-1 0,0 0 16,0 0-16,0 0 0,0 0 0,0 1 16,0-1-1,0-42 32,0-1-31,0 1-16,-21 21 0,21-21 15</inkml:trace>
  <inkml:trace contextRef="#ctx0" brushRef="#br0" timeOffset="69967.75">6075 16701 0,'0'-22'15,"-21"22"-15,42-21 16,0 21-16,0 0 15,21 0-15,-20 0 0,-1-21 16,21 21-16,-21 0 0,22 0 0,-1 0 16,-21 0-16,21 0 0,-20 0 15,-1 0-15,0 0 0,0 0 0,0 0 16</inkml:trace>
  <inkml:trace contextRef="#ctx0" brushRef="#br1" timeOffset="79360.75">1037 3810 0,'0'-21'16,"-21"21"-16,21-21 15,0 0-15,0-1 16,-21 22 0,21-21-1,0 42 32,0 1-31,0-1-16,0 0 15,0 0-15,0 0 16,0 0-16,0 1 0,0-1 16,0 0-16,0 0 0,0 0 15,0 0-15,0 1 0,0-1 16,0 0-16,0 0 0,0 0 16,21 0-16,-21 1 0,21-1 15,-21 0-15,0 0 16,21-21-16,-21 21 15,21-21 1,1 0 15,-1 0-31,0 0 0,0-21 16,0 21-16,0-21 16,1 0-16,20 21 0,-21-21 0,21-1 15,1 1-15,-1 0 0,0-21 16,22 21-16,-22-1 0,22 1 15,-1 0-15,-20 0 0,20-21 0,1 20 16,-22 1-16,21 0 0,-20 0 16,20 0-16,-20 0 0,-1-1 0,21 1 15,-41 0-15,20 21 0,0-21 16,-21 21-16,22-21 0,-22 0 0,0 21 16,0 0-16,0-22 0,1 22 15,-1 0-15,-21-21 0,21 21 16,0 0 62,-42 0 63,0 0-141,0 21 15,-1-21-15,22 22 0,-21-22 16,0 21-16</inkml:trace>
  <inkml:trace contextRef="#ctx0" brushRef="#br1" timeOffset="80804.2">381 5419 0,'0'-21'16,"0"-1"0,-21 22-16,21-21 46,0 42-30,0 1 0,0-1-16,0 0 15,42 85 1,-42-64-16,0-21 16,0 0-16,0 22 0,0-22 0,0 0 15,0 0-15,0 22 0,0-22 16,0 0-16,0 0 15,0 0-15,21 0 0,0 1 16,-21-1 0,22-21-1,-22 21-15,21-21 32,0 0-17,0 0 1,0-21-16,0 21 15,1-21-15,-1 21 0,0-22 16,21 1-16,-21 0 0,22 21 0,-22-21 16,21 0-16,1-22 0,-1 22 15,0 0-15,1 0 0,-1-21 16,0 20-16,1 1 0,20-21 0,-21 21 16,1 0-16,-1-1 0,0 1 15,1 0-15,-1 21 0,-21-21 0,22 0 16,-22 21-16,0-21 0,0 21 15,0-22-15,0 22 0,1 0 0,-1 0 16,-21-21-16,21 0 16,-42 42 109,21 0-125,-21-21 0,-1 22 15,1-1-15</inkml:trace>
  <inkml:trace contextRef="#ctx0" brushRef="#br1" timeOffset="85807.86">12086 6562 0,'0'0'0,"-21"0"15,0 0 1,42 0 78,0 0-94,0 0 0,0 0 15,1 0-15,-1 0 16,0 0-16,21 0 0,-21 0 0,1 0 16,-1 0-16,0 0 0,21 0 15,-21 0-15,1 0 0,-1 0 16,21 0-16,-21 0 0,0 0 0,22 0 15,-22 0-15,21 0 0,1 0 0,-1 0 16,0 0-16,22 0 0,-22 21 16,22-21-16,-22 0 0,21 0 15,1 0-15,-22 0 0,22 0 0,-22 0 16,22 0-16,-22 0 0,0 0 0,1 0 16,-1 0-16,0 0 0,1 0 15,-22 0-15,21 0 0,-21 0 0,22 0 16,-22 0-16,0 0 0,0 0 15,0 0-15,0 0 0,1 0 0,-1 0 32,0 0-17,-21 21 48,0 0-48,0 0 1,-21-21-16,21 22 0,0-1 0,0 0 16,0 0-16,0 0 15,0 0-15,-21 1 0,21-1 16,0 0-16,0 0 16,0 0-16,-22 0 0,22 1 15,-21-1-15,21 0 0,0 0 0,0 0 16,0 0-16,-21 1 0,21-1 0,-21 21 15,0-21-15,21 22 0,0-22 16,0 0-16,-21 21 0,-1-21 0,22 22 16,-21-22-16,21 0 0,-21 21 15,21-20-15,0-1 0,-21 0 0,21 0 16,-21 21-16,21-20 0,0-1 0,0 0 16,-21 0-16,21 0 0,0 0 15,0 1-15,-22-1 0,22 0 0,0 0 16,0 0-16,0 0 0,0 1 15,0-1-15,0 0 0,0 0 16,0 0-16,0 0 0,0 1 0,0-1 16,0 0-16,0 0 0,0 0 0,0 0 15,0 1-15,0-1 0,0 0 16,0 0-16,0 0 0,0 0 0,0 1 16,0-1-16,0 0 0,0 0 15,0 0-15,0 0 0,0 1 16,0-1-16,0 0 0,0 0 0,-21 0 15,21 0-15,0 1 0,0-1 16,0 0-16,0 0 16,0 0-16,0 0 15,0 1-15,-21-1 0,21 0 0,0 0 16,-21 0-16,21 0 0,0 1 16,0-1-16,-21 0 0,21 0 0,-21 0 15,21 0-15,0 1 0,0-1 0,0 0 16,0 0-16,0 0 15,0 0-15,0 1 16,0-1-16,0 0 16,0 0-1,0 0-15,0 0 16,0 1 0,0-1-1,0 0 1,0 0-1,0 0 17,-22 0-1,1-21-15,0 0-1,0 0 1,0 0-16,0 0 15,-1 0-15,22 22 16,-21-22-16,0 0 0,0 0 16,0 0-16,0 0 0,-1 0 15,1 0-15,0 0 0,0 0 0,0 0 16,0 0-16,-22 0 0,22 0 16,0 0-16,0 0 0,-22 0 0,22 0 15,0 0-15,0 0 0,-21 0 0,20 0 16,1 0-16,0 0 0,-21 0 15,21 0-15,-1 0 0,1 0 0,0 0 16,-21 0-16,21 0 0,-1 0 0,-20 0 16,21 0-16,0 0 0,-22 0 15,22 0-15,0 0 0,0 0 16,0 0-16,-22 0 0,22 0 0,0 0 16,0 0-16,0 0 0,0 0 0,-1 0 15,1 0-15,0 0 0,0 0 16,0 0-16,-22 0 0,22 0 0,0 0 15,0 0-15,0 0 0,0 0 0,-1 0 16,1 0-16,0 0 0,0 0 16,0 0-16,0 0 0,-1 0 0,1 0 15,0 0-15,0 0 16,0 0-16,0 0 0,21-22 16,-22 22-1,1 0-15,0 0 31,21-21-15,0 0 15,0 0-31,21 0 16,-21 0 0,21 21-16,-21-22 0,0 1 15,22 0-15,-1 21 0,-21-21 16,21 0-16,0 0 0,0-1 15,-21 1-15,21 0 0,1 0 16,-1 0-16,0 0 0,-21-1 16,21 1-16,0 0 0,0 0 15,-21 0-15,22 21 0,-22-21 0,21 21 16,0 0-16,-21-22 0,0 1 16,21 21-16,0-21 15,-42 21 63,0 21-78,0 0 16,0-21-16,-1 22 16,1-22-16,21 21 0,-21 0 0,0 0 15,0 0-15,0 0 0,-1 1 0,1-1 16,0 0-16,0 0 0,0 0 15,21 0-15,-21 1 0,-1-1 0,1 21 16,0-21-16,21 0 0,-21 1 0,0-1 16,21 0-16,-21-21 0,21 21 15,0 0-15,-22 0 0,1 1 16,0-1-16,21 0 16,-21 0-1,21 0 32,0 0 0,21-21-31,0 0-16,0 22 15,1-22-15,-1 0 0,-21 21 16,21-21-16,0 0 0,0 21 15,-21 0-15,21-21 0,1 21 0,-1-21 16,0 0-16,-21 21 0,21-21 16,0 22-16,0-22 0,1 0 0,-22 21 15,21-21-15,0 0 0,0 21 0,0-21 16,0 0-16,-21 21 0,22-21 16,-1 0-1,0 0 1,-21-21 46,0 0-62,0 0 0,0-1 16</inkml:trace>
  <inkml:trace contextRef="#ctx0" brushRef="#br1" timeOffset="87832.38">12065 6583 0,'-21'0'63,"0"0"-48,-1 0 1,1 0 0,0 0-16,0 0 15,0 0 1,0 0-16,-1 0 15,1 0 1,0 0 31,0 0-16,42 0 16,-21-21-31,21 21-16,0-21 15,1-1-15,-1 22 0,0-21 16,0 0-16,0 21 0,22-21 16,-22 0-16,0 21 0,0-21 0,21-1 15,-20 22-15,-1-21 0,21 0 16,-21 21-16,0-21 0,1 21 15,-1-21-15,0 21 0,21-21 0,-21 21 16,1-22-16,-1 22 0,0-21 16,0 21-16,0-21 0,0 21 0,1 0 15,-22-21-15,21 21 0,0 0 16,0-21-16,0 21 16,-21-21-1,-21 21 32,0 0-47,0 21 16,0-21-16,-1 0 15,1 0-15,0 21 0,-21-21 16,21 21-16,-1-21 0,1 0 16,0 21-16,0-21 0,0 21 0,-22-21 15,22 22-15,0-22 0,0 0 16,0 21-16,0-21 0,-1 0 0,1 21 15,0-21-15,0 21 16,0-21-16,0 21 0,-1 0 16,1-21-1,21 22-15,-21-22 0,0 0 16,21 21-16,0 0 78,21-21-62,-21 21-16,21-21 0,0 21 15,1 0 1,-1-21-16,0 22 0,0-1 16,0-21-16,-21 21 0,21 0 15,1-21-15,-22 21 16,21 0-16,0 1 0,-21-1 0,21 0 0,-21 0 15,21 0-15,0 0 16,-21 1-16,22-1 0,-1 0 0,-21 0 16,0 0-16,21-21 0,0 21 0,-21 1 15,21-1-15,0-21 16,-21 21-16,22-21 0,-22 21 16,21-21-1,0 0 16,-21 21 32</inkml:trace>
  <inkml:trace contextRef="#ctx0" brushRef="#br1" timeOffset="134049.31">14922 6223 0,'0'-21'16,"-21"21"-16,0-21 16,21 0-1,-21 21 16,21 21-15,0 0 0,0 0-16,0 0 15,0 0-15,0 1 0,0-1 16,0 0-16,21 0 0,0 0 16,-21 0-16,21-21 0,1 22 0,-22-1 15,21-21-15,0 0 0,0 21 0,0-21 16,0 0-16,22 0 0,-22 0 15,0 0-15,0 0 0,22-21 16,-22 0-16,0-1 0,0 1 16,0 0-16,0 21 0,1-21 0,-22 0 15,0 0-15,0-1 0,0 1 0,21 0 16,-21 0-16,0 0 16,0 0-16,0-1 15,0 44 16,0-1-15,0 0-16,0 0 16,0 0-16,0 0 0,-21 22 15,21-22-15,0 21 16,0-21-16,0 22 0,0-1 0,0 0 16,-22 1-16,22-1 0,0 0 0,0-20 15,0 20-15,0-21 0,0 21 16,0-20-16,0-1 0,-21 21 0,21-21 15,0 0-15,0 1 0,0-1 16,-21 0-16,0 0 16,0-21-16,0 0 0,-1 21 0,1-21 15,0 0-15,0 0 0,-21 0 16,-1 0-16,22 0 0,-21 0 0,21 0 16,-22 0-16,22 0 0,-21 0 15,21 0-15,-1 0 0,1 0 0,0 0 16,21-21-16,0 0 31,0 0-15,21 21-16,0-21 0,1 21 15,-1-22-15</inkml:trace>
  <inkml:trace contextRef="#ctx0" brushRef="#br1" timeOffset="134428.1">15642 6160 0,'0'0'15,"21"-22"-15,0 22 31,-21 22-15,0-1-16,0 21 0,0-21 16,0 22-16,0-22 0,0 21 15,0 0-15,0 1 0,0-1 16,0 22-16,0-43 0,0 21 0,0 0 16,-21 1-16,21-22 0,-21 0 15,21 21-15,0-20 0,0-1 0,0 0 16,0 0-16,21-21 15,0 0 1,1 0-16,-1 0 16,0-21-16,0 0 15,0 0-15,-21-1 0</inkml:trace>
  <inkml:trace contextRef="#ctx0" brushRef="#br1" timeOffset="134631.99">15600 6541 0,'0'0'0,"-21"0"0,42 0 31,0 0-15,0 0-16,0 0 0,0 0 16,1 0-16,-1 0 15,0 0-15,0-22 0,0 22 0,0 0 16,1-21-1,-1 21-15,0-21 0</inkml:trace>
  <inkml:trace contextRef="#ctx0" brushRef="#br1" timeOffset="165079.97">17081 6244 0,'22'0'78,"-1"0"-62,0 0-16,0 0 0,0-21 15,0 21-15,22-21 0,-22 21 0,0-21 16,0 21-16,22-21 0,-22 21 0,0-22 15,0 1-15,0 21 16,-21-21-16,0 0 0,-21 0 16,0 21-1,0 0-15,0 0 0,-1 0 0,1 0 16,-21 0-16,21 0 0,-22 0 16,22 21-16,-21 0 0,21 0 15,0-21-15,-22 21 0,22 1 0,0-1 16,0 0-16,0 0 0,-1 0 0,1 22 15,21-22-15,0 0 0,0 0 16,0 0-16,0 0 0,0 22 0,0-22 16,0 0-16,0 0 0,0 0 0,21 1 15,1-1-15,-1 0 0,0 0 16,0 0-16,0 0 0,0 1 0,22-1 16,-22 0-16,0-21 0,0 21 0,-21 0 15,21 0-15,-21 1 16,0-1-16,0 0 15,-21-21-15,0 21 0,0-21 0,0 0 16,-22 21-16,1-21 0,21 21 0,-21-21 16,-1 0-16,1 0 0,0 0 15,20 0-15,-20 0 0,21 0 0,-21-21 16,20 0-16,1 0 0,0 21 0,0-21 16,21 0-16,-21-1 0,21 1 15,-21 21-15,21-21 0,0 42 31,0 0-15,21 1-16,0-22 0,-21 21 16,0 0-16,21 0 0,0 0 15,-21 0-15,21 1 0,1-22 0,-22 21 16,21 0-16,0-21 0,-21 21 16,21-21-16,0 0 0,0 0 0,1 0 15,-1 0-15,0 0 0,0 0 0,0 0 16,0 0-16,22 0 0,-22 0 15,21-21-15,-21 0 0,22 0 0,-22 21 16,21-22-16,-21 1 0,1 0 0,20 0 16,-21 0-16,0-22 0,-21 22 15,21 0-15,-21 0 0,22 0 0,-22 0 16,0-1-16,0 44 31,0-1-15,0 0-16,0 0 0,-22 0 0,22 0 15,-21 1-15,21-1 0,-21 0 0,21 0 16,0 0-16,0 0 0,0 1 16,0-1-16,0 0 15,21-21 1,0 0-16,1 0 0,-1 0 16,0 0-16,0 0 0,0 0 0,0-21 15,22 0-15,-22 21 0,0-22 0,0 1 16,0 0-16,22 0 0,-43 0 15,21 0-15,0-22 0,0 22 0,-21 0 16,21 0-16,-21 0 0,0-1 16,0 1-16,0 42 31,0 1-31,-21-1 16,0 0-16,21 0 0,0 21 0,-21-20 15,21-1-15,-21 0 0,21 0 16,0 0-16,0 0 0,0 1 0,0-1 15,21 0 1,0-21-16,0 0 0,0 0 16,22 0-16,-22 0 0,0 0 15,21-21-15,-20 0 0,-1 21 0,21-22 16,-21 1-16,22 0 0,-22 0 0,0 0 16,0 0-16,0-22 0,0 22 15,-21 0-15,22-21 0,-22 20 0,0 1 16,0 0-16,0 0 0,0 0 0,0 0 15,-22 21 1,1 0-16,21 21 0,-21 0 16,21 0-16,-21 0 0,21 0 0,-21 22 15,21-22-15,0 21 0,-21-21 16,21 22-16,-22-1 0,1-21 16,21 22-16,0-1 0,0 0 0,-21 1 15,21-1-15,-21 0 0,21 22 16,-21-22-16,21 0 0,0 22 0,-21-22 15,-1 1-15,22-1 0,0 0 0,0 1 16,-21-22-16,21 21 0,0-21 0,0 22 16,0-22-16,0 0 15,0-42 1,0 0 0,21-1-16</inkml:trace>
  <inkml:trace contextRef="#ctx0" brushRef="#br1" timeOffset="165420.78">17928 6710 0,'0'-42'16,"0"84"-16,-21-106 0,21 43 0,0 0 15,21 21-15,21-21 0,-20 21 16,20 0-16,0 0 0,-21 0 15,22 0-15,-1 0 0,0 0 0,1 21 16,-1 0-16,-21 0 0,0 1 0,1-1 16,-1 0-16,-21 0 15,0 21-15,0-20 0,-21-1 0,-1 0 16,1 0-16,0 0 0,-21 0 0,-1 1 16,22-1-16,-21 0 0,0 0 15,-1-21-15,22 21 0,0-21 0,0 0 16,0 0-16,-1 21 0,44-42 31,-1 21-15,21-21-16,-21 0 0,0 0 0,22 21 15</inkml:trace>
  <inkml:trace contextRef="#ctx0" brushRef="#br1" timeOffset="165748.59">18754 6498 0,'0'0'0,"0"-21"0,0 0 16,-22 21-1,1 0 1,21 21-16,0 0 0,0 0 16,0 22-16,0-22 0,0 21 15,0 1-15,0-1 0,0 0 0,0 1 16,0-1-16,0 21 0,0-20 0,0-1 15,-21 22-15,21-22 0,0 21 16,-21-20-16,21 20 0,0-20 16,0-1-16,-21 21 0,21-20 0,-21-1 15,21 0-15,-22 1 0,22-1 0,0-21 16,0 22-16,0-22 0,-21 0 16,21 0-16,0 0 0,-21-42 15</inkml:trace>
  <inkml:trace contextRef="#ctx0" brushRef="#br1" timeOffset="165787.57">18732 9970 0,'43'-1249'16</inkml:trace>
  <inkml:trace contextRef="#ctx0" brushRef="#br1" timeOffset="166104.38">18775 6731 0,'-21'-42'0,"42"84"0,-64-105 0,22 41 15,21 1-15,0 0 0,0 0 16,0 0-16,0 0 0,0-1 16,0 1-16,21 0 0,1 21 0,-1-21 15,0 21-15,0 0 0,21 0 16,-20 0-16,20 0 0,-21 0 0,0 0 16,22 0-16,-22 21 0,0 0 15,0-21-15,0 21 0,-21 22 0,0-22 16,0 0-16,0 0 0,0 0 15,-21 1-15,0-1 0,-21 0 0,20 0 16,-20 0-16,21 0 0,0 1 0,-22-22 16,22 21-16,0-21 0,0 0 15,0 21-15,0-21 0,42 0 32,0 0-17,0-21-15,0 21 0</inkml:trace>
  <inkml:trace contextRef="#ctx0" brushRef="#br1" timeOffset="166544.14">19346 6477 0,'0'0'16,"0"-21"-1,-21 21 1,0 0-1,21 21-15,-21 0 0,0 0 0,21 1 16,0-1-16,-22 0 0,1 0 16,21 0-16,0 22 0,0-22 0,0 0 15,-21 0-15,21 0 0,0 0 16,0 1-16,0-1 0,21-21 16,-21 21-16,21-21 0,1 0 0,-1 0 15,0 0-15,21 0 0,-21 0 0,1 0 16,-1 0-16,21 0 0,-21-21 0,0 0 15,1-1-15,-1 22 0,0-21 16,0 0-16,-21 0 0,0-21 0,0 20 16,0 1-16,0-21 0,0 21 0,-21 0 15,0-1-15,0 1 0,-1 0 16,1 21-16,-21 0 0,21 0 0,0 0 16,-1 0-16,1 0 0,0 0 0,0 0 15,0 0-15,0 21 16,-1 0-16,1 1 0,21-1 15,0 0-15,0 0 16,21-21 0,1 0-16,-1 0 15</inkml:trace>
  <inkml:trace contextRef="#ctx0" brushRef="#br1" timeOffset="166983.88">19770 6477 0,'0'0'0,"-22"-21"0,1 21 15,21-21-15,0 0 16,21 21 0,1 0-16,-1 0 0,0 0 15,0 0-15,0 0 0,0 0 0,1 0 16,-1 21-16,0 0 0,0-21 0,0 21 15,0 0-15,-21 0 0,22 1 16,-22 20-16,21-21 0,-21 0 16,0 0-16,0 1 0,0-1 0,0 21 15,0-21-15,0 0 16,0 1-16,0-1 0,-21-21 16,-1 0-16,1 0 15,0 0-15,0 0 0,0 0 16,21-21-1,0-1-15,0 1 0,0 0 16,0 0-16,0 0 0,0 0 0,0-1 16,0 1-16,21 0 0,0-21 15,-21 21-15,21-1 0,-21 1 0,0 0 16,21 0-16,1 0 0,-22 0 16,21 21-16,0-22 0,-21 1 15,21 21-15,0-21 0,0 0 0,1 0 16,-1 21-16</inkml:trace>
  <inkml:trace contextRef="#ctx0" brushRef="#br1" timeOffset="167296.71">20595 5863 0,'-42'-42'31,"21"42"-15,21 21-16,0 0 0,0 0 16,-22 1-16,1-1 0,21 21 0,-21 0 15,21-20-15,0 20 0,-21 21 16,0-20-16,0-1 0,21 0 0,-22 1 16,1 20-16,21-20 0,-21-1 0,21 0 15,-21 1-15,21-1 0,-21 0 16,21-21-16,0 1 0,0-1 0,0 0 15,0 0-15,0 0 16,21-21 0,0 0-16,0-21 15,0 0-15</inkml:trace>
  <inkml:trace contextRef="#ctx0" brushRef="#br1" timeOffset="167707.47">20891 6350 0,'0'-21'16,"0"0"-16,-21 21 15,0 0-15,0 0 16,0 0-16,0 21 0,-1 0 0,1 0 16,0 0-16,0-21 0,0 22 15,0-1-15,-1 0 0,22 0 16,0 0-16,0 0 0,0 1 0,0-1 15,0 0-15,22-21 16,-1 21-16,0-21 0,0 0 16,0 0-16,22 0 0,-22 21 0,0-21 15,0 0-15,0 0 0,0 0 0,-21 21 16,22-21-16,-22 22 16,0-1-1,-22-21-15,1 0 0,0 0 16,0 21-16,0-21 0,-22 0 0,22 0 15,0 21-15,-21-21 16,21 0-16,-1 0 0,1 0 0,0 0 16,0 0-16,21-21 47,0 0-47</inkml:trace>
  <inkml:trace contextRef="#ctx0" brushRef="#br1" timeOffset="168028.29">20278 5990 0,'-22'0'15,"44"0"-15,-65 64 0,43-43 0,0-42 16,21 21-16,1 0 15,20 0-15,-21 0 0,21-21 0,22 21 16,-22 0-16,22 0 0,-22 0 0,22 0 16,-1 0-16,-21 0 0,22-22 15,-22 22-15,1 0 0,-1 0 0,0 0 16,-21 0-16,1 0 0,20 0 0,-21 0 16,0 0-16,0 0 15,-42 0 48</inkml:trace>
  <inkml:trace contextRef="#ctx0" brushRef="#br1" timeOffset="170537.87">15049 8001 0,'0'0'0,"0"-21"0,22 0 0,-1 21 15,-21-21-15,0-1 0,21 1 0,-21 0 16,0 0-16,0 0 15,0 0-15,-21-1 16,0 22-16,-1-21 0,1 21 16,0 0-16,0 0 15,0 0-15,0 0 0,-1 21 16,1 1-16,0-22 0,0 21 0,-21 21 16,20-21-16,1 22 0,0-22 15,21 21-15,-21 22 0,0-22 0,0 0 16,-1 1-16,22-1 0,0 0 0,0 1 15,0-1-15,0 0 0,0 1 16,0-22-16,0 21 0,0-21 0,0 0 16,0 1-16,22-1 0,-1 0 0,0 0 15,0-21-15,0 0 16,22 0-16,-22 0 0,21 0 0,-21 0 16,22-21-16,-1 0 0,0 21 15,-21-21-15,22-1 0,-1-20 16,0 21-16,1 0 0,-22-22 0,21 22 15,-21-21-15,1 0 0,-1-1 0,-21 1 16,0 0-16,0-22 0,0 22 16,0-1-16,0 1 0,-21 0 0,-1-1 15,-20 22-15,21-21 0,-21 21 0,20 0 16,-20-1-16,21 22 0,-21 0 16,-1 0-16,1 0 0,21 0 0,-22 0 15,1 0-15,21 22 0,0-1 16,-22 0-16,22 0 0,0 21 15,0 1-15,21-1 0,-21 0 0,21 1 16,-21 20-16,21-20 0,0-1 16,0 0-16,0 1 0,0-1 0,0 0 15,0 1-15,21-22 0,0 21 0,0-21 16,0 0-16,0 1 0,22-22 16,-1 21-16,-21-21 0,22 0 0,20 0 15,-21 0-15,1 0 0,-1 0 0,22-21 16,-22-1-16,21 1 0,-20 0 15,20 0-15,-20 0 0,-1 0 16,0-22-16,1 22 0,-22 0 0,0-21 16,0 20-16,0-20 0,-21 21 15,21 0-15,-21 0 0,0-1 0,0 1 16,0 42 0,-21 1-1,21-1-15,-21 21 0,21-21 16,0 0-16,0 1 0,-21 20 0,21-21 15,0 21-15,-21-20 0,21-1 16,0 0-16,0 0 0,0 0 0,0 0 16,0 1-16,0-1 0,0 0 15,0-42 17,0 0-32,0-1 15,0 1-15,0 0 0,0 0 16,21 0-16,0-22 0,-21 1 0,21 21 15,0-21-15,-21-1 0,22 1 0,-1 21 16,0 0-16,0-22 0,0 43 16,0-21-16,1 0 0,-1 21 0,0 0 15,0 0-15,0 21 0,-21 0 16,21 0-16,-21 1 0,0-1 16,0 0-16,0 21 0,0-21 0,0 1 15,0 20-15,0-21 0,0 0 16,0 0-16,0 1 0,0-1 0,0 0 15,22 0-15,-1 0 0,0-21 16,0 21-16,0-21 0,0 0 16,22 0-16,-22 0 0,21 0 15,-21-21-15,22 0 0,-22 21 0,21-21 16,-21 0-16,22 0 0,-22-1 0,21-20 16,-21 21-16,1-21 0,-1-1 15,-21 1-15,21 0 0,-21-22 0,21 22 16,-21-1-16,0 1 0,0 21 15,0-21-15,0 20 0,0 1 0,0 0 16,0 0-16,0 42 31,0 0-15,0 22-16,0-22 0,0 21 16,-21-21-16,21 22 0,0-1 15,-21 0-15,21 1 0,0-1 0,0 0 16,0 1-16,0-1 0,0-21 0,0 21 15,0-20-15,0-1 0,0 0 16,0 0-16,0 0 0,21 0 0,0-21 16,0 0-16,0 0 0,1 0 0,-1 0 15,21 0-15,-21 0 0,0 0 16,1-21-16,-1 0 0,21 21 0,-21-21 16,0 0-16,1 0 0,-1-1 15,-21 1-15,21-21 0,-21 21 16,21 0-16,-21-1 0,0 1 0,0 0 15,0 0-15,0 42 32,0 0-32,0 0 15,0 1-15,0-1 0,-21 0 0,21 0 16,0 0-16,0 0 0,0 1 16,0-1-16,0 0 0,0 0 15,0 0-15,21-21 0,0 0 0,0 0 16,1 0-16,20 0 0,-21 0 15,21 0-15,-20 0 0,20-21 0,0 21 16,-21-21-16,22 0 0,-22 0 16,0-1-16,0 1 0,0 0 15,1 0-15,-1 0 0,-21 0 0,21-1 16,-21 1-16,0 0 0,0 0 0,0 0 16,0 42 15,0 0-31,0 0 0,0 0 15,0 1-15,-21-1 0,21 0 16,0 0-16,-21 21 0,21-20 0,0 20 16,0-21-16,-22 21 0,22 1 15,0-1-15,0 0 0,0 1 0,0-1 16,0 0-16,0 1 0,0 20 16,0-20-16,0-1 0,0 0 0,22 1 15,-22-1-15,0 0 0,0 1 0,0-22 16,21 21-16,-21-21 0,0 22 0,0-22 15,0 0-15,0 0 0,-21 0 16,-1-21-16,1 0 16,0 0-16,0 0 0,0 0 15,0-21-15,-1 0 0,1 0 0,21 0 16,0-22-16,-21 22 16,21-21-16,0-1 0,0-20 0,0 21 15,0-1-15,0 1 0,21-22 0,0 22 16,1 21-16,-1-21 0,0-1 15,0 22-15,0 0 0,0-21 0,1 20 16,-1 1-16,0 0 0,0 0 0,0 0 16,0-22-16,22 22 0</inkml:trace>
  <inkml:trace contextRef="#ctx0" brushRef="#br1" timeOffset="173000.13">18627 7938 0,'0'-22'0,"0"44"0,0-65 15,0 22 1,0 0-16,-22 21 16,22-21-16,-21 21 0,21-21 0,-21 21 15,0 0 1,0 21-16,21 0 0,0 0 16,-21 0-16,-1 22 0,22-1 0,-21 0 0,21 1 15,-21 20-15,0-21 16,0 22-16,21-22 0,-21 22 0,-1-22 15,1 22-15,0-22 0,0 0 0,0 1 16,0-1-16,-1 0 0,1-21 16,0 22-16,0-22 0,0 0 0,21 0 15,-21-21-15,-1 21 0,1-21 16,21-21 0,-21 0-16,21 0 0,0 0 0,0 0 15,0-1-15,0-20 0,0 21 0,0-21 16,0 20-16,0-20 0,0 0 15,0-1-15,0 1 0,0 21 0,0-21 16,0 20-16,21 1 16,-21 0-16,21 42 15,-21 0-15,22 1 16,-22-1-16,0 0 0,21 0 16,-21 0-16,21 22 0,-21-22 0,0 21 15,21-21-15,0 0 0,0 1 0,-21 20 16,22-21-16,-1 0 0,0-21 15,-21 21-15,21 1 0,0-22 0,22 0 16,-22 0-16,0 0 0,21 0 16,-21 0-16,22 0 0,-22 0 0,21-22 15,-21 22-15,22-21 0,-22 0 16,0 0-16,21 0 0,-20 0 0,-1-22 16,0 22-16,-21 0 0,21 0 15,-21-22-15,21 22 0,-21 0 0,21 0 16,-21 0-16,0 42 47,0 0-47,0 21 0,-21-20 15,21-1-15,0 0 0,0 0 16,-21 21-16,21-20 0,0-1 0,0 0 16,0 21-16,0-21 0,0 1 15,-21-22-15,21 21 0,0 0 0,21-21 16,0 21-16,0-21 0,1 0 15,-1 0-15,0 0 0,21 0 0,-21 0 16,1-21-16,20 21 0,0-21 0,-21 0 16,22-1-16,-22 1 0,21 0 15,-21 0-15,1 0 0,20 0 0,-21-22 16,-21 22-16,21-21 0,0 21 0,-21-1 16,0 1-16,0 0 0,0 0 15,0 0-15,0 0 16,0 42-1,0 0 1,0 0-16,-21 0 0,21 0 16,-21 22-16,21-22 0,-21 0 0,21 0 15,0 0-15,0 1 0,-21-1 0,21 0 16,-21 0-16,21 0 16,-22-21-16,22-21 46,0 0-46,0 0 0,0 0 16,22-1-16,-1-20 0,0 21 0,-21-21 16,21 20-16,0-20 15,0 21-15,1-21 0,-1 20 0,0 1 16,0 0-16,21 21 0,-20 0 0,-1 0 16,0 0-16,0 0 0,0 0 15,0 0-15,-21 21 0,0 0 0,22 1 16,-22-1-16,0 0 0,0 0 0,0 21 15,0-20-15,0-1 0,0 0 16,0 0-16,0 0 0,0 0 0,21 1 16,-21-1-16,0 0 0,21 0 15,0-21-15,0 0 0,0 0 16,1 0-16,-1 0 0,0 0 0,0 0 16,0 0-16,0 0 0,22 0 15,-22-21-15,0 0 0,0 0 0,0 21 16,1-43-16,-1 22 0,-21 0 15,21-21-15,0-1 0,-21 1 0,0 0 16,21-22-16,-21 22 0,21-22 16,-21 1-16,0 20 0,0-20 0,0 21 15,0-1-15,0 1 0,0 21 0,0 0 16,0-1-16,0 1 0,0 0 16,0 42-1,0 0-15,-21 1 16,21-1-16,-21 21 0,21 0 15,-21 1-15,21 20 0,0-20 16,0 20-16,0-21 0,0 1 0,-21 20 16,21-20-16,0-1 0,0 0 15,0-21-15,0 22 0,0-22 0,0 0 16,0 0-16,0 0 0,0 1 0,0-1 16,0-42 15,0-1-16,0 1-15,0 0 16,0 0-16,21 0 0,-21-22 0,21 22 0,-21 0 16,21-21-16,0 21 0,1-1 0,-22-20 15,21 21-15,0 0 16,21 0-16,-21-1 0,1 22 0,-1-21 16,0 21-16,0 0 0,0 0 15,0 0-15,1 0 0,-22 21 16,0 1-16,0-1 15,0 0-15,0 0 0,-22 0 16,1-21-16,0 21 16,0-21-16,0 0 0,0 22 0,-1-22 15,1 0-15,0 0 0,0 0 0,0 0 16,0 0 0,21-22-1,0 44 32,0-1-47,0 0 16,0 0-16,0 0 15,0 0-15,0 1 0,0-1 0,21 0 16,-21 0-16,0 0 0,0 0 16,21 1-16,0-1 15,0 0-15,0-21 0,1 21 16,-1-21-16,21 0 0,-21 0 0,22 0 15,-1 0-15,0 0 0,-21 0 16,22-21-16,-1 0 0,0 21 16,-20-21-16,20-1 0,0 22 0,-21-21 15,22 0-15,-22-21 0,0 21 0,21-1 16,-20-20-16,-1 21 0,0-21 16,0 20-16,0-20 0,-21 21 0,0 0 15,0 0-15,0-1 0,0 1 0,-21 21 31,0 21-31,0 1 0,0-1 16,-1 0-16,1 0 0,0 0 16,0 0-16,21 1 0,0-1 0,0 0 15,0 0-15,0 0 0,0 0 16,0 1-16,21-1 0,0-21 16,0 21-16,1-21 0,-1 0 15,-21 21-15,21-21 0,0 0 0,0 0 16,-21 21-16,21-21 0,-21 21 15,-21-21 17,0 22-32,0-22 0,0 0 0,0 0 15,-1 0-15,1 0 0,0 0 16,0 0-16,0 0 16,0 0-1,21-22-15,-22 22 16,22-21-16,0 0 0</inkml:trace>
  <inkml:trace contextRef="#ctx0" brushRef="#br1" timeOffset="173660.78">18986 7916 0,'-21'22'31,"21"-1"-31,-21-21 0,21 21 16,-21-21 0,21 21-16,21-42 62,-21 0-46,-21 21 31,21 21-16</inkml:trace>
  <inkml:trace contextRef="#ctx0" brushRef="#br1" timeOffset="195716.03">1228 11557 0,'0'-21'16,"0"0"-1,-22 21 1,22-21-16,0 42 62,0 0-62,0 0 16,0 0-16,22-21 0,-22 21 16,0 1-16,0-1 0,21 0 0,0 0 15,-21 0-15,0 0 0,0 1 16,21-1-16,0 0 0,0 0 15,-21 0-15,0 0 0,22-21 16,-1 22-16,0-1 16,0-21-16,0 0 15,0 0 1,1 0-16,-1 0 16,0 0-1,0 0-15,0 0 0,0-21 16,1-1-16,-1 1 0,0 21 15,0-21-15,21 0 0,1-21 0,-1 20 16,0 1-16,1-21 0,20 21 16,-20-22-16,20 1 0,1 0 0,-1 21 15,1-22-15,-1 1 0,1 21 16,-1-22-16,1 1 0,-22 21 16,0-21-16,1 20 0,-1 1 0,0 0 15,-21 0-15,1 0 0,-1 0 0,0 21 16,0 0-16,-21-22 15,21 22-15,-21 22 79,0-1-79,0 0 15</inkml:trace>
  <inkml:trace contextRef="#ctx0" brushRef="#br1" timeOffset="196688.51">931 13335 0,'0'21'32,"0"0"-17,0 1-15,0-1 16,21-21-16,-21 21 0,22 0 16,-22 0-16,0 0 0,0 22 15,21-22-15,0 0 0,-21 21 0,21-20 16,-21-1-16,0 21 0,21-21 15,-21 0-15,21 1 0,-21-1 0,0 0 16,0 0-16,22 0 0,-22 0 16,21 1-16,-21-1 15,0 0-15,21-21 16,0 0-16,-21 21 16,21-21-1,0 0-15,1 0 0,-22-21 16,42 21-16,-21-21 0,0 0 15,22-1-15,-1 1 0,0-21 0,1 21 16,20-22-16,-21 22 0,1-21 16,20 0-16,-20 20 0,-1-20 0,0 21 15,1-21-15,-22 20 0,21 1 16,-21 0-16,22 21 0,-22-21 0,0 0 16,0 21-16,0 0 15,-21-21-15,21 21 63,-21 21-48,0 0 1,22-21-16</inkml:trace>
  <inkml:trace contextRef="#ctx0" brushRef="#br1" timeOffset="199312.13">11430 14965 0,'-21'0'31,"0"0"1,-1 0-17,1 0-15,0 0 16,0 0-16,0 0 0,0 0 16,-1 0-16,1 0 15,0 0-15,0 0 0,0 0 16,0 0-16,-1 0 0,1 0 15,0 0-15,0 0 0,0 0 16,0 0-16,-1 0 16,1 0-1,42 0 48,1 0-48,-1 0-15,0 0 0,0 0 16,0 0-16,0 0 0,1 0 0,-1 0 16,0 0-16,0 0 0,0 0 15,22 0-15,-22 0 0,0 0 0,21 0 16,-21 0-16,22 0 0,-22 0 0,0 0 16,21 0-16,-20 0 0,20 0 15,0 0-15,-21 0 0,22 0 16,-1 0-16,0 0 0,1 0 0,20 0 15,-20 0-15,-1 0 0,0-21 16,1 21-16,-1 0 0,0 0 0,1 0 16,-1 0-16,0 0 0,1 0 0,-1 0 15,0 0-15,1 0 0,-1 0 16,-21 0-16,21 0 0,1 0 0,-22 0 16,21 0-16,-21 0 0,22 0 0,-22 0 15,21 0-15,-21 0 16,22 0-16,-22-21 0,0 21 0,21 0 15,-20 0-15,-1 0 0,0 0 0,0 0 0,0 0 16,0 0-16,1 0 16,-1 0-1,-42-22 110,-1 22-125</inkml:trace>
  <inkml:trace contextRef="#ctx0" brushRef="#br1" timeOffset="200388.77">12763 14647 0,'0'0'16,"-21"0"-16,0 0 16,42 0 93,0 22-93,1-22-16,-22 21 15,21-21-15,0 0 0,0 21 0,0-21 16,0 0-16,1 21 0,-1-21 0,0 0 16,21 21-16,-21-21 0,1 0 15,83 43 1,-83-43-16,-1 0 0,0 0 15,0 0-15,0 21 16,0-21-16,1 0 16,-1 0-16,-42 0 93,-1 0-77,1 21-16,0-21 16,0 21-16,0-21 0,0 21 0,-1-21 15,1 21-15,0-21 0,0 22 0,0-22 16,0 21-16,-1-21 0,1 21 16,0 0-16,0-21 0,0 21 0,0-21 15,-1 21-15,1 1 0,0-22 16,0 21-16,21 0 0,-21-21 0,0 21 15,-1-21-15,1 21 0,0 0 16,21 1-16,-21-22 0,0 0 16,21 21-16,-21-21 31,21 21-31,21-42 78,-21 0-62,21 21-16,0-22 0,0 1 0,0 21 15,1-21-15,-1 0 0,0 0 16,0 0-16,0 21 0,22-22 0,-22 1 16,0 21-16,21-21 0,-21 0 0,1 21 15,-1-21-15,0 21 0,-21-21 0,21 21 16,0-22-16,0 22 0,-21-21 15,22 21-15,-1 0 16,-21-21-16,21 21 63</inkml:trace>
  <inkml:trace contextRef="#ctx0" brushRef="#br1" timeOffset="-192400.37">14372 14182 0,'21'0'15,"-21"-21"63,0-1-46,0 1-1,0 0 0,0 42 32,21 0-63,-21 1 15,0 20-15,0-21 0,0 21 0,0 1 16,0-22-16,0 42 0,0-20 16,0-1-16,0 0 0,0 1 0,0-1 15,0 0-15,0 1 0,0-22 16,-21 21-16,21-21 0,0 22 15,0-22-15,0 0 0,0 0 0,0 0 16,0 1-16,0-1 0,0 0 16,21-21-1,1-21 17,-22 0-32,21-1 0,-21 1 0,0 0 15,0 0-15</inkml:trace>
  <inkml:trace contextRef="#ctx0" brushRef="#br1" timeOffset="-191824.7">14457 14288 0,'0'-22'0,"0"1"46,0 42 17,0 1-47,0-1-16,0 0 0,0 0 0,0 21 0,0-20 15,0 20-15,0 0 16,0 1-16,0-1 0,0 0 0,0 1 15,-21-1-15,21 0 0,0 1 0,0-22 16,0 21-16,0 0 0,0-20 16,0-1-16,0 21 0,0-21 0,0 0 15,0 1-15,0-1 0,0 0 16,0 0-16,21 0 0,0-21 16,-21 21-16,21-21 15,0 0-15,0 0 16,1 0-16,-1 0 15,-21-21-15,21 0 16,0 0-16,0 0 16,-21 0-16,0-1 0,21 1 15,-21 0-15</inkml:trace>
  <inkml:trace contextRef="#ctx0" brushRef="#br1" timeOffset="-191492.89">14224 14711 0,'0'-21'31,"21"21"-15,0 0-16,0-21 15,1-1-15,-1 22 0,21 0 0,-21-21 16,0 21-16,22-21 0,-22 21 16,0 0-16,21-21 0,-20 21 0,-1 0 15,0-21-15,0 21 0,-21 21 47,0 0-31,-21-21-16,21 21 15</inkml:trace>
  <inkml:trace contextRef="#ctx0" brushRef="#br1" timeOffset="-190821.22">15303 14838 0,'0'0'0,"0"-21"0,22 21 0,-22-21 16,0-1-16,0 1 16,0 0-16,0 0 0,0 0 15,0 0-15,0-1 0,0 1 16,0 0-16,0 0 0,-22 0 15,1 0-15,0-1 0,0 1 16,0 21-16,0-21 0,-1 21 0,1 0 16,0 0-16,0 0 0,0 0 15,0 21-15,-22 0 0,22 1 16,0-1-16,0 0 0,0 0 0,-22 21 16,22-20-16,0 20 0,0-21 15,21 21-15,-21-20 0,21 20 0,0-21 16,0 21-16,0-20 0,0-1 0,0 0 15,0 0-15,0 0 0,0 0 16,21-21-16,-21 22 0,21-22 0,0 0 16,0 0-16,0 0 0,1 0 15,-1 0-15,0 0 0,21-22 16,-21 22-16,1-21 0,-1 0 0,0 0 16,0 0-16,0 0 15,0-1-15,1 1 0,-22 0 0,0 0 16,21-21-16,-21 20 0,0 1 0,21 0 15,-21 0-15,0 0 0,0 0 16,0-1-16,0 44 47,0-1-47,0 0 0,0 0 16,0 0-16,0 0 15,0 1-15,0-1 0,0 0 0,0 0 16,21-21-16,-21 21 0,21 0 15,-21 1-15,21-22 16,1 0-16,-22 21 0,21-21 16,0 0-16,0 0 15,0 0-15</inkml:trace>
  <inkml:trace contextRef="#ctx0" brushRef="#br1" timeOffset="-189952.75">15811 14690 0,'0'0'0,"0"-21"16,0-64-16,0 64 15,0 0-15,0-1 16,0 1-16,0 0 0,-21 21 16,0 0-1,0 0-15,0 0 16,0 21-16,-1 0 0,22 1 0,-21-1 15,0 0-15,21 0 0,-21 21 16,21-20-16,-21-1 0,21 21 0,0-21 16,0 0-16,0 1 0,0-1 0,0 0 15,0 0-15,21 0 16,0-21-16,0 0 16,0 0-16,1 0 0,-1 0 0,0-21 15,0 0-15,-21 0 16,21 21-16,0-21 0,1-1 0,-22 1 15,21 0-15,-21 0 0,21 21 16,-21-21-16,0 0 0,0-1 0,0 1 16,21 21-16,-21-21 15,0 42 17,0 0-17,0 1-15,0-1 0,0 0 16,0 0-16,0 0 0,0 0 0,0 22 15,0-22-15,0 0 0,0 21 16,0-20-16,0 20 0,0 0 16,0-21-16,0 22 0,0-1 0,0 0 15,21 22-15,-21-22 0,0 22 16,0-22-16,21 22 0,-21-22 0,22 21 16,-22-20-16,0 20 0,0 1 0,0-22 15,0 22-15,0-1 0,0 1 16,0-1-16,0-21 0,0 22 0,0-22 15,0 22-15,0-22 0,0 0 0,0 1 16,0-22-16,0 21 0,-22-21 16,22 1-16,-21-1 0,0-21 0,0 21 15,0-21-15,0 0 0,-1 0 16,1 0-16,-21 0 0,0 0 16,20-21-16,-20 0 0,0-1 0,-1 1 15,1 0-15,-21-21 0,41-1 0,-20 1 16,0-21-16,-1 20 0,22-20 15,0-22-15,0 22 0,21-1 0,0 1 16,0-1-16,0-21 0,0 22 16,21-1-16,0 1 0,0 21 0,22-22 15,-22 22-15,0-1 0,21 1 0,-20 0 16,20 21-16,-21-22 0,21 22 16,-20 0-16,-1 0 0,0 0 15,0 21-15,0-22 0,0 22 0,-21-21 16,22 21-16,-1-21 47</inkml:trace>
  <inkml:trace contextRef="#ctx0" brushRef="#br1" timeOffset="-189440.12">16192 14457 0,'0'0'0,"0"-21"0,0 0 0,0-1 16,0 1-16,0 0 15,0 42 17,0 0-32,0 22 15,0-22-15,0 21 0,0 1 0,0-1 16,0 0-16,0 22 0,0-22 16,-21 0-16,21-20 0,0 20 15,0 0-15,-21-21 0,21 1 0,0 20 16,-21-42-16,21 21 0,0 0 15,0 0-15,0-42 32,0 0-17,0 0-15,0 0 0,21 0 0</inkml:trace>
  <inkml:trace contextRef="#ctx0" brushRef="#br1" timeOffset="-188951.95">16129 14436 0,'0'-21'0,"0"42"0,-21-64 0,21 22 16,0 0-16,0 0 15,21 0-15,-21 0 0,21 21 0,0-22 16,0 22-16,1 0 0,20-21 0,-21 21 16,21 0-16,-20 0 0,20 21 15,0 1-15,1-1 0,-1 0 0,-21 21 16,21-21-16,1 22 0,-22 20 15,21-20-15,-21-1 0,1 0 0,-1 1 16,0-1-16,0 0 0,0 1 0,-21-1 16,21 0-16,-21-21 15,0 22-15,0-22 0,0 0 0,0 0 16,0 0-16,-21-42 31,21 0-31,0 0 16,0 0-16,0 0 0,0-22 0,0 1 15,0 0-15,0-1 0,0-20 16,0 20-16,0-20 0,0-1 0,0 1 16,21 21-16,1-22 0,-22 22 15,21 21-15,-21-22 0,0 22 16,21 0-16,-21 0 0,21 0 0,-21-1 16,21 22-1,0 0 1,-21 22-1,22-22-15,-22 21 0,0 0 16,0 0-16,21-21 0,0 21 16,-21 0-16,21 1 0,0 20 0,0-21 15</inkml:trace>
  <inkml:trace contextRef="#ctx0" brushRef="#br1" timeOffset="-188343.92">17505 14880 0,'0'0'15,"21"0"-15,-21-21 0,21 21 16,-21-21-16,0 0 0,0 0 0,0-1 16,0 1-16,0 0 0,0 0 0,0 0 15,0-22-15,0 22 0,0-21 16,0 21-16,-21-22 0,0 22 0,0-21 15,-1 21-15,1 0 0,0-1 16,-21 22-16,21 0 0,-22 0 0,1 0 16,21 0-16,-22 0 0,1 22 15,21-1-15,-21 21 0,-1-21 16,22 22-16,0-1 0,-21 0 0,20 1 16,22-1-16,0 0 0,-21 1 15,21-1-15,0 0 0,0 1 0,0-22 16,0 21-16,21-21 0,1 0 0,-1 1 15,0-1-15,21-21 0,-21 0 16,22 0-16,-22 0 0,21 0 0,1 0 16,-22 0-16,21-21 0,-21-1 0,22 1 15,-22 0-15,21 0 0,-21 0 16,0 0-16,1-22 0,-1 22 0,0-21 16,0-1-16,-21 1 0,0 21 15,0-21-15,0-1 0,0 1 16,0 21-16,0 0 0,0-1 0,0 1 15,0 42 1,0 1-16,0-1 16,-21 21-16,21-21 0,-21 22 0,21-22 15,0 21-15,-21-21 0,21 22 16,0-22-16,0 21 0,0-21 0,0 0 16,0 1-16,21-1 0,0 0 0,0-21 15,-21 21-15,21-21 0,0 21 16,1-21-16,-1 0 0,0 0 0,21 0 15,-21-21-15,1 0 0,-1 21 16,0-21-16,0 0 0,0-1 16</inkml:trace>
  <inkml:trace contextRef="#ctx0" brushRef="#br1" timeOffset="-187616.03">17886 14584 0,'0'0'0,"0"-21"0,0 42 46,-21-21-46,21 21 0,0 0 0,0 0 16,-22 22-16,22-22 0,0 0 16,0 21-16,0-20 0,0-1 15,0 0-15,0 21 0,0-21 0,0 1 16,0-1-16,0 0 0,0 0 16,0 0-16,0 0 15,0-42 16,0 0-31,0 0 16,0 0-16,0 0 0,0-1 0,0 1 16,0-21-16,0 0 15,0 20-15,0-20 0,22 0 0,-1-1 0,-21 22 16,21-21-16,0 21 0,-21 0 16,21-1-16,0 22 0,1 0 15,-1 0-15,0 0 0,0 0 16,0 22-16,-21-1 0,21 0 15,-21 21-15,22-21 0,-22 22 0,0-1 16,0-21-16,0 22 0,21-22 0,-21 21 16,0-21-16,0 22 0,0-22 15,0 0-15,0 0 0,0 0 0,0 0 16,0 1-16,21-44 47,-21 1-47,0 0 15,0 0-15,21 0 0,0-22 16,0 22-16,1-21 0,-1 0 0,0-1 16,0 22-16,0-21 0,0-1 15,1 22-15,20-21 0,-21 21 0,0 0 16,22 21-16,-22 0 0,0 0 0,0 0 16,0 0-16,0 0 0,-21 21 15,0 0-15,22 21 0,-22-21 0,0 1 16,21-1-16,-21 21 0,0-21 0,0 0 15,0 22-15,0-22 0,0 0 16,0 0-16,-21 22 0,21-22 0,-22 0 16,22 0-16,0 0 0,-21 0 15,21 1-15,0-1 16,-21-21-16,21 21 0,0-42 47,0 0-47,21-1 15,0 1-15,-21 0 0</inkml:trace>
  <inkml:trace contextRef="#ctx0" brushRef="#br1" timeOffset="-187195.28">18881 14669 0,'0'21'0,"21"0"15,0-21 1,0 0 0,0 0-16,0 0 0,1 0 0,-1 0 15,0 0-15,0-21 0,0 21 0,0-21 16,1-1-16,20 1 0,-21 21 16,0-21-16,-21 0 0,21 0 0,-21 0 15,0-1-15,0 1 0,0 0 16,0 0-16,0 0 0,-21 0 15,0 21-15,0 0 0,-21 0 16,20 0-16,1 0 0,-21 21 16,21 0-16,0 0 0,-1 21 0,-20-20 15,42 20-15,-21-21 0,21 21 0,-21 1 16,21-1-16,0-21 0,0 22 16,0-22-16,0 21 0,0-21 0,0 0 15,21 1-15,0-1 0,-21 0 0,21 0 16,0-21-16,1 21 0,-1-21 15,0 0-15,21 0 0,-21 0 0,1 0 16,20 0-16,-21 0 0,0-21 0,0 21 16,1-21-16,-1 0 0,0 21 15,0-21-15</inkml:trace>
  <inkml:trace contextRef="#ctx0" brushRef="#br1" timeOffset="-186364.54">19981 13780 0,'0'0'0,"21"0"47,1 0-47,-1 0 0,21-22 0,0 22 16,1 0-16,-1 0 0,0 0 0,1 0 15,20 0-15,-20 0 0,-1 0 16,-21 0-16,21 0 0,-20 0 0,-65 0 31,22 0-15,-21 0-16,-1 0 0,1 0 0,0 0 15,-1 0-15,1 0 16,0 0-16,-1 0 0,22 0 0,0 0 16,-21-21-16,21 21 0,-1 0 15,1 0-15,0 0 16,0 21-16,21 1 15,0-1-15,0 0 16,0 0-16,0 0 0,-21 0 16,21 22-16,0-22 0,-21 21 15,21 1-15,0-1 0,0 0 0,-22 22 16,1-22-16,0 22 0,21-1 16,0 1-16,-21-1 0,21 1 0,-21-1 15,21 1-15,0-1 0,0-21 16,-21 22-16,21-22 0,0 22 0,0-22 15,-22 0-15,22 22 0,0-22 16,0 1-16,0-1 0,0 0 0,0 1 16,0-22-16,0 21 0,22-21 15,-1 0-15,-21 1 0,21-22 0,0 21 16,0-21-16,0 0 0,1 0 0,-1 0 16,0 0-16,0-21 0,0 21 15,0-22-15,1 1 0,-1 0 0,0 0 16,21-21-16,-21 20 0,1-20 15,-1 21-15,21-21 0</inkml:trace>
  <inkml:trace contextRef="#ctx0" brushRef="#br1" timeOffset="-185832.84">20680 14330 0,'0'0'16,"-21"-21"-16,-1 21 0,1 0 0,0 0 15,0 0-15,0 21 16,21 0-16,0 0 0,-21 0 0,21 1 16,-22 20-16,22 0 0,-21 1 15,21-1-15,0-21 0,0 21 0,0 1 16,-21-1-16,21 0 0,-21 1 16,21-22-16,0 0 0,0 21 15,0-20-15,-21-1 0,21 0 16,0 0-16,0-42 31,0 0-31,0 0 16,21-22-16,-21 22 15,0-21-15,21 21 0,-21-22 0,21 1 16,0 0-16,1-1 0,-22 1 16,21 0-16,0-1 0,0 22 15,0-21-15,0 21 0,22-22 0,-22 22 16,0 0-16,0 0 0,22 0 0,-22 21 15,21 0-15,-21 0 0,0 0 16,1 0-16,20 21 0,-21 0 0,0 21 16,0-21-16,-21 22 0,0-1 15,22-21-15,-22 22 0,0-1 0,0 0 16,0-21-16,0 22 0,0-1 0,0-21 16,0 0-16,-22 22 0,22-22 15,0 0-15,0 0 0,-21 0 16,21 1-1,-21-22 1,21-22 0,-21 22-16</inkml:trace>
  <inkml:trace contextRef="#ctx0" brushRef="#br1" timeOffset="-185620.96">20362 14732 0,'21'0'32,"1"0"-32,-1 0 15,21 0-15,0 0 0,1 0 0,-1-21 16,22 21-16,-22 0 0,0 0 0,22-21 16,-22 21-16,-21 0 0,22 0 15,-1-21-15,-21 21 0,0-22 0,0 22 16,1 0-16,-1-21 15</inkml:trace>
  <inkml:trace contextRef="#ctx0" brushRef="#br1" timeOffset="-185344.12">21505 14351 0,'0'-21'0,"-21"21"15,0 0 1,21 21-16,0 0 16,-21 0-16,21 1 0,-21-1 0,-1 21 15,22 0-15,0 1 0,-21-22 0,21 21 16,-21 1-16,21-22 0,-21 21 16,21 0-16,0-20 0,0-1 0,-21 0 15,21 0-15,0 0 0,0 0 16,0 1-16,0-1 15,21-21 1,-21-21-16,0-1 16</inkml:trace>
  <inkml:trace contextRef="#ctx0" brushRef="#br1" timeOffset="-185080.27">21442 14372 0,'0'0'0,"21"0"16,0 0-16,0 0 0,-21 21 16,21 1-16,1-1 0,-22 21 0,21-21 15,0 22-15,0-22 16,0 21-16,0-21 0,1 0 0,-1 22 16,0-22-16,0 0 0,0 0 0,0 0 15,1 1-15,-1-1 0,-21 0 16,21-21-16,0 0 15,0 0-15,-21-21 32,0 0-32,21-1 0</inkml:trace>
  <inkml:trace contextRef="#ctx0" brushRef="#br1" timeOffset="-184820.42">22034 14118 0,'0'-21'0,"0"42"0,0-63 16,-21 63 0,21 0-1,-21 0-15,21 1 0,-21-1 0,21 21 16,0 0-16,-21 1 0,21 20 16,-21-20-16,-1-1 0,22 21 0,0-20 15,-21-1-15,21 0 0,-21 1 16,21-22-16,-21 21 0,21-21 0,0 1 15,0-1-15,0 0 0,0 0 0,0 0 16</inkml:trace>
  <inkml:trace contextRef="#ctx0" brushRef="#br1" timeOffset="-184280.73">22267 14266 0,'-21'22'31,"42"-22"-15,0 0-16,1 0 0,-1 0 15,0 0-15,21 0 0,-21 0 16,22 0-16,-1 0 0,-21 0 0,22 0 15,-1 0-15,-21 0 16,21 0-16,-20 0 0,-1 0 0,0 0 16,0 0-16,0 0 0,-42 0 31,0 0-31,0 0 16,0 0-16,-22 0 0,22 0 15</inkml:trace>
  <inkml:trace contextRef="#ctx0" brushRef="#br1" timeOffset="-184064.56">22267 14457 0,'64'21'32,"-43"-21"-32,0 0 15,0 0-15,0 0 0,1 0 0,-1 0 16,0 0-16,0 0 0,0 0 0,0 0 15,1 0-15,-1 0 16,0 0-16,0 0 0,0 0 16,0-21-16,1 21 15,-1-21-15,0 0 0</inkml:trace>
  <inkml:trace contextRef="#ctx0" brushRef="#br1" timeOffset="-183472.77">23283 13928 0,'0'-21'31,"-21"21"-15,0 0-16,21 21 15,0 0 1,21 0-1,0-21 1,0 0-16,1 0 16,-1 0-1,-21-21-15,21 21 16,-21-21-16,0 0 16,0-1-16,0 1 0,0 0 15,0 0-15,0 0 16,-21 21-16,0 0 0,-1 0 15,1 0-15,0 0 16,0 21-16,0 0 16,21 0-16,-21 0 0,-1 1 0,22-1 0,0 0 15,0 0 1,0 0-16,0 0 0,22-21 16,-1 0-1,0 0-15,0 0 16,0 0-16,0-21 0,-21 0 15,22 21-15,-22-21 0,0 0 16,0 0-16,0-1 0,0 1 16,0 0-16,-22 21 15,1 0-15,0 21 16,21 0-16,0 1 16,-21-1-16,21 0 0,-21 0 0,21 0 15,-21 22-15,21-22 0,0 0 16,0 0-16,0 0 0,0 0 15,0 1-15,0-1 0,21 0 16,0-21-16,0 21 0,0-21 0</inkml:trace>
  <inkml:trace contextRef="#ctx0" brushRef="#br1" timeOffset="-182668.38">23939 14224 0,'0'0'0,"0"-21"16,-21 42 15,0 0-31,0 22 16,0-22-16,0 21 0,-1 0 15,1 1-15,0-1 0,0 0 0,0 1 16,-22-1-16,22 0 0,0 1 0,0-1 16,0 0-16,0 1 0,-1-22 15,1 0-15,21 0 0,0 0 16,0 1-16,21-22 31,1-22-31,-22 1 16,21 0-16,0 0 0,0 0 0,0 0 15,0-22-15,1 22 0,-22-21 0,21-1 16,0 1-16,0-21 0,0 20 16,0 1-16,1 0 0,-1-1 0,-21 1 15,21 0-15,0-1 0,-21 22 16,21 0-16,-21 0 0,21 0 0,1 21 15,-1 0 1,0 0-16,0 21 16,-21 0-16,0 0 0,0 21 15,21 1-15,-21-22 0,21 21 16,-21 1-16,0 20 0,0-21 0,0 1 16,0-1-16,0 0 0,22 1 0,-22-22 15,0 21-15,0 1 0,0-22 16,0 0-16,0 0 0,0 0 0,0 0 15,0 1-15,0-1 0,0 0 16,-22-21 0,1 0-1,0-21 1,0 0-16,0 21 0,0-22 16,-1 1-16</inkml:trace>
  <inkml:trace contextRef="#ctx0" brushRef="#br1" timeOffset="-182472.49">23601 14796 0,'0'0'0,"-21"0"32,21-22-32,21 22 15,0 0-15,0 0 0,0 0 16,0 0-16,1-21 0,20 21 0,-21 0 16,21 0-16,1 0 0,-22 0 0,21 0 15,1 0-15,-1 0 0,-21 0 16,21 0-16,-20 0 0,20-21 15,-21 21-15,21 0 0,-20 0 0,-1 0 16,0-21-16,0 21 0,0-21 0</inkml:trace>
  <inkml:trace contextRef="#ctx0" brushRef="#br1" timeOffset="-182172.66">24596 14330 0,'0'0'0,"0"21"31,0 0-31,0 0 16,0 1-16,0-1 0,21 21 0,-21-21 16,0 22-16,21-1 0,0-21 15,-21 21-15,0 1 0,21-22 0,0 21 16,-21-21-16,22 1 0,-22-1 0,0 21 15,0-21-15,0 0 16,0 1-16,21-22 0,-21 21 0,21-21 47,0-21-47</inkml:trace>
  <inkml:trace contextRef="#ctx0" brushRef="#br1" timeOffset="-181892.82">25146 14288 0,'0'-22'0,"0"44"0,0-65 0,0 22 16,-21 42 0,0 0-1,21 1-15,-22-1 0,1 0 0,21 21 16,-21 1-16,0-22 0,0 21 15,0 0-15,-1 1 0,1-1 0,0 0 16,0 1-16,0-1 0,21-21 16,-21 22-16,-1-22 0,22 0 0,-21 0 15,21 0-15,0 0 0,0 1 16,21-22 0,1 0-16,-1-22 15,-21 1-15,21 0 0,0 0 0</inkml:trace>
  <inkml:trace contextRef="#ctx0" brushRef="#br1" timeOffset="-181247.61">25506 14224 0,'0'21'31,"-21"-21"1,-1 0-17,22-21 1,0 0-16,0 0 15,0 0 1,0-1 0,22 22-16,-1 0 15,0 0-15,0 0 16,0 0 0,-21 22-16,0-1 15,0 0 1,0 0-16,0 0 0,-21 0 15,0-21 1,0 0 15,21-21-15,0 0 0,0 0-16,0 0 15,0 0-15,0-1 0,21 22 16,0-21-16,0 21 0,0 0 15,1 0-15,-1 0 16,0 0-16,-21 21 0,21 1 16,-21-1-16,0 0 0,0 21 15,0-21-15,0 22 0,0-22 0,0 0 16,-21 21-16,0-20 0,0 20 0,-1-21 16,1 0-16,0 0 0,0-21 15,0 22-15,21-1 0</inkml:trace>
  <inkml:trace contextRef="#ctx0" brushRef="#br1" timeOffset="-180476.34">25887 13780 0,'0'-22'32,"21"1"-32,0 21 15,0 0-15,0-21 0,22 21 0,-22 0 0,0-21 16,21 21-16,-20-21 15,-1 21-15,0 0 0,0-21 0,0 21 16,0 0-16,1 0 0,-1-22 0,0 22 16,0 0-1,0 0-15,-21 22 32,0-1-32,0 0 0,0 0 15,0 0-15,0 0 16,0 22-16,0-22 0,0 0 15,0 0-15,0 22 0,0-22 0,0 21 16,0 0-16,0-20 0,0 20 16,0 0-16,0 1 0,0-1 0,0 0 15,0 22-15,0-22 0,0 0 0,0 22 16,0-22-16,21 1 0,-21-1 16,22 0-16,-22 1 0,21-1 0,-21 0 15,0-21-15,0 22 0,0-22 0,0 21 16,0-21-16,0 1 0,0 20 15,0-21-15,0 0 0,0 0 0,0 1 16,0-1-16,0 0 0,0 0 16,-21 0-16,21 0 15,-22-21-15,22 22 0,-21-1 0,21 0 16,-21-21-16,0 0 16,0 21-16,0-21 15,-1 0-15,1 0 0,0 0 0,-21 0 16,21 0-16,-22 0 0,22 0 0,-21 0 15,-1 0-15,22 0 0,-21 0 16,21 0-16,-22 0 0,22 0 0,0-21 16,0 21-16,0-21 0,0 21 15,-1 0-15,22-21 16,22 21 46,-22-22-62,21 22 16,0 0-16</inkml:trace>
  <inkml:trace contextRef="#ctx0" brushRef="#br1" timeOffset="-180288.37">25929 15177 0,'0'0'0,"21"0"0,0 0 78,-21-22-46</inkml:trace>
  <inkml:trace contextRef="#ctx0" brushRef="#br1" timeOffset="-170162.99">17103 15769 0,'0'0'0,"0"-21"0,-22 21 16,22 21 15,0 0-31,0 1 0,0-1 16,0 0-16,0 0 16,0 0-16,0 0 0,0 1 15,0-1-15,22 0 0,-1-21 0,-21 21 16,21-21-16,0 0 0,-21 21 15,21-21-15,0 0 0,1 0 0,-1 0 16,0 0-16,21 0 0,-21-21 16,1 21-16,-1-21 0,0 0 0,0 0 15,0 21-15,0-22 0,1 1 16,-1 0-16,0 0 0,-21 0 16,0 0-16,0-1 0,0 1 15,0 0-15,0 0 0,0 0 16,-21 21 15,21 21-31,0 0 16,-21 0-16,21 0 0,0 1 0,0 20 15,0-21-15,0 21 0,0 1 16,0-1-16,0 0 0,0 1 0,-22-1 16,22 0-16,0 1 0,0-1 15,0 0-15,-21-20 0,21 20 0,0 0 16,0-21-16,0 22 15,0-22-15,0 0 0,0 0 0,-21 0 16,21 1-16,-21-1 0,21 0 0,-21-21 16,21 21-16,-21-21 15,-1 0-15,1 0 0,0 0 0,0 0 16,0 0-16,0 0 0,-22 0 16,22 0-16,-21-21 0,21 0 0,-22 21 15,22-21-15,-21-1 0,21 1 16,-1 0-16,1 0 0,0 0 0,0 0 15,21-1-15,-21 1 16,21 0-16,0 0 31,21 21-31,0 0 16,0 0-16,0-21 0,1 21 0,-1 0 16,21-21-16</inkml:trace>
  <inkml:trace contextRef="#ctx0" brushRef="#br1" timeOffset="-169828.19">17822 15896 0,'21'-21'0,"-42"42"0,42-63 16,-21 21-1,-21 42 16,21 21-31,0-21 16,0 22-16,0-22 0,0 21 16,0 1-16,0-1 0,0 0 0,-21 1 15,21-1-15,-21 0 0,21 1 16,0-1-16,0-21 0,0 21 0,0-20 16,0-1-16,0 0 0,0 0 15,0 0-15,0 0 0,0-42 63,0 0-63,0 0 0</inkml:trace>
  <inkml:trace contextRef="#ctx0" brushRef="#br1" timeOffset="-169577.37">17568 16256 0,'0'0'0,"21"0"0,1 0 0,-1 0 16,0 0-16,0 0 0,21 0 0,-20-21 16,-1 21-16,0 0 0,0-21 15,0 21-15,0 0 0,1-21 0,-1 21 16,-21-22-16,0 1 31</inkml:trace>
  <inkml:trace contextRef="#ctx0" brushRef="#br1" timeOffset="-168739.84">19071 16320 0,'0'0'0,"21"0"16,0-22-1,-21 1-15,0 0 16,0 0-16,0 0 16,-21 0-16,0-1 15,0 22-15,0-21 0,0 0 0,-1 21 16,1 0-16,0-21 16,0 21-16,-21 0 0,20 0 0,1 21 15,0 0-15,0-21 0,-21 43 16,20-22-16,1 0 0,0 21 0,-21-21 15,21 22-15,-1-1 0,1 0 16,21-20-16,-21 20 0,21-21 0,0 0 16,0 22-16,0-22 0,0 0 0,0 0 15,21 0-15,0-21 16,1 0-16,-1 0 0,21 0 0,-21 0 16,0 0-16,22-21 15,-22 0-15,21 21 0,-21-21 0,22 0 0,-22-1 16,0 1-16,21 0 0,1-21 15,-22 21-15,21-22 0,-21 22 16,22-21-16,-22-1 0,0 1 0,0 0 16,0-22-16,1 22 0,-22 0 15,0-1-15,0 1 0,0 0 0,0-1 16,0 1-16,0 21 0,-22 0 16,1-1-16,0 22 0,0 0 15,0 0-15,0 22 16,21-1-16,-22 0 0,22 21 15,0 1-15,-21-1 0,21 0 0,-21 1 16,21-1-16,0 0 0,0 1 16,0-1-16,0 0 0,0 1 0,0-1 15,0-21-15,0 21 0,0-20 16,0-1-16,21 0 0,0 0 0,1 0 16,-1-21-16,0 0 15,0 0-15,0 0 0,0 0 16,1 0-16,-1 0 0,0-21 0,0 0 15,0 21-15</inkml:trace>
  <inkml:trace contextRef="#ctx0" brushRef="#br1" timeOffset="-168305.09">19643 16108 0,'0'0'0,"-22"0"16,1 21-16,0-21 15,21 21-15,-21 0 0,0 1 16,21-1-16,0 21 0,-21-21 0,21 0 16,-22 22-16,22-22 0,0 21 15,0-21-15,0 1 0,0-1 0,0 0 16,0 0-16,0 0 0,0 0 16,22-21-16,-1 0 15,0 0-15,0 22 0,21-22 16,-20 0-16,-1 0 0,0 0 15,0-22-15,0 22 0,0-21 0,22 0 16,-22 0-16,0 21 0,-21-21 16,21 0-16,0-1 0,-21 1 0,0-21 15,0 21-15,0 0 0,0-22 0,0 22 16,0-21-16,0 21 0,0-1 16,-21 1-16,0 0 0,21 0 0,-21 0 15,0 21-15,0 0 0,-1 0 16,1 0-16,0 0 0,0 0 15,21 21 1,-21-21-16,21 21 0,0 0 0,0 0 16,0 1-16,0-1 0,0 0 15,0 0-15,0 0 16,21-21-16,0 0 0</inkml:trace>
  <inkml:trace contextRef="#ctx0" brushRef="#br1" timeOffset="-167564.44">20066 16320 0,'21'0'31,"0"0"-31,0 0 16,1 0-16,-1-22 0,0 1 15,0 0-15,0 0 16,0 0-16,-21 0 15,22 21-15,-22-22 0,0 1 0,0 0 16,0 0 0,-22 21-1,1 0-15,0 0 0,0 0 0,21 21 16,-21-21-16,0 21 16,-1 0-16,1 1 0,0-1 0,21 0 15,-21 0-15,0 0 0,21 0 16,0 1-16,-21-1 0,21 0 0,0 21 15,0-21-15,0 1 0,0-1 16,0 0-16,0 0 0,0 0 16,0 0-16,21-21 0,0 0 0,0 0 15,0 0-15,22 0 16,-22 0-16,0 0 0,21 0 0,-21 0 16,22-21-16,-22 21 0,21-21 15,1 0-15,-1 0 0,21 0 0,-20-1 16,-1 1-16,-21-21 0,22 21 0,-22 0 15,21-22-15,-42 22 16,21 0-16,-21 0 0,0 0 0,0-1 16,0 1-16,0 0 0,-21 21 15,0 0 1,0 0-16,0 21 0,-1-21 0,1 21 16,0 1-16,21-1 0,0 0 15,0 0-15,0 0 0,0 0 16,0 1-16,0-1 0,0 0 15,0 0-15,21 0 0,0 0 16,1-21-16,-22 22 0,21-1 16,0-21-16,-21 21 15,0 0 1,-21-21 0,0 0-16,-1 21 0,1-21 0,0 0 15,0 0-15,0 0 0,0 0 0,-1 0 16,1 0-16,0 0 0,0 0 15,0 0-15,0 0 0,21-21 16,0 0 0,-22 0-1,22 0-15,22 21 0,20 0 0</inkml:trace>
  <inkml:trace contextRef="#ctx0" brushRef="#br1" timeOffset="-166780.89">21759 16087 0,'0'0'0,"0"-21"0,0-1 16,-21 22-16,0 0 15,0 22 1,21-1-16,0 0 0,0 0 16,-21 0-16,21 0 0,0 22 15,-22-22-15,22 21 0,0-21 0,0 22 16,0-22-16,0 21 0,-21-21 15,21 1-15,0-1 0,-21 0 0,21 0 16,0 0-16,0 0 0,-21-21 47,21-21-31,0 0-16,0 0 0,0 0 15,0 0-15,0-1 0,0-20 16,0 21-16,21 0 0,-21-22 15,21 22-15,0-21 0,1 0 0,-1 20 16,0-20-16,0 21 0,0-21 16,22 20-16,-22 1 0,21 0 0,0 0 15,-20 21-15,20 0 0,-21 0 16,0 0-16,22 0 0,-22 21 0,0 21 16,-21-20-16,21-1 0,-21 21 15,0 0-15,0-20 0,0 20 0,0 0 16,0 1-16,0-22 0,0 21 15,0-21-15,-21 0 0,21 1 16,-21-1-16,21 0 0,0 0 16,-21-21-16,21-21 47,0 0-47,21 0 15</inkml:trace>
  <inkml:trace contextRef="#ctx0" brushRef="#br1" timeOffset="-166320.15">22479 15981 0,'0'0'0,"0"-21"31,-21 21-31,0 0 0,21 21 16,-22 0-16,1 0 0,0 0 15,0 1-15,0 20 0,0-21 0,21 21 16,-22 1-16,1-22 0,21 21 16,0-21-16,0 22 0,0-22 0,0 0 15,0 21-15,0-20 0,0-1 0,0 0 16,0 0-16,21-21 16,1 0-16,-1 0 0,0 0 15,0 0-15,0 0 0,22 0 16,-1 0-16,-21-21 0,21 0 0,-20 21 15,20-21-15,-21-1 0,0 1 0,0-21 16,1 21-16,-22 0 0,21-22 16,-21 22-16,0-21 0,0-1 0,0 1 15,-21 21-15,-1-21 0,1 20 16,-21-20-16,21 21 0,0 0 0,-22 0 16,22 21-16,0 0 0,-21 0 15,20 0-15,1 0 0,-21 0 0,21 0 16,0 0-16,21 21 31,21-21-15,0 0-16,0 0 0,21 0 15,-20 0-15,20 0 0</inkml:trace>
  <inkml:trace contextRef="#ctx0" brushRef="#br1" timeOffset="-166000.33">23072 15685 0,'0'0'0,"0"21"47,-22 0-47,22 0 0,-21 0 16,0 22-16,0-1 0,21 0 0,-21 1 15,0-1-15,-1 0 0,1 22 16,0-22-16,0 22 0,0-22 0,21 0 15,-21 1-15,21-1 0,-22-21 0,22 21 16,0-20-16,0-1 0,0 0 16,0 0-16,0 0 0,22 0 0,-1-21 15,0 0-15,0 0 16,0 0-16,0 0 0,1 0 16,-1 0-16,0-21 0,0 0 15,0 0-15,-21 0 16,0 0-16,21-1 0,-21 1 0,22-21 15</inkml:trace>
  <inkml:trace contextRef="#ctx0" brushRef="#br1" timeOffset="-165780.46">22754 16066 0,'0'0'0,"-21"0"15,42 0 1,0 0-16,0 0 0,22 0 15,-22 0-15,0-22 0,21 22 16,-20 0-16,-1 0 0,21-21 16,-21 21-16,0 0 0,1 0 15,-1 0-15,0 0 0,0 0 16,-21-21-16,0 0 16</inkml:trace>
  <inkml:trace contextRef="#ctx0" brushRef="#br1" timeOffset="-164880.66">24680 3598 0,'0'0'0,"-21"0"0,0 0 16,21 22 15,21-22-15,0 0-16,0 0 0,1 0 0,20 0 15,-21 0-15,21 21 0,-20-21 16,20 0-16,0 0 0,-21 0 16,22 0-16,-22 0 0,21-212 0,-21-63 15,1 21-15,-22 42 16,0 43-16,0 42 0,0 21 0,0 43 16,0-1-16,-22 22 0,1-1 0,0 22 15,0 0-15,0 0 0,-22 21 16,22 0-16,0 190 0,0 64 0,0-21 15,0 0-15,-1-64 0,22-42 16,0-21-16,0-21 0,0-22 0,0-20 16,0-1-16,22-21 0,-1 0 15,0 1-15,0-22 0,0 0 16,0 0-16,1 0 0,-1 0 0,0 0 31,-42 0-15,0 0-1,-1 0-15,1 0 0,0 0 16,0 0-16,0 0 16,0 0-16,-1 0 15</inkml:trace>
  <inkml:trace contextRef="#ctx0" brushRef="#br1" timeOffset="-159846.79">24342 16425 0</inkml:trace>
  <inkml:trace contextRef="#ctx0" brushRef="#br1" timeOffset="-157488.72">23728 16468 0,'0'21'0,"0"0"16,0 0 0,-21-21-16,21-21 47,21 0-32,0 0-15,0 0 16,0-1-16,22 1 0,-22 0 0,0-21 15,21-1-15,-21 1 0,1 0 16,20-1-16,-21-20 0,21 21 0,-20-22 16,20 22-16,-21-1 0,21 1 0,-20 0 15,-1 21-15,0-1 0,-21 1 16,0 0-16,-21 21 31,0 0-31,-1 21 0,-20 0 0,21 1 16,0-1-16,0 0 0,-1 0 0,1 21 15,0-20-15,0-1 0,21 21 16,0-21-16,0 0 0,0 1 0,0 20 16,0-21-16,0 0 0,21 0 15,0 1-15,0-1 0,1 0 0,-1 0 16,0 0-16,0 22 0,-21-22 16,21 0-16,0 0 0,-21 0 15,0 0-15,0 1 0,0-1 0,0 0 16,-21 0-16,0-21 15,0 0-15,0 0 16,0 0-16,-1 0 16,1-21-16,21 0 0,-21 0 15,0 21-15,21-22 0,-21 1 16,21 0-16,-21 21 0,21-21 0,-22 0 16,22 42 15,0 0-31,0 0 15,22 0-15,-1-21 16,0 22-16,0-22 0,-21 21 0,42-21 16,-20 0-16,-1 0 0,0 0 15,21 0-15,-21 0 0,22 0 16,-22 0-16,21 0 0,1 0 0,-22 0 16,21-21-16,0 21 0,-20-22 15,20 1-15,0 0 0,-21 0 0,1 0 16,20 0-16,-21-1 0,0-20 15,-21 21-15,21 0 0,-21-22 0,22 22 16,-22 0-16,0 0 0,0 0 0,0 0 16,0-1-1,0 44 1,0-1-16,-22-21 16,22 21-16,-21 21 0,21-21 0,0 1 0,0-1 15,0 0-15,-21 21 16,21-21-16,0 1 0,0-1 0,0 0 15,0 0-15,21 0 0,0-21 16,1 0-16,-1 21 0,0-21 16,0 0-16,0 0 0,0 0 0,1 0 15,20-21-15,-21 21 0,0-21 16,22 0-16,-22 0 0,0 0 0,0-1 16,0 1-16,0 0 0,-21 0 15,0 0-15,22 0 0,-22-22 0,0 22 16,0 0-16,0 0 0,-22 21 31,22 21-15,-21 0-1,21 0-15,0 0 0,0 1 0,0-1 16,0 0-16,0 21 0,0-21 0,0 1 16,0-1-16,21-21 0,1 21 15,-1 0-15,0-21 0,0 0 0,0 21 16,0-21-16,1 0 0,20 0 15,-21 0-15,21 0 0,-20-21 0,20 21 16,0-21-16,-21 0 0,22 0 16,-22-1-16,21 1 0,-21-21 0,1 21 15,-22 0-15,0-22 0,21 22 0,-21-21 16,0 21-16,0-1 16,0 1-16,0 0 0,0 0 0,0 0 15,-21 21-15,-1 0 0,1 21 16,21 0-1,-21 0-15,21 0 0,-21 22 0,21-1 16,0-21-16,0 22 0,-21-1 16,21 0-16,0 22 0,-21-22 0,21 0 15,-22 22-15,22-22 0,-21 22 16,21-22-16,0 22 0,0-22 0,0 21 16,-21-20-16,21-1 0,0-21 15,0 22-15,0-22 0,0 0 0,21 0 16,0-21-16,1 0 0,-22 21 15,-43-21-15</inkml:trace>
  <inkml:trace contextRef="#ctx0" brushRef="#br1" timeOffset="-157434.75">25442 16997 0,'21'-106'31,"-42"212"-31,42-254 0,1 84 16,-22 22-16</inkml:trace>
  <inkml:trace contextRef="#ctx0" brushRef="#br1" timeOffset="-157356.8">25527 16235 0,'0'0'0,"-21"-21"0,21 0 15,0-22-15,-21 22 0,21 0 0</inkml:trace>
  <inkml:trace contextRef="#ctx0" brushRef="#br1" timeOffset="-157135.92">25929 16108 0,'0'85'31,"-21"-64"-31,21 0 0,-21 0 0,0 0 15,-1 0-15,-20 1 0,21-1 0,0-21 16,-22 21-16,22-21 0,0 21 16,0-21-16,-21 0 0,20 0 15,1 21-15,42-21 32,1 0-32,-1-21 15,0 0-15,0 21 0,0-21 16,22 0-16</inkml:trace>
  <inkml:trace contextRef="#ctx0" brushRef="#br1" timeOffset="-156808.6">26162 15939 0,'0'0'0,"-21"0"31,21 21-15,0 21-16,0-21 0,-21 22 0,21-22 15,-22 21-15,22 0 0,0 1 16,0 20-16,-21-20 0,21-1 0,0 21 16,0-20-16,-21-1 0,21 22 15,0-22-15,-21 21 0,21-41 0,0 20 16,0 0-16,0 1 0,0-1 0,0 0 16,0-21-16,0 1 0,21-1 15,-21 0-15,0 0 0,0 0 0,21-21 16,-21-21 15,0 0-31,0 0 0,0 0 16,0-1-16,21 1 0,-21 0 15,0-21-15,0-1 0,22 22 0,-22-21 16,0 0-16</inkml:trace>
  <inkml:trace contextRef="#ctx0" brushRef="#br1" timeOffset="-156556.75">26141 16214 0,'0'-21'16,"0"42"-16,-21-64 0,21 22 0,0 0 0,0 0 16,0 0-16,0 0 0,0-1 15,0 1-15,0 0 0,0 0 16,0 0-16,21 0 0,0 21 16,0-22-16,0 1 0,0 21 0,1 0 15,-1 0-15,0 0 0,21 0 0,-21 0 16,1 21-16,-1 1 0,0-1 15,0 0-15,-21 21 0,0-21 0,0 22 16,0-22-16,0 21 0,0-21 16,0 1-16,-21 20 0,0-21 0,0 0 15,-22 0-15,1 1 0,21-22 0,21 21 16</inkml:trace>
  <inkml:trace contextRef="#ctx0" brushRef="#br1" timeOffset="-156492.78">26098 16362 0,'0'-21'31,"0"42"-31,0-63 0</inkml:trace>
  <inkml:trace contextRef="#ctx0" brushRef="#br1" timeOffset="-156156.46">25675 16023 0,'0'0'0,"21"-21"16,0 21-16,1 0 0,-1 0 15,0 0-15,0 0 0,0 0 0,0 0 16,1 0-16,-1 0 0,21 21 0,-21 0 16,0 1-16,1-1 0,-22 0 15,0 0-15,0 0 0,0 0 0,0 1 16,0-1-16,0 0 0,-22 0 15,1 0-15,0 0 0,-21 1 0,-1-22 16,22 21-16,-21 0 0,0-21 0,20 0 16,-20 21-16,21-21 15,0 0-15,0 0 0,21-21 32,21 0-32,0 21 0,21-21 15</inkml:trace>
  <inkml:trace contextRef="#ctx0" brushRef="#br1" timeOffset="-155996.24">26776 15917 0,'0'0'0,"-21"-21"15</inkml:trace>
  <inkml:trace contextRef="#ctx0" brushRef="#br1" timeOffset="-155889.3">26564 16150 0,'0'21'16,"0"1"-16,0-1 0,0 0 16,0 0-16,0 0 0,-42-21 0,42 21 15,0 1-15</inkml:trace>
  <inkml:trace contextRef="#ctx0" brushRef="#br1" timeOffset="-155769.36">26712 16383 0,'43'-21'16,"-86"42"-16,107-63 0,-43 42 16,0-21-16,0-1 0,0 1 15,1 0-15,-22 0 0,0 0 0,0-22 16,0 22-16,0-21 0,0 21 16,0-22-16,-22 22 0,1-21 0,21 21 15,-21 21-15,-42-21 0</inkml:trace>
  <inkml:trace contextRef="#ctx0" brushRef="#br1" timeOffset="-155667.42">26564 16087 0,'0'21'0,"0"-42"0,21 63 15,0-42-15,1 21 16,-1-21-16,0 0 0,21 0 0,-21 21 16,1-21-16</inkml:trace>
  <inkml:trace contextRef="#ctx0" brushRef="#br1" timeOffset="-155572.48">26987 16320 0,'0'0'0</inkml:trace>
  <inkml:trace contextRef="#ctx0" brushRef="#br1" timeOffset="-155348.6">27157 16256 0,'0'0'0,"0"-21"16,0 0-16,0 0 0,21-1 0,0 1 15,-21 0-15,21 0 0,-21-21 16,21 20-16,-21 1 0,0-21 0,0 21 16,0 0-16,0-1 0,22 1 0,-22 0 15,0 42 17,0 0-32,0 1 0,0-1 15,0 21-15,0-21 0,-22 22 0,22-22 16,0 21-16,0-21 0,0 0 15,0 22-15,0-22 0,0 0 16,0 0-16</inkml:trace>
  <inkml:trace contextRef="#ctx0" brushRef="#br1" timeOffset="-155104.75">27559 16341 0,'42'-21'16,"-84"42"-16,105-64 0,-41 22 0,-1 0 0,0 0 15,0-21-15,0 20 0,-21-20 0,21 0 16,1-1-16,-22 1 0,21-21 15,-21 20-15,21 1 0,21 0 0,-21-1 16,-21 1-16,0 21 0,0 0 0,0-1 16,0 1-16,-21 0 0,0 21 15,0 0 1,0 0-16,0 21 0,63 0 0,-42 1 16,-21-1-16,0-21 0,-22 42 15,22 0-15,0 1 0,0-1 0,21 0 16,0 1-16,-21-1 0,21 0 0,-22 1 15,22-1-15,0 0 0,-21-20 16</inkml:trace>
  <inkml:trace contextRef="#ctx0" brushRef="#br1" timeOffset="-155064.78">27644 16404 0</inkml:trace>
  <inkml:trace contextRef="#ctx0" brushRef="#br1" timeOffset="-154988.81">27813 16425 0,'21'0'0,"-211"-21"0,444 21 15,-254-21 1,-85 63-16,191-84 0,-85 21 0,0 0 0,-21 0 15,21-1-15</inkml:trace>
  <inkml:trace contextRef="#ctx0" brushRef="#br1" timeOffset="-154867.87">27686 16023 0,'0'0'0,"-21"0"15,0 0-15</inkml:trace>
  <inkml:trace contextRef="#ctx0" brushRef="#br1" timeOffset="-154727.95">27749 16002 0,'43'0'16,"-86"0"-16,107 0 15,-43 0-15,21 0 0,-20-21 16,-1 21-16,0 0 0,0 0 0,0 0 16,0 0-16,1-21 0,-1 21 15,-42 0 16,-1-21-31,1 21 0,0 0 16,0 0-16</inkml:trace>
  <inkml:trace contextRef="#ctx0" brushRef="#br1" timeOffset="-154048.79">26733 15981 0,'0'-21'31,"-21"21"-15,0 21-16,21 0 15,-21 0-15,0 0 0,0 1 0,-1-1 16,22 0-16,-21 21 0,0-21 16,0 22-16,21-22 0,0 21 0,-21-21 15,21 22-15,0-22 0,0 0 16,0 0-16,0 0 0,21-21 0,0 22 15,0-22-15,0 0 0,1 21 16,20-21-16,-21 0 0,21 0 16,1 0-16,-22 0 0,21 0 0,-21-21 15,22-1-15,-22 22 0,21-21 0,-21 0 16,-21 0-16,22 0 0,-22 0 16,0-22-16,0 22 0,0 0 0,0-21 15,0 20-15,-22-20 0,1 21 16,-21 0-16,21 21 0,21-21 0,-21-1 15,-1 22-15,22-21 0,-21 21 16,21 21 0,0 1-1,0-1-15,21-21 16,-21 21-16,22-21 16</inkml:trace>
  <inkml:trace contextRef="#ctx0" brushRef="#br1" timeOffset="-153712.99">27136 16341 0,'21'-43'16,"0"43"-1,0-21-15,0 0 16,-21 0-16,0 0 0,21 0 0,-21-1 16,0 1-16,22 0 0,-22-21 15,0 21-15,0-1 0,0 1 0,0 0 16,0 0-16,0 0 0,0 42 31,0 0-15,0 0-16,0 22 0,0-22 15,0 0-15,0 0 0,0 0 0,0 22 16,0-22-16,0 0 0,0 0 0</inkml:trace>
  <inkml:trace contextRef="#ctx0" brushRef="#br1" timeOffset="-152516.02">29612 15748 0,'-21'0'16,"21"21"0,-21-21-16,21 21 15,-21 1 1,-1-1-16,22 0 15,-21 0-15,21 0 16,-21 0-16,21 1 16,0-1-16,0 0 15,0 0-15,0-42 63</inkml:trace>
  <inkml:trace contextRef="#ctx0" brushRef="#br1" timeOffset="-151869.04">29295 15642 0,'0'0'0,"-22"0"0,1 0 15,0 0-15,0 0 16,21 21 15,21-21-31,0 0 0,22 0 0,-22 0 16,21 0-16,22 0 0,-22 0 16,21 0-16,1 0 0,-1 0 0,1 0 15,-1 0-15,1 0 0,-1 0 16,1-21-16,-22 21 0,22 0 0,-43 0 15,0 0-15,0 0 0,0 0 16,-42 0 0,0 0-16,0 0 15,0 0-15,-22 0 0,22 0 0,-21 21 16,0-21-16,20 0 0,-20 0 16,0 0-16,21 22 0,-22-22 0,22 0 15,0 0-15,0 0 0,0 0 16,-1 0-16,1 0 0,0 0 15,0 21 17,21 0-17,0 0 1,-21-21-16,21 21 0,0 0 0,0 1 16,0-1-16,0 21 15,0-21-15,0 22 0,-21-22 0,21 21 16,0 0-16,-22-20 0,22 20 15,0 0-15,0 1 0,-21-22 0,21 21 16,0-21-16,0 22 0,0-22 16,0 0-16,0 0 0,0 0 0,0 0 15,0 1-15,21-22 47,1-22-47,-1 1 16,-21 0-16,21 0 0,0 0 15,0 0-15</inkml:trace>
  <inkml:trace contextRef="#ctx0" brushRef="#br1" timeOffset="-151456.16">29972 16171 0,'0'0'0,"21"0"0,0 0 15,0 0 1,1 0-16,-1 0 15,0-21-15,0 21 16,0-21-16,0 21 0,1-21 0,-1 21 16,0-21-16,0 21 15,-21-21-15,21-1 0,-21 1 16,0 0-16,0 0 16,0 0-16,-21 21 15,0 0-15,0 0 0,0 0 16,-22 0-16,22 21 0,0 0 0,0 0 15,0 0-15,-1 1 0,1-1 16,0 21-16,21-21 0,0 0 0,0 22 16,0-22-16,0 0 0,0 0 15,0 0-15,0 1 0,0-1 0,21-21 16,0 21-16,-21 0 0,22-21 16,-1 0-16,0 0 0,21 0 15,-21 0-15,1 0 0,-1 0 16,21 0-16,-21 0 0,0 0 0,1 0 15,20 0-15,-21-21 0,0 21 16,0-21-16,1 0 0,-1-1 0,0 1 16,0 0-16,0 0 0</inkml:trace>
  <inkml:trace contextRef="#ctx0" brushRef="#br1" timeOffset="-151204.3">30607 16002 0,'0'-42'31,"21"42"-16,-21 21 1,21 0-16,-21 0 0,0 0 16,0 1-16,21-1 0,1 0 15,-1 0-15,-21 0 0,21 0 0,0 1 16,0-1-16,-21 0 0,21 0 16,1 0-16,-1 0 0,0-21 0,0 22 15,-21-1-15,21-21 0,0 0 16,-21 21-16,22-21 15,-1-21 1,-21 0 0,0-1-16,0 1 0</inkml:trace>
  <inkml:trace contextRef="#ctx0" brushRef="#br1" timeOffset="-150940.87">31030 15917 0,'0'-21'0,"0"42"0,0-63 15,-21 42-15,0 0 16,0 0-16,0 21 16,-1 0-16,1 1 0,0-1 15,0 0-15,0 0 0,0 21 0,-1-20 16,1 20-16,0-21 0,0 21 16,21-20-16,-21-1 0,0 21 0,-1-21 15,22 0-15,0 1 16,0-1-16,0 0 0,0 0 15,22-21 17,-1-21-32,0 21 15,0-21-15,0 0 0,0-1 0</inkml:trace>
  <inkml:trace contextRef="#ctx0" brushRef="#br1" timeOffset="-150593.08">31242 15748 0,'0'0'0,"0"-21"16,0 0-1,0 0-15,0 42 32,0 0-32,0 0 15,0 0-15,0 0 0,0 1 16,0 20-16,-21 0 0,21-21 0,-21 22 15,-1-1-15,22 0 0,0 1 16,0-22-16,0 21 0,-21-21 0,21 22 16,0-22-16,0 0 15,0 0-15,0 0 0,0 1 0,0-1 16,0 0-16,21-21 16,1 0-16,-1 0 0,0 0 15,0 0-15,0 0 0,0 0 16,22 0-16,-22 0 0,0 0 0,0-21 15,0 0-15,-21-1 0,22 22 16,-1-21-16,-21 0 0,21 0 0,-21 0 16</inkml:trace>
  <inkml:trace contextRef="#ctx0" brushRef="#br1" timeOffset="-150380.87">31200 16002 0,'0'0'0,"21"0"32,0 0-17,0 0-15,0 0 0,0 0 16,1 0-16,-1 0 0,0 0 16,0 0-16,0 0 0,0-21 0,1 21 15,-22-21-15,21 21 0,0-21 16,0 21-16,0 0 0</inkml:trace>
  <inkml:trace contextRef="#ctx0" brushRef="#br1" timeOffset="-150040.02">32194 15727 0,'0'0'0,"-21"0"0,0 0 0,0 0 16,0 0-16,0 21 15,-1 0-15,1 0 16,0 1-16,0 20 0,0-21 16,21 21-16,-21-20 0,21 20 0,-22-21 15,22 21-15,-21-20 0,21 20 16,0-21-16,0 0 0,0 22 0,0-22 15,0 0-15,0 0 16,0 0-16,21-21 0,1 21 0,-1-21 16,0 0-16,0 0 15,21 0-15,-20 0 0,-1 0 0,0 0 16,21 0-16,-21-21 0,1 0 16,-1 21-16</inkml:trace>
  <inkml:trace contextRef="#ctx0" brushRef="#br1" timeOffset="-149661.25">32681 15621 0,'0'0'0,"0"21"16,0 0-16,0 1 0,0-1 16,21 0-16,-21 0 0,22 0 15,-22 0-15,21 22 0,0-1 16,0-21-16,0 22 0,-21-1 0,21 0 16,-21 1-16,22-22 0,-22 21 15,0 0-15,0-20 0,0-1 0,0 21 16,-22-21-16,-20 0 0,21 1 15,0-1-15,-22 0 0,22 0 16,-21 0-16,21 0 0,0-21 0,-22 22 16,22-1-16,0-21 0,0 0 15,0 21-15,-1-21 16,1 0 0</inkml:trace>
  <inkml:trace contextRef="#ctx0" brushRef="#br1" timeOffset="-149392.65">32427 16616 0,'-21'0'47,"0"0"-31,0 0 0,0 0-1,-1 0-15,1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9:48:14.6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8107 254 0,'0'-21'15,"0"0"-15,0 0 16,0-1-1,0 1-15,0 0 16,0 0 0,0 0 15,0 42 0,0 0-15,21 0-16,0 0 15,0 1-15,0-1 0,1 21 16,-22-21-16,21 0 0,0 1 16,0 20-16,0-21 0,0 0 15,1 22-15,-1-22 0,0 0 16,0 21-16,0-21 0,0 1 0,1 20 16,-1-21-16,0 0 0,0 22 0,21-22 15,-20 21-15,-1-21 0,0 0 16,0 22-16,0-22 0,0 21 0,1-21 15,-1 1-15,0 20 0,0-21 16,0 0-16,0 0 0,1 1 0,-22-1 16,21 0-16,-21 0 0,21-21 15,-21 21-15,0 0 0,21 1 0,0-1 16,-21 0 0,21 0-1,-21-42 63,0 0-78,-21 0 16,0-1-16,0 1 0,0 0 16,0-21-16,21 21 0</inkml:trace>
  <inkml:trace contextRef="#ctx0" brushRef="#br0" timeOffset="536.4">8869 191 0,'0'0'0,"0"-22"16,0 1 0,-21 21 46,21 21-62,-22 1 16,1-1-16,0 0 0,0 21 15,0-21-15,-22 22 0,22-1 0,0 0 16,-21 1-16,21-1 0,-1 0 16,-20 1-16,21 20 0,-21-20 0,20 20 15,1 1-15,-21-22 0,21 21 16,0 1-16,-22-22 0,22 22 0,0-22 16,0 0-16,0 1 15,-1-1-15,1-21 0,0 22 0,0-22 16,0 0-16,0 0 0,21 0 0,0 0 15,0 1-15,-22-22 0,22 21 16,0-42 62,22 21-78,-22-22 0,21 1 16,0 21-16,0-21 0</inkml:trace>
  <inkml:trace contextRef="#ctx0" brushRef="#br0" timeOffset="1143.88">9292 868 0,'0'0'0,"-21"0"31,21-21-31,0 42 47,0 0-47,0 0 0,0 0 16,0 1-16,0 20 0,0-21 16,0 21-16,0-20 0,0 20 15,0 0-15,0-21 0,0 22 0,0-1 16,0 0-16,0-20 0,0 20 15,0 0-15,0 1 0,0-1 0,0-21 16,0 21-16,0 1 0,0-1 16,0 0-16,0 1 0,0-1 0,-21 0 15,21 1-15,0-1 0,0 0 0,-21 1 16,21-1-16,-22 0 0,22-20 16,0 20-16,0-21 0,0 21 0,0-20 15,0-1-15,0 0 0,0 0 0,0 0 16,0 0-16,0 1 15,-21-1-15,21 0 16,0-42 31,0 0-47,21-1 16,-21 1-16,0 0 15,0-21-15,0 21 0</inkml:trace>
  <inkml:trace contextRef="#ctx0" brushRef="#br0" timeOffset="1300.8">9271 1058 0,'0'0'0</inkml:trace>
  <inkml:trace contextRef="#ctx0" brushRef="#br0" timeOffset="1483.7">9186 974 0,'0'-43'15,"0"22"-15,0-21 16,-21 21-16,21 0 16,21 21-16,0-22 0,1 1 0,-1 21 15,21 0-15,-21-21 0,0 21 16,1 0-16,20 0 0,-21 0 0,0 0 15,22 0-15,-22 0 0,21 0 16,-21 0-16,22 21 0,-1-21 0,-21 21 16,0 1-16,22-1 0,-22 0 15,0 0-15,0 21 0,0-20 0,-21-1 16,-21 0-16</inkml:trace>
  <inkml:trace contextRef="#ctx0" brushRef="#br0" timeOffset="1692.58">9800 1207 0,'0'0'15,"-21"21"-15,0-21 16,0 21-16,-1 0 0,-20-21 15,21 21-15,0 0 0,-22-21 0,1 22 16,21-22-16,0 21 0,0-21 16,-1 21-16,1-21 0,0 21 0,0-21 15,0 0-15,0 0 0,-1 0 16,22 21-16,22-21 62,-1-21-46,0 21-16,0-21 0</inkml:trace>
  <inkml:trace contextRef="#ctx0" brushRef="#br0" timeOffset="1911.46">10583 910 0,'0'-63'31,"-21"42"-31,-21-1 0</inkml:trace>
  <inkml:trace contextRef="#ctx0" brushRef="#br0" timeOffset="2055.37">10414 3514 0,'-21'0'31,"0"0"-31,-1 0 16,1 0-16,0 21 0,0 0 16,0-21-16,0 21 0,21 0 0,-22-21 15,1-148-15,0-212 0,0-42 0,21 42 16,-21 64-16,0 63 0,-1 85 15,1 21-15,21 42 0,-21 22 16</inkml:trace>
  <inkml:trace contextRef="#ctx0" brushRef="#br0" timeOffset="2187.29">10054 1439 0,'0'0'16,"21"0"0,0 0-16,1 0 0,-1 0 0,0 0 15,21 0-15,-21 0 0,1 0 16,-1 0-16,0-21 0,0 0 15,0 21-15,0-21 0,22 0 0,-22 0 16,-21-1-16</inkml:trace>
  <inkml:trace contextRef="#ctx0" brushRef="#br0" timeOffset="2324.21">10520 1143 0,'0'0'15,"0"-21"1,0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0:23:14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13144 7620 0,'0'0'0,"0"-402"0,0 21 16,0 42-16,0 64 0,0 42 15,0 64-15,0 42 0,0 42 0,0 1 16,0 20-16,0 22 0,0 21 15,0-1-15,0 1 0,0 0 16,0 0 0,0 0 15,-21 21-31,0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9:48:20.0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9885 508 0,'-21'0'0,"-1"0"16,22-21-16,-21 21 46,21 21 1,0 0-47,21 0 0,1 1 16,-1-1-16,0 0 16,21 0-16,-21 21 0,1-20 0,20-1 15,-21 21-15,21-21 0,-20 22 16,20-22-16,-21 21 0,21 0 0,-20 1 15,-1-22-15,21 21 0,-21 1 16,0-1-16,1 0 0,-1-21 16,-21 22-16,21-1 0,0-21 0,-21 22 15,0-22-15,21 21 0,0-21 16,-21 0-16,0 1 0,0-1 0,22 0 16,-22 0-16,21-21 0,-21 21 15,0-42 16,0 0-15,0 0-16,0 0 0,0-1 16,0 1-16,0-21 0</inkml:trace>
  <inkml:trace contextRef="#ctx0" brushRef="#br0" timeOffset="432.75">10647 402 0,'0'0'16,"0"-21"-16,-21 21 47,-1 0-47,1 21 15,21 0-15,-21 1 0,0-1 0,0 21 16,21-21-16,-21 22 0,-1-22 16,1 21-16,0 0 0,0 22 0,0-22 15,0 22-15,-22-1 0,22-20 16,-21 20-16,-1 1 0,1-22 0,0 21 16,-1-20-16,1 20 0,0-20 0,-1-1 15,1 0-15,0 1 0,-1-22 16,1 21-16,21 0 0,-21-20 0,20-1 15,1 0-15,21 0 0,0 0 16,-21-21-16,21 21 0,21-21 47,0 0-31,1-21-16,-1 0 15,0 0-15</inkml:trace>
  <inkml:trace contextRef="#ctx0" brushRef="#br0" timeOffset="1184.83">11282 1080 0,'0'0'0,"0"-43"32,0 22-32,0 0 15,0 0 1,-21 21-16,-1 0 16,22 21-1,-21 0-15,21 0 16,0 0-16,-21 1 0,21-1 0,0 21 15,0-21-15,0 22 0,0-1 16,0 0-16,0-21 0,0 43 0,21-22 16,-21 1-16,0 20 0,0 1 0,0-1 15,21 1-15,-21 20 0,0-20 16,0 20-16,0-20 0,0 21 16,0-22-16,0 22 0,0-1 0,0-20 15,-21 21-15,21-22 0,0 22 16,0-22-16,-21 1 0,21-1 0,-21-20 15,21-1-15,-21 0 0,21 1 0,0-1 16,0-21-16,0 21 0,-21-20 16,21-1-16,0 0 0,-22-21 15,22-21 1,0 0-16,0-1 0,0 1 16,0 0-16,0 0 0,0-21 0,0-1 15,0 1-15,0-22 0</inkml:trace>
  <inkml:trace contextRef="#ctx0" brushRef="#br0" timeOffset="1676.51">11049 1164 0,'0'0'0,"-21"0"0,21-21 0,0 0 16,-21 21-16,21-21 15,0 0-15,0-1 16,0 1-16,21 21 16,0-21-16,0 0 15,21 21-15,-20-21 0,-1 21 0,21-21 16,-21 21-16,22 0 0,-1 0 15,-21 0-15,21 0 0,-20 0 0,-1 0 16,21 0-16,-21 21 0,0 21 16,1-21-16,-1 0 0,-21 22 0,0-22 15,0 21-15,0-21 0,0 22 16,0-1-16,0-21 0,-21 22 0,-1-22 16,1 0-16,0 21 0,0-21 15,0 1-15,0-1 0,-1 0 16,-20-21-16,21 21 0,0 0 0,0-21 15,-1 0-15,1 21 0,0-21 16,0 0-16,0 0 0,0 0 16,21-21 15,21 0-15,0 21-16,0-21 15</inkml:trace>
  <inkml:trace contextRef="#ctx0" brushRef="#br0" timeOffset="2336.64">12150 1080 0,'0'0'0,"0"-22"0,0 1 0,0 0 16,0 0-16,-22 0 16,1 0-16,21-1 0,-21 22 15,0-21-15,0 21 0,0 0 16,-1 0-16,1 0 0,0 0 16,0 0-16,0 0 0,0 21 0,-22 1 15,22-1-15,0 0 0,21 21 16,-21-21-16,0 22 0,-1-22 0,1 21 15,0 1-15,21-1 0,-21-21 16,0 21-16,21 1 0,-21-22 0,21 0 16,0 21-16,0-20 0,0-1 15,0 0-15,0 0 0,0 0 16,21-21-16,0 0 16,0 0-16,0 0 0,0 0 15,1 0-15,-1 0 0,0 0 0,21-21 16,-21 0-16,1 0 0,20 0 15,-21-1-15,0 1 0,0-21 0,22 21 16,-22-22-16,0 22 0,0-21 0,0 21 16,1-22-16,-22 1 0,0 21 15,21 0-15,-21-22 0,0 22 0,0 0 16,0 0-16,0 0 0,0 0 16,0-1-16,0 44 31,-21-1-31,21 0 15,-22 21-15,22-21 0,-21 22 16,21-22-16,0 21 0,0 1 16,-21-22-16,21 21 0,0 0 0,-21-20 15,21-1-15,0 0 0,0 0 16,0 0-16,0 0 0,0 1 0,0-1 16,21 0-1,0-21-15,0 0 0,1 0 16,-1 0-16,0-21 0,0 0 15</inkml:trace>
  <inkml:trace contextRef="#ctx0" brushRef="#br0" timeOffset="2716.42">12679 487 0,'0'0'16,"0"21"-16,-21-21 0,21 21 16,-22 0-16,22 1 0,0-1 15,0 21-15,0 0 0,-21 1 16,21-1-16,0 0 0,-21 1 0,21 20 15,0-20-15,-21 20 0,21-21 16,0 1-16,0-1 0,0 22 0,0-22 16,-21-21-16,21 21 0,0 1 15,0-22-15,-21 0 0,21 0 0,0 0 16,0 1-16,0-1 0,0 0 16,0-42 30,0 0-46,21 21 0</inkml:trace>
  <inkml:trace contextRef="#ctx0" brushRef="#br0" timeOffset="3428.01">13187 466 0,'0'21'16,"0"0"-1,0 0-15,0 0 0,0 1 16,0-1-16,0 21 0,0-21 15,0 22-15,0-1 0,0 0 0,0 1 16,0-1-16,0 0 0,0 1 16,0-1-16,0 0 0,-21 1 0,21-1 15,0 0-15,0 1 0,0-22 0,0 21 16,0-21-16,-22 0 0,22 22 16,0-22-16,0 0 0,0 0 15,-21 0-15,21 1 0,-21-1 16,21-42 46,0-1-62,0 1 0,0 0 16,0 0-16,0 0 0,0 0 16,0-1-16,0 1 0,0 0 0,21-21 15,0 21-15,1-22 0,-22 22 16,21-21-16,0 21 0,0-22 15,0 22-15,0 0 0,1 0 16,-1 0-16,21-1 0,-21 1 0,0 0 16,22 21-16,-22 0 0,0 0 0,21 0 15,-20 0-15,-1 0 0,0 21 16,0 0-16,0 1 0,0-1 0,1 0 16,-22 21-16,21-21 0,-21 22 15,0-22-15,0 21 0,0-21 0,0 1 16,0 20-16,0-21 0,0 0 15,-21 0-15,21 1 0,-22-1 0,22 0 16,-21-21-16,21 21 0,-21-21 16,21 21-16,-21-21 31,0 0-15,21-21-1</inkml:trace>
  <inkml:trace contextRef="#ctx0" brushRef="#br0" timeOffset="3820.79">12636 974 0,'0'0'0,"43"0"16,-22 0-16,21-21 0,-21 21 0,1 0 16,20 0-16,-21 0 0,0 0 15,0 0-15,-42 0 47,0 0-47,0 21 0,0-21 16</inkml:trace>
  <inkml:trace contextRef="#ctx0" brushRef="#br0" timeOffset="5008.25">9652 2117 0,'0'0'0,"-42"0"0,-43 21 16,64-21-16,0 0 16,-1 0-1,44 0 32,-1 0-31,0 0-16,0 0 0,0 0 15,0 0-15,1 0 0,-1 0 0,21-21 16,-21 21-16,22 0 0,-1 0 0,0 0 16,1 0-16,-1 0 0,21 0 15,-20-21-15,20 21 0,1 0 0,-1 0 16,1 0-16,-1 0 0,1-22 15,20 22-15,-20 0 0,21 0 16,-1 0-16,1 0 0,0-21 0,-1 21 16,1 0-16,21 0 0,-22-21 15,1 21-15,21 0 0,-21 0 0,20-21 16,-20 21-16,21 0 0,0-21 0,0 21 16,-1-21-16,-20 21 0,21-22 15,0 22-15,-22-21 0,22 21 0,-21-21 16,21 21-16,0-21 0,-1 0 15,1 21-15,-21-21 0,21 21 0,-22-22 16,1 22-16,0-21 0,-1 21 16,1 0-16,0-21 0,-22 21 0,22 0 15,-22-21-15,1 21 0,-1-21 16,-20 21-16,20 0 0,-20 0 0,-1 0 16,-21 0-16,21 0 0,-20 0 15,-1 0-15,0-21 0,0 21 0,0 0 16,0 0-1,-42 0 17,0-22-32,0 22 15</inkml:trace>
  <inkml:trace contextRef="#ctx0" brushRef="#br0" timeOffset="5791.72">12361 995 0,'0'0'0,"21"0"47,22 0-31,-22 0-16,0 0 15,0 0-15,0 0 0,22-21 0,-22 21 16,0 0-16,21 0 0,-20-21 15,-1 21-15,21 0 0,-21 0 16,0 0-16,1 0 0,-1 0 16,0-22-16,-42 22 47,0 0-47</inkml:trace>
  <inkml:trace contextRef="#ctx0" brushRef="#br0" timeOffset="103431.73">6921 3535 0,'-21'-21'16,"21"0"0,0-1-1,0 1 1,0 0 0,-21 21-16,21-21 0,0 0 15,-21 21-15,21-21 16,0-1-16,0 1 15,0 0 1,0 0-16,0 0 16,0 0-16,0-1 15,0 1 1,0 0 0,0 42 30,0 0-30,0 1-16,0-1 0,0 0 16,0 21-16,0-21 0,0 1 0,0 20 15,0-21-15,0 21 0,0-20 16,0 20-16,0-21 0,0 21 16,0 1-16,0-22 0,0 21 0,0-21 15,0 22-15,0-22 0,0 21 16,0-21-16,0 1 0,0 20 0,21-21 15,-21 0-15,21 0 0,-21 1 16,21-1-16,1 0 0,-22 0 0,21 0 16,0-21-16,0 21 0,0-21 15,0 0-15,1 0 16,-1 0-16,0-21 0,0 0 16,0 21-16,-21-21 0,21 0 0,1 0 15,-22-1-15,21 1 0,-21 0 16,0 0-16,21-21 0,0 20 15,-21 1-15,21-21 0,-21 21 0,0 0 16,0-22-16,21 22 0,-21 0 16,0-21-16,0 20 0,22-20 0,-22 21 15,0 0-15,0-22 0,0 22 16,0 0-16,0 0 0,0-21 0,0 20 16,0 1-16,0 0 15,0 0-15,0 0 0,0 42 63,-22 0-48,22 0-15,0 0 0,0 1 16,0-1-16,0 0 16,0 0-16,0 0 15</inkml:trace>
  <inkml:trace contextRef="#ctx0" brushRef="#br0" timeOffset="104080.53">7535 3471 0,'-21'0'32,"21"22"-32,0-1 0,0 0 15,0 0-15,0 0 0,0 0 16,0 1-16,0-1 0,0 0 0,0 21 16,0-21-16,0 1 0,0-1 0,0 21 15,0-21-15,0 0 0,0 1 16,0 20-16,0-21 0,0 0 0,0 0 15,0 1-15,0-1 16,0 0-16,-21-21 31,21-21-15,-21 0 0,21-1-16,0 1 0,0 0 15,0 0-15,0 0 0,0-22 0,0 22 16,0 0-16,0-21 0,0 21 0,0-22 15,21 22-15,0-21 0,0 21 16,0-1-16,1-20 0,-1 21 0,0 0 16,0 0-16,21-1 0,-20 1 15,20 21-15,-21-21 0,21 21 16,-20 0-16,20 0 0,0 0 0,-21 0 16,1 0-16,20 21 0,-21 0 15,0 1-15,-21 20 0,0-21 0,21 0 16,-21 22-16,0-22 0,0 21 0,0-21 15,0 22-15,0-1 0,-21-21 16,21 21-16,0-20 0,-21-1 0,0 0 16,21 0-16,-21 0 0,21 0 15,0 1-15,0-1 0,-21-21 16,21-21 31,0-1-47,0 1 0,0 0 15</inkml:trace>
  <inkml:trace contextRef="#ctx0" brushRef="#br0" timeOffset="104824.1">8361 3090 0,'0'0'0,"-21"-21"16,21 0-16,-22 21 16,22 21-1,0 0-15,0 22 16,0-22-16,0 21 0,0 1 16,0-1-16,0 0 0,0 22 0,-21-22 15,21 22-15,0-22 0,0 0 16,0 1-16,0-1 0,0 0 0,0 1 15,-21-1-15,21-21 0,0 21 0,0-20 16,0-1-16,0 0 0,0 0 16,0 0-16,0 0 0,0 1 15,-21-22-15,0 0 16,21-22 0,0 1-1,0 0-15,0 0 0,0 0 0,0 0 16,0-1-16,0 1 0,0-21 15,0 21-15,0 0 0,0-22 0,21 22 16,0 0-16,0-21 0,0 20 0,1 1 16,-1-21-16,21 21 0,-21 0 15,22 21-15,-1-22 0,-21 22 0,21 0 16,-20 0-16,-1 0 0,0 0 16,0 0-16,-21 22 0,0-1 0,0 0 15,0 0-15,-21 0 16,0 22-16,-22-22 0,22 0 15,-21 0-15,0 0 0,20-21 0,-20 21 16,21 1-16,-21-22 0,20 0 0,1 0 16,0 0-16,0 0 0,0 0 15,42 0 32,0 0-47,0 0 16,0 21-16,1 0 15,-1-21-15,-21 21 0,21 0 0,0 0 16,-21 1-16,21-22 0,-21 21 0,21 0 16,1 0-16,-22 0 0,0 0 15,21-21-15,0 22 0,-21-1 16,21-21-16,0 0 0,-21 21 0,21-21 16,1 0-1,-1 0-15,0-21 16,0 21-16,-21-21 0</inkml:trace>
  <inkml:trace contextRef="#ctx0" brushRef="#br0" timeOffset="105388.65">8975 3556 0,'-22'0'31,"1"0"-31,21 21 32,0 0-32,0 1 0,0-1 0,0 0 15,0 0-15,0 0 0,0 22 0,0-22 16,0 0-16,0 0 0,0 21 16,0-20-16,0-1 0,0 0 15,0 0-15,0 0 0,0 0 0,0 1 16,0-1-16,0 0 15,-21-21-15,21-21 32,0 0-32,0-1 15,0 1-15,0 0 0,0-21 0,0 21 16,0-1-16,0-20 0,0 0 0,0 21 16,0-22-16,21 1 0,0 21 15,-21-22-15,22 22 0,-1 0 0,21-21 16,-21 21-16,0 21 0,1-22 15,20 1-15,-21 21 0,0 0 16,0 0-16,22 0 0,-22 0 0,0 21 16,0 1-16,0-1 0,-21 0 15,22 21-15,-22-21 0,0 22 0,21-22 16,-21 21-16,0 1 0,0-22 0,0 21 16,0-21-16,-21 22 0,-1-22 15,1 0-15,21 0 0,0 0 0,-21 0 16,21 1-16,-21-22 0,21 21 0,-21-21 31,21-21-15,0-1-1,0 1-15,0 0 0</inkml:trace>
  <inkml:trace contextRef="#ctx0" brushRef="#br0" timeOffset="105884.35">9758 3514 0,'0'0'0,"-85"0"31,64 0-31,0 0 0,0 21 15,21 0-15,-22 0 0,1 0 16,0 1-16,21-1 0,-21 21 0,0-21 16,21 0-16,0 22 0,-21-22 0,21 0 15,-22 21-15,22-20 0,0-1 16,0 0-16,0 0 0,0 0 0,0 0 16,22-21-16,-1 22 0,0-22 15,0 0-15,21 0 0,-20 0 0,-1 0 16,21 0-16,-21 0 0,22 0 0,-22-22 15,21 22-15,-21-21 0,0 0 16,22 0-16,-22 0 0,-21 0 16,21-1-16,-21 1 0,21-21 0,-21 21 15,0-22-15,0 1 0,0 21 0,-21-21 16,0 20-16,0-20 0,0 21 16,-22 0-16,22 21 0,0-21 0,-21 21 15,20 0-15,-20 0 0,21 0 16,0 0-16,-22 0 0,22 21 0,0-21 15,21 21-15,-21 0 0,0-21 0,21 21 16,-21 0-16,21 1 0,0-1 16,0 0-1,21-21-15</inkml:trace>
  <inkml:trace contextRef="#ctx0" brushRef="#br0" timeOffset="106976.73">10393 3514 0,'21'0'0,"-42"0"0,0 0 0,-1 0 16,1 0-16,0 21 15,21 0-15,-21-21 0,21 21 16,0 0-16,0 22 0,0-22 0,-21 0 16,21 21-16,0-20 0,0-1 0,0 21 15,0-21-15,0 0 0,0 22 16,0-22-16,0 0 0,0 0 0,0 0 16,0 1-16,0-1 0,0 0 0,21-21 15,0 0-15,0 0 16,0 0-16,1 0 0,-1 0 15,0 0-15,0-21 0,0 21 0,0-21 16,1-1-16,-1 1 0,0 0 16,0 0-16,0 0 0,0-22 0,-21 22 15,22 0-15,-1-21 0,-21 21 0,21-1 16,-21 1-16,0 0 0,0 0 16,21 0-16,-42 42 31,21 0-31,-21 0 15,21 0-15,0 1 0,0-1 0,0 0 16,-21 0-16,21 21 0,0-20 16,0-1-16,0 0 0,0 0 15,0 0-15,0 0 0,21 1 0,0-22 16,0 21-16,0-21 0,0 0 16,1 0-16,-1 0 0,0-21 15,21-1-15,-21 22 0,1-21 0,-1 0 16,0 21-16,0-21 0,0 0 0,-21 0 15,21-1-15,-21-20 0,0 21 16,0 0-16,0 0 0,0-1 0,-21 1 16,0 0-16,0 0 0,21 0 0,-21 21 15,0 0-15,-1-21 0,1 21 16,0 0-16,21-22 31,21 22-15,22 0-16,-22-21 0,0 21 0,21 0 15,1 0-15,-22 0 0,21 0 0,-21 0 16,0 0-16,22 0 0,-22 0 16,0 0-16,0 21 0,0-21 0,1 22 15,-1-1-15,-21 0 0,21 0 16,-21 0-16,21 0 0,-21 1 16,0-1-16,0 0 0,0 0 0,0 0 15,0 0-15,0 1 0,0-1 0,0 0 16,0 0-16,0 0 15,-21-21 1,0 0-16,0 0 31,21-21-31,0 0 0,0 0 16,0 0-16,0-22 0,0 22 16,21 0-16,0-21 0,0 20 0,0-20 15,0 21-15,1-21 0,-1 20 16,21-20-16,-21 21 0,22 0 0,-22 0 15,21-1-15,-21 22 0,22 0 0,-22 0 16,21 0-16,-21 0 0,22 22 16,-22-22-16,0 21 0,0 0 15,-21 0-15,0 0 0,21 0 0,-21 22 16,0-22-16,0 0 0,0 0 16,0 22-16,-21-22 0,0 0 0,21 0 15,-21 0-15,0 0 0,-1 1 0,22-1 16,-21-21-16</inkml:trace>
  <inkml:trace contextRef="#ctx0" brushRef="#br0" timeOffset="107552.4">12573 3598 0,'0'0'15,"0"-21"-15,21 0 0,-21 0 16,0 0-1,0 42 1,0 0 0,0 0-16,0 0 0,0 22 0,0-1 15,0 0-15,0 1 0,0-1 16,0 22-16,0-1 0,0 22 0,0-22 16,0 22-16,0-22 0,0 22 15,0-21-15,0 20 0,0 1 0,-21-22 16,21 22-16,0 0 0,-21-22 0,21 1 15,-21-1-15,21 1 0,0-22 16,0 0-16,0 1 0,0-22 0,-22 0 16,22 0-16,0-42 15,0 0-15,0 0 0,0 0 16,0-22-16,0 1 0,0-22 16,0 1-16,0 21 0,0-22 0,0-21 15</inkml:trace>
  <inkml:trace contextRef="#ctx0" brushRef="#br0" timeOffset="107860.22">12467 3874 0,'0'0'0,"0"-43"0,-21 1 0,0 0 0,21-22 15,0 43 1,-21-21-16,21 20 0,0 1 0,0-21 0,0 21 16,0 0-16,21-1 0,0 22 0,21-21 15,-21 0-15,22 21 16,-1 0-16,0 0 0,22 0 0,-22 0 15,1 0-15,20 21 0,-21-21 0,1 21 16,-1 22-16,-21-22 0,0 0 16,1 21-16,-22-20 0,0-1 0,0 21 15,-22-21-15,-20 22 0,21-22 16,-21 0-16,-1 0 0,-20 0 0,20 0 16,1 1-16,0-22 0,21 21 0,-22-21 15,22 0-15,0 0 0,0 0 16,0 0-16,42 0 15,0-21 1,21-1-16,-21 22 16</inkml:trace>
  <inkml:trace contextRef="#ctx0" brushRef="#br0" timeOffset="108363.99">13568 3323 0,'0'0'0,"0"-21"16,-21 0-16,-43 0 15,22 21-15,21 0 0,-1 0 0,-20 21 16,21 0-16,0 21 16,-22-20-16,22 20 0,0 0 0,-21 1 15,21-22-15,-1 21 0,1 0 0,21 1 16,0-1-16,-21 0 0,21-20 15,0-1-15,0 0 0,0 0 0,0 0 16,21 0-16,0-21 0,1 0 0,-1 0 16,0 0-16,21 0 0,-21 0 15,1 0-15,20-21 0,-21 0 0,0 0 16,22 0-16,-22 0 0,0-1 0,0 1 16,0-21-16,0 21 0,1-22 15,-22 1-15,0 0 0,21-1 0,-21 22 16,0-21-16,21 21 0,-21 0 15,0-1-15,0 1 0,0 42 32,-21 1-32,21-1 0,-21 0 0,21 21 15,0 1-15,0-1 0,0 0 16,0 1-16,0-22 0,0 21 0,0 0 16,0-20-16,0-1 0,0 21 0,0-21 15,21-21-15,0 21 0,-21 1 16,21-22-16,0 0 0,0 0 15,1 0-15,-1-22 0,-21 1 16,21 0-16,0 0 0,0 0 16</inkml:trace>
  <inkml:trace contextRef="#ctx0" brushRef="#br0" timeOffset="108645.05">14118 2879 0,'0'0'0,"0"-21"0,0-1 0,0 1 15,0 0-15,0 42 32,0 0-32,0 22 0,0-22 15,-21 21-15,21 1 0,0-1 0,-21 21 16,21-20-16,0 20 0,-21 1 16,21-22-16,0 22 0,0-22 15,-22 21-15,22-20 0,-21-1 0,21 0 16,0-20-16,0 20 0,0-21 0,0 0 15,0 0-15,0 1 16,21-22 0,1 0-16,-22-22 0,21 1 0,0 0 15,0 0-15,0 0 0,0-22 16</inkml:trace>
  <inkml:trace contextRef="#ctx0" brushRef="#br0" timeOffset="109143.76">14499 2815 0,'0'-21'16,"0"42"-16,0-63 0,0 21 16,0 42-1,0 0-15,0 0 16,0 22-16,0-22 0,0 21 16,0 0-16,0 1 0,0-1 0,0 22 15,0-22-15,0 21 0,0-20 0,0 20 16,0-20-16,0 20 0,-21-21 15,21 1-15,0-1 0,0-21 0,0 22 16,0-22-16,0 0 0,0 0 0,0 0 16,0 0-16,-21-21 15,0-21 17,21 0-32,0 0 0,0 0 15,0 0-15,0-22 0,0 22 0,21-21 16,0-1-16,-21 1 0,21 0 0,0-1 15,0 1-15,22 21 0,-22-21 16,0 20-16,21-20 0,1 21 0,-1 21 16,-21-21-16,22 21 0,-1 0 0,0 0 15,1 21-15,-22 0 0,21 0 16,-21 22-16,0-1 0,1-21 0,-1 21 16,-21 1-16,0-1 0,0 0 15,0 1-15,0-22 0,0 21 16,-21-21-16,-1 1 0,1-1 0,0 0 15,0 0-15,0 0 0,0-21 0,-1 0 16,1 0 0,0 0-16,0-21 15,0 0-15,0 0 16</inkml:trace>
  <inkml:trace contextRef="#ctx0" brushRef="#br0" timeOffset="109336.61">13758 3281 0,'127'-42'32,"-84"42"-32,-1 0 0,21-22 0,-20 22 15,20 0-15,-20-21 0,-1 21 0,0 0 16,1-21-16,-1 21 0,0 0 15,-21 0-15</inkml:trace>
  <inkml:trace contextRef="#ctx0" brushRef="#br0" timeOffset="110525.28">16087 3556 0,'0'-21'0,"0"0"16,0 0-16,21 21 0,-21-22 15,21 1-15,-21 0 0,0 0 0,21 0 16,-21 0-16,0-1 0,0 1 16,21 0-16,-21 0 0,0 0 0,0 0 15,0-1 1,0 44-1,-21-1-15,21 0 16,-21 0-16,21 21 0,0-20 16,-21 20-16,21 0 0,-21 1 0,21-22 15,0 21-15,-22 0 0,22-20 0,0 20 16,0-21-16,0 0 0,0 0 16,0 1-16,22-1 0,-1-21 0,0 0 15,0 0-15,0 0 0,0 0 16,22 0-16,-22 0 0,0 0 15,21-21-15,-20-1 0,-1 1 0,21 0 16,-21 0-16,0 0 0,1 0 0,-1-22 16,-21 22-16,0-21 0,0-1 15,0 22-15,0-21 0,0 0 16,0-1-16,-21 22 0,-1 0 0,1 0 16,-21 0-16,21-1 0,-22 1 15,22 21-15,-21 0 0,21 0 0,-22 0 16,22 0-16,0 21 0,0 1 15,0-22-15,21 21 0,0 0 16,0 0-16,21-21 0,21 0 16,-21 0-16,22 0 0,-1 0 15,0 0-15,22 0 0,-22 0 0,22 0 16,-1 0-16,-20-21 0,20 0 16,1 21-16,-1-21 0,-21-1 15,22 1-15,-22 0 0,1 0 0,-1 0 16,0 0-16,-21-1 0,1 1 15,-22 0-15,0 0 0,0 0 0,0 0 16,0-1-16,-22 1 0,1 21 16,0-21-16,0 21 15,0 0-15,21 21 16,-21-21-16,21 21 0,0 1 16,0 20-16,0-21 0,0 21 0,-22 1 15,22 20-15,0-20 0,0 20 16,0 1-16,0-1 0,0 1 15,-21-1-15,21 1 0,0-1 0,0 1 16,0-1-16,0 1 0,0-1 0,0 22 16,21-22-16,1 1 0,-22 20 15,0-20-15,21-1 0,-21 1 0,0-1 16,21 1-16,-21-1 0,0-20 0,0 20 16,0-20-16,0 20 0,0-21 15,-21 1-15,0 20 0,21-42 0,-22 22 16,1-22-16,0 21 0,0-21 0,0 1 15,0-22-15,-1 0 0,1 0 16,0 0-16,0 0 0,-21 0 0,20-22 16,-20 22-16,21-42 0,-21 21 0,-1-21 15,22-1-15,-21 1 0,-1-22 16,22 22-16,-21-21 0,21-1 16,0 1-16,-1-22 0,22 21 0,0-20 15,0-1-15,0 0 0,22 1 0,20 20 16,-21 1-16,0-1 0,22 1 15,-22 20-15,21 1 0,-21 0 0,22-1 16,-1 1-16,-21 21 0,21 0 16,-20-22-16,20 22 0,-21 0 0,0 0 15,22 0-15,-22 0 0,21 21 16,-21-22-16,22 1 0</inkml:trace>
  <inkml:trace contextRef="#ctx0" brushRef="#br0" timeOffset="111292.48">18457 3090 0,'0'-21'0,"0"42"0,21-63 16,-21 21-16,22 0 0,-22 0 0,0-1 15,21 1-15,-21 0 0,0 0 16,0 0-16,0 0 0,0 42 47,0 0-47,0 21 0,0 1 0,0-1 16,0 0-16,0 1 0,0 20 15,0-21-15,0 22 0,-21-1 0,-1 1 16,22-22-16,-21 1 0,0 20 15,21-21-15,0-20 0,0 20 0,-21-21 16,21 21-16,-21-20 0,21-1 16,-21-21-16,21-21 31,0-1-15,0 1-16,0 0 15,0 0-15,0 0 0,0-22 0,0 22 16,21-21-16,0 0 0,0-1 0,0 22 15,0-21-15,1-1 0,20 22 16,-21 0-16,21-21 0,-20 21 0,20 21 16,-21-22-16,21 22 0,-20 0 15,20 0-15,-21 0 0,21 22 0,-20-1 16,-1 0-16,0 0 0,0 21 16,-21-20-16,0 20 0,0 0 0,0-21 15,0 22-15,0-1 0,0-21 0,0 22 16,0-22-16,-21 0 0,21 0 15,-21 0-15,0 0 0,21 1 16,-22-22 0,22-22-1,0 1 1,0 0-16,0 0 0,0 0 16,0 0-16</inkml:trace>
  <inkml:trace contextRef="#ctx0" brushRef="#br0" timeOffset="111600.34">19304 2942 0,'0'0'0,"21"-42"0,0-22 16,-21 86 15,0-1-31,0 0 16,0 0-16,0 21 0,-21 1 0,21-1 15,-21 0-15,0 22 0,21-22 0,-21 22 16,-1-22-16,1 22 0,21-22 16,-21 0-16,0 1 0,21-1 0,0-21 15,0 21-15,0-20 16,0-1-16,0 0 0,0 0 0,0 0 16,21-21-1,0 0-15,0 0 16,1-21-16,-22 0 0,42 21 0,-42-21 15,21 0-15,0-1 0,0 1 16,-21 0-16</inkml:trace>
  <inkml:trace contextRef="#ctx0" brushRef="#br0" timeOffset="111824.23">19050 3344 0,'0'0'31,"21"0"-31,0 0 0,0 0 16,22-21-16,-22 21 0,0 0 0,0 0 15,22 0-15,-22-21 0,21 21 16,-21 0-16,22 0 0,-22-21 0,0 21 16,0 0-16,0 0 0,0 0 15,-21-21-15,22 21 16</inkml:trace>
  <inkml:trace contextRef="#ctx0" brushRef="#br0" timeOffset="112699.67">19854 3175 0,'0'21'47,"0"0"-47,0 1 0,0-1 0,0 21 15,0-21-15,0 22 0,0-22 16,-21 21-16,21-21 0,-21 22 0,21-22 16,0 0-16,0 0 0,-21 0 0,21 0 15,0 1-15,-21-1 0,21 0 16,0-42 31,0 0-47,-22-1 0,22 1 15,0 0-15,0 0 0,0 0 16,0 0-16,0-22 0,22 1 0,-1 21 16,-21-22-16,21 1 0,0 21 0,0-21 15,22 20-15,-22 1 0,0 0 16,0 0-16,21 0 0,-20 21 0,-1 0 15,21 0-15,-21 0 0,0 0 16,22 0-16,-22 21 0,0 0 0,0 0 16,0 22-16,1-22 0,-1 21 15,0-21-15,-21 22 0,0-22 16,0 21-16,0-21 0,0 22 0,0-22 16,0 0-16,0 0 0,0 0 0,0 0 15,-21-21-15,21 22 16,-21-22-16,-1 0 15,1 0-15,21-22 16,0 1-16,0 0 16,0 0-16,0 0 0,0-22 0,21 22 15,1-21-15,-1 21 0,0-22 16,0 1-16,0 0 0,22-1 0,-1 22 16,-21-21-16,21 21 0,1 0 15,-1 21-15,0 0 0,-20 0 16,20 0-16,-21 0 0,21 0 0,-20 21 15,-1 0-15,0 0 0,0 21 0,-21-20 16,0 20-16,0 0 0,0-21 16,0 22-16,0-22 0,0 21 0,0-21 15,0 1-15,0 20 0,0-21 0,0 0 16,0 0-16,-21-21 16,42 0-1,0 0 1</inkml:trace>
  <inkml:trace contextRef="#ctx0" brushRef="#br0" timeOffset="113100.1">21082 3535 0,'21'0'31,"0"-21"-16,0 21-15,1-21 16,-1-1-16,0 1 0,0 0 16,0 0-16,0 0 0,1 0 0,-1-22 15,0 1-15,0 21 0,0-22 0,0 1 16,-21 21-16,0-21 0,0 20 16,0-20-16,0 21 0,0-21 0,0 20 15,0 1-15,-21 0 16,0 21-16,0 0 0,0 0 15,0 0-15,-1 21 0,1 0 0,21 1 16,-21-1-16,21 21 0,-21 0 16,21 1-16,-21-1 0,21 0 0,0 1 15,0-1-15,0 0 0,0 1 16,0-1-16,0 0 0,0-20 16,0-1-16,21 21 0,0-21 0,0 0 0,0-21 15,1 22-15,-1-22 0,21 0 16,-21 0-16,0 0 0,1 0 15,-1 0-15,0 0 0,21-22 0,-21 22 16,1-21-16</inkml:trace>
  <inkml:trace contextRef="#ctx0" brushRef="#br0" timeOffset="113584.04">22521 2921 0,'0'0'15,"-21"0"-15,0 0 0,21-21 16,21 21-1,21-21-15,-20 21 0,20-21 16,0 21-16,22 0 0,-22-22 0,22 22 16,-1 0-16,1 0 0,-22-21 15,21 21-15,1 0 0,-22 0 0,22 0 16,-22 0-16,0 0 0,-20 0 16,-1 0-16,0 0 0,-42 0 31,0 0-31,-1 0 15,1 0-15</inkml:trace>
  <inkml:trace contextRef="#ctx0" brushRef="#br0" timeOffset="113859.88">23029 2836 0,'0'0'0,"0"22"16,0-1-1,0 0-15,0 21 0,0-21 0,0 22 16,0-22-16,0 21 0,-21 1 0,21-1 16,-21 0-16,21 22 0,0-22 15,0 0-15,-21 1 0,0-1 0,21 0 16,-22 1-16,22-22 0,0 0 16,0 21-16,-21-20 0,21-1 15,0 0-15,21-21 31,-21-21-15,22 0-16,-1-1 0,0 1 0</inkml:trace>
  <inkml:trace contextRef="#ctx0" brushRef="#br0" timeOffset="114284.13">23262 3239 0,'0'0'15,"0"-22"-15,0 1 0,0 0 16,0 0-16,0 0 16,21 0-16,22 21 15,-22-22-15,0 22 0,21 0 16,1 0-16,-22 0 0,21 0 0,0 0 16,1 0-16,-1 22 0,0-1 15,-20 0-15,20 0 0,-21 21 16,0-20-16,0 20 0,1-21 0,-22 21 15,0-20-15,0-1 0,0 21 0,-22-21 16,22 0-16,-21 1 0,0-1 16,0 0-16,0-21 0,21 21 15,-21-21-15,21-21 16,0 0 0,0 0-16,0-1 0,0 1 0,0 0 15,21 0-15,-21 0 16,21-22-16,0 1 0,0 21 0,0-21 0,1 20 15,-1-20-15,0 21 0,0 0 16,0 0-16,0-1 0,1 22 16,-1-21-16,0 21 0,0 0 0,0 0 15,0 0-15,1 0 16</inkml:trace>
  <inkml:trace contextRef="#ctx0" brushRef="#br0" timeOffset="114903.78">24193 3302 0,'22'21'15,"-1"-21"-15,0 0 16,0 0-16,0 0 0,0-21 16,1 0-16,-1 21 0,0-21 15,0 0-15,0-1 0,22 22 0,-22-21 16,0 0-16,-21 0 0,21 0 0,-21 0 15,0-1-15,0 1 16,0 0-16,-21 21 0,0-21 16,0 21-16,-22 0 15,22 0-15,0 21 0,0-21 0,0 21 16,-1 0-16,1 1 0,21-1 16,-21 21-16,21-21 0,-21 22 15,21-22-15,-21 21 0,21-21 0,0 22 16,0-22-16,0 0 0,0 0 0,0 0 15,0 0-15,21 1 0,0-1 16,0 0-16,0-21 0,1 21 0,-1-21 16,0 0-16,21 0 0,-21 0 0,22 0 15,-1 0-15,0 0 0,1 0 16,-1-21-16,0 0 0,22 21 0,-22-21 16,1-1-16,-1 1 0,0-21 15,1 21-15,-22-22 0,0 22 0,21-21 16,-42 21-16,21-22 0,-21 22 15,0-21-15,0 21 0,0 0 16,0-1-16,-21 22 16,0 0-16,0 0 0,-21 0 0,20 0 15,1 22-15,-21-1 0,21 0 16,0 21-16,-1-21 0,1 22 0,21-1 16,0-21-16,0 22 0,0-22 0,0 0 15,0 21-15,0-21 0,0 1 16,21-22-16,22 21 0,-22 0 0,0-21 15,0 0-15,22 0 0,-22 0 0,21 0 16,-21 0-16,0 0 0,22 0 16,-22-21-16,0 21 0,0-21 15,0-1-15,-21 1 0,0 0 16,0 0-16</inkml:trace>
  <inkml:trace contextRef="#ctx0" brushRef="#br0" timeOffset="115888.78">12404 5673 0,'0'0'0,"21"0"0,0 0 15,0-21 1,0-1-16,0 22 0,-21-21 15,43 0-15,-22 21 0,0-21 0,0 0 16,0 0-16,1-1 0,20 22 16,-21-21-16,0 0 0,0 0 0,-21 0 15,0 0-15,22-1 0,-22 1 0,0 0 16,0 0-16,0 0 0,-22 0 16,1 21-16,0 0 0,0 0 15,0 0-15,-22 0 0,22 0 0,-21 0 16,0 21-16,20 0 0,-20-21 15,0 21-15,21 0 0,-1 0 0,-20 22 16,42-22-16,-21 0 0,21 0 0,0 0 16,0 1-16,0-1 0,0 0 15,0 0-15,21 0 0,0 0 0,0 1 16,1-1-16,-1 0 0,21 0 0,-21 0 16,0 0-16,1 1 0,-1-1 15,0 0-15,0 0 0,0 0 0,-21 0 16,21 1-16,-21-1 0,0 0 15,0 0-15,0 0 0,-21 0 0,-21 1 16,21-22-16,-22 21 0,22 0 16,-21 0-16,0-21 0,-1 0 0,-20 21 15,20-21-15,1 0 0,-21 0 0,20 0 16,1 0-16,0 0 0,20-21 16,-20 0-16,21 21 0,0-21 0,0 0 15,-1-1-15,1 1 0,0 0 0,21 0 16,-21-21-16,21 20 0,0 1 15,0 0-15,0 0 0,0 0 0,0 0 16,0-1-16,21 1 0,0 0 0,0 21 16,1 0-16,-1-21 15,0 21-15,21 0 0,-21 0 0</inkml:trace>
  <inkml:trace contextRef="#ctx0" brushRef="#br0" timeOffset="116224.02">13144 5122 0,'0'0'0,"0"-21"0,0 0 32,-21 21-17,0 21-15,21 0 0,-21 1 0,0-1 16,21 21-16,-21 0 0,-1 1 15,22-1-15,-21 22 0,0-22 0,0 0 16,21 22-16,-21-1 0,0-20 0,-1-1 16,22 21-16,-21-20 0,0-1 15,21-21-15,0 22 0,0-22 0,-21 21 16,21-21-16,0 0 0,0 1 16,21-22 15,-21-22-31,21 1 0,0 0 0,-21 0 15,22 0-15,-22 0 0,21-1 16,-21 1-16</inkml:trace>
  <inkml:trace contextRef="#ctx0" brushRef="#br0" timeOffset="116411.9">12658 5673 0,'0'0'15,"-22"0"-15,44 0 31,-1 0-31,0 0 16,21-21-16,-21 21 0,22 0 0,-22-22 16,21 22-16,1-21 0,-1 21 15,0 0-15,-21-21 0,22 21 16,-1 0-16,-21 0 0,0 0 0,22 0 16,-22 0-16</inkml:trace>
  <inkml:trace contextRef="#ctx0" brushRef="#br0" timeOffset="116816">13314 5652 0,'0'-22'31,"0"1"-31,0 0 16,0 0-16,21 0 0,0 21 15,0-21-15,0 21 0,1 0 16,-1-22-16,0 22 0,0 0 0,0 0 15,0 0-15,22 0 0,-22 22 0,0-22 16,0 21-16,0 0 0,22 21 16,-43-21-16,21 22 0,-21-22 0,0 21 15,0 1-15,0-22 0,0 21 0,0-21 16,-21 0-16,21 22 0,-21-22 16,-1 0-16,1-21 0,0 21 0,0-21 15,0 0-15,0 0 16,21-21-1,0 0-15,0 0 16,0 0-16,0-1 0,0 1 0,0 0 16,0 0-16,0-21 0,0 20 0,0 1 15,21 0-15,0 0 0,0 0 16,-21 0-16,21-1 0,0 1 0,1 21 16,-1-21-16,0 0 0,21 21 0,-21 0 15,1-21-15,-1 21 0,0 0 16</inkml:trace>
  <inkml:trace contextRef="#ctx0" brushRef="#br0" timeOffset="117288.75">14118 5461 0,'0'0'0,"-21"21"31,0 0-15,21 1-16,-21-1 0,21 0 15,0 21-15,0-21 0,0 22 16,0-22-16,0 21 0,-22-21 0,22 1 16,0 20-16,0-21 0,0 0 0,0 0 15,0 1-15,0-1 0,22-21 16,-1 0-16,0 21 0,0-21 0,0 0 16,22 0-16,-22 0 0,21 0 15,-21-21-15,22 0 0,-22 21 16,21-22-16,-21 1 0,0 0 0,22 0 15,-22-21-15,0 20 0,-21 1 0,21-21 16,0 21-16,-21-22 0,0 22 0,0-21 16,0 21-16,0 0 0,0-1 15,0 1-15,0 0 16,0 42 0,0 0-16,0 1 15,0-1-15,0 21 0,0-21 16,0 0-16,0 22 0,0-22 0,0 0 15,0 0-15,0 22 0,0-22 16,0 0-16,0 0 0,0 0 16,22-21-16,-1 0 0,0 21 0,0-21 15,0 0-15,0 0 0,1 0 16,-1-21-16,0 21 0,0-21 16,21 0-16</inkml:trace>
  <inkml:trace contextRef="#ctx0" brushRef="#br0" timeOffset="118572.56">15049 5503 0,'0'0'16,"0"-21"-16,0 0 0,0 0 0,0 0 16,-21 21-1,0 0-15,0 0 16,0 0-16,0 21 0,-1 0 16,22 0-16,0 0 0,-21 1 0,0 20 15,21-21-15,-21 21 0,21-20 16,0 20-16,0-21 0,0 21 0,0-20 15,0-1-15,0 0 0,0 0 0,0 0 16,21 0-16,0 1 0,0-22 16,1 0-16,-1 21 0,21-21 0,-21 0 15,22 0-15,-22 0 0,21 0 0,0-21 16,1-1-16,-22 22 0,21-21 16,1 0-16,-22-21 0,0 21 15,21-22-15,-21 1 0,1 0 0,-1-1 16,21-20-16,-21 20 0,0-20 0,-21-1 15,22 1-15,-1 21 0,-21-22 16,0 1-16,21-1 0,-21 1 0,0 20 16,0 1-16,0 0 0,0-1 0,0 22 15,0 0-15,0 0 0,0 42 32,0 0-32,0 21 15,-21 1-15,21-1 0,0 0 0,0 1 16,-21 20-16,21-20 0,0 20 15,0-21-15,-22 22 0,22-22 0,0 22 16,0-22-16,0 0 0,0 22 16,0-22-16,0-21 0,0 22 0,0-1 15,0-21-15,0 0 0,0 1 0,22-1 16,-1 0-16,0 0 0,0-21 16,0 0-16,0 0 0,1 0 15,-1 0-15,0-21 0,21 0 0,-21 21 16,1-21-16,-1-1 0,0-20 15,21 21-15,-21 0 0,1-22 0,-22 22 16,21-21-16,0 0 0,0 20 16,-21 1-16,0-21 0,0 21 0,0 0 15,0-1-15,-21 44 32,21-1-32,0 21 15,0-21-15,-21 0 0,21 22 16,0-22-16,0 21 0,0-21 0,0 22 15,0-22-15,0 0 0,0 0 0,0 0 16,0 1-16,0-1 0,21-21 16,0 21-16,0-21 0,0 0 0,1 0 15,20 0-15,-21 0 0,21 0 0,-20-21 16,-1 21-16,21-21 0,-21-1 16,0 1-16,1 0 0,-1 0 15,-21 0-15,21-22 0,-21 22 0,21-21 16,-21 21-16,0 0 0,0-1 0,0 1 15,0 0-15,0 0 0,0 42 32,0 0-32,0 0 0,0 1 15,0-1-15,0 0 0,0 0 16,0 21-16,0-20 0,0-1 0,0 0 16,0 0-16,0 0 0,0 0 0,0 1 15,0-1-15,21-21 0,0 21 16,1-21-16,-1 0 15,0 0-15,0 0 0,0 0 16,0-21-16,-21 0 0,22-1 16,-1 1-16,-21 0 0,21 0 15,0-21-15,0 20 0,0-20 0,1 21 16,-1-21-16,0 20 0,0 1 0,0 0 16,0 0-16,1 0 0,-1 0 15,0 21-15,0 0 0,0 0 0,22 0 16,-22 0-16,0 0 0,0 21 0,0 0 15,0 0-15,1 21 0,-1-20 16,0 20-16,0-21 0,-21 21 0,21-20 16,-21 20-16,21 0 0,-21-21 15,0 1-15,0-1 0,0 0 0,0 0 16,0 0-16,-21 0 0,0-21 16,0 0-16,0 0 15,21-21-15,0 0 0,0 0 16,0 0-16,0 0 15,0-22-15,21 22 0,-21-21 0,21-1 16,0 22-16,22-21 0,-22 0 0,0-1 16,21 22-16,-21-21 0,1 21 15,20-22-15,0 22 0,-21 21 16,1-21-16,20 0 0,-21 21 0,0 0 0,0 0 16,1 0-16,-1 0 15,0 0-15,-21 21 16,0 0-16</inkml:trace>
  <inkml:trace contextRef="#ctx0" brushRef="#br0" timeOffset="118976.33">17589 5673 0,'0'0'0,"0"21"0,0 0 32,22-21-32,-1 0 0,0 0 15,0 0-15,0 0 0,0-21 0,1 21 16,20-21-16,-21 0 0,0-1 15,0 1-15,22 0 0,-22 0 16,0 0-16,0 0 0,0-1 0,1 1 16,-1-21-16,-21 21 0,0 0 0,0-1 15,0 1-15,0 0 0,0 0 16,-21 21-16,-1-21 0,1 21 16,0 0-16,0 0 0,-21 0 0,20 21 15,1 0-15,0 0 0,-21 0 16,21 1-16,-1 20 0,1-21 0,0 21 15,0 1-15,0-22 0,0 21 0,21 1 16,-22-22-16,22 21 0,0-21 16,0 22-16,0-22 0,0 0 0,22 0 15,-1-21-15,0 21 0,0 0 16,21-21-16,-20 0 0,20 0 0,0 0 16,1 0-16,-1 0 0,0 0 15,1-21-15,-1 0 0,0 0 0,1 0 16,-22 0-16,21-1 0,-21 1 0,0 0 15,22 0-15,-43-21 0,21 20 16,0-20-16</inkml:trace>
  <inkml:trace contextRef="#ctx0" brushRef="#br0" timeOffset="119360.12">15473 5186 0,'0'0'0,"-21"0"16,84 0-16,-21 0 0,-20 0 0,-1 0 15,0 0-15,21-21 0,-21 21 16,22 0-16,20-21 0,-20 21 0,20-22 16,1 22-16,-1-21 0,1 21 15,-22 0-15,21-21 0,1 21 0,-22 0 16,1 0-16,-1 0 0,0 0 0,-21 0 16,1-21-16,-1 21 0,0 0 15</inkml:trace>
  <inkml:trace contextRef="#ctx0" brushRef="#br0" timeOffset="131591.7">5969 7070 0,'0'0'0,"21"21"0,0 21 0,-21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9:53:10.1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10223 8615 0,'0'0'0</inkml:trace>
  <inkml:trace contextRef="#ctx0" brushRef="#br0" timeOffset="1927.89">12107 6562 0,'0'0'0,"21"-21"0,1 21 15,-1-22-15,0 22 0,-21-21 0,21 21 16,0-21-16,0 21 0,1-21 15,-1 0-15,0 21 0,0-21 0,0-1 16,0 22-16,1-21 0,-1 21 16,0-21-16,0 0 0,0 21 0,0 0 15,-21-21-15,22 21 0,-1 0 0,-21-21 16,21 21 0,-42 0 15,0 0-31,-1 0 15,1 0-15,-21 21 16,21 0-16,-22 0 0,1-21 0,21 21 16,-43 22-16,22-22 0,-21 0 0,-1 21 15,1-21-15,-22 22 0,21-22 16,-20 21-16,-1 1 0,0-1 0,1-21 16,-1 21-16,0 1 0,-20-1 0,20-21 15,-21 22-15,21-1 0,-20-21 16,20 21-16,0 1 0,1-22 0,-1 21 15,-21 1-15,21-1 0,1-21 16,-1 21-16,0 1 0,1-1 0,-1-21 16,22 22-16,-22-1 0,21-21 0,1 21 15,21-20-15,-22-1 0,22 0 16,-1 21-16,1-21 0,0 1 0,-1-1 16,22 0-16,0 0 0,-21-21 15,21 21-15,-1 0 0,1 1 0,0-22 16,0 21-16,0-21 0,0 0 0,-1 21 15,1-21-15,0 21 16,0-21-16,21-21 78,0 0-78,0 0 16,21-1-16</inkml:trace>
  <inkml:trace contextRef="#ctx0" brushRef="#br0" timeOffset="2524.55">9461 7260 0,'0'0'0,"22"0"0,-22-21 16,0 42 15,0 0-31,0 1 16,0-1-16,-22 0 0,1 0 15,0 0-15,0 0 0,21 1 0,-21 20 16,-22-21-16,22 21 0,0-20 0,-21-1 15,21 21-15,-22-21 0,22 22 0,0-22 16,-21 0-16,20 0 16,1 0-16,0-21 0,0 21 0,0 1 15,0-22-15,-1 0 0,22 21 0,-21-21 16,0 0 0,42 0 30,0 0-46,1 0 16,-1 0-16,0 0 0,0 0 16,0 0-16,0 0 0,1 0 0,20 0 15,-21 21-15,0 0 0,22-21 16,-22 21-16,0-21 0,21 21 16,-21-21-16,1 22 0,-1-1 0,0-21 15,0 21-15,21-21 0,-42 21 16,22 0-16,-1-21 0,0 21 0,0-21 15,-21 22-15,21-22 0,0 0 16,-21-22 31,0 1-47,0 0 16,0 0-16,0 0 0</inkml:trace>
  <inkml:trace contextRef="#ctx0" brushRef="#br0" timeOffset="3588.07">16044 6477 0,'-21'-42'31,"0"42"-15,42 0 47,0 0-63,0 0 0,1 0 0,-1 21 15,21-21-15,-21 21 0,22 0 0,-1 0 16,0 1-16,1-1 0,-1 0 15,21 0-15,-20 21 0,-1-20 0,22 20 16,-22-21-16,0 21 0,22 1 0,-22-22 16,0 21-16,22 1 0,-22-1 15,22-21-15,-22 21 0,22 1 0,-1 20 16,1-20-16,20-1 0,1 21 0,-22-20 16,22 20-16,-21-20 15,20-1-15,-20 21 0,20-20 0,-20-1 16,-1 0-16,22 1 0,-21-1 0,-1 0 15,1 1-15,-1-22 0,-21 21 16,22-21-16,-22 1 0,1 20 0,-1-21 16,0 0-16,-21 0 0,22-21 0,-22 22 15,0-1-15,0 0 16,-21-42 15,0 0-31,0-1 16,0 1-1,0 0-15,0 0 0,0 0 16,0 0-16,0-1 0,0 1 16</inkml:trace>
  <inkml:trace contextRef="#ctx0" brushRef="#br0" timeOffset="4147.75">18690 7493 0,'0'0'0,"-63"-21"31,63 0-31,-22 21 0,1 0 16,0 0 0,42 21 15,0 0-31,1-21 0,-1 21 15,21 0-15,-21 1 0,22-1 16,-22 0-16,21 0 0,0-21 0,-20 21 16,20 0-16,0 1 0,1-1 0,-22 0 15,21-21-15,0 21 0,-20 0 16,20-21-16,-21 21 0,0-21 16,0 22-16,1-22 0,20 0 0,-21 21 15,0-21-15,0 0 16,-21 21-1,-21-21 1,0 0-16,0 21 0,0-21 16,0 0-16,-22 0 0,1 21 15,21-21-15,-22 21 0,1 1 0,0-22 16,-1 21-16,-20 0 0,21-21 0,-1 21 16,-20 0-16,20 0 0,1 1 15,-21-1-15,20 0 0,1 0 16,0 0-16,-1 0 0,1 1 0,21-1 0,-22 0 15,22 0-15,0-21 0,21 21 16,-21 0-16,21 1 16,0-1-16,0 0 31</inkml:trace>
  <inkml:trace contextRef="#ctx0" brushRef="#br0" timeOffset="5468.77">3217 8763 0,'0'-21'0,"0"0"0,0 0 16,0-1-16,0 1 15,0 0-15,0 0 0,-21 0 16,21 0 0,-21 21-1,0 0 1,0 0 0,-1 21-16,1 0 0,0 0 0,0 21 15,-21 1-15,20-1 0,1 22 16,-21-22-16,21 21 0,-22 1 0,22-1 15,-21 1-15,21-1 0,-22-20 16,1 20-16,21-20 0,0-1 0,-22 21 16,22-20-16,0-1 0,0 0 0,21-20 15,-21 20-15,0-21 0,21 0 16,0 0-16,0 1 0,0-1 16,0-42 15,0-1-31,21 1 15,0 0-15,-21-21 0,21 21 0,0-22 16,-21 1-16,21 21 0,1-22 16,-1 1-16</inkml:trace>
  <inkml:trace contextRef="#ctx0" brushRef="#br0" timeOffset="5788.59">2963 8678 0,'0'-21'15,"0"42"-15,0-63 0,0 63 47,21 0-47,-21 22 0,0-22 16,22 21-16,-22 1 0,0 20 0,0-21 16,0 22-16,0-1 0,21-20 15,-21 20-15,0 1 0,0-22 0,0 0 16,0 22-16,0-22 0,0 1 15,0-1-15,0-21 0,0 21 0,0 1 16,0-22-16,0 0 0,0 0 0,0 0 16,0 1-16,0-1 15,21-21-15,-21-21 32,0-1-32,0 1 15,0 0-15,0 0 0,0 0 0</inkml:trace>
  <inkml:trace contextRef="#ctx0" brushRef="#br0" timeOffset="6061.65">2646 9398 0,'0'0'0,"21"0"31,0 0-31,0 0 16,22 0-16,-22 0 0,0 0 0,21-21 16,-21 21-16,22-21 0,-1 21 0,0-21 15,1 21-15,-1-22 0,-21 22 16,22-21-16,-1 21 0,-21 0 0,0 0 16,0-21-16,1 21 0,-1 0 15,0 0-15,-21-21 0,0 0 16</inkml:trace>
  <inkml:trace contextRef="#ctx0" brushRef="#br0" timeOffset="6700.79">3556 8721 0,'0'0'0,"0"-21"0,0-1 15,-21 22 17,21 22-17,0 20-15,0-21 16,0 21-16,0 1 0,0-1 16,0 0-16,0 22 0,0-22 0,0 1 15,0 20-15,0-21 0,0 22 16,0-22-16,0 1 0,0-1 0,0 0 15,0-21-15,0 22 0,0-1 16,-21-21-16,21 0 0,-22 1 0,22-1 16,0 0-16,0 0 0,-21-21 15,0 0 17,21-21-32,0 0 15,0 0-15,0-1 0,0 1 16,0-21-16,0 21 0,0 0 0,0-1 15,0 1-15,21-21 0,0 21 16,22 0-16,-22-1 0,21 1 0,-21 0 16,22 0-16,-1 0 0,0 21 0,-20-21 15,20 21-15,0 0 0,-21 0 16,22 0-16,-22 0 0,0 21 0,0-21 16,0 21-16,1 0 0,-22 0 0,0 22 15,0-22-15,0 0 0,0 0 16,-22 21-16,1-20 0,0 20 0,0-21 15,0 21-15,-22-20 0,22-1 16,-21 0-16,21 0 0,-22 0 16,22 0-16,-21 1 0,21-1 0,-22-21 15,22 21-15,0-21 0,0 0 16,0 0-16,0 0 0,-1 0 0,22-21 31,0 0-15,0-1-16,0 1 0,22 0 15,-1 0-15,0 0 0,0 0 16</inkml:trace>
  <inkml:trace contextRef="#ctx0" brushRef="#br0" timeOffset="7316.44">4530 9292 0,'21'-21'0,"0"0"15,0 0-15,0 0 16,-21-1-16,0 1 16,21 21-16,-21-21 0,22 0 0,-22 0 15,0 0-15,0-1 0,0 1 16,-22 21-16,1 0 15,0 0-15,0 0 0,-21 0 0,20 0 16,-20 21-16,0 1 0,21-1 16,-22 0-16,1 0 0,0 0 0,20 0 15,1 1-15,0-1 0,0 0 16,0 0-16,21 0 0,0 0 0,0 1 16,0-1-16,21-21 15,0 0-15,0 21 16,22-21-16,-1 0 0,-21 0 15,21 0-15,1 0 0,-1 21 0,-21-21 16,22 0-16,-22 0 0,21 21 16,-21-21-16,0 0 0,1 21 0,-22 1 15,0-1-15,0 0 0,0 0 16,0 0-16,-22 0 16,1 1-16,0-1 0,0-21 0,-21 21 15,20 0-15,-20 0 0,21-21 0,-21 21 16,-1 1-16,22-22 0,-21 0 15,21 0-15,-1 0 0,-20 0 0,21 0 16,0 0-16,-22 0 0,22-22 0,0 22 16,0-21-16,0 21 15,0 0-15,21-21 0,-22 21 16,22-21-16,0 0 16,22 21-1,-1-21-15,-21-1 16,21 22-16,0-21 0,0 21 15,22-21-15,-22 0 0</inkml:trace>
  <inkml:trace contextRef="#ctx0" brushRef="#br0" timeOffset="7707.67">5059 8551 0,'0'0'0,"-21"22"32,21-1-32,-22 0 15,22 0-15,0 21 0,0-20 0,-21 20 16,21 21-16,0-20 0,-21 20 15,21-20-15,0 20 0,0-21 16,0 22-16,0-22 0,-21 22 0,21-22 16,0 0-16,-21 1 0,21-1 0,0-21 15,-21 22-15,21-22 0,0 21 16,0-21-16,0 0 0,0 22 0,0-22 16,-22-21-16,22 21 0,0 0 0,0-42 46,0 0-46,22 0 0,-1 0 16,-21-22-16</inkml:trace>
  <inkml:trace contextRef="#ctx0" brushRef="#br0" timeOffset="9356.12">5397 9102 0,'0'0'0,"-21"0"16,0 0 0,0 0-16,0 21 0,0-21 15,21 21-15,0 0 0,-22 0 0,1 1 16,21-1-16,-21 0 0,21 0 16,0 21-16,0-20 0,-21-1 15,21 0-15,0 21 0,-21-21 0,21 1 16,0-1-16,0 0 0,0 0 0,0 0 15,0 0-15,0 1 0,21-1 16,0 0-16,0-21 0,0 0 16,1 0-16,-1 0 0,0 0 15,0 0-15,21 0 0,-20 0 0,20-21 16,-21 0-16,21-1 0,-20 22 0,20-21 16,-21 0-16,0 0 0,0-21 0,1 20 15,-22 1-15,0 0 0,0-21 16,0 21-16,0-22 0,0 1 15,0 21-15,-22-22 0,1 22 0,0-21 16,-21 21-16,21 0 0,-22-1 16,22 1-16,-21 21 0,21 0 0,-22 0 15,22 0-15,-21 0 0,21 0 0,-1 21 16,1 1-16,0-1 0,0 0 16,0 0-16,0 0 0,21 22 0,-22-22 15,22 21-15,0 0 0,0-20 16,0 20-16,0-21 0,0 21 0,0-20 15,0 20-15,0-21 0,0 0 0,22 22 16,-1-22-16,0 0 0,0-21 16,0 21-16,0 0 0,1-21 15,20 0-15,-21 0 0,21 0 0,1 0 16,-1 0-16,-21 0 0,22 0 0,-1-21 16,0 0-16,1 0 0,-1 0 15,0-1-15,-21 1 0,22 0 0,-22-21 16,0 21-16,21-1 0,-42-20 0,22 21 15,-1 0-15,-21 0 0,21-1 16,-21 1-16,0 0 0,0 0 0,0 0 16,0 0-16,0 42 31,0 0-15,0 0-16,0 0 0,0 0 15,0 1-15,0-1 0,0 0 16,0 0-16,0 0 0,0 0 0,0 1 15,0-1-15,0 0 0,0 0 0,0 0 16,21 0-16,0 1 0,0-22 16,1 0-1,-1 0-15,0 0 0,0 0 16,0-22-16,0 1 0,1 21 0,-1-21 16,-21 0-16,21-21 0,0 20 15,0 1-15,-21-21 0,21 21 0,-21-22 16,22 22-16,-1-21 0,-21 21 15,0 0-15,0-1 0,21 1 16,-21 0-16,0 0 0,21 21 16,-21-21-16,0 42 15,0 0 1,0 0-16,0 22 0,0-22 16,0 0-16,0 21 0,-21-21 0,21 1 15,0 20-15,0-21 0,0 0 16,0 22-16,0-22 0,0 0 0,0 0 15,0 0-15,21-21 0,0 21 0,0-21 16,1 0-16,-1 0 16,0 0-16,21 0 0,-21 0 15,1 0-15,20-21 0,-21 0 0,21 21 16,-20-21-16,-1 0 0,21-22 0,-21 22 16,22-21-16,-22 0 0,0 20 15,0-41-15,0 21 0,0-1 0,1-20 16,-1 20-16,0-20 0,-21-1 0,21 22 15,0-21-15,-21 20 0,0 1 16,21 0-16,-21-1 0,22 22 0,-22-21 16,0 21-16,0-1 0,0 1 0,0 0 15,-22 21 1,1 0 0,21 21-16,-21 0 0,21 1 0,-21-1 15,21 0-15,0 21 0,0 1 16,0-1-16,0 0 0,0 1 0,0-1 15,0 21-15,0-20 0,0-1 0,0 0 16,0 1-16,0-1 0,0 0 0,0 1 16,0-22-16,0 21 0,0-21 15,0 22-15,0-22 0,0 0 0,0 0 16,21 0-16,0 1 0,0-22 0,1 21 16,-1-21-16,0 0 15,0 0-15,0 0 0,0 0 0,1 0 16,-1 0-16,0 0 0,0 0 0,0-21 15,22 21-15,-22-22 0,0 1 16,0 0-16,0 0 0,0 0 16,1 0-16,-1-22 0,-21 22 0,21 0 15,-21-21-15,21 20 0,-21-20 0,21 21 16,-21 0-16,0-22 0,0 22 16,0 0-16,0 0 0,-21 21 31,0 0-31,0 0 0,21 21 15,-21 0-15,21 0 0,-22 1 0,1-1 16,21 0-16,0 21 0,0-21 0,0 1 16,0-1-16,0 21 15,0-21-15,0 0 0,0 1 0,0-1 16,0 0-16,0 0 0,21 0 16,1-21-16,-1 21 0,0-21 15,0 0-15,0 0 0,0 0 16,1 0-16,20 0 0,-21 0 0,0 0 15,0-21-15,1 0 0,20 21 0,-21-21 16,0 0-16,0 0 16,-21-1-16,22 1 0,-22 0 0,21 0 15</inkml:trace>
  <inkml:trace contextRef="#ctx0" brushRef="#br0" timeOffset="9623.78">6773 9017 0,'-42'0'0,"84"0"0,-63 0 16,42 0-16,22 0 15,-1 0-15,0-21 16,1 21-16,20-21 0,-21 21 0,22-21 15,-22 21-15,22 0 0,-22-22 0,0 1 16,1 21-16,-1 0 0,0 0 16,1-21-16,-22 21 0,0 0 0,0 0 15,0 0-15,-21-21 0</inkml:trace>
  <inkml:trace contextRef="#ctx0" brushRef="#br0" timeOffset="10204.44">8890 8805 0,'0'0'0,"0"-21"0,-21-42 32,21 42-32,21 21 31,0 21-31,0 0 15,0 0-15,1 21 0,-1-20 0,0 20 16,0 0-16,0 1 0,0-1 16,1 0-16,-1 1 0,0-1 0,0 0 15,0 1-15,-21-22 0,21 21 0,-21-21 16,22 22-16,-22-22 0,0 0 16,21 0-16,-21 0 0,0 0 15,0-42 16,0 0-31,0 0 16,0 0-16</inkml:trace>
  <inkml:trace contextRef="#ctx0" brushRef="#br0" timeOffset="10529.27">9377 8784 0,'0'0'16,"0"-21"-16,0 0 0,0 0 15,-21 21-15,-1 0 16,1 0-16,0 21 16,0 0-16,0 0 0,0 0 0,-1 22 15,-20-22-15,21 21 0,0 1 0,-22-1 16,22 0-16,-21 1 0,0-1 16,20 0-16,-20-21 0,0 22 15,21-1-15,-22-21 0,22 0 0,0 1 16,0-1-16,0 0 0,-1 0 15,22 0-15,-21-21 0,21 21 16,21-21 31,1 0-47,-1 0 0,0-21 0,0 21 16,0-21-16,22 0 0,-22 21 0,21-21 15</inkml:trace>
  <inkml:trace contextRef="#ctx0" brushRef="#br0" timeOffset="10936.03">9694 8890 0,'0'0'16,"0"-21"-16,0 0 0,0 0 15,-21 21 16,21 21-31,-21 0 16,21 0-16,0 21 0,0-20 0,0 20 0,0-21 16,0 21-16,0 1 0,0 20 15,0-20-15,0-1 0,0 21 16,0-20-16,-21 20 0,21 1 0,0-1 16,0 1-16,0-1 0,0 1 0,0-1 15,-21 22-15,21-22 0,-22 1 16,22-1-16,0 1 0,0-1 0,-21-20 15,21 20-15,0 1 0,-21-22 0,21 0 16,0 1-16,0-1 0,0-21 16,0 22-16,-21-22 0,21 0 0,0 0 15,-21-21-15,21 21 16,0-42 0,0 0-16,0 0 0,0 0 15,0-1-15,0-20 0,0 0 16,0-1-16,0 1 0,0 0 0,21-22 15,0 22-15</inkml:trace>
  <inkml:trace contextRef="#ctx0" brushRef="#br0" timeOffset="11301.82">9715 9165 0,'0'0'0,"-21"-63"0,0 42 15,0-22-15,21 22 0,-21 0 0,21 0 16,0 0-16,0-1 0,0 1 15,0 0-15,0 0 16,0 0-16,0 0 0,21 21 0,0-22 16,21 1-16,-20 0 0,20 21 0,0-21 15,1 21-15,-1 0 0,0 0 16,1 0-16,-1 0 0,0 21 0,1-21 16,-22 21-16,0 22 0,0-22 0,-21 21 15,0-21-15,0 22 0,0-1 0,0-21 16,-21 21-16,-21 1 0,20-22 15,-20 21-15,0-21 0,-1 1 0,1 20 16,0-21-16,-1-21 0,1 21 0,0 0 16,-1 1-16,1-22 0,0 0 15,21 21-15,-1-21 0,1 0 16,0 0-16,0 0 0,0 0 16,21-21-16,0-1 15,21 22-15,0-21 16,0 0-16,22 21 0</inkml:trace>
  <inkml:trace contextRef="#ctx0" brushRef="#br0" timeOffset="11864.16">10689 8869 0,'0'0'0,"0"-21"16,0 0-16,0-1 0,0 1 16,0 0-16,-21 0 0,0 21 0,0-21 15,-1 21-15,1 0 0,0 0 0,0 0 16,0 0-16,0 0 0,-1 0 16,1 21-16,0 0 0,0 0 0,0 0 15,0 1-15,-1 20 0,1-21 0,0 21 16,0 1-16,21-22 0,0 21 15,-21 1-15,21-22 0,0 21 16,-21-21-16,21 0 0,0 1 0,0 20 16,21-21-16,0 0 0,0-21 15,0 0-15,0 0 0,22 0 16,-22 0-16,0 0 0,21 0 0,1-21 16,-22 0-16,21 0 0,1 0 0,-22-1 15,21 1-15,-21-21 0,0 21 16,1-22-16,-22 1 0,0 21 0,0-21 15,0-1-15,0 22 0,0 0 16,0 0-16,0 0 0,0-1 0,0 1 16,-22 21-16,1 0 15,0 0-15,21 21 0,0 1 16,0-1-16,-21 21 0,21-21 0,-21 22 16,21-1-16,0-21 0,0 21 15,0-20-15,0 20 0,0-21 0,0 21 16,0-20-16,0-1 0,21 0 0,-21 0 15,21-21-15,0 21 0,0-21 16,1 0-16,-1 0 0,0 0 16,0 0-16,0-21 0,0 21 0,22-21 15,-22 0-15,0 0 0</inkml:trace>
  <inkml:trace contextRef="#ctx0" brushRef="#br0" timeOffset="12168.27">11366 8361 0,'0'0'0,"0"-21"0,-21 0 31,0 21-31,0 0 0,21 21 16,-21 0-16,0 21 0,21-21 16,-22 22-16,22-1 0,0 0 15,0 1-15,-21-1 0,21 0 0,-21 22 16,21-22-16,0 22 0,0-22 0,0 0 15,0 1-15,0-1 0,0 0 16,0 1-16,0-22 0,0 21 16,0-21-16,0 1 0,0-1 0,0 0 15,0 0-15,0-42 47,21 0-47,0 0 0,-21-1 0,22-20 16</inkml:trace>
  <inkml:trace contextRef="#ctx0" brushRef="#br0" timeOffset="12708">11769 8340 0,'0'0'0,"0"-21"0,0-1 0,0 1 16,0 42 15,-22 1-31,22-1 0,0 21 15,0-21-15,-21 22 0,21-22 0,0 21 16,0 0-16,0 1 0,0-1 16,-21 0-16,21 1 0,0-1 15,-21 0-15,21 22 0,0-22 0,0 1 0,0-22 16,0 21-16,0 0 0,-21-20 16,21-1-16,0 21 0,0-21 15,0 0-15,-21-21 0,21 22 0,0-1 16,-22-21 15,22-21-31,0-1 0,0 1 16,0 0-16,0 0 0,0 0 0,0-22 15,0 22-15,0-21 0,22 0 0,-22 20 16,21-20-16,0 0 0,0 21 16,0-22-16,0 22 0,1-21 15,20 21-15,-21-1 0,0 1 0,22 0 0,-1 0 16,-21 21-16,21 0 0,-20 0 0,20 0 15,-21 0-15,0 0 16,0 21-16,1 0 0,-1 0 0,-21 22 16,0-22-16,0 21 0,0 1 0,0-22 15,0 21-15,0 0 0,0-20 0,0 20 16,-21-21-16,-1 21 0,22-20 16,-21-1-16,21 0 0,-21 0 0,0 0 15,21 0-15,-21 1 16,0-22-1,21-22 1,0 1-16</inkml:trace>
  <inkml:trace contextRef="#ctx0" brushRef="#br0" timeOffset="13003.78">11028 8805 0,'-106'-42'16,"212"84"-16,-191-84 0,106 42 15,0 0-15,22 0 0,-22-21 16,21 21-16,1 0 0,-1 0 16,0 0-16,1 0 0,-1 0 0,0-21 15,1 21-15,-1 0 0,0 0 0,1 0 16,-22 0-16,21 0 0,-21-21 15,0 21-15,1 0 0,-1 0 16,0 0-16</inkml:trace>
  <inkml:trace contextRef="#ctx0" brushRef="#br0" timeOffset="13739.73">16573 8573 0,'0'0'0,"0"-22"0,22 1 15,-22 0-15,0 0 0,0 0 16,0 0-16,0-1 0,0 1 0,0 0 16,0 0-16,0 0 0,0 0 15,0-1-15,0 1 16,0 42-1,0 1 1,0-1-16,0 21 0,0-21 16,0 22-16,0-1 0,0 0 0,0 1 15,0 20-15,0-21 0,0 1 0,0 20 16,-22-20-16,22-1 0,0 0 16,-21 1-16,21-1 0,-21 0 0,21 1 15,-21-22-15,21 0 0,0 0 0,0 0 16,0 0-16,-21-21 15,21 22-15,0-44 32,0 1-32,0 0 0,0 0 15,0 0-15,0 0 0,0-1 0</inkml:trace>
  <inkml:trace contextRef="#ctx0" brushRef="#br0" timeOffset="14232.13">16446 8615 0,'0'0'0,"-21"-21"0,21 0 15,-21-1-15,21 1 0,0 0 16,0 0-16,0 0 0,0 0 16,0-1-16,21 1 0,0 0 15,1 0-15,20 0 0,-21 0 16,21-1-16,1 1 0,-1 21 16,0 0-16,1 0 0,-1 0 0,0 0 15,22 0-15,-22 21 0,-21 1 16,22-1-16,-22 21 0,0 0 0,-21-20 15,0 20-15,0 0 0,-21 1 0,-21-1 16,20 0-16,-20-21 0,-21 22 16,20-1-16,1-21 0,0 22 0,-1-22 15,1 0-15,0 0 0,20 0 0,-20-21 16,21 0-16,0 21 0,0-21 16,-1 0-16,22-21 15,0 0-15,0 0 16,0 0-16,22 21 15,-1 0 1,0 0-16,0 0 0,0 0 16,0 0-16,-21 21 0,22 0 0,-1 0 15,0 0-15,0 1 0,0-1 16,0 0-16,1 0 0,-1 0 0,0 0 16,-21 1-16,21-1 0,0-21 0,0 21 15,1 0-15,-1 0 16,0-21-16,0 0 31,0 0-15,-21-21-16,0 0 0,0 0 0,21 21 15</inkml:trace>
  <inkml:trace contextRef="#ctx0" brushRef="#br0" timeOffset="14903.81">17124 8911 0,'0'21'31,"21"-21"-15,0 0-1,0 0-15,0 0 16,1 0-16,-1-21 0,0 0 0,0 21 16,0-21-16,22 0 0,-22 21 15,0-21-15,0-1 0,0 1 0,0 0 16,-21 0-16,0 0 15,0 0-15,0-1 0,0 1 0,-21 0 16,0 21-16,0 0 16,-21 0-16,20 0 0,-20 0 15,21 21-15,-21 0 0,20 1 0,1-1 16,-21 0-16,21 21 0,0-21 0,-1 22 16,22-1-16,0-21 0,0 22 15,0-1-15,0-21 0,0 0 0,0 22 16,0-22-16,0 0 0,22 0 15,-1 0-15,-21 0 0,21-21 0,21 0 16,-21 22-16,1-22 0,20 0 16,0 0-16,-21 0 0,22 0 0,-1-22 15,0 1-15,1 21 0,-22-21 0,21 0 16,1-21-16,-22 20 0,21-20 16,-21 21-16,22-21 0,-22-1 0,0 1 15,0-22-15,0 22 0,-21 0 0,21-1 16,1-20-16,-22 21 0,21-1 15,-21 1-15,0 21 0,21-22 0,-21 22 16,0 0-16,0 0 0,0 0 0,0 42 47,0 0-47,0 0 0,-21 22 0,21-22 16,0 21-16,0 0 0,0 1 15,-21-1-15,21 22 0,-22-22 0,22 0 16,-21 1-16,21 20 0,0-21 0,-21-20 15,21 20-15,-21 0 0,21-21 0,0 1 16,0 20-16,0-21 0,0 0 16,0 0-16,21-21 15,0 0-15,0 0 16,1-21-16,-1 0 16,0 21-16,0-21 0,21 0 15,-20 0-15</inkml:trace>
  <inkml:trace contextRef="#ctx0" brushRef="#br0" timeOffset="16736.09">18584 8763 0,'0'0'0,"0"-21"15,0 0-15,0 0 0,0-1 16,-21 1-16,0 21 15,0-21-15,0 21 16,-1 0-16,-20 0 0,21 0 0,0 0 16,-22 0-16,22 21 0,-21 0 0,21-21 15,-22 43-15,22-22 0,0 0 0,0 21 16,-21-20-16,42 20 0,-22 0 16,1-21-16,21 22 0,-21-1 0,21-21 15,0 0-15,0 22 0,0-22 0,0 0 16,21 0-16,0 0 15,1-21-15,-1 0 0,0 0 16,0 0-16,0 0 0,22 0 0,-22 0 0,0-21 16,21 21-16,-21-21 0,22 0 15,-22 0-15,0-22 0,21 22 16,-20 0-16,-1-21 0,0-1 0,-21 1 16,21 0-16,-21 21 0,21-22 0,-21 1 15,0 21-15,0 0 0,0-1 16,0 1-16,0 0 0,-21 42 31,21 0-15,-21 1-16,21 20 0,-21-21 0,21 21 15,0-20-15,0 20 0,0-21 0,0 21 16,0 1-16,0-22 16,0 0-16,0 0 0,0 22 0,21-22 15,0-21-15,0 21 0,-21 0 0,21-21 16,1 0-16,20 0 0,-21 0 0,0 0 15,0 0-15,22 0 0,-22 0 16,0 0-16,0-21 0,22 0 0,-22 0 16,0-1-16,0-20 0,0 21 0,0-21 15,1-1-15,-1 1 0,0-22 16,-21 22-16,21 0 0,0-22 0,0 22 16,-21 0-16,0-22 0,22 22 0,-22-1 15,21 22-15,-21-21 0,0 21 16,0 0-16,0-1 0,0 1 15,-21 21-15,-1 0 16,1 0-16,21 21 16,0 1-16,-21-1 0,21 0 0,-21 21 15,21 1-15,0-22 0,0 21 0,0 0 16,-21 1-16,21-1 0,0 0 0,0 22 16,0-22-16,0 1 0,0-1 15,0-21-15,0 21 0,0 1 0,0-1 16,0-21-16,0 0 0,0 22 0,0-22 15,21 0-15,-21 0 0,21 0 16,0 1-16,0-22 0,1 0 16,-1 0-16,0 0 0,0 0 15,0 0-15,22 0 0,-22-22 0,0 1 16,21 21-16,-21-21 0,1 0 16,-1 0-16,0 0 0,0-22 0,0 22 15,0 0-15,1 0 0,-1-22 0,0 22 16,0 0-16,-21 0 0,0 0 15,0 0-15,0-1 0,0 44 47,0-1-47,0 0 0,0 0 16,0 0-16,0 0 0,0 22 16,0-22-16,0 0 0,0 0 0,0 0 15,0 1-15,0-1 0,0 0 16,21 0-16,0-21 15,-21 21-15,22-21 0,-1 0 16,0 0-16,0 0 0,0 0 16,0-21-16,-21 0 0,22 0 15,-1 0-15,0-1 0,-21 1 0,21 0 16,0-21-16,0 21 0,1-22 0,-1 22 16,-21-21-16,21 21 0,0-1 15,-21 1-15,0 0 0,21 0 16,0 21-16,-21 21 31,0 0-31,0 0 16,0 1-16,0-1 0,0 0 0,0 0 15,0 21-15,0-20 0,0-1 0,0 0 16,0 0-16,0 0 0,0 0 16,0 1-16,0-1 0,22 0 0,-1-21 15,-21 21-15,21-21 0,0 0 16,0 0-16,0 0 0,1 0 0,-1 0 15,0-21-15,0 0 0,0 21 16,0-21-16,1-1 0,20 1 0,-21-21 16,0 21-16,0 0 0,1-1 15,-1-20-15,0 21 0,0 0 16,0 0-16,-21-1 0,21 1 0,-21 0 16,22 21-16,-22-21 0,0 0 15,0 42 16,0 0-31,0 0 16,0 0-16,0 1 0,0 20 0,0-21 16,0 0-16,-22 0 0,22 1 15,0-1-15,0 21 0,0-21 0,0 0 16,22 1-16,-22-1 0,21 0 16,0-21-16,0 21 0,0-21 15,0 0-15,22 0 0,-22 0 16,21 0-16,-21 0 0,22 0 0,-22 0 15,21-21-15,-21 0 0,22 21 0,-1-21 16,-21-1-16,0 1 0,1 0 16,-1 0-16,0-21 0,0 20 0,0-20 15,-21 0-15,0 21 0,0-22 0,0 22 16,0-21-16,0 21 0,0-1 0,0 1 16,0 0-16,0 0 0,-21 0 15,0 21 1,0 0-16,21 21 0,0 0 0,0 0 15,-21 0-15,21 1 0,0-1 16,-22 21-16,22-21 0,0 22 16,0-1-16,0-21 0,0 21 0,0-20 15,0-1-15,22 0 0,-22 0 0,21 0 16,0 0-16,0 1 0,0-22 16,0 0-16,1 0 0,-1 0 15,0 0-15,0 0 0,0 0 0,0-22 16,1 22-16,-1-21 0,0 0 0,0 0 15,0 0-15,0 0 0,1-22 16,-1 22-16,-21-21 0,21 21 0,-21-22 16,21 22-16,-21 0 0,0-21 15,0-1-15</inkml:trace>
  <inkml:trace contextRef="#ctx0" brushRef="#br0" timeOffset="16951.98">20595 8255 0,'0'0'0,"-106"0"31,85 0-31,0 0 78</inkml:trace>
  <inkml:trace contextRef="#ctx0" brushRef="#br0" timeOffset="17219.82">18986 8615 0,'0'0'0,"22"0"0,-1 0 0,21 0 0,-21 0 16,0 0-16,22 0 0,-22 0 15,21-21-15,-21 21 0,22 0 0,-22 0 16,21 0-16,-21 0 0,22-21 0,-22 21 15,0 0-15,0 0 0,0 0 16,1-22 0,-1 22-16</inkml:trace>
  <inkml:trace contextRef="#ctx0" brushRef="#br0" timeOffset="17836.5">22225 8319 0,'0'0'0,"21"0"0,-21-22 16,0 1-16,0 0 16,21 21-16,0 0 15,1 0-15,-1 21 16,0 0-16,0 1 0,0-1 0,0 0 15,1 21-15,20-21 0,-21 22 0,0-22 16,22 21-16,-22-21 0,21 22 16,-21-22-16,22 21 0,-22-21 15,0 22-15,21-22 0,-21 0 0,1 21 16,-1-20-16,-21-1 0,21-21 16,-21 21-16,21 0 0,-21 0 15,0-42 1,0 0-1,0 0-15,0 0 16,-21-1-16,21 1 0,0 0 0</inkml:trace>
  <inkml:trace contextRef="#ctx0" brushRef="#br0" timeOffset="18112.34">22902 8297 0,'0'0'0,"0"-21"0,0 0 16,0 0-16,-21 21 31,0 21-31,0 0 0,0 0 16,-1 1-16,-20 20 0,21-21 0,-21 21 15,20-20-15,-20 20 0,21 0 0,-21-21 16,-1 22-16,22-1 0,-21 0 16,21-20-16,-1 20 0,-20-21 0,21 21 15,0-20-15,0-1 0,21 0 0,0 0 16,-22 0-16,22 0 0,0 1 15,22-22 1,-1 0 0,0-22-16,0 1 0,0 0 0,22 0 15,-22 0-15</inkml:trace>
  <inkml:trace contextRef="#ctx0" brushRef="#br0" timeOffset="18488.12">23135 8446 0,'0'0'0,"0"21"47,0 0-47,0 0 0,0 0 15,0 0-15,0 22 0,0-22 16,0 21-16,0-21 0,0 43 0,0-22 15,0 1-15,0 20 0,0-21 0,0 22 16,0-1-16,0 1 0,0-22 0,0 22 16,0-1-16,0 1 0,0-22 15,0 22-15,0-1 0,0-21 0,0 22 16,-21-22-16,21 1 0,0-1 0,0 0 16,0 1-16,0-1 0,0-21 15,0 0-15,-21 0 0,21 1 16,0-1-16,-21-21 0,21 21 15,0-42 1,0 0-16,0-1 16,0 1-16,0 0 0,0 0 15,0-21-15,0 20 0</inkml:trace>
  <inkml:trace contextRef="#ctx0" brushRef="#br0" timeOffset="18843.91">23114 8805 0,'0'0'0,"0"-21"0,0-21 0,0 0 0,0 20 16,-21-20-16,21 21 0,0 0 0,0-22 15,0 22-15,0 0 0,0 0 16,0 0-16,0 0 0,21-1 0,0 1 16,0 0-16,0 0 0,22 21 0,-22 0 15,0 0-15,21 0 0,1 0 16,-22 0-16,21 0 0,1 21 0,-22-21 15,21 42-15,0-20 0,-20-1 0,-1 0 16,0 21-16,0-21 16,-21 22-16,0-22 0,0 21 0,0-21 0,-21 1 15,21 20-15,-42-21 0,20 0 16,1 0-16,-21 1 0,0-1 16,20 0-16,-20-21 0,0 21 0,21-21 15,-22 0-15,22 0 0,-21 0 0,21 0 16,-1 0-16,22-21 15,0 0-15,0 0 16,0-1-16,22 22 0,-1-21 0,0 0 16,0 21-16</inkml:trace>
  <inkml:trace contextRef="#ctx0" brushRef="#br0" timeOffset="19415.98">24215 8509 0,'0'-63'15,"0"41"-15,0 1 0,0 0 16,0 0-16,0 0 16,-22 0-16,1 21 0,0-22 15,0 22-15,0 0 0,-22 0 16,22 22-16,0-1 15,0 0-15,0 0 0,0 0 0,-1 22 0,1-22 16,0 0-16,0 21 0,0-21 16,21 1-16,-21 20 0,21-21 0,0 0 15,0 0-15,0 1 0,0-1 16,0 0-16,21 0 0,0 0 0,0-21 16,0 0-16,0 0 0,22 0 15,-22 0-15,0 0 0,0 0 16,0 0-16,1-21 0,-1 0 0,0 0 15,0 0-15,0-1 0,0 1 0,1 0 16,-22-21-16,21 21 0,0-22 16,-21 1-16,21 21 0,-21-22 15,0 22-15,0 0 0,0 0 0,0 0 16,0 0-16,0-1 0,0 44 31,0-1-31,0 0 0,0 0 0,-21 0 16,21 0-16,-21 1 0,21 20 0,0-21 15,0 0-15,0 22 0,0-22 16,0 0-16,0 0 0,0 21 0,0-20 16,0-1-16,0 0 0,21 0 15,0-21-15,0 21 16,0-21-16,1 0 0,-1 0 0,0 0 16,0-21-16,0 0 0,0 21 15,1-21-15,20 0 0,-21-1 0,0 1 16</inkml:trace>
  <inkml:trace contextRef="#ctx0" brushRef="#br0" timeOffset="19716.49">24955 7916 0,'0'0'16,"0"-21"-16,0 0 15,-21 0-15,0 21 0,0 0 16,21 21-1,-21-21-15,21 21 0,-21 0 0,21 22 16,-22-22-16,22 21 0,0 1 0,0-1 16,0 0-16,0 22 0,-21-22 15,21 0-15,0 1 0,0-1 0,0 0 16,0 1-16,0-1 0,0-21 0,0 22 16,0-22-16,0 0 0,0 21 15,0-21-15,21 1 0,1-22 0,-22 21 16,0 0-16,21-21 0,0 0 0,0 0 15,0 0 1,-21-21-16,21 0 0,-21-1 0,22 1 16</inkml:trace>
  <inkml:trace contextRef="#ctx0" brushRef="#br0" timeOffset="20275.66">25336 7853 0,'0'-21'0,"0"42"47,0 0-47,0 0 0,0 0 16,0 1-16,0-1 0,0 21 0,0 0 16,0 1-16,0-1 0,0 0 15,0 1-15,-21-1 0,21 0 0,0 1 16,0-1-16,0 0 0,0 1 15,0-1-15,-21-21 0,21 0 0,0 22 16,0-22-16,0 0 0,0 0 0,0 0 16,0 1-16,-21-22 15,0 0 1,21-22 0,0 1-16,0 0 0,0 0 15,0 0-15,0 0 0,0-1 16,0 1-16,0-21 0,21 21 0,0 0 15,0-1-15,0 1 0,-21 0 16,22 0-16,-1 0 0,21 0 16,-21-1-16,0 1 0,1 0 0,20 0 15,-21 0-15,21 21 0,1 0 0,-22 0 16,21 0-16,1 0 0,-22 21 16,0 0-16,21 0 0,-21 0 0,-21 1 15,22-1-15,-22 21 0,0-21 0,0 22 16,0-22-16,0 21 0,0-21 15,-22 22-15,1-22 0,21 0 0,-21 0 16,0 0-16,0 0 0,21 1 16,-21-1-16,-1-21 47,22-21-32</inkml:trace>
  <inkml:trace contextRef="#ctx0" brushRef="#br0" timeOffset="20591.72">24765 8361 0,'0'0'0,"-42"0"0,20 0 15,22-21 1,22 21-16,-1 0 16,0 0-16,0 0 0,21 0 0,-20-21 15,20 21-15,0 0 0,-21 0 0,22 0 16,-22 0-16,21 0 0,-21 0 16,1 0-16,-1 0 0,0 0 15,-42 0 32,0 0-31,-1 0-16</inkml:trace>
  <inkml:trace contextRef="#ctx0" brushRef="#br0" timeOffset="22892.62">2794 10181 0,'-21'0'32,"42"0"46,0 0-78,0 0 0,0 0 15,1 0-15,-1 0 0,0 0 0,21 0 16,-21 0-16,1 0 0,20 0 16,-21 0-16,21 0 0,1 0 0,-1 0 15,0 0-15,1 0 0,-1 0 0,22 0 16,-22 0-16,0 0 0,22 0 15,-22 0-15,22 0 0,-22 0 16,0 0-16,22 0 0,-22 0 0,0 0 16,22 0-16,-22 0 0,1 0 15,-1 0-15,21 0 0,-20 0 0,20 0 16,1 0-16,-1 0 0,1 0 0,-1 0 16,1-21-16,-1 21 0,-20 0 15,20 0-15,1 0 0,-1 0 0,1 0 16,-22 0-16,21 0 0,1-21 0,-22 21 15,22 0-15,-22 0 0,22 0 16,-22 0-16,21 0 0,1-21 0,-22 21 16,22 0-16,-22-21 0,22 21 0,-22 0 15,21 0-15,-20 0 0,-1 0 16,0 0-16,1-22 0,-22 22 16,21 0-16,-21 0 0,22 0 0,-22 0 15,0 0-15,21 0 0,-20 0 0,-1-21 16,21 21-16,-21 0 0,0 0 0,22-21 15,-22 21-15,21 0 0,-21 0 16,22-21-16,-22 21 0,21 0 0,1 0 16,-22-21-16,21 21 0,0-21 0,1 21 15,-1 0-15,-21-22 0,22 22 16,-1 0-16,21-21 0,-20 21 0,-1-21 16,0 21-16,1-21 0,-1 21 15,0-21-15,1 21 0,20 0 16,-20-21-16,-1 21 0,21 0 0,-20-22 15,20 22-15,-20-21 0,20 21 0,-21 0 16,22-21-16,-22 21 0,22 0 0,-22 0 16,22 0-16,-22-21 0,0 21 15,22 0-15,-22 0 0,0 0 0,1 0 16,20 0-16,-20 0 0,-1-21 0,0 21 16,1 0-16,20 0 0,-21 0 15,1 0-15,-1 0 0,0 0 0,1-21 16,-1 21-16,22 0 0,-22 0 15,0 0-15,1-22 0,-1 22 0,0 0 16,1 0-16,-1-21 0,0 21 16,1 0-16,-1 0 0,0-21 0,1 21 15,-22-21-15,21 21 0,0 0 0,1 0 16,-1-21-16,-21 21 0,22 0 16,-1 0-16,0-21 0,1 21 0,-1 0 15,0 0-15,1-22 0,-1 22 0,0 0 16,1 0-16,-1 0 0,0-21 15,1 21-15,-1 0 0,0 0 0,1 0 16,-1-21-16,0 21 0,1 0 16,-1 0-16,0 0 0,1 0 0,-22-21 15,21 21-15,0 0 0,1 0 16,-1 0-16,-21-21 0,22 21 0,-1 0 16,-21 0-16,21-21 0,-20 21 0,20-22 15,0 22-15,-21 0 0,22 0 16,-22-21-16,0 21 0,21 0 0,-20 0 15,-1-21-15,0 21 0,0 0 0,0 0 16,0 0-16,-21-21 0,22 21 0,-1 0 16,0 0-1,-21-21-15,0 0 16</inkml:trace>
  <inkml:trace contextRef="#ctx0" brushRef="#br0" timeOffset="22919.6">11176 9313 0,'0'0'16,"-21"0"-16</inkml:trace>
  <inkml:trace contextRef="#ctx0" brushRef="#br0" timeOffset="24499.93">17081 9885 0,'0'0'15,"-84"0"1,63 0 0,-1 0-1,1 0-15,21-21 16,21 21 15,1 0-31,-1 0 16,0 0-16,21 0 15,-21 0-15,1 0 0,20 0 16,-21 0-16,21 0 0,1 0 0,-1 0 16,0 0-16,1 0 0,20 0 0,-20 0 15,20 0-15,-21 0 0,22 0 16,-22 0-16,22 0 0,-22 0 0,22 0 15,-22 0-15,21 0 0,1 0 0,21 0 16,-22 0-16,1 0 0,20 0 16,1 0-16,-22 0 0,22 0 0,-21 0 15,20 0-15,-20 0 0,-1 0 0,22 0 16,-22-21-16,1 21 0,21 0 16,-22-22-16,22 22 0,-22 0 15,22 0-15,-22 0 0,22 0 0,-21 0 16,-1 0-16,22 0 0,-22 0 15,1 0-15,-1-21 0,1 21 0,-1 0 16,1 0-16,-1 0 0,1-21 0,-1 21 16,22 0-16,-22 0 0,1-21 15,-1 21-15,1 0 0,-1 0 0,1-21 16,-1 21-16,1 0 0,-1 0 0,-20 0 16,20 0-16,-20-21 0,20 21 15,1 0-15,-22 0 0,21 0 0,1 0 16,-22 0-16,22 0 0,-22 0 0,22 0 15,-22 0-15,21-22 16,-20 22-16,20 0 0,-20 0 0,20 0 16,-21 0-16,1 0 0,20 0 0,-20 0 15,20-21-15,1 21 0,-22 0 16,21 0-16,1 0 0,-22 0 0,22 0 16,-1 0-16,1 0 0,-22-21 0,22 21 15,-1 0-15,-21 0 0,22 0 16,-22 0-16,1 0 0,-1 0 0,0 0 15,1 0-15,20-21 0,-21 21 0,1-21 16,-1 21-16,0 0 0,1 0 16,-1 0-16,0 0 0,1-21 0,-22 21 15,21 0-15,1 0 0,-1 0 16,0-22-16,-21 22 0,22 0 16,-1 0-16,-21-21 0,22 21 0,-1 0 15,-21 0-15,21-21 0,-20 21 16,20 0-16,0 0 0,-21-21 0,22 21 15,-22 0-15,21 0 0,-21-21 0,22 21 16,-22 0-16,21-21 0,-21 21 16,22 0-16,-1 0 0,-21 0 0,22 0 15,-22-22-15,21 22 0,0 0 16,-20 0-16,20 0 0,-21 0 0,0 0 16,22 0-16,-22-21 0,0 21 15,0 0-15,21 0 0,-20 0 0,-1 0 16,0 0-16,0 0 0,0 0 0,0-21 15,1 21-15,-1 0 16,0 0 0,-21-21-16,21 21 0,-21-21 15,21 21 1</inkml:trace>
  <inkml:trace contextRef="#ctx0" brushRef="#br0" timeOffset="27952.16">6562 10583 0,'0'0'0,"21"-21"31,0 21-31,0 0 0,-21-21 16,21 21-16,0-21 0,1 21 15,-1-21 1,0 21-16,-21-21 16,21-1-16,0 22 15,-21-21-15,21 21 16,-42 0 15</inkml:trace>
  <inkml:trace contextRef="#ctx0" brushRef="#br0" timeOffset="28108.07">6689 10414 0,'-22'0'15,"1"0"-15,0 0 16,0 0-16,0 0 16,0 0-16,-1-21 0,1 21 0,0 0 15,21 21-15,-21 0 0,0 0 16,0 1-16,-1-22 0,1 21 15,0 0-15,0-21 0,0 21 16,0 0-16,-1-21 0,22 21 0,-21 1 16,-21-22-16,21 21 0,-22 0 15</inkml:trace>
  <inkml:trace contextRef="#ctx0" brushRef="#br0" timeOffset="28531.85">6011 10774 0,'-42'42'16,"21"-21"-16,0 1 0,-1-1 15,1 0-15,0 0 16,0 0-16,0 0 0,21 1 15,-21 20-15,21-21 0,-22 0 16,1 0-16,21 22 0,0-22 16,0 21-16,-21-21 0,21 22 0,-21-22 0,21 21 15,0-21-15,0 1 0,0 20 16,-21-21-16,0 21 0,21-20 16,0 20-16,0-21 0,0 0 0,0 0 15,0 1-15,0 20 0,0-21 0,0 0 16,21-21-16,0 21 0,-21 1 15,42-1-15,43 0 0,-43-21 0,-42 21 16,0 0-16,0 0 0,21 1 16,1-22-16,-1 42 15,0-42-15,0 0 0,0 0 0,22 0 16,-22 21-16,21-21 0,-21 0 16,64 0-16,-43 0 0,-21 0 0,1 0 15,-1 0-15,0 0 0,0 0 16,0 0-16,0 0 0,1 0 15,-22-21-15,21 21 0,0 0 0,0 0 16,-21-21 15,21 21-31,-21-21 16,21 21-16,-21-22 16,0 1-16,22 0 0,-1 0 15</inkml:trace>
  <inkml:trace contextRef="#ctx0" brushRef="#br0" timeOffset="29043.71">6519 10456 0,'0'-42'15</inkml:trace>
  <inkml:trace contextRef="#ctx0" brushRef="#br0" timeOffset="29200.08">6392 10478 0,'-63'21'31,"42"0"-31,-1 0 0,1-21 0,0 21 16,0 0-16,0 1 0,0-1 0,-1 21 16,1-21-16,-21 0 0,21 1 0,0 20 15,-1-21-15,1 0 0,21 0 16,-21 1-16,21-1 0,-21 0 0,21 0 15,0 0-15</inkml:trace>
  <inkml:trace contextRef="#ctx0" brushRef="#br0" timeOffset="29528.65">7578 10626 0,'0'0'0,"0"-43"16,0 22 0</inkml:trace>
  <inkml:trace contextRef="#ctx0" brushRef="#br0" timeOffset="29732.54">7578 10562 0,'-22'21'15,"22"1"1,-21-22-16,21 21 0,-21 0 0,0 0 16,0 0-16,21 0 0,-21 1 15,-1-1-15,1 21 0,0-21 0,0 0 16,0 22-16,0-22 0,-1 21 0,1-21 16,0 1-16,-21 20 0,21-21 0,-1 21 15,1-20-15,0 20 0,0-21 16,-21 0-16,20 22 0,1-22 15,21 0-15,-21 0 0,0 0 0,0 0 0,0 1 16,21-1-16,-22 0 16,1 0-16,-21-21 15</inkml:trace>
  <inkml:trace contextRef="#ctx0" brushRef="#br0" timeOffset="30160.29">6858 11472 0,'0'0'16,"0"-21"-16,21 21 15,0-21-15,0 0 0,-21 0 0,22 0 16,-1-1-16,0 1 0,0 0 0,0-21 15,22-1-15,-22 1 0,0 0 16,21-1-16,-21 1 0,22 0 0,-22-1 16,21 22-16,-21-21 0,22 0 0,-22-1 15,0 22-15,21-21 0,-20 21 16,-1-1-16,0 1 0,0 0 0,0 0 16,0 0-16,1 0 0,-22-1 15,-22 44 16,1-1-15,0 0-16,0 0 0,0 0 16,0 0-16,-22 1 0,22-1 0,0 21 15,-21-21-15,20 22 0,-20-22 0,21 0 16,-21 21-16,20-21 0,-20 22 16,0-22-16,21 0 0,-22 21 0,22-20 15,-21-1-15,21 21 0,-22-21 0,22 0 16,0 1-16,0-1 0,21 0 15,0 0-15,-21-21 16,-1 21-16,1 0 0,21 1 16,21-22 46,-21-22-62</inkml:trace>
  <inkml:trace contextRef="#ctx0" brushRef="#br0" timeOffset="30224.26">6858 11282 0,'42'-21'15,"-42"0"1,21-1-16,1 1 0,-1 0 0,0 0 0,0 0 16,21 0-16</inkml:trace>
  <inkml:trace contextRef="#ctx0" brushRef="#br0" timeOffset="30417.14">8128 10202 0,'63'-42'31</inkml:trace>
  <inkml:trace contextRef="#ctx0" brushRef="#br0" timeOffset="30819.42">8551 10499 0,'0'42'16,"0"0"-16,0-20 0,21-1 0,-21 0 15,22 21-15,-22-21 0,0 22 16,21-22-16,-21 0 0,0 21 16,0-20-16,0-1 0,0 21 0,0-21 15,0 0-15,0 22 0,0-22 0,0 21 16,0-21-16,0 1 0,0-1 16,0 21-16,0-21 0,0 0 0,0 1 15,-21 20-15,-1-21 0,1 0 0,0 0 16,21 1-16,-42 20 0,21-21 15,-1 0-15,1 0 0,21 1 0,-42-22 16,0 21-16,20 0 0,-20 0 16,0 0-16,21 0 0,-22 1 0,1-22 15,21 21-15,-22-21 0,1 0 16,21 21-16,0 0 0,0 0 0,-1-21 16,1 21-16,0-21 0,0 0 15,0 0-15,21 22 0,-21-22 16,-1 0-16</inkml:trace>
  <inkml:trace contextRef="#ctx0" brushRef="#br0" timeOffset="30884.38">7810 11726 0,'0'0'0,"0"-21"15,0 0-15,0 0 16,22 0-16,-1 21 0,0-21 0</inkml:trace>
  <inkml:trace contextRef="#ctx0" brushRef="#br0" timeOffset="31372.12">8340 10202 0,'0'43'78,"0"-22"-78,63-42 15</inkml:trace>
  <inkml:trace contextRef="#ctx0" brushRef="#br0" timeOffset="31464.08">8572 10478 0,'22'42'32</inkml:trace>
  <inkml:trace contextRef="#ctx0" brushRef="#br0" timeOffset="31516.05">8657 10647 0,'0'0'15,"0"21"-15,0 0 16,0 0-16,0 1 0,0-1 16</inkml:trace>
  <inkml:trace contextRef="#ctx0" brushRef="#br0" timeOffset="31679.96">8678 10880 0,'0'0'16,"0"21"-16,0 0 0,0 0 0,0 0 15,0 1-15,0-1 16,0 0-16,0 0 16,-21 0-16,21 0 0,-21 1 15,21-1-15,0 0 32,-21-21-32,0 0 15,-1 0 1,1-21-16</inkml:trace>
  <inkml:trace contextRef="#ctx0" brushRef="#br0" timeOffset="33667.94">7006 11028 0,'0'-21'0,"21"21"16,-21-21 15,0 42 32,-21-21-63,0 21 0,0-21 0,0 21 15,21 0-15,-22 0 0,1 1 16,0-1-16,0 21 0,0-21 0,0 22 16,-1-1-16,1-21 0,-21 21 0,21-20 15,0 20-15,-1-21 0,1 0 0,0 0 16,0 1-16,21-1 0,0 0 15,-21 0-15,21 0 16,-21-21-16,21-21 47,21 21-47,0-21 0,0 0 0,0 0 16,0-1-16,1 1 15,-1-21-15,21 21 0,-21-22 0,22 22 16,-22-21-16,21 0 0,0-1 0,1 1 15,-1 0-15,0-1 0,1 1 0,-22 0 16,21-1-16,1 1 0,-22 21 16,21 0-16,-21-1 0,0 1 0,1 0 15,-1 0-15,0 0 0,-21 0 16,0-1 0,0 44 30,-21-1-30,0 0-16,-1 0 0,1 0 0,0 22 16,-21-22-16,21 21 0,-22 0 15,1 1-15,21-1 0,-22 0 0,1 1 16,0-1-16,-1 0 0,1 1 0,21-1 16,-21-21-16,-1 22 0,22-22 15,0 21-15,-21-21 0,20 0 0,1 1 16,0-1-16,0 0 0,0 0 0,0 0 15,21 0-15,-22 1 16,44-22 31,-1 0-47,0 0 16,0-22-16,0 1 0,0 0 0,22-21 15,-22 21-15,21-22 0,1 1 0,-1 0 16</inkml:trace>
  <inkml:trace contextRef="#ctx0" brushRef="#br0" timeOffset="34451.51">8107 10181 0,'21'0'47,"0"0"-31,0 0-1,0 0-15,1 0 16,-1 0-1,0 0-15,0 21 32,0-21-32,0 22 0,1-22 15,-1 21-15,-21 0 0,21-21 0,0 21 16,0 0-16,0-21 0,1 21 16,-1 1-16,0-1 0,0 0 0,0 0 15,0 0-15,1 0 0,-1 1 0,0-1 16,0 0-16,0 21 0,-21-21 15,0 1-15,0-1 0,21 0 0,-21 21 16,0-21-16,22 1 0,-22 20 0,0-21 16,0 0-16,0 0 0,0 22 0,0-22 15,0 0-15,0 0 0,0 0 16,0 1-16,0-1 0,0 0 16,0 0-16,0 0 0,-22 0 0,1 1 15,21-1-15,0 0 16,-21-21-16,0 0 15,21 21-15,-21-21 16</inkml:trace>
  <inkml:trace contextRef="#ctx0" brushRef="#br0" timeOffset="43592.82">18881 10372 0,'21'-21'0,"0"21"16,0 0-16,-21-22 16,21 1-16,0 21 15,-21-21 1,22 21 0,-22-21-16,21 21 15,0 0-15,-21-21 0,21 21 16,0-21-1,-21-1 17,-21 22 46,0 0-78,0 0 0,0 22 15,-1-1-15,1-21 16,0 21-16,0-21 0,0 21 0,0-21 16,-1 21-16,1 0 0,0-21 15,0 22-15,0-1 0,0 0 0,-1 0 16,1 0-16,0 0 0,21 1 16,0-1-16,-21 0 0,0 0 15,0 0-15,-1 22 0,22-22 0,-21 0 16,0 0-16,0 0 0,0 22 15,21-22-15,-21 0 0,-1 0 16,22 0-16,-21 0 0,21 1 0,-21-1 16,0 21-16,0-21 0,21 0 15,-21 1-15,-1 20 0,22-21 0,-21 0 16,21 22-16,0-22 0,0 21 0,-21-21 16,21 22-16,0-22 0,-21 0 15,21 21-15,0-21 0,0 1 0,0-1 16,0 0-16,0 21 0,0-21 0,0 1 15,0-1-15,0 0 0,0 0 16,0 0-16,21 0 0,-21 1 16,21-1-16,0-21 0,-21 21 0,22 0 15,-22 0-15,21-21 0,-21 21 16,21 1-16,0-1 0,0 0 16,0 0-16,1-21 0,-22 21 0,21 0 15,0-21-15,0 22 0,0-22 16,0 21-16,1-21 0,-1 21 15,0-21-15,0 0 0,0 0 0,-21 21 16,21-21-16,1 21 0,-1-21 0,0 21 16,0-21-1,-21 22 1,0-44 46,0 1-62,21 0 16,-21 0-16,21 0 0,-21-22 16</inkml:trace>
  <inkml:trace contextRef="#ctx0" brushRef="#br0" timeOffset="44223.63">20002 10626 0,'0'0'0,"22"0"15,-22-21-15,21-1 0,-21 1 16,-21 42 31,21 1-47,-22-1 15,1 0-15,0 21 0,21-21 16,-21 22-16,0-22 0,0 21 0,-1 1 16,1-22-16,0 21 0,0 0 0,0 1 15,0-1-15,-1 0 0,1-20 16,-21 20-16,21 0 0,0 1 15,-22-1-15,22-21 0,0 21 0,0-20 16,0-1-16,-22 21 0,22-21 16,0 0-16,21 1 0,-21-1 0,0 0 15,-1 0-15,22 0 0,-21 0 0,0 1 16,0-22 0,21 21-16,0-42 46,21-1-46,0 22 0,0-21 16,-21 0-16,22 0 0,-1 21 0,0-21 16,0-22-16,21 22 0</inkml:trace>
  <inkml:trace contextRef="#ctx0" brushRef="#br0" timeOffset="44780.33">20510 10668 0,'0'0'0,"43"-42"31,-43 21-31,0-1 0,-21 44 47,21-1-31,0 0-16,-22 0 0,1 0 15,0 0-15,0 1 0,21-1 0,-21 21 16,0 0-16,-1-20 0,1 20 15,0 0-15,0-21 0,0 22 0,0-1 16,-1 0-16,1 1 0,0-1 16,0-21-16,0 22 0,0-1 0,-1-21 15,1 21-15,21-20 0,-21 20 0,0-21 16,21 0-16,0 0 0,-21 1 16,0-1-16,21 0 0,-22 0 0,22 0 15,-21-21-15,21 21 0,0 1 16,-21-22-1,21-22 48,21 1-63,0 0 16,1 0-16,-1 0 0,-21 0 15</inkml:trace>
  <inkml:trace contextRef="#ctx0" brushRef="#br0" timeOffset="45483.49">20955 10245 0,'0'-21'16,"21"21"15,0 0-15,0 0-16,1 21 15,-1 0-15,0 0 16,0-21-16,-21 21 0,21 0 0,0 1 16,1 20-16,-1-21 0,0 0 0,-21 22 15,21-22-15,0 21 0,0-21 16,1 22-16,-1-1 0,-21-21 0,21 21 16,0 1-16,0-22 0,-21 21 0,0-21 15,21 22-15,-21-22 0,22 21 16,-22-21-16,0 1 0,0 20 0,0-21 15,0 0-15,0 22 0,0-22 0,0 0 16,0 21-16,-22-21 0,1 1 16,21 20-16,-21-21 0,0 0 15,0 0-15,0 22 0,-1-22 0,1 0 16,0 0-16,0 0 0,0 22 16,-22-22-16,22 0 0,0 0 0,-21 0 15,21 1-15,-22-1 0,22-21 0,-21 21 16,21 0-16,-22 0 0,22 0 15,-21-21-15,21 22 0,-1-1 0,-20-21 16,21 21-16,0 0 0,0-21 0,-1 21 16,1-21-16,0 0 0,0 21 0,0-21 15,0 22 1,-1-22-16,1 0 16,21-22 77</inkml:trace>
  <inkml:trace contextRef="#ctx0" brushRef="#br1" timeOffset="116400.11">1863 12658 0,'21'0'0,"21"0"16,0 0-16,1 0 0,-22 21 0,42-42 16,-20 0-16,41-1 0</inkml:trace>
  <inkml:trace contextRef="#ctx0" brushRef="#br1" timeOffset="116532.03">2984 12552 0</inkml:trace>
  <inkml:trace contextRef="#ctx0" brushRef="#br1" timeOffset="117473.49">2244 12700 0,'0'0'0,"-22"0"16,1 0-16,0 0 16,0 0-16,0 0 0,21-21 15,-21 21 1,-1 0-16,44 0 47,-1 0-32,21 0-15,0 0 0,1 0 0,20 0 16,1-21-16,-1 21 0,1 0 0,-1 0 16,1-21-16,-1 21 0,1-22 15,-1 22-15,1 0 0,-22 0 0,0 0 16,1 0-16,-1 0 16,0 0-16,-20 0 0,-1 0 0,0 0 15,0 0-15,-21 22 31,-21-22-31,0 0 16,0 0-16,-1 0 0,1 0 16,0 0-16,0 21 0</inkml:trace>
  <inkml:trace contextRef="#ctx0" brushRef="#br1" timeOffset="117824.29">2625 12700 0,'0'0'0,"-22"0"0,1-21 15,0 21 1,21 21 0,0 0-16,-21 0 0,21 1 15,0 20-15,0-21 0,0 21 16,0 1-16,0 20 0,0-20 0,0-1 15,0 21-15,-21-20 0,21 20 0,-21-20 16,21 20-16,0-21 0,-22 22 16,1-22-16,21 1 0,-21-1 15,21 0-15,0 1 0,0-22 16,0 21-16,-21-42 0,21 21 0,0 0 16,0-42 15,0 0-31,21 0 15,0 0-15,0 0 16</inkml:trace>
  <inkml:trace contextRef="#ctx0" brushRef="#br1" timeOffset="118324.08">2900 13568 0,'0'0'16,"-21"21"-16,21-42 31,0 0-15,0 0-16,21-1 0,0 1 16,0 0-16,0 0 0,0-21 0,1 20 15,-1-20-15,0 21 0,0-21 16,0-1-16,-21 22 0,0-21 0,0 21 15,0-1-15,0 1 0,0 0 16,0 0-16,-21 21 16,0 0-16,0 0 0,0 21 0,-1-21 15,1 21-15,0 0 0,0 1 16,0-22-16,21 21 0,-21 0 0,21 0 16,0 0-16,0 0 0,21 1 15,0-22-15,0 21 16,0-21-16,0 21 0,1 0 0,-1-21 15,0 21-15,0-21 0,0 21 16,0 1-16,-21-1 0,22 0 16,-22 0-16,0 0 0,0 0 15,0 1-15,0-1 16,0 0-16,0 0 0,0 0 16,21-21 30,0-21-46,-21 0 0,21 0 16</inkml:trace>
  <inkml:trace contextRef="#ctx0" brushRef="#br1" timeOffset="121460.7">3937 13187 0,'0'0'0,"-21"-21"16,0 0-16,-1-1 0,1 22 0,21-21 16,-42 21-16,21 0 0,0 0 15,-1 0-15,1 0 0,0 0 0,-21 0 16,21 0-16,-1 21 0,-20 1 0,21-1 16,0 0-16,0 21 0,-1-21 15,-20 22-15,42-22 0,-21 21 0,0-21 16,21 22-16,0-22 15,0 21-15,0 1 0,0-22 0,0 0 0,0 0 16,21 0-16,-21 0 0,21-21 16,0 0-16,0 0 0,22 0 15,-22 0-15,0 0 0,21 0 0,-20-21 16,-1 0-16,21 0 0,-21 0 0,22 0 16,-22-22-16,0 22 0,21-21 15,-21 21-15,1-22 0,-22 22 0,0-21 16,21 21-16,-21-1 0,0-20 15,0 21-15,0 0 0,0 0 16,-21 42 15,21 0-31,0 0 0,0 0 0,0 0 16,0 1-16,0-1 0,0 21 0,0-21 16,-22 22-16,22-22 0,0 21 15,0-21-15,0 22 0,0-22 0,0 0 16,0 0-16,0 0 0,0 0 0,22-21 15,-1 0-15,0 0 16,0 0-16,0 0 0,0 0 0,1-21 16,-1 0-16,0 0 0,0 0 15,0 0-15,0-1 0,1 1 0,-1-21 16,21 21-16,-21 0 0,0-22 16,1 22-16,-22 0 0,21 0 15,0 0-15,-21-1 0,21 22 0,-21-21 16,0 42 15,0 1-31,0-1 16,0 0-16,0 0 0,0 0 0,0 22 15,0-22-15,0 0 0,0 0 16,0 0-16,0 0 0,0 1 0,0-1 16,0 0-16,21 0 15,0-21-15,1 0 0,-1 0 16,0 0-16,0-21 0,0 21 15,0-21-15,22 0 0,-22-1 0,0 1 16,21 0-16,-20 0 0,-1 0 16,0-22-16,0 22 0,0 0 0,0 0 15,1-21-15,-1 20 0,-21 1 0,21 0 16,-21 0-16,0 42 31,0 0-15,0 0-16,0 1 15,0-1-15,0 0 0,-21 21 0,21-21 16,0 1-16,0-1 0,0 21 0,0-21 16,0 0-16,0 1 15,0-1-15,0 0 0,21 0 0,0-21 16,0 21-16,0-21 0,1 0 0,-1 0 16,0 0-16,0 0 0,21 0 15,-20-21-15,20 0 0,-21 21 0,0-21 16,22 0-16,-22-1 0,0 1 0,0-21 15,0 21-15,0 0 0,-21-1 16,0 1-16,22-21 0,-22 21 0,0 0 16,0-1-16,0 1 0,0 0 0,0 0 15,-22 21-15,1 0 16,0 0-16,0 0 16,0 21-16,21 0 15,0 0-15,-21 1 0,21-1 16,-22 0-16,22 0 0,0 0 0,0 22 15,0-22-15,-21 0 0,21 0 0,0 21 16,0-20-16,0-1 0,0 0 16,0 0-16,21 0 0,1-21 0,-22 21 15,21-21-15,0 0 0,0 0 0,0 0 16,22 0-16,-22 0 0,21 0 16,-21 0-16,22-21 0,-1 0 0,-21 0 15,21 0-15,1 0 0,-1-1 0,-21 1 16,22-21-16,-22 21 0,0 0 15,21-22-15,-21 22 0,-21 0 16,0 0-16,22 0 0,-22-1 0,0 1 16,-22 21-16,1 0 15,0 0-15,0 0 0,-21 0 16,20 0-16,22 21 0,-21-21 16,21 22-16,0-1 15,21 0-15,1 0 16,-1 0-16,0-21 0,0 21 0,0 1 15,0-1-15,1 0 16,-22 0-16,0 0 0,0 0 16,0 1-16,0-1 0,0 0 15,0 0-15,0 0 0,0 0 32,21-21-32,0 0 15,0 0-15,0-21 0,0 21 0,1-21 16,-1 0-16,21 21 0,-21-21 15,0 0-15,22-1 0,-22 1 0,21-21 16,-21 21-16,22 0 0,-22-22 0,21 22 16,-21-21-16,1 21 0,-1-22 15,0 22-15,0 0 0,-21 0 0,21 0 16,-21-1-16,-21 22 16,0 0-16,0 0 15,0 0-15,-1 0 0,1 0 16,0 22-16,0-1 0,21 0 0,-21 0 15,21 0-15,0 0 0,0 1 0,0-1 16,0 0-16,0 0 0,0 0 16,21 0-16,-21 1 0,21-1 0,0-21 15,-21 21-15,21 0 0,-21 0 0,22-21 16,-22 21-16,0 1 0,21-22 16,0 0-16,-21 21 0,0-42 46,0-1-46,-21 22 0,21-21 16,-21 0-16,-1 0 0,1 0 16,0 21-16,21-21 15,0 42 17,0 0-32,0 0 15,0 0-15,0 0 16,21-21-16,0 22 0,1-1 15,-1-21-15,0 0 0,0 0 0,0 0 16,0 0-16,1 0 0,-1 0 0,21 0 16,-21 0-16,0 0 15,22-21-15,-22 21 0,21-22 0,-21 1 16,22 0-16,-22 0 0,0 0 0,0 0 16,0-1-16,1 1 0,-1 0 0,-21-21 15,0 21-15,21-1 0,-21 1 16,0 0-16,0 0 0,0 0 0,0 0 15,0 42 17,0 0-32,0 0 0,0 0 15,0 0-15,0 1 0,0 20 16,0-21-16,0 0 0,0 0 0,0 1 16,21-1-16,-21 0 0,21 0 15,0 0-15,-21 0 0,22-21 0,-1 0 16,0 22-16,0-22 0,0 0 0,0 0 15,22 0-15,-22 0 0,21-22 16,-21 1-16,22 21 0,-22-21 0,21 0 16,-21 0-16,1 0 0,-1-22 0,0 22 15,0 0-15,0-21 0,-21 20 0,21 1 16,-21-21-16,0 21 0,0 0 16,0-1-16,0 1 0,-21 42 31,21 1-16,-21-1-15,21 0 0,0 0 16,-21 21-16,21-20 0,-21-1 0,21 0 16,0 21-16,0-21 0,0 1 0,-21-1 15,21 0-15,0 0 16,0 0-16,0-42 47,0 0-47,0 0 0,21 21 0,-21-43 15,0 22-15,21 0 0,0 0 0,0-21 16,-21 20-16,21 1 0,1-21 0,-22 21 16,21 0-16,0-1 15,0 1-15,0 21 0,0 0 16,1 0-16,-1 0 16,-21 21-16,21 1 0,-21-1 15,0 0-15,0 21 0,21-21 16,-21 1-16,0-1 0,0 0 0,21 0 15,-21 0-15,0 0 0,0 1 0,21-22 16,1 21-16,-22 0 0,21-21 16,0 21-16,0-21 0,0 0 0,22 0 15,-1 0-15,-21 0 0,21 0 16,1 0-16,-1 0 0,0-21 0,1 21 16,-22-21-16,21 0 0,1 21 0,-22-22 15,21 1-15,-21-21 0,0 21 16,1 0-16,-22-1 0,0-20 0,21 21 15,-21-21-15,0 20 0,0-20 16,0 21-16,0 0 0,-21 0 0,-1-1 16,22 1-16,-21 0 0,0 21 0,0 0 15,0 0-15,0 0 0,-1 0 0,1 21 16,-21 0-16,21 1 0,0 20 16,-1-21-16,1 21 0,0-20 0,0 20 15,21-21-15,-21 21 0,21-20 16,0-1-16,0 0 0,0 0 0,0 0 15,0 0-15,21 1 0,0-22 16,0 0-16,0 21 0,1-21 0,-1 0 16,0 0-16,0 0 0,0 0 0,0 0 15,1-21-15,-1-1 0,0 1 16,0 0-16,-21 0 0,0 0 16,0 0-16,0-1 0,0 1 15,21 0-15,-21 0 0,0 42 47,0 0-47,0 0 16,0 1-16,0-1 0,0 21 0,0-21 15,0 22-15,0-1 0,0 0 16,0 1-16,0-1 0,0 21 0,0-20 16,0 20-16,0-20 0,0 20 0,0-21 15,0 22-15,0-1 0,0-20 16,0 20-16,0 1 0,0-22 0,0 22 15,0-1-15,-21 1 0,0-22 0,21 21 16,-21-20-16,0-1 0,21 0 0,-22-20 16,22 20-16,-21-21 0,21 0 15,-21-21-15,21 21 0,-21-21 0,0 0 32,21-21-32,0 0 0,-21 0 0,21 0 15,0 0-15,0-1 16,0-20-16,0 21 0,0 0 0,0-22 15,0 22-15,0-21 0,0 21 0,-22-22 16,22 1-16,-21 0 0,0 21 0</inkml:trace>
  <inkml:trace contextRef="#ctx0" brushRef="#br1" timeOffset="121668.36">7197 12869 0,'0'0'0,"-64"0"0,43 0 16,21-21-16,0 0 15,0 0-15,0 0 16,21 21 15,0 0-31,0 0 16</inkml:trace>
  <inkml:trace contextRef="#ctx0" brushRef="#br1" timeOffset="123759.72">9991 13102 0,'0'0'0,"0"21"0,0 1 16,21-22 15,0 0-15,0-22-16,0 1 0,0 0 0,22 21 16,-1-21-16,-21-21 0,22 20 15,-1-20-15,0 21 0,1-21 0,-1-1 16,0 1-16,1 0 0,-1-1 0,0 1 15,-21 0-15,1-1 0,-1 1 16,0 0-16,-21-1 0,0 1 16,0 21-16,0-22 0,0 22 0,-21 0 15,0 0-15,-1 0 0,1 0 0,0 21 16,0 0-16,-21-22 0,20 22 16,1 0-16,0 0 0,0 22 0,21-1 15,-21 0-15,21 0 0,-21 21 0,21 1 16,-22-1-16,22 22 0,0-22 15,0 21-15,-21 22 0,21-21 0,-21 20 16,21-20-16,0 20 0,0 1 0,-21 0 16,21-1-16,-21 1 0,21 0 0,-21-1 15,21 1-15,0 0 16,-22-1-16,1 1 0,21 0 0,-21-1 16,0 1-16,21 0 0,-21-1 0,0 1 15,21 0-15,-22-22 0,22 1 16,-21-1-16,21 1 0,-21-22 0,21-21 15,0 22-15,0-22 0,0 0 0,21-21 16,0 0-16,22-21 16,-22 0-16,0-1 0,21-20 15,1 21-15,-22-21 0,21-1 0,1-20 16,-1 20-16,0-20 0,1-1 0,-1 1 16,0-1-16,1 1 0,-1-22 15,-21 22-15,0-1 0,0-20 16,-21-1-16,0 21 0,0-20 0,-21 20 15,0 1-15,0 20 0,-21-20 0,20 21 16,-20 20-16,0-20 0,-1 21 16,1 21-16,0-21 0,-22 0 0,22 21 15,0 0-15,-1 0 0,22 0 0,0 0 16,0 0-16,42-22 31,0 22-31,0 0 0,22-21 0,-1 21 16,-21-21-16,21 21 0,1-21 15,-1 0-15,0 0 0,1-1 0,20 1 16,-20 0-16,-1 0 0,21-21 16,-20 20-16,-1-20 0,0 21 0,1-21 15,-22 20-15,21 1 0,-42 0 16,0-21-16,0 21 0,0-1 16,0 1-16,-21 21 0,0 0 0,0 0 15,0-21-15,-1 21 0,1 0 0,0 0 16,0 0-16,0 21 0,21 0 15,0 1-15,0-1 0,0 0 0,0 0 16,0 0-16,0 22 0,0-22 16,0 0-16,0 21 0,21-21 15,0 1-15,0-1 0,0 0 0,1 0 16,-1 0-16,21-21 0,-21 21 0,0-21 16,22 0-16,-22 0 0,21 0 15,-21 0-15,1 0 0,20 0 0,-21-21 16,0 0-16,22 0 0,-22 0 0,0 0 15,0-1-15,21-20 0,-20 0 0,-1 21 16,-21-22-16,21 1 0,0 21 16,-21-22-16,0 22 0,0 0 0,0 0 15,0 0-15,0 42 32,-21 0-32,21 21 15,-21-20-15,21-1 0,0 21 0,0-21 16,0 0-16,0 22 0,0-22 0,0 21 15,0-21-15,0 1 0,0-1 16,0 0-16,21-21 0,0 21 0,0-21 16,0 0-16,1 0 0,-1 0 15,0 0-15,0 0 0,0-21 16,0 0-16,1 0 0,-22-1 16,21-20-16,-21 21 0,0 0 15,0-22-15,0 22 0,0 0 16,0-21-16,-21 21 0,-1-1 0,1 1 15,0 0-15,0 0 0,0 21 16,0 0-16,-1-21 0,1 21 0,0 0 16,0 0-16,42 0 31,0 0-31,0-21 0,1 21 16,20 0-16,-21 0 0,21-22 0,1 22 15,-1-21-15,0 21 0,1 0 16,20 0-16,-20 0 0,-1 0 0,21 0 15,-20 0-15,-22 0 0,21 0 0,1 21 16,-22 1-16,0-1 0,-21 0 16,0 0-16,21 0 0,-21 22 0,0-22 15,0 0-15,0 21 0,0-21 16,0 1-16,-21-1 0,21 0 0,-21 0 16,21 0-16,0 0 0,-21 1 15,-1-1-15,1 0 0,21-42 47,0 0-47,0-1 16,0 1-16,21 0 0,-21 0 0,22-21 15,-1 20-15,0-20 0,0 21 16,0-21-16,0-1 0,1 22 0,-1 0 16,21 0-16,-21 0 0,0-1 15,22 22-15,-22 0 0,0 0 0,0 0 16,0 0-16,1 0 0,-1 22 0,0 20 15,-21-21-15,0 0 0,21 22 16,-21-1-16,21-21 0,-21 21 0,0 1 16,0-22-16,0 21 0,0-21 0,0 1 15,0-1-15,0 0 0,0 0 16,0 0-16,-21-21 0,21 21 16,-21-21-16,21-21 31,0 0-31,0 0 0,0 0 15,0 0-15,0-22 0,21 22 0,0-21 16,0-1-16,22-20 0,-22 21 0,21-1 16,-21 1-16,22 0 0,-1 20 15,0 1-15,1 0 0,-1 0 0,0 21 16,-20 0-16,20 0 0,-21 0 0,0 21 16,0 0-16,1 0 0,-22 22 0,0-1 15,0-21-15,0 22 0,0-1 16,0 0-16,0 1 0,0-22 0,0 21 15,-22-21-15,22 0 0,0 1 0,-21-1 16,21 0-16,0 0 0,0 0 16,-21-21-1,0 0-15,0 0 0,0 0 16,-1 0-16,1 0 0,0 0 16</inkml:trace>
  <inkml:trace contextRef="#ctx0" brushRef="#br1" timeOffset="124663.24">3069 14753 0,'0'0'0,"0"-63"15,0 42 1,0-1-16,-21 1 0,21 0 15,-21 21-15,21-21 0,-21 0 0,21 0 16,-22-1-16,22 1 0,0 0 16,-21 21-16,21-21 0,-21 21 0,21 21 31,0 0-31,0 0 0,0 22 16,0-1-16,0 0 0,0 22 0,0-1 15,0 1-15,0-1 0,0 22 16,0 0-16,0-22 0,0 22 0,0 0 15,0-22-15,0 1 16,0-1-16,0 1 0,0-22 0,0 21 16,0-41-16,0 20 0,0-21 0,0 0 15,0 0-15,0 1 0,0-44 32,0 1-17,0 0-15,0-21 0,0 21 0</inkml:trace>
  <inkml:trace contextRef="#ctx0" brushRef="#br1" timeOffset="124768.17">2752 14732 0,'0'0'0,"-43"-21"0</inkml:trace>
  <inkml:trace contextRef="#ctx0" brushRef="#br1" timeOffset="125044.12">2625 14605 0,'0'0'0,"0"-21"16,21 0-16,0 0 15,0-1-15,0 1 0,0 0 0,22 0 16,-1 0-16,0 0 0,1-1 16,-1 1-16,22 0 0,-22 21 0,21 0 15,1 0-15,-1 0 16,1 0-16,-1 21 0,-20 0 0,-1 1 0,-21 20 16,0 0-16,-21 1 15,0-1-15,0 21 0,-21-20 0,-21-1 16,0 22-16,-1-22 0,1 0 0,0 1 15,-22-1-15,22 0 0,-22 1 16,22-22-16,0 0 0,20 0 0,-20 0 16,21 0-16,0-21 0,21 22 15,21-22 1,0 0-16,0 0 16,0-22-16,22 22 0,-22-21 0,21 21 15,-21 0-15,22-21 0,-1 21 16</inkml:trace>
  <inkml:trace contextRef="#ctx0" brushRef="#br1" timeOffset="126900.07">3958 15409 0,'21'0'16,"-42"0"-16,63 0 15,-20-21-15,-22 0 16,0 0-16,0 0 16,21 0-16,-21-1 0,0-20 0,0 21 0,0 0 15,0-22-15,0 22 16,-21 0-16,21-21 0,-22 21 0,1-1 16,0 22-16,0-21 0,0 21 0,0 0 15,-22 0-15,22 0 0,0 0 16,-21 21-16,20-21 0,1 43 0,-21-22 15,21 0-15,-22 21 0,22 1 16,0-1-16,0-21 0,0 22 0,0-1 16,21 0-16,0-21 0,0 22 15,0-22-15,0 0 0,0 0 0,0 0 16,21 1-16,0-1 0,0-21 16,21 0-16,-20 0 0,-1 0 15,21 0-15,-21 0 0,22-21 0,-22-1 16,21 1-16,-21 0 0,22 0 0,-22-21 15,21 20-15,-21-20 0,0 21 16,1-21-16,-1-1 0,0 1 0,-21 21 16,0-22-16,21 1 0,-21 21 15,0 0-15,21 0 0,-21-1 0,0 1 16,0 42 15,-21 1-31,21-1 0,-21 21 16,21-21-16,0 0 0,0 22 0,0-22 15,0 21-15,0 1 0,-21-22 16,21 21-16,0-21 0,0 0 0,0 22 16,0-22-16,21 0 0,0 0 15,0-21-15,0 21 0,1-21 0,-1 22 16,21-22-16,-21 0 0,22 0 0,-1 0 16,0-22-16,1 1 0,-1 21 15,0-21-15,1 0 0,20-21 0,-21 20 16,1-20-16,-1 21 0,0-21 15,-20-1-15,-1 22 0,0-21 0,-21 21 16,0-22-16,0 22 0,0 0 16,0 0-16,-21 0 15,0 21-15,-1 0 0,-20 0 0,21 0 16,0 0-16,0 0 0,-1 21 16,22 0-1,0 0-15,0 0 0,22 0 16,-1-21-16,0 22 0,0-1 0,0 0 15,0 0-15,1 0 0,-1 0 16,0 1-16,0-1 0,-21 0 0,21 21 16,-21-21-16,0 1 0,0-1 0,0 0 15,0 0-15,0 0 0,0 0 16,21 1-16,1-22 16,-22 21-16,21-21 0,0 0 15,0 0-15,0 0 0,0 0 16,1 0-16,-1 0 0,21-21 0,-21-1 15,0 1-15,22 21 0,-1-21 0,0 0 16,1-21-16,-1 20 0,-21 1 16,22 0-16,-1-21 0,0 21 0,-21-22 15,1 22-15,-1-21 0,0 21 0,-21-1 16,0-20-16,0 21 16,0 0-16,-21 21 0,0 0 15,-1 0-15,-20 0 0,21 0 16,0 21-16,0 0 15,-1 0-15,1 0 0,0 22 0,0-22 16,21 21-16,-21-21 0,21 22 0,0-22 16,0 0-16,0 21 0,21-20 15,0-1-15,0 0 0,0-21 0,22 21 16,-1-21-16,0 21 0,1-21 0,-1 0 16,0 0-16,22 0 0,-22-21 15,22 0-15,-1 0 0,-20 0 0,20-1 16,-21 1-16,1 0 0,-1 0 0,0-21 15,-20 20-15,20-20 0,-21 21 16,-21-21-16,0 20 0,21 1 0,-21 0 16,0 0-16,0 0 0,0 0 15,-21 21 1,0 0-16,0 21 16,21 0-16,-21 0 0,21 0 0,0 0 15,-22 1-15,22 20 0,-21-21 16,21 0-16,0 22 0,0-22 0,0 0 15,0 0-15,-21 21 0,21-20 0,0-1 16,0 0-16,0 0 16,0 0-16,0-42 31,0 0-15,0 0-16,21 0 15,0-22-15,-21 22 0,22 0 0,-22-21 16,21-1-16,0 22 0,0-21 0,0-1 15,0 22-15,1 0 0,20-21 16,-21 21-16,0 21 0,0-22 0,22 22 16,-22 0-16,0 0 0,0 0 0,0 0 15,1 22-15,-22-1 0,0 0 16,0 0-16,0 21 0,0-20 0,0 20 16,0-21-16,0 21 0,0 1 0,0-22 15,0 21-15,0-21 0,0 1 16,21 20-16,0-21 0,0 0 15,0 0-15,0-21 0,1 0 16,-1 0-16,0 0 0,21 0 16,-21 0-16,22 0 0,-22-21 0,21 21 15,1-21-15,-22 0 0,21-21 0,-21 20 16,22-20-16,-22 21 0,0-21 0,0-22 16,0 22-16,0-22 0,1 22 15,-1-22-15,0 22 0,-21-21 0,0-1 16,21 22-16,-21-1 0,21 1 0,-21 21 15,0 0-15,0 0 0,21-1 16,-21 1-16,0 42 16,0 1-16,0-1 0,-21 21 15,21-21-15,-21 22 16,21-1-16,-21 0 0,0 1 0,21-1 16,0 0-16,-21 1 0,21 20 0,-22-21 15,22 1-15,0-1 0,0 0 0,0 1 16,0-22-16,0 21 0,0-21 15,0 1-15,0-1 0,0 0 0,0 0 16,22-21-16,-1 0 0,0 0 16,0 0-16,0 0 15,-21-21-15,21 21 0,1-21 0,-22 0 16,0-1-16,0 1 0,0-21 0,21 21 16,-21-22-16,0 22 15</inkml:trace>
  <inkml:trace contextRef="#ctx0" brushRef="#br1" timeOffset="127091.95">7006 15007 0,'0'0'0,"85"0"0,-64 0 0,-42 0 15,42 0 1,0 0 0,21 0-16,-20 0 0,20 0 0,0 0 15,-21 0-15,22 0 0,-1-21 16,0 21-16,-20 0 0,20 0 0,-21 0 15,0 0-15,0 0 0,1-21 0,-1 21 16,0 0-16,-21-21 16,21 21-16</inkml:trace>
  <inkml:trace contextRef="#ctx0" brushRef="#br1" timeOffset="127612.62">9123 14626 0,'0'0'0,"0"-21"0,21-21 0,-21 21 0,21-22 15,-21 22-15,0-21 0,0 21 16,0-1-16,0 1 0,0 0 0,0 0 15,0 42 1,0 0 0,0 0-16,0 22 0,0-1 0,-21 0 15,21 1-15,-21-1 0,0 22 0,21-22 16,0 21-16,-22-20 0,1 20 16,0-20-16,21-1 0,0 0 0,-21 1 15,0-1-15,21 0 0,0 1 0,-21-22 16,21 21-16,-22-21 15,22 0-15,0 1 0,0-1 16,22-42 0,-1 21-16,-21-22 15,21 1-15,0 0 0</inkml:trace>
  <inkml:trace contextRef="#ctx0" brushRef="#br1" timeOffset="127991.75">9377 14817 0,'0'0'0,"21"-21"31,-42 42-15,21 0-16,-21 0 0,-1 0 15,22 0-15,0 22 0,0-22 0,-21 0 16,21 21-16,0-20 0,0 20 0,0 0 16,0-21-16,0 22 0,0-22 15,0 0-15,0 0 0,21 0 0,1 1 16,-1-22-16,0 0 0,0 0 0,0 0 15,22 0-15,-22 0 0,21-22 16,-21 1-16,22 0 0,-22 0 0,0 0 16,0-22-16,0 22 0,0 0 0,-21-21 15,0 21-15,0-22 0,0 22 16,0-21-16,0 21 0,-21-1 16,21-20-16,-21 21 0,-21 21 0,21-21 15,-1 21-15,1 0 0,0 0 16,0 0-16,-21 0 0,20 0 0,1 0 15,0 0-15,0 0 0,21 21 32</inkml:trace>
  <inkml:trace contextRef="#ctx0" brushRef="#br1" timeOffset="128252.61">8932 14732 0,'-21'-42'15,"63"21"1,-20-1-16,20 22 0,-21-21 16,21 21-16,1 0 0,-1-21 0,-21 21 15,22 0-15,-1-21 0,0 21 0,-21 0 16,22 0-16,-1-21 0,-21 21 15,22 0-15,-22 0 0,0 0 0,0-21 16,0 21-16,0 0 0,1 0 16,-1 0-1,-21-22 1,21 22-16</inkml:trace>
  <inkml:trace contextRef="#ctx0" brushRef="#br1" timeOffset="130591.57">11409 14584 0,'0'0'0,"-21"0"0,-1-21 0,1 0 16,21-1-16,0 1 16,-21 0-16,0 21 0,21-21 0,-21 0 15,0 21-15,-1 0 16,1 0-1,21 21-15,0 0 0,-21 0 16,21 0-16,0 1 0,0-1 0,0 0 16,0 0-16,0 0 0,21-21 15,-21 21-15,21 1 0,1-22 0,-1 0 16,0 0-16,0 0 0,0 0 0,0 0 16,22 0-16,-22 0 0,0 0 15,21-22-15,-20 1 0,20 0 0,0 0 16,1-21-16,-22 20 0,21-20 0,0 21 15,-20-21-15,20-1 16,-21 1-16,-21 21 0,0-22 0,0 1 0,0 21 16,0-21-16,0 20 0,0 1 15,-21 0-15,0 0 0,0 21 16,-1 0-16,1 0 0,0 21 16,0 0-16,0 22 0,0-1 15,21 0-15,0 1 0,-22 20 16,1-21-16,21 22 0,0-1 0,0 1 15,0-1-15,-21 1 0,21-1 0,0-20 16,0 20-16,0-20 0,0-1 16,0 21-16,0-20 0,0-22 0,0 21 15,-21 1-15,21-22 0,-21 0 0,21 0 16,0 0-16,-21-21 0,-1 0 16,22 21-16,-21-21 0,0 0 15,0 0-15,0-21 0,0 0 16,-1 0-16,1 0 0,0 0 0,0-1 15,0 1-15,0-21 0,-1 21 16,1-22-16,0 1 0,0 21 0,0 0 16,21 0-16,0-1 0,-21 1 0,-1 21 15,22 21 1,0 1 0,0-1-16,0 21 0,22-21 0,-22 0 15,21 1-15,0 20 0,0-21 16,0 0-16,0 0 0,1 1 15,-1-1-15,0 0 0,21 0 0,-21-21 16,22 0-16,-1 0 0,-21 0 16,22 0-16,-1 0 0,-21 0 0,21-21 15,1 0-15,-1 0 0,0-1 0,-20 1 16,20 0-16,0 0 0,-21 0 16,22-22-16,-22 22 0,0 0 0,0-21 15,-21 21-15,0-1 0,0 1 0,0 0 16,0 0-1,-21 21 1,21 21-16,-21 0 0,0 0 0,21 1 16,-21-1-16,21 0 0,-22 0 15,1 0-15,21 0 0,0 22 16,0-22-16,-21 0 0,21 0 0,0 0 16,-21 1-16,21-1 15,21-21 16,0-21-31,0-1 0,-21 1 16,22 0-16,-1 0 0,0 0 0,0 0 16,0-22-16,-21 22 0,21-21 0,1 21 15,-1-1-15,0 1 0,0 0 16,-21 0-16,21 21 0,0 0 16,1 0-16,-1 21 15,-21 0 1,0 0-16,0 1 0,0-1 15,21 0-15,-21 0 0,0 0 0,0 0 16,0 22-16,0-22 0,0 0 0,21-21 16,-21 21-16,21 0 0,0 1 15,1-22-15,-1 0 0,0 0 16,0 0-16,0 0 0,0 0 0,1 0 16,-1-22-16,0 1 0,0 21 15,0-21-15,0 0 0,1 0 16,-1 0-16,0-1 0,0-20 0,-21 21 15,0 0-15,21 0 0,-21-1 0,21 1 16,-21 0-16,0 0 0,0 0 16,22 21-16,-22 21 31,0 0-31,-22 0 16,22 0-16,-21 1 0,21-1 0,-21 21 15,21-21-15,0 0 0,0 22 0,0-22 16,0 0-16,0 0 0,0 0 15,21 1-15,0-1 0,1-21 0,-1 21 16,21-21-16,-21 0 0,22 0 16,-1 0-16,0 0 0,1 0 0,-1 0 15,0-21-15,1 0 0,-1 21 16,0-22-16,-21 1 0,1 0 0,-1-21 16,0 21-16,0-1 0,-21 1 0,0 0 15,0 0-15,0 0 0,0 0 16,-21 21-1,0 0-15,0 0 0,-1 0 16,1 21-16,0 0 0,21 0 16,-21 0-16,21 0 0,-21 22 0,21-22 15,-21 0-15,21 0 0,0 0 0,0 1 16,0-1-16,0 0 0,0 0 16,0 0-16,0-42 46,0 0-46,0 0 0,21 0 16,-21-1-16,21 1 0,0 0 0,-21 0 16,0-21-16,21 20 0,0 1 0,-21 0 15,22 0-15,-1 0 0,-21 0 16,21-1-16,0 22 0,0 0 16,0 0-1,-21 22-15,0-1 0,0 0 16,22 0-16,-22 0 15,0 0-15,0 1 0,21-1 0,-21 0 16,0 0-16,0 0 0,0 0 0,21-21 16,-21 22-16,21-1 0,0-21 15,0 0 1,1-21-16,-1 21 16,-21-22-16,21 1 0,0 0 0,0 0 15,-21 0-15,21-22 0,1 22 16,-1 0-16,-21 0 0,21 0 0,0-22 15,-21 22-15,0 0 0,21 21 16,-21-21-16,0 42 31,0 0-15,0 0-16,0 1 16,0-1-16,0 0 0,0 0 0,0 0 15,0 0-15,21 1 0,-21-1 16,0 0-16,22-21 0,-1 21 0,0 0 15,0-21-15,0 0 16,0 0-16,1 0 0,-1 0 0,0 0 16,0 0-16,0-21 0,0 21 0,43-42 15,-43 21 1,0-1-16,0 1 0,-21 0 16,0 0-16,0-21 0,0 20 0,0 1 15,0 0-15,0 0 16,0 0-16,-21 21 0,0 0 15,0 0-15,0 0 0,0 21 16,21 0-16,0 0 0,-22 0 0,22 1 16,0-1-16,0 21 15,0-21-15,0 0 0,0 1 0,22-1 16,-1-21-16,-21 21 0,21 0 0,0 0 16,0-21-16,0 21 0,1-21 15,-1 22-15,21-22 0,-21 0 0,0 0 16,22 0-16,-22 0 0,21 0 15,-21 0-15,22 0 0,-22 0 0,0-22 16,21 1-16,-20 0 0,-1 21 16,21-21-16</inkml:trace>
  <inkml:trace contextRef="#ctx0" brushRef="#br1" timeOffset="132256.29">14690 14901 0,'0'0'16,"0"-42"-16,0 21 0,21 0 0,-21 0 0,0-1 15,0 1-15,0 0 0,0 0 16,-21 21-16,-1 0 15,1 0-15,0 0 0,0 21 16,0-21-16,0 21 0,-1 0 0,1 1 16,0-1-16,0 0 0,0 21 15,0-21-15,-1 1 0,1-1 16,21 0-16,0 21 0,0-21 0,0 1 16,0-1-16,0 0 0,0 0 0,0 0 15,21 0-15,1-21 16,-1 0-16,0 0 0,0 0 0,0 0 15,0 0-15,22 0 0,-22-21 0,0 0 16,0 0-16,0 0 0,1 0 16,-1-1-16,-21 1 0,21-21 0,0 0 15,0-1-15,0 1 0,-21 0 0,22-1 16,-22-20-16,21 20 0,-21-20 16,0-1-16,0 22 0,21-21 15,-21 20-15,0 22 0,0-21 0,0 21 16,0-1-16,0 1 0,0 42 31,0 1-31,0-1 0,-21 21 0,21 0 16,0 1-16,0-1 0,0 0 0,0 1 15,0-1-15,0 0 0,0 1 16,0-1-16,0 0 0,0 1 0,0-1 16,0 0-16,0-20 0,21 20 0,-21-21 15,21 21-15,-21-20 0,0-1 16,21 0-16,0 0 0,1-21 0,-1 21 15,0-21-15,0 0 16,0 0-16,0-21 16,1 0-16,-1 21 0,0-21 0,0 0 15,0-1-15,0 1 0,1 0 0,-22-21 16,21 21-16,0-1 0,0 1 0,-21 0 16,0 0-16,21 0 0,0 0 15,-21 42 16,0 0-31,0 0 0,0 0 16,0 0-16,0 1 0,0-1 16,0 0-16,0 0 0,0 0 15,0 0-15,0 1 0,22-22 0,-22 21 16,21 0-16,0-21 0,0 0 16,0 21-16,0-21 0,22 0 0,-22 0 15,21 0-15,1 0 0,-22 0 0,21-21 16,-21 21-16,22-21 0,-22 0 15,0-1-15,21 22 0,-21-21 0,1 0 16,-1-21-16,0 21 0,-21-1 0,21-20 16,0 21-16,-21 0 0,0-22 15,0 22-15,21 0 0,-21 0 0,0 0 16,0 0-16,-21-1 16,0 22-16,0 0 15,0 0-15,0 22 0,-1-22 0,-20 21 16,21 0-16,0 0 0,21 0 0,-21 22 15,-1-22-15,22 0 0,-21 0 0,21 21 16,0-20-16,0-1 0,0 0 16,0 0-16,0 0 0,0 0 15,21-21-15,1 0 0,-1 0 16,0 0-16,0 0 16,0 0-16,0-21 15,1 0-15,-22 0 0,21 0 0,-21 0 16,0-1-16,0 1 0,0 0 15,0 0-15,0 0 0,0 0 16,0-1-16,0 44 47,0-1-47,0 0 0,0 0 0,0 0 16,0 0-16,0 1 0,0-1 0,0 0 15,21 0-15,0-21 0,-21 21 16,21 0-16,0-21 0,1 22 0,-1-22 15,0 0-15,21 0 0,-21 0 16,1 0-16,-1 0 0,0 0 16,0 0-16,0-22 0,0 1 0,1 0 15,-22 0-15,21 0 0,0-22 16,0 22-16,-21-21 0,21 0 0,-21-22 16,21 22-16,1-22 0,-22 1 15,21 20-15,0-20 0,0-1 0,-21 22 16,21 0-16,-21-1 0,21 22 0,-21-21 15,0 21-15,-21 42 32,0 0-32,0 0 0,21 0 0,-21 22 15,0-1-15,-1 0 16,22 1-16,0-1 0,0 0 0,-21 1 16,21-1-16,0 22 0,0-22 0,0 0 15,0 1-15,0-22 0,0 21 16,0 0-16,0-20 0,0 20 0,0-21 15,0 0-15,21 0 0,1 1 0,-22-1 16,21-21-16,0 0 0,-21 21 0,21-21 16,0 0-16,0 0 0,22 0 15,-22 0-15,0-21 0,0 21 0,22-21 16,-22-1-16,21 1 0,-21 0 0,0 0 16,22 0-16,-22-22 0,0 22 15,-21-21-15,21 21 0,-21 0 0,21-22 16,-21 22-16,0 0 0,0 0 0,0 0 15,-21 21 1,0 0-16,0 0 0,0 21 16,0 0-16,-1 0 0,22 0 0,0 0 15,-21 1-15,21-1 0,0 0 0,0 0 16,0 21-16,0-20 0,0-1 16,0 0-16,0 0 0,0 0 0,21 0 15,1 1-15,-1-22 0,-21 21 0,21-21 16,0 0-16,0 0 0,0 0 15,1 0-15,-1 0 0,0 0 0,0 0 16,0 0-16,0 0 0,1-21 0,-1 21 16,0-22-16,-21 1 0,21 0 15,0 0-15,0 0 0,-21 0 16,0-1-16,22 1 0,-1 0 0</inkml:trace>
  <inkml:trace contextRef="#ctx0" brushRef="#br1" timeOffset="132524.15">16298 14542 0,'0'0'0,"-21"0"0,42 0 16,0 0-16,22 0 15,-1 0-15,0 0 0,1 0 16,-1 0-16,0 0 0,1 0 0,20 0 15,-20 0-15,-1 0 0,0 0 0,1 0 16,-1 0-16,-21 0 0,0 0 16,0-22-16,1 22 0,-22-21 15,-22 21 1,1 0-16,0 0 0,0-21 16,-21 21-16,20-21 0,-20 21 0</inkml:trace>
  <inkml:trace contextRef="#ctx0" brushRef="#br1" timeOffset="132752.31">15536 14266 0,'-21'0'31,"21"22"16</inkml:trace>
  <inkml:trace contextRef="#ctx0" brushRef="#br1" timeOffset="133991.68">9694 15642 0,'0'0'0,"21"0"0,-21-21 16,22 21-16,-22-21 15,0 0-15,0 0 16,-22 21-16,22-22 15,-21 22-15,0 0 0,0 0 0,0 0 16,0 0-16,-1 0 0,-20 0 16,21 22-16,-21-1 0,20 0 15,1 0-15,-21 0 0,21 22 0,0-22 16,-1 21-16,1 0 0,0 1 0,21-1 16,0 0-16,0 1 0,0-1 15,0 0-15,0 1 0,0-1 0,21-21 16,0 0-16,1 22 0,-1-22 0,0 0 15,21-21-15,-21 21 0,22-21 16,-22 0-16,21 0 0,1 0 0,-22 0 16,21 0-16,0-21 0,1 0 0,-22 0 15,21 0-15,1-1 0,-1-20 16,0 21-16,-21-21 0,22-1 16,-22 1-16,0 0 0,0-1 0,0 1 15,-21 0-15,22-1 0,-22 1 16,0 21-16,0-22 0,0 22 0,0 0 15,0 0-15,0 0 0,0 0 0,-22 21 16,1 0 0,0 21-16,0 0 0,21 0 15,0 0-15,0 0 0,-21 22 0,21-22 16,-21 21-16,21 1 0,-22-1 16,22 0-16,0 1 0,0-1 0,0 0 15,-21 1-15,21-1 0,0-21 16,0 21-16,0-20 0,0-1 0,0 0 15,21-42 17,-21 0-17,0-1-15,22 1 0,-1 0 0,0 0 16,-21-21-16,21 20 0,0 1 0,0 0 16,1 0-16,-22 0 0,21 0 15,0-1-15,0 22 0,0 0 16,-21 22-16,21-1 15,-21 0-15,0 0 16,0 0-16,0 0 0,0 22 16,0-22-16,22 0 0,-22 0 0,0 0 0,21-21 15,-21 22-15,21-1 16,0 0-16,0-21 16,0 0-16,1 0 0,-1 0 15,0-21-15,0 0 0,0 21 16,0-22-16,1 1 0,-1-21 0,0 21 15,0 0-15,0-1 0,0-20 0,1 21 16,-22 0-16,0 0 0,21-1 16,-21 1-16,0 0 0,0 42 31,-21 0-15,21 1-16,-22-1 0,22 0 0,0 0 15,0 0-15,0 0 0,0 1 0,0-1 16,0 21-16,0-21 0,0 0 15,0 1-15,0-1 0,22-21 47,-22-21-47,21-1 0,-21 1 0</inkml:trace>
  <inkml:trace contextRef="#ctx0" brushRef="#br1" timeOffset="134331.49">10731 15685 0,'0'0'0,"0"-22"0,-21 22 16,0 0-16,0 0 16,0 0-16,0 0 15,21 22-15,0-1 16,0 0-16,21-21 16,0 21-16,0-21 15,0 0-15,0 0 0,1 0 0,-1 0 16,0 0-16,0 0 15,0-21-15,0 0 0,-21 0 16,0-1-16,0 1 16,-21 21-16,0-21 0,0 21 15,0 0-15,0-21 0,-1 21 16,1 0-16,0 0 0,0 0 0,0 0 16,0 0-16,21 21 0,0 0 15,-22-21-15,22 21 0,0 1 0,0-1 16,0 0-16,22 0 15,-1 0-15,0-21 0,21 0 16,-21 0-16</inkml:trace>
  <inkml:trace contextRef="#ctx0" brushRef="#br1" timeOffset="134621.31">11197 15642 0,'0'0'0,"0"-21"31,-21 21-31,0 0 16,0 0-16,-1 21 0,22 0 0,-21 1 16,0-1-16,21 0 0,-21 0 0,21 21 15,0 1-15,-21-22 0,0 21 16,-1 1-16,22-1 0,-21 0 0,21 1 16,-21-22-16,21 21 0,-21-21 0,21 22 15,-21-22-15,21 0 0,0 0 16,0 0-16,0 0 15,0-42 17,0 0-32,21 0 15,0 0-15,0 0 0,-21-1 16</inkml:trace>
  <inkml:trace contextRef="#ctx0" brushRef="#br1" timeOffset="135268.94">11938 16087 0,'0'-21'15,"-21"-1"-15,21 1 0,-21 21 16,-1-21-16,1 0 0,0 0 15,0 21-15,0-21 0,0 21 16,-1 0-16,1 0 0,0 0 0,0 0 16,0 0-16,0 21 0,-22 0 15,22-21-15,0 21 0,0 0 0,0 0 16,-1 22-16,1-22 0,0 0 16,21 0-16,0 0 0,0 1 15,0-1-15,0 0 0,0 0 0,0 0 16,0 0-16,21-21 0,0 0 15,1 0-15,-1 0 0,0 0 16,0 0-16,21 0 0,-20 0 0,20-21 16,-21 0-16,21 0 0,-20 21 0,20-42 15,-21 20-15,21 1 0,-20 0 16,20-21-16,-21-1 0,21 22 0,-20-21 16,-1 0-16,0-1 0,0-20 0,-21 20 15,21 1-15,-21 0 0,21-22 16,-21 22-16,0 0 0,0 20 15,0-20-15,0 21 0,0 0 0,0 0 16,0-1-16,-21 22 16,0 0-16,0 22 0,21-1 0,-21 0 15,0 21-15,21 1 0,0-1 0,-22 0 16,1 1-16,21-1 0,-21 0 16,21 1-16,0 20 0,0-21 0,0 1 15,0-1-15,0 0 0,0 1 0,21-22 16,0 21-16,1-21 0,20 1 15,-21-1-15,0 0 0,22-21 0,-22 21 16,21-21-16,-21 0 0,22 0 16,-22 0-16,21 0 0,-21 0 0,0 0 15,1 0-15,-1-21 0,0 21 16,0-21-16,-21 0 0,0-1 16,0 1-16,0 0 0</inkml:trace>
  <inkml:trace contextRef="#ctx0" brushRef="#br1" timeOffset="135443.84">12679 16108 0,'0'21'15,"-21"-21"1,-1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0:02:51.2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3895 18013 0,'0'0'0,"-43"-21"0</inkml:trace>
  <inkml:trace contextRef="#ctx0" brushRef="#br0" timeOffset="177.9">4043 18034 0,'0'42'15</inkml:trace>
  <inkml:trace contextRef="#ctx0" brushRef="#br0" timeOffset="1725.49">1439 17441 0,'-21'0'0,"0"0"16,0 0-16,0 0 16,-1 0-16,1 0 0,0 0 15,-21 0-15,21 0 0,-1 0 0,1 0 16,-21 0-16,21 0 15,0 0-15,-1 0 0,1 0 16,0 0-16,0 0 0,0 0 0,0 0 16,-1 0-16,1 0 0,0 0 31,42 0 0,0 0-15,1 0-16,20 0 0,-21 0 0,21 0 15,1 0-15,-1 0 0,22 0 16,-1 0-16,-21 0 0,22 0 16,-1-21-16,1 21 0,-1 0 15,1 0-15,-1-21 0,-20 0 16,20 21-16,-20 0 0,-1 0 0,0-21 16,1 21-16,-22 0 0,21 0 15,-21 0-15,0 0 0,1 0 16,-1 0-16,0 0 0,-21-21 78,0-1-62,-21 22-1,0-21-15,-1 0 16,1 21-16,21-21 0,-21 21 15,0-21-15,0 0 0,0 21 0,-1-22 16,1 1-16,0 21 0,21-21 16,-21 0-16,0 21 0,0-21 15,-1 21-15,22-21 0,-21 21 16,42 0 31,1 21-32,-1-21-15,0 21 0,0-21 16,0 21-16,0-21 16,1 0-16,20 21 0,-21-21 0,0 0 15,0 21-15,1-21 0,-1 0 16,-21 22-16,21-22 0,0 21 0,-21 0 16,0 0-1,0 0-15,0 0 0,0 1 16,-21-1-16,0 0 0,0 0 0,-1 0 15,1 0-15,0 22 16,0-22-16,0 21 0,-22-21 0,22 22 16,0-22-16,0 0 0,-21 21 0,20-20 15,1-1-15,0 0 16,0 0-16,21 0 0,-21-21 16,21 21-1,0-42 1,21-21-1,-21 21-15,21 21 0,0-21 16</inkml:trace>
  <inkml:trace contextRef="#ctx0" brushRef="#br0" timeOffset="3263.62">3048 17209 0,'0'-22'16,"0"1"0,0 0-16,21 0 15,0 0-15,-21 0 16,0-1-16,0 1 0,21 0 0,-21-21 15,22 21-15,-22-1 0,0 1 16,0 0-16,0 0 0,0 0 16,0 0-1,-22 42 1,22 0-16,-21 0 16,21 0-16,-21 0 0,21 22 15,0-1-15,0-21 0,0 43 0,-21-22 16,21 0-16,-21 1 0,21-1 15,0 22-15,0-22 0,-21 0 0,-1 22 16,22-22-16,-21 0 0,0 1 16,0-1-16,0 0 0,0 1 0,-1-1 15,1-21-15,0 0 0,21 1 16,-21-1-16,0-21 0,0 21 16,-1-21-16,1 0 0,0 0 15,0 0-15,0-21 16,21 0-16,-21-1 0,21 1 0,-22 0 15,22-21-15,0-1 0,-21 1 16,21 0-16,0 21 0,0-22 0,0 1 16,0 0-16,0 20 0,0 1 15,0 0-15,0 0 0,21 0 16,-21 0-16,22 21 16,-1 0-1,0 0-15,-21 21 0,0 0 0,21 0 0,0 0 16,-21 0-16,21 22 15,-21-22-15,22 0 0,-22 21 0,21-20 16,-21-1-16,21 21 0,0-21 16,0 0-16,0 1 0,1-1 15,-1-21-15,21 0 0,-21 0 16,0 0-16,1 0 0,20 0 16,-21 0-16,21 0 0,-20 0 0,20-21 15,0-1-15,-21 22 0,22-21 16,-22 0-16,21 0 0,-21-21 0,1 20 15,-1 1-15,0 0 0,-21-21 16,0 21-16,0-1 0,0 1 16,0 0-16,0 0 0,0 0 15,-21 0-15,0 21 0,-1 0 0,22-22 16,-21 22-16,0 0 0,0 0 16,0 0-16,21 22 0,-21-1 15,-1 0-15,22 0 0,0 0 0,0 0 16,-21 22-16,21-22 0,0 21 15,0 1-15,0-22 0,0 21 0,0 0 16,0-20-16,0-1 0,0 0 16,21 0-16,1 0 0,-1 0 15,0-21-15,0 0 0,0 0 0,0 0 16,22 0-16,-22 0 0,21-21 16,1 21-16,-22-21 0,21 0 15,0-21-15,-20 20 0,20 1 16,-21-21-16,0 21 0,0-22 0,1 22 15,-1 0-15,0-21 0,-21 21 16,0-1-16,0 44 47,0-1-31,0 0-16,0 0 0,0 0 0,-21 0 15,21 22-15,-21-22 0,21 0 16,-22 0-16,22 0 0,0 1 0,0-1 15,0 0-15,0 0 16,-21-21-16,21 21 0,0-42 47,0 0-47,21 0 0,1 0 0,-22-1 16,21 1-16,0 0 0,0 0 15,0-21-15,-21 20 0,21 1 0,1 0 16,-1 0-16,0 0 0,0 0 15,0-1-15,0 22 0,1 0 16,-1 0-16,0 0 16,-21 22-16,0-1 15,0 0-15,0 0 0,0 0 16,0 0-16,0 22 0,0-22 0,0 0 16,0 0-16,0 22 0,0-22 15,0 0-15,0 0 0,0 0 0,21 0 16,-21 1-16,21-22 15,-21 21-15,21-21 0,1 0 16,-1 0-16,0-21 16,0-1-16,0 22 0,-21-21 15,21 0-15</inkml:trace>
  <inkml:trace contextRef="#ctx0" brushRef="#br0" timeOffset="4140.08">4572 17441 0,'0'0'0,"21"0"0,-21-21 0,0 0 0,0 0 15,0 0 1,-21 21-16,0 0 16,0 0-16,-1 0 0,1 0 15,0 21-15,0 0 0,0 0 0,-22 0 16,22 1-16,0-1 0,0 0 15,21 21-15,-21-21 0,21 1 16,-21 20-16,21-21 0,0 0 16,0 0-16,0 1 0,0-1 0,21-21 15,0 0-15,0 0 16,0 0-16,0 0 0,1 0 0,-1 0 16,21-21-16,-21-1 0,0 1 15,1 0-15,-1 0 0,0 0 0,0 0 16,-21-1-16,21 1 15,-21 0-15,0 0 0,0 0 16,0 0 0,0 42 15,0 0-15,0 0-16,0 0 15,0 0-15,0 1 0,0 20 0,0-21 16,-21 21-16,21 1 0,0-1 15,0 0-15,0 1 0,0-1 0,0 22 16,0-22-16,0 21 0,0-20 16,0 20-16,0-20 0,0 20 0,0 1 15,-21-22-15,21 21 16,-21 1-16,21-22 0,-21 22 0,21-22 16,0 0-16,0 1 0,-22-1 15,1 0-15,0 1 0,21-22 0,-21 21 16,0-21-16,0 1 0,-1-1 15,1 0-15,0-21 0,0 0 0,0 0 16,0 0-16,-1 0 0,1 0 16,0-21-16,0 21 0,0-43 0,0 22 15,-1-21-15,22 0 0,0-22 16,-21 22-16,21-43 0,0 22 0,0-22 16,0 21-16,0-20 0,0 20 15,21-20-15,1 20 0,-1 22 16,0-22-16,0 22 0,0 0 15,22-1-15,-22 1 0,0 21 0,0 0 16,0-1-16,0 1 0,1 0 16,-1 21-16,-21-21 0,21 21 0,0 0 15,-21-21-15,21 21 0,0 0 16,1 0 0,-22 21 30,0 0-30</inkml:trace>
  <inkml:trace contextRef="#ctx0" brushRef="#br0" timeOffset="8007.21">5080 17187 0,'0'-21'31,"0"0"-16,0 0-15,0 0 0,0 0 16,0-1-16,0 1 16,0 42 31,-21 22-47,21-22 0,0 0 15,0 21-15,-21 1 16,21-1-16,0-21 0,42 0 0,-42 43 15,-21-22-15,63 22 0,-42-22 16,0 0-16,-21 1 0,0-1 0,0-21 16,21 0-16,-43 1 0</inkml:trace>
  <inkml:trace contextRef="#ctx0" brushRef="#br0" timeOffset="8135.14">4995 17780 0,'0'0'16,"0"-21"-1,0 0 1,0 0-16,0-1 15,0 1 1,0 0-16,0 0 16,0 0-1,0 0-15</inkml:trace>
  <inkml:trace contextRef="#ctx0" brushRef="#br0" timeOffset="8332.03">4805 17336 0,'0'0'0,"-21"0"16,-1 0 0,22 21 15,22-21-31</inkml:trace>
  <inkml:trace contextRef="#ctx0" brushRef="#br0" timeOffset="8891">5016 17336 0,'0'0'16,"22"0"-16,126-22 15,-127 1-15,21 21 16,1-21-16,20 21 0,-21-21 0,1 0 16,-1 21-16,0-21 0,-20-1 15,-1 22-15,0-21 0,-21 0 0,0 0 16,0 0-1,0 0-15,0-1 16,0 1-16,-21 21 0,0 0 16,21-21-16,-22 21 0,1 0 31,21 21-31,0 0 0,0 1 0,0-1 16,-21 0-16,21 0 0,-21 21 15,21-20-15,0 20 0,0-21 0,0 21 16,-21 1-16,21-22 0,0 21 15,-21-21-15,21 1 0,0-1 0,0 21 16,0 0-16,0-20 16,0-1-16,0 0 0,0 21 0,0-21 15,0 1-15,0-1 16,0 0-16,0 0 31,-43-42-31,43 0 16,21 0-1,1-1-15,-22 1 16,0 0-16,0-21 0,21 21 0,0-22 16,0 22-16,0-21 0,0 21 15,1-1-15,20 1 0,-21 0 0,21 0 16,-20 21-16,20 0 16,-21 0-16,0 0 0,22 0 0,-22 0 15,0 21-15,0 0 0,0-21 16,0 21-16,-21 22 0,0-22 0,0 0 15,0 0-15,0 22 0,0-22 16,0 0-16,0 0 0,0 0 0,0 0 16,0 1-16,-21-22 15</inkml:trace>
  <inkml:trace contextRef="#ctx0" brushRef="#br0" timeOffset="8951.94">5884 17738 0,'0'0'0,"0"-21"15,0-1-15,0 1 16,0 0-16</inkml:trace>
  <inkml:trace contextRef="#ctx0" brushRef="#br0" timeOffset="10103.84">4932 17314 0,'0'0'0,"0"22"0,-21-22 0,-1 0 16,44 0 31,-1 0-32,0 0-15,0 0 0,0 0 16,0-22-16,1 22 0,-1 0 15,0 0-15,0 0 0,0 0 16,0 0-16</inkml:trace>
  <inkml:trace contextRef="#ctx0" brushRef="#br0" timeOffset="11387.63">7112 17145 0,'0'0'0,"0"-63"31,0 41-31,-21 22 47,0 22-47,21-1 16,-22 0-16,1 21 16,0-21-16,21 22 0,0-22 0,-21 21 15,21 1-15,-21-22 0,21 21 16,-21 0-16,21 1 0,0-22 0,0 21 15,0-21-15,0 1 0,0-1 16,0 0-16,0 0 0,21-21 16,0 0-16,0 0 0,0 0 15,0 0-15,1 0 0,-1-21 16,0 0-16,0 21 0,0-21 16,0-1-16,1-20 0,-1 21 0,-21 0 15,21 0-15,-21-22 0,21 22 16,-21-21-16,0 21 0,0-22 0,0 22 15,0-21-15,0 21 0,-21-1 16,0-20-16,0 21 0,-1 0 0,1 0 16,0 21-16,0 0 0,0 0 15,0 0-15,-1 0 0,1 0 0,0 0 16,0 0-16,21 21 16,0 0-16,0 0 15,0 0-15,21-21 16,0 21-16,0-21 15,22 0-15,-22 0 0,0 0 16,21 0-16,1 0 0,-1-21 0,0 21 16,1-21-16,-1 0 0,22 0 15,-22 0-15,0 21 0,22-43 0,-22 22 16,0 0-16,-20 0 0,20 0 0,-21-1 16,0 22-16,0-21 0,-21 0 15,22 0-15,-22 0 16,-22 21-1,1 0-15,0 0 16,21 21-16,-21 0 0,21 0 16,-21 0-16,0 1 0,21 20 0,0-21 15,0 21-15,-22 1 0,22 20 16,-21-20-16,21-1 0,-21 21 0,21 1 16,0-22-16,0 22 0,0-1 15,0 22-15,0-22 0,0 1 0,0-1 16,0 1-16,0-1 0,0 1 15,0-1-15,0 1 0,0-1 0,0 1 16,0-1-16,0 1 16,0-1-16,0 1 0,0-22 0,0 22 15,0-22-15,0-21 0,0 22 16,0-1-16,0-21 0,0 0 0,0 0 16,-21-21-1,0 0-15,0 0 0,-1-21 16,1 0-16,0 0 0,0 0 15,0-22-15,0 1 0,-1-21 0,1 20 16,21-20-16,-21-1 0,21 1 16,-21-1-16,21 1 0,0-1 0,0 1 15,0 20-15,0-20 0,0 21 16,0-1-16,0 1 0,0 0 16,21 20-16,0-20 0,-21 21 15,21-21-15,1 20 0,-1 1 0,0 0 16,0 0-16,0 0 0,0 0 15,1 21-15,-1-22 0,21 1 0,-21 0 16,0 21-16,1-21 0,-1 0 16,0 21-16,0-21 0,0-1 0,0 22 15,22-21-15</inkml:trace>
  <inkml:trace contextRef="#ctx0" brushRef="#br0" timeOffset="12203.13">8742 17039 0,'0'0'0,"-21"0"16,-1 0-1,22 21 17,0 1-32,0-1 15,22-21-15,-1 0 16,0 0-16,0 0 0,0 0 0,22 0 15,-22 0-15,21 0 0,-21 0 16,22-21-16,-22-1 0,21 22 0,-21-21 16,22 0-16,-22 21 0,0-21 0,21 0 15,-42 0-15,21-1 0,-21 1 16,0 0-16,0 0 16,-21 21-16,0 0 0,-21 0 15,21 0-15,-22 0 0,1 0 16,0 21-16,-1 0 0,1-21 15,0 21-15,-1 1 0,22-1 0,-21 0 16,21 21-16,-1-21 0,22 1 16,0-1-16,0 0 0,0 0 0,0 0 15,0 0-15,22 1 0,-1-1 16,0-21-16,0 0 0,21 21 16,-20-21-16,-1 0 0,21 0 0,-21 0 15,0 0-15,1 0 16,-1 0-16,0 0 0,0 0 0,0 0 15,-42 0 1,0 0 0,0 0-16,0 0 0,-22 0 15,22 0-15,-21 0 0,-1 21 0,22-21 16,-21 21-16,0 0 0,20 1 16,1-1-16,-21 21 0,21-21 0,0 22 15,21-22-15,0 21 0,-22-21 16,22 22-16,0-22 0,0 21 0,0-21 15,0 0-15,22-21 0,-1 22 16,0-1-16,21-21 0,-21 0 16,22 0-16,-22 0 0,21 0 0,1 0 15,-1 0-15,0-21 0,1 21 16,-22-22-16,21 1 0,0 21 0,1-21 16,-22 0-16,21 21 0,-21-21 15,1 0-15,-1-1 0,0 1 0,0 21 16,0-21-16,0 0 0</inkml:trace>
  <inkml:trace contextRef="#ctx0" brushRef="#br0" timeOffset="12460.03">9419 17272 0,'0'21'31,"0"0"-16,21 1-15,-21-1 0,21 0 16,1 21-16,-1-21 0,0 1 16,0-1-16,-21 0 0,21 0 15,0 0-15,1 0 0,-22 1 0,21-1 16,0 0-16,-21 0 0,21-21 16,-21-21 15,0 0-16,0 0-15</inkml:trace>
  <inkml:trace contextRef="#ctx0" brushRef="#br0" timeOffset="12727.89">9821 17251 0,'0'0'0,"-21"0"31,0 0-31,0 0 15,0 21-15,-1 0 0,1 0 0,0 1 16,0-1-16,0 21 0,-22-21 0,22 22 16,0-22-16,0 21 15,0 0-15,-22 1 0,22-22 0,0 21 16,0-21-16,0 1 0,21 20 16,-21-21-16,21 0 0,21-21 31,0-21-16,0 21-15,0-21 16,0 0-16</inkml:trace>
  <inkml:trace contextRef="#ctx0" brushRef="#br0" timeOffset="13091.68">9991 17314 0,'0'0'0,"0"-21"15,0 42 17,0 1-32,0-1 15,0 0-15,0 0 0,0 0 0,0 22 16,0-1-16,-22-21 0,22 21 16,-21 1-16,21 20 0,0-20 0,0-1 15,0 21-15,0-20 0,-21 20 16,21-20-16,-21 20 0,21 1 0,0-22 15,-21 21-15,21 1 16,-21-1-16,-1-20 0,22 20 0,-21-20 16,21 20-16,-21-21 0,0 1 15,21-1-15,-21 0 0,21 1 0,0-22 16,0 0-16,-21 0 0,21 0 16,0-42-1,0 0 1,21-21-16,-21 21 0,21-22 15,0 1-15,-21 0 0</inkml:trace>
  <inkml:trace contextRef="#ctx0" brushRef="#br0" timeOffset="13441.51">9948 17505 0,'0'0'0,"0"-42"0,0 20 0,0 1 0,0 0 15,0 0-15,0 0 0,0 0 16,0-1-16,21 1 0,1 0 16,20 0-16,-21 21 15,0 0-15,22 0 0,-22-21 16,21 21-16,-21 0 0,0 0 0,22 0 16,-22 21-16,0 0 0,0 0 0,0-21 15,-21 43-15,0-22 0,0 0 16,0 0-16,0 0 0,0 0 15,0 1-15,-21 20 0,0-21 0,-21 0 16,21 0-16,-1 1 0,-20-1 16,21 0-16,0-21 0,-22 21 0,22-21 15,0 0-15,0 0 16,0 0-16,21-21 31,21 0-31,0 0 16</inkml:trace>
  <inkml:trace contextRef="#ctx0" brushRef="#br0" timeOffset="13935.23">11176 17314 0,'0'0'0,"0"-21"0,42-85 32,-21 85-32,1 21 31,-22 21-15,0 1-1,0-1-15,0 21 0,0-21 0,0 22 16,0-22-16,0 21 0,-22 0 15,1-20-15,21 20 0,-21-21 0,21 21 16,-21-20-16,21-1 0,0 0 0,0 0 16,0-42 31,21 21-47,-21-21 0,21 0 0,0-22 15,-21 22-15</inkml:trace>
  <inkml:trace contextRef="#ctx0" brushRef="#br0" timeOffset="14359.99">11705 17209 0,'0'0'0,"21"-22"0,0 22 16,1-21-16,-22 0 16,-22 21-1,1 0-15,0 0 0,0 0 16,0 21-16,0 0 0,-1-21 15,-20 22-15,21-1 0,0 0 0,0-21 16,-1 21-16,22 0 0,0 0 16,-21 1-16,21-1 15,0 0-15,0 0 16,21-21 0,1 21-16,-1-21 0,0 0 0,0 0 15,0 21-15,0-21 0,1 0 16,-1 22-16,0-1 0,0-21 0,0 21 15,-21 0-15,0 0 16,0 0-16,0 1 0,0-1 16,-21 0-16,0-21 15,0 21-15,0-21 0,-1 0 0,1 0 16,0 0-16,0 0 16,0 0-16,0 0 0,-1 0 15,1 0-15,0 0 16,0-21-16,21 0 15,-21 0-15,0-1 16,21 1-16</inkml:trace>
  <inkml:trace contextRef="#ctx0" brushRef="#br0" timeOffset="14587.84">11155 16955 0,'0'-22'16,"-21"22"46,-1 0-62,22 22 16</inkml:trace>
  <inkml:trace contextRef="#ctx0" brushRef="#br0" timeOffset="15103.43">12827 16849 0,'0'-21'0,"0"42"0,0-64 0,-21 43 0,21 22 46,-21 20-46,21-21 16,-22 21-16,1 1 0,21-1 0,0 22 16,-21-22-16,0 0 0,21 22 15,-21-22-15,21 0 0,-21 1 0,-1 20 16,22-42-16,-21 22 0,21-1 16,0-21-16,0 22 0,0-22 0,0 0 15,0 0-15,0-42 47</inkml:trace>
  <inkml:trace contextRef="#ctx0" brushRef="#br0" timeOffset="16023.79">12509 17378 0,'22'0'32,"-1"0"-32,-21-21 0,42 21 0,-21 0 15,0-21-15,22-1 0,-22 22 16,21-21-16,1 0 0,-1 21 16,0-21-16,22 21 0,-22-21 0,0 0 15,1 21-15,-1-22 0,-21 22 16,0-21-16,1 21 0,-1 0 0,-21 21 31,-21 1-31,21-1 16,-22 0-16,1 0 0,0 0 15,0 0-15,0 1 0,0 20 0,21-21 16,-22 0-16,1 22 0,21-22 16,-21 0-16,21 0 0,0 0 0,0 0 15,0 1-15,0-1 0,21-21 16,0 0-1,1 0-15,-1 0 0,0 0 0,0 0 16,0 0-16,22-21 0,-22 21 16,0-22-16,21 1 0,-21 0 0,1 0 15,-1 0-15,-21 0 0,0-1 16,21 1-16,-21 0 0,0 0 0,0 0 16,0 0-16,-21-1 0,0 1 0,-1 0 15,1 0-15,0 21 16,0 0-16,0-21 0,0 21 0,42 0 62,0 0-62,0 0 0,0-21 0,22 21 16,-22 0-16,21 0 0,0 0 0,-20-22 16,20 22-16,-21 0 0,21 0 15,-20 0-15,20 0 0,-21 0 0,0 0 16,0 0-16,1 0 0,-22 22 15,0-1 1,0 0-16,0 0 0,0 0 16,-22 0-16,1 1 0,21-1 0,-21 0 15,0 0-15,21 0 0,-21 0 16,21 1-16,0-1 0,0 0 0,0 0 16,0 0-16,0 0 15,21-21 1,0 0-16,0 0 0,0 0 15,1 0-15,-1 0 0,0-21 16,0 21-16,0-21 0,0 0 0,1 0 16,-1 0-16,0-1 0,-21 1 15,21 0-15,-21 0 0,0 0 0,0 0 16,0-1-16,0-20 0,-21 21 16,0 0-16,0 0 0,-22-1 0,22 1 15,0 21-15,0 0 0,0 0 16,-1 0-16,1 0 0,0 0 15,0 0-15,0 21 16,21 1-16,0-1 16,0 0-16,21-21 15,0 21-15,0-21 16,0 0-16</inkml:trace>
  <inkml:trace contextRef="#ctx0" brushRef="#br0" timeOffset="17895.77">14605 16997 0,'0'-21'0,"0"42"0,0-63 16,21 20-16,-21 1 0,21 0 0,-21 0 16,0 0-16,21-22 0,-21 22 15,22-21-15,-22 21 0,0 0 16,0-1-16,0 1 0,0 0 0,0 0 15,-22 63 17,22-21-32,0 1 15,-21 20-15,21 0 0,0 22 16,0-22-16,-21 0 0,21 22 0,-21-22 16,21 22-16,0-22 0,0 0 15,-21 1-15,21-1 0,-21 0 0,21 1 16,-22-1-16,22-21 15,0 22-15,0-22 0,0 0 0,-21 0 16,21 0-16,0 0 0,-21-21 16,21-21 15,0 0-31,0 0 0,0 0 16,0-22-16,0 22 0,0 0 15,0 0-15,21 0 0,0-22 16,-21 22-16,22 0 0,-1 0 0,0 0 15,0 0-15,-21-1 0,21 1 16,0 0-16,1 21 0,-1 0 16,0 0-16,0 0 0,21 0 0,-20 0 15,-1 0-15,0 0 0,0 21 16,21 0-16,-20 1 0,-1-1 0,-21 0 16,21 21-16,-21-21 0,0 1 15,0 20-15,0-21 0,0 0 0,0 22 16,-21-22-16,0 0 0,-1 0 0,-20 21 15,21-20-15,0-22 0,-22 21 16,22 0-16,0-21 0,-21 0 0,21 0 16,-1 0-16,1 0 0,0 0 15,0 0-15,0 0 0,0-21 16,-1 0-16,22-1 16,-21 1-16,21 0 0,-21 0 0,21 0 15,0 0-15,0 42 31,0 0-15,21-21-16,0 21 16,-21 0-16,22 0 0,-1 1 15,0-22-15,-21 21 0,21-21 16,0 0-16,0 0 0,1 0 0,20 0 16,-21 0-16,0 0 0,22 0 15,-1 0-15,-21 0 0,21-21 16,1-1-16,-22 22 0,21-21 0,1 0 15,-22 0-15,21 0 0,-21 0 16,0-1-16,22 1 0,-22 0 0,0 0 16,0 0-16,0 0 0,1-1 15,-22 1-15,21 21 0,-21-21 16,-21 42 15,21 0-31,0 1 16,-22-1-16,22 0 15,-21 0-15,21 0 0,0 0 0,0 1 16,0-1-16,0 0 16,0 0-16,0 0 0,0 0 15,21 1-15,1-22 16,-1 0-16,0 0 0,0 0 0,21 0 16,-20 0-16,-1 0 0,21 0 0,0 0 15,-20 0-15,20-22 0,0 1 16,-21 21-16,22-21 0,-1 0 0,-21 0 15,0 0-15,22-1 0,-22 1 16,0 0-16,0 0 0,-21 0 0,21 0 16,-21-1-16,0 1 0,0 0 15,0 0-15,0 0 0,0 0 16,-21 21-16,21-22 16,-21 22-16,0 0 0,0 0 15,0 0-15,-1 0 0,22 22 0,-21-1 16,0-21-16,0 21 0,0 0 15,0 0-15,-1 0 0,22 1 0,-21-1 16,21 0-16,-21 21 0,21-21 16,0 1-16,0-1 0,0 0 0,0 0 15,0 0-15,21 0 16,0-21-16,1 0 16,-1 0-16,0 0 0,0 0 0,0 0 15,0-21-15,1 21 0,-1-21 16,0 0-16,0 21 0,0-21 15,0 0-15,-21-1 0,0 1 16,22 21-16,-22-21 0,21 0 0,-21 0 16,0 0-1,0-1 1,-21 22 15,21 22-31,-22-1 0,22 0 16,0 0-16,0 0 15,0 0-15,-21 1 0,21-1 0,-21 21 0,21-21 16,0 22-16,0-1 0,-21-21 16,21 21-16,-21 1 0,21-1 15,0 22-15,0-22 0,-21 0 0,21 22 16,0-22-16,-22 22 0,22-1 16,0 1-16,0-1 0,0 1 0,0-1 15,0 1-15,0-1 0,0-21 16,0 22-16,0-1 0,0-20 0,0-1 15,0 0-15,0 1 0,0-22 16,0 21-16,0-21 0,0 1 0,0-1 16,0 0-16,-21-21 15,0 0-15,0 0 0,0-21 16,0 21-16,-1-21 0,-20-1 16,21-20-16,-21 21 0,20-21 15,-20-1-15,0 1 0,21 0 0,-1-1 16,1 1-16,0-22 0,0 22 15,0 0-15,21-1 0,0 1 0,0 0 16,0-1-16,0 1 0,0 0 16,0 21-16,0-22 0,0 1 0,0 0 15,21-1-15,-21 1 0,21 0 16</inkml:trace>
  <inkml:trace contextRef="#ctx0" brushRef="#br0" timeOffset="18435.2">15261 16743 0,'0'0'0,"0"21"0,0 0 0,21-21 16,0 0-16,1 0 15,-1 0-15,0 0 0,0 0 16,-21-21 0,0 0-16,0 0 15,0 0-15,-21-1 16,0 22-1,0 0-15,-1 0 0,1 0 16,21 22-16,-21-1 16,21 0-16,0 0 0,0 0 15,0 0-15,0 1 16,0-1-16,0 0 16,21-21-16,0 0 15</inkml:trace>
  <inkml:trace contextRef="#ctx0" brushRef="#br1" timeOffset="48643.66">19389 12615 0,'0'0'16,"-22"0"-16,1 0 0,0 0 15,0-21-15,0 21 16,0 0-16,-1 0 0,22-21 16,-21 21-16,0 0 15,0 0-15,0 0 16,0 0 0,42 0 30,0 0-46,21 0 0,1 0 16,-1 0-16,0 0 0,22 0 16,-1 0-16,1 0 0,20 0 0,-20-21 15,-1 21-15,22-21 0,-21 21 16,-1-21-16,22 21 0,-22 0 0,1-22 16,-1 22-16,-20 0 0,-1 0 0,0 0 15,1 0-15,-22 0 0,0 0 16,-42 0 15,0 0-31,-1 0 0,1 0 16,0 0-16,0 0 0,0 22 15,0-22-15,-1 0 0</inkml:trace>
  <inkml:trace contextRef="#ctx0" brushRef="#br1" timeOffset="48992.46">19918 12594 0,'-43'0'16,"43"21"-1,0 1 1,-21-1-16,21 0 0,0 21 0,0-21 15,-21 22-15,21-1 0,0 22 0,0-22 16,0 0-16,0 22 0,0-22 16,0 22-16,0-22 0,0 0 0,0 1 15,-21-1-15,21 0 0,0 1 16,-21-1-16,21-21 0,0 21 0,0-20 16,0-1-16,0 0 0,0 0 0,0 0 31,0-42-16,0 0 1,0 0-16,0 0 16,21-1-16</inkml:trace>
  <inkml:trace contextRef="#ctx0" brushRef="#br1" timeOffset="49643.64">20151 13547 0,'21'21'16,"0"-21"-16,-21-21 15,21 0-15,0-1 16,-21 1-16,21 0 0,1 0 0,-1 0 15,0 0-15,0-22 0,0 22 16,0-21-16,22 21 0,-22-22 0,0 1 16,0 0-16,0-1 0,-21 22 0,0 0 15,22-21-15,-22 20 16,0 1-16,-22 21 16,1 0-16,0 0 15,0 0-15,0 21 0,0 1 16,21-1-16,-22-21 0,22 21 15,0 0 1,22-21 0,-1 0-16,0 0 0,0 0 15,0 0-15,0 0 16,1 0-16,-1 0 0,0 0 0,0-21 16,0 21-16,0 0 15,1 0-15,-1-21 0,0 0 16,0 21-16,-21 21 31,0 0-31,0 0 16,0 0-16,0 0 0,0 1 0,0-1 15,0 0-15,0 0 0,0 0 16,0 0-16,0 1 0,0-1 0,0 0 16,0 0-16,0 0 0,0 0 15,0 1-15,0-1 16,21-21-16,0 0 0,1 0 15,-1 0 1,0 0-16,0 0 0,0 0 16,0-21-16,1 21 0,-1-22 0,0 22 15,0-21-15,0 0 16</inkml:trace>
  <inkml:trace contextRef="#ctx0" brushRef="#br1" timeOffset="53236.06">21442 13060 0,'0'0'0,"21"-21"0,-21 0 0,0-1 15,0 1-15,0 0 0,0 0 16,0 0-16,-21 21 16,0-21-16,-1 21 0,1 0 0,0 0 15,0 0 1,-21 0-16,20 21 0,1 0 0,0 0 15,0 0-15,0 0 0,0 1 0,-1 20 16,1-21-16,0 21 0,21-20 16,0 20-16,-21-21 0,21 0 0,0 22 15,0-22-15,0 0 0,0 0 16,0 0-16,0 0 0,21-21 16,0 0-16,0 0 15,1 0-15,-1 0 16,0 0-16,0 0 0,0 0 0,0-21 15,1 0-15,-1 21 0,0-21 0,0 0 16,0 0-16,-21-1 0,0 1 16,21 0-16,1 0 0,-22 0 0,0 0 15,0-1-15,0 1 0,21 0 16,-21 0-16,0 0 0,0 42 47,0 0-47,0 0 15,0 0-15,0 1 0,0-1 16,0 0-16,0 21 0,0-21 16,0 1-16,0-1 15,0 0-15,21 0 0,-21 0 16,21-21-16,0 0 0,0 21 16,1-21-16,-1 0 0,0 0 0,0 0 15,0 0-15,0 0 0,1 0 16,-1 0-16,0-21 0,0 21 0,0-21 15,0 21-15,1-21 0,-1 0 0,0 0 16,-21-1-16,21 1 0,-21 0 16,21-21-16,-21 21 0,21-1 0,-21 1 15,0 0-15,0 0 0,0 0 16,0 0-16,22 21 0,-22 21 47,0 0-47,0 0 15,0 0-15,0 0 0,0 1 0,0-1 16,0 0-16,0 0 0,0 0 16,0 0-16,0 1 0,0-1 15,0 0-15,21-21 16,0 0-16,0 0 16,0 0-16,0 0 0,1 0 15,-1 0-15,0-21 0,0 21 16,0-21-16,-21-1 0,21 22 15,1-21-15,-1 0 0,0 0 16,0 0-16,-21 0 0,21-1 0,0 1 16,1 0-16,-22 0 0,0 0 15,21 0-15,-21-1 0,21 1 0,-21 0 16,-21 21 31,21 21-47,-21 0 15,21 1-15,0-1 0,0 0 0,0 0 16,0 0-16,0 0 16,0 1-16,0-1 0,0 0 0,0 0 0,0 0 15,0 0-15,0 1 16,21-22 0,0 0-16,0 0 0,0 0 15,22 0-15,-22 0 0,0 0 0,0 0 16,21 0-16,-20 0 0,20-22 15,-21 22-15,0-21 0,22 0 0,-22 0 16,0 0-16,0 0 0,21-1 16,-42 1-16,22 0 0,-22 0 0,21-21 15,-21 20-15,0 1 0,0 0 16,0 0-16,0 0 0,0 0 16,0-1-16,-21 22 15,-1 0-15,1 0 16,0 22-1,21-1-15,-21 0 0,21 0 0,0 0 16,0 0-16,0 1 0,0-1 16,0 0-16,0 0 0,0 0 0,0 0 15,0 1-15,0-1 0,0 0 0,0 0 16,0 0-16,0 0 16,21-21-16,0 0 0,0 22 15,1-22-15,-1 0 16,0 0-16,0 0 0,0 0 15,0 0-15,1 0 0,-1-22 0,0 22 16,21-21-16,-21 0 0,1 0 0,-1 21 16,21-21-16,-21-22 0,0 22 15,1 0-15,-1 0 0,-21-21 0,0 20 16,21 1-16,-21 0 0,0 0 16,0 0-16,-21 21 15,0 0 1,21 21-1,0 0-15,0 0 16,0 0-16,21 1 16,-21-1-16,0 0 15,21-21-15,-21 21 0,21 0 0,-21 0 16,21-21-16,-21 22 0,0-1 16,0 0-16,0 0 0,0 0 15,0 0-15,0 1 16,21-22-16,-21 21 15,22-21-15,-1 0 0,0 0 16,0 0-16,0 0 16,0 0-16,22 0 0,-22 0 0,0 0 15,21-21-15,-20-1 0,20 22 0,0-21 16,-21 0-16,22 0 16,-22 0-16,0 0 0,21-22 0,-20 22 15,-22 0-15,21-21 0,-21 20 0,21 1 16,-21 0-16,0 0 0,0 0 15,0 0-15,-21 21 16,0 0-16,21 21 16,-22 0-16,22 0 15,0 0-15,0 0 0,0 1 0,0-1 16,0 0-16,0 0 0,0 0 0,0 0 16,0 1-16,0-1 0,0 0 15,22 0-15,-22 0 0,21 0 16,0-21-1,-21 22-15,0-44 47,-21 1-47,0 21 0,-1 0 0,22-21 16,-21 21-16,21-21 0,-21 21 16,0 0-16,0 0 31,21 21-31,0 0 0,0 0 15,21-21 1,0 0-16,0 22 0,0-22 16,1 0-16,-1 0 0,0 0 15,21 0-15,-21 0 0,1 0 16,-1 0-16,21 0 0,-21 0 0,22-22 16,-22 1-16,0 21 0,0-21 0,0 0 15,0 0-15,1 21 0,-1-21 16,0-22-16,0 22 0,-21 0 0,0 0 15,21 0-15,-21-1 0,21 1 16,-21 0-16,0 0 0,0 0 16,0 42 15,0 0-15,0 0-16,-21 0 0,21 22 15,0-22-15,0 0 0,0 0 16,0 0-16,0 1 0,0-1 0,0 0 15,0 0-15,0 0 0,21 0 16,1-21-16,-1 0 0,0 22 16,0-22-16,0 0 0,0 0 0,22 0 15,-22 0-15,21 0 0,1-22 16,-22 22-16,21-21 0,-21 0 0,0 21 16,22-21-16,-22 0 0,0-22 15,0 22-15,0 0 0,-21-21 0,0 21 16,22-1-16,-22-20 0,0 21 0,0 0 15,0 0-15,0-1 0,0 1 16,0 42 15,0 1-31,-22-1 0,22 0 0,-21 0 16,21 0-16,0 0 0,0 22 16,-21-22-16,21 0 0,0 0 0,-21 0 15,21 1-15,0-1 0,0 0 0,0 0 16,0 0-16,0 0 15,0-42 32,0 0-47,0 0 16,0 0-16,0 0 0,0-22 0,21 22 16,0 0-16,-21-21 0,21 20 15,1 1-15,-1-21 0,0 21 0,0 0 16,0-1-16,0 1 0,22 0 15,-22 21-15,0 0 0,0 0 0,0 0 16,1 0-16,-1 21 0,0 0 16,-21 1-16,21-1 0,-21 21 15,0-21-15,0 0 0,0 22 16,21-22-16,-21 0 0,0 0 0,21 0 0,-21 1 16,0-1-16,0 0 15,22-21-15,-22 21 0,21-21 16,0 0-16,0 0 15,0 0-15,0 0 0,-21-21 16,22 0-16,-1 0 0,0 21 0,21-22 16,-21-20-16,1 21 0,-1 0 0,0-22 15,21 22-15,-21-21 0,22 0 16,-22 20-16,21 1 0,-21-21 0,22 21 16,-1 0-16,-21-1 0,22 1 0,-22 21 15,21 0-15,-21 0 16,22 0-16,-22 0 0,0 0 0,0 0 15,0 0-15,0 21 0,1 1 0,-1-1 16,-21 0-16,21 0 0,-21 0 16,21 22-16,-21-22 0,0 0 15,0 0-15,0 0 0,0 0 16,0-42 15,0 0-15,0 0-16,0 0 15,0 0-15,0-1 0,0 1 0,0 0 16,-21 0-16,0 0 16,0 21-16,21-21 0,-22 21 15,1 0-15,0-22 0,0 22 0,0 0 16,-22 0-16,22 0 0,0 0 16,0 22-16,-21-1 0,20 0 0,1 0 15,-21 0-15,21 0 0,0 22 0,-1-22 16,1 21-16,0-21 0,0 22 15,21-22-15,0 21 0,0-21 0,0 1 16,0-1-16,0 0 0,0 0 0,0 0 16,21 0-16,0-21 0,0 0 15,1 22-15,-1-22 0,0 0 16,0 0-16,0 0 0,22 0 0,-22-22 16,0 22-16,0-21 0,21 0 15,-20 0-15,-1 0 0,0 0 0,0-1 16,-21 1-16,21 0 0,0-21 0,1 21 15,-22-1-15,21-20 0,-21 21 16,21 0-16,-21 0 0,0-1 0,0 1 16,0 42 31,0 1-47,0-1 0,-21 0 15,21 0-15,-21 21 16,-1-20-16,22 20 0,0-21 0,-21 21 15,21 1-15,-21-1 0,21 0 0,-21 1 16,21 20-16,0-20 0,0 20 16,0-21-16,-21 22 0,21-22 0,0 22 15,-21-1-15,21-20 0,0 20 0,0 1 16,0-22-16,0 0 0,0 22 16,0-22-16,-22 0 0,22 1 0,0-1 15,-21 0-15,21-20 0,-21 20 0,21-21 16,0 0-16,0 0 0,-21 1 0,0-1 15,0-21-15,-1 0 16,1 0-16,0 0 16,0 0-16,21-21 0,-21-1 15,21 1-15,0-21 0,0 21 16,0 0-16,0-22 0,0 1 0,0 0 16,0-1-16,0 1 0,21-22 0,0 1 15,0 21-15,-21-22 0,21-21 0,1 22 16,-1-1-16,0 1 0,0 21 15,0-22-15,0 1 0,-21 20 0,0 1 16,0 0-16,0-1 0,0 1 0</inkml:trace>
  <inkml:trace contextRef="#ctx0" brushRef="#br1" timeOffset="53478.92">24553 12531 0,'0'0'0,"-21"0"0,0 0 16,42 0 31,0 0-32,0 0-15,1 0 0,-1 0 16</inkml:trace>
  <inkml:trace contextRef="#ctx0" brushRef="#br1" timeOffset="55644.3">27305 12658 0,'0'0'0,"0"21"16,21-21 15,0-21-31,0 0 16,1-1-16,-1 22 0,21-21 0,-21 0 16,22-21-16,-1 21 0,0-1 15,-21-20-15,22 0 0,-1-1 0,-21 1 16,0 0-16,22-1 0,-22 1 15,0 0-15,-21-22 0,21 22 16,-21 0-16,21-1 0,-21 1 0,0 0 16,0 20-16,0-20 0,0 21 0,0 0 15,-21 0-15,21-1 0,-21 22 16,0 0-16,0 0 0,0 0 0,-1 22 16,1-22-16,0 42 15,0-21-15,0 21 0,0 1 0,21 20 16,-22 1-16,1-1 0,0 22 0,0-22 15,0 22-15,0 0 0,-1-22 16,1 22-16,21 0 0,-21-1 0,0 1 16,0 21-16,21-22 0,-21 1 15,-1 0-15,1-1 0,21 1 16,-21 21-16,0-21 0,21-1 0,-21 1 16,0 0-16,-1-1 0,22 1 0,0 0 15,0-22-15,-21 1 0,21-1 16,0 1-16,0-22 0,0 0 0,0 1 15,0-1-15,0-21 0,0 0 0,0 0 16,21 1-16,1-22 0,-1 0 16,0-22-16,0 1 0,0 0 15,22 0-15,-22-21 0,0 20 16,21-20-16,1 0 0,-22-22 16,21 22-16,0-22 0,-20 1 0,20-22 15,0 22-15,-21-22 0,1 0 0,-1-20 16,0 20-16,-21 0 0,0 1 15,0-1-15,0 21 0,-21-20 0,0 20 16,-22 1-16,22-1 0,-21 1 16,21 20-16,-22 1 0,1 21 0,0 0 15,-1 0-15,22 21 0,-21 0 0,21 0 16,-22 0-16,22 21 0,0-21 16,21 21-16,0 0 0,0 0 15,21-21 1,0 0-16,22 0 15,-22 0-15,21 0 0,0-21 0,1 21 16,20-21-16,-20 0 0,20 0 16,-21-1-16,22 1 0,-22 0 0,1-21 15,-1 21-15,0-1 0,-21 1 0,22 0 16,-22 0-16,0 0 0,0 21 16,0-21-16,-21-1 0,0 44 46,0-1-46,0 0 0,0 21 0,0-21 16,0 1-16,0 20 16,0-21-16,0 21 0,0-20 0,0-1 15,0 21-15,0-21 0,22 0 16,-1-21-16,0 0 0,0 0 16,0 0-16,0 0 0,1 0 0,-1 0 15,0 0-15,21-21 0,-21 0 16,1 21-16,-1-21 0,21 0 0,-21 0 15,0-22-15,1 22 0,-22 0 0,21 0 16,-21 0-16,21-1 0,-21 1 16,0 0-16,0 42 31,-21 0-31,21 1 16,-21-1-16,21 0 0,0 21 15,0-21-15,0 1 0,0-1 16,0 0-16,0 0 0,0 0 0,0 0 15,0 1-15,21-22 0,0 0 16,0 0-16,0 0 0,0 0 16,1 0-16,20 0 0,-21 0 0,0-22 15,0 1-15,1 0 16,-22 0-16,0 0 0,0 0 0,0-1 16,0 1-16,0 0 0,-22 0 15,1 0-15,0 0 0,-21-1 0,21 22 16,-1 0-16,-20-21 0,21 21 15,0 0-15,0 0 0,-1 0 16,44-21 15,-1 21-31,0 0 16,21 0-16,-21-21 0,22 21 0,-1 0 16,0 0-16,1 0 0,-22-21 0,21 21 15,1 0-15,-1 0 0,-21 0 16,21 0-16,-20 21 0,-1 0 0,0-21 15,0 21-15,-21 0 0,0 1 16,0-1-16,0 0 0,0 0 0,0 0 16,0 0-16,0 22 0,0-22 0,0 0 15,0 0 1,0 0-16,0 1 16,0-44 15,0 1-31,0 0 15,0 0-15,0 0 16,0 0-16,0-22 0,0 22 0,21 0 16,0 0-16,1-22 0,-22 22 0,21 0 15,0 0-15,21 0 16,-21 0-16,1 21 0,-1 0 0,0-22 16,0 22-16,0 0 0,0 0 15,-21 22-15,22-22 0,-22 21 0,21 0 16,-21 0-16,0 0 0,21 22 0,-21-22 15,0 0-15,0 0 0,0 21 16,0-20-16,0-1 0,0 0 0,0 0 16,0 0-16,0 0 15,-21-21-15,21-21 32,0 0-17,0 0-15,0 0 0,0-22 16,0 22-16,21-21 0,0 21 0,0-22 15,-21 1-15,21 21 0,1-21 16,-1 20-16,0-20 0,21 21 0,-21 21 16,1-21-16,-1 21 0,0 0 15,0 0-15,0 0 0,0 0 0,1 21 16,-1 0-16,-21 21 0,21-20 16,0-1-16,-21 21 0,0 0 0,0-20 15,0 20-15,0 0 0,0-21 0,0 22 16,0-22-16,0 0 0,0 0 15,0 0-15,0 1 0,21-22 16,0 0 0,1 0-16,-22-22 0,21 22 15,0-21-15,0 0 0,21 0 0,-20 0 16</inkml:trace>
  <inkml:trace contextRef="#ctx0" brushRef="#br1" timeOffset="55931.09">30819 11705 0,'0'0'15,"0"-21"-15,-22 21 16,1 0 0,21 21-16,-21 0 0,21 22 15,-21-22-15,21 21 0,0 22 0,-21-22 16,21 22-16,-21 20 0,21-20 15,-22-1-15,22 1 0,-21 20 0,21-20 16,0-22-16,-21 22 0,0-1 16,21-20-16,-21-1 0,21 0 0,0 1 15,0-22-15,0 0 0,0 0 0,0 0 16,0 0-16,0-42 31,0 0-31</inkml:trace>
  <inkml:trace contextRef="#ctx0" brushRef="#br1" timeOffset="56260.17">30565 11938 0,'0'0'0,"-22"-42"0,22 21 0,0-1 16,0-20-16,0 21 0,0 0 15,0 0-15,22-22 0,-1 22 0,0 0 16,21 0-16,1 0 0,-1-1 15,0 22-15,22 0 0,-1 0 0,-20 0 16,20 0-16,-21 22 0,22-1 16,-43 0-16,21 0 0,-20 21 15,-22 1-15,0-1 0,0 0 16,0 1-16,-43-1 0,22 22 0,-21-22 16,-22 21-16,22-20 0,0-1 0,-22 22 15,22-43-15,-22 21 0,22 0 16,21-20-16,-22-1 0,22 0 0,0 0 15,0 0-15,0 0 0,42-21 32,0 0-32,0 0 15,22 0-15</inkml:trace>
  <inkml:trace contextRef="#ctx0" brushRef="#br1" timeOffset="57847.84">31475 12467 0,'0'0'0,"21"-21"0,-21 0 15,0 0-15,0 0 0,0-1 16,0 1-16,0 0 0,0-21 0,0 21 16,-21 21-16,0-22 0,21 1 15,-22 21-15,1 0 0,0 0 0,0 0 16,0 0-16,0 21 15,-1 1-15,-20-1 0,21 0 0,0 21 16,-22-21-16,22 22 0,0-1 0,0 0 16,0-20-16,0 20 0,-1 0 15,22-21-15,0 22 0,0-22 0,0 21 16,0-21-16,0 1 0,22-1 16,-1 0-16,0-21 0,0 0 0,0 0 15,22 0-15,-22 0 0,0 0 16,21 0-16,-21-21 0,1 21 0,20-21 15,-21-1-15,0 1 0,0-21 0,1 21 16,-1 0-16,-21-22 0,21 22 16,0-21-16,-21 21 0,0-1 15,0 1-15,21 21 0,-21-21 16,0 42 0,0 0-1,0 1-15,0-1 0,-21 0 16,21 0-16,0 0 0,0 0 0,0 1 15,0-1-15,0 0 0,0 0 16,0 0-16,0 0 0,21-21 16,0 0-16,1 0 15,-1 0-15,0 0 0,0-21 16,0 21-16,0-21 0,1 0 16,-1 0-16,0 0 0,0-1 15,-21-20-15,21 21 0,0 0 16,1 0-16,-1-1 0,-21 1 0,0 0 15,21 21-15,-21 21 32,0 0-32,0 1 15,0-1-15,-21-21 0,21 21 16,0 0-16,0 0 0,0 0 0,0 1 16,0-1-16,21 0 15,0-21-15,0 21 0,0 0 0,1 0 16,20-21-1,-21 0-15,0 0 0,0 0 0,22 0 16,-22 0-16,21 0 0,1-21 16,-22 21-16,0-21 0,21 0 0,-21 0 15,1 0-15,-1-1 0,0 1 16,-21 0-16,0-21 0,21 21 0,-21-1 16,0-20-16,0 21 0,0 0 15,0 0-15,0-1 0,-21 22 16,0 0-16,0 22 15,-1-1-15,22 0 16,-21 0-16,21 0 0,0 0 16,0 1-16,0-1 0,0 0 15,0 0-15,0 0 0,0 0 16,21 1-16,1-22 0,-1 0 16,0 0-16,0 0 0,0 0 15,0 0-15,1 0 0,-1 0 0,21 0 16,-21 0-16,0-22 0,1 1 15,-22 0-15,21 0 0,0 0 0,-21 0 16,0-1-16,21 1 16,-21 0-16,0 42 31,-21 0-15,21 1-16,0-1 0,-21 0 15,21 0-15,-21-21 0,21 21 0,-22 0 16,22 1-16,0-1 15,22-42 32,-1-1-47,0 22 0,-21-21 0,21 0 16,0 0-16,0 0 0,1 0 16,-1-1-16,0 1 0,0 0 15,0 21-15,0 0 16,-21 21-1,0 0 1,0 1-16,0-1 0,0 0 16,0 0-16,0 0 0,0 0 15,22 1-15,-1-22 0,0 0 16,0 21-16,21-21 0,-20 0 16,-1 0-16,21 0 0,-21 0 0,22-21 15,-22-1-15,0 22 0,21-21 16,-21-21-16,1 21 0,-1-22 15,0 22-15,0-21 0,0 0 0,0-22 16,-21 22-16,22-22 0,-1 1 16,-21-1-16,21 22 0,-21-22 15,0 22-15,0 0 0,21 21 16,-21-1-16,0 1 0,0 0 0,-21 21 31,0 21-31,0-21 0,21 21 16,-22 22-16,1-22 0,0 21 0,0 1 15,0-1-15,21 21 0,0-20 16,-21 20-16,21-20 0,-22-1 0,22 21 16,-21-20-16,21-1 0,0 0 15,0 1-15,0-22 0,0 21 0,0-21 16,0 1-16,0-1 0,0 0 16,0 0-16,21-21 15,1 0 1,-1-21-16,0 21 15,0-21-15,0 0 0,0-1 0,1 1 16</inkml:trace>
  <inkml:trace contextRef="#ctx0" brushRef="#br1" timeOffset="58139.6">32935 12107 0,'-21'0'15,"42"0"-15,-63-21 0,21 21 0,42 0 32,0 0-32,21 0 0,-20 0 15,20 0-15,0 0 0,22 0 0,-22 0 16,22 0-16,-1 0 0,-21 0 16,22 0-16,-22 0 0,1-21 0,-1 21 15,0 0-15,-21 0 0,22 0 16,-22 0-16,0 0 15,-42 0 17,0 0-32,-22 0 0,22 0 15,0 0-15</inkml:trace>
  <inkml:trace contextRef="#ctx0" brushRef="#br1" timeOffset="58988.63">22140 14055 0,'0'0'0,"21"-21"0,-21-1 0,0 1 0,0 0 16,0 0-16,0 0 0,0 0 0,0-1 16,0-20-16,22 21 15,-22 0-15,0 0 0,0 42 31,0 21-31,0-21 16,0 22-16,0-1 0,-22 0 0,22 1 16,0-1-16,-21 21 0,0-20 15,0 20-15,21 1 0,0-22 0,-21 22 16,21-22-16,-21 21 0,21-20 0,-22-1 16,22 0-16,0-20 0,0-1 15,0 0-15,0 0 0,0 0 16,0-42 15,0 0-31,0 0 16</inkml:trace>
  <inkml:trace contextRef="#ctx0" brushRef="#br1" timeOffset="59415.36">22479 14203 0,'0'0'0,"0"21"32,0 0-32,0 0 15,-21 1-15,0-1 0,21 0 0,-22 21 16,1-21-16,21 22 0,0-22 16,-21 21-16,0-21 0,21 22 0,0-1 15,0-21-15,0 0 0,0 1 16,0-1-16,0 0 0,0 0 0,21 0 15,0-21-15,0 0 0,1 0 0,-1 0 16,21 0-16,-21 0 0,22 0 16,-22-21-16,21 0 0,-21 0 0,22 21 15,-22-43-15,0 22 0,21 0 0,-42 0 16,21-21-16,-21 20 16,0-20-16,0 0 0,0 21 0,0-22 15,0 22-15,0-21 0,-21 21 0,0-22 16,0 22-16,0 21 0,0-21 15,-22 0-15,22 21 0,0 0 0,0 0 16,0 0-16,-1 0 0,1 0 16,0 0-16,0 21 0,0-21 0,0 21 15,-1 0-15,1-21 16</inkml:trace>
  <inkml:trace contextRef="#ctx0" brushRef="#br1" timeOffset="59723.18">21886 14203 0,'21'-21'31,"1"21"-15,-1-21-16,21 21 0,-21-22 0,22 22 15,-1-21-15,0 21 0,22-21 16,-22 21-16,22-21 0,-1 21 16,1 0-16,-1-21 0,-21 21 0,22 0 15,-22 0-15,-21-21 0,1 21 16,-1 0-16,0 0 0,-42 0 47</inkml:trace>
  <inkml:trace contextRef="#ctx0" brushRef="#br1" timeOffset="61763.43">24553 14309 0,'0'0'0,"21"0"0,1 0 16,-1-21-16,0 21 0,0-22 0,0 22 15,0-21-15,-21 0 0,22 21 16,-22-21-16,0 0 16,21 0-16,-21-1 0,0 1 15,0 0-15,0 0 0,0 0 16,0-22-16,-21 22 0,-1 21 16,1-21-16,0 0 0,0 0 0,0 21 15,-22 0-15,22 0 0,-21 0 16,21 0-16,-22 0 0,1 0 0,0 21 15,-1 0-15,1 0 0,0 0 0,21 1 16,-22 20-16,1-21 0,21 21 16,-22-20-16,22 20 0,0 0 0,0 1 15,0-1-15,21-21 0,0 21 0,0 1 16,0-22-16,0 21 16,0-21-16,21 1 0,0-1 0,0-21 15,22 21-15,-22-21 0,21 0 0,0 0 16,1 0-16,-1 0 0,0-21 15,1 21-15,-1-21 0,0-1 0,1 1 16,-1 0-16,0 0 0,-20 0 0,20-22 16,-21 22-16,0 0 0,0-21 15,1 21-15,-22-1 0,21-20 0,-21 21 16,0 0-16,0 0 0,0-1 16,0 1-16,0 0 0,-21 21 31,-1 21-16,22 0-15,0 1 0,0-1 16,0 0-16,0 0 0,0 0 0,0 0 16,0 22-16,0-22 0,0 0 15,0 0-15,0 0 0,22 1 0,-1-1 16,-21 0-16,21-21 0,0 21 0,21-21 16,-20 0-16,-1 0 0,21 0 15,-21 0-15,0 0 0,22 0 0,-22-21 16,21 0-16,-21 21 0,1-21 0,-1-1 15,0 1-15,0 0 0,0 0 16,0 0-16,1 0 0,-22-1 16,0 1-16,0 0 0,21 0 0,-21 0 15,0 0-15,0 42 32,0 0-17,0 0-15,-21 0 16,21 0-16,-22 22 0,22-22 0,0 0 15,-21 0-15,21 0 0,-21 1 0,21-1 16,0 0-16,0 0 16,0-42 31,0 0-47,21 0 0,0-1 15,1 1-15,-22-21 0,21 21 16,0 0-16,-21-1 0,21 1 15,0 0-15,-21 0 0,21 0 0,1 21 16,-22-21-16,21 21 0,0 0 16,0 0-1,-21 21-15,0 0 16,0 0-16,0 0 0,0 0 0,0 1 16,0-1-16,0 0 0,0 21 15,0-21-15,0 1 0,0-1 0,0 0 16,0 0-16,21-21 0,-21 21 15,21 0-15,1-21 0,-1 0 16,0 0-16,0 0 0,0 0 0,22 0 16,-22 0-16,21-21 0,-21 21 0,22-21 15,-1 0-15,-21 21 0,0-21 16,22 0-16,-22-1 0,0 1 0,0-21 16,0 21-16,0 0 0,-21-1 0,0 1 15,22 0-15,-1 0 16,-21 42 15,0 0-15,-21 0-16,21 1 15,0-1-15,0 0 0,-22 0 0,22 0 16,0 0-16,0 1 0,0-1 16,0 0-16,22-21 0,-1 0 15,0 0-15,21 0 0,-21 0 16,1 0-16,20 0 0,-21 0 15,0-21-15,22 21 0,-22-21 0,0-1 16,0 1-16,0 21 0,0-21 0,1 0 16,-1 0-16,0 0 0,-21-1 15,21 1-15,-21 0 0,21 0 0,-21 0 16,0 0-16,0-1 16,0 44 15,0-1-31,0 0 15,0 0-15,0 0 0,0 22 16,0-22-16,0 21 0,0 0 0,0-20 16,0 41-16,-21-21 0,0 1 0,21-1 15,-21 22-15,21-22 0,0 0 16,0 22-16,0-22 0,-21 22 0,21-22 16,-22 21-16,22-20 0,-21 20 0,21 1 15,0-22-15,-21 22 0,0-1 16,0-21-16,21 22 0,-21-22 15,21 22-15,-22-22 0,1 0 0,21 22 16,0-22-16,0 1 0,-21-1 0,21 0 16,-21 1-16,21-22 0,0 21 15,0-21-15,0 0 0,-21 22 0,0-22 16,-1-21-16,1 0 16,0 0-16,0 0 15,0-21-15,0 0 0,-1-1 16,1 1-16,0-21 0,0 0 0,0-1 15,0 1-15,-1 0 0,1-22 16,21 1-16,0-1 0,0 1 0,0-22 16,0 21-16,0 1 0,0-22 0,21 22 15,1-1-15,-1 1 0,0-1 16,0 22-16,0 0 0,22-1 16,-22 1-16,0 0 0,0 20 0,21 1 15,-20-21-15,-1 21 0,0 0 0,21 21 16,-21-22-16,1 1 0,-1 21 15,0-21-15,21 0 0,-21 21 0,1 0 16,-1-21-16,0 21 0,0-21 16,0 21-16,0-22 0,-21 1 15,22 21-15,-1-21 0</inkml:trace>
  <inkml:trace contextRef="#ctx0" brushRef="#br1" timeOffset="62975.36">28109 14076 0,'0'-21'15,"0"42"-15,21-63 0,-21 20 0,0 1 0,0 0 16,0 0-16,0 0 15,0 0-15,-21 21 0,0-22 16,-21 22-16,21 0 16,-1 0-16,1 22 0,-21-1 15,21 0-15,0 0 0,-22 0 0,22 22 16,-21-1-16,21 0 0,-1 1 16,1-1-16,-21 0 0,42 1 0,-21-1 15,21 0-15,-21 1 0,21-1 0,0 0 16,0 1-16,21-22 0,0 0 15,0 21-15,21-21 0,-20-21 0,20 22 16,0-22-16,1 0 0,20 0 16,-21 0-16,22 0 0,-22-22 0,22 22 15,-22-21-15,22 0 0,-22-21 0,0 21 16,1-22-16,-1 22 16,-21-21-16,21-1 0,1-20 0,-22 21 15,0-1-15,0-20 0,0 20 0,1 1 16,-1-21-16,0 20 0,-21 1 15,0 0-15,0-1 0,0 1 0,0 21 16,0 0-16,0 42 31,-21 0-31,0 21 0,-1 1 0,22-22 16,-21 42-16,0-20 16,0-1-16,0 21 0,0-20 0,-1 20 0,22 1 15,-21-22-15,0 22 0,21-22 16,0 0-16,0 1 0,0-22 15,-21 21-15,21-21 0,0 0 0,0 1 16,0-1-16,0-42 31,0-1-15,0 1-16,21 0 0,0 0 16,0-21-16,-21 20 0,22-20 0,-1 21 15,0-21-15,21-1 0,-21 22 16,1-21-16,20 21 0,-21-1 0,0 1 15,22 21-15,-22-21 0,0 21 0,0 0 16,0 0-16,0 0 16,1 0-16,-1 21 0,0-21 0,-21 21 0,0 1 15,0-1-15,0 0 0,0 0 16,0 0-16,0 0 0,0 22 16,0-22-16,0 0 0,0 0 0,21 0 15,-21 1-15,0-1 0,21 0 0,-21 0 16,0 0-16,21-21 0,1 0 15,-1 21-15,0-21 0,0 0 0,0 0 16,0 0-16,1 0 0,-1 0 16,0-21-16,0 0 0,0 21 0,0-21 15,1 0-15,20 0 0,-42-1 16,21 1-16,0-21 0,0 21 16,1-22-16,-1 22 0,0 0 0,-21-21 15,0 21-15,21 21 0,-21-22 0,21 1 16,-21 42 15,0 1-31,0-1 0,-21 0 16,21 0-16,-21 0 0,21 0 0,0 1 15,-21-1-15,21 0 0,0 0 0,0 0 16,0 0-16,0 1 16,0-1-1,0-42 16,0-1-31,0 1 0,0 0 16,0 0-16</inkml:trace>
  <inkml:trace contextRef="#ctx0" brushRef="#br1" timeOffset="63315.96">29549 14012 0,'0'22'15,"-22"-22"-15,22 21 0,0 0 16,22-21 15,-1 0-15,0 0-16,0 0 0,-21-21 16,0 0-16,0-1 15,0 1-15,0 0 16,-21 21-1,0 0 1,0 0-16,-1 0 0,1 0 16,21 21-1,0 0-15,0 1 16,21-22 15,1 0-31,-1 0 16</inkml:trace>
  <inkml:trace contextRef="#ctx0" brushRef="#br1" timeOffset="63643.78">30141 13780 0,'0'0'0,"0"-22"15,0 1-15,0 0 16,-21 21-1,21 21-15,-21 0 16,0 1-16,0-1 0,21 21 0,-22-21 16,1 22-16,0-1 0,21 0 15,-21-21-15,0 22 0,21-1 0,-21-21 16,21 22-16,-22-1 0,1-21 16,21 21-16,-21-20 0,21-1 0,0 0 15,-21 0-15,21 0 0,-21 0 0,21 1 16,0-1-16,0 0 15,0-42 32,21 0-47,0 21 0,0-22 16</inkml:trace>
  <inkml:trace contextRef="#ctx0" brushRef="#br1" timeOffset="64299.71">30649 14224 0,'0'0'0,"0"-21"0,0 0 16,0 0-16,0-1 15,-21 1-15,0 21 16,0-21-16,0 21 15,-1 0-15,1 0 0,0 0 16,0 0-16,0 21 16,0-21-16,-1 21 0,22 1 0,-21-1 15,0 0-15,0 0 0,0 0 0,21 0 16,0 1-16,0-1 0,0 0 16,0 0-16,0 0 0,0 0 0,0 1 15,0-1-15,0 0 16,21-21-16,0 21 15,0-21-15,0 0 0,1 0 16,-1 0-16,0 0 0,0-21 16,0 21-16,0-21 0,1 0 0,-1-1 15,0 1-15,21 0 0,-21-21 16,1 21-16,-1-22 0,21 22 0,0-21 16,-20-1-16,-1 1 0,0 0 0,0-22 15,0 22-15,0 0 0,1-22 16,-1 22-16,0-1 0,-21 1 0,0 0 15,21-1-15,-21 22 0,0 0 16,21 0-16,-21 0 0,0 42 31,-21 0-31,0 21 0,21-20 16,-21 20-16,21 21 0,-21-20 16,21-1-16,0 22 0,0-22 0,0 0 15,0 1-15,0-1 0,0 0 16,0 1-16,0-1 0,0 0 0,21-21 15,0 1-15,0 20 0,21-21 16,-20-21-16,-1 21 0,0 0 0,0-21 16,0 0-16,22 0 0,-22 0 0,0 0 15,0 0-15,0 0 0,0-21 16,1 0-16,-1 0 0,0 0 0,0 21 16,-21-21-16,21-1 15</inkml:trace>
  <inkml:trace contextRef="#ctx0" brushRef="#br1" timeOffset="64451.63">31538 14203 0,'0'0'0,"0"-21"31,-21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9:54:02.8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550 0,'0'0'0,"0"-21"16,0 0-1,-21 0 1,0 21 0,21-21-1,0 42 32,0 0-47,0 0 16,0 0-16,0 1 0,0-1 15,0 0-15,0 0 0,0 0 16,0 22-16,0-22 0,0 21 16,0 0-16,0-20 0,-21 20 15,21 0-15,0 1 0,0-1 16,0 0-16,0 1 0,0-22 0,0 21 16,0 0-16,0-20 0,0 20 15,0-21-15,0 21 0,0-20 0,0-1 16,0 0-16,0 0 0,0 0 15,0 0-15,-21-21 16,21-21 47,0 0-63,0 0 0,0 0 15,0 0-15,0-1 0,0 1 0,0 0 16,0-21-16,0 21 0,0-1 15,0-20-15,0 21 0,21-21 0,0 20 16,0-20-16,0 21 0,0 0 16,22 0-16,-22-1 0,0 1 15,0 0-15,22 21 0,-22 0 0,0 0 16,0 0-16,0 0 0,22 0 16,-22 21-16,0 0 0,-21 1 15,21-1-15,0 0 0,-21 0 0,21 0 16,-21 22-16,0-22 15,0 0-15,0 21 0,0-21 0,0 1 16,0-1-16,0 0 0,0 0 16,0 0-16,0 0 0,0 1 0,0-1 15,-21 0-15,21 0 16,-21-21-16,21 21 16,0-42 15,0 0-31,0 0 15,0 0-15,21-1 0</inkml:trace>
  <inkml:trace contextRef="#ctx0" brushRef="#br0" timeOffset="401.81">2138 572 0,'0'0'0,"-21"0"16,21 21-16,-22-21 0,22 21 15,0 0-15,0 0 0,0 0 16,-21 22-16,21-22 0,0 21 15,-21 1-15,21-1 0,0 0 0,0 1 16,0-1-16,-21 0 0,21 1 16,0-1-16,-21 0 0,21-21 0,0 22 15,0-22-15,0 0 0,0 21 16,0-20-16,0-1 0,0 0 16,0 0-16,21-21 46,0 0-46,-21-21 16,21 21-16,0-21 16,1 0-16</inkml:trace>
  <inkml:trace contextRef="#ctx0" brushRef="#br0" timeOffset="676.71">1947 1101 0,'0'-21'47,"21"21"-47,1-22 0,-1 22 15,0 0-15,0 0 0,0 0 16,0-21-16,1 21 0,-1 0 15,0 0-15,0 0 0,0-21 16,0 21-16,1 0 16,-22-21-1,21 21-15</inkml:trace>
  <inkml:trace contextRef="#ctx0" brushRef="#br0" timeOffset="1577.01">2561 953 0,'0'21'16,"0"0"-16,0 0 15,0 0-15,0 0 0,0 1 16,0-1-16,0 0 0,0 0 16,0 0-16,0 0 0,0 1 0,0-1 15,0 0-15,0 0 0,0 0 16,-21-21-16,21 21 0,0 1 0,0-1 16,-21-21-1,21 21-15,-21-21 31,-1 0-15,22-21-16,0 0 16,0-1-16,0 1 15,0-21-15,0 21 16,0 0-16,0-1 0,0 1 0,22 0 16,-1-21-16,-21 21 0,21-1 15,0 1-15,0-21 0,0 21 16,1 0-16,20 21 0,-21-22 0,0 1 15,0 21-15,1 0 0,-1 0 16,0 0-16,0 0 0,0 0 0,0 0 16,1 21-16,-1 1 0,-21-1 15,0 0-15,21 0 0,0 0 0,-21 0 16,21 1-16,-21-1 0,0 21 16,0-21-16,0 0 0,0 1 15,0-1-15,0 0 0,0 0 16,0 0-16,0 0 0,0 1 0,0-1 15,0 0-15,0 0 16,-21-21 0,21-21 15,0 0-31,0 0 16,0-1-16,0 1 0,0 0 0,0 0 15,0 0-15,21 0 0,-21-22 16,21 22-16,1-21 0,-1 21 15,0-22-15,0 22 0,0-21 16,0 21-16,1-1 0,20 1 0,-21 0 16,21 21-16,-20-21 0,20 21 15,-21 0-15,0 0 0,22 0 0,-22 0 16,0 21-16,0 0 0,0 0 16,0 1-16,1-1 0,-22 21 15,0-21-15,0 22 0,0-22 0,0 21 16,0-21-16,0 0 0,0 22 15,0-22-15,0 0 0,0 0 0,0 0 16,-22 1-16,1-1 0,21 0 0,-21-21 16,21 21-1,0-42 17,0 0-32</inkml:trace>
  <inkml:trace contextRef="#ctx0" brushRef="#br0" timeOffset="2160.73">3704 1334 0,'21'0'16,"0"0"-16,1 0 0,-22-22 0,21 1 16,0 21-16,0-21 0,0 0 15,-21 0-15,21-22 0,1 22 0,-1 0 16,0-21-16,0-1 0,-21 1 16,21 0-16,0-1 0,-21 1 0,0 0 15,0-1-15,22 1 0,-22 0 16,0 21-16,21-22 0,-21 1 0,0 21 15,0 0-15,0-1 16,0 1-16,0 0 0,0 0 0,-21 21 31,-1 21-15,22 0-16,0 0 16,-21 1-16,0 20 0,21-21 0,-21 21 15,21-20-15,-21 20 0,21 0 16,-21 1-16,-1-1 0,22 0 0,0 1 15,0-1-15,-21 0 0,21 1 16,0-1-16,-21-21 0,21 21 0,0-20 16,0 20-16,0-21 15,0 0-15,0 0 0,21 1 0,0-1 16,1 0-16,-1-21 0,0 21 0,0-21 16,0 0-16,0 0 0,22 0 15,-22 0-15,0 0 0,0 0 0,0 0 16,22 0-16,-22-21 0,0 21 15,0-21-15,0 0 0,1-1 16,-1 22-16,-21-21 0,0 0 16,0 0-16</inkml:trace>
  <inkml:trace contextRef="#ctx0" brushRef="#br0" timeOffset="2920.43">1884 2117 0,'0'-21'15,"0"-1"1,0 44 15,0-1-31,0 0 0,0 0 16,0 0-16,0 22 0,0-1 15,0 0-15,0 22 0,0-1 16,0 1-16,0-1 0,0 1 0,0-1 16,-21 1-16,-1-1 0,22 1 15,0-22-15,0 0 0,-21 22 0,21-22 16,-21 1-16,21-1 0,0-21 16,0 21-16,0-20 0,0-1 0,0 0 15,0 0-15,0 0 0,0 0 16,0-42 15,0 0-15,0 0-16,21 0 15,-21 0-15</inkml:trace>
  <inkml:trace contextRef="#ctx0" brushRef="#br0" timeOffset="3204.31">1841 3175 0,'0'21'0,"0"0"16,22-21-1,-1 22-15,0-22 0,0 0 0,0 0 16,0 0-16,1 21 0,20-21 16,0 0-16,22 0 0,-22 0 0,22 0 15,-1 0-15,1 0 0,-1 0 16,1 0-16,20 0 0,-20 0 0,-22-21 15,22 21-15,-22-22 0,21 22 16,-41 0-16,20 0 0,0-21 0,-21 21 16,1 0-16,-1 0 0,-21-21 0,0 0 31,0 0-15,-21 21-16,21-21 0</inkml:trace>
  <inkml:trace contextRef="#ctx0" brushRef="#br0" timeOffset="3561.1">2752 2963 0,'0'0'0,"-22"0"15,44 22 17,-1-22-32,0 21 15,0-21-15,0 0 0,22 21 16,-22-21-16,21 0 0,-21 0 15,22 0-15,-22 0 0,0 0 0,21 0 16,-21 0-16,1 0 0,-22 42 16,21-42-16,0 0 0,0 0 15,0 0-15,-21 21 16,0 1-16,-21-22 16,0 21-16,0 0 0,0 0 15,-22 0-15,22 0 0,-21 22 0,21-22 16,-22 21-16,22-21 0,-21 22 15,21-22-15,-22 21 0,22-21 0,0 1 16,0-1-16,0 0 0,-1 0 0,1 0 16,21 0-16,-21 1 15,42-22 1</inkml:trace>
  <inkml:trace contextRef="#ctx0" brushRef="#br0" timeOffset="4393.12">3619 2709 0,'0'-21'0,"0"42"0,0-63 0,0 21 16,-21 21-16,21-21 0,-21 21 15,21 21 1,0 0-16,0 0 16,0 22-16,0-22 0,0 21 0,0-21 15,0 22-15,0-1 0,0 0 16,0 1-16,0-1 0,0 0 0,0 22 15,0-22-15,0 0 0,0 1 16,0-1-16,0-21 0,0 22 0,0-22 16,0 0-16,0 0 0,-21 0 15,21 0-15,0 1 16,-21-22-16,21-22 16,0 1-1,0 0-15,-21 0 0,21 0 16,0 0-16,0-22 0,0 22 15,0 0-15,0-21 0,0 20 0,21 1 16,0 0-16,0 0 0,0 0 16,0 0-16,22-1 0,-22 1 0,21 0 15,1 21-15,-22-21 0,21 21 0,0 0 16,1 0-16,-22 0 16,21 0-16,-21 0 0,22 0 0,-22 21 15,0 0-15,0 22 0,-21-22 16,0 0-16,0 21 0,0-21 0,0 22 15,0-1-15,-21-21 0,0 22 0,0-22 16,-22 21-16,22-21 0,-21 0 16,21 1-16,-22-1 0,22-21 0,0 21 15,-21-21-15,21 0 0,-1 0 16,1 0-16,0 0 0,0 0 0,0 0 16,0 0-16,-1 0 0,22-21 15,0 0-15,0-1 16,0 1-1,22 0-15,-1 21 16,0-21-16,0 0 0,0 21 0</inkml:trace>
  <inkml:trace contextRef="#ctx0" brushRef="#br0" timeOffset="4844.85">4466 3006 0,'0'0'16,"0"-21"-16,-21 21 0,0 0 16,0 0-1,-1 0-15,1 21 0,0-21 0,0 21 16,21 0-16,-21 0 0,0 0 16,-1 1-16,22 20 0,-21-21 0,21 21 15,0-20-15,0 20 0,0-21 0,0 21 16,0-20-16,0-1 0,0 0 15,0 0-15,21-21 0,1 21 0,-1-21 16,0 0-16,0 0 0,21 0 16,-20 0-16,20 0 0,-21-21 0,21 21 15,-20-21-15,20 0 0,-21 0 0,21-1 16,-20 1-16,-1 0 0,0-21 16,-21 21-16,0-22 0,0 22 15,0-21-15,0 21 0,0-1 16,-21-20-16,0 21 0,-1 0 0,1 0 15,-21-1-15,21 22 0,-22-21 0,22 21 16,-21 0-16,21 0 0,-22 0 16,22 0-16,0 0 0,-21 0 0,42 21 15,-21-21-15,21 22 0,-22-22 16,22 21-16,0 0 0,0 0 0,22 0 16,-1 0-16,0-21 15,0 22-15,21-22 0</inkml:trace>
  <inkml:trace contextRef="#ctx0" brushRef="#br0" timeOffset="5450.51">5419 3027 0,'0'0'0,"0"-21"0,-22-22 31,1 43-31,0 0 0,0-21 0,0 21 16,0 0-16,-22 0 0,22 0 16,0 0-16,0 0 0,0 21 0,-1 1 15,1-22-15,-21 21 0,21 0 16,0 21-16,-1-21 0,-20 1 16,21 20-16,0-21 0,21 21 0,0-20 15,0 20-15,0-21 0,0 0 16,0 0-16,0 1 0,21-1 0,21 0 15,-21-21-15,1 0 0,-1 0 16,21 0-16,-21 0 0,0 0 16,22 0-16,-22 0 0,21-21 0,-21 0 15,22-1-15,-22 1 0,21 0 16,-21-21-16,22 21 0,-22-22 0,0 1 16,0 21-16,0-22 0,1 1 15,-1 0-15,-21-22 0,0 22 16,21 0-16,-21-1 0,0-20 0,0 20 15,0 1-15,0 0 0,0 21 16,0-22-16,0 22 0,0 0 0,0 0 16,-21 21-16,0 0 15,21 21 1,-22 21-16,22-21 0,-21 22 0,21-1 16,0 0-16,0 1 0,0-1 15,0 0-15,0 1 0,-21 20 0,21-20 16,0-1-16,-21 0 0,21 1 15,0-22-15,0 21 0,0 0 16,0-20-16,0 20 0,0-21 0,0 0 16,0 0-16,21 1 15,0-22-15,0 0 0,1 0 16,-1 0-16,0 0 0,0 0 0,0-22 16</inkml:trace>
  <inkml:trace contextRef="#ctx0" brushRef="#br0" timeOffset="6205.08">6011 2985 0,'21'-22'31,"-42"22"-15,0 22-16,21-1 15,-21 0-15,21 21 16,-21-21-16,21 1 0,-21-1 0,21 21 15,0-21-15,0 0 0,0 1 16,0 20-16,0-21 0,0 0 0,0 0 16,0 1-16,21-1 0,0-21 15,0 0-15,0 0 0,0 0 16,1 0-16,20 0 0,-21 0 16,0-21-16,0-1 0,22 1 0,-22 0 15,0 0-15,0 0 0,0-22 16,1 22-16,-1-21 0,0 21 0,0 0 15,-21-22-15,0 22 0,21 0 16,-21 0-16,21 0 0,-21-1 0,0 1 16,0 0-16,0 42 31,0 0-15,-21 1-16,21-1 0,-21 0 15,0 0-15,21 0 0,0 22 16,0-22-16,-21 21 0,21 0 0,-21 1 15,21-1-15,0 0 0,0 1 16,0-1-16,0 22 0,0-22 0,0 0 16,0 1-16,21-1 0,-21 21 0,21-20 15,-21-1-15,21 22 0,0-22 16,-21 21-16,0-20 0,21 20 0,1-20 16,-22 20-16,21-21 0,-21 1 0,0-1 15,0 22-15,0-22 0,0-21 16,0 21-16,0 1 0,0-22 0,0 0 15,0 0-15,0 0 0,-21 1 0,-1-22 16,1 0 0,0 0-16,0-22 0,21 1 15,-21 0-15,0-21 0,-1-1 0,-20 1 16,42 0-16,-21-1 0,0-20 16,21-1-16,-21 1 0,21-1 0,0 1 15,0-1-15,0 1 0,21-1 0,0 1 16,0 21-16,0-22 0,0 22 15,1-22-15,20 22 0,-21 0 0,21-1 16,-20 1-16,20 0 0,0 20 16,1 1-16,-22 0 0,21 0 0,-21 0 15,22 21-15,-22 0 0,0 0 0,0 0 16,-21 21 0,0 0-16</inkml:trace>
  <inkml:trace contextRef="#ctx0" brushRef="#br0" timeOffset="7229.16">4403 4085 0,'0'0'15,"0"-42"-15,0 21 0,0-22 0,0 22 16,0 0-16,0 0 0,0 0 0,0 0 15,0-1-15,0 1 0,21 21 32,-21 21-17,0 1-15,21-1 0,-21 21 16,0 0-16,21 1 0,-21-1 0,0 22 16,0-1-16,0 1 0,0-1 0,0 1 15,0-1-15,0 1 0,0-1 16,0 1-16,0 20 0,0-20 0,0-1 15,0 1-15,0-1 0,-21 1 0,21-1 16,-21 1-16,21-22 0,0 22 16,0-22-16,0 0 0,0 22 0,0-22 15,0 0-15,0 1 0,0-22 16,0 21-16,0-21 0,0 1 0,0-1 16,0 0-16,21 0 0,0 0 15,0-21-15,0 0 0,1 21 16,-1-21-16,21 0 0,-21 0 0,0 0 15,22 0-15,-1 0 0,-21 0 0,22 0 16,-1 0-16,0 0 0,1 0 16,-1 0-16,0 0 0,1 0 0,-1 0 15,0 0-15,1-21 0,-1 21 0,0 0 16,1 0-16,-1 0 0,0 0 16,1 0-16,-1-21 0,-21 21 0,21 0 15,-20 0-15,20 0 0,-21 0 0,0-21 16,0 21-16,1 0 0,-22-21 15,0 0 1,0-1-16,0 1 16,-22 0-16,1 21 0,0-21 15,0 0-15,-21 21 0,20-21 16,-20 21-16,21-22 0,-21 22 0,20 0 16,1 0-16,0 0 0,0 0 15,21-21-15,21 21 31,0 21-31,22-21 16,-22 0-16,0 0 0,21 22 0,1-22 16,-1 0-16,0 0 0,-21 0 15,22 0-15,-1 0 0,0 21 16,-20-21-16,20 0 0,-21 0 0,0 0 16,0 21-16,1-21 0,-22 21 15,0 0-15,0 0 16,0 1-16,-22-1 0,1 0 15,-21 0-15,0 0 0,-1 0 0,1 22 16,0-22-16,-1 21 0,1-21 0,0 1 16,-1 20-16,22-21 0,-21 0 15,-1 22-15,22-22 0,0 0 16,0 0-16,0 0 0,0 0 0,21 1 16</inkml:trace>
  <inkml:trace contextRef="#ctx0" brushRef="#br0" timeOffset="27504.83">7281 5398 0,'21'0'0,"-21"21"32,0-42 14,0-1-46,0 1 16,0 0-16,0 0 16,0 0-16,-21 0 0,0 21 15,0-22-15,0 1 0,0 21 16,-1-21-16,-20 0 0,21 21 0,-21 0 16,20 0-16,-20 0 0,21 0 0,-21 0 15,20 21-15,-20 0 0,21 0 16,-21 1-16,20-1 0,1 21 15,0-21-15,0 22 0,0-22 16,0 21-16,-1-21 0,22 22 0,0-22 16,0 21-16,0-21 0,0 22 15,0-22-15,0 0 0,0 0 0,0 0 16,0 0-16,22-21 0,-1 22 0,0-22 16,0 0-16,0 0 0,0 0 15,1 0-15,-1 0 0,0 0 0,0 0 16,0-22-16,22 1 0,-22 0 15,0 0-15,0 0 0,0 0 0,22-1 16,-22 1-16,0-21 0,0 21 16,0-22-16,22 1 0,-22 21 15,0-21-15,0-22 0,-21 22 0,21-1 16,0-20-16,1-1 0,-22 1 16,0 21-16,0-22 0,0 1 0,0 20 15,0 1-15,0 0 0,0-1 16,0 22-16,0-21 0,0 21 0,-22-1 15,1 22 1,0 0-16,21 22 0,-21-1 0,0 0 16,0 21-16,-1 1 0,22 20 0,-21-21 15,21 22-15,-21-1 0,21 1 16,-21-1-16,21 1 0,0-1 0,0-20 16,0 20-16,0-20 15,0-1-15,0 0 0,0-21 0,0 22 16,0-22-16,21 0 0,0 0 0,0 0 15,-21 1-15,22-1 0,-1-21 16,0 0-16,0 0 0,0 0 16,0 0-16,1-21 0,-1-1 15,21 1-15,-21 0 0,0 0 0,1 0 16,-1 0-16,0-1 0,0 1 0,-21-21 16,21 21-16,0 0 15,-21-1-15,0 1 0,22 0 0,-1 0 16,-21 42-1,0 0 1,0 0-16,0 1 0,0-1 16,0 0-16,0 0 0,0 0 15,0 0-15,-21 1 0,21-1 0,0 0 16,0 0-16,0 0 0,0 0 16,0 1-1,0-44 1,0 1-1,21 0-15,0 0 0,-21 0 0</inkml:trace>
  <inkml:trace contextRef="#ctx0" brushRef="#br0" timeOffset="27816.65">7768 5017 0,'0'0'0,"0"-22"0,0 44 31,-21-22-31,21 21 15,0 0 1,21-21 0,0 0-16,0-21 15,1 21-15,-22-21 16,0-1-16,0 1 0,0 0 16,0 0-16,-22 21 15,1 0-15,-21 0 16,21 0-16,0 0 15,-1 21-15,1-21 0,0 21 16,21 0-16,0 1 0,-21-1 0,21 0 16,0 0-16,0 0 0,0 0 15,0 1-15,21-1 0,0-21 16,0 0-16,1 0 0,-1 21 0</inkml:trace>
  <inkml:trace contextRef="#ctx0" brushRef="#br0" timeOffset="28076.51">8086 5207 0,'0'42'31,"0"-20"-31,0-1 0,0 0 16,0 0-16,0 0 0,0 0 15,0 1-15,0-1 0,21 0 16,-21 0-16,0 0 0,0 0 0,21 1 15,-21-1-15,21 0 0,-21 0 16,0 0-16,0 0 0,0 1 16,21-1-16,0-21 31,-21-21-31,22-1 16,-1 1-16</inkml:trace>
  <inkml:trace contextRef="#ctx0" brushRef="#br0" timeOffset="28320.48">8530 5165 0,'0'0'0,"0"-21"0,-21 42 31,0-21-31,0 21 16,-1 21-16,22-21 0,-21 1 0,0 20 0,0-21 15,0 21-15,0-20 16,-1 20-16,1-21 0,0 21 0,21-20 15,-21 20-15,0-21 0,21 0 0,-21 0 16,21 1-16,0-1 16,0 0-16,-22-21 0,1 0 47</inkml:trace>
  <inkml:trace contextRef="#ctx0" brushRef="#br0" timeOffset="29208.73">7514 6265 0,'0'0'15,"0"-21"-15,0 0 0,0 0 0,21 21 31,0 21-15,1 0-16,-22 0 0,0 1 16,0 20-16,21 0 0,-21 1 0,0-1 15,0 0-15,0 1 0,0-1 16,0 0-16,0 22 0,0-22 16,0 0-16,0 1 0,-21-1 0,21 0 15,-22-20-15,22 20 0,-21 0 16,0-21-16,0 22 0,21-1 0,-21-21 15,21 0-15,-21 22 0,21-22 0,0 0 16,0 0-16,0 0 0,21 1 16,0-22-16,0 0 0,21 21 15,-20-21-15,20 0 0,0 0 16,22 0-16,-22 0 0,22 0 0,-22 0 16,21 0-16,-20 0 0,20 0 0,-20 0 15,20 0-15,-21 0 0,1 0 16,20 0-16,-20 0 0,105-21 15,-106 21 1,-21-22-16,0 22 0,1 0 16,-1-21-16,0 21 0,-21-21 0,0 0 15,0 0-15,-21 21 16,0-21-16,-1 21 16,1 0-16,0-22 0,0 22 0,21-21 15,-21 21-15,0 0 16,-1-21-16,44 21 31,-1 0-15,0 0-16,0 0 0,0 0 15,0 0-15,1 0 0,-1 0 16,0 21-16,0 0 16,-21 1-16,0-1 0,0 0 0,0 0 15,0 0-15,0 0 0,-21 1 0,0-1 16,21 0-16,-21 0 0,-1 21 15,1-20-15,21-1 0,-21 0 0,0 0 16,21 0-16,-21 0 0,21 1 16,-21-22-16,21 21 15,0-42 1,21-1 0,0 1-1</inkml:trace>
  <inkml:trace contextRef="#ctx0" brushRef="#br0" timeOffset="29460.83">9038 6943 0,'0'21'31,"0"0"-31,0 0 16,0 0-16,0 1 0,0-1 0,0 0 15,0 21-15,0-21 16,0 1-16,0-1 0,0 21 0,0-21 16,0 0-16,0 1 0,0-1 0,0 0 15,0-42 17,0 0-32,0-1 15</inkml:trace>
  <inkml:trace contextRef="#ctx0" brushRef="#br0" timeOffset="29744.66">9059 6583 0,'0'0'0,"-42"0"16,21 0-16,21 21 15,21-21 16,0 0-31,0 0 0,0 0 16,1-21-16,-22 0 16,0 0-1,0-1-15,-22 22 16,1 0-16,0 0 16,0 0-1,21 22-15,0-1 16,0 0-16,0 0 15</inkml:trace>
  <inkml:trace contextRef="#ctx0" brushRef="#br0" timeOffset="30428.42">9440 6879 0,'0'0'0,"0"-21"0,0 0 32,0 42-17,0 0 1,0 0-16,0 1 0,0 20 16,0-21-16,0 0 0,0 22 0,0-22 15,0 0-15,0 21 0,0-21 16,0 1-16,0-1 0,0 0 0,0 0 15,0 0-15,0 0 0,0 1 16,0-44 15,0 1-31,-21 0 0,21 0 16,0 0-16,0 0 0,0-1 0,0-20 16,0 21-16,0-21 0,0 20 0,0-20 15,21 21-15,0-21 0,1 20 16,-1 1-16,0-21 0,21 21 15,-21 0-15,22-1 0,-1 1 0,22 0 16,-22 21-16,0 0 0,22 0 0,-22 0 16,0 0-16,1 21 0,-1 22 15,-21-22-15,0 0 0,1 21 0,-1 1 16,-21-22-16,0 21 0,0 0 0,0-20 16,-21 20-16,-1 0 0,1-21 15,21 22-15,-21-22 0,0 0 16,0 0-16,21 0 0,-21 1 0,-1-22 15,22 21-15,0-42 32,0-1-32,0 1 15,22 0-15,-1 0 0,0 0 16</inkml:trace>
  <inkml:trace contextRef="#ctx0" brushRef="#br0" timeOffset="30752.23">10477 6773 0,'0'0'0,"0"-21"0,-21 42 47,21 1-47,0-1 0,-21 0 0,21 0 15,0 21-15,0 1 0,-21-1 0,21 0 16,0 1-16,0 20 0,0-20 15,0 20-15,-21 1 0,21-1 0,-21-21 16,21 22-16,0-1 0,0 1 0,-22-22 16,22 22-16,-21-1 0,21-20 15,0 20-15,0-21 0,0 1 0,-21-1 16,21 0-16,-21 1 0,21-1 16,-21-21-16,21 0 0,0 1 0,-21-1 15,21 0-15,-22-21 16,22-21-16,0 0 15,0-1-15,0-20 0,0 21 0</inkml:trace>
  <inkml:trace contextRef="#ctx0" brushRef="#br0" timeOffset="31065.05">10308 6985 0,'0'-42'0,"0"84"0,0-105 16,0 41-16,0 1 0,21 0 15,0 0-15,1 0 0,-1 0 16,0-1-16,0 22 0,21-21 0,-20 21 16,20 0-16,0 0 0,1 0 0,-1 0 15,0 0-15,1 21 0,-22 1 16,21-1-16,-21 0 0,0 21 0,-21-21 16,0 22-16,0-22 0,0 21 0,-21 1 15,0-22-15,-21 21 0,-1-21 16,22 22-16,-21-22 0,0 0 0,-1 0 15,1 0-15,21 0 0,0-21 0,-1 0 16,1 0-16,0 0 0,21-21 31,0 0-31,21 0 16,-21 0-16,21 0 0,1-1 0</inkml:trace>
  <inkml:trace contextRef="#ctx0" brushRef="#br0" timeOffset="31837.02">11091 6752 0,'0'0'0,"0"-21"32,0 42-32,0 0 15,0 22-15,0-22 0,0 0 0,0 21 16,0-20-16,0 20 0,0-21 15,0 21-15,0-20 0,0 20 0,0-21 16,0 0-16,0 22 0,0-22 16,0 0-16,21 0 0,1-21 15,-1 0-15,0 0 0,0 0 0,0 0 16,0 0-16,1 0 0,-1-21 0,0 0 16,0 0-16,0-1 0,0 1 0,1 0 15,-1 0-15,0-21 16,0 20-16,0-20 0,0 0 0,1-1 15,-1 1-15,-21 0 0,21 21 0,-21-22 16,21 22-16,-21 0 0,0 0 16,0 42-1,0 0 1,-21 0-16,21 0 0,-21 22 0,21-22 16,-21 21-16,21-21 0,0 22 0,0-1 15,0-21-15,0 0 0,0 22 0,0-22 16,0 0-16,0 21 0,0-20 15,21-1-15,0 0 0,0-21 16,0 0-16,0 0 0,1 0 16,20 0-16,-21 0 15,0 0-15,0-21 0,1 0 0,-1-1 16,0 1-16,0-21 0,0 0 0,22 20 16,-43-20-16,42-21 0,-21 20 15,0-20-15,0-1 0,1 1 0,-1-1 16,0 1-16,-21-1 0,21 22 0,-21 0 15,21-1-15,-21 22 0,0 0 16,0 0-16,-21 21 16,0 21-16,21 0 15,-21 0-15,0 0 0,-1 22 0,22-1 16,-21 0-16,0 1 0,0 20 16,0-20-16,21-1 0,0 0 15,-21 1-15,21-1 0,0 0 0,0-21 16,0 22-16,0-1 0,0-21 0,0 0 15,0 22-15,0-22 0,0 0 0,0 0 16,21 0-16,-21 1 0,0-1 16,21-21-16,0 0 0,0 21 0,0-21 15,1 0-15,-1 0 0,0-21 16,0 21-16,0-21 16,22-1-16,-22 1 0,0 0 0,0 0 0,-21 0 15</inkml:trace>
  <inkml:trace contextRef="#ctx0" brushRef="#br0" timeOffset="32056.89">11938 6710 0,'0'0'0,"-21"0"0,0 0 0,42 0 32,0 0-17,0 0-15,0 0 0,0 0 0,22 0 16,-22 0-16,0 0 0,21 0 15,-20 0-15,-1 0 0,0 0 0,21 0 16,-21 0-16,1 0 16,-1 0-16,0-21 15,0 21 1</inkml:trace>
  <inkml:trace contextRef="#ctx0" brushRef="#br0" timeOffset="32848.44">13695 6371 0,'0'0'0,"0"-21"0,0 42 31,-21-21-31,21 43 16,-22-22-16,1 21 0,21 0 0,-21 1 16,21-1-16,-21 22 0,0-22 15,21 21-15,-21-20 0,-1-1 0,22 22 16,-21-22-16,0 0 0,21 1 0,-21-1 15,21 0-15,0-21 16,-21 1-16,21 20 0,0-21 0,0 0 16,0-42 15,0 0-31,0-21 16,0 20-16,0 1 0,0-21 0,0 21 15,0-22-15,0 1 0,0 0 16,21-1-16,-21-20 0,21 21 0,0-22 15,-21 22-15,21-22 0,1 1 0,-1 20 16,0 1-16,0 0 0,0-1 16,0 22-16,1 0 0,-1 0 0,21 21 15,-21 0-15,22-21 16,-1 21-16,-21 0 0,21 21 0,1 0 0,-1 0 16,-21 0-16,22 22 0,-22-1 0,0 22 15,0-22-15,0 0 16,-21 22-16,21-22 0,-21 22 0,0-22 15,0 0-15,0 22 0,-21-22 0,0 0 16,21 1-16,-21-22 0,0 21 16,21 1-16,0-22 0,-21 0 0,-1 0 15,22 0-15,-21 0 0,21 1 16,-21-22-16,0 0 16,21-22-1,0 1-15,-21 0 0,21 0 16</inkml:trace>
  <inkml:trace contextRef="#ctx0" brushRef="#br0" timeOffset="33081.31">13356 6943 0,'42'0'15,"-20"0"-15,-1 0 16,21 0-16,-21-21 0,22 21 0,-1 0 15,0 0-15,1 0 0,-1 0 0,0-22 16,1 22-16,-1 0 0,0 0 16,1 0-16,-22 0 0,21-21 15,-21 21-15,0 0 0,1 0 0,-44 0 32,-20 0-32</inkml:trace>
  <inkml:trace contextRef="#ctx0" brushRef="#br0" timeOffset="34332.85">7556 7408 0,'0'0'0,"-21"0"31,0 0-31,21 22 16,0-1-16,0 0 0,0 21 15,0 1-15,-21-1 0,21 0 0,0 22 16,-21-1-16,21 1 0,-21-1 16,21 22-16,-22 0 0,22-22 15,0 22-15,-21-1 0,0-20 0,21 21 16,0-22-16,0 1 0,-21-1 15,0 1-15,21-1 0,-21 1 0,21-1 16,0-21-16,-22 22 0,22-22 0,-21 1 16,21-22-16,-21 21 0,21-21 15,0 22-15,0-22 0,0 0 0,0 0 16,0 0-16,21-21 16,0 0-1,1 0-15,-1-21 16,0 0-16,0 21 0,0 0 15,22-21-15,-22 21 0,21-21 0,0 21 16,1 0-16,-1-22 0,0 22 16,22 0-16,-22 0 0,22 0 0,-1 0 15,1 0-15,-22 0 0,22 0 0,-22 0 16,21 0-16,-20 0 0,-1 0 16,0 0-16,1 0 0,-22 0 0,21 0 15,-21 22-15,22-22 0,-22 0 0,0 0 16,0 0-16,0 0 0,1 0 15,-22-22 17,0 1-32,-22 0 0,22 0 15,-21 21-15,0-21 16,0 0-16,0-1 0,0 22 0,-1-21 16,1 21-16,0 0 0,21-21 15,-21 21-15,0 0 16,42 0 15,-21 21-31,21-21 16,0 0-16,22 0 0,-22 21 0,0-21 15,21 0-15,-21 0 0,1 22 0,20-22 16,-21 0-16,0 21 0,-21 0 16,21-21-16,-21 21 15,0 0-15,0 0 0,-21 1 16,0-1-16,0 0 0,0 0 0,0 0 15,-22 0-15,22 1 0,-21-1 16,21 0-16,-22 0 0,22 21 0,0-20 16,-21-1-16,20 0 0,1 0 0,0 0 15,21 0-15,21-21 32,0 0-32</inkml:trace>
  <inkml:trace contextRef="#ctx0" brushRef="#br0" timeOffset="34749.24">9377 8932 0,'0'0'0,"0"-21"0,21 21 15,-21 21 16,0 1-31,0-1 0,0 0 16,0 0-16,0 21 0,-21-20 16,21-1-16,0 21 0,0-21 0,-21 0 15,21 1-15,-22-1 0,22 0 0,-21 0 16,21 0-16,-21-21 0,21 21 16,0-42 15,0 0-31,0 0 0,0 0 15,21 0-15,0-1 0</inkml:trace>
  <inkml:trace contextRef="#ctx0" brushRef="#br0" timeOffset="34905.15">9356 8700 0,'0'0'0,"0"-22"0,0 1 0,0 0 16,0 0-16,0 0 0,0 42 46,21-21-30,0 21-16,0-21 0,0 21 0,0 0 16,1 1-16,-1-1 0</inkml:trace>
  <inkml:trace contextRef="#ctx0" brushRef="#br0" timeOffset="35400.87">9885 8890 0,'-21'0'0,"21"21"16,-22-21-16,1 0 0,21 21 16,0 1-16,-21-22 0,21 21 15,-21 0-15,21 0 0,0 0 0,0 0 16,0 1-16,0-1 0,0 0 0,0 0 16,0 0-16,0 0 0,0 1 15,0-1-15,0 0 0,0 0 0,0 0 16,0 0-16,0 1 15,-21-22 17,21-22-32,0 1 0,0 0 15,0 0-15,0 0 0,0 0 16,0-1-16,0-20 0,0 21 0,0-21 16,21 20-16,0-20 0,0 0 15,0 21-15,22-22 0,-22 22 0,21-21 16,1 21-16,-1-1 0,0 22 15,1 0-15,-1 0 0,0 0 0,1 0 16,-22 22-16,21-1 0,-21 0 0,0 0 16,-21 21-16,22-20 0,-22 20 15,0-21-15,0 21 0,0-20 0,0 20 16,-22-21-16,1 21 0,21-20 0,-21-1 16,0 0-16,0 0 0,0 0 15,-1 0-15,22 1 16,0-44 15,0 1-31,22 21 16,-1-21-16</inkml:trace>
  <inkml:trace contextRef="#ctx0" brushRef="#br0" timeOffset="35724.68">10668 8911 0,'0'0'0,"-21"0"32,21 21-32,0 1 0,0-1 15,-21 0-15,21 0 0,-22 0 0,22 22 16,-21-1-16,21-21 0,-21 21 0,21 1 16,0-1-16,0 22 0,0-22 15,0 0-15,0 22 0,-21-1 0,21 1 16,0-1-16,0 1 0,0-1 0,-21 1 15,21-1-15,0-20 0,0 20 0,-21-21 16,-1 22-16,22-22 0,-21 1 16,21-1-16,-21 0 0,21-21 0,-21 22 15,21-22-15,-21-21 0,21-21 32,0 0-32,0-22 15,0 22-15,0-21 0,21-1 0,0 1 16</inkml:trace>
  <inkml:trace contextRef="#ctx0" brushRef="#br0" timeOffset="36068.48">10562 9292 0,'21'-42'0,"-42"84"0,42-126 0,-21 20 16,0 22-16,21 21 0,1-22 0,-22 1 16,21 0-16,0 20 0,0-20 15,0 21-15,0 0 0,22 0 0,-22-1 16,21 22-16,1 0 0,-1 0 15,-21 0-15,21 0 0,1 0 16,-22 22-16,21-1 0,-21 0 0,1 0 16,-1 21-16,0-20 0,-21 20 0,0-21 15,0 21-15,0-20 0,-42 20 16,20-21-16,-20 21 0,21-20 0,-43-1 16,22 0-16,0 0 0,-1 0 0,1 0 15,0-21-15,-1 22 0,22-22 0,0 0 16,0 0-16,0 0 0,0 0 15,-1 0-15,44 0 32,-1 0-17,0-22-15,0 22 16,0-21-16,0 21 0,1-21 0,20 0 16</inkml:trace>
  <inkml:trace contextRef="#ctx0" brushRef="#br0" timeOffset="36820.71">11430 8784 0,'0'0'0,"0"-21"0,0 0 0,0 42 31,0 0-31,-21-21 16,21 21-16,0 22 0,-21-22 0,-1 0 15,22 21-15,0 1 0,0-22 16,-21 21-16,21 1 0,0-22 0,0 21 15,0-21-15,0 0 0,0 22 0,0-22 16,21 0-16,-21 0 0,22-21 16,-1 0-16,0 0 15,0 0-15,0 0 0,0 0 0,1 0 16,-1-21-16,0 0 0,0 21 0,21-21 16,-20 0-16,-1-22 0,-21 22 0,21-21 15,0 21-15,0-22 0,0 1 16,-21 0-16,0-1 0,22 22 15,-1-21-15,-21 21 0,0-1 0,0 1 16,0 42 15,0 1-31,0-1 0,0 21 16,-21-21-16,21 22 0,-22-22 0,22 21 16,0-21-16,0 0 0,0 22 15,0-22-15,0 0 0,0 0 0,0 0 16,0 1-16,0-1 0,22-21 0,-1 0 15,-21 21-15,21-21 0,0 0 16,0 0-16,0 0 0,1 0 0,-22-21 16,21 21-16,0-21 0,0-1 15,0 1-15,0-21 0,1 21 0,-1-22 16,0 1-16,0 0 0,0-1 16,0-20-16,1 21 0,-1-22 0,-21 22 15,21-22-15,0 22 0,0-22 0,-21 22 16,21 0-16,-21-1 0,0 22 15,0-21-15,0 21 0,0 0 0,0 42 32,-21 21-17,21-21-15,-21 22 0,21-1 0,0 0 16,0 1-16,0-1 0,0 0 0,0 22 16,0-22-16,0 0 0,-21 1 15,21-1-15,0 0 0,0-20 16,0 20-16,-21-21 0,21 0 0,0 0 15,0 1-15,0-1 0,0 0 0,21-21 32,0 0-32,0 0 15,0 0-15,1-21 0,-22 0 0,21 21 16,0-22-16,-21 1 0,0 0 0,21 0 16</inkml:trace>
  <inkml:trace contextRef="#ctx0" brushRef="#br0" timeOffset="37021.33">12150 8700 0,'0'0'0,"21"0"32,0 0-32,0 0 15,0 0-15,0 0 0,1 0 0,-1 0 16,0 0-16,21 0 0,-21 0 15,1 0-15,20 0 0,-21-22 0,0 22 16,0 0-16,1 0 0,20 0 16</inkml:trace>
  <inkml:trace contextRef="#ctx0" brushRef="#br0" timeOffset="37348.1">13462 8382 0,'0'0'0,"0"-63"15,0 84 17,0 0-32,0 0 15,0 0-15,0 0 0,0 22 0,-21-22 16,21 21-16,0 1 0,0-1 0,-21 0 15,21 1-15,-22-1 0,22-21 16,0 21-16,-21 1 0,21-1 0,-21-21 16,21 0-16,0 1 0,0-1 0,0 0 15,0 0-15,0 0 0,0-42 32,21 21-17,-21-21-15,0 0 0,0 0 0</inkml:trace>
  <inkml:trace contextRef="#ctx0" brushRef="#br0" timeOffset="37908.78">13398 8573 0,'0'0'0,"0"-22"0,0 1 0,0 0 15,0 0-15,22 0 0,-22 0 16,0-1-16,21 1 0,-21 0 16,21 0-16,0 0 0,0 21 0,0-21 15,22-1-15,-22 22 16,0-21-16,0 21 0,0 0 0,22 0 15,-22 0-15,21 0 0,-21 0 0,1 21 16,-1 1-16,0-1 0,0 0 16,0 0-16,-21 0 0,0 0 15,0 1-15,0 20 0,0-21 0,-21 0 16,0 0-16,0 1 0,-22-1 16,22 0-16,-21 0 0,21 0 0,-22 0 15,1-21-15,21 22 0,-21-22 0,20 0 16,1 0-16,0 0 0,0 0 0,21-22 31,21 22-15,0 0-16,0-21 0,22 21 0,-22 0 15,21 0-15,-21 0 0,22 0 16,-22 0-16,21 0 0,1 0 0,-22 0 16,21 0-16,0 0 0,-20 0 15,20 21-15,-21 1 0,21-1 0,-20-21 16,-1 21-16,-21 21 0,0-21 15,0 1-15,0-1 0,0 21 0,0-21 16,0 0-16,0 22 0,0-22 0,-21 0 16,-1 0-16,1 0 0,-21 1 0,0-1 15,20 0-15,-20 0 0,0-21 16,-22 21-16,22-21 0,-22 0 0,22 21 16,0-21-16,-1 0 0,1 0 0,0 0 15,21 0-15,-22 22 0,22-22 0,0 0 16,0 0-16,0 0 15,-1 0-15,1 0 0,21-22 16,-21 1-16,21 0 16,-21 21-16,21-21 0,-21 21 0</inkml:trace>
  <inkml:trace contextRef="#ctx0" brushRef="#br0" timeOffset="39848.42">4466 5694 0,'0'0'0,"0"-21"0,0 0 15,-21 21 16,0 0-15,21 21-16,0 0 0,-21 0 16,21 0-16,0 0 0,0 22 15,-22-22-15,22 0 0,0 21 0,0 1 16,0-22-16,0 21 16,0 1-16,0-1 0,0 0 0,0 1 15,0-1-15,0 0 0,0 1 16,0-1-16,0 21 0,0-20 0,0 20 15,0-20-15,0 20 0,22-21 16,-1 22-16,-21-1 0,21-20 0,-21-1 16,21 22-16,0-22 0,-21 21 0,0 1 15,21-1-15,-21 1 0,0-1 16,0 1-16,0-1 0,0 1 0,0-1 16,0 1-16,0-1 0,0 1 0,0-1 15,0 1-15,0-1 0,0 1 16,0-1-16,0 1 0,0-1 15,0 1-15,0-1 0,0 1 16,0-1-16,0-20 0,0 20 0,0 1 16,0-1-16,0 1 0,-21-1 0,21 1 15,0-1-15,-21 1 0,21-1 16,0 1-16,-21-1 0,21 1 0,-21-1 16,0 1-16,21-22 0,0 22 0,-22-1 15,1 1-15,21-1 0,-21 1 16,0-1-16,21-21 0,-21 22 0,0-1 15,-1-20-15,22 20 0,-21-20 0,0 20 16,0-21-16,21 22 0,-21-1 16,0 1-16,21-1 0,-22 1 15,22-22-15,-21 22 0,21-1 0,-21 1 16,21-1-16,0 1 0,0-22 16,0 22-16,0-1 0,-21 1 0,21-1 15,0 1-15,0-1 0,0 1 0,0-1 16,0 1-16,0-22 0,0 0 15,0 22-15,0-22 0,0 0 0,0 1 16,0-22-16,0 21 0,0 1 16,0-22-16,0 0 0,0 21 0,0-21 15,0 1-15,0-1 0,0 0 0,0 0 16,0 0-16,0 0 16,0 1-16,21-22 0,-21 21 15,21-21 48,0 0-48,1 0 1,-1-21-16,0 21 16,0 0-16,0 0 0,22-22 15,-22 22-15,21 0 0,0 0 0,1 0 16,-1 0-16,22 0 0,-1 0 0,1 0 15,-1 0-15,1 0 0,-1 0 16,1 0-16,-1 0 0,1 0 0,-1 0 16,22 0-16,-22 0 0,22 22 15,-22-22-15,1 0 0,21 21 0,-22-21 16,1 0-16,-1 0 0,1 21 0,-1-21 16,-21 0-16,1 0 0,-1 0 15,0 0-15,-20 0 0,20 0 0,-21 0 16,-21-21-1,0 0-15,-21-1 16,0 1-16,0 0 0,-1 0 16,1 21-16,0-21 0,0 0 0,0 21 15,0-22-15,-1 1 16,1 21-16,0 0 0,0-21 0,0 21 16,0 0-16,-1 0 0,1 0 15,42 0 16,1 0-31,-1 0 0,0 0 0,0 0 16,21 0-16,-20 0 0,20 21 16,-21-21-16,21 0 0,-20 0 0,20 21 15,-21-21-15,0 22 0,22-22 16,-22 0-16,0 21 0,0-21 0,-21 21 16,0 0-1,0 0-15,0 0 0,-21 1 16,0-1-16,0 0 15,-1 0-15,1 0 0,-21 0 0,21 1 16,0 20-16,-22-21 0,22 0 0,0 0 16,0 1-16,-22-1 0,22 0 15,0 0-15,21 0 0,-21-21 0,21 21 16,-21-21-16</inkml:trace>
  <inkml:trace contextRef="#ctx0" brushRef="#br0" timeOffset="40732.94">7451 11875 0,'0'0'15,"42"-22"1,-21 1 0,-21 0-16,21 0 0,0 0 15,-21 0 1,0-1-16,0 1 0,0 0 15,0 0-15,0 0 0,0 0 0,0-1 16,-21 1-16,0 0 0,0 0 16,-21 0-16,20 21 0,-20-21 0,21 21 15,-21 0-15,-1 0 0,1 0 0,0 21 16,-1-21-16,1 21 0,0 0 16,-1 21-16,22-20 0,-21 20 0,-1 0 15,22 1-15,0-1 0,0 0 0,21 1 16,0-1-16,0 0 15,0 1-15,0-1 0,0-21 0,0 21 16,21-20-16,0-1 0,0 0 0,22-21 16,-22 21-16,0-21 0,21 0 15,1 0-15,-22 0 0,21 0 0,-21-21 16,22 0-16,-22 0 0,21-1 16,1 1-16,-22 0 0,21 0 0,-21-21 15,22-1-15,-22 22 0,21-21 0,-21-1 16,0 1-16,1 0 0,-1-22 15,0 22-15,0-22 0,-21 22 0,0-21 16,0-1-16,0 22 0,0-22 0,0 22 16,0-22-16,0 22 15,0 21-15,0-21 0,0 20 0,0 1 16,-21 21-16,0 0 0,0 0 16,21 21-16,0 1 0,0 20 15,0 0-15,0 1 0,0 20 0,0 1 16,0-22-16,0 21 0,0 1 0,-22-1 15,22-20-15,-21 20 0,21 1 16,-21-22-16,21 0 0,0 22 0,0-22 16,0 1-16,0-22 0,0 21 15,0-21-15,0 0 0,0 1 0,0-1 16,21 0-16,0-21 16,1 0-1,-1 0-15,0-21 0,0 0 16,0-1-16</inkml:trace>
  <inkml:trace contextRef="#ctx0" brushRef="#br0" timeOffset="40996.78">8022 11726 0,'0'0'0,"0"-63"32,0 42-32,0 42 31,0 0-31,-21 0 0,21 0 0,-21 1 15,21-1-15,-21 0 0,21 0 16,0 21-16,0-20 0,-22 20 16,22-21-16,-21 0 0,21 22 0,0-22 15,0 0-15,-21 0 0,21 0 0,0 0 16,0 1-16,-21-22 16,21-22 15,0 1-31,21 0 0,-21 0 15,21 0-15</inkml:trace>
  <inkml:trace contextRef="#ctx0" brushRef="#br0" timeOffset="41332.6">8107 11367 0,'0'0'0,"-21"0"0,-1 0 16,22 21-16,-21-21 0,21 21 15,-21 0-15,21 0 0,0 0 16,21-21 0,0 0-1,1 0-15,-1 0 0,0 0 16,0-21-16,0 0 0,0 21 0,-21-21 16,0 0-16,0 0 15,0-1-15,0 1 0,0 0 16,-21 0-16,0 21 15,0-21-15,0 21 0,0 0 16,-1 21-16,1 0 16,21 0-16,0 0 0,0 1 15,0-1-15,0 0 0,0 0 16,0 0-16,21 0 0,1 1 0,-1-1 16,-21 0-16,21-21 0,0 21 0</inkml:trace>
  <inkml:trace contextRef="#ctx0" brushRef="#br0" timeOffset="41616.43">8467 11621 0,'0'-22'16,"0"1"-16,0 42 31,0 1-31,0-1 0,0 0 0,0 0 15,0 0-15,0 0 0,0 22 0,0-22 16,21 0-16,-21 21 0,0-20 16,21 20-16,-21-21 0,0 21 15,0-20-15,0-1 0,0 0 0,0 0 16,0 0-16,0 0 16,21-21-1,0 0-15,-21-21 16,21 21-16,1-21 0,-22 0 15</inkml:trace>
  <inkml:trace contextRef="#ctx0" brushRef="#br0" timeOffset="41849.31">9038 11409 0,'0'0'0,"0"-21"0,0 0 0,0 42 15,-21 0 1,-21 0-16,20 0 0,1 22 15,0-1-15,-21-21 0,-1 21 0,22 1 16,-21 20-16,0-20 0,-1-1 0,22 0 16,-21 1-16,21-1 0,-22-21 15,22 21-15,0-20 0,21-1 0,0 0 16,-21 0-16,21 0 0,21-21 47</inkml:trace>
  <inkml:trace contextRef="#ctx0" brushRef="#br0" timeOffset="43000.04">7916 12658 0,'-42'-43'15,"21"22"1,0 21-16,-1 0 15,22 21 17,-21 1-32,21-1 0,0 21 15,0 0-15,0 1 0,-21 20 0,21-20 16,0 20-16,0 1 0,-21-1 0,0 1 16,21-22-16,-21 21 0,21 1 15,-22-22-15,1 22 0,21-22 0,-21 22 16,0-22-16,21 0 0,-21 1 15,21-1-15,0 0 0,-21-21 0,21 1 16,-22-1-16,22 0 0,0 0 16,0 0-16,0 0 15,22-21-15,-1 0 16,0 0-16,21 22 0,-21-22 0,22 0 16,-1 0-16,0 0 0,22 0 15,-22 0-15,22 0 0,-1 0 0,1 0 16,-1 0-16,1 0 0,-1 0 15,1-22-15,-1 22 0,22-21 0,-22 21 16,22-21-16,-21 21 0,-1-21 0,1 0 16,-1 21-16,-21 0 0,1-21 15,-1 21-15,-21 0 0,0-22 0,1 22 16,-22-21-16,0 0 16,-22 21-16,1 0 15,0-21-15,0 21 0,-21 0 0,20-21 16,-20 21-16,0 0 0,21 0 0,-22 0 15,22 0-15,-21 0 0,21 0 16,-1 0-16,1 0 0,0 0 0,42 0 31,0-21-31,1 21 16,20 0-16,0 0 0,-21-22 0,22 22 16,-1 0-16,0 0 0,-20 0 15,20 0-15,-21 0 0,0 0 0,0 22 16,1-1-16,-22 0 0,0 0 15,0 0-15,0 0 0,0 1 16,0 20-16,-22-21 0,1 0 0,0 22 16,21-22-16,-21 21 0,0-21 0,0 0 15,-1 1-15,1 20 0,0-21 16,0 0-16,0-21 0,0 21 0,21 1 16,0-1-1,21-21 1,0 0-1,0-21-15,0-1 0</inkml:trace>
  <inkml:trace contextRef="#ctx0" brushRef="#br0" timeOffset="43256.32">9652 13504 0,'0'0'15,"0"22"-15,0-1 16,0 21-16,0-21 16,0 0-16,0 22 0,0-1 0,-21-21 15,0 22-15,21-22 0,-22 21 0,22-21 16,-21 0-16,21 1 0,-21-1 16,21 0-16,0 0 0,0 0 15,0-42 16,0 0-31,0 0 16</inkml:trace>
  <inkml:trace contextRef="#ctx0" brushRef="#br0" timeOffset="43448.27">9588 13250 0,'0'0'0,"0"-21"0,0 0 16,0 0-16,0 0 0,-21 21 15,21-21-15,-21 21 0,21 21 47,0 0-47,21 0 16,0 0-16,1-21 0,-1 21 0,0 1 16,21-1-16</inkml:trace>
  <inkml:trace contextRef="#ctx0" brushRef="#br0" timeOffset="43936.99">10160 13483 0,'-21'0'16,"0"21"-16,21 1 16,-22-1-16,1 0 15,21 0-15,0 0 0,0 0 16,0 1-16,0-1 0,0 21 0,-21-21 15,21 0-15,0 1 0,0 20 16,0-21-16,0 0 0,-21 0 0,21 1 16,0-1-16,0 0 15,-21-42 17,21 0-17,0-1-15,0 1 0,0-21 16,21 21-16,-21-22 0,21 1 0,0 21 15,0-21-15,1-1 0,-1 1 0,21 0 16,-21-1-16,22 22 0,-22 0 16,21 0-16,-21 0 0,22 21 0,-22 0 15,0 0-15,0 0 0,0 21 0,0 0 16,1 0-16,-1 0 0,-21 22 16,0-22-16,0 21 0,0-21 0,0 22 15,0-22-15,0 21 0,0-21 16,-21 0-16,-1 22 0,22-22 15,0 0-15,-21 0 0,0-21 0,21 21 16,0 1-16,21-22 31,0 0-31,1-22 16,-1 1-16,0 0 0</inkml:trace>
  <inkml:trace contextRef="#ctx0" brushRef="#br0" timeOffset="44296.93">10858 13526 0,'0'0'0,"0"-22"0,0 1 0,0 0 0,0 0 16,0 0-16,-21 21 31,0 0-15,21 21-16,0 0 0,0 0 0,0 0 15,0 22-15,0-1 0,0 0 16,0 1-16,0 20 0,0-20 0,0 20 15,0-21-15,0 22 0,0-1 0,0-20 16,-21 84-16,21-64 16,0 1-16,-21 20 0,21-20 0,0-1 15,0 1-15,-21-1 0,21 1 0,-22-1 16,22 1-16,0-1 0,0-20 16,-21 20-16,21 1 0,-21-22 15,21 0-15,0 22 0,-21-43 0,21 21 16,0-20-16,0 20 0,0-21 0,0-42 31,0-21-15,0 20-16,21-20 0,-21 0 0,21-1 15,0 1-15,22-21 0</inkml:trace>
  <inkml:trace contextRef="#ctx0" brushRef="#br0" timeOffset="44660.71">10858 13610 0,'0'0'16,"0"-21"-16,-21 0 0,21-21 0,0 20 15,0 1-15,0 0 0,0 0 16,21 0-16,1 21 0,-1 0 16,0 0-16,0 0 0,21 0 15,-20 0-15,20 0 0,-21 0 0,0 21 16,22 0-16,-22 0 0,0 0 15,0 1-15,0 20 0,0-21 0,-21 21 16,0 1-16,0-22 0,0 21 0,0 1 16,0-22-16,-21 21 15,0-21-15,0 0 0,-21 1 0,20-1 16,-20 0-16,21 0 0,-21-21 0,20 21 16,-20-21-16,21 0 0,0 0 15,0 0-15,-1 0 0,1 0 16,42 0-1,1 0 1,-1-21-16,0 21 0,21-21 0,-21 0 16,22 0-16,-22-1 0,21 1 0</inkml:trace>
  <inkml:trace contextRef="#ctx0" brushRef="#br0" timeOffset="45437.28">11472 13504 0,'21'-21'0,"-42"42"0,42-63 0,-21 21 15,0 0-15,0 42 32,-21 0-17,21 0-15,0 0 0,0 1 0,0 20 16,0-21-16,0 21 0,0-20 16,0 20-16,0-21 0,0 21 0,0-20 15,0-1-15,0 0 0,0 0 16,0 0-16,0 0 0,21 1 0,1-22 15,-1 21-15,0-21 16,0 0-16,0 0 16,0-21-16,1-1 0,-1 22 15,0-21-15,0-21 0,0 21 0,0 0 16,1-22-16,-1 22 0,0-21 0,0-1 16,-21 22-16,21-21 0,0 21 15,-21 0-15,0-1 0,0 1 0,0 0 16,0 42 15,-21 0-31,0 1 0,21 20 16,-21-21-16,21 0 0,0 22 0,0-1 15,0-21-15,0 21 16,0-20-16,0-1 0,0 21 0,21-21 16,0 0-16,0 1 0,1-1 0,-1-21 15,21 21-15,-21-21 0,22 0 16,-22 0-16,21 0 0,0 0 0,-20 0 15,20 0-15,-21-21 0,21 0 0,-20-1 16,-1 1-16,0 0 0,0-21 16,0-1-16,0 1 0,1-21 0,-22 20 15,21-20-15,-21 20 0,21-20 16,-21 21-16,21-1 0,-21 1 16,21 0-16,0-1 0,-21 22 0,0-21 0,0 21 15,0-1-15,0 1 0,0 0 16,0 42-1,-21 0 1,21 22-16,0-22 0,-21 0 16,0 21-16,0 1 0,21-1 15,-21 0-15,-1 1 0,22 20 0,-21-20 16,21-1-16,-21 21 0,21-20 0,-21-1 16,21 0-16,0 1 0,0-1 15,0-21-15,0 22 0,0-22 16,0 0-16,0 0 0,0 0 0,0 0 15,21-21-15,0 0 16,0 0-16,1 0 0,-1 0 16,0-21-16,0 0 0,0 21 0,0-21 15,1 0-15,-1 0 0,0-22 16,0 22-16,0 0 0</inkml:trace>
  <inkml:trace contextRef="#ctx0" brushRef="#br0" timeOffset="45649.16">12319 13526 0,'0'0'0,"-21"0"16,0 0-16,42 0 31,0 0-31,0-22 16,0 22-16,0 0 0,22 0 15,-22 0-15,21 0 0,-21-21 0,22 21 16,-22 0-16,0 0 0,0 0 0,0 0 15,1 0-15,-1 0 0,-21-21 16,21 21-16,0-21 0</inkml:trace>
  <inkml:trace contextRef="#ctx0" brushRef="#br0" timeOffset="46148.88">14118 13187 0,'0'0'0,"0"-21"16,0 0-16,-21-1 0,0 1 15,0 0-15,-1 0 0,1 21 16,0-21-16,0 0 0,0 21 0,0 0 16,-1 0-16,1 0 0,-21 0 0,21 0 15,0 21-15,-1-21 0,-20 42 16,21-21-16,-21 0 0,20 22 0,-20-1 16,0 0-16,21 1 0,-22-1 15,22 0-15,0 22 0,0-22 0,0 1 16,21-1-16,0 0 0,0 1 0,0-1 15,0 0-15,21-21 0,0 22 16,21-22-16,-21 0 0,22 0 0,-1-21 16,0 21-16,1-21 0,-1 0 15,0 0-15,1 0 0,-1 0 16,0 0-16,1-21 0,-1 21 0,0-21 16,1 0-16,-22 21 0,0-21 0,0 0 15,0 21-15,1-22 0,-1 22 16,-21-21-16,21 21 0,-21-21 15,0 0-15,0 0 16</inkml:trace>
  <inkml:trace contextRef="#ctx0" brushRef="#br0" timeOffset="47456.78">7599 14076 0,'0'0'16,"-21"0"-1,-1 21 17,22 0-32,0 0 0,0 1 0,0-1 15,0 21-15,0 0 0,0 1 0,0 20 16,0 1-16,0-22 0,0 22 15,0-1-15,0 1 0,0-22 16,0 21-16,-21-20 0,21 20 0,0-20 16,-21-1-16,0 21 0,21-20 15,-21-1-15,21-21 0,0 22 0,-21-1 16,21-21-16,-22 0 0,22 0 16,0 1-16,0-1 0,0 0 15,22-21-15,-1 0 16,0 0-16,21 0 0,1 0 15,-1 0-15,21 0 0,-20 0 0,20 0 16,22 0-16,-22-21 0,1 21 16,21 0-16,-22 0 0,22-21 15,-1 21-15,-20 0 0,21 0 0,-1 0 16,-20 0-16,20-22 0,-20 22 16,-22 0-16,22 0 0,-22 0 0,-21 0 15,22 0-15,-22 0 0,0 0 0,-21-21 16,0 0-1,0 0 1,0 0-16,0 0 0,-21-1 16,0 22-16,-1-21 15,1 21-15,-21 0 0,21 0 16,0-21-16,-1 21 0,-20 0 16,21 0-16,0 0 0,0 0 15,-1 0-15,1 0 0,42 0 31,1 0-31,-1 0 16,0 0-16,21 0 0,-21 0 16,22 0-16,-22 0 0,21 21 0,-21 0 15,1-21-15,-1 22 0,0-1 0,0 0 16,-21 0-16,21 0 0,-21 22 16,0-22-16,0 0 0,0 0 0,-21 21 15,0-20-15,0 20 0,0-21 0,-1 0 16,1 0-16,-21 22 0,21-22 15,0 0-15,-1 0 0,1-21 16,0 21-16,0 1 0,0-22 16,21-22 15,21 22-31,-21-21 0,21 0 0,0 0 16,22 0-16,-22 0 0</inkml:trace>
  <inkml:trace contextRef="#ctx0" brushRef="#br0" timeOffset="47710.64">9610 15113 0,'0'0'0,"0"21"16,0 0-16,0 1 0,0-1 15,0 0-15,0 0 0,-22 21 0,22-20 16,-21-1-16,0 21 0,21-21 0,-21 0 15,0 1-15,21-1 0,0 0 16,-21 0-16,21 0 0,-22 0 0,1-21 16,21 22-16,0-44 31,0 1-31,0 0 16,0 0-16,0-21 0</inkml:trace>
  <inkml:trace contextRef="#ctx0" brushRef="#br0" timeOffset="47904.53">9546 14838 0,'-21'0'63,"21"21"-63,0 0 0,0 0 15,21-21 1,-21 22-16,21-22 0,0 21 0,1-21 16,-22 21-16,21 0 0</inkml:trace>
  <inkml:trace contextRef="#ctx0" brushRef="#br0" timeOffset="48392.25">10054 15134 0,'0'21'16,"-21"1"-16,0-1 0,21 0 15,0 0-15,-21 0 16,21 0-16,-22 1 0,22-1 16,0 0-16,-21 0 0,21 0 15,0 0-15,0 1 0,-21-1 0,21 0 16,-21 0-16,0 0 0,0-21 31,-1 0-31,22-21 16,0 0-16,0 0 15,0 0-15,0-22 16,0 22-16,22 0 0,-1 0 16,0-22-16,21 22 0,-21 0 0,22 0 15,-22 0-15,21 0 0,1-1 16,-22 22-16,0 0 0,21 0 0,-21 0 15,1 0-15,-1 0 0,0 22 0,-21-1 16,0 0-16,0 0 0,0 0 16,0 0-16,0 1 0,0 20 0,0-21 15,0 0-15,-21 22 0,21-22 0,-21 0 16,-1 0-16,22 0 0,0 0 16,0 1-16,-21-1 0,42-21 46,-21-21-46,22 21 0,-1-22 16,0 1-16,0 0 0</inkml:trace>
  <inkml:trace contextRef="#ctx0" brushRef="#br0" timeOffset="48744.32">10668 15092 0,'0'0'0,"0"-21"15,-21 21 17,0 0-32,21 21 15,0 21-15,0-21 0,0 1 0,0 20 16,0 0-16,0 1 0,0-1 16,0 21-16,0-20 0,0 20 0,0-20 15,0 20-15,0-21 0,0 22 0,0-1 16,0 1-16,0 21 0,0-22 15,0 1-15,0 20 0,-22-20 0,22 20 16,-21-20-16,21-1 0,-21 1 0,0-22 16,21 22-16,-21-22 0,0 0 15,21 1-15,0-1 0,-22-21 0,22 0 16,-21 1-16,21-44 31,0 1-31,0 0 0,0-21 16,21 21-16,-21-22 0,22 1 0,-1-22 15,0 22-15</inkml:trace>
  <inkml:trace contextRef="#ctx0" brushRef="#br0" timeOffset="49076.13">10710 15304 0,'0'0'15,"0"-22"-15,0-20 0,0 21 0,0 0 16,0 0-16,0-1 0,0 1 15,21 0-15,1 0 0,-1 21 0,0-21 16,0 21-16,21 0 0,-20 0 16,20 0-16,0 0 0,1 0 0,-22 0 15,21 0-15,-21 21 0,22 0 0,-22 0 16,0 0-16,-21 22 0,0-1 16,0-21-16,0 22 0,0-1 0,-21-21 15,0 21-15,-22-20 0,22 20 0,-21-21 16,-1 0-16,1 0 0,0 1 15,-1-1-15,22 0 0,-21-21 0,0 0 16,20 0-16,1 0 0,0 0 16,42-21 15,22 0-31,-22 21 0,0-22 16,21 1-16,-21 21 0</inkml:trace>
  <inkml:trace contextRef="#ctx0" brushRef="#br0" timeOffset="49824.71">11493 15113 0,'0'0'0,"0"21"31,0 0-31,-21 1 0,21-1 16,0 0-16,-21 0 0,-21 106 15,42-106 1,0 22-16,0-22 0,0 0 0,0 0 16,0 0-16,0 0 0,21 1 15,0-1-15,0-21 0,0 0 16,1 0-16,-1 0 0,0 0 0,0 0 16,21 0-16,-20-21 0,-1-1 15,21 1-15,-21 0 0,0 0 0,1 0 16,20-22-16,-21 22 0,0-21 15,0 0-15,1 20 0,-1-20 0,0 21 16,-21-21-16,21 20 0,-21 1 16,21 0-16,-21 42 31,0 0-31,0 1 16,0 20-16,0-21 0,0 0 0,0 0 15,0 22-15,0-22 0,0 0 0,0 0 16,0 0-16,0 1 0,21-1 15,1 0-15,-1-21 0,0 21 0,0-21 16,0 0-16,22 0 0,-22 0 0,0 0 16,21 0-16,-21-21 15,22 21-15,-22-21 0,0 0 0,0-1 16,0 1-16,1 0 0,-1-21 0,0-1 16,0 1-16,0 0 0,0-1 15,-21 1-15,22-21 0,-22 20 0,21-20 16,-21 20-16,0 1 0,21 0 0,-21-1 15,21 1-15,-21 21 0,0 0 16,0 0-16,0 42 16,0 0-16,-21 0 15,0 0-15,21 22 0,0-1 16,-21 0-16,21 1 0,-22-1 0,22 0 16,0 1-16,0-1 0,0 0 15,0 1-15,0-1 0,0 0 16,0-21-16,0 22 0,0-22 0,22 21 15,-22-21-15,0 1 0,21-1 0,0-21 16,0 21-16,0-21 16,0 0-16,1 0 0,-1 0 0,0 0 15,0-21-15,0 0 0,0 21 16,1-22-16,-22-20 0,0 21 0,21 0 16</inkml:trace>
  <inkml:trace contextRef="#ctx0" brushRef="#br0" timeOffset="50044.31">12509 15007 0,'22'0'32,"-1"0"-32,0 0 15,0 0-15,0 0 0,0 0 16,22 0-16,-22 0 0,0 0 0,0 0 15,22 0-15,-22 0 0,0 0 0,0 0 16,0 0-16,0 0 0,1-21 16,-1 21-16,0 0 15,-21-21-15</inkml:trace>
  <inkml:trace contextRef="#ctx0" brushRef="#br0" timeOffset="50580.02">13864 14690 0,'0'0'0,"21"-21"0,-21-1 0,0 1 15,0 0-15,0 0 0,21 0 16,-21 0-16,0 42 31,0 0-31,0 0 16,0 21-16,0 1 0,0-22 0,0 21 16,0 1-16,0-1 0,0 0 0,0-21 15,0 22-15,0-1 0,-21 0 16,21 1-16,-21-1 0,21-21 0,0 22 15,0-22-15,-21 21 0,21-21 0,0 0 16,-21 1-16,21-1 16,0-42 15,21-1-15,-21 1-16,21-21 0</inkml:trace>
  <inkml:trace contextRef="#ctx0" brushRef="#br0" timeOffset="51029.33">13843 14647 0,'0'0'0,"-21"-21"0,0 0 15,21 0-15,-22 21 0,22-21 16,0 0 15,22 21-31,-1-22 16,0 22-16,21-21 0,1 21 0,-1 0 15,0 0-15,1 0 0,20 0 0,1 0 16,-22 0-16,21 21 0,1 1 16,-22-1-16,22 0 0,-22 0 0,0 21 15,1-20-15,-1 20 0,-21 0 0,0-21 16,1 22-16,-22-1 0,0 0 16,0 1-16,0-22 0,0 21 0,0 1 15,-22-1-15,-20 0 0,21-21 16,-21 22-16,-1-22 0,1 21 0,0-21 15,-22 1-15,22-1 0,-1 0 16,-20 0-16,21-21 0,-22 21 0,22-21 16,-22 0-16,22 21 0,0-21 15,-1 0-15,1 0 0,0 0 0,20 0 16,1 0-16,0 0 0,0 0 0,0 0 16,0 0-1,42 0 32,0 0-31,0 0-16</inkml:trace>
  <inkml:trace contextRef="#ctx0" brushRef="#br1" timeOffset="59269.55">13547 7514 0,'-22'0'16,"1"0"15,0 0-16,0 0-15,0 0 0,0 0 16,-1 0 0,1 0-16,0 0 0,0 0 15,0 0-15,0 0 16,-1 0-16,1 0 16,0 0-16,0 0 15,0 0 1,42 0 31,21 0-47,-21 0 0,1 0 15,20 0-15,-21 0 16,21 0-16,1 0 0,-1 0 0,0 0 16,1 0-16,-1-21 0,0 21 0,1 0 15,-1 0-15,0 0 0,22 0 16,-22 0-16,1 0 0,-1 0 0,-21 0 15,21 0-15,-20 0 0,-1 0 16,0 0-16,-42 0 94,0 0-94,-1 0 15,1 0 1,0 0-16,0 0 0,0 0 0</inkml:trace>
  <inkml:trace contextRef="#ctx0" brushRef="#br1" timeOffset="59736.28">13335 7578 0,'0'0'0,"-21"0"0,0 0 15,-1 0-15,1 0 16,0 0-16,0 0 0,0 0 16,42 0 30,0 0-46,0 0 0,0 0 16,1 0-16,20 0 0,-21 0 0,21 0 16,1 0-16,-22 0 0,21 0 15,1 0-15,-1 0 0,0 0 16,-21 0-16,22 0 0,-1 0 0,0 0 16,1 0-16,-1 0 0,-21 0 0,22 0 15,-22 0-15,21 0 0,-21 0 16,0 0-16,1 0 0,-1 0 0,0 0 15,0 0 1,-42 0 47,0 0-63,0 0 15,-1 0-15,1 0 16,0 0-16</inkml:trace>
  <inkml:trace contextRef="#ctx0" brushRef="#br1" timeOffset="60145.05">13314 7514 0,'0'0'0,"-21"0"16,-1 0-16,44 0 31,-1 0-31,0 0 0,0 0 16,21 0-16,1 0 0,-1 0 0,0 0 15,1 0-15,-1 0 0,0 0 16,22 0-16,-22 0 0,22 0 0,-22 0 15,0 0-15,1 0 0,-1 0 0,0 0 16,-20 0-16,-1 0 0,0 0 16,0 0-16,0 0 0,-42 21 93,0-21-77</inkml:trace>
  <inkml:trace contextRef="#ctx0" brushRef="#br1" timeOffset="86980.4">13356 7535 0,'-21'0'63,"0"0"-32,0 0-31,-1 0 0,1 0 16,0 0-16,0 0 15,0 0-15,0 0 0,-1 0 0,1 0 16,0 0-16,0 0 0,0 0 16,0 0-1,21-21 32,21 21-31,0 0-16,0 0 0,21 0 15,-20 0-15,-1 0 0,21 0 16,0 0-16,-20 0 0,20-21 0,0 21 16,1 0-16,-1 0 0,0 0 0,1 0 15,20-21-15,-42 21 0,0-21 16,43 21-16,-22 0 0,22 0 0,-1 0 15,1 0-15,-22 0 0,22 0 0,-22 0 16,0 0-16,1 0 0,-1 0 16,0 0-16,1 0 0,-22 0 15,-21-21-15,21 21 0,0 21 16,0-21-16,0 0 16,1 0-1,-1 0 1,-42 0 31,-1 0-47,1 0 0,0 0 15,0 0-15,0 0 0,0 0 0,-22 0 16,22 0-16,-21 21 0,-1-21 16,1 0-16,0 0 0,-1 21 15,1-21-15,0 0 0,-22 0 0,22 21 16,0-21-16,-1 0 0,1 0 0,0 0 15,-1 0-15,1 0 0,0 21 16,-1-21-16,22 0 0,-21 0 0,-1 0 16,22 0-16,-21 0 0,21 0 0,0 0 15,-1 0-15,1 0 0,-21 0 16,42 22 15,21-22 16,0 0-47,0 0 16,1 0-16,-1 0 0,0 0 15,0 0-15,0 0 0,22 0 0,-22 0 16,21 0-16,0 0 0,1 0 0,-22 0 16,42 21-16,-20-21 0,-1 0 15,22 0-15,-22 0 0,21 0 0,-20 0 16,20 0-16,-20 0 0,-1 0 0,0 0 15,1 0-15,-1 0 0,0 0 16,1 0-16,-22 0 0,0 0 16,0 0-16,0 0 0,0 0 0,1 0 15,-1 0 1,-42 0 31,-1 0-47,-20 0 0,21 21 15,-21 0-15,-1-21 0,1 0 0,0 0 16,-1 0-16,1 0 0,0 0 16,-22 0-16,22 0 0,-22 0 0,1 0 15,20 0-15,-20 0 0,21 21 0,-1-21 16,1 0-16,0 0 0,-1 0 0,1 0 16,0 0-16,20 0 15,-20 0-15,0 0 0,-1 0 0,22 0 16,0 0-16,-21 0 0,21 0 0,-1 0 15,1 0 1,42 0 47,1 0-63,-1 0 0,0 0 0,0 0 15,0 0-15,22 0 0,-22 0 16,21 0-16,0 0 0,22 0 15,-22 0-15,1 0 0,20 0 0,-21 0 0,1 0 16,20 0-16,1 0 16,-22 0-16,22 0 0,-1 0 0,-21 0 15,22 0-15,-22 0 0,1 0 0,-1 0 16,43 0-16,-22 0 0,-42 0 0,0 0 16,1 0-16,-22-21 15,0 0 1</inkml:trace>
  <inkml:trace contextRef="#ctx0" brushRef="#br1" timeOffset="87016.38">14393 7620 0,'-63'21'0,"126"-42"0,-147 42 16,20-42-16</inkml:trace>
  <inkml:trace contextRef="#ctx0" brushRef="#br1" timeOffset="87380.19">13674 7599 0,'0'0'0,"21"0"0,-21 21 16,-21-21-16,-1 0 0,1 21 15,-21-21-15,0 0 0,-1 0 0,1 0 16,0 0-16,20 0 0,-20 0 15,0 0-15,-1 0 0,22 0 0,0 0 16,0 0-16,0 0 0,0 0 16,-1 0-16,1 0 15,21-21 1,0 42 109</inkml:trace>
  <inkml:trace contextRef="#ctx0" brushRef="#br1" timeOffset="87409.18">13060 7578 0,'0'0'0</inkml:trace>
  <inkml:trace contextRef="#ctx0" brushRef="#br1" timeOffset="88356.13">12996 7578 0,'0'63'15,"0"-42"-15,0 1 16,0-1-16,0 0 31,0 0-31,0-42 63,0 0-63,0 0 0,0-1 15,0 1 1,0 0-16,0 0 16,-21 21 15,21 21-31,-21 0 16,21 0-16,0 1 15,0-1-15,0 0 16,0 0-1,0 0 1,0-42 15,0 0-31,0 0 16,0 0-16,42-1 16,-21 22-16,-21-21 0,0 0 15,0 0-15,-21 21 16,64 0 15,-65 0-31,1 0 16,21 21-16,0 0 0,0 0 15,-21-21-15,0 22 16,21-1 0,21-21 15,0 0-16,0 0 17,1 0-32,-1 0 0,0 0 0,0 0 15,0 0-15,22 0 0,-22 0 0,21-21 16,0 21-16,1 0 0,-1 0 16,0-22-16,22 22 0,-22 0 0,1 0 15,20-21-15,1 21 0,-22 0 0,0 0 16,1 0-16,-1 0 0,0 0 15,22 0-15,-22 0 0,0 0 0,1 0 16,-1 0-16,-21 0 0,22 0 0,-22 0 16,21 0-16,43 0 0,-64 0 15,-42 0 1,0 0 0,-1 0-16,1 0 0,0 0 0,0 21 15,0-21-15,0 0 0,-1 0 16,-20 0-16,21 0 0,-21 0 0,-1 0 15,22 0-15,-42-21 0,-1 21 0,22 0 16,-1 0-16,1 0 0,-21 0 0,20 0 16,-41 21-16,20-21 0,1 0 15,-1 0-15,22 0 0,-22 0 0,22 0 16,-22 0-16,22 0 0,0 0 0,-1 0 16,22 0-16,0 0 0,0 0 15,0 0-15,0 0 0</inkml:trace>
  <inkml:trace contextRef="#ctx0" brushRef="#br1" timeOffset="89936.29">12996 7641 0,'21'0'16,"-42"0"-16,85 0 0,-43 0 16,21-21-16,22 21 0,-1 0 0,-20 0 15,20 0-15,-21 0 0,22 0 0,-1 0 16,-20 0-16,20 0 0,-20 0 16,20 0-16,-21 0 0,1 0 0,-22 0 15,21 0-15,-21 0 0,1 21 16,-44-21-1,1 0-15,0 0 16,0 0-16,-21 0 0,20 0 0,-20 0 16,21 0-16,-21 0 0,-1 0 15,1 0-15,0 0 0,-1 0 16,1 0-16,0 0 0,-1 0 0,1 0 16,21 0-16,-22 0 0,22 0 0,0-21 15,0 21-15,0 0 0,0 0 16,-1 0-16,1 0 0,0-21 15,42 21 32,0 0-31,1 0-16,-1 0 0,21 0 16,-21 0-16,0 0 0,1 0 15,-1 0-15,0 0 0,0 0 16,0 0-16,0 0 0,1 0 15,-44 0 17,1 0-32,0 0 0,0 0 0,-21 0 15,20 0-15,-20 0 0,0 0 0,21 0 16,-22 0-16,22 0 0,0 0 16,0 0-16,0 0 0,-1 0 0,1 0 15,42 0 32,1 0-47,-1 0 0,0 0 16,0 0-16,0 0 0,0-21 15,1 21-15,-1 0 0,0 0 0,21 0 16,-21 0-16,1-21 0,-1 21 0,0 0 16,0 0-16,-42 0 31,0 0-31,0 0 15,-1 0-15,1 0 0,0 0 16,-21 0-16,21 0 0,-1 0 0,1 0 16,0 0-16,0 0 0,63 0 47,-21 21-47,1-21 15,-1 0-15,0 0 0,21 0 16,-21 0-16,22 0 0,-1 0 0,0 0 15,1 0-15,-1 0 0,0-21 0,1 21 16,-1 0-16,22 0 0,-1 0 0,-21 0 16,22 0-16,-22 0 0,22 0 15,-1-22-15,1 22 0,-22 0 0,0 0 16,1 0-16,-1 0 0,-21 0 16,22 0-16,-22 0 0,0 0 15,0 0-15,0 0 0,-21-21 94,21 21-47,1 0-47,-1-21 31,0 21-31,0 0 16,-21 21-16,0 0 15,0 1-15,0-1 16,0-42 62,0-1-78,0 1 16,0 0-16,-21 0 15,21 0-15,-21 21 32,21 21-17,0 0 1,-21-21-16,21 21 0,0 0 0,0 1 15,-22-1-15,22 0 16,0 0 0,0-42 31,0 0-32,0 0-15,-21-1 16,21 1-1,-21 21-15,0 0 0,0 0 16,0-21-16,-1 21 0,1 0 0,-21 0 16,21 0-1,0 0-15,-1 21 0,1-21 16,21 21-16,0 1 16,21-22 15,1 0-31,-1 0 0,0 0 15,0 0-15,0 0 0,0 0 16,1 0-16,-1 0 16,0 0-16,0 0 0,0 0 15,-21-22-15</inkml:trace>
  <inkml:trace contextRef="#ctx0" brushRef="#br1" timeOffset="90152.17">14372 7493 0,'-21'0'15,"42"0"-15,-63 0 0,21 0 0,-1 0 0,1 0 16,0 0-16,0 0 0,-21 0 0,20 0 15,1 0-15,0 0 16,21 21 0,21-21-1,0 0-15,1 21 16,-1-21-16,0 0 16,0 0-16,0 0 15,-42 0 16,0 0-31,0 0 16,0 0-16,-1 22 0,1-22 0,0 0 16,0 0-16</inkml:trace>
  <inkml:trace contextRef="#ctx0" brushRef="#br1" timeOffset="105356.34">804 1693 0,'-21'0'0,"0"0"16,0 0-1,21 22 1,-21-22-16,21 21 0,-22-21 0,22 21 15,0 0-15,0 0 0,0 0 16,0 1 0,22-22 15,-1 0-15,-21-22-16,0 1 15,21 21-15,-21-21 0,21 0 0,-21 0 16,0 0-16,0-1 15,0 1 1,0 0-16,-21 21 16,0 0-16,0 0 15,-1 0-15,1 21 16,0 0-16,0 1 16,21-1-16,0 0 15,0 0-15,0 0 0,0 0 31,21-21-15,0 0-16,0 0 16,-21-21-16,22 0 15,-1 0-15,0 0 16,-21 0-16,0-1 16,0 1-16,0 0 0,0 0 15,0 0-15,-21 21 16,0 0-1,-1 0-15,1 0 16,0 21 0,21 0-16,-21-21 0,21 21 15,-21 0-15,21 1 0,0-1 32,21-21-1,0-21-31,0 21 15,-21-22-15,0 1 16,0 0 0,-21 21-1,0 0-15,0 0 16,0 0 0,-1 0-16,1 0 0,0 21 0,0 0 15,0 1-15,0-1 16,-22 0-16,22 0 0,0 0 15,0 0-15,0 1 0,-1-1 16,-20 0-16,21 0 0,0 21 16,0-20-16,-1-1 0,1 0 0,0 21 15,0-21-15,0 1 0,0 20 16,-1-21-16,22 0 0,-21 22 16,21-22-16,-21 21 0,21-21 0,0 22 15,0-1-15,-21-21 0,21 21 16,0 1-16,0-22 0,0 21 0,0 1 15,0-22-15,0 21 0,0-21 16,0 22-16,0-22 0,0 0 16,0 0-16,0 21 0,0-20 15,0-1-15,0 0 0,0 0 16,0 0-16,0 0 0,0 1 0,0-1 16,0 0-16,21-21 0,-21 21 15,21 0-15,-21 0 0,21 1 16,1-1-16,-1-21 0,0 21 15,0 0-15,0 0 16,0-21-16,22 21 0,-22-21 16,0 0-16,0 22 0,22-22 0,-22 0 15,21 0-15,-21 0 0,22 0 16,-1 0-16,0 0 0,-21 0 16,22 0-16,-1 0 0,0 0 15,1 0-15,-1-22 0,0 1 0,1 21 16,-22 0-16,21-21 0,1 21 15,-22 0-15,21 0 0,-21-21 16,0 21-16,22 0 0,-22 0 0,0 0 16,0-21-16,0 21 0,1 0 15,-1 0-15,0 0 0,0 0 0,-21-21 16,21 21-16,0 0 16,-21-22-1,22 22-15,-22-21 31,0 0 1,-22 21-32,1-21 15,0 21-15,0 0 16,0-21-16,0 21 16,21-21-16,-22 21 0,1 0 0,0-22 15,0 22 1,0 0-16,0 0 31,42 0 16,0 0-47,0 0 16,0 0-16,0 22 0,1-22 0,-1 0 15,0 0-15,0 0 0,0 0 16,0 0-16,1 0 0,-1 0 0,0 0 15,0 0-15,0 0 16,-21 21 31,-21 0-31,0-21-1,21 21-15,-21-21 0,0 21 0,-1 0 16,1-21-16,0 22 0,0-1 15,0-21-15,21 21 0,-21 0 0,-1 0 16,1-21-16,0 21 0,0 1 16,0-1-16,0-21 15,21 21-15,-22-21 16,1 0 0,0 0-1</inkml:trace>
  <inkml:trace contextRef="#ctx0" brushRef="#br1" timeOffset="107048.32">952 3239 0,'-21'0'16,"0"0"0,0 0-1,0 0-15,0 0 16,-1 0-16,22 21 16,-21 0-16,0-21 0,0 21 0,0-21 15,0 21-15,-1-21 0,1 21 16,21 1-16,-21-1 0,0 0 15,0-21-15,0 21 0,21 0 0,-22 0 16,22 1-16,-21 20 0,0-21 16,0 0-16,21 0 0,0 1 0,-21 20 15,0-21-15,21 0 0,-22 0 16,22 22-16,0-22 0,-21 21 16,21-21-16,-21 1 0,21 20 0,0-21 15,0 21-15,0 1 0,0-22 16,0 21-16,0 1 0,0-22 15,0 21-15,0 0 0,0-20 16,0 20-16,0 0 0,0-21 0,0 22 16,0-1-16,21-21 0,0 22 15,1-22-15,-22 21 0,21-21 16,0 0-16,-21 22 0,21-22 0,0 21 16,0-21-16,1 22 0,-1-1 15,-21-21-15,21 22 0,0-22 0,0 0 16,0 21-16,1-21 0,-1 22 15,0-22-15,0 0 0,0 21 0,-21-20 16,21-1-16,1 0 0,-1 0 16,0 0-16,0 0 0,0 1 15,0-1-15,1 0 0,-1 0 16,0 0-16,0 0 0,0 1 16,0-1-16,1 0 0,20 0 0,-21-21 15,0 21-15,22 0 0,-22 1 16,0-1-16,21-21 0,1 21 0,-22 0 15,21-21-15,0 21 0,-20-21 16,20 21-16,0-21 0,1 0 0,-22 22 16,21-22-16,0 0 0,-20 0 15,20 0-15,0 21 0,-21-21 0,22 0 16,-22 0-16,21 0 16,-21 0-16,1 0 0,20 0 0,-21 0 15,21 0-15,1 0 0,-1 0 16,0 0-16,1 0 0,-1 0 0,0 0 15,1 0-15,20 0 0,-20 0 16,-1 0-16,0 0 0,1 0 0,-1 0 16,0-21-16,1 21 0,-1 0 15,0 0-15,1 0 0,-1-22 0,0 22 16,1 0-16,-1 0 0,0-21 16,1 21-16,-1 0 0,0 0 0,1-21 15,-1 21-15,0 0 0,1 0 0,-1-21 16,0 21-16,1 0 15,-22 0-15,21-21 0,-21 21 0,22 0 16,-22 0-16,21-21 0,-21 21 16,0 0-16,1 0 0,-1-22 0,0 22 15,0 0-15,0 0 0,0 0 0,-21-21 16,22 21 0,-22-21-1,0 0 1,0 0-1,-22 21 1,1-21-16,0 21 0,0 0 16,0 0-16,0 0 15,-1-22-15,1 22 0,0 0 16,21-21-16,-21 21 0,0 0 16,0 0-16,-1 0 0,1 0 31,21-21-31,21 42 94,1-21-94,-1 0 0,0 0 15,0 0-15,0 0 16,0 0-16,1 0 0,-1 0 0,0 0 15,-21 21-15,21-21 0,0 0 16,0 0-16,1 0 0,-1 0 16,0 0-16,0 0 0,0 0 31,-42 0 16,21 22-47,-21-22 0,21 21 15,-21 0-15,0-21 0,21 21 16,-22-21-16,1 21 0,0 0 0,0 1 16,0-1-16,0-21 0,-1 21 0,1 0 15,0 0-15,0 0 0,0 1 16,0-1-16,-1 0 0,22 0 16,-21 0-16,0-21 15,21 21-15</inkml:trace>
  <inkml:trace contextRef="#ctx0" brushRef="#br1" timeOffset="108403.89">3006 5779 0,'-22'0'47,"1"0"-47,0 0 16,0 0-16,0 21 0,0-21 15,-1 21-15,1-21 0,0 21 16,-21-21-16,21 21 0,-22 0 0,22 1 16,-21-22-16,-1 21 0,1 0 15,21 0-15,-21 0 0,-1-21 0,1 21 16,0 1-16,-1-1 16,1 0-16,21 0 0,-22 0 0,22 0 15,0 1-15,0-1 0,0-21 16,0 21-16,-1 0 0,22 0 0,0 22 15,0-22-15,-21 0 0,21 0 16,-21 0-16,21 22 0,0-22 0,0 0 16,0 0-16,0 21 0,0-20 15,0-1-15,0 0 0,-21 21 0,21-21 16,0 1-16,0-1 0,0 0 16,-21 0-16,21 0 0,0 0 0,0 1 15,0-1-15,0 0 0,0 0 16,0 0-16,0 0 0,0 1 15,0-1-15,0 0 0,0 0 16,0 0-16,0 0 0,0 1 16,0-1-16,21 0 0,-21 0 15,21 0-15,-21 0 16,21 1-16,0-1 0,1 0 16,-22 0-16,21-21 0,0 21 15,0 0-15,0-21 0,0 22 0,1-22 16,-1 21-16,0 0 0,0-21 15,0 21-15,0 0 0,22-21 0,-22 21 16,0-21-16,21 22 0,-20-22 16,-1 21-16,21-21 0,-21 0 15,0 21-15,22-21 0,-22 0 0,21 0 16,-21 0-16,1 0 0,20 0 16,-21 0-16,21 0 0,-20 0 0,20 0 15,-21 0-15,21 0 0,-20 0 0,20 0 16,0 0-16,-21 0 0,22 0 15,-1 0-15,0 0 0,1 0 0,-1 0 16,0 0-16,1 0 0,-1 0 16,0 0-16,1 0 0,20 0 0,-20 0 15,-1 0-15,0 0 0,1 0 0,-1 0 16,0 0-16,1 0 0,-22 0 16,21 0-16,-21 0 0,22 0 15,-22 0-15,0 0 0,0 0 0,0 0 16,0 0-16,1 0 0,-1 0 0,0 0 15,0 0-15,0 0 0,0 0 16,1 0-16,-1 0 0,0 0 16,0 0-16,0 0 15,-21-21-15,0 0 47,-21-1-16,0 22-31,21-21 16,-21 21-16,0 0 0,21-21 16,-22 21-16</inkml:trace>
  <inkml:trace contextRef="#ctx0" brushRef="#br1" timeOffset="108764.7">4127 7176 0,'0'0'0,"0"-22"15,-21 22-15,21 22 32,0-1-32,0 0 15,0 0-15,21-21 0,-21 21 16,22-21-16,-1 21 0,0 1 15,0-22-15,0 21 0,0-21 16,1 21-16,-1-21 0,0 0 16,0 0-16,0 0 0,0 21 15,1-21-15,-1 0 0,0 0 16,0 0 0</inkml:trace>
  <inkml:trace contextRef="#ctx0" brushRef="#br1" timeOffset="108896.63">4360 7451 0,'0'0'15,"-21"21"-15,0-21 0,21 21 16,-21 0-16,0-21 0,-1 21 16,1 1-16,-21-1 0,0 0 0,20 0 15,1 0-15,21 0 0,-21 1 0,0-1 16,0 0-16,0 0 0,21 0 15,-22 0-15,1-21 16,21 22-16,-42-22 0</inkml:trace>
  <inkml:trace contextRef="#ctx0" brushRef="#br1" timeOffset="108996.47">3916 7853 0,'0'0'16,"0"-21"15,0 0-15,21-1-16,-21 1 0,0 0 15</inkml:trace>
  <inkml:trace contextRef="#ctx0" brushRef="#br1" timeOffset="111409.14">1968 4530 0,'0'-21'47,"0"-1"-31,22 1-16,-22 0 0,0 0 15,0 0 1,21 0-16,-21-1 0,0 1 31,0 42 1,0 1-17,-21-1-15,21 0 0,-22 0 16,1 0-16,0 22 0,21-22 15,-21 21-15,0-21 0,-22 22 0,22-1 16,0 0-16,-21 22 0,21-22 16,-1 22-16,1-22 0,-21 0 0,21 22 15,0-22-15,-1 0 0,22-20 16,-21 20-16,0-21 0,21 21 16,-21-20-16,21-1 15,0 0-15,0-42 47,0 0-47,0-1 16,21 1-16,0-21 0,-21 21 0,21-22 15,1 1-15,-1 0 0,0-1 16,0 1-16,0-21 0,0 20 16,22 1-16,-22-22 0,0 22 0,0 21 15,22-21-15,-22-1 0,0 22 16,0 0-16,-21 0 0,21 0 15,-21-1-15,21 22 0,-21-21 16,0 0 0,0 42 31,-21 0-47,0 1 0,21-1 15,-21 0-15,0 0 0,0 0 16,-1 0-16,1 1 0,0 20 0,0 0 15,0 1-15,-22-1 0,22 0 16,0 1-16,0-1 0,-21 21 16,20-20-16,1-22 0,0 21 15,0 1-15,21-22 0,-21 21 16,0-21-16,-1 0 0,1 1 0,21-1 16,0 0-16,-21 0 0,0-21 15,21 21-15,0-42 63,0 0-63,0 0 15,21 21-15,0-21 0,0-1 0,1-20 16,-1 21-16,0-21 16,0 20-16,21-20 0,-20-21 0,20 20 15,-21 1-15,21-22 0,-20 22 16,-1 0-16,21-1 0,-21 1 0,0 0 15,1 21-15,-1-22 0,0 22 16,0 0-16,-21 0 0,21 0 0,0-1 16,-21 1 15,22 21 16,-22 21-16,-22 1-15,1-22-16</inkml:trace>
  <inkml:trace contextRef="#ctx0" brushRef="#br1" timeOffset="114272.58">11896 487 0,'0'0'0,"0"-21"0,0 0 15,0-1 1,0 1-16,0 0 15,0 0-15,0 0 0,0 0 16,-22-1-16,1 22 16,21-21-1,0 42 1,0 1 0,0-1-16,-21 0 0,21 0 0,0 21 15,0-20-15,0 20 0,0 0 16,0-21-16,0 22 0,0-1 0,-21 0 15,21 1-15,0 20 0,0-20 0,0-1 16,0 0-16,0 1 16,-21-22-16,21 21 0,-21 0 0,21-20 15,0 20-15,0-21 0,0 0 16,0 0-16,-22 1 0,22-1 16,-21-21-1,21-21 1,0-1-1,0 1-15,0 0 0,0 0 16,0-21-16,21 20 0,-21-20 0,22 21 16,-1-21-16,0 20 0,-21-20 0,21 21 15,0-21-15,22 20 16,-22-20-16,21 21 0,-21 0 0,22 0 16,-1-1-16,-21 1 0,21 0 0,1 21 15,-1 0-15,-21 0 0,22 0 16,-22 0-16,21 0 0,-21 0 0,0 21 15,1 0-15,-22 1 0,0-1 16,21 21-16,-21 0 0,0-20 0,0 20 16,0 0-16,0 1 0,0-22 0,-21 21 15,-1 0-15,22-20 0,-21 20 16,0-21-16,21 0 0,-21 0 0,21 1 16,0-1-16,-21-21 15,21 21-15,0-42 47,21 0-47,-21-1 16</inkml:trace>
  <inkml:trace contextRef="#ctx0" brushRef="#br1" timeOffset="114641.37">12806 466 0,'0'-21'15,"0"-1"-15,0 1 0,-21 21 16,-1 0-16,1 0 16,21 21-1,-21 1-15,21-1 0,0 0 16,0 21-16,0-21 0,0 22 0,-21-22 15,21 21-15,-21 1 0,21-1 16,-21 0-16,21 1 0,0-1 0,-22 0 16,22 1-16,-21-1 0,21 0 0,0-21 15,0 22-15,0-22 16,0 0-16,0 0 0,0 0 0,0 1 16,21-22 15,1 0-31,-22-22 15,0 1-15,21 21 0,0-21 16,-21 0-16,21 0 0</inkml:trace>
  <inkml:trace contextRef="#ctx0" brushRef="#br1" timeOffset="114884.23">12488 826 0,'0'0'0,"0"-22"16,21 1-1,1 21-15,-1 0 16,0 0-16,0 0 0,0-21 0,0 21 16,1 0-16,-1 0 0,0 0 15,0 0-15,0 0 0,0 0 0,1-21 16,-1 21-16</inkml:trace>
  <inkml:trace contextRef="#ctx0" brushRef="#br1" timeOffset="115732.75">13102 783 0,'-21'0'15,"0"0"1,0 0 0,21 21-1,0 1-15,0-1 0,0 0 16,0 0-16,0 0 0,0 0 0,0 22 15,0-22-15,0 0 0,0 0 16,0 0-16,0 1 0,0-1 0,0 0 16,0 0-16,0 0 15,0-42 32,0 0-31,0 0-16,0 0 0,0-1 15,0 1-15,0 0 0,0 0 16,0-21-16,0 20 0,21 1 0,0-21 16,0 21-16,0 0 0,-21-1 0,43 1 15,-22 0-15,0 21 0,0-21 16,0 0-16,0 21 0,1 0 0,-1 0 16,0 0-16,0 0 0,0 0 15,0 21-15,1 0 0,-22 0 0,21 0 16,0 1-16,-21-1 0,21 0 15,-21 0-15,21 0 0,-21 22 16,0-22-16,0 0 0,0 0 0,0 0 16,0 0-16,0 1 0,0-1 0,0 0 15,0 0-15,0 0 16,-21-21-16,0 0 0,0 0 16,0 0-1,21-21 1,0 0-16,0 0 0,0 0 15,0-1-15,0 1 0,0-21 16,0 21-16,21 0 0,0-22 16,0 22-16,-21 0 0,42-21 0,-20 20 15,-1 1-15,0 0 0,21 0 16,-21 0-16,22 21 0,-1 0 0,-21-21 16,22 21-16,-22 0 0,0 0 0,21 21 15,-21-21-15,1 21 0,-22 0 16,0 0-16,21 22 0,-21-22 0,0 21 15,0-21-15,0 22 0,0-22 0,-85 106 32,64-106-32,21 0 0,0 0 15,-21-21-15,21 21 16,21-42 15,0 0-15,0 21-16</inkml:trace>
  <inkml:trace contextRef="#ctx0" brushRef="#br1" timeOffset="116352.39">14139 1207 0,'0'0'0,"-21"21"0,42-21 32,0 0-17,1-21-15,-1-1 0,0 22 16,0-21-16,0 0 0,0 21 16,1-21-16,-1 0 0,0 0 0,0-1 15,0-20-15,0 21 0,1 0 16,-1-22-16,-21 1 0,21 21 0,0-21 15,0-1-15,0 1 0,-21 21 16,22-22-16,-1 22 0,-21-21 16,0 21-16,0 0 0,21-1 0,-21 1 0,0 0 15,0 0-15,0 0 0,0 0 16,0-1-16,-21 1 31,0 21-15,-1 0-16,22 21 15,-21 1-15,0-1 0,0 0 16,21 0-16,0 0 0,-21 0 16,0 1-16,21 20 0,-22-21 0,22 0 15,0 22-15,0-22 0,-21 21 0,21 0 16,-21-20-16,21 20 0,0-21 16,0 21-16,-21 1 0,21-22 15,0 0-15,0 21 0,0-20 0,0-1 16,0 0-16,0 0 15,0 0-15,21-21 0,0 0 0,-21 21 16,21-21-16,1 0 16,-1 0-16,0 0 0,0 0 15,0-21-15,0 21 0,-21-21 16,22 21-16,-22-21 0,21 21 16,0-21-16,-21 0 0,21 21 15,-21-22-15,21 22 16</inkml:trace>
  <inkml:trace contextRef="#ctx0" brushRef="#br1" timeOffset="117220.19">15706 466 0,'0'0'0,"0"-21"16,0-1-16,0 1 15,0 0 1,0 0-16,21 21 0,-21-21 0,21 21 16,-21-21-16,0-1 0,21 1 15,-21 0-15,21 21 16,-21-21-16,0 42 47,0 0-47,-21 0 0,0 22 15,21-1-15,-21 0 0,0 1 0,-1-1 16,1 22-16,-21-22 0,21 21 16,-22 1-16,1-1 0,0 1 0,-1-1 15,1 1-15,0-1 0,-22-20 0,22 20 16,0-20-16,-1 20 0,1-21 15,0 1-15,20-1 0,-20-21 0,21 22 16,0-22-16,0 21 0,-1-21 0,1 0 16,21 1-16,0-1 0,-21-21 15,21 21-15,21-21 32,-21-21-32,21 0 15,1 21-15,-22-22 0,21 1 0</inkml:trace>
  <inkml:trace contextRef="#ctx0" brushRef="#br1" timeOffset="118236.33">16171 677 0,'0'0'0,"43"-42"31,-43 21-31,0 0 0,0 0 15,0 42 32,-22 21-47,22-21 0,-21 22 0,21-1 16,0 0-16,0 1 0,-21 20 0,0-21 16,21 1-16,0 20 0,-21-20 15,0-1-15,21 0 0,-22 1 0,22-22 16,0 21-16,-21-21 0,21 0 15,-21 1-15,21-1 0,0 0 16,-21-21-16,21 21 0,0-42 47,0 0-47,0 0 0,0-1 16,0 1-16,0 0 0,0 0 15,0 0-15,0 0 0,0-22 0,21 22 16,0 0-16,-21 0 0,21 0 0,1-1 15,-1 1-15,0 0 0,21 0 16,-21 21-16,1-21 0,20 21 0,0 0 16,-21 0-16,22 0 0,-22 0 15,21 0-15,-21 0 0,1 21 16,20 0-16,-21 0 0,-21 0 0,0 1 16,0-1-16,0 21 0,0-21 15,0 0-15,0 1 0,-21 20 0,0-21 16,0 0-16,-22 0 0,22 1 0,0-1 15,-21-21-15,20 21 0,-20 0 16,21-21-16,-21 0 0,20 0 0,-20 0 16,21 0-16,0 0 0,0 0 0,-1 0 15,1 0-15,0 0 16,0 0-16,42 0 31,0-21-15,0 21-16,1 0 0,-1-21 0</inkml:trace>
  <inkml:trace contextRef="#ctx0" brushRef="#br1" timeOffset="118696.56">16827 974 0,'0'-21'31,"-21"21"-31,0 0 0,0 0 16,0 21-16,21 0 15,-21 0-15,-1 0 0,22 0 0,-21 22 16,0-22-16,0 0 0,21 21 0,-21-20 16,0-1-16,21 21 0,-22-21 15,22 0-15,0 1 0,0-1 0,0 0 16,0 0-16,22-21 15,-1 0-15,0 0 0,0 0 16,0 0-16,0 0 0,22 0 0,-22-21 16,0 0-16,21 0 15,-20-1-15,20 1 0,-21 0 0,21 0 16,-20-21-16,-1 20 0,0-20 0,-21 21 16,0-21-16,0 20 0,0-20 15,0 21-15,0 0 0,-21 0 0,0-1 16,-1 1-16,1 21 0,0 0 15,-21 0-15,21 0 0,-1 0 0,-20 0 16,21 0-16,0 0 0,0 21 16,-1 1-16,22-1 0,0 0 15,0 0-15,0 0 0,0 0 16,22 1-16,-1-22 16</inkml:trace>
  <inkml:trace contextRef="#ctx0" brushRef="#br1" timeOffset="119304.62">17759 974 0,'-43'-43'15,"22"22"-15,0 21 0,0 0 0,0 0 16,0-21-16,-1 21 0,1 0 0,0 0 15,-21 21-15,21-21 0,-1 21 16,-20 1-16,21-1 0,-21 0 16,20 21-16,1-21 0,-21 1 0,21 20 15,0-21-15,-1 21 0,1-20 16,21-1-16,0 0 0,0 21 0,0-21 16,0 1-16,0-1 15,21 0-15,1-21 16,-1 0-16,21 0 0,-21 0 0,22 0 15,-22 0-15,21-21 0,0 21 16,-20-21-16,20-1 0,0 1 0,1 0 16,-22 0-16,21 0 0,-21 0 15,0-22-15,22 22 0,-22-21 16,0-1-16,0 1 0,0 0 0,-21-1 16,22 1-16,-22 0 0,21-1 15,-21 1-15,0 0 0,0-1 0,0 1 16,0 21-16,0 0 0,0 0 0,0-1 15,0 1-15,0 0 0,-21 42 32,-1 0-32,22 1 15,-21 20-15,0-21 0,21 21 0,0 1 16,-21-1-16,21 22 0,-21-22 16,0 21-16,21-20 0,-22-1 15,22 22-15,-21-22 0,21 0 0,-21-21 16,21 22-16,0-22 0,0 21 15,0-21-15,0 1 0,0-1 16,21 0-16,0-21 16,1 0-16,-1 0 15,0 0-15,0-21 0,0 21 0,0-21 16</inkml:trace>
  <inkml:trace contextRef="#ctx0" brushRef="#br1" timeOffset="120056.12">18288 1016 0,'-21'0'32,"0"21"-17,21 0-15,-22-21 0,22 22 16,0-1-16,0 0 0,-21 0 0,21 0 15,-21 0-15,21 1 0,-21-22 16,21 21-16,0 0 0,0 0 16,0 0-1,21-21-15,0 0 0,0 0 16,1 0-16,-1 0 0,21 0 0,-21 0 16,0-21-16,22 21 0,-22-21 0,21 21 15,-21-21-15,22 0 0,-22-1 16,0 22-16,0-21 0,0 0 0,1 0 15,-22 0-15,0 0 0,21-1 16,-21 1-16,21 0 0,-21 0 16,0 42 15,0 0-15,-21 0-16,21 1 0,-21-1 15,21 0-15,0 0 0,0 21 16,-22-20-16,22-1 0,-21 21 0,0-21 15,21 22-15,0-1 0,-21 0 16,21-21-16,-21 22 0,21-1 0,-21 22 16,21-22-16,-22 0 0,1 1 0,21 20 15,-21-21-15,0 1 0,21 20 16,-21-20-16,0-1 0,-1 0 0,22 1 16,-21-1-16,0 0 0,0 1 0,21-1 15,-21-21-15,0 21 0,21-20 16,-22-1-16,1 21 0,21-21 15,-21-21-15,0 21 0,21 1 0,-21-22 16,0 0-16,-1 0 0,1 0 16,0 0-16,0-22 0,0 1 15,0 21-15,-1-21 0,1-21 0,0 21 16,21-1-16,-21-20 0,0 21 0,0-21 16,21-1-16,0 1 0,0 0 15,0-1-15,0 22 0,0-21 0,0-1 16,0 1-16,0 0 0,0 21 0,21-22 15,0 22-15,0-21 0,-21 21 16,21-1-16,22 1 0,-22 0 0,0 0 16,21 0-16,-21-22 15,22 22-15,-1 0 0,0 0 0,1-21 16,20 20-16</inkml:trace>
  <inkml:trace contextRef="#ctx0" brushRef="#br1" timeOffset="120620.8">19643 445 0,'0'0'0,"21"-22"0,-21 1 16,21 0-16,-21 0 0,0 0 16,0 42 15,0 0-15,-21 0-16,0 22 0,-1-1 15,-20 0-15,0 22 0,21-22 0,-22 43 16,-20-22-16,20 1 0,1 20 15,0-20-15,-22 21 0,22-22 16,0 1-16,20-1 0,-20-21 0,0 22 16,21-22-16,-1 1 0,1-22 15,0 21-15,0-21 0,21 0 0,0 1 16,0-1-16,-21-21 0,21 21 16,0-42 93</inkml:trace>
  <inkml:trace contextRef="#ctx0" brushRef="#br1" timeOffset="123544.47">9207 4720 0,'0'-21'15,"-21"0"1,0 21 15,0 0-31,21-42 0,-42 42 16,105 0-16,-42 0 0,-42 0 15,0 0-15,42 0 47,0 0-47,0 0 16,1 0-16,-1 0 15,0 0-15,21 0 0,1 0 16,-22 0-16,21 0 0,-21 0 0,0 0 16,1 0-1,-44 0-15,1 21 32,0-21-32,0 0 0,0 0 15,0 0-15,-1 0 0,-20 0 0,21 0 16,0 0-1,0 0-15,-1 0 0,1 0 16,0 0-16,0 0 16,0 0-16,0 0 15,-1 0-15,1 0 16,0 0-16,0 0 16,21 21-1,-21-21-15,21 42 16,-21-42-16,21 21 0,-22-21 0,22 43 15,0-22-15,0 0 16,0 0-16,0 0 0,43 22 16,-64-22-16,21 21 0,0-21 0,0 22 15,0-22-15</inkml:trace>
  <inkml:trace contextRef="#ctx0" brushRef="#br1" timeOffset="123752.35">8953 5313 0,'0'21'16,"0"-42"-16,0 63 0,0-21 0,0 1 15,0 20-15,0-21 0,0 0 0,-42 22 16,42-22-16,0 0 0,0 21 0,0-21 15,0 1-15,21 62 16,-21-63-16,0 1 0,0-1 16,21 0-16,1 0 15,-1 0-15,0-21 16,0 0-16,0 0 16,0 0-16,1 0 0,20 0 0,-21 0 15,0-21-15,0 0 0,1 21 16,20-21-16,-21 0 0,0 21 0,0-22 15,-21 1-15,22 0 0,-1 0 0</inkml:trace>
  <inkml:trace contextRef="#ctx0" brushRef="#br1" timeOffset="124137.13">9567 5144 0,'0'0'0,"0"-22"16,0 1-16,-21 21 15,0 0-15,21-21 16,0 42 15,0 0-15,-21 1-16,21-1 0,0 21 15,0-21-15,0 22 0,0-22 0,0 21 16,0-21-16,0 22 0,0-22 16,0 21-16,-21-21 0,21 0 15,-22 22-15,22-22 0,0 0 0,0 0 16,0 0-16,0 1 0,-21-22 31,21-22 0,-21 1-31,21 0 16,0 0-16</inkml:trace>
  <inkml:trace contextRef="#ctx0" brushRef="#br1" timeOffset="124656.83">9038 4868 0,'0'-21'16,"-21"21"-1,0 21 1,0 1-16,21-1 0,0 0 15,0 0-15,0 21 0,-22-20 16,22 20-16,0-21 0,0 21 0,0-20 16,0 20-16,0 0 0,-21 1 15,21-1-15,0-21 0,0 127 16,0-105 0,0-22-16,0 21 0,0-21 15,0 0-15,0 1 0,0-1 0,0 0 16,0 0-16,-21-21 0,21 21 15,0 0-15</inkml:trace>
  <inkml:trace contextRef="#ctx0" brushRef="#br1" timeOffset="125336.08">9737 4741 0,'0'0'0,"21"-21"32,0 21-17,21 0-15,-21-21 0,22 21 16,-1 0-16,-21 0 0,22-42 0,-1 42 16,0 0-16,1 0 0,-1-21 0,0 21 15,-21 0-15,22 0 0,-22 0 16,0 0-16,0 0 0,0 0 0,1 0 15,-22 21 1,0 0-16,0 0 16,0 0-16,0 0 15,0 1-15,-22-1 0,22 0 0,0 0 16,-21 21-16,21-20 0,0 20 16,0 0-16,0 1 0,0-22 0,0 21 15,0 0-15,0-20 0,-21 20 16,21 0-16,0-21 0,0 22 0,-21-1 15,21-21-15,0 22 0,0-22 0,0 21 16,0-21-16,0 22 0,0-22 16,0 21-16,0-21 0,0 22 0,0-22 15,-21 0-15,21 0 0,-21 0 0,21 22 16,-22-22-16,1 0 16,21 0-16,-21 0 0,0-21 15,0 21-15,0-21 0,-1 0 0,1 22 16,0-22-16,0 0 0,0 0 0,0 0 15,-1 0-15,1 0 0,-21 0 16,21 0-16,0 0 0,-1 0 16,1 0-16,0 0 15,21-22 1,0 1 0,0 0-16,0 0 0</inkml:trace>
  <inkml:trace contextRef="#ctx0" brushRef="#br1" timeOffset="126764.28">14817 6435 0,'0'0'0,"-22"0"16,1 0-16,0-21 16,42 21 31,0-22-47,22 22 0,-22 0 0,21 0 15,1 0-15,-1 0 0,0 0 16,1-21-16,-1 21 0,0 0 0,1 0 15,-22 0-15,0 0 16,0 0-16,0 0 0,-42 0 16,0 0-1,-21 0-15,20 0 0,-20 21 16,0-21-16,21 0 0,-22 0 0,1 22 16,21-22-16,-22 0 0,22 0 0,0 0 15,0 0-15,0 0 0,0 0 16,21 21-16,-22-21 0,1 0 15,21 21 1,-21-21-16,21 21 16,0 0-16,-21-21 0,21 21 0,0 1 0,0-1 15,0 0-15,-21 0 16,21 0-16,-21 0 0,21 22 0,0-1 16,0-21-16,0 22 0,0-1 0,0 0 15,-22 1-15,22-1 0,0 0 16,-21 1-16,21-1 0,-21 0 0,21 22 15,0-22-15,0 0 0,-21 1 0,21-1 16,0 0-16,-21-20 0,21 20 16,0-21-16,0 21 0,0-20 0,0-1 15,0 0-15,0 0 0,21 0 16,0-21-16,0 0 16,0 0-16,1 0 15,-1 0-15,0 0 0,0 0 0,0 0 16,0-21-16,22 0 0,-22 21 0,0-21 15,21 0-15,-20-1 0,-1 1 16,21 0-16,-21 0 0</inkml:trace>
  <inkml:trace contextRef="#ctx0" brushRef="#br1" timeOffset="127044.13">15473 6816 0,'0'0'0,"0"-21"0,0-1 16,0 44 15,0-1-31,0 0 0,-21 0 16,21 0-16,-22 0 0,22 22 0,-21-1 16,21-21-16,-21 22 0,21-1 15,0 0-15,0 1 0,-21-22 0,21 21 16,-21 0-16,21-20 0,-21 20 0,21-21 15,0 0-15,0 0 0,0 1 16,21-22 0,0 0-1,0-22-15,-21 1 0</inkml:trace>
  <inkml:trace contextRef="#ctx0" brushRef="#br1" timeOffset="127620.92">15790 6371 0,'0'0'0,"0"-21"0,21 21 32,1 0-17,-1 0-15,0 0 0,21-21 16,-21 21-16,22 0 0,-1 0 0,0 0 15,1 0-15,-1 0 0,0 0 16,1 0-16,-1 0 0,0 0 0,-20 0 16,20 0-16,-21 0 0,0 0 15,0 0 1,-21 21-16,0 0 16,0 0-16,0 1 0,0-1 15,-21 21-15,0-21 0,21 0 16,-21 22-16,21-1 0,0-21 15,0 22-15,-21-1 0,21 0 0,-21-21 16,21 22-16,-22-1 0,22-21 16,0 22-16,0-1 0,0-21 0,0 21 15,0-20-15,0 20 0,0-21 0,0 21 16,0-20-16,0 20 0,0-21 0,0 21 16,0-20-16,0-1 0,0 21 15,0-21-15,22 0 0,-22 1 0,0-1 16,0 0-16,0 0 0,-22 0 15,22 0-15,-21-21 0,0 22 16,-21-22-16,21 0 0,-1 21 0,-20-21 16,21 0-16,-21 0 0,-1 0 15,22 21-15,-21-21 0,21 0 16,-22 0-16,22 0 0,0 0 0,0 0 16,0 0-16,-1 0 15,22 21 16</inkml:trace>
  <inkml:trace contextRef="#ctx0" brushRef="#br1" timeOffset="128400.47">15261 8276 0,'0'0'0,"0"-21"31,21 21-16,0 0-15,1 0 0,-1 0 16,21 0-16,-21 0 0,22 0 16,-22 0-16,21 0 0,-21 0 0,0 0 15,22-21-15,-22 21 0,0 0 16,0 0-16,-42 0 31,-21 21-15,21-21-16,-22 21 0,22-21 0,-21 0 15,-1 0-15,22 0 0,-21 0 16,21 0-16,0 0 0,-1 0 0,1 0 16,0 0-16,0 0 0,0 0 0,0 0 15,-1 0 1,22 21 0,0 1-16,-21-1 0,21 0 0,0 0 15,0 0-15,0 0 16,-21 1-16,21 20 0,-21-21 0,21 21 15,0 1-15,-21-1 0,0 0 0,21 1 16,0-1-16,-22 0 0,1 1 16,0 20-16,21-20 0,0-1 0,-21 0 15,0-21-15,21 22 0,0-1 0,-21-21 16,21 0-16,0 22 0,0-22 0,0 0 16,0 0-16,0 0 15,21-21-15,0 0 0,0 0 0,0 0 16,0 0-16,1 0 0,20 0 15,-21 0-15,0-21 0,22 21 0,-22-21 16,0 0-16,21 0 0,-21 0 16,1-1-16</inkml:trace>
  <inkml:trace contextRef="#ctx0" brushRef="#br1" timeOffset="128961.15">16023 8573 0,'0'0'0,"-42"-43"15,21 22-15,21 0 16,0 0-16,0 0 16,21 21-1,0 0-15,0 0 0,0 0 16,0 0-16,22 0 0,-22 21 15,0 0-15,0 0 0,0 0 0,1 0 16,-1 22-16,-21-22 0,0 0 0,0 21 16,0 1-16,0-22 0,0 21 0,-21 1 15,-1-22-15,1 21 0,-21-21 16,21 22-16,0-22 0,-22 0 16,1 0-16,21 0 0,-22 0 0,22 1 15,0-22-15,-21 21 0,21-21 16,-1 0-16,1 0 0,0 0 0,0 0 15,0 0-15,21-21 16,-21 21-16,21-22 0,0 1 16,0 0-16,0 0 0,0-21 0,0 20 15,0 1-15,0 0 0,0 0 0,0 0 16,0 0-16,21-1 0,0 22 0,0 0 16,0 0-16,0 0 15,1 22-15,-1-1 0,0 0 16,-21 0-16,21 0 0,0 0 15,0 1-15,1-1 0,-22 0 16,21 0-16,0-21 0,0 21 0,-21 0 16,21-21-16,0 22 0,1-22 0,-1 0 15,0 21-15,0-21 0,0 0 16,0 0-16,1 0 0,-1 0 0,0 0 16,21 0-16,-21-21 0,1 21 0,20-22 15</inkml:trace>
  <inkml:trace contextRef="#ctx0" brushRef="#br1" timeOffset="129472.86">16806 8255 0,'0'0'0,"-21"0"0,0 0 0,21-21 15,0 0-15,21 21 16,0 0-1,0-21-15,1 21 0,-1 0 0,21 0 16,-21-22-16,22 22 0,-1 0 0,0 0 16,1-21-16,-1 21 0,0 0 15,-21 0-15,22 0 0,-22 0 0,0 0 16,0 0-16,-21 21 16,0 1-1,0-1-15,-21 0 0,0 0 0,0 0 16,0 22-16,21-22 0,-22 21 0,1-21 15,0 22-15,21-22 0,0 21 0,-21-21 16,21 22-16,-21-1 0,21-21 16,-21 21-16,21 1 0,0-22 0,0 21 15,0 1-15,0-1 0,0 0 0,0 1 16,-22-22-16,22 21 0,0 0 16,0-20-16,0 20 0,0-21 0,0 21 15,-21-20-15,21-1 0,-21 0 0,0 0 16,0 0-16,0 0 0,-1 1 15,1-1-15,0-21 0,-21 21 16,21-21-16,-1 0 0,-20 21 0,21-21 16,0 0-16,-22 0 0,22 0 0,0 0 15,-21 0-15,21 0 0,-1 0 0,1 0 16,0 0-16,0 0 16,21-21-1</inkml:trace>
  <inkml:trace contextRef="#ctx0" brushRef="#br1" timeOffset="130692.32">9715 11176 0,'0'0'0,"-21"0"0,0 0 0,0 0 15,0 0 1,0 0-16,42 0 47,21 0-47,0 0 0,1 0 0,-1 0 15,22 0-15,-22 0 0,21 0 16,-20 0-16,-1 0 0,0 0 0,1 0 16,-22 0-16,0 0 0,0 0 0,0 0 15,-42 0 1,0 0-16,0 0 15,-21 0-15,20 0 0,-20 0 0,21 21 16,-21-21-16,-1 0 16,22 0-16,0 0 0,-21 0 0,20 0 15,1 0-15,0 0 0,0 0 0,0 0 16,0 0-16,-1 0 0,1 0 16,0 0-16,0 0 15,21 21-15,-21 1 16,0-1-16,-1-21 0,22 21 15,0 0-15,-21 21 0,0-20 0,21 20 16,-21-21-16,21 21 0,-21 1 16,0-1-16,-1 0 0,22 1 15,-21-1-15,0-21 0,21 22 0,0-1 16,0 0-16,-21 1 0,21-1 0,0-21 16,0 21-16,0-20 0,0 20 15,0-21-15,0 0 0,0 0 0,0 1 16,0-1-16,21-21 0,-21 21 0,21-21 15,0 0-15,1 0 16,-1 0-16,0 0 0,0 0 0,21 0 16,-20 0-16,-1 0 0,21-21 0,0 0 15,-20 21-15,20-22 0,-21 1 16,21 0-16,1 0 0,-22-21 16</inkml:trace>
  <inkml:trace contextRef="#ctx0" brushRef="#br1" timeOffset="131237.01">10414 11536 0,'0'0'16,"0"-21"-16,0 0 0,0-1 15,0 1-15,21 0 16,-21 0-16,21 0 15,0 21-15,-21-21 0,22 21 0,-1 0 16,0 0-16,0 0 0,21 0 0,-20 21 16,-1 0-16,0 0 0,0 21 15,0-20-15,-21 20 0,0 0 0,0 1 16,0-1-16,0 0 0,-21 1 0,0-1 16,0 0-16,-22 1 0,22-1 15,0 0-15,-21 1 0,21-22 0,-1 21 16,-20-21-16,21 0 0,-21 1 0,20-1 15,-20 0-15,21 0 0,-21-21 16,20 0-16,-20 0 0,21 0 0,0 0 16,0 0-16,-1-21 0,22 0 15,0 0-15,0-1 0,0 1 16,0 0-16,0 0 0,0 0 0,0-22 16,0 22-16,22 0 0,-1 0 0,0 0 15,0 0-15,0 21 0,0 0 0,22-22 16,-22 22-16,0 0 0,21 0 15,-20 22-15,-1-22 0,0 21 0,0 0 16,0 0-16,0 0 0,1 0 0,-22 1 16,0-1-16,21 0 0,0 0 15,-21 0-15,21 0 0,0 1 16,0-1 0,1-21-16,-1 0 15,0 0-15,0 0 0,0 0 0,0-21 16,-21-1-16,22 22 0,-1-21 0</inkml:trace>
  <inkml:trace contextRef="#ctx0" brushRef="#br1" timeOffset="131728.73">11091 11155 0,'0'0'16,"0"-21"-16,0 0 31,21 21-31,1 0 0,-1 0 0,0-22 16,0 22-16,0-21 0,0 21 0,22 0 15,-22-21-15,21 21 0,-21 0 16,1 0-16,20 0 0,-21-21 0,0 21 16,0 0-16,1 0 0,-1 0 0,-21 21 15,0 0-15,0 0 16,0 1-16,0-1 0,0 0 15,0 21-15,0 1 0,0-22 16,0 21-16,0 0 0,0 1 0,0-1 0,0 0 16,0 1-16,0-1 15,0 0-15,0 1 0,0-1 0,0-21 16,0 22-16,0-1 0,0-21 0,0 21 16,0-20-16,0 20 0,0-21 15,0 21-15,0-20 0,0-1 0,-21 0 16,-1 21-16,1-21 0,0 1 0,21-1 15,-21 0-15,0 0 0,-22-21 0,22 21 16,0 0-16,0-21 0,-21 0 16,20 22-16,1-22 0,0 0 0,-21 0 15,21 0-15,-1 0 0,1 0 0,0 0 16,0 0-16,21-22 16,0 1-1,21 0 1,0 21-16</inkml:trace>
  <inkml:trace contextRef="#ctx0" brushRef="#br1" timeOffset="132737.01">14965 12573 0,'0'0'16,"0"21"-16,0 0 16,21-21-16,21 0 15,-21 0-15,22 0 0,-22 0 0,21 0 16,1 0-16,-1 0 15,0 0-15,1 0 0,-1 0 0,-21 0 16,21-21-16,1 21 0,-22 0 0,0 0 16,0 0-16,0 0 0,-21-21 15,-21 21 1,0 0-16,-21 0 0,21 0 16,-22 0-16,1 0 0,0 0 15,-1 0-15,1 0 0,0 0 0,20 0 16,-20 0-16,21 0 0,-21 0 0,20 0 15,1 0-15,0 0 0,0 0 16,21 21-16,-21-21 0,21 21 0,-21-21 16,21 22-16,-22-1 0,22 0 15,0 0-15,0 21 0,0-20 16,-21 20-16,21 0 0,-21 1 0,21-1 16,0 0-16,0 22 0,0-22 15,-21 0-15,21 22 0,0-22 0,-21 170 31,21-170-31,0 1 0,0-1 16,0 0-16,0-21 0,0 22 0,0-22 16,0 0-16,0 0 0,0 0 0,0 1 15,0-1-15,21-21 0,0 0 16,0 21-16,22-21 16,-22 0-16,0 0 0,21-21 0,-21 21 15,22-21-15,-1-1 0,0 1 16,1 0-16,-1 0 0,-21 0 0</inkml:trace>
  <inkml:trace contextRef="#ctx0" brushRef="#br1" timeOffset="132996.87">15790 12996 0,'0'0'0,"0"-21"0,0 0 15,0 0-15,-21 42 31,21 0-15,0 0-16,0 22 0,0-22 16,-21 21-16,21 1 0,0-1 0,-21-21 15,21 21-15,0 1 0,0-22 0,0 21 16,0-21-16,0 22 0,0-22 16,0 0-16,0 0 0,0 0 0,0 1 15,21-22-15,0 0 16,0 0-16,0-22 15,-21 1-15</inkml:trace>
  <inkml:trace contextRef="#ctx0" brushRef="#br1" timeOffset="133504.57">16298 12658 0,'-21'0'15,"42"0"17,0 0-32,22 0 0,-22 0 15,21 0-15,1 0 0,-1 0 0,0 0 16,1 0-16,-1 0 0,0 0 16,1 0-16,-1-21 0,-21 21 15,21 0-15,-20 0 0,-1 0 0,0 0 16,0 0-16,0 0 0,-21 21 15,0 0 1,0 0-16,0 0 0,0 0 16,-21 1-16,0 20 0,21-21 0,-21 21 15,21-20-15,0 20 0,0-21 16,-21 21-16,21-20 0,0 20 0,-22 0 16,22-21-16,0 22 0,0-1 0,0-21 15,0 22-15,0-22 0,0 21 16,0 0-16,0-20 0,0 20 0,0 0 15,0-21-15,0 22 0,0-1 16,0-21-16,0 22 0,0-22 16,-21 21-16,0-21 0,0 0 0,21 22 15,-21-22-15,0-21 0,-1 21 0,1 0 16,0-21-16,0 0 0,0 0 16,0 21-16,-1-21 0,-20 0 0,21 0 15,0 0-15,0 0 0,-1 0 0,1 0 16,0 0-16,21-21 0,-21 21 15,21-21 1</inkml:trace>
  <inkml:trace contextRef="#ctx0" brushRef="#br1" timeOffset="134273.14">15769 14584 0,'-21'0'16,"42"0"15,0 0-31,0-21 15,22 21-15,-22 0 0,0 0 0,21 0 16,1 0-16,-22-21 0,21 21 0,-21 0 16,22 0-16,-22-22 0,21 22 15,-21 0-15,1 0 0,-1 0 0,-21-21 16,-21 21 0,-1-21-16,-20 21 15,21 0-15,-21 0 0,-1 0 0,1 0 16,21 0-16,-22 0 0,1 0 0,0 0 15,-1 0-15,22 0 0,-21 21 16,21-21-16,0 0 0,-22 21 16,22-21-16,0 0 0,0 22 0,0-1 15,-1 0 1,22 0-16,0 0 0,0 0 16,0 1-16,0-1 0,0 0 0,0 0 15,0 0-15,0 0 0,0 1 16,0-1-16,0 21 0,0-21 0,0 22 15,0-22-15,-21 21 0,0-21 0,21 22 16,-21-1-16,0 0 0,21-21 16,-21 22-16,-1-1 0,22 0 0,-21 1 15,0-1-15,21-21 0,0 22 0,0-22 16,-21 21-16,21-21 0,0 22 16,0-22-16,0 0 0,0 0 15,0 0-15,0 0 0,21-21 16,0 0-16,0 0 0,1 0 15,-1 0-15,0-21 0,0 21 16,0-21-16,0 0 0,1 0 0,-1-22 16</inkml:trace>
  <inkml:trace contextRef="#ctx0" brushRef="#br1" timeOffset="134804.29">16171 14817 0,'0'0'0,"0"-21"16,0-1-16,21 22 0,-21-21 0,22 21 16,-22-21-16,21 21 0,0-21 15,0 21-15,0 0 16,0 0-16,1 0 0,-1 0 0,0 0 16,0 0-16,0 0 0,0 21 0,-21 0 15,22 0-15,-1 22 0,-21-22 16,0 0-16,0 21 0,0 1 0,0-22 15,0 21-15,0 1 0,0-1 0,0 0 16,-21 1-16,-1-1 0,1-21 16,-21 21-16,21 1 0,-22-22 15,22 21-15,-21-21 0,0 1 0,20-1 16,-20-21-16,0 21 0,21-21 0,-22 0 16,22 0-16,0 0 0,0 0 15,0-21-15,-1 21 0,1-21 0,0-1 16,21 1-16,-21-21 0,21 21 0,0 0 15,0-22-15,0 22 0,0 0 16,0-21-16,0 20 0,21 1 0,0 0 16,0 0-16,1 21 0,-1 0 0,0 0 15,0 0-15,0 0 0,0 0 16,1 21-16,20-21 0,-21 21 0,0 0 16,22 1-16,-22-1 0,0 0 15,0 21-15,-21-21 0,21 1 0,0-1 16,-21 0-16,0 0 0,22 0 15,-1 0-15,0-21 16,0 0-16,0 0 16,0 0-16,1 0 0,-22-21 15,21 21-15,0-21 0,0 0 16</inkml:trace>
  <inkml:trace contextRef="#ctx0" brushRef="#br1" timeOffset="135412.94">16891 14499 0,'0'0'0,"42"0"16,-21 0 0,1 0-16,-1 0 15,0 0-15,21 0 0,-21 0 0,1 0 16,20 0-16,0 0 0,-21-21 0,22 21 15,-1 0-15,-21-21 0,22 21 16,-1 0-16,-21-21 0,0 21 16,0 0-16,1 0 0,-1 0 31,-21 21 0,0 0-31,0 0 0,0 0 16,0 1-16,0 20 0,0-21 0,0 21 15,0-20-15,0 20 0,-21 0 0,21-21 16,-22 22-16,22-1 0,0-21 0,-21 22 16,21-1-16,-21-21 0,21 21 15,-21 1-15,21-1 0,0-21 0,0 22 16,0-1-16,0 0 0,0-21 16,0 22-16,0-22 0,0 21 15,0-21-15,0 1 0,0-1 0,0 0 16,0 0-16,0 0 0,0 0 0,0 1 15,-21-22 17,0 0-32,-1 0 0,1 0 15,0 0-15,0 0 0,0 0 0,0 0 16,-1 0-16,1 0 0,0 0 0,0-22 16,0 22-16,0 0 15,-1 0-15,1 0 16,0 0-1</inkml:trace>
  <inkml:trace contextRef="#ctx0" brushRef="#br1" timeOffset="135576.31">17230 15515 0,'21'0'16</inkml:trace>
  <inkml:trace contextRef="#ctx0" brushRef="#br1" timeOffset="139452.71">20087 1397 0,'21'0'16,"0"-21"15,-21 0-31,22 21 0,-22-21 16,0-1-16,0 1 15,0 0-15,0 0 0,0 0 0,0 0 16,0-1 0,0 1-16,0 0 0,0 0 0,0 0 15,-22 0-15,1-1 0,0 22 0,0-21 16,0 21-16,0 0 15,-1 0-15,-20 0 0,21 21 16,0-21-16,0 22 0,-1-1 16,-20 0-16,21 0 0,0 21 0,-22-20 15,22 20-15,0 0 0,0-21 16,0 22-16,0-1 0,-1-21 0,1 22 16,21-22-16,0 0 0,0 21 15,0-21-15,0 1 0,0-1 0,21 0 16,1-21-16,-1 21 0,0-21 15,0 0-15,21 0 0,-20 0 0,-1 0 16,21 0-16,-21 0 0,22-21 16,-22 21-16,0-21 0,21 0 0,-21-1 15,1 1-15,-1 0 0,0-21 16,0 21-16,0-22 0,0 22 0,1-21 16,-1-1-16,-21 1 0,21-21 15,0 20-15,-21 1 0,0-22 0,21 1 16,-21 21-16,21-1 0,-21-20 0,0 20 15,0 1-15,0 21 16,0-21-16,0 20 0,0-20 0,0 21 0,0 0 16,0 0-16,0-1 15,0 1-15,0 42 32,0 1-32,0-1 15,0 21-15,0-21 0,0 22 0,-21-1 16,0 0-16,21 22 0,-21-22 15,21 22-15,0-22 0,0 21 0,0-20 16,0 20-16,0-20 0,0-1 16,0 0-16,0 1 0,0-1 0,0-21 15,0 0-15,0 22 0,0-22 0,21 0 16,0-21-16,0 21 0,1 0 16,-1-21-16,0 0 15,0 0-15,0 0 0,0 0 0,1 0 16,-1-21-16,21 0 0,-21 0 15,0 0-15,1 21 0,-1-22 0,-21-20 16,21 21-16,0 0 0,-21 0 16,21-1-16,-21 1 0,0 0 0,0 0 15,0 42 17,0 0-32,0 0 15,0 1-15,0-1 0,0 0 16,0 0-16,-21 0 0,21 0 0,0 1 15,0-1-15,0 0 16,0 0 0,21-42 15,-21 0-31,0 0 16,21-1-16,-21-20 0</inkml:trace>
  <inkml:trace contextRef="#ctx0" brushRef="#br1" timeOffset="139656.6">20701 931 0,'0'0'0,"-21"0"0,0-21 15,-1 21-15,1 0 16,0 0 0,21 21 30,21 1-46,0-22 0,-21 21 16,22 0-16,-1-21 0,-21 21 16,21 0-16</inkml:trace>
  <inkml:trace contextRef="#ctx0" brushRef="#br1" timeOffset="139944.43">20870 1164 0,'21'0'47,"-21"21"-47,0 1 0,22-1 16,-22 21-16,21-21 0,-21 0 15,21 1-15,-21-1 0,0 0 16,21 21-16,0-21 0,-21 1 15,21-1-15,-21 0 0,0 0 0,0 0 16,22-21-16,-22 21 16,21-42 15,-21 0-31,0 0 0,21 0 16</inkml:trace>
  <inkml:trace contextRef="#ctx0" brushRef="#br1" timeOffset="140188.29">21251 1037 0,'0'0'0,"-21"21"31,0 1-15,21 20-16,-21-21 0,0 0 0,21 22 15,-22-1-15,1-21 0,21 21 16,-21-20-16,21 20 0,0-21 0,-21 0 15,21 22-15,-21-22 0,21 0 16,0 0-16,21-21 31,0-21-15,0 0-16</inkml:trace>
  <inkml:trace contextRef="#ctx0" brushRef="#br1" timeOffset="140841.24">21780 741 0,'-21'-21'0,"42"21"31,1 0-31,-1-21 0,0 21 16,0 0-16,21 0 0,-20 0 0,-1 0 16,0-22-16,21 22 0,-21 0 15,1 0-15,-1 0 0,-21-21 0,21 21 16,-42 0 15,0 0-31,-1 0 0,-20 0 16,21 0-16,0 0 0,0 0 15,-22 0-15,22 0 0,0 0 0,0 0 16,0 0-16,-1 21 16,1-21-16,0 0 0,0 0 0,0 0 15,21 22-15,-21-22 0,-1 0 0,1 21 16,21 0 0,-21 0-16,21 0 15,0 0-15,-21 1 0,21-1 16,0 0-16,0 0 0,0 21 0,0-20 15,0 20-15,0-21 0,0 21 16,-21 1-16,21-1 0,-21-21 0,21 22 16,0-1-16,0 0 0,-22-21 0,22 22 15,0-1-15,-21-21 0,21 0 16,0 22-16,0-22 0,0 0 16,0 21-16,0-20 0,0-1 0,0 0 15,21 0-15,1 0 16,-1 0-16,0-21 0,0 22 15,0-22-15,0 0 16,1 0-16,-1 0 0,0 0 0,0 0 16,0 0-16,0 0 0,1-22 0,-1 22 15,0-21-15,0 0 0,0 21 16,0-21-16,1 21 0,-1-21 0,-21 0 16,21-1-16,0 1 0,-21 0 15</inkml:trace>
  <inkml:trace contextRef="#ctx0" brushRef="#br1" timeOffset="141132.01">22352 910 0,'0'0'0,"0"-21"0,0 0 15,0 0-15,-21 21 16,21 21-1,0 0-15,0 0 16,-21 22-16,21-22 0,0 21 0,-22 0 16,22 1-16,0-22 15,0 21-15,0 1 0,-21-22 0,21 21 16,-21-21-16,21 0 0,0 22 16,0-22-16,0 0 0,-21 0 15,42-21 16,-21-21-31,21 21 0,0-21 16</inkml:trace>
  <inkml:trace contextRef="#ctx0" brushRef="#br1" timeOffset="141704.06">22775 614 0,'0'-21'16,"21"21"-1,22 0 1,-22 0-16,0-21 0,0 21 16,0 0-16,1 0 0,20 0 15,-21 0-15,0 0 0,0 0 0,1-22 16,-1 22-16,0 0 0,0 0 15,0 0 1,-21 22 0,0-1-1,0 0-15,0 0 0,0 0 16,0 0-16,0 1 16,0-1-16,0 21 0,0-21 0,0 0 15,0 22-15,-21-22 0,21 21 16,0-21-16,0 22 0,0-22 0,0 21 15,0-21-15,0 1 0,0 20 0,0-21 16,0 21-16,0-20 0,0-1 16,0 0-16,0 21 0,0-21 15,0 1-15,0-1 0,0 0 16,0 0-16,-21 0 0,0-21 16,21 21-16,-21 1 0,-22-22 0,22 0 15,0 21-15,0-21 0,-22 0 16,22 21-16,0-21 0,0 0 0,-21 0 15,20 0-15,1 0 0,0 0 0,0 0 16,0 0 0,0 0-16,42-21 47,0 21-47,-21-21 0,21-1 0</inkml:trace>
  <inkml:trace contextRef="#ctx0" brushRef="#br1" timeOffset="142184.79">24215 275 0,'0'0'0,"0"-21"0,0 0 0,0 0 0,0 0 16,0 42 31,-22 21-47,1-21 15,21 22-15,-21-22 0,0 42 16,21-20-16,-21-1 0,0 21 0,-1 1 16,-20-1-16,21 1 0,0 21 15,-22-22-15,1 22 0,0-22 16,-1 22-16,1-22 0,0 1 0,21-1 16,-22-20-16,1 20 0,21-20 0,-22-1 15,22 0-15,0 1 0,0-1 16,21-21-16,0 21 0,-21-20 0,21-1 15,-21 0-15,21 0 0,0 0 16,0-42 31,0 0-47</inkml:trace>
  <inkml:trace contextRef="#ctx0" brushRef="#br1" timeOffset="142940.47">24299 1143 0,'0'0'0,"0"-21"0,0 42 47,0 0-32,0 0-15,0 1 0,0 20 0,0-21 16,-21 0-16,21 22 0,0-22 0,-21 0 15,21 0-15,0 0 0,0 0 16,0 1-16,0-1 16,0-42 15</inkml:trace>
  <inkml:trace contextRef="#ctx0" brushRef="#br1" timeOffset="143288.63">24384 826 0,'0'0'0,"-42"-22"31,20 22-31,1 0 16,21 22-16,-21-1 15,21 0-15,21-21 16,0 0-1,1 0-15,-1 0 0,0 0 16,0 0-16,0-21 0,0 21 16,-21-21-16,0-1 0,0 1 0,0 0 15,0 0-15,0 0 16,0 0-16,-21 21 0,0 0 16,0 0-16,0 0 15,0 0-15,21 21 16,0 0-16,0 0 15,0 21-15,0-20 0,0-1 16,0 0-16,0 0 0,21 0 0,-21 0 16,21 1-16,0-1 0,0 0 15</inkml:trace>
  <inkml:trace contextRef="#ctx0" brushRef="#br1" timeOffset="143792.29">24786 1143 0,'0'0'0,"0"21"0,0 0 15,-21 1-15,21-1 16,0 0-16,-21 0 0,21 0 16,-21 0-16,21 1 0,0-1 15,0 0-15,0 0 0,-22 0 16,22 0-16,0 1 15,-21-22 1,21-22 15,0 1-15,0 0-16,0 0 0,0 0 16,0 0-16,0-1 0,21-20 0,1 21 15,-1-21-15,0 20 0,21-20 16,-21 21-16,22-21 0,-1 20 0,0 1 15,1 21-15,-1-21 0,0 21 16,1 0-16,-22 0 0,21 21 0,-21-21 16,22 21-16,-22 22 0,-21-22 15,0 0-15,21 21 0,-21-20 0,0 20 16,0-21-16,0 21 0,-21-20 16,0-1-16,21 21 0,-21-21 15,-1 0-15,1-21 0,21 22 0,0-1 16,-21-21-16,0 21 15,42-21 17,0-21-32,0 0 0,1-1 15,-1 22-15</inkml:trace>
  <inkml:trace contextRef="#ctx0" brushRef="#br1" timeOffset="144140.09">25569 1080 0,'0'-22'0,"0"44"31,-21-1-15,21 0-16,0 0 0,0 21 0,0 1 16,0-1-16,0 0 0,0 1 15,-21-1-15,21 22 0,0-22 0,0 21 16,0 1-16,-21-1 0,21 1 15,0-1-15,-21 1 0,21-1 0,0 1 16,0-1-16,0 1 0,-22-22 16,1 22-16,21-22 0,-21 22 15,21-22-15,-21 0 0,21 1 0,-21-22 16,0 21-16,21-21 0,0 0 0,0 1 16,-22-22-1,22-22 1,0 1-16,0 0 0,0 0 0,0 0 15,0-22-15,0 22 0,22-21 16,-22-22-16,0 22 0</inkml:trace>
  <inkml:trace contextRef="#ctx0" brushRef="#br1" timeOffset="144460.91">25485 1334 0,'0'0'0,"0"-43"0,0 22 0,0-21 16,0 21-16,0-1 0,0-20 0,0 21 15,0 0-15,0 0 0,0-1 0,21 22 16,0-21-16,0 0 0,0 0 16,22 21-16,-1 0 0,-21-21 0,21 21 15,1 0-15,-1 0 0,0 0 16,-20 21-16,20 0 0,-21 0 0,0 0 16,-21 22-16,0-22 0,0 0 15,0 21-15,0-20 0,-21 20 0,0-21 16,0 0-16,0 0 0,-22 1 15,22-1-15,0 0 0,0 0 16,-22-21-16,22 21 0,0-21 16,0 0-1,42 0 1,0 0-16,0-21 16,1 21-16,-1-21 0,0 21 15</inkml:trace>
  <inkml:trace contextRef="#ctx0" brushRef="#br1" timeOffset="145185.5">26120 1037 0,'0'0'0,"0"-21"0,0 42 47,0 0-47,0 1 0,0-1 16,-22 0-16,22 0 0,0 0 15,0 0-15,0 1 0,0-1 0,0 0 16,0 0-16,0 0 0,0 0 16,22-21-1,-1 0-15,0 0 16,0 0-16,0-21 16,0 21-16,1-21 15,-22 0-15,21 0 0,0 0 16,-21-1-16,0 1 0,21-21 0,0 21 15,-21-22-15,0 22 0,0 0 16,21 0-16,-21 0 0,0 42 31,0 0-31,0 0 16,0 0-16,-21 1 0,21 20 0,0-21 16,0 0-16,0 0 0,0 1 15,0-1-15,0 0 0,0 0 0,0 0 16,0 0-1,21-21-15,1 0 16,-1 0-16,0 0 16,0-21-16,0 0 0,0 0 15,1 0-15,-1 0 0,0-22 16,-21 22-16,21-21 0,0-1 16,0 1-16,1 0 0,-22-22 0,21 22 15,-21 0-15,0-1 0,21 1 16,0 0-16,-21-1 0,21 22 0,-21-21 15,0 21-15,0-1 0,0 1 16,0 42 0,0 1-1,0-1-15,0 21 16,0-21-16,-21 22 0,21-1 0,-21 0 16,21 1-16,0-1 0,0 0 15,0 1-15,0-1 0,-21 0 0,21 1 16,0-1-16,0-21 0,-21 21 0,21-20 15,0-1-15,0 0 0,0 0 16,0 0-16,21-21 16,0 0-1,0 0-15,0 0 0,-21-21 16,21 0-16</inkml:trace>
  <inkml:trace contextRef="#ctx0" brushRef="#br1" timeOffset="145448.25">26628 762 0,'0'0'0,"0"-21"16,21 21 0,0 0-16,0 0 0,0 0 15,22 0-15,-22 0 0,21-21 16,0 21-16,-20 0 0,41 0 15,-21 0-15,1 0 0,-22 0 0,21 0 16,1 0-16,-22 0 0,0 0 16,0 0-16,0 0 15,0 0 1,-21-21 0</inkml:trace>
  <inkml:trace contextRef="#ctx0" brushRef="#br1" timeOffset="148420.43">27220 529 0,'21'0'31,"1"0"-15,-1 0-16,0 0 0,0 0 0,21 0 15,-20 0-15,20 0 0,0 0 0,1 0 16,-1 0-16,-21 0 0,21 0 16,1 0-16,-22 0 0,21 0 0,-21 0 15,1 0 1,-44 0 15,1 0-31,0 0 0,0 0 16,0 0-16,0 0 15,-1 0-15,1 0 0</inkml:trace>
  <inkml:trace contextRef="#ctx0" brushRef="#br1" timeOffset="148785.21">27305 508 0,'0'0'0,"-21"0"15,0 0-15,21 21 0,0 0 16,-22 1 0,22-1-16,-21 0 0,21 0 15,0 0-15,-21 0 16,0 22-16,21-22 0,-21 0 0,21 21 16,0-20-16,-21 20 0,-1 0 15,22-21-15,-21 22 0,21-1 0,0 0 16,0-20-16,-21 20 0,21-21 15,0 21-15,-21-20 0,21 20 0,0-21 16,0 0-16,0 0 0,0 22 0,0-22 16,0 0-16,0 0 15,0 0-15,0 1 0,21-22 0,0 21 16,0-21 0,1 21-16,-1-21 0,-21 21 0,21-21 15,0 0-15,0 0 0,0 0 0,1 0 16,-1 0-16,0 0 15,0 0-15,0-21 0,0 0 0,1 21 16,-1 0-16,0-21 0,0 21 16,0-22-16,0 1 0,1 0 0</inkml:trace>
  <inkml:trace contextRef="#ctx0" brushRef="#br1" timeOffset="149080.04">27919 889 0,'0'0'0,"0"-21"0,0 0 16,-21 21 15,21 21-15,0 0-16,-22 0 0,22 0 15,0 1-15,0 20 0,-21-21 16,0 21-16,0-20 0,21 20 0,-21-21 15,21 21-15,-21-20 0,-1-1 16,22 0-16,0 0 0,0 0 0,0 0 16,0 1-1,22-22 1,-1-22 0,0 22-16,0-21 0</inkml:trace>
  <inkml:trace contextRef="#ctx0" brushRef="#br1" timeOffset="149736.19">28300 487 0,'0'-21'16,"21"21"-1,0 0-15,0 0 0,0 0 16,1 0-16,-1 0 0,21 0 16,-21 0-16,22 0 0,-1 0 0,-21 0 15,21 0-15,1 0 0,-1 0 16,0 0-16,-20 0 0,20 0 0,-21 0 16,21 0-16,-20 0 0,-1 0 15,0 0-15,-21 21 47,0 0-47,0 0 16,0 0-16,0 1 0,0 20 15,0-21-15,-21 0 0,0 0 16,21 22-16,-22-22 0,22 21 0,-21-21 16,21 22-16,-21-1 0,0-21 15,21 22-15,-21-1 0,21-21 0,-21 21 16,21-20-16,-22 20 0,22-21 0,0 21 15,-21-20-15,21-1 0,-21 21 16,21-21-16,0 0 0,0 1 16,0-1-16,0 0 0,0 0 15,0 0-15,0 0 0,0 1 0,0-1 16,0 0-16,-21 0 0,21 0 0,0 0 16,-21 1-16,0-22 15,-1 21-15,1-21 0,0 0 0,0 0 16,-21 0-16,20 0 0,-20 0 15,0 0-15,-1 0 0,1 0 0,0 0 16,-1 0-16,22 0 0,-21 0 16,0 0-16,20 0 0,1-21 0,0 21 15,0 0-15,0 0 0,42 0 63,0-22-63</inkml:trace>
  <inkml:trace contextRef="#ctx0" brushRef="#br1" timeOffset="153620.26">9123 466 0,'-106'21'31,"106"0"-15,0 0-16,-21 0 0,0 1 0,21-1 16,-22 21-16,22 0 0,0-20 15,-21 20-15,0 21 0,21-20 0,-21-1 16,21 22-16,-21-22 0,0 21 16,-1-20-16,22 20 0,-21-20 15,0-1-15,21 0 0,0-21 0,0 22 16,-21-22-16,21 0 0,0 0 15,0 0-15,-21-21 0,21 22 16,0-44 0,0 1-1,21 0-15,0 0 0,-21 0 0,0-22 16,21 22-16,0-21 0,1 0 16,-22-1-16,0-20 0,21 20 0,0-20 15,-21-1-15,21 22 16,0-21-16,-21 20 0,21 1 0,1 0 15,-22-1-15,21 22 0,0 0 16,-21-21-16,21 20 0,0 22 0,0-21 16,1 0-16,-1 0 0,0 21 15,0 0-15,0 0 0,0 0 0,1 0 16,-1 21-16,0 0 0,0 22 0,0-22 16,0 21-16,1 0 0,-22 1 15,0 20-15,0-20 0,0 20 0,0-21 16,0 22-16,0-22 0,0 22 15,0-22-15,-22 0 0,22 1 0,-21-22 16,21 21-16,-21-21 16,21 1-16,0-1 0,0 0 0,0 0 15,0 0-15,0 0 16,0-42 31,0 0-47,0 0 0,0 0 0,0 0 15,0-1-15</inkml:trace>
  <inkml:trace contextRef="#ctx0" brushRef="#br1" timeOffset="153904.1">8953 1122 0,'0'0'0,"43"0"31,-22 0-31,0 0 16,0-21-16,22 21 0,-22 0 15,0 0-15,21 0 0,-21 0 0,22 0 16,-22-21-16,0 21 0,0 0 16,0 0-16,1 0 0,-1 0 0,-21-22 62,21 1-62,0 0 16</inkml:trace>
  <inkml:trace contextRef="#ctx0" brushRef="#br1" timeOffset="154341.19">10287 868 0,'-21'0'0,"42"0"0,-63 0 15,20 0-15,1 0 16,0 0-16,0 0 15,42 0 17,0 0-17,0 0-15,22 0 0,-22 0 0,21 0 16,-21 0-16,22 0 16,-1 0-16,-21 0 0,22-21 0,-22 21 15,0 0-15,21 0 0,-21 0 16,1 0-16,-1 0 0,0 0 0,0 0 15,0 0-15,0 0 16,-42 0 31,0 0-31,-21 0-16,21 21 0,-1-21 0,-20 21 15,21-21-15</inkml:trace>
  <inkml:trace contextRef="#ctx0" brushRef="#br1" timeOffset="154609.12">10139 1016 0,'0'0'0,"-21"0"0,-1 0 31,22 21-31,22-21 16,-1 0-16,0 0 0,21 0 15,-21 0-15,22 0 0,-22 0 16,21 0-16,-21-21 0,22 21 0,-22 0 15,21-21-15,-21 21 0,22 0 16,-22 0-16,21 0 0,-21-21 16,1 21-16,-1 0 0,0 0 15,-21-21 17,0-1-32,0 1 15,0 0-15,21 0 16</inkml:trace>
  <inkml:trace contextRef="#ctx0" brushRef="#br1" timeOffset="155104.15">10668 550 0,'0'0'0,"-21"0"16,0 0-16,-1 0 15,22 22 16,0-1-15,0 0-16,0 0 0,22-21 16,-1 21-16,0 0 0,0 1 15,0-1-15,0 0 0,22-21 0,-22 21 16,0 0-16,21 0 0,-20-21 16,-1 22-16,21-22 0,-21 21 0,0-21 15,1 0-15,-1 0 0,0 0 0,0 0 16,0 0-16,0 0 15,-42 21 32,0-21-47,0 21 0,0 0 16,0 0-16,-22 1 0,22-1 0,-21 0 16,-1 21-16,22-21 0,-21 1 15,21 20-15,-22-21 0,22 0 0,0 0 16,0 1-16,0-1 0,0-21 0,-1 21 15,1 0-15,21 0 16,-21-21-16,0 0 31</inkml:trace>
  <inkml:trace contextRef="#ctx0" brushRef="#br1" timeOffset="158703.91">9207 5186 0,'0'0'0,"0"-21"32,0 0-17,0-1 1</inkml:trace>
  <inkml:trace contextRef="#ctx0" brushRef="#br1" timeOffset="159752.31">9165 2371 0,'0'-21'0,"0"-1"15,0 1-15,0 0 16,0 0-16,0 0 15,0 0-15,0-1 16,0 44 47,0-1-63,0 0 15,0 21-15,0 1 0,0-22 0,0 21 16,0 22-16,0-22 0,0 0 15,0 1-15,0 20 0,0-21 0,0 1 16,0-1-16,0-21 0,0 22 0,0-22 16,0 0-16,0 0 0,0 0 15,0 0-15,0 1 0,0-44 63,0 1-63,0 0 0,0 0 15,-21 0-15,21 0 0</inkml:trace>
  <inkml:trace contextRef="#ctx0" brushRef="#br1" timeOffset="160225.06">8784 2455 0,'0'0'0,"-21"0"0,0 0 15,0-21-15,21 0 16,-22 21-16,22-21 0,0 0 16,0 0-16,22-1 0,-1 22 15,0-21-15,0 0 0,0 21 16,0 0-16,22-21 0,-22 21 0,21 0 16,1-21-16,-1 21 0,0 0 15,1 0-15,20 0 0,-21 0 0,1 0 16,-1 0-16,22 0 0,-22 0 0,21 0 15,-20 21-15,-1 0 0,22 0 16,-22 0-16,-21 1 0,21-1 16,-20 21-16,-1-21 0,0 0 0,-21 22 15,0-1-15,0-21 0,0 22 16,0-22-16,-21 21 0,0 0 0,-1-20 16,-20 20-16,0-21 0,-1 21 0,1-20 15,0 20-15,-1-21 0,1 0 16,0 0-16,-1 1 0,1 20 0,-21-42 15,20 21-15,1 0 0,0 0 0,-1-21 16,22 22-16,-21-22 0,-1 0 16,22 0-16,0 0 0,0 0 0,0 0 15,42-22 32,0 1-47,0 21 16</inkml:trace>
  <inkml:trace contextRef="#ctx0" brushRef="#br1" timeOffset="160704.79">10414 2477 0,'0'0'15,"-21"0"-15,0 0 0,-1 0 16,22-22-1,22 22 1,-1 0-16,0 0 16,0 0-16,21 0 15,1 0-15,-22 0 0,21 0 0,1 0 16,-1-21-16,0 21 0,1 0 0,-1 0 16,0 0-16,1 0 0,-22 0 15,21 0-15,-21 0 0,22 0 0,-22 0 16,0 0-16,0 0 0,0 0 15,0 0 1,-42 0 15,0 0-31,0 0 16,0 21-16,0-21 0,-1 0 0,1 0 16,0 0-16,0 0 0</inkml:trace>
  <inkml:trace contextRef="#ctx0" brushRef="#br1" timeOffset="161024.24">10308 2582 0,'0'0'0,"-21"0"0,21 22 0,-21-22 31,42 0-15,0 0-16,0 0 15,0 0-15,1 0 0,-1 0 16,21 0-16,0 0 0,-20 0 0,20 0 16,0 0-16,1 0 0,-1-22 0,0 22 15,1 0-15,-1 0 0,-21 0 16,21 0-16,1-21 0,-22 21 0,0 0 16,0 0-16,22 0 0,-22-21 15,0 21-15,-21-21 31,0 0-15,0 0 0</inkml:trace>
  <inkml:trace contextRef="#ctx0" brushRef="#br1" timeOffset="161552.84">10922 2159 0,'-21'0'31,"42"21"1,0 0-17,0-21-15,-21 22 0,21-1 16,1-21-16,-1 21 0,0 0 0,0-21 15,0 21-15,0 0 0,1 1 16,20-22-16,-21 21 0,0-21 0,0 21 16,1-21-16,-1 0 0,0 0 0,21 21 15,-21-21-15,1 0 0,-1 0 16,0 0-16,0 0 0,0 0 0,0 0 16,-21 21 30,0 0-46,-21-21 0,0 22 16,0-22-16,0 21 0,0 0 16,-1 0-16,1 0 0,-21 0 0,21 1 15,0 20-15,-22-21 0,1 0 0,0 22 16,20-22-16,-20 0 0,0 21 16,-1-21-16,22 1 0,0-1 0,-21 0 15,21 0-15,-1 0 0,1-21 16,21 21-1</inkml:trace>
  <inkml:trace contextRef="#ctx0" brushRef="#br1" timeOffset="170836.75">11917 2180 0,'0'-21'0,"0"0"15,0 0 1,0 0-1,-21 21 17,-1 21-17,22 0-15,0 0 0,-21 0 16,21 22-16,0-22 0,0 21 16,0 0-16,-21 22 0,21-22 0,-21 1 15,21-1-15,0 21 0,-21-20 16,21-1-16,-21 0 0,21 1 0,-22-22 15,22 21-15,0-21 0,-21 1 0,21-1 16,0 0-16,-21 0 0,21 0 16,0-42 15,0 0-31,0 0 16,0 0-16,0-1 0,0 1 0,0 0 15,0 0-15,0-21 0,21 20 16,0-20-16,-21 0 0,22-1 15,-1 22-15,0-21 0,0 21 0,0 0 16,0-1-16,1 22 0,-1 0 16,0 0-16,0 0 0,0 0 0,0 0 15,1 22-15,-22-1 0,21 0 16,0 0-16,-21 0 0,21 22 0,-21-22 16,0 0-16,0 21 0,0-21 0,0 22 15,21-22-15,-21 0 0,0 0 16,21 0-16,-21 1 0,0-1 15,22 0-15,-1-21 0,0 0 16,0 0-16,0 0 16,0 0-16,1 0 15,-22-21-15,21 21 0,0-21 0,-21-1 16,21 1-16,0 0 0,0 0 16,-21-21-16,22-1 0,-1 22 0,-21-21 15,0-1-15,21 1 0,0 0 0,-21-1 16,0 1-16,0 21 0,0-21 15,0 20-15,0-20 0,0 21 0,0 0 16,0 0-16,0 42 31,0 0-31,0 0 16,0 21-16,-21 1 0,21-1 0,-21 0 16,21 1-16,0-1 15,0 22-15,-21-22 0,21 0 0,-22 1 16,22-1-16,0-21 0,0 21 0,0-20 15,0-1-15,0 0 0,0 0 16,0 0-16,0 0 16,22-21-1,-1-21 1,-21 0-16,0 0 16,21 0-16,-21 0 0,0-1 0,0 1 15</inkml:trace>
  <inkml:trace contextRef="#ctx0" brushRef="#br1" timeOffset="171044.64">12319 2540 0,'21'0'32,"0"0"-32,0 0 15,1 0-15,-1 0 0,21-21 0,-21 21 16,0 0-16,22-21 0,-22 21 15,0 0-15,21-21 0,-20 21 16,20-22-16,-21 22 0,0 0 0,0 0 0,1 0 16,-22-21-16,21 21 15</inkml:trace>
  <inkml:trace contextRef="#ctx0" brushRef="#br1" timeOffset="171829.19">12996 2498 0,'0'21'31,"-21"-21"-31,21 21 0,0 0 16,-21 0-16,21 1 0,0-1 15,0 0-15,0 0 0,0 0 0,-21 22 16,21-22-16,0 0 0,0 0 0,0 0 16,0 0-16,0 1 15,0-1-15,-21-21 16,21-21 31,0-1-47,0 1 0,0 0 15,0 0-15,0 0 0,0-22 16,0 22-16,0-21 0,21 21 0,0-22 16,-21 22-16,21-21 0,0 21 0,0-22 15,1 22-15,-1 0 0,21 0 16,-21 21-16,0-21 0,1 21 0,20 0 16,-21 0-16,0 0 0,0 0 15,22 21-15,-22 0 0,-21 0 0,21 0 16,0 1-16,-21 20 0,21-21 0,-21 21 15,0-20-15,0-1 0,0 21 16,0-21-16,0 0 0,0 1 16,0-1-16,0 0 0,-21 0 15,0 0-15,0-21 16,21-21 15,0 0-31,0 0 16,0 0-16,0-1 0,0 1 15,0 0-15,0 0 0,0-21 0,21 20 16,0 1-16,0-21 0,1 21 16,-1 0-16,0-1 0,0 1 0,0 0 15,0 21-15,1 0 0,-1 0 0,21 0 16,-21 0-16,0 0 0,1 0 16,-1 21-16,0 0 0,0 1 15,0 20-15,-21-21 0,0 0 0,0 22 16,0-22-16,0 0 0,0 21 15,0-21-15,0 1 0,-21-1 0,21 0 16,0 0-16,-21 0 0,21 0 0,-21 1 16,21-1-1,0-42 17</inkml:trace>
  <inkml:trace contextRef="#ctx0" brushRef="#br1" timeOffset="172288.93">13928 2836 0,'21'0'31,"0"0"-31,0-21 16,0 21-16,-21-21 0,21 0 0,1 21 16,-1-21-16,0 0 15,0-1-15,0 1 0,-21-21 0,21 21 16,1 0-16,-22-22 0,0 22 0,0-21 16,21 21-16,-21-22 0,0 22 15,0-21-15,0-1 0,0 22 0,0 0 16,0-21-16,0 21 0,0-1 0,0 1 15,0 0-15,-21 21 16,-1 0-16,1 21 16,0-21-16,0 21 0,21 22 0,-21-22 15,0 21-15,-1 1 0,22-1 16,0 0-16,-21 1 0,21-1 0,0 0 16,0 1-16,0-22 0,0 21 15,0-21-15,21 22 0,1-22 16,-1 0-16,0-21 0,0 21 0,0-21 15,0 0-15,1 0 0,-1 0 16,0 0-16,21 0 0,-21 0 0,1 0 16,-1-21-16,0 21 0,0-21 0,21 0 15</inkml:trace>
  <inkml:trace contextRef="#ctx0" brushRef="#br1" timeOffset="172604.74">15113 1990 0,'0'0'0,"0"21"32,-21 0-17,21 21-15,-21-20 0,-1 20 0,1 0 16,0 1-16,0-1 0,0 21 0,0-20 15,-1 20-15,1 1 0,-21-22 16,21 22-16,0-1 0,-1 1 0,1-22 16,0 0-16,21 1 0,0-1 15,-21-21-15,21 21 0,0-20 16,-21-1-16,21 0 0,0 0 0,0 0 16,21-21-1,0 0 1</inkml:trace>
  <inkml:trace contextRef="#ctx0" brushRef="#br1" timeOffset="173460.25">15706 2265 0,'0'0'16,"0"-21"-1,0 0-15,0 42 32,0 0-17,0 0-15,0 21 16,0-20-16,0 20 0,0 0 0,0 1 16,-22-1-16,22 0 0,0 1 0,-21-1 15,21-21-15,-21 21 0,21-20 16,0 20-16,-21-21 0,21 0 0,-21 0 15,21 1-15,-21-22 0,21 21 16,-22-21 0,1 0-1,21-21 1,0-1-16,0 1 16,0 0-16,0 0 0,0 0 0,0 0 15,21-1-15,1-20 0,-1 21 0,0 0 16,0 0-16,0-1 0,0-20 15,22 21-15,-22 21 0,21-21 0,-21 0 16,22 21-16,-22 0 0,21 0 16,1 0-16,-1 0 0,-21 21 0,21 0 15,-20 0-15,-1 0 0,0 0 0,0 1 16,-21 20-16,0-21 0,0 0 16,0 22-16,-21-22 0,21 0 0,-42 21 15,20-21-15,-20 1 0,21-1 16,-21 0-16,-1 0 0,1-21 15,21 21-15,-22-21 0,1 0 0,21 21 16,0-21-16,0 0 0,-1 0 0,1 0 16,0 0-16,21-21 31,0 0-31,21 0 16,0 21-16,1-21 0,-1 21 15</inkml:trace>
  <inkml:trace contextRef="#ctx0" brushRef="#br1" timeOffset="173905">16531 2582 0,'-21'0'31,"0"0"-31,21 22 0,-21-1 0,-1 0 15,1 0-15,0 0 0,0 0 16,21 1-16,-21-1 0,0 0 0,21 0 16,-22 21-16,22-20 0,0-1 0,0 0 15,0 0-15,22 0 16,-1 0-16,0-21 0,0 0 16,0 0-16,0 0 0,1 0 0,-1 0 15,0 0-15,21 0 0,-21 0 16,1-21-16,-1 0 0,21 21 0,-21-21 15,0 0-15,1 0 0,-1-1 0,0-20 16,0 21-16,0-21 0,-21 20 16,0-20-16,0 21 0,0-21 0,0 20 15,0 1-15,-21 0 0,0 0 0,0 0 16,0 21-16,-1 0 0,1-21 16,0 21-16,0 0 0,0 0 15,-22 0-15,22 21 0,0 0 16,0 0-16,21 0 15,0 0-15,0 1 0,0-1 16,21 0-16,0-21 0,0 21 16,22-21-16,-22 21 0</inkml:trace>
  <inkml:trace contextRef="#ctx0" brushRef="#br1" timeOffset="174472.84">17441 2561 0,'0'0'0,"-63"-63"31,42 63-31,-1 0 16,1 0-16,0 0 0,0 0 16,0 21-16,-22 0 0,22 0 0,0 0 15,0 1-15,-21-1 0,20 21 16,1-21-16,0 0 0,0 22 0,0-22 15,21 0-15,0 21 0,0-20 0,0-1 16,0 0-16,0 0 0,0 0 16,0 0-16,21-21 0,0 0 15,0 22-15,0-22 0,1 0 16,-1 0-16,0 0 0,21 0 16,-21-22-16,1 22 0,20-21 15,-21 0-15,0 0 0,0 0 0,22 0 16,-22-1-16,0 1 0,0-21 15,0 0-15,-21 20 0,22-20 0,-22 0 16,21-1-16,-21-20 0,21 21 0,-21-1 16,0 1-16,0 21 0,0-22 15,0 22-15,0 0 0,0 0 0,0 0 16,0 0-16,0 42 16,-21 0-1,21 0-15,0 0 0,0 22 0,-21-22 16,21 21-16,0 22 0,0-22 0,0 0 15,0 1-15,0-1 16,0 0-16,0 1 0,0-1 0,0 0 16,0-21-16,0 22 0,0-22 0,0 0 15,0 0-15,0 0 16,21-21-16,0 0 0,0 0 16,0 0-16,0 0 0,1 0 15,-1-21-15</inkml:trace>
  <inkml:trace contextRef="#ctx0" brushRef="#br1" timeOffset="175141.46">17949 2625 0,'0'0'0,"-21"0"31,0 21-31,21 0 16,-21 0-16,21 0 15,-21 1-15,21-1 0,0 0 0,0 0 16,0 0-16,0 0 0,0 1 16,0-1-16,21-21 15,0 21-15,0-21 16,0 0-16,0 0 0,1 0 0,20 0 16,-21-21-16,0 21 15,22-21-15,-22-1 0,0 22 0,21-21 16,-21 0-16,1 0 0,-22 0 0,21-22 15,-21 22-15,21 0 0,-21 0 16,0 0-16,0 0 0,0-1 0,0 1 16,0 42 15,0 1-31,0-1 0,-21 0 0,21 0 16,-21 0-16,21 22 0,-22-22 15,22 21-15,0 0 0,0-20 16,-21 20-16,21 0 0,-21 1 0,21-1 15,-21 0-15,21 22 0,0-22 16,0 0-16,0 22 0,0-22 0,0 1 16,0-1-16,0 21 0,0-20 0,0-1 15,0 0-15,0 1 0,0-1 16,0-21-16,0 22 0,-21-1 0,21-21 16,0 21-16,-21-20 0,21 20 0,0-21 15,-22 21-15,1-20 0,0-1 0,0 0 16,0-21-16,0 21 0,-1-21 15,1 21-15,0-21 0,0 0 16,0 0-16,0-21 0,-1 0 0,1 0 16,21 0-16,-21-22 0,21 22 15,0-21-15,0-1 0,0 1 0,0 0 16,0-1-16,21 1 0,0 0 0,1-1 16,-1 1-16,0 0 0,0 21 15,0-22-15,0 1 0,1 21 0,20-22 16,-21 22-16,0-21 0,0 21 0,1-22 15,20 22-15,-21 0 0,21-21 16,-20 21-16,20-22 0</inkml:trace>
  <inkml:trace contextRef="#ctx0" brushRef="#br1" timeOffset="175429.31">19092 2138 0,'0'0'0,"-21"-21"0,0 21 15,0 21 1,21 0-16,0 0 0,-21 0 16,-1 22-16,1-1 0,0 22 15,0-22-15,0 43 0,21-22 16,-21 1-16,-1 20 0,1-20 0,0-1 15,0 1-15,0-22 0,0 22 16,21-22-16,0 0 0,-22 1 0,22-1 16,0-21-16,0 21 0,0-20 0</inkml:trace>
  <inkml:trace contextRef="#ctx0" brushRef="#br1" timeOffset="176388.76">19981 2963 0,'0'0'15,"21"0"-15,1 0 16,-1 0-16,-21-21 16,21 21-16,-21-21 0,0 0 15,21 21-15,-21-21 0,21 0 0,-21-1 16,0 1-16,0 0 0,0 0 16,0 0-16,0 0 0,-21-22 0,0 22 15,0 0-15,0 0 0,-1 21 0,-20-21 16,21 21-16,-21 0 0,-1 0 15,22 0-15,-21 21 0,-1 0 0,1 0 16,0 0-16,-1 22 0,1-22 0,0 21 16,21-21-16,-1 22 15,1-22-15,0 21 0,21-21 0,0 22 16,0-22-16,0 0 0,0 0 0,0 0 16,0 0-16,21 1 0,0-1 15,1-21-15,-1 0 0,21 21 0,0-21 16,1 0-16,-1 0 0,0 0 15,1 0-15,-1-21 0,0 0 0,1 21 16,-22-22-16,21 1 0,1 0 0,-22 0 16,21-21-16,-21 20 0,22-20 15,-22 21-15,0-21 0,-21-1 0,21 1 16,0 0-16,-21-1 0,0-20 0,0 20 16,0 1-16,21 0 15,-21-1-15,0 22 0,0-21 0,0 21 16,0 0-16,-21 21 15,21 21 1,-21 21-16,0 0 0,21 1 16,-21-1-16,21 0 0,0 22 15,-21-22-15,21 1 0,-22 20 0,22-21 16,0-20-16,0 20 0,0 0 0,0-21 16,0 22-16,0-22 0,0 0 15,0 0-15,0 0 0,22-21 16,-1 0-1,0 0 1,0 0-16</inkml:trace>
  <inkml:trace contextRef="#ctx0" brushRef="#br1" timeOffset="176624.63">20574 2794 0,'0'0'0,"0"21"15,-21-21 1,21 21-16,-21 1 0,21-1 0,0 0 16,0 0-16,-22 0 0,22 0 15,-21 1-15,21-1 0,0 0 16,0 0-16,0 0 0,-21 0 16,21 1-16,0-44 46,0 1-46</inkml:trace>
  <inkml:trace contextRef="#ctx0" brushRef="#br1" timeOffset="176796.53">20574 2625 0,'0'0'0,"0"-21"0,0-1 0,0 1 0,0 0 15,0 42 32,0 0-47,0 1 16,21-1-16,-21 0 15,21 0-15</inkml:trace>
  <inkml:trace contextRef="#ctx0" brushRef="#br1" timeOffset="177052.37">20891 2752 0,'22'0'15,"-1"21"-15,-21 0 16,0 0-16,21 0 16,-21 1-16,21-1 0,-21 0 0,0 0 15,0 0-15,21 0 0,-21 1 0,0-1 16,21 0-16,-21 0 0,0 0 15,0 0-15,22 1 16,-1-22 15,-21-22-15</inkml:trace>
  <inkml:trace contextRef="#ctx0" brushRef="#br1" timeOffset="177288.25">21399 2625 0,'-105'84'15,"83"-41"1,1-22-16,0 21 16,0-21-16,21 22 0,-21-22 0,0 0 15,-1 21-15,1-20 0,0-1 0,21 0 16,0 0-16,-21-21 0,21 21 15,21-21 17,0 0-32,0 0 0,1-21 15</inkml:trace>
  <inkml:trace contextRef="#ctx0" brushRef="#br1" timeOffset="177828.49">21844 2392 0,'0'-21'16,"21"21"-1,0-21-15,0 21 0,1-22 16,-1 22-16,0 0 0,0 0 0,0 0 15,22 0-15,-22 0 0,0 0 16,0 0-16,0 0 0,0 0 0,-42 0 47,0 0-47,0 0 0,0 0 16,0 0-16,-1 0 0,-20 0 15,21 0-15,0 0 0,0 0 16,-1 0-16,1 0 0,0 0 15,0 0 1,0 0-16,21 22 0,0-1 16,-21 0-16,21 0 0,-22 0 15,22 0-15,-21 1 0,21-1 16,0 21-16,0-21 0,-21 22 16,21-1-16,-21 0 0,21-21 0,-21 22 0,21-1 15,0 0-15,0-20 16,0 20-16,-21-21 0,21 21 0,0-20 15,0-1-15,0 0 0,0 0 0,0 0 16,0 0-16,0 1 0,21-22 16,-21 21-16,21-21 0,0 0 15,0 0-15,0 0 0,1 0 16,-1 0-16,0-21 0,21-1 16,-21 22-16,1-21 0</inkml:trace>
  <inkml:trace contextRef="#ctx0" brushRef="#br1" timeOffset="178372.81">22521 2519 0,'0'0'0,"0"-21"0,0 0 16,0-1-16,0 1 15,0 0-15,0 0 16,0 0-16,21 21 15,1 0-15,-1 0 0,0 0 16,0 0-16,0 0 0,0 21 16,-21 0-16,22 0 15,-1 0-15,-21 22 0,21-22 0,-21 21 16,0-21-16,0 22 0,0-1 0,0-21 16,0 22-16,-21-1 0,-22-21 15,22 0-15,0 22 0,-21-22 0,21 0 16,-22 0-16,1 0 0,0 0 0,20-21 15,-20 22-15,0-22 0,21 0 16,-1 0-16,1 21 0,0-21 0,0 0 16,0 0-16,21-21 0,0-1 15,0 1-15,0 0 16,0 0-16,0 0 0,21 0 16,0-1-16,-21 1 0,21 0 15,-21 0-15,21 0 0,1 21 16,-1 0-16,0 0 15,-21 21-15,21-21 16,0 21-16,-21 0 0,21 0 16,-21 1-16,22-1 0,-1 0 0,-21 0 15,21 0-15,0-21 0,-21 21 16,21-21-16,0 0 0,1 0 16,-1 0-16,0 0 0,0 0 0,0 0 15,0 0-15,1 0 0,-1 0 16,0 0-16,0-21 0,21 0 15,-20 0-15,-1 0 0</inkml:trace>
  <inkml:trace contextRef="#ctx0" brushRef="#br1" timeOffset="178828.56">23135 2244 0,'0'0'0,"-21"0"0,42 0 31,0 0-15,0 0-16,1 0 0,-1 0 16,0 0-16,21 0 0,-21 0 0,1 0 15,20 0-15,-21 0 16,0-21-16,0 21 0,1 0 0,-1 0 16,-42 21 15,-1 0-16,22 0-15,0 0 0,-21 0 16,21 1-16,-21-1 0,21 21 16,-21-21-16,21 22 0,0-1 0,0-21 15,0 21-15,0 1 0,0-1 0,0-21 16,0 22-16,-21-1 0,21-21 16,0 21-16,-21-20 0,21-1 0,0 21 15,0-21-15,-22 0 0,1 1 16,0-1-16,0 0 15,21 0-15,-21-21 0,0 21 0,-1-21 16,1 0-16,0 0 0,0 0 16,0 0-16,0 0 0,-1 0 15,1 0 1,21-21-16,0 0 0,0 0 16,0 0-16</inkml:trace>
  <inkml:trace contextRef="#ctx0" brushRef="#br1" timeOffset="182024.1">24320 2053 0,'22'0'0,"-22"-21"16,21 21-16,0 0 0,-21-21 16,0 0-1,21 21-15,-21-21 0,0 42 32,-21-21-17,21 42-15,-21-21 0,0 22 0,-1-22 16,1 21-16,0 22 15,0-22-15,0 21 0,-22-20 0,22 20 16,0 1-16,-21-22 0,21 22 16,-22-22-16,22 0 0,0 1 0,-21-1 15,20 0-15,1-21 0,0 22 0,0-22 16,0 0-16,21 0 0,-21 0 16,21 1-16,-22-22 0,22 21 0,0 0 31,0-42 0,22 0-31,-1-1 16</inkml:trace>
  <inkml:trace contextRef="#ctx0" brushRef="#br1" timeOffset="182292.97">24574 2561 0,'0'43'31,"0"-22"-31,0 0 0,-21 0 0,0 0 16,0 0-16,21 1 0,-21 20 0,0-21 16,21 0-16,-22 0 0,1 1 15,21-1-15,0 0 0,-21 0 16,0-21-16,21 21 0,0 0 15,0-42 17,0 0-17,0 0-15</inkml:trace>
  <inkml:trace contextRef="#ctx0" brushRef="#br1" timeOffset="182592.79">24680 2371 0,'0'21'31,"21"-21"1,1 0-32,-1-21 0,0 21 15,-21-21-15,21-1 0,-21 1 16,0 0-1,-21 0-15,0 21 16,0 0-16,-1 0 0,1 0 0,0 0 16,0 0-16,0 0 15,0 21-15,-1-21 0,22 21 0,0 0 16,0 1-16,0-1 16,0 0-16,0 0 0,22 0 15,-1-21-15,0 0 0</inkml:trace>
  <inkml:trace contextRef="#ctx0" brushRef="#br1" timeOffset="183060.53">25125 2582 0,'0'0'0,"0"22"0,-21 41 15,21-42 1,0 0-16,-22 1 0,22-1 15,-21 0-15,21 0 0,-21 0 16,21 0-16,0 1 0,-21-1 16,0-21-16,21 21 0,-21-21 0,21 21 15,-22-21 1,1 0 0,21-21-16,0 0 15,0 0 1,0-1-16,0 1 0,0 0 0,21 0 15,1-21-15,-1 20 0,0-20 0,0 21 16,0 0-16,0-22 0,22 22 16,-22 0-16,21 21 0,-21-21 0,22 21 15,-22 0-15,0 0 0,21 0 16,-20 21-16,-1 0 0,0 0 0,0 1 16,0-1-16,-21 21 0,0-21 0,0 0 15,0 22-15,0-22 0,0 0 16,0 21-16,-21-20 0,0-1 0,0 0 15,0 0-15,21 0 16,-22-21-16,22 21 0,22-42 47</inkml:trace>
  <inkml:trace contextRef="#ctx0" brushRef="#br1" timeOffset="183388.34">25908 2582 0,'-21'0'31,"21"22"-15,-21-22-16,21 21 15,-22 21-15,22-21 0,-21 22 0,21-1 16,-21 0-16,21 1 0,0 20 15,-21-21-15,21 22 0,-21 21 0,21-22 16,-21 22-16,-1-22 0,22 1 0,-21 20 16,0-20-16,0-1 0,21 1 0,-21-22 15,0 22-15,21-22 0,0 0 16,0 1-16,-22-22 0,22 21 0,0-21 16,-21 1-16,21-1 0,0 0 0,0-42 46,0 0-46,0-1 0,21 1 0,-21 0 16,22 0-16,-22-21 0</inkml:trace>
  <inkml:trace contextRef="#ctx0" brushRef="#br1" timeOffset="183712.96">25844 2752 0,'0'0'0,"0"-21"0,0-1 0,0 1 15,0 0-15,22 0 0,-1 0 16,0 21-16,0-21 16,21 21-16,-20 0 0,20 0 15,0 0-15,1 0 0,-22 0 0,21 0 16,-21 0-16,0 0 0,1 21 16,-22 0-16,0 0 0,0 0 0,0 22 15,0-22-15,-22 0 0,1 21 0,0-21 16,0 1-16,-21 20 0,-1-21 15,22 0-15,-21 0 0,-1 1 0,22-1 16,-21-21-16,21 21 0,0-21 16,-1 0-16,44 0 31,-1-21-15,0 0-16,0-1 0,21 22 15,-20-21-15</inkml:trace>
  <inkml:trace contextRef="#ctx0" brushRef="#br1" timeOffset="184400.57">26395 2582 0,'0'22'32,"0"-1"-32,0 0 0,0 0 15,0 0-15,0 0 0,0 22 0,0-22 16,0 21-16,0-21 0,-21 1 0,21 20 15,0-21-15,0 0 16,0 0-16,0 1 0,0-1 16,21-21-16,0 0 15,0 0-15,0 0 0,0 0 16,1 0-16,-1-21 0,0-1 0,0 1 16,0 0-16,0 0 0,1 0 15,-1 0-15,0-22 0,0 1 0,0 21 16,0-22-16,-21 1 0,22 21 0,-1-21 15,-21 20-15,0 1 0,21 0 16,-21 42 0,0 0-1,0 1-15,0 20 0,-21-21 16,0 21-16,21-20 0,0 20 0,-22-21 16,22 21-16,-21-20 0,21 20 15,0-21-15,0 0 0,0 0 0,0 1 16,21-1-16,1-21 0,-1 0 15,0 0-15,0 0 0,0 0 16,22 0-16,-22 0 0,0 0 0,21 0 16,-21-21-16,22-1 0,-22 1 0,0 0 15,0 0-15,0 0 0,1-22 16,-1 1-16,21 0 0,-21-22 0,0 22 16,1-22-16,-22 1 0,21 21 15,0-22-15,-21 22 0,21-1 16,-21 1-16,0 0 0,0 21 0,0-1 15,0 1-15,0 0 0,0 42 16,-21 0 0,0 1-16,21-1 0,-21 0 0,-1 21 15,22 1-15,0-22 0,0 42 16,-21-20-16,21-1 0,-21 0 0,21 1 16,0-1-16,0 0 0,0 1 15,-21-1-15,21-21 0,0 21 0,0-20 16,0-1-16,0 0 0,0 0 0,0 0 15,0 0 1,21-21-16,0 0 16</inkml:trace>
  <inkml:trace contextRef="#ctx0" brushRef="#br1" timeOffset="184616.45">27178 2519 0,'0'0'0,"-21"0"0,42-21 47,0 21-47,21 0 0,-20 0 16,-1-21-16,21 21 0,-21 0 15,22 0-15,-22-22 0,21 22 0,-21-21 16,22 21-16,-22 0 0,0-21 15</inkml:trace>
  <inkml:trace contextRef="#ctx0" brushRef="#br1" timeOffset="185120.16">27961 2180 0,'21'0'15,"0"0"-15,1 0 16,-1 0-16,0 0 0,0-21 16,0 21-16,0 0 0,1 0 0,-1 0 15,21 0-15,-21-21 0,0 21 16,1 0-16,-1 0 0,0 0 0,0 0 16,-42 0 15,0 0-31,0 0 15,-1 0-15,1 0 0,0 0 16,0 0-16,0 0 0,-22 21 0,22-21 16,0 21-16,0-21 0,0 21 0,0-21 15,-1 22-15,22-1 0,-21 0 16,0-21-16,0 21 0,0 0 0,21 0 16,-21 22-16,-1-22 0,1 0 15,21 21-15,0-20 0,-21 20 0,21 0 16,-21-21-16,0 22 0,21-22 0,0 21 15,-21 1-15,-1-22 0,22 21 16,-21-21-16,21 0 0,0 22 16,0-22-16,0 0 0,0 0 0,0 0 15,0 1-15,0-1 0,0 0 16,0 0-16,0 0 0,21-21 16,1 0-16,-1 0 15,0 0-15,0 0 0,0 0 0,22 0 16,-22 0-16,21-21 0,-21 21 0,22-21 15,-1 0-15</inkml:trace>
  <inkml:trace contextRef="#ctx0" brushRef="#br1" timeOffset="186244.98">28511 2477 0,'-21'0'31,"21"-22"-31,-21 1 16,21 0 0,0 0-1,0 0-15,21 21 0,0-21 16,1 21-16,-1 0 15,0-22-15,0 22 0,0-21 0,0 21 16,1 0-16,-1 0 0,0 0 16,0 0-16,-21 21 0,0 1 15,0-1-15,0 21 0,0-21 16,0 0-16,0 22 0,0-22 16,0 21-16,-21 1 0,0-22 0,0 21 15,-22-21-15,22 22 0,0-22 0,0 0 16,0 0-16,-1 0 0,1 0 15,-21 1-15,21-22 0,21 21 0,-21-21 16,-1 0-16,1 0 0,21 21 0,-21-21 16,21-21 15,0 0-31,0-1 0,0 1 16,0 0-16,0 0 15,21 0-15,0 21 0,-21-21 16,22 21-1,-1 0-15,-21 21 16,0 0-16,21-21 0,-21 21 16,21-21-16,-21 21 15,21-21-15,0 21 0,1-21 16,-1 0 0,0 0-16,0 0 15,0 0-15,0 0 0,1-21 16,-1 21-16,-21-21 0,21 0 15,0 0-15</inkml:trace>
  <inkml:trace contextRef="#ctx0" brushRef="#br1" timeOffset="186792.66">28977 2011 0,'-21'0'0,"42"0"0,-63 0 15,63 0 17,0 0-17,0 0-15,0 0 0,1 0 0,-1 0 16,21 0-16,-21 0 0,0 0 16,22 0-16,-22 0 0,0 0 0,0 0 15,0 0-15,1-21 0,-1 21 0,0 0 16,-21 21 31,0 0-47,0 0 15,0 0-15,0 1 0,0-1 16,0 0-16,0 21 0,0-21 0,0 1 16,0-1-16,0 21 0,0-21 0,-21 22 15,21-22-15,0 21 0,0-21 16,-21 22-16,-1-1 0,22-21 0,-21 21 15,21 1-15,0-22 0,-21 21 16,0-21-16,0 22 0,21-22 0,0 0 16,-21 21-16,-1-20 0,22-1 0,-21-21 15,21 21-15,-21 0 0,0 0 16,-212 0 31,212-21-32,0 0-15,0 0 0,-1 0 0,1 0 16,0 0-16,0 0 0,0 0 16,0 0-16,-1 0 15,1 0-15</inkml:trace>
  <inkml:trace contextRef="#ctx0" brushRef="#br1" timeOffset="192137.17">13420 14097 0,'21'0'31,"0"0"-31,0 0 0,21 0 0,-20 0 16,20 0-16,0 0 0,-21 0 15,22 0-15,-1 0 0,0 0 0,22 0 16,-22 0-16,1-21 0,-1 21 0,0 0 15,1 0-15,-1 0 0,0-21 16,-21 21-16,22 0 0,-22 0 16,0 0-16,-42 0 31,0 0-15,0 0-16,-1 0 0,1 0 0,0 0 15,0 0-15,0 0 0,0 0 16,-1 0-16,1 0 0,0-21 0,0 21 15,0 0-15,0 0 0,-1 0 16,1 0-16</inkml:trace>
  <inkml:trace contextRef="#ctx0" brushRef="#br1" timeOffset="192492.97">13568 14118 0,'-43'0'16,"86"0"-16,-107 0 0,107 0 16,-22 0 15,0 0-31,0 0 16,21 0-16,-20 0 0,20 0 0,21 0 15,-20 21-15,-1-42 0,22 21 0,-22 0 16,0 0-16,1 0 0,20 0 15,-21 0-15,1 0 0,-1 0 16,-21 0-16,22 0 0,-22 0 0,0 0 16,-42 0 15,0 0-31,-22 0 0,22 0 16,0 0-16,-21 0 0,20 0 0,-20 0 15,0 0-15,21 0 0,-22 0 16,1 0-16,0 0 0,-1 0 0</inkml:trace>
  <inkml:trace contextRef="#ctx0" brushRef="#br1" timeOffset="192701.84">13568 14266 0,'21'0'15,"64"-21"1,-43 0-16,0 21 0,1-21 15,-1 0-15,0 21 0,22-21 0,-22 21 16,0-22-16,1 22 0,-1 0 0,-21-21 16,22 21-16,-22 0 15,0 0-15,-21-21 16,0 0 0</inkml:trace>
  <inkml:trace contextRef="#ctx0" brushRef="#br1" timeOffset="194688.92">17822 6329 0,'0'0'0,"0"-21"16,0 0-16,0-1 0,0 1 16,0 0-1,0 42 32,-21-21-47,0 21 16,21 22-16,-21-22 0,21 21 0,-21-21 15,-1 22-15,22 20 0,-21-20 16,0-1-16,21 0 0,-21 1 0,0-1 16,0 0-16,21 1 0,-22-22 0,22 21 15,-21-21-15,21 22 0,-21-22 16,21 0-16,0 0 0,0 0 0,0 0 16,0-42 30,21 0-46,0 0 0,-21 0 16,22-22-16,-1 22 0,-21-21 16,21 21-16,0-22 0,-21-20 0,21 21 15,0-1-15,-21 1 0,22-22 0,-1 22 16,-21 0-16,0-1 0,21 22 16,0-21-16,-21 21 0,0 0 0,21-1 15,0 1-15,1 0 0,-1 21 16,0 0-16,0 0 15,0 0-15,0 21 0,-21 0 16,22 1-16,-22-1 0,21 21 16,-21 0-16,0 1 0,0-1 15,0 0-15,0 1 0,0-1 0,0 22 16,0-22-16,0 0 0,0 1 16,0-22-16,0 21 0,0 0 0,0-20 15,0-1-15,0 0 0,0 0 0,0 0 16,0 0-16,0 1 15,0-1-15,-21-21 32,-1 0-17,1-21-15,21-1 16,-21 1-16</inkml:trace>
  <inkml:trace contextRef="#ctx0" brushRef="#br1" timeOffset="194920.26">17611 6879 0,'0'0'16,"0"-21"-1,21 21-15,0 0 16,0 0-16,0-21 16,0 21-16,22 0 0,-22 0 0,0-21 15,21 21-15,-20 0 0,20 0 16,-21-21-16,0 21 0,0 0 15,1 0-15,-1 0 0,-21-22 0,21 22 16,0 0-16,-21-21 16,0 0-1,21 21-15,0 0 0</inkml:trace>
  <inkml:trace contextRef="#ctx0" brushRef="#br1" timeOffset="195377">18775 6414 0,'0'0'0,"21"0"15,-21-22-15,0 1 0,21 21 0,-21-21 16,0 0-16,0 0 0,0 0 16,0-1-1,-21 22 1,0 0-16,0 0 0,-1 0 15,1 0-15,0 0 16,0 22-16,0-1 0,0 0 0,-1 0 16,1 0-16,0 22 0,0-22 0,0 21 15,0 0-15,-1 1 0,1-1 16,0 0-16,0 1 0,21-22 16,0 21-16,0 1 0,0-22 0,0 0 15,0 21-15,0-21 0,0 1 16,21-1-16,0 0 0,0-21 0,1 21 15,20 0-15,-21-21 0,0 0 0,22 0 16,-22 0-16,0 0 0,21 0 16,-21 0-16,1 0 0,20 0 0,-21 0 15,0 0-15,0 0 0,-21-21 0,22 0 16,-1 21-16,0-21 16,-21 0-1,21 21-15,-21-22 16,0 1-1,21 21-15</inkml:trace>
  <inkml:trace contextRef="#ctx0" brushRef="#br1" timeOffset="195840.31">19960 6519 0,'-21'0'0,"42"0"0,-63 0 15,21 0 1,-1 0-16,44 0 31,-1 0-15,21 0-16,-21 0 0,0 0 0,22 0 16,-22 0-16,21 0 0,1 0 15,-1 0-15,0 0 0,1 0 16,-22 0-16,21 0 0,0-21 0,-20 21 15,20 0-15,-21 0 0,0 0 0,0 0 16,-42 0 15,0 0-15,-21 0 0,21 0-16,-1 0 0,1 0 15,21 21-15</inkml:trace>
  <inkml:trace contextRef="#ctx0" brushRef="#br1" timeOffset="196172.12">19812 6668 0,'-42'0'31,"84"0"-31,-63 0 15,42 0-15,0 0 16,0 0-16,0 0 16,22 0-16,-1 0 0,0 0 0,-20 0 15,20 0-15,0 0 0,1 0 0,-1 0 16,0 0-16,1 0 0,-1 0 16,-21 0-16,21-22 0,-20 22 0,-1 0 15,0 0-15,0 0 0,0 0 16,-21-21-1,0 0 1,0 0 15,0 0-31</inkml:trace>
  <inkml:trace contextRef="#ctx0" brushRef="#br1" timeOffset="196724.27">20383 6181 0,'0'0'0,"-21"0"16,0 0-16,21-21 16,-21 21-1,21 21 16,0 0-31,21 0 0,0-21 16,-21 21-16,21 0 0,1 1 16,-1-22-16,0 21 0,21 0 15,-21 0-15,1 0 0,20 0 0,-21-21 16,21 22-16,-20-1 0,-1-21 16,21 0-16,-21 21 0,0-21 0,22 0 15,-22 0-15,0 0 0,0 0 0,0 0 16,1 0-16,-1 0 0,-21 21 31,-21-21-15,-1 0-16,1 21 15,0-21-15,0 21 0,0-21 0,0 22 16,-22-1-16,22-21 0,-21 21 0,-1 0 16,22 0-16,-21 0 0,0 1 15,20 20-15,-20-21 0,21 0 0,-21 0 16,20 1-16,1-1 0,0-21 0,0 21 15,0 0-15,0 0 16,21 0 0</inkml:trace>
  <inkml:trace contextRef="#ctx0" brushRef="#br1" timeOffset="-212899.91">21844 6308 0,'0'-21'16,"0"-1"0,-21 1-16,21 0 0,0 0 15,0 0 1,-21 21-16,21 21 62,0 0-62,-22 0 0,22 0 0,0 22 16,0-1-16,0 0 16,-21 1-16,21-1 0,-21 0 0,21 1 15,-21-1-15,21 0 0,0 1 16,-21-1-16,21 0 0,-21-20 0,21 20 15,0-21-15,0 0 0,0 0 0,0 1 16,0-1-16,0 0 0,-22-21 16,22 21-16,0-42 47,0 0-47,0 0 15,0-1-15,0 1 16,0 0-16,0 0 0,0 0 15,0 0-15,22-1 0,-22-20 0,0 21 16,21 0-16,0-22 0,0 22 16,0 0-16,0 0 0,1-21 0,-1 20 15,-21 1-15,42 21 0,-42-21 16,42 0-16,-20 21 0,-1 0 16,0 0-16,0 21 0,0 0 0,-21 0 15,0 1-15,21 20 0,-21-21 16,0 21-16,0 1 0,0-22 0,0 21 15,0 1-15,0-22 0,0 21 0,0-21 16,0 0-16,0 1 0,0-1 16,-21 0-16,21 0 15,0 0-15,21-21 32,-21-21-17,22 0-15,-22 0 0</inkml:trace>
  <inkml:trace contextRef="#ctx0" brushRef="#br1" timeOffset="-212564.1">22479 6287 0,'0'0'0,"0"-22"0,21 1 31,-21 42-15,0 1 0,-21-1-16,21 21 0,0 0 15,0 1-15,-21-1 0,21 0 0,-21 1 16,-1-1-16,22-21 0,0 22 16,0-1-16,-21 0 0,21-21 0,0 22 15,0-22-15,-21 0 0,21 0 0,0 0 16,0 1-16,0-1 15,21-21-15,0 0 0,1 0 16,-1 0-16,0 0 0,0 0 16,0 0-16,0-21 15,1 21-15,-22-22 0,0 1 0,0 0 16,0 0-16</inkml:trace>
  <inkml:trace contextRef="#ctx0" brushRef="#br1" timeOffset="-212384.2">22246 6731 0,'0'0'0,"64"0"31,-43 0-31,0 0 0,21 0 16,-21 0-16,22 0 0,-22 0 16,21-21-16,1 21 0,-1 0 0,-21 0 15,21-21-15,1 0 0,-22 21 0,0-22 16,21 22-16,-20 0 0</inkml:trace>
  <inkml:trace contextRef="#ctx0" brushRef="#br1" timeOffset="-211692.65">23093 6541 0,'0'0'16,"-21"0"-1,-1 21 1,22 0-16,-21 0 0,21 0 16,0 0-16,0 1 0,0-1 15,0 0-15,0 0 0,0 0 0,0 0 16,0 1-16,0-1 0,0 0 16,0 0-16,-21 0 0,21 0 15,0 1 1,-21-22-1,21-22 17,0 1-32,0 0 15,0 0-15,0 0 0,0 0 0,0-1 16,0-20-16,0 21 0,21-21 0,0 20 16,0 1-16,-21-21 0,22 21 15,-1 0-15,0-1 0,0 1 0,0 0 16,0 21-16,1 0 0,-1 0 15,0 0-15,21 0 0,-21 0 0,1 0 16,-1 21-16,0 0 0,0 22 16,0-22-16,-21 21 0,0-21 15,0 1-15,0 20 0,0-21 0,0 0 16,0 22-16,0-22 0,0 0 0,0 0 16,0 0-16,-21-21 15,0 21-15,0-21 31,21-21-15,0 0-16,0 0 0,0 0 16,0 0-16,0-1 0,0 1 15,21-21-15,0 21 0,0-22 16,0 22-16,1 0 0,-1-21 0,0 21 16,21-1-16,-21 22 0,22-21 15,-22 21-15,21 0 0,-21 0 0,1 0 16,20 0-16,-21 21 0,0-21 15,0 22-15,1-1 0,-22 0 0,0 0 16,0 0-16,0 22 0,0-22 0,0 0 16,0 0-16,-22 0 0,1 0 15,21 1-15,-21-22 0,0 21 0</inkml:trace>
  <inkml:trace contextRef="#ctx0" brushRef="#br1" timeOffset="-211635.68">23664 6900 0,'0'0'15,"21"0"-15,-21-21 16</inkml:trace>
  <inkml:trace contextRef="#ctx0" brushRef="#br1" timeOffset="-211495.76">24066 6879 0</inkml:trace>
  <inkml:trace contextRef="#ctx0" brushRef="#br1" timeOffset="-211264.89">24109 6837 0,'42'-42'31,"-84"84"-31,105-106 0,-42 43 0,1-21 16,-1 21-16,0-22 0,0 1 0,0 0 16,0-1-16,1 1 0,-1 0 15,-21-1-15,0 1 0,21 0 0,-21 21 16,0-22-16,0 22 0,0 0 0,0 0 15,0 0-15,-21-1 0,0 22 16,-1 0-16,1 0 0,0 0 16,0 22-16,0-1 0,0 21 15,-1-21-15,22 22 0,-21-1 0,0 0 16,21 1-16,0-1 0,0 21 16,-21-20-16,21-1 0,0 0 15,0 1-15,0-22 0,0 21 0,0-21 16,0 1-16</inkml:trace>
  <inkml:trace contextRef="#ctx0" brushRef="#br1" timeOffset="-211183.94">24363 6922 0,'42'0'16,"-84"0"-16,105 0 0,-42-22 0,1 1 15,20 21-15,-21-21 0,21 0 16,-20 0-16,20 0 0</inkml:trace>
  <inkml:trace contextRef="#ctx0" brushRef="#br1" timeOffset="-210824.1">25548 5842 0,'0'0'0,"-21"0"0,0 0 16,0 21-1,-1 0-15,22 1 0,-21-1 0,0 21 16,21 0-16,-21 22 16,0-22-16,0 22 0,-1-1 0,1 1 0,21-1 15,-21 1-15,0-22 0,-21 22 16,20-1-16,1 1 0,0-22 16,0 0-16,0 22 0,0-43 0,-1 21 15,1 1-15,0-22 0,21 0 0,0 0 16,0 0-16,0 0 0,0 1 15,0-1-15,21-42 32,0-1-32,1 1 15,-1 0-15,-21 0 0</inkml:trace>
  <inkml:trace contextRef="#ctx0" brushRef="#br1" timeOffset="-209940.61">25866 6160 0,'0'0'0,"0"21"47,0 0-47,0 0 0,0 21 0,-22-20 15,22 20-15,-21 0 0,21 1 16,0-1-16,-21-21 0,0 21 16,21 1-16,-21-1 0,21 0 0,0-20 15,-21 20-15,-1-21 0,22 21 16,-21-20-16,21-1 0,0 0 0,0 0 15,0 0 1,0-42 15,0 0-15,0 0-16,0 0 0,0-1 0,0 1 16,0 0-16,0 0 0,0 0 0,21 0 15,1-1-15,-1 1 0,0 0 16,0 0-16,0 0 0,0 0 15,1-1-15,20 1 0,-21 21 0,21 0 16,-20-21-16,20 21 0,0 0 16,-21 0-16,1 0 0,20 21 0,-21-21 15,0 21-15,0 1 0,-21-1 0,0 0 16,0 0-16,0 0 0,0 22 16,0-22-16,-21 0 0,0 0 0,0 0 15,0 0-15,0 1 0,-1-22 0,-20 21 16,21 0-16,-21-21 0,20 21 15,-20-21-15,21 0 0,0 0 0,21 21 16,-21-21-16,21-21 31,21 21-31,0-21 16,0 0-16</inkml:trace>
  <inkml:trace contextRef="#ctx0" brushRef="#br1" timeOffset="-209506.86">26501 6456 0,'-22'-21'16,"1"42"-1,21 0-15,-21 0 16,0 0-16,0 1 0,0-1 0,21 21 15,-22-21-15,22 0 0,-21 22 16,21-22-16,0 0 0,0 0 0,0 0 16,0 1-16,0-1 0,0 0 15,0 0-15,21-21 0,1 0 16,-1 0-16,0 0 0,0 0 0,0 0 16,0 0-16,1 0 0,-1-21 15,21 0-15,-21 21 0,0-21 0,1-1 16,-1 1-16,0 0 0,0-21 15,0 21-15,-21-22 0,0 22 16,21-21-16,-21 21 0,0-1 0,0-20 16,0 21-16,0 0 0,-21 0 15,0 21-15,0 0 0,0 0 16,0 0-16,-1 0 0,1 0 0,0 0 16,0 21-16,0 0 0,0 0 15,21 0-15,-22-21 16,22 21-16</inkml:trace>
  <inkml:trace contextRef="#ctx0" brushRef="#br1" timeOffset="-208932.19">27263 6498 0,'0'0'0,"-43"-63"32,22 63-17,0 0-15,0 0 16,0 0-16,-1 0 0,22 21 0,-21 0 16,0-21-16,0 21 15,0 22-15,0-22 0,-1 0 0,1 0 16,0 0-16,0 0 0,21 22 15,0-22-15,-21 0 0,21 0 0,0 0 16,0 1-16,21-1 0,0-21 16,0 0-16,0 0 0,1 0 15,-1 0-15,21 0 0,-21 0 0,22 0 16,-22 0-16,21-21 0,-21-1 0,0 1 16,1 0-16,20 0 0,-21-21 15,0 20-15,0-20 0,-21 0 0,22-1 16,-1 1-16,-21-21 0,0 20 0,21 1 15,-21 0-15,0-22 16,0 22-16,0-1 0,0 1 0,0 0 16,0 21-16,0-1 0,0 1 15,0 0-15,0 0 0,0 42 16,0 0-16,0 0 16,-21 22-16,21-22 0,0 21 15,0 1-15,-21-1 0,21 21 0,-22-20 16,22-1-16,0 22 0,-21-22 15,21 0-15,0 1 0,0-1 16,0 0-16,0-21 0,0 22 0,0-22 0,0 0 16,0 0-16,21 0 15,1-21-15,-1 0 16,0 0-16,0 0 0</inkml:trace>
  <inkml:trace contextRef="#ctx0" brushRef="#br1" timeOffset="-208240.58">27749 6477 0,'0'0'0,"0"21"31,0 0-15,-21-21-16,21 22 0,-21-1 15,21 0-15,0 0 0,0 0 16,0 0-16,0 1 0,0-1 0,0 0 15,0 0-15,0 0 0,21 0 16,0-21-16,1 0 16,-1 0-16,0 0 0,0 0 0,0 0 15,22 0-15,-22 0 0,0 0 0,0-21 16,21 0-16,-20 0 0,-1 0 16,0 0-16,0-1 0,0 1 0,0-21 15,-21 21-15,22 0 0,-1-22 16,-21 22-16,0-21 0,0 21 15,21-1-15,-21 1 0,0 0 16,0 42 15,0 0-31,-21 1 0,21-1 0,0 0 16,-21 21-16,-1-21 0,22 22 16,0-1-16,0-21 0,-21 22 0,21-1 15,0-21-15,-21 21 0,21 1 0,0-1 16,0-21-16,0 22 0,0-1 15,21 0-15,0 1 0,-21 20 0,0-21 16,22 1-16,-1 20 0,-21-20 16,0 20-16,0-21 0,0 22 15,0-22-15,21 22 0,-21-22 0,0 0 16,0 1-16,0-1 0,0 0 0,0 1 16,0-22-16,0 21 0,0-21 15,0 1-15,-21-1 0,0-21 16,-1 0-16,1 0 15,21-21-15,-21-1 16,21 1-16,0-21 0,0 21 0,0-22 16,0 1-16,0 0 0,0-1 0,0 1 15,0-21-15,0 20 0,0-20 16,21 20-16,0 1 0,-21-21 16,22 20-16,-1 1 0,-21 0 0,21 20 15,0-20-15,0 0 0,0 21 16,1-22-16,-1 22 0,0 0 0,0-21 15,-21 20-15,21-20 0,0 0 0,1 21 16</inkml:trace>
  <inkml:trace contextRef="#ctx0" brushRef="#br1" timeOffset="-207883.79">29041 5715 0,'-22'21'47,"1"0"-47,0 1 0,0-1 16,0 21-16,-22 0 0,1 1 0,21 20 15,0 1-15,-22-22 0,22 43 0,-21-22 16,0 1-16,20-1 0,-20 22 16,21-22-16,-21 1 0,20-22 15,1 22-15,0-22 0,21 0 0,0 1 16,0-22-16,0 0 0,0 21 16,0-20-16,0-1 0,0 0 15,21-21 1</inkml:trace>
  <inkml:trace contextRef="#ctx0" brushRef="#br1" timeOffset="-207491.01">29400 6625 0</inkml:trace>
  <inkml:trace contextRef="#ctx0" brushRef="#br1" timeOffset="-206704.09">29464 6562 0,'0'-21'31,"0"42"-31,0-64 0,0 22 0,0 0 16,0 0-16,0-21 0,0 20 16,0 1-16,0 0 0,-21 0 15,0 21-15,-1-21 0,1 0 0,-21 21 16,21 0-16,0 0 0,-22 0 15,1 0-15,21 0 0,-22 21 0,1 0 16,0 0-16,21 0 0,-22 22 0,1-22 16,21 21-16,0-21 0,-1 22 15,1-1-15,0-21 0,21 21 0,0-20 16,0 20-16,0-21 0,0 0 16,0 0-16,0 1 0,21-1 15,0 0-15,1 0 0,-1-21 0,21 0 16,-21 21-16,22-21 0,-1 0 15,0 0-15,-21 0 0,22 0 0,-1 0 16,0-21-16,-20 0 0,20 0 0,0 0 16,-21-1-16,22-20 0,-22 21 15,0-21-15,0-1 0,0 1 0,1-22 16,-1 22-16,0-21 0,0-1 16,0 22-16,-21-22 0,0 22 0,0-22 15,21 22-15,-21 0 0,0 21 16,0-22-16,0 22 0,0 0 0,0 0 15,0 42 1,-21 0 0,21 0-16,0 22 0,0-1 0,-21-21 15,21 21-15,-21 22 0,21-22 0,-21 1 16,21-1-16,0 21 0,0-20 16,-21-1-16,21 0 0,-22 1 0,22-1 15,0 0-15,0-20 0,0-1 16,22 42-16,-22-42 0,0 1 15,21-1-15,0-21 0,0 0 16,0 0-16,0 0 16,1 0-16,-1 0 0,0 0 15,-21-21-15,21 21 0,0-22 0,0 22 16,1-21-16,-22 0 0,21 21 16,0-21-16,0 0 0,-21 0 0,21-1 15,-21 1-15,0 0 0,21-21 0,1 21 16,-22-1-16,0 1 0,21 21 15,-21-21-15,0 42 32,0 0-32,0 1 15,0-1-15,-21 0 0,21 0 0,-22 21 16,22-20-16,0-1 16,0 0-16,0 0 0,-21-21 0,21 21 15,0 0-15,0 1 0,0-44 63,0 1-63,0 0 0,21 0 15,-21 0-15</inkml:trace>
  <inkml:trace contextRef="#ctx0" brushRef="#br1" timeOffset="-206384.46">30057 6265 0,'-85'22'16,"85"-1"-16,0 0 31,21-21-15,0 0-1,0 0-15,-21-21 0,22 21 16,-22-21-16,0-1 15,0 1-15,-22 21 16,1 0 0,0 0-1,0 0-15,21 21 16,0 1-16,0-1 0,0 0 16,0 0-16,0 0 15,21-21-15,-21 21 0,21-21 0,0 0 16,1 0-16</inkml:trace>
  <inkml:trace contextRef="#ctx0" brushRef="#br1" timeOffset="-206048.37">30268 6414 0,'0'-22'0,"0"44"47,0-1-47,0 0 0,0 0 16,0 0-16,0 0 15,21 22-15,-21-22 0,22 0 0,-22 0 16,0 0-16,0 1 0,0-1 0,21 0 16,-21 0-16,0 0 0,0 0 15,0 1-15,0-1 0,0 0 16,0 0-1,0-42 32,21 0-47,-21 0 16,0-1-16,21 1 0,-21 0 0,21 21 16</inkml:trace>
  <inkml:trace contextRef="#ctx0" brushRef="#br1" timeOffset="-205771.52">30628 6350 0,'0'-21'15,"0"42"-15,-21-21 47,21 21-47,-21 0 16,0 22-16,-1-22 0,1 21 0,21-21 15,-21 22-15,0-22 0,0 0 0,0 21 16,-1-20-16,1-1 0,0 21 16,0-21-16,21 0 0,0 1 15,-21-1-15,21 0 16,21-42 15,-21 0-31,21 21 16</inkml:trace>
  <inkml:trace contextRef="#ctx0" brushRef="#br1" timeOffset="-202440.39">31200 5800 0,'21'0'0,"0"-21"16,0-1 0,-21 1-16,0 0 0,0 0 15,21 0-15,-21 0 16,0-43-16,0 43 16,21 0-16,-21 0 0,22 21 15,-1-22 1,-21 1-16,0 42 62,-21 1-62,21 20 16,-22-21-16,1 21 0,0 1 16,21-1-16,-21 22 0,-21-1 0,20-21 15,1 1-15,0-1 0,0 22 16,0-1-16,-22 1 0,22-1 0,0 1 15,0-1-15,0 1 0,0-1 16,-1-21-16,1 22 0,0-22 0,21 1 16,0-1-16,0-21 0,0 0 15,0 0-15,0 1 0,0-1 0,0 0 16,0 0-16,0 0 0,0 0 16,0 1-16,-21-1 15,21-42 32,0-1-31,0 1-16,0 0 15,21 0-15,0 0 0,0 21 0,-21-21 16,22 21-16</inkml:trace>
  <inkml:trace contextRef="#ctx0" brushRef="#br1" timeOffset="-202108.58">31432 6308 0,'0'0'15,"0"21"1,0 0-1,-21-21-15,21 21 0,0 0 16,-21 1-16,21-1 0,0 0 0,0 21 16,0-21-16,-21 1 0,21-1 15,0 0-15,-21 0 0,21 0 0,0 0 16,0 1-16,0-1 0,0 0 16,-21-21-16,21-21 46,0 0-30,0-1-16,21 1 0</inkml:trace>
  <inkml:trace contextRef="#ctx0" brushRef="#br1" timeOffset="-201808.75">31454 6096 0,'0'0'0,"-22"0"31,1 0-15,42 0 15,1 0-15,-1 0-16,0 0 0,-21-21 16,0 0-1,0 0-15,0-1 16,-21 22-1,-22-21-15,22 21 0,21 21 32,-21-21-32,21 22 0,0-1 15,0 0-15,0 0 16</inkml:trace>
  <inkml:trace contextRef="#ctx0" brushRef="#br1" timeOffset="-201768.78">31496 6181 0,'0'21'15,"21"-21"-15</inkml:trace>
  <inkml:trace contextRef="#ctx0" brushRef="#br1" timeOffset="-201264.06">31665 6371 0,'-21'0'15,"0"0"1,21 21-16,-21-21 0,21 22 15,0-1 1,0 0-16,0 0 0,0 0 16,0 0-16,0 1 15,0-1-15,0 0 0,0 0 0,0 0 16,0 0-16,-21-21 16,-1 0 15,22-21-16,0 0-15,0 0 0,0 0 16,0 0-16,0-22 16,0 22-16,0 0 0,22 0 15,-1-22-15,0 22 0,-21 0 16,21 0-16,-21 42 0,21-21 0,0-21 16,22 0-16,-1 0 0,-21 21 0,22 0 15,-22 0-15,0 0 0,0 21 16,0 0-16,-21 0 0,0 0 0,0 0 15,0 1-15,0 20 0,0-21 16,0 0-16,0 0 0,0 1 0,-21-1 16,0 0-16,21 0 0,-21 0 15,21 0-15,0 1 16,-21-22-16,21-22 47,21 1-47</inkml:trace>
  <inkml:trace contextRef="#ctx0" brushRef="#br1" timeOffset="-201148.13">32067 6329 0,'0'0'0,"-21"-21"31</inkml:trace>
  <inkml:trace contextRef="#ctx0" brushRef="#br1" timeOffset="-201071.17">32046 6435 0,'0'21'0,"0"21"16,0-105-16,0 169 0,-21-85 16,21 21-16,0 0 0,0 1 0,-21-1 15,21 0-15,-21-20 0</inkml:trace>
  <inkml:trace contextRef="#ctx0" brushRef="#br1" timeOffset="-200892.35">31962 7112 0,'0'21'16,"0"0"-16,-43 128 15,86-340-15,-86 403 16,22-170-16,0 0 0,21-20 0,0 20 15,-21-21-15,0 21 0,21-20 0,-22-1 16,22 0-16,0 0 16,-21-21-1,21-21 1,0 0-16,0 0 16,0-1-16,21 1 0,1-21 0,-22 21 15,21-43-15,0 22 0,-21 0 16,21-22-16</inkml:trace>
  <inkml:trace contextRef="#ctx0" brushRef="#br1" timeOffset="-200555.55">31962 6646 0,'0'0'15,"0"-42"-15,0 21 0,0-21 0,0-1 16,0 22-16,0 0 0,0 0 16,21 0-16,0-1 15,0 22-15,0-21 0,0 21 0,1 0 16,-1-21-16,0 21 0,21 0 15,-21 0-15,1 0 0,-1 0 0,0 21 16,0 0-16,-21 22 16,0-22-16,0 0 0,0 0 0,0 22 15,0-22-15,-21 0 0,0 0 16,0 0-16,-1 0 0,1 1 0,0-22 16,21 21-16,-21 0 0,0-21 15,0 0-15,-1 0 0,22 21 16,22-42 46,-1 21-62,-21-21 16,21 0-16,0 21 0</inkml:trace>
  <inkml:trace contextRef="#ctx0" brushRef="#br1" timeOffset="-200450.61">32364 6329 0,'0'0'0,"0"-21"15</inkml:trace>
  <inkml:trace contextRef="#ctx0" brushRef="#br1" timeOffset="-199815.97">32385 6329 0,'0'21'16,"0"21"-1,0-20-15,0-107 0,0 191 0,0-85 16,0 0-16,0 0 0,0 0 15,0 1-15,0-1 0,0 0 0,0 0 16,0 0-16,21-21 16,0 21-16,0-21 15,1 0-15,-1 0 16,0-21-16,0 21 16,-21-21-16,21 0 0,-21 0 15,21 0-15,-21-1 0,0-20 0,22 21 16,-22 0-16,21 0 0,-21-1 15,21 1-15,-21 0 0,0 42 47,0 0-31,-21 1-16,21-1 0,0 0 16,0 0-16,0 21 0,0-20 0,0-1 15,0 0-15,0 0 16,0 0-16,0 0 15,21-21-15,0 0 16,0 0-16,0 0 16,1-21-16,-22 0 15,21 0-15,-21 0 0,21 0 0,-21-22 16,0 22-16,21-21 0,0-1 16,-21 1-16,0 0 0,0-1 0,0 1 15,21 0-15,-21-1 0,0 22 16,0-21-16,0 21 0,0 0 0,0-1 15,0 1-15,0 42 32,-21 1-17,21-1-15,0 0 0,0 0 0,0 0 16,0 22-16,-21-22 0,21 0 16,0 21-16,0-21 0,-21 22 0,21-22 15,0 21-15,0-21 0,0 1 16,0 20-16,0-21 0,0 0 0,0 0 15,0 1-15,0-1 16,21-21 0,0 0-1,0-21-15,-21-1 16</inkml:trace>
  <inkml:trace contextRef="#ctx0" brushRef="#br1" timeOffset="-199687.04">32745 6202 0,'-21'0'31</inkml:trace>
  <inkml:trace contextRef="#ctx0" brushRef="#br1" timeOffset="-199608.09">32829 6202 0,'0'-21'16,"22"21"-16,-1-21 15,0 21-15,0 0 16,0-22-16,0 22 0</inkml:trace>
  <inkml:trace contextRef="#ctx0" brushRef="#br1" timeOffset="-199473.16">33189 6011 0,'0'-21'0,"0"0"16</inkml:trace>
  <inkml:trace contextRef="#ctx0" brushRef="#br1" timeOffset="-199051.41">33274 5990 0,'42'0'16,"-21"0"-16,-84 0 0,148 0 16,-64 0-16,0 0 0,0 0 15,0 0-15,-42 0 47,0 0-47,0 0 16,-22 0-16,22 0 0,0 0 15,0 0-15,0 0 16,0 0-16,-1 0 16,1 0-16,21 21 15,-21-21-15,21 22 16,0-1-16,0 0 0,0 0 15,0 0-15,-21 0 0,21 1 16,-21-1-16,21 0 0,0 0 0,0 21 16,-21-20-16,21 20 0,-22-21 15,22 21-15,0-20 0,-21 20 0,21-21 16,0 0-16,0 22 0,0-22 16,0 0-16,0 0 0,0 0 15,0 0-15,0 1 0,21-1 16,1-21-16,-1 21 0,0-21 15,0 0 1,0 0 0,0 0-16,-21-21 15,22 21-15,-22-21 0,21-1 16,0 1-16,0 0 0,0 0 16</inkml:trace>
  <inkml:trace contextRef="#ctx0" brushRef="#br1" timeOffset="-198751.58">33486 6244 0,'0'0'16,"0"-21"-16,0 42 47,0 0-47,0 1 15,0-1-15,0 0 0,0 0 0,-22 0 16,22 0-16,0 1 0,0 20 16,-21-21-16,21 0 0,0 0 15,0 1-15,0-1 16,21-42 31,-21-1-47,22 1 15,-22 0-15</inkml:trace>
  <inkml:trace contextRef="#ctx0" brushRef="#br1" timeOffset="-198167.91">33740 5779 0,'21'0'15,"0"0"1,0 0-16,0 0 0,0 0 16,-21 21 46,0 0-46,0 0-1,0 0-15,0 0 16,0 1-16,0-1 16,0 0-16,0 0 0,0 0 0,0 0 15,0 1-15,0-1 0,0 0 16,0 21-16,0-21 0,0 22 0,0-22 15,0 21-15,0 1 0,0-22 0,0 21 16,0 0-16,0 1 0,0-1 16,0 0-16,0 1 0,0-1 0,0-21 15,0 22-15,0-22 16,0 0-16,0 21 0,0-21 0,0 1 0,0-1 16,-21-21-16,21 21 15,0 0-15,-21-21 0,0 21 16,0-21-16,0 0 15,-1 0-15,1 0 16,0 0 0,0 0-16,0 0 15,0-21 1,-1 21-16,1 0 16,0 0-16</inkml:trace>
  <inkml:trace contextRef="#ctx0" brushRef="#br1" timeOffset="-197295.11">31962 7006 0,'0'0'0,"0"-21"15,0 0 1,0 0 0,21 21-1,0-21-15,0-1 16,0 1-16,-21 0 15,21 0-15,1 21 16,-22-21-16,21 21 0,-21-21 16,0-1-1,21 22 1,-21 22 15,0-1-31,0 0 0,0 0 16,0 0-16,-21 22 0,21-22 15,0 0-15,0 21 0,0-21 0,-21 1 16,21 20-16,0-21 0,-22 0 16,22 0-16,0 22 0,-21-22 0,21 0 15,0 0-15,0 0 16,-21-21-16,0 22 0</inkml:trace>
  <inkml:trace contextRef="#ctx0" brushRef="#br1" timeOffset="-184755.23">17801 8488 0,'0'-21'609,"0"0"-593,0-1 0,0 1-1,0 0-15,0 0 16,0 0-16,0 0 16,0-1-1,0 1 1,0 42 15,0 1-15,0-1-16,0 0 15,0 0-15,-21 0 0,21 0 16,0 1-16,-21 20 0,21-21 0,0 21 16,0-20-16,-21 20 0,21 0 15,-22-21-15,22 22 0,-21-1 0,21 0 16,0 1-16,-21-1 0,21 0 0,-21-20 15,21-1-15,0 21 0,0-21 16,0 0-16,0 1 0,0-1 16,0-42 31,0-1-32,0 1-15,0 0 0,0 0 16,21 0-16,-21 0 0,21-22 0,-21 22 15</inkml:trace>
  <inkml:trace contextRef="#ctx0" brushRef="#br1" timeOffset="-184320.48">17886 8488 0,'0'-21'0,"-21"-64"32,21 64-32,0 0 15,0 0-15,0-1 16,21 22-16,0 0 16,0 0-16,0-21 0,0 21 0,1 0 15,-1 0-15,0 0 0,21 0 0,-21 0 16,22 0-16,-22 21 0,21 1 15,-21-22-15,22 21 0,-22 21 0,0-21 16,0 0-16,-21 22 0,0-22 16,0 21-16,0 1 0,0-22 15,0 21-15,0 0 0,0-20 0,0 20 16,-21-21-16,0 21 0,21-20 0,-21-1 16,21 0-16,-21 0 0,-1 0 15,22 0-15,0 1 0,0-1 16,-21-21-16,0 0 47,0 0-32,21-21-15,-21 21 0</inkml:trace>
  <inkml:trace contextRef="#ctx0" brushRef="#br1" timeOffset="-184182.56">17759 8848 0,'0'0'0,"0"-43"16</inkml:trace>
  <inkml:trace contextRef="#ctx0" brushRef="#br1" timeOffset="-183989.67">18605 8573 0,'43'0'16</inkml:trace>
  <inkml:trace contextRef="#ctx0" brushRef="#br1" timeOffset="-183720.42">18817 8319 0,'0'0'0,"-21"0"0,21-22 16,-21 22-16,21-21 15,-21 21 1</inkml:trace>
  <inkml:trace contextRef="#ctx0" brushRef="#br1" timeOffset="-182967.68">17886 8721 0,'0'0'0,"-21"0"0,21 21 0,-22-21 16,1 0-16,42 0 47,1 0-47,-1 0 16,0 0-16,0 0 0,21 0 15,-20-21-15,20 21 0,-21 0 0,21 0 16,1-21-16,-22 21 0,21 0 0,-21 0 15,22 0-15,-22-22 0,0 22 16,0 0-16,-42 0 31,0 0-31,0 0 0,0 22 16,-22-22-16,22 0 0,-21 21 0,-1-21 16,22 0-16,-21 21 0,21-21 15,-22 0-15,22 21 0,0-21 0,0 0 16,0 0-16,0 0 0,42 0 47,0 0-47,0-21 0,0 21 15,0 0-15,22-21 0,-1 21 16,-21 0-16,22-21 0,-1 21 0,0-22 16,-21 22-16,22 0 0,-22 0 0,0 0 15,0 0-15,-42 0 31,0 0-31,0 0 16,0 0-16</inkml:trace>
  <inkml:trace contextRef="#ctx0" brushRef="#br1" timeOffset="-182459.97">18754 8319 0,'0'0'15,"0"-22"-15,0 1 16,0 42 31,0 1-47,0-1 0,0 0 0,0 0 15,0 21-15,0 1 16,0-22-16,0 21 0,0 1 0,0-1 16,0 21-16,0-20 0,0-1 0,0 0 15,0 1-15,0-22 0,0 21 16,0 1-16,0-22 0,0 0 0,0 0 16,0 0-16,0 0 0,0 1 0,0-1 15,0-42 32,0-1-47,0 1 16,0 0-16,0 0 0,0 0 0</inkml:trace>
  <inkml:trace contextRef="#ctx0" brushRef="#br1" timeOffset="-181999.64">18605 8446 0,'0'0'16,"0"-22"-16,0 1 15,0 0-15,0 0 16,22 21 0,-1-21-16,0 21 0,0 0 0,0-21 15,0 21-15,1 0 0,20 0 16,-21 0-16,21 0 0,1 0 0,-1 0 15,0 0-15,1 21 0,-1-21 0,0 21 16,1 0-16,-1 0 0,0 0 16,-20 1-16,20 20 0,-21-21 0,0 0 15,0 22-15,-21-22 0,22 21 0,-22-21 16,0 0-16,0 22 0,-22-1 16,1-21-16,0 0 0,0 22 0,-21-22 15,-1 21-15,1-21 0,0 1 0,-1-1 16,1 0-16,0 0 0,20 0 15,-20 0-15,0 1 0,-1-1 16,1-21-16,21 0 0,-21 21 0,20-21 16,1 0-16,0 0 0,0 0 15,0 0-15,0 0 0,-1 0 16,22-21 31,0 0-47,22-1 15,-1 22-15</inkml:trace>
  <inkml:trace contextRef="#ctx0" brushRef="#br1" timeOffset="-181583.88">19875 8509 0,'22'0'46,"-1"0"-46,0 0 0,0 0 16,0 0-16,0 0 0,1 0 0,20 0 16,-21 0-16,0-21 0,0 21 15,1 0-15,20 0 0,-21 0 0,0 0 16,0 0-16,1 0 0,-1-21 0,0 21 16,0 0-16,0 0 0,0 0 15,1 0-15,-1 0 16,0 0-16,-42 0 62</inkml:trace>
  <inkml:trace contextRef="#ctx0" brushRef="#br1" timeOffset="-181252.07">19918 8657 0,'0'0'0,"-21"0"0,42 0 47,-21-21-47,21 21 0,0 0 15,21 0-15,-20-21 0,20 21 0,-21 0 16,21 0-16,1 0 0,-22-21 15,21 21-15,1 0 0,-22 0 0,21 0 16,-21 0-16,22-21 0,-22 21 0,0 0 16,0 0-16,0 0 0,0 0 15,1 0-15,-22-22 16,0 1 15,-22 21-15,1-21-1</inkml:trace>
  <inkml:trace contextRef="#ctx0" brushRef="#br1" timeOffset="-180700.83">20447 8192 0,'0'0'0,"-21"0"0,21-22 15,-21 22 1,21 22 15,0-1-31,0 0 16,0 0-16,21 0 0,0 0 16,0-21-16,0 22 0,0-1 15,1 0-15,20-21 0,-21 21 0,0 0 16,22-21-16,-22 21 0,0-21 15,0 0-15,21 22 0,-20-22 0,-1 0 16,0 0-16,0 0 0,0 0 0,0 0 16,1 0-16,-1 0 0,0 0 31,-21-22-15,-21 22-1,0 0-15,-1 0 16,-20 22-16,21-1 0,0-21 15,0 21-15,-1 0 0,-20 0 16,21 0-16,-21 22 0,-1-22 0,1 0 16,21 21-16,-22 1 0,1-22 0,21 21 15,-21 1-15,20-22 0,1 0 16,0 21-16,0-21 0,21 1 0,0-1 16,-21 0-16,21 0 0,-21-21 15,21 21-15,-22-21 0,22 21 0,0 1 31,-21-22-15,0 0 0,21-22-16,0 1 0,0 0 15,0 0-15,0 0 0</inkml:trace>
  <inkml:trace contextRef="#ctx0" brushRef="#br1" timeOffset="-166412.12">21421 8446 0,'0'-22'0,"0"1"0,0 0 16,0 0-16,0 0 16,0 0-16,0-1 15,0 1-15,0 0 16,0 0 0,0 42 15,0 0-31,0 0 15,0 1-15,0-1 0,0 21 16,-22-21-16,22 22 0,0-22 0,0 21 16,0 0-16,0 1 0,-21-1 15,21 0-15,0 22 0,0-22 0,0 1 16,0-1-16,0-21 0,0 21 0,0 1 16,0-22-16,0 0 15,0 0-15,0 0 0,0 1 0,0-1 16,0 0-16,0 0 0,-21-21 62,21-21-62,0 0 16,0 0-16,0-1 0,0 1 0,0 0 16,0 0-16,0 0 0,0-22 15,0 22-15,0-21 0,21 21 16,0-22-16,-21 22 0,22-21 0,-1 21 0,0 0 15,0-22-15,21 22 16,-20 0-16,-1 0 0,21 21 0,-21-21 16,22 21-16,-22 0 0,21-22 0,-21 22 15,22 0-15,-22 0 0,0 0 16,0 22-16,0-1 0,0 0 0,1 0 16,-22 0-16,0 22 0,0-1 0,0-21 15,0 21-15,0 1 0,0-1 16,0-21-16,0 22 0,0-1 0,-22-21 15,22 0-15,-21 0 0,21 1 16,0-1-16,0 0 0,0 0 16,0-42 31,0 0-47,0 0 0,0-22 15</inkml:trace>
  <inkml:trace contextRef="#ctx0" brushRef="#br1" timeOffset="-166056.31">22225 8319 0,'0'-43'16,"0"64"-1,0 1 1,0-1-16,0 0 0,0 21 16,0-21-16,0 22 0,0-22 0,0 21 15,0 1-15,0-1 0,0 0 16,0 1-16,0-1 0,0 0 0,-21 1 16,21-1-16,-21 0 0,21-21 0,0 22 15,0-22-15,0 21 16,0-21-16,0 1 0,0-1 0,0 0 15,21-21 1,0 0 0,0 0-16,0-21 0,0 0 15,1-1-15,-1 1 0,-21 0 16,0 0-16,21-21 0</inkml:trace>
  <inkml:trace contextRef="#ctx0" brushRef="#br1" timeOffset="-165868.54">22140 8721 0,'0'-21'16,"21"21"0,1 0-16,-1 0 15,0-22-15,0 22 0,21 0 16,-20 0-16,20-21 0,-21 21 0,21 0 15,1 0-15,-1-21 0,0 21 0</inkml:trace>
  <inkml:trace contextRef="#ctx0" brushRef="#br1" timeOffset="-165012.03">22966 8551 0,'0'-21'16,"-21"21"0,-1 0-16,22 21 15,0 1-15,-21-1 16,21 0-16,0 0 0,0 0 16,-21 0-16,21 22 0,0-22 0,0 0 15,-21 21-15,21-20 0,0-1 0,0 21 16,0-21-16,-21 0 15,21 1-15,0-1 0,0 0 0,-21 0 16,21 0-16,0 0 0,0-42 47,0 0-31,0 0-16,0 0 15,0 0-15,0-22 0,0 22 0,0 0 16,0-21-16,0 20 0,0-20 15,21 21-15,-21 0 0,21-22 16,0 22-16,-21 0 0,21 0 0,0 0 0,1 21 16,-1-21-16,0 21 15,0 0-15,-21-22 0,21 22 0,0 0 16,1 0-16,-1 0 0,0 0 0,-21 22 16,21-22-16,0 21 0,-21 0 15,0 0-15,21 0 0,-21 0 0,22 1 16,-22-1-16,0 21 0,0-21 0,0 0 15,0 22-15,0-22 0,0 0 16,0 0-16,0 0 0,0 1 0,0-1 16,0 0-16,0 0 0,0 0 15,0 0 1,0-42 15,0 0-31,0 0 16,0 0-16,0-22 0,0 22 15,0 0-15,0-21 0,0 21 0,0-22 16,0 22-16,0-21 0,21 21 16,0-1-16,0 1 0,0 0 0,-21 0 15,21 0-15,1 0 0,20 21 0,-21-22 16,0 22-16,0 0 0,22 0 16,-22 0-16,21 0 0,-21 0 0,1 0 15,-1 0-15,0 22 0,0-1 0,0 0 16,-21 0-16,21 0 0,-21 0 15,0 22-15,0-22 0,0 21 16,0-21-16,0 22 0,0-22 0,0 0 16,0 0-16,0 0 0,0 1 15,-21-1-15,21 0 0,-21 0 0,0 0 16,21 0 0,-21-21-16,21-21 31,0 0-31</inkml:trace>
  <inkml:trace contextRef="#ctx0" brushRef="#br1" timeOffset="-164487.33">23791 9059 0,'0'22'0,"-63"20"16,84-42-16,0 0 16,0 0-16,0-21 15,1 0-15,-1-1 0,0 22 0,0-21 16,0 0-16,0-21 0,-21 21 0,22-1 16,-1-20-16,0 0 15,0-1-15,0 22 0,0-21 0,1 0 16,-22-1-16,21 1 0,0 0 0,-21-1 15,0 1-15,21 0 0,0 20 16,-21-20-16,0 0 0,0 21 0,0-1 16,0-20-16,0 21 0,0 0 15,0 0-15,-21 21 16,0 21 0,0 0-16,21 0 0,0 21 15,0-20-15,-21 20 0,21-21 16,-22 21-16,22 1 0,-21-1 15,21 0-15,0 1 0,0-1 0,0 0 16,-21 1-16,21-1 0,0 0 16,0 1-16,0-22 0,0 21 0,0-21 15,0 1-15,0-1 0,21 0 0,-21 0 16,21-21-16,1 0 0,-1 0 16,0 0-16,0 0 0,0 0 15,0 0-15,1 0 0,-22-21 0,21 0 16,0 21-16,0-21 0,0-1 15,0-20-15,1 21 0,-1 0 0,21-22 16</inkml:trace>
  <inkml:trace contextRef="#ctx0" brushRef="#br1" timeOffset="-164159.52">25125 8065 0,'0'0'0,"0"-22"0,0 44 47,-21-1-47,21 0 15,-22 0-15,22 21 0,0 1 16,-21-1-16,0 0 0,0 1 0,0-1 15,21 22-15,-21-22 0,-1 21 0,-20-20 16,21 20-16,0 1 0,0-22 16,-1 22-16,1-22 0,0 0 0,0 22 15,0-43-15,0 21 0,21 1 0,-22-22 16,22 21-16,0-21 0,0 0 16,-21 1-16,21-1 0</inkml:trace>
  <inkml:trace contextRef="#ctx0" brushRef="#br1" timeOffset="-164118.54">24659 9292 0,'21'-21'15</inkml:trace>
  <inkml:trace contextRef="#ctx0" brushRef="#br1" timeOffset="-163176.08">25717 8382 0,'0'0'0,"-21"-21"16,0-21-1,21 20-15,-21 22 16,0 0-16,0 0 15,-1 22 1,22-1-16,0 0 16,0 0-16,-21 0 0,21 22 0,-21-1 15,21 0-15,0 1 0,0-1 16,-21 0-16,0 22 0,21-22 0,-21 0 16,21 1-16,0-1 0,0 0 0,0 1 15,-22-22-15,22 21 0,0-21 16,0 1-16,0-1 0,-21 0 15,21-42 32,0 0-47,0-1 0,0 1 16,0 0-16,0 0 0,0 0 0,0-22 16,0 22-16,0 0 0,0-21 0,21 21 15,1-22-15,-1 22 0,21 0 16,-21 0-16,0 0 0,1 21 0,20-22 15,-21 22-15,21 0 0,-20 0 0,20 0 16,0 0-16,-21 0 0,1 0 16,20 0-16,-21 22 0,-21 20 0,21-21 15,-21 0-15,0 0 0,0 22 0,0-1 16,-21-21-16,0 22 0,0-22 16,-22 0-16,22 21 0,-21-21 15,21 1-15,-22-1 0,22 0 0,-21 0 16,21-21-16,0 21 0,-1-21 15,1 0-15,0 0 0,0 0 0,0 0 32,42-21-17,0 0 1,0 0-16,0 21 16</inkml:trace>
  <inkml:trace contextRef="#ctx0" brushRef="#br1" timeOffset="-162720.34">26289 8636 0,'0'0'0,"-21"0"31,21 21-31,-21 0 0,-1 1 16,1-1-16,21 0 0,-21 0 15,0 21-15,21-20 0,-21 20 16,21 0-16,-21-21 0,21 22 0,0-22 16,0 21-16,0-21 0,0 1 0,0 20 15,0-21-15,0 0 16,21 0-16,0-21 0,0 0 0,0 0 16,22 0-16,-22 0 0,21 0 15,0-21-15,1 21 0,-1-21 0,0 0 16,1 0-16,-22 0 0,21-1 0,-21 1 15,22 0-15,-22-21 0,-21 21 16,0-22-16,0 1 0,0 0 0,0 20 16,0-20-16,0 21 0,-21 0 0,0 0 15,-22-1-15,22 1 16,0 21-16,0 0 0,-22 0 0,22 0 16,0 0-16,0 0 0,-21 0 0,20 0 15,22 21-15,-21-21 0,21 22 16,-21-1-16,21 0 0,0 0 0,0 0 15,0 0-15,21-21 0,0 22 0,1-1 16,-1 0-16,0-21 0,21 21 16,-21-21-16</inkml:trace>
  <inkml:trace contextRef="#ctx0" brushRef="#br1" timeOffset="-161664.65">27241 8742 0,'0'-21'0,"-21"-43"32,0 64-32,0 0 15,0 0-15,0 0 0,-1 0 16,1 0-16,0 21 0,0-21 0,-21 22 16,20 20-16,1-21 0,0 0 15,0 22-15,0-22 0,0 21 0,-1-21 16,22 22-16,0-22 0,0 21 0,0-21 15,0 0-15,0 1 0,0-1 16,22 0-16,-1-21 0,0 21 16,0-21-16,0 0 0,0 0 0,1 0 15,-1 0-15,0 0 0,21 0 16,-21 0-16,1-21 0,20 0 0,-21 0 16,0-22-16,0 22 0,1-21 0,-1-1 15,0 1-15,0 0 0,0-1 16,-21-20-16,0 21 0,21-1 0,1-20 15,-22 20-15,0-20 0,0 21 0,21-1 16,-21 1-16,0 21 0,21-22 16,-21 22-16,0 0 0,0 42 31,0 0-31,0 1 16,-21-1-16,21 21 0,-21 0 0,21 1 15,0-1-15,0 0 0,0 1 0,-22-1 16,22 22-16,0-22 0,0 0 15,0 1-15,0-1 0,0 0 0,0 1 16,0-22-16,0 0 0,0 0 16,0 0-16,22 0 0,-1 1 0,0-22 15,0 0-15,0 0 0,0 0 0,22 0 16,-22 0-16,21 0 0,-21 0 16,22-22-16,-22 1 0,21 0 0,-21 0 15,22 0-15,-22 0 0,0-22 0,0 22 16,0 0-16,1-21 15,-22 20-15,0 1 0,0 0 0,0 0 16,0 0-16,-22 21 31,22 21-15,-21 0-16,21 0 0,0 0 0,-21 1 16,21-1-16,0 0 0,0 0 15,0 0-15,0 0 0,0 1 0,21-1 16,0 0-16,1 0 15,-1-21-15,0 0 0,0 0 0,21 0 16,-20 0-16,20 0 0,-21 0 0,21 0 16,-20-21-16,-1 0 0,21 21 15,-21-21-15,-21-1 0,21 1 16,1 0-16,-22-21 0,21 21 0,-21-1 16,0 1-16,0 0 0,0 0 15,21 0-15,-21 0 0,0-1 0,0 44 47,0-1-47,0 0 0,-21 0 0,21 0 16,0 22-16,0-22 0,-21 21 0,21 0 15,-22 1-15,22-1 0,0 0 16,0 1-16,0-1 0,0 0 16,-21 22-16,21-22 0,0 1 0,-21-1 15,21 21-15,-21-20 0,21-1 0,0 22 16,0-22-16,-21 21 0,0-20 15,21 20-15,-22-20 0,1 20 0,0-21 16,0 1-16,0-1 0,0 0 0,-1-20 16,-20 20-16,21-21 0,-21 0 15,20 0-15,-20 1 0,0-22 0,21 0 16,-22 0-16,1 0 0,0 0 0,20 0 16,-20 0-16,42-22 0</inkml:trace>
  <inkml:trace contextRef="#ctx0" brushRef="#br1" timeOffset="-161603.68">27559 9948 0,'42'-63'16,"-84"126"-16,127-168 0</inkml:trace>
  <inkml:trace contextRef="#ctx0" brushRef="#br1" timeOffset="-161303.85">28765 8128 0,'0'0'0,"-21"0"0,0 0 0,0 0 16,0 21-16,0 0 0,21 22 0,-22-22 15,1 21-15,0 1 0,21 20 0,-21-21 16,0 22-16,0-1 0,-1 1 15,22-1-15,-21 1 0,0-1 0,0 1 16,21-1-16,0-20 0,0-1 0,-21 0 16,21 1-16,0-22 0,0 21 15,0-21-15,0 1 0</inkml:trace>
  <inkml:trace contextRef="#ctx0" brushRef="#br1" timeOffset="-160183.78">29549 8805 0,'0'0'0,"0"-21"16,21 21-16,-21-21 16,0 0-16,0 0 0,0 0 15,0-1-15,0 1 16,0 0 0,-21 0-16,-1 21 0,1-21 0,0 21 15,0 0-15,0 0 0,0 0 16,-22 0-16,22 0 0,0 0 0,0 0 15,-22 21-15,22 0 0,-21 0 0,21 22 16,0-22-16,-22 21 0,22-21 16,0 22-16,0-1 0,21-21 0,0 21 15,0-20-15,0 20 0,0-21 16,0 0-16,0 0 0,0 1 0,21-1 16,0 0-16,21-21 0,-20 0 0,-1 0 15,0 0-15,21 0 0,-21 0 16,1 0-16,20 0 0,-21-21 15,21 0-15,-20-1 0,-1 1 0,0 0 16,21 0-16,-21-21 0,1-1 16,-1 1-16,-21 0 0,21-1 0,0 1 15,0 0-15,-21-1 0,0-20 0,21 20 16,-21 1-16,0-21 0,22 20 16,-22 1-16,0 0 0,0-1 0,0 22 15,0 0-15,0 0 0,0 0 16,0-1-16,0 44 15,0-1-15,0 0 0,0 21 16,0-21-16,0 22 0,0 20 0,-22-20 16,22 20-16,-21-21 0,21 1 15,0 20-15,0-20 0,0-1 16,0 0-16,0 1 0,0-1 0,0 0 16,0-21-16,0 1 0,0-1 15,0 0-15,21-21 0,1 0 16,-1 0-16,0 0 0,21 0 0,-21 0 15,1-21-15,-1 0 0,0-1 16,21 1-16,-21 0 0,1 0 0,-1-21 16,0 20-16,0-20 0,0 21 0,0 0 15,-21 0-15,0-1 0,22 1 16,-22 42 15,0 1-31,0-1 0,0 0 16,0 0-16,0 0 0,-22 0 0,22 1 15,0-1-15,0 0 16,-21-21-16,21 21 0,0-42 47,0 0-47,0 0 0</inkml:trace>
  <inkml:trace contextRef="#ctx0" brushRef="#br1" timeOffset="-160010.86">30078 8446 0,'0'0'0,"0"-43"16,0 22-16,-21 21 16,-1 0-1,22 21-15,0 0 16,0 1-16,0-1 16,22-21-16,-22 21 15,21-21-15,0 0 0,0 21 16,0-21-16,0 0 0</inkml:trace>
  <inkml:trace contextRef="#ctx0" brushRef="#br1" timeOffset="-159660.06">30395 8530 0,'0'21'16,"0"1"-16,0-1 15,0 0-15,0 0 16,0 0-16,0 0 0,0 1 0,0-1 15,0 0-15,0 0 0,0 0 0,0 22 16,0-22-16,0 0 0,0 0 16,21-21-16,-21 21 0,22 0 0,-1-21 15,-21 22-15,21-22 16,0 0 0,0-22-16,-21 1 0,0 0 15,21 0-15,-21 0 16,22-22-16,-22 22 0,0-21 0,0 21 15,0 0-15,0-1 0,0 1 16,21 0-16,-21 0 0,0 0 16,21 21 15,0 0-15,-21-21-16,21 21 0,0 0 15</inkml:trace>
  <inkml:trace contextRef="#ctx0" brushRef="#br1" timeOffset="-159140.36">31030 8276 0,'0'0'0,"-21"-21"31,42 21-31,0 0 16,1-21-16,20 21 0,-21-21 15,21 21-15,1 0 0,-1-21 16,0 21-16,1-22 0,-1 22 16,0 0-16,-20 0 0,-1 0 0,0 0 15,0 0-15,-42 0 32,-21 0-32,20 0 0,-20 0 15,21 0-15,-21 0 0,20 0 0,-20 0 16,0 22-16,21-22 0,-1 0 0,1 0 15,-21 21-15,21 0 0,0-21 16,21 21-16,-22-21 0,1 21 0,0 0 16,21 1-16,0-1 15,0 0-15,0 0 0,-21 0 16,21 0-16,0 1 0,-21-1 16,21 21-16,0-21 0,0 22 0,-21-22 15,21 21-15,-22-21 0,22 22 0,0-1 16,-21 0-16,21-21 0,0 22 15,0-1-15,0-21 0,0 0 0,0 22 16,0-22-16,0 0 0,0 0 16,0 0-16,21-21 0,1 22 0,-1-22 15,0 0-15,0 0 0,0 0 0,0 0 16,22 0-16,-22 0 0,21 0 16,-21-22-16,22 1 0,-22 21 0,21-21 15,-21-21-15,1 21 16,-1-1-16,21 1 0</inkml:trace>
  <inkml:trace contextRef="#ctx0" brushRef="#br1" timeOffset="-158875.52">31602 8488 0,'0'-21'0,"0"42"31,0 0-15,0 0-16,0 0 0,0 1 0,0-1 15,0 21-15,-21-21 0,21 22 16,0-22-16,-22 21 0,22-21 16,0 22-16,0-22 0,0 0 15,0 0-15,0 0 0,0 0 0,0 1 16,0-1-16,22-21 16,-1 0-1,0-21-15,0 21 0,0-22 16,0-20-16,1 21 0,-1 0 15,0-22-15</inkml:trace>
  <inkml:trace contextRef="#ctx0" brushRef="#br1" timeOffset="-158427.68">31962 8234 0,'0'0'0,"0"-21"0,0 0 15,21 21 1,0 0-16,0 0 0,0-22 15,0 22-15,22 0 0,-22 0 16,0 0-16,21-21 0,1 21 0,-22 0 16,21 0-16,-21 0 0,1 0 15,-1 0-15,0 0 0,0 0 0,-21 21 16,0 1 0,0-1-16,0 0 0,0 0 0,0 0 15,0 0-15,-21 22 0,21-22 16,-21 0-16,21 21 0,0-20 15,0 20-15,0-21 0,0 21 16,0-20-16,0-1 0,0 21 0,0-21 16,0 22-16,0-22 0,0 0 15,0 21-15,0-21 0,-21 1 0,21-1 16,-22 0-16,22 0 0,-21 0 16,0 0-16,0 1 0,0-1 0,0-21 15,-1 0-15,1 21 0,-21-21 16,21 0-16,0 0 0,-22 0 0,22 21 15,0-21-15,0 0 0,0 0 16,-1 0-16,22-21 31,0 0-31,22 0 16,-1-1-16,0 1 0,0 0 0,0 0 16</inkml:trace>
  <inkml:trace contextRef="#ctx0" brushRef="#br1" timeOffset="-158071.89">33295 7874 0,'0'-21'0,"0"42"0,-21-42 16,0 42-1,0 0-15,-1 0 0,1 22 16,0-1-16,-21 0 0,21 1 0,-1 20 16,-20 1-16,21-22 0,-21 22 15,-1-1-15,1 1 0,0-1 0,-1 22 16,1-22-16,21 1 0,0-1 16,-22 1-16,22-22 0,0 22 0,0-22 15,0 0-15,21 1 0,-22-22 16,1 0-16,21 0 0,-21 0 0,21 0 15,0 1-15,-21-22 16,0 0-16,0 0 16,-1 0-1,1-22-15,0 1 0</inkml:trace>
  <inkml:trace contextRef="#ctx0" brushRef="#br1" timeOffset="-157107.45">18796 10626 0,'0'0'0,"0"-64"15,-21 43 1,21 42-1,-21-21 1,21 21-16,0 1 0,0 20 16,0-21-16,0 0 0,0 22 0,0-22 15,0 0-15,0 21 0,0-21 16,0 1-16,0-1 0,0 0 0,0 0 16,0 0-16,0 0 15,0-42 16,0 0-15,0 0-16,0 0 0</inkml:trace>
  <inkml:trace contextRef="#ctx0" brushRef="#br1" timeOffset="-156759.65">18754 10329 0,'0'0'15,"-22"0"-15,22 22 0,-21-1 0,0 0 16,21 0 0,0 0-1,21-21 1,0 0-16,1 0 16,-1-21-16,-21 0 15,21 0-15,-21 0 0,0-1 16,0 1-1,-21 21-15,21-21 0,-21 21 16,-1 0-16,1 0 0,0 0 16,0 0-16,21 21 15,-21 0-15,21 1 0,0-1 16,0 0-16,0 0 16,0 0-16,0 0 0,21 1 0,0-1 15,0 0-15,0-21 0,1 21 0,20-21 16,-21 21-16,0-21 0</inkml:trace>
  <inkml:trace contextRef="#ctx0" brushRef="#br1" timeOffset="-156271.92">19240 10605 0,'0'21'15,"-21"-21"-15,21 21 0,-21-21 16,21 21-16,0 0 0,0 0 15,-21-21-15,21 22 0,0-1 16,-21 0-16,21 0 0,0 0 0,0 0 16,0 1-16,0-1 0,0 0 0,0 0 15,0 0 1,0-42 15,-21 21-15,21-21-16,0 0 0,0 0 15,0-1-15,0 1 0,0 0 16,0 0-16,0 0 0,0 0 0,21-22 16,0 22-16,0 0 0,21 0 15,-20 0-15,20-1 0,-21 1 16,21 21-16,-20 0 0,20 0 0,-21 0 16,21 0-16,-20 21 0,-1-21 0,21 22 15,-21-1-15,-21 0 0,21 21 16,-21-21-16,0 1 0,0-1 0,0 21 15,0-21-15,0 0 0,0 1 0,0-1 16,0 0-16,-21 0 0,21 0 16,-21-21-16,21 21 15,-21-21 1,21-21 15,21 21-31,0-21 0,-21 0 0,21 0 16</inkml:trace>
  <inkml:trace contextRef="#ctx0" brushRef="#br1" timeOffset="-155955.55">19918 10605 0,'0'-22'16,"0"44"15,0-1-31,0 0 16,0 0-16,0 0 0,0 22 0,0-22 15,0 21-15,0 0 0,0 1 16,0-1-16,0 0 0,0 22 0,0-1 16,0 1-16,0-1 0,0 1 0,0 21 15,0-22-15,0 1 0,0-22 16,0 21-16,0-20 0,0 20 0,0-20 16,0-22-16,0 21 0,0-21 0,0 22 15,0-22-15,0 0 0,0 0 16,-21-21-1,21-21 1,0 0-16,0 0 0,0-1 16,0 1-16,0-21 0,0 0 15,0-1-15</inkml:trace>
  <inkml:trace contextRef="#ctx0" brushRef="#br1" timeOffset="-155648.74">19833 10837 0,'-21'-105'15,"42"210"-15,-42-232 0,21 106 16,0 0-16,0 0 16,0 0-16,21 0 0,0-1 0,0 1 15,1 0-15,20 21 0,-21 0 0,21-21 16,-20 21-16,20 0 16,-21 0-16,21 21 0,-20 0 0,-1 0 15,0 1-15,-21 20 0,0-21 0,0 21 16,0-20-16,0 20 0,-21-21 15,0 0-15,-1 22 0,1-22 0,0 0 16,0 0-16,0 0 0,0 0 16,-1-21-16,1 0 0,0 22 0,21-44 47,0 1-47,21 21 15,0-21-15,-21 0 0,22 21 0</inkml:trace>
  <inkml:trace contextRef="#ctx0" brushRef="#br1" timeOffset="-154940.15">20341 10499 0,'0'0'0,"0"-21"16,0 42-1,0 0-15,0 0 16,0 0-16,0 22 0,0-22 0,0 21 15,0-21-15,0 22 0,0-22 0,0 21 16,0-21-16,0 0 0,0 1 16,0-1-16,0 0 0,0 0 15,21 0-15,0-21 0,1 0 16,-1 0-16,0 0 0,0 0 16,0 0-16,0-21 0,1 21 15,-1-21-15,0 0 0,0 0 0,0-22 16,0 22-16,1-21 0,-22 21 15,21-22-15,-21 22 0,21-21 0,-21 21 16,0-1-16,0 1 0,0 0 0,0 0 16,0 0-16,0 42 31,0 0-31,0 0 0,0 0 0,0 22 16,0-22-16,0 0 15,0 21-15,0-20 0,0 20 0,0-21 16,0 0-16,0 0 0,0 1 0,0-1 15,0 0-15,21 0 0,0 0 16,0-21-16,1 0 0,-1 0 16,21 0-16,-21 0 0,0-21 15,1 21-15,-1-21 0,21 0 16,-21 0-16,0-22 0,1 22 0,-1-21 16,0-1-16,0 1 0,0 0 0,0-22 15,-21 22-15,0 0 0,0-22 16,0 43-16,0-21 0,0-1 0,0 22 15,0 0-15,0 0 0,0 0 16,0 42 0,0 0-1,0 0-15,0 0 0,0 0 0,0 22 16,0-1-16,0 0 0,0 1 16,0-1-16,0 0 0,0 1 0,0-1 15,-21 0-15,21-20 0,0 20 0,0 0 16,0-21-16,0 1 0,0-1 15,0 0-15,0 0 0,0 0 16,21-21-16,1 0 16,-1 0-1,-21-21-15,21 0 0,-21 0 16,21 0-16</inkml:trace>
  <inkml:trace contextRef="#ctx0" brushRef="#br1" timeOffset="-154716.28">21124 10456 0,'0'0'0,"-63"-42"31,867-191 63</inkml:trace>
  <inkml:trace contextRef="#ctx0" brushRef="#br1" timeOffset="-154079.65">21992 10075 0,'0'0'0,"-21"0"0,0-21 0,21 0 31,21 21-31,0 0 0,0-21 15,0 21-15,1 0 0,-1 0 16,0 0-16,0 0 0,21 0 16,-20-21-16,-1 21 0,0 0 0,0 0 15,0 0-15,-42 0 32,0 0-32,0 0 0,0 0 15,-1 0-15,1 0 0,0 0 16,0 0-16,0 0 0,0 0 15,-1 0-15,1 0 0,21 21 0,-21-21 16,0 0 0,0 21-16,0-21 15,21 21-15,-22-21 16,22 21-16,-21 1 16,21-1-16,-21-21 0,21 21 0,-21 0 15,21 0-15,0 0 0,0 22 16,0-22-16,0 21 0,0-21 0,0 22 15,0-1-15,0 0 0,-21 1 0,21-1 16,0 0-16,0 1 0,0-1 16,0-21-16,0 22 0,0-1 0,0 0 15,0-21-15,0 22 0,0-22 0,0 0 16,0 0-16,0 0 0,0 1 16,0-1-16,0 0 0,0 0 0,21-21 15,0 21-15,0-21 0,0 0 16,1 0-1,-1 0-15,0 0 0,0-21 0,0 0 16,0 21-16,1-21 0,41 0 0,-63-1 16,21 1-16,0 0 0,1 0 15,-22 0-15</inkml:trace>
  <inkml:trace contextRef="#ctx0" brushRef="#br1" timeOffset="-153567.96">22394 10287 0,'0'21'32,"0"0"-32,0 1 15,0 20-15,0-21 0,0 0 16,0 0-16,0 22 0,-21-1 0,21-21 15,0 22-15,-21-22 0,21 21 16,0-21-16,0 0 0,0 1 0,0 20 16,-21-42-16,21 21 0,0 0 15,0 0-15,0-42 47,0 0-47,0 0 16,0 0-16,0 0 0,0-1 0,0-20 15,0 0-15,0-1 0,0 1 16,0 21-16,0-21 0,0-1 0,0 22 16,0-21-16,0 21 0,21-1 15,-21 1-15,0 42 16,0 1-16,0-1 16,0 0-16,0 0 0,0 21 0,-21-20 15,21-1-15,0 21 16,0 0-16,0-20 0,-21 20 0,21-21 0,0 0 15,0 0-15,0 1 0,0-1 16,0 0-16,0 0 16,21-42-1,0 0 1</inkml:trace>
  <inkml:trace contextRef="#ctx0" brushRef="#br1" timeOffset="-152912.15">22754 10033 0,'0'0'0,"21"0"16,0-21-16,1 21 15,-1 0-15,0-21 0,0 21 0,0-21 16,22 21-16,-22 0 0,0 0 15,0 0-15,21 0 0,-20 0 0,-1-22 16,0 22-16,0 0 0,0 0 0,0 0 16,1 0-16,-1 0 15,-21 22 1,0-1 0,0 0-16,0 0 15,0 0-15,0 0 16,0 1-16,0-1 0,0 0 0,0 0 15,0 0-15,0 0 0,0 1 16,0-1-16,0 21 0,0-21 0,0 22 16,0-22-16,0 21 0,-21-21 15,21 22-15,0-1 0,0-21 0,0 21 16,0 1-16,0-22 0,0 21 0,0-21 16,0 1-16,0 20 0,0-21 0,0 21 15,0-20-15,0-1 0,0 0 16,0 0-16,0 21 0,0-20 0,0-1 15,0 0-15,0 0 16,-22 0-16,1 0 0,0 1 16,0-22-16,21 21 0,-21-21 15,0 0-15,-1 0 0,1 0 0,0 0 16,0 0-16,0 0 0,-22 0 16,22 0-16,0 0 0,0 0 0,0 0 15,0-21-15,-1 21 0,1 0 16,0-22-1</inkml:trace>
  <inkml:trace contextRef="#ctx0" brushRef="#br1" timeOffset="-139892.29">23939 10139 0,'0'-21'16,"0"0"15,0-1 16,22 1-31,-22 0-1,0 0-15,0 0 0,0 0 16,0-1-16,0 1 16,0 0-16,0 0 15,0 0-15,0 0 0,0-1 16,0 1-16,0 0 0,0 0 0,0 0 15,0 0-15,-22-1 16,22 1-16,0 0 0,0 0 16,0 0-16,0 42 93,0 0-93,0 0 16,0 0-16,0 1 0,0-1 16,0 0-16,0 0 0,0 0 15,0 0-15,22 1 0,-22-1 16,0 0-16,21 0 0,-21 0 0,0 0 16,0 1-16,0 20 0,0-21 0,21 0 15,-21 0-15,0 1 0,21 20 16,-21-21-16,0 0 0,0 0 0,0 22 15,0-22-15,21 0 0,-21 21 0,0-20 16,0-1-16,0 21 0,0-21 16,0 22-16,0-22 0,0 0 0,0 21 15,0-21-15,0 1 0,0-1 16,0 21-16,0-21 0,0 0 16,0 1-16,0-1 0,0 0 0,0 0 15,0 0-15,0 0 0,0 1 0,0-1 16,0 0-16,0 0 0,0 0 15,0 0-15,0 1 16,0-1-16,0 0 0,0 0 16,0 0-16,0 0 15,0 1-15,0-1 16,0 0-16,0 0 16,0 0-16,0 0 0,0 1 15,0-1-15,0 0 16,0 0-16,0 0 15,0-42 64,0 0-79,0 0 15,0 0-15,0-1 16,0 1-16,0 0 0,0 0 0,0 0 15,0 0-15,0-1 0,0-20 16,-21 21-16,21 0 0,0-22 0,0 22 16,0-21-16,0 21 0,0-22 15,0 1-15,-21 0 0,21 21 0,0-22 16,0 1-16,0 0 0,0-1 0,-21 1 16,21 0-16,0-1 0,0 22 15,-21-21-15,21 21 0,0-22 0,0 22 16,0 0-16,0 0 0,0-22 0,0 22 15,-22 0-15,22 0 0,0 0 16,0 0-16,0-1 0,0 1 16,0 0-16,0 0 0,0 0 15,0 0-15,0-1 0,0 1 16,0 0-16,0 0 0,0 0 16,0 0-16,0-1 15,0 1 1,0 0-16,0 0 15,0 0-15,0 0 16,0-1 0,0 1-16,0 0 15,0 0 17,-21 21 30,21 21-46,0 0-16,0 0 0,0 1 15,0 20-15,-21-21 0,21 21 16,0 1-16,0-1 0,-21-21 0,21 22 16,0-1-16,0 0 0,0 1 0,0-1 15,0 0-15,0 1 16,0 20-16,0-21 0,0 1 0,0-1 15,0 0-15,0 1 0,0-1 0,0-21 16,0 22-16,21-1 0,-21-21 16,0 21-16,0-20 0,21 20 0,-21-21 15,0 0-15,0 22 0,0-22 0,0 0 16,0 0-16,0 0 0,0 0 0,0 1 16,0-1-16,0 0 15,0 0-15,0 0 0,0 0 16,0 1-16,0-1 0,0 0 15,0 0 1,0 0 0,0 0-16,0 1 15,0-44 79,0 1-78,0 0-16,0 0 0,0 0 15,0 0-15,0-1 0,0 1 16,0-21-16,0 21 0,21-22 16,-21 1-16,0 21 0,0-21 0,22-1 15,-22 1-15,0 0 0,0-22 16,0 22-16,0-1 0,0 1 0,0 0 15,0-1-15,0 1 0,0 21 0,0-21 16,0-1-16,-22 22 0,22 0 16,-21-21-16,21 20 0,0 1 0,0 0 15,0 0-15,0 0 0,-21 0 0,21-1 16,0 1-16,0 0 0,0 0 16,-21 0-16,21 0 0,0-1 15,0 1-15,0 0 16,0 0-1,0 0-15,0 0 16,0-1 0,0 1 31,0 42 15,0 1-62,0-1 16,0 0-16,0 0 15,0 0-15,0 22 0,0-22 0,0 21 16,0-21-16,0 22 0,0-1 0,21 0 16,-21 1-16,0-1 0,0 0 15,0 1-15,0-1 0,0 21 0,0-20 16,0-1-16,0 0 0,0 1 0,0-1 15,0 0-15,0 1 0,0-22 0,0 21 16,0 1-16,0-22 0,0 0 16,0 0-16,0 0 0,0 0 0,0 1 15,0-1-15,0 0 0,0 0 0,0 0 16,0 0-16,0 1 0,0-1 16,0 0-1,0 0-15,0 0 0,0 0 16,0 1-1,0-1 1,0 0 15,0-42 110,0 0-125,0-1-16,0 1 0,0 0 15,21-21-15,-21 21 0,0-1 16,21-20-16,-21 21 0,0-21 0,0-1 15,0 1-15,22 0 0,-22-1 0,0-20 16,0 20-16,0 1 0,0-21 16,0 20-16,0 1 0,0 0 0,0-1 15,0 1-15,0 0 0,-22-1 16,22 22-16,0 0 0,0-21 16,-21 20-16,21 1 0,-21 0 0,21 0 15,0 0-15,0 0 0,0-1 0,0 1 16,0 0-16,0 0 15,0 0-15,0 0 0,0-1 16,-21 1 15,21 0 32,0 0-32,0 0-15,0 0-1,21-1 32,0 22 63,0 22-95,-21-1 1,0 0-16,0 0 0,22-21 15,-22 21-15,21 0 0,-21 1 0,0-1 16,0 21-16,0-21 16,0 0-16,21 22 0,-21-1 0,0-21 15,0 22-15,0 20 0,0-21 0,0 1 16,0-1-16,21 22 0,-21-22 16,0 0-16,0 1 0,0-1 0,0 0 15,0-21-15,0 22 0,0-1 0,0-21 16,0 0-16,21 22 0,-21-22 15,0 0-15,0 0 0,0 0 0,0 1 16,0-1-16,21 0 0,-21 0 16,0 0-16,0 0 0,22-21 15,-22 22-15,0-1 16,0 0 0,0 0-1,0 0 16,0 0-31,0 1 16,0-1 0,0 0-1,0 0 63,0 0-62,0 0 15,-22-21 79,1 0-95,21-21 63,0 0-46,0 0-32,0 0 15,0 0-15,21-1 16,-21 1-16,22 0 0,-22 0 16,0 0-1,0 0 1,0 42 31,-22-21-47,22 21 0,-21 0 15,21 0-15,0 0 16,0 1-16,-21-22 16,21 21-16,-21-21 15,21 21 1,0-42 31,0 0-47,0-1 15,0 1-15,0 0 0,0 0 16,0 0-16,0 0 16,0-1-16,0 44 46,0-1-30,0 0-16,0 0 16,-21 0-16,21 0 15,0 1-15,0-1 16,0-42 46,0-1-62,0 1 16,0 0-16,0 0 16,0 0-16,0 0 0,0-1 15,0 44 17,0-1-17,0 0-15,0 0 0,0 0 16,0 0-16,0 1 15,0-1-15,0 0 16,-21-21 0,21-21 15,0 0-31,0-1 16,0 1-16,0 0 0,0 0 15,0 0 1,0 42 15,0 0-15,0 0-1,0 0-15,0 1 16,0-44 46,0 1-46,0 42 47,0 1-48,-22-22 1,22 21-1,0-42 17,22-1-17,-22 44 63,0-1-78,0 0 16,0 0-16,0 0 16,0 0-1,0-42 63,0 0-78,0 0 16,0 0-16,0 0 0,0-1 16,0 1-16,0 0 0,0 0 0,0 0 15,0 0-15,0-22 0,0 22 0,0 0 16,0-21-16,0 20 0,0 1 16,0-21-16,-22 21 0,22-22 0,0 1 15,0 21-15,-21-21 0,21 20 0,0-20 16,0 0-16,0 21 0,0-22 15,0 22-15,0-21 0,0 21 0,0-1 16,0 1-16,0 0 0,0 0 0,0 0 16,0 0-16,0-1 15,0 1-15,0 0 0,0 0 16,0 0-16,0 0 16,0-1-16,0 1 15,0 0 1,0 0-16,0 0 15,0 0-15,0-1 16,-21 1 0,0 0-16,0 0 15,21 0-15,-21 0 16,-1-1 0,22 1 15,0 0 31,0 0-62,0 0 32,22 21-32,-22-21 15,-22 21 95,1 0-79,42 0 63,1 0-79</inkml:trace>
  <inkml:trace contextRef="#ctx0" brushRef="#br1" timeOffset="-136531.96">25125 10456 0,'0'-21'0,"0"0"0,0 0 15,0 0-15,0 0 0,0-1 0,0 1 16,0 0-16,0 0 15,0 0-15,0 0 16,-21 21-16,-1 21 47,22 0-47,0 0 0,0 0 16,0 22-16,0-1 0,0 0 0,0 1 15,0 20-15,-21-21 0,21 1 0,0 20 16,0-20-16,-21-1 0,21 0 15,-21 1-15,21-22 0,-21 21 0,21-21 16,0 22-16,0-22 0,0 0 16,0 0-16,0-42 47,0 0-47,21 21 0,-21-21 15,0-1-15,21 1 0,-21 0 16,21-21-16,-21 21 0,21-1 0,1 1 15,-22-21-15,21 21 0,0 0 16,0-22-16,-21 22 0,21 0 0,0 21 16,1-21-16,-1 21 0,0 0 0,0 0 15,0 0-15,0 21 16,1 0-16,-22 0 0,21 22 16,-21-22-16,0 0 0,0 0 0,0 21 15,0-20-15,0-1 0,0 0 16,0 0-16,0 21 0,0-20 0,0-1 15,0 0-15,0 0 16,0-42 47,0 0-63,0 0 0,0-1 15,0 1-15</inkml:trace>
  <inkml:trace contextRef="#ctx0" brushRef="#br1" timeOffset="-136208.15">25781 10329 0,'0'0'16,"0"22"-1,0-1 1,0 0-16,0 0 0,0 0 15,-21 22-15,21-1 0,-21 0 0,-1 1 16,22-1-16,-21 0 0,21-21 0,0 22 16,-21-1-16,21 0 0,-21-20 15,21 20-15,0-21 0,0 21 0,0-20 16,0-1-16,0 0 0,0 0 0,0 0 16,0 0-16,21-21 15,0 0-15,-21 22 0,21-22 16,1 0-16,-1 0 0,0 0 15,0 0-15,0-22 16,0 22-16,1-21 0,-22 0 0,21 21 16,-21-21-16,0 0 0,0 0 0</inkml:trace>
  <inkml:trace contextRef="#ctx0" brushRef="#br1" timeOffset="-135988.28">25569 10859 0,'21'-22'16,"1"22"-1,-1 0-15,-21-21 0,21 21 0,0 0 16,0 0-16,0-21 0,1 21 16,20-21-16,-21 21 0,0 0 0,0-21 15,22 21-15,-22 0 0,0 0 16,0-21-16,0 21 0,1 0 0,-1 0 15,0-22-15,0 22 0,0 0 0,0 0 16</inkml:trace>
  <inkml:trace contextRef="#ctx0" brushRef="#br1" timeOffset="-135240.79">26247 10668 0,'0'0'0,"0"21"31,0 0-15,0 1-16,0-1 0,0 0 16,0 0-16,0 0 0,0 0 0,0 1 15,0-1-15,0 0 16,0 0-16,0 0 0,0 0 16,0 1-16,-22-22 15,22 21-15,-21-21 47,21-21-31,0-1-16,0 1 0,0 0 15,0 0-15,0 0 0,0 0 0,0-22 16,0 22-16,0 0 0,0 0 16,0 0-16,0-22 0,21 22 0,1 0 15,-1 0-15,0 21 0,-21-21 16,21-1-16,0 22 0,0 0 0,1 0 15,20 0-15,-21 0 0,0 0 16,0 22-16,1-1 0,-22 0 0,21 0 16,0 0-16,-21 0 0,21 1 15,-21-1-15,0 21 0,0-21 0,0 0 16,0 1-16,0-1 0,0 0 0,0 0 16,0 0-16,0 0 0,-21-21 15,21 22-15,-21-22 16,0 0-16,-1-22 31,22 1-31,0 0 16,0 0-16,0 0 0,0 0 15,22-1-15,-1 1 0,-21-21 0,21 21 16,0-22-16,0 22 0,22 0 16,-22-21-16,0 21 0,21-1 0,-21 1 15,22 21-15,-22-21 0,21 21 0,-21 0 16,22 0-16,-22 0 0,0 0 15,0 21-15,0 0 0,1 1 0,-1-1 16,-21 0-16,0 0 0,0 0 0,0 0 16,0 1-16,0 20 0,0-21 15,0 0-15,0 0 0,0 1 0,0-1 16,0 0-16,-21 0 0,21 0 16,-22 0-16,1-21 15,21 22-15,-21-22 16</inkml:trace>
  <inkml:trace contextRef="#ctx0" brushRef="#br1" timeOffset="-134760.08">27263 10986 0,'0'0'0,"21"0"16,-21-22-1,21 22 1,-21-21-16,21 21 0,-21-21 0,21 21 16,0-21-16,-21 0 0,22 0 0,-1-1 15,-21 1-15,21 0 0,0 0 16,0-21-16,0-1 0,-21 22 0,22-21 15,-1-1-15,0 1 0,-21 0 0,0-1 16,21 1-16,-21 21 0,0-21 16,0 20-16,0 1 0,0 0 15,-21 21 1,0 0-16,21 21 16,0 0-16,-21 1 0,-1 20 0,1-21 15,21 21-15,0 1 0,-21-1 0,21 0 16,-21 1-16,21-1 0,0 0 15,0 1-15,0-22 0,0 21 0,0-21 16,0 22-16,0-22 0,0 0 0,0 0 16,0 0-16,0 1 15,21-1-15,0-21 0,0 0 0,1 0 16,-1 0-16,0 0 16,0 0-16,0 0 0,22-21 15,-22 21-15,0-22 0,21 22 0,-21-21 16,22 0-16,-22 0 0,21 0 0</inkml:trace>
  <inkml:trace contextRef="#ctx0" brushRef="#br1" timeOffset="-134428.28">28533 10054 0,'0'0'0,"-43"-21"31,22 21-15,0 21-16,0 0 0,21 1 15,0-1-15,-21 0 0,21 21 0,-22 1 16,1-1-16,21 0 0,-21 22 16,21-1-16,-21 1 0,0-1 0,0 1 15,21-22-15,-22 22 0,1-22 0,0 21 16,0-20-16,0-1 0,0 0 15,-1-20-15,1 20 0,21-21 0,-21 21 16,0-20-16,21-1 0,0 0 16,-21 0-16,21 0 0,-21 0 15,42-21 1,0-21 0</inkml:trace>
  <inkml:trace contextRef="#ctx0" brushRef="#br1" timeOffset="-133835.78">28914 10287 0,'-64'-42'31,"43"42"-31,0 0 16,0 0-16,21 21 0,-22 21 0,22-21 16,-21 22-16,21-1 0,-21 0 15,0 1-15,21-1 0,0 22 0,-21-22 16,21 0-16,-21 1 0,21-1 0,0 0 16,0-21-16,-22 22 0,22-22 15,0 0-15,0 0 0,0 0 16,-21-21-16,21 22 0,0-44 47,0 1-47,0 0 15,0 0-15,0 0 0,0-22 16,0 22-16,21 0 0,1 0 0,-22-21 16,21 20-16,0 1 0,0 0 15,0 0-15,0 0 0,1 0 0,20-1 16,-21 22-16,21 0 0,1 0 0,-22 0 15,21 0-15,-21 22 0,1-22 16,-1 21-16,0 0 0,0 0 0,-21 0 16,0 0-16,0 22 0,0-22 15,0 0-15,-42 0 0,21 0 16,-1 1-16,1-1 0,-21-21 0,21 21 16,-22 0-16,22-21 0,-21 21 0,21-21 15,-22 0-15,22 0 0,0 0 16,0 21-16,0-21 0,0 0 0,21-21 47,21 0-47,21 21 0</inkml:trace>
  <inkml:trace contextRef="#ctx0" brushRef="#br1" timeOffset="-133404.02">29506 10499 0,'0'0'0,"0"-21"15,-21 21 1,0 0-16,21 21 16,-21 0-16,0 0 15,-1 0-15,1 0 0,21 1 0,-21 20 0,0-21 16,0 0-16,21 22 0,0-22 0,0 0 15,0 0-15,0 0 16,0 0-16,0 1 0,0-1 0,0 0 16,21-21-16,0 21 0,0-21 15,0 0-15,1 0 0,-1 0 16,0 0-16,0 0 0,0-21 0,0 21 16,1-21-16,-1 0 0,0-1 0,0 1 15,-21 0-15,0 0 0,0 0 16,0 0-16,0-22 0,0 22 0,0-21 15,0 21-15,0-1 0,0 1 0,-21 0 16,21 0-16,-21 0 0,0 21 16,-1 0-16,1 0 0,0 0 15,0 0-15,0 21 0,0 0 16,-1 0-16,22 0 16,0 1-16,0-1 0,0 0 15,22-21-15</inkml:trace>
  <inkml:trace contextRef="#ctx0" brushRef="#br1" timeOffset="-132812.36">30184 10499 0,'0'0'0,"0"-21"0,0-1 0,-22 22 15,22-21-15,-21 21 16,0 0-16,0 0 0,0 0 16,0 0-16,21 21 0,-43 1 0,22-1 15,0 0-15,0 0 0,0 21 16,-1-20-16,-20 20 0,21-21 0,0 0 16,21 22-16,0-22 0,-21 0 0,21 0 15,0 21-15,0-20 16,0-1-16,21 0 0,0-21 15,0 21-15,0-21 0,0 0 0,1 0 16,20 0-16,-21 0 0,0 0 16,22 0-16,-22 0 0,0 0 0,0-21 15,0 0-15,0 0 0,1-1 0,-1 1 16,0 0-16,0-21 0,0 21 16,0-22-16,-21-20 0,22 20 0,-22-20 15,21 21-15,0-22 0,-21 1 16,0 20-16,21 1 0,0 0 0,-21-1 15,0 1-15,0 21 0,0 0 0,0-1 16,-21 44 15,21-1-31,-21 0 16,0 0-16,21 21 0,0 1 0,0-22 16,-21 42-16,21-20 0,0-1 0,0 0 15,0 22-15,0-22 0,0 1 16,0-1-16,0 0 0,0 1 0,0-1 15,0-21-15,0 21 0,0-20 0,21-1 16,-21 0-16,21 0 0,-21 0 16,21-21-16,0 0 0,-21 21 0,21-21 15,1 0-15,-1 0 0,0 0 16</inkml:trace>
  <inkml:trace contextRef="#ctx0" brushRef="#br1" timeOffset="-132084.78">30819 10541 0,'0'0'0,"0"21"31,-22 0-15,1 1-16,21-1 0,0 0 15,0 0-15,0 0 0,0 0 0,0 1 16,0 20-16,0-21 0,0 0 15,0 0-15,0 1 16,21-1-16,1-21 0,-1 0 16,0 0-16,0 0 0,0 0 0,0 0 15,1 0-15,-1 0 0,0-21 16,0 21-16,0-22 0,0 1 0,1 0 16,-1 0-16,0-21 0,0 20 15,0-20-15,0 21 0,-21-21 0,22 20 16,-1 1-16,-21 0 0,0 0 0,21 0 15,-21 42 32,0 0-47,0 0 0,0 0 0,-21 1 16,21-1-16,0 21 0,-21-21 0,21 22 16,-22-22-16,1 21 0,21 0 15,0-20-15,0 20 0,-21 0 0,0 1 16,21-1-16,-21 0 0,21 1 15,-21 20-15,-1-21 0,22 1 0,0 20 16,-21-20-16,21-1 0,-21 0 0,21 22 16,-21-22-16,21 0 0,0 1 15,0-1-15,0-21 0,0 22 0,0-22 16,0 21-16,0-21 0,0 0 16,0 1-16,0-1 0,0 0 15,-21-21 16,0-21-31,-1 21 0,22-21 0,-21-1 16,0 1-16,0 0 0,0-21 0,21 21 16,0-22-16,-21 22 0,21-21 15,0-22-15,0 22 0,0-22 0,21 22 16,0-21-16,-21-1 0,21 22 0,0-22 16,22 22-16,-22 0 15,0 20-15,0-20 0,0 21 0,0 0 0,1 0 16,-1-1-16,0 1 0,0 0 15,0 0-15,0 0 0,1 0 16,-1-1-16,0 1 0,21 0 0,-21 21 16,1-21-16,-1 0 0,21 0 15</inkml:trace>
  <inkml:trace contextRef="#ctx0" brushRef="#br1" timeOffset="-131723.99">31962 10054 0,'21'-42'0,"-42"84"0,42-105 0,-21 42 15,21-1-15,-21 1 0,21 0 16,0 21-16,-21-21 0,0 0 0,0 42 31,0 0-15,0 0-16,-21 22 0,0-1 15,0 0-15,-22 1 0,22-1 0,-21 21 16,0 1-16,20-1 0,-20 1 16,21-1-16,-21 1 0,20-22 0,1 22 15,0-22-15,0 0 0,0 1 0,0-1 16,-1 0-16,22-20 0,0-1 16,0 0-16,0 0 0,0 0 15,0-42 32</inkml:trace>
  <inkml:trace contextRef="#ctx0" brushRef="#br1" timeOffset="-130428.28">20574 12827 0,'0'0'0,"21"0"15,-21-21-15,21 0 16,-21 0-1,0-1-15,0 1 16,0 0-16,-21 0 0,0 0 0,0 21 16,0-21-16,-1-1 0,1 1 15,-21 0-15,0 0 0,20 0 0,-20 0 16,0-1-16,-1 1 0,22 21 0,-21 0 16,0-21-16,20 21 0,-20 0 15,21 0-15,-21 0 0,20 21 0,1-21 16,-21 21-16,21 1 0,0-1 0,-1 0 15,1 21-15,0-21 0,0 22 16,0-1-16,21 0 0,0 1 16,0-1-16,0 0 0,0-20 0,0 20 15,0-21-15,21 21 0,0-20 16,0-22-16,0 21 0,22-21 0,-22 0 16,21 0-16,1 0 0,-1 0 0,0-21 15,1-1-15,-1 1 0,21 0 16,-20 0-16,-1-21 0,0 20 0,22-20 15,-22 0-15,-21 21 0,22-22 16,-1 1-16,-21 0 0,22-22 0,-22 22 16,0-1-16,0-20 0,0 21 0,-21-22 15,0 22-15,0-22 0,21 22 16,-21-22-16,0 22 0,0 0 16,0 21-16,0-22 0,0 22 0,-21 0 15,0 21-15,0 0 16,0 0-16,21 21 0,-21 0 0,-1 0 15,22 22-15,-21-1 0,21 22 0,0-22 16,0 21-16,0-20 0,0 20 16,0 1-16,0-1 0,0-20 0,0 20 15,0-21-15,0 22 0,0-22 0,0 1 16,21-22-16,1 21 0,-1-21 16,0 0-16,0 1 0,0-1 0,0 0 15,1-21-15,-1 0 0,0 0 16,0 0-16,0 0 0,0-21 15,1 0-15,-1-1 0,-21 1 0,21 0 16,0 0-16,-21 0 0,0 0 0,21-1 16,-21-20-16,0 21 0,0 0 15,0 0-15,0-1 0,0 1 16,0 42 0,0 1-1,0-1-15,0 0 0,0 0 16,-21 0-16,21 0 0,0 1 0,0-1 15,0 0-15,0 0 0,0 0 16,0-42 31,0 0-31</inkml:trace>
  <inkml:trace contextRef="#ctx0" brushRef="#br1" timeOffset="-130235.39">21018 12383 0,'0'-22'0,"0"44"0,0-65 0,0 22 16,0 42 31,0 0-32,0 1 1,22-22-16,-1 0 0,0 21 15,0-21-15,0 0 0,-21 21 16,21-21-16</inkml:trace>
  <inkml:trace contextRef="#ctx0" brushRef="#br1" timeOffset="-129968.48">21463 12510 0,'0'0'0,"0"21"0,0 0 0,0 0 15,0 0-15,0 0 16,0 1-16,0-1 0,0 0 16,21 21-16,-21-21 0,0 1 0,21-1 15,-21 0-15,0 0 0,0 0 0,0 0 16,0 1-16,21-1 0,-21 0 16,22-21-16,-22 21 0,0 0 15,21-21-15,0 0 16,-21-21-1,21 0-15,0 0 16,-21 0-16,21-1 0,1-20 16,-1 21-16</inkml:trace>
  <inkml:trace contextRef="#ctx0" brushRef="#br1" timeOffset="-129759.59">21823 12531 0,'21'0'0,"-42"21"0,21-42 15,21 42 1,-42 0-1,0-21-15,21 21 0,-22 0 0,1 22 16,0-22-16,0 0 0,21 21 0,-21-20 16,0 20-16,-1-21 0,1 0 15,0 22-15,0-22 0,21 0 0,0 0 16,-21 0-16,21 0 16,21-21-1,0 0 1,0-21-16,0 0 0</inkml:trace>
  <inkml:trace contextRef="#ctx0" brushRef="#br1" timeOffset="-129207.6">22331 12340 0,'0'0'0,"-21"-21"0,21 0 16,0 0 0,21 21-16,0-21 15,0 21-15,0 0 0,0 0 0,1-22 16,20 22-16,-21 0 0,0 0 0,22-21 16,-22 21-16,0 0 0,0 0 15,-42 0 16,0 0-31,0 0 0,-1 0 16,-20 0-16,21 0 0,-21 0 16,20 0-16,1 0 0,-21 0 15,21 0-15,0 0 0,-1 0 0,1 0 16,0 0-16,0 0 0,0 21 16,0 1-1,21-1 1,0 0-16,0 0 0,0 0 0,0 0 15,0 1-15,0-1 0,-22 21 16,22-21-16,0 22 0,0-22 0,0 21 16,0-21-16,0 22 0,0-1 15,0 0-15,0-21 0,0 22 0,-21-22 16,21 21-16,0-21 0,0 22 16,-21-22-16,21 0 0,0 0 15,0 0-15,0 1 0,0-1 0,0 0 16,0 0-16,21-21 15,0 0-15,1 0 16,-1 0-16,0-21 16,0 0-16,0 0 0,22-1 0,-22 1 15</inkml:trace>
  <inkml:trace contextRef="#ctx0" brushRef="#br1" timeOffset="-128631.46">22860 12425 0,'0'-21'16,"21"-22"0,0 43-16,-21-21 15,21 21-15,1 0 16,-1 0-16,0 0 15,-21 21-15,21-21 0,-21 22 16,0-1-16,21 21 0,-21-21 16,0 0-16,0 1 0,0 20 15,0-21-15,0 21 0,0 1 0,-21-22 16,0 21-16,0-21 0,0 22 0,-1-22 16,1 0-16,0 0 0,-21 0 15,21 1-15,-1-1 0,1-21 0,-21 0 16,21 21-16,0-21 0,-1 0 0,1 0 15,0 0-15,0 0 0,0-21 16,0 0-16,-1-1 0,22 1 16,0-21-16,0 21 0,0 0 0,0-22 15,0 22-15,0 0 0,0 0 16,0 0-16,22-1 0,-1 1 16,0 21-16,0 0 0,0 0 15,0 0-15,1 21 16,-22 1-16,21-1 0,0 0 0,0 0 15,0 0-15,-21 0 0,21 1 0,1 20 16,-1-21-16,0 0 16,-21 0-16,21 1 0,0-1 15,0-21-15,1 0 16,-1 0 0,0 0-16,0-21 0,0-1 15,0 1-15,-21 0 16,22 0-16,-1 0 15</inkml:trace>
  <inkml:trace contextRef="#ctx0" brushRef="#br1" timeOffset="-128135.24">23474 12213 0,'0'0'16,"0"-21"-16,-21 21 0,21-21 15,0 0 1,21 21 0,0 0-16,0-21 0,0 21 0,22 0 15,-22 0-15,0-22 0,21 22 16,-21 0-16,1-21 0,20 21 0,-21 0 16,0 0-16,0 0 0,1 0 15,-1 0-15,0 0 0,-21 21 16,0 1-16,0-1 0,0 0 0,0 0 15,0 0-15,0 0 0,0 1 16,-21 20-16,21-21 0,-21 21 0,21-20 16,-22-1-16,22 21 0,0-21 0,0 0 15,0 22-15,0-22 16,0 21-16,0-21 0,0 22 0,0-1 16,0-21-16,0 22 0,0-22 0,0 21 0,0-21 15,0 22-15,0-22 16,-21 0-16,0 0 0,0 0 0,0 0 15,0 1-15,-1-1 0,-20 0 0,21 0 16,-21-21-16,-1 21 0,1 0 16,0-21-16,-1 0 0,1 0 0,0 0 15,-1 0-15,1 0 0,21 0 0,0 0 16,-1-21-16,1 21 0,0-21 16,21 0-16,0 0 15,0 0-15,0-1 0,21 1 16,0 0-16,22 0 0,-1 0 0</inkml:trace>
  <inkml:trace contextRef="#ctx0" brushRef="#br1" timeOffset="-127772.45">24786 11959 0,'0'-42'0,"0"84"0,0-105 16,0 42-16,-21 21 15,0 0-15,0 0 0,-1 21 16,1 0-16,0 0 0,21 21 16,-21 1-16,0-1 0,0 0 15,-1 22-15,1-1 0,21-20 0,-21 41 16,0-20-16,-21-1 0,20 1 0,1 21 15,0-22-15,0 1 0,0 20 16,0-20-16,21-22 0,0 22 0,-22-22 16,22 0-16,-21 1 0,21-1 0,0-21 15,-21 0-15,21 0 0,0 1 16,0-1-16,0 0 16,0-42-1</inkml:trace>
  <inkml:trace contextRef="#ctx0" brushRef="#br1" timeOffset="-127264.22">25188 12552 0,'0'0'0,"0"21"31,-21 0-16,21 0-15,0 22 0,-21-22 16,21 0-16,-21 21 0,21-20 0,-21-1 16,21 21-16,0-21 0,0 0 0,-22 1 15,22-1-15,-21 0 16,0-42 31,21 0-47,0-1 0</inkml:trace>
  <inkml:trace contextRef="#ctx0" brushRef="#br1" timeOffset="-127076.33">25104 12404 0,'0'0'16,"0"-21"-16,0-1 0,0 1 0,0 0 16,-22 21-1,44 0 16,-1 0-15,0 0-16,0 0 0,0 21 16,0-21-16,22 21 0,-22-21 0,0 22 15,0-1-15</inkml:trace>
  <inkml:trace contextRef="#ctx0" brushRef="#br1" timeOffset="-126604.18">25781 12510 0,'-42'0'16,"20"0"-1,22 21-15,-21-21 0,21 21 0,0 0 16,0 0-16,0 0 0,0 1 16,0-1-16,0 0 0,0 0 15,0 0-15,0 0 0,0 1 0,0-1 16,-21 0-16,21 0 0,-21 0 15,21 0 1,-21-21 0,0-21-16,21 0 15,0 0 1,0 0-16,0 0 0,0-22 0,0 22 0,0 0 16,21-21-16,0 20 0,0 1 15,0-21-15,0 21 0,1 0 16,20-22-16,-21 22 0,21 21 0,-20-21 15,20 21-15,-21 0 0,0 0 0,22 0 16,-22 0-16,0 21 0,0 0 16,-21 0-16,0 22 0,0-22 0,0 0 15,0 21-15,0-20 0,0 20 0,0-21 16,0 21-16,-21-20 0,21-1 16,-21 0-16,0 0 0,21 0 0,0 0 15,0 1-15,-22-22 0,22 21 16,22-42 15,-1-1-31,-21 1 0</inkml:trace>
  <inkml:trace contextRef="#ctx0" brushRef="#br1" timeOffset="-126276.16">26479 12425 0,'-21'21'16,"21"0"0,-21 0-16,21 22 0,0-22 0,0 21 15,0 1-15,0-1 0,0 21 0,0-20 16,0 20-16,0 1 0,0-1 0,0 1 16,0-1-16,0 1 0,0-22 15,0 22-15,0-1 0,0 1 0,0-1 16,0-21-16,0 22 0,0-1 0,-21-20 15,21-1-15,-21 22 0,0-22 16,-1-21-16,22 21 0,-21-20 0,0-1 16,0 0-16,21 0 0,0 0 0,-21-21 15,0 0-15,21-21 32,0 0-32,0-21 0,0 20 15,21-20-15,0 0 0,0-1 0</inkml:trace>
  <inkml:trace contextRef="#ctx0" brushRef="#br1" timeOffset="-125972.33">26564 12785 0,'0'0'15,"0"-43"-15,0 1 0,0 0 0,0-1 16,0 22-16,0-21 0,0 21 0,0 0 16,0-1-16,21 1 0,-21 0 0,21 0 15,1 0-15,-1 0 0,0-1 16,21 22-16,-21 0 0,22 0 15,-22 0-15,21 0 0,-21 22 0,1-22 16,-1 21-16,0 0 0,-21 21 16,0-21-16,0 1 0,0-1 0,0 21 15,-21-21-15,0 0 0,-22 22 0,22-22 16,0 0-16,-21 21 0,-1-20 16,22-1-16,0 0 0,-21-21 0,20 21 15,1-21-15,0 0 0,21 21 0,0-42 47,21 0-47,0 21 0,1-21 16,-1 0-16</inkml:trace>
  <inkml:trace contextRef="#ctx0" brushRef="#br1" timeOffset="-125251.74">27157 12446 0,'0'-21'0,"0"42"0,0-63 15,0 63 17,0 0-17,0 0-15,0 0 0,0 1 0,0-1 16,0 0-16,0 21 16,0-21-16,0 1 0,0-1 0,0 0 15,0 0-15,0 0 0,0 0 0,21 1 16,0-22-16,0 0 15,0 0-15,1 0 0,-1 0 16,0 0-16,0 0 0,0-22 16,-21 1-16,21 0 0,1 0 15,-1 0-15,0 0 0,0-1 0,0-20 16,0 21-16,1 0 0,-22-22 0,0 22 16,21 0-16,-21 0 15,0 0-15,0 42 31,0 0-31,0 0 0,0 0 16,0 1-16,0-1 0,-21 0 0,21 0 16,0 0-16,0 0 0,0 22 0,0-22 15,0 0-15,21 0 0,0-21 16,0 21-16,0 1 0,0-22 0,1 0 16,20 0-16,-21 0 0,0 0 0,0 0 15,22 0-15,-22 0 0,21-22 16,-21 1-16,1 0 0,20-21 0,-21 21 15,0-22-15,0 1 0,22 0 0,-22-1 16,0-20-16,-21-1 0,21 22 16,0-22-16,1 1 0,-22 21 15,0-1-15,0 1 0,0 0 0,0 20 16,0 1-16,0 0 0,-22 21 16,22 21-1,-21 0-15,0 1 0,0-1 0,0 21 16,0 0-16,21-20 0,0 20 15,-22 0-15,1 1 0,21-1 0,0 0 16,0 1-16,0-1 0,0 0 16,0 1-16,0-22 0,0 21 0,0 0 15,0-20-15,0-1 0,0 21 0,0-21 16,0 0-16,21 1 16,1-22-16,-1 0 15,0 0-15,0 0 0,0 0 16,0-22-16,-21 1 0,22 0 15</inkml:trace>
  <inkml:trace contextRef="#ctx0" brushRef="#br1" timeOffset="-125043.86">28025 12340 0,'-22'0'0,"44"0"0,-65 0 0,43-21 0,21 21 31,1 0-15,-1 0-16,0-21 0,21 21 0,-21-21 16,1 21-16,20 0 0,-21-21 15,21 21-15,-20 0 0,20-22 0,-21 1 16,21 21-16,-20-21 0,20 0 0,-21 21 16,21-21-16</inkml:trace>
  <inkml:trace contextRef="#ctx0" brushRef="#br1" timeOffset="-124547.14">29019 12002 0,'64'-22'16,"-43"22"-16,0-21 15,0 21-15,1 0 0,-1-21 0,0 21 16,0 0-16,0 0 0,22-21 15,-22 21-15,0-21 0,0 21 0,21 0 16,-20 0-16,-1 0 0,-42 0 47,-1 0-47,1 0 0,0 0 16,0 0-16,0 0 0,-22 0 15,22 0-15,-21 0 0,21 0 0,0 0 16,-1 0-16,1 21 0,0-21 15,0 21-15,0-21 0,0 21 0,-1 0 16,1-21-16,21 22 0,-21-1 16,21 0-16,-21 0 0,0 0 0,21 22 15,0-22-15,-21 0 0,-1 21 0,1-21 16,21 22-16,0-22 0,-21 21 16,0 1-16,21-22 0,0 21 0,0 0 15,-21 1-15,21-22 0,-21 21 0,21 1 16,-22-22-16,22 21 15,0 0-15,0-20 0,0 20 0,0-21 16,0 0-16,0 0 0,0 1 0,0-1 16,0 0-16,0 0 0,22-21 15,-1 0-15,0 0 0,0 0 0,0 0 16,22 0-16,-22 0 0,21 0 0,0-21 16,1 0-16</inkml:trace>
  <inkml:trace contextRef="#ctx0" brushRef="#br1" timeOffset="-124014.64">29781 12256 0,'-63'-43'16,"63"22"-16,21 0 0,0 0 0,0 0 15,1 21-15,20-22 0,-21 1 0,0 21 16,0 0-16,1 0 0,-1 0 16,0 0-16,0 0 0,-21 21 0,21 1 15,-21-1-15,0 0 0,0 21 16,0-21-16,0 22 0,-21-1 16,0 0-16,0-20 0,0 20 0,-1 0 15,1-21-15,-21 22 0,21-22 16,0 0-16,-1 21 0,1-20 0,-21-1 15,21-21-15,0 21 0,-1 0 0,1-21 16,0 0-16,0 0 16,0 0-16,0 0 15,21-21-15,0 0 0,0 0 16,0-1-16,0 1 0,21 0 16,-21 0-16,21 0 0,0 21 0,0-21 15,0-1-15,1 22 0,-1 0 16,0 0-1,-21 22-15,0-1 16,0 0-16,21-21 0,-21 21 0,0 0 16,21 0-16,-21 1 0,0-1 15,21-21-15,1 21 0,-1 0 0,0-21 16,0 21-16,0-21 0,0 0 16,1 0-16,20 0 0,-21 0 15,0 0-15,22 0 0,-22-21 0,21 0 16,-21 21-16</inkml:trace>
  <inkml:trace contextRef="#ctx0" brushRef="#br1" timeOffset="-123511.92">30501 12002 0,'0'0'0,"0"-22"0,0 1 0,-21 21 15,0-21-15,42 21 31,0 0-31,0 0 0,0 0 0,1 0 16,20 0-16,-21-21 0,21 21 16,-20 0-16,20-21 0,-21 21 0,0 0 15,22 0-15,-22 0 0,0 0 16,0 0-16,0-21 0,0 21 16,-21 21 15,0 0-31,0 0 15,-21 0-15,21 22 0,-21-22 16,21 21-16,0 0 0,-21 1 0,21-22 16,0 21-16,0 1 0,0-1 0,0-21 15,0 21-15,0 1 0,0-22 16,0 21-16,0 1 0,0-22 0,0 21 16,-21-21-16,21 22 0,-21-22 0,21 0 15,-22 21-15,1-21 0,21 1 16,0-1-16,-21 21 0,0-21 15,0-21-15,0 21 0,-1 1 0,1-1 16,0-21-16,0 0 0,-21 0 16,20 21-16,1-21 0,-21 0 0,21 0 15,0 0-15,-22 0 0,22 21 0,0-21 16,0 0-16,0 0 16,42-21 15,42 0-31,-20 21 0</inkml:trace>
  <inkml:trace contextRef="#ctx0" brushRef="#br1" timeOffset="-123316.03">31475 13039 0,'-43'0'32,"22"0"-32,0 0 0,21-21 15,-21 21-15,0-22 0,-22 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10:02:02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16489 0,'22'0'0,"-44"0"0,44-21 0,-1 0 15,-21-1-15,21 1 0,-21 0 0,0 0 16,21 0-16,0 0 0,-21-1 15,21 22-15,-21-21 0,22 0 0,-22 0 16,21 0-16,-21 0 16,0-1-16,21 22 15,-21 22 1,0-1 0,0 21-16,0-21 0,0 22 0,0 20 15,-21-21-15,0 22 0,-1-1 16,1 1-16,0 21 0,0-22 15,-21 22-15,-1-1 0,22-20 0,-21 21 16,-1-22-16,22 1 0,-21-1 16,21 1-16,0-22 0,-22 21 0,22-20 15,0-1-15,0 0 0,0 1 16,21-22-16,0 0 0,-22-21 0,1 0 16,0 0-1,21-21-15,0 0 0,0-22 16,0 22-16,0-21 0,0 0 0,0-1 15,0-20-15,0 20 0,0 1 16,0-21-16,0 20 0,0 1 16,0 0-16,0 20 0,0 1 0,21 0 15,-21 0-15,21 0 0,1 42 16,-1 0 0,-21 0-16,21 0 0,0 22 15,-21-22-15,21 21 0,0 1 0,1-1 16,-22-21-16,21 21 0,0 1 15,21-22-15,-21 21 0,1-21 16,20 22-16,0-22 0,-21 0 0,22-21 16,-1 21-16,0-21 0,1 0 15,-1 0-15,0 0 0,1 0 16,-1-21-16,0 21 0,-20-21 0,20-21 16,0 20-16,-21 1 0,22-21 15,-22 21-15,0-22 0,0 22 0,-21-21 16,0 0-16,0-1 0,0 1 15,0 21-15,0-22 0,0 22 0,0 0 16,0 0-16,0 0 0,-21 21 16,0 0-16,0 0 0,0 21 15,21 0 1,-22 21-16,22-20 0,-21-1 0,21 21 16,0 0-16,0-20 0,0 20 15,0 0-15,0-21 0,0 22 0,0-22 16,21 0-16,1 0 0,-1 0 15,0 1-15,0-1 0,0-21 0,0 0 16,1 0-16,20 0 0,-21 0 16,21-21-16,1-1 0,-1 1 0,0 0 15,1 0-15,-1 0 0,0 0 16,1-22-16,-1 22 0,0-21 0,-20 21 16,-1-22-16,21 22 0,-42 0 15,21 0-15,-21 0 0,21 21 16,-21 21-1,-21 0 1,0 0-16,0 0 0,21 0 16,-21 22-16,0-22 0,21 0 0,-22 21 15,22-20-15,-21 20 0,0-21 16,21 0-16,0 22 0,0-22 0,0 0 16,0 0-16,21-42 31,0 0-16,-21 0-15,22-1 0,-1 1 0,-21 0 16,21 0-16,0-21 0,0 20 16,-21 1-16,21 0 0,1 0 15,-22 0-15,21 0 0,0-1 0,0 22 16,0 0 0,0 0-16,-21 22 0,0-1 15,0 0-15,0 0 0,0 0 16,0 0-16,0 1 0,0-1 0,22 21 15,-22-21-15,21 0 0,-21 22 16,21-22-16,0 0 0,0 0 0,-21 0 16,21 1-16,1-1 0,20-21 15,-21 0-15,0 0 0,22 0 0,-22 0 16,21 0-16,0 0 16,-20-21-16,20-1 0,-21 1 0,21 0 15,1 0-15,-1 0 0,-21-22 16,22 22-16,-22-21 0,0 21 0,0-22 15,0 1-15,-21 21 0,0-21 0,-21 20 16,21-20-16,0 21 16,0 0-16,-21 0 0,0 21 15,-22 0-15,22 0 0,0 21 16,0-21-16,-21 21 0,20 0 0,1 0 16,0 0-16,0 1 0,0 20 15,0-21-15,-1 0 0,22 0 0,0 1 16,0-1-16,0 0 0,0 0 15,22-21 1,-1 0 0,0 0-16,0 0 0,0 0 15,0 0-15,1-21 0,-1 21 0,0 0 16,0 0-16,0-21 0,0 21 16,1 0-16,-1 0 0,-21 21 15,21 0 1,-21 0-16,0 0 0,0 22 0,21-1 15,-21 0-15,0 1 0,0-1 16,0 0-16,0 22 0,21-22 0,-21 22 16,21-1-16,-21-20 15,22 20-15,-22 1 0,0-22 0,21 21 16,-21 1-16,0-1 0,21-20 16,-21 20-16,0-20 0,21 20 0,-21-21 15,0 22-15,-21-22 0,-21 1 16,20-1-16,-20 0 0,0-21 0,21 22 15,-22-22-15,1 0 0,0 0 16,-1-21-16,1 0 0,0 0 0,-1 0 16,1 0-16,0-21 0,-1 0 15,1 0-15,0-22 0,20 1 0,-20 0 16,21-22-16,0 22 0,21-22 16,0 22-16,0-21 0,0 20 15,0 1-15,21-22 0,0 43 16,0-21-16,22 0 0,-22-1 0,0 22 15,21-21-15,1-1 0,-22 22 16,21-21-16,0 0 0,-20-1 0</inkml:trace>
  <inkml:trace contextRef="#ctx0" brushRef="#br0" timeOffset="331.6">6985 17060 0,'0'106'31,"0"-63"-31,0-1 0,0 0 0,0-21 0,0 22 16,0-1-16,0-21 15,-21 0-15,21 22 0,0-22 0,0 0 16,0 0-16,21-42 31,-21 0-31,21 0 0,0 0 0,0-1 16</inkml:trace>
  <inkml:trace contextRef="#ctx0" brushRef="#br0" timeOffset="663.35">7260 16870 0,'0'21'16,"0"0"-16,0 0 0,0 1 0,0 20 16,0 0-16,0-21 0,0 22 15,0-1-15,0 0 0,0 1 0,0-22 16,0 0-16,0 21 0,0-20 16,0-1-16,0 0 0,0 0 0,0 0 15,0 0-15,0 1 16,-21-22-1,21-22 1,0 1-16,0 0 16,0 0-16,0-21 0,0 20 0,0 1 15,0-21-15,21 21 0,-21-22 16,21 1-16</inkml:trace>
  <inkml:trace contextRef="#ctx0" brushRef="#br0" timeOffset="851.25">7578 17526 0,'-22'0'31,"22"-21"-15,0 0-16,0-22 15</inkml:trace>
  <inkml:trace contextRef="#ctx0" brushRef="#br0" timeOffset="960.19">6731 17187 0</inkml:trace>
  <inkml:trace contextRef="#ctx0" brushRef="#br0" timeOffset="1055.12">6794 17166 0,'106'-42'32,"-85"42"-32,-148 42 0,276-84 0,-107 21 15,-21 21-15,21 0 0,-20-21 0,20 21 16,-21 0-16,21 0 0,-20-22 16,-1 22-16</inkml:trace>
  <inkml:trace contextRef="#ctx0" brushRef="#br0" timeOffset="1088.1">7302 17039 0,'0'0'16</inkml:trace>
  <inkml:trace contextRef="#ctx0" brushRef="#br0" timeOffset="1375.41">8826 17336 0,'64'-43'31,"-64"22"-31,21 0 16</inkml:trace>
  <inkml:trace contextRef="#ctx0" brushRef="#br0" timeOffset="1504.34">9017 16976 0,'0'0'0,"21"-21"0,-21 42 15,0 21 1,0-21-16,0 0 0,-21 1 16</inkml:trace>
  <inkml:trace contextRef="#ctx0" brushRef="#br0" timeOffset="1627.26">9038 17314 0,'0'0'16,"0"22"-16,0-1 0,21-21 16,0 0-16,1 0 15,-1 0-15,0 0 0,0 0 16,0 0-16,0 0 0,1-21 15,-1-1-15,0 22 0,0-21 16,0 0-16,0 0 0,-21 0 0,0 0 16</inkml:trace>
  <inkml:trace contextRef="#ctx0" brushRef="#br0" timeOffset="1796.18">9334 17018 0,'0'0'0,"-21"0"16,21-21-16,-21 21 0,0 0 16,0 0-16,0 0 15,42 0 16,0 0-15,0-21-16,0 21 0,22 0 0,-1-21 16,-21-1-16,21 1 0,1 0 15,-22 21-15,21-21 0,22 21 16,-22-21-16,-21 0 0,22-1 0</inkml:trace>
  <inkml:trace contextRef="#ctx0" brushRef="#br0" timeOffset="2020.06">9906 16743 0,'-21'0'31,"0"0"-15,-1 21-16,22 0 16,0 0-16,0 1 0,-21-1 15,0 0-15,21 21 16,0 1-16,0-1 0,0 0 16,0 22-16,0-22 0,21 22 15,-21-22-15,0 21 0,0 1 0,0-1 16,0 1-16,21-1 0,-21 22 15,0-21-15,0 20 0,22-20 0,-22 20 16,0-20-16,0 21 0,0-22 16,21 22-16,-21-22 0,21 1 0,-21-1 15</inkml:trace>
  <inkml:trace contextRef="#ctx0" brushRef="#br0" timeOffset="2235.94">10033 18902 0,'0'0'0,"0"21"16,0 0-1,-21-21 16,0-21-31,-1 0 0,1 21 0,0-42 16,-21 20-16,21-20 0,-1 0 16,-20-22-16,21 1 0,0-1 0,0-20 15,-1-1-15,1 21 0,21-20 16,-21-22-16,21 21 0,0 1 0,0-1 16,0 0-16,0 1 0,21 20 15,0 1-15,1-1 0,-1 1 0,0 20 16,0 1-16,0 21 0,22-22 15,-22 22-15,0 0 0,0 0 0</inkml:trace>
  <inkml:trace contextRef="#ctx0" brushRef="#br0" timeOffset="2315.89">10054 17187 0,'0'0'0,"21"0"31,0 0-31,1 0 16,-1 0-16,0 0 15</inkml:trace>
  <inkml:trace contextRef="#ctx0" brushRef="#br0" timeOffset="2639.94">11790 16679 0,'0'0'0,"0"-21"0</inkml:trace>
  <inkml:trace contextRef="#ctx0" brushRef="#br0" timeOffset="2699.89">11832 16468 0,'-42'0'31</inkml:trace>
  <inkml:trace contextRef="#ctx0" brushRef="#br0" timeOffset="2875.79">11705 17103 0,'0'0'0,"0"-21"0,0 63 16,-21-21 0,21 0-16,-21 22 0,0-1 0,21-21 15,0 21-15,-22-20 16,22 20-16,0-21 0,0 0 0,0 0 16,-21 1-16,21-44 46,0 1-30,0 0-16,0 0 0,0 0 0</inkml:trace>
  <inkml:trace contextRef="#ctx0" brushRef="#br0" timeOffset="3095.67">11303 17082 0,'21'0'31,"-21"-22"-15,21 22-16,0 0 0,1 0 16,-1 0-16,21 0 0,-21 0 0,0-21 15,85 21-15,-63 0 0,20-21 0,-21 21 16,1 0-16,-22-42 15</inkml:trace>
  <inkml:trace contextRef="#ctx0" brushRef="#br0" timeOffset="3444.47">12086 16912 0,'-21'106'16,"21"-85"-16,0 22 16,-21-1-16,21 0 0,-21-21 0,21 22 15,0-22-15,0 21 0,-22-21 16,22 1-16,0-1 0,0 0 15,-21-21-15,21 21 16,0-42 15,0 0-31,0 0 0,0-1 0,21 1 16,1 0-16,-22-21 0,21 21 16,0-1-16,0-20 0,0 21 15,0 0-15</inkml:trace>
  <inkml:trace contextRef="#ctx0" brushRef="#br0" timeOffset="3533.42">12150 17039 0</inkml:trace>
  <inkml:trace contextRef="#ctx0" brushRef="#br0" timeOffset="4432.92">11938 16595 0,'0'21'0,"0"-42"0,0 0 0,0-1 0,-21 22 47,21 22-47,0-1 16,0 0-16,0 0 0,-21 21 0,21-20 16,-22 20-16,22 0 0,-21 22 15,21-22-15,0 0 0,0 1 0,-21-1 16,0 0-16,21 1 0,-21-22 15,21 21-15,0-21 0,0 22 0,-21-22 16,21 0-16,-22 0 0,22 0 16,-21-21 15,21-21-15,-21 21-16,0-21 0</inkml:trace>
  <inkml:trace contextRef="#ctx0" brushRef="#br0" timeOffset="5136.24">11324 17166 0,'21'0'32,"0"0"-32,1 0 0,-1 0 15,21 0-15,-21-21 0,22 21 0,-22-21 16,42 21-16,-20-21 0,20 0 15,1-1-15,-1 1 0,1 0 16,20-21-16,-20 21 0,-1-22 0,1 22 16,-22-21-16,22 21 0,-43-22 15,21 22-15,-21-21 0,-21 21 0,0-22 16,0 22-16,0 0 0,0 0 16,0 0-16,0-1 0,0 1 0,-21 21 15,0 0-15,0-21 0,0 21 16,-1 0-16,1 0 0,21 21 15,-21 0-15,21 1 0,-21 20 16,21-21-16,-21 21 0,21-20 16,0 20-16,0 0 0,-21 1 0,21 20 15,-22-21-15,22 1 16,-21-1-16,21 0 0,0 1 0,-21-1 16,0-21-16,0 22 0,21-1 15,-21-21-15,21 0 0,0 22 0,-22-22 16,1 0-16,21 0 15,-21-21 1,21-21 15,0 0-31,0 0 0,21-1 16,0 1-16,1 0 16,-1-21-16,21 21 0,-21-1 0,22 1 15,-1 0-15,0 0 0,-21 0 16,22 0-16,-22 21 0,21 0 0,-21-22 15,1 22-15,20 0 0,-21 0 16,-21 22-16,21-1 0,-21 0 16,0 0-16,0 0 0,0 0 15,0 1-15,-21-1 0,0 0 16,21 0-16,0 0 0,-21 0 0,0 1 16,-1-1-16,22 0 15,22-21 32,-1-21-31,0 21-16,-21-21 0</inkml:trace>
  <inkml:trace contextRef="#ctx0" brushRef="#br0" timeOffset="5567.99">12679 17124 0,'0'21'32,"21"-21"-17,0 0-15,0 0 16,0 0-16,1 0 0,-1 0 16,0-21-16,0 0 0,0 21 0,0-21 15,1 21-15,20-22 0,-21 1 16,0 0-16,0 21 0,1-21 0,-22 0 15,0 0-15,0-1 16,0 1-16,0 0 0,-22 21 16,1 0-16,0 0 0,0 0 0,0 0 15,0 0-15,-22 21 0,22 0 16,-21 1-16,21-1 0,-22 0 0,22 0 16,0 21-16,0 1 15,0-22-15,-1 21 0,22-21 0,0 22 16,-21-22-16,21 21 0,0-21 15,0 1-15,0-1 0,0 0 0,0 0 16,0 0-16,21-21 0,1 21 16,-1-21-16,0 0 0,0 0 0,0 0 15,22 0-15,-22 0 0,21 0 16,-21 0-16,22-21 0,-22 21 0,0-21 16,21 0-16,-21 21 0,1-21 15,-1 0-15</inkml:trace>
  <inkml:trace contextRef="#ctx0" brushRef="#br0" timeOffset="6395.51">14647 16658 0,'0'0'15,"-21"0"-15,0 0 0,21 21 16,-21-21-16,21 22 16,21-22 15,0 0-31,0 0 0,0-22 16,1 22-16,20-21 0,-21 21 15,21-21-15,-20 0 0,20 0 16,0 21-16,1-21 0,-22-1 0,21 1 15,-21 0-15,22 0 0,-22 0 16,-21 0-16,0-1 0,0 1 16,-21 0-16,-22 0 0,22 21 15,-21 0-15,-1 0 0,1 0 0,0 0 16,-1 0-16,1 21 0,0 0 0,21 0 16,-22 1-16,1-1 0,0 21 15,20-21-15,1 22 0,0-1 16,0 0-16,0 1 0,21-1 0,0 0 15,0 1-15,0-22 0,0 21 16,21-21-16,0 0 0,0 1 0,0-1 16,1 0-16,-1 0 0,21-21 15,-21 0-15,22 0 0,-22 0 0,21 0 16,0 0-16,-20 0 0,20 0 16,-21 0-16,0 0 0,0 0 0,-21-21 15,0 0-15,-21 21 16,0 0-16,-21 0 15,21 0-15,-22 0 0,1 0 0,0 21 16,-1 0-16,1-21 0,0 21 16,-1 0-16,22 1 0,-21 20 15,21-21-15,-1 0 0,1 0 16,0 22-16,21-22 0,0 0 0,0 0 16,0 0-16,0 1 0,0-1 15,21 0-15,0-21 0,1 21 0,20-21 16,-21 0-16,0 0 0,22 0 0,-1 0 15,-21 0-15,21 0 0,1 0 16,-1 0-16,0-21 0,22 21 0,-22-21 16,1 0-16,-1-1 0,0 1 15,1 0-15</inkml:trace>
  <inkml:trace contextRef="#ctx0" brushRef="#br0" timeOffset="6652.38">15261 16976 0,'0'0'0,"0"-21"0,0-1 16,0 1-16,0 0 15,0 42 17,21-21-32,-21 21 0,21 1 15,1-1-15,-1 0 0,0 0 0,-21 0 16,21 0-16,0 1 0,0-1 16,-21 0-16,22 0 0,-1 0 0,-21 0 15,0 1-15,21-22 16,0 21-16,-21 0 0,21-21 0,0 0 31,1 0-15,-22-21-16,0 0 0,0-1 15,0 1-15,21 0 0</inkml:trace>
  <inkml:trace contextRef="#ctx0" brushRef="#br0" timeOffset="6884.23">15684 16849 0,'0'0'0,"-21"0"15,0 0 1,0 21-16,0 0 0,0 0 16,-1 0-16,1 1 0,-21 20 0,21-21 15,-22 0-15,1 22 0,0-22 16,-1 21-16,22-21 0,-21 22 0,0-22 16,20 0-16,-20 0 0,21 0 15,0 0-15,0 1 0,-1-1 0,22 0 16,0 0-16,22-21 15,-1 0 1,21 0-16,-21-21 0,22 0 0,-1 21 16,-21-21-16</inkml:trace>
  <inkml:trace contextRef="#ctx0" brushRef="#br0" timeOffset="7227.42">15790 16912 0,'0'0'15,"0"-21"-15,0 0 0,0 0 16,0 42 15,0 0-31,0 21 0,0-20 16,0-1-16,0 21 0,0 0 16,0 1-16,0-1 0,0 0 0,0 1 15,0-1-15,0 22 0,0-22 0,0 21 16,0 22-16,-21-21 15,21-1-15,0 22 0,0-22 0,0 1 16,0 20-16,-21-20 0,21-1 16,0-20-16,0 20 0,0 1 0,0-22 15,0 0-15,0 1 0,0-22 16,0 21-16,0-21 0,21 1 0,0-22 16,0-22-1,1 1 1,-22-21-16,0 21 0,0-22 15,21 1-15,0 0 0</inkml:trace>
  <inkml:trace contextRef="#ctx0" brushRef="#br0" timeOffset="7548.46">15875 17209 0,'0'0'0,"0"-22"15,0-20-15,-21 21 0,0-21 0,-1 20 16,22 1-16,-21-21 0,21 21 15,0 0-15,0-1 0,0 1 0,0 0 16,0 0-16,0 0 0,0 0 16,21-1-16,1 22 0,-1-21 0,21 21 15,-21 0-15,22 0 0,-22 0 16,21 21-16,-21-21 0,22 22 16,-22 20-16,0-21 0,0 0 0,0 22 15,-21-22-15,0 21 0,0-21 16,0 22-16,-21-22 0,0 0 0,-21 0 15,20 21-15,-20-42 0,21 22 0,-21-1 16,-1 0-16,22-21 0,-21 0 16,21 21-16,-1-21 0,-20 0 0,21 0 15,0 0-15,0 0 16,-1 0-16,1 0 0,0 0 0,-21 0 16</inkml:trace>
  <inkml:trace contextRef="#ctx0" brushRef="#br0" timeOffset="8504.28">9165 16997 0,'0'0'15,"0"-21"-15,0 0 16,-21 21 0,0 0-16,0 0 0,-1 0 15,1 0-15,0 0 0,0 21 0,0 0 16,-22 0-16,22 0 0,0 22 15,0-22-15,0 21 0,0 0 0,21-20 16,0 20-16,0 0 16,0-21-16,0 22 0,0-22 0,0 21 15,0-21-15,0 1 0,21-1 16,0 0-16,0-21 0,0 0 0,22 21 16,-22-21-16,21 0 0,0 0 15,1 0-15,-22-21 0,21 0 0,1 0 16,-1-1-16,-21 1 0,21 0 0,-20 0 15,-1 0-15,0 0 0,0-22 16,-21 22-16,21-21 0,-21 21 0,0-22 16,0 22-16,0-21 0,-21 21 15,0-1-15,-21 1 0,20 0 0,1 0 16,-21 21-16,21 0 16,0 0-16,-22 0 0,22 0 0,0 0 15,0 21-15,-22-21 0,43 21 0,-21 0 16,0 1-16,0-1 0,21 0 15,0 0-15,0 0 0,0 0 16,0 1-16</inkml:trace>
  <inkml:trace contextRef="#ctx0" brushRef="#br0" timeOffset="8964.06">9652 17124 0,'85'-127'31,"-64"106"-31,-21 0 15,21-1-15,-21 1 0,-21 21 47,0 0-47,-1 0 16,22 21-16,0 1 16,-21-1-16,21 0 15,0 0-15,0 0 16</inkml:trace>
  <inkml:trace contextRef="#ctx0" brushRef="#br0" timeOffset="9855.33">17843 16764 0,'0'-21'15,"0"0"-15,0 0 0,0-1 16,0 1-16,-21 21 31,21 21-31,-21 1 16,0-1-16,21 0 0,-21 0 15,21 21-15,0 1 0,-21-22 0,21 21 16,-22 1-16,1-1 0,21-21 16,0 21-16,-21 1 0,0-22 15,21 0-15,-21 0 0,0 0 0,21 1 16,0-1-16,0 0 0,-22-21 16,22 21-16,0-42 31,0 0-31,0 0 15,22 21-15,-1-22 0,0-20 0</inkml:trace>
  <inkml:trace contextRef="#ctx0" brushRef="#br0" timeOffset="10280.09">18351 16722 0,'0'0'0,"0"-21"0,22 21 0,-22-22 15,0 1-15,0 0 16,-22 21-16,1 0 16,0 0-16,0 0 0,0 0 0,0 0 15,-1 21-15,-20 0 0,21-21 16,0 22-16,0-1 0,-1 0 0,22 0 16,0 0-16,-21 0 0,21 1 15,0-1-15,0 0 0,0 0 0,0 0 16,0 0-16,21-21 15,1 22-15,-1-22 0,0 21 16,0 0-16,21-21 0,-20 21 0,-1 0 16,0-21-16,0 21 0,0 1 0,-21-1 15,0 0-15,0 0 16,0 0-16,-21 0 0,0-21 16,0 22-16,0-22 0,-22 0 15,22 0-15,-21 0 0,21 0 0,-1 0 16,1 0-16,0 0 0,0 0 0,0 0 15,0-22-15,21 1 16,0 0-16,0 0 16,0 0-16,0 0 15,0-1-15,0 1 0,0 0 0,21 0 16</inkml:trace>
  <inkml:trace contextRef="#ctx0" brushRef="#br0" timeOffset="10631.89">18034 16362 0,'-21'0'16,"42"0"-16,-63 0 0,20 21 16,1 0-1,21 0-15,0 1 16,21-22-1,1 0-15,-1 0 16,0 0-16,0-22 0,0 1 0,0 21 16,-21-21-16,0 0 0,0 0 15,0 0-15,-21 21 16,0 0-16,0 0 0,0 0 0,0 0 16,-1 0-16,1 0 0,0 0 15,0 0-15,0 21 0,0-21 0,21 21 16,-22 0-16,22 0 0,0 0 15,0 1-15,0-1 16,0 0-16,22-21 0,-1 21 0,21-21 16,-21 0-16,22 21 0</inkml:trace>
  <inkml:trace contextRef="#ctx0" brushRef="#br0" timeOffset="11155.59">20172 16362 0,'0'-21'0,"0"42"0,0-85 0,0 43 15,0 0-15,0-21 0,0 21 0,0-1 16,0 1-16,0 0 0,0 0 15,-21 21-15,-1 0 16,1 0-16,21 21 16,0 0-16,-21 22 0,21-22 0,-21 21 15,0 0-15,21 1 0,-21 20 0,21-20 16,-22-1-16,1 21 0,0-20 16,21-1-16,-21 22 0,21-22 0,-21 0 15,21 1-15,0-1 0,0 0 16,0 1-16,0-22 0,0 0 15,0 0-15,0 0 0,0 0 0,21-21 16,0 0-16,0 0 16,0 0-1,-21-21-15,0 0 0</inkml:trace>
  <inkml:trace contextRef="#ctx0" brushRef="#br0" timeOffset="11241.54">19621 16849 0,'0'0'0,"-21"0"16</inkml:trace>
  <inkml:trace contextRef="#ctx0" brushRef="#br0" timeOffset="12000.11">19621 16870 0,'85'-21'15,"-43"0"1,1 21-16,-1-22 0,0 22 0,1-21 16,20 0-16,1 21 0,-1-21 0,1 0 15,-1 0-15,1-1 0,-1 22 16,-20-21-16,20 0 0,-42 21 0,22 0 15,-22-21-15,0 21 0,-42 21 32,0 0-32,-1 0 0,-20 1 15,21-1-15,0 21 0,0-21 16,-1 0-16,1 22 0,0-22 16,0 0-16,21 0 0,0 22 0,0-22 15,0 0-15,0 0 0,0 0 16,21-21-16,0 0 0,22 0 15,-22 0-15,0 0 0,21 0 16,1 0-16,-1 0 0,-21 0 0,21 0 16,1-21-16,-22 0 0,21 0 0,-21 21 15,1-21-15,-1-1 0,-21 1 16,0 0-16,0-21 0,0 21 0,0-1 16,0 1-16,0 0 0,-21 0 15,-1 0-15,1 0 0,0 21 0,0-22 16,0 22-16,0 0 0,-1 0 15,22-21 1,22 21 0,-1 0-16,21 0 0,0-21 15,-20 21-15,20 0 0,0 0 0,1 0 16,-1-21-16,0 21 0,1 0 0,-1 0 16,0 0-16,-21 0 0,22 21 15,-22 0-15,-21 0 0,0 1 16,0-1-16,0 21 0,0-21 15,0 0-15,-21 22 0,0-22 0,-1 0 16,1 0-16,21 22 0,0-22 16,-21 0-16,0 0 0,21 0 15,0 0-15,21-21 16,0 22-16,0-22 16,1 0-16,-1 0 0,0 0 0,0 0 15,21 0-15,-20 0 0,-1-22 16,0 22-16,0-21 0,0 0 0,0 0 15,1 0-15,-1 0 0,-21-22 0,0 22 16,0-21-16,0 21 0,0-22 16,-21 22-16,-1-21 0,1 21 15,0-1-15,-21 22 0,21-21 0,-22 21 16,1 0-16,21 0 0,-22 0 16,22 0-16,-21 0 0,21 21 0,0-21 15,-1 22-15,1-1 0,0-21 16,21 21-16,0 0 0,0 0 15,21 0 1,0-21-16,1 0 0,20 0 0,0 0 16</inkml:trace>
  <inkml:trace contextRef="#ctx0" brushRef="#br0" timeOffset="12671.96">22754 16256 0,'0'0'0,"0"-42"0,0 21 0,0-1 16,21 1-16,-21-21 0,0 21 15,0 0-15,0-22 0,0 22 0,0 0 16,-21 0-16,0 21 15,0 0 1,21 21-16,-21 0 0,21 21 0,-22 1 16,22-1-16,-21 0 0,21 22 15,0-22-15,0 1 0,-21 20 16,21-21-16,-21 22 0,21-1 0,0-20 16,-21 20-16,0-20 0,21-1 15,-22 21-15,22-20 0,0-1 0,-21-21 16,21 22-16,-21-22 0,21 0 0,0 0 15,0 0-15,0 0 16,0-42 0,0 0-1,0 0-15,0 0 16,0-22-16,21 22 0,0 0 0,-21-21 16,22 21-16,-1-22 0,0 22 15,0-21-15,0 21 0,0-1 0,22 1 16,-22 0-16,21 0 0,-21 21 15,22 0-15,-1 0 0,-21 0 0,22 0 16,-22 0-16,21 0 0,-21 21 0,22 21 16,-22-20-16,-21-1 0,0 21 15,0 0-15,0-20 0,0 20 0,0-21 16,-21 21-16,-1-20 0,-20-1 16,0 21-16,-1-21 0,-20 0 0,21-21 15,-22 22-15,22-1 0,-1-21 16,1 0-16,0 21 0,-1-21 15,22 0-15,0 0 0,-21 0 0,21 0 16,-1 0-16,22-21 16,22 0-1,20-1-15,-21 1 16,0 21-16,22-21 0,-22 0 16</inkml:trace>
  <inkml:trace contextRef="#ctx0" brushRef="#br0" timeOffset="12927.82">23389 16616 0,'0'0'15,"0"21"17,0 0-32,-21 0 0,21 1 0,0-1 15,-21 0-15,0 0 0,21 21 16,-22-20-16,22-1 0,-21 21 0,0-21 15,21 0-15,0 1 0,0-1 16,-21 0-16,21 0 0,0 0 16,0-42 15,21 0-31,0 0 16</inkml:trace>
  <inkml:trace contextRef="#ctx0" brushRef="#br0" timeOffset="13288.63">23495 16298 0,'0'0'0,"0"-21"0,0 0 0,-21 21 15,0 0 1,-22 21-16,43 0 0,-42-21 16,42 22-16,-21-1 0,0 0 0,21 0 15,-22-21-15,22 21 16,0 0-16,0 1 15,22-22-15,-1 0 0,0 0 0,0 0 16,0 0-16,22 0 0,-22-22 16,0 22-16,0-21 0,0 21 0,0-21 15,1 0-15,-22 0 16,0 0-16,0-1 0,0 1 0,0 0 16,-22 0-16,1 21 0,0-21 15,0 21-15,-21 0 0,20 0 16,1 0-16,0 21 0,0-21 0,0 21 15,0 0-15,-1 0 0,22 1 16,-21-1-16,21 0 0,0 0 16,0 0-16,0 0 0,0 1 0,0-1 15,21 0-15,1 0 0,-1 0 16,0 0-16,0 1 0</inkml:trace>
  <inkml:trace contextRef="#ctx0" brushRef="#br0" timeOffset="14119.58">24172 16743 0,'0'0'0,"21"-21"0,1 21 15,-22-21-15,0-1 0,0 1 0,0 0 16,0 0-16,0 0 16,-22 0-16,1 21 0,0 0 0,0-22 15,-21 22-15,20 0 0,1 0 16,0 0-16,-21 22 0,21-1 0,-22 0 15,22 0-15,-21 0 0,21 22 0,-22-22 16,22 0-16,0 21 0,0-21 16,0 22-16,21-22 0,-22 0 0,22 0 15,0 0-15,0 1 0,22-1 16,-1-21-16,0 0 0,0 0 16,21 0-16,-20 0 0,20 0 0,-21 0 15,21 0-15,-20-21 16,20-1-16,-21 22 0,0-21 0,0 0 15,1 0-15,-1 0 0,0 21 16,-21-21-16,0-1 0,0 1 16,0 0-16,0 42 31,0 0-15,-21 22-16,21-22 15,-21 0-15,-1 21 0,22 1 0,-21-1 16,0 0-16,21 1 0,-21 20 0,0-20 15,21 20-15,0 1 0,-21-1 16,21 1-16,-22-1 0,22 22 0,0-22 16,0 22-16,0-22 0,0 22 15,0-21-15,0-1 0,0 22 16,0-22-16,22 1 0,-22 20 16,21-20-16,-21-1 0,0-20 0,0 20 15,0-20-15,0-1 0,0 0 0,0 1 16,0-22-16,-21 0 0,-1 0 15,1-21-15,-21 0 0,21 0 0,-22 0 16,1 0-16,0-21 0,21-21 16,-22 20-16,1-20 0,0 0 0,-1-22 15,22 22-15,0-22 16,-21-20-16,42 20 0,0 1 0,0-1 16,0-20-16,0-1 0,0 21 15,0-20-15,42 20 0,-21-20 0,0 20 16,22-21-16,-1 43 0,21-21 15,-20 20-15,20-20 0,-20 42 0,20-22 16,1 1-16,-22 21 0,21-22 16,-20 22-16,20 0 0,-20 0 0,-1 0 15,0 21-15,-21-21 0,22 21 0,-22 0 16,0-22-16,0 22 0,-21-21 16,21 21-16,-21-21 31,0 0-16</inkml:trace>
  <inkml:trace contextRef="#ctx0" brushRef="#br0" timeOffset="43403.63">29337 11705 0</inkml:trace>
  <inkml:trace contextRef="#ctx0" brushRef="#br0" timeOffset="-92624.75">12446 1482 0,'0'0'0,"-21"0"16,0 0-16,-1-21 0,1 21 15,0 0-15,0 0 0,0-22 16,0 22-16,-1 0 16,1 0-1,42 0 48,1 0-63,-1 0 15,0 0-15,-21 22 0,21-22 16,0 0-16,0 0 0,1 0 16,-1 0-16,0 0 0,21 0 0,-21 21 15,1-21-15,20 0 0,-21 0 16,21 0-16,1 0 0,-1 0 0,-21 21 15,22-21-15,-1 0 0,0 0 0,22 0 16,-22 0-16,0 0 0,22 0 16,-22 0-16,22 0 0,-22 0 0,22 0 15,-22 0-15,0 21 0,22-21 16,-22 0-16,22 0 0,-22 0 0,21 0 16,1 0-16,-22 0 0,22 0 0,-1 0 15,-20 0-15,20 0 16,1 21-16,-22-21 0,21 0 0,-20 0 15,20 0-15,-20 0 0,20 0 16,-21 0-16,1 0 0,-1 21 0,0-21 16,22 0-16,-22 0 0,1 0 0,-1 0 15,21 0-15,-20 0 0,20 0 16,-20 0-16,20 0 0,1 0 0,-1 0 16,-21 0-16,22 0 0,-22 0 15,22 22-15,-22-22 0,22 0 0,-22 0 16,0 0-16,22 0 0,-22 0 15,0 0-15,1 0 0,-1 0 0,0 21 16,1-21-16,-1 0 0,22 0 16,-22 0-16,0 0 0,22 0 15,-22 0-15,22 0 0,-22 0 0,21 0 16,-20 0-16,20 0 0,-20 0 16,20 0-16,-21 0 0,22 0 0,-22 0 15,1 0-15,-1 0 0,0 0 16,1 0-16,20 0 0,-21 0 0,1 0 15,-1 0-15,22 0 0,-22 0 16,21 0-16,1 0 0,-22 0 0,22 0 16,-1 0-16,1 0 0,-1 0 15,-20 0-15,20 0 0,-21 0 0,22 0 16,-22 0-16,1 0 0,-1 0 16,0 0-16,1 0 0,-1 0 15,21 0-15,-20 0 0,-1 0 0,22 0 16,-22 0-16,21-21 0,-20 21 15,20 0-15,-20 0 0,20 0 0,1 0 16,-22 0-16,21 0 0,1 0 16,-22 0-16,22 0 0,-22 0 0,22 0 15,-22 0-15,21 0 0,-20 0 16,20 0-16,-20 0 0,-1 0 0,21 0 16,-20 0-16,20 0 0,-20 0 15,20 0-15,-21 0 0,22 0 0,-22 0 16,22 0-16,-22 0 0,0 0 15,22 0-15,-22 0 0,1 0 16,20 0-16,-21 0 0,22 0 0,-22 0 16,22 0-16,-22 0 0,22 0 15,-22 0-15,21 0 0,-20 0 0,-1 0 16,0 0-16,1 0 0,-1 0 16,0 0-16,1 0 0,-22 0 0,21 0 15,1 0-15,-1 0 0,-21 0 16,21 0-16,1 0 0,-22 0 0,21 0 15,1 0-15,-22 0 16,21 0-16,-21 0 0,0 0 0,22 0 0,-22 0 16,0 0-16,0 0 15,0 0-15,1 0 0,-1 0 0,0 0 16,0 0-16,0-22 0,0 22 16,1 0-16,-1 0 0,0 0 15,0 0 1,-42 0 15</inkml:trace>
  <inkml:trace contextRef="#ctx0" brushRef="#br0" timeOffset="-92570.77">21378 4403 0,'-42'21'16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2B94-D0CA-449A-9F1D-DA586D71E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733A7-7E85-4FF4-A1E7-770A322F0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47E21-0957-4793-9A63-95BC85AA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4FB1E-5208-4E63-8440-27B841BC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9C57-041F-4D71-9A1A-6687C091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5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F6B7-5282-4E43-B8BC-172E7E3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4CDAA-0857-4A31-8B75-976D7C2CB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195D-A509-453E-9E73-77F06B71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2205-73AD-42F0-9F3E-0EC229F7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086E-E4FF-4D1F-B48A-11F71207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8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DB65F-9659-4FB1-8F69-DBECFC777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4D1A5-BEF9-4343-B34D-8F268DE5E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BDBEE-581C-4A57-A71E-FB96E861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6E77-37DB-4F72-88D2-55B721D4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FB42-8479-4039-ACB1-71DC0AF2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50CD-6248-44B3-AE00-BE8154EF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75AE-3923-40CB-AA49-63511188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9835-60E4-4431-9032-7BA1705B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4E69-07C5-43A4-8822-79E65051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636A-743D-48D9-9CB4-5045CAF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6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9C6C-D9CC-46AA-A056-CF0E1C6F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E284-C9D2-453C-9268-5C25CC613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8573-F8B9-4D82-87FD-7B46C794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C086-FC8D-41B0-9D59-C22B1963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C73F-8859-4A54-8BCA-78B163C8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4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543-C3AC-4DA3-BBED-9DFB458C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1CB8-2424-44A3-A6C0-98ABBA22B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E3C9-4B5C-4D8D-ADEA-C3C75ABB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D4837-3FD1-4A6E-8AC7-FF0CB4B2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1133-230F-4CFD-AEBD-FE39140E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B7BC-0A9A-4147-9818-28931F00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6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9010-6C74-478A-9F74-336BB9F6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B978-CE78-497F-AC17-650EC9BC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E05A9-5046-43F9-945F-DDB70A40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6EBB5-4D85-43A6-B0B5-6C967A707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E967E-DE61-478D-A2C1-93B86ED58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371A7-7B3A-4B9F-8675-32AA710D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374AF-A2A2-407C-BB8E-DB8457B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05833-62A4-4AE9-9DFE-D9EBD4C7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1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2B5-1E24-41E7-A4D0-AFD6809D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46702-E3DB-4821-B55E-73D42F2B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AE6AB-F3AA-4458-BFD0-5734BBBE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17C69-42E1-40DF-9C33-3C81EFDF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075CE-A0C0-4D57-BF2F-C0DF0D66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557DF-52EC-4AC0-B4F3-76CF8101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E1B85-538A-40AA-8CB2-3D0780B5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EC89-F1D0-42B4-BC35-61494BF0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C749-3A01-4058-8DB4-A88BC5CB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47174-3E87-4A2C-8407-79C96B15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83606-C5FC-49D8-9AD2-B13C078D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B19CF-77A6-4C33-996F-380A2D2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22595-3C4F-48EC-B551-2941303E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4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C2AB-0D38-45F1-A160-36E60097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D6282-A64E-4BCF-823F-AD97B58E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67D03-4E48-44C1-AE1E-0E93ACDF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6EF1A-40F1-4C75-9884-E3AE92DB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5178-D23F-4406-9D9C-1DA1BE7F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51AB-16A7-4B31-A39A-C584CE5C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7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8845-3C07-412D-8637-D117F01E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C9893-ABF3-44DD-B524-96A2A3B8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9BE8-580A-4484-A821-FE7A9285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05DC-8EC9-44F2-9E23-C381F5C23F3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5C95-B19B-41B4-B9F3-DCBC1940C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EB93-F5FF-4A34-B9C2-3B47EA8A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BE43-0527-4992-82C5-EC7EBAEF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EB115B-E9DD-4DEB-9CDD-27B950B6B9A9}"/>
                  </a:ext>
                </a:extLst>
              </p14:cNvPr>
              <p14:cNvContentPartPr/>
              <p14:nvPr/>
            </p14:nvContentPartPr>
            <p14:xfrm>
              <a:off x="53280" y="99000"/>
              <a:ext cx="5144040" cy="260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EB115B-E9DD-4DEB-9CDD-27B950B6B9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89640"/>
                <a:ext cx="516276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3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B6BA8A-57E1-4BFF-B4EC-099AB137C9F0}"/>
                  </a:ext>
                </a:extLst>
              </p14:cNvPr>
              <p14:cNvContentPartPr/>
              <p14:nvPr/>
            </p14:nvContentPartPr>
            <p14:xfrm>
              <a:off x="129600" y="23040"/>
              <a:ext cx="11697120" cy="656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B6BA8A-57E1-4BFF-B4EC-099AB137C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3680"/>
                <a:ext cx="11715840" cy="65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9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14AA78-B05E-43C4-8723-98B5078A0C3A}"/>
                  </a:ext>
                </a:extLst>
              </p14:cNvPr>
              <p14:cNvContentPartPr/>
              <p14:nvPr/>
            </p14:nvContentPartPr>
            <p14:xfrm>
              <a:off x="2903040" y="30600"/>
              <a:ext cx="907200" cy="126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14AA78-B05E-43C4-8723-98B5078A0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3680" y="21240"/>
                <a:ext cx="925920" cy="12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F94519-0989-4153-8EF2-269DDC4A1B9E}"/>
                  </a:ext>
                </a:extLst>
              </p14:cNvPr>
              <p14:cNvContentPartPr/>
              <p14:nvPr/>
            </p14:nvContentPartPr>
            <p14:xfrm>
              <a:off x="4716720" y="1905120"/>
              <a:ext cx="15480" cy="83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F94519-0989-4153-8EF2-269DDC4A1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7360" y="1895760"/>
                <a:ext cx="34200" cy="8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71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34D50C-EAA4-4B51-8DBE-C88336570AD0}"/>
                  </a:ext>
                </a:extLst>
              </p14:cNvPr>
              <p14:cNvContentPartPr/>
              <p14:nvPr/>
            </p14:nvContentPartPr>
            <p14:xfrm>
              <a:off x="2148840" y="137160"/>
              <a:ext cx="6926760" cy="244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34D50C-EAA4-4B51-8DBE-C88336570A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9480" y="127800"/>
                <a:ext cx="6945480" cy="24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5CFB31-0CF3-48F0-B3EB-5453BC00D7D2}"/>
                  </a:ext>
                </a:extLst>
              </p14:cNvPr>
              <p14:cNvContentPartPr/>
              <p14:nvPr/>
            </p14:nvContentPartPr>
            <p14:xfrm>
              <a:off x="670680" y="2263320"/>
              <a:ext cx="8641440" cy="360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5CFB31-0CF3-48F0-B3EB-5453BC00D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320" y="2253960"/>
                <a:ext cx="8660160" cy="36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08D6BA-4F07-4FB2-A6B1-D86186205765}"/>
                  </a:ext>
                </a:extLst>
              </p14:cNvPr>
              <p14:cNvContentPartPr/>
              <p14:nvPr/>
            </p14:nvContentPartPr>
            <p14:xfrm>
              <a:off x="327600" y="4175640"/>
              <a:ext cx="11796120" cy="267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08D6BA-4F07-4FB2-A6B1-D86186205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240" y="4166280"/>
                <a:ext cx="11814840" cy="26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1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413557-4B3C-424B-99D9-64924805791D}"/>
                  </a:ext>
                </a:extLst>
              </p14:cNvPr>
              <p14:cNvContentPartPr/>
              <p14:nvPr/>
            </p14:nvContentPartPr>
            <p14:xfrm>
              <a:off x="0" y="68760"/>
              <a:ext cx="12184560" cy="598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413557-4B3C-424B-99D9-649248057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12203280" cy="60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85291C-0D7C-432D-A7FE-4AC00A063267}"/>
                  </a:ext>
                </a:extLst>
              </p14:cNvPr>
              <p14:cNvContentPartPr/>
              <p14:nvPr/>
            </p14:nvContentPartPr>
            <p14:xfrm>
              <a:off x="1424880" y="518040"/>
              <a:ext cx="9136800" cy="630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85291C-0D7C-432D-A7FE-4AC00A063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5520" y="508680"/>
                <a:ext cx="9155520" cy="63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56E889-608A-4C6B-8C45-529FBE63F6D9}"/>
                  </a:ext>
                </a:extLst>
              </p14:cNvPr>
              <p14:cNvContentPartPr/>
              <p14:nvPr/>
            </p14:nvContentPartPr>
            <p14:xfrm>
              <a:off x="1836360" y="929520"/>
              <a:ext cx="4404600" cy="481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56E889-608A-4C6B-8C45-529FBE63F6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7000" y="920160"/>
                <a:ext cx="4423320" cy="48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53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BFD7A2-9E5B-4083-B85A-F49E99E2D828}"/>
                  </a:ext>
                </a:extLst>
              </p14:cNvPr>
              <p14:cNvContentPartPr/>
              <p14:nvPr/>
            </p14:nvContentPartPr>
            <p14:xfrm>
              <a:off x="327600" y="91440"/>
              <a:ext cx="11856960" cy="555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BFD7A2-9E5B-4083-B85A-F49E99E2D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82080"/>
                <a:ext cx="1187568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61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2021-06-24T09:38:19Z</dcterms:created>
  <dcterms:modified xsi:type="dcterms:W3CDTF">2021-06-25T15:29:21Z</dcterms:modified>
</cp:coreProperties>
</file>