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09:39:15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25527 9652 0,'0'-21'63</inkml:trace>
  <inkml:trace contextRef="#ctx0" brushRef="#br0" timeOffset="8202.04">7959 6922 0</inkml:trace>
  <inkml:trace contextRef="#ctx0" brushRef="#br0" timeOffset="10700.74">3725 550 0,'0'0'0,"21"0"0,1 0 15,-22-21 1,0 0-1,0 0 1,21 21-16,-21-21 16,0 0-16,21 21 0,-21-22 15,0 1-15,0 0 32,0 42-1,0 0-16,0 22-15,0-22 0,-21 21 16,21 1-16,0-1 0,-21 21 0,-1 1 16,1-1-16,0 1 0,0 21 15,0-22-15,0 1 0,-1-1 0,1 1 16,0-1-16,0-21 0,21 22 16,-21-22-16,21 1 0,-21-1 15,21 0-15,0 1 0,0-22 0,0 21 16,0-21-16,0 22 15,21-43 1,0-22 0,0 1-16,-21 0 15,21 0-15,0-43 16,43-41-16,-43 62 16,0-20-16,0 20 0,1 1 0,20 0 15,-21-1-15,0 1 0,0 0 16,1 21-16,-1-1 0,0 1 15,-21 0-15,21 0 0,0 21 16,0 0-16,1 21 16,-22 21-1,0-20-15,0-1 0,0 21 0,0 43 16,0-43-16,0-21 16,0 22-16,0-1 0,0 0 0,0 1 15,0-22-15,0 21 0,0-21 16,0 0-16,21 22 0,0-43 0,0 21 15,0 0-15,0-21 0,1 0 16,41 0-16,43-21 16,-64-21-16,1 20 0,-1 1 15,0-21-15,1 21 0,-1-22 16,-21-20-16,21 21 0,-20-22 16,-1 1-16,0-1 0,0-21 15,-21 22-15,0-85 0,0 84 16,0 22-16,0-22 0,0 22 15,0 0-15,0 21 0,0-1 0,0 1 16,-21 0-16,21 42 31,0 0-15,0 1-16,0-1 0,21 0 16,-21 0-16,21 0 0,-21 0 15,21 22-15,-21-22 0,22 0 16,-1 0-16</inkml:trace>
  <inkml:trace contextRef="#ctx0" brushRef="#br0" timeOffset="11107.51">4932 1355 0,'84'0'31,"-62"0"-31,-1 0 16,0-21-16,0 21 0,0-22 15,0 1-15,1 0 0,20-21 16,-42 21-16,0-1 16,21 1-16,-21 0 0,0 0 15,-21 21-15,0 0 16,0 0-16,-1 0 0,1 0 15,-21 21-15,0 0 0,20 0 16,1 1-16,0-1 0,0 0 16,0 21-16,21-21 0,0 1 0,0 20 15,0-21-15,0 0 0,0 0 16,0 1-16,0-1 0,0 0 16,0 0-16,0 0 0,21-21 15,0 0-15,0 0 0,0 0 16,1 0-16,-1 0 0,0 0 15,0 0-15,0 0 0,0 0 0,22-21 16,-22 0-16,0 0 0</inkml:trace>
  <inkml:trace contextRef="#ctx0" brushRef="#br0" timeOffset="11509.35">5567 1312 0,'0'0'0,"0"22"16,21-22 15,0 0-31,0 0 0,0 0 0,1-22 16,20 22-16,-21-21 0,0 21 0,22-21 16,-22 0-16,0 0 15,0 21-15,21-43 0,-42 22 0,0 0 16,0 0-16,-21 21 15,0 0-15,0 0 0,-21 0 16,20 0-16,1 0 16,-21 0-16,0 21 0,20 0 0,-20 0 15,21 1-15,-21 20 0,20-21 0,1 21 16,21-20-16,0-1 0,-21 21 16,21-21-16,0 0 0,0 1 15,0-1-15,0 0 0,21 0 0,0 0 16,1-21-16,-1 21 0,0-21 0,0 0 15,21 0-15,-20 0 0,20 0 16,0 0-16,1-21 0,-1 0 0,0 0 16,1 0-16,-1 0 0,43-43 15</inkml:trace>
  <inkml:trace contextRef="#ctx0" brushRef="#br0" timeOffset="12284.9">6498 169 0,'0'0'0,"-21"22"0,0-1 16,21 21-16,-21-21 0,21 22 0,-43 62 15,43 22 1,-21-63-16,0 21 0,0-22 15,0 22-15,21-22 0,-22 22 0,22-22 0,-21-20 16,21 20-16,-21 1 16,21 63-16,-21-64 15,0-20-15,21-22 16,0 0-16,-21 0 0,21 0 0,0 0 16,0 1-1,0-44 1,0 1-16,0 0 15,0 0-15,0-21 16,0 20-16,0 1 0,0-42 16,21 42-16,0-1 0,0-20 15,0 21-15,0 0 0,1 0 16,-1-1-16,0 1 0,0 0 16,0 0-16,22 21 0,-22-21 0,0 21 15,0 0-15,0 0 0,0 0 16,1 0-16,-1 0 0,0 21 0,-21 0 15,0 0-15,-21 0 16,0 1-16,-1-1 0,1 0 16,-42 21-16,42-42 0,-22 21 15,22-21-15,-21 0 0,21 22 16,-1-22-16,1 0 0,0 0 0,0 0 16,0 0-1,0 0 1,21 21 15,0 0-31,21 0 16,-21 0-16,21 0 0,0 1 15,-21-1-15,21 0 0,0 0 0,1 0 16,-1 0-16,0 1 0,0-1 16,0-21-16,0 21 0,64 0 15,-64-21-15,0 0 0,22 0 16,-22 0-16,21 0 15,-21 0-15,22-21 0,-22 21 0,0-21 16,0 0-16,0-1 0,1 1 16,-1 21-16,0-42 0,0 21 15,-21 0-15,21-1 0,-21 1 16,0 0-16,0 0 16</inkml:trace>
  <inkml:trace contextRef="#ctx0" brushRef="#br0" timeOffset="12957.18">7260 1355 0,'-85'0'15,"85"21"1,-21-21-16,42 0 47,1 0-47,-1 0 16,21 0-16,0-21 0,-20 0 15,20 21-15,0-22 0,-21 1 0,22 0 16,-22 0-16,21 0 0,-21-22 15,-21 22 1,0 0-16,0 0 0,0 0 16,-42 21-16,21-21 0,0 21 15,-22 0-15,22 0 0,0 0 16,-21 21-16,-1 0 0,-20 21 16,42 1-16,0-22 15,-22 63-15,22-62 0,21 20 16,0 0-16,0-21 0,0 22 15,0-22-15,0 21 0,0 1 16,0-22-16,21 0 0,0 0 16,1 0-16,-1-21 0,0 0 15,0 0-15,21 0 0,-20 0 0,20 0 0,-21 0 16,21 0-16,22 0 16,-22-21-16,22 0 15,-22 0-15,-21 0 0,22-1 16,-22 1-16,0 0 0,21 0 0,-21 0 15</inkml:trace>
  <inkml:trace contextRef="#ctx0" brushRef="#br0" timeOffset="13496.17">8043 1164 0,'0'-21'0,"0"42"0,0-21 47,-21 21-47,0 1 0,21-1 15,-21 0-15,21 21 0,0-21 16,-21 1-16,21 20 0,-22-21 0,22 0 16,-21 22-16,21-22 0,0 0 15,0 0-15,0 0 0,-21-21 0,21 21 16,0 1-16,0-1 16,0-42 15,0-1-16,0 1-15,0 0 0,0-21 0,21 21 16,-21-1-16,21 1 16,1-21-16,-1 21 0,0-22 0,0 1 15,0 21-15,43-43 0,-22 22 16,0 21-16,1 0 0,-22 0 16,21 21-16,-21 0 0,1 0 0,-1 0 15,0 0-15,0 21 0,0 0 16,0 0-16,-21 0 0,0 22 15,0-22-15,0 21 0,0-21 0,0 22 16,0-22-16,0 21 0,0-21 0,0 0 16,0 22-16,-21-22 0,21 0 15,0 0-15,-21 0 0,21 22 16,-21-43-16,21 21 0,0 0 16,-21 0 15,21-42-16,0 0 1,0 0-16,21 0 0,0-1 16,0 22-16</inkml:trace>
  <inkml:trace contextRef="#ctx0" brushRef="#br0" timeOffset="14228.75">9250 1439 0,'21'-21'0,"21"-63"31,-42 62-31,0 1 16,0 0-16,0 0 0,0 0 16,0 0-16,-21-1 0,21 1 15,-21 21-15,0-21 0,0 21 16,-1 0-16,-41 0 15,42 0-15,0 0 0,-1 21 16,-20 0-16,21 1 0,0-1 16,0 0-16,-22 21 0,22-21 0,0 22 15,0-22-15,0 21 0,-1-21 16,1 22-16,0-22 0,21 21 0,0-21 16,0 22-16,0-1 15,0 0-15,21-42 0,0 22 16,1-22-16,20 0 0,-21 0 0,21 0 15,-20 0-15,20 0 0,-21 0 16,21-22-16,1 1 0,-1 0 0,-21 0 16,22 0-16,20-43 15,-42 43-15,22-85 16,-1 64-16,0 0 0,-21-1 0,22-20 16,-1-1-16,0 1 0,-20-1 15,20-20-15,-21 20 0,0 1 0,22-43 16,-1 21-1,-42 43-15,0 21 0,0-22 0,0 22 16,0 0-16,0 0 0,0 0 0,0-1 16,-21 22-1,0 22-15,21-1 16,0 0-16,-22 21 0,1-21 16,21 22-16,-21 20 0,0-20 15,21 20-15,-21-21 0,0 43 16,-1-21-16,1-1 0,21 1 0,-21-1 15,21 1-15,-21-1 0,21-21 16,0 22-16,0-22 0,0 1 0,0-1 16,0 0-16,21-21 0,21 43 15,-20-43-15,-1 0 0,21 0 16,-21 1-16,22-22 0,-1 0 0,0 0 16,1 0-16,-1 0 0,0 0 15,1 0-15,-1-22 0,0 22 0,43-42 16,-64 21-16,0 0 15,0 0-15,1-1 0,-22 1 16,0 0-16,0-21 0</inkml:trace>
  <inkml:trace contextRef="#ctx0" brushRef="#br0" timeOffset="15013.3">3725 2053 0,'0'0'0,"-21"0"0,0 0 16,0 0-16,21-21 16,21 21 15,0 0-31,0 0 0,0 0 15,22 0-15,-1 0 0,0 0 0,22 0 16,-1 0-16,1 0 0,-1 0 16,22 0-16,0 0 0,-1 0 15,255 0-15,-212 0 16,0 0-16,0 0 0,21 0 16,-21 0-16,21 0 0,1 0 0,-1 0 15,0 0-15,0 0 0,21 0 0,-20 0 16,20 0-16,148 0 15,1 0-15,-170 0 0,21 0 16,-20 0-16,20 0 16,-21 0-16,0 0 0,0 0 0,-21 0 15,22 0-15,-1 0 0,0 0 0,-21 21 16,0-21-16,0 0 0,0 0 16,0 0-16,0 0 0,-21 0 0,0 21 15,84-21-15,-21 0 16,-84 0-16,-43 22 0,22-22 15,-22 0-15,1 0 0,-1 0 0,-21 0 16,21 21-16,-20-21 0,-1 0 16,0 0-1</inkml:trace>
  <inkml:trace contextRef="#ctx0" brushRef="#br0" timeOffset="15156.22">10922 2138 0,'0'0'0,"21"0"31,0 0-31,-21 21 16</inkml:trace>
  <inkml:trace contextRef="#ctx0" brushRef="#br0" timeOffset="16860.61">4022 3154 0,'0'-21'16,"0"0"15,0-1-31,0 1 16,0 0-16,0 0 15,0 0-15,0 0 16,0-1-16,0 1 16,0 0-16,0 0 15,0 42 32,0 0-47,0 22 16,0-22-16,0 0 15,0 21-15,0 1 0,0 41 16,0-41-16,0-1 16,0 0-16,0 1 0,-22-1 0,22-21 15,0 21-15,-21-20 0,21 20 16,0-21-16,0 0 0,0 0 16,0 1-16,0-44 46,0 1-46,0 0 16,0 0-16,0 0 0,0 0 0</inkml:trace>
  <inkml:trace contextRef="#ctx0" brushRef="#br0" timeOffset="17204.41">4212 2942 0,'0'0'16,"0"-21"-16,0 42 47,0 0-47,0 1 15,0-1-15,0 0 16,0 21-16,0 1 0,0 20 15,0 22-15,0-43 16,-21 0-16,21 1 0,0-1 0,0 0 16,-21-20-16,21 20 0,-21-21 15,21 0-15,0 0 0,0 22 16,-22-22 0,22-42 15,0 0-31</inkml:trace>
  <inkml:trace contextRef="#ctx0" brushRef="#br0" timeOffset="17620.16">5207 2794 0,'0'0'0,"0"-21"0,0 0 16,0 0-16,0-1 16,-21 22-16,0 0 31,21 22-31,0-1 0,0 0 15,0 0-15,-22 21 0,22 1 16,-21 41-16,0 1 16,0-21-16,0-22 0,21 0 15,-21 22-15,-1-22 0,1 0 0,21 1 16,-21 41-16,21-62 16,-21-1-16,21 21 0,0-21 15,0 0-15,0 1 0,21-44 47,-21 1-47,21 0 16,0 0-16,-21 0 0</inkml:trace>
  <inkml:trace contextRef="#ctx0" brushRef="#br0" timeOffset="18115.89">5630 3027 0,'-21'21'15,"0"0"1,0 0-16,0 1 0,-1-1 16,1 0-16,0 0 0,0 21 0,21-20 15,-21 20-15,0 21 0,-1-41 16,22 20-16,0-21 0,0 21 15,0-20-15,0-1 0,0 0 0,0 0 16,22 0-16,-1 0 16,0-21-16,0 0 15,0 0-15,0 0 0,1 0 0,-1 0 16,0 0-16,0 0 0,0-21 16,22 0-16,-22 21 0,0-21 0,0 0 15,0 0-15,64-85 16,-85 63-16,21 22 0,-21-21 15,0 0-15,0-1 0,0 1 16,0 0-16,0 20 0,0-20 0,-42-21 16,21 41-1,-1 1-15,1 21 0,0 0 0,-21 0 16,21 0-16,-1 0 0,1 0 0,0 0 16,0 0-16,21 21 15,-21 1-15,0-22 0,-1 21 16,22 0-16,-21-21 15,0 0 1</inkml:trace>
  <inkml:trace contextRef="#ctx0" brushRef="#br0" timeOffset="18439.7">4911 2836 0,'0'0'16,"-22"22"-16,44-22 15,-1 0 1,21 0-16,0 0 0,1-22 0,-1 22 16,0 0-16,1-21 0,20 21 15,-20-21-15,20 21 0,-21-21 0,22 21 16,-22 0-16,1 0 0,-1-21 15,0 21-15,43 0 16,-64 0-16,0 0 16</inkml:trace>
  <inkml:trace contextRef="#ctx0" brushRef="#br0" timeOffset="19312.2">6921 3260 0,'0'0'0,"22"0"0,-1 0 16,0 0-1,0-21-15,0-1 16,0 1-16,1 21 0,-1-21 0,0 0 16,0 0-16,0 0 0,0-22 15,22-41 1,-43 62-16,0 1 0,0 0 15,0 0-15,0 0 0,0 0 0,0-1 16,0 1 0,0 42 15,-21 1-31,21-1 16,-22 0-16,22 21 0,0-21 0,0 1 15,-21 41-15,0-21 0,21-20 16,-21 20-16,21 0 0,0-21 15,0 22-15,-21-22 0,21 21 0,0 1 16,0-22-16,0 42 16,0 1-16,0-43 15,0 0-15,0 0 0,0 0 16,0 1-16,0-1 16,0 0-1,-21-21-15,-1 21 16,1-21-1,0 0-15,0 0 0,0 0 16,0 0-16,-22 0 0,22 0 16,0 0-16,-21 0 0,-1 0 0,22 0 15,-21 0-15,-1 0 0,22 0 16,-21 0-16,21 0 0,0 21 0,-1-21 16,1 0-16,0 0 15,42 0 16,0 0-31,1 0 0,-1 0 16,21 0-16,-21 0 0,22 0 16,-1 0-16,64 0 15,-64 0-15,0 0 0,1 0 0,-22 0 16,21 0-16,1 0 0,-22 0 0,42 0 16,-20 0-1,-22 0-15,0 0 16,0 0-1,-21-21 64,0 0-64,0 0-15,-21 21 0</inkml:trace>
  <inkml:trace contextRef="#ctx0" brushRef="#br0" timeOffset="19825.08">7789 3154 0,'-21'0'15,"21"-21"16,0 0-31,-21 21 0,21-22 16,0 44 62,0-1-78,0 0 16,0 0-16,0 0 0</inkml:trace>
  <inkml:trace contextRef="#ctx0" brushRef="#br0" timeOffset="20040.96">7747 3556 0,'0'0'0,"0"21"0,0 0 0,-21 1 15,42-22 79,0 0-94,0-22 0,-21 1 0,21 21 16,1-21-16</inkml:trace>
  <inkml:trace contextRef="#ctx0" brushRef="#br0" timeOffset="20664.62">8213 3112 0,'0'0'0,"0"-22"0,0 1 16,0 0-16,0 0 15,21 0-15,0 21 16,0-21-16,0 21 0,0 0 15,22 0-15,-22-22 16,0 22-16,0 0 0,22 0 0,-22 0 16,0 22-16,0-22 0,-21 21 0,21 0 15,-21 0-15,0 0 0,0 0 16,0 22-16,-21-22 0,0 0 16,0 21-16,0-20 0,-22-1 15,22 0-15,-21 21 0,21-21 0,-1-21 16,-20 22-16,0-1 15,21 0-15,21-42 47,21 21-47,0-21 16,0 21-16,0 0 0,0 0 0,1 0 16,-1 0-16,21 0 0,-21 0 15,0 0-15,1 0 0,-1 0 0,0 0 16,0 0-16,0 21 0,0-21 15,1 21-15,-22 0 0,0 0 16,0 0-16,0 1 0,0-1 16,0 0-16,-22-21 0,1 21 15,0 0-15,0 0 0,0-21 0,-64 43 16,64-43 0,-21 0-16,20 0 0,1 0 15,-21 0-15,21 21 0,0-21 0,-1 0 16,1 0-16,-21 0 0,21 0 15,0 0-15,-1 0 0,1 0 16,21-21-16,0 0 31,21 21-31,1-22 16,-1 1-16,0 21 0,0-21 16,0 21-16</inkml:trace>
  <inkml:trace contextRef="#ctx0" brushRef="#br0" timeOffset="21236.3">9144 3048 0,'0'-21'0,"0"42"0,0-63 16,0 21-1,-21 21 1,21 21 0,-21-21-16,-1 21 0,22 0 15,0 0-15,-21 0 0,21 22 16,-21-22-16,21 21 0,0-21 16,-21 22-16,0-1 0,21-21 0,-21 22 15,21-1-15,0-21 0,-22 21 0,22-20 16,-21-1-16,21 21 0,0-21 15,0 0-15,0 1 0,21-22 16,1 21-16,-1-21 0,0 0 16,0 0-16,0 0 0,0 0 15,22 0-15,-22-21 0,0 21 0,21-22 16,-20 22-16,-1-21 16,0 0-16,21 0 0,-21 0 0,1 0 15,-1-22-15,-21 22 0,21-21 0,-21-1 16,21 1-16,-21 0 0,0-1 15,0 1-15,0-64 16,-21 85-16,0 0 0,0 0 16,-1 0-16,1-1 0,0 22 0,0 0 15,0 0-15,-22 0 0,1 0 16,21 0-16,-64 64 16,64-43-16,0 0 15,0 0-15,0 1 0,-1-1 0,1 0 16,21 0-16,0 0 0,0 0 0,0 22 15,0-22-15,0 0 16</inkml:trace>
  <inkml:trace contextRef="#ctx0" brushRef="#br0" timeOffset="35352.04">12361 3133 0,'0'0'0,"-21"-21"0,0 21 0,0-22 15,0 22-15,-1-21 16,44 21 31,-1 21-47,0 1 15,0-22-15,0 21 0,0-21 0,22 21 16,-22-21-16,21 21 0,-21 0 0,22-21 16,-22 21-16,21-21 0,-21 0 15,22 22-15,-1-22 0,-21 0 0,22 0 16,-22 0-16,21 0 0,-21 0 16,0 0-16,1 0 0,-1 0 0,0 0 15,-21 21 16,-42 0-31,20-21 16,1 21-16,-21 0 0,21 0 0,-22 1 16,1-1-16,-64 63 15,64-62-15,0 20 0,-1-21 16,1 21-16,0-20 0,20 20 0,-20-21 16,0 0-16,21 0 0,-1 1 15,1-1-15,0-21 0,21 21 0,-21-21 31</inkml:trace>
  <inkml:trace contextRef="#ctx0" brushRef="#br0" timeOffset="35755.33">10901 3302 0,'0'0'0,"-21"0"0,-22 0 15,22 0-15,0 0 0,0 0 16,0 0-16,-1 0 0,22 21 16,22-21-1,-1 0-15,21 0 0,0 0 16,22 0-16,-1 0 0,107 0 16,-86 0-16,1 0 0,0 0 15,-1 0-15,22-21 0,0 21 16,0 0-16,0 0 0,0-21 0,-22 21 15,1 0-15,0 0 0,-1 0 0,43 0 16,-84-21-16,-1 21 16,-21 0-16,0 0 0,0 0 0</inkml:trace>
  <inkml:trace contextRef="#ctx0" brushRef="#br0" timeOffset="113452.07">3556 5376 0,'0'-21'0,"0"0"16,0 0-1,0 42 17,0 0-32,0 0 0,0 22 15,0-22-15,21 21 0,-21 22 16,0-22-16,0 22 0,0-1 0,0-21 15,0 22-15,0-22 0,0 1 16,0 20-16,0-42 0,0 22 0,-21-22 16,21 21-16,0-21 0,-21 22 15,21-22 1,0-42 15,0-1-31,0 1 0,0 0 16,0-21-16,0 21 0</inkml:trace>
  <inkml:trace contextRef="#ctx0" brushRef="#br0" timeOffset="113796.74">3873 5292 0,'0'21'0,"0"0"15,0 0-15,0 0 0,0 1 16,0 20-16,0 0 0,0 1 0,0-1 16,0 21-16,0-20 0,0 20 0,0-20 15,0 20-15,0-21 0,0 1 16,0 41-16,0-41 15,0-22-15,0 0 0,0 0 16,0 0-16,0 1 0,-21-1 0,21 0 16,0-42 15,0 0-15,0-1-16,0 1 0</inkml:trace>
  <inkml:trace contextRef="#ctx0" brushRef="#br0" timeOffset="114195.96">4487 5525 0,'-21'21'0,"42"-42"0,-42 63 16,21-21-16,0 0 16,21-21-1,0 0 1,1-21-16,-22 0 0,21 21 16,-21-21-16,21 0 0,-21-1 15,0 1-15,0 0 16,-21 0-1,0 21-15,-1 0 0,1 0 16,0 0-16,21 21 16,-21-21-16,21 21 0,-21-21 15,21 21-15,-21 1 16,21-1-16,0 0 0,0 0 16,0 0-1,0 0 1</inkml:trace>
  <inkml:trace contextRef="#ctx0" brushRef="#br0" timeOffset="114583.99">4466 6096 0,'0'0'0,"21"0"0,0 0 0,1 0 16,-1 0-1,0 0-15,0-21 0,-21 0 16,21 21-16,-21-21 16,21-1-16,-21 1 0,0 0 15,-21 21 1,0 0-1,0 0-15,0 21 16,0-21-16,-1 21 0,22 1 16,-21-1-16,0-21 0,21 21 15,0-42 48,0 0-48,21-1-15</inkml:trace>
  <inkml:trace contextRef="#ctx0" brushRef="#br0" timeOffset="115300.21">5122 5482 0,'0'0'0,"0"-21"16,0 0 0,0 0-16,21 21 15,1-21-15,-1 21 0,21-22 16,-21 22-16,0 0 0,22 0 0,-22-21 15,0 21-15,21 0 0,-20 0 16,-1 0-16,0 0 0,-21 21 16,21-21-16,-21 22 0,0-1 0,0 21 15,0-21-15,-21 0 0,0 22 16,0-22-16,-22 21 0,-20 22 16,42-43-16,-22 21 0,22-21 15,-21 1-15,21-1 0,-1 0 16,1 0-16,0-21 15,42-21 17,0 21-32,-21-21 15,22 21-15,-1 0 0,0-21 16,42 21-16,-41 0 16,-1 0-16,0 0 0,0 0 0,0 0 15,0 0-15,22 0 0,-22 0 16,0 0-16,0 0 0,22 63 15,-43-42-15,21 0 16,-21 1-16,0-1 0,0 0 0,0 0 16,-21 0-16,-1 0 0,1 22 0,0-22 15,0 0-15,0 0 0,-22 0 16,-20 1-16,42-1 16,0-21-16,-1 0 0,-20 0 0,21 21 0,0-21 15,0 0-15,-1 0 16,1 0-16,0 0 0,0-21 0,0 0 15,0 21 1,21-22-16,0 1 47,21 21-31,0-21-16,0 21 0,0 0 0,0-21 15</inkml:trace>
  <inkml:trace contextRef="#ctx0" brushRef="#br0" timeOffset="116230.28">6159 5440 0,'0'0'0,"0"-21"0,0 0 15,-21 21 17,0 0-32,0 0 15,21 21-15,-21 0 0,0 0 0,21 0 16,0 0-16,-22 22 16,1-22-16,21 21 0,-21 43 15,21-43-15,-21-21 0,21 22 0,-21-1 16,21-21-16,0 22 0,0-1 15,0-21-15,0 0 0,0 0 16,21 1-16,0-22 0,0 21 0,0-21 16,1 0-16,-1 0 0,0 0 15,21 0-15,-21 0 0,22 0 0,41-21 16,-41-1 0,-1 1-16,0 0 0,-20 0 0,20 0 15,-21 0-15,0-22 0,0 22 0,1-21 16,-1 21-16,-21-22 15,0 1-15,0 0 0,0 20 0,0-20 16,0 21-16,-21-21 0,-1 20 0,1 1 16,0 0-16,-21 0 0,21 0 15,-1 0-15,1 21 0,-21 0 0,21-22 16,0 22-16,-22 0 0,22 0 16,0 0-16,-85 22 15,85-1-15,-21 0 0,20 0 0,-20 0 16,21 0-16,0 22 0,0-22 15,-1 21-15,1-21 0,0 43 16,21-22-16,0-21 0,0 22 16,0-22-16,0 21 0,0-21 15,0 1-15,0-1 0,21 0 0,0 0 16,-21 0-16,22 0 0,-1 1 16,0-22-16,0 21 0,0-21 0,22 0 15,-22 0-15,0 0 0,21 0 0,1 0 16,-22 0-16,21 0 0,0 0 15,-20 0-15,20 0 0,0-21 0,-21-1 16,22 22-16,-22-21 0,0 0 0,21 0 16,1-21-1,-43-1-15,21-20 0,-21 42 0,0-22 16,0 1-16,0 0 16,-21-1-16,0 1 0,-1 21 0,1-22 15,0 22-15,-21-21 0,-1 0 16,-20 20-1,42 1-15,-22 21 0,22 0 0,0 0 0,0 0 16,0 0-16,0 0 0,-1 21 16,1 1-16,-21-1 0,21 0 0,-22 42 15,22-20-15,0-1 0,21 0 16,-21 1-16,0-1 0,21 0 16,0-20-16,0 20 0,0 0 0,0-21 15,0 1-15,0-1 0,0 0 16,0 0-16,21 0 0,0 0 15,0-21-15,0 0 0,22 0 0,-22 0 16,21 0-16,-21 0 0</inkml:trace>
  <inkml:trace contextRef="#ctx0" brushRef="#br0" timeOffset="116797.51">8255 5186 0,'21'-85'31,"-42"170"-31,42-191 0,-21 85 0,0 0 15,0 0 1,0 42 0,0 21-16,0-21 15,0 22-15,0-1 0,0 0 0,-21 1 16,21 20-16,0 1 0,-21-22 16,0 85-16,-1-64 0,22 1 15,-21-1-15,0 1 0,21-22 0,-21 1 16,0 20-16,21-42 0,0 22 15,-21-22-15,21 0 0,-22 0 0,22 0 16,0 0-16,22-21 31,-1-21-15,-21 0-16,21 0 0,0 0 16,0-22-16</inkml:trace>
  <inkml:trace contextRef="#ctx0" brushRef="#br0" timeOffset="117197.29">8657 5525 0,'0'0'0,"0"-22"0,21 22 15,-21 22 17,-21 20-32,21-21 0,-21 0 15,0 22-15,21-1 0,-21-21 0,21 21 16,0 1-16,0-1 0,-22-21 15,22 43-15,0-43 0,0 0 16,0 0-16,0 0 0,22 1 16,-1-22-16,0 0 0,21 0 15,-21 0-15,1 0 0,41 0 16,1-22-16,-43 1 16,0 0-16,0 0 0,0-21 15,0 20-15,1-20 0,-22 21 0,0-21 16,0-1-16,0 1 0,0-43 15,-22 43-15,1 21 0,0 0 16,0-1-16,21 1 0,-21 0 0,0 21 16,-1 0-16,1-21 0,0 21 15,0 0-15,0 0 0,0 0 0,-1 0 16,1 0-16,0 0 16,0 0-1,0 0 1</inkml:trace>
  <inkml:trace contextRef="#ctx0" brushRef="#br0" timeOffset="117464.42">8064 5313 0,'0'21'0,"0"-42"0,22 42 31,20-21-31,0 0 0,1 0 0,-1-21 15,21 21-15,1-21 0,-1 21 0,1-21 16,-1 21-16,1 0 0,-1-22 16,1 22-16,-1 0 0,-20 0 0,20 0 15,-42-21-15,22 21 16,-22 0-16,0 0 0</inkml:trace>
  <inkml:trace contextRef="#ctx0" brushRef="#br0" timeOffset="118248.01">10626 5609 0,'-22'0'0,"22"-21"16,0 0-1,0 0 1,0 0-16,0-1 0,0 1 16,22 0-16,-1 0 0,0 0 0,-21 0 15,21-1-15,0 1 0,0-21 16,-21 21-16,0 0 0,22-1 15,-22 1-15,21 0 0,-21 0 0,0 0 16,-21 21 15,-1 21-31,22 0 0,-21 0 0,21 0 16,0 22-16,0-1 0,0 0 16,-21 1-16,21-1 0,0 0 15,0 1-15,-21-1 0,21 22 0,0-22 16,0 0-16,0 1 0,0-1 0,0-21 15,0 21-15,0-20 0,0 20 16,0-21-16,0 0 0,0 0 0,-21 1 16,0-1-16,21 0 15,-22-21-15,1 0 0,0 0 16,-21 21-16,21-21 16,-22 0-16,22 0 0,0 0 0,0 0 15,-22 0-15,22 0 0,0 0 16,0 0-16,0-21 0,0 21 0,42-21 47,0 21-47,0 0 0,21 0 0,-20 0 15,20 0-15,0-21 0,1 21 16,-1 0-16,0 0 0,22-22 0,-22 22 16,0 0-16,1 0 0,-1-21 0,0 21 15,-20 0-15,20 0 0,-21 0 16,-21-21-16,0 0 15,0 0 17,0 0-32,0-1 0</inkml:trace>
  <inkml:trace contextRef="#ctx0" brushRef="#br0" timeOffset="118488.87">11345 5546 0,'0'0'16,"0"-21"-16,0-1 0,0 1 16,0 0-1,21 21 32,1 0-31,-22 21-1,0 0-15,0 1 0,0-1 16,0 0-16,0 0 16</inkml:trace>
  <inkml:trace contextRef="#ctx0" brushRef="#br0" timeOffset="118679.76">11303 5948 0,'0'0'16,"-21"0"-16,21 21 0,0-42 78,21 21-62,0-21-16,0 0 15,0 21-15</inkml:trace>
  <inkml:trace contextRef="#ctx0" brushRef="#br0" timeOffset="119293.41">11938 5376 0,'0'0'0,"-21"-21"16,21 0-16,0 0 15,0 0-15,21 0 0,0 21 16,0-22-16,0 1 0,1 21 16,20 0-16,0-21 0,-21 21 0,43 0 15,21 0 1,-64 0-16,0 21 0,0 0 16,0 1-16,0-1 0,-21 0 0,0 0 15,0 0-15,0 0 0,-42 1 0,21 20 16,-43 0-16,-20 22 15,41-43-15,1 0 0,21-21 16,-21 21-16,20 0 0,1-21 16,0 0-16,21-21 31,21 21-15,0 0-16,43-21 15,-43 0-15,21 21 0,1 0 0,-22 0 16,21 0-16,-21 0 0,22 0 15,-22 21-15,0 0 0,0-21 0,0 21 16,1 1-16,-1-1 0,-21 0 16,21 0-16,-21 0 0,0 0 0,-21 22 15,-22-1 1,1-21-16,21 0 0,-21 1 16,-1-22-16,22 21 0,-21-21 15,-1 0-15,1 0 0,21 21 0,-21-21 0,20 0 16,-20 0-16,-21 0 15,41 0-15,1 0 0,0 0 0,0 0 16,21-21 0,0 0-1,21 21 1,0-22-16,0 22 0,1-21 0,-1 0 16,21 21-16</inkml:trace>
  <inkml:trace contextRef="#ctx0" brushRef="#br0" timeOffset="119770.38">12996 5313 0,'0'0'0,"21"0"0,-21-21 0,-21 42 46,0 0-46,0 0 16,0 0-16,0 1 0,-1 20 16,1-21-16,0 21 0,0-20 0,0 20 15,21 0-15,-21-21 0,21 22 0,-22-1 16,22-21-16,0 0 16,0 22-16,0-22 0,0 0 0,22-21 0,-1 21 15,0 0-15,21-21 16,1 0-16,-1 22 0,0-22 15,1 0-15,-22 0 0,21 0 0,22-22 16,-22 1-16,-21 21 0,21-21 0,1 0 16,-1-21-16,-21 20 0,0-20 15,1 0-15,-1-1 0,-21-20 0,0-22 16,0 43-16,0 0 16,-21-1-16,-22 22 0,22-21 0,-21 21 15,21-1-15,-22 22 0,1 0 16,0 0-16,-1 0 0,1 0 0,0 0 15,-1 0-15,22 22 0,-21-1 16,21 0-16,-22 0 16,-20 21-16,42-20 0,-1-1 15,1 0-15,0-21 0,0 21 0,0 0 16</inkml:trace>
  <inkml:trace contextRef="#ctx0" brushRef="#br0" timeOffset="120192.14">11366 5419 0,'0'0'0,"0"-21"0,0-1 0,22 22 16,-22 22 31,0-1-47,21-21 16,-21 21-16,0 0 0,0 0 15,0 0-15,0 1 0,0-1 16</inkml:trace>
  <inkml:trace contextRef="#ctx0" brushRef="#br0" timeOffset="120409.02">11345 5990 0,'0'21'0,"0"-42"78,-21 21-62,21-21-16,-21 21 0,21-21 16</inkml:trace>
  <inkml:trace contextRef="#ctx0" brushRef="#br0" timeOffset="121064.86">10562 5271 0,'0'-22'0,"0"44"0,0-65 31,0 22-31,21 0 16,0 21-16,1-21 16,-1 21-16,0 0 15,0 0-15,0 0 0,0 0 0,1 21 16,-1 0-16,0 0 15,0 0-15,21 43 0,-42-43 16,22 21-16,-22 22 0,0-22 16,0 1-16,-22-1 0,1-21 15,0 21-15,0 1 0,0-1 0,-22 0 16,22 1-16,-21-22 0,0 21 16,20-21-16,-20 22 0,0-22 0,-1 0 15,22 0-15,-42 0 0,20 1 16,22-22-16,-21 0 0,21 0 15,0 0-15,-1 0 0,1 0 0,0 0 16,0-22-16,21 1 16,0 0-16,0 0 15,0 0-15,0-22 0,0 22 0,0 0 16,0-21-16,0 21 0,21-1 0,0 1 16,-21 0-16,21 0 0,1 0 15,-1 21-15,0 0 0,0 0 0,21 21 16,-20 0-16,20 0 0,-21 0 15,0 1-15,0-1 0,1 21 16,-1-21-16,21 43 16,0 20-16,-20-62 15,-1 20-15,0-42 16,0 21-16,0 0 0,22-21 0,-22 0 0,21 0 16,0 0-16,43 0 15,-43 0-15,64-42 16</inkml:trace>
  <inkml:trace contextRef="#ctx0" brushRef="#br0" timeOffset="122124.35">14266 5292 0,'21'0'16,"1"0"-16,-1 0 15,0 0-15,0 0 0,21 0 16,-20 0-16,20 0 0,-21 21 0,21-21 15,-20 0-15,20 0 0,-21 0 0,0 21 16,0-21-16,1 21 0,-22 0 16,0 1-16,0-1 15,-22 0-15,1 0 0,0 0 0,-21 0 16,21 1-16,-22-1 0,1 0 16,0 0-16,-1 0 0,-20 0 15,-1 1-15,43-1 16,0-21-16,0 0 15,0 0 1</inkml:trace>
  <inkml:trace contextRef="#ctx0" brushRef="#br0" timeOffset="122425.17">13568 5503 0,'-21'0'0,"42"0"0,-64-21 15,65 21 17,-1 0-32,0 0 0,0 0 15,21 0-15,1 0 0,20 0 0,-20 0 16,20 0-16,1 0 0,-1 0 0,1 0 15,-1 0-15,1 0 16,-1 0-16,-21 0 0,22 0 0,-22 0 16,1 0-16,-1 0 0,-21 0 0,0 0 15,0 0-15,1 0 0,-22-21 16,-22 21 0,1 0-16,21-21 15</inkml:trace>
  <inkml:trace contextRef="#ctx0" brushRef="#br0" timeOffset="122920.7">14182 5228 0,'0'0'0,"-22"0"15,22 21 1,0 1-16,0-1 0,22-21 16,-1 0-16,0 21 0,0-21 0,21 21 15,1-21-15,-22 0 0,21 21 16,43-21-16,-43 0 0,-21 0 15,22 0-15,-22 0 0,21 0 16,-21 0-16,1 0 0,-1 0 16,-42 0 15,-1 0-31,1 0 0,0 0 16,-21 21-16,-1-21 0,-20 43 15,21-43-15,-1 42 0,22-21 16,-21 0-16,21 22 0,-22-22 0,22 21 15,-21-21-15,21 1 0,-1 20 16,1-21-16,0 0 0,21 0 16,-21 1-16,21-1 0</inkml:trace>
  <inkml:trace contextRef="#ctx0" brushRef="#br0" timeOffset="123140.57">14351 5779 0,'21'0'16</inkml:trace>
  <inkml:trace contextRef="#ctx0" brushRef="#br0" timeOffset="-56575.22">2307 9377 0,'-21'0'16,"0"0"0</inkml:trace>
  <inkml:trace contextRef="#ctx0" brushRef="#br0" timeOffset="-56104.49">2307 9546 0,'-21'0'15,"21"-21"-15,0 0 16,-21 21-16,21-21 16,0 0-16,0-1 15,0 1-15,0 0 0,0 0 16,0 0-16,-21 21 16,21-21-16,-22 21 15,22 21 16,0 0-31,0 0 16,0 21-16,0-20 0,0 20 16,0 21-16,0-20 0,0 20 15,-21-20-15,21 20 0,-21 85 16,21-63 0,-21-64-16,21 43 15,0-43-15,0 0 0,0 0 0,0 0 0,0 0 16,-21-42 31,21 0-47,0 0 0,0 0 15,0 0-15,0-1 16</inkml:trace>
  <inkml:trace contextRef="#ctx0" brushRef="#br0" timeOffset="-55524.83">1926 9694 0,'0'0'16,"-21"0"-16,0-21 0,0 21 0,21-21 16,0 0-16,-22 21 0,22-21 0,0 0 15,0-1-15,0 1 16,0 0-16,22-21 0,-22 21 16,21-1-16,21 1 0,-21 0 15,22 0-15,-1 0 0,0 0 0,64-1 16,-64 22-16,22 0 15,-1 0-15,1 0 0,-22 0 0,1 22 16,-1-1-16,0 21 0,1 0 16,-1 43-16,-42 63 15,0-105-15,0-1 0,0 0 16,0 1-16,0-1 0,-21-21 16,21 43-16,0-43 15,-21 0-15,21 0 16,-22-21-16,22-21 15,0 0 1,0 0-16,0-1 0,0 1 16,0 0-16,0-64 15,0 43-15,22-21 0,-1 20 16,21-20-16,-21 20 0,22 1 0,-22 0 0,21-1 16,0 1-16,1 21 0,41-21 15,-62 42-15,20 0 0,-21 0 16,21 0-16,-20 0 0,-1 21 0,-21 0 15,0 21-15,21 22 16,-21-1-16,0-20 0,0 105 16,-21-85-1,21-20-15,0-1 0,0 0 0,0-21 16,-21 22-16,21-22 0,0 21 0,0-21 16,0 1-16,-22-1 15,22 0-15,0 0 16,-21-21-16,0 0 15,21-21 1</inkml:trace>
  <inkml:trace contextRef="#ctx0" brushRef="#br0" timeOffset="-54988.13">3895 9885 0,'0'0'0,"0"-21"0,0 0 16,21-1-16,-21 1 0,0 0 15,0 0-15,-21 0 0,-1 0 16,1-1-16,0 22 0,-21-21 16,-1 21-16,1 0 15,21 21-15,0 1 16,0-1-16,-22 0 0,22 21 15,0 1-15,0-22 0,0 21 0,-1 0 16,1 1-16,0-1 0,0-21 16,0 22-16,21-22 0,0 0 0,0 0 15,0 0-15,0 0 0,21-21 16,0 0-16,0 0 0,0 0 16,1 0-16,20 0 0,0-42 15,1 21-15,-22 0 0,21 0 16,-21-1-16,0-20 0,22 0 15,-22-1-15,0 22 0,-21-21 16,0 21-16,0-22 0,0 22 0,0-21 16,0 63 15,0 0-31,-21 0 16,21 1-16,0 20 0,0-21 0,0 0 15,0 43-15,0-22 0,0-21 16,0 0-16,0 1 0,0-1 15,0 0-15,0 0 0,21-21 0,0 21 16,0-21-16,43 0 16,-43 0-16,0 0 0,0-21 15,1 0-15</inkml:trace>
  <inkml:trace contextRef="#ctx0" brushRef="#br0" timeOffset="-53490.99">4212 9821 0,'0'-21'0,"0"42"0,0-63 0,0 21 15,-21 21 1,0 21 0,21 0-16,-21 0 0,21 1 0,0-1 15,0 21-15,-22-21 0,22 0 16,-21 43-16,21-43 0,0 64 16,0-64-1,0 0-15,0 0 16,21-42 15,-21 0-31,22 0 16,-1 0-16,-21-1 0,21 1 0,-21 0 15,0 0-15,63-64 16,-63 43-16,43 0 16,-22 20-16,0 22 0,0-21 15,0 21-15,-21 21 16,22 1-16,-22-1 0,0 21 15,0-21-15,0 43 16,21-43-16,-21 21 0,21-21 0,-21 1 16,21-1-16,0 0 0,0 0 15,1-21-15,-1 21 0,0-21 0,21 0 16,-21 0-16,22 0 16,-22 0-16,21 0 0,-21-21 15,22 0-15,-22 0 0,0 21 0,0-43 16,0 22-16,1 0 0,-1 0 0,0-21 15,-21 20-15,0 1 16,0 0-16,21-64 0,-21 64 16,0 42 15,0 1-31,0-1 0,0 0 0,0 0 16,0 0-16,0 0 0,0 1 15,0-1-15,0 0 0,0 0 0,0 0 16,0 0-16,21 1 0,0-1 15,1 0-15,20-21 16,-21 21-16,0-21 0,22 0 16,-22 0-16,-21-21 15,21 21-15,0-21 0,0 0 0,0-22 16,-21 22-16,22 0 0,-1 0 16,-21-43-16,21 22 15,-21 21-15,21 0 0,-21-1 16,21 22-16,0 22 31,-21-1-31,0 0 16,0 0-16,0 43 0,0-43 15,22 0-15,-22 0 0,21 0 0,0 0 16,0 1-16,0-1 16,22-21-16,-22 0 0,0 21 15,21-21-15,1 0 0,-1 0 0,85 0 16,-85-21-16,-21 21 15,22-21-15,-1-1 0,0 22 16,-20-21-16,-1 0 0,0 0 0,0-21 0,0 20 16,0-20-16,-21 21 0,0-21 15,0-1-15,0 22 0,0-21 16,0-1-16,0 22 0,0 0 0,-21 0 16,-21 0-16,21 21 0,0 0 15,-1 0-15,1 0 0,0 21 16,0 0-16,-43 21 0,43 1 15,0-22-15,0 21 0,0-21 16,21 22-16,0-22 0,-21 21 0,21-21 16,0 1-16,0-1 0,0 0 0,0 0 15,21 0-15,0-21 16,0 0-16,0 0 0,0 0 16,1 0-16,-1 0 0,0 0 0,0 0 15,0 0-15,0-21 0,1 0 0,-1 0 16,0 0-16,-21-1 0,0 1 0,21 0 15,-21-21-15,21 21 0,-21-22 16,0 22-16,0-21 16,21 42-16,-21-21 0,0 42 31,0 0-31,0 0 0,0 0 0,0 0 16,0 1-16,0-1 0,0 0 0,0 21 15,0-21-15,22 1 0,-22-1 16,21 0-16,-21 0 0,0 0 0,21 0 15,21 1 1,-21-1-16,22-21 0,-22 0 0,21 0 16,1 0-16,-22 0 0,21 0 15,0-21-15,1-1 0,-1 1 0,0 0 16,1-21-16,-22 21 0,42-64 16,-41 43-16,-1-22 0,0 22 15,-21-22-15,21 1 0,-21-1 16,0 1-16,0 20 0,0-20 0,0-1 15,0 1-15,0 21 0,0-1 0,0 22 0,0-21 16,0 21-16,0 42 16,0 21-16,0 0 15,0 1-15,0-1 0,0 22 16,0-1-16,0 1 0,0-1 16,0 22-16,0 42 0,-21 42 15,21-127-15,0 1 16,0-1-16,0-21 0,0 22 15,21-1-15,0-21 0,0-21 16,22 0-16,-22 0 0,0 0 0,21 0 16,-20 0-16,62-21 0</inkml:trace>
  <inkml:trace contextRef="#ctx0" brushRef="#br0" timeOffset="-53239.13">8276 9271 0,'0'0'0,"0"-21"0,0 42 15,0 0 1,0 22-16,0-1 0,0 0 16,0 1-16,0 20 0,-21-21 0,0 22 15,21-1-15,-21-20 0,21 20 16,0-20-16,-22-1 0,22 0 15,0 1-15,0 20 16,0-42-16,0 0 0</inkml:trace>
  <inkml:trace contextRef="#ctx0" brushRef="#br0" timeOffset="-53044.24">7683 9800 0,'0'0'0,"22"0"32,-1 0-32,21 0 15,0 0-15,1-21 0,-1 21 16,85-21-16,-85 21 0,22-21 16,42 0-16,-64 21 0,22-22 15,-22 1-15,0 21 0,1-21 16,-22 21-16,0-21 0,21 21 0</inkml:trace>
  <inkml:trace contextRef="#ctx0" brushRef="#br0" timeOffset="-52679.45">9229 9440 0,'0'0'0,"-22"0"0,1 0 15,-21-21-15,21 21 16,0 0-16,42 0 15,21 0-15,0-21 0,1 21 16,-1 0-16,22 0 0,-1 0 16,22-21-16,-1 21 0,86 0 15,-86-21-15,65 21 16,-65 0-16,-41 0 0,20-21 0,-21 21 16,1 0-16,-22 0 0,0 0 0,-42 0 15,0 0 1</inkml:trace>
  <inkml:trace contextRef="#ctx0" brushRef="#br0" timeOffset="-52338.65">9779 9335 0,'-21'0'0,"42"0"0,-63 0 15,20 0-15,1 0 0,0 0 16,21 21 0,0 0-16,0 0 0,0 0 15,0 22-15,0-22 0,64 106 16,-43-85-16,-21 0 15,42 22-15,-42-22 0,0 1 16,0-1-16,0 0 0,0-21 16,0 22-16,0-1 0,-21 0 15,-43 43-15,22-85 16,0 21-16,21 0 0,-22-21 16,1 0-16,21 0 0,-22 0 15,1 0-15,21 0 0,-21 0 0,-1 0 16,22-21-16,-21-21 15,21 42-15,21-21 0,-22 0 16,22-1-16,0 1 0,0 0 16,0 0-16,22 21 0,-1-21 0,85 0 15,-64-1-15,0 22 16,1-21-16,20 21 0</inkml:trace>
  <inkml:trace contextRef="#ctx0" brushRef="#br0" timeOffset="-52024.82">10435 9779 0,'0'0'0,"21"0"0,-21-21 16,21 0-16,-21 0 0,0-1 15,-21 22 1,0 0-16,-21 0 0,21 22 16,-1-22-16,-20 21 0,21 0 0,-21 21 15,20-21-15,-20 22 0,21-22 0,-21 42 16,-1 1-1,43-43-15,0 21 0,0-20 16,0-1-16,0 0 0,0 0 0,21-21 16,1 0-16,-1 0 0,42 0 15,-42 0-15,43-42 16,-22 42-16,-21-21 0,22-1 16,-22 1-16,0 0 0,0 0 0,0-21 15,-21 20-15,0 1 0,22-21 0,-22 21 16,21-22-16,-21 22 0,0 0 15</inkml:trace>
  <inkml:trace contextRef="#ctx0" brushRef="#br0" timeOffset="-51890.9">10880 10118 0,'42'-43'16</inkml:trace>
  <inkml:trace contextRef="#ctx0" brushRef="#br0" timeOffset="-51603.96">11197 9716 0,'0'0'0,"0"21"31,0 21-31,0-21 16,0 0-16,0 22 0,0-22 0,-21 21 15,21 1-15,-21 20 16,21-42-16,0 0 0,0 22 16,0-22-16,0 0 0,0 0 0,0 0 15,0 1-15,21-22 0,0 0 16,0 0-16,0 0 0,1 0 0,-1 0 16,63-43-1,-41 43-15,-22-21 0,21 0 16,-21 0-16,22-22 0,-22 22 0,0 0 15,0-21-15,0 21 0,1-22 0,20-20 16,-21 20-16,-21 22 0,0 0 16,0 0-16,0 0 0,0 0 15</inkml:trace>
  <inkml:trace contextRef="#ctx0" brushRef="#br0" timeOffset="-51478.03">11684 9843 0,'-42'63'15,"84"-126"-15,-106 147 0,43-41 0,0-22 0,0 21 16,-21 0-16,20-20 0,1 20 0,0-21 15,0 0-15,0 0 0,21 1 0,0-1 16,0 0-16,21-21 16,0 0-16,0 0 15,22 0-15,-1-21 0,0 21 0</inkml:trace>
  <inkml:trace contextRef="#ctx0" brushRef="#br0" timeOffset="-51052.27">12298 9885 0,'0'-21'0,"0"42"0,0-63 0,0 20 16,0 1-16,-21 21 15,-1 0-15,-20 0 16,21 21-16,0 1 16,-43 20-16,43 0 0,-42 22 15,41-43-15,1 21 16,0-21-16,0 1 0,0 20 0,21-21 15,0 0-15,0 0 0,0 1 16,0-1-16,42-21 16,-21 0-16,22 0 0,-22 0 15,0 0-15,0-21 0,0-1 0,0 22 16,22-21-16,-22 0 0,0 0 16,0 0-16,0-22 0,1 1 15,-22 0-15,21 21 0,-21-1 16,21 1-16,-21 42 15,0 1 1,0-1-16,0 0 0,-21 21 0,21 1 16,0-22-16,0 42 15,0-42-15,21-21 0,-21 22 16,21-1-16,0 0 0,0-21 16,22 21-16,-22-21 0,0 0 0,21 0 15,-20 0-15,20 0 0,-21 0 0,21 0 16,-20 0-16</inkml:trace>
  <inkml:trace contextRef="#ctx0" brushRef="#br0" timeOffset="-50672.48">11028 10308 0,'0'0'0,"21"0"0,0 0 16,0 0-16,0 0 0,1 0 16,-1 0-16,0 0 0,0 0 15,0 0-15,0 0 0,22 0 0,-22 0 16,0 0-16,21 0 0</inkml:trace>
  <inkml:trace contextRef="#ctx0" brushRef="#br0" timeOffset="-48805.1">13547 9821 0,'0'0'0,"0"-21"0,0 0 16,0 0-16,0 0 15,0 0-15,0-1 0,0 1 0,0 0 0,0 0 16,0 0-16,0 42 47,0 0-47,0 21 0,0-20 0,21 62 15,-21-20-15,0-22 16,0 0-16,0 1 0,0 20 0,0-20 16,0-1-16,0 0 0,-21 1 0,21-22 15,-22 21-15,22-21 0,0 22 0,0-1 16,0-21 0,0-42-1,-21 0-15</inkml:trace>
  <inkml:trace contextRef="#ctx0" brushRef="#br0" timeOffset="-48572.23">13208 10097 0,'0'-22'15,"21"22"-15,0-21 16,0 21-16,22 0 0,-1-21 15,0 21-15,1 0 0,-1 0 0,0-21 16,1 21-16,84-21 16,-85 0-16,-21 21 0,22 0 0,-22 0 15,0 0-15,0 0 16,0 0-16,-21-22 0,21 22 16,1-21-16,-1 21 15</inkml:trace>
  <inkml:trace contextRef="#ctx0" brushRef="#br0" timeOffset="-48036.54">15007 9652 0,'21'-21'0,"-42"42"0,63-42 0,-20 0 0,-1 21 16,0-21-16,0-1 0,21-20 15,22 0 1,-64 21-16,0-1 16,0 1-16,0 0 15,-21 21-15,0 0 0,-1 0 16,-20 0-16,21 0 0,-21 0 0,-43 21 16,43 0-16,-1 1 15,1-1-15,21 0 0,-22 21 0,22-21 16,-21 43-16,21-43 15,21 21-15,0 1 0,0-22 0,0 21 16,21-21-16,0 22 0,0-22 16,22 21-16,-1-21 0,0 1 0,1-1 15,20 21-15,-21-21 0,43 43 16,-21-22 0,-43-21-16,0 22 0,-21-1 15,0 0-15,-21-21 0,0 1 0,-22-1 0,1 0 16,0 0-16,-22 0 0,-42-21 15,43 0-15,20 0 0,1 0 16,0 0-16,-1 0 0,-20-21 16,21 0-16,20 0 0,1 0 15,0-1-15,0 1 0,21 0 0,0 0 16,0 0-16,0 0 16,0-1-16,21 1 0,0 0 15,0 21-15,1 0 0,-1-21 0,21 21 16,0 0-16,-20-21 0,20 21 15,0-21-15</inkml:trace>
  <inkml:trace contextRef="#ctx0" brushRef="#br0" timeOffset="-47662.79">15557 10118 0,'0'0'0,"22"0"31,-1 0-31,0 0 0,0-21 16,0-1-16,0 1 0,1 21 16,-1-21-16,0 0 0,0 0 15,0 0-15,-21-1 0,0 1 0,0 0 16,0 0-16,0 0 0,0 0 0,0-1 16,0 1-16,-21 21 15,-21 0-15,21 0 16,-22 0-16,22 21 0,0 1 0,0 20 15,-22-21-15,22 21 0,0 1 16,-21-1-16,21 0 0,-1 1 0,1-1 16,21 0-16,0 64 15,0-42-15,21-43 16,-21 0-16,22-21 0,-1 21 0,21-21 16,-21 0-16,0 0 0,1 0 0,20 0 15,-21 0-15,0-21 0,0 0 16,1 21-16,20-42 0,-21 20 15,0 1-15</inkml:trace>
  <inkml:trace contextRef="#ctx0" brushRef="#br0" timeOffset="-47412.93">16362 9250 0,'0'-21'15,"0"42"-15,0-63 0,-21 42 16,-1 21-16,22 0 0,-21 0 15,21 21-15,-21 1 16,21 20-16,-21 64 0,0-63 16,21-1-16,-43 85 0,22-84 15,21-1-15,0 1 0,-42-1 0,42-20 16,0 20-16,-42 43 16,42-42-16,0-43 15,21-42 1,0 21-1,-21-22-15</inkml:trace>
  <inkml:trace contextRef="#ctx0" brushRef="#br0" timeOffset="-47063.13">16383 10054 0,'21'21'15,"0"-21"-15,0 0 16,1 0-1,-1 0-15,0 0 0,0 0 0,0 0 16,22 0-16,-1-21 0,-21 21 16,0-21-16,0 21 0,1-21 15,-1 0-15,0-22 16,-21 22-16,-21 21 16,0 0-16,-1 0 0,1 0 15,0 0-15,-21 0 0,21 0 0,-43 43 16,43-22-16,-43 42 15,43-42-15,21 22 0,0-22 16,-21 21-16,21-21 0,0 1 0,0 20 16,0-21-16,0 0 0,21 0 0,22 1 15,-22-22-15,21 0 16,0 0-16,-20 0 0,20 0 16,0 0-16,1 0 0,-1-22 0,0 1 15,1 0-15,-1 21 0</inkml:trace>
  <inkml:trace contextRef="#ctx0" brushRef="#br0" timeOffset="-46608.39">17166 9927 0,'0'-21'0,"0"42"0,-21-42 15,0 21 1,0 21-16,21 0 0,-22 1 16,1-1-16,21 0 0,0 42 15,-21-41-15,21 41 16,-21-42-16,21 22 0,0-22 15,0 0-15,0 0 0,0 0 0,0 0 16,0 1-16,0-1 0,0 0 16,0-42-1,0 0 1,0-1-16,0 1 0,0 0 16,21-42-16,0 20 15,-21 1-15,21 0 0,1-1 16,-1 1-16,21 21 0,-21-22 0,22 1 15,-1 21-15,21-43 16,86 43-16,-107 21 16,-21 0-16,21 0 0,1 21 0,-22 22 15,0-22-15,0 21 0,-21-21 0,0 22 16,0-22-16,0 21 0,0 1 16,0-22-16,-21 63 15,21-41-15,-42-1 16,21-21-16,-1 0 0,22 1 0,-21-22 15,21 21-15,0-42 32,21-1-32,1 1 15,-1 0-15,0 21 0</inkml:trace>
  <inkml:trace contextRef="#ctx0" brushRef="#br0" timeOffset="-46376.53">18140 9864 0,'0'0'16,"0"21"0,0 0-16,0 43 15,-43-1-15,43-42 0,-21 22 16,0-22-16,21 0 0,-21 21 16,0-21-16,21 1 0,-21-1 15,21 0-15,0 0 0,-22 0 16,22 0-16,0-42 31,22 0-31,-22 0 16,21 0-16,0 0 0</inkml:trace>
  <inkml:trace contextRef="#ctx0" brushRef="#br0" timeOffset="-46057.71">18288 9589 0,'-21'0'0,"42"0"0,-63 0 15,20 0-15,1 0 0,0 0 16,0 21-16,0 0 0,21 0 16,0 0-16,21 0 15,0-21-15,0 0 0,0 0 16,1 0-16,20 0 0,-21 0 16,0-21-16,22 21 0,-22-21 0,0 0 15,-21 0-15,0 0 16,0-1-16,0 1 0,0-21 15,-21 21-15,0 21 0,-1 0 16,1 0-16,0 0 0,0 0 0,0 0 0,0 0 16,-22 42-1,43-21-15,-21 0 0,21 1 16,0-1-16,0 0 0,0 0 0,0 0 16,0 0-16,21 1 0,-21-1 15,21 0-15,22 0 0</inkml:trace>
  <inkml:trace contextRef="#ctx0" brushRef="#br0" timeOffset="-45072.62">18754 9885 0,'21'0'16,"-42"42"15,-1-42-31,1 21 0,0 22 16,0-22-16,0 0 0,21 21 0,0-20 15,0-1-15,0 0 0,0 21 0,0-21 16,0 1-16,0-1 0,0 0 16,0 0-16,63 0 15,-42-21-15,1 0 0,20 0 16,0 0-16,-21-21 0,22 21 16,-1-21-16,-21 0 0,22 0 0,62-43 15,-62 43 1,-1-43-16,-21 43 0,-21-21 15,0 21-15,0 0 0,21 21 16,-21-22-16,0 44 16,-21-1-1,21 0-15,0 0 16,0 0-16,0 0 0,0 1 0,0 20 16,0-21-16,0 0 0,21 0 15,1 1-15,-1-22 0,42 21 16,-42-21-16,1 0 0,20 0 15,-21 0-15,21 0 0,1 0 16,-22 0-16,21-21 0,-21 21 0,22-22 0,-1-20 16,-21 21-16,0-21 15,-21 20-15,0 1 0,22-21 16,-22 21-16,0 0 0,0-1 0,0 1 16,0 42-1,0 1 1,0-1-16,-22 0 0,22 0 15,0 0-15,-21 22 0,0-22 0,21 0 16,-21 0-16,21 0 0,0 0 0,0 1 16,-21-1-16,21 0 15,-21-21-15,21 21 16,0-42 0,0 0-16,0 0 15,0-1 1,0 1-16,0 0 0,21 0 0,42-85 15,-20 64 1,-22 21-16,0-1 0,0 1 0,21 0 16,-20 0-16,20 21 0,-21 0 15,21 0-15,-20 0 0,-1 0 0,42 42 16,-63 22 0,0-43-16,0 0 15,0 0-15,0 22 0,0-22 0,0 0 16,0 0-16,-21-21 0,0 21 0,0 0 15,0 1 1,-1-22-16,22-22 31,0 1-31,0 0 0,0 0 0,22-21 16,-1-1-16,0 1 0,21 0 0,-21-1 16,43-20-16,-22 20 0,1 1 15,-1 0-15,0-1 0,1 22 0,-1 0 16,-21 21-16,21 0 0,-20 21 0,-1 22 15,-21-1 1,0 0-16,0 1 0,0-1 0,-43 64 16,1-64-16,21 0 0,0 1 15,-22-1-15,22 0 0,-21-20 0,0 20 16,20-21-16,-20 0 0,21 0 0,-21 1 16,-1-22-16,-20 21 0,20-21 15</inkml:trace>
  <inkml:trace contextRef="#ctx0" brushRef="#br0" timeOffset="-44216.25">10626 9779 0,'21'0'16,"-21"-21"-16,21 21 16,0 0-16,0 0 0,0 21 15,1 0-15,-1 0 0,0 1 0,0 20 16,0-21-16,0 0 0,1 0 15,-1 22-15,0-22 0,0 0 0,0-21 16,0 21-16,1 0 0,-1-21 16,21 0-16,-21 0 0,0 0 15,22 0-15,-22 0 0,0 0 0,0-21 16,0 0-16,22 0 0,-22 21 0</inkml:trace>
  <inkml:trace contextRef="#ctx0" brushRef="#br0" timeOffset="-43443.69">21992 9885 0,'0'-21'0,"0"42"0,0-63 15,0 20-15,-21-20 0,21 21 16,0 0-16,-21 0 0,21-1 0,0 1 16,0 0-16,0 42 31,-21 0-31,21 22 0,0-1 15,0 0-15,0 1 0,0-1 0,-22 0 16,22 43-16,0-43 0,-21 1 16,21-1-16,-21 0 0,21-20 0,0-1 15,0 0-15,-21 21 16,0 1-16,0-43 16,-1 0-16,1 0 15,0 0-15</inkml:trace>
  <inkml:trace contextRef="#ctx0" brushRef="#br0" timeOffset="-43218.82">21378 10160 0,'0'0'0,"21"0"31,1 0-31,-1 0 16,0 0-16,21 0 15,-21 0-15,1 0 0,20-21 0,0 21 16,1 0-16,-1 0 0,0-21 0,1 21 16,-22-21-16,63 21 15,1-43-15,-64 22 16,22 21-16,-22-21 0</inkml:trace>
  <inkml:trace contextRef="#ctx0" brushRef="#br0" timeOffset="-42759.4">22987 9716 0,'21'-22'0,"-42"44"0,63-65 0,-21 22 0,1 0 16,-1 0-16,-21 0 0,21-1 15,-21 1-15,-21 21 16,0 0-16,-22 0 15,22 0-15,-21 21 0,-1-21 16,-20 22-16,21 20 0,-22-21 0,22 0 16,-1 22-16,1-22 0,0 0 15,21 21-15,-1-21 0,1 1 0,21-1 16,0 0-16,0 0 0,21 0 16,1-21-16,20 21 0,-21 1 0,21-22 15,1 21-15,41 0 16,-62-21-16,20 21 0,0 0 0,-21-21 15,22 21-15,-22-21 0,0 22 0,0-22 16,0 21-16,-21 0 0,22-21 16,-22 21-16,0 0 0,-22 0 15,-20 1-15,21-22 0,-21 21 0,-1-21 16,1 0-16,0 0 0,-1 0 16,1 0-16,0 0 0,-1 0 15,-20 0-15,42 0 0,-1 0 16,22-21-16,0-1 15,0 1-15,22 0 16,-1 0-16,21 0 16</inkml:trace>
  <inkml:trace contextRef="#ctx0" brushRef="#br0" timeOffset="-42131.95">23749 9504 0,'-21'21'15,"0"-21"-15,-1 21 0,-41 43 16,42-22-16,-22-21 0,22 22 16,0-1-16,-21 0 0,21 22 15,-1-22-15,-20 0 0,21 1 0,-21-1 16,20 0-16,1 1 0,0-1 15,0-21-15,21 43 16,0-22-16,21 0 0,21-20 0,-20-22 16,62 0-16,-41 0 15,20 0-15,-21 0 0,22 0 0,-1 0 16,1-22-16,84-20 16,-63 0-16,-43 21 15,0-1-15,22-62 16,-64 41-16,21 1 0,-21 0 0,0-22 15,0 1-15,0-1 0,0 22 0,-21-22 16,0 1-16,-22-22 16,22 64-16,0 0 0,0 0 0,-21 21 15,20 0-15,-20 0 0,0 21 16,21-21-16,-22 42 0,1-21 0,-43 106 16,64-84-16,21-1 15,0 0-15,0 1 0,0-1 16,0 0-16,21 1 0,0-1 15,22-21-15,-22 22 0,21-1 0,1-21 16,-22 21-16,21-20 0,-21 20 16,64 85-16,-64-106 15,-21 21-15,21 1 0,-21-22 16,0 0-16,0 21 0,-21-20 0,-21-1 16,21 0-16,-1 0 0,-41 0 15,21-21-15,20 21 0,1-21 0,-21 0 16,21 0-16,21-21 15,0 0-15,0 0 16,0 0-16,21 0 0</inkml:trace>
  <inkml:trace contextRef="#ctx0" brushRef="#br0" timeOffset="-41624.24">25019 9567 0,'0'0'0,"-21"0"16,0 0-16,-1 22 15,1-1-15,0 0 0,0 21 16,0 1-16,0-22 0,-22 85 16,-20 42-1,42-106-15,-1 22 0,1-22 16,0 0-16,0 22 0,0-22 0,0 0 15,-1-20-15,1 20 0,-21 0 16,21-21-16,21 1 16,0-44-1,0 1-15,0 0 0,0 0 16,21-21-16,0 20 0,0 1 16,22-42-16,-22 42 0,42-64 15,-42 85-15,1 0 16,-1 0-1,-21 21-15,21 0 16,0 0-16,-21 1 0,21-1 16,0 0-16,1 0 0,-1 0 15,21 0-15,-21-21 16,0 0-16,22 0 0,-22 0 0,0 0 16,0 0-16,0 0 0,1 0 15,-1 0-15,0-21 0,-21 0 0,21 21 16,0-21-16,-21 0 0,21 0 15,1 21-15,-22-22 0,0 1 16,0 0 0,0 0-16</inkml:trace>
  <inkml:trace contextRef="#ctx0" brushRef="#br0" timeOffset="-36610.11">12488 11303 0,'-21'0'46,"21"-21"-30,-21 21-16,21-21 0,0 0 16,0-1-1,0 1-15,0-42 0,21 63 16,0-21-16,0-1 0,-21 1 16,22 21-16,-1 0 0,0 0 15,0 0-15,0 0 0,0 0 0,1 0 16,-1 21-16,0 1 0,42 41 15,-20 22 1,-43-43-16,21 0 0,-21 1 0,0 84 16,-21-85-16,0 0 0,-1 1 15,1-22-15,0 21 0,-85 22 16,0-1 0,64-63-16,0 0 0,21 0 15,-22 0-15,22 0 0,0 0 16,0 0-16,0-21 0,-1 0 15,1 21-15,0-21 0,21 0 0,0-1 16,0 1-16,0-21 16,0 21-16,21 0 0,0 21 15,1 0-15,-1 0 0,0 0 0,0 0 16,0 0-16,0 0 0,22 21 0,-22-21 16,21 42-16,-21-21 15,1 0-15,-1 1 0,0-1 16,-21 0-16,21 0 0,0 0 15,0-21 1,1 0-16,-1 0 16,0 0-16,0 0 15,0 0-15,0-21 0</inkml:trace>
  <inkml:trace contextRef="#ctx0" brushRef="#br0" timeOffset="-36220.33">13187 11345 0,'0'-21'0,"0"42"0,0-63 0,0 21 0,0 0 16,-21 42 0,21 0-1,-22 0-15,1 22 0,21-22 0,0 21 16,-21 0-16,0 1 0,21-1 0,-21-21 16,21 22-16,0 20 15,0 1-15,0-43 16,0 0-16,0 0 0,0 21 15,21-42-15,0 0 16,0 0-16,0 0 0,1 0 0,62-21 16,-20-42-1,-43 42-15,0-1 16,-21-20-16,0 21 0,21-21 0,-21-1 16,0 1-16,0 0 0,0-1 0,0-84 15,-42 85 1,42 21-16,-21 0 0,-22 21 15,22 0-15,0 0 16,0 0-16,0 21 0,0 0 16,21 0-16,0 0 0,0 0 15,0 1-15,0-1 0,0 0 16,21-21-16</inkml:trace>
  <inkml:trace contextRef="#ctx0" brushRef="#br0" timeOffset="-35972.06">13631 11261 0,'0'0'0,"0"21"32,0 0-32,0 0 0,0 0 15,0 22-15,0-22 0,0 21 0,0 1 16,0-1-16,0-21 0,0 21 0,0 1 15,-21-22-15,21 21 0,-21-21 0,21 1 16,0 20-16,0-21 16,0 0-16,21-21 15,0 0 1,0-21-16</inkml:trace>
  <inkml:trace contextRef="#ctx0" brushRef="#br0" timeOffset="-35522.32">14287 11367 0,'0'0'0,"43"-85"32,-43 64-32,0 0 0,0-1 0,-43 1 15,22 21-15,0 0 0,0 0 16,0 0-16,0 0 0,-1 21 15,-20 22-15,-21 20 16,41-42-16,1 1 16,21-1-16,0 0 0,0 0 15,0 0-15,0 0 0,21-21 16,1 0-16,-1 0 0,0 0 16,0 0-16,21 0 0,-20-21 15,-1 21-15,21-21 0,-21 0 16,0 0-16,1 21 0,-1-21 0,0-1 0,0 22 15,-21 22 1,0-1 0,0 0-16,0 0 0,-21 21 15,0-20-15,21 20 0,-21 0 16,-1 1-16,1-22 0,0 21 0,-21 22 16,42-22-16,0-21 0,-21 0 15,21 0-15,0 1 0,0-1 0,21-21 31,0 0-31,0-21 16</inkml:trace>
  <inkml:trace contextRef="#ctx0" brushRef="#br0" timeOffset="-35240.48">15092 11007 0,'0'0'0,"0"21"32,-21 0-32,21 21 0,-22 1 15,1-1-15,0 0 0,0 22 16,-21-1-16,20 1 0,1-22 0,-21 22 16,21-1-16,-22 1 0,22-22 0,-42 64 15,42-64-15,-1 1 16,-20 20-16,42-21 15,-21-20-15,21-1 0,0 0 0,0 0 16,21-21 0,0 0-16,0-21 0,1 21 15,-1-21-15</inkml:trace>
  <inkml:trace contextRef="#ctx0" brushRef="#br0" timeOffset="-34759.76">15452 11451 0,'0'-84'31,"0"62"-15,21 1-16,0 0 16,0 0-16,0 21 0,22 0 15,-22 0-15,21 0 0,-21 0 16,0 0-16,1 21 0,-1 0 15,0 22-15,-21-22 0,0 21 0,0 0 16,0 64-16,0-85 16,-21 22-16,0-22 0,-1 21 15,-20-21-15,21 1 0,-21-1 16,-1 0-16,22-21 0,-21 21 0,-1-21 16,22 0-16,0 0 0,0 0 15,0 0-15,0-21 0,-1 21 0,1-21 16,21 0-16,0-1 0,0 1 15,0 0-15,0 0 0,0 0 16,0 0-16,21 21 16,1 0-16,-1 0 0,21 0 15,-21 0-15,0 21 0,1 0 16,-1-21-16,0 21 0,0 0 0,0 0 16,22 1-16,-22-1 0,-21 0 15,21 0-15,0-21 16,-21 21-16,21-21 15,0 0 1,1 0-16,-22-21 0,21 21 16</inkml:trace>
  <inkml:trace contextRef="#ctx0" brushRef="#br0" timeOffset="-34388.1">16341 11324 0,'-43'43'16,"43"-22"-16,-21 0 16,0 0-16,0 0 0,0 22 15,-1-1-15,1-21 0,0 21 16,0-20-16,21-1 0,0 21 0,0 22 16,0-43-16,21 0 15,0 0-15,0-21 16,1 0-16,20 0 0,-21 0 0,21 0 15,-20 0-15,20-21 0,0 0 0,-21 0 16,43-22 0,-43-63-16,-21 85 0,0-21 15,-21-43-15,0 64 0,-22 0 16,22 0-16,-21 0 16,21-1-16,-22 22 0,-62 0 15,41 64 1,64-43-16,0 0 15,0 0-15,21 1 0,0-22 16,22 21-16,-22-21 0,21 0 0</inkml:trace>
  <inkml:trace contextRef="#ctx0" brushRef="#br0" timeOffset="-34003.56">16954 11388 0,'-21'-21'0,"42"42"0,-42-64 16,21 22-16,0 0 0,0 0 16,21 0-16,1 21 15,-1 0-15,0 0 0,21 0 16,43 63-16,-64-42 16,21 1-16,-20-1 0,-1 0 15,-21 21-15,0-21 0,0 1 0,0-1 16,0 0-16,-21 0 0,-22 21 15,22-20-15,-42 20 16,20-42-16,1 21 0,21-21 16,0 21-16,-22-21 0,22 0 0,0 0 15,21 21-15,21-21 32,0 0-32,0 0 0,43 0 15,-43 0-15,21 0 16,1-21-16,20 21 0,-20 0 15,-22 0-15,21 0 0,0-21 0,-20 21 16,41 0-16,-42-21 16,0 21-16</inkml:trace>
  <inkml:trace contextRef="#ctx0" brushRef="#br0" timeOffset="-33628.78">17949 11282 0,'-63'21'32,"63"0"-32,-21 0 0,-1 22 0,-20-22 15,21 21-15,0-21 0,0 22 0,-22-22 16,22 21-16,0-21 0,0 43 16,21-43-16,0 21 15,0-20-15,21-1 0,0 0 0,0-21 16,0 0-16,22 21 0,-1-21 15,-21 0-15,22 0 0,-1 0 16,0-21-16,-21 21 0,64-42 16,-21-1-16,-22 1 0,-21 21 15,0-22-15,0 1 0,-21 21 16,0-21-16,0-1 0,0 1 0,0 0 16,-21 20-16,-42-20 15,20 42-15,22 0 0,-21 0 16,21 0-16,-43 21 15,43 0-15,0 1 0,21-1 0,-21-21 0,21 21 16,0 0-16</inkml:trace>
  <inkml:trace contextRef="#ctx0" brushRef="#br0" timeOffset="-33156.32">18859 11621 0,'-21'0'16,"42"0"-16,-63 0 15,21 0-15,0 0 0,63 0 16,-21 0-1,22 0-15,20 0 0,1 0 16,-1 0-16,22-22 0,-1 22 0,1 0 16,0 0-16,21 0 0,-22 0 0,64 0 15,1 0 1,-107 0-16,21 0 0,1-21 16,-43 21-16,-21-21 0,0 0 15,-21 21-15,0 0 16,-22-42-16,1 42 15,21-22-15,-21 22 0,20-21 0,1 21 16,0-21-16,0 21 0,0-21 16,0 0-16,21 0 15,21 21 1,0 0 0,0 0-16,-21 21 0,21 0 0,0-21 15,-21 21-15,0 0 0,22 0 0,-1 1 16,-21-1-16,0 0 15</inkml:trace>
  <inkml:trace contextRef="#ctx0" brushRef="#br0" timeOffset="-33060.38">19770 11748 0,'0'0'15,"-22"21"-15,1-21 0,0 21 16,21 0 0,21-21-1</inkml:trace>
  <inkml:trace contextRef="#ctx0" brushRef="#br0" timeOffset="-31992.22">19727 11494 0,'0'-22'16,"-21"22"-16,42 0 46,0 22-30,1-1-16,-1-21 0,0 0 16,0 21-16,21-21 0,-20 0 0,20 21 15,0 0 1,-21 0-16,-21 1 16,0-1-16,0 0 0,0 0 0,0 0 15,0 0-15,-21 1 0,-21-1 16,21 0-16,-22 0 0,22 0 0,-21 22 15,21-22-15,-22 0 0,22 0 0,-21 0 16,0 0 0,42 1-16</inkml:trace>
  <inkml:trace contextRef="#ctx0" brushRef="#br0" timeOffset="-31458.52">20764 11536 0,'0'-64'31,"0"43"-31,22 0 0,-22 0 16,0 0-16,21-22 15,0 22-15,0 0 0,-21-21 0,0 21 16,0-1-16,0 1 0,0 0 16,0 0-16,0 42 15,0 0-15,0 0 0,-21 22 16,21-1-16,0 22 0,-21-22 16,0 21-16,21 1 0,-22-1 0,22 43 15,-21-42-15,21-1 16,-21-20-16,21 20 0,0-21 0,0 1 15,0-1-15,0-21 0,0 22 16,0-22-16,0 0 0,0 0 16,21-21-16,0 0 0,1 0 15,-22-21 1,21 0-16,-21 0 0,21-1 16,-21 1-16</inkml:trace>
  <inkml:trace contextRef="#ctx0" brushRef="#br0" timeOffset="-31244.64">20934 11176 0,'84'0'31,"-62"0"-31,20-42 0,-21 42 0,21 0 0,1 0 16,-1 0-16,0 0 15,1 0-15,-1 21 0,0-21 0,-20 21 16,-1 0-16,-21 22 0,0-22 16,-43 0-16,22 0 0,-21 21 15</inkml:trace>
  <inkml:trace contextRef="#ctx0" brushRef="#br0" timeOffset="-31078.74">20680 11726 0,'0'0'0,"21"0"31,0 0-31,0 0 0,0 0 0,22 0 16,-22 0-16,0 0 15,0 0-15,22 0 0,-1 0 16,43 0-16,-43 0 0,0 0 16,1 0-16,-1 0 0</inkml:trace>
  <inkml:trace contextRef="#ctx0" brushRef="#br0" timeOffset="-30708.72">21251 11642 0,'43'0'16,"-22"0"-1,0 0-15,0 0 0,0 0 0,22 21 16,-22 0-16,0 0 0,21 0 15,-21 1-15,1-1 0,-1 21 16,0-21-16,0 22 0,0-22 0,-21 21 0,0-21 16,0 0-16,0 22 0,0-22 15,0 0-15,0 0 0,0 0 0,-21-21 16,0 0-16,0 0 0,0 0 16,-1 0-16,1-21 15,21 0-15,-21 0 0,21 0 16,0-22-16,0 1 15,0 0-15,0 21 16,21-22-16,0 22 0,1 0 16,-1 0-16,0 0 0,21-1 0,-21 22 15,22 0-15,20-21 16,-42 21-16,22 0 0,-22 0 0,21 0 16,-21 0-16</inkml:trace>
  <inkml:trace contextRef="#ctx0" brushRef="#br0" timeOffset="-30332.94">22373 11684 0,'21'-42'31,"-21"21"-31,-21 21 16,0 0-16,-21 0 15,20 0-15,-20 21 16,21 0-16,-43 42 0,22-41 16,21-1-16,0 21 0,0-21 0,-1 22 15,22-22-15,0 21 0,0-21 16,0 0-16,0 22 0,43-1 15,-1-21-15,-21-21 0,22 0 16,-1 0-16,0 0 16,22 0-16,-1 0 0,-20 0 0,20-21 0,1 0 15,-1 0-15,1 0 0,-22-1 0,0-20 16,1 21-16,-22-21 16,-21-1-16</inkml:trace>
  <inkml:trace contextRef="#ctx0" brushRef="#br0" timeOffset="-30172.01">22881 11748 0,'0'21'16,"0"-42"-16,-21 42 0,0 0 0,0 0 15,-1 43-15,-41 41 16,63-83-16,0 20 16,-21 0-16,21-21 0,-21 1 15,21-1-15,0 0 0,0 0 0,0 0 16,21-21 0,0 0-1,0 0-15,-21-21 0,21 0 0,0 0 16,1-22-16,-1 22 0</inkml:trace>
  <inkml:trace contextRef="#ctx0" brushRef="#br0" timeOffset="-29719.63">23262 11197 0,'0'0'16,"0"21"-16,-21 1 15,21-1-15,-21 0 0,0 21 0,21 1 16,-22-1-16,22 0 0,0 22 15,0-22-15,-21 0 0,21 22 0,0-22 16,0 22-16,0-22 0,0 22 16,0-22-16,0 0 0,0 1 15,0-22-15,0 21 0,0-21 0,0 0 0,0 1 16,0-1-16,0 0 16,0-42-1,0 0 1,0-1-16,0 1 0,0-21 15,21 21-15,-21-22 0,22 22 0,20-63 16,-21 62-16,21-41 16,-20 21-16,20 42 0,-21-22 15,0 22-15,22 0 0,-22 0 0,0 0 16,-21 22-16,21-1 0,-21 0 0,0 21 16,0-21-16,0 22 0,0-22 15,0 21-15,0 1 0,0-22 0,0 21 16,0-21-16,0 0 0,-21 1 15,21-1-15,0 0 0,0 0 0,0-42 63,21 0-63,0 21 0</inkml:trace>
  <inkml:trace contextRef="#ctx0" brushRef="#br0" timeOffset="-29108.74">23770 12107 0,'21'43'16,"0"-22"-16,1-21 16,-1 21-16,0-21 0,0 0 0,0 21 15,0-21-15,43 0 0,-43 0 16,0 0-16,0 0 0,1-21 15,-22 0-15,21 21 0,-21-42 16,21 20-16,-21 1 16,21 0-16,0 0 0,-21-21 0,21 20 15,1 1-15,-22 0 0,21 0 0,0 0 16,0 0-16,0-1 0,0 22 16,22 0-16,-1 0 15,-21 0-15,0 0 0,1 0 0,-22 22 16,21-1-16,-21 21 0,0-21 15,0 22-15,0-22 0,0 21 16,0-21-16,0 43 0,-21-43 16,21 0-16,-22 0 0,22 0 0,-21-21 15,0 22-15,21-44 32,0 1-32,0 0 15,0 0-15,0 0 0,21 0 16,0-1-16,1 1 0,-1-42 15,42-43 1,-42 85-16,1 0 0,-1-1 16,0 1-16,0 21 0,0-21 0,0 21 15,1 0-15,-1 0 0,21 0 0</inkml:trace>
  <inkml:trace contextRef="#ctx0" brushRef="#br0" timeOffset="-28759.95">25125 11811 0,'-85'-42'47,"64"42"-31,0 21-16,-43 21 15,43-21-15,21 1 0,0-1 16,0 0-16,0 0 0,0 0 0,0 0 15,21 1-15,0-1 0,1 0 0,-1-21 16,21 21-16,-21-21 0,0 0 16,22 21-16,-22-21 0,-21 21 0,21-21 15,-21 22 1,-21-22-16,21 21 16,-21 0-16,-22-21 15,22 0-15,0 21 0,-21-21 0,21 0 0,-1 0 16,1 21-16,0-21 0,0 0 0,0 0 15,0 0 1,21 21-16</inkml:trace>
  <inkml:trace contextRef="#ctx0" brushRef="#br0" timeOffset="-28572.78">24955 12277 0,'0'0'0,"-21"21"31,0-21-15,21 21-1</inkml:trace>
  <inkml:trace contextRef="#ctx0" brushRef="#br0" timeOffset="-27043.63">5186 13250 0,'-21'-21'0,"21"0"16,0 0-1,0 0-15,0 0 16,0-1-16,0 1 0,21 0 15,0 21-15,0-21 0,0 0 0,0 0 16,22 21-16,-22 0 0,21 0 0,-21 0 16,22 0-16,20 42 15,-42-21-15,22 21 0,-22-20 16,0 20-16,-21 0 0,0 1 0,0-1 16,-21 0-16,-21 22 0,-1-22 0,-41 64 15,-65 42 1,107-106-16,0-20 15,21 20-15,-22-21 0,22-21 0,-21 21 16,21-21-16,-1 0 0,1 0 16,0-21-16,0 21 0,21-21 0,0-21 15,-21 20-15,21 1 0,0-21 16,0 21-16,0-43 0,0 22 16,0 21-16,21 0 0,-21-1 15,21 1-15,0 21 0,0 0 0,1 0 16,-1 0-16,0 0 0,0 21 15,0-21-15,43 43 16,-43-22-16,21 0 0,1 21 0,-22-20 16,21-1-16,-21 0 0,22 0 15,-22 0-15,0 22 0,0-22 0,0 0 16,0 0-16,1 43 16,-22-43-16,21-21 15,0 0 1,0 0-16,0 0 0</inkml:trace>
  <inkml:trace contextRef="#ctx0" brushRef="#br0" timeOffset="-26616.1">6181 13187 0,'0'0'0,"0"21"31,0 0-31,0 0 0,-22 1 16,1 20-16,-42 85 16,42-85-16,-1 1 0,1 20 15,0-21-15,0 22 0,21-22 0,0 1 16,0-1-16,0 0 0,0 22 16,21-43-16,0 0 0,22 0 15,-22-21-15,42 0 16,-42 0-16,22-21 0,-22 0 15,21 0-15,1 0 0,-22-1 16,21-20-16,22-43 0,-43-63 16,-21 106-16,0 0 15,0-22-15,-21 22 0,-1-1 16,-20 1-16,21 21 0,0 0 0,0 0 16,-1-1-16,1 22 15,0 0-15,0 0 0,0 0 0,0 22 16,-1-1-16,1 0 0,0 21 0,21-21 15,0 22-15,0-22 0,0 0 16,0 0-16,0 0 0,0 1 0,21-1 16,0 0-16,1-21 0,-1 0 15</inkml:trace>
  <inkml:trace contextRef="#ctx0" brushRef="#br0" timeOffset="-26351.25">6879 13335 0,'0'0'0,"0"21"16,0 0-16,0 1 15,0 20-15,0 0 0,-21 1 16,21-1-16,-21 0 0,0-21 0,21 22 16,-22-1-16,1 0 15,0 1-15,21-22 0,-21 21 0,21-21 16,0 1-16,0-1 0,0 0 0,0 0 15,21-21 1,0 0-16,0 0 0,22 0 16,-1 0-16,-21 0 0,22-21 0,-22 0 15,21 0-15,-21-1 0,22 1 16</inkml:trace>
  <inkml:trace contextRef="#ctx0" brushRef="#br0" timeOffset="-25940.49">7239 13589 0,'0'-21'0,"0"42"0,0-63 0,-21 21 0,0-1 0,-1-20 15,22 21-15,0-43 16,0 43-16,0 0 16,0-21-16,22 21 0,-1-1 0,0 1 15,0-21-15,0 21 0,22 0 16,-22 21-16,85-22 16,-43 22-16,-21 22 15,-20-1-15,-22 21 0,0-21 0,0 22 16,0-1-16,-22 0 0,1 1 0,0-1 15,-21 21-15,-22 22 16,43-43-16,0 1 0,0-1 16,0 0-16,21-20 0,0-1 15,0 0-15,0 0 0,0 0 0,21-21 16,0 0-16,0 0 0,0 0 0,85-42 16,-85 21-1,22 0-15,-22-1 0,21 1 0,-21 0 16,0 0-16,-21 0 0,0 0 0,0-1 15,0 1-15,0 0 0,-21 21 16,-42-21-16,42 21 0,-1 0 16,1 0-16,-21 0 0,21 0 15,0 0-15,21 21 16,0 0 0,21-21-16,0 0 0,0 21 15,0-21-15</inkml:trace>
  <inkml:trace contextRef="#ctx0" brushRef="#br0" timeOffset="-25756.59">8128 13780 0,'0'63'16,"0"-126"-16,0 147 0,0-63 0,0 22 15,0-22-15,0 0 0,0 0 16,0 0-16,0 43 15,-21-43-15,21 0 0,-21 0 16,-1-21-16,22 22 0</inkml:trace>
  <inkml:trace contextRef="#ctx0" brushRef="#br0" timeOffset="-25288.71">9207 13441 0,'-63'-85'31,"126"170"-31,-126-191 0,63 85 15,0 0-15,0 0 0,0-1 0,0 1 16,0 0-16,42 21 16,-21-21-16,1 21 0,-1 0 15,21 0-15,43 21 16,-64 0-16,21 22 0,-42-22 16,0 0-16,0 21 0,0 1 15,0-22-15,0 21 0,-21 0 0,-21 1 16,21-1-16,-22 0 0,-20 22 15,-1-1 1,43-41-16,0-1 0,42-21 31,21-21-31,-20-1 16,-1 1-16,21 0 0,-21 0 16,22 0-16,-1 0 0,0-1 0,64-41 15,0-1 1,-64 43-16,1 0 0,20 0 15</inkml:trace>
  <inkml:trace contextRef="#ctx0" brushRef="#br0" timeOffset="-24974.89">10012 13356 0,'-21'43'15,"-1"-22"-15,44-85 0,-65 149 0,107-170 16,-149 212-16,64-106 0,-21 22 0,20-1 16,1 0-16,0 22 15,21-22-15,-21-21 0,21 1 16,0 20-16,0-21 0,21-21 0,0 21 0,0 0 15,1-21-15,20 0 0,0 0 16,1 0-16,-1 0 0,0-21 0,43-21 16,21-22-1,-64 43-15,-42-21 0,21 0 16,-21 20-16,0-20 0,0 0 16,0 21-16,-21-22 0,0 22 0,0 0 15,-22 0-15,22 0 0,0-1 0,-21 22 16,21 0-16,-22 0 0,22 0 15,0 0-15,0 22 0,0-1 0,-1 0 16,22 0-16,0 0 16,0 0-16,0 1 0,22-1 15,20-21-15,-21 0 0,21 0 16,1 0-16</inkml:trace>
  <inkml:trace contextRef="#ctx0" brushRef="#br0" timeOffset="-24751.48">10753 13335 0,'0'0'16,"21"0"-16,-21 21 0,0 0 16,0 1-16,0 20 0,0 0 15,0-21-15,0 22 0,0-1 16,0 0-16,0 1 0,0-1 0,0 0 16,-21 1-16,21-1 0,-22-21 0,22 0 15,0 22-15,-21-22 0,21 0 16,0 0-16,21-21 15,1 0-15,20-21 16,21-21-16,1 21 16</inkml:trace>
  <inkml:trace contextRef="#ctx0" brushRef="#br0" timeOffset="-24510.21">11176 13356 0,'0'0'0,"-21"-21"0,21 0 0,0 0 16,0 0-16,21 21 15,21 0-15,-21-22 0,64 22 16,21 22 0,-64-1-16,1-21 0,-1 42 15,0-21-15,-21 0 0,1 22 0,20-1 16,-42 0-16,0 1 0,0-1 0,0 43 16,-64 21-1,43-64-15,0-21 0,-21 0 16,21 0-16,-1 1 0,1-1 0,0-21 15,0 0-15,0 0 0,0 0 16,-1 0-16,-20 0 0</inkml:trace>
  <inkml:trace contextRef="#ctx0" brushRef="#br0" timeOffset="-24378.29">11239 13737 0,'0'0'16,"22"-21"-16,-1 0 0,21 0 15,0 0-15,-20 21 16,-1-22-16,63 22 0,-62-21 15,20 21-15,0-21 0,1 21 0,20-21 16,-21 21-16,1-21 0,63 21 16</inkml:trace>
  <inkml:trace contextRef="#ctx0" brushRef="#br0" timeOffset="-24124.43">12679 13949 0,'0'21'0,"0"-42"0,-21 42 0,-1 0 16,1 0-16,0 1 16,21-1-16,0 0 0,0 0 15,-21 0-15,0 22 0,21-22 0,-21 21 16,21-21-16,-22 22 0,-20-1 15,42 0-15,-21-21 0,0 1 16,21-1-16</inkml:trace>
  <inkml:trace contextRef="#ctx0" brushRef="#br0" timeOffset="-23808.1">13737 13737 0,'21'0'62,"0"0"-62,1 0 0,-1 0 16,0 0-16,0 0 0,0 0 16,0 0-16,22 0 0,-22 0 0,21 0 15,1 0-15,-1 0 0,0 0 0</inkml:trace>
  <inkml:trace contextRef="#ctx0" brushRef="#br0" timeOffset="-18818.74">6604 14520 0,'0'0'0,"-42"-21"32,20 21-32,1 0 15,0 21 1,21 1-1,0-1-15,0 0 0,0 21 16,0 1-16,0-22 0,0 21 16,0-21-16,0 22 0,0-22 15,0 21-15,0-21 0,0 0 0,0 22 16,0-22-16,21 21 0,0-21 16,-21 1-16,22 20 0,-22-21 0,42 21 15,-21-20-15,0-1 16,0-21-16,1 0 0,-1 21 0,0-21 15,0 0-15,0 0 0,22 0 0,-1 0 16,-21-21-16,21 0 0,1-1 16,84-20-1,0-43-15,-85 64 16,22 0-16,-22 0 0,0-21 0,22 20 16,-22 1-16,22 0 0,-22 0 15,21 0-15,-20 0 0,20-1 16,-20 1-16,62 0 0,-62 0 15,-1 21-15,64-21 0,-64 21 16,1-21-16,20 21 0,-21-22 16,22 22-16,-22 0 0,128 0 15,-65 0 1,-62 0-16,20 22 0,-20-22 0,-1 21 16,0 0-16,-21 0 0,22 21 0,-1-20 15,-21 20-15,22-21 0,20 64 16,-42-43-16,22 22 15,-22-22-15,0 0 0,0 1 0,21-1 16,-20 0-16,-1 1 0,0-1 16,0-21-16,0 21 0,0-20 0,-21-1 15,22 0-15,-1 0 0,0-21 16,0 0 0,0 0-16,-21-21 0,21 0 15,-21 0-15,22-1 0,-22 1 0,0 0 16,21 0-16,0-21 0,-21 20 15,21-20-15,-21 0 0,21 21 0,0-22 16,1 1-16,-1 0 0,21-1 16,-21 1-16,22 21 0,-1-22 0,64-41 15,21 20 1,-64 22-16,1 21 0,-1 0 0,1-1 16,20-20-16,-20 42 0,21-21 15,-22 21-15,1 0 0,20 0 0,-20 0 16,-1 0-16,1 0 0,-22 0 15,85 21-15,-85 0 0,1 22 16,-1-22-16,0 0 0,1 0 0,-1 21 16,0-20-16,-20 20 0,20-21 15,-21 21-15,21-20 0,-20-1 0,20 0 16,43 42 0,-43-63-16,0 22 0,-21-22 0,22 0 15,-1 0-15,0 0 0,1 0 16,-22 21-16,21-21 0,-21 0 0,22-21 15,-1-1-15,0 1 0,22-21 16,-22 21-16,-21 0 0,22-1 16,-22 1-16,21-21 0,-21 21 15,1 0-15,-1-1 0,0-20 0,42 0 16,-63-1-16,22 22 0,-1-42 16,-21 42-16,0-22 0,0 22 15</inkml:trace>
  <inkml:trace contextRef="#ctx0" brushRef="#br0" timeOffset="-8316.56">13885 15325 0,'-21'0'47,"0"0"-47,0 0 0,0 0 16,-1 0-16,1 0 16,0 0-16,0 0 0,0 0 0,0 0 15,-1 0-15,1 0 16,0 0-16,0 0 0,0 0 15,0 0-15,-1 0 16,1 0-16,21 21 0,-21-21 16,0 0-1,42 0 79,0 0-78,0 0-16,1 0 0,-1 0 0,21 0 15,-21 0-15,0 0 16,22 0-16,-1 0 0,0 0 0,1 0 16,63 0-16,-43 0 0,22 0 15,-22 0-15,1 0 0,20 0 16,1 21-16,-21-21 0,20 0 15,1 0-15,21 0 0,0 0 0,-1 0 16,1 21-16,21-21 0,0 0 16,0 0-16,21 0 0,-21 0 0,22 0 15,-1 0-15,0 0 0,148 0 16,-126 0-16,-22 0 0,21 0 16,0 0-16,1 0 0,-22 0 15,0 0-15,0 0 0,0 0 0,-21 0 16,0 0-16,0 0 0,-21 0 0,21-21 15,-42 21-15,21 0 0,-22 0 16,65-42-16,20 21 16,-127 21-16,1 0 15,-1-22-15,-21 22 0,0 0 0,0 0 16,1-21-16,-22 0 31,0 0 63,-22 21-94,1 0 16,0 0-16,0 0 0,-21 0 15,-1 0-15</inkml:trace>
  <inkml:trace contextRef="#ctx0" brushRef="#br0" timeOffset="-7347.3">13525 16193 0,'-21'0'15,"42"0"-15,-84 0 0,42 0 0,-22 0 0,22 0 0,0 0 16,0 0-16,0 0 0,-22 0 16,22 0-16,21 21 31,21-21-15,1 21-16,-1-21 0,21 0 15,-21 0-15,22 21 0,-1-21 16,106 0-16,-63 21 15,-22-21-15,43 0 0,-21 0 0,21 0 16,-1 0-16,1 0 0,21 0 16,-21 0-16,0 21 0,21-21 0,0 0 15,0 0-15,0 0 0,127 0 16,-106 0-16,-21 0 0,21 0 16,0 0-16,1 0 0,168-21 15,-169 21-15,0 0 0,22 0 16,-22 0-16,0-21 0,-21 21 0,0 0 15,0 0-15,0 0 0,0 0 16,85 0-16,-149 0 0,22 0 16,21 0-16,-22 0 0,1 0 15,0 0-15,-1 0 0,-20 0 0,-1 0 16,-20 0-16,20 0 0,-42 0 16,22-21-16,-22 21 0,0 0 0,0 0 15,0 0-15,1 0 16,-22-21-16,21 21 140,0 0-93,-42 0-47,42 0 16,-21 21-16,21-21 16,-21 21-1,-21-21 48,0 0-63,0 0 15,-22 0-15,22-21 0,-21 21 0,-1 0 16,1 0-16</inkml:trace>
  <inkml:trace contextRef="#ctx0" brushRef="#br0" timeOffset="-6492.61">14520 14542 0,'0'0'16,"21"0"15,22 0-31,-22 0 16,0 0-16,21 0 15,1 0-15,-1 0 0,0 0 0,-20 0 16,20 0-16,0 0 0,1 0 0,-1 0 16,-21 0-16,21 0 0,1 0 15,-22 0-15,21 0 0,-21 0 16,-21 21-1,-21-21-15,0 0 0,-21 21 16,21-21-16,-22 0 0,22 21 0,-21-21 16,21 21-16,-22-21 0,1 21 15</inkml:trace>
  <inkml:trace contextRef="#ctx0" brushRef="#br0" timeOffset="-6036.2">14372 14986 0,'0'0'0,"21"0"16,0 0-16,1 0 16,-1-21-16,0 21 0,0-21 15,0 21-15,0 0 0,1 0 0,-1 0 16,21 0-16,-21 0 0,0 0 16,22 0-16,-22 0 0,0 0 0,0 0 15,22 21 1,-22-21-16,0 21 0,21 0 0,-21 0 15,-21 1-15,0 20 0,0-21 16,0 21-16,0-20 0,0 20 0,-21 0 16,0-21-16,-106 85 15,85-63-15,-64 20 16,42-21-16,-63 1 16,85-22-16,-21 0 0,-22-21 15,43 0-15,-1 0 0,22 0 0,0 0 16,0 0-16,0-21 0,21 0 15</inkml:trace>
  <inkml:trace contextRef="#ctx0" brushRef="#br0" timeOffset="-4120.18">16933 15325 0,'21'0'0,"-42"0"16,64 0-16,-1 0 0,-21 0 16,0 21-16,-21 0 15,0 0 1,-21 0-16,0-21 16,0 0-1,0 22-15,-1-22 0,1 0 16,0 0-16,0 0 0,0 0 0,0 0 15,-1 0-15,1 0 32,0 0-17,42 0 110,0 0-125,-21 21 32,-21-21 468,0 0-500,0 0 15,0 0 1,0 0-16,-1 0 15,1 0 1,0 0 15,0 0 94,21 21 250,0 0-343,0 0-17,-21-21 173,0 0-188,-1 0 0,22 21 15</inkml:trace>
  <inkml:trace contextRef="#ctx0" brushRef="#br0" timeOffset="-2770.32">17716 14161 0,'0'0'0,"22"0"0,-1 0 15,0-22-15,42 22 0,-41-21 16,-1 21-16,0-21 0,0 21 15,0-21-15,0 21 0,1 0 16,-1-21-16,0 21 0,0 0 16,0 0-16,0 0 0,1 0 15,-1 0-15,-21 21 0,0 0 16,21 0-16,-21 0 0,0 22 16,0-22-16,0 21 0,0 22 0,-21-22 15,-22 22-15,22-1 0,-21 1 16,0-1-16,-22-21 0,22 22 0,-85 42 15,84-85-15,-20 0 16</inkml:trace>
  <inkml:trace contextRef="#ctx0" brushRef="#br0" timeOffset="-2671.38">18203 14986 0,'0'0'0,"43"-21"0,20 0 0,22 0 15,-1-1-15,107-20 16,-85 21-16,-22 0 0</inkml:trace>
  <inkml:trace contextRef="#ctx0" brushRef="#br0" timeOffset="4299.12">2857 10774 0,'0'0'16,"0"-21"-1,0 0 16,0-1-15,0 1 0,-21 21-1,0-21-15,0 21 16,21-21-16,-21 21 0,0 0 0,-1-21 16,1 21-16,0 0 15,0-21-15,0 21 0,0 0 16,-1 0-16,1 0 15,0 0-15,21 21 79,21 0-79,0-21 15,1 0-15,-1 21 0,0-21 0,21 0 16,-21 0-16,22 21 0,-1-21 0,0 0 15,1 0-15,-1 0 0,0 0 16,1 0-16,20 0 0,1 0 0,63 0 16,-43 0-16,-20 0 15,21 0-15,20 0 0,-20 0 0,0 0 16,-1 0-16,1 0 0,0 0 16,84 0-16,-84 0 15,21 0-15,-1 0 0,1 0 16,-21 0-16,21 0 0,-22 0 0,1 0 15,0 0-15,-1 0 0,1 0 0,-21 0 16,20 0-16,43 0 16,21 0-16,-105 0 15,20 0-15,1 0 0,-22 0 0,0 0 16,1 0-16,-22 0 0,42 0 16,-41 0-16,-1 0 0,0 0 15,0 0 1,0 0 62,0-21-78,1 21 16,20 0-16,-21-21 0</inkml:trace>
  <inkml:trace contextRef="#ctx0" brushRef="#br0" timeOffset="4863.95">8953 10689 0,'-21'0'0,"-85"0"15,85 0 1,-21 0-16,21 0 0,0 0 0,-1 0 15,1 0-15,0 0 0,42 0 47,0 0-47,22 0 0,-22 0 16,42 0-16,-20 0 0,20 0 0,1 0 16,-1 0-16,1 0 0,-1 0 15,1 0-15,-1 0 0,1 0 16,-1 0-16,1 0 0,-1 0 0,107 0 15,62 0 1,-147 0-16,0 0 0,42 0 16,-64 0-16,1 0 0,-22 0 15,0 0-15,1 0 0,-1 0 16,22 0-16,-43 0 0,0-21 16,0 21-16,-21-21 31,21 21-16,0 0-15,-21-21 16,22 21-16,-1 0 0,21 0 0</inkml:trace>
  <inkml:trace contextRef="#ctx0" brushRef="#br0" timeOffset="7372.66">15981 10922 0,'0'0'0,"-21"0"0,-1 0 0,1 0 0,0-21 16,0 21-16,0 0 15,0 0-15,-1 0 16,1 0-16,42 0 62,1 0-62,-1 0 0,0 0 16,0 0-16,21 0 0,-20 0 0,20 0 16,21 0-16,1 0 15,-1 0-15,1 0 0,105 0 16,-105 0-16,42 0 0,-22 0 16,1 0-16,0 0 0,20 0 0,1 0 15,0 0-15,0 0 0,0 0 0,105 21 16,-84-21-16,-21 0 15,0 0-15,21 21 0,-21-21 0,21 0 16,0 0-16,0 21 0,-21-21 0,0 0 16,-1 0-16,1 22 15,106-22-15,-106 0 0,0 21 0,63-21 16,-84 0 0,-22 0-16,22 21 0,-43-21 0,22 0 15,-22 0-15,0 0 0,22 0 16,-43 0-16,0 0 0,0 0 15,0 0-15,1 0 0,-22-21 47,0 0-31,-22 21-16,1 0 16,0 0-16,21-22 0,-21 22 0,0 0 15,21-21 1,-21 21-16,-1 0 15,22 21 95,0 1-79,0-1 32,0-42 187,-21 21-110,0 0 63,0 0-140,0 0 187,21-22-172,-21 22 172,-1 0-188,22-21 32,-21 21-78,0-21-1,0 21 1,0-21-16,-22 21 0,1-21 0,21 21 16,-21-21-16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09:48:09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1947 0,'0'22'94,"21"-22"-78</inkml:trace>
  <inkml:trace contextRef="#ctx0" brushRef="#br0" timeOffset="106844.36">6265 233 0,'-21'-21'16,"21"0"-16,0-1 0,-21 1 15,21 0-15,0 0 16,-21 21-16,21-21 16,21 21 15,0 21-16,0-21-15,0 42 0,1-21 16,-1 1-16,0 20 0,42 21 16,-20-20-16,-1-1 0,-21 0 15,22 1-15,-1-1 0,0 0 0,-21 1 16,22-1-16,-22-21 0,21 22 16,-21-1-16,22 0 0,-22 1 0,42 41 15,-41-41-15,-1-1 0,0-21 16,0 21-16,0-20 0,0 20 15,-21-21-15,22 0 0,-1 0 0,0 1 16,-21-1-16,0 0 0,21 0 16,0-21-1,-21-21 32,0 0-47,0 0 0,0-1 16,0-20-16,0 21 0,-21 0 15,21-22-15,-21 1 0,21 21 16</inkml:trace>
  <inkml:trace contextRef="#ctx0" brushRef="#br0" timeOffset="107232.14">7112 191 0,'0'-22'15,"0"44"-15,0-65 0,0 22 0,0 0 0,0 0 16,0 0-16,0-1 16,21 1-16,-42 42 31,0 22-31,0-22 16,-1 21-16,-20 22 0,21-22 15,-21 22-15,-22-1 0,22 1 16,-22-1-16,1 22 0,-1-22 0,1 22 15,-22-22-15,-21 86 16,43-86-16,-1-21 0,22 22 16,0-22-16,-1 1 0,1-1 0,21-21 15,0 0-15,-1 0 0,1 1 0,21-1 16,-21-21-16,21 21 16,21-42 15,0 21-31,-21-21 15,22 21-15,-22-22 0,21 22 0,-21-21 16,21 21-16,0 0 0</inkml:trace>
  <inkml:trace contextRef="#ctx0" brushRef="#br0" timeOffset="108036.05">7641 1037 0,'0'-21'0,"0"0"15,0 0-15,0 0 0,0-1 16,0 1-16,0 0 0,21 0 16,-21 0-16,0 0 15,0-1-15,0 44 47,0 20-47,0-21 16,0 21-16,0 1 0,0 20 0,-21-20 15,21 20-15,0 1 0,-21-1 0,0 1 16,0-1-16,21 1 0,-22-1 16,1 1-16,0 20 0,-21 43 15,21-42-15,-1-22 16,1 1-16,0-22 0,-21 85 16,42-84-16,-21 20 0,-1-21 0,22 22 15,-21-22-15,21 1 0,0-1 16,0-21-16,-21 21 0,21-20 0,0-1 15,0 0-15,-21 0 0,21-42 32,0 0-32,0 0 15,0-22-15,0 22 0,0-21 16,0-1-16,0 1 0,0 0 0,-21-22 16,21 1-16</inkml:trace>
  <inkml:trace contextRef="#ctx0" brushRef="#br0" timeOffset="108480.25">7218 1037 0,'0'-21'0,"0"42"0,0-63 15,-21 21-15,21-22 0,0 22 16,0-21-16,0 21 0,0 0 0,0-1 15,0 1-15,0 0 0,0 0 16,21 0-16,0 0 0,0-1 0,21 22 16,1-21-16,-1 21 0,0 0 15,22 0-15,-1 0 0,1 0 16,169 21-16,-170 1 16,1 20-16,-22-21 0,0 21 15,-20 1-15,-1-1 0,-21 22 0,0-22 16,0 21-16,-21-20 0,-22-1 15,1 0-15,0 1 0,-22-1 16,22 0-16,-64 22 0,64-43 16,-22-21-16,43 21 0,-21 0 0,-1-21 15,22 0-15,0 0 0,0 0 0,0 0 16,21-21-16,0 0 16,0 0-16,0 0 15,0 0 1,21-1-16,0 22 15,0 0-15,0-21 0,0 21 16,22-21-16,-22 21 0,0 0 0</inkml:trace>
  <inkml:trace contextRef="#ctx0" brushRef="#br0" timeOffset="109078.83">8636 1122 0,'0'0'0,"21"-21"16,0 21-16,-21-21 0,21 21 15,1-22-15,-22 1 0,21 0 0,-21 0 16,21 0-16,-21 0 0,0-1 16,0-20-16,0 21 0,0 0 0,0-22 15,0 22-15,0 0 0,-42 0 16,20 0-16,1 21 0,0 0 15,0 0-15,-21 0 0,20 0 16,-20 21-16,21 0 0,0 21 0,-22 1 16,22-1-16,0 0 0,0 1 0,-21 63 15,20-64-15,1 0 16,21 1-16,-21-22 0,21 21 16,0-21-16,0 22 0,0-22 0,0 0 15,0 0-15,21 0 16,0-21-16,1 0 0,-1 0 0,0 0 15,0 0-15,21 0 0,-20-21 16,-1 0-16,21 21 0,-21-21 0,0-22 16,22 22-16,-22-21 0,0 21 15,0-22-15,-21 1 0,21-21 16,-21 20-16,22 22 0,-22-21 16,0 21-16,0-1 15,0 44 16,0-1-31,0 0 0,0 21 0,0-21 16,0 1-16,0 20 0,0 0 16,0-21-16,0 22 0,0-22 0,0 0 15,0 21-15,0-20 0,0-1 16,0 0-16,0 0 0,21 0 16,0-21-16,0 0 15,0 0-15,0 0 16,1-21-16,20 0 0,-21 0 15</inkml:trace>
  <inkml:trace contextRef="#ctx0" brushRef="#br0" timeOffset="109409.65">9334 423 0,'0'0'0,"0"-21"0,0 42 47,0 22-47,0-22 0,0 21 15,-21 43-15,21-43 16,-21 1-16,0 20 0,0 1 16,21-1-16,0-21 0,-21 22 0,-1-1 15,22-20-15,-21-1 0,21 0 16,0 1-16,0 20 15,-21-20-15,21-22 0,0 0 0,0 0 16,0 0-16,0 0 0,0 1 16,0-44 15,21 1-31,0 0 0,-21-21 16,22 21-16</inkml:trace>
  <inkml:trace contextRef="#ctx0" brushRef="#br0" timeOffset="110012.3">9673 318 0,'0'0'0,"0"-22"0,0 1 0,-21 21 16,21-21-16,-21 21 15,21 21 1,0 0-16,0 1 0,0-1 15,0 21-15,0-21 0,0 22 16,0 41-16,0-20 0,0-22 16,0 0-16,0 22 0,0-1 0,0-20 15,0 20-15,0-20 0,0 20 16,-21-21-16,21 1 0,0-1 16,-22 0-16,22 1 0,0-22 0,0 21 15,0-21-15,0 1 0,-21-1 0,21 0 16,-21-21-1,21-21 17,0 0-32,0-1 15,0 1-15,0 0 0,0-21 0,0-22 16,0 22-16,21 21 16,0-22-16,1 22 0,-1-21 0,0 21 15,0-22-15,0 22 0,0 0 0,22 0 16,-22 21-16,21-21 0,-21 0 15,22 21-15,20 0 16,1 21-16,-43 0 0,0 0 16,0 0-16,0 0 0,-21 22 0,22-22 15,-22 21-15,0 1 0,0-22 16,0 21-16,0-21 0,0 22 0,-22-22 16,1 21-16,0 0 15,21-20-15,-21-1 16,21 0-16,-21-21 0,21-21 47,0 0-47,0-1 0,0 1 15,0 0-15</inkml:trace>
  <inkml:trace contextRef="#ctx0" brushRef="#br0" timeOffset="110285.14">9334 826 0,'0'0'0,"22"0"31,-1-22-31,0 22 0,0 0 16,0 0-16,64-21 15,-64 21-15,0 0 0,22 0 16,-22 0-16,0 0 0,0 0 0,0 0 16,0 0-16,-42 0 31,0 0-31,-21 0 16,21 0-16</inkml:trace>
  <inkml:trace contextRef="#ctx0" brushRef="#br0" timeOffset="111115.67">5588 1736 0,'0'0'15,"-21"0"-15,0 0 0,-1 0 0,1 0 16,0 0 0,42 0 31,0 0-47,1 0 0,20 0 15,-21 0-15,21 0 0,1 0 16,-1 0-16,22 0 0,-22 0 0,21 0 15,1 0-15,21 0 0,63 0 16,-85 0-16,22 0 0,0 0 16,20 0-16,107 0 15,-106 0-15,0 0 0,0 0 0,21 0 16,-22 0-16,22 0 0,0 0 16,0 0-16,0 0 0,0 0 15,22 0-15,-22 0 0,0 0 0,0 0 16,21 0-16,-21 0 0,21 0 0,-21 0 15,21 21-15,-21-21 0,0 0 16,0 21-16,-21-21 0,21 0 0,106 0 16,-127 21-16,-1-21 15,-20 0-15,0 0 0,-1 0 0,-20 0 16,-1 0-16,1 0 0,-1 0 0,-20 0 16,-1 0-16,-21 0 15,22 0-15,-22 0 0,0 0 0,0 0 0,0 0 16,0 0-16,-42 0 31,0 0-31,-21-21 16,-1 21-16,1 0 0</inkml:trace>
  <inkml:trace contextRef="#ctx0" brushRef="#br0" timeOffset="112080.15">5207 1757 0,'0'0'0,"0"21"0,21-21 16,0 21-16,0-21 0,1 0 16,-1 21-1,0-21-15,0 0 0,0 0 0,22 0 16,-22 0-16,63 0 0,-41 0 16,-1 0-16,22 0 0,-1 0 15,-21 0-15,22 0 0,-1 0 0,1 0 16,21 0-16,-22 0 0,1 0 15,20 0-15,1 0 0,0 0 0,-1 0 16,22 0-16,0 0 0,21 0 16,0 0-16,-21 0 0,190 0 15,-148 0-15,0 0 0,22 0 0,-22 0 16,21 0-16,1 0 16,-1 0-16,0 0 0,170 0 15,-170 0-15,-21 0 0,22 0 0,-1 0 16,-21 0-16,0 0 0,1 0 15,-1 0-15,-21 0 0,0 0 0,0 0 16,0 0-16,-21 22 0,-1-22 16,-20 0-16,21 0 0,-43 0 0,22 0 15,-21 21-15,-22-21 0,21 0 0,-41 0 16,20 0-16,21 0 16,-41 0-16,-1 0 15,-42 0 1,-1-21-1</inkml:trace>
  <inkml:trace contextRef="#ctx0" brushRef="#br0" timeOffset="112844.71">9102 762 0,'21'0'16,"0"0"0,0 0-16,21 0 0,-20 0 15,-1 0-15,21 0 0,-21 0 0,22 0 16,-22 0-16,42 0 15,1-21-15,-43 21 0,0 0 16</inkml:trace>
  <inkml:trace contextRef="#ctx0" brushRef="#br0" timeOffset="-128088.59">1968 3069 0,'0'-21'32,"0"0"77</inkml:trace>
  <inkml:trace contextRef="#ctx0" brushRef="#br0" timeOffset="-108348.09">3006 3112 0,'21'0'125,"-21"-22"-78,0 1-47,0 0 16</inkml:trace>
  <inkml:trace contextRef="#ctx0" brushRef="#br0" timeOffset="-106568.97">3006 3090 0,'-22'0'78,"22"-21"375,0 0-62,0 0-391,0 0 15</inkml:trace>
  <inkml:trace contextRef="#ctx0" brushRef="#br0" timeOffset="-106095.24">2921 2900 0,'0'-21'0,"0"42"0,0-63 0,42 42 16,-42-22-16,-42 1 15,21 21-15,0 0 0,-1-21 16,1 21-16,0 0 0,0-42 16,0 42-16,21-21 15,-21 21 1,21 21 15,21 0-31,0 0 0,0 0 0,0 0 16,22 1-16,-22 20 0,0 0 15,21-21-15,1 22 0,-22-1 0,21 0 16,-21 22-16,22-22 0,-1 1 16,-21-1-16,21 0 0,1 1 15,-1-1-15,-21 0 0,43 43 16,-22-64-16,-21 21 0,22-20 16,-22-1-16,0 0 0,0 0 15,0 0-15,-21 0 0,21 1 16,1-1-16,-22-42 47,-22-1-47,1 1 0,21 0 15,-21-21-15,0-22 16,21 43-16,0 0 0</inkml:trace>
  <inkml:trace contextRef="#ctx0" brushRef="#br0" timeOffset="-105941.33">3514 2858 0,'0'0'0,"21"-22"0,-21 1 16,21 0-16,-21 0 16,0 0-16</inkml:trace>
  <inkml:trace contextRef="#ctx0" brushRef="#br0" timeOffset="-105724.46">3450 2836 0,'0'0'0,"0"22"0,-21-1 16,0 0-16,0 0 0,-1 21 16,-41 64-16,21-63 0,20 20 15,-20 1-15,21-1 0,-21 1 16,20 20-16,-20-20 0,21-22 0,-21 22 16,20-1-16,1-21 0,0 1 15,0-1-15,0-21 0,0 22 0,21-22 16,0 0-16,0 0 15,0 0-15,0-42 32,21 21-32,-21-21 15,21 21-15,-21 21 0,21-21 0,0-42 16,0 21-16,1-22 0</inkml:trace>
  <inkml:trace contextRef="#ctx0" brushRef="#br0" timeOffset="-105368.66">3979 3217 0,'0'-42'31,"-21"63"-31,21 0 0,0 1 15,0-1 1,0 21-16,0-21 16,0 0-16,0 22 0,0-1 0,0 0 15,0 1-15,0-1 0,0 22 0,0-22 16,0 0-16,0 22 0,0-22 16,0 22-16,0-22 0,0 85 15,0-64-15,0 1 0,0-1 16,0 1-16,0-22 0,-21 22 15,21-22-15,0 22 0,0-22 0,-21 21 16,21-20-16,0-1 0,0 0 0,0 22 16,-21-43-16</inkml:trace>
  <inkml:trace contextRef="#ctx0" brushRef="#br0" timeOffset="-105250.67">3916 4953 0,'0'-42'15,"0"21"1,0-1-16,0 1 0,0 0 0,0 0 15,0-85 1,0 85-16,0-21 0,0-22 0,0 22 16,0-22-16,0 22 0</inkml:trace>
  <inkml:trace contextRef="#ctx0" brushRef="#br0" timeOffset="-104884.89">3852 3514 0,'-21'-21'0,"42"42"0,-42-64 0,21 22 16,0-21-16,-21 21 0,21 0 16,0-1-16,0-20 0,0 21 0,0 0 15,21-22-15,0 22 0,0-21 16,22 21-16,-22 0 16,0-1-16,21 1 0,1 21 0,-22 0 15,21 0-15,1 0 0,-1 0 16,-21 0-16,64 43 0,-64-22 15,0 0-15,0 0 0,-21 21 16,0 1-16,0-22 0,0 21 0,-21 1 16,0-1-16,0-21 0,-43 43 15,43-22-15,-21-21 0,21 0 16,-1 0-16,-20 1 0,21-22 16,0 21-16,0-21 0,-1 21 0,1-21 15,21-21 32,21 21-31,1-21-16</inkml:trace>
  <inkml:trace contextRef="#ctx0" brushRef="#br0" timeOffset="-104309.21">4974 3239 0,'0'-22'0,"0"44"0,0-86 0,0 43 15,-21 21-15,0-21 16,0 21-16,-1 0 0,1 0 16,0 0-16,0 0 0,0 0 0,0 0 15,-22 21-15,22 0 0,0 0 16,0 22-16,-22-22 0,1 63 15,21-62-15,0 20 0,0 0 16,-1 1-16,22-1 0,-21-21 0,21 43 16,0-43-16,0 0 15,0 0-15,0 0 0,0 0 0,21-21 16,1 22-16,-1-22 16,0 0-16,21 0 0,-21 0 15,1-22-15,-1 22 0,21-21 16,-21 0-16,0 0 0,22-21 0,-22 20 15,0 1-15,21-21 0,-20 0 16,-1-1-16,0 1 0,0 0 0,0-1 16,0 22-16,-21-42 15,0-1-15,0 43 16,0 42 0,0 0-1,0 22-15,-21-22 0,0 42 16,21-20-16,-21-1 0,21 0 15,0 1-15,0-1 0,0-21 16,0 21-16,0-20 0,0 20 0,0-21 16,0 0-16,0 0 0,0 1 15,21-22 1,0 0-16,0 0 0,1 0 16,-1 0-16,-21-22 15,21 1-15,0 0 0,0 0 16</inkml:trace>
  <inkml:trace contextRef="#ctx0" brushRef="#br0" timeOffset="-104013.39">5588 2752 0,'0'-21'31,"-21"42"-31,21 0 0,0 0 16,0 0-16,0 0 0,-21 22 16,21-1-16,-22 0 0,22 1 0,0 63 15,-21-43-15,21-21 16,-21 22-16,21-22 0,0 1 0,0-1 16,-21 0-16,21 1 0,-21-1 15,21-21-15,0 21 0,-21-20 16,21-1-16,0 0 0,0 0 15,0-42 1</inkml:trace>
  <inkml:trace contextRef="#ctx0" brushRef="#br0" timeOffset="-103966.4">5651 3281 0,'0'-21'0,"43"-22"0</inkml:trace>
  <inkml:trace contextRef="#ctx0" brushRef="#br0" timeOffset="-103420.72">5969 2688 0,'-21'0'31,"21"21"-31,0 1 0,-21-1 0,21 0 16,0 21-16,0-21 0,0 22 0,0 41 15,0-41-15,0-1 16,0 0-16,0 1 0,0 20 0,-22-20 15,22-1-15,0 0 0,-21 1 0,21-1 16,0 0-16,-21 1 16,21 20-16,0-42 0,0 0 15,0 1-15,0-1 0,0 0 0,-21-21 16,21 21-16,-21-21 31,21-21-31,0 0 16,0 0-16,0-22 0,0 22 15,0 0-15,0 0 0,0-22 0,21 22 16,-21-21-16,21 21 0,0-22 16,-21 1-16,21 21 0,1 0 0,20-43 15,-21 43-15,43-21 16,-43 42-16,0-21 0,0 21 16,0 0-16,0 0 0,1 0 15,-1 0-15,0 21 0,0-21 0,0 21 16,-21 42-16,21 22 15,-21-43-15,0 1 16,0-22-16,0 21 0,0-21 16,0 22-16,-21-22 0,21 0 0,-21 0 15,21 0-15,-21 43 16,0-64-16,21-21 31,-21 0-15,21-1-16,0 1 0</inkml:trace>
  <inkml:trace contextRef="#ctx0" brushRef="#br0" timeOffset="-103108.89">5397 3260 0,'64'0'16,"-22"0"-16,1 0 0,-1-21 0,0 21 15,1-22-15,20 22 0,-21 0 0,1 0 16,-1 0-16,-21-21 0,22 21 15,-22 0-15,0 0 0,0 0 16,0 0 15</inkml:trace>
  <inkml:trace contextRef="#ctx0" brushRef="#br0" timeOffset="-102407.7">8043 3069 0,'0'-21'0,"0"-42"16,0 41-16,0 1 15,0 0-15,0 0 0,0-21 16,0 20-16,0 1 15,0 0-15,0 42 32,0 0-17,0 22-15,0-22 0,0 21 16,0 1-16,0-1 0,0 0 16,0 1-16,0 20 0,0 1 0,0-22 15,0 21-15,0-20 0,0 20 16,0-20-16,0-1 0,0-21 0,0 21 15,0-20-15,-21 20 16,21-21-16,-21 0 0,21 0 16,-21-21-1,21-21 1,0 0-16,0 0 16,0 0-16,0 0 0,0-1 0,0-20 15,0 21-15,0 0 16,21 0-16,0-22 0,-21 22 0,42-21 15,-42-1-15</inkml:trace>
  <inkml:trace contextRef="#ctx0" brushRef="#br0" timeOffset="-102179.83">8297 3260 0,'21'0'16,"1"0"-1,-1 0-15,0 21 0,0 0 0,0 0 16,0 22-16,-21-1 16,0 0-16,0-21 0,0 22 15,-21-22-15,0 21 0,-21-21 0,21 1 16,-1-1-16,1 0 0,0 0 0,-21 0 15,21 0-15,-1-21 16,1 22-16,0-22 0,0 0 0,0 0 16,0 0-16,-1 0 15,22-22 17,22 22-32,-22-21 15,21 0-15,0 21 0,21-42 16</inkml:trace>
  <inkml:trace contextRef="#ctx0" brushRef="#br0" timeOffset="-101585.16">8805 3217 0,'0'0'15,"0"-21"1,0 42-1,0 1 1,0 20-16,0-21 16,-21 0-16,21 0 0,-21 22 0,21-22 15,0 0-15,0 21 0,0-20 16,0-1-16,0 0 0,0 0 0,21 0 16,0-21-16,0 0 15,22 0-15,-22 0 0,0 0 16,21 0-16,-20 0 0,20 0 15,-21-21-15,0 21 0,22-21 0,-22 0 16,0 0-16,0-1 0,0 1 0,0 0 16,1 0-16,-22 0 0,0 0 15,0-1-15,21 1 0,-21 0 0,0-21 16,0 21-16,21-1 16,-21 1-16,0 42 46,0 1-30,0 20-16,0-21 16,0 0-16,0 22 0,0-22 15,0 21-15,0 0 0,0 22 0,0-1 16,0-20-16,0-22 0,0 21 0,0 1 16,0-1-16,0 0 0,0 1 0,0 20 15,0-21-15,0 22 0,0-1 16,0-20-16,0 20 0,0 1 0,0-22 15,0 22-15,0-22 0,0 21 0,0-20 16,0-1-16,0 22 0,0-22 0,-21 0 16,21 1-16,0-1 0,-21 0 15,21-21-15,0 22 0,0-22 0,0 0 16,-22 0-16,1 0 16,0-21-16</inkml:trace>
  <inkml:trace contextRef="#ctx0" brushRef="#br0" timeOffset="-101372.27">9080 4974 0,'-21'-21'16,"42"42"-16,-63-63 0,21 0 0,0 20 15,0-20-15,-1 0 0,1-1 16,0 1-16,0 0 0,0-22 0,21 1 16,0-1-16,0-20 0,0 20 0,0 1 15,0-22-15,0 21 0,21-20 16,0 20-16,0 22 0,43-64 16,-43 64-16,42-43 15,-41 43-15,20 21 0,-21-1 0,0 1 16,22 21-16,-22-21 0,0 0 15,0 21 1,-21-21-16,0 0 31</inkml:trace>
  <inkml:trace contextRef="#ctx0" brushRef="#br0" timeOffset="-100325.6">8149 3344 0,'0'-21'15,"21"0"17,0 21-17,-21-21-15,22 21 16,-1 0-16,-21-21 0,21 21 0,21-21 15,-21 21 1,1 0-16,-1 0 16,-21 21-16,0 0 0,21-21 0,-21 21 15,21 21-15,-21-20 0,0-1 16,0 21-16,0 22 16,-21-43-16,21 0 0</inkml:trace>
  <inkml:trace contextRef="#ctx0" brushRef="#br0" timeOffset="-99584.62">11112 2942 0,'0'0'0,"22"0"0,-22-21 0,0 0 0,21 21 15,-21-21-15,0 0 16,0-1 0,-21 22 15,-1 22-31,1-1 0,0 0 0,0 0 16,-21 64-16,20-43 15,1 0-15,0 22 0,0-22 0,0 22 16,-22-1-16,22-20 0,0 20 15,0 1-15,0-22 0,0 0 0,-1 1 16,1-1-16,0-21 0,21 21 0,0-20 16,0-1-16,0 0 15,21-42 1,-21 0-16,21-1 16</inkml:trace>
  <inkml:trace contextRef="#ctx0" brushRef="#br0" timeOffset="-99286.79">11070 2858 0,'0'0'0,"0"-43"0,0 22 0,21 0 16,-21 0-16,0 0 0,21 21 16,-21 21-1,0 0-15,22 0 0,-1 0 16,-21 22-16,21-1 0,0 0 15,-21 1-15,21 62 16,0-41-16,-21-1 0,0-20 0,0 20 16,0 1-16,0-22 0,0 0 15,0 1-15,0-1 0,0-21 0,0 22 16,0-1-16,0-21 16,-21-21 15,0 0-31,0-21 0,0 21 15,0-21-15</inkml:trace>
  <inkml:trace contextRef="#ctx0" brushRef="#br0" timeOffset="-99080.91">10710 3408 0,'21'-21'31,"1"21"-31,-1 0 16,0 0-16,21-21 0,-21 21 15,22-22-15,-1 22 0,0-21 0,64 0 16,-63 21-16,20-21 0,-21 21 16,1-21-16,-1 0 0,0-1 15,1 1-15,-1 21 0,0-21 0,-20 0 16,20 0-16,-21-22 0,0 22 16,0 0-16</inkml:trace>
  <inkml:trace contextRef="#ctx0" brushRef="#br0" timeOffset="-98804.06">11726 2667 0,'0'0'0,"-21"0"31,21 21-31,0 0 0,-21 1 16,21 20-16,0 0 0,0-21 0,0 43 15,0-22-15,0 1 0,0 20 16,0-21-16,-21 22 0,21-22 15,0 22-15,-21-1 0,21-20 0,0-1 16,0 0-16,-22 1 0,22-1 16,0-21-16,0 0 0,0 0 0,0 1 15,0-1-15,22-21 32,-1-21-32,0-1 0,0-20 15,0 21-15,0-21 0,1-22 16,-1 22-16</inkml:trace>
  <inkml:trace contextRef="#ctx0" brushRef="#br0" timeOffset="-98028.35">12107 2604 0,'0'84'31,"0"-41"-31,-21 20 16,21-21-16,-21 1 0,21-1 0,-21 0 15,0 22-15,21-22 0,-22 22 0,1-22 16,21 22-16,0-22 0,-21 21 16,21-20-16,-21-1 0,21 0 15,0 1-15,-21-22 0,21 21 0,0-21 16,0 1-16,0-1 0,0 0 16,42 0-16,-21-21 15,0 0-15,1 0 16,41 0-16,-42-21 0,0 0 15,22 21-15,-22-21 0,21-1 0,-21-20 16,22 21-16,-22-21 0,0 20 16,21-20-16,1-85 15,-43 85-15,21-1 0,-21 22 0,0 0 16,0 0-16,0 0 0,-21 21 16,0 0-1,-1 0-15,22 21 0,0 0 16,-21 0-16,21 0 15,0 1-15,0-1 0,0 0 16,0 0-16,21 0 16,-21 0-16,22 1 0,-1-1 15,-21 0-15,0 0 0,21-21 0,-21 21 16,0 0-16,21 1 0,-21-1 16,0 0-16,0 0 0,0 0 15,0 0-15,21-21 16,0 0-1,1 0-15,-1 0 16,0 0-16,0 0 16,0-21-16,0 0 0,1 0 15,-1 0-15,0 0 0,0-1 0,0 1 16,0-21-16,1 21 0,-22 0 16,21-22-16,-21 22 0,21 0 0,-21 0 15,21 0-15,-21-1 0,0 44 31,0-1-31,0 0 16,0 0-16,0 0 0,0 0 16,0 1-16,0 20 0,0-21 0,-21 0 15,21 22-15,-21-22 0,21 0 0,0 0 16,0 0-16,-21-21 16,21 21-16,0-42 46,21 0-46,-21 0 0,21 0 0,-21 0 16</inkml:trace>
  <inkml:trace contextRef="#ctx0" brushRef="#br0" timeOffset="-97847.83">12933 2921 0,'-43'-21'31,"22"21"-16,0 0 48,0 0-63</inkml:trace>
  <inkml:trace contextRef="#ctx0" brushRef="#br0" timeOffset="-97619.39">11769 3090 0,'-22'0'0,"44"0"0,-65 0 0,22 0 16,21 22-1,21-22 1,0 0-16,1 0 15,20 0-15,0 0 0,1 0 16,-1 0-16,0 0 0,22-22 0,42 22 16,-43-21-16,43 0 15</inkml:trace>
  <inkml:trace contextRef="#ctx0" brushRef="#br0" timeOffset="-96988.75">13420 2773 0,'0'0'0,"0"-21"0,-22 21 31,1 0-15,21 21-16,0 0 0,-21 0 15,21 22-15,0-22 16,0 21-16,0-21 0,0 22 0,0-1 16,0 0-16,-21 1 0,21-1 0,-21 21 15,21-20-15,0-1 0,-21 0 16,21 1-16,0-1 0,0 0 0,0-20 16,0 20-16,0-21 0,0 0 15,0 22-15,-22-43 0,22 21 16,0-42 15,0-1-31,0 1 0,0 0 16,0-21-16,0 21 15,0-1-15,0 1 0,0-21 16,22 21-16,-1-22 0,0 22 0,0 0 16,0 0-16,0-21 0,1 20 15,-1 22-15,42-42 0,-42 42 16,1 0-16,20 0 0,0 0 15,-21 21-15,1-21 0,-1 21 16,0 22-16,-21-22 0,0 64 16,0-43-16,0-21 0,0 0 15,0 22-15,-21-22 0,0 0 16,-22 21-16,22-21 0,-21 1 0,21-22 16,-43 42-16,43-42 15,0 0-15,-22 21 0,22-21 16,0 0-16,0 0 0,0 0 15,42-21 17,0 21-32,-21-21 0,21 21 15,0-21-15,1-1 0</inkml:trace>
  <inkml:trace contextRef="#ctx0" brushRef="#br0" timeOffset="-96497.03">13970 3154 0,'0'0'0,"0"-21"0,-21 21 31,21 21-15,0 0-16,-21 21 0,-1-20 0,1 20 16,21-21-16,0 21 0,0 1 0,-21-1 15,21-21-15,0 22 16,0-22-16,0 21 0,0-21 0,0 0 0,0 1 15,21-1-15,-21 0 0,21-21 0,1 0 16,-1 0-16,0 0 0,0 0 16,21 0-16,-20 0 0,-1 0 15,21-21-15,22-22 0,-43 22 16,0 0-16,0-21 0,0 21 16,0-22-16,1 1 0,-1 0 0,0-1 15,-21 22-15,0-21 0,21 21 16,-21-22-16,0 1 0,0 21 15,0 42 1,0 0 0,-21 0-16,21 0 0,0 22 0,0-22 15,-21 21-15,21 1 0,-21-22 0,21 21 16,0-21-16,0 22 16,0-22-16,0 21 0,0-21 0,0 0 15,0 1-15,21-1 0,0-21 16,0 0-16,0 0 15,0 0-15,1 0 0,-1 0 0,0 0 16,21 0-16,-21-21 0,1-1 0,-1 1 16,0 0-16,0 0 0,0-21 15</inkml:trace>
  <inkml:trace contextRef="#ctx0" brushRef="#br0" timeOffset="-96203.2">14859 2498 0,'0'-21'16,"0"42"-16,0-64 0,-21 65 31,21-1-31,0 21 0,-21 0 16,21 1-16,0-1 0,0 0 0,0 22 16,0 63-16,-22-64 0,22 1 15,0-1-15,-21 1 0,0 63 16,21-85-16,0 1 0,0 20 15,0-21-15,-21-20 0,21 20 0,0-21 16,0 0-16,0 0 0,0 1 16,0-1-1,0-42 1,21-1-16,-21 1 16,21 0-16,0 0 0</inkml:trace>
  <inkml:trace contextRef="#ctx0" brushRef="#br0" timeOffset="-95816.7">15028 3323 0,'0'21'0,"0"1"15,0-1-15,0 0 16,21-21-16,1 21 16,-1-21-16,0 0 0,0 0 15,0 0-15,0 0 0,1 0 16,20 0-16,-21 0 0,21-21 0,-20 0 15,-1 21-15,21-21 0,-21-1 0,0 1 16,1 0-16,-1-21 0,-21 21 16,0-22-16,21 22 0,-21 0 15,0 0-15,0 0 0,0-1 0,-21 22 16,0 0-16,-1 0 16,1 0-16,0 0 0,-42 43 15,41-22-15,1 0 0,0 21 0,0 1 16,0-1-16,0 0 15,-1-20-15,1 20 0,0 0 0,21 1 16,0-22-16,0 21 0,0-21 0,0 0 16,0 1-16,0-1 0,0 0 15,21 0-15,0-21 0,1 0 16,41 0-16,-21 0 16,-20 0-16,20 0 0,0-21 0,43 0 15,-43 0-15</inkml:trace>
  <inkml:trace contextRef="#ctx0" brushRef="#br0" timeOffset="-95399.93">16214 3175 0,'0'-21'0,"0"42"0,0-63 16,-22 42-16,1 0 0,0 0 15,0 0-15,0 0 0,0 0 0,-22 21 16,22 0-16,-21 0 0,21-21 15,-1 43-15,-20-22 0,21 0 0,21 0 16,0 0-16,-21 0 0,21 1 16,0-1-16,0 0 0,0 0 0,21 0 15,0 0-15,0-21 16,22 22-16,-22-22 0,0 21 16,0-21-16,21 21 0,-20-21 0,-1 21 15,0-21-15,-21 21 0,21-21 0,-21 21 16,0 1-1,-21-1-15,0-21 16,0 0-16,-1 0 0,-20 21 0,21-21 16,0 0-16,-22 0 0,22 0 15,0 0-15,0 0 0,0 0 16,0 0-16,-1 0 0,1 0 0,0 0 16,0 0-16,21-21 31,0 0-16,0-1-15,0 1 16,0 0-16</inkml:trace>
  <inkml:trace contextRef="#ctx0" brushRef="#br0" timeOffset="-95089.05">14690 2815 0,'0'0'0,"-22"0"16,-41-21-1,63 0 1,21 21-16,21 0 16,-20 0-16,-1 0 0,21 0 0,22 0 15,-22 0-15,0 0 0,22 0 16,-1 0-16,-20 0 0,20 0 15,-21 0-15,1-21 0,-1 21 0,0 0 16,-20 0-16,20 0 0,-21 0 16,-42 0 15,0 0-15,-22 0-16</inkml:trace>
  <inkml:trace contextRef="#ctx0" brushRef="#br0" timeOffset="-93708.46">3133 4128 0,'-85'0'15,"170"0"-15,-191 0 16,85 0-16,21 21 47,21-21-47,0 0 16,0 0-16,21 0 0,-20 0 15,-1 0-15,21 0 0,0 0 16,1 0-16,-1 0 0,0 0 0,1 0 15,20 0-15,43 0 0,-42 0 16,-1 0-16,1 0 0,-1 0 16,1 0-16,20 0 0,1 0 15,0 0-15,-1 0 0,22 0 16,0 0-16,0 0 0,105 0 16,128 0-16,-233 0 15,0 0-15,21 0 0,0 0 16,-21 0-16,148 0 15,-127 0-15,-22 0 0,22 0 0,0 0 16,22 0-16,-22 0 0,0 0 0,127 0 16,-127 0-16,127 0 15,-106 0-15,-21 0 0,0 0 0,21 0 16,-21 0-16,21 0 16,-21 0-16,21 0 0,0 0 0,-21 0 15,22 0-15,-1 0 0,0 0 0,0 0 16,148 21-16,22-21 15,-170 0-15,0 0 0,0 0 16,149 21-16,-149-21 0,0 0 16,-21 0-16,21 0 0,-21 0 15,0 0-15,297 0 16,-297 0-16,0 0 0,0 0 0,0 0 16,0 0-16,0 0 0,0 0 15,0 0-15,0 0 0,0 0 0,0 0 16,-22 0-16,1 0 15,21 0-15,-21 0 0,0 0 0,106 0 16,-128 0-16,107 0 16,-107 0-16,1 0 0,-21 0 0,20-21 15,-20 21-15,-1 0 0,1 0 16,-1 0-16,-20 0 0,20 0 0,-21 0 16,43 0-16,-43 0 15,-20 0-15,20-21 0,-21 21 0,0 0 16,0 0-16,1 0 0,-44 0 78,1 0-78,0 0 0,0-21 16,0 21-16</inkml:trace>
  <inkml:trace contextRef="#ctx0" brushRef="#br0" timeOffset="-93612.52">15155 4149 0,'-21'0'0,"42"0"0,-63 21 16,21-21-1,0 0-15</inkml:trace>
  <inkml:trace contextRef="#ctx0" brushRef="#br0" timeOffset="-81472.68">1397 1418 0,'0'21'0,"-21"1"0,21-44 78,0 1-78,0 0 16,-21 21-16,21-21 0,-43 0 15,22 21-15,-42 0 16,20 0-16,22 0 0,-21 0 16,-1 21-16,1 0 0,21 0 15,-21 0-15,20 22 0,-20-1 0,21 0 16,-21 22-16,20-22 0,1 22 16,0-1-16,0-20 0,0 20 15,21-21-15,0 22 0,0-22 0,0 1 16,0-1-16,0 0 0,0-21 15,21 22-15,0-22 0,0 0 16,-21 0-16,21 0 0,1 1 0,20-22 16,-21 0-16,0 0 0,0 0 15,22 0-15,-22 0 0,0-22 16,0 1-16,22 0 0</inkml:trace>
  <inkml:trace contextRef="#ctx0" brushRef="#br0" timeOffset="-80991.96">1439 1693 0,'0'0'15,"0"-21"-15,-21 21 16,0 0-16,0 0 0,0 21 16,-1 1-16,-20-1 0,21 21 15,0-21-15,0 22 0,21-1 16,-22 0-16,1-21 0,0 64 15,21-64-15,0 22 0,0-22 16,0 0-16,0 0 0,0 0 16,0 0-16,21-21 15,0 0-15,1 0 16,-1 0-16,0-21 0,0 21 16,0-21-16,0 0 0,1 0 15,-1-22-15,0 22 0,-21-21 16,21 0-16,0 20 0,0-20 0,-21 0 15,0-1-15,22 22 0,-22 0 16,21 0-16,-21 0 0,0 42 31,0 0-31,0 21 0,0-20 16,0 20-16,0-21 0,0 21 16,0 1-16,0-22 0,0 21 0,0 1 15,0-22-15,0 0 0,0 0 16,0 0-16,0 0 0,21-21 15,0 0-15,0 0 16,0 0-16,1 0 0,-1-21 16,0 21-16,0-21 0,0 0 15,0 0-15</inkml:trace>
  <inkml:trace contextRef="#ctx0" brushRef="#br0" timeOffset="-80584.19">2011 1736 0,'21'0'0,"-42"0"32,0 0-17,-1 21-15,1 0 0,0 0 16,21 0-16,-21 1 0,21-1 16,-21 0-16,0 0 0,21 0 15,0 0-15,0 1 16,0-1-16,21-21 0,0 0 15,-21 21-15,21-21 0,0 0 16,-21 21-16,21-21 0,1 21 16,-22 0-16,0 1 15,0-1-15,0 0 16,0 0-16,-22 0 16,1-21-16,0 21 0,0-21 15,0 0-15,0 0 0,-22 0 0,22 0 16,0 0-16,0 0 0,0 0 15,-1 0-15,1 0 0,0-21 16,21 0 0,0 0-16,21 21 15,-21-21-15,21 0 16,-21 63-16,22-42 0,-1-21 16,21 0-16</inkml:trace>
  <inkml:trace contextRef="#ctx0" brushRef="#br0" timeOffset="-80199.19">2244 1947 0,'63'-42'31,"-42"42"-31,0-21 0,1 0 0,-1 21 15,21-21-15,-21-1 0,0 1 16,1 0-16,-1 0 0,-21 0 0,0 0 16,0-1-16,0 1 15,0 0-15,-21 21 0,-1 0 0,1 0 16,0 0-16,-21 0 0,21 21 16,-22 0-16,22 1 0,-21 20 15,-1-21-15,22 21 0,0 1 0,0-1 16,0-21-16,0 22 0,21-1 15,0-21-15,0 0 0,0 22 16,0-22-16,0 0 0,0 0 16,0 0-16,21-21 15,21 0-15,-21 0 16,0 0-16,22 0 0,-22 0 0,21-21 16,1 0-16,-22 0 0,21 0 15</inkml:trace>
  <inkml:trace contextRef="#ctx0" brushRef="#br0" timeOffset="-79632.71">3069 1736 0,'21'-21'16,"-21"-1"-1,21 22-15,-21-21 0,0 0 0,0 0 16,22 0-16,-22 0 0,21 21 15,-21-22-15,0 1 0,0 0 0,0 0 16,0 42 15,0 0-15,0 0-16,0 1 0,-21 20 0,21 0 16,-22-21-16,22 22 0,0-1 15,0-21-15,0 22 0,-21-22 16,21 21-16,0-21 0,-21 0 0,21 1 15,0-1-15,-21 0 0,21 0 16,0 0-16,0 0 16,-21-21 15,0 0-15,21 22-16,-22-22 0,1 0 15,0 0-15,0 0 0,0 0 16,0 0-16,42 0 47,0 0-32,21 0-15,-21 0 0,1 0 16,-1 0-16,0 0 0,21 0 0,-21 0 16,1 0-16,-1 0 0,0 0 15,0 0-15,0 0 0,-42 0 47,0 0-47,0 0 0,-22 0 16</inkml:trace>
  <inkml:trace contextRef="#ctx0" brushRef="#br0" timeOffset="-79198.96">1164 2434 0,'-42'21'0,"84"-42"0,-127 42 16,43-21-16,0 22 0,21-22 0,-1 0 16,1 0-16,0 0 15,21 21-15,21-21 16,0 0-16,22 0 15,-1 0-15,22 0 0,20-21 16,1-1-16,0 22 0,126-21 16,-105 0-16,-21 21 0,42-21 15,-21 21-15,-1 0 0,1-21 0,127 21 16,-42-21 0,-107 21-16,-20 0 0,-1-22 0,1 22 15,-1 0-15,-20 0 0,-1 0 16,-21 0-16,0 0 0,0 0 0,-42 0 47,0 0-32,0 0-15,0 0 0,0 0 0,-1 0 16,-20 0-16,0 0 0,-1 0 16,1 0-16,-21 0 0,-1 22 0</inkml:trace>
  <inkml:trace contextRef="#ctx0" brushRef="#br0" timeOffset="-78868.15">1291 2540 0,'0'0'0,"-42"21"0,-1-21 0,1 0 16,0 21-16,21-21 0,-43 22 16,85-22 15,22 0-31,-1 0 0,0 0 15,22 0-15,-1 0 0,22 0 16,0 0-16,-1-22 0,1 22 0,0-21 16,-1 21-16,1-21 0,0 21 15,20-21-15,65 0 16,-64 21-16,-22 0 0,-20-21 0,20 21 16,-20-22-16,-1 22 0,-20 0 0,20 0 15,-42 0-15,22 0 0,-22 0 16,0 0-16,0 0 0,0-21 15,1 21-15,-44 0 47</inkml:trace>
  <inkml:trace contextRef="#ctx0" brushRef="#br0" timeOffset="-78803.19">2921 2477 0</inkml:trace>
  <inkml:trace contextRef="#ctx0" brushRef="#br0" timeOffset="-78706.24">2963 2477 0,'0'21'63,"21"-21"-47,-21 21-16</inkml:trace>
  <inkml:trace contextRef="#ctx0" brushRef="#br0" timeOffset="-69528.37">1820 5842 0,'0'-21'31,"21"21"16,-21-21-31,22 21-16,-22-21 15,0-1-15,21 22 0,-21-21 16,21 21-16,-21-21 15,0 0-15,21 0 0,-21 0 16,21-1-16,-21 1 16,0 0-16,0 0 0,0 0 15,0 0 1,0 42 46,-21 0-62,21 0 0,-21 0 16,0 22-16,-22 41 16,22-41-16,0-1 0,0 0 15,0 1-15,-22-1 0,22 0 16,0 1-16,0-1 0,-21 0 0,20 1 16,-20-1-16,21 0 0,-21 1 15,20-1-15,-20-21 0,21 21 0,-21 1 16,20-1-16,-41 22 15,-1 20-15,64-63 16,0 1-16,-21-1 0,0-21 16,21 21-16,0-42 62,0 0-46,21-1-16,-21 1 0,21 21 15,-21-21-15,22 0 0,-1-21 16</inkml:trace>
  <inkml:trace contextRef="#ctx0" brushRef="#br0" timeOffset="-68360.51">2265 5630 0,'21'-21'15,"-21"0"-15,0 0 47,0 42-16,-21 0-31,21 0 0,-21 1 16,21-1-16,-22 0 0,1 21 16,21 1-16,-21-1 0,0 0 0,0 1 15,0 20-15,-1-21 0,1 1 16,0 20-16,0-20 0,0-1 0,-43 43 16,43-43-16,0 0 15,0 1-15,0-1 0,-22 21 16,43-41-16,-21-1 0,0 0 15,21 0-15,0 0 0,-21 0 16,21 1-16,-21-1 0,21 0 16,0 0-16,0 0 15,-22-21-15,1 0 516,21-21-500,0 0 62,21 0-63,-21 0-15</inkml:trace>
  <inkml:trace contextRef="#ctx0" brushRef="#br0" timeOffset="-67624.62">3238 5736 0,'0'0'0,"22"-21"16,-22 0-16,0 0 0,0 0 16,0-1-16,0 1 15,0 0-15,0 0 0,0 0 16,0 42 31,0 0-47,-22 21 15,1 1-15,0-22 0,21 42 16,0-20-16,-21-1 0,0 22 0,0-22 16,21 21-16,0-20 0,-22 20 0,22-20 15,-21-1-15,21 0 16,0 1-16,0-1 0,0-21 0,0 21 16,0-20-16,0-1 0,0 0 15,0 0-15,21-21 31,1 0-31,-22-21 0,21 0 0,0 0 16,0 21-16,-21-22 0,0 1 16,21 0-16,0 0 0,-21 0 0</inkml:trace>
  <inkml:trace contextRef="#ctx0" brushRef="#br0" timeOffset="-67403.74">2921 6138 0,'-21'0'0,"698"-169"125</inkml:trace>
  <inkml:trace contextRef="#ctx0" brushRef="#br0" timeOffset="-66300.34">3916 6244 0,'21'0'16,"42"-21"-1,-63 0-15,22 21 16,-1-21-16,0 0 0,-21-1 16,0 1-16,0 0 0,0 0 15,0 0-15,0 0 0,0-1 16,0 1-16,0 0 0,-21 0 15,0 21-15,-1 0 0,1 0 0,0 0 16,0 0-16,0 0 0,0 21 0,-22 0 16,22 0-16,-42 22 15,41-1-15,-20-21 0,21 22 16,0-22-16,0 21 0,-1-21 0,1 22 16,21-22-16,-21 21 0,21-21 15,0 0-15,0 1 0,0-1 0,21-21 16,0 21-16,1-21 0,-1 0 15,0 0-15,0 0 0,0 0 0,0 0 16,22-21-16,-22 0 0,0 21 0,21-22 16,-20 1-16,-1-21 0,21 21 15,-21 0-15,0-1 0,1 1 16,-22 0-16,21 0 0,-21-21 0,21 20 16,-21 1-16,0-21 15,0 21-15,0 0 0,0-1 0,0 44 47,0-1-47,0 0 0,0 0 16,0 0-16,-21 0 0,21 1 15,0-1-15,0 0 0,-21 0 0,21 21 16,0-20-16,0-1 0,0 21 16,0-21-16,0 0 0,21 1 15,0-22-15,0 0 0,0 0 16,0 0-16,22 0 0,-22 0 15,21 0-15,-21 0 0,22 0 0,-1-22 16,0 1-16,1 0 0,-1 0 16,0 0-16,22 0 0,-22-1 15,1-20-15,-22 21 0,21 0 0,-21-22 16,0 22-16,-21 0 0,0 0 16,0-21-16,0 20 0,0 1 15,-21 21-15,0-21 0,-21 0 0,21 21 0,-22 0 16,22 0-16,-21 0 0,-1 0 15,1 21-15,0 0 0,-1-21 0,22 21 16,-21 1-16,21-1 0,0 0 16,-1 0-16,22 0 0,0 0 15,0 1-15,0-1 0,0 0 16,22-21-16,-1 0 16,0 21-16,0-21 0,0 21 15,43-21-15,-43 21 0,21-21 16,-21 22-16,1-22 0,-1 21 15,0 0-15,-21 0 0,0 0 0,21 0 16,-21 22-16,0-22 0,0 21 0,0-21 16,0 64-16,-21 0 15,21-43-15,-21 0 16,0 1-16,-1-1 0,1 0 0,0 1 0,0-1 16,0 0-16,0 1 15,-1-1-15,-41 85 16,21-106-16,-1 43 0,1-43 15,0 0-15,20 0 0,-20 0 16,0 1-16,-1-22 0,22 0 0,-21 0 16,0 0-16,20-22 0,1 1 0,0 0 15,0 0-15,0-21 0,21 20 16,-21-20-16,21 21 0,0-21 0,0 20 16,0 1-16,21-21 0,0 21 0,21 0 15,1-22-15,-22 22 0,0-21 16,21-1-16</inkml:trace>
  <inkml:trace contextRef="#ctx0" brushRef="#br0" timeOffset="-65772.95">5080 5969 0,'0'0'0,"-21"0"16,0 0 0,21 21-16,-22-21 0,22 21 0,0 1 15,0-1-15,0 0 0,0 21 16,0-21-16,0 1 0,0 20 16,0-21-16,0 0 0,-21 22 15,21-22-15,0 0 16,0-42 15,0 0-15,0-1-16,0 1 15,0 0-15,0 0 0,0 0 16,0 0-16,21-1 0,1-20 0,-1 21 16,0 0-16,0 0 0,0-1 15,0 1-15,43 0 16,-22 0-16,-21 21 0,22 0 0,-22 0 15,0 0-15,21 0 0,-20 21 16,-1 0-16,0-21 0,-21 21 0,0 22 16,0-22-16,0 0 0,0 0 0,0 0 15,0 1-15,0-1 0,0 0 16,0 0-16,-21 0 0,0 0 0,21 1 16,-22-22-16,22 21 0,-21-21 15,21 21-15,-21-21 16,21-21 15</inkml:trace>
  <inkml:trace contextRef="#ctx0" brushRef="#br0" timeOffset="-65616.42">6096 6033 0,'0'0'0,"0"-22"0,0 1 15</inkml:trace>
  <inkml:trace contextRef="#ctx0" brushRef="#br0" timeOffset="-65228.65">6054 5884 0,'-22'0'16,"1"0"-16,0 0 0,-21 43 15,-1-43-15,1 42 16,0-21-16,21 0 0,-1 1 15,1-1-15,0 21 0,0-21 0,0 0 16,0 22-16,-1-22 0,22 0 16,0 21-16,0 1 0,0-1 15,0-21-15,22 0 16,-1-21-16,0 0 0,0 0 16,0 0-16,22 0 0,-22 0 15,21-21-15,-21 0 0,22 21 0,-22-21 0,21 0 16,-21 0-16,0-22 15,1 22-15,20-42 16,-42 41-16,0 1 0,21-21 0,-21 21 0,0 0 16,0-1-16,0 1 0,0 42 31,0 1-15,0-1-16,0 0 0,0 0 15,0 0-15,0 0 0,0 1 0,0-1 16,0 0-16,0 0 0,0 0 0,0 0 15,0 1-15,21-22 16,0 0-16,1 21 0,-1-21 16,0 0-16,0 0 0,0 0 15,0-21-15,-21-1 0,43 1 16,-22 21-16</inkml:trace>
  <inkml:trace contextRef="#ctx0" brushRef="#br0" timeOffset="-64587.69">6562 5884 0,'0'0'16,"0"22"15,0-1-15,0 0-16,0 0 0,0 0 0,0 22 16,0-22-16,0 0 0,0 0 15,0 0-15,0 0 0,0 1 16,0-1-16,-22 0 0,22 0 15,-21 0-15,21-42 47,0 0-47,0 0 16,0 0-16,0-1 0,0 1 16,0 0-16,0-21 0,0 21 0,0-1 15,0-20-15,21 21 0,1 0 16,-1 0-16,0-1 0,0-20 0,0 42 15,0-21-15,1 0 0,-1 21 16,21 0-16,-21 0 0,0 0 0,1 0 16,-1 0-16,0 21 0,0-21 15,0 42-15,-21-21 0,0 1 0,21-1 16,-21 21-16,0-21 0,0 0 0,0 43 16,0-43-16,0 0 15,0 0-15,0 1 0,0-1 0,0 0 16,0 0-16,-21-21 31,21-21-15,0 0-16,0 0 0,0-1 15,21 1-15,-21-21 0,22 21 16,-1-22-16,0 22 0,0-21 16,0 0-16,22 20 0,-22-20 0,0 21 15,21-21-15,-21 42 0,1-22 0,20 22 16,-21 0-16,0 0 0,0 0 15,1 22-15,-1-1 0,-21 21 16,21-21-16,-21 0 0,0 22 0,0-22 16,0 21-16,0-21 0,0 1 15,0 20-15,0-21 0,0 0 16,-21 0-16,21 1 0,-43-22 16</inkml:trace>
  <inkml:trace contextRef="#ctx0" brushRef="#br0" timeOffset="-64528.72">7324 6202 0,'0'0'0,"21"-21"16,-21 0-1,21 21-15,0-22 0,0 1 0,0 0 16</inkml:trace>
  <inkml:trace contextRef="#ctx0" brushRef="#br0" timeOffset="-64115.96">7683 5842 0,'0'42'16,"22"-42"15,-1 0-31,0 0 0,0 0 16,21 0-16,-20-21 0,-1 21 15,0-21-15,0 21 0,0-21 16,0 0-16,1 21 0,-1-21 0,0 21 16,-21-22-16,0 1 0,0 0 0,0 0 15,0 0-15,0 0 16,0-1-16,-21 1 0,0 21 0,-22 0 15,1 0-15,21-21 0,0 21 16,-1 21-16,1 0 0,0 1 16,0-1-16,0 21 0,0-21 0,-1 22 15,-20 41-15,42-63 16,0 22-16,-21-1 0,21-21 16,0 0-16,0 22 0,0-22 15,0 0-15,0 0 0,21 0 0,0 1 16,0-22-16,1 0 0,-1 21 15,21-21-15,0 0 0,-20 0 16,-1 0-16,21 0 0,-21 0 0,22 0 16,-22 0-16,0-21 0,0-1 15,21 1-15</inkml:trace>
  <inkml:trace contextRef="#ctx0" brushRef="#br0" timeOffset="-63624.5">9102 5207 0,'-22'0'15,"44"0"-15,-65 0 0,22 0 0,42 0 47,0-21-47,22 21 0,-22 0 0,21 0 16,1-21-16,-1 21 0,0 0 16,1 0-16,-1-21 0,21 21 0,-20-22 15,-1 22-15,0 0 0,1 0 16,-1 0-16,-21 0 0,0 0 0,1 0 15,-44 22 1,-20-22-16,0 0 0,21 0 0,-22 0 16,1 0-16,0 21 0</inkml:trace>
  <inkml:trace contextRef="#ctx0" brushRef="#br0" timeOffset="-63203.74">9144 5165 0,'-21'0'0,"42"0"0,-63 0 16,20 0-1,1 21-15,0 0 16,21 0-16,0 0 16,-21 1-16,21-1 15,0 0-15,-21 0 0,21 0 0,0 22 16,0-22-16,0 21 0,0 0 0,-21-20 16,21 20-16,-22 21 0,22-20 15,-21-1-15,21 43 16,-42 21-16,21-64 0,21 0 15,-21 1-15,-1-1 0,1 0 16,21 22-16,-21-22 0,0 0 0,21 1 16,0 20-16,-21-20 0,-22 126 15,43-127-15,0 1 16,0-1-16,0 21 0,0-20 16,0-22-16,0 21 0,0 1 0,43 20 15,-43-42-15,21 0 0,0 1 0,21-1 16,1 0-1,-22-21-15,0 0 0,0 0 0,22 0 16,-22 0-16,0 0 0,21 0 0,-21-21 16,1 0-16,20 21 0,-21-22 0,0 1 15,22 0-15,-22 0 16,0 0-16,42-22 0,-41 1 16,-1-21-16</inkml:trace>
  <inkml:trace contextRef="#ctx0" brushRef="#br0" timeOffset="-62315.25">10096 5990 0,'0'0'0,"22"0"16,-22-21-16,0 0 0,0 0 0,0-43 15,0 22 1,0 21-16,0 0 0,-22 21 15,1-22-15,0 22 16,0 0 0,0 22-16,21-1 0,-21 0 0,-1 0 15,1 21-15,21-20 0,-21-1 0,21 21 16,-21-21-16,21 22 0,0-22 16,-21 21-16,21-21 0,0 0 0,0 1 15,0-1-15,0 0 0,0 0 16,21 0-16,0-21 15,0 0-15,0 0 16,1 0-16,-22-21 0,21 0 0,0 21 16,0-21-16,0 0 0,0-1 0,1 1 15,-1 0-15,0-21 0,0 21 16,0-22-16,-21 22 0,21-21 0,1-1 16,-22 22-16,0-21 0,0 21 0,21 0 15,-21-1-15,0 1 16,0 42-1,0 1-15,0-1 16,0 0-16,0 0 16,0 21-16,0-20 0,0-1 0,0 21 15,0-21-15,0 43 0,0-43 16,0 0-16,0 0 0,0 0 0,0 1 16,21-1-16,0-21 15,0 0-15,0 0 16,1 0-16,-1 0 0,21 0 15,-21-21-15,0 21 0,1-22 16,-1 1-16,0 0 0,0 0 0,0 0 16,0-22-16,-21 22 0,0 0 0,22-21 15,-22-1-15,0 1 0,0 21 16,0-21-16,0-1 0,-22-84 16,-20 64-1,0 42-15,21-1 0,-43-20 16,22 21-16,21 0 0,-43 21 15,22 0-15,-1 0 0,-20 0 0,-1 0 16,22 0-16,-21 0 0,-1 21 16,22 0-16,-22 0 0,22 0 0,0 22 15,-85 84-15,105-64 16,-20-20-16,21 20 0,0-21 16,0 22-16,-1-22 0,22 22 15,0-22-15,0 0 0,0 1 0,0-1 16,0 0-16,22 1 0,-22-1 15,21-21-15,0 0 0,21 1 0,-21-1 16,22 0-16,-1 0 0,0-21 0,22 0 16,21 0-16,-43 0 15,0 0-15,1 0 16,-1-21-16,0 0 0,1 0 0,-22 21 0,21-22 16,-21 1-16,0 21 0,22-21 0,-22 0 15</inkml:trace>
  <inkml:trace contextRef="#ctx0" brushRef="#br0" timeOffset="-62280.27">10435 6160 0,'21'-22'15</inkml:trace>
  <inkml:trace contextRef="#ctx0" brushRef="#br0" timeOffset="-61474.95">11345 5398 0,'0'0'0,"43"-22"31,-43 44-15,0-1-16,-22 21 0,1-21 16,0 22-16,0-1 0,0 21 15,0-20-15,-1 20 0,-41 85 16,21-42 0,20-63-16,1-22 0,21 21 15,0 0-15,-21-20 0,21-1 0,0 0 16,0 0-16,0 0 15,0-42 1,21 21 0,0-21-16,1 0 0,-22 0 0,0-1 15,42-41-15,-42 21 0,21-1 16</inkml:trace>
  <inkml:trace contextRef="#ctx0" brushRef="#br0" timeOffset="-61205.1">11239 5567 0,'22'-21'0,"-44"42"0,65-63 0,63-1 32,-85 43-32,0 0 15,0 0-15,21 21 0,-20 1 0,41 20 16,-42 0-16,22-21 16,-22 22-16,0-1 0,-21 0 15,0 1-15,0-1 0,0 0 0,0 1 0,0-1 16,0 0-16,0 1 0,-21-22 15,0 0-15,-1 21 0,1-20 16,21-1-16,-21 0 0,0-21 16,21 21-16,-21-21 31,0 0-31,21-21 0,-22 0 16,1 21-16,21-21 0,-21-1 0</inkml:trace>
  <inkml:trace contextRef="#ctx0" brushRef="#br0" timeOffset="-61126.15">11112 6054 0,'-21'0'0</inkml:trace>
  <inkml:trace contextRef="#ctx0" brushRef="#br0" timeOffset="-61019.21">11155 6054 0,'84'0'32,"-62"-21"-32,20 21 15,-21 0-15,21 0 0,1-22 0,-1 22 16,0-21-16,1 21 0,-1-21 15,0 21-15,1-21 0,-22 21 0,21-21 16,22-22-16</inkml:trace>
  <inkml:trace contextRef="#ctx0" brushRef="#br0" timeOffset="-60732.37">12234 5588 0,'0'0'15,"0"-21"-15,-21 21 32,21 21-32,-21-21 15,21 21-15,0 0 0,0 22 0,0-22 16,0 21-16,0 1 0,0-22 16,0 21-16,0 0 0,0 1 0,-21 20 15,21-20-15,-21-22 0,21 0 16,0 21-16,-22-21 0,22 1 15,0-1-15,0 0 16,0-42 15,0 0-31,0-1 16</inkml:trace>
  <inkml:trace contextRef="#ctx0" brushRef="#br0" timeOffset="-60468.53">12192 5609 0,'0'-21'0,"0"42"0,0-63 16,21 42 0,0 0-1,0 21-15,1-21 0,-1 42 16,0-20-16,0 20 0,0-21 0,0 21 16,1 1-16,-1-1 0,21 0 15,-21 1-15,0-22 0,1 21 0,-1-21 16,0 1-16,0 20 0,0-21 0,0 0 15,-21 0-15,22-21 16,-22 22-16,21-22 16,-21-22-1,0 1 1,0 0-16,0 0 0</inkml:trace>
  <inkml:trace contextRef="#ctx0" brushRef="#br0" timeOffset="-60204.68">12806 5546 0,'0'0'0,"0"-21"0,0-1 15,0 1 17,-21 21-32,21 21 15,0 1-15,0-1 0,0 21 16,-22-21-16,22 22 0,0-1 0,0 0 15,-21 1-15,0 20 0,21 22 16,-21-43-16,0-21 0,21 22 16,-21-22-16,21 21 0,-22-21 0,22 22 15,0-22 1</inkml:trace>
  <inkml:trace contextRef="#ctx0" brushRef="#br0" timeOffset="-60163.7">12912 6033 0,'42'-43'15,"-84"86"-15,105-86 0</inkml:trace>
  <inkml:trace contextRef="#ctx0" brushRef="#br0" timeOffset="-60002.79">13356 5821 0,'-42'0'16</inkml:trace>
  <inkml:trace contextRef="#ctx0" brushRef="#br0" timeOffset="-59844.88">13335 5842 0,'21'0'16,"-42"0"-16,63 0 0,-21 0 16,1 0-16,-1 0 0,0 0 15,0 0-15,0 0 0,0 0 16,1 0-16,-1 0 0,0 0 0,0 0 15,0 0-15,0 0 0,1 0 16,-1 0 0,-42 0 15,-1 0-31,1 0 0</inkml:trace>
  <inkml:trace contextRef="#ctx0" brushRef="#br0" timeOffset="-59735.94">13229 6033 0,'-21'21'16,"21"0"-1</inkml:trace>
  <inkml:trace contextRef="#ctx0" brushRef="#br0" timeOffset="-59629">13314 6096 0,'42'0'16,"-84"0"-16,105 0 15,-42 0-15,22 0 0,-22 0 16,0 0-16,0 0 0,0 0 15,1 0-15,-1 0 16,0-21-16,-21 0 16,42 21-16,-21 0 0</inkml:trace>
  <inkml:trace contextRef="#ctx0" brushRef="#br0" timeOffset="-58920.59">14414 5376 0,'22'0'31,"-44"0"-31,1 0 0,0 22 15,0-22-15,0 21 0,0-21 0,21 21 16,-22 0-16,22 0 16,0 0-16,0 1 15,22-22 1,-1 0-16,0 0 0,0 0 16,0 0-16,0 0 0,1 0 15,-1 0-15,-21-22 0,0 1 0,21 21 16,-21-21-16,0 0 15,0 0-15,-21 0 16,0 21-16,-1 0 16,1 0-16,0 0 0,0 0 15,0 0-15,21 21 0,-21 0 16,21 0-16,0 0 16,0 0-16,-22 1 0,22-1 15,0 0-15,0 0 0,0 0 16,0 0-16,22 1 15,-1-22 1,0 0-16,0 0 0,0 0 16,0-22-1,1 22-15,-22-21 16,0 0-16,0 0 0,0 0 16,0 0-1,0-1-15</inkml:trace>
  <inkml:trace contextRef="#ctx0" brushRef="#br0" timeOffset="-58700.72">14965 5503 0,'0'0'0,"0"-21"16,0 0 0</inkml:trace>
  <inkml:trace contextRef="#ctx0" brushRef="#br0" timeOffset="-58512.82">14753 5757 0,'-85'149'32,"64"-128"-32,0 21 15,0-21-15,0 0 0,0 22 16,21-22-16,0 0 0,0 0 16,21-21 15,-21-21-31,21 0 15,0 0-15,-21 0 0,21-1 0,0 1 16,-21 0-16,22-21 0,-1 21 16</inkml:trace>
  <inkml:trace contextRef="#ctx0" brushRef="#br0" timeOffset="-58456.86">14880 5525 0,'21'-22'0,"-42"44"0,21-65 0</inkml:trace>
  <inkml:trace contextRef="#ctx0" brushRef="#br0" timeOffset="-58236.98">14986 5398 0,'0'0'0,"0"21"16,21-21-1,-21 21-15,0 0 0,0 0 0,0 0 16,21 22-16,-21-22 0,0 21 0,0 1 16,0-1-16,0-21 0,0 21 15,0 1-15,0-22 0,0 21 0,0-21 16,0 22-16,0-22 0,0 21 16,0 1-1,0-22-15,0 0 0,0-42 63,0 0-63,-21-1 15,21 1-15,-21 21 0</inkml:trace>
  <inkml:trace contextRef="#ctx0" brushRef="#br0" timeOffset="-58141.04">14626 5863 0,'0'0'16,"-21"0"-16</inkml:trace>
  <inkml:trace contextRef="#ctx0" brushRef="#br0" timeOffset="-58008.11">14668 5821 0,'22'0'15,"-44"0"-15,65 0 16,-22 0-16,0 0 0,0 0 0,0 0 16,1 0-16,20 0 0,-21 0 0,0-21 15,22 21-15,-22 0 0,0 0 16,0 0-16,0 0 0,-21-21 0,0-1 31,-21 22-15</inkml:trace>
  <inkml:trace contextRef="#ctx0" brushRef="#br0" timeOffset="-57571.38">14520 5546 0,'21'0'32,"1"0"-17,-1 0-15,-21-21 16,0-1-16,0 1 16,-21 21 15,-1 0-31,1 0 0,0 0 15,0 0-15,0 21 0,21 1 16,-21-1-16,-1 0 0,22 42 16,0-41-16,0-1 0,0 21 15,0-21-15,0 0 0,0 1 0,0-1 16,0 0-16,0 0 0,22 0 0,-1-21 16,0 21-16,0-21 0</inkml:trace>
  <inkml:trace contextRef="#ctx0" brushRef="#br0" timeOffset="-57544.4">14711 5863 0,'42'0'15</inkml:trace>
  <inkml:trace contextRef="#ctx0" brushRef="#br0" timeOffset="-57141.97">14986 5482 0,'0'0'0,"-21"0"0,0 0 16,-1 0-1,1 0-15,0 0 16,0 21-16,21 1 0,-21-1 0,0 0 16,21 0-16,-22 0 0,1 22 15,0-22-15,0 0 0,0 21 0,-22-21 16,22 22-16,0-22 0,0 0 15,0 0-15,0 0 0,-1 1 16</inkml:trace>
  <inkml:trace contextRef="#ctx0" brushRef="#br0" timeOffset="-56720.15">15663 5440 0,'0'0'0,"0"-21"15,0 42 17,0 0-32,0 0 15,0 0-15,0 22 0,0-22 0,0 21 16,0 1-16,0-22 0,0 21 16,21 0-16,-21 1 0,22-22 15,-22 21-15,0-21 0,0 22 0,21-22 0,-21 0 16,21 0-16,-21 0 0,21 1 15,-21-1-15,21-21 47,-21-21-47,21-1 16,1 22-16,-1-21 0,-21 0 0</inkml:trace>
  <inkml:trace contextRef="#ctx0" brushRef="#br0" timeOffset="-56533.25">16256 5419 0,'0'-21'0,"0"42"0,0-64 16,0 22-1,-21 21 1,0 21-16,-1 1 0,1-1 16,0 21-16,-21-21 0,21 22 15,-1-1-15,1 0 0,0 1 0,0-1 16,0 0-16,0 1 0,-22-22 0,43 21 15,-42-21-15</inkml:trace>
  <inkml:trace contextRef="#ctx0" brushRef="#br0" timeOffset="-56472.29">15833 6011 0,'0'0'16,"21"-21"-1,0 21-15,0-21 0,-21 0 16,21 21-16,22-21 0</inkml:trace>
  <inkml:trace contextRef="#ctx0" brushRef="#br0" timeOffset="-56321.37">16785 5355 0,'0'0'0,"-42"0"15</inkml:trace>
  <inkml:trace contextRef="#ctx0" brushRef="#br0" timeOffset="-55924.59">16743 5376 0,'0'0'15,"0"-21"-15,0 0 16,21 0-16,-21 0 16,21 0-1,0 21 1,-21 21 0,0 0-1,0 0-15,0 0 16,0 0-16,-21-21 0,21 22 0,0-1 15,-21-21-15,0 21 0,0-21 16,21 21-16,-22-21 16,1 0-16,21-21 31,0 0-15,0 0-16,0-1 15,0 1-15,0 0 0,21 21 16,1-21-16,-1 0 15,0 21-15,0-21 0,0 21 0,0 0 16,1 21-16,-22 0 16,21-21-16,-21 42 0,0-21 0,0 1 15,0 20-15,0-21 0,0 21 0,-43-20 16,22 20-16,64-42 0,-65 42 0,-20-21 16,0 22-16,21-22 0,-1 0 15,-20-21 1</inkml:trace>
  <inkml:trace contextRef="#ctx0" brushRef="#br0" timeOffset="-55891.61">16764 8488 0,'0'0'0,"21"0"0</inkml:trace>
  <inkml:trace contextRef="#ctx0" brushRef="#br0" timeOffset="-55324.49">17081 4805 0,'0'0'0,"0"-21"0,22 21 0,-1 0 15,0 0-15,0 0 16,0 0-16,0-21 0,22 21 0,-22 0 16,64 0-16,-43 0 15,0 0-15,1 0 0,-22-22 0,21 22 16,0 0-16,-20 0 0,-1 0 0,0 0 15,0 0-15,0 0 0,0 0 16,1 0-16,-1 22 16,-21-1-1,0 0-15,0 0 0,0 0 16,0 0-16,0 1 0,0-1 16,0 0-16,0 21 15,0-21-15,0 1 0,0-1 0,0 21 16,0-21-16,0 22 0,0-22 0,-21 21 15,21 22-15,0-22 16,0 0-16,-22 1 0,1-1 0,21 0 16,-21 1-16,85-22 0,-64 21 0,0 22 15,-22-22-15,1 0 0,0 1 0,0-1 16,21 43-16,0-43 0,0 0 16,0 1-16,0-22 0,0 21 15,0-21-15,0 22 0,0-22 16,0 0-16,0 0 0,0 21 0,0-20 0,0-1 15,0 21 1,0-21-16,-21 0 0,0 1 16,-1-1-16,1-21 0,0 21 0,-21-21 15,21 21-15,-22-21 0,1 0 0,0 21 16,-1-21-16,1 0 0,0 0 16,-1 0-16,1 0 0,-22 0 15</inkml:trace>
  <inkml:trace contextRef="#ctx0" brushRef="#br0" timeOffset="-55216.55">16870 6519 0,'0'0'15,"-21"0"-15</inkml:trace>
  <inkml:trace contextRef="#ctx0" brushRef="#br0" timeOffset="-42901.12">1079 7514 0,'-21'0'31,"21"21"-15,-21-21-16,0 0 15,0 0-15,0 0 16,-1 0-1,1 0-15,0 0 0,0 22 16,0-22 0,0 0-16,-1 0 0,1 0 15,0 0-15,42 0 63,0 0-63,1 0 15,-1 0-15,0 0 0,0 0 0,0 0 16,22 0-16,-22 0 16,21 0-16,0 0 0,1 0 0,-1 0 0,0 0 15,22 0-15,-22 0 0,22 0 16,-22 0-16,64-22 16,-43 22-16,-20 0 0,-1 0 15,0 0-15,1 0 0,20 0 16,-20 0-16,-22 0 0,0 0 15,0 0-15,0 0 0,0 0 0,1 0 16,-1 0-16,-21-21 16,21 21-16,-21-21 31,-21 21 0,0 0-15,-1 0-16,1 0 15,0-21-15,0 21 16,0 0-16</inkml:trace>
  <inkml:trace contextRef="#ctx0" brushRef="#br0" timeOffset="-42300.42">1037 7578 0,'-21'0'0,"42"0"0,-63 0 16,21 21-16,-1-21 15,1 0-15,21 21 63,21-21-48,1 0 1,-1 0-16,0 0 16,0 0-16,0 0 0,0 0 15,22 21-15,-22-21 0,21 0 16,1 0-16,-1 0 0,0 0 0,1 0 15,20 0-15,-21 0 0,22 0 16,42-21-16,-64 21 0,0-21 16,1 21-16,-1 0 0,0 0 15,1-21-15,-1 21 0,0 0 0,-20 0 16,20-21-16,0 21 0,-21 0 16,43 0-16,-43-22 15,0 22-15,-42 0 110,0 0-95,0 0-15,0 0 0,-1 0 16,1-21-16</inkml:trace>
  <inkml:trace contextRef="#ctx0" brushRef="#br0" timeOffset="-10324.5">402 9419 0,'21'-21'78,"0"0"-62,-21 0-1,22 0-15,-22-1 16,21 22-16,-21-21 0,0 0 15,0 0-15,0 0 16,0 0-16,0-1 0,0 1 16,0 0-16,0 0 15,0 0-15,0 0 0,0-1 16,0 1-16,0 0 16,0 0-1,0 0 1,0 42 31,0 0-47,0 0 0,-21 0 15,21 1-15,0 20 0,0 0 16,0-21-16,0 22 0,0-1 0,0 0 16,0 1-16,0-1 0,-22 0 15,22 43-15,0-43 0,0-20 16,0 20-16,0 0 0,0 22 15,0-43-15,0 21 16,0-21-16,0 1 0,0-1 0,0 0 16,22 0-16,-1-21 0,0 21 15,0-21-15,0 0 0,0 0 16,22 0-16,-1 0 16,-21-21-16,0 0 0,1 0 15,20 0-15,-21-1 0,0 1 0,0 0 16,1-21-16,20-22 15,-21 22-15,0 0 0,0-1 16,-21 22-16,0-21 0,22-1 16,-22 1-16,21 0 0,-21-1 0,0 22 0,0-21 15,21 21-15,-21-22 0,0 1 16,21 21-16,-21 0 0,0 0 16,0-1-16,0 1 15,0 0 1,21 42 62,0-21-62,-21 21-16,22 1 15</inkml:trace>
  <inkml:trace contextRef="#ctx0" brushRef="#br0" timeOffset="-9648.54">1863 9271 0,'0'-21'16,"0"42"-16,0-63 0,0 21 16,0-1-16,0 1 15,-22 21 1,1 0-16,0 0 16,0 0-16,0 0 0,0 0 0,-1 21 15,1-21-15,0 22 16,0-1-16,0 0 0,0-21 0,-1 21 15,1 0-15,0 0 0,0 1 16,0-1-16,0 0 0,-1 0 0,22 0 16,-21 0-16,21 1 15,0-1-15,0 0 16,21 0 0,1-21-16,-1 0 0,0 21 15,0-21-15,0 0 0,0 0 16,1 0-16,-1 0 0,0 0 15,0 21-15,0-21 16,0 0-16,1 0 0,-1 0 0,0 22 16,0-22-16,0 21 15,-21 0-15,0 0 0,0 0 16,0 0-16,0 1 16,-21-22-16,21 21 0,-21 0 15,-21 0-15,20-21 0,1 21 0,-21 0 16,0 1-16,20-22 0,-20 21 15,0-21-15,-1 0 0,-20 21 16,42-21-16,0 0 16,-22 0-16,22 0 0,0 0 0,0-21 15,0 21-15,-1-21 0,22-1 16,-21 22-16,21-21 16,0 0-1,21 21 1,1-21-16,-1 21 15,0 0-15,-21-21 0,21 21 16,0 0-16</inkml:trace>
  <inkml:trace contextRef="#ctx0" brushRef="#br0" timeOffset="-9224.73">2498 9356 0,'-22'0'15,"1"0"-15,21 21 0,21-21 78,1 0-78,-22-21 16,0 0 0,-22 21-1,1 0 1,0 0 31,21 21-47,0 0 15,0 0 1</inkml:trace>
  <inkml:trace contextRef="#ctx0" brushRef="#br0" timeOffset="-8908.39">2455 9800 0,'21'0'15,"1"-21"1,-22 0-16,21 0 15,-21 0-15,0-1 16,0 1-16,-21 21 31,-1 0-31,1 21 16,0-21 0,21 22-16,-21-22 0,21 21 0,-21 0 15,42-21 16</inkml:trace>
  <inkml:trace contextRef="#ctx0" brushRef="#br0" timeOffset="-8524.61">3175 9102 0,'0'-21'32,"0"42"-17,0 0 1,0 0-16,-21 21 0,21-20 15,0 20-15,0-21 0,-21 21 0,21 1 16,0-22-16,0 21 0,0 1 16,-22-1-16,22 0 0,0 1 0,-21-1 15,21 21 1,0-20-16,0-22 0,0 0 0,0 0 0,0 0 16,0 1-16,0-1 15,21-21 1,-21-21-1,0-1-15,0 1 16,0 0-16</inkml:trace>
  <inkml:trace contextRef="#ctx0" brushRef="#br0" timeOffset="-7381.08">3196 9038 0,'21'0'16,"0"0"0,1 0-16,20 0 0,-21 0 15,0 0-15,22 0 0,-1 0 16,43 0-16,-22 0 0,1-21 15,-1 21-15,-21 0 0,22-21 0,-1 21 16,1 0-16,-1 0 0,1 0 16,-1 0-16,1-21 0,21 21 15,-22 0-15,1 0 0,20 0 0,-20 0 16,-1 0-16,22 0 0,-22 0 16,1 0-16,-1 0 0,1 0 0,63-21 15,-64 21-15,1 0 0,-1 0 16,1 0-16,-22 0 0,22 0 15,-22 0-15,0 0 0,1 0 0,-1 0 16,0 0-16,-20 0 0,20 0 0,-21 0 16,0 0-16,0 0 15,-21 21 48,0 0-63,0 0 0,0 0 15,0 0-15,0 1 16,0-1-16,0 0 0,0 0 0,0 0 16,0 0-16,0 1 0,0-1 0,0 0 15,0 0-15,0 0 0,0 0 16,0 1-16,0-1 0,0 0 0,0 42 16,0-41-16,0-1 0,0 0 15,0 0-15,0 21 0,0-20 16,0-1-16,0 0 0,0 0 0,0 0 15,0 0-15,0 1 0,0-1 16,0 0-16,0 0 16,0 0-16,-21-21 15,21 21-15,-21-21 0,21 22 16,-21-22-16,0 0 0,0 0 16,-1 0-16,1 0 0,0 0 15,0 0-15,0 0 16,0 0-16,-1 0 0,-20 0 0,21 0 15,0 0-15,-22 0 0,-20 0 16,21 0-16,20 0 16,-20 21-16,0-21 0,-1 0 0,1 0 15,0 0-15,-22 0 0,1 0 0,20 0 16,-20 0-16,-1 0 0,1 0 0,-22 21 16,22-21-16,-64 0 15,63 0-15,1 0 0,-1 0 0,1 0 16,20 0-16,-20 0 0,21 0 15,-22 21-15,22-21 0,-1 0 0,-20 0 16,21 0-16,-1 0 0,1 0 0,0 0 16,-64 0-16,21 0 15,64 0-15,-21 0 16,-1 0-16,22 0 0,0 0 0,0 0 16,-22 0-16,22 0 0,0 0 15,0 0-15,0 0 0,21 21 16,-21-21-16,-1 0 15</inkml:trace>
  <inkml:trace contextRef="#ctx0" brushRef="#br0" timeOffset="-6107.36">7641 9059 0,'21'-21'0,"0"0"16,-21 0-1,22 21-15,-1-21 0,-21 0 16,21-1-16,0 22 0,-21-21 15,21 21-15,-21-21 0,21 21 16,-21-21 0,0 42 15,0 0-31,-21 0 16,0 1-16,0 20 0,0-21 0,0 0 15,-22 22-15,22-22 0,-21 21 16,21 0-16,-22-20 0,1 20 15,0 0-15,-1 1 0,1-22 0,0 21 16,-1-21-16,-20 43 0,20-22 16,1-21-16,21 0 15,0-21-15,0 0 16,21-21 0,0 0-1,0 0-15,21 0 0,0 21 16,0-21-16,0 21 0,0-22 0,1 22 15,-1-21-15,42 21 16,-42 0-16,1 0 0,20 0 16,-21 0-16,21 0 0,1 0 0,-22 0 15,21 21-15,-21-21 0,1 22 16,20-1-16,-21-21 0,0 21 0,0 0 16,22 0-16,-22 0 0,0-21 15,0 22-15,0-22 16,1 0-16,-22 21 0,21-21 15,0 0-15,0 0 16,-21-21 15,21-1-31,-21 1 0</inkml:trace>
  <inkml:trace contextRef="#ctx0" brushRef="#br0" timeOffset="-5836.5">8318 9186 0,'0'22'31,"0"-1"-15,0 0-16,-21 0 15,21 0-15,0 0 0,0 1 0,0-1 16,0 0-16,0 0 0,-21 21 15,21-20-15,-21-22 16,21 21-16,0 0 0,0 0 16,0 0-16,0-42 31,0 0-31,0 0 16</inkml:trace>
  <inkml:trace contextRef="#ctx0" brushRef="#br0" timeOffset="-5468.26">8297 8869 0,'0'0'16,"-21"0"-16,0 21 16,21 0-16,0 0 15,0 1-15,0-1 0,0 0 16,0 0-1,21-21-15,0 0 0,0 0 16,1 0-16,-1 0 0,0-21 16,0 21-16,-21-21 15,0 0-15,0-1 0,0 1 16,0 0-16,0 0 0,0 0 16,0 0-16,0-1 0,-21 1 15,0 0-15,0 21 16,-1 0-1,1 0-15,21 21 0,0 0 16,-21 1-16,21-1 16,-21 0-16,21 0 0,0 0 0,0 0 15,0 1-15,21-22 16,0 0-16,0 21 0,1-21 0</inkml:trace>
  <inkml:trace contextRef="#ctx0" brushRef="#br0" timeOffset="-4895.23">8678 9165 0,'0'43'31,"0"-22"-31,-21 0 0,21 0 16,0 0-16,0 0 0,0 1 15,0-1-15,0 0 0,0 0 16,0 0-16,0 0 0,0 1 0,0-1 16,0 0-16,0 0 15,0 0 1,-21-21-1,0-21 1,21 0 0,0 0-16,0 0 0,0-1 15,0 1-15,0 0 0,0 0 0,0-21 16,21 20-16,0-20 0,0 21 16,0-21-16,1 20 0,41-41 15,-42 21-15,22 20 0,-1 1 16,-21 21-16,0-21 0,22 21 0,-1 0 15,0 0-15,1 0 0,-1 21 0,-21 0 16,0 22-16,-21-22 0,21 42 16,1-41-16,-22 20 0,0-21 15,0 21-15,0-20 0,0 20 0,0-21 16,-22 0-16,1 0 0,21 1 16,-21-1-16,21 0 0,0 0 0,-21 0 15,0-21-15,21 21 0,0-42 31,21 0-31,0 21 16,0-21-16</inkml:trace>
  <inkml:trace contextRef="#ctx0" brushRef="#br0" timeOffset="-4549.37">9398 10456 0,'0'22'16,"-21"-1"-16,21 21 0,-21 0 0,21-20 15,0 20-15,0-21 0,0 0 0,0 0 16,0 1-16,0-1 0,0-42 31,0-1-31,0-20 16,0 21-16</inkml:trace>
  <inkml:trace contextRef="#ctx0" brushRef="#br0" timeOffset="-3989.54">9377 10393 0,'-21'63'15,"21"-41"1,-22-22 0</inkml:trace>
  <inkml:trace contextRef="#ctx0" brushRef="#br0" timeOffset="-3938.39">9356 10160 0,'0'-21'0,"0"-21"0</inkml:trace>
  <inkml:trace contextRef="#ctx0" brushRef="#br0" timeOffset="-3027.97">9737 9208 0,'0'-22'0,"-22"22"16,22-21-16,-21 21 16,21 21-1,0 1-15,-21-1 0,21 21 0,0-21 16,-21 22-16,21 20 0,0-21 15,0 22-15,0 21 0,0-22 0,-21 22 16,-22 63-16,43-85 0,-42 86 16,21-86-16,21 1 15,0 63-15,-21-85 0,21 0 16,0 1-16,-21-22 0,21 0 16,0 0-16,0 0 0,0-42 31,0 0-31,0-21 15,0 20-15,0-62 0,21 41 16</inkml:trace>
  <inkml:trace contextRef="#ctx0" brushRef="#br0" timeOffset="-2655.55">9504 9250 0,'0'0'0,"0"-21"0,0 0 0,0-1 16,0 1-16,0 0 0,21 0 15,0 0-15,0 0 0,0-22 0,22 22 16,-22 0-16,21 21 0,1-21 16,-1 0-16,0 21 0,1 0 0,-1 0 15,0 0-15,1 21 0,-1 21 16,-21-21-16,0 22 0,-21-22 15,0 21-15,0 0 0,0 1 16,-21-1-16,0-21 0,-21 22 0,20-1 16,-20 0-16,0-21 0,-64 64 15,42-43 1,43-20-16,0-22 0,21 21 16,-21-21-16,21-21 31,21 21-31,0-22 0,0 1 0,1 0 15,-1 0-15,0 0 0</inkml:trace>
  <inkml:trace contextRef="#ctx0" brushRef="#br0" timeOffset="-1891.76">10329 9017 0,'21'0'0,"-42"0"0,42-21 0,-21 42 31,0 0-31,0 0 16,0 1-16,0-1 0,0 0 0,0 21 16,0-21-16,0 22 0,0-22 15,0 0-15,0 21 0,22-20 0,-22-1 16,0 0-16,0 0 0,0 0 0,21-21 16,-21 21-16,21 1 0,0-22 15,0 0 1,0 0-16,1 0 0,-1-22 0,0 22 15,0-21-15,0 0 16,0 0-16,1 0 0,-1 0 0,0-22 16,0 22-16,0 0 0,0-21 0,1 20 15,-22-41-15,0 42 16,21 0-16,-21-1 0,0 1 0,0 0 16,0 42-1,0 0 1,0 1-16,0-1 0,0 21 15,0-21-15,0 0 0,0 22 0,0-22 16,0 21-16,0-21 16,0 1-16,0 20 0,0-21 0,21 0 15,0 0-15,0-21 0,0 0 16,1 0-16,41 0 16,-42 0-16,22 0 0,-1-21 0,-21 21 15,21-21-15,1 0 0,-22 0 0,21 0 16,1-22-16,-22 22 0,0-21 15,42-43-15,-41 43 16,-1-1-16,0-20 0,-21 21 0,21-22 0,-21 22 16,21-22-16,-21 22 0,0 0 15,0-22-15,21 22 0,-21 21 0,0-22 16,0 1-16,0 21 16,0 0-16,-21 42 31,21 0-31,0 0 0,-21 21 0,0-20 15,21 20-15,-21 21 0,21-20 16,0 20-16,0-20 0,0 20 0,0 1 16,0-22-16,0 21 0,0-20 15,0-1-15,0 0 0,0 1 0,0-22 16,0 0-16,0 21 0,0-20 0,21-1 16,21 0-1,-21-21-15,1 0 0,-1 0 16,0 0-16,-21-21 15,21 21-15,-21-21 0,0-1 0,21 1 16,-21 0-16</inkml:trace>
  <inkml:trace contextRef="#ctx0" brushRef="#br0" timeOffset="-1671.71">11345 8996 0,'21'0'31,"1"-21"-31,20 21 16,-21 0-16,0 0 0,0-21 15,22 21-15,-22-22 0,0 22 16,21 0-16,-20-21 0,-1 21 0,42 0 16,-42 0-16,-21-21 0,22 21 15,-1 0-15</inkml:trace>
  <inkml:trace contextRef="#ctx0" brushRef="#br0" timeOffset="-1028.86">13758 8827 0,'0'0'0,"0"-22"0,21 1 16,-21 0-16,0 42 31,0 0-31,0 1 16,0-1-16,0 21 0,0-21 15,0 22-15,0-1 0,-21-21 16,21 21-16,-21 1 0,21-22 0,0 0 0,-21 0 16,21 0-16,0 1 0,0-1 0,0 0 31,0-42-16,21 21-15,0-21 16</inkml:trace>
  <inkml:trace contextRef="#ctx0" brushRef="#br0" timeOffset="-664.07">13906 8488 0,'0'0'0,"-21"0"0,0 0 16,0 0-16,0 21 0,0-21 16,21 21-16,-22 0 0,22 1 15,0-1 1,22-21-16,-1 0 16,0 0-16,21 0 0,-21 0 15,1 0-15,20 0 0,-21-21 16,0 21-16,22-22 0,-22 1 0,0 0 15,-21 0-15,0 0 16,0 0-16,0-1 16,-21 22-16,0 0 0,-22 0 0,1 0 15,21 0-15,-22 0 16,22 0-16,0 0 0,21 22 0,-21-22 16,21 21-16,0 0 0,0 0 0,0 0 15,0 0-15,0 1 0,0-1 16,42 21-16,-21-21 0,1-21 15,-1 21-15</inkml:trace>
  <inkml:trace contextRef="#ctx0" brushRef="#br0" timeOffset="-68.41">14711 8805 0,'0'-21'0,"0"42"0,0-63 15,0 21-15,0 0 16,-21 21-16,21-21 0,-22 21 0,1 0 16,0 0-16,0 0 0,0 0 15,0 0-15,-1 0 0,-20 0 0,21 21 16,-21 0-16,20 0 0,-20 21 0,-21 22 16,20 21-1,1-43-15,21-21 0,0 21 0,-1 1 16,22-22-16,0 21 0,0-21 15,0 22-15,0-22 0,0 0 0,0 0 16,22 0-16,20-21 16,-21 0-16,0 0 0,22 0 15,20-21-15,-21 21 0,1-21 0,-1 0 16,-21 0-16,22-22 0,-1 22 0,0-21 16,-21 0-16,22-1 15,-22 1-15,42-64 0,-41 43 16,-1-1-16,0 22 0,-21-22 0,21 1 15,-21 20-15,21-20 0,-21 21 0,0-22 16,0 22-16,0-64 16,0 64-1,0 20-15,-21 22 16,21 22-16,-21-1 0,21 21 0,0-21 16,-21 22-16,21-1 0,0 21 15,0-20-15,0-1 0,0 22 0,0-22 16,0 21-16,0 1 0,0-1 0,0-20 15,0 20-15,0-20 0,0 20 16,0 22-16,0-64 0,0 21 16,0-21-16,21 22 0,0-22 15,0-21-15,-21 21 0,21-21 0,1 0 16,-1 0-16,0 0 0,0 0 16,0 0-16,22-21 15,-1 0-15,-21 0 0</inkml:trace>
  <inkml:trace contextRef="#ctx0" brushRef="#br0" timeOffset="340.36">15769 8911 0,'0'21'0,"0"1"15,21-22 17,0 0-17,1 0-15,-1-22 0,0 22 0,0-21 16,21 0-16,-20 21 0,20-21 15,0 0-15,-21 0 0</inkml:trace>
  <inkml:trace contextRef="#ctx0" brushRef="#br0" timeOffset="865.06">15748 8678 0,'0'0'0,"21"0"47,0 0-31,0 0-16,1 0 0,-1 0 16,0 0-16,0 0 0,0 0 0,0 0 15,1 0-15,-1 0 16,0 0-16,0 0 0,0-21 15,0 21 1</inkml:trace>
  <inkml:trace contextRef="#ctx0" brushRef="#br0" timeOffset="1355.62">16743 8297 0,'0'22'0,"0"-44"0,0 65 31,21-43-15,0 0-16,0 0 16,0 0-16,1-21 15,-1 21-15,-21-22 0,0 1 0,21 21 16,-21-21-16,0 0 0,0 0 15,0 0-15,0-1 0,0 1 16,-21 0-16,0 21 0,-1 0 16,1 0-1,0 0-15,0 21 0,0 0 0,-22 1 16,22 20-16,0-21 0,0 21 0,0-20 16,0-1-16,-1 21 0,22-21 15,0 0-15,0 1 0,0-1 0,0 0 16,0 21-16,43 1 15,-22-43-15,0 0 16,0 0-16,0 21 0</inkml:trace>
  <inkml:trace contextRef="#ctx0" brushRef="#br0" timeOffset="1992.26">16976 8996 0,'0'0'16,"0"21"-16,-22-21 15,22-21 17,22 0-32,-1 21 0,0-21 0,0-1 15,0 1-15,22 0 0,20-42 16,-21 41-16,22-41 16,-43 21-16,0 20 0,0-20 15,-21 21-15,0-21 0,0 20 0,0 1 16,-21-21-16,0 21 0,0 21 15,0-21-15,0 21 0,-22 0 0,22 0 16,-21 0-16,21 21 0,-1-21 0,-20 42 16,21-21-16,21 22 0,0-22 15,0 21-15,0 0 0,0 1 0,0-1 16,0 43-16,0-43 16,21 0-16,0 1 0,0-22 0,1 0 15,-1 0-15,0 0 0,0 1 16,21-22-16,-20 0 0,20 0 15,0 0-15,-21 0 0,22 0 0,-1 0 16,-21 0-16,43-43 0,-22 43 16,-21-21-16</inkml:trace>
  <inkml:trace contextRef="#ctx0" brushRef="#br0" timeOffset="2686.86">17801 8530 0,'0'0'0,"0"21"31,0 1-15,0-1-16,0 42 0,-21 1 15,21-1 1,0-20-16,-21-22 0,21 0 0,-21 0 16,21 21-16,0-20 0,0-1 15,0-42 16,0-1-15,0 1-16,0 0 0,0-21 16,0 21-16,0-22 0,21-20 15,0 42-15,0-22 0,-21 22 16,21-21-16,0 21 0,1-1 0,-1 1 16,0 0-16,0 21 0,0-21 15,0 21-15,1 0 0,20 0 0,0 0 16,-21 0-16,22 21 15,-22 0-15,0 0 0,0 1 0,0-1 16,1 0-16,-1 0 0,0 21 0,-21-20 16,21-1-16,-21 21 0,0-21 15,0 0-15,0 22 0,-21-1 16,0-21-16,0 0 16,-1-21-1,1 0-15,21-21 16,0 0-16,0 0 0,0 0 15,0 0-15,0-1 0,0 1 16,0 0-16,21-21 0,1 21 0,-1-1 16,0-20-16,0 21 0,21-21 0,-20 20 15,20 1-15,0-21 0,22 21 16,-22 0-16,0 21 0,1 0 16,-1 0-16,0 0 0,-20 21 0,20 0 15,-21 0-15,0 0 0,0 22 16,-21-22-16,0 21 0,0 0 15,0 22-15,0-22 0,0 1 16,0-22-16,-21 0 0,0 0 16,21 0-16,-21 22 0,0-22 15,21 0-15,42-21 32,-42-21-17,42 21-15,-20-21 0,-1-1 0</inkml:trace>
  <inkml:trace contextRef="#ctx0" brushRef="#br0" timeOffset="3363.33">19579 8446 0,'0'0'0,"-21"-64"31,0 64-31,0 0 0,-1 0 0,1 0 15,-21 0-15,21 0 0,-22 21 0,22 0 16,-21 1-16,21 20 0,-22-21 16,22 21-16,0 1 0,-21-22 15,-1 64-15,43-43 0,-21 0 0,21-21 16,0 22-16,0-22 0,0 0 16,0 0-16,0 22 15,21-22-15,1-21 0,-1 0 0,0 0 16,0 0-16,0 0 0,22 0 15,-22 0-15,0-21 0,42-1 16,-41 1-16,20-21 0,-21 21 0,0 0 16,0-22-16,1 1 0,-1 0 15,0-1-15,0 22 0,-21-21 16,21-1-16,0 1 0,-21 21 0,22-43 16,-22 86-1,0-1 1,0 0-16,-22 21 0,22-21 0,0 22 15,0-22-15,0 64 16,0-64-16,0 21 0,0-21 16,22 0-16,-22 1 0,21-1 0,21 0 15,0 0-15,1-21 16,-22 0-16,0 0 0,0 0 0,22 0 16,-22 0-16,21 0 0,-21-21 0,0 0 15,1 0-15,20-1 0,-21 1 16,0-21-16,22-43 15,-22 22-15,-21 42 16,21-1-16,-21 1 0,0 0 0,0 42 31,0 0-31,0 1 16,0-1-16,-21 0 0,21 21 0,-21-21 16,21 1-16,0 20 0,0-21 15,0 0-15,0 0 0,0 1 0,0-1 16,0 0-16,0 0 0,21-21 31,0-21-31,0 0 16</inkml:trace>
  <inkml:trace contextRef="#ctx0" brushRef="#br0" timeOffset="3724.13">20341 8086 0,'0'0'0,"-127"42"16,106-21-16,21 0 0,-21 1 15,21-1-15,0 0 0,0 0 16,0 0-16,0 0 0,0 1 16,21-22-16,0 21 0,0-21 0,0 0 15,22 0-15,-22 0 0,0 0 16,21 0-16,-20 0 0,20-21 15,-21 21-15,0-22 0,-21 1 16,0-21-16,0 21 0,0 0 16,0-22-16,0 22 0,-21 0 0,0-21 15,-43-1 1,43 43-16,0 0 0,0 0 0,0 0 16,-22 43-16,43-22 0,-21 0 15,21 0-15,0 0 0,0 0 0,0 1 16,0 41-1,21-63-15,1 21 0,20-21 16</inkml:trace>
  <inkml:trace contextRef="#ctx0" brushRef="#br0" timeOffset="4039.95">21018 7916 0,'0'-21'0,"0"42"0,0-63 0,0 21 15,-21 21 1,0 0 0,21 21-16,-21 0 0,0 22 0,21-22 15,-21 21-15,21 0 0,-22 1 16,22-1-16,-21 0 0,21 22 16,-21-22-16,0 64 0,21-64 15,0 1-15,0 20 0,0-20 0,0-1 16,0-21-16,0 21 0,0 1 15,0-22-15,0 21 0,21-21 0,-21 1 16,21-1-16,0 0 0,1-21 16,-1 0-16,0 0 15,0 0-15,0-21 0,0 0 16,1-1-16,-1 1 0,0 0 0,0-21 16</inkml:trace>
  <inkml:trace contextRef="#ctx0" brushRef="#br0" timeOffset="4603.63">21717 7832 0,'0'21'0,"0"-42"0,0 63 15,-21-42 1,21-21 31,-21 0-47,21 0 16,0-1-16,0 1 15,21 0-15,0 21 16,0-21-16,0 21 0,0 0 15,1 0-15,-1 0 0,0 21 16,-21 0 0,0 0-16,0 1 0,0-1 15,0 0-15,-21 0 0,21 0 16,-21 0-16,-1-21 16,1 0-16,0 0 15,0 0 1,0 0-16,21-21 15,0 0-15,0 0 16,0 0-16,0 0 0,0-1 16,21 1-16,0 0 0,0 21 15,-21-21-15,21 21 16,-21 21-16,0 0 16,0 0-16,0 22 0,-21-1 15,0 0-15,0-20 16,0 20-16,0-21 0,21 21 0,0-20 15,0 20-15,0-21 0,0 0 16,0 0-16</inkml:trace>
  <inkml:trace contextRef="#ctx0" brushRef="#br0" timeOffset="5251.09">22500 7853 0,'0'0'0,"0"21"47,21 0-47,0 0 16,1 1-16,-1-22 0,0 21 15,21 0-15,1 0 0,-1 0 0,0 0 16,1 1-16,-1-22 0,21 21 0,1 0 16,-22 0-16,22-21 0,-1 21 15,-20 0-15,20-21 0,-21 0 0,1 0 16,-1 0-16,0 0 0,-20 0 16,-1 0-16,0 0 0,0 0 0,-42 0 31,0 0-16,0 0-15,-22 0 0,22 0 0,-21 0 16,-1 0-16,1 43 0,0-22 0,-22 0 16,22 21-16,-22 1 0,1-1 15,-1 0-15,-84 43 0,21 0 16,64-43-16,20 22 0,-20-22 16,21-21-16,-1 21 0,22 1 15,-21-22-15,21 0 0,-1 0 0,22 0 16,0 1-16,0-1 15,-21-21-15,21 21 0,0-42 32,-21 0-32</inkml:trace>
  <inkml:trace contextRef="#ctx0" brushRef="#br0" timeOffset="12184.19">1926 11832 0,'0'0'0,"-21"0"188,0 0-173,0 0-15</inkml:trace>
  <inkml:trace contextRef="#ctx0" brushRef="#br0" timeOffset="12903.41">1863 11832 0,'0'-21'125,"0"0"-125,21 0 15,0 0 1,-21-1-16,0 1 0,21 0 0,0-21 16,-21 21-16,0-1 15,0 1-15,0 0 0,21 0 0,-21 0 16,0 0-16,0-1 0,22 22 16,-22-21-16,0 0 15,42 21 1,-42 21-16,-21 0 15,0 1-15,21 20 0,-22-21 16,1 21-16,0 1 0,0-1 16,0 22-16,0-22 0,-1 21 0,1-20 15,0 20-15,0 1 0,0-22 16,0 0-16,-1 22 0,1-22 0,0 1 16,0-22-16,0 21 0,0 22 15,-1-43-15,1 0 0,-21-21 16,21 42-16,21 1 0,21-43 47,-21-22-32,0 1-15,21 0 0,0 0 16,0 0-16,-21 0 0</inkml:trace>
  <inkml:trace contextRef="#ctx0" brushRef="#br0" timeOffset="13359.15">2286 11451 0,'0'0'0,"21"-21"0,-21 0 0,0-21 16,0 20 15,0 44-31,0-1 16,0 0-16,-21 0 0,0 21 0,-22 22 15,22-22-15,0 22 16,-21 42-16,21-64 0,-1 21 16,1-20-16,-21 20 0,21 1 0,0-1 15,-1-20-15,1-1 0,42 0 16,-21 22-16,-21-22 0,-21 0 0,21 1 15,-22-1-15,22-21 0,0 22 16,0-22-16,21 0 0,0 0 16,-21 0-16,21 0 0,-21-21 15,-1 0-15,44 0 32,-22-21-32,402-169 62</inkml:trace>
  <inkml:trace contextRef="#ctx0" brushRef="#br0" timeOffset="16070.87">3111 11896 0,'0'21'15,"0"-42"32,0 0-31,22 21-16,-22-22 15,0 44 32,0-1-47,0 0 0,0 21 16,0-21-16,0 22 0,0-1 0,0 0 15,0 1-15,0-1 0,0 0 16,0 1-16,0-1 0,-22 0 0,22-20 16,0-1-16,0 0 0,0 0 15,0 0-15,22-42 32,-22 0-32,0 0 15,21 0-15,-21-1 0,0-20 0,0 21 16</inkml:trace>
  <inkml:trace contextRef="#ctx0" brushRef="#br0" timeOffset="16482.47">3154 11494 0,'0'0'0,"-21"0"16,21 21-1,-22 0-15,22 0 0,0 0 0,0 0 16,-42-21-16,21 0 0,21 22 16,0-1-16,0 0 0,0 0 15,21 0-15,0-21 0,0 0 16,1 0-16,-1 0 16,0 0-16,0-21 0,-21 0 15,0 0-15,21 0 0,0 21 16,1-22-16,-22 1 0,21 0 0,-21-21 15,0 21-15,0-1 0,0 1 16,0 0-16,-21 21 0,-22 0 16,22 0-16,0 0 0,0 0 0,0 0 15,-1 21-15,1-21 0,21 21 16,-21 22-16,21-22 16,-21 0-16,21 0 0,0 0 15,0 1-15,0-1 0,0 0 16,0 0-16,0 0 0,21 0 15,21 22-15,-42-22 16,22 0-16,20 0 0</inkml:trace>
  <inkml:trace contextRef="#ctx0" brushRef="#br0" timeOffset="16920.22">3746 11875 0,'-21'0'31,"21"21"-15,-21 21-16,0-21 0,21 0 0,-21-21 15,21 43-15,21-1 0,-21 22 16,0-43-16,0 21 16,0-21-16,0 22 0,0-22 0,0 0 15,0 0-15,0 21 0,-21-20 0,21-1 16,0 0-16,-21-21 31,21-21-15,0 0-1,0-1-15,0 1 0,0 0 0,0 0 16,0-21-16,-43 42 0,43-22 0,0-20 16,21 0-16,1-1 0,-1 1 15,21 0-15,-21 21 0,22-22 0,-1-20 16,0 63-16,-21-21 15,22 21-15,-22 0 0,21 0 0,-21 0 16,1 0-16,-1 21 0,0 0 0,0 21 16,0-21-16,-21 22 0,0-22 15,0 64-15,0-43 16,0 0-16,0-21 0,0 22 0,-21-22 0,21 0 16</inkml:trace>
  <inkml:trace contextRef="#ctx0" brushRef="#br0" timeOffset="17008.16">4000 12488 0,'0'0'0,"22"-21"31,-1 0-31,0 0 0,-21 0 16,21 0-16,0-1 0,0 1 15,-21 0-15</inkml:trace>
  <inkml:trace contextRef="#ctx0" brushRef="#br0" timeOffset="17131.09">4508 11896 0,'0'0'0,"0"-21"32,0-1-32,0 1 15</inkml:trace>
  <inkml:trace contextRef="#ctx0" brushRef="#br0" timeOffset="17354.97">4424 12107 0,'0'43'16,"0"-86"-16,0 107 0,0-22 15,0 1-15,0-1 0,0 0 0,-21 1 16,21 20-16,0 1 0,0-22 15,-22 21-15,22 22 0,-21-21 0,21 20 16,0-20-16,0 20 0,-21 65 16,21-86-16,0 22 15,-21-22-15,21 1 0,-21-1 0,21-20 16,-21-1-16,21 0 0,0 1 0,0-1 16,0-21-16,0 0 0,0 0 15,0-42 1,0-42-16,-22 20 15</inkml:trace>
  <inkml:trace contextRef="#ctx0" brushRef="#br0" timeOffset="17397.94">4381 12891 0,'0'-64'15,"22"22"-15</inkml:trace>
  <inkml:trace contextRef="#ctx0" brushRef="#br0" timeOffset="17734.75">4424 12150 0,'-21'-21'15,"42"42"-15,-64-64 0,22 22 0,21 0 0,-21 0 16,21 0-16,-21 0 0,0-1 16,21 1-16,0 0 15,0 0-15,42 21 0,0-21 16,-20 0-16,-1 21 16,21-22-16,-21 22 0,22 0 0,-1 0 15,-21 0-15,21 0 0,1 0 0,-22 0 16,21 22-16,-21-1 0,1 0 15,-1 0-15,0 0 0,0 22 0,-21-22 16,0 42-16,0-20 0,0-22 16,-21 21-16,-21-21 0,20 22 15,-20-22-15,21 0 0,-21 0 0,20-21 16,1 21-16,-21 0 0,21-21 0,0 0 16,-1 0-16,1 0 0,21 22 15,-21-22-15,42 0 47,0-43-47</inkml:trace>
  <inkml:trace contextRef="#ctx0" brushRef="#br0" timeOffset="18578.96">5080 11896 0,'0'-21'0,"0"42"47,0 0-47,0 0 15,0 0-15,0 0 0,0 22 16,0-22-16,-21 21 0,0 1 15,-1-1-15,22-21 0,0 0 16,0 22-16,0-22 0,22 0 16,-22 0-16,21-21 0,0 0 15,0 0-15,0 0 0,0 0 16,1 0-16,-1-21 0,0 0 16,0 21-16,-21-21 15,21-1-15,0 1 0,1 0 0,-22 0 16,21-21-16,0 20 0,-21-20 0,0 21 15,0-21-15,21 20 0,-21 1 16,0-21-16,0 21 0,0 0 16,0-1-16,0 44 31,0-1-31,0 0 0,0 0 16,0 0-16,0 22 0,0-1 0,0-21 15,-42 21-15,42 1 0,0-22 16,0 42-16,0-41 15,21-1-15,0 0 0,0 0 0,0-21 16,1 21-16,-1-21 0,0 0 0,0-21 16,0 21-16,64 0 15,-22-21-15,-20 0 16,-1 21-16,-21-21 0,22-1 0,-1-20 16,-21 21-16,21-21 0,-20-1 15,-1 1-15,0 0 0,0-1 0,21-41 16,-20 41-16,-1-63 15,-21 64-15,0 0 0,0 21 16,0-22-16,0 1 0,0 0 0,0 20 16,0 1-16,0-21 0,0 21 0,0 0 15,0-1-15,0 44 32,0-1-32,0 0 0,0 21 15,-21 22-15,-1-1 0,1-20 16,21-1-16,0 21 0,-21-20 15,21 20-15,-21-20 0,21 20 0,0-21 16,0 1-16,0-1 0,0 0 0,0 1 16,0-22-16,0 21 0,0-21 15,0 1-15,0-1 0,0 0 0,21 0 16,0-21-16,0 0 16,1 0-16,-1 0 15,0-21-15,0 0 0,-21 0 16,0-1-16,21 1 0,0 0 15</inkml:trace>
  <inkml:trace contextRef="#ctx0" brushRef="#br0" timeOffset="18851.8">5884 11811 0,'0'0'15,"-21"0"-15,42 0 32,0 0-32,22 0 0,-22 0 15,0 0-15,0 0 0,0 0 16,1 0-16,-1 0 0,0 0 0,0 0 16,0 0-16,0 0 0,1 0 0,-1 0 15,0 0-15,0 0 16,-21-21-1,0 0 1</inkml:trace>
  <inkml:trace contextRef="#ctx0" brushRef="#br0" timeOffset="20223.12">7324 10964 0,'0'0'16,"-22"0"-16,22-21 31,43 21-31,-22 0 0,0 0 0,21 0 16,-20 0-16,20 0 0,0-21 15,1 21-15,-1 0 0,0 0 0,1 0 16,-1 0-16,-21 0 0,0 0 16,0 0-16,-42 0 15,0 0 1,0 21-16,0-21 0,-43 0 16,43 0-16,-21 0 0,21 0 15,-1 0-15,1 0 0,0 0 0,0 0 16,0 0-16,0 0 0,-1 0 15,1 0-15,0 0 0,-21-21 16,21 21-16,-1 0 0,1 0 16,0 0-16,0 0 0,0 0 15,0 21 1,21 0-16,0 1 16,0-1-16,0 0 0,0 0 15,0 21-15,0-20 0,0 20 16,0-21-16,0 21 0,0 1 0,0-1 15,0 0-15,0 22 0,0-22 16,0 64-16,0-64 0,0 1 16,-22 20-16,22-20 0,0 20 0,0-21 15,-21 22-15,21-1 0,0 1 16,0-22-16,-21 22 0,0 63 16,21-85-16,0 22 0,0-22 0,-21 21 15,21-20-15,0 20 16,0-20-16,0 20 0,0-21 0,0 107 15,0-107-15,0 0 0,21 1 16,0-22-16,0 0 16,0 21-16,22-21 0,-22 1 0,21-22 15,-21 21-15,22-21 0,-1 0 0,-21 0 16,64 0-16,-43 0 16,1 0-16,-1-21 0,0 21 0,43-22 15,-43 1-15,1 21 16,-22-21-16,0 0 0,0 0 0,0 21 0,-21-21 15,0-1-15,21 1 16</inkml:trace>
  <inkml:trace contextRef="#ctx0" brushRef="#br0" timeOffset="22103.73">8530 11917 0,'21'0'47,"0"0"-47,1 0 15,-1 0-15,-21-21 0,21 21 0,-21-21 16,21 21-16,-21-22 0,0 1 15,0 0-15,0 0 16,0 0-16,0 0 16,0-1-16,0 1 0,0 0 0,-21 21 15,-21 0-15,20-21 16,1 21-16,-21 0 0,21 0 0,0 0 16,-1 0-16,1 0 0,0 0 15,0 21-15,0 0 0,0 0 0,-1 1 16,1-1-16,21 0 0,-21 0 0,0 43 15,21-22-15,0 0 16,0-21-16,0 1 0,0 20 0,0-21 16,0 0-16,0 0 0,0 1 0,21-1 15,0 0-15,0-21 16,1 0-16,-1 0 16,0 0-16,-21-21 0,21 0 0,0-1 15,22 1-15,-22 0 0,21 0 0,0 0 16,43-85-1,-43 42-15,-20 43 0,-1 0 16,-21 0-16,0-21 0,42 42 16,-42-22-16,0 1 0,0 0 15,-21 42 1,21 0-16,0 1 16,0-1-16,-21 0 0,-22 0 15,22 0-15,21 0 0,0 22 0,21-22 16,-21 0-16,22 0 0,-22 22 15,21-22-15,0 0 0,0 0 16,0 0-16,0-21 0,1 0 16,-1 0-16,0 0 0,21 0 15,-21 0-15,1 0 0,-1 0 0,0-21 16,0 0-16,0 0 0,0 0 16,1-1-16,-1 1 0,-21-21 15,0 21-15,0-22 0,-43-41 0,43 20 16,22 43-16,-1 0 0,-21-21 0,0 20 15,-21-20-15,-22 0 16,1-22-16,21 22 16,-22 21-16,22-22 0,-21 22 0,-22-42 15,22 42-15,0-1 16,21 1-16,-22 21 0,-63-21 16,64 21-16,0 0 15,-1 21-15,1 0 0,-21 22 16,20-22-16,1 21 0,0 1 0,-1-1 15,1 21-15,0-20 0,20-1 16,-20 0-16,21 22 0,-21-22 0,20 22 16,22-22-16,-21 22 0,0-22 15,0 21-15,21-20 0,0-1 0,0 22 16,0-22-16,0 0 0,0 1 16,0 62-16,21-83 15,0 20-15,0-21 0,1 0 16,-1 0-16,21 1 0,-21-1 0,22-21 15,-22 21-15,21 0 0,0-21 0,-20 0 16,20 0-16,21 0 16,-20 0-16,-22 0 0,85 21 0,-85-21 15,21-21-15,1 21 0,-22-21 16,21 21-16,-21-21 0,64 0 16,-43-1-1,-21 22-15,-21-21 16,22 21-16,-1 0 0,-21-21 15,0 0 1</inkml:trace>
  <inkml:trace contextRef="#ctx0" brushRef="#br0" timeOffset="24327.12">9864 11726 0,'0'-21'46,"21"0"-46,0 21 16,-21-21-16,0 0 16,21 0-16,-21-1 15,0 1 1,0 42 15,0 1-31,0-1 16,0 0-16,0 0 0,0 21 15,0-20-15,0 20 0,0 0 0,0 1 16,0-1-16,0 0 0,0-21 16,-21 22-16,21-1 0,0-21 0,0 0 15,0 22-15,0-1 16,0-21-16,0-42 47,0 0-47,0 0 0</inkml:trace>
  <inkml:trace contextRef="#ctx0" brushRef="#br0" timeOffset="24735.16">9927 11303 0,'0'0'16,"-21"0"-16,21 21 0,-21-21 0,21 21 16,0 1-16,-21-1 15,21 0-15,-22 0 0,22 0 0,0 0 16,0 1-16,22-22 16,-1 21-16,0-21 0,0 0 15,0 0-15,22 0 0,-22 0 0,0-21 16,21 21-16,-21-22 0,22 1 0,-22 0 15,21 0 1,-21 0-16,-21 0 0,0-1 0,0 1 16,0 0-16,-21 0 0,0 0 0,0 21 15,0 0-15,0 0 0,-22 0 16,22 0-16,0 0 0,0 0 0,0 21 16,-1 0-16,1 0 0,0 0 0,21 1 15,0 20 1,0 0-16,0-21 0,21 1 15,0-1-15,1-21 16,-1 0-16,0 0 0,0 0 16</inkml:trace>
  <inkml:trace contextRef="#ctx0" brushRef="#br0" timeOffset="25414.01">11007 11790 0,'21'0'0,"-42"0"0,63 0 0,-21-21 15,0 0-15,-21-1 16,0 1-16,0 0 16,0 0-16,0 0 0,-21 21 15,0-21-15,0-1 0,0 22 0,-1 0 16,-20-21-16,-21 21 15,-1 0-15,43 21 0,-21 1 16,-1-1-16,1 0 0,21 0 0,-22 21 16,1-20-16,21 20 0,-21 0 15,20 1-15,1-22 0,0 21 0,-21 0 16,42 1-16,0-22 0,-21 21 0,21-21 16,0 1-16,0-1 15,0 0-15,0 0 0,21 0 0,0-21 0,21 0 16,1 0-1,-22 0-15,21 0 0,22-21 16,-22 0-16,0 0 0,-21 0 16,22-1-16,-1 1 0,0-21 0,1 0 15,-22-1-15,21 1 0,-21 0 16,22-1-16,-1-63 0,-21 1 16,0 41-16,1 1 15,-22-1-15,21 1 0,-21-1 0,0 1 16,0-1-16,21 22 0,-21-1 0,0 1 15,0 21-15,0 0 0,0 0 0,0-1 16,-21 22-16,0 0 16,-22 64-16,22-43 15,0 21-15,0 22 0,0-22 0,21 22 16,-22-1-16,22 1 0,-21-1 16,21 1-16,0-1 0,0 1 0,0 63 15,0-85-15,0 22 0,0-22 16,0 21-16,0-20 0,0-1 15,21-21-15,1 22 0,-1-22 0,0 21 16,-21-21-16,21-21 0,21 21 0,-20 1 16,-1-22-16,0 0 0,0 0 15,0 0-15,0 0 0,1-22 0,20 1 16,-21 21-16,0-21 0,0-21 16,1 21-16</inkml:trace>
  <inkml:trace contextRef="#ctx0" brushRef="#br0" timeOffset="25806.78">12171 11642 0,'0'0'0,"-21"0"0,42 0 47,0 0-47,0 0 0,0 0 0,0 0 15,22 0-15,-22 0 0,0 0 0,0 0 16,22 0-16,-22 0 0,0 0 15,0 0-15,21 0 0,-20 0 16,-1 0-16,0 0 31,-42 0 1,0 0-32,-1 21 0,1-21 15,21 21-15</inkml:trace>
  <inkml:trace contextRef="#ctx0" brushRef="#br0" timeOffset="26066.98">12044 11896 0,'0'0'0,"0"21"0,21-21 31,0 0-31,0 0 0,0 0 0,1 0 15,-1 0-15,0 0 0,0 0 16,0 0-16,22 0 0,-22 0 0,0 0 16,0 0-16,0 0 0,0 0 0,1 0 15,-1 0-15,0 0 0,-21-21 47</inkml:trace>
  <inkml:trace contextRef="#ctx0" brushRef="#br0" timeOffset="27223.79">13462 10943 0,'0'-21'0,"-21"21"31,0 21-15,-1 0-1,22 1-15,0-1 0,0 0 16,0 0 0,0 0-16,22 0 15,-1-21-15,0 0 16,0 0-16,0 0 15,0 0-15,1-21 16,-22 0-16,21 21 0,0-21 16,-21 0-16,0 0 15,0-1-15,0 1 0,0 0 16,-21 21-16,0 0 16,-1 0-16,1 0 15,0 0-15,0 0 0,0 0 16,0 21-16,-1 0 0,22 1 0,-21-1 15,0 0-15,21 21 0,-21-21 16,21 1-16,0 20 0,0-21 16,0 0-16,0 0 0,0 1 15,21-22-15,0 0 0,0 0 16,1 0-16,-1 0 0,0 0 16,0-22-16,-21 1 0,21 21 15,-21-21-15,0 0 0,0 0 16,0 0-16,0-1 15,0 1-15,0 0 0,0 0 16,-21 0-16,21 0 16,-21 21-16,0 21 15,21 0-15,0 21 16,0-21-16,0 22 0,-21 20 0,21-20 16,-22-1-16,22 0 0,0 1 15,0 20-15,0-21 0,0-20 0,0 20 16,0 21-16,0-41 15,22-1-15,-1 0 0,0 0 0,0-21 16</inkml:trace>
  <inkml:trace contextRef="#ctx0" brushRef="#br0" timeOffset="27723">13864 12023 0,'0'0'0,"-21"21"0,0-21 0,0 0 16,42-21 30,0 21-46,0-21 0,0-1 0,22 1 16,-22 0-16,0 0 0,21 0 0,-21 0 16,22-1-16,-22 1 0,21-21 15,-21 21-15,1-22 0,-22 22 0,0-21 16,21 21-16,-21-22 0,0-20 16,0 42-16,-21 0 0,-1-1 15,1 22-15,0 0 0,0 0 16,0 0-16,-22 0 0,22 22 0,0-22 0,-21 21 15,-1 42 1,22-42-16,0 22 0,0-22 0,21 21 16,0 1-16,0-22 0,0 21 0,0-21 15,0 0-15,0 22 0,0-22 16,21 0-16,0 0 0,0 0 0,22 1 16,-22-22-16,21 21 0,-21-21 0,22 0 15,-1 0-15,0 0 0,1 0 16,-1 0-16,43-21 15,-1-22-15,-41 22 0,-22 0 0</inkml:trace>
  <inkml:trace contextRef="#ctx0" brushRef="#br0" timeOffset="28427.62">14711 11557 0,'0'0'0,"0"-21"0,0 42 31,0 0-31,0 0 15,0 1-15,-21 41 16,-1-21-16,22-20 0,0 41 16,-21-42-16,21 0 0,0 1 15,-21-1-15,21 0 0,0 0 0,0 0 16,0 0-16,0 1 16,0-44 15,0 1-31,0 0 0,0 0 15,0 0-15,0 0 0,0-1 0,0-20 16,0 21-16,0 0 0,21-22 16,0 22-16,-21-21 0,22 21 15,-1-22-15,0 22 0,0 0 0,21 0 16,-20 0-16,-1 21 0,0 0 0,21 0 16,-21 0-16,1 0 0,-1 0 0,21 21 15,-21 0-15,-21 0 0,21 0 16,1 1-16,-1 41 15,0-42-15,-21 0 0,21 1 0,-21 20 16,0-21-16,0 0 0,21 0 0,-21 22 16,0-22-16,0 0 15,0 0-15,0 0 16,-21-21 0,0-21-1,21 0-15,0 0 0,-21 21 16,21-21-16,0 0 0,0-22 0,0 22 15,0 0-15,0 0 0,0-22 16,21 22-16,21-63 16,1 62-16,-22-20 0,21 21 0,0 0 15,1 0-15,-1-1 0,-21 22 16,22 0-16,-1 0 0,0 0 0,1 0 16,-22 0-16,21 43 0,22 20 15,-43-20-15,-21-22 16,0 21-16,0-21 0,0 22 15,0-22-15,0 0 0,0 21 0,0-21 0,-21 1 16,21-1-16,0 0 0,-22 0 16,1 21-16,21-20 15,21-44 17,1 1-32,-1 0 15,0 0-15</inkml:trace>
  <inkml:trace contextRef="#ctx0" brushRef="#br0" timeOffset="29204.69">16489 11557 0,'0'-21'15,"0"0"-15,-21-43 16,-1 43-16,1 21 15,0 0-15,0 0 0,0 0 0,-22 0 16,22 0-16,0 0 0,-21 21 16,-22 22-16,22 20 15,0-42-15,20 22 0,1-22 0,0 21 16,0 0-16,21-20 0,0 20 16,0-21-16,0 21 0,0-20 0,0-1 15,0 21-15,0-21 0,0 0 0,21 1 16,21-1-16,22-21 15,-43 0-15,21 0 16,-20 0-16,20 0 0,-21-21 16,0-1-16,22 22 0,-22-21 0,0-21 15,0 21-15,21 0 0,-20-1 16,-1-20-16,0 0 0,0 21 0,-21-22 16,21 1-16,0 0 0,-21 20 0,0-20 15,0 21-15,0 0 0,0 0 16,0 42-1,0 0 1,0 0-16,0 21 16,-21-20-16,21-1 0,0 21 0,0-21 15,0 22-15,0-22 0,0 0 0,0 21 16,0-21-16,0 1 16,0-1-16,21 0 0,-21 0 0,64 0 15,-43 0-15,0-21 16,22 0-16,-22 0 0,0 0 0,21 0 15,-21-21-15,1 0 0,20 21 16,-21-21-16,43-64 16,-43 64-16,0-21 0,0 21 15,0-22-15,-21 22 0,21-21 0,-21-1 16,22 22-16,-22 0 0,21 0 0,-21 0 16,0 42 15,0 0-31,0 0 0,0 0 15,0 1-15,0-1 0,0 21 0,0-21 16,0 0-16,0 1 0,0 20 16,0-21-16,0 0 0,0 0 15,0 22-15,21-43 0,0 21 16,0-21 0,0 0-16,1 0 0,-1-21 15,0 0-15,-21-1 0,0 1 16,0 0-16,21 0 0</inkml:trace>
  <inkml:trace contextRef="#ctx0" brushRef="#br0" timeOffset="29547.49">17230 11070 0,'0'0'0,"-22"0"0,1 0 15,0 0-15,-21 21 0,-22 43 16,64-43-16,0 0 0,0 0 15,0 1-15,0-1 16,21-21-16,1 0 0,-1 21 0,0-21 16,21 0-16,-21 0 0,22 0 0,-22 0 15,21-21-15,-21 0 0,22 21 16,-22-22-16,0 1 0,0 0 0,-21 0 16,0 0-16,0 0 0,0-22 15,0 22-15,0 0 0,-21 21 16,0-21-16,21 0 0,-42 21 0,20 0 15,1 0-15,0 0 0,0 0 0,0 0 16,0 21-16,-1 0 0,1 0 16,21 0-16,-21 43 15,21 20-15,0-62 16,21-1-16,-21 0 0,21-21 16,1 21-16,20 0 0</inkml:trace>
  <inkml:trace contextRef="#ctx0" brushRef="#br0" timeOffset="30035.14">17780 12002 0,'0'0'0,"21"0"16,0-22-1,0 22-15,-21-21 0,22 0 0,-1 0 16,-21 0-16,21 0 0,0-22 0,0 22 16,0-21-16,1-1 0,20-41 15,-21 41-15,21-20 0,-20-1 16,-1 1-16,21-1 0,-21 1 0,0-1 16,22 1-16,-22-1 0,0 22 0,0 0 15,0-1-15,-21 1 0,0-21 16,0 41-16,0 1 0,0 0 15,-21 21 1,0 0-16,0 21 0,0 0 16,0 1-16,-1 20 0,22-21 15,-21 21-15,0-20 0,21 20 16,-21 0-16,0 1 0,0 20 0,21-21 16,0 22-16,-22-22 0,1 22 0,21-22 15,0 0-15,0 22 0,0-22 16,0 22-1,0-22-15,0 22 0,21-43 0,1 0 16,-1 0-16,0 0 0,0 0 0,0-21 16,0 0-16,1 0 0,20 0 15,-21 0-15,0 0 0,43 0 16,-22-21-16,0 0 0,-20 0 0,20 0 16</inkml:trace>
  <inkml:trace contextRef="#ctx0" brushRef="#br0" timeOffset="30877.17">18965 10393 0,'0'-21'16,"0"42"-16,21-42 15,1 21 1,-1 0-16,21 0 0,0 0 0,1 0 16,-1 0-16,0 0 0,22 0 15,-1 0-15,1 0 0,-1 0 16,43 0-16,-42-21 0,-22 21 15,0 0-15,1 0 0,-22 0 16,0 0-16,0-22 0,0 22 0,-21-21 31,-21 42 1,21 1-32,0 20 0,-21-21 15,21 0-15,0 22 0,0-1 16,0 0-16,0 1 0,0-1 0,0 0 15,-21 22-15,0-22 0,21 0 16,-21 1-16,-1-1 0,22 22 0,-21-22 16,0 0-16,21 22 0,-21-22 0,0 22 15,21-1-15,0-21 0,-21 64 16,21-42-16,0-22 0,0 22 16,0-22-16,0 0 0,0 1 0,0 20 15,0-21-15,21 1 0,-21-1 16,0 0-16,21 22 0,0-22 0,-21 1 15,21-22-15,-21 21 0,0 0 0,0-20 16,0 20-16,0-21 0,0 0 16,0 0-16,0 1 0,0-1 0,-21 0 15,0 0-15,0-21 0,0 21 16,-1 0-16,1-21 0,-63 22 16,41-1-1,22-21-15,-21 0 0,-1 0 0,22 0 16,-21 21-16,0-21 0,20 0 0,-20 0 15,21 0-15,0 0 0,0 0 0,-1-21 0,1 21 16,0-21-16,21-1 16,0 1-16,0 0 0,0 0 0</inkml:trace>
  <inkml:trace contextRef="#ctx0" brushRef="#br0" timeOffset="31580.73">18881 10922 0,'0'42'31,"0"-63"32,0 0-63,0 0 15,0 0 1,0 0 0,21 21 15,-21 21-16,0 0 1,0 0 0,0 0-16,0-42 78,0 0-63,0 0-15,0 0 16,21 21 0,0 0-16,0 0 0,0 0 15,1 0-15,-22 21 16,0 0-16,0 0 0,0 0 0,0 0 16,0 1-16,-22-1 0,1 21 15,0-21-15,-21 22 0,-1-1 0,-20-21 16,21 21-16,-22 1 0,1-1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09:56:35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466 0,'0'0'0,"0"-21"0,21 21 0,1 0 15,-22-22-15,21 22 16,-21-21-16,21 0 0,-21 0 16,0 0-16,0 0 15,0-1 1,-21 22-16,0-21 0,-1 21 16,1 0-16,0 0 15,0 0-15,0 0 0,-22 0 0,22 0 16,0 0-16,-21 21 0,-1 1 15,22-1-15,-21 0 0,0 0 0,-1 0 16,1 22-16,0-22 16,20 21-16,-20 0 0,21 1 0,0-1 15,-22 0-15,22 22 0,0-22 16,0 22-16,0-22 0,0 22 16,-1-22-16,22 0 0,0 43 15,0-43-15,0-21 0,0 22 16,22-22-16,-1 0 0,0 0 0,0 0 15,0 1-15,0-22 0,22 21 16,-22 0-16,21-21 16,1 0-16,-22 0 0,21 0 0,-21 0 15,22 0-15,-22 0 0,21 0 16,-21-21-16,22 21 0,-22-21 0,21 21 16,-21-22-16,22 1 0,-22 0 15,21 0-15,-21 0 0</inkml:trace>
  <inkml:trace contextRef="#ctx0" brushRef="#br0" timeOffset="603.15">2413 868 0,'0'0'0,"-21"-21"0,21 0 0,0-1 16,0 1-16,-21 0 15,-1 21-15,1 0 16,-21 0-16,21 0 0,-22 0 0,22 0 16,0 0-16,-21 0 0,21 0 15,-22 21-15,22 0 0,0 1 0,-21 20 16,20-21-16,1 21 0,-21 1 16,21-22-16,0 21 0,-1 1 0,1-1 15,21-21-15,-21 21 0,21 22 16,0-22-16,0-21 15,0 1-15,0-1 0,0 0 0,0 0 16,21-21-16,0 0 0,1 21 0,-1-21 16,0 0-16,0 0 15,0 0-15,43 0 0,-43-21 16,0 0-16,0 0 0,0 21 16,1-21-16,-1-22 0,21 22 0,-21 0 15,-21-21-15,21 20 0,1-20 16,-1 0-16,0 21 0,0-22 0,-21 1 15,21 21-15,0-43 16,-21 22-16,0 21 16,0 42 15,0 0-31,0 21 0,-21 22 16,21-22-1,-21 1-15,0-1 0,21-21 0,-21 21 16,21 1-16,0-22 0,0 21 15,0-21-15,0 1 0,0-1 0,0 42 16,0-42 0,21-21-1,0 0-15,0 0 0,0 0 16,1-21-16,-1 0 0,0 0 16</inkml:trace>
  <inkml:trace contextRef="#ctx0" brushRef="#br0" timeOffset="1162.83">2963 1016 0,'0'0'0,"106"-127"31,-106 106-31,0 0 0,0 0 15,-21 21 1,0 0-16,0 0 16,-1 21-16,-20-21 0,21 21 15,0 0-15,-22 0 0,22 0 16,-21 22-16,21-22 0,0 0 0,-1 0 16,1 0-16,21 1 15,-21-1-15,21 0 0,0 0 0,0 0 16,21-21-16,0 0 15,1 0-15,-1 21 0,0-21 0,0 0 16,0 0-16,0 22 0,1-22 16,20 21-16,-21-21 0,0 0 0,0 21 15,1-21-15,-1 21 16,0-21-16,0 21 0,0-21 0,-21 21 0,0 1 16,0-1-1,-21-21-15,0 21 0,0-21 16,0 21-16,-85 0 15,85-21-15,-22 0 0,22 0 16,-21 0-16,21 0 0,-43 0 16,43 0-16,0 0 0,0 0 15,-1 0-15,1 0 0,0 0 32,21-21-1,21 21-31,0 0 0,1-21 15,-1 21-15,42-21 16</inkml:trace>
  <inkml:trace contextRef="#ctx0" brushRef="#br0" timeOffset="1671.54">3556 1101 0,'0'-21'0,"0"42"0,21-42 0,0-1 16,0 1-16,1 21 15,-1-21-15,0 0 0,0 0 16,0 0-16,0-1 0,-21 1 15,22 0-15,-22 0 16,21 0-16,-21 0 0,0-1 16,0 1-1,-21 21-15,-1 0 16,1 0-16,0 0 0,0 0 16,0 0-16,0 21 0,-1 1 0,1-22 15,0 21-15,0 0 0,0 21 16,-43 1-16,22 20 15,42-42-15,-21 22 0,0-22 16,21 0-16,-22 0 0,22 21 0,0-20 16,0-1-16,0 0 0,0 0 15,0 0-15,0 0 0,22 1 16,-1-22-16,0 21 0,0-21 16,0 0-16,0 0 0,1 21 0,-1-21 15,0 0-15,0 0 0,0 0 16,0 0-16,1 0 0,-1 0 15,0-21-15,0 0 0,21-1 16,-20 1-16,-1 0 0</inkml:trace>
  <inkml:trace contextRef="#ctx0" brushRef="#br0" timeOffset="2934.12">4995 699 0,'-21'0'15,"0"0"-15,0 0 31,0 0-15,21-22 15,0 1-15,0 0 0,0 0-16,0 0 15,21 0 1,0 21-16,0-22 0,0 1 15,0 21-15,1 0 0,-1-21 16,0 21-16,0 0 0,0-21 16,0 21-16,1 0 0,-1 0 15,0 0-15,0 0 0,0 0 16,0 0-16,22 0 0,-22 0 16,0 0-16,0 0 15,-21 21-15,0 0 16,0 0-1,-21 1-15,0-1 0,21 0 16,-21-21-16,0 21 16,-1 0-16,22 0 0,-21 1 0,0 20 15,0-21-15,0 0 0,0 0 0,21 1 16,-22 20-16,1-21 0,0 0 0,0 22 16,0-22-1,0 0-15,-1 0 0,1 0 0,21 0 16,-21 1-16,0-1 0,0 0 0,0 0 15,21 0-15,-22-21 16,22 21-16,-21-21 0,21-21 63,21 21-63,-21-21 0,22 21 15,-1-21-15,-21 0 0,21 0 16,0-1-16,0 22 0,-21-21 15,21 0-15,22 0 0,-43 0 16,21 21-16,0-21 16,0 21-16,0 0 0,1 0 15,-1 0-15,0 21 16,0-21-16,-21 21 16,21 0-16,-21 0 0,21 0 0,1 1 15,-22-1-15,21 0 0,21 0 16,-21 0-1,0-21-15,1 0 0,-1 0 0,0 0 16,0 0-16,0-21 0,0 0 16,-21 0-16,22 21 0,-1-21 15,0-22-15,-21 22 16,0 0-16,0 0 16,0 0-16,0-1 0,0 1 15,-21 21 48,0 21-63</inkml:trace>
  <inkml:trace contextRef="#ctx0" brushRef="#br0" timeOffset="3723.03">1947 1736 0,'0'0'0,"-63"0"16,42 0-16,-1 0 15,44 0 32,-1 0-31,0 0-16,0 0 0,0 0 15,22 0-15,-1 0 0,43 0 16,42 0-16,-43 0 0,-20 0 16,20 0-16,1 0 0,0 0 15,-1 0-15,107-21 16,-106 21-16,20 0 0,-20 0 0,21 0 16,0-22-16,0 22 0,-1 0 0,1-21 15,127 21 1,-106-21-16,-21 0 0,21 21 0,0 0 15,-21 0-15,21-21 0,-21 21 0,21 0 16,-22 0-16,-20-21 0,21 21 16,-21 0-16,-1 0 0,1 0 0,0 0 15,-1 0-15,-20 0 0,63 0 16,-64 0-16,-20 0 0,-1 0 16,0 0-16,-21 0 0,1 0 0,-1 0 15,0 0-15,0 0 16,0 0 15</inkml:trace>
  <inkml:trace contextRef="#ctx0" brushRef="#br0" timeOffset="6366.88">8255 529 0,'-21'-21'0,"21"0"16,-21 21-16,21-21 15,0 42 32,0 0-47,21 0 16,0 0-16,0 22 0,0-1 0,0 0 15,1 22-15,20-1 0,-21 1 16,21-1-16,1 1 0,-22-1 0,21-20 16,-21 20-16,22 1 0,-1-22 0,-21 0 15,22 1-15,-22-1 0,0-21 16,0 22-16,0-22 0,0 0 0,-21 21 15,22-21 1,-22 1-16,0-44 47,-22 1-47,22 0 0,-21 0 16,21 0-16,-21 0 0,0-22 15,21 22-15</inkml:trace>
  <inkml:trace contextRef="#ctx0" brushRef="#br0" timeOffset="6728.09">8953 529 0,'-21'21'16,"0"-21"-16,0 22 0,0-1 16,-22 21-16,22 0 0,-21 1 15,21-1-15,-22 0 0,1 22 16,21-1-16,-21 1 0,-1-1 0,1 1 16,0-1-16,-1 1 0,1-22 15,0 22-15,20-22 0,1 0 16,-21 1-16,21-1 0,0-21 0,-1 22 15,1-22-15,21 0 0,-21 0 16,21 0-16,0 0 0,0-42 47,21 21-47,0-21 0,-21 0 16,22 21-16</inkml:trace>
  <inkml:trace contextRef="#ctx0" brushRef="#br0" timeOffset="7187.04">9165 1207 0,'0'0'0,"0"21"62,0 0-62,0 21 16,0-21-16,0 1 0,0 20 16,0-21-16,0 21 0,0 1 0,0-1 15,0 22-15,0-1 0,21-21 16,-21 22-16,21-1 0,-21 1 0,0-1 15,0 1-15,0-1 0,0 1 0,0 21 16,0-22-16,-21 22 0,0-22 16,0 1-16,0 20 0,0-20 0,-1-1 15,1 1-15,0-1 0,0-20 16,0 20-16,0-20 0,-1-1 0,1-21 16,21 0-16,0 22 0,-21-22 15,21 0-15,0-42 31,0 0-31,0-1 0,0 1 16,0 0-16,0-21 0,0-43 16,0 43-16,0-22 0</inkml:trace>
  <inkml:trace contextRef="#ctx0" brushRef="#br0" timeOffset="7583.12">9165 1439 0,'0'0'0,"0"-21"0,-21 0 15,21-21-15,0-1 16,0 22 0,0 0-16,21 0 0,-21 0 0,21 0 15,0 21-15,1-22 0,-1 1 16,0 21-16,21 0 0,-21-21 15,22 21-15,20 0 0,-42 0 16,22 0-16,-22 21 0,21 0 0,1 1 16,-22-1-16,0 0 0,0 0 15,0 21-15,-21-20 0,0 20 16,0-21-16,-21 0 0,0 22 0,0-22 16,-22 21-16,1-21 0,-21 22 15,41-22-15,-83 42 16,83-63-16,1 0 15,0 0-15,0 0 0,0 0 16,21-21 15,21 0-31,0 21 0,0-21 16</inkml:trace>
  <inkml:trace contextRef="#ctx0" brushRef="#br0" timeOffset="8162.79">10329 1249 0,'0'-21'15,"0"42"-15,0-63 0,0 20 0,0 1 16,-21 0-16,0 21 15,0 0-15,0 0 0,-22 0 0,22 0 16,0 0-16,-21 0 0,20 21 16,-20-21-16,0 21 0,21 1 0,-22 20 15,22-21-15,0 0 0,-21 22 16,20-22-16,1 21 0,-21-21 16,21 22-16,0-1 0,21 0 15,0-21-15,0 1 0,0-1 16,0 0-16,21 0 0,0-21 15,0 0-15,0 0 0,22 0 0,-22 0 16,21 0-16,-21 0 0,22-21 16,-22 0-16,21 0 0,-21-1 0,22 1 15,-22 0-15,21 0 0,-21 0 16,0-22-16,1 22 0,-1 0 0,0-21 16,0 21-16,-21-1 0,0 1 15,21 0-15,-21 0 16,0 42 15,0 0-31,-21-21 0,21 21 16,0 1-16,-21 20 0,21-21 15,0 0-15,0 0 0,0 22 0,0-22 16,0 0-16,-21 0 0,21 0 0,0 1 16,0-1-16,0 0 0,0 0 15,21-21 1,0 0-1,0-21-15,0 0 16</inkml:trace>
  <inkml:trace contextRef="#ctx0" brushRef="#br0" timeOffset="8482.93">10943 677 0,'0'0'0,"0"-21"0,-21 21 31,0 0-15,21 21-16,-21 1 0,21-1 0,0 21 16,0 0-16,-22 1 0,1-1 15,21 0-15,-21 64 16,21-63-16,-42 62 0,42-62 15,0-1-15,0-21 0,-21 22 0,21-22 16,-22 21-16,22-21 0,0 0 0,0 1 16,0-1-16,22-21 31,-1-21-15,-21-1-16</inkml:trace>
  <inkml:trace contextRef="#ctx0" brushRef="#br0" timeOffset="9198.57">10520 1143 0,'-21'0'16,"42"0"-16,-64 0 0,65 0 16,-1 0-1,0 0-15,0-21 0,21 21 0,1 0 16,20-21-16,-20 21 0,20-21 15,-21 21-15,22-22 0,-1 1 16,-20 21-16,20-21 0,1 0 16,-22 0-16,0 0 0,1-1 0,-1 1 15,-21 0-15,22 0 0,-22-21 16,0 20-16,0 1 0,-21 0 0,0 0 16,0 0-16,0 0 0,0-22 15,0 22-15,-21 21 31,21 21-15,-21 0-16,21 22 16,-21-22-16,21 0 0,-22 21 0,22 1 15,0-1-15,0 0 0,-21 1 16,0 84-16,0-85 16,21 0-16,0 1 0,0-22 15,-21 21-15,21-21 0,-21 1 0,21-1 16,0 0-16,0 0 0,0 0 15,-22 0-15,22 1 0,-21-22 16,21-22 15,0 1-31,0 0 16,0 0-16,0 0 0,0 0 16,0-22-16,21 22 0,1 0 15,-1-21-15,-21 20 0,21 1 0,0 0 16,21 0-16,-20-21 0,-1 42 15,42-43-15,-42 22 0,1 21 16,-1 0-16,21 0 0,-21 0 16,0 0-16,1 0 0,-1 21 0,0 0 15,0 22-15,0 20 16,-21-42-16,0 22 0,0 20 16,0-42-16,-21 22 0,0-22 15,21 0-15,-21 0 16,0 0-16,21 1 0,-22-1 15,22 0-15,-21-21 0,0 0 32,21-21-17</inkml:trace>
  <inkml:trace contextRef="#ctx0" brushRef="#br0" timeOffset="10018.7">13081 720 0,'0'-21'15,"0"42"-15,0-64 0,0 65 47,0-1-47,0 0 0,0 21 0,0 1 16,0-1-16,0 0 0,0 1 16,0-1-16,-21 64 0,0 0 15,21-64 1,0 0-16,-22 1 0,22-1 0,-21 0 15,21-21-15,-21 22 0,21-22 0,0 0 16,0 0-16,0 0 0,-21 1 16,21-1-1,0-42 1,0-1 0,0 1-16,0 0 0,0 0 0,0 0 15,21 0-15,-21-1 0,0 1 16,21 0-16,0-21 0,22-1 15,-22 22-15,21 0 0,-21 0 16,22 21-16,-22-21 0,21 0 0,1 21 16,-22 0-16,21 0 0,-21 0 0,43 0 15,-43 0 1,0 0-16,0 21 0,0 0 0,1 0 16,-22 0-16,0 0 0,0 1 15,0 20-15,0-21 0,-22 0 0,1 22 16,-21-22-16,21 0 0,-22 0 15,22 0-15,-21 0 0,0 1 0,20-22 16,-20 21-16,21 0 0,0-21 16,0 0-16,-1 0 0,1 0 0,0 0 15,21-21 17,21 0-17,0 21 1,1-22-16,-1 1 0,0 0 15</inkml:trace>
  <inkml:trace contextRef="#ctx0" brushRef="#br0" timeOffset="10814.24">13801 1228 0,'0'0'0,"21"0"0,-21 21 31,-21 0-15,21 0-16,-22 0 0,22 1 0,-21-1 15,21 0-15,-21 0 0,21 0 16,0 0-16,0 1 16,0-1-16,0 0 0,0 0 15,21-21-15,0 0 0,1 0 0,41 0 16,22 0-1,-43 0-15,0-21 0,-20 21 16,20-21-16,0 0 0,-21 21 16,22-22-16,-22 1 0,0 0 0,0 0 15,0-21-15,1-22 16,-22 43 0,0 0-1,-22 21 1,1 21-16,21 0 15,-21 0-15,21 0 0,0 1 16,0-1-16,0 0 0,-21 21 16,21-21-16,-21 22 0,21-1 0,0 0 15,0 1-15,0-1 0,0 64 16,0-43-16,0-20 0,0 20 16,0 1-16,0-1 0,0-20 15,-21 20-15,21 1 0,-22-1 0,22 1 16,-21-1-16,21 1 0,-21-1 0,0 128 15,0-128 1,21-21-16,0 22 0,0-22 0,-21 1 16,21-1-16,-22 0 0,1 1 0,21-22 15,-21 21-15,0-21 0,0 22 0,0-22 16,-1 0-16,1-21 16,-21 21-16,21-21 0,0 0 15,-1 0-15,1-21 0,-21 0 0,21 21 0,0-43 16,-22 22-16,22 0 0,0-21 15,-21-1-15,20 1 0,1 0 16,0-22-16,-21-42 0,21 22 16,21 20-16,0-20 0,0 20 0,0-21 15,0 22-15,0-1 0,21-20 16,0 20-16,0 1 0,43-85 16,-1 63-1,-42 43-15,0-1 0,22 1 16,-22 21-16,0 0 0,21-22 0,-20 22 15,20 0-15,-21 0 0,0 0 0,0-1 16,1 22-16,-1-21 0,-21 0 0,0 0 16</inkml:trace>
  <inkml:trace contextRef="#ctx0" brushRef="#br0" timeOffset="13239.5">15367 1080 0,'0'0'16,"-21"-22"-16,21 1 15,-21 21 1,21 21-1,0 1-15,0-1 0,0 0 16,0 0-16,0 21 0,0 1 0,0-22 16,0 21-16,0 1 0,0-22 15,0 21-15,0 0 0,-22-20 16,22-1-16,0 21 0,-21-21 0,21 0 16,0 1-16,0-1 0,0 0 15,-21 0-15,0-21 16,21-21 15,0 0-31,0 0 0,0-1 0,0 1 16,0 0-16,0-21 0,0 21 15,0-1-15,0-20 0,0-21 16,42-22 0,-42 64-16,21-22 0,1 22 0,-1-21 15,0 21-15,21 0 0,-21-1 0,1 22 16,20-21-16,-21 21 0,64 0 15,-22 21 1,-42 1-16,1-1 0,-1 0 16,0 21-16,0-21 0,-21 22 0,0-1 15,0-21-15,0 22 0,0-22 16,0 42-16,0-20 16,0-22-16,0 0 0,0 0 0,0 0 0,0 0 15,-21-21 1,0 0-1,21-21 1,-21 0-16,21 0 16,0 0-16,0 0 0,0-1 0,0 1 15,0 0-15,0-21 0,0-1 16,0 22-16,0-63 16,21 41-16,0 22 0,0-21 0,0-1 15,0 22-15,1 0 0,-1 0 0,0 0 16,21 0-16,-21 21 0,43 0 15,-43 0-15,21 21 0,-20 0 16,-1 0-16,21 21 0,-21 1 0,-21-22 16,0 21-16,21 1 0,-21-1 15,0 0-15,0-21 0,0 22 16,0-22-16,-21 42 0,21 1 16,0-43-16,0 0 15,-21 0-15,21 1 0,0-1 16,21-21-1,0 0-15,1 0 0,-1 0 16,21-21-16,-21 21 0,0-22 16,22 22-16,-22-21 0,0 0 0,21 0 15,-20 0-15,20-22 16,-21 22-16,0 0 0,0-21 0,-21 21 16,0-22-16,22 1 0,-22 21 15,0-22-15,0 22 0,0-21 16,0 21-16,0 0 0,0-1 0,0 1 15,-22 42 17,22 1-32,-21-1 0,21 0 0,0 0 15,0 21-15,0-20 0,-21 20 16,21 0-16,0-21 0,0 22 0,0-22 16,0 0-16,0 0 0,0 22 15,0-22-15,21 0 16,22 0-16,-22-21 0,0 0 15,0 0-15,0 0 0,0 0 16,1 0-16,-1 0 0,42-21 16,-42 0-16,1 0 0,20-1 15,-21 1-15,0 0 0,0 0 0,1-21 16,-22-1-16,21 22 0,0-21 0,-21-1 16,0 22-16,0-21 0,0 21 15,0 0-15,0-1 0,0 1 16,0 0-16,0 42 31,-21 0-31,21 1 0,-21-1 16,-1 21-16,22-21 0,-21 22 0,21-22 15,0 21-15,-21-21 16,21 22-16,-21-22 0,21 21 0,0-21 16,0 0-16,0 22 0,0-22 15,0 0-15,0 0 0,21-21 16,0 21-16,0-21 0,1 0 15,-1 0-15,0 0 0,0 0 16,0 0-16,0-21 0,22 0 16,20-21-16,-42 21 15,1-1-15,20-20 0,-21 21 0,0-21 16,0-1-16,1 1 0,-22 0 0,21-1 16,0 1-16,0-22 15,-21 22-15,0 0 0,21-22 0,-21 22 16,21 0-16,1-22 15,-22 43-15,0 0 0,0 0 0,0-1 16,-22 44 0,22-1-1,-21 21-15,0-21 0,21 64 16,-21-43-16,21 1 0,-21-1 16,0 0-16,21 1 0,0-1 0,0 0 15,-22 1-15,22-1 0,0 0 16,-21-21-16,21 43 0,0-22 15,0-21-15,0 1 16,0-1-16,0 0 0,21 0 0,1 0 16,-1 0-16,0-21 0,21 22 15,-21-22-15,1 0 0,-1 0 16,0 0-16,0 0 0,0 0 16,22-22-16,-22 1 0,0 0 0,0 21 15,0-21-15,0-21 0,1 20 0,-1 1 16,0-21-16,0 0 0,0-1 0,0 1 15,1-43 1,-1 22-16,0 20 0,-21-20 0,21 21 16,-21-22-16,0 22 0,21-1 0,-21 22 15,0 0-15,0-21 0,0 21 16,0-1-16,0 44 31,0-1-15,0 0-16,0 0 0,-21 21 0,21 1 15,-21-1-15,21 0 0,0 1 0,-21 20 16,0-20-16,21-1 16,-22 0-16,22 22 0,-21 42 15,0-43-15,21-42 16,0 22-16,0-22 0,0 0 16,21 0-16,0-21 0,1 0 15,-1 0-15,0 0 16,0 0-16,0 0 0,22 0 0,-22-21 15,0 0-15,21 21 0,-21-21 16,1-1-16,20 1 0,0-42 16,-21 42-16,1-1 0,-22-20 15,0 21-15,21 0 0,-21 0 16,0 42 0,-21 0-1,21 0-15,0 0 0,-22 0 16,22 1-16,0-1 0,0 0 15,-21 0-15,21 0 0,0 22 16,0-22-16,0 0 0,21-21 16,1 0-16,-22 21 0,21-21 15,0 0-15,0 0 0,0 0 0,0 0 16,1 0-16,-1 0 16,0-21-16,-21 0 0,21 21 0</inkml:trace>
  <inkml:trace contextRef="#ctx0" brushRef="#br0" timeOffset="13551.33">18478 804 0,'0'22'0,"0"-44"0,0 65 16,0-22-1,22-21 1,-1 0-16,0 0 16,-21-21-16,0 0 0,0-1 15,0 1 1,0 0 0,-21 21-1,0 0-15,-1 0 16,1 21-16,21 0 15,0 1-15,-21-1 16,21 0-16,-21-21 16</inkml:trace>
  <inkml:trace contextRef="#ctx0" brushRef="#br0" timeOffset="13787.19">17695 1228 0,'0'0'0,"-21"0"16,0 0-16,21 21 0,21-21 31,0 0-31,0 0 0,1 0 16,-1-21-16,0 21 0,0 0 0,0 0 15,0 0-15,22 0 0,-22 0 16,0 0-16,0 0 0,0 0 0,1 0 15,20-21-15,-21 21 16,0 0-16</inkml:trace>
  <inkml:trace contextRef="#ctx0" brushRef="#br0" timeOffset="14236.93">18690 1249 0,'0'-42'16,"0"20"-16,0 1 15,0 0 1,-21 21 15,0 21-31,21 0 0,0 1 16,0-1-16,-21 0 0,-1 21 0,22-21 15,-21 22-15,-21 63 16,42-64-16,-21 21 0,0 1 0,-1-22 16,1 43-16,21-22 0,-42 128 15,0-1 1,20-126-16,1-1 16,-21 86-16,21-86 15,0 1-15,-1-1 0,1 1 0,0-22 16,0 0-16,21 1 0,-21 20 15,0-21-15,21-20 16,21-22 0,-21-22-16,21 1 15,0 0-15,0 0 0,0 0 16,1-22-16,-1 22 0,0-21 0,0 0 16,0-1-16,0-20 0,1 20 0</inkml:trace>
  <inkml:trace contextRef="#ctx0" brushRef="#br0" timeOffset="14603.72">18521 1482 0,'0'0'0,"0"-43"0,0 22 0,0-21 16,0 21-16,0 0 0,0-22 15,21 22-15,-21-21 0,21 21 0,21-22 16,-20 22-16,-1 0 0,0 0 15,0 0-15,21-1 0,-20 22 0,20 0 16,-21 0-16,0 0 0,22 0 16,-22 22-16,63 20 15,-62 0-15,-1-21 0,-21 1 16,0 20-16,0 21 16,0-41-16,0-1 0,0 0 0,-21 0 0,-1 0 15,1 0-15,0 1 16,-21-1-16,21-21 0,-1 21 0,-20-21 15,21 0-15,0 21 0,0-21 16,-1 0-16,1 0 0,0 0 0,21 21 16,21-21 15,0-21-31,1 21 16,-1-21-16</inkml:trace>
  <inkml:trace contextRef="#ctx0" brushRef="#br0" timeOffset="14918.54">19579 445 0,'0'21'16,"0"0"-16,0 0 15,0 21-15,-21 1 0,0-1 16,0 22-16,21-1 0,-22 1 16,1-1-16,0 1 0,0-1 0,0 1 15,0-1-15,-1-21 0,1 22 16,21-22-16,-21 22 0,0-22 16,21-21-16,0 0 0,0 1 15,0-1-15,0 0 16,21-42-1,0 21 1,0-21-16,1-1 0</inkml:trace>
  <inkml:trace contextRef="#ctx0" brushRef="#br0" timeOffset="15275.34">19621 1270 0,'22'0'16,"-44"0"-16,65 0 0,-22 0 0,0 0 16,0 0-16,0 0 0,1 0 15,-1-21-15,0 21 0,0-21 0,0 21 16,0-21-16,1 21 0,-22-22 16,0 1-16,0 0 0,0 0 15,0 0-15,0 0 0,-22 21 16,1 0-16,0 0 15,0 0-15,0 0 0,-43 21 16,43 0-16,0 0 0,0 21 16,0-20-16,-1 20 0,1-21 0,0 21 15,21-20-15,0-1 0,0 0 16,0 0-16,0 0 0,0 0 0,21 1 16,0-22-16,1 0 0,-1 21 0,0-21 15,0 0-15,0 0 0,22 0 16,-22 0-16,0 0 0,0-21 15,0-1-15,0 1 0</inkml:trace>
  <inkml:trace contextRef="#ctx0" brushRef="#br0" timeOffset="16058.92">21251 1185 0,'21'0'0,"-42"0"0,64 0 0,-22 0 16,0 0-16,-21-21 0,21 21 15,0-21-15,-21 0 0,21 21 16,-21-21-16,0 0 0,0-1 16,0-20-16,0 21 0,0-21 15,-63-22-15,42 64 16,0-21-16,-1 21 0,1 0 0,-21 0 16,21 0-16,-22 0 0,22 21 15,-21 21-15,21-20 0,-64 105 16,22-43-1,41-41-15,1-1 0,0-21 0,0 21 16,21-20-16,0 20 0,0-21 0,0 0 16,0 0-16,21 1 15,0-22-15,22 0 0,-22 0 16,21 0-16,-21 0 0,106-22 16,-84 1-16,-1 0 15,43-21-15,-64 21 0,21-1 16,-21-20-16,0 21 0,1-21 15,20-64 1,-42 85-16,0-22 0,0 22 0,0 0 16,-21 42 15,21 21-31,0-20 0,-43 41 16,43-42-16,-21 22 0,21-22 15,-21 21-15,0 0 16,21-20-16,0-1 0,0 0 0,0 0 15,21-21 1,0 0-16,0 0 0,22 0 16,-22 0-16,0-21 0</inkml:trace>
  <inkml:trace contextRef="#ctx0" brushRef="#br0" timeOffset="16370.74">21907 550 0,'0'0'0,"0"-21"0,22-42 16,-22 84-1,0 21 1,0-21-16,-22 22 0,22-1 16,-21 0-16,21 1 0,-21 63 15,0-43-15,0 1 0,21-1 16,0-21-16,-21 22 15,-1-22-15,22 1 0,-21-1 0,21 0 16,0-21-16,0 22 0,0-22 0,0 0 16,0 0-16,21-21 47,1 0-47,-22-21 0,21 0 0,0 0 15,0-22-15</inkml:trace>
  <inkml:trace contextRef="#ctx0" brushRef="#br0" timeOffset="17135.3">22267 529 0,'0'-63'16,"0"126"-16,0-105 16,0 63-16,0 0 15,0 0-15,0 1 0,0 20 16,0 0-16,-21 1 0,0-1 15,21 21-15,-21-20 0,0 20 0,-1 1 16,22-22-16,-21 22 0,0-22 16,21 43-16,-21-1 15,0-63-15,21 1 0,0-1 16,0 0-16,0 0 0,0 0 0,21-21 16,0 0-1,0 0 1,0 0-16,1 0 0,-1-21 0,0 21 15,0-21-15,0 0 0,22 0 16,-22-1-16,0 1 0,21-42 16,-21 20-16,1 22 0,-22-21 15,0 21-15,0 0 0,0-1 0,0 1 16,-22 21 0,1 0-1,21 21-15,0 1 16,0-1-16,0 0 15,0 0-15,0 0 0,0 0 16,21-21-16,-21 22 16,22-1-16,-22 0 0,0 0 0,0 0 15,0 0-15,0 1 0,0-1 16,0 0-16,0 0 0,0 0 16,0 0-1,21-21 1,0 0-16,0 0 0,0 0 15,0 0-15,1-21 0,-1 21 0,21-21 16,-21 21-16,0-21 0,22 0 0,-22 0 16,0-1-16,21-20 0,-20 21 15,-1-21-15,0 20 0,0-20 0,-21 21 16,21 0-16,-21 0 0,21 21 16,-21 21 15,0 0-31,0 0 0,-21 21 15,21-20-15,-21-1 0,21 0 0,0 0 16,0 0-16,0 0 0,0 1 16,0-1-16,0 0 0,-21-21 15,21-21 32,0 0-47,0-1 0,0 1 16,21 0-16</inkml:trace>
  <inkml:trace contextRef="#ctx0" brushRef="#br0" timeOffset="17315.2">22966 677 0,'0'0'0,"0"-21"16,-21 21-1,-1 0 1,1 21 15,0-21-15,0 0-1</inkml:trace>
  <inkml:trace contextRef="#ctx0" brushRef="#br0" timeOffset="17524.08">21696 889 0,'0'0'16,"-21"0"-16,-1 21 0,1-21 0,42 0 31,1 0-31,-1 0 0,0 0 16,21 0-16,1 0 15,-1 0-15,0 0 0,22 0 0,-22 0 16,22 0-16,-1-21 0,1 21 15,-1 0-15</inkml:trace>
  <inkml:trace contextRef="#ctx0" brushRef="#br0" timeOffset="18130.73">23368 466 0,'-21'-21'0,"42"42"0,-63-42 16,20 21 0,1 21-16,21 0 15,0 0-15,-21 0 0,21 0 16,-21 22-16,21-1 0,-21 0 0,21 1 16,-21-1-16,21 22 0,0-22 15,0 21-15,-22-20 0,22 20 0,-21-20 16,0-1-16,21 0 0,0 1 15,-21-1-15,21 0 0,-21-21 0,21 43 16,0-43 0,0 0-16,-21 0 0,21 1 0,0-44 47,0 1-47,0 0 15,21 0-15,-21 0 16,0-22-16,42 1 0,-21 21 15,0-21-15,1 20 0,-1 1 16,0 0-16,0 0 0,0 0 0,22 21 16,-22-21-16,21 21 0,-21 0 15,22 0-15,-22 0 0,42 21 16,-42 0-16,22 0 0,-22 0 0,0 0 16,-21 22-16,0-22 0,0 0 15,0 21-15,0-20 0,0-1 16,-21 0-16,-21 0 0,-1 0 15,1 0-15,0 1 0,-43-1 16,43 0-16,-1-21 0,1 0 0,0 0 16,-1 0-16,22 0 0,0 0 15,0 0-15,42 0 32,0-21-32,0 21 15,0-21-15,1 21 0,-1-22 16</inkml:trace>
  <inkml:trace contextRef="#ctx0" brushRef="#br0" timeOffset="18610.46">23918 995 0,'0'0'0,"-21"21"31,21 0-31,-21 0 0,0 1 0,0 41 16,-1-21 0,22-20-16,-21 20 0,21-21 0,-21 21 15,21-20-15,0-1 0,0 0 0,0 0 16,0 0-16,0 0 0,0 1 16,21-22-16,0 21 0,1-21 15,-1 0-15,21 0 0,-21 0 16,0 0-16,1 0 0,20-21 0,-21-1 15,0 22-15,0-21 0,1 0 0,-1 0 16,42-85 0,-20 43-16,-22 20 15,0 22-15,-21-21 0,0 21 0,0-1 16,0 44 15,-21-1-31,21 21 0,-21-21 16,-1 22-16,1-22 0,21 0 0,0 21 15,0-21-15,0 1 0,-21 20 16,21-21-16,0 0 0,0 0 0,0 1 16,0-1-16,21-21 15,0 0-15,1 0 16,-1 0-16,0 0 16,0-21-16,0-1 0</inkml:trace>
  <inkml:trace contextRef="#ctx0" brushRef="#br0" timeOffset="18911.32">24807 423 0,'0'0'16,"0"-21"-16,0 0 0,-21 21 15,21 21 1,0 0-16,-21 1 0,0-1 15,21 21-15,0 0 0,-21 1 0,-1 20 16,1 1-16,21-1 0,-21 1 16,0-1-16,21 1 0,0-1 15,0 1-15,-21-22 0,21 0 16,-21 1-16,21-1 0,0 0 0,0-20 16,0 20-16,0-21 0,0 0 15,21-21 1,0-21-1,0 21-15,0-21 16</inkml:trace>
  <inkml:trace contextRef="#ctx0" brushRef="#br0" timeOffset="19263.11">24892 1228 0,'0'21'15,"21"-21"1,0 0-16,0 0 0,1 0 16,-1 0-16,0-21 15,0 21-15,0-21 0,0-1 0,1 22 16,-22-21-16,0 0 0,21 0 0,-21 0 16,0 0-16,0-1 15,-21 22-15,-1 0 16,1 0-16,0 0 15,0 22-15,-21-1 0,20 0 16,1 0-16,0 21 0,0-20 16,-21 41-16,20-42 0,1 22 15,21-22-15,0 21 0,0-21 16,0 0-16,0 1 16,21-22-16,22 21 0,-22-21 15,0 0-15,0 0 16,0 0-16,22 0 0,-22 0 0</inkml:trace>
  <inkml:trace contextRef="#ctx0" brushRef="#br0" timeOffset="19678.87">25654 1058 0,'-64'0'15,"128"0"-15,-170 0 0,85 22 16,0-22-16,-22 21 0,22 0 0,-21-21 15,21 21-15,0 0 16,-1 0-16,1 1 0,21-1 16,0 0-16,0 0 15,21 0 1,1 0-16,-1-21 0,0 0 0,0 22 16,21-22-16,-20 0 0,-1 21 15,0-21-15,0 21 0,0 0 0,-21 0 16,0 0-1,0 1-15,0-1 16,-42-21-16,21 21 16,0-21-16,-1 0 0,1 0 15,0 0-15,-21 0 0,21 0 0,-1 0 16,-20 0-16,21 0 0,0 0 16,0 0-16,-1 0 0,1 0 0,0 0 31,21-21-16,0 0 1,0-1-16,21 1 16</inkml:trace>
  <inkml:trace contextRef="#ctx0" brushRef="#br0" timeOffset="19994.68">24342 826 0,'0'0'0,"-43"0"0,22 0 0,21-22 15,21 22 1,0 0-16,1 0 16,20-21-16,21 21 0,-20 0 0,20 0 15,1 0-15,-1 0 0,1-21 16,-1 21-16,1 0 0,-1-21 0,-20 21 15,20 0-15,-21 0 0,1 0 16,-1-21-16,0 21 0,-20 0 16,-1 0-16,0 0 0,0 0 15,-42 0 17,0 0-32,0 0 15,-1 0-15</inkml:trace>
  <inkml:trace contextRef="#ctx0" brushRef="#br0" timeOffset="21010.17">8340 2223 0,'0'0'0,"-22"0"0,22 21 0,22-21 63,-1 0-63,0 0 0,21 0 0,1 0 15,-1 0-15,21 0 0,1 0 0,-1 0 16,22 0-16,0 0 0,-1 0 16,107 0-16,-1 0 15,-84 0-15,0-21 0,21 21 16,-21 0-16,0 0 0,21-22 16,-21 22-16,-1-21 0,1 21 0,0 0 15,0-21-15,0 21 0,0 0 0,-1 0 16,-20-21-16,0 21 0,-1 0 15,1 0-15,-21 0 0,-22 0 0,21 0 16,-20 0-16,-22 0 0,0-21 0,0 21 16,0 0-16,1 0 15,-1 0-15,-42 0 47,-1 0-31</inkml:trace>
  <inkml:trace contextRef="#ctx0" brushRef="#br0" timeOffset="21599.17">13356 2074 0,'0'0'0,"-21"0"0,-21 0 0,20 0 15,-20 0-15,0 0 16,21 22-16,42-22 16,21 0-1,0 0-15,1 0 0,20 0 16,1 0-16,-22 0 0,106 0 16,0 0-16,-63-22 15,0 22-15,-1 0 0,1 0 16,-21 0-16,20-21 0,-20 21 0,42 0 15,-64 0-15,-21 0 0,21 0 16,-20 0-16,-1 0 0,-21-21 16,21 0 15,-21 0-31,21 21 16</inkml:trace>
  <inkml:trace contextRef="#ctx0" brushRef="#br0" timeOffset="22330.8">16044 2032 0,'0'0'0,"-21"0"0,0 0 16,0 0-16,0 0 15,-1 0 1,22 21-1,22-21 1,-1 0-16,21 0 16,-21 0-16,22 0 0,-1 0 15,21 0-15,1 0 0,-1 0 0,22 0 16,84 0-16,-84 0 16,0-21-16,-1 21 0,22-21 0,106 21 15,-85 0-15,-21-21 16,21 21-16,-21 0 0,21 0 15,0-21-15,105 21 16,-105 0-16,-21 0 0,127-22 0,-127 22 16,0 0-16,-22 0 0,1 0 15,0 0-15,-22 0 0,1 0 0,-1 0 16,-20 0-16,-1 0 0,-21 0 16,21 0-16,-20 0 0,-1 0 0,0 0 15,0 0 32,-21-21-31,21 21-1,0-21-15,1 21 16</inkml:trace>
  <inkml:trace contextRef="#ctx0" brushRef="#br0" timeOffset="23090.43">21442 1926 0,'0'0'0,"-21"0"0,-1 0 16,44 0 31,-1 0-47,21 21 0,-21-21 15,43 0-15,-22 0 0,22 0 16,-1 0-16,1 0 0,20 0 16,64 0-16,-63 0 0,21 0 15,0 0-15,0 0 0,21 0 16,-22 0-16,22 0 0,0 0 0,-21 0 16,21 0-16,0 0 0,-21 0 15,21 0-15,106-42 0,-127 42 16,0-21-16,-1 21 0,1-21 15,0 21-15,0 0 0,0 0 0,0-21 16,-22 21-16,1 0 0,0 0 0,-1 0 16,64 0-1,-105 0-15,20 0 0,-20 0 0,-1 0 0,-21 0 16,21-22-16,-20 22 16,-1 0-16,0 0 15,-42-21 79,0 21-94</inkml:trace>
  <inkml:trace contextRef="#ctx0" brushRef="#br0" timeOffset="23223.21">25315 1799 0,'-21'21'16,"0"-21"0,0 0-1,0 0 1,-1 0-16,1 22 0,0-22 0</inkml:trace>
  <inkml:trace contextRef="#ctx0" brushRef="#br0" timeOffset="46222.66">1079 4297 0,'0'0'0,"0"-21"0,0 0 16,0-1-1,0 1 1,22 0 0,-1 21-16,-21-21 15,21 21-15,0-21 16,0 21-16,-21 21 94,21-21-79,1 0 1,-1 0-16,0 0 0,0 0 0,0 0 16,0-21-16,22 21 0,-22-21 15,21-1-15,1 1 0,-22 0 16,21-21-16,0 21 0,-20-1 0,20 1 15,-21 0-15,0-21 0,0 21 16,-21-1-16,0 1 0,0 0 16,-21 0-16,-21 21 15,21-21-15,-22 21 0,1 0 16,0 0-16,-22 0 0,22 21 16,-22 0-16,22 0 0,0 0 0,-1 1 15,1-1-15,0 21 0,-1-21 16,22 22-16,-21-1 0,21 0 15,21 1-15,0-22 0,-21 21 0,21-21 16,0 22-16,0-22 0,0 0 16,0 0-16,42 21 0,0-20 15,-21-22-15,22 21 0,-22 0 16,21-21-16,1 21 0,-1 0 0,0-21 16,1 21-16,-1 1 0,-21-1 15,0-21-15,0 21 0,1 0 16,-22 43-16,0-43 15,-22 0-15,1 21 0,-21-21 16,0 22-16,-1-22 0,-20 21 16,20-21-16,-20 1 0,-1-1 0,22 0 15,0 0-15,-64-21 16,64 0-16,-1 0 0,1-21 0,21 0 16,-22 0-16,22-1 0,-21 1 0,21-21 15,0 21-15,-1-22 0,1 22 16,0-42-16,21 42 15,0-1-15,0 1 0,0 0 16,0 0-16,21 21 16,0 0-16,1 0 0,-1 0 15,0 0-15,21 0 0,-21 0 16,1 0-16,20 0 0,-21 0 0,21 0 16</inkml:trace>
  <inkml:trace contextRef="#ctx0" brushRef="#br0" timeOffset="46940.66">1863 4445 0,'0'0'0,"-22"0"15,22 21 1,0 0-16,-21 1 15,21 20-15,-21-21 0,21 0 0,-21 0 16,21 22-16,-21-22 0,21 0 16,0 21-16,0-20 0,0-1 0,0 0 15,0 0-15,0 0 0,0 0 16,21-21-16,0 0 16,0 0-16,0 0 0,1 0 15,-1 0-15,0-21 0,21 0 0,-21 21 16,1-21-16,20-21 0,-21 20 15,0 1-15,43-21 16,-43 21-16,0 0 0,-21-1 0,0 1 16,21 0-16,-21 0 0,0 0 15,0 0 1,-21 21 0,21 21-1,0 0-15,0 0 0,0 0 16,0 0-16,0 1 0,0 20 15,0-21-15,0 21 0,0 1 16,0 20-16,0-20 0,0-1 0,0 21 16,0 1-16,21-22 0,0 22 15,-21-1-15,0-20 0,0 84 16,0-106-16,0 42 0,0-20 16,0 20-16,0 1 0,0-1 0,0-21 15,0 1-15,-21 20 0,21-20 16,-21-1-16,-21 21 0,-22 1 15,64-22-15,-42 1 16,21-22-16,-22-21 0,22 21 16,-21-21-16,0-21 0,-1 21 0,-20 0 15,20-21-15,1-1 0,0 1 0,-1 21 16,1-21-16,0 0 0,-1 0 16,-20-43-16,42 22 15,21 0-15,0 20 0,0-20 16,0 21-16,0-21 0,0 20 15,0 1-15,21-21 0,-21 21 0,21-22 16,0 22-16,-21-21 0,0 0 16,43-1-16,-22 1 0,21 0 0</inkml:trace>
  <inkml:trace contextRef="#ctx0" brushRef="#br0" timeOffset="47502.86">2413 4614 0,'-64'0'32,"64"22"-32,0-1 0,-21-21 15,21 21-15,0 0 16,0 21-16,-21-20 0,21-1 0,0 21 15,0-21-15,0 0 0,0 64 16,0-64-16,0 0 16,0 1-16,0-1 15,0 0-15,0-42 32,0 0-17,0-1-15,0 1 0,0 0 0,0-21 16,0 21-16,0-22 0,0 1 15,0 0-15,42-22 16,-20 43-16,-1 0 0,0-22 16,21 22-16,-21 0 0,22 21 0,-22-21 15,21 0-15,-21 21 0,22 0 16,-22 0-16,21 0 0,-21 21 0,1 0 16,-1 0-16,21 0 0,-42 1 15,21-1-15,-21 21 0,21-21 0,-21 22 16,0-1-16,0-21 0,0 21 0,0 1 15,-21-22-15,21 0 16,0 21-16,-21-20 0,0-1 0,21 0 16,0 0-16,0-42 31,0 0-15,0 0-16,0-1 0,0-20 15,21 21-15,0-21 0,-21 20 16</inkml:trace>
  <inkml:trace contextRef="#ctx0" brushRef="#br0" timeOffset="47823.68">3217 4149 0,'-21'21'31,"21"0"-31,0 0 0,-21 0 16,21 22-16,0-22 0,0 21 16,0 1-16,0-1 0,0 0 15,0 1-15,0-1 0,-21 0 16,21 1-16,0 41 0,21-63 0,-21 22 16,0-22-16,-21 21 0,21-21 15,0 1-15,-21-1 0,21 0 0,0 0 16,-22-42 31</inkml:trace>
  <inkml:trace contextRef="#ctx0" brushRef="#br0" timeOffset="47915.63">2921 4530 0</inkml:trace>
  <inkml:trace contextRef="#ctx0" brushRef="#br0" timeOffset="48103.05">2921 4551 0,'0'0'0,"21"0"31,0 0-15,0 0-16,1 0 0,-1 0 16,0 0-16,0 0 0,0 0 15,22 0-15,-22 0 0,0 0 0,0 0 16,0 0-16,22-21 0,-22 21 15,0 0 1,0 0 47</inkml:trace>
  <inkml:trace contextRef="#ctx0" brushRef="#br0" timeOffset="48622.75">3895 4657 0,'21'-21'15,"-42"42"-15,63-64 0,-42 22 16,0 0-16,21 21 0,-21-21 15,0 0-15,0 0 0,0-1 16,0 1-16,0 0 16,-21 0-16,0 21 0,0-21 15,-1 21-15,1 0 0,0 0 0,0 0 16,0 0-16,0 0 0,-1 0 16,1 0-16,0 21 0,0-21 0,-43 42 15,43-21-15,0 1 16,0 20-16,0-21 0,0 21 0,21-20 15,0 20-15,-22-21 0,22 21 0,0 1 16,0-22-16,0 0 16,0 21-16,0-20 0,22-1 0,-1 0 15,0 0-15,0-21 0,0 0 16,0 0-16,1 0 0,-1 0 0,0-21 16,0 21-16,43-42 15,-43 20-15,0 1 0,0-21 16,21 21-16,-42 0 0,22-1 0,-22-20 15,21 21-15,-21 0 0,0 0 0,0-1 16,0 1-16,0 0 0,0-21 16,0 63 15,0 0-15,0 0-16,0 0 0,0 1 0,0 20 15,-21-42-15</inkml:trace>
  <inkml:trace contextRef="#ctx0" brushRef="#br0" timeOffset="49169.44">3937 4868 0,'0'0'15,"21"0"-15,0 22 16,0-22-16,1 0 16,-1 0-16,0 0 0,0-22 15,-21 1 1,21 21-16,-21-21 0,0 0 0,0-21 16,0-1-16,21 1 0,-21 21 15,0 0-15,0-1 0,22 1 16,-22 0-16,21 0 0,0 0 0,0-22 15,0 22-15,22 0 0,-22 21 16,21-21-16,22 0 16,-22 21-16,-21 0 0,21 0 0,-20 21 15,-1 0-15,0 0 0,0 0 16,-21 1-16,0-1 0,0 0 0,0 64 16,0-22-1,0-42-15,-21 22 0,21-22 16,-21 0-16,0 21 0,21-21 0,0 1 15,-22-1-15,1 0 0,0-21 32,0 0-32,21-21 15,21 21-15,0-21 0,0-1 0,-21 1 16,22 0-16,-1 0 0,0 0 16,0 0-16,0-22 0,0 22 15,1-21-15,-22 21 0,21-22 0,0 22 16,0 0-16,21-43 0,-42 43 15,0 0-15,22 21 0,-22-21 16,0 42 15,0 0-31,-22 0 0,22 22 16,-21-22-16,21 21 0,0-21 0,-42 64 16,42-43-16,0-20 0,0 20 15,0 0-15,0-21 0,0 22 16,0-22-16,0 0 0,0 0 15,21 0-15,0 1 0,0-44 16</inkml:trace>
  <inkml:trace contextRef="#ctx0" brushRef="#br0" timeOffset="49270.38">5143 4445 0,'22'-21'0,"-1"21"0</inkml:trace>
  <inkml:trace contextRef="#ctx0" brushRef="#br0" timeOffset="50522.66">5778 4678 0,'0'0'0,"-21"0"15,0 0-15,21-21 16,-21 21-16,0 0 15,0 0-15,-1 0 16,22-21 0,-21 21-16,0 0 15,42 0 48,0 0-48,1 0-15,20 0 0,0 0 16,1 0-16,-1 0 0,64 0 16,-43 0-16,1 0 15,-1 0-15,1 0 0,-22-22 0,43 22 16,-22 0-16,1 0 0,-1-21 0,1 21 16,-1-21-16,-20 21 0,20 0 0,-21 0 15,1-21-15,84 21 16,-106 0-16,21 0 0,-21 0 15,-21-21-15,22 21 0,-1 0 16,-21-21 62,0-1-62,0 1-1</inkml:trace>
  <inkml:trace contextRef="#ctx0" brushRef="#br0" timeOffset="51018.69">6858 4170 0,'0'0'16,"-21"0"-16,21 21 0,0 0 15,0 0-15,0 1 16,0-1-16,0 0 16,0 0-16,21-21 0,0 21 15,0-21-15,0 21 0,1-21 16,-1 0-16,21 22 0,-21-22 0,22 0 15,-1 0-15,-21 0 0,21 0 16,1 0-16,-1 0 0,-21 0 0,22 0 16,-22 0-16,0 0 0,0 0 0,0 0 15,0 0-15,-42 21 47,0-21-47,0 21 0,0 0 0,-22 0 16,22 0-16,-21 1 0,21-1 15,-22 21-15,22-21 0,-21 22 0,0-1 16,-22 21-16,43-20 16,0-22-16,-22 21 0,22-21 0,0 22 15,-21-1-15,42-21 16,0 0-16,-21-21 0,21-21 47,21 0-47,-21-21 15</inkml:trace>
  <inkml:trace contextRef="#ctx0" brushRef="#br0" timeOffset="52075.24">8932 4128 0,'0'-22'15,"21"22"-15,-21-21 0,22 0 16,-22 0-16,0 0 0,21 0 16,-21-1-16,21 1 15,-21 0-15,0 0 16,0 0 0,-21 42 15,0 0-31,-1 0 15,22 0-15,-21 22 0,0-22 0,0 21 16,0 1-16,0 20 0,21-21 0,-22 1 16,1 20-16,0-20 0,0 20 15,0-21-15,0 22 0,-1-22 16,1 1-16,-21 20 0,21-21 0,0 22 16,-22-22-16,22 1 0,0-1 15,-21 0-15,42-21 0,-22 1 0,1 20 16,21-21-16,-21-21 15,21-21 1,0 0 0,0 0-16,0-1 0,21 1 0,0 0 15,-21 0-15</inkml:trace>
  <inkml:trace contextRef="#ctx0" brushRef="#br0" timeOffset="52498.99">9356 3937 0,'0'-21'0,"0"42"0,0-63 15,0 21-15,0-1 16,-22 22 15,22 22-31,0-1 0,-21-21 16,21 42-16,-21-21 0,0 22 15,21-1-15,-21 0 0,21 1 0,-43 62 16,22-62-16,0 20 16,0-20-16,-21 20 0,20-21 15,-20 22-15,21-22 0,-21 22 0,-1-22 0,-20 64 16,20-64-16,22 1 15,-21-1-15,21 0 0,0 1 0,-1-22 16,1 0-16,21 0 0,0 0 0,-21 0 16,21 1-16,0-1 15,0-42 17,21-1-17,0 1-15,1 0 0</inkml:trace>
  <inkml:trace contextRef="#ctx0" brushRef="#br0" timeOffset="53223.58">9694 4149 0,'0'-21'31,"0"-1"16,0 1 0,0 0 0,0 0-16,0 42 47,0 0-78,-21 0 16,21 22-16,-21-22 0,21 21 0,0 1 16,0-22-16,-21 21 0,0 43 15,-22 42 1,43-85-16,-21-21 0,0 22 16,21-1-16,0-21 0,0 0 0,0 0 15,-21 22-15,21-22 0,0 0 16,0 0-16,0 0 15,0 1-15,0-1 16,0-42 15,0-1-31,21 1 16,0 0-16,21-42 16</inkml:trace>
  <inkml:trace contextRef="#ctx0" brushRef="#br0" timeOffset="53447.71">9419 4551 0,'-21'0'0,"42"0"47,0 0-47,0-21 0,1 21 16,-1-21-16,21 21 0,-21 0 0,22 0 15,-22-22-15,0 22 0,21 0 0,-21 0 16,1 0-16,-1 0 0,-21-21 16,21 21-16</inkml:trace>
  <inkml:trace contextRef="#ctx0" brushRef="#br0" timeOffset="54068.71">10393 4593 0,'0'0'0,"42"-42"31,-42 21-31,21 0 16,-21-1-16,0 1 0,0 0 15,0 0-15,0 0 0,-21 21 16,21-21-16,-21-1 0,0 22 16,0 0-16,-1 0 0,1 0 0,0 0 15,0 0-15,0 0 0,0 22 0,-22-22 16,22 21-16,0 0 0,-21 0 16,20 21-16,-20-20 0,21 20 0,0-21 15,0 21-15,-1-20 0,22 20 0,0-21 16,0 21-16,0-20 0,0-1 15,0 21-15,0-21 16,22 0-16,-1 1 0,0-22 16,0 0-16,0 0 0,0 0 0,22 0 15,-1-22-15,0 1 16,-20 0-16,20 0 0,-21 0 0,0 0 16,0-1-16,1-20 0,-1 21 15,0 0-15,0-22 0,-21 22 0,0 0 16,0 0-16,0 0 0,0 0 0,21-1 15,-21 1 1,0 42 0,0 1-16,0-1 15,-21 0-15,21 0 16,0 0-16,0 0 0,-21 22 16,21 20-16,0-42 0,0 1 15,0 20-15,0-21 16,0 0-1,21-21-15,0 0 16,0 0-16,1 0 0,-1-21 0,0 21 16,42-42-1,-41 42-15</inkml:trace>
  <inkml:trace contextRef="#ctx0" brushRef="#br0" timeOffset="54606.81">11091 4445 0,'0'-21'0,"0"42"0,0-63 16,0 21-16,-21 21 16,0 0-16,0 0 0,0 0 0,-1 0 15,-20 0-15,21 0 0,-21 21 16,20 0-16,-20 0 0,21 0 0,-21 0 16,20 1-16,1 20 0,0-21 15,0 0-15,21 0 0,0 1 16,0-1-16,0 0 0,0 0 0,21-21 15,0 0-15,0 0 16,22 0-16,-22 0 0,0 0 16,21-21-16,-20 21 0,20-21 15,-21 0-15,0 21 0,22-22 0,-22 1 16,0 0-16,0 0 0,0 0 16,-21-22-1,64 43 1,-64-21-16,-21 21 15,-1 0-15,22 21 0,-21 1 16,21-1-16,-21 0 0,21 0 16,-21 0-16,21 22 0,-21-22 0,21 21 15,0-21-15,0 22 0,0 20 16,0-21-16,0 1 0,-43-1 0,43 0 16,0 128-1,0-107-15,0 1 0,0-22 0,0 22 16,0-1-16,-42 64 0,21-63 15,0-1-15,0-21 0,-43 64 16,43-63-16,0-1 0,0 0 16,21 1-16,-22-22 0,1 42 15,0-42-15,0-21 16,-21 22-16,20-22 0,-20 0 0,21 0 16,63-22-16,-84 1 0</inkml:trace>
  <inkml:trace contextRef="#ctx0" brushRef="#br0" timeOffset="54722.74">10118 5969 0,'-22'-63'31,"22"20"-31,0 1 0,0 21 16,22-22-16,20 1 0,0-43 15,-21 64-15,-21-21 0,0 0 16,22-1-16,-1 1 0,21 0 0,0-1 16</inkml:trace>
  <inkml:trace contextRef="#ctx0" brushRef="#br0" timeOffset="55267.43">11345 4424 0,'0'-21'0,"0"42"0,0-21 31,0 21-31,0 0 15,0 22-15,0-22 16,0 0-16,-21 0 0,21 0 0,0 0 16,0 22-16,0-22 0,-21 0 0,21 0 15,0 0-15,0 1 16,0-1-16,0 0 16,0-42 15,0 0-31,0-1 15,-21 1-15,21 0 0,0 0 0,0 0 16,0 0-16,0-1 0,0 1 16,0 0-16,21-21 0,0 21 0,-21-1 15,21 1-15,0 0 0,43-21 16,-43 21-16,21 21 0,-20-22 16,-1 22-16,21 0 0,-21 0 0,0 0 15,22 0-15,-22 0 0,0 22 0,0-1 16,0 0-16,1 0 15,-22 0-15,0 22 0,0-22 0,0 0 16,0 21-16,0-21 0,0 1 0,0-1 16,-22 21-16,1-21 15,0 0-15,21 1 0,-21-22 16,21-22 31,21 1-47,0 0 0</inkml:trace>
  <inkml:trace contextRef="#ctx0" brushRef="#br0" timeOffset="55815.98">12404 4382 0,'0'0'16,"0"-22"-16,0 1 0,0 0 16,-22-21-16,1 21 0,0-1 15,0 22-15,0 0 16,-22 0-16,22 0 0,-21 0 0,21 22 16,0-22-16,-22 21 0,22 0 15,0 21-15,-21-21 0,20 1 16,1 20-16,0-21 0,21 21 0,-21 1 15,21-22-15,-21 0 0,21 21 0,0-20 16,0-1-16,0 0 0,21 0 16,0 0-16,0 0 0,0 1 0,1-22 15,-1 0-15,21 0 0,-21 0 16,0 0-16,22 0 0,-22 0 0,21-22 16,-21 1-16,1 21 0,-22-21 0,21-21 15,0 21-15,21-22 16,-21 22-16,1-21 0,-22 21 15,21-22-15,-21 22 0,0 0 16,0 0-16,0 0 0,0-1 16,0 44-1,0-1-15,0 0 16,0 0-16,0 0 0,-21 22 16,21-22-16,0 0 0,0 0 0,0 0 15,0 0-15,0 1 0,0-1 16,0 0-16,0 0 0,21-21 15,0 0 1,0 0-16,21 0 0,-20 0 16,-1 0-16,0-21 0,0 21 0</inkml:trace>
  <inkml:trace contextRef="#ctx0" brushRef="#br0" timeOffset="56562.55">12869 4297 0,'-21'0'16,"21"21"0,-21 0-16,21 0 0,-42 1 15,42-1-15,0 0 0,0 0 16,0 0-16,0 0 0,0 1 0,0-1 16,-22 42-1,22-20-15,-21-22 16,21 0-16,0 0 15,0-42 32,0 0-47,-21 0 0,21-1 0,0 1 16,0 0-16,0 0 0,0 0 16,0 0-16,0-22 0,21 22 0,0 0 15,-21-21-15,22 20 0,-1-20 0,21 0 16,22-1-1,-43 43-15,0-21 0,21 21 16,-21 0-16,1 0 0,-1 0 0,0 0 16,0 21-16,0 1 0,0-1 15,1 0-15,-22 42 16,0-41-16,0 41 0,0-42 0,0 0 16,0 1-16,0-1 0,0 0 15,-22 0-15,22 0 0,-21-21 0,21 21 16,0 1-16,-21-22 15,0 0 1,21-22 0,0 1-16,-21-21 15,21 21-15,0 0 0,21-1 0,0 1 16,0-21-16,22 21 0,-22 0 16,0-22-16,21 22 0,-21-21 0,22 21 15,-1-1-15,-21 1 0,22 0 16,-22 0-16,21 21 0,-21 0 0,22 0 15,-22 0-15,0 0 0,0 21 0,-21 0 16,0 0-16,0 1 0,0 20 16,0-21-16,0 21 0,0-20 0,0 20 15,0-21-15,0 21 0,-21-20 0,0-1 16,0 0-16,-1 0 0,22 0 16,-21 0-16,0-21 15,21 22 1,0-44 15,0 1-31,21 0 0,0 0 16,-21 0-16,22 0 0,-1-1 0</inkml:trace>
  <inkml:trace contextRef="#ctx0" brushRef="#br0" timeOffset="56903.35">13822 4339 0,'-21'0'0,"42"0"31,0-21-31,0 21 0,0 0 0,22-21 16,-43 0-16,63 0 0,-42 21 16,-21-22-16,43 1 15,-43 0-15,0 0 0,21 21 0,0-21 0,-21 0 16,21 21-16,-21-22 15,0-20-15,0 84 16,-21-42-16,0 0 16,0 0-16,-1 22 0,-20-1 0,21 0 15,0 0-15,0 0 0,-1 22 16,1-22-16,21 21 0,-21-21 0,0 22 16,0-22-16,0 0 0,21 0 0,0 21 15,0-20-15,21-1 0,0 21 16,0-42-1,0 0-15</inkml:trace>
  <inkml:trace contextRef="#ctx0" brushRef="#br0" timeOffset="56948.33">14033 4572 0,'0'-21'16,"0"42"-16,22-63 0,-1 42 0,-21-21 15,21-1-15</inkml:trace>
  <inkml:trace contextRef="#ctx0" brushRef="#br0" timeOffset="57207.18">14584 3577 0,'0'0'0,"0"-21"0,0 0 15</inkml:trace>
  <inkml:trace contextRef="#ctx0" brushRef="#br0" timeOffset="57722.89">14690 3535 0,'21'0'0,"-42"0"0,63 0 15,-21 0-15,0 0 0,0 0 16,22 0-16,-22 0 0,0 0 0,21 0 15,-20 0-15,20 0 0,-21 0 0,0 0 16,0 0-16,1 0 0,-1 0 16,-42 0-1,-1 0 1,-20 0-16,21-21 0,-21 21 0,-1 0 16,22 0-16,-21 0 0,-1 0 0,-41 0 15,63 0-15,-1 0 16,-20 0-16,21 0 0,0 0 0,0 0 15,-1 0-15,1 0 0,0 21 16,0-21 0,21 21-16,0 0 15,0 0 1,0 1-16,0-1 16,0 0-16,0 0 15,0 0-15,0 0 0,0 1 16,0-1-16,0 0 0,0 0 0,0 0 15,0 0-15,0 22 0,0-22 0,0 21 16,0 1-16,0-1 0,0 43 16,0 20-1,0-62-15,0-1 0,0-21 0,0 22 0,0 20 16,0-42-16,0 22 0,0-1 16,-42 0-16,42 1 0,0-1 0,0 43 15,0-22-15,-22 22 16,22-43-16,-42 0 0,42 1 0,0-22 15,0 21-15,-21-21 0,21 1 16,0-1-16,0 21 0,0-21 0,21 22 16,0 20-16,22-21 15,-22-20-15,21-22 16,-42 42-16,21-21 0,0-21 0</inkml:trace>
  <inkml:trace contextRef="#ctx0" brushRef="#br0" timeOffset="57802.84">15325 5334 0,'0'-21'0,"0"0"16</inkml:trace>
  <inkml:trace contextRef="#ctx0" brushRef="#br0" timeOffset="59006.47">14541 5228 0,'0'0'0,"22"0"15,-1 0 1,-21 21 0,0 1-16,0-1 15,0 0-15,-21-21 0,21 21 16,-22-21-16,22 21 0,0 0 16,-21 1-16,21-1 0,-21-21 15,0 21-15,21 0 0,-21-21 16,21 42-16,-21-42 15,-1 22-15,22-1 32,22-21-1,-1 0-31,0 0 0,0 0 16,21 0-16,-20 0 0,-1 0 15,21 0-15,0-21 0,1-1 0,-1 22 16,0 0-16,1 0 0,-1-21 0,22 21 15,-22 0-15,0 0 0,1 0 16,-1 0-16,0 0 0,-21 0 0,1 0 16,20 0-16,-21 0 15,-21-21 1,0 0 0,0 0-1,0 0-15,0-1 16,0 1-16</inkml:trace>
  <inkml:trace contextRef="#ctx0" brushRef="#br0" timeOffset="60250.38">15642 4191 0,'0'0'0,"21"0"15,0 0-15,1 0 16,-22-21 0,21 0-16,-21 0 15,0-1-15,0 1 16,0 0-16,0 0 0,0 0 16,-21 0-16,-1 21 0,1 0 15,0 0-15,-21 0 0,21 0 16,-1 0-16,1 21 0,0-21 15,-21 21-15,21 21 0,-1-21 0,-20 22 16,21-22-16,0 21 0,0 1 16,-43 62-16,43-41 15,21-43-15,0 0 0,0 0 16,0 1-16,21-1 16,0-21-16,0 0 15,1 0-15,-1 0 0,0 0 16,42 0-16,-41 0 0,-1 0 15,0-21-15,21-1 0,-21 22 0,1-21 16,-1 0-16,0 0 0,0 0 16,0 0-16,0-1 0,1 1 15,-22 0-15,0 0 0,21 0 0,-21 0 0,21 21 16,-21-22-16,0 44 47,0-1-47,0 0 0,0 0 15,0 0-15,0 0 0,0 1 0,0-1 16,0 21-16,0 0 16,0-20-16,21-1 15,0 0-15,0-21 0,1 0 16,-1 0-16,0 0 16,0 0-16,0 0 15,0 0-15,22 0 0,-22-21 16,0 21-16,0-21 0,-21-1 0,21 1 15,1 0-15,-1 0 0,0-21 0,-21 20 16,21-20-16,0-21 16,0-22-16,-21 43 15,0-1-15,0 1 0,0 0 16,0 20-16,0-20 0,-21 0 0,21 21 16,-21-1-16,0 1 0,0-21 0,-43 0 15,22 20 1,21 1-16,0 0 0,-22 21 0,22 0 15,0 0-15,-21 0 0,20 0 16,-20 0-16,0 0 0,-1 21 0,1-21 16,0 21-16,-22 1 0,1-1 0,20 0 15,-20 21-15,-1-21 0,1 22 16,-1-1-16,-20 43 16,-1 21-16,43-64 15,21 21-15,-1-20 0,1 20 0,21-20 16,-21-1-16,21 0 0,0 1 0,0-1 15,21 0-15,22 22 16,-22-22-16,0-21 0,0 22 0,21-22 16,-20 0-16,20 0 0,0 0 15,1 0-15,-1-21 0,0 0 0,1 0 16,20 0-16,-21 0 0,43 0 16,-21 0-16,-22-21 0,0 21 15,1-21-15,-1 21 0,-21-21 16,21 21-16,-20-21 0,20 21 0,-21-21 15,0 21-15,0 0 0,1 0 16,-22-22-16,21 22 16,-42-21 46</inkml:trace>
  <inkml:trace contextRef="#ctx0" brushRef="#br0" timeOffset="62146.95">16933 4064 0,'0'-21'16,"0"0"0,0 0-1,0-1 1,0 1 15,0 42 0,0 1-31,-21-1 16,21 0-16,0 0 0,-21 0 16,0 22-16,0-22 0,-1 21 0,1 22 15,0-22-15,21 0 16,-21-21-16,0 22 0,0 20 15,-1-42-15,1 22 0,21-22 16,0 0-16,-21 0 0,21 0 0,-21 1 16,21-1-16,-21-21 15,21-21 32,0-1-47,21 22 0,-21-21 16,21 0-16,-21 0 0,21 0 15,-21 0-15,0-1 0,0-20 16,21 21-16,-21 0 0,22-22 0,-22 22 16,21-21-16,-21 0 0,0 20 15,21-20-15,0 21 0,-21-21 0,21 20 16,-21 1-16,21-21 0,1 0 16,-1 20-16,-21 1 0,0 0 15,21 21-15,0-21 0,0 21 16,0 0-16,1 0 15,-1 0-15,0 0 16,-21 21-16,21 0 16,-21 0-16,0 1 0,0 20 0,0-21 15,21 21-15,-21-20 0,0 20 16,0 0-16,0-21 0,0 22 0,0-1 16,0 43-1,0-43-15,0-21 0,0 0 16,0 1-16,0-1 0,0 0 0,0 0 15,-21-21-15,21 21 0,0 0 16,0 1 0,-21-22 31,0 0-47,21-22 15,0 1 1,-21 21-16,21-21 0,-22 21 0,22-21 15</inkml:trace>
  <inkml:trace contextRef="#ctx0" brushRef="#br0" timeOffset="62406.8">16700 4424 0,'0'0'15,"0"-21"1,22 21-1,-1 0-15,0 0 0,0-21 16,0 21-16,0 0 0,1 0 16,-1-22-16,21 22 0,22 0 15,-43-21-15,0 21 0,21 0 16,-21 0-16,1 0 0,-22-21 16,21 21-16</inkml:trace>
  <inkml:trace contextRef="#ctx0" brushRef="#br0" timeOffset="62818.56">17632 4001 0,'0'0'0,"0"-22"0,0 1 32,-21 21-32,-1 0 31,22 21-31,0 1 0,0-1 15,0 0-15,0 0 0,-21 21 16,21-20-16,0 20 0,-21 0 16,21-21-16,0 22 0,0-1 0,-21-21 15,21 22-15,-21-1 0,21-21 0,-21 0 16,21 0-16,0 1 0,0-1 16,-22 0-16,22 0 0,0 0 15,0-42 32,0 0-31,0 0-16,0 0 15</inkml:trace>
  <inkml:trace contextRef="#ctx0" brushRef="#br0" timeOffset="63164.48">17547 4064 0,'0'0'0,"42"-42"31,-20 42-31,-1 0 32,0 0-32,0 21 0,0 0 15,0 0-15,-21 0 0,22 22 16,-1-22-16,-21 21 0,21 1 0,-21-22 15,21 21-15,0 0 0,-21 22 16,21-43-16,1 0 0,-22 22 16,21-22-16,-21 0 0,21 0 0,0-21 15,-21 21-15,0 0 0,21-21 16,-21 22-16,21-22 31,-21-22-15,0 1-16,0 0 15,0 0-15,0 0 0,22-22 16</inkml:trace>
  <inkml:trace contextRef="#ctx0" brushRef="#br0" timeOffset="63518.77">18224 3831 0,'0'0'0,"0"-21"16,0 42 15,0 0-15,0 1-16,0 20 0,-21-21 0,21 21 15,-21 1-15,21-1 0,0 0 0,-21 1 16,0-1-16,21 0 0,-21 1 15,21-1-15,0 0 0,-22-20 0,1-1 16,21 21-16,-21-21 0,21 0 16,0 1-16,0-1 0,0 0 15,0 0 1,0-42 31,0 0-32</inkml:trace>
  <inkml:trace contextRef="#ctx0" brushRef="#br0" timeOffset="64375.18">19050 4128 0,'0'0'0,"-21"0"31,0 0-31,-1 0 16,44 0 46,-1 0-62,0 0 0,0 0 0,0 0 16,22 0-16,-22 0 0,21 0 16,-21 0-16,43 0 0,-22 0 15,0 0-15,-20 0 0,-1 0 16,21 0-16,-21 0 0,-42 0 94,0 0-94,0 0 15,0 0-15,21 21 0</inkml:trace>
  <inkml:trace contextRef="#ctx0" brushRef="#br0" timeOffset="64723.17">18965 4339 0,'0'21'16,"21"-21"0,1 0-16,-1 0 0,0 0 15,21 0-15,-21 0 0,22 0 16,-22 0-16,64 0 16,-43 0-16,-21 0 0,21 0 0,-20 0 15,-1 0-15,0 0 0,0 0 16,0 0-16,0 0 0,1 0 15,-1 0 1,0 0 0,-21-21-1,0 0 1,0 0-16,0 0 16</inkml:trace>
  <inkml:trace contextRef="#ctx0" brushRef="#br0" timeOffset="65595.67">20129 3662 0,'0'0'0,"0"21"32,0 0-1,0 0-15,22-21 30,-1 0-46,-21-21 16,0 0-16,21 21 0,-21-21 16,0 0-16,0 0 15,-21 21 17,0 0-32,-1 0 15,22 21-15,-21-21 0,21 21 0,-21-21 16,21 21-16,0 0 15,0 0-15,0 1 32,21-22-17,0 0-15,1 0 16,-1 0-16,0 0 0,0 0 16,0 0-16,-21-22 15,21 1-15,-21 0 16,0 0-16,-21 21 31,0 0-15,0 0-16,21 21 15,-21 0-15,21 0 16,0 1 0,21-22 15,0 0-16,0 0-15,0-22 16,1 1 0,-22 0-16,0 0 15,-22 21 17,1 0-32,0 0 0,0 21 15,0 0 1,21 0-16,-21 1 0,21-1 15,0 0-15,0 21 0,-22-21 16,22 1-16,0-1 0,0 42 16,0-20-16,0-22 15,22-21 1,-22 21-16,21-21 0</inkml:trace>
  <inkml:trace contextRef="#ctx0" brushRef="#br0" timeOffset="65991.08">20976 3874 0,'0'0'0,"-21"0"31,0 21-15,21 0-16,0 0 0,-21 21 15,21-20-15,-22 20 0,1-21 16,21 21-16,-21 1 0,0-1 0,0 43 15,0-43-15,-1 0 0,1-20 16,21 20-16,0-21 0,-21 0 16,21 22-16,-21-43 0,21 21 0,0 0 15,0 0-15,0-42 47</inkml:trace>
  <inkml:trace contextRef="#ctx0" brushRef="#br0" timeOffset="66363.87">20913 4001 0,'0'-22'0,"0"44"0,0-65 15,0 22-15,21 0 0,0 0 16,0 21-16,-21-21 15,21 21-15,0 0 0,1 0 16,-1 0-16,0 0 16,0 0-16,0 0 0,-21 21 15,21 0-15,1 0 0,-22 21 16,0-20-16,0 20 0,0-21 0,21 21 16,-21 1-16,0 20 15,0-20-15,0-22 0,0 21 0,0-21 16,-21 22-16,-1-22 0,22 0 15,0 0-15,0 0 0,-21 0 16,0 1-16,21-1 16,0-42 31,-21-1-47</inkml:trace>
  <inkml:trace contextRef="#ctx0" brushRef="#br0" timeOffset="66582.74">20595 4360 0,'42'0'32,"-20"0"-32,-1 0 0,0 0 15,0 0-15,21-21 0,-20 21 0,20 0 16,0 0-16,-21 0 0,22 0 0,-1-21 15,0 21-15,-20 0 0,20 0 16,43-21-16,-64 21 16,0-21-16,0 21 0,0 0 15,-21-21-15,21 21 16</inkml:trace>
  <inkml:trace contextRef="#ctx0" brushRef="#br0" timeOffset="66910.55">21526 3979 0,'0'22'47,"0"-1"-31,22 0-16,-22 21 0,0-21 0,0 1 15,21 20-15,-21-21 0,21 21 16,-21-20-16,0 20 0,21 0 16,0 22-16,-21-43 15,21 0-15,-21 0 16,22 0-16,-1-21 31,-21-21-15,0 0-1,0 0-15,0 0 0,0 0 16</inkml:trace>
  <inkml:trace contextRef="#ctx0" brushRef="#br0" timeOffset="67198.83">21929 3895 0,'0'42'16,"0"0"-16,0-20 15,0-1-15,0 21 0,-22-21 0,1 22 16,21-22-16,-21 21 0,21 0 16,-21-20-16,0-1 0,21 21 15,0-21-15,-21 0 0,21 1 0,-22-22 16,22 21-16,0 0 0,-21-21 15,21 21-15,0-42 47,0 0-47,21 0 0</inkml:trace>
  <inkml:trace contextRef="#ctx0" brushRef="#br0" timeOffset="68116.07">22458 3535 0,'-21'0'109,"21"-21"-78,21 21-31,0-21 0,0-1 16,0 22-16,0 0 15,-21-21-15,22 21 0,-1 0 16,-21 21 0,0 1-1,0-1-15,0 0 0,0 0 16,-21-21 0,21 21-16,-22-21 15,1 0-15,0 0 16,21-21-1,0 0 1,0 0 0,0 0-16,21-1 15,0 22 1,1 0-16,-22-21 0,21 21 16,0 0-16,-21 21 15,0 1 1,0-1-16,0 0 15,-21 0-15,0-21 0,-1 21 16,1 0-16,0-21 0,0 22 0,0-22 16,0 0-1,-1 0-15,22-22 32,0 1-17,22 21-15,-1-21 0,0 0 16,0 0-16,0 21 15,0-21-15,1-1 0,-1 22 0,0 0 16,0 0-16,0 0 0,0 0 16,1 0-16,-22 22 0,0-1 0,21 0 15,-21 21-15,0-21 0,0 1 16,0 20-16,-21 0 0,-1-21 0,1 22 16,-21-22-16,21 21 0,-64 1 15</inkml:trace>
  <inkml:trace contextRef="#ctx0" brushRef="#br0" timeOffset="69171.09">22183 4212 0,'0'-42'32,"21"42"-32,-21-21 0,21 21 15,-21-21-15,0-1 16,21 1-16,-21 0 0,21 0 16,-21 42 30,0 0-30,0 0-16,0 1 0,0-1 16,0 0-16,-21 0 0,21 0 0,-21 22 15,21-1-15,0-21 0,0 0 16,0 0-16,0 1 16,0-1-16,0 0 0,0 0 0,0 0 15,0 0-15,0 1 16,0-1-1,0 0-15,-21-21 63,0 0-63,-1 0 16,1 0-16,0 0 0,0 0 15,0 0-15,0 0 0,-1 0 0,1 0 16,0 0-16,0 0 15,0 0-15,42 0 32,0 0-17,0 0-15,0 0 0,1 0 0,-1 0 0,0 0 16,0 0-16,0 0 0,0 0 16,22 0-16,-22 0 0,0 0 15,0 0-15,0 0 0,22 0 16,-22 0-16,0 0 15,0 0 1,-21-21 109</inkml:trace>
  <inkml:trace contextRef="#ctx0" brushRef="#br0" timeOffset="102031.01">24765 4360 0,'0'0'0,"0"22"46,-21-22 79</inkml:trace>
  <inkml:trace contextRef="#ctx0" brushRef="#br0" timeOffset="103100.39">24680 4318 0,'0'-21'16,"0"0"0,0 0-1,21-1 1,-21 1 0,22 0-16,-22 0 0,0 0 0,0 0 15,0-1-15,0 1 16,0 0-16,0 0 0,0 0 0,0 0 15,0-1-15,-22 1 0,1 0 0,0 0 16,-85-43 0,85 43-16,0 21 15,0 0-15,0 0 0,-1 0 16,1 0-16,0 0 0,0 0 0,0 0 16,0 0-16,-1 0 0,1 0 15,0 0-15,0 21 16,0 1-16,0-1 0,21 0 0,-22 0 15,1 0-15,0 0 0,21 22 16,-21-1-16,21-21 0,-21 22 0,21-1 16,0 0-16,0-21 0,0 22 15,0-1-15,0-21 0,0 22 0,0-22 16,0 42-16,0-42 16,0 1-16,21-1 0,0 0 0,0 0 15,0-21-15,1 0 0,-1 21 16,0-21-16,0 0 15,21 0-15,-20 0 0,-1 0 0,0 0 16,21-21-16,-21 21 0,1-21 16,-1 0-16,21 0 0,-21 21 15,0-22-15,1 1 0,20 0 0,-21 0 16,0-21-16,-21 20 0,21 1 16,1 0-16,-22-21 0,0 21 0,0-1 15,0 1-15,21 0 0,-21 0 16,0 0-16,0 0 0,0-1 0,0 1 15,0 42 32,0 1-47,0-1 0,0 21 16,0-21-16,0 0 0,-21 43 16,21-43-16,0 21 15,0-20-15,0-1 0,-22 0 0,22 0 16,0 0-16,0 0 0,0 1 0,0-1 15,22 0-15,-1-21 16,0 0-16,0 0 16,0 0-16,0 0 0,1 0 0,-1 0 15,0 0-15,0-21 16,-21 0-16,21-1 0,0 1 16</inkml:trace>
  <inkml:trace contextRef="#ctx0" brushRef="#br0" timeOffset="103771.01">25104 4085 0,'0'0'0,"0"21"47,0 1-47,0-1 0,0 0 15,0 0-15,0 0 16,0 43-16,0-43 0,0 0 0,-22 21 16,22-20-16,0-1 0,0 0 15,0 0-15,-21 0 0,21 0 16,0 1-16,0-1 16,0 0-16,0 0 15,0-42 32,0 0-47,0 0 16,0-1-16,0 1 0,0 0 15,0 0-15,0-21 0,0 20 16,0 1-16,0 0 0,0 0 0,0-21 16,21 20-16,1 1 15,-1 0-15,-21 0 0,21 0 0,0 0 16,-21-1-16,21 1 0,0 0 15,1 0-15,-1 21 0,0-21 0,0 21 16,0 0-16,0 0 0,22 0 0,-22 0 16,21 42-1,-21-21-15,22 43 0,-43-43 16,0 21-16,0-21 0,0 22 0,0-22 16,0 21-16,0-21 0,0 22 0,0-22 15,0 0-15,0 21 16,0-20-16,0-1 15,0 0-15,-21-21 0,21 21 16,-22 0 0,1-21 31,21-21-16,0 0-31,0 0 15</inkml:trace>
  <inkml:trace contextRef="#ctx0" brushRef="#br0" timeOffset="104683.72">26120 4297 0,'0'0'0,"21"-21"0,0 0 16,-21-1-1,0 1-15,21 0 0,-21 0 16,0 0-16,0 0 0,0-1 16,0 1-16,0 0 0,0 0 15,-21-21-15,0 20 16,0 1-1,-1 21-15,1 0 0,0 0 16,0 0-16,0 0 0,0 0 0,-1 0 16,-20 21-16,21 1 15,0-1-15,-43 21 0,43-21 0,0 0 16,0 22-16,0-22 16,-1 0-16,1 21 0,0-20 0,21 20 0,-21-21 15,21 0-15,0 0 16,0 22-16,0-22 0,0 21 15,0-21-15,21 1 0,0-22 16,0 0-16,-21 21 0,22-21 16,-1 0-16,0 0 0,0 0 0,0 0 15,0 0-15,1 0 0,-1 0 0,0 0 16,0-21-16,0 21 0,0-22 16,1 1-16,-1 0 0,0 21 0,0-21 15,-21-21-15,21 20 0,0 1 16,1-21-16,-22 0 0,21-1 0,0-41 15,-21 41-15,21 1 16,0 0-16,0-1 0,-21 1 0,22 0 16,-22-22-16,21 22 0,-21-1 0,21 1 15,-21 0 1,0-1-16,21 1 0,-21-21 0,21 20 16,-21 22-16,0 0 0,0 0 15,0 0-15,0-1 0,0 1 16,-21 42-1,0-21 1,0 22-16,21-1 0,-21 0 16,21 21-16,-22-21 0,1 22 0,21-22 15,0 21-15,-21 1 0,21-1 0,-21-21 16,21 21-16,0 1 0,0-1 16,0 0-16,0-20 0,0 20 0,-21 0 15,21 1-15,0-1 16,0 0-16,0 1 0,0-1 0,0 0 15,0 1-15,0-1 0,0 0 16,0-21-16,21 1 0,-21-1 16,21 0-16,0 0 0,0 0 15,1 0-15,-1-21 0,0 0 16,0 0-16,0 0 0,0 0 16,22 0-16,-22 0 0,0 0 15,0 0-15,0-21 0,1 21 16,-1-21-16,-21 0 15,0 0-15,0 0 16,-21 21-16,21-22 0,-22 22 16,1 0-16,0-21 0</inkml:trace>
  <inkml:trace contextRef="#ctx0" brushRef="#br0" timeOffset="151847.22">28215 4043 0,'0'0'0,"21"0"31,0 0-15,1-21 15,-22 0-31,21-1 15,-21 1-15,0 0 16,0 0-16,0 0 16,0 0-16,0-1 15,-21 1 1,-1 21-16,22-21 0,-21 21 0,0 0 16,0 0-16,0 0 0,0 0 15,-1 0-15,1 0 0,0 21 0,21 0 16,-21-21-16,0 22 0,0-1 0,-1 0 15,1 0-15,0 0 0,21 0 16,0 1-16,-21-1 0,21 0 16,0 0-16,-21 0 0,21 0 0,0 1 15,0-1-15,0 0 16,21-21-16,-21 21 0,21-21 16,0 0-16,-21 21 0,21-21 0,1 0 15,-1 0-15,0 0 16,0 0-16,0 0 0,-21-21 0,21 21 15,1-21-15,-1 0 0,0 0 0,0-1 16,0 1-16,-21 0 0,21 0 16,1 0-16,-22 0 0,0-1 0,21 1 15,-21 0-15,21 0 0,0 0 16,-21 42 31,0 0-32,0 0-15,0 0 16,0 1-16,0-1 0,0 0 0,0 0 16,0 0-16,0 0 0,0 1 15,0-1-15,0 0 0,0 0 16,0 0-16,21-21 16,0 21-16,1-21 0,-1 0 15,0 0-15,0 0 0,21 0 16,1-21-1,-22 0-15,0 0 0,0 0 0,0 0 16,1-1-16,-1 1 0,0-21 16,0 21-16,-21-22 0,21 22 0,0-21 15,-21-22-15,22 1 16,-22 21-16,0 20 0,0 1 16,0-21-16,0 21 0,0 0 15,0-22-15,-22 22 0,22 0 0,-21 0 16,0 0-16,0-1 0,21 1 15,-21 0-15,0 0 0,-1 0 0,1 0 16,0 21-16,0-22 0,0 22 16,0 0-16,-1 0 0,-20 0 0,21 0 15,0 0-15,-43 0 16,22 0-16,21 0 0,-22 22 16,22-22-16,0 21 0,-21 0 0,21-21 15,-22 21-15,22 0 0,0 0 16,-21 1-16,20-1 0,1 0 0,-21 0 15,21 21-15,0-20 0,-1-1 16,1 21-16,0-21 0,0 22 0,0-22 16,0 21-16,-1 0 0,22-20 15,0 20-15,0 0 0,-21 1 0,21-22 16,0 63-16,0-41 16,0-22-16,0 21 0,0-21 0,0 22 15,0-22-15,21 0 0,-21 21 0,0-20 16,22-1-16,-22 0 15,21 0-15,0 0 0,0 0 0,0-21 16,0 22-16,1-1 0,20-21 16,-21 0-16,21 21 0,43-21 15,-43 0-15,43 0 0,-43 0 16,-20 0-16,20 0 0,-21 0 16,21 0-16,-20 0 0,-1 0 0,0 0 15,0 0-15,0 0 31,-21-21 1,0 0-17,21-1 1,-21 1-16,0 0 0,0 0 16</inkml:trace>
  <inkml:trace contextRef="#ctx0" brushRef="#br0" timeOffset="152178.75">29210 3725 0,'-21'0'16,"0"22"0,-1-22-16,22 21 0,-21 0 15,21 0-15,-21 21 0,21-20 0,-21-1 16,0 21-16,21-21 0,0 22 16,0-1-16,-21-21 0,21 21 0,-22-20 15,22 20-15,-21-21 0,21 0 16,0 0-16,0 1 0,0-1 15,-21-21-15,21 21 0,0 0 16</inkml:trace>
  <inkml:trace contextRef="#ctx0" brushRef="#br0" timeOffset="152538.71">29062 3895 0,'0'0'0,"0"-21"16,63-64 0,-63 64-16,21 0 15,1-1-15,-1 1 0,0 21 16,0-21-16,21 0 0,-20 21 0,-1 0 16,0 0-16,0 0 0,0 0 15,22 0-15,-1 21 0,-21 21 16,0-20-16,0 20 15,-21-21-15,22 21 0,-22 1 0,0-1 16,0 0-16,0 1 0,0-22 16,0 21-16,0 1 0,-22 20 15,1 22 1,0-85-16,21 21 0,0 0 16,-21 0-16,0-21 31,21-21-16,-21 0-15,21 0 16</inkml:trace>
  <inkml:trace contextRef="#ctx0" brushRef="#br0" timeOffset="152754.57">28935 4106 0,'0'0'0,"21"0"16,0 0-16,0 0 0,0-21 16,1 21-16,-1 0 0,21 0 0,-21-21 15,22 21-15,-22 0 0,21 0 16,-21 0-16,0 0 0,1 0 0,-1-21 16,0 21-1,-21-21 1</inkml:trace>
  <inkml:trace contextRef="#ctx0" brushRef="#br0" timeOffset="153082.91">29781 3810 0,'-21'21'32,"21"0"-32,0 1 0,-21-1 0,21 0 15,0 0-15,0 21 0,0-20 16,-21 20-16,21-21 0,-21 64 16,0-64-16,21 21 15,0-21-15,0 1 0,-22 20 16,22-21-16,0 0 0,0 0 15,0-42 32,22 0-47,-22 0 0,21 0 0,-21 0 16</inkml:trace>
  <inkml:trace contextRef="#ctx0" brushRef="#br0" timeOffset="153374.74">29739 3810 0,'85'0'31,"-64"0"-31,0 21 0,0 0 16,0 1-16,1-1 0,-1 0 0,0 0 16,0 21-16,21 22 15,-42-43-15,22 21 0,-22-20 16,21 20-16,-21-21 0,0 0 0,0 0 15,0 1-15,0-1 0,0 0 0,0 0 16,21 0-16,0-21 47,-21-21-31,0 0-16,0 0 0,21 0 0,-21-1 15,21 1-15,1-21 0</inkml:trace>
  <inkml:trace contextRef="#ctx0" brushRef="#br0" timeOffset="153658.57">30311 3683 0,'0'21'15,"0"0"-15,0 1 0,-22-1 16,1 21-16,0 22 15,21-43-15,-21 21 0,0 0 0,21-20 16,-21 20-16,21 0 0,0-21 16,-22 1-16,22 20 0,-21-21 0,21 0 15,0 0-15,0 1 0,0-1 16,0 0 0,21-42 15,-21 0-16,22-1-15,-1 1 0,0 0 16</inkml:trace>
  <inkml:trace contextRef="#ctx0" brushRef="#br0" timeOffset="154030.37">30692 3831 0,'21'0'46,"0"0"-46,0 0 16,0 0-16,0 0 16,1 0-16,-1 0 15,0 0-15,0 0 16,0 0-16,0 0 31</inkml:trace>
  <inkml:trace contextRef="#ctx0" brushRef="#br0" timeOffset="154282.4">30649 4022 0,'-21'21'16,"42"-21"15,0 0-31,1 0 16,-1 0-16,0 0 16,0 0-16,0 0 0,0 0 15,1 0-15,-1 0 16,0 0-16,0-21 15</inkml:trace>
  <inkml:trace contextRef="#ctx0" brushRef="#br0" timeOffset="154710.38">31475 3281 0,'0'0'0,"-64"0"32,43 0-17,21 21 1,21-21 15,0 0-31,1 0 16,-1 0-16,-21-21 15,21 21-15,-21-21 0,21 0 16,-21-1 0,-21 22-1,0 22-15,0-1 16,-1-21-16,22 42 15,-21-21-15,0 0 0,0 22 0,21-22 16,0 0-16,-21 21 0,21-20 16,0-1-16,0 42 0,0-42 15,0 1-15,0-1 16</inkml:trace>
  <inkml:trace contextRef="#ctx0" brushRef="#br0" timeOffset="155075.51">31729 3683 0,'0'0'0,"0"21"31,-21 0-31,21 1 16,-22-1-16,1 0 0,21 21 15,0 1-15,-42 62 16,0-20 0,42-64-16,-22 22 0,22-1 0,0-21 15,-21 0-15,21 0 0,0 1 16,0-1-16,-21 0 0,21 0 15,0-42 17,0 0-32,21 0 0,0-1 15,-21 1-15,22-21 0</inkml:trace>
  <inkml:trace contextRef="#ctx0" brushRef="#br0" timeOffset="155370.85">31665 3789 0,'0'0'0,"0"-21"0,21 0 15,1 21-15,-22-22 16,21 22-16,0 0 0,0-21 16,0 21-16,0 0 0,1 0 15,-1 0-15,0 0 0,0 21 16,0 1-16,-21-1 16,0 0-16,0 21 0,0-21 15,0 1-15,0 20 0,0 0 0,0-21 16,0 22-16,0-22 0,0 21 15,0-21-15,0 22 0,0-22 0,0 0 16,0 0-16,0 0 16,0 1-16,0-1 0,-21-21 31,0 0-15,21-21-1,0-1-15</inkml:trace>
  <inkml:trace contextRef="#ctx0" brushRef="#br0" timeOffset="155580.74">31538 4085 0,'21'0'15,"1"0"1,-1 0-16,0 0 0,0 0 15,0-21-15,0 21 0,1 0 16,-1 0-16,0 0 0,0-21 16,0 21-16,0 0 0,1-21 0,-1 21 15,0-21-15,0 21 0</inkml:trace>
  <inkml:trace contextRef="#ctx0" brushRef="#br0" timeOffset="155899.54">32216 3725 0,'0'43'31,"0"-22"-31,0 0 0,0 21 15,0-20-15,21-1 0,-21 21 16,0-21-16,21 22 0,-21-22 16,0 21-16,0 0 0,0-20 0,21-1 15,-21 0-15,21 21 0,-21-21 16,0 1-16,0-1 0,21-21 31,1 0-15,-22-21-16,0-1 15,21 1-15</inkml:trace>
  <inkml:trace contextRef="#ctx0" brushRef="#br0" timeOffset="156175.48">32618 3725 0,'0'22'31,"0"-1"-31,-21 0 16,21 21-16,-22-21 0,1 1 15,21 20-15,-21-21 0,21 21 16,-21-20-16,0 20 0,0-21 0,21 21 16,-22-20-16,1-1 0,0 21 15,21-21-15,-21 0 0,0 1 16,21-44 31</inkml:trace>
  <inkml:trace contextRef="#ctx0" brushRef="#br0" timeOffset="156743.17">32914 3852 0,'0'0'0,"-21"-21"0,0 0 16,0 0-16,21 0 0,0 0 15,0-1 1,21 1-16,0 21 15,0 0-15,0-21 0,0 21 16,22 0-16,-22 0 0,0 0 16,0 0-16,0 0 0,1 0 15,-1 0-15,0 0 16,-21 21-16,21 0 0,-21 1 16,0-1-16,0 0 0,0 0 15,0 0-15,-21 22 0,-21-22 0,20 21 16,1-21-16,-21 22 0,-22-1 15,22 0-15,0-21 16,21 1-16,-22-1 0,22 0 0,-21 0 16,21 0-16,-1-21 0,1 21 15,42-21 32,1 0-47,-1 0 0,0 0 16,0 0-16,0 0 15,0 0-15,1-21 0,-1 21 16,0 0-16,0 0 0,0 0 16,0 0-16,1-21 15,-1 0 1,-21 0-16,21 0 16,-21-1-1,0 1-15</inkml:trace>
  <inkml:trace contextRef="#ctx0" brushRef="#br0" timeOffset="157404.47">33274 3260 0,'0'21'32,"-21"-42"61,21 0-93,0-1 16,0 1-16,21 21 16,-21-21-16,21 21 15,0 0 1,0 0-1,-21 21-15,0 0 0,0 1 16,0-1-16,0 0 16,0 0-16,0 0 15,-21-21-15,0 0 32,21-21-17,0 0 1,0 0-1,0 0 1,21 21-16,0 0 0,1 0 16,-1 0-1,0 21-15,-21 0 16,0 0-16,0 0 16,0 0-16,0 1 0,-21-1 15,0 0-15,-22 21 0,22-42 16,0 21-16,0-21 0,0 0 15,-1 0-15,22 22 0</inkml:trace>
  <inkml:trace contextRef="#ctx0" brushRef="#br0" timeOffset="158230.82">33295 2582 0,'0'-21'16,"0"42"-16,21-42 31,0 21-31,1 0 0,20 0 15,-21 0-15,21 0 16,22 0-16,-22 0 0,1 0 16,-1 21-16,0-21 0,-21 0 15,22 0-15,-1 0 0,0 0 16,-42 22-16,0-1 31,0 0-15,0 0-1,0 0-15,0 0 0,0 1 16,0-1-16,0 0 0,0 0 16,0 0-16,0 0 0,0 1 15,0-1-15,0 21 0,0-21 16,0 0-16,0 22 0,0-1 0,0-21 16,0 43-16,0-22 0,0 0 15,0 1-15,0 20 0,0-20 0,0-1 16,0 21-16,0-20 0,0 20 15,0-20-15,0-1 16,0 21-16,0 22 0,0-21 0,0-22 16,0 21-16,0 1 0,0-1 15,0-20-15,0 20 0,0-20 16,0 20-16,0-21 0,0 1 0,0-1 16,0 0-16,0 1 0,0 20 15,0-20-15,0-22 16,0 0-16,0 0 0,0 21 15,0-20-15,0-1 0,-21 0 16,0 0-16,0 0 0,0-21 0,21 21 16,-21 1-16,-22-22 0,22 21 15,0-21-15,0 0 0,-22 0 0,22 21 16,-21-21-16,21 0 0,-22 0 16,1 0-16,0 0 0,-1 0 15,22 0-15,-63 0 16,62 0-16,-20 0 0,21 0 15,0 0-15,-22 0 0,22 0 0,0 0 16,0 0-16,0 0 16,0 0-16,-1 0 0,1 0 15,0 0-15,0 0 16,0 0-16,0 0 0,-1 0 16,1 0-16</inkml:trace>
  <inkml:trace contextRef="#ctx0" brushRef="#br0" timeOffset="166258.68">593 7218 0,'0'-21'0,"0"0"0,0-1 16,0 1-1,-22 42 17,22 1-32,0-1 15,0 21-15,0 22 0,0-22 16,0 21-16,0-20 0,0 20 16,0 1-16,0-1 0,0 1 15,0-1-15,0 1 0,0-22 16,0 22-16,0-22 0,0 0 0,0 22 15,0-43-15,0 0 16,0 0-16,22 0 0,-1-21 0,0 0 16,0 0-16,0-21 15,0 0-15,1 0 0,-1 0 0,0 0 16,0-22-16,21-41 16,-20 41-16,-22 1 0,21 0 0,0-22 15,-21 22-15,0-22 16,0 22-16,21-22 0,-21 22 0,0 0 0,0-1 15,0 1-15,0 0 16,0 21-16,0-1 0,0 1 16,0 0-16,0 42 47,0 0-47,21-21 0,-21 22 0,0-1 15,21 0-15,1-21 16,-22 21-16</inkml:trace>
  <inkml:trace contextRef="#ctx0" brushRef="#br0" timeOffset="166738.5">1460 7430 0,'0'0'0,"22"0"16,-1-22-16,21 1 15,-42 0-15,21 21 0,-21-21 16,-21 21 15,0 0-31,0 0 0,0 0 0,-1 0 16,1 0-16,0 21 0,0-21 15,0 21-15,0 0 0,-1 22 16,1-22-16,21 0 0,0 0 16,-21 0-16,21 22 0,0-22 0,0 0 15,0 0-15,0 0 16,21-21-16,0 22 0,1-22 0,20 21 15,-21-21-15,21 0 0,1 21 16,-22 0-16,21-21 0,-21 21 0,22-21 16,-22 21-16,-21 22 15,21-22-15,-21 0 0,0 0 16,-21 0-16,0 1 0,0-1 16,-1 0-16,-20 0 0,21 0 0,-64-21 15,64 0 1,0 0-16,-21 0 0,20 0 0,1 0 15,0 0-15,0-21 0,0 21 16,0-21-16,21 0 0,0 0 16,0-1-1,0 1-15,0 0 16,21 21-16,0-21 16,0 21-16,0-21 0,0 0 15</inkml:trace>
  <inkml:trace contextRef="#ctx0" brushRef="#br0" timeOffset="166970.74">1905 7620 0,'0'0'0,"21"0"0,-21-21 0,0 0 16,21 21-16,-21-21 0,21 21 15,-21-22 1,0 44 62,0-1-62</inkml:trace>
  <inkml:trace contextRef="#ctx0" brushRef="#br0" timeOffset="167180.62">1926 7874 0,'0'0'0,"21"0"31,-21-21 16,21 21-32,1 0 1,-22-21-16</inkml:trace>
  <inkml:trace contextRef="#ctx0" brushRef="#br0" timeOffset="167502.43">2455 7239 0,'0'0'0,"0"21"31,0 0-15,0 22-16,0-22 0,0 21 15,0-21-15,0 22 0,0-1 0,0 0 16,0 1-16,0-1 0,0 0 15,0 1-15,0-1 0,0-21 0,0 22 16,-21-1-16,21-21 0,0 0 0,0 0 16,0 1-16,0-1 0,0 0 15,0-42 17,21 0-32,-21-1 15,0 1-15,0 0 0,21 0 0,-21 0 16</inkml:trace>
  <inkml:trace contextRef="#ctx0" brushRef="#br0" timeOffset="168256.14">2413 7281 0,'0'0'0,"-21"0"16,42 0 30,0 0-46,0 0 0,22 0 0,-1-21 16,0 21-16,1 0 0,20 0 16,1-21-16,-1 21 0,64 0 15,-42-21-15,-1 21 0,1 0 16,21 0-16,0 0 0,0-21 0,-22 21 16,22 0-16,0 0 0,-21 0 0,-1 0 15,1-21-15,0 21 0,-1-22 16,1 22-16,42 0 15,-64 0-15,1 0 0,-22 0 0,22-21 16,-22 21-16,0 0 0,-20 0 16,-1 0-16,0 0 0,0 0 0,-21 21 31,0 1-31,0-1 16,0 0-16,-21-21 0,0 21 0,21 0 15,-21-21-15,21 43 0,0-1 16,0-21-16,0 0 15,0 0-15,0 22 0,0-22 0,0 0 16,0 0-16,0 22 0,0-22 0,0 0 16,0 42-1,0-41-15,0 20 0,0-21 16,0 0-16,0 0 0,0 1 0,0-1 16,0 0-16,0 0 0,0 0 15,0 0-15,-22 1 16,1-1-16,0-21 0,21 21 15,-21-21-15,0 0 0,-43 21 16,43-21-16,-21 21 0,-1-21 0,-20 0 16,21 0-16,-22 21 0,1-21 15,-107 0-15,-20 0 16,63 0-16,0 0 0,0 0 0,21 0 16,-21 0-16,0 22 0,21-22 15,-21 0-15,21 0 0,0 21 0,22-21 16,-1 0-16,22 0 15,-1 0-15,1 0 0,20 21 0,1-21 16,21 0-16,0 0 0,-1 0 0,1 0 16,0 0-16,42 0 31,0 0-31,1 0 16,-1 0-16,0-21 0,0 21 0,0-21 15,0 21-15,1-22 0</inkml:trace>
  <inkml:trace contextRef="#ctx0" brushRef="#br0" timeOffset="170211.1">6583 7176 0,'21'0'0,"0"-22"0,-21 1 16,21 21-16,0 0 0,-21-21 16,22 21-16,-22-21 0,21 21 15,0 0-15,-21-21 16,0 42 46,-21 0-62,0-21 16,-1 21-16,1 0 0,0 1 16,0-1-16,0 0 0,-43 21 15,43 1-15,-21-22 0,21 0 16,-22 21-16,22-21 0,-21 1 15,21 20-15,-1-21 0,-20 0 0,21 0 16,0 1-16,0-1 0,-1 0 0,1-21 16,0 21-16,0 0 0,-21 22 15,20-43 1,1 0 0,21 21-16,21-21 109,-21-21-93,22 21-16,-1 0 15,-21-22-15,21 22 16,0 0-16,0 0 15,0 0-15,1 0 0,-1 0 16,0 0-16,0 0 0,0 0 0,43 0 16,-43 0-16,21 0 0,1 0 15,-22 22-15,0-22 0,21 21 16,-21-21-16,1 21 0,20 0 0,-21-21 16,0 21-16,0-21 0,-21 21 0,22-21 15,-1 22 1,-21-1-16,0-42 62,0-1-62,0 1 16</inkml:trace>
  <inkml:trace contextRef="#ctx0" brushRef="#br0" timeOffset="170475.02">7070 7408 0,'21'149'31,"-21"-128"-31,-21 21 0,21-21 15,0 0-15,-22 1 16,22-1-16,-21 0 0,21 0 16,0-42 15,0 0-31,0 0 16</inkml:trace>
  <inkml:trace contextRef="#ctx0" brushRef="#br0" timeOffset="170834.92">7048 7091 0,'0'0'15,"22"0"-15,-1 0 0,0 0 16,0 0-16,0-21 16,-21 0-16,21 21 0,-21-22 15,0 1-15,0 0 0,0 0 16,-21 0 0,0 21-16,0 0 15,0 0-15,0 0 0,-1 0 16,22 21-16,-21-21 0,21 21 15,0 0-15,0 0 0,0 1 16,0-1-16,0 0 0,0 0 16,0 0-16,21 0 0,-21 1 15,22-22-15,-1 21 0,0 0 16</inkml:trace>
  <inkml:trace contextRef="#ctx0" brushRef="#br0" timeOffset="171359.16">7408 7345 0,'-21'21'0,"21"0"0,-21-21 16,21 21-16,0 1 15,0-1-15,-21 0 16,21 0-16,0 0 0,0 0 15,0 1-15,0-1 0,0 0 16,0 0-16,0 0 0,0 0 16,0 1-16,0-1 0,0 0 15,0-42 17,0 0-17,0-1-15,0 1 16,0 0-16,0 0 0,0-21 0,0 20 15,21-20-15,0 0 16,0 21-16,-21-1 0,21-20 16,1 21-16,-1 21 0,21-21 0,-21 0 15,0 21-15,43 0 16,-43 0-16,0 0 0,0 21 0,1 0 16,-1 0-16,0 21 0,-21-20 15,21-1-15,-21 0 0,21 0 0,-21 21 16,0-20-16,0-1 0,0 0 15,0 0-15,0 21 16,0-20-16,-21-1 0,21 0 0,-21-21 16,21 21-16,-21-21 0,42-21 47,0 0-47,0 0 0</inkml:trace>
  <inkml:trace contextRef="#ctx0" brushRef="#br0" timeOffset="171723.44">8086 7324 0,'0'0'0,"0"21"31,0 0-15,0 0-16,0 22 0,-22-22 15,22 21-15,0-21 0,0 22 0,-21-1 16,21 0-16,0 1 0,0 20 0,0 43 16,0-64-16,0 22 0,-21-1 15,21 1-15,0 20 0,-21-20 16,21-1-16,-21 1 0,21-1 16,0 1-16,-21-1 0,-1 1 0,1-1 0,21 64 15,-21-63-15,21-22 16,-21 22-16,21-22 0,-21 0 15,21 1-15,0-22 0,0 0 0,0 0 16,0-42 0,21 0-1,0 0-15,-21-22 0,21 1 16,0 0-16,1-1 0,-1-20 0,0-1 16</inkml:trace>
  <inkml:trace contextRef="#ctx0" brushRef="#br0" timeOffset="172081.27">8149 7705 0,'-21'-43'0,"42"86"0,-42-128 0,-21 0 16,42 64-16,0-21 15,0 21-15,0 0 0,0-1 16,0 1-16,0 0 0,0 0 0,0 0 16,0 0-16,21-1 0,0 1 0,0 0 15,0 21-15,22-21 0,-22 0 16,21 21-16,-21 0 0,0 0 0,22 0 15,-22 0-15,0 21 0,0 0 0,0-21 16,1 42-16,-1-20 0,-21-1 16,0 21-16,0 0 0,0-20 0,0 20 15,0-21-15,-21 21 0,-1-20 16,1 20-16,-21-21 0,21 0 0,0 0 16,-1 1-16,1-1 0,-42 0 15,42 0-15,-1-21 16,44 0 15,-1-21-15,0 21-16,0-21 0,0 21 15,0-21-15,22-1 0</inkml:trace>
  <inkml:trace contextRef="#ctx0" brushRef="#br0" timeOffset="172798.84">8699 7260 0,'0'21'15,"0"1"-15,0-1 16,0 21-16,0-21 0,0 0 0,0 22 16,0-22-16,0 21 0,0-21 0,0 1 15,0 20-15,0-21 0,0 0 16,22 0-16,-1 22 15,0-43-15,0 0 0,0 0 16,0 0-16,1 0 16,-1 0-16,0-21 0,21-1 0,-21 1 15,1 0-15,-1 21 0,0-21 0,-21-21 16,42-1-16,-21 22 16,-21-21-16,0 21 0,0-1 0,0-20 15,0 21-15,0 0 16,0 42-1,0 0 1,0 0-16,0 0 0,0 1 0,0-1 16,0 21-16,0-21 0,0 22 15,0-22-15,0 0 0,0 21 0,0-21 16,0 1-16,0-1 0,0 0 16,22 0-16,-1-21 0,0 21 0,0-21 15,0 0-15,0 0 0,1 0 16,-1 0-16,0 0 0,0 0 0,0-21 15,22 21-15,-22-21 0,0 0 16,0 0-16,0-1 0,0-20 0,1 21 16,-1-21-16,0-1 0,0 1 0,0-22 15,-21 22-15,0-21 0,21 20 0,-21-20 16,0 20-16,22 1 0,-22 0 16,0-1-16,0 1 0,0 21 0,0-21 15,0 20-15,0 1 0,0 0 16,-22 21-1,1 21-15,0-21 16,21 21-16,0 22 0,0-22 0,-21 21 16,21 1-16,0-1 0,0 0 15,0 1-15,-21 20 0,21-21 0,0 22 16,0-22-16,0 22 0,0-22 0,0 0 16,0-20-16,0 20 0,0-21 0,0 0 15,0 0-15,21 1 0,0-1 16,0-21-16,0 0 0,1 0 15,-1 0-15,0 0 0,0-21 16,0-1-16,0 1 0,-21 0 0</inkml:trace>
  <inkml:trace contextRef="#ctx0" brushRef="#br0" timeOffset="172994.73">9461 7260 0,'0'0'0,"-21"0"0,42 0 32,1 0-32,20 0 15,-21 0-15,0 0 0,22 0 16,-22-21-16,21 21 0,0-21 16,-20 21-16,-1-21 0,21 21 0,-21-21 15,0 21-15,1-22 0</inkml:trace>
  <inkml:trace contextRef="#ctx0" brushRef="#br0" timeOffset="173507.45">11620 6795 0,'0'-22'0,"0"44"0,0-65 16,0 64 0,0 1-16,0-1 0,0 0 15,0 21-15,0-21 0,0 22 0,0 63 16,-21-64-16,0 21 15,21-20-15,-21-1 0,21 22 0,-21-22 16,21 0-16,0-21 0,0 22 0,0-22 16,0 0-16,0 0 0,0 0 15,0 1-15,21-22 16,0 0-16,0 0 16,0 0-16,1-22 15,-22 1-15,0 0 0</inkml:trace>
  <inkml:trace contextRef="#ctx0" brushRef="#br0" timeOffset="174234.54">11282 7281 0,'21'0'47,"0"0"-47,0 0 0,0 0 15,22 0-15,-22 0 0,21 0 16,1-21-16,20 0 0,-21 21 0,22-21 16,-1 0-16,-20 0 0,20 21 0,-20-22 15,-1 22-15,-21 0 0,21-21 16,-20 21-16,-1 0 0,-21 21 31,0 1-31,-21-1 0,21 0 16,-22 0-16,1 21 0,0-20 15,0-1-15,21 21 0,0-21 0,0 0 0,0 22 16,0-22-16,0 0 0,0 0 16,21 0-1,0-21-15,0 0 0,1 0 0,-1 0 16,21 0-16,-21 0 0,22 0 0,-22-21 16,21 0-16,-21 21 0,22-21 15,-1-21-15,-21-1 16,0 22-16,0 0 0,1-21 0,-1 20 15,-21 1-15,0-21 0,0 21 0,0 0 16,0-22-16,0 22 16,0 42-1,0 0 1,0 1-16,-21 20 16,-1-21-16,22 21 0,0 1 0,0-1 15,-21 0-15,0 1 0,21-1 16,-21 0-16,21 22 0,0 21 15,0-43-15,0 21 0,0-20 0,0 20 16,0 1-16,0-22 0,0 22 0,0-22 16,0 21-16,0-20 0,0-1 15,0 0-15,0 1 0,-21-1 0,0 0 16,-1 1-16,1-22 0,-21 21 0,21-21 16,-22 1-16,1-1 0,21 0 15,-21 0-15,-1-21 0,1 0 16,0 0-16,-43 0 0,43 0 15,-1-21-15,22 0 0,-21 0 0,21-1 16,-1 1-16,1 0 0,21-21 0,0 21 16,0-1-16,0-20 0,21 21 15,1 0-15,-1-22 0,0 22 0,21 0 16,-21-21-16,106-43 16,-84 43-16</inkml:trace>
  <inkml:trace contextRef="#ctx0" brushRef="#br0" timeOffset="174539.35">12658 7154 0,'0'-21'16,"0"42"-16,0-63 0,-22 42 31,22 21-31,0 0 0,0 22 16,0-1-16,0 0 0,0 1 0,0 20 15,0-20-15,0 20 0,0 1 16,0-22-16,0 21 0,0 1 0,0-1 16,0-20-16,0 20 0,0 1 0,0-22 15,0 22-15,0-22 0,0 21 16,0-20-16,0-1 0,0 0 16,0 1-16,-21-22 0,21 21 0,-21-21 15,21 22-15,0-22 0,0 0 16,0-42-1,21 0-15,0 0 16,-21-1-16</inkml:trace>
  <inkml:trace contextRef="#ctx0" brushRef="#br0" timeOffset="174868.16">12721 7430 0,'0'-22'0,"0"44"0,-21-86 0,21 43 15,-21-64-15,21 43 16,0 21-16,0 0 16,0-1-16,21 1 0,0 0 0,0 21 15,0-21-15,1 21 0,20 0 16,-21 0-16,21 0 0,1 0 16,41 63-16,-62-41 15,-22 20-15,0-21 0,0 21 16,0 1-16,-22-1 0,-20-21 0,21 22 15,-21-1-15,-1-21 0,1 21 0,21-20 16,-22-1-16,22 0 16,0-21-16,0 21 0,0-21 0,21 21 15,-21-21-15,42-21 16,0 0 0,0 0-16,0 0 0,0 21 15</inkml:trace>
  <inkml:trace contextRef="#ctx0" brushRef="#br0" timeOffset="175244.95">13271 7387 0,'0'0'0,"22"0"0,-1 0 15,0 0-15,0 0 16,0 0-16,0-21 0,1 21 0,-1-21 15,21 21-15,-21-21 0,0 0 16,1-1-16,-1 1 0,0-21 0,-21 21 16,0 0-16,0-1 0,0 1 15,0 0-15,0 0 0,0 0 0,-21 21 16,0 0-16,-1 0 16,1 0-16,0 0 0,-42 42 15,41-21-15,1 22 0,0-22 0,0 21 16,0 0-16,21 1 0,0-1 15,0 0-15,0 1 0,0-1 16,0-21-16,21 43 0,0-43 16,0 0-16,0-21 0,22 21 15,-22-21-15,21 0 0,1 0 0,-1 0 16,0 0-16,1 0 0,-1 0 0,0-21 16,1 21-16,-1-21 0,0 0 15,1 0-15</inkml:trace>
  <inkml:trace contextRef="#ctx0" brushRef="#br0" timeOffset="175474.81">14414 7133 0,'0'21'47,"22"-21"-47,-1 0 15,0 0-15,0 0 0,0 0 16,0 0-16,1 0 0,-1 0 16,0 0-16,0 0 0,-21 22 47</inkml:trace>
  <inkml:trace contextRef="#ctx0" brushRef="#br0" timeOffset="175631.72">14393 7324 0,'0'21'0,"0"-42"0,0 63 0,0-21 0,0 0 16,0 1-16,0-1 16,21-21-1,1 0-15,-1 0 0,0 0 16,0 0-16,0 0 0,0 0 0,1 0 16,-1-21-16,0 21 15,21-43-15,-21 22 16</inkml:trace>
  <inkml:trace contextRef="#ctx0" brushRef="#br0" timeOffset="176368.84">15515 6710 0,'0'21'15,"0"0"-15,-21 0 0,21 1 16,-21-1-16,21 0 15,0 0-15,0 0 0,0 0 16,0 1-16,21-22 31,0 0-31,-21-22 16,21 22-16,0-21 0,-21 0 16,22 0-16,-22 0 15,0 0-15,0-1 0,-22 22 31,1 0-15,21 22-16,-21-1 0,0 0 16,21 21-16,0-21 0,-21 1 0,21 20 15,0-21-15,0 0 0,0 22 16,0-1-16,0-21 0,0 0 16,0 0-16,21 1 0,0-22 15,-21 21-15</inkml:trace>
  <inkml:trace contextRef="#ctx0" brushRef="#br0" timeOffset="176819.59">15706 7599 0,'21'0'31,"0"-21"-31,0 21 0,-21-21 16,21-1-16,0 1 0,22-42 16,-22 42-16,0-22 0,0 22 15,22-21-15,-22-1 0,21-41 16,-21 41-16,0 22 0,1-21 0,-22 21 16,0 0-16,0-1 0,-22 22 15,1 0 1,0 0-16,-21 0 0,21 0 0,-1 0 15,1 22-15,0-1 0,0-21 16,21 21-16,-21 0 0,21 0 0,0 0 16,21 1-16,-21-1 0,21 0 15,0-21-15,0 21 0,22 0 16,-22 0-16,0 1 0,0-1 16,0 0-16,1 0 0,-22 0 0,0 0 0,21-21 15,-21 22-15,0-1 0,0 0 16,0 0-16,0 0 0,0 0 15,0 1 1,21-22 0,0 0-16,0 0 15,0-22-15</inkml:trace>
  <inkml:trace contextRef="#ctx0" brushRef="#br0" timeOffset="177310.63">16785 7112 0,'0'0'0,"-21"-21"0,0 0 15,-22 21-15,22 0 16,0 0-16,0 0 0,0 0 0,0 0 16,-1 0-16,1 21 15,0 0-15,0 0 0,-21 0 0,20 1 16,1-1-16,0 21 0,0 0 0,0 1 15,0-22-15,-1 21 0,22 1 16,0-22-16,0 21 0,0-21 16,0 0-16,0 1 0,0-1 0,0 0 0,22-21 15,-1 0-15,0 21 0,21-21 16,-21 0-16,22 0 0,-22-21 16,0 21-16,21-21 0,-20 0 0,-1-1 15,0 1-15,21 0 16,-21 0-16,1 0 0,-1-22 0,0 22 15,21-85-15,-42 64 16,21 21-16,-21 0 0,22 0 16,-22-1-16,0 65 31,0-22-31,0 0 16,-22 21-16,22-20 0,-21 20 0,21-21 15,0 21-15,0-20 0,0 20 16,0-21-16,0 0 0,0 22 0,0-22 15,21 0-15,1-21 16,-1 0-16,0 0 0,21 0 16,1 0-16,-1 0 0,0 0 0</inkml:trace>
  <inkml:trace contextRef="#ctx0" brushRef="#br0" timeOffset="178042.44">17716 7197 0,'0'0'0,"0"-21"0,0-1 16,-21 1-16,0 0 0,0 21 16,0 0-16,0 0 0,-22 0 0,22 0 15,-21 0-15,21 0 16,-22 0-16,22 0 0,-21 21 0,-1 0 16,22 22-16,-21-22 0,21 21 0,0-21 15,-22 22-15,22-1 0,-21 22 16,42 20-16,0-63 15,0 22-15,0-22 0,0 0 16,0 0-16,21 0 0,0-21 0,0 22 16,0-22-16,1 0 0,20 0 0,21 0 15,-20 0-15,20-43 16,-20 22-16,-1 0 0,-21 0 16,21-22-16,1 22 0,-22-21 15,0-22-15,21 22 0,-20 0 0,-1-22 16,21-42-16,-21 43 15,-21-1-15,0 22 0,21 0 0,-21-22 16,0 43-16,0-21 0,0 21 0,0-1 16,0 1-16,-21 21 15,0 0-15,21 21 16,-21 1-16,0-1 0,21 0 0,0 21 16,-21 1-16,21-22 0,0 21 15,-22 0-15,22 22 0,0-22 0,0 1 16,0 20-16,0-21 0,0 43 15,0-43-15,22 1 0,-22-1 16,0-21-16,21 22 0,0-22 16,0 0-16,0 0 0,0-21 15,1 21-15,-1-21 0,0 0 16,0 0-16,0 0 0,0-21 0,1 0 16,-1 0-16,21 0 0,-21-1 0,0 1 15,1 0-15,-1-21 0,0 21 16,0-22-16,0 22 0,0-21 0,-21 21 15,0-22-15,0 64 32,0 1-32,0-1 0,0 0 0,0 0 15,0 21-15,0-20 0,-21-1 0,21 21 16,-21-21-16,21 0 16,0 1-16,0-1 0,0 0 15,21-21 1,0 0-1,1-21 1,-1 0-16,-21-1 0</inkml:trace>
  <inkml:trace contextRef="#ctx0" brushRef="#br0" timeOffset="178355.26">18394 6964 0,'-21'0'0,"42"0"16,-64 0-16,22 0 0,0 21 15,-21 0-15,42 0 16,0 1 0,21-22-1,0 0-15,0 0 0,0 0 16,1 0-16,-1-22 0,-21 1 16,21 0-16,-21 0 15,0 0-15,0 0 16,-21 21-16,0-22 0,-1 22 15,1 0-15,0 0 16,0 0-16,21 22 0,-21-1 16,21 0-16,0 0 15,0 0-15,0 0 0,0 1 16,0-1-16,21 0 0,0-21 16,0 21-16</inkml:trace>
  <inkml:trace contextRef="#ctx0" brushRef="#br0" timeOffset="178802.75">18944 7027 0,'0'0'16,"0"-21"-16,-21 21 15,0 0-15,0 0 0,-1 0 16,1 21-16,21 1 0,-21-22 15,0 21-15,0 21 0,21-21 16,-21 0-16,21 22 0,-22-22 0,1 21 16,21 1-16,0-22 0,0 21 15,0-21-15,0 0 0,21 85 16,22-85 0,-22-21-16,0 0 0,0 0 15,22 0-15,-22 0 0,21 0 0,-21 0 16,22-21-16,-1 0 0,0 0 0,-21 0 15,43-43-15,-22 22 16,-21 0-16,1-1 0,-1 1 16,-21 0-16,0-1 0,0 22 0,0-21 15,0 21-15,-21-1 0,-1 1 0,1 21 16,-85-21 0,43 21-16,21 0 0,20 21 15,-20-21-15,21 21 0,-21 1 0,20-22 16,1 21-16,0 0 0,0-21 15,21 21-15,21-21 32</inkml:trace>
  <inkml:trace contextRef="#ctx0" brushRef="#br0" timeOffset="179650.8">19706 6477 0,'0'21'16,"0"-42"62,0 0-62,0 0-1,0 0-15,0-1 0,21 22 16,-21-21-16,21 21 15,-21 21 1,0 1 0,0-1-16,0 0 0,0 0 15,0 0-15,0 0 0,0 1 0,0-1 16,0 0-16,0 0 0,0 0 16,0 0-16,-21-21 0,21 22 15,-21-22 1,21-22-1,0 1-15,0 0 16,0 0-16,0 0 0,0 0 16,0-1-16,0 1 0,0 0 0,0 0 15,21 0-15,-21 0 16,21-1-16,1 22 16,-1 0-16,-21 22 15,0-1 1,0 0-16,0 0 15,0 0-15,0 0 0,0 1 16,0-1-16,-21-21 0,21 21 16,-22-21-16,22-21 47,0 0-47,0-1 15,0 1-15,0 0 16,0 0-16,0 0 15,22 0-15,-1 21 16,0 0 0,-21 21-16,0 0 15,21 0-15,-21 0 0,0 0 16,0 1-16,0-1 0,0 0 16,0 21-16,0-21 0,-21 1 0,21-1 15,-21 0-15,0 0 0,21 0 16,0 0-16,0 1 15</inkml:trace>
  <inkml:trace contextRef="#ctx0" brushRef="#br0" timeOffset="182543.12">21611 6879 0,'21'-21'0,"-21"0"0,0 0 16,0 0-1,-21 21 1,0 0 0,21 21-16,-21 0 0,21 21 15,0-21-15,-21 1 0,-1 20 16,22 0-16,-21 22 0,0-22 16,0 0-16,0 1 0,21-22 15,-21 21-15,21-21 0,-22 1 0,22-1 16,-21 0-16,21 0 0,0-42 31,0 0-15,0 0-16,0-22 15,0 22-15,0 0 0,21-21 0,1 20 16,20-62-16,-21 63 16,0-22-16,0 1 0,1 21 15,41-43-15,-21 22 0,-20 21 0,-1 0 16,21 21-16,-21 0 0,22 0 15,-22 0-15,21 0 0,-21 0 0,0 21 16,1 21-16,-1-21 0,0 0 0,-21 22 16,0-1-16,0-21 0,0 22 15,0-1-15,0-21 0,0 21 0,0 1 16,0-22-16,0 21 16,0-21-16,0 1 0,0-1 15,0 0-15,21-21 16,0 0-16,0-21 15,1 21-15,-22-21 16,21-1-16,0 1 0</inkml:trace>
  <inkml:trace contextRef="#ctx0" brushRef="#br0" timeOffset="183036.98">22606 6837 0,'0'-21'15,"0"42"-15,0-63 0,-21 42 16,21-22-16,-21 22 0,-1 0 0,1 0 16,-21 0-16,21 0 0,0 22 15,-22-1-15,22 0 0,0 0 16,-21 0-16,20 22 0,1-22 0,0 21 16,0 0-16,0 1 0,0-1 15,21 0-15,-22-20 0,22 20 0,0 0 0,0-21 16,0 1-16,22 20 15,20-21-15,-21-21 16,0 0-16,0 0 0,1 0 0,-1 0 0,21-21 16,-21 0-16,22 0 15,20-22-15,-21-20 16,1 42-16,-22-22 0,0 1 0,0 21 16,0-22-16,1 1 0,-1 21 15,-21-21-15,0 20 0,0 1 0,0-21 16,0 63-1,0 0 1,0 0-16,-21 1 0,-1 20 16,1-21-16,21 0 0,0 85 15,0-85-15,0 0 16,0 22-16,0-22 0,0 0 0,21 0 16,1 0-1,-1-21-15,0 0 0,0 0 0,21 0 16,-20 0-16,-1 0 0,42-42 15,1 21 1,-43 0-16</inkml:trace>
  <inkml:trace contextRef="#ctx0" brushRef="#br0" timeOffset="183716.59">23114 6879 0,'0'0'0,"0"-21"0,-21 21 15,0 21 1,21 0-16,-22 1 0,22 20 15,0-21-15,0 0 16,0 0-16,-21 1 0,21 20 0,0-21 16,0 0-16,-21 43 0,21-43 15,0 0-15,0 0 0,0 0 16,0 1-16,0-44 31,0 1-15,0 0-16,0 0 0,0 0 0,0 0 15,0-1-15,21-20 0,-21 21 0,21 0 16,-21-22-16,0 22 0,22 0 16,-22-21-16,42-1 15,-21 22-15,-21 0 0,21 0 0,0 0 16,1 21-16,-1 0 0,0 0 16,21 0-16,-21 0 0,1 0 0,20 21 15,-21 0-15,0 0 0,0 22 16,-21-22-16,22 0 0,-22 21 0,21-21 15,-21 1-15,0 20 0,0-21 0,0 21 16,0-20-16,0-1 0,-21 0 16,21 0-16,-22-21 0,22 21 0,0 0 15,-21-21-15,0 0 16,21-21 0,0 0-16,0 0 15,0 0-15,21 0 0,0-22 0,1 22 16,-1 0-16,0-21 0,21-22 15,1 43-15,-22-21 0,0 20 16,21 1-16,1 0 0,-22 0 16,21 21-16,-21 0 0,0 0 0,1 0 15,-1 0-15,0 0 0,-21 21 0,21 43 16,-21-43-16,0 0 0,0 0 16,0 21-16,0-20 0,0-1 15,0 21-15,-21-21 0,21 0 16,-21 1-16,21-1 0,-21 0 0,21 0 15,0-42 32,21 0-47,0 21 0,0-21 16,-21-1-16,21 1 0</inkml:trace>
  <inkml:trace contextRef="#ctx0" brushRef="#br0" timeOffset="184084.38">24045 7006 0,'0'21'0,"21"-21"15,1 0 1,-1 0-16,0 0 16,0 0-16,21 0 0,-20-21 0,-1 0 15,42 0-15,-42 21 0,1-21 16,-1 21-16,0-21 0,0-1 15,-21 1-15,0 0 0,0 0 16,0 0-16,0 0 0,-21 21 0,0 0 16,0 0-16,-22 0 0,22 0 15,-21 0-15,21 0 0,-22 21 0,22 0 16,0 0-16,0 21 0,0-20 16,-1 20-16,1-21 0,21 21 15,0-20-15,0 20 0,0-21 0,0 21 16,0-20-16,21 20 0,1-21 15,-1 0-15,0-21 0,21 0 16,-21 0-16,22 0 0,-22 0 16,21 0-16,1 0 0,-1 0 0,64-63 15,-43-1 1</inkml:trace>
  <inkml:trace contextRef="#ctx0" brushRef="#br0" timeOffset="186805.85">25442 6816 0,'-21'0'0,"0"0"15,42 0 32,0 0-47,0 0 0,1 0 16,-1 0-16,0 0 0,0 0 15,21 0-15,-20 0 0,-1 0 0,0 0 16,21 0-16,-21 0 0,1 0 16,-1 0-16,0 0 15,-42 0 16,0 0-31,-1 0 0,1 0 16,0 21-16,0-21 0,0 0 16</inkml:trace>
  <inkml:trace contextRef="#ctx0" brushRef="#br0" timeOffset="187002.74">25400 6985 0,'0'0'0,"0"21"16,0 0-1,21-21 1,0 0-16,0 0 16,1 0-16,-1 0 0,0 0 0,0 0 15,0 0-15,0 0 0,1 0 16,-1-21-16,21 21 16,-21 0-16,0 0 0,1-21 0,-1 21 15,0-21-15</inkml:trace>
  <inkml:trace contextRef="#ctx0" brushRef="#br0" timeOffset="187440.55">26628 6244 0,'0'0'0,"-22"0"0,1 0 16,0 0-16,0 0 0,0 0 16,0 21-1,21 1-15,-22-22 0,22 21 16,0 0-16,0 0 16,22-21-1,-1 0 1,0 0-16,0 0 15,0 0-15,0 0 0,1-21 16,-22 0-16,0 0 16,0-1-16,0 1 15,0 0-15,-22 21 16,1 0-16,21 21 16,-21-21-16,0 43 0,0-22 15,21 0-15,-21 21 0,-1 1 0,1-1 16,21 0-16,-21-21 0,0 22 15,21-1-15,0-21 0,0 0 0,0 22 16,0-22-16,0 0 16,42-21-16,-21 0 0,22 0 15</inkml:trace>
  <inkml:trace contextRef="#ctx0" brushRef="#br0" timeOffset="188071.2">27136 6710 0,'21'0'0,"-21"-21"16,0 0-1,0-1 17</inkml:trace>
  <inkml:trace contextRef="#ctx0" brushRef="#br0" timeOffset="188867.29">27241 6816 0,'22'0'16,"-1"0"-16,0-21 16,0 21-16,-21-22 15,21 22-15,-21-21 16,0 0-16,0 0 0,0 0 16,0 0-16,-21-1 0,0 22 15,0 0-15,0-21 0,-1 21 16,-168 43-1,148-22-15,-1 0 16,1 0-16,0 21 0,-1-20 0,1 20 16,21-21-16,-22 21 0,1 22 15,21-43-15,21 0 0,0 22 16,0-22-16,0 0 0,21 0 16,0-21-16,22 21 0,-22-21 0,21 0 15,0 0-15,1 0 0,-1 0 0,0 0 16,1-21-16,-1 0 0,0 0 15,1 0-15,-1 21 0,-21-43 16,22 22-16,-22 0 0,21 0 0,-21 0 16,-21-22-16,21 22 0,-21-21 0,22-1 15,-22 22-15,0-21 0,0 0 16,0 20-16,0-20 16,0 63-1,0 0-15,-22 22 16,22-22-16,-21 21 0,21 1 0,0-1 15,0 0-15,0 22 16,0-22-16,0-21 0,0 22 0,0-22 16,0 0-16,0 0 0,21 0 15,1-21-15,-1 0 0,0 0 16,0 0-16,0 0 0,0 0 0,1 0 16,41-42-16,-42 21 0,22 0 15</inkml:trace>
  <inkml:trace contextRef="#ctx0" brushRef="#br0" timeOffset="189367.16">27919 6308 0,'0'0'0,"0"-21"0,0-1 16,0 1-16,-21 42 16,-1 22-16,22-22 15,0 21-15,-21 1 0,0 20 16,21-21-16,-21 1 0,21 20 0,0-20 15,0-1-15,0 0 0,0 1 16,0-1-16,0 0 0,0-21 0,0 22 16,0-22-16,0 0 0,0 0 0,0 0 15,0 1-15,0-44 47,0 1-47,-21 21 0,21-21 16,0 0-16,0 0 0,0-22 15,0 22-15,21 0 0,0-21 0,0 21 16,22-1-16,-22 1 0,21 0 16,0 0-16,1 0 0,-1 21 0,0 0 15,-20 0-15,20 0 0,-21 0 16,0 0-16,0 21 0,1-21 16,-1 21-16,-21 0 0,0 0 0,0 1 0,0-1 15,0 21-15,0-21 0,0 0 16,0 1-16,-64 20 15,43-21-15,-21 0 0,-1 0 0,1 1 16,0-1-16,-43 21 16,43-42-16,21 21 0,-22-21 0,22 0 15,0 0-15,0 0 0,0 0 0,-1 0 16,22-21 0,22 21-16,-22-21 0,42 0 15,-21 21-15</inkml:trace>
  <inkml:trace contextRef="#ctx0" brushRef="#br0" timeOffset="189682.8">28914 6562 0,'0'-21'0,"0"42"0,0-64 0,-22 65 31,1-22-31,0 42 0,0-21 16,-21 21-16,20-20 0,1 20 16,0 0-16,0 1 0,-21-22 0,20 21 15,22-21-15,-21 22 0,21-22 16,0 0-16,0 0 0,0 0 0,0 0 16,21 1-16,1-22 0,-1 0 15,21 0-15,-21 0 0,22 0 16,-22 0-16,21 0 0,0 0 0,1 0 15,-1-22-15,-21 1 0,43 0 16,-43 0-16,21 0 0,-21 0 16</inkml:trace>
  <inkml:trace contextRef="#ctx0" brushRef="#br0" timeOffset="190118.55">29485 6223 0,'-21'21'15,"21"0"1,0 1-16,0-44 62,0 1-46,-21 0 0,21 0-16,0 0 31,21 21-15,0-21-16,0 21 31,-21 21-31,0 0 0,0 0 0,0 21 15,0-20-15,0-1 16,0 0-16,-21 21 0,21-21 0,-21 1 16,0-1-16,21 0 0,-21 0 15,-1 0-15,1-21 16,21-21 0,0 0-1,0 0-15</inkml:trace>
  <inkml:trace contextRef="#ctx0" brushRef="#br0" timeOffset="190794.86">30014 6244 0,'-21'0'16,"21"-42"0,0 63 31,21 0-47,0 0 0,1 1 15,-1-1-15,0 21 16,0-21-16,0 0 0,0 1 0,22-1 15,-1 21-15,-21-21 0,43 0 16,-1 1-16,-20-1 0,20 0 0,-21-21 16,1 21-16,20 0 0,-20-21 0,-1 0 15,0 21-15,1-21 0,-22 0 16,21 0-16,-21 0 0,0 0 16,-42 0-1,0 0 1,0 0-16,-21 22 0,20-22 15,-20 21-15,21 0 16,-21 0-16,-1 0 0,1 22 0,0-22 0,-22 0 16,22 21-16,-1-21 0,-20 22 15,21-22-15,-1 0 0,1 0 0,21 0 16,-22 1-16,22-1 16,-21 0-16,21 0 0,0 0 0,-1-21 15,22 21-15,-21-21 16,0 0-1,0 0 1,0 0-16,0 0 0</inkml:trace>
  <inkml:trace contextRef="#ctx0" brushRef="#br0" timeOffset="192498.35">402 9864 0,'0'0'0,"-21"0"0,0 0 16,0 0-16,-1 0 15,22 21 1,0 0 0,0 0-16,22 0 15,-1 1-15,0-22 16,0 0-16,0 0 0,0 21 15,22-21-15,-22 0 0,21 0 0,-21 0 16,22 0-16,-1-21 0,0-1 16,1 22-16,-1-21 0,0 0 0,-20 0 15,20 0-15,-21 0 0,0-1 16,0 1-16,1 0 0,-22 0 16,0 0-16,0 0 0,-43-1 15,1 22-15,21 0 16,-22 0-16,1 0 0,0 0 15,-1 0-15,1 0 0,0 22 0,-1-1 16,1 0-16,21 0 0,-21 0 16,20 0-16,-20 22 0,21-1 0,0-21 15,21 22-15,0-22 0,0 21 16,0-21-16,0 22 0,0-22 0,0 0 16,21 0-16,0 0 0,21-21 15,-20 21-15,41-21 16,-42 0-16,22 0 0,-22 0 0,21 0 15,-21 0-15,0 0 0,22 0 16,-22 0-16,0 0 16,-42 0 15,0 0-31,0 0 0,-22 0 0,22 0 16,-21 0-16,21 22 0,-22-22 15,22 21-15,-21 0 0,21 0 0,-22 0 16,22 0-16,0 22 0,0-22 15,0 21-15,21-21 0,0 22 0,0-22 16,0 0-16,0 21 0,0-20 16,21-1-16,0 0 0,0-21 0,0 21 15,0 0-15,22-21 0,-22 0 16,21 0-16,-21 0 0,22 0 16,-1 0-16,-21-21 15,22 0-15,-1 0 0,-21 0 0</inkml:trace>
  <inkml:trace contextRef="#ctx0" brushRef="#br0" timeOffset="193256.74">1609 10118 0,'0'-21'16,"0"42"-16,0-64 0,0 22 0,0 0 15,-22 21-15,1 0 0,0 0 16,-21 0-16,21 0 0,-22 0 15,1 0-15,0 0 0,-1 21 16,22 0-16,-21 1 0,-1-1 16,22 21-16,-21-21 0,21 0 0,0 22 15,-1-1-15,1 0 0,21-20 16,-21 20-16,21 21 16,0-41-16,0-1 0,0 0 0,21 0 15,0-21-15,22 0 0,-22 0 16,0 0-16,21-21 0,1 0 15,-1 21-15,-21-21 0,64-43 16,-22 22 0,-20-1-16,-22 22 0,0 0 0,21 0 15,-42 0-15,22 0 0,-1-1 0,0 22 16,-21-21-16,0 0 0,0 0 31,0 42 0,0 0-31,0 0 16,0 22-16,0-22 0,0 21 16,0 1-16,0-1 0,0 0 0,0 22 15,0-22-15,0 22 0,0-1 16,0 1-16,0-1 0,0 22 0,0-22 16,0 1-16,0 84 15,0-63-15,0-22 0,0 22 16,0-22-16,0 22 0,0-22 0,0 1 15,21-1-15,-21 1 0,0-1 0,0-20 16,0-1-16,0 85 16,-42-63-1,42-43-15,-21 0 0,-1-21 0,1 21 16,-21-21-16,21 21 0,0-21 16,-22 0-16,1 0 0,0 0 0,-1 0 15,1-21-15,-127-64 16,126 43-16,1 21 0,0-21 15,-1-1-15,22-20 0,0 20 16,0-20-16,0-1 0,21 1 0,0-1 16,0 1-16,0-22 0,0 22 15,21-1-15,-21 1 0,21 20 0,21-20 16,-21 21-16,1-1 0,20-20 16,0 20-16,1 1 0,-1 0 0,0-1 15,22 1-15,-22-21 0,0 20 16</inkml:trace>
  <inkml:trace contextRef="#ctx0" brushRef="#br0" timeOffset="193711.08">2138 10097 0,'-21'0'47,"21"-22"31,-22 22-63,1 0 17,21 22 30,0-1-46,0 0-1,0 0-15</inkml:trace>
  <inkml:trace contextRef="#ctx0" brushRef="#br0" timeOffset="194040.89">1990 10520 0,'0'0'0,"0"42"32,21-42-1,0 0-31,-21-21 15,21 21-15,-21-21 0,21 0 16,-21 0-16,0-1 16,-21 22-1,0 0 1,21 22-16,-21-1 16,21 0-16,0 0 0,0 0 15,-21-21 1,21 21-16,-22-21 15</inkml:trace>
  <inkml:trace contextRef="#ctx0" brushRef="#br0" timeOffset="201450.89">3662 9589 0,'0'0'0,"21"0"0,-21-43 16,0 22-1,0 0 1,0 0 0,0 42 15,0 0-15,0 0-16,-21 0 0,21 22 15,-21-22-15,-1 21 0,22-21 16,-21 22-16,0-1 0,21 0 0,-21 1 15,0-1-15,0 0 0,-1 1 16,1-1-16,0 0 0,0 1 0,0-1 16,0 0-16,-22-20 0,22 20 15,0 0-15,0 1 0,21-1 16,-21 0-16,-1-21 0,1 22 0,0-1 16,0-21-16,21 0 0,-21 1 15,21-1-15,-21-21 0,21-21 47,0-1-47,0 1 16,21 0-16,0 0 0,0 0 15,-21 0-15</inkml:trace>
  <inkml:trace contextRef="#ctx0" brushRef="#br0" timeOffset="202006.99">3937 9525 0,'21'0'0,"-42"0"0,42-21 16,-21 0-16,0 0 15,0-1 1,0 44 15,0-1-31,0 0 0,-21 21 16,21 1-16,-21-22 0,0 42 0,21-20 15,-22 20-15,1-21 0,0 22 16,0-22-16,0 22 0,0-22 16,-22 0-16,22 22 0,0-22 0,-43 43 15,43-43-15,0 1 16,0-1-16,0 0 0,0-21 16,21 22-16,-22-22 0,1 21 0,21-21 15,-21 1-15,21-1 0,0 0 0,0 0 16,-21 0-16,21 0 0,0 1 15,21-22 48,-21-22-47,21 22-1,-21-21-15,21 0 16</inkml:trace>
  <inkml:trace contextRef="#ctx0" brushRef="#br0" timeOffset="205094.87">4678 10224 0,'0'-22'15,"0"1"-15,0 0 16,0 0 0,0 42 15,0 0-31,0 0 16,0 1-16,0 20 0,0-21 15,-21 0-15,21 22 0,0-22 0,-22 21 16,22-21-16,0 0 0,0 1 15,0-1-15,0 0 0,0 0 0,0-42 47,0 0-47,0 0 16,0-1-16,0 1 0</inkml:trace>
  <inkml:trace contextRef="#ctx0" brushRef="#br0" timeOffset="205530.75">4995 9779 0,'0'0'0,"21"-21"0,-21 0 15,0 0-15,0-1 16,0 1-16,-21 0 0,0 21 16,0 0-16,0 0 15,0 0-15,-1 0 16,22 21-16,0 0 0,0 1 16,0-1-16,0 0 0,0 0 15,0 0-15,0 0 0,0 1 0,0-1 16,0 0-16,0 0 0,0 0 15,0 0-15,0 1 0</inkml:trace>
  <inkml:trace contextRef="#ctx0" brushRef="#br0" timeOffset="206055.46">5249 10097 0,'0'0'0,"0"21"16,-21 0-16,21 0 16,0 0-16,-21 0 0,21 1 15,-21-1-15,21 0 0,-21 21 0,21-21 16,0 1-16,0-1 0,-22 21 16,22-21-16,-21 0 0,21 1 0,0-1 15,0 0-15,-21 0 16,0-42 31,21 0-47,0 0 0,0-1 15,0 1-15,0 0 0,0-21 0,0 21 16,0-22-16,0 22 0,0-21 0,21 21 16,0-1-16,0-20 0,1 21 15,-1 0-15,21 0 0,0-1 0,1 1 16,-22 21-16,21 0 0,1 0 15,-1 0-15,-21 0 0,21 0 0,43 43 16,-64-22-16,-21 42 16,0-42-16,0 1 15,0-1-15,0 0 0,0 21 0,0-21 16,-21 1-16,21-1 0,-21 0 16,0 0-16,0-21 0,21 21 15,-22-21-15,1 0 16,21-21-1,0 0 1,21 21-16,1-21 0,-1 0 0,-21-1 16,21 22-16</inkml:trace>
  <inkml:trace contextRef="#ctx0" brushRef="#br0" timeOffset="206455.23">5990 9970 0,'-21'21'31,"21"0"-31,-21 0 0,21 0 16,0 0-16,0 1 0,0-1 0,0 0 16,0 21-16,0-21 0,0 22 15,0-1-15,0 43 16,-21-43-16,21 64 0,0-64 0,0 22 15,0-1-15,0-20 0,0 20 16,0 1-16,0-1 0,0 22 0,0-22 16,0 1-16,0 20 0,-22-20 15,22-1-15,0 1 0,0-1 0,-21 1 16,21-22-16,-21 1 0,21-1 16,0-21-16,0 0 0,0 0 0,0 1 15,0-44 1,0 1-1,0 0-15,0 0 0,0 0 16,0-43-16,21-63 16,0 85-16,-21-22 0,0 22 15,22-21-15,-22-1 0</inkml:trace>
  <inkml:trace contextRef="#ctx0" brushRef="#br0" timeOffset="206767.34">5863 10181 0,'-21'-21'0,"42"42"0,-42-63 0,21 21 16,0 0-16,0-1 0,0 1 15,21 0-15,21 0 0,-20 0 16,-1 0-16,21 21 0,0 0 16,1 0-16,20 0 15,-20 0-15,-22 0 0,21 21 0,-21 0 16,0 0-16,1 21 0,-1-20 0,-21-1 15,0 0-15,0 21 0,0-21 16,-21 22-16,-1-22 0,1 0 0,0 0 16,-21 0-16,21 22 0,-1-22 15,-20 0-15,21-21 0,0 21 0,0 0 16,-1-21-16,1 0 0,0 22 0,42-44 47,0 1-47</inkml:trace>
  <inkml:trace contextRef="#ctx0" brushRef="#br0" timeOffset="207527.63">6456 10012 0,'0'0'16,"0"21"-1,0 0-15,21-21 0,-21 21 16,0 1-16,0-1 0,0 0 0,0 0 16,0 0-16,0 22 0,0-22 15,0 21-15,0-21 0,0 22 0,0-22 16,0 21-16,0-21 0,-21 0 16,21 1-16,0-1 0,0 0 0,21-21 15,0 0 1,0 0-16,0-21 0,1 0 15,-1 21-15,0-22 0,0-20 0,21 21 16,-20 0-16,-1-22 0,0 22 16,0-21-16,0 21 0,22-64 15,-22 64-15,21-43 0,-42 43 16,0 0-16,21 0 0,-21 42 31,0 0-15,0 0-16,-21 22 15,21-22-15,0 0 0,-21 21 0,21-20 16,-21 20-16,21 0 0,-21-21 0,21 22 16,0-22-16,0 0 0,0 21 15,0-20-15,0-1 0,21 0 16,0-21-16,0 0 0,0 0 0,22 0 16,-22 0-16,0-21 0,0 0 0,21-1 15,-20 1-15,-1 0 0,21 0 16,-21 0-16,0-22 0,1 22 0,-1-21 15,0 0-15,21-1 0,-21 1 0,1 0 16,-1-1-16,0 1 16,0-22-16,0 22 0,-21 0 0,0-22 15,21 22-15,-21 21 0,0-22 0,0 22 16,0 0-16,0 0 0,0 0 16,-21 21-16,0 21 15,21 0-15,-21-21 0,21 21 16,-21 22-16,21-22 0,0 21 0,0 0 15,0 22-15,0 21 16,0-43-16,0 0 0,0 1 0,0-1 16,0 0-16,0 1 0,0-1 15,0-21-15,0 21 0,0-20 0,0-1 16,0 0-16,0 0 0,0 0 16,0 0-16,21-21 15,0 0-15,0 0 16,0 0-16,1-21 0,-22 0 15,21 0-15,0 21 0</inkml:trace>
  <inkml:trace contextRef="#ctx0" brushRef="#br0" timeOffset="207774.79">7197 10012 0,'0'0'0,"21"0"32,0 0-32,0 0 15,21 0-15,-20 0 0,-1-21 0,0 21 16,0 0-16,0 0 0,0 0 0,1 0 16,-1-21-16,0 21 0,0 0 0,0 0 15,-21-22 1</inkml:trace>
  <inkml:trace contextRef="#ctx0" brushRef="#br0" timeOffset="208718.63">8424 9144 0,'0'0'0,"21"0"0,1 0 0,20 0 0,0 0 16,-21 0-16,22 0 0,-22 0 15,21-21-15,1 21 0,-22 0 0,21 0 16,-21 0-16,0 0 0,1 0 16,-1 0-16,0 0 0,-42 0 31,0 0-31,-1 0 0,-20 0 15,21 0-15,-21 0 0,-1 0 0,22 0 16,-21 0-16,-1 0 0,22 0 0,-21 0 16,21 0-16,0 0 15,-1 0-15,1 0 0,0 0 16,0 0-16,0 0 0,0 21 31,-1-21-31,22 21 16,0 0-16,0 1 0,-21-22 15,21 21-15,0 0 0,-21 0 16,21 0-16,0 0 0,0 1 16,0 41-16,-21 1 15,0-43-15,21 21 16,0 43-16,0-43 0,0 0 0,0 1 16,0 20-16,0-20 0,-21-1 15,21 0-15,-22 1 0,22-1 16,-21 0-16,0 106 15,0-63-15,0-43 0,21 1 16,0-1-16,0 0 0,0 1 16,0 20-16,0-42 0,0 22 0,0-1 15,0 0-15,0-20 0,21 41 16,0-42-16,0 0 0,0 1 16,1-22-16,-1 21 0,21-21 15,-21 0-15,22 0 0,-1 0 0,-21 0 16,21 0-16,1 0 0,-1 0 0,0 0 0,1 0 15,-1 0-15,-21 0 16,22 0-16,-22-21 0,21 21 0,0-22 16,-42 1-16,22 0 15,-22 0-15,0 0 16,0 0-16</inkml:trace>
  <inkml:trace contextRef="#ctx0" brushRef="#br0" timeOffset="210450.92">9207 10160 0,'22'0'0,"-1"0"0,0 0 0,0-21 15,-21 0 1,21 21-16,-21-21 0,21-1 0,-21 1 16,0 0-16,0 0 15,0 0-15,0 0 0,0-1 0,0 1 16,-21 0-16,-21-21 15,21 42-15,0-21 0,-1 21 16,1 0-16,0 0 0,-21 0 16,21 0-16,-22 0 0,22 21 0,-21 0 15,21 0-15,-1 0 0,-20 0 0,21 1 16,0 41-16,21-21 16,0-20-16,0-1 0,0 21 0,0-21 15,0 0-15,0 1 0,21-1 0,0 0 16,0-21-16,0 21 0,1-21 15,-1 0-15,21 0 16,0 0-16,-20 0 0,-1 0 0,0 0 16,0 0-16,0-21 0,0 21 0,1-21 15,-1 0-15,0 21 0,-21-22 16,21 1-16,-21 0 0,0 0 0,21-21 16,0 20-16,-21 1 15,0 0-15,0 0 0,22 0 0,-22 0 16,0-1-16,0 1 0,0 0 15,0 42 17,0 0-32,0 1 0,0-1 15,0 0-15,0 0 0,0 21 16,0 1-16,0-22 0,0 0 16,0 0-16,21 0 15,0-21-15,0 22 16,0-22-16,0 0 0,1 0 15,-1 0-15,0 0 0,21-22 16,1 1-16,-22 0 0,0 0 16,0 0-16,21 0 0,-20-1 0,-1 1 15,-21 0-15,21-21 0,-21 21 16,21-22-16,-21 22 0,0-21 0,0-1 16,0 1-16,0 21 0,-21-21 15,0-1-15,0 1 0,-1 21 0,1-22 16,-21 22-16,0 0 0,20 0 15,-20 0-15,0 0 0,-1-1 0,1 22 16,-43 0-16,1 0 16,41 22-16,1-1 0,-21 0 15,20 21-15,-20 1 0,20-1 0,-20 0 16,21 22-16,-1-22 0,1 22 16,0-1-16,-22 43 0,43-64 15,21 1-15,0 20 0,-21-21 0,21 1 16,0 20-16,0-20 0,21-1 15,0 0-15,0 1 0,0-1 0,1-21 16,20 21-16,0-20 0,1-1 16,-1 0-16,0-21 0,43 21 15,0-21-15,-22 0 16,-21 0-16,1-21 0,-22 21 0,21-21 16,1 0-16,-1 21 0,-21-22 15,21 1-15,-20 0 0,-1 21 0,0-21 16,0 21-16,-21-21 0,21 21 15</inkml:trace>
  <inkml:trace contextRef="#ctx0" brushRef="#br0" timeOffset="212822.71">10520 9440 0,'21'-21'15,"-21"0"1,0 42 15,0 0-31,0 22 16,0-1-16,0 0 0,-21 1 0,21 20 15,0-20-15,0 20 0,0 1 16,0-22-16,0 21 0,0-20 0,0-1 16,0-21-16,0 22 0,0-22 0,0 0 15,0 0-15,0 0 0,0 0 16,0 1-16,0-44 47,0 1-47,21 21 0,-21-21 15,0 0-15</inkml:trace>
  <inkml:trace contextRef="#ctx0" brushRef="#br0" timeOffset="213519.82">10393 9970 0,'21'0'0,"0"0"16,0-22-16,0 22 0,1 0 0,-1 0 15,21-21-15,-21 0 0,64 0 16,-43 21-16,22-21 16,-22 21-16,0-21 0,1-1 15,-1 22-15,0 0 0,-20 0 0,20 0 16,-21 0-16,-21 22 15,0-1-15,0 0 16,0 21-16,0-21 0,-21 1 0,0 20 16,0-21-16,21 0 0,-22 43 15,1-22-15,21-21 16,0 0-16,0 1 16,21-22-16,1 0 0,-1 0 0,0 0 15,0 0-15,21 0 0,-20 0 0,20 0 16,-21 0-16,21-22 0,22-20 15,-43 42-15,21-21 0,-20 0 16,20 0-16,-21-1 0,0 1 16,0 0-16,1 0 0,-22-21 0,0 20 15,21-20-15,-21 21 16,-21 21 15,21 21-31,-22 0 0,22 0 0,0 22 16,-21-22-16,0 21 0,21-21 0,0 22 15,0-1-15,-21 0 0,21 22 16,0-22-16,0 22 0,0-22 0,0 22 16,0-22-16,0 21 0,0 1 15,-21-22-15,21 1 0,0 20 16,0-21-16,0 1 0,-21-1 0,-1 0 16,1 1-16,0-22 0,0 21 0,0 1 15,0-22-15,-22 21 0,-20 0 16,20-20-16,1-1 0,0-21 15,-1 0-15,1 0 0,0 0 0,-1-21 16,1-1-16,0 1 0,21-21 0,-22 21 16,22 0-16,-21-22 0,21 22 15,-1-64-15,22 64 16,0-21-16,0 21 0,0-22 0,0 22 16,22 0-16,-1-21 0,21 21 0,-21-22 15,22 22-15,-1 0 0,21-21 16,-20 20-16,20-20 0</inkml:trace>
  <inkml:trace contextRef="#ctx0" brushRef="#br0" timeOffset="213836.64">11663 9906 0,'0'-21'0,"0"42"0,0-63 15,0 21 1,0 42-16,0 0 15,0 0-15,0 0 0,0 22 16,0-1-16,0 0 0,0 1 16,0 20-16,0 1 0,0-1 0,0 1 15,-21-1-15,-1 1 0,22-1 0,-21 1 16,0-1-16,21 1 0,-21-22 16,0 21-16,0 22 0,-22 0 15,43-64-15,-21 21 16,21-21-16,-21 22 0,21-64 31,0-1-15,0 1-16,0 0 0,21-21 0,-21-1 15,21 1-15,-21 0 0,0-1 16,0 1-16</inkml:trace>
  <inkml:trace contextRef="#ctx0" brushRef="#br0" timeOffset="214120.48">11536 10054 0,'0'0'15,"0"-42"-15,0 21 0,0-22 0,0 22 0,0 0 16,21-21-16,0 21 0,0 21 16,0-22-16,1 1 0,-1 21 15,0 0-15,21 0 0,1 0 0,-22 0 0,21 0 16,0 0-16,-20 21 16,20 1-16,21 62 15,-63-20-15,0-22 0,-21 0 16,0-20-16,-21 20 0,21-21 15,-22 0-15,1 0 0,0 1 0,-1-1 16,1 0-16,21 0 0,0-21 0,-1 0 16,1 0-16,0 0 15,42 0 1,0-21-16,1 0 0,-1 0 16,0 21-16,0-22 0,21 1 15,-20 0-15</inkml:trace>
  <inkml:trace contextRef="#ctx0" brushRef="#br0" timeOffset="214483.27">12234 9991 0,'64'0'15,"-43"0"1,0 0-16,0 0 0,0-21 0,1 21 15,-1-22-15,0 22 0,0-21 16,0 0-16,0 0 0,1 21 0,-1-21 16,-21 0-16,0-1 0,0 1 15,0 0-15,-21 21 16,-1 0-16,1 0 0,0 0 16,0 0-16,-21 21 0,20 0 0,1 1 15,-21 20-15,21-21 0,0 0 16,-1 22-16,1-22 0,21 21 0,0 0 15,0 1-15,0-22 0,0 0 16,0 0-16,21 0 16,1 1-16,-1-22 0,0 0 0,0 0 15,21 0-15,-20 0 0,20 0 16,21 0-16,-41-22 0,20 22 16,0-21-16,1 0 0</inkml:trace>
  <inkml:trace contextRef="#ctx0" brushRef="#br0" timeOffset="214737.13">13314 9821 0,'-21'0'0,"42"0"0,-42 22 15,42-22 1,0 0-16,0 0 15,0 0-15,0 0 0,1 0 16,41 0-16,-42 0 0,22 0 16,-22-22-16,0 22 0,0 0 15,0 0-15,-42 0 32,0 22-32,0-1 0</inkml:trace>
  <inkml:trace contextRef="#ctx0" brushRef="#br0" timeOffset="-214600.7">13250 10054 0,'0'21'16,"21"-21"-1,-21 22-15,22-22 0,-1 0 16,0 0-16,0 0 0,0 0 0,0 0 16,1 0-16,-1 0 0,0 0 15,0 0-15,0 0 0,0-22 0,22 22 16,-43-21-16,21 21 0,-21-21 15</inkml:trace>
  <inkml:trace contextRef="#ctx0" brushRef="#br0" timeOffset="-213953.01">14224 9292 0,'-21'0'32,"0"21"-32,-1-21 0,22 22 15,-21-1-15,21 0 16,-21 0-16,21 0 16,21-21-1,0 0-15,1 0 16,-1 0-16,0-21 15,0 21-15,0-21 0,0 21 0,-21-21 16,0 0-16,0-1 0,0 1 16,0 0-16,0 0 15,-21 21 1,0 21 0,0 0-16,0 0 0,0 1 0,-1 20 15,1-21-15,0 21 0,21 1 0,0-1 16,0 0-16,0 1 0,0-1 15,0-21-15,0 22 0,21-22 0,-21 0 16,43 0-16,-22 0 0</inkml:trace>
  <inkml:trace contextRef="#ctx0" brushRef="#br0" timeOffset="-212645.26">14626 10224 0,'-21'0'16,"21"21"0,21-42 249,0-1-249,0 1-16,1 0 16,-1 0-16,0 0 0,0 0 15,0-1-15,0-20 0,1 21 0,20-21 16,-21-1-16,21 1 0,1 0 15,-1-1-15,0 1 0,-20 0 0,20-1 16,-21 1-16,0 0 0,-21 20 16,0-20-16,0 21 0,-42 21 15,21 0-15,-22 0 0,1 21 16,0 0-16,-1 0 0,1 1 16,21 20-16,-21-21 0,20 0 0,1 22 15,0-22-15,21 0 0,0 0 16,0 0-16,0 0 0,0 1 15,21-1-15,0-21 0,1 0 16,-1 21-16,21-21 0,-21 21 0,0-21 16,22 21-16,-22-21 0,0 0 15,0 21-15,0-21 0,-21 22 0,0-1 16,0 0-16,0 0 0,0 0 16,0 0-16,-21 1 15,0-1-15,0 0 0,-21 0 16,42 0-16,0 0 15,-22-21-15,1 22 0,42-22 47,1 0-47,-1 0 0,0 0 16,0 0-16,0-22 0,22 22 0,-22-21 16,0 21-16</inkml:trace>
  <inkml:trace contextRef="#ctx0" brushRef="#br0" timeOffset="-212153.54">15811 9758 0,'-21'-21'16,"0"21"-16,0 0 15,-21 0-15,20 21 0,1-21 16,-21 21-16,0 0 0,20 0 0,-20 22 15,0-22-15,21 0 0,-22 21 0,22-20 16,-21 20-16,21-21 0,-1 0 16,1 0-16,0 1 0,21 20 15,0-21-15,21 0 16,0-21-16,1 0 0,-1 0 16,0 0-16,21 0 0,-21 0 0,22-21 15,-22 21-15,21-21 0,1 0 0,-1 0 16,-21-1-16,21 1 15,-20 0-15,-1 0 0,0 0 0,21-43 16,-42 43-16,0-21 0,0 21 16,0-1-16,0 1 15,0 42 1,0 1-16,0 20 16,0-21-16,-21 0 0,21 0 15,0 22-15,0-22 0,0 0 0,0 0 16,0 0-16,0 22 15,0-22-15,21 0 0,0-21 16,1 0-16,-1 0 0,0 0 16,0 0-16,0 0 0,22 0 15,-1 0-15,0-21 0,1 21 16,-1-21-16,0 0 0,1-1 0</inkml:trace>
  <inkml:trace contextRef="#ctx0" brushRef="#br0" timeOffset="-211441.24">16722 9652 0,'-106'-63'31,"85"63"-31,-22 0 0,1 0 16,0 0-16,-1 21 0,1 0 16,0 0-16,20 0 0,-20 0 15,0 22-15,21-1 0,-22-21 0,22 22 16,0-22-16,0 21 0,21-21 15,0 22-15,0-22 0,0 0 0,0 0 16,0 0-16,42 0 16,-21 1-16,0-22 0,1 0 0,20 0 15,-21 0-15,21 0 0,1 0 0,-22 0 16,21-22-16,1 22 0,-22-21 0,21 0 16,-21 0-16,22-21 0,-22 20 15,0-20-15,21 0 0,-21-1 16,1 1-16,-22 0 0,21-22 0,0 1 15,-21 20-15,21-20 0,-21 21 16,0-22-16,0 22 0,0-22 0,0-63 16,0 106-16,0-21 15,0 21-15,-21 21 16,0 21 0,0 0-16,21 21 0,-22 1 0,22-1 15,0 21-15,-21-20 16,21 84-16,0-85 0,0 22 0,0-1 15,0-21-15,0 22 0,0-22 0,0 1 16,0-1-16,21-21 16,-21 0-16,0 22 0,22-22 0,-1-21 15,0 21-15,0 0 0,0-21 0,0 0 16,1 0-16,-1 0 16,0 0-16,0-21 0,0 0 0,0 0 15,22-1-15,-22 1 0,0 0 0,0 0 16,22-21-16,-22 20 0,0-20 15,0 21-15,-21-21 0,0 20 0,21-20 16,-21 21-16,0 42 31,0 21-31,0-20 0,0-1 16,-21 0-16,21 0 0,0 21 16,0-20-16,0-1 0,0 21 15,0-21-15,0 0 16,21-42 15,0 0-15,1 0-16</inkml:trace>
  <inkml:trace contextRef="#ctx0" brushRef="#br0" timeOffset="-211134.16">17335 9356 0,'0'0'0,"-21"-21"0,0-1 16,0 1-16,0 21 15,0 0-15,-1 0 0,1 0 0,21 21 16,0 1 0,0-1-1,21-21-15,1 0 16,-1 0-16,0 0 0,0 0 16,0 0-16,-21-21 0,0-1 15,0 1-15,0 0 16,-21 21-16,0 0 15,0 0-15,0 0 0,-1 0 0,1 0 16,0 0-16,0 0 0,0 0 16,0 21-16,-1 0 0,1 1 15,21-1-15,0 0 0,0 0 0,0 0 16,0 0-16,0 1 0,64 20 16,-43-21-16,0 0 0</inkml:trace>
  <inkml:trace contextRef="#ctx0" brushRef="#br0" timeOffset="-210721.66">17801 9419 0,'0'0'16,"-21"0"-16,0 0 16,0 0-16,-1 0 15,22 21-15,-21 1 0,0-1 0,0 0 16,0 21-16,0 1 0,-1-22 0,1 21 15,0 0-15,0 1 0,21-22 16,0 21-16,0-21 0,0 22 0,0-22 16,0 0-16,0 0 0,21 0 0,0-21 15,0 0-15,1 22 0,-1-22 16,21 0-16,0 0 0,-20 0 0,20-22 16,-21 22-16,21-21 0,-20 0 15,20 0-15,-21 0 0,0-22 0,0 22 16,1-21-16,-1 0 0,-21-1 15,0 1-15,0 0 0,0-1 0,0 1 16,0 0-16,-21 20 0,-1 1 16,1 0-16,0 0 0,0 0 0,-21 21 15,20 0-15,1 0 0,-21 0 0,21 21 16,0 0-16,-22-21 0,1 42 16,21-42-16,21 22 0,0-1 15,0 0-15,21-21 16,0 0-16,0 0 15,0 0-15</inkml:trace>
  <inkml:trace contextRef="#ctx0" brushRef="#br0" timeOffset="-210381.85">18542 9059 0,'-85'0'31,"85"22"-31,-21-22 0,42 0 63,-21-22-63,0 1 0,21 0 15,1 21-15,-22-21 0,21 0 16,-21 0-16,21 21 0,0 0 15,-21 21 1,0 0-16,0 21 16,0-21-16,0 22 0,0-22 0,-21 21 15,0 1-15,21-1 0,-21 0 16,-1-21-16,1 22 0,0-22 16,0 21-16,-21-21 0,20 1 0,1-1 15</inkml:trace>
  <inkml:trace contextRef="#ctx0" brushRef="#br0" timeOffset="-206089.07">20553 9335 0,'21'-22'0,"-42"44"0,63-65 16,-42 22-16,0 0 15,0 0-15,0 0 0,0-1 16,-21 1-16,0 21 0,0-21 0,21 0 15,-22 21-15,1 0 0,-21-21 16,21 21-16,0 0 0,-1 0 0,1 0 16,-21 21-16,21-21 0,0 21 0,-22 0 15,1 22-15,21-22 0,-22 21 16,22 0-16,-21 1 0,21-1 0,-22 0 16,22 1-16,0-1 0,21 43 15,0-1 1,0-62-16,0-1 0,0 0 0,0 0 15,42 0-15,-20-21 0,-1 0 0,0 0 16,21 0-16,1 0 0,-1 0 16,0 0-16,1-21 0,-1 0 0,0 0 15,43-43-15,-43 22 0,1 21 16,-1-22-16,-21 1 0,21 21 16,-20-21-16,-1-1 0,-21 1 15,0 21-15,0-22 0,0 22 0,0 0 0,0 0 16,0 0-16,-21 42 15,21 0 1,0 0-16,0 0 0,0 1 16,0 20-16,-22-21 0,22 21 15,0-20-15,0 20 0,0-21 0,0 21 16,0-20-16,0 41 0,22-42 16,-1 0-16,0-21 0,0 22 15,0-22-15,0 0 0,64 0 16,-21-22-1,-43 1-15,21 0 0,-21 0 0</inkml:trace>
  <inkml:trace contextRef="#ctx0" brushRef="#br0" timeOffset="-205636.9">21188 9250 0,'0'-21'16,"0"42"-16,0-21 15,-21 21 1,21 0-16,0 0 0,0 1 0,0-1 15,-22 0-15,22 21 0,0-21 0,0 1 16,0-1-16,0 21 0,0-21 16,0 0-16,0 1 0,0 20 15,0-21-15,0 0 0,0-42 47,0 0-47,0 0 16,0 0-16,0-22 0,0 22 0,0 0 15,0-21-15,22 20 0,-1-20 16,-21 21-16,21-21 0,0 20 0,0-20 16,22 21-16,-22 0 0,21 0 15,0-1-15,1 22 0,-1 0 0,0 0 16,22 0-16,-22 0 0,1 0 16,-1 22-16,0-1 0,1 0 0,-22 0 15,0 21-15,-21-20 0,21-1 0,-21 21 16,0 0-16,0-20 15,-21 41-15,0-42 0,0 0 16,-1 22-16,1-43 0,0 21 0,0 0 16,0 0-16,42-42 47,0 21-47,0-21 0</inkml:trace>
  <inkml:trace contextRef="#ctx0" brushRef="#br0" timeOffset="-205076.37">22585 9229 0,'0'-21'0,"0"42"0,0-64 0,0 22 15,-21-21-15,-1 42 16,1-21-16,0 21 0,0 0 15,0 0-15,0 0 0,-22 21 0,22 0 16,0 0-16,-21 0 0,20 1 16,-20 20-16,21-21 0,-43 43 15,43-22-15,0 0 0,0-21 0,0 22 16,21-22-16,-21 21 0,21-21 16,0 1-16,0-1 0,21 0 15,0 0-15,0-21 0,0 0 16,0 0-16,1 0 0,20 0 15,-21-21-15,21 0 0,-20 0 0,20-1 16,0 1-16,-21 0 0,22 0 0,-22-21 16,21 20-16,-21-20 0,22 0 15,-22-1-15,21 1 0,-21-21 0,22 20 16,-22-20-16,0-1 0,0 1 0,0-1 16,1 22-16,-22-22 0,21 22 15,-21 0-15,0-1 0,0 22 0,0 0 16,-21 0-16,-1 21 15,1 0-15,0 0 0,0 21 0,0 0 16,0 22-16,-22 41 16,22-20-16,0-1 0,0 1 15,21-1-15,0 1 0,0-1 0,-21 1 16,21-1-16,0-20 0,0 20 0,0-21 16,21-20-16,0 20 0,0 0 15,21-21-15,-20 1 0,20-1 0,0 0 16,22 0-16,-22-21 0,0 0 0,1 0 15,20 0-15,-20 0 0,-1 0 16,0-21-16,-21 0 0</inkml:trace>
  <inkml:trace contextRef="#ctx0" brushRef="#br0" timeOffset="-203337.17">24596 8975 0,'21'0'0,"-21"-21"16,21 21-16,-21-22 0,0 1 15,0 0-15,0 0 16,0 0-16,0 0 15,0-1-15,0 1 0,0 0 16,-21 0 0,0 0-16,-1 21 0,1-21 15,0 21-15,0 0 0,0 0 16,0 0-16,-1 0 16,1 0-16,0 21 0,-21 0 0,21-21 15,-1 21-15,1 0 0,0 0 16,0 22-16,0-22 0,0 0 0,21 21 15,-22 1-15,22-22 0,-21 21 0,21-21 16,0 22-16,0-1 16,0-21-16,0 0 0,0 1 0,0-1 15,21 0-15,-21 0 16,22-21-16,-1 0 0,0 0 0,0 0 16,0 0-1,0 0-15,1 0 16,-1 0-16,0 0 0,0-21 0,0 0 15,0 0-15,1-1 0,-1 1 16,0 0-16,-21 0 0,21 0 16,0 0-16,0-1 0,-21-20 0,22 21 15,-22 0-15,42-43 16,-42 43-16,21 21 16,-21-21-1,0 42 48,21 0-63,-21 0 15,0 1-15,0-1 0,0 0 16,0 0-16,0 0 0,0 0 16,0 1-16,21-1 0,-21 0 15,0 0-15,0 0 0,22-21 16,-1 0-16,0 0 0,0 0 15,-21 21-15,21-21 0,0 0 0,1 0 16,-1 0-16,21 0 0,-21 0 16,0 0-16,22-21 15,-1 0-15,0 0 0,-20 0 16,-1 0-16,0-1 0,0 1 16,0-21-16,0 21 0,-21-22 0,0 22 15,0-21-15,0 0 0,0-22 16,0 22-16,-21 21 0,0-22 15,0 22-15,0 0 0,-64-43 16,64 43-16,-21 21 0,-1-21 16,-20 21-16,20 0 0,-20 0 0,21 0 15,-64 21-15,0 43 16,64-43-16,-1 21 16,1 22-16,0-22 0,-1 22 0,22-1 15,0 1-15,0-1 0,0-21 0,-1 22 16,22 42-1,0-43-15,0 22 0,0-43 0,22-21 16,20 43-16,-21-43 0,21 0 16,1 0-16,-22 1 0,21-1 15,1-21-15,-1 0 0,43 0 16,63 0 0,-106-21-16,0-1 0,-20 22 15,20-21-15,0 0 0,-21 21 0,22-21 16,-22 0-16,21 0 0,-21 21 0,1-22 15,-1 1-15,0 0 0,0 0 16</inkml:trace>
  <inkml:trace contextRef="#ctx0" brushRef="#br0" timeOffset="-199985.95">25802 8742 0,'0'21'0,"0"0"16,0 22-16,0-22 0,-21 21 15,0 0-15,21 1 0,-21-1 16,21 22-16,-22-43 0,1 21 16,21 0-16,-21 1 0,0-22 0,21 0 15,0 0-15,0 0 0,-21 1 0,21-1 16,-21-21-16,-1 0 31,22-21-31,0-1 16,0 1-16,0 0 0,0 0 15,0-21-15,0 20 0,0 1 0,22-21 16,-1 0-16,0 20 0,-21-20 16,21 0-16,0 21 0,0-22 0,1 22 15,-1 0-15,0 0 0,0 21 16,0 0-16,0 0 0,1 0 15,-22 21-15,0 0 0,21 21 0,0-20 16,-21 20-16,0 0 0,0-21 16,21 22-16,-21-1 0,21-21 0,22 64 15,-43-64-15,42 21 16,0-20-16,-21-22 16,1 0-16,20 21 0,-21-21 0,21 0 15,1 0-15,-22 0 0,21 0 0,1 0 16,-1-21-16,0 21 0,-21-22 15,22 1-15,20-21 16,-20 21-16,-22-22 0,0 22 0,0-21 16,0 0-16,0-1 0,1 1 15,-22 0-15,0-1 0,0-41 16,-22 62-16,1 1 0,0 0 0,-21 0 16,21 21-16,-22 0 0,1 21 15,0 0-15,20 22 0,-20-1 0,0 0 16,21 1-16,-22 20 0,1 22 15,21-43-15,0 22 0,21-43 16,0 21-16,0 0 0,0-20 0,0-1 16,21 0-16,42 21 15,-42-42-15,1 0 0,20 0 16,-21 0-16,0 0 0,22-21 16,-1 0-16,-21 0 0,0 0 15,22-1-15,-22 1 0,0 0 0,0-21 16,0-1-16,22-20 0,-22 21 15,-21-1-15,0 1 0,0 21 16,0 0-16,0 42 31,-21 0-31,-1 21 0,22-21 0,-21 22 16,21-1-16,0-21 0,0 22 16,0-22-16,0 21 0,0-21 0,0 0 15,0 1-15,21-1 0,43 21 16,-22-42-16,1 0 0,-1 21 15,0-21-15,1 0 0,-1 0 16,0 0-16,1-21 0,-1 21 0,-21-21 16,21 0-16,1 0 0,-22-1 0,21-41 15,-21 42-15,1-22 16,-1 1-16,-21 0 0,0 21 0,0-22 16,0 22-16,0 0 0,0 42 31,-21 0-31,21 0 0,0 1 15,-22 20-15,1-21 0,21 0 0,0 22 16,0-22-16,-21 0 16,21 0-16,0 0 0,-21 0 0,21 1 15,0-1-15,0 0 16,0-42 15,0 0-31,21-1 0,-21 1 16,21 0-16,0 0 0,-21 0 15,22-22-15,-1 22 0,0-21 0,-21 0 16,21 20-16,0-20 0,0-21 16,22 41-1,-43 44 1,0-1-16,0 0 16,0 0-16,0 0 0,0 22 0,0-22 15,0 0-15,0 21 0,0-21 16,0 1-16,0-1 0,0 0 0,21 0 15,0 0-15,0-21 0,0 0 16,1 0 0,-1 0-16,0 0 0,0 0 15,0-21-15,0 0 0,1 21 0,20-21 16,-21-22-16,0 22 0,0 0 16,1-21-16,20 21 0,0-43 15,-21 22-15,1 21 16,-1-1-16,0 1 0,-21 42 31,0 1-31,0-1 0,-21 0 16,21 0-16,-21 21 0,21-20 0,-22 20 15,22-21-15,0 21 0,0-20 0,0-1 16,0 0-16,0 0 0,0 0 16,22 0-16,-1 1 0,0-22 0,21 0 15,43 21-15,-43-21 16,1 0-16,-22 0 15,21 0-15,0-21 0,1-1 0,-1 1 16,-21 0-16,22 0 0,-22 0 0,0 0 16,21-22-16,-42 1 0,21 0 15,1 20-15,-22-20 0,0 0 0,0-1 16,0 1-16,0 21 0,-22 0 16,1 0-16,-21 21 0,21 0 15,0 21-15,-1 0 0,1 0 0,0 21 16,21-20-16,0 20 0,-21 0 15,21 1-15,0-22 0,0 21 0,0 22 16,0-43-16,0 0 0,21 0 16,-21 0-16,21-21 15,0 21-15,1-21 0,-1 0 0,0 0 0,0 0 16,43 0-16,-43 0 16,0 0-16,0 0 0,0-21 15,-21 0-15,21 21 0,1-21 0,-1 0 16,0 0-16,0-22 0</inkml:trace>
  <inkml:trace contextRef="#ctx0" brushRef="#br0" timeOffset="-199722.09">29464 8890 0,'21'0'32,"0"0"-32,0 0 15,1 0-15,-1 0 16,0 0-16,0 0 0,0 0 16,0 0-16,1 0 0,-1 0 15,0 0-15,0 0 16</inkml:trace>
  <inkml:trace contextRef="#ctx0" brushRef="#br0" timeOffset="-199578.18">29443 9038 0,'-43'21'16,"149"-84"-16,-212 148 0,149-128 0,-86 107 0,65-64 31,-1 0-31,0 0 16,0 0-16,0 0 0,0 0 15,1 0-15,20 0 16,-21-21-16,0 21 0</inkml:trace>
  <inkml:trace contextRef="#ctx0" brushRef="#br0" timeOffset="-199025.97">30543 8382 0,'0'0'0,"0"21"47,0 0-32,22-21 32,-1 0-47,0 0 0,0-21 16,-21 0-16,21 21 16,-21-21-16,0 0 0,-21 21 31,0 0-31,0 0 0,0 42 15,-1-21 1,1 0-16,0 1 0,21 20 0,0-21 0,0 21 16,0-20-16,0-1 0,0 21 15,0-21-15,0 0 0,0 22 0,21-22 16,0 0-16,22 0 0,-22 0 16</inkml:trace>
  <inkml:trace contextRef="#ctx0" brushRef="#br0" timeOffset="-198585.22">31305 8742 0,'0'0'0,"0"-21"16,0 0-16,-21 21 0,0 0 16,0 0-16,-43 0 0,22 0 15,0 0-15,-1 21 16,1 0-16,21 0 0,-21 21 0,-1-20 15,22 20-15,0-21 0,0 21 16,0-20-16,21 20 0,0-21 0,0 64 16,21-64-1,0 0-15,0-21 0,21 0 16,-20 0-16,20 0 0,0 0 0,1 0 16,-22 0-16,21-21 0,0 0 15,1 0-15,-22-1 0,0-20 16,21 0-16,-20-1 0,-1 1 15,0 0-15,0-1 0,-21 22 0,0-21 0,21 21 16,-21-22 0,-21 65-16,0-1 15,0 0-15,0 21 0,-1 1 16,1-22-16,0 21 0,0 0 0,0 1 16,0-1-16,21-21 0,0 43 15,0-43-15,0 0 0,42 0 16,-21-21-16,21 0 0,1 0 0,-22 0 15,21 0-15,1 0 0,-1-21 16</inkml:trace>
  <inkml:trace contextRef="#ctx0" brushRef="#br0" timeOffset="-198109.43">32004 8361 0,'0'-21'0,"0"42"0,-21-42 0,0 21 0,-1 0 15,1 0-15,0 21 16,0 0-16,0 0 0,0 22 0,-1-1 16,1-21-16,21 21 0,-21 22 15,0-22-15,21 22 0,-21-22 0,21 22 16,0-22-16,-21 43 16,-1-43-16,22 0 0,0 1 15,-21-22-15,21 0 0,0 21 16,0-21-1,0-42 1,0 0-16,0 0 16,0-21-16,0 20 0,21-20 0,1 0 15,-1 21-15,0-22 0,21 1 16,-21 21-16,22-22 0,-1 22 0,-21 21 16,22-21-16,-1 21 15,-21 0-15,21 0 0,-20 0 0,-1 0 0,0 0 16,0 21-16,0 0 0,0 1 15,-21-1-15,0 0 0,0 21 0,0-21 16,-21 1-16,-21 20 16,0-21-16,-43 21 0,21-20 15,22-1-15,0-21 0,-22 21 16,22 0-16,21-21 0,-22 0 0,22 0 16,0 0-16,0 0 0,42 0 31,0-21-31,22 21 0</inkml:trace>
  <inkml:trace contextRef="#ctx0" brushRef="#br0" timeOffset="-197841.97">32787 8678 0,'0'0'16,"-21"0"-16,0 0 0,-22 0 15,22 0-15,-42 0 16,20 22-16,1-1 0,0 21 0,21-21 16,-22 22-16,22-1 0,-21 0 0,21-21 15,-1 22-15,22-22 0,0 21 16,0-21-16,0 1 0,0-1 16,0 0-16,22 0 0,-1 0 15,21-21-15,-21 0 0,22 21 0,-22-21 16,21 0-16,0 0 0,1-21 0,-22 21 15,21-21-15,1 0 0</inkml:trace>
  <inkml:trace contextRef="#ctx0" brushRef="#br0" timeOffset="-197492.19">33189 8319 0,'-21'0'0,"0"0"0,63 0 0,-105 0 16,84 0 15,0 0-31,0 0 0,0 0 16,1 0-1,-22-22-15,0 1 16,0 0-1,0 0 1,0 42 15,0 0-31,0 0 0,-22 22 0,22-22 16,-21 21-16,-21-21 16,21 22-16,-43 20 0,22-42 15,21 22-15,0-22 0,21 0 16</inkml:trace>
  <inkml:trace contextRef="#ctx0" brushRef="#br0" timeOffset="-196290.19">33401 7726 0,'0'0'0,"42"-21"31,1 21-31,-22 0 15,21 0-15,0 0 0,22 0 16,84 0 0,-106 0-16,-42 21 62,0 0-46,0 0-16,0 0 0,0 1 0,0-1 15,0 21-15,0 0 0,0 1 16,0-1-16,0 85 16,0-85-16,0 22 0,0-22 15,0 1-15,0-1 0,0 0 16,0 1-16,0-1 0,0 0 0,0 1 16,0 41-16,0 22 15,0-64-15,0 22 0,0-22 16,0 1-16,0-1 0,0 0 15,0 22-15,0-22 0,0-21 16,0 22-16,0-22 0,0 0 16,0 0-16,0 0 0,0 22 15,0-22-15,-21-21 0,0 21 16,0-21-16,-21 0 0,-1 0 16,22 21-16,-21-21 0,-1 0 0,1 0 15,-21 0-15,20 0 0,1 0 16,0 0-16,-1 0 0,-63 21 15,43-21 1,42 0-16,0 0 0,-1 0 16</inkml:trace>
  <inkml:trace contextRef="#ctx0" brushRef="#br0" timeOffset="-196137.27">33168 9419 0,'0'0'0,"21"0"0,0 0 16,-42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0:01:30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212 0,'0'0'0,"0"-21"0,22-1 16,-22 1-16,0 0 0,0 0 15,0 42 17,0 0-32,0 0 15,-22 1-15,1 20 0,0 0 16,0 22-16,0-22 0,0 22 0,-1-22 16,1 21-16,0 1 0,0-1 15,0 1-15,-22-22 0,22 22 16,0-1-16,21 1 0,-21-22 15,-21 64-15,42-64 0,0-21 16,-22 22-16,22-1 0,-21-21 16,21 0-16,0 1 0,0-1 15,0 0-15,-21 0 0,21 21 16,-21-42-16,21 22 16,0-44 15,0 1-31,21 0 15</inkml:trace>
  <inkml:trace contextRef="#ctx0" brushRef="#br0" timeOffset="548.72">3281 910 0,'0'0'0,"-21"0"0,-1 0 0,-20 0 0,21 0 15,0 0-15,0 0 0,-1 0 16,1 0-16,42 0 31,1 0-31,-1 0 16,21 0-16,0 0 0,22 0 15,-1 0-15,22 0 0,0 0 16,-22 0-16,22 0 0,0 0 0,-1 0 16,1 0-16,0 0 0,-1 0 15,170-21-15,-190 0 16,20 21-16,-20-21 0,21 21 16,-43 0-16,21-21 0,-20 21 0,-1 0 15,0 0-15,1-22 0,-22 22 16,-21-21-1,0 0 1,-21 0 0,21 0-16,-21 21 15,21-21-15,0-1 0</inkml:trace>
  <inkml:trace contextRef="#ctx0" brushRef="#br0" timeOffset="972.48">4741 423 0,'0'0'0,"-21"22"31,21-1-15,0 0-16,21-21 0,0 21 0,1 0 15,-1 0-15,0-21 0,42 43 16,22-43-1,-64 21-15,22-21 0,-22 0 0,0 0 16,21 0-16,-21 0 0,1 0 0,-1 0 16,0 0-16,0 0 15,-42 0 17,0 0-32,0 0 0,-1 21 0,-20 0 15,21 0-15,-21 22 0,20-22 16,-20 21-16,0 1 0,-1-1 15,1 21-15,0-20 0,-1-22 16,22 21-16,-21 1 0,21-1 16,-22-21-16,22 0 0,0 0 0,21 1 15,0-1-15,-21-21 0,21 21 16,-21-21 0,0 0-1</inkml:trace>
  <inkml:trace contextRef="#ctx0" brushRef="#br0" timeOffset="1687.86">1185 2540 0,'0'0'0,"0"-21"0,21-43 31,-21 43-31,0 0 0,0 42 31,0 0-31,0 1 0,0 20 16,0 0-16,0 1 0,-21-1 15,0 21-15,0-20 0,0 20 0,0 1 16,-22-1-16,22-20 0,0 20 16,-21-21-16,20 22 0,1-22 15,0 1-15,0-22 0,0 21 0,0-21 16,21 0-16,0 1 0,0-1 15,-22 0-15,22-42 32,0 0-32,0-1 0,0 1 15,22 0-15,-22-21 0,21 21 16,0-22-16,0 1 0</inkml:trace>
  <inkml:trace contextRef="#ctx0" brushRef="#br0" timeOffset="2015.84">1566 2477 0,'0'21'16,"0"0"-16,0 0 15,0 0-15,0 22 0,0-1 16,0 0-16,-21 1 0,0-1 15,0 0-15,0 1 0,-1-1 0,1 0 16,0 1-16,0 20 0,0-21 16,0-20-16,-1 20 0,1 0 0,0 1 15,21-22-15,-21 21 0,21-21 16,-21 0-16,21 22 16,0-22-16,0 0 0,0 0 15,0-42 16,21 0-15,0 0-16,0 0 0</inkml:trace>
  <inkml:trace contextRef="#ctx0" brushRef="#br0" timeOffset="2560.63">2836 3006 0,'-21'0'0,"42"0"0,-63 0 0,21 0 15,-22 0-15,22 0 0,0 0 16,0 0-16,42 0 47,21 0-47,-20 0 16,20 0-16,0 0 0,1 0 0,20 0 15,-21 0-15,22 0 0,-1 0 16,1 0-16,-1 0 0,1 0 15,-1 0-15,1 0 0,-1 0 0,22-21 16,-21 21-16,-1 0 0,1 0 16,-1 0-16,1 0 0,-1 0 0,-21 0 15,22 0-15,21-22 16,-22 22-16,-21 0 0,1 0 16,-1 0-16,0 0 0,1 0 0,-22-21 0,0 21 15,0 0-15,0 0 0,-21-21 47,-21 21-47,21-21 31,-21 21-31,21-21 16,-21 0-16</inkml:trace>
  <inkml:trace contextRef="#ctx0" brushRef="#br0" timeOffset="3037.22">4212 2540 0,'0'0'0,"-21"-21"15,21 42 32,0 0-47,0 0 16,0 1-16,0-1 0,21-21 0,21 42 15,1-21-15,-22 0 16,21-21-16,1 22 0,-1-22 0,0 0 16,1 21-16,-1-21 0,21 0 0,-20 0 15,-1 0-15,0 0 0,1 0 16,-22 0-16,21 0 0,-21 0 0,22 0 16,-22 0-16,0 0 15,-21 21 1,-21-21-1,0 21-15,0-21 0,-22 21 16,22 0-16,-21-21 0,21 22 0,-22-1 16,1 21-16,0-21 0,-1 0 15,1 22-15,-64-1 0,64 0 16,-1-20-16,22-1 0,-21 21 16,0-21-16,20 0 0,1 1 0,0-1 15,0-21-15,21 21 0,-21-21 16,21-21 31</inkml:trace>
  <inkml:trace contextRef="#ctx0" brushRef="#br0" timeOffset="4144.27">1503 4805 0,'0'0'0,"21"0"0,-21-21 0,21 21 16,-21-21-16,0-1 16,21 22-16,0-21 0,-21 0 15,22 0-15,-22 0 0,0 0 16,21-1-16,-21 1 0,21 0 15,-21 0-15,0 0 0,0 0 16,0-1-16,0 44 47,0 20-47,-21-21 16,0 21-16,21 1 0,-22-1 15,1 0-15,0 22 0,0-1 0,0 1 16,0 21-16,-1-22 0,-20 1 15,21-1-15,0-21 0,-22 22 16,22-22-16,0 1 0,21-1 16,-21 0-16,0-21 0,21 22 0,-21-22 15,21 0-15,-22 0 0,22 0 16,0 1-16,0-1 16,-21-21-16,21 21 15,-21-21-15,21-21 31,0 0-15,21-1-16,0 1 0</inkml:trace>
  <inkml:trace contextRef="#ctx0" brushRef="#br0" timeOffset="4856.39">1990 5419 0,'-22'0'0,"1"21"15,21 0-15,0 0 16,-21 0-16,21 1 16,0-1-1,21-21 16,0 0-15,1-21-16,-22-1 16,21 1-1,-21 0-15,0 0 0,0 0 32,-21 21-32,-1 0 15,1 21-15,0 0 16,21 0-16,-21 0 15,21 1-15,0-1 16,21-21 0,0 0-1,0 0-15,1 0 0,-1 0 16,-21-21-16,21-1 16,-21 1-1,0 0-15,-21 0 16,0 21-1,-1 0-15,1 0 16,0 0-16,21 21 16,-21 0-16,21 0 15,-21-21-15,21 22 0,0-1 16,0 0 0,21-21-16,0 0 15,0 0-15,0 0 16,1 0-16</inkml:trace>
  <inkml:trace contextRef="#ctx0" brushRef="#br0" timeOffset="6287.49">2752 5419 0,'-22'0'16,"1"0"-1,0 0 1,0 0-16,0 0 0,21 21 16,-21 0-16,-1 0 15,22 0-15,-21-21 0,21 22 0,0-1 16,0 0-16,0 0 0,0 0 0,0 0 15,21-21 1,1 0-16,-1 0 0,0 0 16,21 0-16,-21-21 0,1 21 15,-1-21-15,0 0 0,0 0 16,-21 0-16,21-1 16,-21 1-16,0-21 15,-21 21 1,0 21-16,0 0 15,0 0-15,-1 21 16,1-21-16,21 21 16,0 0-16,0 22 15,0-22-15,0 0 16,21-21 0,1 0-16,-1 0 15,0 0-15,0 0 0,0-21 16,0 21-16,-21-21 15,0-1-15,22 1 0,-22 0 16,0 0-16,0 0 16,0 0-16,-22 21 15,22-22-15,-21 22 0,0 0 16,0 0-16,0 0 16,21 22-16,-21-22 0,-1 21 0,22 0 15,0 0-15,0 0 16,0 0-16,0 1 0,0-1 15,22-21 1,-1 0 0,0 0-16,0 0 15,-21-21-15,21 21 0,-21-22 0,21 22 16,-21-21-16,0 0 16,0 0-16,0 0 0,0 0 15,-21 21-15,0 0 0,0 0 16,0 0-16,0 0 15,-1 21-15,1 0 0,0-21 16,21 21-16,0 0 0,-21 0 16,21 1-16,0-1 0,0 0 15,21-21 17,0 0-17,0 0-15,-21-21 0,0 0 16,22 21-16,-22-22 0,0 1 15,0 0 1,-22 21 0,1 0-1,0 0-15,0 0 16,21 21-16,0 0 0,0 1 16,0-1-16,0 0 0,0 0 15,21-21 16,0 0-31,0 0 16,1 0 0,-1-21-16,-21 0 15,0 0-15,0-1 0,0 1 16,0 0 0,0 0-16,-21 21 0,-1-21 0,1 21 15,0 0-15,0 0 16,0 0-16,0 0 0,-1 21 15,1 0 1,21 0-16,0 0 0,0 1 16,0-1-16,0 0 0,0 0 15,0 0-15,0 0 16,21-21-16,1 0 0,-1 0 0,0 0 16,0 0-16,0 0 15,0 0-15,1-21 0,-22 0 0,21 21 16,-21-21-16,21 0 0,-21-22 15,0 22 1,0 0-16,-21 0 0,0 0 16,-1 21-16,22-21 0,-21 21 0,0 0 15,0 0-15,0 0 0,0 0 16,21 21-16,-22 0 16,22 0-16,0 0 0,0 0 15,0 1-15,0-1 0,0 21 16,0-21-1,0 0-15,22-21 0,-1 0 16,0 0-16,0 0 16,-21-21-16,0 0 0</inkml:trace>
  <inkml:trace contextRef="#ctx0" brushRef="#br0" timeOffset="7316.33">1863 5440 0,'0'-21'16,"0"42"15,0 0-31,0 0 16,0 0-16,0 1 0,0-1 16,0 0-16,0 0 0,0 0 15,0 0-15,21 1 16,0-22-16,0 0 0,0 0 15,0 0-15,1 0 16,-1 0-16,-21-22 0,21 1 16,0 0-16,-21 0 15,0 0-15,0 0 0,0-1 16,0 1-16,-21 21 0,0-21 16,21 0-16,-21 21 0,-1 0 15,22-21-15,-21 21 0,0 0 16,0 21-1,0 0-15,21 0 16,0 0-16,0 1 0,0-1 16,0 0-16,0 0 15,0 0-15,21-21 0,0 0 16,0 0-16,0 0 0,1 0 16,-1 0-16,0 0 15,-21-21-15,21 21 0,-21-21 0,21 0 16,-21 0-16,0-1 15,0 1-15,0 0 0,0 0 16,-21 0-16,0 21 0,0-21 16,0 21-16,-1 0 15,1 0-15,0 0 16,0 21-16,21 0 16,-21 0-16,21 0 15,0 0-15,0 1 0,0-1 0,0 0 16,0 0-16,0 0 15,21-21-15,0 0 0,0 0 16,0 0-16,1 0 16,-1 0-16,0 0 0,-21-21 15,21 21-15,0-21 0,-21 0 0,0 0 16,0-22 0,0 22-16,-21 0 15,0 21-15,0-21 0,0 21 16,-1 0-1,1 0-15,21 21 0,-21 0 16,21 0 0,0 0-16,21-21 15,0 0-15,1 0 16,-1 0-16,0 0 0</inkml:trace>
  <inkml:trace contextRef="#ctx0" brushRef="#br0" timeOffset="8125.2">2773 5461 0,'0'-21'0,"-21"21"0,21-21 16,-22 21-1,1 0 1,0 0-16,21 21 16,-21-21-16,0 21 15,21 0-15,-21-21 0,21 21 0,-22 1 16,22-1-16,0 0 0,0 0 15,0 0-15,0 0 16,22-21-16,-1 0 16,0 0-16,0 0 0,0 0 15,0 0-15,1-21 0,-1 21 16,0-21-16,-21 0 0,21 21 0,0-21 16,-21 0-16,0-1 0,0 1 15,0 0-15,0 0 0,0 0 16,0 0-16,0-1 0,0 1 0,-21 0 15,0 21-15,0 0 16,0 0-16,-1 0 16,1 21-16,0 0 0,0 1 15,0-1-15,21 0 0,0 0 16,-21 21-16,21-20 0,0-1 16,0 0-16,0 0 0,21-21 15,0 0 1,0 0-16,0 0 0,0 0 15,1 0-15,-1-21 0,-21 0 16,0 0-16,0-1 16,0 1-1,0 0 1,-21 21 0,-1 0-16</inkml:trace>
  <inkml:trace contextRef="#ctx0" brushRef="#br0" timeOffset="11196.24">4466 5207 0,'-21'0'0,"0"0"16,0 21-16,-1-21 16,1 0-16,0 0 0,0 0 15,0 21-15,0-21 0,-22 0 16,22 0-16,0 0 0,0 0 0,0 22 15,-1-22-15,1 0 16,0 0 0,42 0 31,0 0-47,1 0 0,-1 0 15,0 0-15,21-22 0,-21 22 0,43 0 16,-22 0-16,22-21 0,-1 21 0,1 0 15,20 0-15,-20-21 16,21 21-16,-22-21 0,22 21 0,63-21 16,-85 21-16,1 0 0,21 0 15,-22-21-15,22 21 0,-22 0 16,1 0-16,-1 0 0,-20 0 0,20 0 16,-21-22-16,1 22 0,-22 0 15,0 0-15,0 0 0,0 0 0,1 0 16,-1 0-1,-21-21 1,-21 21 15,21-21-15,-22 21-16,1 0 0,21-21 0,-21 21 16</inkml:trace>
  <inkml:trace contextRef="#ctx0" brushRef="#br0" timeOffset="11767.26">5609 4699 0,'0'0'0,"-21"0"0,0 0 15,21 21 1,0 0-16,0 1 16,0-1-16,0 0 15,0 0-15,21 0 0,21 22 0,-21-22 16,1 0-16,20 0 0,-21 0 0,21 0 16,-20 1-16,20-22 0,0 21 15,-21 0-15,22-21 0,-1 0 16,-21 0-16,0 0 0,1 0 0,-1 0 15,0 0-15,0 0 16,-21-21-16,21 21 0,-21-21 0,-21 21 47,0 0-47,0 0 0,0 0 0,-1 0 16,1 21-16,0 0 0,0 0 15,0 0-15,0 0 0,-22 1 0,1 20 16,21-21-16,-22 0 0,22 0 15,-21 1-15,21 20 0,0-21 16,-1 0-16,1 0 0,0 1 0,0-1 16,0-21-16,21 21 0,-21 0 15,21 0 1,-22-21 62</inkml:trace>
  <inkml:trace contextRef="#ctx0" brushRef="#br0" timeOffset="16481.05">7070 4551 0,'0'0'0,"-22"0"0,1 0 0,21 21 0,-21-21 16,42 0 0,0 0-1,1 0-15,20 0 16,0 0-16,1 0 0,-1 0 0,21 0 0,1 0 15,-1 0-15,1 0 0,-1 0 16,1-21-16,21 21 16,-22 0-16,43 0 0,-64 0 0,1 0 15,-1 0-15,0 0 0,-21 0 16,1 0-16,-44 0 31,1 0-31,-21 0 16,21 21-16</inkml:trace>
  <inkml:trace contextRef="#ctx0" brushRef="#br0" timeOffset="16800.87">7599 4614 0,'0'43'0,"0"-86"0,-21 107 0,21-22 16,-22 1-16,1-1 0,21 21 15,0-20-15,0 20 0,-21 1 0,0-1 16,0 64-16,21-84 16,-43 84-16,43-85 15,0 0-15,-21 1 0,0-1 0,21 0 16,-21 1-16,21-22 0,0 0 15,0 0-15,0 0 0,21-21 32,0 0-32,-21-21 0,21 0 15,1 0-15,-22 0 0,21-1 0</inkml:trace>
  <inkml:trace contextRef="#ctx0" brushRef="#br0" timeOffset="17268.59">7768 5630 0,'0'0'0,"0"-21"31,21 0-31,0 0 0,1 0 16,-1 0-16,0-1 0,0 1 15,0-21-15,22 21 0,-22-22 16,0 1-16,0 21 0,21-21 0,-20-43 16,-1 21-1,-21 43-15,0 0 0,0 0 0,0 0 16,-21 21-16,-1 0 0,1 0 16,0 21-16,0 0 0,-21-21 15,20 21-15,22 0 0,-21 1 0,21-1 16,0 0-16,0 0 0,0 0 15,0 0-15,21 1 0,1-1 0,-1 0 16,42 42-16,-20-41 16,-22-1-16,0 0 15,0 0-15,-21 0 0,21 0 0,-21 1 16,0-1-16,0 0 0,0 0 16,0 0-16,0 0 15,0 1-15,0-1 0,21-21 16,1 0-1,-1-21 1,0-1-16</inkml:trace>
  <inkml:trace contextRef="#ctx0" brushRef="#br0" timeOffset="20376.16">8911 5144 0,'0'0'0,"0"-22"0,0 1 16,0 0-16,0 0 16,0 0-1,-21 0 1,0 21-16,0 0 31,-1 0 94,1 0-125,21-22 31,-21 22-31,0 0 16,21-21-16,-21 0 31,0 21 0,-1 0-15,1 0-16,0 0 16,0 0-16,0 0 0,0 21 15,-1-21-15,1 21 16,0-21-16,21 22 0,-21-1 16,0-21-16,0 21 15,21 0-15,-22 0 0,22 0 0,0 1 16,-21 20-16,21 0 15,-21-21-15,21 1 0,0 20 16,0-21-16,0 0 0,0 0 0,0 1 16,0-1-16,0 0 0,0 0 0,0 0 15,0 0 1,42-21-16,-42 22 0,22-22 16,-1 0-16,0 0 15,0 0-15,0 0 0,0 0 0,1 0 16,-1 0-16,0-22 0,0 1 15,0 21-15,0-21 0,1 0 16,-1 21-16,0-21 0,0 0 0,21-1 16,-20-20-1,-1 21-15,0 0 0,0 0 0,-21-1 16,0 1-16,21 0 0,-21-21 16,21 21-16,-21-22 0,22 22 0,-22 0 15,0-21-15,0 20 0,0 1 16,0 0-16,0 0 0,0 0 15,0 42 17,0 0-32,0 0 0,0 0 0,0 22 15,-22 20 1,22-42-16,0 22 0,0-1 0,-21-21 16,21 22-16,0-22 0,0 0 0,0 0 15,0 0-15,0 0 0,0 1 16,0-1-16,21-21 15,1 0-15,-1 0 0,0 0 16,0 0-16,0-21 16,0-1-16,1 22 0,-1-21 0,0 0 15,0 0-15,0 0 0,0 0 0,1-1 16,-1 1-16,-21-21 0,0 21 16,21 0-16,-21-22 0,21 22 0,-21-21 15,0 21-15,0-1 0,0 1 16,21 0-16,-21 42 31,0 0-31,0 1 0,0-1 16,0 21-16,0-21 0,0 22 15,-21-22-15,21 21 0,0 22 16,0-43-16,0 0 0,0 21 0,0-21 16,0 1-16,0-1 0,0 0 15,21-21-15,0 0 16,1 0-16,-1 0 0,0 0 15,0 0-15,21 0 16,-20-21-16,20 0 0,-21-1 16,0 1-16,0 0 0,1 0 0,-1-21 15,0 20-15,-21-20 0,0 21 16,21-21-16,-21-1 0,21 22 0,-21-21 16,0-1-16,0 22 0,0 0 0,21 0 15,-21 0-15,0 0 16,0 42-1,0 0-15,0 0 0,0 0 16,0 0-16,0 1 0,0 20 16,0-21-16,0 21 0,-21-20 0,21 20 15,0-21-15,0 0 16,0 22-16,0-22 0,0 0 0,0 0 16,21 0-16,1 0 0,-1-21 15,0 0-15,21 0 0,-21 0 16,1 0-16,-1 0 0,21 0 15,-21 0-15,0-21 0,22 21 0,-22-21 16,0 0-16,21 21 0,-20-21 0,-1 0 16,0-1-16,-21 1 0,21 0 15,0-21-15,-21 21 0,21-1 0,-21 1 16,0 0-16,0 0 0,0 0 16,0 0-16,0-1 15,-21 22 1,0 0-16,21 22 0,-21-1 15,0 0-15,21 0 0,0 0 16,0 0-16,-21 1 0,21-1 0,-22 0 16,22 0-16,0 0 0,0 0 0,0 1 15,0 20 1,0-21-16,0 0 0,0 0 0,0 1 16,22-22-16,-1 0 0,0 21 0,0-21 15,0 0-15,0 0 16,1 0-16,-1 0 0,21 0 15,0-21-15,-20 21 0,20-22 0,-21 1 16,0 0-16,22 0 16,-22 0-16,0 0 0,0-1 0,43-62 15,-43 41-15,-21 22 16,0 0-16,0 0 0,0 0 16,0 0-16,-21 21 31,-1 0-31,22 21 15,0 0-15,0 0 0,0 0 16,22 0-16,-22 1 16,21-1-16,-21 0 15,42 42-15,-42-41 16,21-1-16,-21 0 16,0 0-16,0 0 0,0 0 15,0 1 1,21-1-16,1-21 15,-1 0-15,0 0 0,0 0 16,0 0-16,0 0 0,1 0 0,20-21 16,21-1-1,-20 1-15,-22 0 0,21 21 0,-21-21 16,22-21-16,-22 20 0,21 1 16,-21 0-16,1-21 0,-1 21 0,0-22 15,-21 22-15,0-21 0,0 21 16,0-22-16,0 22 0,-21 21 15,0 0 1,-1 0-16,22 21 0,-21 0 16,21 1-16,-21 41 15,21 1-15,0-43 16,0 0-16,0 0 0,0 0 0,21 0 16,0 1-16,-21-1 0,0 0 0,22 0 15,-22 0-15,21-21 0,-21 21 16,21-21-16,-21 22 15,0-44 17,-21 1-17,0 21-15,21-21 0,-22 21 0,1-21 16,21 0-16,-21 21 16,0 0-16,0 0 15,21 21 1,0 0-16,0 0 0,0 0 15,21 1-15,0-22 16,-21 21-16,21-21 0,0 0 0,-21 21 16,22-21-16,-1 0 0,0 0 0,0 0 15,0 0-15,0 0 0,1 0 16,20 0-16,0-21 16,-21 0-16,1 21 0,20-22 0,-21 1 15,0 0-15,22 0 0,-22 0 16,0-22-16,0 22 0,0 0 0,0-21 15,1 21-15,-22-1 0,42-41 16,-42 42-16,0 0 16,-21 42 15,0 0-31,-1 0 0,22 0 16,-21 0-16,21 1 0,0 20 0,-21-21 15,21 0-15,0 0 0,0 22 0,0-22 16,0 0-16,0 0 15,0 0-15,21-21 0,0 0 16,1 22-16,-1-22 0,0 0 0,21 0 16,-21 0-16,22 0 0,-22-22 15,21 22-15,1-21 0,20 0 16,1-21-16,-43-1 16,0 22-16,0 0 0,-21 0 0,21-21 15,-21 20-15,0 1 0,0 0 16,0 0-16,0 0 0,-21 21 31,21 21-31,-21 0 0,21 0 16,0 0-16,0 1 0,-21-1 15,21 0-15,-21 0 0,21 0 16,0 0-16,0 1 0,0-1 0,0 0 16,0 0-16,-22-21 0,44-21 46,-22 0-46,21 0 16,-21-1-16,21 1 0,0 0 16,0-21-16,0-1 15,22-41-15,-22 63 0,0-1 16,0-20-16,0 21 0,1 0 16,-1 21-16,0-21 0,0 21 0,0 0 15,0 0-15,1 0 0,20 42 16,-42-21-16,0 0 15,0 0-15,0 1 0,0 20 16,0-21-16,0 21 0,0-20 0,0-1 0,0 21 16,0-21-16,-21 0 0,0 22 15,21-22-15,-22-21 0,22 21 16,0 0 0,0-42 15,0 0-16,22 0-15,-1 0 0,-21-1 0</inkml:trace>
  <inkml:trace contextRef="#ctx0" brushRef="#br0" timeOffset="21192.89">13166 4953 0,'0'0'0,"0"-85"15,0 64 1,0 0 0,-22 21-16,1 0 0,0 0 0,0 0 15,0 0-15,0 0 0,-22 0 0,22 21 16,0 0-16,0 1 0,0-1 16,-22 0-16,22 0 0,0 0 0,0 22 15,-22 20-15,43-21 16,-21-20-16,21-1 0,0 0 15,0 0-15,0 0 0,0 0 16,21-21-16,1 0 0,-1 0 0,0 0 16,0 0-16,0 0 0,0 0 15,1 0-15,-1-21 0,0 0 16,21 21-16,-21-21 0,1 0 0,-22 0 16,21-1-16,0 1 0,-21-21 15,0 21-15,21 0 0,-21-1 0,21-20 16,-21 21-16,21 0 0,-21 0 0,0-1 15,0 44 32,0-1-47,0 0 0,0 0 16,0 0-16,0 22 0,-21-22 0,21 21 16,0-21-16,-21 22 0,21-1 0,-21 0 15,21 1-15,0-1 0,0 0 16,0 64-16,0 0 15,0-43-15,0-20 0,0 20 0,0 1 16,0-22-16,0 22 16,0-1-16,0 1 0,0-22 0,0 21 15,21-20-15,-21 84 16,0-85-16,0 22 0,0-22 0,0 21 0,21-20 16,-21-1-16,0 22 0,21-22 15,-21-21-15,0 21 0,0 1 0,0-22 16,0 0-16,0 0 0,0 22 15,0-65 17,0-20-32,-21 21 0,21 0 15,-21-22-15,21 1 0,-21 0 0,21-22 16,0 1-16,0 20 0,0-20 0,0-1 16,-21 1-16,21-106 15,0 105-15,0 1 0,0-43 16,0 63-16,0 1 0,0 0 15,0-1-15,21 1 0,-21 0 16,0-1-16,0 22 0,0-21 0,0 21 16,21-64-1,-21 43-15,0 21 0,0-1 16,0 1-16,0 0 0,0 0 0</inkml:trace>
  <inkml:trace contextRef="#ctx0" brushRef="#br0" timeOffset="21444.12">11642 4657 0,'0'0'0,"-22"0"15,22-21-15,-21 21 0,21-22 16,0 1-16,-21 21 15,42 0 48,0 0-47</inkml:trace>
  <inkml:trace contextRef="#ctx0" brushRef="#br0" timeOffset="23696.27">14690 5165 0,'0'21'0,"0"-42"0,-22 42 16,1-21-16,21-21 47,21 0-47,1 21 15,-1-22-15,0 1 0,21 0 16,-21 0-16,22-21 0,-1 20 0,-21 1 15,22-21-15,-22 0 0,21 20 16,-21-20-16,0 0 0,-21-1 0,0 22 16,0-63-16,0 62 15,0-20-15,-21 21 0,-21-21 16,0-1-16,20 22 0,1 21 16,0-21-16,0 21 15,0 0-15,0 21 16,-1 0-16,22 0 15,0 22-15,0-22 0,-21 21 0,21 1 16,-21 20-16,21 1 0,0 20 16,0-20-16,0 20 0,0 1 15,-21 0-15,21-1 0,0 1 0,0 0 16,-21-1-16,21 22 0,0-21 0,-21-22 16,21 22-16,0 0 0,-22-22 15,22 22-15,-21 0 0,21-22 0,-21 22 16,21-1-16,0-20 0,0-1 0,0 22 15,0-21-15,0 41 0,0-41 16,0-22-16,0 1 0,0-1 16,0 0-16,21-21 0,-21 1 0,21-1 15,1 0-15,-1-21 0,0 0 0,0 0 16,21 0-16,-20-21 0,20 0 16,0-1-16,43-41 15,-43 21-15,1-1 0,-1-20 0,-21 20 16,21-20-16,-20-1 0,-1-20 0,0 20 15,-21-20-15,0 20 0,0-21 16,0 22-16,-21-22 0,0 22 0,-64-85 16,43 84-16,-1 1 0,1-1 15,0 22-15,-1-1 0,22 22 16,-21 0-16,21 0 0,-1 0 0,-20 0 16,21 21-16,0 0 15,21-22-15,0 1 31,21 21-31,0 0 0,0-21 0,22 0 16,-22 21-16,21-21 0,0 0 16,1 21-16,41-43 0,-20 1 15,-1 21-15,-20 0 0,20-1 0,-20-20 16,-1 0-16,0 21 0,-21-22 16,1 22-16,-1-21 0,-21-1 0,0 22 15,0 0-15,0-21 16,0 21-16,0-1 0,-43 1 15,1 0-15,21 21 0,-21 0 0,20 0 16,1 0-16,0 21 16,0-21-16,21 21 0,0 1 0,0-1 15,0 0-15,0 0 0,0 0 0,21 0 16,0 1-16,0-1 0,-21 21 16,22-21-16,-1 0 0,0 1 0,0-1 15,0 0-15,0 0 0,1 0 16,-22 0-16,21 1 0,0-22 0,0 21 15,0-21-15,0 0 0,1 0 16,-1 0-16,0 0 0,21 0 16,-21-21-16,1 21 0,-1-22 0,21 1 15,-21 0-15,0 0 0,22 0 16,-22 0-16,21-22 0,-21 22 0,1-21 16,-1-1-16,0 22 0,0-21 0,0 21 15,0 0-15,-21-1 16,0 1-16,22 0 0,-44 42 31,22 0-15,-21 1-16,0-1 0,21 21 0,0-21 15,0 0-15,0 1 0,0-1 16,0 21-16,0-21 0,0 0 0,0 1 16,0-1-16,21-21 0,0 0 15,1 21-15,-1-21 16,0 0-16,0 0 0,0 0 0,0 0 15,1 0-15,-1-21 0,0 0 0,0 21 16,0-22-16,0 1 0,-21-42 16,0 42-16,0-1 15,0-20-15,0 21 0,-21 0 0,21 0 16,-21-1-16,0 1 0,0 0 16,0 21-16,-1-21 0,1 21 0,0 0 15,21-21 1,21 21-1,0 0-15,1-21 16,-1 21-16,0 0 16,21 0-16,-21-22 0,22 22 0,-1 0 15,-21 0-15,22-21 0,-1 21 16,-21 0-16,21 0 0,1 0 0,-22 0 16,42 21-16,-41-21 0,-22 22 15,21-1-15,-21 0 0,21 0 16,-21 21-16,0-20 0,0-1 0,0 0 15,0 21-15,0-21 0,0 1 16,0-1-16,0 0 0,-21 0 16,0 0-1,21-42 32,0 0-47,0 0 16,0 0-16,0-1 0,0 1 0,0-21 15,21 21-15,-21-22 0,21 1 0,0 21 16,0 0-16,-21 0 0,21-1 16,1 1-16,-1 0 0,0 21 15,0 0-15,0 0 0,0 0 0,1 0 16,-1 0-16,0 0 0,-21 21 16,21 0-16,0 1 0,-21-1 0,21 0 15,-21 0-15,0 0 0,0 43 16,0-43-16,0 0 15,0 0-15,0 0 0,0 1 16,0-1-16,0 0 16,-21-21-1,21-21 1,0 0 0,0-1-16,0 1 0,0 0 0,0 0 15,21 0-15,-21-22 0,22 22 16,-1-21-16,-21 21 0,21-22 0,0 22 15,21 0-15,-20-21 0,-1 21 16,21 21-16,-21-22 0,22 1 0,-22 21 16,21 0-16,-21 0 0,0 0 15,43 0-15,-43 43 16,0-22-16,-21 0 0,0 0 16,0 21-16,0 1 0,0-22 0,0 21 15,0 1-15,0-22 0,-21 21 0,21 0 16,-21-20-16,21-1 0,0 0 15,-21 0-15,21 0 16,-21 0-16,-1-21 16,1 0-1,21-21 1,0 0-16,0 0 16</inkml:trace>
  <inkml:trace contextRef="#ctx0" brushRef="#br0" timeOffset="30616.52">18902 4593 0,'0'-21'0,"0"0"16,21 21-16,-21-21 15,0 0-15,0-1 16,21 22-16,0-21 0,-21 0 0,21 21 16,-21-21-16,0 0 0,0 0 15,0-1-15,0 1 16,-21 21 0,0 0-16,0 21 15,0 1-15,0-1 0,-1 21 16,1-21-16,0 22 0,0-1 0,-21 0 15,20 1-15,1-1 0,0 0 0,21 1 16,-21-1-16,21 0 0,0 1 16,0-1-16,0-21 0,0 21 15,0-20-15,21-1 0,0 0 16,0 0-16,1-21 0,20 0 0,-21 0 16,21 0-16,1 0 0,-1 0 0,0 0 15,1 0-15,20-21 0,-20 0 16,-1 0-16,21-22 0,-20 22 0,-1-21 15</inkml:trace>
  <inkml:trace contextRef="#ctx0" brushRef="#br0" timeOffset="31120.23">19685 4276 0,'0'0'0,"0"-21"0,0-1 0,0 1 15,0 0-15,-21 21 16,0 21-16,21 0 15,0 1-15,0-1 0,-22 21 16,22 0-16,-21 1 0,21-1 0,-21 0 16,21 22-16,0-22 0,0 1 15,-21-1-15,21 21 0,-21-20 0,21-1 16,0 0-16,0 1 0,-21-1 0,21-21 16,0 22-1,0-22-15,0 0 0,0 0 0,0-42 47,0 0-47,0 0 0,0-1 0,0 1 16,0-21-16,21 21 0,0-22 15,0 1-15,0 21 0,0-21 0,22-1 16,-22 22-16,0-21 0,21 21 16,-20-1-16,-1 1 0,21 0 0,-21 21 15,0 0-15,1 0 0,-1 0 0,0 21 16,0 0-16,0 1 15,-21 20-15,21-21 0,-21 0 16,22 22-16,-22-1 0,0-21 0,0 21 16,0-20-16,0-1 0,0 21 0,0-21 15,0 0-15,0 1 0,-22-1 16,22 0-16,0-42 47,0 0-47,0-1 15,22-20-15</inkml:trace>
  <inkml:trace contextRef="#ctx0" brushRef="#br0" timeOffset="31380.08">20362 4551 0,'0'21'16,"0"0"-1,0 0-15,0 1 0,0-1 16,0 0-16,0 0 0,0 0 0,0 22 16,0-22-16,0 0 0,0 21 15,0-21-15,0 1 0,-21-1 0,21 21 16,0 0 0,0-20-16,0-44 31,21 1-16,-21 0-15,0 0 0,21 0 16</inkml:trace>
  <inkml:trace contextRef="#ctx0" brushRef="#br0" timeOffset="31727.88">20426 4255 0,'0'0'0,"-21"0"0,-1 0 16,1 0-16,0 0 0,0 0 15,21 21-15,-21 0 0,21 0 16,0 0 0,0 0-16,21-21 15,0 22-15,0-22 0,0 0 0,1 0 16,-1 0-16,21 0 0,-21 0 0,0 0 16,1-22-16,-1 1 0,0 21 15,0-21-15,0 0 0,-21 0 0,0 0 16,0-1-16,0-20 15,-21 21-15,0 21 0,0-21 0,0 21 16,-22 0-16,22 0 0,0 0 16,0 0-16,0 0 0,-1 0 0,1 21 15,0 0-15,21 0 0,0 0 16,0 1-16,0-1 0,0 21 16,0-21-16,0 0 0,0 1 0,21-22 15,0 21-15,1 0 0,-1-21 16,0 0-16</inkml:trace>
  <inkml:trace contextRef="#ctx0" brushRef="#br0" timeOffset="32056.21">21061 4001 0,'-21'0'0,"42"0"0,-64 0 15,22 0-15,21 21 16,0 21-16,-21 0 0,21-20 16,-21 20-16,21 21 0,0-20 15,0-1-15,-21 22 0,21-22 0,0 0 16,0 22-16,0-22 0,0 0 16,0 1-16,0-1 0,0 0 0,0 1 15,0-1-15,0-21 0,0 0 0,0 22 16,0-22-16,0 0 0,0 0 15,0 0-15,0 1 0,0-44 47,21 22-31,0-21-16</inkml:trace>
  <inkml:trace contextRef="#ctx0" brushRef="#br0" timeOffset="32676.85">21738 4657 0,'0'-106'16,"0"85"-1,-21 0-15,21-1 0,-21 22 16,0 0-16,-1 0 0,1 0 0,0 0 15,0 0-15,-21 0 0,-1 22 16,-20 41-16,42-42 16,-22 0-16,22 22 0,0-1 15,0-21-15,0 22 0,-1 62 16,22-83-16,0-1 0,0 21 16,0-21-16,0 0 0,22 1 15,-1-22-15,0 21 0,0-21 16,0 0-16,22 0 0,-22 0 15,0 0-15,42-21 0,-20-1 16,-22 1-16,21 0 0,-21 0 0,22 0 16,-22-22-16,21 1 0,-21 0 15,1-1-15,20 1 0,-21 0 0,0-22 16,22 22-16,-22-22 0,0 1 16,0-1-16,-21 1 0,21 21 0,-21-22 15,0 22-15,0-43 16,0 22-16,-21 63 0,0-22 15,0 22-15,0 0 0,-1 22 16,1-1-16,21 21 16,0-21-16,0 22 0,0 20 0,0 22 15,0 21 1,0-43-16,0-21 0,0 22 0,0-22 16,0 1-16,0-1 0,21 0 0,1 1 15,-1-1-15,-21 0 0,21-21 16,0 43-16,0-43 0,22 0 15,-43 0-15,21-21 16,0 0-16,0 0 0,0 0 16,-21-21-16,0 0 0,21 0 0,1 0 15,-22-43-15</inkml:trace>
  <inkml:trace contextRef="#ctx0" brushRef="#br0" timeOffset="34403.28">22648 4847 0,'0'64'15,"0"-43"1,21-21-16,1 0 15,-1 0-15,0 0 0,21-21 16,-21 0-16,22-1 0,-22 1 16,21 0-16,1 0 0,-1 0 0,-21 0 15,21-22-15,1 22 16,20-42-16,-20 20 0,-22 1 16,0 0-16,21-1 0,-21-20 0,1 20 15,-1-20-15,0-1 0,-21 1 16,0 21-16,0-64 0,0 63 15,0 22-15,0 0 0,-21 0 16,0 0-16,-1 21 0,1 0 0,0 42 16,0 0-1,0 1-15,21-1 0,0 0 0,0 22 16,-21-1-16,21-20 0,0 20 0,-22 1 0,22-22 16,0 22-16,0-22 0,0 21 15,0-20-15,-21-1 0,21 0 16,-21 1-16,21-1 0,-21 0 0,21-20 15,0-1-15,0 0 0,0 21 16,0-63 15,21 21-31,0-21 0,0-21 16,-21 20-16,22 1 0,-1-21 0,0 21 16,0-22-16,0 1 0,22 21 15,-22-21-15,0 20 0,21-20 16,-42 21-16,21 21 0,1 0 15,-22 21 1,0 0 0,0 0-16,21 1 0,-21 20 15,0-21-15,0 0 0,21 0 0,-21 1 16,0-1-16,0 0 0,21 0 16,0 0-16,0 0 0,1 1 0,41-22 15,-42 0-15,22 0 16,-22 0-16,21 0 0,0 0 15,-20 0-15,20-22 0,0 1 0,-21 0 16,22 0-16,-22 0 0,0 0 0,0-1 16,0 1-16,1 0 15,-1-21-15,0 21 0,-21-1 0,0-20 16,0 21-16,0 0 0,0 0 0,0-1 16,0 44 15,-21-1-31,0 0 15,21 0-15,-22 21 0,1-20 0,0-1 16,21 0-16,-21 21 0,-21 1 16,42-22-16,-22 0 15,22 0-15,-21 0 0,21 0 0,0-42 63,0 0-63,0 0 0,21 0 15,-21 0-15,22-1 0,-22 1 16,21 0-16,0 21 16,-21-21-1,0 42 32,0-42 94,0 0-141,21 21 15,0-21-15,-21-1 0,21 1 0,-21 0 16,43-21-16,-43-1 0,21 22 16,-21-21-16,0 0 0,21 20 15,-21-20-15,21 0 0,-21-1 0,0 1 16,0 0-16,0-1 16,0 1-16,0 21 0,0-21 15,0 20-15,0 65 31,0-22-31,0 21 0,0 1 0,-21-1 16,21 0-16,-21 22 0,21-22 16,-21 22-16,21-22 0,0 0 15,0 1-15,0-1 0,-21 0 0,21 1 16,0-22-16,0 21 0,0-21 16,0 0-16,0 1 0,0-1 0,0 0 15,21-21 1,0 0-16,0 0 0,0 0 15,0-21-15,-21 0 0,22-1 16,-1 1-16,0 0 0,0-21 16</inkml:trace>
  <inkml:trace contextRef="#ctx0" brushRef="#br0" timeOffset="34596.17">24045 4424 0,'0'0'0,"-21"0"0,0 0 15,21 21-15,-21-21 0,21 21 16,21-21 0,0 0-16,0 0 15,0 0-15,1 0 0,20 0 16,-21 0-16,21 0 0,1 0 0,-22 0 16,64-21-16,-1 0 15,-41 0-15,-1 21 0</inkml:trace>
  <inkml:trace contextRef="#ctx0" brushRef="#br0" timeOffset="35252.8">24850 4360 0,'-22'22'31,"22"-1"-31,-21-21 0,0 21 16,21 0-16,-21 0 0,0 0 0,21 22 15,-21-22-15,21 0 0,-22 21 16,1-20-16,21-1 0,0 21 0,0-21 15,-21 0-15,21 1 0,0-1 16,0 0-16,0 0 0,-21-21 0,21 21 16,0-42 15,0 0-31,0 0 16,0 0-16,0-1 0,21 1 15,0-21-15,-21 21 0,21-22 16,1 22-16,-22-21 0,21 21 0,21-43 15,-21 22-15,0 21 16,1 0-16,-1 21 0,0 0 0,0 0 16,0 0-16,0 0 0,1 0 15,-22 21-15,0 0 0,0 21 16,42 1-16,-42-1 0,21-21 16,-21 21-16,21-20 0,-21-1 15,21 21-15,-21-21 0,0 0 0,0 1 16,0-1-16,0 0 15,0-42 17,0 0-32,22-1 15,-22 1-15,21 0 0,0 0 16,0-21-16,-21 20 0,21-20 0,0 21 16,1-21-16,-1-1 0,0 22 15,21-21-15,-21 21 0,1-1 0,-1 1 16,42 0-16,-42 21 15,1 0-15,-1 0 0,0 21 0,0 0 16,-21 1-16,0 20 0,21-21 0,-21 0 16,0 22-16,0-22 0,0 0 15,0 21-15,0-21 0,-21 1 0,21-1 16,-21 0-16,21 0 0,-21 0 16,21 0-16,-21-21 15,42 0 16</inkml:trace>
  <inkml:trace contextRef="#ctx0" brushRef="#br0" timeOffset="35660.57">25739 4763 0,'0'0'0,"21"0"31,0 0-31,0-22 16,21 1-16,-20 0 0,20 0 15,-21 0-15,0 0 0,22-1 16,-22 1-16,21-21 0,-21 0 0,22-1 16,-22 1-16,0 0 0,0-22 0,0 22 15,0-22-15,1-42 16,-22 1-16,0 83 15,0-20-15,0 21 0,-22 21 16,1 0-16,0 0 0,0 21 0,0 0 16,0 0-16,-1 22 0,1 20 15,0-20-15,-21 20 0,21-21 16,-1 22-16,22-1 0,0-20 0,-21-1 16,21 22-16,0-22 0,0 0 0,0-21 15,0 22-15,0-1 0,0-21 16,21 0-16,1 1 0,-1-1 0,0-21 15,0 21-15,0-21 0,0 0 16,22 0-16,-22 0 0,0-21 16,0 21-16,22-21 0,-22-1 0</inkml:trace>
  <inkml:trace contextRef="#ctx0" brushRef="#br0" timeOffset="36020.36">27644 3852 0,'-22'0'31,"1"22"-31,0-1 0,0 21 0,21 0 15,0 1-15,-21-1 0,0 0 16,-1 22-16,22-1 0,0-20 16,-21 20-16,21-20 0,-21-1 0,21 0 15,0 1-15,0-1 0,0-21 0,0 21 16,0-20-16,0-1 0,0 0 16,0 0-16,21 0 15,0 0-15,1-21 16,-1 0-16,0 0 0,0-21 15,0 21-15,0-21 0,1 0 0,-1 0 16,0-22-16,0 22 0</inkml:trace>
  <inkml:trace contextRef="#ctx0" brushRef="#br0" timeOffset="36224.25">27305 4276 0,'0'0'15,"-21"0"-15,21 21 16,21-21-16,0 0 16,0 0-16,0 0 0,22 0 15,-22 0-15,21 0 0,-21 0 0,22 0 16,-1 0-16,0 0 0,1 0 0,-1-21 16,0 0-16,1 21 15,63-22-15,-43 22 0</inkml:trace>
  <inkml:trace contextRef="#ctx0" brushRef="#br0" timeOffset="37364.79">28744 4382 0,'0'0'0,"21"-22"0,-21 1 16,0-21-16,0 21 15,0 0-15,0-1 0,0 1 0,0 0 16,-21 21-16,0-21 16,0 21-16,0 0 0,0 0 15,-1 21-15,1 0 0,-21 0 16,21 1-16,-22-1 0,22 21 0,-21-21 0,21 22 15,-22-1-15,22-21 0,-21 21 0,21-20 16,0-1-16,-1 21 0,22-21 16,0 22-16,0-22 15,0 0-15,22-21 16,-1 0-16,21 0 0,-21 0 16,0 0-16,1 0 0,-1 0 0,0 0 15,0 0-15,43-42 16,-43 42-16,0-22 0,0 1 0,0 0 15,0-21-15,1 21 0,-1-1 16,0-20-16,0 21 0,0 0 0,-21 0 16,0-1-16,21 1 0,-21 0 0,0 42 31,0 0-31,0 1 16,-21-1-16,21 0 15,-42 64-15,42-64 16,0 0-16,0 0 0,0 0 0,0 0 15,0 1-15,0-1 0,0 0 16,21 0-16,0-21 0,64 21 16,-43-21-1,1 0-15,-1 0 0,0 0 0,1 0 0,20 0 16,-21-21-16,22 0 0,-22 0 16,22 21-16,-22-21 0,0-22 0,43 1 15,0-64 1,-85 85-16,0-21 15,21 20-15,-21 1 0,0 0 0,0 0 16,-21 0-16,0 21 0,-1 0 16,-62 0-16,41 21 15,1-21-15,0 21 0,21 0 0,-22 0 16,22 1-16,-21 20 0,21-21 16,21 0-16,0 0 0,0 1 15,0-1-15,21-21 16,0 0-16,0 0 15,0 0-15,22 0 0,-22 0 16,0 0-16,0 0 0,0 0 16,0 0-16,1 0 0,-1-21 0,0-1 15,0 22-15,-21-21 16,-21 42 15,0 1-15,0-1-16,21 0 0,0 0 0,-22 0 15,22 0-15,-21 22 0,0-22 16,21 42-16,0 64 16,0-84-16,0 20 15,0-20-15,0-1 0,0 21 0,0-20 16,0-1-16,0 22 0,0-22 16,0 0-16,-21 1 0,0 20 15,0 22-15,-1-43 0,1 0 16,0 1-16,-42 20 0,41-20 15,1-22-15,-21-21 0,21 21 16,-22-21-16,22 0 0,-63 0 16,41 0-16,22 0 15,0 0-15,-21-21 16,20 0-16,22-1 0,0 1 16,-21 21-16,21-21 0,0 0 15,0 0-15,0-43 16,21 43-16,-21 0 0,22-21 15</inkml:trace>
  <inkml:trace contextRef="#ctx0" brushRef="#br0" timeOffset="37800.1">30565 3958 0,'21'-21'0,"-42"42"0,42-63 0,-21 21 0,21 0 16,0 21-16,-21-22 0,21 22 31,-21 22-15,0-1-16,0 0 0,-21 21 15,0 22-15,21-22 0,-21 22 16,0-1-16,-1 1 0,1-1 0,0 1 16,0-1-16,0 1 0,0-22 15,21 0-15,-22 43 16,1-22-16,21-41 0,0-1 15,0 0-15,0 0 0,21-42 47,1 21-47,20-21 0</inkml:trace>
  <inkml:trace contextRef="#ctx0" brushRef="#br0" timeOffset="38159.89">30967 4360 0,'21'-21'0,"-42"42"0,42-63 0,0 42 16,-21 21 0,-21 0-16,21 22 15,-21-22-15,0 0 0,-1 21 0,22-20 16,-21 20-16,21-21 0,-21 21 16,21-20-16,0-1 0,0 0 0,0 0 15,0 0-15,0 0 16,21-21-16,0 0 0,22 0 15,-22 0-15,0 0 0,0 0 16,0 0-16,22-21 0,-22 0 16,0 21-16,0-21 0,0 0 15,1 0-15,-22-22 0,0 22 0,21-42 16,-21 20-16,0 22 0,0-21 16,0 21-16,-21-1 0,21 1 15,-22 0-15,1 0 0,0 21 0,0 0 16,0 0-16,0 0 15,-1 0-15,1 0 16,0 0 0,0 0-16</inkml:trace>
  <inkml:trace contextRef="#ctx0" brushRef="#br0" timeOffset="38448.73">30205 4106 0,'0'0'16,"21"0"-1,21 0-15,-21 0 16,43 0-16,-22 0 0,1 0 16,20 0-16,1 0 0,-1 0 0,1 0 15,-1-21-15,1 21 0,-1 0 16,1 0-16,-1-21 0,1 21 15,-1 0-15,-21-21 0,1 21 16,-1-21-16,0 21 0,-20-21 0,-1 21 16,0 0-16,-21-22 0,-21 22 31,-22 0-31,22 22 16,-21-1-16</inkml:trace>
  <inkml:trace contextRef="#ctx0" brushRef="#br0" timeOffset="39194.25">19918 5990 0,'0'0'0,"-21"-21"0,21 0 16,0 0-16,-22-22 15,1 22-15,21 0 0,0 0 16,0 0-16,-21 42 16,21 0-1,-21 21-15,0-20 0,0 83 16,-1-41-16,22-22 0,-21 22 16,0 20-16,0-20 0,21-1 15,-21 1-15,0 21 0,-1-43 0,22 21 16,-21 43-16,0-63 0,21-22 15,0 21-15,-21-21 0,21 0 16,0 1-16,0-1 0,0-42 47,0-1-47,0 1 0,0 0 0,0 0 0</inkml:trace>
  <inkml:trace contextRef="#ctx0" brushRef="#br0" timeOffset="39570.03">19410 6138 0,'0'0'0,"-43"-127"31,43 106-31,0-21 0,0 21 0,0 0 0,0-1 16,0 1-16,22-21 16,-1 21-16,0 0 0,21-1 0,-21 1 0,22 0 15,20 0-15,1-21 0,42 20 16,84 22-1,-126 0-15,-1 22 0,-21 20 16,1 0-16,-22 1 0,0-1 16,-42 127-16,0-105 15,-22-22-15,1 0 0,0 1 16,-22-1-16,22 0 0,-22 1 0,22-1 16,-21-21-16,20 22 0,1-22 0,0 0 15,-1 0-15,22-21 0,-21 21 16,21 0-16,-1-21 15,44 0 17,-1 0-32,0 0 0,0 0 0,21-21 15,1 21-15,-22 0 0,21-21 16,-21 21-16,22 0 0,-22 0 16</inkml:trace>
  <inkml:trace contextRef="#ctx0" brushRef="#br0" timeOffset="41270.47">20341 6604 0,'0'0'16,"21"0"-16,22 0 0,-22 0 0,21-21 0,-21 21 15,22-21-15,-22 0 0,0-1 16,0 22-16,0-21 0,0 0 16,-21-21-16,0 21 0,0-1 0,0 1 15,0-21-15,-21 21 0,0-22 16,0 22-16,-21 0 0,20 0 0,-20 0 15,21 0-15,0 21 0,-22 0 0,22 0 16,-21 0-16,21 21 0,0 0 16,-1 0-16,1 21 0,-21 22 15,21-1-15,0-20 0,-1-1 16,1 0-16,21 1 0,0-1 16,0 0-16,0-20 0,0 20 0,0 21 15,64-41 1,-43-22-16,0 0 15,0 0-15,0 0 0,22 0 0,-22 0 16,0-22-16,0 1 0,22 21 0,-22-21 16,0 0-16,0 0 0,43-64 15,-43 43-15,0 21 16,0-22-16,-21 22 0,0-21 0,21 21 16,-21-22-16,21 22 0,-21 0 15,0 0-15,0 42 31,0 0-31,0 21 0,0-20 16,0-1-16,0 21 0,0 22 16,0-43-16,0 21 15,0-21-15,0 22 0,0-22 0,0 0 16,0 0-16,22 0 0,-1 0 16,0-21-16,0 0 0,43 0 15,-43 0-15,0 0 16,21 0-16,-21 0 0,1-21 0,-1 0 15,21 0-15,-21 0 0,0 0 16,1-1-16,-1 1 0,21-21 0,-21 21 16,22-64-16,-43 22 15,21 41-15,-21 1 16,0 0-16,0 0 0,0 0 0,0 42 31,-21 0-31,21 0 16,0 64-16,0-64 15,0 21-15,0-20 0,0-1 16,0 0-16,0 21 0,0-21 0,0 1 16,0-1-16,21-21 0,0 21 0,0 0 15,0 0-15,0-21 0,1 0 16,-1 21-16,0-21 0,0 0 16,21 0-16,-20 0 0,20 0 0,0 0 15,1 0-15,-22-21 0,21 0 16,43 0-16,-43 0 0,22-22 15,-22 22-15,-21 0 0,21-21 16,-20 21-16,-1-22 0,-21 22 16,21-21-16,-21-22 0,0 1 15,0 42-15,-21-1 16,0 22-16,-1 0 16,1 0-16,0 22 0,0-1 0,0 0 15,0 0-15,-1 21 0,22-20 16,-21 20-16,21-21 0,0 21 15,0-20-15,0-1 0,0 21 0,21-21 16,1 0-16,-1 1 0,0-22 0,0 21 16,0-21-16,22 21 0,20-21 15,43 0 1,-64-21-16,1 0 0,-1 21 0,0-22 16,1 1-16,-1 0 0,0 0 15,-21-21-15,1 20 0,-1-20 0,0 21 16,0-21-16,-21 20 0,0-20 0,0 21 15,0 0-15,0 0 0,0-1 16,0 1-16,-63 21 16,63 21-16,-22 1 0,1-1 15,21 21-15,-21-21 0,0 22 16,21-22-16,-21 21 0,21 0 0,0-20 16,-21 20-16,21-21 0,0 0 15,-22 0-15,22 1 0,0-1 16,0 0-16,22-21 31,-22-21-31,21 0 16,0-1-16,0 1 0,-21 0 0,21 0 15,0 0-15,1-22 0,20-20 16,43-43 0,-43 85-16,-21 0 0,0 0 15,0-1-15,1 22 0,-1 0 0,-21 22 31,0-1-31,0 0 0,0 0 0,0 21 16,0-20-16,0 41 0,0-42 16,0 0-16,0 1 0,0-1 15,21 0-15,0 0 0,-21 0 0,21 0 16,0-21-16,1 0 0,20 0 16,-21 0-16,0 0 0,22 0 0,-22 0 15,0 0-15,64-42 16,-22 0-16,-42 21 15,0-1-15,1-20 0,-1 21 16,0-21-16,0-1 0,0 1 0,-21 0 16,0-1-16,21-20 0,1 20 15,-22 1-15,21-21 0,-21 20 0,21 1 16,0-22-16,-21 22 0,0-21 16,0 41-16,0 1 0,0 0 15,0 42 1,0 0-16,-21 22 0,0-1 0,21 0 15,-21 1-15,-1-1 0,1 0 16,0 22-16,0-22 0,21 22 0,-21-22 16,0 0-16,21 22 0,-22-22 15,22 1-15,0-1 0,0 0 0,0-21 16,0 22-16,0-22 0,0 0 0,22 0 16,-1-21-16,0 21 15,0-21-15,0 0 0,0 0 16,1 0-16,-1 0 0,0-21 15,-21 0-15,21 0 16,-21-21-16,21 20 0,-21 1 0</inkml:trace>
  <inkml:trace contextRef="#ctx0" brushRef="#br0" timeOffset="41472.35">23072 6160 0,'0'0'0,"21"21"31,0-21-31,0 0 16,0 0-16,22 0 0,20 0 15,-42 0-15,22 0 0,41-21 32,-63-1-32,1 22 0,-22-21 15,21 21-15</inkml:trace>
  <inkml:trace contextRef="#ctx0" brushRef="#br0" timeOffset="42581.72">24066 6604 0,'-21'0'0,"42"0"0,-42-21 47,21 0-47,21 0 16,1-1-16,-22 1 0,21 0 0,0 0 0,0 0 15,0-22-15,22-20 16,-43 21-16,21 20 16,0-20-16,-21-21 0,21 20 0,-21 1 0,21 0 15,-21-22-15,0 22 0,21-1 16,1-41-16,-22 41 16,0 65-1,-22-1-15,1 21 16,21-21-16,0 22 0,-21-1 0,0 0 15,0 1-15,21-1 0,0 0 16,-43 64-16,22-64 16,21 1-16,0-1 0,-21 43 15,0-43-15,21-21 0,-21 0 16,21 22-16,0-22 0,0 0 16,0 0-16,0-42 31,21 0-31,0 0 15,-21 0-15,21-1 0,0 1 0,-21-21 16,22 21-16,-1-22 0,0 22 16,-21-21-16,21 21 0,0 0 0,-21-1 15,0 1-15,21 21 0,-21 21 32,0 1-32,22-1 0,-22 0 15,0 0-15,0 0 0,0 0 0,0 22 16,0-22-16,0 0 0,0 0 15,21 0-15,0 1 0,0-1 16,0 0-16,22-21 0,-22 0 16,0 0-16,0 0 0,0 0 15,22 0-15,-22 0 0,0 0 0,21-21 16,-21 0-16,1 21 0,-1-22 16,21-20-16,-21 21 0,0 0 0,1-22 15,-1 1-15,0 0 0,0-1 16,0 1-16,0 0 0,1-1 0,-1-20 15,0 21-15,-21-1 0,0 1 16,21-85-16,-21 85 16,21 20-16,-21 44 15,0-1 1,0 0-16,-21 42 0,0-20 16,0-1-16,0 0 0,21 22 15,-22-22-15,1 1 0,0-1 0,0 0 16,0 1-16,21-1 0,0 0 0,0 1 15,0-1-15,0-21 16,0 0-16,0 0 0,21 1 0,0-1 16,-21 0-16,21-21 0,0 0 0,1 0 15,-1 0-15,0 0 0,0 0 16,0 0-16,0 0 0,1-21 0,20 0 16,-42-1-16,21 1 0</inkml:trace>
  <inkml:trace contextRef="#ctx0" brushRef="#br0" timeOffset="42776.6">24786 6117 0,'0'0'0,"-63"21"32,84-21-17,0 0-15,0 0 0,21 0 16,-20 0-16,20 0 0,21 0 15,64 0-15,-84 0 16,-1-21-16,-21 21 0,22-21 16,-22 21-16</inkml:trace>
  <inkml:trace contextRef="#ctx0" brushRef="#br0" timeOffset="43440.22">25569 6096 0,'0'0'16,"0"21"-16,0 0 15,0 1 1,0-1-16,0 0 0,0 0 16,-21 0-16,21 0 0,-21 1 0,0-1 15,21 0-15,-21 21 0,-1 22 16,22-43-16,0 0 16,-21 0-16,21 0 0,0 1 15,0-44 16,0 1-15,0 0-16,0 0 16,21 0-16,1-22 0,-1-20 15,21-22 1,-21 43-16,0 21 0,1 0 16,-1-1-16,0 1 0,0 0 0,0 21 15,0 0-15,1 21 16,-22 0-16,0 1 15,0-1-15,0 21 0,21-21 0,-21 0 16,0 22-16,0-22 0,0 0 0,0 0 16,0 0-16,21 1 0,-21-1 15,0 0-15,21-21 16,0 0 0,-21-21-1,21 21-15,1-21 0,-1-1 0,-21 1 16,21 0-16,0 0 0,0-21 15,0 20-15,1 1 0,-1-21 0,0 0 16,21 20-16,-21-20 0,1 21 0,-1 0 16,0 0-16,0-1 0,0 1 15,0 21-15,1 0 0,-22 21 16,0 64 0,0-64-16,0 22 15,0-22-15,0 0 0,0 21 0,0-21 16,0 1-16,0 20 0,0-21 0,0 0 0,0 0 15,0 22 1,21-43 31,0-21-47,-21-1 0</inkml:trace>
  <inkml:trace contextRef="#ctx0" brushRef="#br0" timeOffset="43833">26352 6392 0,'0'0'0,"22"0"47,-1 0-47,-21-21 0,21 21 0,0-21 15,0 0-15,-21 0 0,21 0 0,1-1 16,-1 1-16,0 0 0,0-21 15,0-22-15,0 22 0,1 0 16,-22-1-16,21-20 0,-21 20 16,21-20-16,-21 21 0,0-1 0,0 1 15,0 0-15,0 20 0,0 1 16,0 0-16,-21 21 16,0 21-16,-1 0 0,1 22 15,0-1-15,0 0 0,-21 22 0,20-22 16,1 22-16,0-22 0,21 0 15,0 22-15,0-22 0,0 43 16,0-43-16,0 22 0,21-43 16,0 0-16,1 0 0,-1 0 15,0 1-15,0-22 0,0 0 16,0 0-16,1 0 0,-1 0 0,21 0 16,-21-22-16,22 1 0</inkml:trace>
  <inkml:trace contextRef="#ctx0" brushRef="#br0" timeOffset="44143.82">27749 5503 0,'0'0'0,"0"22"16,0-1-1,0 21-15,-21-21 0,21 22 0,-21-22 16,21 21-16,-21 0 0,21 22 16,0-22-16,0 1 0,-21-1 15,21 0-15,0 1 0,0-1 0,0 0 16,0 1-16,0-22 0,0 21 16,0-21-16,0 0 0,0 1 0,0-1 15,0 0-15,0 0 0,21-21 31,0 0-31,0 0 0,0-21 16,-21 0-16,22 0 0,-1-1 0</inkml:trace>
  <inkml:trace contextRef="#ctx0" brushRef="#br0" timeOffset="44320.72">27517 5990 0,'0'0'15,"-43"0"-15,1 0 0,0 0 16,63 0 15,0 0-31,0 0 0,21 0 0,-20 0 16,20 0-16,-21 0 0,21-21 0,1 21 15,-1 0-15,0-21 0,1 0 16,-1 21-16,0-21 0,22 21 0,-22 0 16</inkml:trace>
  <inkml:trace contextRef="#ctx0" brushRef="#br0" timeOffset="45516.26">28533 6033 0,'21'0'0,"0"-22"0,0 1 15,-21 0-15,0 0 16,0 0-16,21 0 0,-21-1 15,0 1-15,0 0 0,0 0 0,0 0 16,0 0-16,-21 21 16,0 0-16,0 21 15,-22 0-15,22 0 0,0 0 16,-21 22-16,-1-1 0,22 0 0,-21-21 16,21 22-16,0-1 0,-1 0 0,1 1 15,21-22-15,0 21 0,0-21 0,0 1 16,0-1-16,21 0 0,1 0 15,-1-21-15,0 0 0,0 0 0,0 0 16,0 0-16,1 0 0,-1 0 16,0 0-16,21-21 0,-21 0 0,1 0 15,20-22-15,-21 22 0,21-42 16,-20 20 0,-22 22-16,21-21 0,0-1 0,0 22 15,-21 0-15,0 0 0,0 0 0,0 42 31,0 0-31,0 0 0,0 0 16,0 1-16,0-1 0,-21 21 16,21-21-16,0 22 15,0-1-15,0-21 0,0 0 0,21 0 16,0 1-16,0-1 0,22 0 0,-1-21 16,0 21-16,1 0 0,-1-21 0,22 0 15,-22 0-15,0 0 0,43 0 16,-43-21-16,43-21 15,-43 21-15,1-1 0,-1-20 16,0 0-16,-21-1 0,1 1 16,-22 21-16,0-21 0,21-1 15,-21 1-15,0-22 0,0 43 16,-21 0-16,-1 0 0,1 21 16,-21 0-16,0 0 0,20 21 0,-20 0 15,0 0-15,-1 22 0,1-22 16,0 21-16,21-21 0,-1 1 15,1 20-15,21-21 0,0 0 0,0 0 0,0 1 16,0-1-16,43 21 16,20-42-16,-42 21 15,22-21-15,-22 0 0,21 0 0,0 0 16,-20 0-16,-1 0 0,21-21 16,-21 21-16,0-21 0,1 0 0,-1 0 15,-21-1-15,21 1 0,-21 0 0,21-21 16,0-1-1,-21 22-15,0 42 32,0 1-32,0-1 0,-21 0 15,0 21-15,0-21 0,21 22 0,0-22 16,-21 21-16,21 1 0,-22-1 16,22 21-16,0-20 0,0 20 15,0-20-15,0-1 0,-21 21 0,21 1 16,0-22-16,-21 64 15,0 0-15,21-43 0,0-20 16,-21 20-16,0 1 0,21-1 16,-22-20-16,1 20 0,0-21 0,21 22 15,-21-22-15,0 1 0,-43 62 16,43-41 0,0-43-16,0 0 0,0 0 15,-1 1-15,1-22 0,0 0 0,0 0 16,0 0-16,0 0 0,-1-22 0,1 1 15,21-21-15,-21 21 16,21-22-16,-21 1 0,21 0 0,0-22 16,0 1-16,0-1 0,21 1 0,21-1 15,43-63-15,-21 43 16,-22 20-16,21 1 0,1-1 0,-1 1 16,1-1-16,-22 22 0,22-22 15,-22 22-15,0 0 0,1-1 0,-1 1 16,0 0-16,1-1 15,-1 22-15,-21 0 0,0 0 0,1 0 16,-1 21-16</inkml:trace>
  <inkml:trace contextRef="#ctx0" brushRef="#br0" timeOffset="45652.18">30141 6435 0,'0'63'31,"0"-42"-15,-21-21 0</inkml:trace>
  <inkml:trace contextRef="#ctx0" brushRef="#br0" timeOffset="60753.02">1270 9123 0,'0'-21'172,"0"0"-172,0-1 15,0 1-15,0 0 16,0 0-16,0 0 0,0 0 0,0-1 16,21 1-16,-21-21 0,0 21 15,21 0-15,-21-22 0,0 22 0,0-21 16,21 21-16,-21-1 0,22-20 16,-22 21-16,0 0 0,0 0 15,21 21 1,0 0-1,-21 21-15,0 0 16,0 0-16,0 0 16,-21 22-16,0-22 0,-1 21 15,22 0-15,-21 22 0,-21-22 16,21 22-16,0-22 0,-1 22 16,-20-22-16,21 21 0,0 1 0,0-22 15,-22 22-15,22-22 0,0 22 16,0-22-16,0 0 0,-22 22 0,1 20 15,21-41-15,0-1 16,-1 0-16,1-20 0,0-1 0,21 21 16,0-21-16,-21 0 0,0 1 15,0-22 32,21-22-31,0 1-16,0 0 15,0 0-15,0 0 0,0 0 0</inkml:trace>
  <inkml:trace contextRef="#ctx0" brushRef="#br0" timeOffset="62808.52">1545 9652 0,'-21'0'0,"21"21"16,0 0 15,21-21 0,0 0-15,22-21-16,-22 21 0,0-21 16,0 0-16,0 0 0,22 0 0,-22-1 15,0 1-15,0 0 0,21 0 16,-20 0-16,-1-22 0,0 22 16,-21 0-16,21-21 0,-21 21 0,21-1 15,-21-20-15,21 21 0,-21 0 16,0 0-16,0-1 0,0 1 0,0 0 15,0 0-15,0 0 16,0 0 0,-21 21-16,0 0 15,21 21 1,-21 0-16,21 0 16,0 0-16,-21 22 0,21-22 15,-21 0-15,21 21 16,0 22-16,-22-22 0,22-21 15,-21 22-15,21-1 0,0 0 0,0 22 16,0-22-16,0 0 0,0 22 16,0-22-16,-21 22 0,21-22 15,-21 22-15,21-22 0,0 64 16,-21-43-16,21 1 0,0-1 16,0 1-16,0-1 0,0 1 0,0-1 15,0-20-15,0 20 0,0-21 16,0 1-16,0-1 0,21-21 0,0 43 15,0-43-15,0-21 0,1 0 16,-1 0-16,0 0 16,0 0-16,0 0 0,0-21 0,1 0 15,-1-22-15,0 22 0,0-21 16,0-1-16,0 1 0,1 0 16,-1-1-16,-21-20 0,0 21 0,0-22 15,0 22-15,0-1 0,0-20 16,-21 21-16,-1-1 0,1 1 0,-21 0 15,21 20-15,-22-20 0,22 21 16,-21 0-16,0 0 0,20-1 0,-20 1 16,0 21-16,21 0 0,-1-21 15,1 21-15,0 0 0,0 0 16,21-21 0,21 21-16,0 0 15,0-21-15,1 21 0,20-21 16,-21 21-16,0-22 0,0 22 15,43-21-15,-22-21 16,-21 21-16,1 0 0,-1-1 16,21 1-16,-21 0 0,0-21 15,1 21-15,-1-1 0,0-20 0,-21 21 16,21 0-16,0 0 0,-21-1 16,21 22-1,-21 22 32,0-1-47,-21 0 0,21 0 16,-21 0-16,21 0 15,0 1-15,0-1 0,0 21 0,0-21 16,0 0-16,0 1 0,0-1 16,0 0-16,0 0 0,21-21 15,0 0-15,1 0 0,-1 0 16,0 0-16,0 0 0,21 0 15,-20-21-15,-1 0 0,0 21 0,0-21 16,0-1-16,0 1 0,1 0 16,-22 0-16,21 0 0,-21 0 15,21-22-15,-21 22 0,0 0 0,0-21 16,0 20-16,0 1 0,-21 0 0,0 0 16,-1 0-16,1 0 0,0 21 15,-42 0-15,41 0 16,1 0-16,0 0 0,0 0 0,0 0 15,0 21-15,21 0 0,-22 0 16,22 0-16,0 0 16,0 1-16,22-1 15,-1-21-15,0 0 16,0 0-16</inkml:trace>
  <inkml:trace contextRef="#ctx0" brushRef="#br0" timeOffset="63124.54">2857 9144 0,'-42'-21'31,"21"21"-31,21 21 16,0 0-1,0 0-15,0 22 0,0-22 16,0 0-16,0 21 0,0-20 0,0 20 16,0 0-16,0 1 15,-21-22-15,21 63 0,0-62 16,0-1-16,0 21 0,0-21 0,0 0 16,0 1-16,21-44 31,-21 1-16,0 0-15,21 0 0</inkml:trace>
  <inkml:trace contextRef="#ctx0" brushRef="#br0" timeOffset="63424.03">3090 9059 0,'0'-21'0,"0"42"47,0 1-47,0-1 0,0 0 15,0 21-15,0-21 0,0 22 0,0-22 16,0 21-16,0 1 0,-21 20 16,0 1-1,21-22-15,0-21 0,-21 0 0,21 0 16,0 1-16,0-1 0,0 0 0,0 0 15,0-42 32,0 0-47,21 21 0</inkml:trace>
  <inkml:trace contextRef="#ctx0" brushRef="#br0" timeOffset="63864.78">3365 9271 0,'0'21'47,"-21"0"-47,21 1 0,0-1 16,-21 0-16,21 0 0,-21 0 0,21 0 15,0 1-15,0 20 0,0-21 16,0 0-16,0 0 0,0 1 0,0-1 16,0 0-16,0 0 15,21-21-15,0 0 0,0 0 16,22 0-16,-22 0 16,0-21-16,0 0 0,0 0 15,22-1-15,-22 1 0,0-21 16,-21 21-16,0 0 0,21-1 15,-21 1-15,0-21 0,0 0 16,-42-43-16,21 64 16,0 21-16,-1 0 15,1 0-15,0 0 0,0 0 0,0 0 16,0 0-16,-1 0 0,1 0 16,0 21-16,21 0 15,0 0-15,21-21 31</inkml:trace>
  <inkml:trace contextRef="#ctx0" brushRef="#br0" timeOffset="64588.37">3937 9229 0,'0'21'31,"0"0"-15,0 0-16,0 0 0,-21 1 15,21-1-15,-21 0 0,21 0 16,0 0-16,-22 0 0,22 22 0,-21-22 16,21 0-16,0 0 0,-21 0 0,21 1 15,0-1-15,0 0 16,21-42 15,0 0-15,-21-1-16,22 1 0,-1 0 0,-21 0 15,21 0-15,-21 0 0,21-1 16,-21 1-16,0 0 0,0 0 16,21 0-16,0 21 0,-21-21 15,22 21 1,-22 21-16,0 0 16,0 0-16,0 21 15,0-20-15,0-1 0,0 0 0,0 0 16,0 0-16,0 0 0,21 22 15,0-22 1,0-21-16,0 0 16,0 0-16,1 0 0,-1-21 15,0 21-15,0-21 0,0-1 16,-21 1-16,21 0 0,22-21 16,-43 21-16,0-1 0,0-41 15,0 42-15,0-22 16,0 22-16,0 0 0,0 0 0,0 0 15,0 0-15,-21 21 16,21-22-16,-22 22 16,22 22 15,0-1-31,0 0 16,22-21-1</inkml:trace>
  <inkml:trace contextRef="#ctx0" brushRef="#br0" timeOffset="64860.21">4572 9208 0,'0'21'31,"0"0"-31,0 0 15,0 0-15,0 0 0,-21 1 16,21-1-16,-21 0 0,-1 21 0,22-21 16,-21 1-16,21-1 0,0 21 15,0-21-15,0 0 16,21-21 15,-21-21-31,22 0 16,-1 0-16,0 0 0</inkml:trace>
  <inkml:trace contextRef="#ctx0" brushRef="#br0" timeOffset="65212.01">4635 8890 0,'-21'0'16,"42"0"-16,-63 21 0,42 0 0,-21 1 0,21-1 15,-21 0-15,21 0 16,0 0-16,0 0 0,0 1 16,0-1-16,21-21 15,0 0-15,0 0 16,0 0-16,1 0 0,-1-21 0,0-1 16,-21 1-16,21 0 15,-21 0-15,0 0 0,0 0 0,0-1 16,0 1-16,0 0 0,0 0 0,-21 0 15,21 0-15,-21 21 16,0 0-16,-1 0 0,1 0 16,21 21-16,-21 0 15,21 0-15,-21 0 0,21 0 16,0 1-16,0-1 0,0 0 0,0 0 16,0 0-16,21 0 15,-21 1-15</inkml:trace>
  <inkml:trace contextRef="#ctx0" brushRef="#br0" timeOffset="66052.97">5038 9292 0,'0'-21'31,"0"0"-31,0 42 47,0 0-32,0 0-15,0 1 0,0-1 16,0 0-16,0 0 0,0 0 0,0 0 16,0 1-16,0-1 0,0 0 0,0 0 15,0 21-15,0-20 16,0-1-1,-22-21 1,22-21 0,0-1-16,0 1 15,0 0-15,0 0 0,0 0 16,0 0-16,22-22 0,-1 1 16,0 21-16,0-22 0,0 22 15,0 0-15,1 0 0,-1 0 16,0 0-16,21-1 0,-21 1 0,1 21 15,20 0-15,-21 0 0,21 0 16,1 21-16,-1 1 0,-21-1 16,0 0-16,1 0 0,-1 0 0,-21 0 15,0 1-15,0-1 0,21 21 16,-21-21-16,0 0 0,0 1 0,0-1 16,0 0-16,0 0 0,-21 0 15,0 0-15,-1-21 31,22-21 1,0 0-17,22 0-15,-1 21 16</inkml:trace>
  <inkml:trace contextRef="#ctx0" brushRef="#br0" timeOffset="67040.41">6329 9271 0,'0'-85'16,"-21"85"-1,-1 0-15,22-21 0,-21 21 0,0 0 16,0 0-16,0 0 16,0 0-16,-1 0 0,1 0 0,0 0 15,0 21-15,21 1 0,-21-1 0,0 0 16,-1 0-16,1 0 0,21 0 16,-21 1-16,21-1 0,-21 21 15,21-21-15,0 0 0,0 1 0,0-1 16,0 0-16,0 0 15,21-21-15,0 0 0,22 0 16,-22 0-16,0 0 0,0 0 16,21-21-16,22-21 15,-43 42-15,0-22 0,-21 1 16,21 0-16,-21 0 0,22 0 0,-22 0 16,21-1-16,-21 1 15,0 0-15,0 0 0,0 0 31,0 42 1,0 0-32,0 0 15,0 0-15,0 1 0,0-1 0,0 0 16,0 0-16,0 0 0,0 0 16,0 22-16,-21-1 0,21-21 0,-22 85 15,1-21 1,21-22-16,-21-20 0,0 84 15,0-85-15,21 21 0,0 1 0,0-22 16,-21 22-16,21-1 0,0 22 0,-22 105 16,22-126-1,0-1-15,0 1 0,0-22 0,0 22 16,0-22-16,22 22 0,-1-22 16,-21 21-16,21-20 0,-21-1 0,0 0 15,0 1-15,0-1 0,0 0 16,0-20-16,0 41 15,0-42-15,0 0 0,-21 1 0,0-22 16,-22 0-16,22 0 0,0 0 16,-21-22-16,20 1 0,-20 0 15,0 0-15,-1-21 0,-20-43 16,21 43-16,-1-22 0,1 1 16,21-1-16,-22 1 0,1-64 15,42 63-15,0 1 0,0-22 16,0 21-16,0 22 0,0-21 0,0-1 15,21 22-15,-21-1 0,21 1 0,1 0 16,-1-1-16,0 1 0,21 21 16,-21-21-16,1 20 0,-1-20 0,0 21 15,21-43-15,-21 43 0,1 0 16,-1 0-16,0 21 0,-21-21 16,21 21-16,-21-21 93</inkml:trace>
  <inkml:trace contextRef="#ctx0" brushRef="#br0" timeOffset="69360.42">6964 9419 0,'-21'0'16,"-1"0"-1,22-21 360,-21 21 360,0 0-735,0 0 15,0 0 1,0 0-1,-1 0 32,44 0 63,-1 0-95,0 0-15,0 0 16,0 0-16,22 0 0,-22 0 0,0-21 16,0 21-16,21 0 0,-20 0 15,20 0-15,-21 0 0,0-21 0,0 21 16,1 0-16,-1 0 0,0 0 15,0 0-15,0 0 0,0 0 0,-42 0 47,0 0-47,-21 0 0,21 0 0,-1 0 16,-20 0-16,21 0 0,0 0 16,-22 0-16,22 0 0,0 21 15,0-21-15,0 0 16,42 0 15,0 0-31,0 0 16,0 0-16,1 0 15,-1 0-15,0 0 16,0 0 15,-21-21-31,21 21 16,0 0-16,1 0 0</inkml:trace>
  <inkml:trace contextRef="#ctx0" brushRef="#br0" timeOffset="70045.03">8255 9102 0,'21'0'15,"-42"0"-15,63 0 0,-21-21 0,1-1 16,-22 1-16,21 21 15,-21-21-15,21 21 0,-21-21 0,0 0 16,0 0-16,0-1 16,-21 22-1,0 0-15,-1 0 0,1 0 0,0 0 16,-21 0-16,21 0 0,-22 22 16,22-1-16,-21 0 0,-1 0 15,1 0-15,-21 22 0,-1-1 16,43-42-16,21 21 15,0 0-15,0 0 0,21 1 32,0-22-32,0 0 0,43 21 15,-1-21-15,-20 21 16,-22-21-16,21 21 0,-21-21 0,22 21 16,-22-21-16,0 21 0,21-21 0,-20 22 15,-1-22-15,0 21 0,-21 0 16,21 0-16,-21 0 0,0 0 15,0 1-15,-21-1 16,0-21-16,-22 21 0,22 0 0,-21 0 16,0 0-16,-1-21 0,1 22 0,0-22 15,-1 0-15,-20 0 0,20 0 16,22 0-16,-21 0 0,0 0 0,20 0 16,-20 0-16,21 0 0,0-22 0,0 22 15,21-21-15,-22 0 0,22 0 16,0 0-16,0 0 15,22 21 1,-22-22-16,21 22 16,0 0-16,21 0 0,1-21 15,-1 21-15,-21 0 0</inkml:trace>
  <inkml:trace contextRef="#ctx0" brushRef="#br0" timeOffset="70348.87">8615 9123 0,'0'0'0,"0"21"31,0 0-31,0 0 16,0 1-16,0 41 0,0-42 15,0 0-15,0 1 0,0 20 0,-21-21 16,21 0-16,-22 0 0,22 1 16,0-1-16,0 0 0,0 0 0,-21 0 15,21-42 17,0 0-17,21 0-15,-21 0 16</inkml:trace>
  <inkml:trace contextRef="#ctx0" brushRef="#br0" timeOffset="70715.62">8678 8848 0,'-21'0'16,"0"0"-16,21 21 15,0 0-15,21-21 32,0 0-17,0 0-15,1 0 16,-22-21-16,21 21 0,-21-21 0,21 0 16,-21-1-16,0 1 15,0 0-15,0 0 0,0 0 16,-21 21-1,0 0-15,21 21 16,0 0 0,-22 0-16,22 0 15,0 1-15,0-1 16,0 0 0,-21-21-1,21 21-15</inkml:trace>
  <inkml:trace contextRef="#ctx0" brushRef="#br0" timeOffset="74069.56">9186 9081 0,'21'0'391,"-21"-22"-360,22 22-15,-22-21-16,0 0 15,0 0-15,0 0 0,0 0 16,0-1-16,0 1 15,0 0-15,21 0 0,-21 0 16,0 0-16,0-1 16,0 1-16,0 0 15,0 42 32,0 0-31,0 1-16,0-1 15,0 21-15,0-21 0,0 22 0,0-22 16,0 21-16,0 0 0,-21-20 0,-1 62 16,22-41-16,-21-22 15,21 21-15,0-21 0,-21 22 0,21-22 16,-21 21-16,21-21 0,0 0 16,0 1-16,-21-1 0,21 0 31,0-42-16,0 0 1,0-1 0,0 1-16,0 0 0,0 0 0,0 0 15,0 0-15,21-1 0,-21-20 0,0 21 16,21 0-16,0 0 0,0-1 16,1 1-16,-1 0 0,0 0 0,21 0 15,1 21-15,-1-21 0,0 21 0,1 0 16,20 0-16,-21 0 15,1 0-15,-1 0 0,22 0 0,-43 21 16,21 0-16,-21 0 0,0 0 0,1 0 16,-22 1-16,0-1 0,0 0 15,-22 21-15,1-21 0,0 1 0,-21-1 16,-1 0-16,1 0 0,0 0 0,-1-21 16,1 21-16,0 1 15,-1-22-15,22 0 0,-21 21 0,0-21 0,20 0 16,1 0-16,-21 0 0,21 0 15,0 0-15,-1 0 0,22-21 32,0-1-17,22 22-15,-1-21 0,21 0 16,-21 21-16,0-21 0,1 0 16</inkml:trace>
  <inkml:trace contextRef="#ctx0" brushRef="#br0" timeOffset="74589.27">10033 8615 0,'0'0'0,"21"0"16,-21 21 15,0 0-31,0 0 0,0 22 0,0-1 15,0 0-15,0 1 0,-21-1 0,21 0 16,-21 22-16,21-22 0,0 1 16,-21-1-16,21 0 0,0 43 15,0-22-15,0-41 0,0-1 16,0 0-16,0 0 16,21 0-16,0-21 0,0 0 15,0 0-15,0 0 0,43-21 16,-43 21-16,0-21 0,22 0 15,-22 0-15,0-1 0,21 1 16,-21-21-16,1 21 0,-1-22 0,0 22 16,0 0-16,-21-21 0,0 21 0,0-1 15,0 1-15,0 0 16,0 42 0,0 0-16,0 1 15,0-1-15,0 21 0,0-21 16,0 0-16,-21 22 0,21-22 0,-21 0 15,21 21-15,0-20 0,0-1 16,0 0-16,0 0 0,0 0 16,21-21 15,0-21-31,-21 0 16,0 0-16,21 0 0,0-1 15,-21 1-15</inkml:trace>
  <inkml:trace contextRef="#ctx0" brushRef="#br0" timeOffset="74924.08">10604 8721 0,'-63'-21'31,"42"21"-31,21 21 16,0 0-16,0 0 15,0 0-15,0 0 16,21-21-1,0 0 1,0 0-16,0-21 16,-21 0-16,22 21 0,-22-21 15,0 0-15,0 0 0,0-1 0,0 1 16,0 0-16,-22 0 16,1 21-16,0 0 15,0 0 1,21 21-16,-21 0 0,0 0 15,21 1-15,0-1 0,0 0 16,0 0-16,0 0 0,0 0 16,0 1-16,21-22 15,0 21-15,0-21 0</inkml:trace>
  <inkml:trace contextRef="#ctx0" brushRef="#br0" timeOffset="75444.78">10880 8996 0,'0'0'0,"0"21"15,0 0-15,-22 0 16,22 1 0,0-1-16,0 0 0,-21-21 0,21 21 15,-21 0-15,21 0 0,-21 1 16,21-1-16,0 0 0,0 0 15,-21 0-15,21 0 0,0 1 16,-21-22-16,21 21 16,0-42 31,0-1-47,0 1 15,0 0-15,0 0 0,0 0 0,0-43 16,0 43-16,0-21 0,21 21 15,0-22-15,0 22 0,0 0 16,22 0-16,-22 0 0,21-1 0,-21 22 16,22 0-16,-22 0 0,21 0 0,-21 0 15,22 0-15,-22 0 0,21 22 16,-21-1-16,0 0 0,1 0 0,-22 0 16,0 0-16,21 22 0,-21-22 0,0 0 15,0 21-15,0-20 0,0-1 0,-21 0 16,-1 0-16,1 21 15,0-20-15,21-1 16,-21 0-16,0-21 0,21 21 16,21-42 15,0 21-31,0-21 16</inkml:trace>
  <inkml:trace contextRef="#ctx0" brushRef="#br0" timeOffset="76296.28">12065 9017 0,'0'0'0,"21"-21"0,-21-43 15,-21 64 1,0-21-16,0 21 15,-22 0-15,22 0 0,-42 0 16,20 0-16,22 0 0,-21 21 16,21 1-16,-22-1 0,22 0 0,0 0 15,0 0-15,0 0 0,-1 22 0,1-22 16,21 0-16,0 0 0,0 22 16,0-22-16,0 0 0,0 0 0,0 0 15,0 0-15,21 1 16,1-22-16,-1 0 0,0 0 0,0 0 15,21 0-15,-20 0 0,20 0 0,-21 0 16,21 0-16,-20-22 0,-1 1 16,21 0-16,-21 0 0,0 0 15,-21 0-15,22-22 16,-22 22-16,0 0 0,0 0 0,0 0 0,0-1 16,0 1-16,0 42 46,0 1-46,0-1 16,-22 0-16,22 0 0,-21 0 0,21 0 16,0 1-16,-21 20 0,21-21 0,-21 64 15,0-43-15,21 0 0,0 1 16,0 20-16,0-20 0,0 20 16,0-21-16,0 22 0,0-1 0,0 1 15,0-22-15,0 22 0,0-1 16,0-20-16,0 20 0,0 1 0,0-1 0,0-21 15,21 22-15,-21-1 0,21 1 16,-21 42-16,0-64 0,0 22 16,0 20-16,0-63 15,0 22-15,-21-22 0,0 0 0,0 0 16,-1 0-16,-20 1 0,21-22 16,0 0-16,0 0 0,-1 0 15,1-22-15,0 1 0,0 0 16,0-21-16,0 21 0,-1-22 0,1-20 15,0 20-15,-21-20 0,-1-64 16,22 42-16,0 22 16,21-22-16,0 22 0,0-22 0,0 21 15,0-20-15,0 20 0,21 1 0,0-22 0,1 22 16,-1 20-16,0-20 0,21 20 16,22-20-16,-43 42 15,0 0-15,21-1 0,-20 22 0,-1-21 16,0 21-16,21 0 0,-21 0 15,1 0-15,-1-21 16,-21 0 15</inkml:trace>
  <inkml:trace contextRef="#ctx0" brushRef="#br0" timeOffset="77256.61">12975 9038 0,'-42'21'32,"42"1"-32,0-1 15,-21-21-15,21 21 16,21-21 31,0-21-32,-21 0 1,0-1-16,0 1 16,-21 21 15,0 21-16,21 1-15,0-1 16,0 0-16,0 0 16,0 0-1,21-21 17,0 0-17,0 0-15,-21-21 16,0 0-16,0 0 15,0 0-15,0-1 16,0 44 47,0-1-48,0 0-15,0 0 16,0 0-1</inkml:trace>
  <inkml:trace contextRef="#ctx0" brushRef="#br0" timeOffset="77804.3">12954 9483 0,'21'0'32,"-21"-21"-1,-21 21 0,0 0 0,21 21-31,0 0 16,21-21 15,0 0-15,0 0-1,0 0-15,-21-21 16,0 0 0,-21 21 15,0 0-31,0 0 16,21 21-1,0 0 1,21-21-1,0 0-15,0 0 32,1 0-32,-22-21 15,0 0-15,21 21 0,0-22 16</inkml:trace>
  <inkml:trace contextRef="#ctx0" brushRef="#br0" timeOffset="78404.02">13885 8996 0,'-21'0'31,"0"0"-31,0 21 16,0 0 0,21 0-16,0 1 15,0-1 1,21-21 15,0 0-31,0 0 16,-21-21-16,0-1 15,0 1-15,0 0 16,0 0-16,-21 21 16,0 0-1,0 0-15,-1 0 0,1 0 16,21 21-16,-21-21 16,21 21-16,0 0 15,21-21 16,0 0-31,1 0 16,-1-21 0,-21 0-1,0 0 1,-21 21-16,-1 0 16,22 21 15,0 0-16,0 0 1,0 1-16,0-1 16</inkml:trace>
  <inkml:trace contextRef="#ctx0" brushRef="#br0" timeOffset="78991.83">13716 9419 0,'0'21'0,"0"-42"0,-21 42 16,21 1-16,0-1 15,21-21 32,0 0-31,-21-21-16,21 21 15,-21-22-15,-21 22 63,21 22-48,-21-1-15,21 0 16,0 0 0,21-21-1,0 0 1,-21-21 0,0 0-16,0 0 15,0-1 1,0 1-1,-21 21 1,0 0-16,0 0 16,21 21-16,0 1 15,0-1 1,21-21 15,0 0-15,0 0-16,0-21 15</inkml:trace>
  <inkml:trace contextRef="#ctx0" brushRef="#br0" timeOffset="79504.53">15198 9165 0,'-22'0'0,"44"0"0,-65 0 0,22-21 0,0 21 15,0 0-15,0-21 0,-1 21 0,1 0 16,0 0-16,0 0 15,42 0 17,0 0-17,22 0-15,-1 0 0,0 0 16,1 0-16,-1 0 0,21 0 0,1 0 0,-1 0 16,22 0-16,0 0 0,-1 0 15,1 0-15,0 0 0,21 0 16,-43 0-16,22-21 0,-22 21 0,1 0 15,-1 0-15,-20 0 0,-1 0 16,-21 0-16,0-21 0,22 21 16,-43-22 15,0 1 16,-22 21-47,22-21 15,-21 21-15</inkml:trace>
  <inkml:trace contextRef="#ctx0" brushRef="#br0" timeOffset="79980.25">16277 8721 0,'-21'0'0,"42"0"0,-63-21 15,21 21-15,21 21 32,0 0-32,0 0 15,0 0-15,0 0 0,0 1 16,21-1-16,0 0 0,21-21 0,-21 21 16,1 0-16,20-21 15,0 21-15,-21-21 0,22 0 0,-1 0 16,0 0-16,1 0 0,-1 0 0,-21 0 15,22 0-15,-1 0 0,-21 0 16,43 0 0,-43-21-16,-21 0 0,0 0 15,-21 21 1,-1 0-16,1 0 0,0 0 16,-21 21-16,21 0 0,-22 0 0,22 1 15,-21 20-15,-1-21 0,1 21 16,0-20-16,-43 62 15,43-41-15,-1-22 0,1 21 16,21-21-16,-21 22 0,20-22 0,1 0 0,0 0 16,0 0-16,0 0 0,0 1 15,21-44 32,0 1-31</inkml:trace>
  <inkml:trace contextRef="#ctx0" brushRef="#br0" timeOffset="81238.31">13039 9038 0,'0'0'0,"0"21"16,0 1 0,0-1 31,0-42-1,0-1-30,-22 22 0,1 0-16,0 0 15,0 0 1,0 22-16,21-1 16,0 0-1,21-21 1,0 0-1,0 0 1,0 0-16,1 0 0,-22-21 16,0 0-1,0-1 1,0 1-16,-22 21 31,1 0-15,0 0-16,21 21 0,0 1 15,-21-1-15,21 0 16,0 0 15,21-21-15,0 0 15</inkml:trace>
  <inkml:trace contextRef="#ctx0" brushRef="#br0" timeOffset="81916.34">13017 9377 0,'0'21'16,"-21"-21"-1,21 21 1,-21 0-16,0 1 0,21-1 16,0 0-1,0 0 1,21-21 0,0 0-1,0 0-15,1 0 0,-22-21 16,21 0-16,0 21 15,-21-21-15,0-1 0,0 1 16,-21 0 0,0 21-16,-1 0 15,1 0-15,0 0 16,21 21-16,-21-21 0,21 21 16,-21-21-16,21 22 0,-21-22 15,21 21-15,0 0 0,21-21 31,0 0-31,0 0 16,0 0-16,0 0 0,1 0 16,-22-21-16,21 21 0,-21-21 15,0-1-15,0 1 16,0 0 0,-21 21-16,-1 0 0,1 0 15,0 0-15,0 0 16,21 21 15,21-21 0,0 0-31</inkml:trace>
  <inkml:trace contextRef="#ctx0" brushRef="#br0" timeOffset="82647.53">13801 8996 0,'0'21'31,"-22"0"-15,22 0-1,0 1-15,22-22 32,-1 0-17,0 0 1,-21-22-16,0 1 15,0 0-15,0 0 16,0 0 0,-21 21-1,21-21-15,-21 21 0,-1 0 16,22 21 0,0 0-16,-21-21 0,21 21 0,0 0 15,0 0 1,0 1-16,0-1 15,0 0 1</inkml:trace>
  <inkml:trace contextRef="#ctx0" brushRef="#br0" timeOffset="83436.17">13737 9419 0,'0'0'0,"-21"0"0,21 21 16,0 1-1,0-1-15,0 0 32,21-21-32,0 0 15,0 0-15,1 0 16,-1 0-16,0 0 15,-21-21-15,21 0 0,-21-1 16,0 1 0,0 0-1,-21 21 1,0 0-16,0 0 16,-1 0-16,22 21 15,-21-21-15,0 21 0,21 1 16,-21-22-16,21 21 0,0 0 0,0 0 15,21-21 1,0 0 0,0 0-16,1 0 0,-1 0 15,0-21 1,-21 0-16,21 21 0,-21-21 16,0-1-1,0 1-15,0 0 16,-21 21-16,0 0 15,0 0-15,-1 21 16,22 0-16,-21-21 0,21 22 16,0-1-16,0 0 15,0 0-15,21-21 32,1 0-32,-22-21 15,21 21 1,-21-21-16,0 0 31,-21 21 0</inkml:trace>
  <inkml:trace contextRef="#ctx0" brushRef="#br0" timeOffset="97842.4">7154 529 0,'0'21'78,"0"1"-62,21-1-16,1 0 0,-22 21 0,0-21 15,21 1-15,0 20 0,-21 0 16,21 1-16,-21-1 0,0-21 0,0 21 15,0 1-15,21-1 0,-21-21 16,0 0-16,21 22 0,-21-22 0,0 0 16,22 0-16,-1-21 15,0 0-15,21 0 0,-21-21 16,22 0-16,20 0 0,1-22 0,-1 22 16,22-21-16,0 0 15,-1-22-15,1 22 0,0-1 0,-22 1 16,22-21-16,-1 20 0,1 1 15,-21 0-15,20-1 0,-20 22 0,-1-21 16,1 21-16,-22-1 0,0 22 16,-20-21-16,-1 21 0,0 0 0,-63 21 47,20-21-47,1 22 0,0-1 15</inkml:trace>
  <inkml:trace contextRef="#ctx0" brushRef="#br0" timeOffset="98488.08">7218 2646 0,'0'-21'16,"0"42"-16,0-21 31,0 21-31,0 0 0,0 0 0,-21 22 16,21-22-16,0 21 0,0-21 15,-22 22-15,22-22 0,0 21 0,0-21 16,0 1-16,0 20 0,0-21 0,0 0 16,22-21-16,-1 21 0,0-21 15,64 0 1,-1 0-16,-41 0 0,20-21 16,22 0-16,-22 0 0,22 0 0,0 0 15,20-22-15,-20 22 0,0-21 16,21-1-16,-22 1 0,22 0 15,-21-1-15,-1 1 0,1 0 0,0-1 16,-1 1-16,-20 0 0,-1 21 0,-20-22 16,-1 22-16,22 0 15,-43 0-15,0 21 0,0 0 16,0 0-16,-21 21 31,0 0-31,0 0 16,-21 0-16,0 1 0</inkml:trace>
  <inkml:trace contextRef="#ctx0" brushRef="#br0" timeOffset="104820.09">17568 8382 0,'0'0'0,"-21"0"15,0 0-15,0 0 0,-22 0 16,22 0-16,-21 0 16,21 0-16,0 0 0,21 21 31,42-21-31,-21 0 16,21 0-16,1 0 0,-1 0 0,0 0 15,22 0-15,-22 0 0,22 0 16,-22 0-16,22 0 0,-22 0 0,21 0 15,1 0-15,-22 0 0,1 0 16,-1 0-16,0 0 0,-21 0 0,1 0 16,-1 0-16,-42 0 31,-22 0-31,22 21 0,0-21 0,-21 0 16</inkml:trace>
  <inkml:trace contextRef="#ctx0" brushRef="#br0" timeOffset="105119.92">17843 8424 0,'0'22'31,"0"-1"-31,0 0 16,0 0-16,0 21 15,0 1-15,0-22 0,-21 21 0,21 1 16,0 20-16,0-21 0,0 1 0,-21 20 15,21 1-15,-21-22 0,0 22 16,21-22-16,-21 21 0,-1-20 16,22-1-16,-21 22 0,0-1 15,21-42-15,0 0 16,0 1-16,0-44 31,21 1-31,-21 0 16,0 0-16,21 21 0,1-21 15,-1 0-15</inkml:trace>
  <inkml:trace contextRef="#ctx0" brushRef="#br0" timeOffset="105564.67">17992 9335 0,'0'0'0,"21"0"31,0-22-31,0 1 16,0 21-16,0-21 0,1 0 0,-1-21 15,21 20-15,-21 1 16,43-63-16,-22 41 0,-21 22 16,22-21-16,-43-1 0,21 22 0,-21-21 15,0 21-15,0 0 0,0-1 16,-21 22-16,-22 0 15,1 0-15,-22 22 0,43-1 16,-21-21-16,21 21 16,0 0-16,-1-21 0,22 21 0,0 0 0,0 1 15,22-1-15,-1 0 0,0 0 16,0 0-16,0 0 16,0 1-16,1-22 0,20 21 0,-21 0 0,0 0 15,-21 0-15,21 0 0,1 1 0,-22-1 16,0 0-16,0 0 0,0 0 15,0 0-15,0 1 0,0-1 16,21-21 0,0 0-1,0 0-15,0 0 0,0 0 16,1 0-16,20-21 0</inkml:trace>
  <inkml:trace contextRef="#ctx0" brushRef="#br0" timeOffset="106831.94">19177 8954 0,'0'0'0,"0"-22"0,0 1 16,0 0-16,0 0 0,0 0 0,-21 0 16,0 21-16,-1-22 0,1 22 15,0 0-15,0 0 0,0 0 16,0 0-16,-1 0 0,1 22 0,0-1 15,0 0-15,0 21 0,21-21 0,-21 22 16,-1-1-16,1-21 0,21 22 16,0-1-16,-21 21 0,0 1 15,21-43-15,0 0 16,0 0-16,0 1 0,21-22 16,0 0-16,0 0 15,1 0-15,-1-22 0,0 22 16,0-21-16,21-21 0,-20 21 15,-1 0-15,0-1 0,0 1 16,0-21-16,0 21 0,-21-43 16,0 43-16,22-21 0,-22 21 15,0-1-15,21 22 0,-21-21 0,0 42 32,0 1-32,0-1 0,0 0 15,0 0-15,0 0 0,0 0 16,0 22-16,0-22 0,0 0 0,0 0 15,0 22-15,0-22 0,0 0 0,0 0 16,0 0-16,21-21 0,0 21 16,21-21-16,1 0 15,-22 0-15,0 0 16,0 0-16,0 0 0,22-21 16,-22 0-16,0 0 0,0 0 0,0 0 15,1-1-15,41-83 16,-42 83-16,-21-20 0,0 0 0,21 21 15,-21-1-15,22 1 0,-22 0 16,0 0-16,21 0 0,-21 42 16,0 0-1,0 0-15,0 22 16,0-22-16,0 0 0,0 21 16,0-21-16,0 1 0,0 20 0,0-21 15,0 0-15,0 0 0,0 1 16,0-1-16,0 0 0,21-21 15,0 0-15,0 0 0,0 0 0,1 0 16,-1 0-16,0 0 0,0 0 16,0-21-16,22-22 0,-22 22 15,0 0-15,0 0 0,0-21 0,0 20 16,-21-20-16,22 21 0,-22-21 16,21 20-16,-21-20 0,0 21 0,0 0 15,0 0-15,21-1 16,-21 1-16,0 42 31,0 1-31,0-1 0,0 0 16,0 0-16,0 0 0,0 0 15,0 22-15,0-22 0,0 0 0,0 0 16,0 0-16,21 1 0,-21-1 0,0 0 16,0 0-16,21-21 0,-21 21 0,21-21 15,1 0-15,-1 0 16,0 0-16,0 0 0,0 0 0,0 0 15,1 0-15,20-21 0,-21 0 16,0 0-16,0 0 0,1-1 16,-1-20-16,-21 21 0,21 0 0,-21 0 15,0-43-15,0 43 16,0 0-16,0 0 0,0-1 16,0 1-16,-21 21 15,0 0 1,21 21-16,-22 1 0,1-1 15,21 0-15,-21 0 0,21 0 0,0 0 16,-21 22-16,21-22 0,0 0 0,0 0 16,0 0-16,0 22 0,0-22 15,0 0-15,0 0 16,0 0-16,21-21 0,0 22 0,0-22 16,1 0-16,-1 0 15,0 0-15,21 0 0,-21 0 16,43-22-16,-43 1 0,21 0 15,1 0-15,-22-21 0,21 20 0,-21 1 16,22-21-16,-22 0 0,0 20 16,0-20-16,0 21 0,-21-21 0,0 20 15,22 1-15,-22 0 0,0 0 16</inkml:trace>
  <inkml:trace contextRef="#ctx0" brushRef="#br0" timeOffset="107584.51">20913 8869 0,'0'21'15,"0"-42"-15,0 63 0,21-21 0,-21 1 16,21-22-16,-21 21 0,0 0 0,0 0 16,0 0-16,0 0 0,0 22 15,0-22-15,21 0 16,-21 0-16,21 0 16,0-21-1,1 0-15,-1 0 0,0 0 16,0 0-16,0 0 0,0 0 15,1-21-15,-1 21 0,21-21 0,-21 0 16,22 0-16,-22 21 0,21-21 16,-21-1-16,43-41 0,-43 42 15,0 0-15,21-1 0,-20 1 16,-22 0-16,21 0 0,-21 0 0,-21 21 31,-1 0-15,22 21-16,-63-21 0,63 21 15,0 0-15,0 0 0,0 22 0,-42-43 16,42 21-16,0 0 0,0 0 0,0 0 16,0 1-16,21 20 15,0-42-15,-21 21 16,21-21-16,-21 21 0,-21-21 47,21-21-32,0 0-15,-21 21 0,0-21 16,-1 21 15,22 21-15,0 0 0,0 0-16,0 0 15,22-21 1,-1 22-16,0-22 15,0 21-15,0-21 0,0 0 16,1 0-16,-1 0 0,0 0 0,21 0 16,-21 0-16,1 0 0,20-21 0,21-1 15,1 1 1,-22 0-16,-21 21 0,22-21 0,-22 0 16,0 0-16,21-22 0,-20 22 15,-1 0-15,0-21 0,0 20 0,-21 1 16,21-42-16,0 20 15,-21 22-15,0 0 0,-21 21 16,0 0-16,0 0 16,0 0-16,21 21 15,-21-21-15,-22 64 0,1-1 16,42-20-16,-21-22 16,21 0-16,0 0 0,0 0 0</inkml:trace>
  <inkml:trace contextRef="#ctx0" brushRef="#br0" timeOffset="107677.46">21929 9186 0,'21'0'15,"-42"0"-15,63 0 0,-21 0 0,0 0 16,0 0-16,1 0 0,-1 0 0,0 0 16,0-21-16,0 21 0,-21-21 15,21 0-15,1 0 0,-1 0 0</inkml:trace>
  <inkml:trace contextRef="#ctx0" brushRef="#br0" timeOffset="108064.44">23008 8975 0,'0'21'16</inkml:trace>
  <inkml:trace contextRef="#ctx0" brushRef="#br0" timeOffset="108264.32">23029 9017 0,'0'0'15,"21"0"1,1 0-16,-1 0 15,0 0-15,0 0 0,0 0 0,0-21 16,1 0-16,-1 21 0,0-21 0,21-1 16,-21 1-16,22 0 0,-22 0 15,21 0-15,-21-22 0,22 22 0,-22-21 16,21 0-16,-21 20 0,1-20 16,20 0-16,-21-1 0,0 1 15,0 0-15,-21 21 0,0-22 0,22 1 16,-22 0-16,0-1 0,0 22 0,0-21 15,0 21-15,-43-1 16,22 22-16</inkml:trace>
  <inkml:trace contextRef="#ctx0" brushRef="#br0" timeOffset="108448.22">23580 8276 0,'-22'64'15,"22"-22"-15,22-148 0,-65 254 16,22-105-16,0 20 0,0 1 0,0-1 16,21 1-16,-43-1 0,22 22 0,0-22 15,0 22-15,0-21 16,-1 20-16,-20 43 0,21-42 15,0-22-15,21 22 0,-21-21 0,-1 20 16,1-20-16,21 20 0,-21-20 0,21 21 16,-21-22-16,0 1 0,21-1 15,0 1-15,-21-1 0,21 43 16,0-64-16,-22 1 0</inkml:trace>
  <inkml:trace contextRef="#ctx0" brushRef="#br0" timeOffset="108612.12">23050 10753 0,'43'0'16,"-86"0"-16,107-21 0,-43-1 0,0-41 15,-21 21-15,43-1 0,-22 1 16,21-22-16,0 22 0,1-21 0,-22-1 16,21 1-16,-21-22 0,1 21 15,20-20-15,-42 20 0,21-20 0,-21-1 16,21 0-16,-21-63 0,0 85 16,0-1-16,-21 22 0,21-22 15,-21 22-15,0 0 0,0 20 0,-1 1 16,1 0-16,0 0 0</inkml:trace>
  <inkml:trace contextRef="#ctx0" brushRef="#br0" timeOffset="108801.02">23304 9038 0,'22'0'0,"126"-84"31,-106 62-31,0 1 16,22 0-16,-22 0 0,1 0 0,20 0 15,-21-1-15,1-20 0,-1 21 0,22-21 16,-22 20-16,0 1 15,-42 0-15,0 0 16,0 0-16,-21 42 31,0-21-31</inkml:trace>
  <inkml:trace contextRef="#ctx0" brushRef="#br0" timeOffset="109004.9">23939 8890 0,'0'21'0,"0"0"15,64 1 1,-22-1-16,-21-21 15,1 0-15,-1 0 16,0 0-16,0 0 0,0-21 0,43-1 16,-43 1-16,21 0 0,-21-21 15,1 21-15,20-1 0,-21-20 16,0 21-16,22-21 0,-22 20 16,0 1-16,-21 0 0,0 0 0,21 0 0,-63 21 31,21 21-16,21 0-15,-22-21 0</inkml:trace>
  <inkml:trace contextRef="#ctx0" brushRef="#br0" timeOffset="109048.87">24384 8911 0,'-21'0'15</inkml:trace>
  <inkml:trace contextRef="#ctx0" brushRef="#br0" timeOffset="109200.79">24532 8975 0,'21'0'15,"22"0"-15,-22-21 0,-106 42 0,212-64 16,-63 22-16,-43 0 15,0 0-15,0 0 0,0 0 0,-21-1 16,0 1-16,0 0 0,0 0 0,0 0 16,0 0-16,-21-1 0,-21 1 15,21 0-15,-1 21 0,1 0 0,0 0 16,0 0-16,0 0 0,0-21 16</inkml:trace>
  <inkml:trace contextRef="#ctx0" brushRef="#br0" timeOffset="109419.66">25019 8573 0,'63'0'15,"-41"0"-15,-1 0 16,-21 21-16,21-21 16,-21 21-16,0 0 0,0 0 0,0 0 15,0 1-15,0-1 16,0 42-16,0-42 15,0 1-15,0-1 0,0 0 16,-21-21-16,0 21 0,-22-21 16</inkml:trace>
  <inkml:trace contextRef="#ctx0" brushRef="#br0" timeOffset="109728.48">25231 8530 0,'0'-21'16,"21"21"-16,0 0 0,0 0 16,0 0-16,22 0 15,-22 0-15,0 0 16,0 42-16,0-20 0,0-1 16,-21 0-16,0 21 0,0-21 15,0 1-15,0-1 0,0 0 16,0 0-16,0 0 0,-21 22 15,0-22-15,0 0 0,0-21 32,21-21-17,0 0 1,0-1-16,0 1 16,0 0-16,0-21 15,0 21-15,21-1 0,0-20 0,0 0 16</inkml:trace>
  <inkml:trace contextRef="#ctx0" brushRef="#br0" timeOffset="109960.35">25612 8424 0,'105'0'16,"-210"0"-16,232 0 0,-106 0 16,0 0-16,0 22 0,0-1 15,-21 0-15,0 0 0,0 0 0,0 0 16,0 1-16,0 20 0,0-21 0,0 0 16,-21 0-16,0 22 15,21-22-15,-21 0 0,0 0 16,-1 22-16,1-43 0,0 21 15,275-381 79</inkml:trace>
  <inkml:trace contextRef="#ctx0" brushRef="#br0" timeOffset="111420.18">24638 8636 0,'21'0'0,"-21"-21"15,21 21-15,-21-21 16,21 21-16,-21-21 15,0-1 1,-21 22 15,0 0-31,0 0 0,0 22 16,0-22-16,-1 21 0,1 0 16,0-21-16,21 21 0,-21 21 0,0-20 15,0-1-15,21 42 16,-22-20-16,22-22 0,-21 0 0,21 21 15,0-21-15,0 1 0,0-1 0,0 0 16,0 0-16,0 0 0,0 0 0,21 1 16,1-22-16,-1 0 15,0 0-15,0 0 16,0 0-16,0 0 0,1 0 0,-1 0 16,0 0-16,0-22 0,0 22 15,0-21-15,1 0 0,-1 0 16,0 0-16,0 0 0,0-1 0,-21 1 15,0-21-15,21 21 0,-21-22 0,0 22 16,0-21-16,0 21 0,0-22 16,0 1-16,0 21 0,-42-21 15,42 20-15,-21 22 0,0 0 16,0 0-16,-1 0 0,1 0 16,0 0-16,-21 22 0,21-1 15,-1 0-15,1 0 0,0 0 0,0 0 16,21 1-16,0-1 0,-21 0 0,21 0 15,0 0-15,0 0 16,0 1-16,21-22 16,0 0-1,0 0-15</inkml:trace>
  <inkml:trace contextRef="#ctx0" brushRef="#br0" timeOffset="112367.64">25146 8551 0,'0'0'0,"0"-21"16,21 21-16,-21-21 0,21 21 16,0 0-16,1 0 15,-1 0-15,0 0 0,0 0 16,0 21-16,-21 0 0,0 1 16,21-1-16,-21 21 15,0 0-15,0-20 0,0 20 16,0-21-16,0 0 0,-21 22 0,0-22 15,0 0-15,21 21 0,-21-21 0,0-21 16,21 22-16,-22-1 0,1-21 16,21-21 15,0-1-31,0 1 16,0 0-16,0 0 0,0 0 15,0-22-15,21 22 0,-21 0 0,0 0 16,22-21-16,-1 20 0,0 1 0,-21 0 15,21 0-15,0 0 0,-21 0 16,21 21-16,-21-22 0,22 22 16,20 0-16,-21 0 15,0 0-15,0 0 16,-21 22-16,22-1 0,-22 0 16,0 0-16,0 21 0,0-20 15,0-1-15,0 0 0,0 0 16,0 0-16,0 0 0,0 1 0,0-1 15,0 0-15,0 0 16,0-42 15,0 0-15,0 0-16,0-1 0,0 1 16,0 0-16,0 0 0,21-21 15,0 20-15,0 1 0,0-21 0,0 21 16,1-22-16,-1 22 0,0 0 0,0 0 15,0 21-15,22-21 0,-22 21 16,0 0-16,0 0 0,21 0 0,1 21 16,-22 0-16,-21 0 0,0 0 15,21 1-15,-21 20 0,0-21 16,0 21-16,0-20 0,0-1 0,-21 21 16,21-21-16,-21 0 0,0 1 0,21-1 15,-22 0-15</inkml:trace>
  <inkml:trace contextRef="#ctx0" brushRef="#br0" timeOffset="115834.01">27686 8149 0,'0'-21'0,"21"21"0,0 0 16,-21-21-1,21 21-15,1 0 16,-22-21-16,0 0 15,0-1-15,21 22 16,-21-21-16,0 0 0,21 21 16,-21-21-16,0 0 0,0 0 15,0-1-15,0 1 0,0 0 0,0 0 16,-21 0-16,0 21 0,-1-21 16,-20-43-1,0 22-15,21 42 16,-1 0-16,1 0 0,0 0 15,0 0-15,0 0 0,0 21 16,-1 0-16,1 0 0,0 0 16,0 1-16,-21 20 15,20 0-15,1-21 0,0 22 0,0-1 16,0 0-16,0 1 0,21 20 0,-22-20 16,22-1-16,-21 0 0,21 64 15,0-85-15,0 22 0,0-1 16,0-21-16,0 21 0,0-20 0,0-1 15,21 0-15,1 0 0,-1 0 16,0 0-16,0-21 0,0 0 16,0 0-16,1 0 0,-1 0 0,0 0 15,42 0-15,22-42 16,-64 21-16,22 0 16,-1 0-16,-21-1 0,21-20 0,-20 21 15,-1 0-15,21-22 0,-21 22 16,0-21-16,43-64 15,-43 85-15,0 0 0,-21 0 16,21 21 0,-21 21-1,0 0-15,0 21 0,0-21 16,0 1-16,-21 41 16,21-42-16,-21 0 0,21 1 15,-21 20-15,21-21 0,0 0 0,0 0 16,0 1-16,0-1 0,21 0 15,0-21 1,0 0-16,22 0 0,-22 0 16,0 0-16,21-21 0,-20 0 0,-1 21 15,21-22-15,-21 1 0,0 0 16,1 0-16,-1 0 0,0 0 16,0-22-16,0 22 0,0 0 15,-21-21-15,0 20 0,22-20 0,-22 21 0,21 0 16,-21 0-16,0-22 15,0 64 17,0 1-17,0-1-15,0 0 0,0 0 0,0 21 16,0 1 0,-21-22-16,21 0 0,0 0 0,0 0 15,-22 1-15,22-1 0,0 0 16,0 0-16,0 0 15,22-21 1,-1 0-16,0 0 0,0 0 16,0 0-16,0 0 15,1 0-15,-1 0 0,0 0 16,21 0-16,-21-21 0,43-21 16,-22 42-16,-21-21 15,1-1-15,-1 1 0,21 0 16,-21 0-16,0-21 0,1 20 0,-1 1 15,-21 0-15,21-42 16,0 20-16,-21 22 0,0 0 16,0 0-16,0 0 15,-21 21 1,0 0-16,0 0 0,-1 0 16,22 21-16,-21-21 15,21 21-15,-21 0 0,0 0 16,21 0-16,0 1 0,0-1 15,21-21 1,0 0-16,0 0 0,1 0 16,-1 0-16,0 0 0,0 0 15,0 0-15,0 0 0,1 0 0,-1 0 16,0-21-16,0 21 0,0 0 0,0 0 16,-21 21-1,0 0 1,0 0-16,0 0 15,0 0-15,0 1 0,-21-1 16,21 0-16,-21 0 0,0 0 0,21 0 16,0 1-16,0-1 15,0 0-15,0 0 0,0 0 16,21-21-16,0 0 0,0 0 16,1 0-16,-1 0 0,0 0 15,21 0-15,-21 0 0,1 0 16,-1-21-16,0 21 0,21-21 0,-21 21 15,1-21-15,-1 0 0,21-1 0,0-41 16,-20 42-16,-1 0 16,-21-22-16,0 22 0,0 0 15,0 0-15,0 0 0,0-1 0,0 1 16,-21 21 0,42 0 46,0 0-62,0 0 0,0 0 16,0 0-16,1 0 0,-1 0 15,0 0-15,0 0 16,-21 21-16,21-21 16,-21 22-16,21-22 0,-21 21 0,0 0 15,0 0-15,0 0 16,0 0-16,0 1 0,0-1 0,-21 0 15,0 21-15,21-21 16,0 1-16,0-1 16,0 0-16,21-21 0,0 0 15,-21 21-15,22-21 0,-1 0 16,0 0-16,0 0 0,21 0 0,-20 0 16,-1 0-16,21 0 0,-21 0 0,22-21 15,-1 0-15,-21 21 0,21-21 16,-20-1-16,20 1 0,-21 0 15,0 0-15,0 0 0,1-22 16,-1 22-16,0-63 16,-21 62-16,0 1 0,0 0 15,-21 21 1,0 0-16,-1 0 0,22 21 0,-42 22 16,21-22-16,21 0 15,0 21-15,-21-21 0,21 1 0,-21-1 16,21 0-16,0 0 0,0 0 15,0 0-15,0 1 0,21-1 16,0 0-16,0-21 0,0 0 16,22 0-16,-22 0 0,0 0 15,0 0-15,21 0 0,-20 0 0,-1 0 16,0-21-16,21 21 0,-21-21 0,1 21 16,20-43-16,-21 22 15,-21 0-15,0 0 0,21-22 0,-21 22 16,0 0-16,21 0 0,-21 0 15,0 0-15,0-1 0,0 44 32,0-1-32,-21 0 0,0 0 15,21 0-15,-21 0 0,21 1 16,-21-1-16,21 0 0,-21 21 16,21-21-16,-22-21 0,22 43 15,0-22 1,22-21 15,-22-21-31,0 0 16,21 21-16,0-22 0,-21 1 0,21 21 15,0-21-15,0 0 0,1-21 16,-22 20-16,42 1 0,-21-21 16,0 21-16,0 0 0,22-22 15,-22 22-15,0 0 0,0 0 0,22 0 16,-22 21-16,0 0 0,0 0 15,-21 21-15,0 0 16,0 21-16,0 22 0,0-43 16,0 21-16,0-21 0,-21 22 15,21-22-15,0 0 0,0 43 16,0-43-16,0 0 16,0 0-16,21 0 0,0-21 0,0 0 15,1 21-15,20-21 0,-21 0 0,21 0 16,-20 0-16,20 0 0,-21 0 15,21-21-15,-20 0 0,20 21 16,-21-21-16,21 0 0,-20 0 0,-1-1 16,0-20-16,0 0 0,0-1 15,22-41-15,-22 20 16,0 22-16,0-22 0,0 22 0,0 0 16,1-64-16,-1 64 15,0 20-15,21-41 16,-42 42-16,0 0 0,21 21 0,-21 21 31,-21 0-31,21 0 0,-21 0 16,0 22-16,0-1 0,0 43 15,-1-43-15,1 0 0,0 1 16,0-1-16,21 0 0,-21 1 16,0-1-16,21 0 0,0 1 0,0-22 15,0 21-15,0-21 0,0 0 16,0 22-16,0-1 15,21-42-15,0 21 16,0-21-16,0 0 0,0 0 16,1 0-16,20 0 0,-21 0 15,0-21-15,0 21 0,1-21 0,-1 0 16,21 0-16,-21-22 16,0 22-16,-21 0 0,22-21 0</inkml:trace>
  <inkml:trace contextRef="#ctx0" brushRef="#br0" timeOffset="116083.86">31475 8022 0,'0'0'0,"21"0"15,0 0-15,21 0 0,-20 0 16,20 0-16,-21 0 0,21 0 0,43 0 15,-43 0-15,1 0 16,-1 0-16,0 0 0,43-21 16,-43 21-16,1-21 0,-22 21 15,21 0-15,-21 0 0,1 0 16,-22-21-16,0 0 16,-22 21-1</inkml:trace>
  <inkml:trace contextRef="#ctx0" brushRef="#br0" timeOffset="117892.48">7705 10732 0,'0'-22'0,"0"1"0,21 0 16,-21 0-16,0 0 0,21 0 0,-21-1 15,0 1-15,0 0 0,0 0 16,0 0-16,0-22 0,0 22 15,0 0-15,0 0 0,0 42 32,0 0-32,0 22 0,0-22 0,0 21 15,0 22-15,0-22 0,0 21 0,0 1 16,-21-22-16,21 22 0,0-1 16,-21-20-16,-1 20 0,1-21 0,0 22 15,21-22-15,-21 1 0,0-1 0,21-21 16,-21 21-1,-1-20-15,22-44 32,0 1-32,0 0 0,0 0 15,0 0-15,22-22 0,20-20 16,0-1 0,-21 43-16,1-21 0,-22 21 0,42-22 0,-42 22 15,21 0-15,43-21 16,-43 42-16,0 0 15,0 21-15,0 0 0,-21 21 16,0-20-16,21-1 0,-21 21 16,0-21-16,0 22 0,0-22 15,0 21-15,0 22 0,0-43 16,0 0-16,0 0 0,22 0 16,-1-21-16,0 0 15,0 0-15,0 0 16,0 0-16,1 0 0,-1-21 15,-21 0-15,21 0 0,0 0 0,0-1 16,0-20-16,1 21 0,-1-21 16,-21-1-16,21 22 0,0-21 0,-21-1 0,0 1 15,21 0-15,-21-1 0,0 1 16,0-21-16,0 20 0,0 22 16,0-21-16,0-1 0,0 22 0,0 0 15,-21 63 16,21-20-31,0 20 0,0-21 0,-21 21 16,21 1-16,-21 20 0,21-20 0,-21-1 16,21 0-16,0 1 0,0-1 15,-22 21-15,22-20 0,0-1 16,0-21-16,0 0 0,0 1 16,0-1-16,22-21 31,-22-21-31,21 21 15,0-22-15,-21 1 0,0 0 0,0 0 16,21 21-16,-21-21 0</inkml:trace>
  <inkml:trace contextRef="#ctx0" brushRef="#br0" timeOffset="117992.43">8064 11028 0,'0'0'0</inkml:trace>
  <inkml:trace contextRef="#ctx0" brushRef="#br0" timeOffset="118112.36">8234 11007 0,'84'-21'15,"-168"42"-15,190-64 0,-64 43 0,-21 0 16,0 0-16,0-21 0,1 21 16,-1 0-16,0 0 0,-21-21 15</inkml:trace>
  <inkml:trace contextRef="#ctx0" brushRef="#br0" timeOffset="118824.09">8848 10922 0,'0'21'31,"0"0"-15,0 1-16,0-1 0,0 0 16,0 0-16,0 21 0,0-20 15,0-1-15,0 0 0,0 0 16,0 0-16,0 0 0,0 1 16,0-1-1,0-42 1,0-1-1,0 1-15,0 0 16,0 0-16,21 0 0,-21 0 0,0-1 16,21 1-16,-21 0 0,0 0 15,0 0-15,21-22 0,0 22 0,0 0 16,1 0-16,20 0 16,-21 21-16,0-21 0,0 21 15,1 0-15,-1 0 0,0 0 16,0 21-16,0-21 0,-21 21 0,21 0 0,1 0 15,-22 0-15,21 1 0,-21-1 0,0 0 16,0 0-16,0 0 16,0 0-16,0 1 0,0-1 0,0 0 15,0 0-15,0-42 47,0 0-47,0 0 16,0-1-16,0 1 0,21 0 15,0 0-15,-21 0 0,21 0 0,0-1 16,-21 1-16,22 0 0,-1 0 16,-21 0-16,21 21 0,0 0 0,0 0 15,0 0-15,1 0 16,-1 21-16,-21 0 16,21-21-16,-21 21 0,0 0 0,0 1 15,0-1-15,0 0 0,0 0 0,0 0 16,0 0-16,0 1 0,-21-1 15,21 0-15,-21 0 16,21-42 31,21 0-47,0 21 16,0-21-16</inkml:trace>
  <inkml:trace contextRef="#ctx0" brushRef="#br0" timeOffset="118920.03">9715 11197 0,'0'0'0,"-21"0"0</inkml:trace>
  <inkml:trace contextRef="#ctx0" brushRef="#br0" timeOffset="119256.84">9758 11218 0,'42'0'16,"-84"0"-16,84-21 0,-21 21 15,0-21-15,1 0 0,-1 21 16,0-21-16,0 0 0,21-1 0,-20 1 15,-1 0-15,0-21 0,21 21 0,22-85 16,-43 85 0,0-22-16,0 1 0,-21 0 15,21 20-15,-21-20 0,22 0 0,-22 21 16,0-22-16,0 22 0,-22 21 31,1 0-31,0 21 0,21 0 16,-21 1-16,0 20 0,0-21 0,21 21 15,0 1-15,0-22 0,0 21 16,-22 1-16,22-22 0,0 21 0,0-21 16,0 22-16,0-22 0,0 21 15,0-21-15,0 0 0,0 1 0,0-1 16,22-21-16,-1 0 16,-21 21-16,21-21 0,0 0 0,0 0 15,0 0-15,1 0 0,-1-21 16,0 0-16,0 21 0,-21-22 15,21 1-15,-21 0 0,21 0 16</inkml:trace>
  <inkml:trace contextRef="#ctx0" brushRef="#br0" timeOffset="119840.51">11769 10647 0,'0'0'15,"0"-21"-15,0 0 0,0-1 0,21 1 16,-21 0-16,21 0 0,-21 0 16,0 0-16,0 42 31,0 0-31,0 85 16,0-64-16,0 0 0,0 1 15,-21-1-15,0 22 0,-1-22 16,1 0-16,21 22 0,-21-22 0,21 0 15,-21 1-15,21-22 0,0 21 0,0 1 16,0-22-16,0 0 16,21-21 15,-21-21-31,0 0 16,0-1-16,0 1 0,0 0 15,0 0-15</inkml:trace>
  <inkml:trace contextRef="#ctx0" brushRef="#br0" timeOffset="120068.38">11917 10922 0,'148'-21'16,"-127"21"0</inkml:trace>
  <inkml:trace contextRef="#ctx0" brushRef="#br0" timeOffset="121203.73">12467 11091 0,'21'0'0,"-42"0"0,63 0 16,-20-21-16,-22 0 15,21 21-15,0-21 0,-21 0 0,0 0 16,0-1-16,0 1 0,0 0 15,0 0-15,-21 0 16,21 0-16,-21 21 0,-1 0 16,1 0-16,0 0 0,0 0 0,0 0 15,0 0-15,-22 0 0,22 0 0,0 0 16,-21 0-16,20 21 0,-20 0 16,21 0-1,0 0-15,21 0 0,0 1 0,-21-1 16,21 21-16,0-21 0,0 0 0,0 22 15,0-22-15,0 0 0,0 0 0,0 0 16,0 1-16,0-1 0,21-21 16,0 0-16,21 0 0,-21 0 15,1 0-15,-1 0 0,0 0 16,0-21-16,21-1 0,-20 22 0,-1-21 0,0 0 16,0 0-16,0 0 0,0-22 15,-21 22-15,22 0 16,-22 0-16,0 0 0,0 0 0,0-22 15,0 22-15,0 0 16,0 0-16,0 42 31,0 0-31,0 0 0,0 0 0,0 1 16,0-1-16,0 0 0,0 0 0,0 21 16,0-20-16,0-1 0,21 0 15,-21 0-15,21 0 0,0 0 0,0 1 16,0-22-16,1 0 0,-1 0 15,21 0-15,-21 0 0,22 0 0,-22 0 16,21 0-16,43-22 16,-1-20-16,-41 42 15,-1-21-15,0 0 0,-20 0 0,20-1 16,-21 1-16,21-21 0,-20 21 0,-22-22 16,0 22-16,0 0 15,0 0-15,0 0 0,0 0 0,0-1 16,-22 22-16,1 0 0,0-21 0,-21 21 15,21 0-15,-1 0 0,-20 0 0,-21 21 16,41 1-16,-41 20 16,42-21-16,0 0 0,-1 22 15,22-22-15,0 0 16,0 0-16,0 0 16,22 0-16,-1-21 0,0 0 15,0 0-15,0 0 0,22 0 16,-22 0-16,0 0 0,21 0 0,-21 0 15,1-21-15,-1 21 0,0 0 16,0 0-16,0 0 0,0-21 16,-21 42-1,0 0 1,0 1-16,0-1 0,0 0 16,0 21-16,0-21 0,0 22 15,0-1-15,0-21 0,0 22 0,0-1 16,0 0-16,0 1 0,-21 20 0,21-21 15,0 1-15,0-1 0,0 0 0,-21 1 16,21-1-16,0 0 16,0 1-16,0-1 0,-21-21 0,21 22 15,0-1-15,0 0 0,0-21 0,-21 22 16,0-22-16,-1 0 0,1 21 0,-21-20 16,0-1-16,-1 0 15,22 0-15,-21-21 0,21 0 0,-22 0 16,22 0-16,-21 0 0,21 0 0,-1 0 15,1 0-15,0-21 0,0 0 0,21 0 16,-21-1 0,21 1-16,0 0 0,0 0 15,0 0-15,0 0 16,-21-1-16,21 1 16,0 0-16,0 0 0</inkml:trace>
  <inkml:trace contextRef="#ctx0" brushRef="#br0" timeOffset="122039.66">11451 10901 0,'0'0'0,"21"0"47,0 0-47,1 0 0,-1 0 16,0 0-16,0 0 0,0 0 0,22 0 15,-1 0-15,0 0 0,22-21 0,-22 21 16,64-21-16,-43 21 16,-20-22-16,-1 22 0,0 0 15,1 0-15,-1 0 0,-21 0 0,0 0 16,1 0-16,-22-21 31,0 42-31</inkml:trace>
  <inkml:trace contextRef="#ctx0" brushRef="#br0" timeOffset="122072.64">12319 10795 0</inkml:trace>
  <inkml:trace contextRef="#ctx0" brushRef="#br0" timeOffset="122699.95">14478 10499 0,'21'-21'0,"-42"42"15,42-64-15,64 43 0,-64-21 0,-21 0 16,-21 21-16,0 0 0,21-21 15,-22 21 1,22 21 0,-21 0-16,21 0 0,0 1 15,-21 41-15,21-21 0,-21 1 16,0-1-16,21 0 0,-21 1 0,21-1 16,-22 0-16,1 1 0,21-1 15,-21-21-15,0 43 16,0 20-16,21-62 0,0-1 15,-21 0-15,21 0 16,0-42 15,0 0-15,0 0-16,21-1 16,-21 1-16,21 21 0</inkml:trace>
  <inkml:trace contextRef="#ctx0" brushRef="#br0" timeOffset="123131.71">14753 10732 0,'0'0'0,"0"21"32,0 0-17,0 0-15,0 0 0,-21 0 16,21 1-16,-21-1 0,21 0 0,0 0 15,0 0-15,0 0 0,0 1 0,0-1 16,0 0-16,0 0 16,0 0-16,21-21 15,0 0-15,0 0 0,0 0 16,1 0-16,-1 0 0,0 0 16,0 0-16,0-21 0,0 0 0,1 21 15,-1-21-15,0 0 0,-21-22 16,0 22-16,0 0 0,0 0 15,0-22-15,0 22 0,0 0 0,0 0 16,-21 0-16,0 0 0,-1 21 16,1 0-16,0-22 0,0 22 15,0 0-15,0 0 0,-1 0 16,1 0-16,0 22 0,0-1 16,0-21-1,0 0 1,-1 0-1</inkml:trace>
  <inkml:trace contextRef="#ctx0" brushRef="#br0" timeOffset="123444.52">14012 10668 0,'0'0'0,"-21"21"0,0-21 0,42 0 32,0 0-32,22 0 0,-1 0 15,0-21-15,1 21 0,-1-21 0,0 21 16,22 0-16,-22-21 0,0 21 0,22 0 16,-22-21-16,1 21 0,-1-22 15,64 22 1,-64 0-16,-21 0 0,0 0 15,1 0-15,-1 0 63,0 0-63</inkml:trace>
  <inkml:trace contextRef="#ctx0" brushRef="#br0" timeOffset="124112.14">15769 10753 0,'-21'0'0,"0"0"0,0 0 16,-1 0-16,22-21 16,0-1-16,0 1 15,0 0-15,0 0 0,0 0 16,22 0-16,-1-1 16,0 1-16,0 0 0,0 0 15,0 21-15,1-21 0,20 21 16,-21 0-16,0 0 0,0 0 15,1 0-15,-1 0 0,0 0 0,0 21 16,0 0-16,0 21 0,1-20 0,-22-1 16,0 21-16,0-21 0,0 22 15,0-1-15,0-21 0,0 21 0,0-20 16,-22 62-16,-20-41 16,21-43-16,21 21 15,0 0-15,-21-21 0,0 0 16,21-21-1,0 0 1,0-1-16,0 1 0,21 0 16,0 0-16,0 0 0,0 0 0,0-22 15,1 1-15,-1 21 0,21-22 0,-21 22 16,0-21-16,22 21 0,-22-22 16,0 22-16,21 0 0,-20 21 0,-1 0 15,0 0-15,0 0 0,0 0 16,0 0-16,1 21 0,-22 0 0,0 1 15,0-1-15,0 0 0,0 21 0,0-21 16,0 1-16,0 20 0,0-21 0,0 21 16,0-20-16,0-1 15,-22 0-15,22 0 0,0 0 16,-21-21-16,21-21 47</inkml:trace>
  <inkml:trace contextRef="#ctx0" brushRef="#br0" timeOffset="125240.5">16743 10816 0,'0'0'0,"21"0"15,0 0-15,0 0 16,0 0-16,1 0 0,-22-21 16,21 21-16,0-21 0,0 0 0,0 21 15,-21-21-15,21-1 0,1 22 0,-22-21 16,21 0-16,-21 0 0,0 0 16,0 0-16,0-1 0,0 1 15,-21 21 1,-1 0-16,1 0 0,0 0 15,21 21-15,-42 22 0,42-22 16,-21 21-16,21-21 0,0 1 0,-22 20 16,22-21-16,0 21 15,0-20-15,0-1 0,0 0 0,0 0 16,0 0-16,22 0 0,-1-21 16,0 22-16,0-22 0,0 0 15,0 0-15,1 0 0,-1 0 16,0 0-16,42-43 15,-63 22-15,22 21 0,-1-21 16,-21-21-16,21 20 0,0 1 16,-21 0-16,21-21 0,0 21 0,1-22 15,-1 22-15,0-21 0,0 21 0,21-1 16,22-20-16,-43 42 16,21 0-16,-20 0 0,-1 0 0,21 0 15,-21 0-15,0 0 0,-21 21 16,22 0-16,-22 1 0,0-1 15,0 0-15,0 0 0,0 21 16,0-20-16,-22-1 0,1 21 0,0-21 0,0 0 16,0 1-16,0-1 0,21 0 15,-22 0-15,22 0 0,-21-21 0,21 21 16,21-42 15,1 21-15,-22-21-16,21 0 0,0 0 15,0 0-15,0-1 0,0 1 0,1-21 16,-1 21-16,21-22 0,-21 22 16,0-21-16,1 21 0,-1-22 0,21 1 15,-42 21-15,0 42 32,0 0-17,-21 0-15,0 22 0,21-22 0,-21 0 16,-1 21-16,22-20 15,-21-1-15,21 21 0,0-21 0,0 0 0,0 22 16,0-1-16,0-21 16,0 0-16,0 1 0,21-22 0,1 21 15,-1-21-15,21 21 16,-21-21-16,0 0 16,1 0-16,-1 0 0,21-21 15,0 0-15,-20-1 0,-1 1 16,0 0-16,0 0 0,0 0 0,0-22 15,1 22-15,-1-21 0,42-85 16,-42 63-16,-21 22 0,22 0 16,-1-1-16,0 1 0,-21 0 15,0-1-15,0 22 0,0 0 16,0 0-16,-21 42 31,0 21-31,-1-20 16,22 20-16,-21-21 0,21 21 0,-21 1 15,21-1-15,-21 0 0,21 1 16,-21-1-16,21 0 0,0 1 0,0-1 0,0-21 16,0 0-16,-21 22 15,21-22-15,0 0 0,0 0 0,0 0 16,0 1-16,21-22 16,0 0-16,0 0 15,0-22-15,0 1 16,1 0-16,-1 0 0,0 0 15</inkml:trace>
  <inkml:trace contextRef="#ctx0" brushRef="#br0" timeOffset="125484.36">18055 10626 0,'0'-21'0,"0"-1"0,148 22 31,-105 0-31,-1 0 0,-21 0 16,21-21-16,-20 21 0,20 0 0,-21 0 15,21 0-15,-20 0 0,-1-21 0,0 21 16,-42 0 15,0 0-15,-1-21-16,1 21 0</inkml:trace>
  <inkml:trace contextRef="#ctx0" brushRef="#br0" timeOffset="126383.84">20151 10605 0,'0'0'0,"21"-22"16,0 22-16,0-21 0,0 21 16,-21-21-16,43 21 0,-22-21 0,0 0 15,0 0-15,21-1 0,-20-20 0,20 21 16,-21 0-16,0 0 0,22-22 15,-43 22-15,21 0 0,-21-21 0,0-22 16,-64 43 0,43 21-16,-21 0 15,-1 0-15,-20 0 0,21 0 0,-1 0 16,1 0-16,0 21 0,-1-21 0,1 21 16,21 0-16,0 1 0,-22 20 15,43-21-15,0 0 16,0 0-16,0 1 0,0-1 0,0 0 15,21 21-15,1-21 0,-1 1 16,0-1-16,0 0 0,21 21 0,-20-21 16,20 1-16,-21 20 0,43 0 15,-22-21-15,-21 22 0,0-22 16,0 0-16,-21 0 0,0 22 16,0-22-16,0 0 0,-21 0 0,-21 0 15,21 0-15,-22 1 0,1-22 0,0 21 16,-1 0-16,-20-21 0,21 0 15,-1 0-15,1 0 0,0 0 0,20 0 16,-20 0-16,21-21 0,-21 21 0,20-21 16,1-1-16,0 1 0,21 0 15,-21-21-15,21-1 16,0 22-16,0-21 0,0 21 0,0 0 0,0-22 16,0 22-16,0 0 15,21 0-15,0 0 0,0-1 0,1 1 16,20 21-16,-21 0 0,43-21 15,-43 21-15,21 0 0,-21 0 16,22 0-16</inkml:trace>
  <inkml:trace contextRef="#ctx0" brushRef="#br0" timeOffset="126655.9">20786 10541 0,'0'0'0,"0"21"31,0 0-31,0 1 16,0-1-16,0 0 0,0 0 0,0 21 15,0-20-15,0-1 0,0 0 16,0 0-16,0 21 0,-22-20 0,22-1 16,0 0-16,0 0 0,0 0 15,0-42 32,22 0-31,-1 0-16,0 0 0</inkml:trace>
  <inkml:trace contextRef="#ctx0" brushRef="#br0" timeOffset="126997.71">21082 10329 0,'0'0'0,"0"-21"0,0 42 31,0 1-15,0-1-16,0 0 15,0 0-15,0 0 16,21-21 0,0 0-16,0 0 0,1 0 15,-1 0 1,-21-21-16,21 0 0,-21 0 15,0 0-15,0-1 0,0 1 16,0 0-16,0 0 16,-21 21-16,0 0 15,-1 0-15,1 0 16,0 0-16,21 21 16,0 0-16,0 0 0,0 1 15,0-1-15,0 0 0,21-21 16,0 0-16,1 0 15,20 0-15</inkml:trace>
  <inkml:trace contextRef="#ctx0" brushRef="#br0" timeOffset="128942.23">21632 10118 0,'0'0'0,"-21"0"31,0 0-31,0 21 15,21 0-15,-21 0 0,21 0 0,0 1 16,0 20-16,0-21 0,0 21 16,-22 1-16,22-1 0,-21 43 15,0 42-15,0-85 16,21-21-16,0 22 0,-21-22 16,21 0-16,-21 0 0,21 0 15,0 0-15,0-42 47,0 0-47,0 0 0,0 0 0,21 0 16,0-22-16,0 22 0,0 0 0,-21-21 15,43 20-15,-22-20 0,0 21 16,21-21-16,1 20 16,-22 22-16,21 0 0,-21 0 0,0 0 0,22 0 15,-22 0-15,0 22 0,0-22 16,0 21-16,1 0 0,-1 21 15,-21-21-15,0 1 0,0 20 16,0-21-16,0 0 0,0 0 16,-21 1-16,-22 20 0,22-21 15,-21 0-15,-1-21 0,22 21 0,-21-21 16,0 0-16,20 0 0,-20 0 16,21 0-16,-21 0 0,20 0 15,1 0-15,0 0 0,0 0 0,0-21 16,0 21-16,-1-21 0,22 0 15,0 42 17,22 0-32,-1-21 0,-21 21 15,21-21-15,0 22 0,0-22 16,0 21-16,43 0 0,21-21 16,-64 0-16,21 0 15,0 0-15,-20 0 0,20 0 0,0 0 16,-21 0-16,22-21 0,-1 0 15,0 21-15,22-43 16,-43 22-16,0-21 0,0 21 0,1-22 0,-1 1 16,0 0-16,0-1 0,-21 1 15,0 0-15,21-22 0,-21 22 0,0-1 16,0-20-16,0-22 16,0 43-16,0 21 0,21-22 15,-21 22-15,0 0 0,0 42 16,0 0-1,0 1-15,0 20 0,0 0 16,-21 43-16,0 21 16,21-64-16,0 22 0,0-22 15,0 0-15,0 1 0,0-1 0,0-21 16,0 21-16,0-20 0,0 20 0,21-21 16,0 0-16,1-21 0,-22 21 15,42-21-15,-21 0 16,21 0-16,-20 0 0,20 0 0,0 0 15,-21 0-15,1-21 0,20 21 0,-21-21 16,0 0-16,0 0 0,1 0 0,-1-1 16,0 1-16,0 0 0,-21 0 15,0 0-15,21-43 16,-21 43-16,0 0 0,0 42 31,0 0-31,0 0 16,0 1-16,0-1 0,0 0 0,0 0 15,0 0-15,0 0 0,0 1 16,0-1-16,0 0 0,21-21 16,1 21-16,-1-21 15,0 0-15,0 0 0,0 0 16,0 0-16,22 0 0,-22-21 0,0 21 16,0-21-16,0 0 0,1 21 0,-1-22 15,0 1-15,0 0 0,-21-21 16,0 21-16,21-1 0,-21 1 0,0 0 15,0 0-15,0 0 0,0 42 32,-21 0-17,21 0-15,0 0 0,-21 1 0,21-1 16,0 0-16,0 21 16,0-21-16,-21 1 0,21-1 0,0 0 15,-21-21-15,21 21 0,0 0 16,0-42 31,21 0-47,0 0 0,-21 0 0,21-1 15,0 1-15,0 0 0,1 0 16,41-85-16,-21 43 16,-20 41-16,-1 1 15,0 0-15,0 21 0,0 0 16,0 0-16,1 0 0,-22 21 15,0 0-15,0 1 0,0 20 16,0-21-16,0 21 0,0-20 16,0-1-16,0 21 0,0 0 15,0-20-15,0 20 0,0-21 16,0 0-16,21-21 0,0 0 16,0 21-16,0-21 0,22 0 15,-22 0-15,21 0 0,-21 0 16,22 0-16,-22-21 0,21 21 0,-21-21 15,22 0-15,-22 21 0,21-21 16,-21-22-16,0 22 0,1 0 0,-22-21 16,21-22-16,-21 22 0,0 21 15,0-22-15,0 22 0,0 0 16,0 0-16,0 0 0,-21 21 16,-1 0-16,1 0 0,0 0 15,0 21-15,0 0 0,0 0 16,-1-21-16,1 21 0,21 1 15,0-1-15,0 0 0,0 0 16,21-21 0,1 0-1,-1 0-15,0 0 16,0 0-16,0 0 16,0 0-1,-21 21 1,0 0-16,0 1 0,0-1 15,0 0-15,0 21 0,-21-21 16,0 22-16,21-22 0,0 21 0,-21 1 16,0-22-16,0 21 0,21 0 0,-22 1 15,-20 41-15,21-41 16,0-1-16,0 0 0,21 1 16,-22-1-16,22 0 0,-21-20 0,21 20 15,-21-21-15,0 21 0,0-20 0,21-1 16,-21 0-16,-22 21 15,1-21-15,21-21 0,0 22 16,-1-22-16,1 0 0,0 0 16,0-22-16,0 1 0,21 0 15,0 0-15,-21-64 16,-1 1-16</inkml:trace>
  <inkml:trace contextRef="#ctx0" brushRef="#br0" timeOffset="129068.16">23114 10118 0</inkml:trace>
  <inkml:trace contextRef="#ctx0" brushRef="#br0" timeOffset="129136.12">23050 10097 0,'64'21'15,"-128"-42"1</inkml:trace>
  <inkml:trace contextRef="#ctx0" brushRef="#br0" timeOffset="129465.93">25273 9948 0,'0'-21'15,"0"42"-15</inkml:trace>
  <inkml:trace contextRef="#ctx0" brushRef="#br0" timeOffset="130833.15">25252 9821 0,'0'22'15,"0"-44"-15,-21 44 0,-1-1 0,1 21 16,0-21-16,21 22 16,0-22-16,-21 21 0,0 22 0,21-22 15,-21 0-15,-1 22 0,22-22 0,-21 22 16,0-22-16,0 21 0,21-20 16,-21-22-16,21 21 0,-21-21 0,21 22 15,-22-22-15,22 0 0,22-21 31,-1-21-15,-21 0-16,21 0 0,0-1 0,-21-20 16,21 21-16,0-21 0,1-1 15,-22 1-15,21 21 0,0-22 0,-21 1 16,21 21-16,-21-21 0,21 20 16,-21 1-16,21 21 0,-21 21 31,0 1-31,0 20 0,0-21 0,0 0 15,0 22-15,0-22 0,0 21 0,0-21 16,0 22-16,22-22 0,-22 0 16,42 0-16,-21 0 0,21-21 15,-20 0-15,-1 0 0,0 0 16,21 0-16,-21 0 0,22-21 16,-22 0-16,0 0 0,21 0 0,-20-1 15,-1 1-15,0 0 0,21-21 0,-42-1 16,43-20-1,-22 21-15,0-1 0,-21-20 0,0 20 16,0 1-16,21 0 0,-21-1 0,0 22 16,0-21-16,0 21 0,0 42 31,-21 0-31,21 21 0,-21 1 16,0-22-16,21 42 0,-22-20 15,1-1-15,21 0 0,0 1 0,-21 20 16,21-20-16,0-1 0,0-21 0,0 21 15,0-20-15,0 20 0,21-21 16,0-21-16,1 21 0,20-21 0,-21 0 16,0 0-16,22 0 0,-22 0 15,21 0-15,-21-21 0,22 0 0,-22 0 16,21 0-16,-21-1 0,22 1 16,-22 0-16,21-42 0,-42-1 15,21 43-15,-21 0 0,0 0 16,0-1-16,-21 44 31,0-22-31,21 21 0,-21 21 0,0-21 16,21 0-16,-22 1 0,22-1 15,0 21-15,-21-21 0,21 0 16,-21 22-16,42-43 47,-21-21-47,21-1 0,-21 1 15,22 0-15,-1 0 0,-21-21 16,0 20-16,21 1 0,-21 0 16,21 0-16,0 0 0,-21 0 15,0 42 1,0 0 0,0 0-16,0 0 0,0 0 15,0 22-15,0-22 0,0 0 0,0 0 16,21-21-16,1 0 15,-1 0 1,0 0 0,-21-21-1,21 0-15,0 0 0,-21 0 0,21-1 16,-21 1-16,22 0 0,-1 0 16,0 0-16,-21 0 0,0 42 31,0 0-31,0 0 15,0 0-15,0 22 0,0-22 16,0 0-16,0 0 0,0 0 0,0 0 16,0 1-16,0-1 0,21-21 31,0 0-31,0 0 0,1 0 16,20-21-16,-42-1 0,42 1 15,-42 0-15,21 0 0,1-21 16,-1 20-16,0-20 0,0 21 0,0-21 15,0-1-15,1 1 0,-1 0 0,0-1 16,0 1-16,0-64 16,-21 85-16,21 0 0,-21 0 15,0 42 1,-21 0 0,0 0-16,0 0 0,0 22 0,21-1 15,-64 64 1,43-64-16,0 0 0,21 1 15,0-1-15,-21 0 0,21-20 0,0 20 16,0-21-16,0 21 0,0-20 0,0-1 16,0 0-16,0 0 0,21-21 15,0 21-15,0-21 0,0 0 16,1 0-16,20-42 16,-21 21-16,-21 0 0</inkml:trace>
  <inkml:trace contextRef="#ctx0" brushRef="#br0" timeOffset="131088">25887 10160 0,'42'-21'16,"-21"0"-1,0 21-15</inkml:trace>
  <inkml:trace contextRef="#ctx0" brushRef="#br0" timeOffset="131464.78">27961 9398 0,'0'-21'15,"0"42"-15,0-63 0,-21 42 16,21 21 0,-21-21-16,21 21 0,-21 21 0,-1-20 15,1 20-15,0-21 16,21 21-16,-21 22 0,0-22 0,0 1 15,21-1-15,-22 0 0,22 1 0,-21-1 16,21 0-16,0-21 0,0 22 16,-21-22-16,21 0 0,0 21 15,0-20-15,21-22 32,0 0-32,-21-22 15,22 22-15</inkml:trace>
  <inkml:trace contextRef="#ctx0" brushRef="#br0" timeOffset="131675.67">27390 9843 0,'0'0'0,"0"21"15,21-21-15,0 0 0,0 0 16,0 0-16,0 0 0,1 0 15,20 0-15,-21 0 0,21 0 0,1-21 16,-1-1-16,0 22 0,1-21 16,-22 21-16,21-21 0,43 0 15,-22 0-15</inkml:trace>
  <inkml:trace contextRef="#ctx0" brushRef="#br0" timeOffset="132828.35">28681 9589 0,'0'0'0,"0"-106"31,-21 106-31,-1-21 0,1-1 16,0 22-16,0 0 0,0 0 0,0 0 15,-1 0-15,1 0 0,-21 0 16,21 22-16,0-1 0,-1 0 0,1 21 16,0-21-16,0 22 0,0-22 0,21 0 15,0 21-15,0-20 0,0-1 16,0 0-16,21 42 16,0-63-16,0 22 0,0-22 15,1 0-15,-1 0 16,0 0-16,0-22 0,0 1 0,0 21 15,1-21-15,-1 0 0,0 0 0,0 0 16,0-22-16,0 22 16,-21 0-16,22-21 0,-1 20 0,-21 1 15,0 0-15,21 0 0,-21 42 32,0 0-32,0 0 15,0 1-15,0-1 0,0 0 16,0 0-16,0 0 15,21-21-15,0 0 16,0 0-16,1 0 0,-1 0 0,0 0 16,21 0-16,-21 0 0,22 0 0,-1 0 15,0 0-15,1 0 0,-1-21 16,0 21-16,1-21 0,-1 0 16,-21 0-16,22-1 0,-22 1 0,0 0 15,0-21-15,-21 21 0,0-1 0,0-20 16,0 21-16,0 0 0,0 0 15,-21-1-15,0 22 0,0 0 16,-1 0-16,-20 0 0,0 0 0,21 22 16,-22-1-16,1-21 0,21 21 15,0 0-15,-1-21 0,1 21 0,21 0 16,0 1 0,21-22-16,1 0 15,-1 0-15,0 21 0,0-21 0,0 0 16,0 0-16,22 0 0,-22 0 15,0 21-15,-21 0 16,21 0-16,-21 0 0,0 1 0,0-1 16,0 0-16,0 0 0,0 21 15,-21-20-15,0 20 0,21-21 0,-21 21 16,0-20-16,-1 20 0,1-21 16,21 0-16,0 0 0,0 1 15,21-65 32,1 22-31,-1 0-16,0 0 0,0 0 15,21-22-15,-20 22 0,20-21 0,-21 21 16,21-1-16,1-20 0,-22 21 0,21-21 16,1 20-16,-22 1 0,0 0 15,21-21-15,-21 21 0,1-1 16,-44 22-16,22-21 0,22 21 15,-22 0-15,21-21 0,-21 0 0,21 0 16,-21 0 0,-21 21-1,0 0-15,-1 0 16,1 0-16,-63 42 16,20 0-16,43-21 15,21 1-15,0-1 16,0 0-16,0 0 0,21-21 0,0 21 15,0-21-15,22 21 0,20-21 16,-42 22-16,1-1 16,-1-21-16,0 0 0,-21 21 0,0 0 15,0 0 1,-21 0-16,0-21 16</inkml:trace>
  <inkml:trace contextRef="#ctx0" brushRef="#br0" timeOffset="132869.32">29337 9779 0,'-64'0'15,"128"0"-15,-149 0 0</inkml:trace>
  <inkml:trace contextRef="#ctx0" brushRef="#br0" timeOffset="133444.07">25760 10224 0,'0'0'16,"-21"0"-16,-1 0 0,44 0 31,-1 0-31,0 0 0,21 0 15,1 0-15,-22-22 0,21 22 0,0-21 16,22 21-16,-22-21 0,1 21 16,84-42-16,-106 21 15,21 21-15,-21-22 0,0 22 0,1-21 16,-22 0-16,21 21 0,-21-21 16</inkml:trace>
  <inkml:trace contextRef="#ctx0" brushRef="#br0" timeOffset="140992.32">1101 13272 0,'0'21'16,"-22"-21"93,1 0-109,42 0 188,1 0-173,-1 0 157,-21-21-172,21 21 0,-21-22 16,21 22-16,0 0 15,-21-21-15,21 0 0,-21 0 16,22 21-16,-1-21 16,-21 0-16,21-1 0,0 1 0,-21 0 15,42-21-15,-20-1 16,-22 22-16,21 0 0,-21-21 0,0 21 15,21-1-15,0 1 0,-21 0 16,21 0-16,-21 0 16,0 0 15,0 42 47,0 0-62,0 0-16,0 0 15,-21-21-15,21 21 0,-21-21 16,0 22-16,21-1 0,0 0 16,-21 0-16,21 0 0,-22 0 15,1 1-15,0 20 0,0-21 16,21 21-16,-21 1 0,0-22 15,-1 21-15,1 1 0,0-1 0,0 0 16,-21 1-16,20-1 0,1 21 0,-21 22 16,0 0-1,20-22-15,1-20 0,0-1 16,0-21-16,0 21 0,0 1 16,-1-22-16,22 21 0,-21-21 0,0 1 15,21-1-15,-21 0 0,21 0 16,0 0-16,0 0 15,-21-21-15,42 0 204,-21-21-204,21 21 31,-21-21 78,0 0-93,21 21-1</inkml:trace>
  <inkml:trace contextRef="#ctx0" brushRef="#br0" timeOffset="141615.56">1693 13631 0,'0'-21'0,"0"42"0,0-63 16,0 21-16,0 0 16,21 21-16,-21-21 0,0-1 0,0 1 15,0 0 1,0 42 15,0 0-31,0 1 16,0 20-16,0 0 15,0 1-15,-21-1 0,21 21 16,-21 1-16,21-1 0,-21-20 0,21 20 16,0 1-16,-21 63 0,0-64 15,21 22-15,0-22 0,-22 22 16,1-21-16,0 20 0,21-20 0,-21-1 16,21 22-16,-21-22 0,0-20 15,21 20-15,0 1 0,0-22 0,-22 22 16,22 20-1,0-63-15,0 22 0,-21-22 0,21 0 16,0 0-16,0 0 16,0-42 15,0 0-31,0 0 0,0 0 0,0 0 16,0-1-16,0-20 0,0 21 15,0-21-15,0-1 0,0 1 0,0 0 16,21-1-16,-21-20 0</inkml:trace>
  <inkml:trace contextRef="#ctx0" brushRef="#br0" timeOffset="142068.57">1503 13928 0,'0'0'0,"-21"-21"0,21-1 0,-22 1 0,22 0 15,0 0-15,0 0 0,0-22 16,0 1-16,0 21 0,0 0 16,22 0-16,-22-22 0,21 22 15,0 0-15,0 0 0,0 0 0,22-1 16,-22 1-16,21 0 0,-21 0 16,43 21-16,-22-21 15,0 21-15,-20 0 0,20 0 0,-21 21 16,21 0-16,-20 0 0,-1 0 15,0 1-15,-21 20 0,0 0 16,0 1-16,0 20 0,0-21 16,-21 1-16,-22-1 0,22-21 15,0 22-15,0-22 0,0 0 0,0 0 16,-22 0-16,22 0 0,21 1 16,-21-22-16,0 21 0,0-21 15,-1 0-15,22 21 16,0-42 46,22 21-62,-1-21 16,0-1-16,0 22 16</inkml:trace>
  <inkml:trace contextRef="#ctx0" brushRef="#br0" timeOffset="142641.25">2244 13631 0,'0'-42'31,"0"21"-31,0 0 15,0 0-15,21 21 16,0-22-16,0 22 16,0 0-16,0 0 0,1 0 0,-1 0 15,0 0-15,21 0 0,-21 0 16,1 0-16,-1 22 0,0-1 0,21 0 16,-21 0-16,1 0 15,-22 0-15,21 1 0,-21-1 0,0 21 0,0-21 16,0 0-16,0 22 0,0-22 15,-21 0-15,-1 0 0,22 0 16,-21 1-16,0-1 0,0 0 16,0-21-1,21-21 1,0 0-16,0-1 16,0 1-16,0 0 0,21-42 15,-21 20-15,21 22 0,0 0 16,-21-21-16,21 20 0,1 1 15,-1 0-15,0 0 0,0 0 16,0 21-16,-21-21 0,21 21 16,1 0-1</inkml:trace>
  <inkml:trace contextRef="#ctx0" brushRef="#br0" timeOffset="143987.93">2942 13589 0,'0'0'0,"0"21"0,21-21 0,0 0 31,1 0-15,-1 0-16,0-21 16,0 21-16,0-21 15,0 0-15,1 0 16,20-1-16,-21 1 15,0 0-15,0 21 0,1-21 0,-22 0 16,21 21-16,-21-21 0,0-1 16,0 1-1,-21 21 1,-1 0 0,1 0-16,0 0 0,0 0 15,0 0-15,0 0 0,-1 21 16,1 1-16,0-1 15,0 0-15,21 0 0,-21 0 16,-22 43-16,43-43 0,-21 21 16,21-21-16,-21 22 0,21-1 0,-21-21 15,21 22-15,0-22 0,0 0 16,0 0-16,0 0 0,0 0 0,0 1 16,21-22-16,0 0 0,0 0 15,43 0-15,-22 0 16,-21 0-16,1-22 15,-1 22-15,0-21 0,0 21 0,0 0 16,0-21-16,1 21 16,-1 0-16,-21-21 15</inkml:trace>
  <inkml:trace contextRef="#ctx0" brushRef="#br0" timeOffset="146676.17">3958 13462 0,'21'0'141,"0"0"781,1 0-876,-1 0-30,0 0 0,-21-21-16,21 21 15,-21-21-15,0 0 0,21 21 0,-21-22 16,21 1-16,-21 0 16,0 0-16,0 0 15,0 0 1,-21 21-16,0 0 15,0 0-15,0 0 0,0 0 16,-1 21-16,1 0 0,0 0 0,-21 0 16,21 0-16,-1 1 15,1-1-15,0 0 0,0 21 0,0-21 16,0 1-16,21-1 16,0 0-16,0 0 0,0 0 15,21-21 1,0 0-1,0 0-15,0 0 0,0 0 16,1 0-16,-1 0 0,0 0 16,0 0-16,0 0 0,0 0 0,1 0 15,-1 0-15,0 0 0,0 0 16,0 21 0,-21 1-16,0-1 15,0 0-15,0 0 16,0 0-16,0 0 0,-21 1 0,-21 20 15,-1-21 1,1 0-16,21 0 0,0-21 16,-22 0-16,22 0 0,0 0 0,0 0 15,0 0-15,0 0 0,-1 0 16,-20 0-16,21-42 16,0 21-16,21 0 15,0 0-15,0-1 16,0 1-1,21 21 1,0 0-16,0 0 0,0-21 16,1 21-16,-1 0 15,0-21-15,21 21 0,-21 0 0,1-21 16</inkml:trace>
  <inkml:trace contextRef="#ctx0" brushRef="#br0" timeOffset="147096.93">4403 13653 0,'21'0'0,"-42"0"0,63 0 15,-21 0 1,0 0 0,0 0-16,1-22 0,-1 1 15,0 21-15,0-21 0,0 0 16,0 0-16,1 21 0,-1-21 15,0-22-15,0 22 0,0 0 16,-21 0 0,0 0-16,-21 21 15,0 0-15,0 0 16,0 0-16,-1 0 0,-20 21 16,21-21-16,0 21 0,-22 42 15,22-41-15,0-1 0,0 21 16,0-21-16,21 22 0,0-22 15,0 0-15,0 0 0,0 0 0,0 0 0,0 1 16,0-1-16,0 0 16,21 0-16,0-21 15,0 0-15,0 0 0,1 0 16,-1 0-16,0 0 0,0 0 16,21-42-16,-20 42 0,20-21 15,-21 21-15,0-22 0</inkml:trace>
  <inkml:trace contextRef="#ctx0" brushRef="#br0" timeOffset="147946.44">5292 13420 0,'0'0'0,"0"-21"0,0-1 15,0 1 1,-22 21-16,1 0 0,0-21 0,0 21 15,0 0-15,0 0 0,-1 0 16,1 0-16,0 21 0,0 0 16,0-21-16,0 22 0,-1-1 0,1 0 15,0 21-15,0-21 0,21 22 16,-21-22-16,0 21 0,21-21 16,-22 43-16,22-43 0,0 0 0,0 0 15,0 1-15,0-1 0,0 0 16,43-21-16,-22 21 15,0-21-15,0 0 0,0 0 16,1 0-16,-1-21 0,0 0 16,0 0-16,21 21 0,-20-22 0,-1 1 15,0 0-15,42-85 16,-41 85-16,-22-21 0,21-1 16,0 22-16,0-63 0,-21 41 15,0 1-15,0 0 0,0-22 16,0 22-16,0-1 0,0-62 15,0 62 1,0 22-16,0 0 0,0 0 16,0 42-1,0 21 1,0-21-16,0 1 0,-21 62 16,0-41-16,21-1 0,0 0 15,0 1-15,0-1 0,-21 0 16,21 1-16,0-1 0,0 0 0,0-21 15,0 22-15,0 20 0,0-20 16,0-22-16,0 0 0,21 0 16,-21 0-16,21-21 0,0 21 0,0-21 15,0 0-15,1 0 16,-1 0-16,0 0 0,0 0 0,21 0 16,-20 0-16,20-21 0,-21 0 0,21 0 15,-20 0-15,-1 0 0,21-1 16,-21 1-16,0-21 0,1 21 0,-1-22 15,-21 22-15,0-21 0,0 21 16,0 0-16,0 42 31,0 0-15,0 0-16,-21 0 0,21 0 16,0 1-16,-22-1 0,22 0 0,0 0 15,-21 21-15,21-20 0,0-1 0,0 0 16,0 0-1,0 0-15,21-42 47,1 0-47,-22 0 0,21 0 16,-21-1-16,21 1 0,-21-21 0</inkml:trace>
  <inkml:trace contextRef="#ctx0" brushRef="#br0" timeOffset="148272.26">5927 13187 0,'0'0'0,"-22"0"16,1 0-16,21 21 0,-21-21 15,21 21-15,-21-21 0,0 21 16,42-21 31,0 0-47,0 0 0,0 0 0,-21-21 15,22 0-15,-22 0 0,21 0 16,-21 0-16,0-1 16,0 1-16,-21 21 15,-1 0 1,1 0-16,0 0 0,0 21 16,-21 1-16,42-1 15,0 0-15,-22 0 0,22 0 16,-21 0-16,21 1 0,0-1 15,21-21 1,1 0-16</inkml:trace>
  <inkml:trace contextRef="#ctx0" brushRef="#br0" timeOffset="148903.94">6265 13399 0,'0'-22'16,"-21"22"15,21 22-16,0-1 1,-21 0-16,21 0 0,0 0 0,-21 0 16,21 1-16,-21-1 0,21 0 15,0 0-15,0 0 0,0 0 0,0 1 16,-22 20-16,1-21 16,21 0-16,0 0 15,-21-21 1,0 0-1,21-21 1,0 0-16,0 0 0,0 0 16,0 0-16,0-1 0,0 1 0,0-21 15,0 21-15,0 0 16,21-22-16,0 22 0,0-21 0,1 21 16,-1-1-16,21 1 0,-21 0 0,22 0 15,-22 0-15,21 21 0,-21 0 16,22 0-16,-22 0 0,0 0 0,0 0 15,0 21-15,0 0 0,1 0 0,-22 0 16,0 1-16,0-1 0,0 21 16,0-21-16,0 0 0,0 22 0,0-22 15,-22 21-15,1-21 0,21 1 0,-21-1 16,21 0-16,0 0 0,-21-21 16,21 21-16,-21-21 0,21-21 62,0 0-62,21 0 16,0 21-16,0-21 0</inkml:trace>
  <inkml:trace contextRef="#ctx0" brushRef="#br0" timeOffset="150076.45">7175 13420 0,'0'-21'0,"0"42"0,0-64 16,0 22-16,0 0 0,0 0 15,0 0-15,-21 0 16,0 21-16,0 0 16,0 0-16,0 0 0,-1 0 15,1 0-15,0 21 0,21 0 16,-21 0-16,-21 21 0,-1 1 15,43-22-15,-21 21 0,21-21 16,-21 1-16,21-1 0,0 0 16,0 0-16,0 0 0,0 0 15,21-21-15,0 0 0,0 0 0,1 0 16,20 0 0,-21 0-16,21-21 0,-20 0 15,-1 21-15,21-42 0,-21 21 16,0-1-16,1 1 0,-22 0 15,0 0-15,21 0 0,-21 0 16,0-1-16,-21 44 47,21-1-47,-22 0 16,22 0-16,0 0 15,0 0-15,0 1 0,0-1 16,0 21-16,0 22 0,0-22 15,0 0-15,0 1 0,0-1 0,0 0 16,0 1-16,0-1 0,0 0 16,0 22-16,0-22 0,0 22 0,0-1 15,0 1-15,22 147 16,-1-147-16,-21-1 0,0 1 16,0-1-16,0 1 0,0-1 0,0 1 15,0-1-15,0 1 0,0-1 0,0-20 16,0 20-16,-21-21 0,-1 1 15,1-1-15,-21 22 16,21-22-16,0-21 0,-22 0 16,22 0-16,0-21 0,0 0 15,0 0-15,-1 0 0,1-21 16,-21 0-16,21-21 0,0 21 16,-1-22-16,1 1 0,-21 0 0,21-22 15,0 1-15,-1 20 0,1-20 16,0-22-16,0 22 0,21-1 0,0 1 15,0-170-15,21 169 16,0 1-16,0-1 0,22 1 16,-22-1-16,0 22 0,21 0 0,-20-1 15,20 1-15,-21 0 0,0 20 0,0 1 16,1-21-16,20 21 16,0 0-16,-42-1 15,0 1 1,21 21-16,-21 21 109</inkml:trace>
  <inkml:trace contextRef="#ctx0" brushRef="#br0" timeOffset="150676.1">7895 13568 0,'-21'0'31,"0"0"-15,0 0-16,-1 0 0,1 0 0,0 0 16,0 0-16,0 0 15,0 0-15,-1 0 0,44 0 47,-1 0-47,0 0 16,0 0-16,0 0 0,0 0 15,1-21-15,41 21 16,-42 0-16,0 0 0,-42 0 62,0 0-46,0 0-16</inkml:trace>
  <inkml:trace contextRef="#ctx0" brushRef="#br0" timeOffset="151438.01">8975 13399 0,'0'0'0,"-43"0"32,43-22-1,21 1-16,1 21-15,-1-21 0,0 21 0,-21-21 16,21 0-16,0 21 0,0-21 16,1-1-16,-22 1 15,0 0-15,-43 0 16,22 21 0,0 0-16,-21 0 0,20 0 0,-20 0 15,0 21-15,21 0 0,-22-21 0,1 21 16,21 1-16,-22-22 0,22 21 15,-21 0-15,21-21 0,21 21 0,-21 0 16,21 0 0,21 1-16,0-22 15,0 21-15,0-21 0,0 21 0,1-21 16,20 21-16,0 0 16,-21-21-16,43 43 0,-43-43 15,21 21-15,-20 0 0,-1 0 0,-21 0 16,0 0-16,0 1 15,0-1-15,0 0 0,-21 0 16,-1 0-16,-20 0 0,21-21 0,-21 22 16,-1-1-16,22-21 0,-21 0 0,-1 0 15,22 0-15,-21 0 0,21 0 0,-22 0 16,22 0-16,0-21 0,0 21 0,0-22 16,0 22-16,21-21 0,0 0 15,-22 0-15,22-21 16,0 20-1,22 22 1,-1 0 0,0-21-16,0 21 0,0 0 15,0 0-15,1 0 0,41 0 16,-21 0-16</inkml:trace>
  <inkml:trace contextRef="#ctx0" brushRef="#br0" timeOffset="151724.85">9440 13399 0,'0'0'16,"0"21"15,0 0-31,0 0 16,0 0-16,0 0 0,-21 1 0,21-1 15,-21 0-15,21 0 0,0 0 16,0 0-16,0 1 0,-21-22 0,21 21 16,-21 21-1,21-21-15,0-42 47,0 0-47,0 0 0,0 0 16</inkml:trace>
  <inkml:trace contextRef="#ctx0" brushRef="#br0" timeOffset="152048.69">9567 13081 0,'0'0'16,"-21"0"-16,0 0 16,0 21-16,21 0 15,-21-21-15,21 22 0,-22-22 16,22 21-16,22-21 31,-1 0-15,0 0-16,-21-21 15,21 21-15,-21-22 0,0 1 16,0 0 0,-21 21-16,0 0 15,0 0-15,-1 0 0,1 0 0,0 0 16,0 0-1,21 21-15,0 0 16,0 1-16,21-22 16,0 21-16,0-21 15,1 0-15,20 0 0,-21 0 0</inkml:trace>
  <inkml:trace contextRef="#ctx0" brushRef="#br0" timeOffset="152600.38">10160 12954 0,'-21'0'0,"42"0"0,-63 0 15,-1 0-15,22 21 0,0-21 16,21 21-16,-21 1 0,0-1 16,-1 0-16,22 0 0,0 21 15,-21-20-15,21-1 0,-21 21 0,21-21 16,0 22-16,0-22 0,0 42 15,0 22 1,0-64-16,0 21 0,0-20 0,0 20 16,-21-21-16,21 0 0,0 0 0,0 1 0,-21-1 15,21 0-15,-21-21 32,21-21-17,-22 21-15,22-21 0,0-1 16,0 1-16,0 0 0,0 0 15,0 0-15,0-22 0,22 22 0,-1 0 16,0 0-16,0 0 0,0 0 16,22-1-16,20 1 15,-42 0-15,64 21 0,-64 0 16,21 0-16,-20 0 0,-1 0 0,0 0 16,0 21-16,0 0 0,0 1 0,-21-1 15,0 0-15,0 0 0,0 0 0,0 0 16,-21 22-16,-85 41 15,22-41 1,41-1-16,-20-21 0,21 0 0,-1 1 16,1-22-16,0 21 0,-1 0 15,1-21-15,21 0 0,0 0 0,-1 0 16,22-21 0,0 0-16,22-1 15,-1 22-15,0-42 0,0 21 0,21 0 16</inkml:trace>
  <inkml:trace contextRef="#ctx0" brushRef="#br0" timeOffset="153088.1">10710 12891 0,'0'0'0,"-21"0"16,0 0-1,0 0-15,0 21 0,21 0 0,-22 0 16,1 21-16,21-20 0,-21 20 16,0 0-16,21 1 0,-21-1 0,21 0 15,0 1-15,0-1 0,0 0 0,0 43 16,0-43-16,0-21 16,0 22-16,0-22 0,0 0 15,0 21-15,0-20 0,21-22 0,0 21 0,0-21 16,0 0-16,1 0 15,-1 0-15,0 0 0,0 0 16,0-21-16,0-1 0,1 22 0,-1-21 16,21-42-16,-21 42 15,0-1-15,1-20 0,-1 21 0,0 0 16,-21 0-16,0-1 0,21 22 16,-21-21-16,0 42 15,0 1 1,0-1-16,0 0 0,-21 0 15,21 0-15,0 0 0,0 1 16,-21-1-16,21 21 16,-21-21-16,21 0 0,0 1 0,21-44 47,0 1-47,0 0 15</inkml:trace>
  <inkml:trace contextRef="#ctx0" brushRef="#br0" timeOffset="153387.93">11028 13102 0,'0'0'15,"-21"0"-15,-1 0 0,1 0 16,0 0-16,0 21 0,21 1 16,-21-22-16,21 21 0,21-21 31,0 0-31,0 0 15,0 0-15,-21-21 0,22-1 16,-1 1-16,-21 0 16,0 0-16,0 0 0,-21 0 15,-1 21-15,1-22 0,0 22 16,0 0-16,0 0 16,0 0-16,-1 22 0,22-1 15,0 0-15,0 0 16,0 0-16,0 0 0,0 1 15,0-1-15,22-21 0,-22 21 16,42-21-16,-21 0 0</inkml:trace>
  <inkml:trace contextRef="#ctx0" brushRef="#br0" timeOffset="153896.64">11451 13293 0,'0'0'0,"-21"0"0,0 21 16,0-21 0,21 21-16,0 0 0,-22 0 15,22 1-15,-21-1 16,21 0-16,0 0 0,0 0 16,0 0-16,0 1 0,0-1 15,-21 21-15,21-21 0,0 0 16,-21 1-16,21-1 0,0-42 62,0-1-62,0 1 0,0 0 16,0 0-16,0-21 16,0-1-16,0 1 0,21 0 15,0 20-15,0 1 0,22-21 16,-22 21-16,0 0 0,21-1 0,-20 1 15,20 21-15,0-21 0,-21 21 0,22 0 16,-22 0-16,21 21 0,-21-21 16,1 21-16,-22 1 0,0 20 0,0-21 15,0 0-15,0 22 0,0-1 0,0-21 16,0 21-16,-22-20 0,1 20 16,21-21-16,0 0 0,-21 0 0,0 22 15,21-22-15,-21-21 16,21-21 15,0 0-31,21-1 16</inkml:trace>
  <inkml:trace contextRef="#ctx0" brushRef="#br0" timeOffset="154881.81">12594 13229 0,'-63'0'16,"41"0"-1,-20 0-15,21 21 0,-21 1 16,20-1-16,-20 0 0,0 21 15,21-21-15,-1 1 0,1-1 16,0 0-16,0 21 0,21-21 0,-21 1 16,21-1-16,0 0 0,0 0 0,0 0 15,21 0-15,0-21 16,0 0-16,0 0 0,1 0 0,20 0 16,-21 0-16,0 0 0,22-21 0,-22 0 15,0 21-15,21-21 16,-21 0-16,1 0 0,-1-1 0,-21 1 15,21 0-15,0-21 0,-21-22 16,0 43 0,0 0-16,0 0 15,0 42 32,0 0-47,21-21 0,-21 21 16,0 0-16,0 1 0,21-1 15,-21 21-15,0-21 16,0 22-16,0 20 16,0-21-16,0-20 0,0 20 0,0 0 15,0 1-15,0-1 0,0 0 16,0 64-16,-21-64 0,21 1 16,-21-1-16,0 22 0,21-22 0,-21 21 15,21 1-15,-21-1 0,21 1 16,0-1-16,0-20 0,-22 20 0,22 1 15,-21 42-15,21-43 0,0-21 16,0 1-16,0-1 0,0 0 16,0 1-16,0-22 0,0 21 0,0-21 15,0 1-15,-21-22 0,21 21 0,-21-21 32,0 0-32,0-21 15,-1-1-15,1 1 0,21 0 0,-21 0 16,-21 0-16,21-22 0,-1 1 0,-62-43 15,41 43 1,22 0-16,-21-22 0,0 22 0,20-22 0,1 1 16,0 21-16,21-22 0,0 1 15,0 20-15,0 1 0,0 0 0,0-1 16,21 1-16,0 0 0,1-1 0,62-63 16,-41 43-1,-1 42-15,-21 0 16,21-22-16,-20 22 0,20 0 0,0-43 15,1 43-15,-22 0 0,21 0 16</inkml:trace>
  <inkml:trace contextRef="#ctx0" brushRef="#br0" timeOffset="155417.5">13420 13145 0,'0'21'15,"0"0"1,21-21 31,-21-21-47,0 0 31,-21 21-15,-1 0-1,1 0 1,21 21-1,0 0 17,0 0-17</inkml:trace>
  <inkml:trace contextRef="#ctx0" brushRef="#br0" timeOffset="155775.82">13420 13526 0,'0'21'16,"0"-42"-16,-22 42 0,22 0 0,0 0 16,0 0-1,22-21 1,-22-21-1,21 0-15,-21 0 16,-21 21 15,-1 0-31,1 0 16,0 0-16,21 21 0,-21 0 16,0 0-1,42-21 16,0 0-31,0 0 16,0 0-16,1-21 0,-1 21 0,0-21 16,0 0-16</inkml:trace>
  <inkml:trace contextRef="#ctx0" brushRef="#br0" timeOffset="156160.6">14245 13081 0,'0'21'31,"0"0"-31,21-42 47,-21 0-31,-21 21 15,0 0-31,0 0 16,0 21-16,21 0 0,-22-21 15,22 22-15,-21-22 16,21 21-16,21-21 31,1 0-31,-1 0 16,0 0-16</inkml:trace>
  <inkml:trace contextRef="#ctx0" brushRef="#br0" timeOffset="156537.39">14118 13547 0,'0'21'16,"0"-42"-16,0 63 0,0-21 16,21-21 15,0 0-16,1 0-15,-1 0 16,0-21-16,-21 0 16,0 0-16,0 0 15,-21 21 1,0 0-16,-1 0 0,1 0 16,0 0-16,0 21 15,21 0-15,-21 0 16,21 0-16,21-21 31,0 0-15,0 0-16,0 0 0,1-21 15</inkml:trace>
  <inkml:trace contextRef="#ctx0" brushRef="#br0" timeOffset="157371.91">15367 13314 0,'-64'0'16,"128"0"-16,-149 0 16,64 0-16,0 0 15,42 0 17,0 0-32,22 0 0,-22 0 15,21 0-15,22 0 0,-22 0 0,21 0 16,-20 0-16,20-21 15,1 21-15,-1 0 0,1 0 0,-1 0 16,22 0-16,-22-21 0,1 21 0,-1 0 16,1 0-16,-22 0 0,22-22 15,-22 22-15,22 0 16,-22 0-16,-21 0 0,0-21 0,0 21 0,1 0 16,-1 0-16,-21-21 15,0 0 1,-21 21-1,-1 0-15,1 0 16,0-21-16,0 21 0,0-21 16,0-1-16,-1 22 0,1 0 15,0-21-15,0 21 0,-21-21 0,-1 0 16,22 21-16,-21 0 0,21 0 16,-1 0-16,1 0 0,0 0 15,0 0-15,0 0 0,0 0 16,-1 0-16,44 21 31,-1 0-31,0-21 0,21 0 16,1 21-16,-1-21 0,0 0 0,1 0 15,-1 0-15,21 22 16,-20-22-16,-1 0 0,22 0 16,-22 0-16,-21 0 0,0 0 0,0 0 15,-21 21 16,-21-21-31,0 21 0,0 0 16,0-21-16,-64 85 16,43-64-16,-1 21 0,1-21 0,0 22 15,-1-22-15,1 21 0,0 1 16,21-22-16,-22 21 0,22-21 0,0 0 16,0 1-16,0-1 0,21 0 0,-22-21 15,22 21 1,-42-21-1</inkml:trace>
  <inkml:trace contextRef="#ctx0" brushRef="#br0" timeOffset="168948.84">17314 12615 0,'0'0'0,"-21"0"16,0 0-16,0 0 15,42 0 17,0 0-32,21 0 15,-20 0-15,20 0 0,21 0 16,-20 0-16,-1 0 0,22 0 0,-1 0 16,-21 0-16,22 0 0,-1-21 0,1 21 15,-22 0-15,64 0 16,-64 0-16,1 0 0,20 0 15,-42 0 1,-42 0 0,0 0-16,0 0 15,0 0-15,-22 0 0,22 21 16,0-21-16,-21 0 0,21 0 0,-1 0 16,1 0-16</inkml:trace>
  <inkml:trace contextRef="#ctx0" brushRef="#br0" timeOffset="169236.75">17780 12637 0,'0'21'15,"0"0"1,0 0-16,0 0 0,0 22 16,0-22-16,0 21 0,0-21 0,0 22 15,0 20-15,0-21 0,0 1 16,0-1-16,0 22 0,-21-22 0,21 0 15,0 22-15,-21-22 0,21 0 16,-22 43-16,22-43 16,0-20-16,0 20 0,0-21 0,0 0 15,0 0-15,0 1 0,0-44 47,22 1-47,-22 0 16,21 21-16,0-21 0,0 0 0</inkml:trace>
  <inkml:trace contextRef="#ctx0" brushRef="#br0" timeOffset="169689.61">18119 13483 0,'0'-21'47,"0"0"-47,21 0 0,-21 0 16,21-1-16,0 1 0,0 0 15,0-21-15,1 21 0,-1-22 0,0 1 16,21 0-16,-21-1 0,1 22 0,-22-21 16,0 21-16,0-1 0,0 1 15,0 0-15,-22 21 16,1 0-16,-21 0 0,21 21 15,-22 0-15,1 22 16,21-22-16,21 0 0,-21 0 0,21 0 0,0 1 16,0-1-16,21 0 15,0-21-15,0 21 0,22 0 0,-22 0 16,42 1-16,-42-1 16,1 0-16,-1 0 0,0 0 0,0-21 15,-21 21-15,21 1 0,-21-1 0,0 0 16,0 0-16,0 0 15,0 0-15,-21-21 16,42 0 15,0-21-15,1 21-16</inkml:trace>
  <inkml:trace contextRef="#ctx0" brushRef="#br0" timeOffset="171776.44">19092 13060 0,'0'0'0,"-21"0"0,0-21 0,21 0 0,-21 21 16,0 0-16,-1 0 0,-20 0 15,0 0-15,21 0 0,-1 21 16,-20-21-16,21 42 0,-21 0 15,20 1-15,1-22 0,0 21 16,0-21-16,0 22 0,21-1 16,0-21-16,0 43 0,0-43 15,0 0-15,0 0 0,21 0 16,0 1-16,0-22 0,0 0 0,1 0 16,-1 0-16,0 0 0,0 0 0,21 0 15,-20-22-15,-1 22 0,21-21 16,-21 0-16,43-42 15,-1-22 1,-63 64-16,0 0 0,0-22 16,0 22-16,0 0 0,0 0 15,0 0-15,0 42 32,0 0-32,0 0 15,0 0-15,0 0 0,0 22 16,0-22-16,0 0 0,0 0 0,0 0 15,0 22-15,21-22 0,1 0 16,-1 0-16,0 0 0,0-21 16,0 0-16,0 0 0,1 0 0,-1 0 15,0 0-15,0 0 0,0 0 16,64-63 0,-43 21-16,-42 20 0,21 1 15,1 0-15,-22 0 0,0-21 16,21 20-16,0-20 0,-21 21 0,21 0 15,-21 0-15,0-1 0,21 1 16,0 0-16,-21 42 16,0 0-1,0 1-15,0-1 16,0 0-16,0 42 16,0-41-16,0-1 0,0 0 0,0 21 0,0-21 15,22 1-15,-22-1 0,21 0 16,-21 0-16,21-21 0,0 21 15,0 0-15,0-21 0,1 0 16,-1 0-16,21-21 16,-21 0-16,-21 0 0,21 0 15,1 0-15,-1-1 0,0 1 0,0 0 16,-21-21-16,21 21 0,0-1 16,1-20-16,-22 21 0,0-21 0,21 20 15,-21 1-15,21 0 0,-21 0 16,0 0-16,0 42 31,0 0-31,0 0 16,0 0-16,0 1 15,0 41-15,0-21 16,0-20-16,0-1 0,0 0 16,0 0-16,0 0 0,21-21 0,0 21 15,0 1-15,1-22 0,-1 21 16,0-21-16,0 0 0,0 0 15,0 0-15,1 0 0,20 0 0,-21-21 16,0 21-16,0-22 0,22 1 0,-22 21 16,0-21-16,0 0 0,0 0 15,1-22-15,-1 22 0,-21-21 16,21 21-16,0-64 16,-21 43-16,0 21 0,0-1 15,0 1-15,-21 21 16,0 0-16,21 21 15,-21 1-15,-1-1 16,22 0-16,-21 0 0,21 0 0,0 0 16,0 1-16,0-1 0,0 21 15,0-21-15,0 0 0,0 1 16,0-1-16,0 0 0,21-21 0,1 21 0,20 0 16,0 0-1,-21-21-15,1 0 0,-1 0 16,0 0-16,0 0 0,21 0 0,-20 0 15,-1-21-15,0 0 0,21 21 16,-21-21-16,22-21 0,-22 20 16,0-20-16,0 21 0,0 0 0,-21 0 15,0-1-15,0 1 0,22 0 16,-22 0-16,-22 21 16,22 21-1,0 0 1,0 0-16,0 1 15,0-1-15,0 0 0,22 0 16,-1 0-16,-21 0 16,21 1-16,0-1 0,-21 0 15,21 0-15,0-21 0,-21 21 0,22-21 16,-1 21 0,0-21-16,0 0 15,0 0-15,0 0 0,1 0 0,20-21 16,-21 21-16,0-21 0,22 0 15,-22 0-15,0 0 0,0-1 0,21 1 16,1-21-16,-43 0 16,21 20-16,-21 1 0,21-21 15,-21 21-15,0 0 0,0-1 0,0 1 0,-21 21 32,0 0-32,0 0 0,-1 21 15,22 1-15,-21-1 0,21 0 16,0 0-16,0 0 0,0 22 15,0-22-15,0 0 0,0 0 0,0 0 16,21 0-16,-21 1 0,22-1 16,-22 0-16,21 0 0,0-21 15,-21 21-15,-21-42 47,0 21-47,21-21 0,-22 0 16,1 21-16,0-21 15,21 42 17,0 0-17,0 0-15,0 0 16,0 0-16,0 1 0,21-22 16,0 0-16,1 21 0,-1-21 0,0 0 15,0 0-15,21 0 0,-20 0 16,20 0-16,64 0 15,-64 0-15,0-21 0,-20-1 0,20 22 16,0-21-16,-21 0 0,22 0 16,-22 21-16,21-21 0,-21 0 15,1-22-15,-1 22 0,0-21 16,-21-1-16,0 22 0,0 0 16,0-21-16,0 21 0,0-1 0,0 1 15,-21 21 1,0 0-16,-1 0 0,22 21 15,-21-21-15,21 22 0,-21-1 0,21 21 16,0-21-16,-21 0 0,21 22 0,0-22 16,0 0-16,0 0 15,0 0-15,0 43 16,0-43-16,0 0 0,21-21 0,0 0 16,-21 21-16,21-21 0,1 0 15,-1 0-15,0 0 0,0 0 16,-21-21-16,21 21 0,-21-21 15,0 0-15,0 0 16,0 0-16,21-1 16</inkml:trace>
  <inkml:trace contextRef="#ctx0" brushRef="#br0" timeOffset="174075.85">23368 13229 0,'0'21'32,"0"1"-1,21-22 0,0 0-31,0 0 16,1 0-16,-1 0 0,0 0 15,0 0-15,21-22 0,-20 22 0,20-21 16,-21 0-16,21 0 0,1 0 16,-22 0-16,0-1 0,43-41 15,-43 42-15,0-22 0,0 1 0,0 0 16,0 21-16,-21-22 15,0 1-15,0 0 0,22 20 0,-22-20 16,0 21-16,0 0 0,0 0 0,0-1 16,0 44 15,-22-1-15,22 0-16,0 21 0,-21 1 0,21-1 15,-21 0-15,0 1 0,21 20 0,-21-21 16,21 22-16,-21-22 0,-1 22 15,1 42-15,0-43 16,0-21-16,21 22 0,-21-1 0,0 1 16,-1 21-16,1-22 0,0 1 15,21-1-15,-21 1 0,0-1 0,0 1 16,-1-1-16,1 1 0,0-1 0,21 43 16,-21 0-1,21-43-15,0-20 0,0-1 0,0 21 16,0-41-16,0-1 0,21 0 15,-21 0-15,0 0 0,21-21 16,22 0-16,-22 0 0,0-21 16,21 0-16,-21-21 0,22 20 0,-1-20 15,-21 21-15,22-43 0,-1 22 16,-21-21-16,21-1 0,-20 1 16,-1-1-16,0-21 0,0 22 0,-21-22 15,0 22-15,0-85 16,0 84-16,-21 1 0,0 20 0,0-20 15,-22 42-15,22-22 0,0 22 0,-21 0 16,20 0-16,-20 0 16,21 21-16,0 0 0,0 0 15,42 0 1,0 0-16,0 0 16,21-22-16,-20 22 0,20-21 0,43 0 15,-43 21-15,0-21 16,1 0-16,-1 0 0,0 21 15,1-22-15,-22 1 0,21 0 0,0-21 16,-20 21-16,-1-1 0,0 1 16,0 0-16,-21-21 0,21-1 15,-21 22 1,0 42 0,0 1-16,0 20 15,0-21-15,0 0 0,0 0 16,0 22-16,0-22 0,0 0 0,0 0 15,0 0-15,0 1 0,0-1 0,0 0 16,21 0-16,1-21 0,-1 0 16,0 0-16,0 0 0,43 0 15,-43 0-15,21 0 0,-21 0 16,22 0-16,-22-21 0,21 0 16,-21 21-16,0-21 0,22-1 0,-22 1 15,21-42-15,-21 42 16,1-1-16,-22 1 0,0 0 15,21 21-15,-21-21 0,21 0 0,-21 42 32,0 0-17,0 0-15,0 0 0,0 1 0,0-1 0,0 0 16,0 0-16,0 0 0,0 0 16,0 1-16,0 20 15,0-21-15,0 0 0,21-21 0,0 21 16,0-21-16,1 0 15,-1 0-15,0 0 0,0 0 16,0 0-16,0-21 0,1 0 16,-1 0-16,21 0 15,-21-22-15,0 22 0,-21 0 0,0-42 16,0 41-16,0 1 0,0 0 16,0 0-16,0 0 0,-21 0 0,0 21 15,0 0-15,0-22 0,0 22 0,-1 0 16,-20 0-16,21 0 15,0 0-15,0 0 16,42 0 0,0 0-1,0 0-15,21-21 0,-20 21 16,-1 0-16,0-21 0,0 21 16,21-21-16,-20 21 0,-1 0 15,0 0-15,21 0 0,-21 0 0,1 0 0,20 0 16,0 0-1,-42 21-15,21 0 0,-21 0 16,0 1-16,0-1 0,0 0 16,0 0-16,0 0 0,0 0 0,0 1 15,0-1-15,0 0 0,0 0 0,0 0 16,0 0-16,0 1 16,0-1-16,0-42 46,0-1-30,0 1-16,0 0 0,0 0 16,0 0-16,22 0 0,-1-1 15,0-20-15,0 21 0,0-21 0,0 20 16,1-20-16,-1 21 0,0 0 16,0 0-16,0 21 0,0-22 0,1 22 15,-1 0-15,-21 22 16,21-22-16,-21 21 0,0 0 0,0 0 15,0 21-15,0-20 0,0-1 0,0 21 16,0-21-16,0 0 0,0 22 16,0-22-16,0 0 0,0 0 0,0 0 15,0 1-15,0-1 0,0-42 47,0-1-31,21 1-1,-21 0-15,21 0 0,0-21 0,-21 20 16,22 1-16,-1-21 0,0 21 0,0-22 16,0 22-16,0-21 0,-21 21 15,22 0-15,-1-1 0,0 22 0,0-21 16,0 21-16,0 21 16,-21 1-1,0 20-15,0-21 0,0 0 0,0 22 16,0-22-16,0 21 0,0-21 0,-21 0 15,21 22-15,-21-22 0,21 0 16,0 0-16,0 0 0,0 1 16,0-44 31,0 1-47</inkml:trace>
  <inkml:trace contextRef="#ctx0" brushRef="#br0" timeOffset="177603.09">27136 13060 0,'0'-21'31,"0"42"250,0 0-265,21-21-16,-21 21 0,21-21 0,-21 21 16,0 1-16,21-22 0,0 21 15,0 0-15,-21 0 16,22-21-16,-1 0 0,-21 21 16,21-21-16,0 0 0,0 0 15,0 0-15,1 0 16,-1 0-16,0 0 0,-21-21 15,21 0-15,0 21 0,-21-21 0,21 0 16,1-22-16,-1 22 0,-21 0 16,21-21-16,0-1 0,21 1 15,-20-22-15,62-84 16,-41 106-16,-1-22 0,0 22 16,1 0-16,-22-1 0,21 1 0,0 0 15,1 21-15,-22-1 0,21 1 16,-21 0-16,1 21 0,-1 0 0,0 0 15,-21 21-15,0 0 0,0 1 16,0-1-16,0 0 16,0 0-16,0 0 0,0 0 15,0 1-15,0-1 0,0-42 47,0-1-47,0 1 16,0 0-16,-21 0 15,0 0-15,21 0 0,0-1 16,0 1-16,-22 21 0,1-21 16,0 0-16,0 21 0,0 0 15,0 0-15,-1 0 16,-20 21-16,21 0 0,0 0 0,0 1 16,-22 20-16,-20 43 15,42-43-15,-1 21 0,-20-20 16,21 20-16,0 1 0,0-22 0,-1 22 15,22-22-15,0 0 0,0 1 0,0-1 16,0 0-16,0-21 0,22 1 16,-1-1-16,0 0 0,42 0 15,-41-21-15,20 0 0,0 0 0,1 0 16,-1 0-16,0 0 0,1-21 16,-1 21-16,0-21 0,1 0 0,-22-22 15,21 22-15,0-21 0,-20 21 0,-1-22 16,0 1-16,0 0 0,0-1 15,0 1-15,-21 21 0,22-22 0,-22 22 16,0 0-16,0-42 16,0 84-1,0 0-15,0 0 0,0 0 16,-22 0-16,1 22 16,21-22-16,-21 21 0,21 22 15,0-22-15,0-21 0,0 22 0,0-22 16,0 0-16,0 0 0,0 0 15,21 0-15,0 1 16,1-22-16,-1 0 0,21 0 0,-21 0 16,0 0-16,1-22 0,20 1 15,21-21 1,-41 21-16,-1-22 0,0 22 0,0 0 16,0-21-16,0 21 0,-21-22 15,0 22-15,22-21 0,-22 21 0,0-1 16,0 1-16,0 0 15,0 42 1,0 0-16,-22 1 16,22-1-16,-21 0 0,21 0 15,0 21-15,0-20 0,0-1 0,-21 21 16,21 0 0,0 1-16,0-22 0,0 0 15,0 0-15,0 0 0,21-21 0,0 22 0,1-22 16,20 0-16,-21 0 15,0 0-15,22 0 0,-22 0 16,21 0-16,0-22 0,1 1 0,-1 0 16,0 0-16,1 0 0,-1 0 15,0-22-15,-20 22 0,20-21 0,-21-1 16,0 22-16,0-21 0,-21 0 0,0 20 16,0 1-16,0 0 0,0 0 15,0 0-15,-21 21 0,0 0 0,0 0 16,0 0-16,0 0 0,-1 0 15,-20 21-15,42 0 16,0 0-16,0 0 16,21-21-16,0 22 0,1-1 15,-1-21-15,-21 21 0,21 0 0,0 0 16,0-21-16,0 43 16,-21-22-16,0 0 0,22 0 15,-22 0-15,0 0 0,0 1 0,0-1 16,0 0-16,0 0 15,0 0-15,0 0 0,21-21 16,0 22 0,0-22-16,0 0 0,0 0 15,1 0-15,-1 0 0,42-43 16,-20 22 0,-1 0-16,-21-21 0,21 20 0,-20 1 15,-1-21-15,0 21 0,0-22 16,0 22-16,-21-21 0,0 21 0,0-22 15,0 22-15,0 0 0,0 0 16,-21 21-16,0 0 0,0 0 16,0 0-16,-1 0 15,22 21 1,0 0-16,22 0 16,-1-21-16,-21 22 0,21-1 15,0-21-15,0 21 0,-21 0 0,0 0 16,21 0-16,-21 1 15,0-1-15,0 0 0,0 21 16,0-21-16,0 1 16,0-1-16,0 0 0,0 0 15,22-21-15,-22 21 0,21-21 16,0 0-16,0 21 0,0-21 16,0 0-16,1 0 0,-1 0 15,21 0-15,-21 0 0,22 0 0,-22 0 16,21 0-16,-21-21 0,0 21 0,22-21 15,-22 0-15,0 0 0,0 0 16,22-22-16,-22-41 16,-21 41-16,0 22 15,0 0-15,0 0 0,0 0 0,0-1 16,0 1-16,-21 21 16,-1 0-16,1 0 15,0 21-15,0 1 16,21-1-16,-21 0 0,21 0 15,0 0-15,0 0 0,0 22 0,0-22 16,0 0-16,0 0 0,0 0 16,21 1-16,0-1 0,0-21 15,22 0-15,-1 21 16,0-21-16,-21 0 0,22 0 0,-22 0 16,21 0-16,-21-21 0,1 21 0,41-43 15,-42 22-15,0 0 16,1 0-16,-1 0 0,0-22 15,0 22-15,-21 0 0,0 0 0,0-21 16,0 20-16,0 1 16,0 42-1,-21 1 1,0-1-16,21 0 0,-21 0 16,21 0-16,-22 43 15,1-43-15,21 0 0,-21 0 0,21 0 16,0 1-16,0-1 0,0 0 15,0 0 1,0-42 15,0 0-31,0 0 16,21-1-16,0 1 0,-21-21 16,22 21-16,-1-22 0,0 22 0,0-21 15,0 21-15,22-22 0,-22 22 16,0 0-16,21 0 0,-21 0 0,1 0 15,-1 21-15,0 0 0,0 0 16,0 0-16,0 0 0,-21 21 16,0 0-16,0 0 0,0 0 15,0 22-15,0-22 0,0 0 16,0 21-16,0-21 0,0 22 0,0-22 16,0 0-16,22 0 0,-22 0 15,21 1-15,-21-1 0,21 0 0,0-21 16,0 0-16,-21 21 0,21-21 15,1 0-15,-1 0 0,0 0 0,0 0 16,0 0-16,0-21 0,1 0 16,-1 21-16,0-21 0,0-22 0,-21 22 15,21-21-15,0-1 0,1-41 16,-1 41-16,-21 1 16,21 0-16,0-22 0,0 22 0,22-64 15,-43 64-15,63-85 16,-63 106-16,0-1 15,0 1-15,0 42 32,-21 1-32,0 20 0,0 0 15,-1 1-15,1-1 0,-21 21 16,21 1-16,0-1 0,-1 1 0,1-1 16,0 1-16,21-22 0,0 22 0,0-22 15,0-21-15,0 22 0,0-22 16,0 21-16,0-21 0,0 0 15,0 1-15,21-22 16,0 0-16,1 0 0,-1 0 16,0 0-16,0 0 0,0-22 15,0 22-15,1-21 0,-1 0 0,0 0 16,0 0-16,21-22 16,-42 22-16,0-21 0,22 21 0,-22-43 15,0 43-15</inkml:trace>
  <inkml:trace contextRef="#ctx0" brushRef="#br0" timeOffset="177856.94">31432 12552 0,'22'0'31,"-1"0"-31,0 0 16,21 0-16,-21-21 0,22 21 0,-1 0 15,0 0-15,1 0 0,-1-21 16,0 21-16,1 0 0,20 0 16,-20 0-16,20 0 15,-42 0-15,0 0 0,1 0 16,-44 0 15,1 0-31,0 0 16,-21 0-16</inkml:trace>
  <inkml:trace contextRef="#ctx0" brushRef="#br0" timeOffset="180012.24">15875 14415 0,'0'-22'0,"0"44"0,0-65 0,0 22 16,0 0-16,0 0 15,-21 42 1,21 0-16,-21 21 16,-1-20-16,22 41 0,0-21 15,-21 1-15,0 20 0,0 1 0,0 42 16,0-64-16,-1 0 15,22 1-15,0-1 0,-21 0 0,21 1 16,-21-22-16,21 0 0,0 0 0,0 0 16,0-42-1,0 0 1,0 0-16,21 0 16,-21-1-16,21 1 0,-21-21 15,22 21-15,-1-22 0,21-20 16,-21 42-16,0-22 0,1 22 15,-1-21-15,0 21 0,0 0 0,0 21 16,0 0-16,1 0 0,-22 21 16,21-21-16,-21 21 0,21 21 15,0-21-15,-21 1 0,0 20 16,0-21-16,21 0 0,-21 0 0,21 22 16,-21-22-16,22 0 0,-22 0 0,21-21 15,0 21-15,0-21 0,21 0 16,-20 0-16,41 0 15,-21 0-15,-20-21 0,20 0 16,-21 0-16,0 0 0,22 0 0,-22-1 16,0 1-16,0-21 0,0 21 15,0-22-15,-21 1 0,0 0 0,22-1 16,-22 1-16,0-21 0,21 20 16,-21 22-16,0-64 15,0 64-15,0 0 0,0 42 31,0 0-31,0 1 0,-21 20 16,21 0-16,-22-21 0,22 22 16,0 20-16,-21-20 0,21-1 0,-21 0 15,21 1-15,0-1 0,0-21 16,0 21-16,0-20 0,21-1 0,22 21 16,-22-21-16,0-21 0,21 0 15,-21 0-15,1 0 0,20 0 16,-21 0-16,21 0 0,-20 0 0,-1-21 15,21 0-15,-21 0 0,22 21 0,-22-21 16,21-22-16,-21 22 0,0-21 16,-21 21-16,0-1 15,0 1-15,0 0 0,0 42 32,0 0-32,-21 1 15,0-1-15,21 0 16,-21 0-16,21 0 0,-21 0 15,0 1-15,21-1 0,0 21 16,-22-42-16,22 21 0,-21-21 16,21-21 31,0 0-47,0 0 0,21 21 0,1-21 0,-22-1 15,21 1-15,0 0 0,-21 0 16,21 0-16,-21 0 0,21-1 15,0 22-15,1-21 0,-1 21 16,0 0-16,0 0 16,-21 21-16,0 1 0,0-1 15,21-21-15,-21 21 0,21 0 0,-21 0 16,0 0-16,0 1 0,22-1 16,-22 0-16,0 0 15,21-21 1,-21-21 15,21 21-31,-21-21 0,21 0 16,0-1-16,0-20 15,1 21-15,-22 0 0,21 0 0,21-22 16,-21 1-16,0 21 16,1 0-16,-1-1 0,0 22 15,21 0-15,-21 22 16,-21-1-16,0 0 15,0 0-15,0 0 0,0 22 16,0-22-16,0 0 0,0 0 16,0 0-16,0 0 0,22 1 0,-22-1 15,0 0-15,0 0 0,21-21 0,0 21 16,0-21-16,0 0 0,0 0 16,1 0-16,-1 0 15,0 0-15,0 0 0,0 0 16,0-21-16,22 0 0,-22 0 15,0 0-15,21-43 16,-20 22-16,-1-22 16,-21 22-16,21 0 0,-21-22 0,0 22 15,0-1-15,0-20 0,0 21 16,0-1-16,0 22 0,0-21 0,0 21 16,0-1-16,0 44 15,-21 20 1,21-21-16,-21 21 0,-1 43 15,22-43-15,0 22 0,-21-22 16,21 1-16,0-1 0,0 0 16,0 1-16,0-22 0,0 21 0,0-21 15,0 0-15,0 1 0,0-1 16,0 0-16,21 0 0,-21 0 0,22-21 16,-1 0-16,0 0 0,0 0 15,0 0-15,0 0 16,1-21-16,-1 21 0,-21-21 15,21 0-15,0 0 16,-21-1-16,0 1 0</inkml:trace>
  <inkml:trace contextRef="#ctx0" brushRef="#br0" timeOffset="180311.14">16595 14796 0,'21'0'31,"0"0"-31,0-22 15,0 1-15,0 21 0,1-21 0,20 21 16,-21-21-16,0 21 0,22-21 16,-22 21-16,21 0 0,-21-21 0,0 21 15,1-22-15,-1 22 0,0 0 16,0 0-16,0 0 0</inkml:trace>
  <inkml:trace contextRef="#ctx0" brushRef="#br0" timeOffset="180943.77">19537 14542 0,'0'-22'16,"0"44"-16,21-65 0,-21 22 0,21 21 16,-21-21-16,0 0 0,0 0 0,0-1 15,0 1 1,0 42 15,0 1-31,0 20 16,0-21-16,0 21 0,0 22 15,-21-22-15,0 1 0,21 20 0,-21-21 16,21 1-16,-22-1 0,1 0 0,21 1 16,-21-1-16,21 0 0,0-20 15,0 20-15,0-21 0,0 0 0,0 0 16,0 1-16,0-1 15,21-21 1,0 0-16,-21-21 16,22-1-16,-1 22 0,-21-21 15,0 0-15,0 0 0,0 0 16,21 0-16,-21-1 0,0 1 0</inkml:trace>
  <inkml:trace contextRef="#ctx0" brushRef="#br0" timeOffset="181191.63">19325 14817 0,'0'0'0,"-21"0"0,0 0 15,42 0 1,0 0 0,21 0-16,-20 0 0,20-21 0,-21 21 15,21 0-15,1 0 0,-22-22 0,21 22 16,1 0-16,-1-21 0,-21 21 15,21 0-15,1-21 0,-22 21 0,0 0 16,0 0-16,0 0 0,1-21 0,-1 21 16,0 0-1,0 0 1</inkml:trace>
  <inkml:trace contextRef="#ctx0" brushRef="#br0" timeOffset="182366.96">20489 14817 0,'21'0'0,"-42"0"16,64-21-16,-22 21 0,0-22 0,0 1 16,-21 0-16,0 0 0,0 0 15,0 0-15,0-1 0,-21 1 16,0 0-16,0 0 15,-1 0-15,1 21 0,0 0 16,0 0-16,-21 0 0,20 0 0,1 0 16,0 21-16,0 0 0,0 0 15,0 22-15,-1-22 0,1 0 0,0 21 16,0-21-16,21 22 0,0-22 16,-21 0-16,21 0 0,0 0 0,0 1 15,0-1-15,0 0 16,21-21-16,0 21 0,0-21 0,0 0 15,1 0-15,-1 0 0,21 0 16,-21-21-16,22 0 0,-22 21 16,21-21-16,-21-1 0,0 22 0,1-21 15,-1 0-15,0 0 0,0 0 0,0 0 16,-21-1-16,21-20 0,-21 0 16,0 21-16,0-1 15,0 44 16,0-1-31,0 0 0,0 0 16,0 0-16,0 0 0,0 22 16,0-22-16,0 0 0,0 0 0,0 22 15,0-22-15,22 0 0,-1 0 0,21-21 16,-21 21-16,0 0 16,22-21-16,-1 0 0,0 22 0,-20-22 15,20 0-15,0 0 0,1 0 0,-1 0 16,0-22-16,43 1 15,-43 0-15,1 0 0,-1 0 0,-21 0 16,21-1-16,-20 1 0,-1-21 0,-21 21 16,0-22-16,0 22 0,0 0 15,0 0-15,0 0 0,0 0 0,-21-1 16,-1 22-16,1 0 0,0 0 16,-21 0-16,21 22 0,-1-1 15,1-21-15,-21 21 0,42 0 0,-21 0 16,0 0-16,-1 1 0,22-1 0,-21 0 15,21 0-15,0 0 16,43-21 0,-22 0-16,0 0 0,0 0 15,0 0-15,22 0 0,-22 0 0,0-21 16,21 0-16,1 0 0,-1 0 16,-21-1-16,0 22 15,-21-42-15,21 21 0,1 0 16,-22 0-16,21 21 15,-21 21 17,0 0-32,0 0 0,0 0 15,-21 0-15,21 22 0,-22-1 16,22 0-16,0-20 0,0 20 16,0-21-16,0 21 0,0 1 15,0-22-15,22 21 0,-1 1 0,-21-1 16,0 21-16,0-20 0,0-1 0,0 0 15,0 1-15,0-1 0,0 22 16,0-22-16,0 0 0,0 1 0,0-1 16,0 21-16,0-20 0,0-1 0,0 0 15,0 22-15,0-22 0,0 1 16,42 62-16,-42-83 16,0 20-16,0-21 0,0 21 0,-21-20 15,0-22-15,0 21 0,-1-21 16,1 0-16,0 0 0,0-21 15,21-1-15,-21 1 0,-22-42 16,22 20-16,0-62 16,21 62-16,0-20 0,-21-1 0,21 1 15,21-22-15,-21 22 0,21-1 0,0 1 16,1-1-16,-1 1 0,0-1 16,21 1-16,-21 20 0,1 1 0,62-43 15,-63 43-15,22 0 16,-22 20-16,42-41 0,-20 42 15</inkml:trace>
  <inkml:trace contextRef="#ctx0" brushRef="#br0" timeOffset="182715.76">22881 14224 0,'0'0'0,"0"-21"0,0 42 31,0 0-31,0 0 0,0 22 0,-21-1 16,21 0-16,0 1 0,-21-1 15,21 22-15,-21-22 0,21 21 0,0-20 16,0 20-16,-22-20 0,22-1 0,0 0 15,0 1-15,0-1 0,0 0 16,0-21-16,0 1 0,-21-1 0,21 0 16,0 0-16,0 0 0,21-21 31,1 0-31,-1-21 16,-21 0-16,21 0 0,0 0 15,0-1-15,0 1 0</inkml:trace>
  <inkml:trace contextRef="#ctx0" brushRef="#br0" timeOffset="183049.57">23135 14605 0,'0'0'15,"0"21"1,0 0-16,0 1 0,0-1 16,-21 0-16,21 0 0,-21 21 0,21-20 0,0-1 15,0 0-15,0 0 0,0 0 16,0 0-16,0 1 0,0-1 15,0 0-15,21 0 16,0-21-16,0 0 0,0 0 16,1 0-16,-1 0 0,-21-21 15,21 0-15,0 0 0,-21-1 0,21 1 16,-21 0-16,0 0 0,0 0 16,21-22-16,-21-20 0,0 21 15,0 20-15,0 1 0,-21 0 16,21 0-16,-21 0 0,0 21 15,0 0-15,0 0 0,-1 0 0,1 0 0,0 0 16,-21 0 0,-1 21-16,22-21 15,0 0-15</inkml:trace>
  <inkml:trace contextRef="#ctx0" brushRef="#br0" timeOffset="183326.41">22352 14520 0,'21'-21'31,"21"21"-31,-20 0 0,20 0 0,21-21 16,-20 21-16,20 0 0,-20-21 15,20 21-15,1 0 0,-1 0 0,-21-21 16,1 21-16,-1 0 0,0 0 15,1 0-15,-1-21 0,-21 21 0,0 0 16,1 0-16,-1 0 16,-42 0 15,21-22-15</inkml:trace>
  <inkml:trace contextRef="#ctx0" brushRef="#br0" timeOffset="183924.66">25040 14626 0,'0'-21'15,"0"42"-15,0-63 0,0 21 0,0 0 0,0-22 16,21 22-16,-21 0 0,21 0 0,-21 0 16,0-1-16,0 1 0,0 0 15,0-21-15,0 21 16,0 42 15,0 0-31,0 21 0,0 1 0,0-1 16,0 21-16,0-20 0,0 41 15,0-20-15,-21-1 0,0 22 0,0-21 16,21 20-16,-21 1 0,0 0 0,-1-1 16,1 1-16,-21 84 15,21-105-15,0 20 0,-1 1 16,1-21-16,-21 20 0,21-20 0,0-1 16,-1 1-16,-20-22 0,21 0 15,0 1-15,21-22 0,-21 0 0,21 21 16,0-63-1,0 0-15,0 0 16,0 0-16,0-22 0,21 1 0,0 0 16,-21-1-16,21 1 0,0-21 0,0-1 15,-21 1-15,22-1 0</inkml:trace>
  <inkml:trace contextRef="#ctx0" brushRef="#br0" timeOffset="184245.48">24955 14605 0,'0'0'0,"0"-42"0,0-1 0,0 1 16,0 21-16,0-21 0,0-1 16,43-20-16,-22 42 15,0-1-15,0 1 0,22 0 16,-22 0-16,21 21 0,0-21 0,22 0 16,-22 21-16,1 0 0,20 0 0,-21 0 15,1 21-15,-22 0 0,21 21 16,-42-21-16,0 22 0,0-22 0,0 21 15,0 1-15,-42-1 0,21 0 16,-22-21-16,22 22 0,-21-22 0,0 0 16,-1 21-16,22-20 0,-21-1 15,-1 0-15,22-21 16,21 21-16,-21-21 0,42 0 31,0 0-15,1-21-16,-1 21 0,0 0 15,0 0-15</inkml:trace>
  <inkml:trace contextRef="#ctx0" brushRef="#br0" timeOffset="185476.77">25506 14753 0,'0'0'0,"21"0"0,0 0 0,0 0 15,0 0-15,1-21 16,-1 0-16,0 0 0,21 0 0,-21-1 15,1-20-15,20 21 0,-21-21 16,21 20-16,1-20 0,-22 0 16,0-1-16,0 22 0,0-21 0,1 21 15,-22 0-15,0-1 0,0 1 16,-22 21-16,-20 0 16,21 0-16,0 0 0,0 21 0,-22-21 15,22 22-15,0-1 0,0 0 16,21 0-16,0 21 15,0-20-15,0 20 0,21-21 16,-21 0-16,21 0 0,0 1 0,0-1 16,1-21-16,-1 21 0,-21 0 15,21 0-15,0-21 0,-21 21 16,42 1 0,-42-1-16,22-21 0,-1 0 15,0 0-15,0 0 0,0 0 16,0 0-16,1 0 0,-1 0 0,42-43 15,-20 22 1,-22 0-16,0 0 0,0 0 16,0 0-16,0-22 0,-21 22 0,22 0 15,-22-21-15,0 20 16,0 1-16,0 0 0,-22 21 16,1 0-16,0 0 15,0 0 1,21 21-16,0 0 0,-42 22 15,42-22-15,0 0 0,-22 21 0,22-20 16,0-1-16,0 0 0,0 0 16,0 0-16,0 0 0,0 1 0,22-1 15,-1-21-15,0 21 0,0-21 16,0 0-16,0 0 0,22 0 16,-22 0-16,0 0 0,0-21 0,22 21 15,-22-21-15,0-1 0,0 1 16,21 0-16,-20 0 0,20-43 15,-21 43-15,-21-21 0,21 21 16,-21 0-16,21-22 0,-21 22 16,0 0-16,0 42 31,0 0-31,0 0 0,0 1 0,0-1 16,-21 0-16,21 0 0,-21 21 0,21-20 15,0-1-15,0 0 0,0 0 16,0 0-16,21 0 0,0 1 15,1-22-15,-1 0 0,0 0 16,0 0-16,0 0 16,0 0-16,1 0 0,20 0 0,-21-22 15,0 22-15,0-21 0,1 0 0,-1 0 16,0 0-16,0 0 0,-21-1 16,21 1-16,0 0 0,1-21 0,-22 21 15,0-1-15,21 1 0,0 0 16,-21 42 15,0 0-15,-21 1-16,21-1 0,0 21 0,-21-21 15,21 0-15,0 1 0,0-1 16,0 0-16,0 0 0,0 0 16,0 0-16,0 1 0,42-1 15,0 0-15,-21-21 16,1 0-16,-1 0 0,0 0 0,21 0 15,-21 0-15,1-21 0,-1 0 0,0 21 16,0-22-16,0 1 0,22 0 16,-1-64-16,-21 43 15,0 21-15,-21-21 0,0 20 0,0 1 16,0 0-16,21 0 0,-21 42 31,-21 0-31,21 0 16,-21 1-16,21 20 0,-21-21 15,21 21-15,-21-20 0,21 20 0,-21-21 16,21 0-16,0 0 0,0 1 16,0-1-16,0 0 0,21-21 31,0 0-31,-21-21 16,21 0-16,-21-1 0,21 22 15,-21-21-15,21-21 0,-21 21 16</inkml:trace>
  <inkml:trace contextRef="#ctx0" brushRef="#br0" timeOffset="185716.63">27622 14097 0,'0'0'15,"-21"0"-15,21-21 16,-21 21-16,21-21 15,-21 21 1,21 21 31,0 0-31,21-21-16,0 21 15</inkml:trace>
  <inkml:trace contextRef="#ctx0" brushRef="#br0" timeOffset="187168.62">28152 14266 0,'0'0'0,"-22"0"0,1 0 15,0 0 1,0 0-16,0 0 0,0 0 0,21 22 16,-22-22-16,1 21 0,-21 63 15,21-62-15,0-1 16,21 21-16,-22-21 0,22 0 16,0 22-16,0-22 0,0 0 0,0 0 15,0 0-15,22 1 16,20-1-16,0-21 0,-21 0 15,1 0-15,20 0 0,-21 0 16,0 0-16,22 0 0,-22 0 0,0-21 16,21-1-16,-21 22 0,1-21 15,-1 0-15,-21 0 0,21-21 0,-21 20 16,21 1-16,-21-21 0,0 21 16,0-64-16,0 43 15,0 21-15,-21-22 0,0 22 16,0 0-16,-1 21 0,1 0 15,0 0-15,-21 0 0,21 0 0,-1 0 16,-20 0-16,21 21 0,0 0 0,0 0 16,-1 22-16,-20 41 15,42-62-15,0 20 16,0-21-16,0 21 0,0-20 0,21 20 16,0-21-16,1 0 15,-1 0-15,0 1 0,0-22 0,0 0 16,0 21-16,22-21 15,20 0-15,-20 0 0,-22-21 16,21-1-16,-21 22 0,22-21 0,-22 0 16,0 0-16,0-21 0,0 20 15,0 1-15,1-21 0,-1 21 16,0-22-16,-21 22 0,21 0 0,-21-21 16,0 21-1,0 42 1,-21-21-1,21 21-15,-21 0 0,21 21 0,0 1 16,0-22-16,0 21 16,0-21-16,0 1 0,21-1 0,0 0 15,-21 0-15,21 0 0,0 0 0,1-21 16,41 22-16,-21-22 16,-20 0-16,-1 0 0,0 0 15,0 0-15,0 0 0,0 0 0,-21-22 16,0 1-16,22 0 0,-22 0 15,21 0-15,-21-22 0,0 22 0,0-21 16,21 21-16,0-43 16,0 43-16,-21 0 0,21 0 15,1 0-15,-22 42 32,0 0-17,0 0-15,0 0 0,0 0 16,0 1-16,0-1 0,0 0 0,0 0 15,0 21-15,0-20 0,0-1 16,0 0-16,0 0 0,0 0 16,0 0-16,0 1 0,21-22 15,0 0-15,0 0 16,0 0-16,0 0 0,1 0 16,-1 0-16,0 0 0,21-22 0,-21 22 15,1-21-15,20 0 0,-21 0 16,21 0-16,-20 0 0,20-1 0,-21-20 15,0 0-15,22 21 0,-22-22 0,21 1 16,-21 21-16,22-43 16,-22 43-16,0 0 0,0 0 15,-42 42 1,-21 0-16,20-21 16,1 21-16,0 22 0,0-22 15,0 0-15,0 0 0,-1 0 0,1 22 16,21-22-16,0 0 0,0 0 15,0 0-15,0 0 0,0 1 16,0-1-16,0 0 0,21-21 16,-21 21-16,22 0 0,-1-21 15,-21 21-15,21-21 16,-42 0 15,0 0-31,-1 0 16,1 0-16,0 0 15,0 0-15,0 0 0,0 0 16,-1 0 0,22 22 46,-21-22-31,21-22 1,0 1-17</inkml:trace>
  <inkml:trace contextRef="#ctx0" brushRef="#br0" timeOffset="188202.16">29845 14563 0,'21'-21'62,"0"-1"-62,0 1 0,22 0 16,-22 0-16,0 0 0,21 0 0,1-22 15,-22 22-15,21 0 0,1-21 16,-22-1-16,21 22 0,-21-21 0,0-1 16,1 22-16,-1-21 0,0 21 15,-21-22-15,0 22 0,0 0 0,0 0 16,-21 21 0,0 0-16,-22 0 0,22 21 15,0 0-15,0 0 0,-22 22 16,22-22-16,21 42 15,-21-20-15,21-1 0,0 0 0,0-20 16,0 20-16,0 0 0,21-21 0,-21 22 16,21-22-16,1 21 0,-22-21 15,21 1-15,0-1 0,-21 0 16,0 0-16,0 0 0,0 0 16,0 1-16,-21-22 15,0 0-15,-1 0 0,1 0 16,0 0-16,0 0 0,-21 0 0,20-22 15,1 22-15,21-21 0,-21 21 16,0-21-16,21 0 16,-21 21-16,21-21 15,21 0 1,0 21-16,0-22 0,0 22 16,22-21-16</inkml:trace>
  <inkml:trace contextRef="#ctx0" brushRef="#br0" timeOffset="188453.02">30649 14309 0,'0'0'0,"0"21"32,-21 0-32,21 0 15,-21 0-15,21 1 0,-21-1 16,21 0-16,-21 0 0,-1 0 0,22 0 15,0 1-15,-21-1 16,21 0 0,21-42 15,1 21-31,-22-21 16,21-1-16,0 1 0</inkml:trace>
  <inkml:trace contextRef="#ctx0" brushRef="#br0" timeOffset="188764.84">30819 14055 0,'0'-21'0,"0"42"0,0-64 16,0 22-16,-22 21 15,22 21 1,0 1 0,0-1-16,22-21 15,-1 0 1,0 0-16,0 0 0,21 0 0,-20 0 15,-1-21-15,0 21 0,0-22 16,-21 1-16,0 0 0,0 0 16,0 0-16,-42 0 15,21-1-15,-1 22 0,1 0 0,-21 0 16,21 0-16,0 0 0,-22 0 16,22 0-16,0 22 0,0-1 15,21 0-15,0 0 0,0 0 16,0 0-16,21 1 15,0-22-15,0 0 0,22 21 0,-22-21 16,42 0-16</inkml:trace>
  <inkml:trace contextRef="#ctx0" brushRef="#br0" timeOffset="190508.84">31390 13822 0,'0'0'16,"21"-21"-16,-21 42 15,0 0-15,0 0 16,0 0-16,0 1 0,0 20 0,0 21 16,-21-20-16,21-22 15,-21 21-15,0 1 0,0-1 0,-1 0 16,1 1-16,21-1 0,-21-21 16,21 21-16,-21-20 0,21 20 0,0-21 15,0 0-15,0 0 16,0-42-1,21 0 1,0 0-16,-21-21 16,0 20-16,21 1 0,1 0 15,-22-21-15,21 21 0,0-1 16,0 1-16,43-42 16,-43 42-16,0 21 0,0 0 15,0 0-15,0 0 0,1 0 0,-1 0 16,0 21-16,0-21 0,0 42 15,0-21-15,-21 22 0,22-22 16,-22 0-16,0 21 0,0-21 16,0 1-16,0-1 0,0 0 0,-22 21 15,1-21-15,0 1 16,-21-22-16,21 0 0,-1 21 16,1-21-16,-42 0 15,-1 0-15,43 0 0,0-21 16,0 21-16,0-22 0,-1 22 0,44 0 62,-1 0-62,0 22 0,0-22 0,0 0 16,0 0-16,22 0 0,-22 0 16,21 0-16,1 0 0,62 0 15,-62 0 1,-1-22-16,0 1 0,-20 0 0,20 0 15,-21 0-15,0-22 0,22 1 16,-22 0-16,0-1 0,0 1 0,0 0 16,22-22-16,-22 22 0,0 0 15,0-22-15,0-42 0,0 22 16,-21 41-16,0 22 16,0-21-16,-21 42 15,0 21-15,0 0 16,-21 21-16,20 1 0,1-1 0,0 0 15,21 1-15,-21-1 0,21 0 16,0 22-16,0-1 16,0-20-16,0-1 0,0 0 15,0 1-15,21-22 0,-21 21 0,21-21 16,0 1-16,-21-1 0,22 0 16,-1 0-16,0 0 0,0-21 0,0 0 15,0 0-15,1 0 0,41 0 16,-21-21-1,-20 0-15,-1 0 0,0 0 16,0-1-16,-21 1 0,21 0 0,0-21 16,-21 21-16,22-1 0,-22 1 15,0 0-15,0 42 32,0 0-32,-22 1 0,22-1 15,0 0-15,0 21 0,-21-21 16,21 1-16,0-1 0,0 21 15,0-21-15,0 0 0,0 1 16,43-22-16,-22 0 16,0 0-16,0 0 0,0 0 0,0 0 15,1 0-15,-1-22 0,0 1 16,0 0-16,0 0 0,22-21 16,-1-64-1,-42 85-15,0-1 0,0 1 16,21 21-16,-21 21 31,-21 1-31,0-1 0,21 0 16,-21 21-16,-1-21 0,22 1 15,0-1-15,-21 0 0,21 0 0,-21-21 16,21 21-16,21-42 47,0 0-47,-21 0 0,22 0 15,-1-1-15,0 1 16,0-21-16,0 21 0,0 0 0,1-1 16,-1 22-16,42-21 15,-63 42 1,0 1 0,0-1-16,0 0 0,0 0 15,0 21-15,0-20 0,0-1 0,0 0 16,0 0-16,0 0 15,21 0-15,1-21 0,-1 22 16,21-22-16,-21 0 0,22 0 16,-22 0-16,21 0 0,0 0 0,-20-22 15,20 22-15,-21-21 16,21 0-16,-20 0 0,-1 0 0,0-22 16,-21 22-16,0-21 0,21 21 15,-21-22-15,0 22 0,0 0 16,0 0-16,0 0 0,-42 0 15,21 21-15,-1 0 0,1 0 16,-21 0-16,21 21 0,0 0 0,-1 0 16,1 0-16,0 0 0,21 1 15,-21-1-15,21 0 0,0 0 16,0 0-16,0 0 0,0 1 16,0-1-16,21 0 0,0 0 0,-21 0 15,21 0-15,-21 1 0,0-1 16,0 21-16,22 0 0,-22 1 15,0 20-15,0-20 0,0 20 16,-22-21-16,1 1 0,0-1 16,0 22-16,0-22 0,0 0 0,-1 22 15,-20-22-15,21-21 0,0 22 16,0 20-16,-1-42 16,1 0-16,21 1 0,-21-22 15,0 0 1,21-22-16,0 1 15,0 0-15,0 0 16,0-21-16</inkml:trace>
  <inkml:trace contextRef="#ctx0" brushRef="#br0" timeOffset="190726.72">32893 14012 0,'-21'-21'0,"42"42"0,-63-63 16,20 21-16,1 0 0,0 0 16,0 21-16,21-22 15,0 44 17,0-1-17,-21-21-15,0 21 0,-1 0 0,1 0 16</inkml:trace>
  <inkml:trace contextRef="#ctx0" brushRef="#br0" timeOffset="191612.21">26776 15621 0,'0'0'0,"21"-42"0,-21 21 0,0-22 0,0 22 16,0 0-16,0 0 0,0 0 15,0 42 1,0 0-16,0 0 0,0 21 15,0 1-15,-21-1 0,21 0 0,-21 22 16,-1-22-16,22 22 0,-21-22 0,0 22 16,0-22-16,-21 0 0,20 1 15,1-1-15,0 0 0,0-21 16,0 43-16,21-85 31,0 0-31,21-1 16,0 1-16,0-21 0,0 0 15,1 20-15,-1-20 0,0 0 0,0 21 16,-21-22-16,21 22 0,0 21 0,-21-21 16,22 21-1,-1 21-15,-21 0 0,0 0 0,21 1 16,-21 20-16,0-21 0,21 21 16,-21 1-16,0-22 0,0 21 15,0-21-15,0 1 0,21 20 0,0-21 16,1 0-16,-1-21 15,0 0-15,21 0 0,-21 0 0,43-21 16,-22 0-16,1 21 16,-1-21-16,-21-22 0,21 22 0,1-21 15,-22 21-15,21-22 0,-21-20 0,1 21 16,-1-1-16,0 1 0,0 0 16,0-1-16,-21 1 0,0 0 0,0-1 15,0-20 1,0 42-16,0 42 15,0 0-15,0 21 16,0-21-16,-21 22 0,21-1 0,-21-21 16,21 22-16,0-1 0,0 0 0,0 1 15,0-22-15,0 21 16,0-21-16,0 22 0,0-22 16,0 0-16,21-21 15,0 0-15,-21-21 16</inkml:trace>
  <inkml:trace contextRef="#ctx0" brushRef="#br0" timeOffset="191784.11">27136 15939 0,'0'0'0,"21"-22"16,0 22-16,0 0 0,0 0 15,22 0-15,-22 0 16,21 0-16,0-21 0,1 21 15,-1-21-15,0 21 0,22 0 0,-22-21 16,22 21-16,-1-21 0,-20 21 16,20-21-16,-21 21 0,1 0 0,-1 0 0</inkml:trace>
  <inkml:trace contextRef="#ctx0" brushRef="#br0" timeOffset="192359.78">28088 15790 0,'0'43'31,"0"-86"-31,-21 107 0,0-43 0,0 21 16,-1-20-16,22-1 0,0 0 15,-21 0-15,0 0 0,21 0 16,0 1-16,0-1 0,0 0 16,-21-21-16,21-21 47,0 0-47,21-1 0,-21 1 15,21 0-15,0 0 0,-21-21 0,22 20 16,-1 1-16,0-21 15,-21 21-15,21 0 0,0-1 0,0 22 0,-21-21 16,22 21-16,-1 0 0,0 0 16,0 21-1,-21 1-15,21-1 0,-21 0 16,0 0-16,0 0 0,0 0 0,0 1 16,0-1-16,0 0 0,0 0 15,0 0-15,21-42 47,1 21-47,-22-21 16,21 0-16,0 0 0,-21-1 0,21 1 15,21-42-15,22 20 16,-43 22-16,0 0 16,22 0-16,-22 0 0,0 21 0,21 0 15,-21 0-15,1 21 16,-22 0-16,0 0 0,0 0 15,-22 22-15,22-1 0,-21-21 16,0 0-16,21 22 0,0-22 16,-21 0-16,0 0 0,21 0 0,-21 1 15,21-1-15,0 0 16,21-42 15,0 0-31,-21-1 16,21 1-16</inkml:trace>
  <inkml:trace contextRef="#ctx0" brushRef="#br0" timeOffset="192780.57">28723 16066 0,'0'0'0,"21"21"31,0-21-31,1 0 0,-1-21 15,0 21-15,21-22 16,-21 1-16,22 0 0,-22 0 0,21 0 16,1 0-16,-1-22 0,0 22 15,1-21-15,-22-1 0,21 1 16,-21 21-16,0-21 0,1-1 0,-1 1 16,0 0-16,-21 20 0,21-20 15,-21 21-15,0 0 0,0 0 16,-21 42-1,0 0-15,0 0 0,-1 0 16,1 22-16,0-22 0,0 21 0,21 0 16,-21 1-16,21-22 15,-21 21-15,21 1 0,0-1 0,0-21 16,0 43-16,0-22 16,0-21-16,0 0 0,0 0 0,0 1 15,0-1-15,21-21 0,0 0 16,0 0-16,0 0 15,0 0-15,1-21 0,-22-1 16,21 22-16,0-21 0,0 0 16,0 0-16,0 0 0</inkml:trace>
  <inkml:trace contextRef="#ctx0" brushRef="#br0" timeOffset="194276.62">30459 15473 0,'0'-21'562,"0"0"-546,0-1-1,21 1-15,-21 0 16,0 0 0,21 21-16,-21-21 15,0 42 32,-21 21-47,0-21 0,0 1 16,21 20-16,-22 0 0,-20 22 15,21-22-15,0 0 0,0 1 0,21-22 16,-22 21-16,1-21 0,21 22 16,-21-22-16,21 0 0,0 0 15,0 0-15,0 1 0,0-1 16,21-21 15,0 0-31,1 0 0,-1-21 16,0 21-16,0-22 0,0 22 0,0-21 15,-21 0-15,22 21 0,-22-21 16,0 0-16,0 0 0,0-1 16,0 1-16</inkml:trace>
  <inkml:trace contextRef="#ctx0" brushRef="#br0" timeOffset="194444.52">30120 15706 0,'0'0'0,"-21"0"0,0 0 0,42 0 47,21 0-47,-21 0 0,1 0 16,20 0-16,-21 0 0,21-21 0,1 21 15,-22-22-15,21 22 0,1 0 0,-22-21 16,0 0-16,21 21 0,-21 0 16</inkml:trace>
  <inkml:trace contextRef="#ctx0" brushRef="#br0" timeOffset="195387.98">30819 15642 0,'21'0'16,"-42"0"-16,63 0 0,-21 0 15,0 0-15,0 0 16,1 0-16,-1 0 0,0 0 16,0 0-1,-21-21-15,0 0 16,0 0-16,0 0 15,-21 21-15,0-22 16,0 22-16,-1 0 0,1 0 16,0 0-16,0 0 0,0 22 15,0-22-15,-1 21 0,1 0 0,-21 21 16,21-21-16,0 1 0,21-1 16,-43 63-1,22-62-15,21-1 0,0 0 16,0 0-16,21-21 0,0 0 15,1 0-15,-1 0 16,0 0-16,0 0 0,43-21 16,-43 0-16,0 0 0,21 21 15,-21-22-15,1 1 0,20 0 0,-21 0 16,0 0-16,0 0 0,1-1 16,-1 1-16,0 0 0,0 21 15,-42 21 1,0-21-1,0 21-15,-1 1 0,1-1 16,21 0-16,-21 0 0,21 0 16,-21 0-16,21 1 0,0-1 0,0 0 15,0 0-15,0 0 0,21 0 16,21-21-16,-20 22 0,20-22 0,21 0 16,22 21-1,-21-21-15,-22 0 0,21 0 0,-20 0 0,-1 0 16,0-21-16,1 21 0,-1-22 15,-21 1-15,0 0 0,1 0 0,20-21 16,-42 20-16,21-20 16,-21 21-16,0-21 0,0 20 0,0-20 15,0 21-15,0 0 0,0 0 0,-21 21 16,0 0-16,0 0 0,-43 0 16,43 0-16,-21 0 0,20 21 15,1 0-15,-21 21 16,42-21-16,0 1 0,0-1 15,0 0-15,0 0 0,0 0 16,21 0-16,0 1 16,0-1-16,1-21 0,-22 21 15,0 0-15,21 0 0,-21 0 0,21 1 16,-21-1-16,0 0 0,0 21 16,0 1-16,0 41 0,0-41 15,0-1-15,0 0 0,0 1 16,0-1-16,0 0 0,0 1 0,-21-22 15,0 21-15,-1 0 0,1 1 16,0-1-16,0-21 0,-21 64 16,42-64-16,-22 21 0,22-20 15,-21 20-15,21-21 0,0 0 0,0 0 16,0 1 0,0-1-16,0-42 46,0-1-46,0 1 16</inkml:trace>
  <inkml:trace contextRef="#ctx0" brushRef="#br0" timeOffset="-211412.3">1228 16595 0,'0'0'0,"21"0"16,0 0 0,-21-21 46,21-1-46,-21 1-16,21 21 15,-21-21-15,21 21 0,1-21 0,-22 0 16,21 0-16,0-1 16,0 1-16,0 0 0,-21 0 15,0 0-15,21 21 0,1-21 16,-22-1-16,21 22 0,-21-21 15,-21 42 32,21 1-47,-22-1 0,1 0 16,-21 21-16,21 1 0,-22-1 16,22 0-16,-21 1 0,-43 62 15,64-41-15,-21-1 16,-1-20-16,1 20 0,21 1 0,-21-22 15,-1 22-15,22-22 0,0 0 16,-21 1-16,20-1 0,1 0 16,-21 22-16,0-1 15,20-42-15,1 1 0,21-1 16,0 0-16,-21-21 16,21-21 77,0 0-77,21 21-16,-21-22 0,0 1 16,0 0-16,0 0 15</inkml:trace>
  <inkml:trace contextRef="#ctx0" brushRef="#br0" timeOffset="-210020.1">2032 17060 0,'0'0'0,"21"0"16,0 0-1,0 0 1,1-21-1,-22 0 1,0 0-16,0 0 16,0 0-16,0-1 15,0 1-15,0 0 0,0 0 0,0 0 16,0 0-16,0-1 16,-22 1-16,1 0 0,0 0 0,0 21 15,21-21-15,-21 21 0,0 0 16,-1-21-16,1 21 0,0 0 0,0 0 15,0 0-15,0 0 0,-43 0 16,43 21 0,-21-21-16,20 21 0,1 0 0,-42 21 15,42 1-15,-22-22 16,22 21-16,0-21 0,21 22 0,-21-1 16,21-21-16,-21 22 0,21 20 15,-22-21-15,22-20 0,0-1 16,0 0-16,0 0 0,0 0 15,43 0-15,-22-21 16,0 0-16,0 0 0,0 0 16,1 0-16,-1 0 0,21 0 15,-21-21-15,0 0 0,1 0 0,20 0 16,43-43 0,-64 22-16,0 21 0,0-22 15,0 22-15,0 0 0,1-21 16,-1 21-16,-21-1 0,0 1 0,0 0 15,21 0-15,-21 0 16,0 0 0,0-1 156,0 1-94,0 0-47,0 42 47,0 0-62,0 1-16,0-1 15,0 0-15,0 0 0,0 0 16,0 22-16,0-22 0,0 0 16,0 0-16,0 0 0,0 22 15,0-22-15,0 0 0,21-21 0,-21 21 16,21 0-16,-21 0 0,21-21 15,1 0-15,-22 22 0,21-22 16,0 0-16,0 0 0,0 0 0,0 0 16,1 0-16,-1 0 15,0-22-15,0 1 0,0 0 16,0 21-16,1-21 0,-1 0 16,-21 0-16,21 21 0,0-22 15,-21 1-15,0 0 0,21 0 16</inkml:trace>
  <inkml:trace contextRef="#ctx0" brushRef="#br0" timeOffset="-209456.42">2625 16764 0,'0'-21'0,"0"42"0,0-63 16,0 63 31,0 0-47,0 0 0,-22 0 0,22 1 15,0-1-15,0 0 0,0 42 16,0-41-16,-21-1 0,21 21 16,0-21-16,-21 0 0,21 1 15,0-1-15,0 0 0,0 0 16,0 0 0,0-42 15,0 0-16,0 0-15,0 0 16,0-1-16,0 1 0,0 0 0,0-21 16,0 21-16,0-1 0,0-20 15,0 21-15,21-21 0,0 20 16,1-20-16,-1 21 0,21 0 0,-21 0 16,0-1-16,22 1 0,-1 0 0,-21 21 15,85 0 1,-85 0-16,0 0 0,1 21 15,-1-21-15,-21 43 0,0-22 16,0 0-16,21 21 0,-21 1 0,0-22 16,0 21-16,0 0 0,0-20 15,0-1-15,-21 21 0,21-21 0,0 0 16,0 1-16,-21-1 16,21 0-1,0-42 32,0 0-31,0-1-1</inkml:trace>
  <inkml:trace contextRef="#ctx0" brushRef="#br0" timeOffset="-209110.48">3556 16679 0,'21'-21'0,"-42"42"0,42-63 0,-21 21 15,0 0 1,-21 21-16,0 0 16,0 0-16,-1 0 15,1 0-15,0 21 0,-21 0 16,21-21-16,-1 42 0,1-20 0,0-1 15,21 21-15,-21-21 0,21 22 16,-21-22-16,21 21 0,0 0 0,0-20 16,0 20-16,0-21 0,0 0 15,0 22-15,0-22 0,0 0 0,21 0 16,21 0 0,-21 0-16,22-21 0,-1 0 0,0 0 15,-20 0-15,20 0 0,-21 0 16,0-21-16,22 21 0,-22-21 0,0 0 15,0 0-15,0-22 16,0 22-16</inkml:trace>
  <inkml:trace contextRef="#ctx0" brushRef="#br0" timeOffset="-208720.71">3937 16785 0,'0'0'0,"0"21"15,21-21 1,0 0 0,0 0-16,1 0 15,-1 0-15,0 0 0,0-21 16,0 21-16,-21-21 0,21 0 0,1 21 16,-22-21-16,0 0 0,0-1 15,0 1-15,0 0 16,-22 21-16,1 0 15,0 0-15,0 0 0,0 0 16,0 0-16,-1 21 0,1 0 16,0 1-16,0-1 0,21 0 0,0 21 15,-21 1-15,21-22 16,-21 21-16,21 0 0,0-20 0,0 20 16,0-21-16,0 0 0,0 0 0,0 1 15,42-1-15,0-21 16,-21 0-16,22 0 0,-22 0 15,0 0-15,0 0 0,0-21 16,-21-1-16,22 22 0,-1-21 0,0 0 16,0 21-16</inkml:trace>
  <inkml:trace contextRef="#ctx0" brushRef="#br0" timeOffset="-208257.97">4635 16679 0,'0'0'0,"22"-21"0,-22 0 16,0 0 0,-22 21-1,1 0-15,0 0 0,0 0 16,0 0-16,0 0 0,21 21 16,-22 0-16,1-21 0,0 21 0,21 1 15,0-1-15,0 0 0,0 0 16,0 0-16,0 0 0,0 1 15,0-1-15,0 0 16,21-21-16,0 0 0,1 21 16,-1-21-16,0 0 0,0 21 0,0-21 15,0 21-15,1-21 0,-1 0 16,-21 22-16,21-22 0,0 21 16,-21 0-1,0 0-15,-21-21 16,0 0-16,0 21 0,-1-21 0,1 21 15,-42-21-15,20 22 16,1-22-16,21 0 0,-21 0 0,20 0 16,1 21-16,0-21 0,0 0 15,0 0-15,21-21 63,21 21-63,0-22 0</inkml:trace>
  <inkml:trace contextRef="#ctx0" brushRef="#br0" timeOffset="-207759.26">5249 16087 0,'0'0'0,"0"-21"0,0-22 31,-21 43-15,0 0-1,21 21-15,-21 1 0,21-1 0,0 0 16,-21 21-16,21 1 0,-22-1 16,1 0-16,0 43 0,21-22 15,0-20-15,-21-1 0,0 0 16,21 22-16,-21-22 0,21 1 0,0-1 15,0 0-15,0 1 0,0-1 16,0 21 0,0-41-16,0-1 0,21-21 31,-21-21 0,21 21-31,-21-22 0,0 1 0,21 0 16,-21 0-16,0 0 0</inkml:trace>
  <inkml:trace contextRef="#ctx0" brushRef="#br0" timeOffset="-207523.78">4889 16637 0,'-21'0'31,"42"-21"0,1 21-31,-1 0 0,0 0 0,0 0 16,0-21-16,22 21 0,-22 0 0,0 0 16,0-21-16,21 21 0,-20 0 15,-1-22-15,21 22 0,-21 0 0,0-21 16,1 21-16,-1 0 0,0 0 16,0 0-16,0 0 0,0-21 15,1 21-15,-1 0 0</inkml:trace>
  <inkml:trace contextRef="#ctx0" brushRef="#br0" timeOffset="-207083.03">5609 16468 0,'-21'0'16,"0"0"-1,21 21-15,-21-21 0,21 21 16,0 0-16,-22 0 0,1 1 0,21-1 15,0 0-15,0 0 0,-21 0 0,21 0 16,-21 22-16,21-22 16,0 0-16,0 0 0,0 0 0,0 1 0,0-1 15,0 0-15,21-21 0,-21 21 16,21-21-16,0 0 0,43 21 16,-43-21-16,0 0 0,22 0 15,-22 0-15,0-21 0,21 21 16,-21-21-16,1 0 0,20 21 0,-21-21 15,0-22-15,0-20 16,-21 42-16,0-22 0,0 1 16,0-22-16,0 43 0,0 0 15,-21 0-15,0 0 0,0 0 16,0-1-16,-22 22 16,22 0-16,0 0 0,0 0 15,-21 0-15,20 22 0,1-1 0,0-21 0,0 21 16,21 0-16,0 0 0,-21-21 15,21 21-15,0 1 0,0-1 16,21-21-16,0 0 16,0 0-16,0 0 0,1 0 0</inkml:trace>
  <inkml:trace contextRef="#ctx0" brushRef="#br0" timeOffset="-206548.33">6096 16447 0,'0'0'15,"21"0"-15,0-22 0,0 22 16,1 0-16,-1-21 0,0 21 15,0 0-15,0 0 16,0 0-16,1 0 0,-1 21 16,0 1-1,-21-1-15,0 0 0,21 0 0,-21 21 16,0-20-16,0-1 0,0 21 16,0-21-16,0 22 0,0-22 15,0 21-15,0-21 0,0 22 0,0-22 16,-21 21-16,21-21 0,0 0 0,0 1 15,-21-22-15,21 21 0,-21-21 16,-1 0 0,22-21-1,0-1-15,0 1 0,0 0 16,0 0-16,0-21 0,0 20 16,0-20-16,22 21 0,-22-21 15,21 20-15,0 1 0,0-21 0,0 21 0,0 0 16,1-1-16,20-20 15,-21 21-15,0 0 0,0 0 16,1 21-16,-22-22 16,21 22-16,0 0 0,-21-21 15,21 21-15,0-21 16,0 0-16</inkml:trace>
  <inkml:trace contextRef="#ctx0" brushRef="#br0" timeOffset="-206013.08">7260 16764 0,'0'0'0,"-21"0"0,0 0 15,0 0 1,42 0 15,0 0-31,0 0 0,21 0 16,-20 0-16,20 0 0,64 0 16,-64 0-16,22 0 15,-1 0-15,1 0 0,20 0 0,-20 0 16,-1 0-16,1-21 0,20 21 0,-41 0 15,20 0-15,1 0 0,20 0 16,-41-21-16,20 21 16,-42 0-16,1 0 0,-1 0 15,-21-21-15,21 21 16,-21-22-16,-21 1 31,0 21-31,-1-21 16,1 21-16</inkml:trace>
  <inkml:trace contextRef="#ctx0" brushRef="#br0" timeOffset="-205542.35">8255 16362 0,'0'0'15,"-21"0"-15,21 21 32,0 0-17,0 0-15,0 1 0,0-1 16,42 0-16,-21 0 0,0 0 16,1 0-16,20 1 0,-21-22 15,21 21-15,1-21 0,-1 0 16,0 21-16,1-21 0,-1 0 0,0 0 15,-20 0-15,20 0 0,0 0 0,-21 0 16,1 0-16,-1 0 0,0 0 16,-21-21-16,0 0 15,-21 21 1,0 0-16,-1 0 0,-20 0 16,0 0-16,-1 21 0,1 0 0,0 21 15,21-21-15,-22 22 0,1-1 16,21 0-16,-64 85 15,64-84-15,0-1 0,0-21 16,21 22-16,0-22 0,0 0 16,0 0-16,0 0 0,0-42 47,-22 21-47</inkml:trace>
  <inkml:trace contextRef="#ctx0" brushRef="#br0" timeOffset="-201980.75">9906 16447 0,'0'0'0,"-21"0"0,0 0 0,-1 0 15,22-22 1,0 1-16,22 21 16,20 0-16,-21 0 0,21 0 15,22 0-15,-1-21 0,1 0 0,-1 21 16,22 0-16,0-21 0,-22 21 16,22 0-16,0 0 0,-1 0 0,-20 0 15,42 0-15,-64 0 16,0 0-16,-63 0 15,-21 0 1,21 0-16</inkml:trace>
  <inkml:trace contextRef="#ctx0" brushRef="#br0" timeOffset="-201691.92">10456 16341 0,'-21'0'15,"21"21"1,0 0 0,0 0-16,0 43 15,0-22-15,0 0 0,-21 1 16,21 20-16,0-20 0,-21 20 16,21-21-16,0 22 0,0-22 0,-21 1 15,21-1-15,-22 0 0,22 1 16,0-22-16,0 0 0,0 0 0,0 0 15,0 0-15,0-42 47,0 0-47,22 0 16</inkml:trace>
  <inkml:trace contextRef="#ctx0" brushRef="#br0" timeOffset="-201200.2">10731 17103 0,'0'0'16,"0"-21"0,0-1-16,22 22 15,-1-21-15,0 0 0,0 0 16,0-21-16,22 20 0,20-62 15,-21 41-15,-20 1 0,20 0 16,-21 21-16,0-22 0,0 22 16,-21-21-16,0 21 0,0-1 0,-21 1 15,0 21-15,0 0 16,-21 0-16,20 0 0,-41 21 16,-1 1-16,43-22 0,0 21 15,0 0-15,21 0 0,0 0 16,0 0-16,0 1 0,21-1 0,0 0 15,0 0-15,43 21 16,-43-20-16,0-1 0,0 0 16,1 0-16,-1 0 0,0 0 0,0 1 15,-21-1-15,21 0 0,-21 0 16,0 0-16,0 0 0,0 1 0,0-1 16,0 0-1,0 0 1,21-21-16,1 0 15,-1 0-15,0 0 0,0 0 16,0 0-16,0-21 0,1 21 0,20-21 16,-21 0-16,21-1 15,1 1-15</inkml:trace>
  <inkml:trace contextRef="#ctx0" brushRef="#br0" timeOffset="-199396.93">11874 16637 0,'0'-21'0,"0"42"0,0-63 0,0 21 16,-21 21-16,0 0 0,0 0 16,-21 0-16,20 0 0,-20 21 15,0 0-15,21 21 0,-1-21 16,1 22-16,-21-1 0,21 0 16,0 1-16,-1-1 0,1 0 0,0-20 15,21 20-15,0-21 0,0 21 16,0-20-16,0-1 0,0 0 0,0 0 15,21-21-15,0 0 16,22 0-16,-22 0 0,0 0 0,21-21 16,-20 0-16,20 21 0,-21-21 15,0-1-15,22 1 0,-22-21 16,0 21-16,0-22 0,0 22 0,0-21 16,1 21-16,-22-22 0,0 22 0,0 0 15,0 0-15,0 42 31,0 0-15,0 0-16,0 22 0,0-22 16,0 21-16,-22-21 0,22 22 0,0 20 15,0-20 1,0-22-16,0 0 0,22 0 0,20 21 16,-21-42-16,0 0 0,0 0 15,22 0-15,-22 0 0,21 0 16,64-84-16,-42 41 15,-43 1-15,0 21 16,0-21-16,-21 20 0,0-20 0,21 21 16,-21-21-16,0 20 0,0 1 0,0 0 15,0 42 17,0 0-17,0 1-15,0 20 0,0-21 0,0 0 16,0 22-16,0-22 0,0 0 0,0 21 15,0-21-15,0 1 16,0-1-16,0 0 0,21-21 16,1 0-16,-1 0 0,0 0 15,0 0-15,0 0 0,0 0 0,1 0 16,-1-21-16,0 0 0,21 21 0,-21-64 16,43 22-1,-64-1-15,21 22 0,0-21 16,0 21-16,-21-22 0,0 22 0,22 0 15,-22 0-15,21 0 0,-21 0 16,0 42 15,0 0-31,0 0 0,0 0 16,0 0-16,0 1 0,0 20 16,0-21-16,0 0 0,0 22 0,0-22 15,0 0-15,0 0 0,21 0 0,-21 0 16,21 1-16,0-22 0,0 21 15,1-21-15,20 0 0,21 0 16,-41 0-16,20 0 0,0 0 16,-21-21-16,22 21 0,-1-22 0,-21 1 15,22 0-15,-22 0 0,0 0 16,0 0-16,-21-22 0,0 22 16,0-42-16,0 41 0,0 1 15,0 0-15,0 0 0,0 0 0,-21 21 31,0 0-31,0 0 0,21 21 16,-22 0-16,22 0 0,0 0 16,0 1-16,-21-1 0,21 21 0,0-21 15,0 0-15,0 22 0,0-22 0,0 0 16,0 0-16,0 0 16,0 1-16,0-1 0,21-21 0,1 21 15,-1-21-15,0 0 16,0 0-16,21 0 0,-20 0 0,20 0 15,-21 0-15,21-21 0,-20 0 16,-1-1-16,42-20 16,-42 21-16,1-21 0,-1 20 0,0-20 15,0 0-15,0 21 0,0-22 16,1 1-16,-22 21 0,21 0 0,0-1 16,-21 1-16,0 0 0,-21 21 31,0 21-31,21 0 0,0 1 15,0-1-15,0 0 0,0 0 16,0 0 0,0 0-16,21 1 0,0-1 15,-21 0-15,21 0 16,-21 0-16,0 0 0,21 1 16,-21-1-16,0 0 15,-21 0-15,0-21 0,21 21 16,-21-21-1,21 21-15,21-21 32,-21-21-17,0 0 1,0 42 46,0 0-46,21-21 0,0 0-16,0 22 15,1-22-15,-1 0 0,0 0 16,0 0-16,21 0 0,1 0 0,-1 0 16,-21 0-16,22-22 0,-1 1 15,0 21-15,1-21 0,-1 0 0,0 21 16,1-21-16,41-43 15,-63 43-15,1 0 16,-1-21-16,-21 20 0,0 1 0,0 0 16,0 0-16,0 0 0,0 0 0,-21 21 31,-1 0-31,1 0 0,0 21 16,0 0-16,21 0 0,0 21 0,-21-20 15,21-1-15,-21 0 0,21 21 16,0 1-16,0-22 15,0 0-15,0 0 0,21 0 16,0-21-16,-21 21 0,21-21 16,0 0-16,0 0 0,1 0 0,-1 0 15,0 0-15,0 0 16,0-21-16,-21 0 0,0 0 16,0 0-16,0 0 15,0-1-15</inkml:trace>
  <inkml:trace contextRef="#ctx0" brushRef="#br0" timeOffset="-197452.16">15706 16997 0,'0'0'0,"-22"0"0,44 0 63,-1-21-63,0 0 0,0-1 16,0 22-16,0-21 0,1 0 15,-1 0-15,0 0 0,0 0 0,0-22 16,0 22-16,1 0 0,-1-21 0,0 20 15,-21-20-15,21-43 16,-21 43-16,0 21 16,0 0-16,0 0 0,0-1 15,0 1-15,-21 21 0,0 0 16,0 0-16,-1 0 0,1 0 16,0 0-16,21 21 0,-21 1 15,0 20-15,0 21 0,21-20 16,0-1-16,-22 0 0,22 22 15,-21-1-15,21 1 0,-21-1 0,21 1 16,0-1-16,-21 1 0,-21 63 16,20 21-1,1-63-15,0-1 0,0 1 0,0 0 16,0-22-16,-1 22 0,1-22 0,0 22 16,21-21-16,-21-1 0,21-21 15,0 64-15,0-85 0,21 22 16,0-22-16,22-21 0,-22 0 15,0 0-15,21 0 0,-21 0 0,22-21 16,-22 0-16,21-1 0,1-20 16,-22 21-16,42-64 0,-20 43 15,-22 0-15,0-22 0,-21 1 16,21-1-16,0 1 0,-21-1 0,0-21 16,0 22-16,0-1 0,-21 1 0,0-1 15,-43-63 1,43 85-16,0 0 0,-21 21 0,21-1 15,-1 1-15,1 0 0,0 0 16,0 0-16,21 0 16,0-1-1,21 22-15,0-21 0,0 21 16,1-21-16,20 0 0,0 0 0,1 0 16,-1-1-16,0 1 0,1 0 15,20 0-15,-21-21 0,1 20 0,-1 1 16,-21 21-16,22-21 0,-22 0 15,0 21-15,0 0 0,0-21 0,-21 42 32,0 0-17,0 0-15,0 0 0,0 1 0,0 20 16,-21-21-16,21 0 0,0 22 16,0-22-16,0 0 0,0 21 0,0-21 15,0 1-15,0-1 0,0 0 16,21-21-16,0 0 0,1 0 15,-1 0-15,21 0 0,-21 0 0,0-21 16,1 21-16,20-21 0,-21-1 16,21 1-16,1 0 0,-22 0 0,0 0 15,0-22-15,0 22 0,1-21 16,-1 21-16,0 0 0,0-22 16,-21 22-16,0 0 0,0 42 31,0 0-31,0 0 15,-21 1-15,21-1 0,-21 21 16,21-21-16,0 0 0,0 1 16,0-1-16,0 0 0,0 0 0,0 0 15,0 0-15,21-21 0,0 22 16,0-22-16,22 0 16,-22 0-16,0 0 0,21 0 0,-21 0 15,1-22-15,-1 1 16,0 21-16,-21-21 0,21 0 0,0 0 15,-21 0-15,0-1 0,0 1 0,0 0 16,0 0-16,0 0 0,-21 0 16,0-1-16,0 22 0,0 0 0,-22 0 15,22 0 1,0 0-16,0 0 0,42 0 16,0 0-1,0-21-15,22 21 0,-22 0 16,0 0-16,21-21 0,-21 21 0,1 0 15,41 0-15,1 0 16,-22 0-16,-21 0 16,21 21-16,-20 0 0,-1 1 0,0-1 15,-21 0-15,0 0 0,0 0 16,0 0-16,0 1 0,0 20 16,0-21-16,0 0 0,0 0 0,0 1 15,0-1-15,-21-42 63,21-1-63,0 1 0,0 0 0,0 0 15,0 0-15,0 0 0,21-22 16,0 22-16,21-42 16,-42 20-16,22 22 0,-1 0 0,0 0 15,0 21-15,0 0 0,0 0 16,1 0-16,-1 0 0,0 0 0,0 0 15,-21 21-15,21 0 0,22 21 16,-1 22-16,0 21 16,-42-64-16,0 0 15,0 0-15,0 0 0,0 0 16,0-42 31,0 0-47,0 0 0,21 0 15,-21-22-15,0 1 0,43 21 16,-22-21-16,21 20 0,-21 1 0,22 0 16,-22 0-16,21 0 0,22 21 15,20 21 1,-62 0-16,-1 0 0,0 22 16,0 20-16,-21-21 0,0 1 15,0-22-15,0 21 0,0-21 0,0 1 16,0 41-16,0-42 15,-21-21-15,21-21 32,0 0-17,0 0-15</inkml:trace>
  <inkml:trace contextRef="#ctx0" brushRef="#br0" timeOffset="-195119.97">20256 16574 0,'0'-43'16,"0"22"-16,0 0 16,0-21-1,-21-1-15,21 22 16,-21 0-16,21 0 0,-21 0 0,21-1 15,-21 1-15,0 0 0,-1 21 16,1 0-16,0 0 0,-64 21 16,43 22-1,0-1-15,21-21 0,-43 85 16,43-64-16,-21 22 0,20-1 0,-20-20 16,21 20-16,0 1 0,0-22 15,-1 0-15,1 22 0,21-43 0,0 85 16,0-85-1,21 0-15,1 0 0,-1-21 16,21 0-16,-21 0 0,22 0 0,-22 0 0,21 0 16,0 0-16,1-21 15,-1 0-15,0 0 0,22 0 0,-22-1 16,22 1-16,-1-21 0,-42 0 0,22 20 16,20-83-1,-42 62-15,1 22 0,-22 42 31,-22 0-31,22 1 16,0-1-16,-42 0 0,21 0 0,0 21 16,21-20-16,0-1 0,0 21 15,-21-21-15,21 0 0,0 1 16,0-1-16,0 0 16,21-21-16,0 0 15,0 0-15,0 0 0,22 0 0,-22 0 16,21-21-16,0 0 0,-20 21 15,20-43-15,0 22 0,-21 0 0,22 0 16,-22-22-16,0 22 0,0-21 16,43-43-16,-64 64 15,21 0-15,-21 0 16,0 42 0,0 0-16,0 0 15,-21 0-15,21 1 0,-21 20 0,21-21 16,-22 0-16,22 0 0,0 22 15,0-22-15,0 0 0,0 0 0,0 0 16,0 1-16,22-22 0,-1 21 16,0-21-16,0 0 0,0 0 0,22 21 15,-22-21-15,21 0 16,-21-21-16,0 21 0,22-21 0,-22 21 16,0-22-16,0 1 0,0-21 0,1 21 15,-1-22-15,0 22 0,0-21 16,0-22-16,-21 43 15,0 0-15,0 0 0,0 0 16,0 0-16,0 42 16,-21 0-16,21 0 15,0 0-15,0 0 16,0 1-16,0-1 0,21 0 16,0-21-16,-21 21 0,22 0 15,-1-21-15,-21 21 0,0 1 0,21-22 16,0 21-16,0 0 0,-21 0 15,0 21-15,0-20 16,0-1 0,21-21-1,1 0-15,-1 0 0,0 0 16,0 0-16,21 0 0,-20 0 0,-1-21 16,21 21-16,-21-22 0,22 1 15,-22 0-15,0 0 0,0 0 0,0 0 16,0-22-16,1 22 0,-1-42 15,-21 41-15,0 1 0,0 0 16,0 0-16,0 0 0,0 0 16,-21 21-1,21 21 1,0 0-16,0 0 0,0 0 16,0 0-16,0 1 0,0-1 15,0 0-15,0 0 16,21 0-16,-21 0 0,21-21 15,-21 22-15,21-1 0,0 0 16,0 0-16,1 0 16,-1-21-16,0 0 0,-21 21 15,21-21-15,0 0 0,0 0 16,1 0-16,-1 0 16,0 0-16,-21-21 0,21 0 0,0 0 15,-21 0-15,0 0 0,21-1 16,1 1-16,-1-21 0,-21 21 0,0-22 15,0 1-15,21 21 0,-21-21 0,0 20 16,0 1-16,21 0 16,-21 0-16,0 42 15,0 0-15,-21 0 16,0 1-16,0 20 0,-1-21 16,22 21-16,-21 1 0,21-22 0,-21 21 15,21 1-15,0-22 0,0 0 16,0 21-16,0-21 0,21 1 0,0-22 15,1 21-15,-1-21 0,21 0 16,-21 0-16,22 0 0,84 0 16,-64-21-1,-21-1-15,1 22 0,-22-21 0,21 0 16,-21-21-16,1 21 0,-1-1 16,-21-20-16,0 21 0,0-21 0,0-1 15,0 22-15,0-21 0,0 21 16,0-1-16,-21 22 31,21 22-31,0-1 0,0 0 0,-22 0 16,1 0-16,21 22 0,-21-1 0,21-21 15,-21 21-15,21-20 16,-21 41-16,21-42 16,0 0-16,0 1 0,21-44 46,-21 1-46,0 0 16,21 0-16,0 0 0,0-22 0,22-20 16,-22 42-16,21-22 0,-21 22 15,22 0-15,-22-21 0,0 21 16,0 21-16,0-22 0,1 22 0,-1 0 16,0 22-16,0-1 15,-21 0-15,0 21 0,0-21 16,0 1-16,0 20 0,0-21 15,0 0-15,0 22 0,0-22 0,0 0 16,21 0-16,-21 0 0,21 0 0,1-21 16,-1 22-16,21-22 15,-21 0-15,0 0 0,1 0 16,20 0-16,-21 0 0,0 0 0,22 0 16,-22-22-16,0 1 0,0 0 15,0-21-15,22-64 16,-22 64-16,0-1 0,0 1 15,0 0-15,0-22 0,-21 22 16,22-1-16,-1-20 0,0 21 0,0-22 16,-21 43-16,21 0 15,-21 0-15,0 42 16,-21 0-16,0 0 0,0 0 0,0 0 16,-1 22-16,1-1 15,-21 0-15,0 64 0,20-63 16,22-1-16,0 0 0,-21 22 15,21-22-15,0 0 0,0-20 0,0 20 16,0-21-16,0 21 0,0-20 0,0-1 16,0 0-16,21-21 15,1 0-15,-1 0 0,0 0 16,0 0-16,0 0 0,0 0 16,43-42-1,-43 20-15,0 22 0,22-21 0,-22 0 16,0 0-16,0-21 0,0 20 15,-21 1-15,21 0 0,-21 0 0</inkml:trace>
  <inkml:trace contextRef="#ctx0" brushRef="#br0" timeOffset="-194896.1">23347 16679 0,'0'0'0,"-21"0"15,42 0 1,0 0-16,21 0 0,1 0 15,-22 0-15,21 0 16,22 0-16,-22 0 0,0 0 16,1-21-16,-22 21 15,21 0-15,-21 0 0,0 0 0,1 0 16,-1-21-16,0 21 0,0-21 16,-21 0-1</inkml:trace>
  <inkml:trace contextRef="#ctx0" brushRef="#br0" timeOffset="-193046.74">24744 17082 0,'-21'0'0,"21"21"0,0-42 47,0-1-32,0 1-15,0 0 0,21 0 16,0 0-16,-21 0 0,21-1 16,-21-20-16,21 0 0,0-1 0,1-41 15,-1 41-15,-21 1 0,21 21 16,0-21-16,-21 20 0,0-20 15,0 21-15,21 21 0,-21-21 0,0 42 32,0 0-32,0 0 15,0 22-15,0-22 0,-21 21 0,21 0 16,-21 1-16,0-1 0,0 0 16,-1 1-16,22-1 0,-21-21 0,21 22 15,-21-22-15,0 21 0,21-21 16,0 0-16,0 1 0,0-1 15,0-42 1,21 21 0,0-22-16,0 1 0,-21 0 15,22 0-15,-1 0 0,0-22 0,42-20 16,-20-1 0,-22 22-16,21 21 0,-21 0 15,1 0-15,-1-1 0,21 22 0,-21 0 16,0 0-16,1 0 0,-22 22 15,21-1-15,-21 21 0,0-21 16,0 0-16,0 22 0,0-22 0,0 21 16,0-21-16,21 1 0,-21-1 15,0 21-15,21-21 0,-21 0 16,0 1-16,21-22 0,0 0 16,1 0-16,-1 0 0,21 0 15,-21 0-15,0 0 0,1 0 0,20 0 16,-21-22-16,0 1 0,0 0 15,1 21-15,-1-42 0,0 21 0,-21-22 16,21 22-16,0-21 0,0-1 16,1 1-16,-22-21 0,21 20 0,0 1 15,0 0-15,0 20 0,-21-20 0,21 21 16,-21 0-16,0 0 0,0 42 31,0 0-31,0 0 16,-21 21-16,0-20 0,21 20 0,0 0 15,-42 1-15,42-1 0,0 0 16,-21 1-16,21-1 0,0-21 0,0 21 16,0 1-16,0-22 0,0 0 15,21 0-15,0 0 16,0 1-16,21-1 0,1-21 0,-22 0 16,0 0-16,21 0 0,-20 0 15,-1 0-15,21 0 0,-21-21 0,0-1 16,22 22-16,-22-21 0,0 0 15,0-21-15,43-1 16,-43 22-16,-21-21 0,21 21 0,-21 0 16,21-1-16,-21 1 0,-21 42 31,0-21-31,0 22 0,21-1 16,-21 21-16,-1-21 0,1 0 0,0 1 15,21 20-15,-21-21 0,21 0 0,-21-21 16,21 21-16,0 1 0,0-1 15,0-42 17,21-1-32,0 22 15,-21-21-15,0 0 0,21-21 16,0 21-16,-21-1 0,22-20 0,-1 21 16,0-21-16,-21 20 0,21 1 15,0 0-15,-21 0 0,0 0 16,21 21-16,1 0 0,-22 21 15,0 0-15,0 0 0,0 0 16,21 1-16,-21-1 0,0 0 0,0 21 16,0-21-16,21 22 0,-21-22 15,21 0-15,0 0 0,-21 22 16,21-43-16,1 0 16,-1 0-1,0-22-15,-21 1 16,21 0-16,0 0 0,0 0 15,1-43-15,41 22 16,-42 0-16,0 20 16,1 1-16,-1 0 0,0 21 0,0 0 15,-21 21 1,0 0-16,0 1 0,0-1 16,0 21-16,0-21 0,-21 43 15,21-43-15,0 0 0,0 21 16,0-20-16,21-22 0,0 21 0,0 0 15,1 0-15,-1-21 0,21 0 16,-21 0-16,22 0 0,-22 0 0,21 0 16,0 0-16,1 0 0,-1-21 15,-21 21-15,22-21 0,-22 0 16,21-43-16,0 1 16,-20 20-16,-1-20 0,0 20 15,0-20-15,0 21 0,-21-22 0,0 22 16,21-1-16,-21 1 0,0 0 15,0 21-15,0-1 0,0 1 0,-21 21 16,0 21-16,-21 1 16,21-1-16,-1 21 0,1-21 15,0 22-15,0-1 0,0 0 16,0 1-16,-1-1 0,22 21 0,0-20 16,0-1-16,0 22 15,0-22-15,0 0 0,22-21 0,-1 1 16,-21-1-16,21 0 0,0 0 15,0-21-15,0 0 0,1 0 0,20 0 16,-21 0-16,0 0 0,22 0 16,20-42-1,-42 21-15,-21-1 0,21 1 16,-21 0-16,22 0 0,-22-21 0,0 20 16,0 1-16</inkml:trace>
  <inkml:trace contextRef="#ctx0" brushRef="#br0" timeOffset="-192736.9">25527 16722 0,'-21'0'0,"42"0"0,-63 21 0,63-21 31,0-21-31,21 21 0,-21 0 16,43 0-16,-22 0 0,1 0 16,-1-21-16,21-1 0,-20 22 15,-1 0-15,0-21 0,1 21 0,-1 0 16,-21 0-16,0-21 0,22 21 0,-22 0 15,0-21-15,0 21 16,-21-21-16</inkml:trace>
  <inkml:trace contextRef="#ctx0" brushRef="#br0" timeOffset="-192140.24">28914 16468 0,'0'0'15,"0"-21"-15,0-1 0,0 44 47,-22-1-47,1 21 0,0-21 16,21 22-16,-21-1 16,0-21-16,0 21 0,-1 1 0,1-1 15,0 0-15,0 22 0,0-22 16,0-21-16,-1 22 0,1-1 0,21-21 15,0 43-15,0-43 0,0 0 16,0 0-16,0 0 16,21-21-16,1 0 0,-1 0 15,0 0-15,0 0 0,0 0 16,0 0-16,1 0 0,-1 0 0,0-21 16,0 21-16,-21-21 0,21 0 15,0 0-15,-21 0 0,0-1 16,0 1-16</inkml:trace>
  <inkml:trace contextRef="#ctx0" brushRef="#br0" timeOffset="-191924.36">28384 16933 0,'0'0'0,"22"0"15,-1 0-15,0 0 0,0 0 16,0 0-16,22 0 0,-1 0 15,-21 0-15,21-21 0,1 21 0,-1 0 16,22 0-16,-22-21 0,0 21 0,1 0 16,-1 0-16,0-21 15,1 21-15,-22 0 0,21-21 0,-21 21 16,0 0-16,1 0 0,-1-21 16,0 21-16</inkml:trace>
  <inkml:trace contextRef="#ctx0" brushRef="#br0" timeOffset="-190940.93">29781 16976 0,'22'-21'15,"-44"42"-15,65-64 0,-43 22 16,0 0-16,0 0 15,0 0-15,0 0 0,0-1 0,0 1 16,0 0-16,-21 21 0,-1-21 16,1 21-16,0 0 0,0 0 15,0 0-15,0 21 0,-1-21 16,-20 21-16,21 0 0,-21 22 0,20-22 16,-20 21-16,0 22 15,21-22-15,-1-21 0,1 22 0,21-22 16,0 21-16,0-21 15,0 0-15,21 1 0,1-22 16,-1 0-16,0 21 0,0-21 0,43 0 16,-43 0-16,0 0 15,21-21-15,1-1 0,-22 22 0,0-21 16,0 0-16,0 0 0,0 0 16,1 0-16,-1-1 0,0-20 0,21-21 15,-42 41 1,0 44 15,-21-1-31,0 0 16,0 0-16,21 0 0,0 0 0,0 1 15,0-1-15,0 0 16,0 0-16,0 21 0,0-20 16,21-22-16,21 21 0,1-21 15,-22 0-15,21 21 0,0-21 0,22 0 16,-22 0-16,1 0 0,-1 0 15,0 0-15,1 0 0,20-21 16,-21 21-16,-20-21 0,20-1 0,-21 1 16,0 0-16,-21 0 0,21 0 0,-21 0 15,0-22-15,0 22 0,0 0 16,0 0-16,0 0 0,0-1 16,-21 22-16,-21 0 0,21 0 15,0 0-15,-22 22 0,22-1 16,-21 0-16,21 0 0,-1 0 0,1 0 15,0 1-15,0-22 0,21 21 16,0 0-16,0 0 0,0 0 16,21 0-1,0-21-15,0 0 0,1 0 0,-1 0 16,-21 22-16,21-22 0,0 21 16,-21 0-16,0 0 0,0 21 15,0-20 1,0-1-16,0 0 0,0 21 0,0 1 15,0-22-15,-21 21 0,0 0 0,21 1 16,-21-1-16,-1 0 16,-20 43-16,21-43 0,0-20 0,0 20 15,-1-21-15,1 0 0,-21 0 16,21 1-16,0-1 16,-1-21-16,1 0 0,0 0 0,0 0 15,0 0-15,0 0 0,-22 0 0,1 0 16,21 0-1,0-21-15,-1-1 0,1 22 0,0 0 0,21-21 16,0 0 0,0 0-16,0 0 0,0 0 15,21-1-15,0 1 0,1-21 16,20 21-16</inkml:trace>
  <inkml:trace contextRef="#ctx0" brushRef="#br0" timeOffset="-190540.59">31792 16447 0,'0'0'15,"43"-85"1,-43 64 0,21 21-16,-42 42 31,-1-21-31,1 22 0,0-1 0,0 0 16,0 1-16,0 20 0,-1-21 15,-20 22-15,21-22 0,0 22 16,21-22-16,-21 0 0,21-20 0,-22 20 15,22-21-15,0 0 0,0 0 16,0 1-16,22-22 47,-1 0-47,-21-22 0,21 22 16,0-21-16,0 0 0</inkml:trace>
  <inkml:trace contextRef="#ctx0" brushRef="#br0" timeOffset="-190172.8">31919 16849 0,'21'-21'16,"-21"-1"0,-63 107-16,105-127 0,-21 21 15,-21 42-15,-21 0 0,21 0 16,-21 0-16,0 0 0,0 1 16,21-1-16,0 0 0,0 0 0,0 0 15,0 0-15,0 1 0,0-1 16,21-21-16,0 0 15,0 0-15,22 0 0,-22 0 16,21 0-16,22-21 16,-43 21-16,21-22 0,-21 1 15,0 0-15,1-21 0,-1 21 0,-21-1 16,0 1-16,0-21 0,0 21 16,0-22-16,-43 22 15,22 21-15,-21 0 0,21 0 16,-22 0-16,1 0 0,21 0 15,-21 21-15,20-21 0,1 22 0,-21-1 16,21-21-16,21 21 0,-21-21 16,21 21-16,0 0 0,-22-21 15,44-21 17</inkml:trace>
  <inkml:trace contextRef="#ctx0" brushRef="#br0" timeOffset="-189895.36">31454 16701 0,'21'0'31,"0"0"-31,0 0 0,21 0 16,-20 0-16,20 0 0,0 0 15,1 0-15,20 0 0,1 0 0,-22 0 16,21-22-16,1 22 0,21 0 16,-43 0-16,0 0 15,-21 0-15,1-21 0,-1 21 16,-42 0 0,-1 0-1,1 0-15,-21 0 0,0 0 0,-22 0 16</inkml:trace>
  <inkml:trace contextRef="#ctx0" brushRef="#br0" timeOffset="-184756.81">12996 17907 0,'0'0'0,"-21"0"0,21 21 16,21-21 15,0 0-31,1 0 0,41 0 15,-21-21-15,-20 21 0,20 0 16,0 0-16,-21-21 0,22 21 16,-22-21-16,21 21 0,1 0 0,-22 0 15,0-21-15,21 21 0,-21 0 0,-21-22 16,22 22-16,-22-21 31,-22 21-31,1-21 16</inkml:trace>
  <inkml:trace contextRef="#ctx0" brushRef="#br0" timeOffset="-183798.88">14711 17844 0,'-21'-64'16,"21"43"0,-22 0-16,22 0 0,0-1 0,0 1 15,-21 0-15,21 0 16,0 0-16,-21 21 0,21 21 16,0 0-1,-21 0-15,21 0 0,0 22 16,0-1-16,-21 22 0,0-22 0,21 0 15,-22 22-15,22-22 0,-21 0 16,0 1-16,0 20 0,0-20 16,21-1-16,-21-21 0,21 21 15,-22-20-15,22-1 0,0 0 16,0-42 0,22 0-1,-1-1-15,0 1 0,0 0 16,-21-21-16,21-1 0,0 22 0,1-21 15,-1 0-15,0 20 0,0-20 16,21 0-16,-20 21 0,-1-1 16,0 22-16,-21 22 15,0-1-15,0 0 16,0 0-16,0 0 16,0 22-16,0-22 0,0 0 0,0 0 15,21 0-15,-21 22 0,0-22 16,21 0-16,0 0 0,1 0 15,-22 0-15,21 1 0,21-22 0,-21 0 16,0 0-16,22 0 0,-1 0 16,-21 0-16,22 0 0,-1-22 0,21 1 15,-20 21-15,-1-21 0,43-42 16,-64 41-16,42-41 16,-41 42-16,-1-22 0,0 1 15,0 0-15,-21-1 0,0 1 0,0 0 16,0-1-16,0 1 0,0 21 15,0-21-15,0 20 0,0 1 0,-21 21 32,0 0-32,21 21 0,-21 1 15,21 20-15,0-21 0,-22 21 0,22-20 16,-21 20-16,21 0 16,0 1-16,0 20 0,0-21 0,0-20 15,0 20-15,0-21 16,0 0-16,21 0 0,1 1 0,-1-22 15,0 0-15,0 0 16,0 0-16,0 0 0,1-22 16,-1 22-16,0-21 0,-21 0 15,21 21-15,-21-21 0,21 0 0,-21 0 16,0-22 0,0 22-16</inkml:trace>
  <inkml:trace contextRef="#ctx0" brushRef="#br0" timeOffset="-183602.99">15261 17971 0,'0'0'0,"0"21"15,21-21 1,22 0-16,-22 0 16,0 0-16,21 0 0,-21-21 0,22-1 15,-1 22-15,0 0 16,1-21-16,-1 21 0,0-21 0,1 21 15,-22 0-15,21-21 0,1 21 16,-22-21-16,21 21 0,-21-21 0</inkml:trace>
  <inkml:trace contextRef="#ctx0" brushRef="#br0" timeOffset="-182742.54">16087 17907 0,'0'0'0,"0"21"0,-22-21 16,1 21-16,21 1 0,-21-1 0,21 0 15,0 0-15,-21 0 0,21 0 16,-21 1-16,21-1 0,0 0 0,0 0 16,0 0-16,0 0 15,-21 43-15,21-43 16,0-42 15,0 0-31,0 0 16,0-1-16,21 1 0,0-21 15,0 21-15,0-22 0,-21 22 16,21 0-16,1 0 0,-1 0 0,0 0 16,-21-1-16,21 22 0,0 0 15,0 0-15,1 0 16,-1 22-16,-21-1 0,21-21 0,-21 21 16,0 0-16,0 0 15,0 0-15,21 1 0,-21-1 0,0 0 16,0 0-16,0 0 15,21-42 17,-21 0-17,21 21-15,1-21 0,-22 0 16,21-1-16,0 1 0,0 0 0,0 0 16,22 0-16,-22-22 0,0 22 0,0 0 15,21 0-15,-20 21 16,-1 0-1,-21 21 1,0 0-16,0 0 0,0 1 0,0-1 16,0 0-16,0 0 0,0 0 15,0 0-15,0 1 0,0-1 0,0 0 16,0 0-16,0 0 16,0 0-16,21-21 0,0 0 15,0 22-15,0-22 0,1 0 16,-1 0-16,21 0 0,0 0 15,-20 0-15,-1 0 0,21 0 16,-21-22-16,0 1 0,1 0 16,-1 0-16,0 0 0,0-22 0,0-20 15,0 42 1,-21-22-16,0 1 0,22 0 0,-1-1 16,-21-20-16,21 21 0,-21 20 15,0-20-15,0 21 0,0 0 0,0 0 16,0 42-1,-21 0-15,21 0 16,-21 21-16,-1 1 0,1-22 0,21 21 16,-21 1-16,0-1 0,21 0 15,-21 1-15,21-22 0,-21 42 16,21-20-16,0-22 16,0 0-16,0 0 0,0 0 15,21-21-15,0 0 16,0 0-16,0-21 0,22 0 15,-1-21-15,0 20 0</inkml:trace>
  <inkml:trace contextRef="#ctx0" brushRef="#br0" timeOffset="-182268.48">18203 17822 0,'0'0'0,"0"-21"0,0 0 16,0 0-16,0 0 0,0-22 0,0 22 15,0 0-15,21-21 16,-21 21-16,22-22 0,-22 22 0,0 0 0,21 0 16,-21 0-16,21-1 0,-21 44 31,0-1-31,0 0 0,0 21 16,0 1-16,0-1 0,-21 0 15,0 1-15,-1-1 0,1 21 16,21-20-16,-21-1 0,21-21 0,-21 22 15,21-1-15,0-21 0,0 21 16,0-20-16,0-1 0,21 0 16,0 0-16,0-21 0,22 0 15,-22 0-15,0 0 16,0 0-16,22 0 0,-1-42 16,-21 21-16,0-1 0,-21 1 15,0 0-15,0 0 16</inkml:trace>
  <inkml:trace contextRef="#ctx0" brushRef="#br0" timeOffset="-182074.33">18013 17928 0,'254'21'0,"-529"-42"0,296 21 0,-21-21 32,42 21-32,-21 0 15,22 0-15,-1-21 0,-21 21 0,43 0 16,-22-21-16,0 21 15,22-21-15,-22 21 0,22 0 0,-22-22 16,21 22-16,-20 0 0,-1-21 0,0 21 16,1-21-16,-1 21 0,0 0 15,-20-21-15,-1 21 0</inkml:trace>
  <inkml:trace contextRef="#ctx0" brushRef="#br0" timeOffset="-181219.71">19113 17949 0,'0'0'0,"43"0"31,-22 0-31,0 0 0,0 0 16,-21-21-16,21 0 0,1 0 16,-22-21-16,0 20 15,0 1-15,0 0 0,0 0 16,0 0-16,-22 21 15,1 0-15,0 0 0,0 21 16,0 0-16,0 0 0,-22 0 0,22 22 16,0-22-16,0 21 15,-22-21-15,22 22 0,21-22 0,-21 0 16,21 0-16,0 0 0,0 22 16,21-43-1,0 0-15,1 0 0,-1 0 16,0 0-16,21 0 0,1-21 0,-22 21 15,21-22-15,-21 1 0,22 0 16,-22 0-16,0 0 0,0 0 0,0-1 16,0 1-16,-21 0 15,0 0-15,-21 21 32,0 0-32,21 21 15,0 0-15,-21 0 0,21 1 0,-21-1 16,21 0-1,0 0-15,0 0 0,0 0 0,21 1 16,0-22-16,21 0 16,-20 21-16,-1-21 0,21 0 0,22 0 15,-22 0 1,-21 0-16,21 0 0,1-21 0,-1 21 0,0-22 16,-20 22-16,20-21 0,-21 0 0,21 0 15,-42 0-15,22 0 0,-22-1 16,0 1-16,0-21 0,0 21 0,0 0 15,0-1-15,-22 22 16,1 0-16,0 0 0,0 0 0,-21 0 16,20 0-16,-20 22 0,21-22 0,0 21 15,-22 42-15,22-42 16,0 1-16,21-1 0,0 0 16,0 0-16,0 0 0,0 0 0,0 1 15,21-1-15,0 0 0,-21 21 16,43 1-1,-22-22-15,0 0 0,-21 21 0,0-21 16,21 1-16,-21 20 0,0 0 0,0-21 16,0 22-16,0-1 0,-42 22 15,-22-1 1,43-42-16,-21 0 0,0 22 16,-22-22-16,43 0 0,-21 0 15,20-21-15,-20 0 0,21 0 0,-43 0 16,43-21-1,21 0-15,0 0 16,0 0-16,0-22 0,0 22 0,0 0 16</inkml:trace>
  <inkml:trace contextRef="#ctx0" brushRef="#br0" timeOffset="-180517.12">21251 17759 0,'0'0'0,"0"-21"0,0 0 16,0-22-16,0 22 0,0 0 15,-21 21 17,0 21-32,21 0 15,0 22-15,0-22 0,-21 21 0,21 0 16,-21-20-16,-1 41 0,22-21 15,-21 1-15,21-1 0,-21 22 16,21-22-16,-21 0 16,21-21-16,0 22 0,0-22 0,0 0 15,0 0-15,0 0 0,0 1 16,0-44 15,0 1-31,0 0 0,21 0 16,0 0-16,0 0 0,-21-1 15,22 1-15,-1-21 0,21 21 0,-21 0 16,22-1-16,-22 1 0,21 21 16,22-21-16,-43 0 15,0 21-15,0 0 0,0 0 0,0 0 16,1 21-16,-22 0 0,0 0 16,0 1-16,0-1 0,0 0 0,0 0 15,0 0-15,-64 43 16,43-43-16,-21 0 0,20 0 15,-20 0-15,-21 1 0,41-1 16,-20-21-16,21 0 0,0 0 16,21 21-16,0-42 15,0 0 1,0-1-16,21 22 0,0-21 16,21 0-16,-20 0 0,20 0 15,-21 0-15,21-1 0,1 1 16,-1 0-16</inkml:trace>
  <inkml:trace contextRef="#ctx0" brushRef="#br0" timeOffset="-179935.45">21950 17971 0,'-64'21'0,"128"-42"0,-64 42 16,0 0-16,0 0 0,-21-21 0,-1 21 16,22 0-16,0 1 15,0-1-15,-21 0 0,21 0 0,0 0 16,0 0-1,21-21 1,1 0-16,-1 0 0,0 0 16,0-21-16,21 21 0,-20-21 0,-1 0 15,21 0-15,-21 21 0,0-21 16,1-1-16,-1 1 16,0 0-16,-21 0 0,21 0 15,-21 0-15,21 21 0,-21 21 31,0 0-15,-21 0-16,0 0 0,21 0 16,-21 22-16,21-22 0,-21 21 15,21 1-15,-22-1 0,1 0 0,21 22 16,0-22-16,0 0 0,-21 22 16,21-22-16,-21 22 0,21-22 15,0 22-15,0-22 0,0 21 0,0 1 16,-21-22-16,21 43 15,-21-85-15,-1 0 16,1 0 0,0 0-16,0 0 15,0 0-15,0 0 16,-1 0-16,1 0 0,0 0 16,-21 0-16,-22 0 15,22 0-15,0 0 0,20 0 16,-20 0-16,21 0 0,-21 0 0,20 0 0,1 0 15,0 0-15,0 0 0,0 0 16,0-21 0,21 0-16,0-1 0,0 1 15,0 0-15,0 0 0,0-21 16</inkml:trace>
  <inkml:trace contextRef="#ctx0" brushRef="#br0" timeOffset="-179205.72">23368 17949 0,'21'0'0,"0"-21"31,0 21-31,1-21 0,-1 21 16,0-21-16,0 0 15,0 0-15,0 21 0,1-22 0,-1 22 16,-21-21-16,-21 21 31,-1 0-31,-20 0 16,21 21-16,-21 1 0,-1-1 0,22 0 15,-21 0-15,21 0 0,-22 0 16,22 1-16,21-1 0,0 0 0,0 0 16,0 0-16,21 0 15,0 1-15,1-1 0,20-21 16,-21 21-16,21 0 0,1 0 0,-22 0 15,21 1-15,1-1 0,-22 21 0,0-21 16,0 0-16,-21 1 16,0-1-16,0 0 0,-63 0 15,20-21-15,1 0 16,0 0-16,-1 0 0,1 0 0,0 0 16,-1 0-16,1 0 0,0 0 15,20-21-15,-20 0 0,21 0 16,21-1-16,0 1 15,0 0-15,21 21 0,-21-21 0,21 21 16,22-21-16,-22 0 0,21 21 16,0-22-16,1 1 0,20 0 15,-20 21-15</inkml:trace>
  <inkml:trace contextRef="#ctx0" brushRef="#br0" timeOffset="-178492.56">24236 17653 0,'0'21'16,"0"0"-1,0 22-15,0-22 0,0 21 0,-21 1 16,-1-1-16,1 0 0,0-21 16,0 22-16,21-1 0,-21 0 0,0 1 15,-1-1-15,22-21 0,-21 22 16,21-1-16,-21-21 0,21 0 0,0 22 15,0-22-15,0-42 47,0-1-47,0 1 16,0 0-16,0 0 0,21-21 16,0 20-16,-21 1 0,43-63 15,-22 62-15,21 1 0,-21 0 16,22 0-16,-22 0 0,0 21 0,21 0 15,-20 0-15,-1 0 0,0 0 16,0 0-16,0 21 0,-21 0 0,0 0 16,0 0-16,0 1 15,-21-1-15,0 0 0,0-21 16,0 21-16,-1-21 16,1 0-16,-21 0 0,21 21 0,-22-21 15,22 0-15,0 0 16,21 21-1,0 1 1,21-1-16,0 0 16,1 0-16,-1-21 15,0 21-15,0-21 0,0 0 0,22 0 16,-1 0-16,-21 0 16,0 0-16,22 0 0,-1-21 0,-21 0 15,0 21-15,22-21 0,-22 0 16,0-1-16,0 1 15,-21 0-15,21 0 0,-21 0 16,0 0-16,21-1 0,-21 44 31,0-1-15,0 0-16,0 0 0,-21 0 16,21 0-16,0 1 0,-21-1 0,21 0 15,0 0-15,21-21 31,0 0-31,1 0 16</inkml:trace>
  <inkml:trace contextRef="#ctx0" brushRef="#br0" timeOffset="-178203.73">24977 17759 0,'-64'85'31,"64"-64"-31,0 0 16,0-42 15,0 0-15,0-1-16,0 1 15,0 0-15,-21 21 0,0 0 16,0 0-16,-1 0 0,1 0 15,0 0-15,0 21 0,21 0 16,-21 1-16,21-1 0,0 0 16,0 0-16,0 0 0,0 0 0,0 1 15,21-1-15</inkml:trace>
  <inkml:trace contextRef="#ctx0" brushRef="#br0" timeOffset="-177917.89">25209 18140 0,'-21'21'15,"0"0"1,0 0-16,21 1 0,0-1 0,-21 21 16,0-21-16,-1 64 15,1-43-15,0 1 0,0-22 0,0 21 16,21 0-16,0 1 0,-21-22 15,21 21-15,0-21 0,-22 1 0,22-1 16,0 0 0,22-42 15,-22 0-31,21-1 16,-21 1-16,0 0 0</inkml:trace>
  <inkml:trace contextRef="#ctx0" brushRef="#br0" timeOffset="-177668.04">25125 18267 0,'63'-127'16,"-126"296"0,63-211-16,84-106 0,-62 148 0,-1-21 0,0 21 15,21 0 1,-21-22-16,1 22 0,-1 0 0,0 0 16,0 0-16,-21 22 15,21-22-15,-21 21 0,0 0 16,0 0-16,-21 0 0,0-21 15,-21 21-15,20 1 0,1-1 0,-21-21 16,0 21-16,20 0 0,-20-21 16,0 0-16,21 0 0,-1 0 0,1 0 15,42-21 1,1 21-16,-1-21 16,21 0-16,-21 21 0</inkml:trace>
  <inkml:trace contextRef="#ctx0" brushRef="#br0" timeOffset="-177412.18">25696 18034 0,'-21'21'16,"0"0"-16,0 1 16,21-1-16,-21 0 0,-1 0 0,22 21 15,-21-20-15,0 20 0,0 0 16,0 1-16,0-1 0,-1 0 0,1 1 15,0-1-15,0 0 0,0-21 16,21 22-16,0-1 0,-21-21 16,21 22-16,0-22 15,0-42 17,21 21-32,-21-22 0,21 1 15</inkml:trace>
  <inkml:trace contextRef="#ctx0" brushRef="#br0" timeOffset="-177120.65">25612 18140 0,'0'0'0,"0"-21"0,21-22 15,0 22-15,-21 0 16,21 0-16,0 21 16,0 0-16,1 0 0,-1 0 15,0-21-15,0 21 0,0 0 16,0 0-16,1 0 0,-1 21 0,0 0 15,0 0-15,-21 0 16,0 1-16,0-1 0,-21 0 0,0-21 16,-22 21-16,22 0 15,-21-21-15,21 21 0,-22 1 0,1-22 16,21 21-16,0-21 0,-22 0 16,22 0-16,0 21 0,42-21 31,0 0-16,1 0-15</inkml:trace>
  <inkml:trace contextRef="#ctx0" brushRef="#br0" timeOffset="-176860.8">26120 18076 0,'0'22'31,"0"-1"-15,0 0-16,0 0 16,-22 0-16,22 0 15,0 1-15,-21-22 16,21 21-16,0-42 62,0-1-46</inkml:trace>
  <inkml:trace contextRef="#ctx0" brushRef="#br0" timeOffset="-176651.69">26225 17886 0,'0'-21'16,"22"21"93,-1 0-109</inkml:trace>
  <inkml:trace contextRef="#ctx0" brushRef="#br0" timeOffset="-175908.71">26564 17949 0,'-42'43'16,"21"-22"-16,-1 0 15,22 0-15,-21 0 16,0 1-16,21-1 0,0 0 15,-21 0-15,0-21 16,21 21-16,0-42 47,21 0-47,0 0 16,0 0-16,0 21 0,1-22 0,-1 1 15,0 0-15,0 21 0,-21-21 16,21 0-16,0 21 0,1 0 0,-22 21 31,0 0-31,0 0 16,0 0-16,0 1 15,0-1-15,0 0 16,0 0-16,21-21 16,0 21-16,0-21 0,0 0 0,22 0 15,-22 21-15,21-21 0,-21 0 16,22 0-16,-1 0 0,0 0 0,-21 0 15,22 0-15,-22 0 0,0-21 16,0 0-16,-21 0 0,0 0 16,0 0-16,0-1 0,0 1 15,0 0-15,0 0 0,0 0 0,-21 0 16,21-1-16,-21 22 0,0 0 16,0 0-16,-1 0 0,1 22 15,21-1 1,-21 0-16,21 0 0,0 0 15,0 0 1,0 1-16,0-1 0,21 0 16,0 0-16,-21 0 15,0 0-15,0 1 0,0-1 0,0 0 16,0 0-16,0 0 0,0 0 16,-21 22-16,0-22 0,0 0 0,0 0 15,-22 22-15,22-22 0,0 0 16,0 0-16,0 0 0,0-21 0,-22 43 15,22-43-15,0 21 16,21-42 47,0-1-48,0 1-15</inkml:trace>
  <inkml:trace contextRef="#ctx0" brushRef="#br0" timeOffset="-145188.02">6181 17822 0,'0'0'0,"0"-21"15,0 0 1,0 0-16,0 0 15,0 0-15,0-1 16,0 1-16,0 0 0,0 0 16,21 21-16,-21-21 0,0 0 15,0-1 1,0 1-16,0 0 16,-21 21-1,-1 0 1,1 0-16,0 0 0,-21 21 15,21 0-15,-1 1 0,-20-1 16,0 21-16,21-21 0,-22 22 0,1-1 16,0 0-16,-22 1 0,22-1 15,-1 0-15,1 1 0,21-1 16,-21 0-16,20 1 0,1-1 16,0 0-16,0 1 0,21-1 0,0 0 15,0 1-15,0-22 0,0 21 16,21-21-16,0 22 0,0-22 15,22 0-15,20 0 0,-42-21 16,22 0-16,-1 0 0,0 0 16,64-42-16,-63 21 0,-1-22 15,0 22-15,1-21 0,-22 21 16,21-22-16,0-20 16,-20 20-16,-22 22 0,0 0 0,0 0 15,0 0-15,-22 0 16,1 21-16,0 0 0,0 0 0,0 0 15,-22 0-15,22 0 0,0 0 16,-21 0-16,21 0 0,-1 0 16,1 0-16,42 0 31,1 0-15,-1 0-16,0 0 0,0 0 15,0 0-15,0 0 0,22 0 16,-22 0-16,0 0 0,0 0 15,0 21-15,1 0 0,-22 0 16,0 0-16,0 22 0,0-1 16,0 0-16,0 1 0,0 20 0,0 1 15,0-22-15,-22 85 16,1-42-16,0-22 16,21-21-16,0-20 0,0 20 15,-21 0-15,21-21 0,-21 1 0,21-1 16,0 0-16,-21-21 15,-1 0 1,22-21 0,0 0-16,0-1 15,0 1-15,0-21 0,0 21 16,0-22-16</inkml:trace>
  <inkml:trace contextRef="#ctx0" brushRef="#br0" timeOffset="-144667.2">6413 18521 0,'-21'0'16,"21"-21"-1,-21 0-15,21-1 0,0 1 16,0 0-16,0 0 0,21 0 15,0 0-15,1-22 0,-22 22 16,21 0-16,0-21 0,0 20 16,-21-20-16,21 21 0,0 0 0,1-22 15,-22 22-15,0 0 0,0 0 16,0 0-16,0 42 31,-22-21-31,1 21 0,0 0 16,0 0-16,0 22 0,0-22 0,-1 0 15,1 0-15,21 0 0,0 1 16,0-1-16,0 0 0,0 0 0,21-21 16,1 21-16,-1-21 15,0 0-15,42 21 16,-41-21-16,20 22 0,-21-22 16,0 21-16,-21 0 0,0 0 0,21-21 15,-21 21-15,0 0 0,0 22 16,0-22-16,0 0 0,0 0 0,0 0 15,-21-21-15,21 22 0,0-1 16,0-42 15,21 21-31,1-22 16,-1 1-16,0 0 0,0 0 0,0 21 16,-21-21-16</inkml:trace>
  <inkml:trace contextRef="#ctx0" brushRef="#br0" timeOffset="-143785.39">7070 18267 0,'0'-42'16,"0"20"-16,0 1 16,0 0-16,-22 21 31,22-21-31,-21 21 0,0 0 0,0 21 31,0 0-31,0 0 0,21 1 16,0-1-16,-22 0 15,22 0-15,0 0 0,0 0 0,0 22 16,0-22-16,0 0 0,0 0 16,0 0-16,22-21 0,-1 0 15,0 0 1,0 0-16,-21-21 0,21 21 0,0-21 15,1 0-15,-22 0 0,21 0 16,-21-22-16,0 22 0,0 0 16,0 0-16,0 0 15,0-1-15,0 1 0,0 42 32,0 1-17,0-1-15,0 0 16,0 21-16,0-21 0,0 1 0,0 20 15,0-21-15,21 0 0,-21 0 16,21 1-16,0-22 0,0 21 16,1-21-16,-1 0 15,0-21-15,0 21 0,0-22 16,0 1-16,1 0 0,41-21 16,-63-1-16,21 22 0,0 0 15,-21 0-15,22 0 0,-22 0 16,0-1-16,0 1 0,0 42 47,0 1-47,0-1 0,0 0 15,0 0-15,0 0 0,0 0 16,0 1-16,0-1 0,0 0 0,0 0 16,0 0-16,0 0 0,0 1 15,0-44 16,0 1-31,0 0 0,0 0 16,21 0-16,0 0 0,0-1 0,-21 1 16,0-21-16,21 21 0,0 0 15,1 21-15,-22-22 0,21 1 16,0 21-16,0 0 0,0 0 16,0 21-1,-21 1-15,0-1 0,0 0 0,0 0 16,0 0-16,22 0 0,-1 1 15,-21-1-15,21 0 0,-21 0 0,21 0 16,0 0-16,0-21 0,1 22 16,20-22-16,0 0 15,-21 0-15,1 0 0,-1 0 16,0 0-16,21 0 0,-21 0 0,1 0 16,20 0-16,-21-22 15</inkml:trace>
  <inkml:trace contextRef="#ctx0" brushRef="#br0" timeOffset="-143255.62">8551 18119 0,'-63'-43'32,"126"86"-32,-147-86 0,62 43 0,1 0 15,0 0-15,0 0 0,0 0 0,0 22 16,-1-1-16,1 0 0,0-21 0,0 21 15,0 21-15,0-20 16,21-1-16,0 21 0,0-21 0,-22 0 16,22 22-16,0-22 0,0 0 15,0 0-15,0 0 0,22 1 0,-22-1 16,21 0-16,0-21 0,0 0 16,0 0-16,0 0 0,22-21 15,-22 0-15,21 21 0,-21-22 16,1-20-16,-1 21 0,0-21 0,0 20 15,0-20-15,0 0 16,-21-1-16,22 1 0,-22 0 0,21-43 16,-21 22-16,0 20 0,0 1 15,0 0-15,0-1 0,0 1 16,0 21-16,0-22 0,0 22 16,0 0-16,21 21 0,0 21 15,-21 0 1,0 22-16,21-22 0,-21 21 0,0 1 15,0-1-15,0 0 0,0 1 16,0-1-16,0 0 0,0 1 0,0-22 16,0 21-16,0 0 15,0 1-15,0-1 0,0 0 0,0-20 16,0 20-16,0-21 0,0 0 0,0 0 16,0 1-16,0-1 0,21-42 31,-21-1-31,22 1 15</inkml:trace>
  <inkml:trace contextRef="#ctx0" brushRef="#br0" timeOffset="-142780.64">9356 17844 0,'0'0'0,"0"-22"0,0 1 0,0 0 15,0 0-15,0 0 16,0 0-16,0-1 0,0 1 16,0 42 15,0 1-31,0-1 16,0 0-16,0 21 0,21 43 15,-21-43-15,0 1 0,0-1 16,0 21-16,0-20 0,0-1 0,-21 22 15,-1-22-15,22 0 0,0 1 16,0-22-16,-21 42 16,0-42-16,21 1 0,0-44 31,0 1-15,0 0-16,0 0 0,0 0 0,0-22 15,0 1-15</inkml:trace>
  <inkml:trace contextRef="#ctx0" brushRef="#br0" timeOffset="-142444.16">9334 17865 0,'-21'-21'16,"21"-1"-16,0 1 0,0 0 16,0 0-16,0 0 15,0 0-15,21 21 0,-21-22 16,43 1-16,-22 0 0,0 0 15,0 0-15,0 21 0,1 0 0,20-21 16,-21 21-16,21 0 0,-20 0 16,-1 21-16,21 0 0,-21 0 15,0 0-15,-21 22 0,0-22 0,0 21 16,0 0-16,0-20 0,-42 20 0,21 0 16,0-21-16,-22 22 0,22-22 15,-21 0-15,-22 43 16,43-43-16,0-21 15,21 21-15,21-21 47,-21-21-47,21 21 16</inkml:trace>
  <inkml:trace contextRef="#ctx0" brushRef="#br0" timeOffset="-140733.92">10033 18203 0,'21'-21'32,"-21"0"-32,0 0 15,0 0-15,0 0 16,0-1-16,0 1 0,0 0 15,0 0-15,0 0 0,0 0 0,-21-1 16,0 22-16,0 0 16,-1 0-16,1 0 15,0 0-15,0 22 0,0-1 16,0 0-16,-1 0 0,1 0 0,0 0 16,0 22-16,0-22 0,21 21 15,-21 1-15,21-22 0,-22 21 16,22-21-16,0 0 0,0 22 15,0-22-15,0 0 0,22-21 16,-1 0 0,0 0-16,0 0 0,0-21 0,0 0 15,1 0-15,20-1 0,-21 1 16,0 0-16,0 0 0,1-43 16,-1 43-16,0 0 0,-21-21 15,21 21-15,-21-22 0,21 43 16,-21-21-16,21 0 15,-21 42 17,0 0-32,0 0 0,0 1 0,0-1 15,0 0-15,0 0 16,0 0-16,0 0 0,0 1 0,22-1 16,-22 0-16,21 0 0,0-21 15,-21 21-15,21-21 0,0 0 0,0 0 16,1 0-16,-1 0 0,21 0 15,-21-21-15,0 0 0,1 0 16,-1 0-16,0-1 16,0 1-16,0 21 0,-21-42 0,0 21 0,0 0 15,0-1-15,0 1 0,0 0 16,0 0-16,-21 21 16,0 0-1,0 21-15,0 0 16,21 0-1,0 1-15,0-1 0,0 0 16,0 0-16,21 0 0,0-21 16,0 21-16,-21 1 0,21-22 0,0 21 15,-21 0-15,22-21 0,-1 0 16,0 21-16,0-21 0,0 0 0,0 0 16,1 21-16,-1-21 0,0 0 15,0 0-15,0 0 0,0 0 16,1-21-16,-1 0 0,0 21 15,0-21-15,0 0 0,-21-1 0,21 1 16,-21 0-16,0 0 16,0 0-16,0 0 0,0-1 0,0 1 15,0 0-15,0 42 47,-21-21-47,21 21 0,0 1 0,0-1 16,0 0-16,0 0 0,0 0 15,0 0-15,0 1 0,0-1 16,0 0-16,0 0 0,0 0 16,21-21-1,1 0-15,-1 0 0,0 0 16,0 0-16,0-21 0,0 21 16,43-42-16,-43 21 0,0-1 15,0 1-15,1 21 0,-22-21 16,21 0-16,-21 0 0,21 0 0,-21-1 15,0 44 32,0-1-47,0 0 0,0 0 0,-21 0 16,0 0 0,21 1-16,-22-1 0,22 0 0,0 0 15,0 0-15,-21-21 0,21 21 0,0 1 31,0-44-15,0 1 0,0 0-16,21 0 0,-21 0 0,22 0 15,-1-1-15,0 1 0,0 0 16,0-21-16,0 42 0,1-21 0,-1-1 16,0 1-16,0 21 0,43 0 15,-43 0 1,0 0-16,-21 21 0,0 1 15,0-1-15,0 0 0,0 0 16,0 0-16,0 0 0,0 1 16,0-1-16,0 0 0,0 0 0,0 0 15,0 0-15,0 1 16,21-22-16,0 21 0,0-21 16,1 0-16,-1 0 15,0-21-15,0-1 0,-21 1 0,42 0 16,-20 0-16,-1 0 0,0 0 15,-21-22-15,21 22 0,0-21 16,0 21-16,1-22 0,-22 1 0,0 0 16,0-1-16,0 1 0,0 0 15,21-1-15,-21 22 0,0 0 0,0 0 16,0 0-16,0 42 16,0 0-1,0 0-15,0 21 0,-21-20 16,21 20-16,-22 21 0,1-20 15,0-1-15,21-21 16,0 22-16,0-1 0,-21-21 0,21 21 0,0-20 16,-21 20-16,21-21 0,0 0 15,0 0-15,0 1 16,0-1-16,21-21 16,0 0-1,0-21-15,0 21 0,1-22 0,-1 1 16,0 0-16,-21 0 0,21 0 15,0 0-15,0-1 0,1-20 16</inkml:trace>
  <inkml:trace contextRef="#ctx0" brushRef="#br0" timeOffset="-140473.08">11705 17949 0,'0'0'0,"0"22"16,0-1-16,21-21 16,0 0-16,1 0 15,-1 0-15,21 0 0,-21 0 16,22 0-16,-22-21 0,21 21 0,0-22 16,1 22-16,-1-21 0,0 21 0,1-21 15,-1 21-15,0 0 0,-20-21 0,20 21 16,-21 0-16,-21-21 15</inkml:trace>
  <inkml:trace contextRef="#ctx0" brushRef="#br0" timeOffset="-136672.64">28003 18225 0,'0'0'0,"0"21"0,22-42 63,-1 21-63,0-22 0,0 1 15,0 0-15,-21 0 16,0 0-16,0 0 0,0-1 16,0-20-16,0 21 15,-21 0-15,0 0 0,0 21 16,0 0-16,-1 0 0,-20 0 15,21 0-15,-21 0 0,-1 21 0,1 0 16,-43 0 0,64 0-16,-21 22 0,21-22 0,-1 0 15,1 0-15,0 21 0,21-20 16,0 20-16,0-21 0,0 0 16,0 0-16,21 22 0,0-43 0,-21 21 15,22 0-15,-1-21 0,0 0 16,0 0-16,0 0 0,0 0 0,1 0 15,-1 0-15,21 0 0,-21-21 16,0 0-16,22-22 0,-1 1 16,-21 21-16,0 0 0,1-22 15,-1 22-15,21-21 0,-21 21 16,0-22-16,-21 22 0,22 0 16,-1 0-16,0 0 0,-21 42 31,0 0-31,0 0 15,0 0-15,-21 1 0,0 41 16,21-42-16,-22 0 16,22 1-16,0 20 0,0 0 15,0-21-15,0 1 0,22-1 16,-1-21-16,21 21 0,-21-21 0,0 0 16,22 0-16,-22 0 0,21-21 15,1 21-15,-22-21 0,21-1 16,-21 1-16,22 0 0,-22-21 0,0 21 15,21-22-15,-21 22 0,1-21 16,-22-1-16,21 1 0,-21 0 16,21-1-16,-21-20 0,0 21 15,0 20-15,0 1 0,0 42 32,0 1-32,0-1 15,-21 21-15,0-21 0,21 22 16,0-22-16,-22 21 0,1-21 15,21 22-15,0-22 0,0 21 16,0-21-16,0 22 0,0-22 0,0 0 0,0 0 16,0 0-16,21 0 0,22-21 15,-22 22-15,0-22 16,21 0-16,-20 0 0,20-22 16,-21 1-16,21 21 0,1-21 0,-22 0 15,0-21-15,21 20 0,22-83 16,-22-22-1,-42 84-15,21 1 16,-21 0-16,0-1 0,0 1 16,0 21-16,0 0 0,22-1 0,-22 44 31,0 20-31,-22-21 0,1 21 16,0 1-16,0-1 0,0 0 15,21 1-15,-21-1 0,-1 0 0,1 43 16,21-43-16,0-20 15,0-1-15,0 21 0,0-21 0,0 0 16,21-21-16,1 22 0,-1-22 16,0 0-16,0 0 0,0 0 0,0-22 15,1 22-15,-1-21 0,0 0 16,0 0-16,21 0 0,-20-22 16,-1 22-16</inkml:trace>
  <inkml:trace contextRef="#ctx0" brushRef="#br0" timeOffset="-136202.91">30522 17695 0,'0'-21'0,"0"42"0,0-63 0,0 21 15,0 0-15,0 0 0,0 42 31,0 21-31,0 0 16,-21 1-16,21-1 0,-21 64 16,0-64-16,21 22 0,-21-1 15,-1 1-15,1-1 0,21 1 16,-21-1-16,0 1 0,0-1 16,21-20-16,0 20 0,-21-21 15,21 1-15,0-1 0,0-21 16,0 22-16,0-22 0,0 0 15,21-21 1,0 0-16,0-21 0,0 0 16,0-22-16,-21 22 0,22-21 15,-1-1-15</inkml:trace>
  <inkml:trace contextRef="#ctx0" brushRef="#br0" timeOffset="-135891.33">30565 18013 0,'0'148'0,"0"-317"0,0 190 0,0-63 15,0 20-15,0 1 0,0 0 0,0 0 16,0-21-16,0 20 16,0 1-16,0 0 0,42 0 15,-21 0-15,0 0 0,22-1 0,-1 22 16,-21-21-16,21 0 16,1 21-16,-1 0 0,-21 0 0,0 0 15,1 21-15,-1 22 0,-21-22 0,0 0 16,0 21-16,-21 1 0,21-22 15,-43 21-15,1 0 0,0-20 16,-1-1-16,22 0 0,-21 21 16,21-21-16,-22 1 0,22-22 0,0 21 15,0 0-15,21 0 16,21-21 0,0 0-16,0 0 15,0 0-15,22-21 0,-1 21 16,-21-21-16</inkml:trace>
  <inkml:trace contextRef="#ctx0" brushRef="#br0" timeOffset="-134512.36">31200 17949 0,'0'-21'0,"0"42"0,0-63 0,0 21 16,0 0-16,0 0 0,0-1 15,-22 22-15,1 0 16,0 0-16,0 0 0,0 22 0,0-1 15,-1 0-15,1 0 0,0 0 16,0 22-16,0-22 0,0 21 16,21-21-16,0 0 0,-22 22 0,22-22 15,0 0-15,0 0 0,0 0 16,22 1-16,-1-22 16,0 0-16,0 0 0,21 0 15,-20 0-15,-1-22 0,0 1 16,0 0-16,0 0 0,0 0 0,1-22 15,-1 22-15,42-63 16,-63 62-16,0 1 16,21 21-16,1 0 15,-22 21 1,0 1-16,0-1 0,0 0 16,0 0-16,0 0 0,0 0 15,0 1-15,0-1 0,0 0 16,21 0-1,0-21-15,0 0 0,0 0 16,0 0 0,1 0-16,-1-21 0,0 21 0,0-21 15,0 0-15,-21-1 0,21 1 16,1 21-16,-1-42 0,-21 21 16,0 0-16,21-1 0,-21 44 46,0-1-46,0 0 0,0 0 16,0 0-16,-21 0 0,21 1 16,0-1-16,-21-21 0,21 21 0,0 0 15,0 0-15,0 0 16,42 1-16,-21-22 16,0 0-16,0 0 0,1 0 15,20 0-15,-21-22 0,0 1 16,22 0-16,-22 21 0,0-21 0,0 0 15,21-22-15,-42 22 0,43-42 16,-43 42-16,0-1 16,0 1-16,0 0 0,-21 21 31,-22 64-15,43-43-16,0 21 0,0-21 15,0 0-15,0 1 16,0-1-16,21 0 15,1-21-15,-1 0 16,0 0-16,0 0 0,0 0 16,0 0-16,1-21 0,20 21 15,-21-21-15,0-1 0,0 1 16,1 0-16,-22 0 0,0 0 16,0 42 15,0 0-16,0 0-15,0 0 0,-22 1 16,22-1-16,0 0 16,22-21 15,-22-21-15,21 0-16,0 21 0,0-22 15,0 1-15,-21 0 16,21 21-16,1 0 15,-22 21 1,0 0 0,0 1-16,0-1 0,0 0 15,21 0-15,0-21 0,0 21 0,0-21 16,0 0-16,1 21 16,-1-21-16,21 0 0,-21 0 0,0 0 15,22 0-15,-22-21 0,0 0 16,0 21-16,0-21 0,1 0 15,-1-22-15,-21 22 0,21-21 16,-21 0-16,21-1 0,0-20 0,0 20 16,-21-20-16,22-1 0,20-41 15,-21 62-15,0 22 16,-21 0-16,0 0 0,0 42 16,0 0-16,0 0 15,-21 22-15,21-1 16,-21 0-16,0 22 0,0-22 0,-1 0 15,1 22-15,0-22 0,0 1 16,0-1-16,21 0 0,0-21 16,0 1-16,0 20 0,0-21 15,0 0-15,0 0 0,21-21 32,0 0-32,0 0 15,0-21-15,1 0 0,-1 0 16,-21 0-16</inkml:trace>
  <inkml:trace contextRef="#ctx0" brushRef="#br0" timeOffset="-134284.49">32724 17992 0,'21'-21'0,"-42"42"0,63-42 15,0-1-15,-21 22 0,1 0 16,-1-21-16,21 0 0,-21 21 16,0 0-16,22 0 0,-22-21 15,0 21-15,0 0 0,22 0 0,-22 0 16,-42 0 15</inkml:trace>
  <inkml:trace contextRef="#ctx0" brushRef="#br0" timeOffset="-133892.7">31157 18563 0,'0'0'16,"0"-21"-16,0 0 0,0 0 16,0 0-16,-21 42 31,21 0-31,-21 0 15,21 0-15,0 0 0,0 1 16,-21-1-16,0 21 0,21-21 16,-22 0-16,22 22 0,0-22 15,-21 0-15,21 0 0,0 0 0,0 1 16,0-1-16,21-21 47,-21-21-47</inkml:trace>
  <inkml:trace contextRef="#ctx0" brushRef="#br0" timeOffset="-133528.52">31094 18563 0,'0'-21'0,"-21"106"0,63-191 16,-63 148-16,42-105 0,0 63 16,0 0-16,0-21 0,1-1 15,-1 22-15,0 0 0,0 0 16,0 0-16,0 0 15,22 0-15,-22 22 0,0-1 0,0 0 16,0 0-16,1 0 0,-1 0 16,-21 1-16,0 20 0,21-21 15,-21 0-15,0 0 0,21 1 0,-21-1 16,0 0 0,21-21-1,-21-21 1,0 0-16,21 21 0,-21-22 15,22-20-15,-22 21 16,21-21-16,0 20 0,0-20 0,-21 0 16,21-1-16,0 22 0,1-21 15,-22 21-15,21 0 0,-21-1 16,21 1-16,-21 42 31</inkml:trace>
  <inkml:trace contextRef="#ctx0" brushRef="#br0" timeOffset="-133164.73">31962 18479 0,'-43'42'15,"22"-42"1,21 21-16,-21 0 0,0 0 15,21 1-15,0-1 0,0 0 16,0 0-16,0 0 0,0 0 16,0 1-16,21-1 15,0-21 1,0 0-16,0 0 0,1 0 0,-1 0 16,0 0-16,0-21 0,0 21 15,0-22-15,1 1 0,-22 0 16,0 0-16,0-21 15,0 20-15,0 1 16,0 0-16,-22 21 16,1 0-16,21 21 31,0 0-15,21 1-16</inkml:trace>
  <inkml:trace contextRef="#ctx0" brushRef="#br0" timeOffset="-132712.97">32533 18542 0,'0'-21'0,"0"42"0,-21-42 16,0 21-16,0 0 15,-1 0-15,-20 21 16,21 0-16,0 0 15,21 1-15,-21-1 0,-1 0 0,22 0 16,-21 0-16,21 0 16,0 1-16,0-1 0,21-21 15,1 0-15,-1 0 16,0 0-16,0 0 16,0-21-16,0-1 0,1 1 15,-1 0-15,0 0 0,0 0 0,0-22 16,-21 1-16,21 0 0,1-1 15,-1 1-15,-21 21 0,21-64 16,0 64-16,-21 0 16,0 42-1,0 0-15,0 0 0,0 1 16,-21 20-16,0-21 16,0 21-16,-1 1 0,1-22 15,21 21-15,0-21 0,-21 22 16,21-22-16,0 0 0,0 0 15,21-21 1,0 0-16,1 0 0,-1 0 0,0 0 16,0 0-16,0-21 0</inkml:trace>
  <inkml:trace contextRef="#ctx0" brushRef="#br0" timeOffset="-132115.31">32872 18584 0,'0'0'0,"-21"22"0,-1-22 16,22 21 0,22-21 15,-1-21-31,0 21 0,0-22 16,0 1-16,-21 0 0,21 0 15,1-21-15,-22 20 0,0 1 16,0 0-16,0 0 15,-22 21 1,1 21 0,0 0-16,0 0 0,0 1 15,0 20-15,-1 0 16,22-21-16,-21 22 0,21-22 16,0 0-16,0 0 0,0 0 15,21-21-15,1 0 0,-1 0 16,0 0-16,0 0 0,21 0 15,-20 0-15,20 0 0,0 0 0,1-21 16,-22 0-16,21 0 0,-21 21 16,0-42-16,1 20 0,-1 1 15,0 0-15,-21-21 0,21 21 16,-21-1-16,0 1 16,-21 42-1,21 1-15,-21-1 16,21 0-16,0 0 0,0 0 15,0 0-15,0 1 0,0-1 16,0 0-16,0 0 0,0 0 16,0 0-16,0 1 0,0-1 31,-21-21-15,-1 0-16,1 0 0,0 0 15,0 0-15,0 0 0,-22 0 16,22 0-16,0 0 15,-21 0-15,21 0 0,-22 0 16</inkml:trace>
  <inkml:trace contextRef="#ctx0" brushRef="#br0" timeOffset="36492.25">30565 4720 0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0:10:56.6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3450 1778 0,'0'-21'0,"0"42"0,0-63 16,0 21-16,0-1 0,0 1 16,0 0-16,0 0 0,0 0 0,0 0 15,0-1-15,0 1 16,0 0-16,0 0 0,0 0 0,0 0 31,0 42 16,0 0-47,-21 0 16,21 0-16,-21 22 0,21-1 0,-21 0 15,21 1-15,0-1 0,0 0 16,-22 22-16,22-22 0,-21 22 0,0-22 16,21 21-16,0-20 0,0 20 15,-21-20-15,21 20 0,-21 1 0,21-22 16,-21 21-16,-1 1 15,22-1-15,0-20 0,0 20 0,-42 64 16,42-84-16,-21 20 16,0 1-16,21-1 0,0-21 0,-21 22 15,-1-1-15,1 64 16,0 43-16,21-107 16,-21 1-16,21-22 0,0 22 15,-21-1-15,21 1 0,-21-22 0,21 21 16,-22 1-16,22-1 0,-21 43 15,21 21 1,0-84-16,-21-1 0,21 64 16,0-64-16,0 0 0,0 22 15,0-22-15,0 1 0,0-1 0,0 0 16,0-21-16,0 22 0,0-22 0,0 21 16,0-21-16,0 1 0,0-1 15,0 0-15,0-42 31,0 0-31</inkml:trace>
  <inkml:trace contextRef="#ctx0" brushRef="#br0" timeOffset="1868.12">3429 1715 0,'0'0'0,"-21"0"31,42-22 16,0 22-47,0 0 16,22 0-16,-22 0 0,21 0 15,0 0-15,1 0 0,-1 0 0,64 0 16,-64 0-16,1 0 16,20 0-16,-21 0 0,1 0 0,20 0 15,1 0-15,20 0 16,-20 0-16,105 0 0,-84 0 16,0 0-16,-1 0 0,1 0 15,0 0-15,-1 0 0,1 0 0,-22 0 16,22 0-16,0 0 0,-1 0 15,1 0-15,21 0 0,-21 0 16,20 0-16,-20 0 0,21 0 0,-21 0 16,20 22-16,-20-22 0,21 21 0,0-21 15,0 0-15,-22 21 0,22-21 16,0 0-16,-21 21 0,84 0 16,-84-21-16,-1 21 0,1-21 15,0 22-15,-1-22 0,1 0 16,105 42-16,64-42 15,-169 0-15,-21 21 16,20-21-16,1 0 0,-22 0 0,1 0 16,21 0-16,-22 0 0,1 0 15,-1 0-15,-21 0 0,64 0 16,-21 0-16,-64 0 16,21 0-16,-20 21 0,-1-21 0,0 0 15,0 0-15,0 0 16,-21 21 15,0 1-15,0-1-16,0 0 15,-21 0 1,21 0-16,-21-21 0,21 21 0,-21 1 16,21 20-16,0-21 0,-21 0 15,21 22-15,-22-1 0,22-21 0,-21 85 16,21-64-16,-21 22 15,21 42-15,0-43 16,0-21-16,-21 22 0,21-22 0,0 22 16,0-22-16,0 22 0,0-22 0,0 21 15,-21 1-15,21 42 0,0-43 16,0 43-16,0-42 16,0-1-16,0-21 0,0 1 15,0-1-15,0 22 0,0-22 0,-21 0 16,21 1-16,0-1 0,0 0 15,0 1-15,0-1 0,0 0 0,0 1 16,0-1-16,0-21 0,0 21 0,0 1 16,0-1-16,-22-21 0,22 22 15,0-22-15,0 21 0,0-21 0,0 22 16,0-22-16,0 21 0,0-21 0,-21 0 16,21 22-16,0-22 0,0 21 15,0-21-15,0 22 0,-21-22 0,21 0 16,-21 21-16,21-20 0,0-1 15,0 21-15,-42 0 0,20-20 16,22-1-16,-21 0 0,0 0 16,0 0-16,0 0 0,0 1 0,-1-1 15,-20 0-15,21 0 0,-21-21 0,-1 21 16,1-21-16,0 21 0,-22-21 16,22 0-16,-1 0 0,-20 0 0,-1 22 15,1-22-15,21 0 0,-22 0 0,1 0 16,-22 0-16,21 0 0,1 0 15,-1 0-15,1 0 0,-22 0 16,22 0-16,-22-22 0,0 22 0,1 0 16,-1 0-16,-21-21 0,0 21 15,22 0-15,-22-21 0,0 21 0,21-21 16,1 21-16,-22 0 0,42 0 0,-20 0 16,20 0-16,-20 0 0,20 0 15,1 0-15,-22 0 0,21 0 0,-20 0 16,20 0-16,-20 0 0,-1 0 0,-63 0 15,63 0-15,0 0 16,-84 0-16,84 0 0,22 0 16,-85 0-16,105 0 0,-20 0 15,21 0-15,-22 0 0,22 0 16,-22 0-16,22-21 0,0 21 16,-43 0-16,21 0 0,22 0 15,0 0-15,-22 0 0,22-21 16,-22 21-16,22 0 0,0 0 0,-22-22 15,22 22-15,0 0 0,20 0 16,-20-21-16,21 21 0,0-21 0,0 21 16,-1 0-16,1 0 0,0 0 0,0 0 15,0 0-15,-22 0 16,22 0-16,0 0 0,0 0 0,0 0 16,0 0-16,-1 0 15,1 0 1,0 0-16,0 0 15,0 0-15,0 0 16,-1 0-16,1 0 16,0 0-16,0 0 31,0 0 16,21-21-47,0 0 15,0 0-15</inkml:trace>
  <inkml:trace contextRef="#ctx0" brushRef="#br0" timeOffset="2837.67">4466 2223 0,'0'0'16,"0"21"15,0 0-31,0 0 0,0 0 16,-21 64-16,-21 21 15,20-43-15,22-20 16,-21 20-16,0-21 0,0 22 0,0-22 15,0 1-15,-1 20 0,22-21 16,-21-20-16,21-1 0,-21 0 16,21 0-16,0 0 15,0-42 17,0 0-32,0 0 15,0 0-15</inkml:trace>
  <inkml:trace contextRef="#ctx0" brushRef="#br0" timeOffset="3193.47">4318 2455 0,'0'0'16,"0"-21"-16,0 0 0,21 0 0,-21 0 0,0 0 16,21-1-16,0 1 15,1 21-15,-1-21 0,-21 0 0,21 21 16,21-21-16,-21 21 0,22 0 15,-1 0-15,0-21 0,1 21 0,-1 0 16,0 0-16,1 0 0,-1 21 0,0 0 16,1 0-16,-1 21 0,-21-20 15,22 62-15,-22-41 0,-21-1 16,0 0-16,0 1 16,0-1-16,0 21 0,-21-41 0,-1 20 15,1 0-15,0 1 0,21-22 16,-21 21-16,0-21 0,0 0 0,-1 1 15,22-1-15,-21 0 0,0-21 32,21-21-1,-21 0-31,0-1 16</inkml:trace>
  <inkml:trace contextRef="#ctx0" brushRef="#br0" timeOffset="3435.33">4297 2731 0,'0'0'0,"-21"0"0,42-22 32,0 22-32,21 0 15,-21 0-15,22-21 0,41 21 16,-41 0-16,-1-21 15,0 21-15,1 0 0,-1 0 0,0-21 16,1 21-16,-1 0 0,-21 0 0,22 0 16,-22 0-16,21 0 15,-42-21-15,21 21 0,0 0 16,-21-21-16</inkml:trace>
  <inkml:trace contextRef="#ctx0" brushRef="#br0" timeOffset="4083.96">5122 1905 0,'0'0'0,"-21"0"0,-169-21 31,147 21-31,-20 0 0,-1 0 0,22 0 16,-22 21-16,1-21 0,21 21 16,-22 0-16,22 1 0,-22-1 0,22 0 15,0 21-15,-1-21 0,1 22 16,0-1-16,-1 0 0,1 1 0,21-1 16,-22 0-16,22 22 0,0-22 15,-21 85-15,21-63 0,21-22 16,0 22-16,0-1 15,0-21-15,0 22 0,0-22 0,0 1 16,21-1-16,0 21 16,64 43-16,-64-63 0,21-22 15,0 21-15,1-21 0,-1 0 0,22 1 16,-22-22-16,21 0 0,1 21 16,-1-21-16,1 0 0,-1 0 15,1 0-15,-1-21 0,1-1 0,-1 1 16,1 0-16,-22 0 0,22 0 0,-1 0 15,-20-1-15,20 1 0,-21-21 0,1 21 16,20 0-16,-20-22 0,20-20 16,43-64-1,-85 84-15,0 1 16,0 0-16,1-22 0,-1 1 0,-21 20 16,0-20-16,0-1 0,0 22 15,0-21-15,0-1 0,-21 22 0,-1-1 16,1 1-16,0 0 0,-21-1 0,-43-20 15,43 42 1,-64-22-16,42 43 0,1 0 16,-1 0-16,1 0 0,-1 0 0,-20 0 15,20 22-15,22-22 0,-22 21 16,22 0-16,0 0 0,21 0 0,-1-21 16,22 21-16,0 1 0,0-1 15,22-21-15</inkml:trace>
  <inkml:trace contextRef="#ctx0" brushRef="#br0" timeOffset="4597.05">7916 2307 0,'0'0'0,"0"-21"0,-21 21 0,0 0 31,21 21-31,0 0 16,-21 22-16,21-1 0,-21 0 15,-1 1-15,22-1 0,-21 0 0,0 64 16,0-63-16,0-1 16,0 0-16,21-21 0,0 22 15,-22-22-15,22 0 0,-21 0 0,21 0 16,0 1-16,0-44 31,21 22-15</inkml:trace>
  <inkml:trace contextRef="#ctx0" brushRef="#br0" timeOffset="5155.72">7705 2328 0,'0'-42'15,"0"21"-15,0 0 16,21 21-16,0-21 0,0-1 15,21 22-15,-20-21 0,20 21 16,0 0-16,1-21 0,-1 21 16,0 0-16,1 0 0,-1 0 0,-21 0 15,21 21-15,-20 0 0,-1 1 0,0-1 16,-21 0-16,0 0 0,0 21 16,0-20-16,-42 41 0,20-21 15,-20-20-15,0 20 0,-1-21 16,1 0-16,0 0 0,21 1 0,-22-1 15,1-21-15,21 0 0,0 21 16,-1-21-16,1 0 16,64 0-1,-22-21-15,0 21 16,21 0-16,1-21 0,-1 21 0,0 0 16,1 0-16,-1 0 0,0 0 15,1 0-15,-1 0 0,0 0 0,1 0 16,-22 21-16,42 0 15,-42 0-15,1 0 0,-22 0 0,0 1 16,0-1-16,0 0 0,-22 21 0,1-21 16,0 1-16,-21-1 0,-1 0 15,1 0-15,0 0 0,-1 0 16,1 1-16,-21-1 0,20-21 16,-20 21-16,20-21 0,1 0 0,0 0 15,21 0-15,-22 0 0,22 0 0,0 0 16,0 0-16,0 0 0,21-21 15,0 0-15,0-1 16,0 1-16,21 0 16,0 21-16,0-21 0,0 0 0</inkml:trace>
  <inkml:trace contextRef="#ctx0" brushRef="#br0" timeOffset="5760.39">8276 1969 0,'0'0'0,"-21"-22"0,0 22 16,0 0-16,-1 0 0,-20 0 0,0 0 15,-1 0-15,-20 0 0,-1 0 16,1 0-16,-64 43 0,63-22 15,-20 0-15,20 0 0,1 22 16,20-1-16,-62 21 16,62-20-16,22 20 0,-21-20 0,21 20 15,-1 1-15,1-1 0,0 1 16,21-1-16,0 1 0,0-22 0,0 127 16,21-126-1,0-1-15,1 0 0,20 1 0,21 41 16,-20-41-16,-1-22 0,22 21 15,-22-21-15,21 22 0,1-43 16,-22 21-16,22 0 0,-1-21 0,1 0 16,-1 0-16,-20 0 0,20 0 15,-21-21-15,64-22 16,42-41-16,-105 41 16,-1 1-16,0 0 0,1-1 15,-1 1-15,43-64 0,-43 43 16,-21-22-16,22 22 0,-22-1 0,-21-21 15,0 22-15,0-1 0,-21-63 16,-85-42 0,63 106-16,1 20 0,0 1 15,-22 0-15,1-1 0,-1 1 0,1 21 16,-22 0-16,0-1 0,1 1 16,-1 0-16,0 21 0,-126 0 15,147 21-15,22 22 16,0-22-16,-1 21 0,1 0 15,21 1-15,-22 20 0,22-20 0,-21 20 16,21 22-16</inkml:trace>
  <inkml:trace contextRef="#ctx0" brushRef="#br0" timeOffset="6419.86">4318 3958 0,'0'0'0,"0"-21"31,0 0-31,-21 21 0,0 0 16,-1 0-16,1 0 0,0 21 0,0 0 15,-43 43 1,43-22-16,0 0 0,0 1 0,0-1 0,0 0 16,-1 1-16,22-1 0,-21 0 15,21 43 1,0-64-16,43 22 0,-22-22 15,21-21-15,-21 0 0,0 0 16,22 0-16,-22 0 0,21 0 0,1 0 16,-1 0-16,-21-21 0,21-1 15,-20 1-15,20 0 0,-21 0 0</inkml:trace>
  <inkml:trace contextRef="#ctx0" brushRef="#br0" timeOffset="6979.54">4466 3598 0,'-42'0'0,"84"0"0,-127 0 0,43 0 16,0 0-16,-1 0 0,-20 0 16,21 22-16,-1-22 0,-20 21 0,20 0 15,-20 21-15,-1-21 0,1 1 16,-1 20-16,1 0 0,21 22 0,-22-22 15,22 22-15,-22-1 16,22 1-16,0-1 0,20 1 0,-20 20 0,21-20 16,21-22-16,0 22 0,0-1 15,0-21-15,21 22 0,0-22 0,22 1 16,-1-1-16,0 0 0,1-21 0,20 22 16,1-22-16,-1 0 0,-21 0 15,22-21-15,-1 0 0,43 0 16,-42 0-16,-1 0 0,1 0 15,-1-21-15,1 21 0,20-21 16,-20 0-16,63-43 0,0 1 16,-64 20-16,-20 22 15,63-63-15,-64 20 0,-21 22 16,0-1-16,0-20 0,-21-1 0,0 1 16,0-1-16,0 1 0,0-1 15,-84-105-15,41 127 16,-20-22-16,21 22 0,-22 21 15,1-22-15,-1 22 0,-84-21 16,0 21 0,84 21-16,1 0 0,-1 0 0,22 0 15,-22 21-15,22-21 0,0 21 0,21 0 16,-22 0-16,1 43 16,42-22-16,0 1 0,0-22 0,0 21 15,42 0-15,-21 1 0,22-1 16,-1-21-16</inkml:trace>
  <inkml:trace contextRef="#ctx0" brushRef="#br0" timeOffset="7495.95">7154 4106 0,'0'0'0,"43"0"31,-43 43-15,0-22-16,0 0 0,0 21 16,0-20-16,0 20 0,-22 0 0,1 1 15,0-22-15,-21 85 16,42-85-16,-21 0 16,21 0-16,0 0 0,-22 0 0,22 1 15,0-1 1,22-42-1</inkml:trace>
  <inkml:trace contextRef="#ctx0" brushRef="#br0" timeOffset="7875.73">7091 4128 0,'0'0'0,"0"-22"0,0 1 16,21 21 0,0-21-16,0 21 15,0 0-15,22 0 0,-1 0 0,0 0 16,22 0-16,-22 21 0,22 0 0,-1 1 16,-20-1-16,20 0 0,-21 0 0,1 21 15,-1-20-15,-21-1 16,-21 21-16,0-21 0,0 22 0,0-22 15,-21 21-15,-21-21 0,-1 22 0,-41-1 16,41-21-16,1 0 16,-21 22-16,20-22 0,1-21 0,0 21 15,20-21-15,-20 0 0,0 0 0,21 0 16,-1 0-16,1 0 0,0 0 16,21-21-1,0 0-15,42-1 16,-20 1-16,-1 21 15,0-21-15,21 0 0,-21 0 0</inkml:trace>
  <inkml:trace contextRef="#ctx0" brushRef="#br0" timeOffset="8471.39">7832 3704 0,'0'0'0,"-43"0"0,1-21 0,-22 0 15,22 21-15,0 0 0,-22-21 0,22 21 16,0 0-16,-22 0 16,22 0-16,-22 0 0,-42 21 15,64 0-15,-21 0 0,-1 0 16,22 1-16,-64 62 0,42-41 15,22-1-15,0 21 0,-1 1 16,22-1-16,-21 1 0,0 63 16,20-42-16,1-22 0,21 1 15,0-1-15,0 1 0,0-1 0,0 1 16,0-1-16,0-21 0,21 22 0,1-22 16,20 1-16,-21-1 0,21 0 0,1 1 15,20-22-15,-20 0 16,20 21-16,1-42 0,-1 21 0,-21 1 15,22-22-15,-1 0 0,1 0 0,84 0 16,-84-22-16,20 1 16,1 0-16,-22 0 0,22 0 0,0-22 15,126-62 1,-20-44-16,-149 107 16,1-21-16,-1 20 0,0-20 0,1-1 15,-22 1-15,21-1 0,-42 1 0,0-1 16,0 1-16,0-22 0,0 22 15,-42-1-15,21 1 0,-64-43 16,0 21-16,22 43 16,-1-1-16,22 22 0,-22 0 15,1 0-15,21 21 0,-22 0 0,-21 0 16,43 0-16,0 0 16,-1 0-16,1 21 0,21 0 0,-21 0 15,-1-21-15,1 22 0,21-1 0,-22-21 16</inkml:trace>
  <inkml:trace contextRef="#ctx0" brushRef="#br1" timeOffset="16758.84">4466 741 0,'0'-21'16,"21"21"-1,0 0-15,1 0 0,20 0 16,-21-21-16,21 21 0,1 0 15,-22 0-15,21 0 0,-21 0 0,22 0 16,-22 0-16,0 0 16,-42 0 15,-21 0-31,20 0 16,1 0-16,-21 0 0,21 0 15,0 21-15,-1-21 0,-20 0 0,21 0 16,0 0-16,0 0 0,-22 0 15,22 0-15,0 0 0,0 21 0,0-21 16,-1 0 0,1 0-1,21 21 1,0 0-16,0 0 0,-21 1 16,21 20-16,-21-21 0,0 21 15,21-20-15,0 20 0,0 0 16,-21-21-16,21 22 0,0-1 0,-22 0 15,22-20-15,0 20 0,0 0 16,0-21-16,0 22 0,0-22 0,0 0 16,0 21-16,0-20 0,0-1 15,0 0-15,0 0 0,0 0 16,22 0-16,-22 1 0,42 20 16,-21-42-16,0 0 0,0 0 15,1 0-15,-1 0 16,0 0-16,0 0 0,0-21 0,22-22 15,-22 43-15,0-21 16,0 0-16</inkml:trace>
  <inkml:trace contextRef="#ctx0" brushRef="#br1" timeOffset="17031.68">4953 1037 0,'0'-21'16,"0"42"-1,0 0-15,0 1 0,0-1 16,0 0-16,0 0 0,0 21 16,-21-20-16,21-1 0,-21 42 15,21-42-15,0 1 16,0-1-16,0 0 0,21-21 31,0 0-31,0 0 16,0-21-16,0 0 0</inkml:trace>
  <inkml:trace contextRef="#ctx0" brushRef="#br1" timeOffset="17480.49">5292 699 0,'0'0'0,"21"0"0,0 0 0,0 0 16,0 0-16,0 0 16,1 0-16,20 0 0,-21 0 0,0 0 15,22 0-15,-22 0 16,21 0-16,-21 0 0,0 0 0,1 0 15,-1 0-15,0 0 0,0 0 16,-21 21 0,0 0-16,0 0 15,0 21-15,0-20 0,-21 20 16,0-21-16,0 21 0,21 1 16,0-1-16,-22-21 0,22 22 0,-21-1 15,21 21-15,0-20 16,0-22-16,-21 21 0,21-21 0,0 1 15,-21 20-15,21-21 0,0 0 16,0 0-16,-21 1 16,21-1-16,-21 0 0,-1-21 0,1 21 15,0-21-15,0 21 16,-21-21-16,20 0 0,-20 0 16,0 0-16,21 0 0,-1 0 15,1 0-15,21-21 0,0 0 16,0 0-16</inkml:trace>
  <inkml:trace contextRef="#ctx0" brushRef="#br1" timeOffset="18213.68">7599 910 0,'84'21'31,"-62"-21"-31,-1 0 16,0 0-16,0 0 0,0 0 0,22 0 16,-22 0-16,0 0 15,0 0-15,0 0 0,-21-21 32,-21 21-17,0 0-15,-21 0 0,20 0 16,1 0-16,0 0 0,-21 0 0,21 0 15,-1 0-15,1 0 0,0 0 16,0 21-16,0-21 0,21 22 0,-21-1 16,-1 0-16,1-21 0,0 42 15,21-21-15,-21 1 0,21 20 16,-21-21-16,0 21 0,21-20 16,0 20-16,0 0 0,-22-21 0,22 22 15,0-1-15,0-21 0,0 22 16,0-22-16,0 21 0,0 0 0,0-20 15,0-1-15,0 21 0,0-21 16,0 0-16,0 1 0,0-1 16,22-21 15,-1 0-31,0-21 0,0-1 16,0 1-16,22 0 0,-22 0 15,0 0-15</inkml:trace>
  <inkml:trace contextRef="#ctx0" brushRef="#br1" timeOffset="18691.32">8001 1270 0,'0'-63'16,"0"41"-1,0 1-15,21 21 16,0 0-16,-21-21 0,21 21 15,1 0-15,-1 0 0,0 0 0,0 0 16,0 0-16,0 0 16,1 21-16,-22 0 0,21 1 0,-21-1 15,21 0-15,-21 42 16,0-41-16,0-1 0,-21 42 16,0-42-16,-1 1 0,-20-1 15,21 0-15,-21 0 0,20-21 0,-20 21 16,21-21-16,-21 0 0,20 0 15,1 0-15,0 0 0,0 0 0,0 0 16,0-21-16,21 0 16,0 0-16,0 0 15,0-1-15,0 1 16,0 0-16,21 21 16,0 0-16,0 0 15,0 0-15,0 0 0,-21 21 16,22-21-16,-1 21 0,-21 1 15,21-1-15,0-21 0,-21 21 16,21-21-16,0 21 16,1-21-16,-1 0 0,0 0 15,0 0-15,0 0 0,0 0 16,1 0-16,-1 0 0,0-21 0,0 0 16</inkml:trace>
  <inkml:trace contextRef="#ctx0" brushRef="#br1" timeOffset="19144.06">8530 868 0,'64'21'31,"-43"-21"-31,0 0 15,0 0-15,0 0 0,43 0 16,-1 0 0,-42 0-16,1 0 0,-1 0 0,0 0 15,0 0-15,0 21 16,-21 0-16,0 1 0,0-1 16,0 42-16,0-42 15,0 22-15,-21-22 0,0 21 0,21 1 16,0-1-16,-21-21 0,0 21 0,21-20 15,-22 20-15,22-21 0,0 0 16,0 0-16,0 22 0,0-22 0,0 0 16,-21 0-1,0 22-15,0-22 0,0-21 16,0 21-16,-22 0 0,22-21 0,-21 21 16,21-21-16,-22 21 0,1-21 15,21 0-15,-22 22 0,1-22 0,21 0 16,0 21-16,0-21 0,-1 0 15,1 0-15,0 0 16</inkml:trace>
  <inkml:trace contextRef="#ctx0" brushRef="#br1" timeOffset="20064.64">3662 5059 0,'0'0'0,"0"-21"0,0 0 16,21 21 0,0 0-16,0 0 15,0 0-15,1 0 0,20 0 16,-21-22-16,21 22 0,-20 0 0,-1 0 15,21 0-15,-21 0 0,0 0 16,22 0-16,-22 0 0,0 0 16,-42 0 15,0 22-15</inkml:trace>
  <inkml:trace contextRef="#ctx0" brushRef="#br1" timeOffset="20356.48">3683 5017 0,'0'0'0,"-42"42"32,42-21-32,-22-21 0,-20 64 15,42-43-15,-21 0 0,0 21 0,21-21 16,-21 1-16,-1 20 0,22-21 15,0 21-15,0-20 0,-21-1 0,21 0 16,-21 0-16,21 0 0,0 0 16,0 1-16,0-1 0,0 21 15,0-21-15,21-21 16,0 21-16,1-21 16,-1 0-16,0 0 0,0 0 15,0 0-15,0 0 0,1 0 16,-22-21-16,21 0 0</inkml:trace>
  <inkml:trace contextRef="#ctx0" brushRef="#br1" timeOffset="20939.91">4127 5080 0,'0'-21'15,"22"21"1,-1 0-16,0 0 16,-21-21-16,21 21 0,0 0 0,0 0 15,1 0-15,-1 0 16,0 21-16,0-21 0,0 21 16,-21 0-16,21 0 15,-21 1-15,0-1 0,0 0 0,0 0 16,-21 0-16,0 0 0,0 1 0,0-22 15,-22 21-15,22 0 0,0-21 16,0 21-16,0-21 0,0 0 16,-1 0-16,1 0 15,21-21 17,21 21-17,1 0 1,-1 0-16,0 0 0,0 0 0,0 0 15,0 0-15,22 0 0,-1 21 16,-21-21-16,0 21 0,1-21 16,-22 21-16,0 1 0,0-1 15,0 0-15,0 0 0,-43 0 16,22-21-16,0 21 0,0 1 0,0-1 16,-1-21-16,-20 21 0,21-21 15,0 0-15,0 0 0,-1 0 0,1 0 16,0 0-16,0 0 15,0 0-15,0 0 16,21-21-16,0 0 31,0-1-15,21 22-16,-21-21 16</inkml:trace>
  <inkml:trace contextRef="#ctx0" brushRef="#br1" timeOffset="21459.95">4741 4953 0,'21'0'0,"-42"0"0,64 0 15,-22-21 1,0 21-16,0 0 15,0 0-15,0 0 0,1 0 16,20 0-16,-21 0 0,0 0 16,0 0-16,1 0 0,-1 0 0,21 0 15,-21 0-15,0 0 0,1 0 16,-1 0-16,0 21 0,-21 0 16,21-21-16,-21 21 0,0 1 0,0-1 15,0 0-15,0 21 16,0-21-16,0 1 0,0-1 0,0 0 15,0 21-15,0-21 0,0 1 16,0-1-16,0 21 0,0 0 16,0-20-16,0-1 0,-21 0 15,21 0-15,0 0 0,0 0 0,0 1 16,-21-1-16,21 0 0,0 0 16,0 0-16,0 0 0,-21 1 15,-1-1-15,1-21 0,21 21 16,-21-21-16,0 0 0,-21 21 15,20-21-15,1 0 0,-21 0 16,21 0-16,-22 0 0,22 0 0,-21 0 16,21 0-16,0 0 0,-22 0 15,22 0-15,0 0 0,0 0 16,21-21 0,0 0-1</inkml:trace>
  <inkml:trace contextRef="#ctx0" brushRef="#br1" timeOffset="21955.87">7112 5398 0,'21'0'16,"0"0"0,0 0-16,1 0 15,-1-22-15,0 22 0,0 0 16,0 0-16,0 0 0,22 0 0,-22 0 15,0 0-15,0 0 16,0 0-16,43 0 16,-43 0-16,-42 0 31,0 0-31,0 0 0,-1 0 16,-20 0-16,21 0 0,0 0 0,0 0 15</inkml:trace>
  <inkml:trace contextRef="#ctx0" brushRef="#br1" timeOffset="22271.72">7197 5355 0,'-22'21'16,"22"1"-16,-21-22 16,21 21-16,-21 0 0,21 0 0,0 0 15,0 0-15,-21 1 0,0-1 0,21 21 16,-21-21-16,21 43 15,0-22-15,-22-21 0,22 22 0,-21-22 16,21 21-16,-21-21 0,21 0 0,0 22 16,0-22-16,0 21 15,0-21-15,0 1 16,21-22-16,0 0 16,1 0-16,-1 0 15,0 0-15,0 0 0,0 0 16,0-22-16,1 22 0,-1 0 0,0-21 15,0 21-15,0 0 0,0-21 16,1 21-16,-22-21 0,21 0 0,0 21 16,0-21-16</inkml:trace>
  <inkml:trace contextRef="#ctx0" brushRef="#br1" timeOffset="22951.65">7937 5419 0,'0'0'0,"0"-21"0,0 42 31,0 0-15,0 0-16,0 21 16,0-20-16,0 20 0,0 0 0,0-21 15,-21 22-15,21-1 0,-42 22 16,42-43-16,0 21 0,-21-21 15,0 0-15,21 1 0,-22-1 0,22 0 16,0-42 15,0 0-15,22-1-16,-1 22 0,-21-42 0,0 21 16,21 0-16,0-22 15,-21 1-15,0 21 0,21-21 0,0-1 16,-21 1-16,22-22 0,-22 22 15,0 21-15,0 0 0,0 0 16,-22 42 0,1-21-16,0 21 15,0 21-15,0-21 0,0 1 16,-1 20-16,-20-21 0,21 21 0,0-20 16,0-1-16,-22 21 0,22-21 15,0 0-15,0-21 0,0 22 16,-1-1-16,1-21 0,0 0 15,21-21 1,0-1 0,0 1-16,0 0 0,21 0 15,-21 0-15,21 0 0,1 21 16,-22-22-16,21 22 0,0-21 0,0 21 16,0 0-16,0 0 0,1 21 15,-1 1-15,0-22 0,0 21 16,0-21-16,-21 21 0,21-21 0,1 0 15,-1 21-15,0-21 0,21 0 16,-21 0-16,1 0 16,-1 0-16,0 0 0,0 0 15,0 0-15,0 0 16,1-21-16,-1 0 16,-21 0-16,21-1 0</inkml:trace>
  <inkml:trace contextRef="#ctx0" brushRef="#br1" timeOffset="23475.5">8318 5271 0,'0'0'0,"-21"0"16,42 0 15,1 0-31,-1-22 0,0 22 15,0 0-15,0 0 0,22-21 16,-22 21-16,21 0 0,-21 0 0,0-21 16,22 21-16,-22 0 0,0 0 0,21 0 15,-20 0-15,-1 0 16,-21 21 0,0 0-16,0 1 0,-21-1 0,-1 0 15,22 0-15,-21 0 16,0 0-16,0 22 0,21-22 0,-21 21 15,-22 22-15,43-43 0,-21 0 16,21 21-16,-21-20 0,21 20 16,0-21-16,0 0 0,0 0 0,0 22 15,0-22-15,0 21 0,0-21 16,0 1-16,0-1 0,0 0 16,0 0-16,0 0 0,0 0 15,-21 1-15,0-22 16,0 21-16,-1-21 0,-20 0 0,21 0 15,0 0-15,-22 21 0,22-21 16,-21 0-16,0 0 0,20 0 16,-20 0-16,-21 0 0,41 0 15,1 0-15,0 0 0,0 0 16,0 0-16,21-21 16,0 0-1,0-1 1</inkml:trace>
  <inkml:trace contextRef="#ctx0" brushRef="#br1" timeOffset="25681.01">13970 1249 0,'148'21'31,"-84"-21"-31,-1 0 0,1 0 15,-1 0-15,22 0 0,-1 0 16,1 0-16,21 0 0,21 0 0,0 0 16,0 0-16,21 0 0,0 0 15,-21 0-15,21 0 0,1 0 16,-1 0-16,21 0 0,-21 0 0,0 0 16,128 0-1,-22 0-15,-149 0 0,1 0 16,0 0-16,-21 0 0,-22 21 15,1-21-15,-22 0 0,0 0 0,-20 21 16,-1-21-16,-21 22 16,-21-22-16,-1 0 0,-20 0 15,0 0-15,-1 0 0,-20 0 16,21 0-16</inkml:trace>
  <inkml:trace contextRef="#ctx0" brushRef="#br1" timeOffset="26079.78">14393 1778 0,'43'21'15,"-86"-42"-15,149 42 0,-42-21 0,20 21 16,1-21-16,21 0 0,21 0 0,127 0 16,21 22-1,-127-22-15,0 0 0,0 0 0,1 21 16,-1-21-16,-21 0 0,21 0 0,-42 0 15,21 0-15,84 21 16,-105-21-16,-21 0 0,21 0 0,-43 21 16,22-21-16,-22 0 0,-20 0 15,-1 21-15,0-21 0,-20 0 16,-22 21-16,-22-21 16,1 0-16,-21 22 0,-22-22 15</inkml:trace>
  <inkml:trace contextRef="#ctx0" brushRef="#br1" timeOffset="26448.57">14245 2434 0,'0'0'0,"-42"0"0,-85 21 31,169 1-15,-21-22-16,22 0 0,20 21 0,85-21 15,-63 0-15,0 21 16,20-21-16,22 0 0,22 0 0,-1 21 16,0-21-16,0 0 15,360 42-15,-339-42 0,1 0 16,-22 22-16,0-22 0,0 0 15,-42 21-15,21-21 0,-21 0 16,-21 0-16,-1 0 0,1 0 16,-22 21-16,-20-21 0,-1 0 0,-21 0 15,0 0-15,-42 0 16,-21 0-16,0-21 16,-22 21-16,1 0 0</inkml:trace>
  <inkml:trace contextRef="#ctx0" brushRef="#br1" timeOffset="26812.06">13885 3196 0,'43'0'0,"-86"0"0,128 21 15,-22 1-15,1-1 0,21-21 16,-1 21-16,22-21 0,127 0 16,-106 0-16,21 0 0,0 0 15,22 0-15,-22 0 0,0 0 0,21 0 16,-21 0-16,22 0 0,-22 0 0,-21 0 16,0-21-16,0 21 15,-21 0-15,-22 0 0,1 0 0,-21-21 0,63 21 16,-85 0-16,0 0 15,-21 0-15,1 0 0,-1 0 16,-42 0 0,-1 0-16,-20 0 0,21 0 15,-21 0-15,-22 0 0,1 21 0,-1-21 16,-21 21-16,1-21 0</inkml:trace>
  <inkml:trace contextRef="#ctx0" brushRef="#br1" timeOffset="27092.9">14499 3768 0,'0'0'0,"21"21"16,22-21-16,-22 0 0,42 0 16,-20 0-16,41 0 0,-20 0 15,42 0-15,-22 0 0,22 0 0,21 0 16,-21 0-16,0 0 0,0 0 0,-1-21 15,128 21-15,-127 0 0,106 0 16,-106 0-16,-1 0 16,-20 0-16,0 0 0,-1 0 0,-20 0 15,84 0-15,-84 0 16,-22 21-16,0-21 0,1 0 16,-22 0-16,0 21 0,-42-21 15</inkml:trace>
  <inkml:trace contextRef="#ctx0" brushRef="#br1" timeOffset="27439.7">14478 4212 0,'-42'21'0,"84"-42"0,-106 42 0,43 1 15,0-22-15,21 21 0,0 0 16,42 0-16,1 0 16,-1-21-16,0 0 0,22 0 0,21 21 15,105 1-15,-84-22 16,0 0-16,21 0 0,0 0 0,0 0 15,-21 0-15,126 0 16,-105 21-16,-21-21 0,0 0 16,-21 0-16,-1 0 0,86 0 15,-107 0-15,1 0 0,-22 0 0,0-21 16,1-1-16,-1 1 0,-21 21 16</inkml:trace>
  <inkml:trace contextRef="#ctx0" brushRef="#br1" timeOffset="28053.05">13928 677 0,'-127'212'16,"254"-424"-16,-297 509 0,149-213 15,-21 1-15,-1 21 0,1 0 16,21 21-16,-21 0 0,-1 0 0,1 21 0,21-21 16,-22 21-16,1 170 15,-21 105 1,63-275-16,0 0 0,0-21 16,0 0-16,0 0 0,0 0 15,0 85-15,0-127 0,0-1 0,0 1 16,0 0-16,0 20 15,0-41-15,0-22 0,21 1 0,0-1 16,-21-21-16,21-21 16,0 0-16,0-21 0,1-21 15,-1-1-15,-21 1 0,21-22 0,0 1 16</inkml:trace>
  <inkml:trace contextRef="#ctx0" brushRef="#br1" timeOffset="28980.53">13928 910 0,'0'0'0,"21"-21"0,0 21 0,0-21 0,21 21 16,1 0-16,-1-21 0,43 21 15,-22-21-15,22 21 0,21-22 16,0 22-16,-1 0 0,44-21 0,20 21 16,-21 0-16,21 0 15,1-21-15,147 21 0,-147 0 0,20 0 16,-21 0-16,1 0 0,-1 0 15,-21 0-15,22 0 0,-1 0 16,-21 0-16,0 0 0,-21 0 16,-21 0-16,0 0 0,-21 0 0,20 21 15,-20 0-15,-21-21 0,105 22 16,-106-1-16,22 0 16,-21-21-16,-22 21 0,21 0 0,-20-21 15,-22 21-15,21 1 0,-21 20 16,-21-21-16,0 0 0,0 22 15,0-1-15,0 0 0,0 1 16,0 20-16,-21 1 0,0-1 0,0 22 16,0-22-16,21 43 0,-21-21 15,-1-1-15,1 1 0,0 0 16,-21 21-16,21-22 0,-1 22 16,1 0-16,21-21 0,-21 20 0,0 1 15,21-21-15,-21 21 0,21-22 16,0 22-16,-21-21 0,21 21 0,-22-22 15,1 1-15,21 0 0,0-22 16,0 22-16,-21 63 0,0-84 16,21 20-16,-21 64 0,0-84 15,21-1-15,0-20 0,-22 20 16,1-20-16,0 20 0,0-42 16,21 22-16,-21-1 0,-22 0 15,22-21-15,-21 1 0,0-1 16,20 0-16,-62 0 15,41 0-15,22-21 0,-21 0 16,0 21-16,-1-21 0,-20 0 16,-64 22-16,63-22 0,-20 0 15,-86 0-15,86 0 16,-22 0-16,-21 0 0,0 0 0,-21 0 16,-1-22-16,-20 22 0,0-21 0,-1 21 15,1-21-15,-21 0 0,-1 21 16,22-21-16,-1 21 0,-147-21 15,21-1-15,169 22 16,0-21-16,21 21 0,0 0 0,21-21 16,1 21-16,20 0 0,1 0 15,-1-21-15,22 21 0,-1 0 0,-20 0 16,42 0 0,21-21-16,21 21 15,0 0-15,0-21 0,22-1 0,-22 22 16,42-21-16</inkml:trace>
  <inkml:trace contextRef="#ctx0" brushRef="#br1" timeOffset="29103.45">14055 4636 0,'0'0'0,"0"21"0,-22-21 15,1 21 1,0-21-16</inkml:trace>
  <inkml:trace contextRef="#ctx0" brushRef="#br1" timeOffset="35424.35">3556 4043 0,'0'0'0,"-21"0"0,0 0 0,21 21 16,-22-21-16,1 0 16,0 21-16,0-21 15,42 0 48,0 0-63,0 0 15,1-21-15,20 21 0,-21 0 0,21-21 16,1 21-16,-1 0 0,0-21 16,22 0-16,-22 21 0,22 0 15,-22-22-15,0 22 0,1 0 16,20-21-16,-20 21 0,-1 0 0,43-21 16,-22 21-16,-21-21 15,1 21-15,-1 0 0,43-21 16,-64 21-16,21 0 0,-21 0 0,1 0 15,-1-21-15,0 21 16,-42 0 47,0 21-63,-1-21 0,22 21 15,-21-21-15,0 0 0,0 21 0,0-21 16,-22 21-16,22-21 0,-21 21 15,21-21-15,-22 22 0,1-1 16,0-21-16,-1 21 0,-41 21 16,41-21-16,-41 1 0,20-1 15,22 0-15,0 0 0,-1 0 16,1-21-16,-22 21 0,43 1 0,-21-1 16,0-21-16,-1 21 0,1 0 15,-43 0 1,64-21-1,21 21-15,-21-21 16,42 0 15,0 0-31,0 0 0,1 0 16,-1 0-16,0 0 0,0 0 0,43-21 16,-22 21-16,-21 0 15,21-21-15,1 21 0,-1-21 0,0 0 16,1 21-16,-1-21 0,0 21 15,43-22-15,-43 1 16,22 21-16,-22-21 0,1 21 0,-22 0 0,21-21 16,0 21-16,-20 0 15,20 0-15,-21 0 0,0 0 0,0 0 16,1 0 0,-44 0 15,1 0-31,0 21 0,0-21 15,0 21-15,0 0 0,-22-21 16,22 22-16,-21-1 0,-1-21 0,22 21 16,-21 0-16,0 0 0,-1-21 15,1 21-15,0 1 0,-1-1 16,1 0-16,0 0 0,-1-21 0,1 21 16,0 0-16,-1 1 0,1-22 15,0 21-15,-1 0 0,22-21 0,-21 21 16,21-21-16,-22 0 0,22 21 15,0-21-15,0 21 16,42-21 15,0 0-31,0 0 0,0 0 16,1 0-16,20 0 0,-21-21 0,21 21 16,1 0-16,-1-21 0,0 21 15,1 0-15,-1-21 0,0 21 16,1 0-16,-1-21 0,0 0 0,43 21 15,-43-22-15,22 22 16,-22-21-16,1 21 0,-1 0 16,-21 0-16,21 0 0,-20-21 15,20 21-15,-21 0 0,0 0 0,0 0 16,1 0-16,-1 0 0,0 0 16,-42 0 15,0 21-31,-1-21 15,1 0-15,-21 43 16,21-43-16,-22 21 0,22-21 16,0 21-16,-21-21 0,21 21 0,-1-21 15,-20 21-15,21-21 0,0 21 0,-22-21 16,22 22-16,0-22 0,-42 21 16,-22 21-1,64-42-15,0 21 0,-1-21 16,1 21-16,0-21 0,0 0 0,0 22 15,0-22-15,-1 0 0,22 21 16,-21-21-16,42 0 47,1 0-47,-1 0 0,0 0 16,0 0-16,0 0 0,0 0 15,1-21-15,20 21 0,-21 0 0,0-22 16,22 22-16,-1 0 0,-21-21 15,21 0-15,-20 21 0,20 0 0,0-21 16,-21 21-16,22 0 0,-1 0 16,-21-21-16,0 21 0,22 0 0,-22 0 15,0 0-15,21 0 0,-20 0 16,-1 0-16,0-21 0,0 21 16,0 0-16,0 0 0,1 0 15,-1 0-15,0 0 0,0 0 31,-42 21 1,0-21-17,0 0-15,-1 21 0,1-21 16,0 21-16,0-21 0,-21 21 16,20-21-16,1 21 0,0-21 15,0 22-15,0-22 0,0 0 0,-1 21 16,1-21-1,42 0 17,1 0-17,-1-21-15,0 21 0,0-22 16</inkml:trace>
  <inkml:trace contextRef="#ctx0" brushRef="#br1" timeOffset="36596.66">2244 7578 0,'0'-21'0,"0"-1"15,0 1-15,0 0 0,0 0 16,0 0-16,0 0 15,0-1-15,-22 1 16,1 0-16,0 21 0,0 0 16,0 0-16,0 0 0,-1 0 15,1 0-15,0 0 0,-21 21 0,21 0 16,-1 1-16,-41 41 0,42-42 16,-22 22-16,22-22 0,-21 21 15,21 0-15,0 1 0,-22 20 16,43-20-16,0-22 15,0 0-15,0 21 0,0-21 0,21 22 16,1-43 0,-1 0-16,0 0 0,0 0 0,21 0 15,-20-21-15,20 21 0,-21-22 16,0 1-16,22 0 0,-22 0 0,21 0 16,-21 0-16,22-1 0,-1-20 0,-21 21 15,21-21-15,-20 20 0,20-20 16,-21 0-16,43-43 15,-22-21-15,-21 64 16,0-22-16,-21-41 0,21 62 16,-21 22-16,22-21 0,-22 21 15,0-22-15,0 22 0,0 0 16,0 42 0,-22 0-16,22 0 15,-21 1-15,21 20 0,0 0 16,0 22-16,-21-1 0,21-20 0,-21 20 15,21 1-15,0-1 0,0-21 16,-21 1-16,21-1 0,0 0 0,0 1 16,0-22-16,0 0 0,0 0 0,0 0 15,0 1-15,21-22 16,0 0-16,0 0 0,0 0 16,1 0-16,-1 0 0,0 0 15,0 0-15,0-22 0,0 1 0,-21 0 16</inkml:trace>
  <inkml:trace contextRef="#ctx0" brushRef="#br1" timeOffset="37006.74">2794 7535 0,'21'0'16,"0"0"-16,0 0 16,1 0-16,-1 0 0,0 0 0,0-21 15,0 0-15,0 0 0,1 21 16,-1-21-16,-21 0 0,21-1 0,0 1 16,-21 0-16,-21 21 31,0 0-31,0 0 0,-22 21 15,22 0-15,0-21 16,0 22-16,-22-1 0,22 21 0,0-21 16,0 0-16,0 1 0,0 20 0,21-21 15,0 21-15,0-20 16,0-1-16,0 0 0,0 0 16,21-21-1,0 0-15,0 0 0,0 0 0,43 0 16,-43 0-16,0-21 15,21 21-15,-20-21 0,-1 0 0,0-1 16</inkml:trace>
  <inkml:trace contextRef="#ctx0" brushRef="#br1" timeOffset="37432.37">3619 6943 0,'0'-21'0,"-63"21"16,42 0 0,0 0-16,-1 0 0,22 21 0,-21 0 15,0 0-15,0 0 16,0 22-16,0-1 0,-1 0 0,1 1 0,0 20 16,0-21-16,0 22 0,0-1 15,-1 22-15,-20 42 16,21-63-16,0 20 0,0 1 0,-1 0 15,1-1-15,0 1 0,0 21 16,0 84-16,0-105 0,-1 0 16,1-1-16,21 1 0,0-22 15,-21 22-15,21-21 0,0-22 0,0 0 16,0 1-16,0-1 0,0-21 0,21 0 16,-21 0-16,21-21 0,43 0 15,-43 0-15,0-21 0,0 0 16,106-85-1,-84 64-15,-1 0 0,0-1 0,1-20 16,-1 20-16,0-20 0,-20-1 16,20 1-16,-21-1 0,21-63 15,-42 64-15,0 21 0,-21-22 16,0 1-16,0 20 0</inkml:trace>
  <inkml:trace contextRef="#ctx0" brushRef="#br1" timeOffset="37580.16">3281 7980 0,'0'0'0,"-43"-21"0,-62 21 16,83 0-16,-20 0 15,42-21 1,21-1 0,0 22-16,1 0 0,-1-21 15,0 0-15,85-21 16,-64 42-16,-21-21 0,22-1 16,-1 1-16,0 0 15</inkml:trace>
  <inkml:trace contextRef="#ctx0" brushRef="#br1" timeOffset="37981.94">3662 7535 0,'0'22'16,"21"-22"15,0 0-16,0 0-15,22-22 16,-22 22-16,0-21 0,0 0 16,0 21-16,0-21 0,1 21 0,-1-21 15,0 0-15,-21-1 16,-21 22 0,0 0-16,-1 0 15,1 0-15,-21 22 0,21-1 16,0 0-16,-22-21 0,22 21 15,-21 21-15,21-20 0,-1-1 16,22 0-16,0 0 0,0 0 16,0 0-16,0 1 0,0-1 15,22-21-15,-1 0 16,0 0-16,0 0 0,0 0 16,0 0-16,1 0 0,-1 0 0,0 0 15,0 0-15,0 0 0,22-21 16,-22 21-16,0-22 0</inkml:trace>
  <inkml:trace contextRef="#ctx0" brushRef="#br1" timeOffset="38274.76">4233 7430 0,'0'0'0,"0"-22"0,0 1 15,-21 21 1,0 0-16,0 0 15,0 0-15,-1 21 0,1 1 16,0-1-16,0-21 0,21 21 0,-21 0 16,21 21-16,-21-20 0,21-1 15,0 0-15,0 0 0,0 21 16,0-20-16,0-1 0,0 0 16,0 0-16,21 0 0,0-21 15,0 0-15,0 0 0,0 0 16,1 0-16,-1 0 0,0 0 0,0 0 15,21 0-15,-20-21 0,-1 0 16,0 0-16,21 0 0,-21-1 0,1 1 16,20-21-16</inkml:trace>
  <inkml:trace contextRef="#ctx0" brushRef="#br1" timeOffset="38596.58">4805 6879 0,'0'0'0,"-21"0"16,-1 0 0,1 0-16,21 21 0,-21 22 15,0-22-15,0 21 0,21-21 16,-21 22-16,-1-1 0,1 0 0,21 22 16,-21-22-16,0 1 0,0 20 15,0-21-15,21 1 0,0 20 0,-22-20 16,22-1-16,-21 43 15,21-64-15,0 0 0,0 0 16,0 0-16,21-21 0,1 0 0,-1 21 16,0-21-16,0 0 0,0 0 0,22 0 15,-22-21-15,0 0 16,0 21-16,0-21 0,0 0 16,1 0-16,-1-1 0,0-20 0,0 21 15,0-21-15,-21 20 0</inkml:trace>
  <inkml:trace contextRef="#ctx0" brushRef="#br1" timeOffset="38791.47">4572 7218 0,'63'0'31,"-41"0"-31,-1 0 0,0 0 16,21 0-16,1 0 0,-22 0 15,21 0-15,-21-21 0,22 21 16,-22-21-16,0 21 0,21 0 0,-21-22 16,1 22-16,-22-21 15</inkml:trace>
  <inkml:trace contextRef="#ctx0" brushRef="#br1" timeOffset="39448.08">3302 7916 0,'0'22'0,"21"-22"32,0 21-32,0-21 15,1 0-15,-1 21 0,0-21 16,0 0-16,0 0 0,-21 21 15,21 0-15,1-21 0,-1 21 0,0-21 16,-21 22-16,21-1 0,0 0 0,0 0 16,1 0-16,-22 0 15,0 1-15,0-1 0,0 0 16,0 21-16,0 22 0,-22-43 16,1 0-16</inkml:trace>
  <inkml:trace contextRef="#ctx0" brushRef="#br1" timeOffset="47491.65">6794 7366 0,'-21'0'15,"21"-21"-15,-21 21 16,0 0 0,0 0-16,0 0 15,-1 0-15,1 0 16,21 21-16,-21-21 16,0 0-16,0 0 31,21 21-16,21-21 17,21 0-32,-21 21 0,22-21 0,-1 0 15,0 0-15,22 0 0,-1 0 0,22 0 16,-21 0-16,20 0 0,1 0 16,0 0-16,20 0 0,-20 0 0,21 0 15,-21 0-15,105 0 0,-42 0 16,-84 0-16,20 0 0,-41 0 15,20 0-15,-20 0 0,-1 0 16,0 0-16,22 0 16,-22 0-16,-21 0 0,0 0 0,1 0 15,-1 0-15,0 0 0,0 0 16,-21-21 31,0 0-47,-21 21 0,21-21 15</inkml:trace>
  <inkml:trace contextRef="#ctx0" brushRef="#br1" timeOffset="48004.08">8403 7049 0,'0'0'0,"-21"0"0,0 0 16,21 21 15,0 0-31,21-21 16,-21 21-16,21-21 0,43 42 16,-43-42-16,0 22 15,21-1-15,1-21 0,20 21 16,-21-21-16,1 0 0,-1 0 0,-21 0 15,22 0-15,-22 0 0,0 0 16,0 0-16,0 0 0,0 0 0,1 0 16,-44 21 15,1-21-31,0 0 16,0 21-16,0-21 0,0 21 0,-22 1 15,22-1-15,-21 21 0,21-21 0,-22 0 16,1 22-16,0-1 0,-1-21 15,1 22-15,0-22 0,-1 21 16,22-21-16,-21 22 0,21-22 0,-1 0 16,-20 0-16,42 0 0,-21 0 15,0-21-15,0 22 0,21-1 16,0-42 46</inkml:trace>
  <inkml:trace contextRef="#ctx0" brushRef="#br1" timeOffset="48839.67">9398 7260 0,'0'0'0,"-21"-21"16,21 0-1,-21 21-15,-1 0 32,22 21-32,0 0 15,0 0-15,0 1 0,0-1 0,-21 0 16,21 21-16,0 1 0,0-22 16,0 21-16,0-21 0,0 22 0,-21-22 15,21 0-15,-21 21 0,21-21 0,0 1 16,-21-1-16,21 0 15,0 0-15,0 0 16,-21-21 0,-1 0-16,22-21 15,0 0 1,-21 0-16,21 0 0,-21-1 16,21 1-16,0 0 0,0-21 0,0 21 15,0-1-15,0-20 0,0 21 16,0-21-16,21 20 0,0-20 0,1 21 15,-1 0-15,21 0 0,-21-22 0,22 22 16,-22 21-16,21-21 0,0 0 16,43 21-16,-43 0 0,-20 0 15,20 0-15,43 21 16,-64 0-16,21 0 0,-21 22 16,0-22-16,-21 21 0,0 0 0,0 1 0,0-22 15,0 21-15,0 1 0,0-22 16,0 21-16,-21-21 0,0 0 0,0 1 15,21-1-15,-21 0 0,0 0 16,-1 0-16,22 0 16,-21-21-16,21-21 31,0 0-31,0 0 16,0 0-16,21 0 0,-21-1 15,22 1-15,-1 0 0</inkml:trace>
  <inkml:trace contextRef="#ctx0" brushRef="#br1" timeOffset="49231.44">9948 7514 0,'0'0'0,"21"0"0,1 0 0,20 0 15,-21-21-15,21 21 0,-20-21 16,-1 21-16,0-21 0,0 0 0,0 21 16,22-22-16,-43 1 0,21 0 0,0 0 15,0 0-15,-21 0 0,0-1 16,0 1-16,0 0 16,0 0-16,-21 21 15,0 0-15,0 0 0,-1 0 0,1 0 16,0 21-16,0 0 0,-21 0 15,20 22-15,1-22 0,0 0 0,21 21 16,-21-20-16,21 20 0,-21-21 16,21 0-16,-21 0 0,21 1 0,0-1 15,0 0-15,0 0 0,0 0 16,21-21-16,0 0 0,0 0 16,0 0-16,0 0 0,1 0 15,-1 0-15,0 0 0,0 0 0,0-21 16,0 21-16,1-21 0</inkml:trace>
  <inkml:trace contextRef="#ctx0" brushRef="#br1" timeOffset="49840.1">10604 7260 0,'0'21'16,"0"1"-16,0-1 0,0 0 15,0 21-15,-21-21 0,21 1 16,-21-1-16,21 21 0,0-21 0,0 0 16,-21 1-16,21-1 0,-21 0 15,21 0-15,-21 0 0,21 0 16,0 1-16,21-44 47,0 22-47,0-21 0,0 0 0,-21 0 15,21 21-15,1-42 0,-1 20 16,0 1-16,0 0 0,0 0 0,0 0 16,1 0-16,-1 21 0,0-22 0,0 22 15,0 0-15,-21 22 32,0-1-32,0 0 15,0 0-15,0 0 0,0 0 0,0 1 16,0-1-16,0 0 0,0 0 0,0 0 15,0 0-15,0 1 0,21-1 16,1-21-16,-1 0 0,0 21 16,0-21-16,0 0 0,0 0 0,1 0 15,20 0-15,-21 0 0,0 0 16,22-21-16,-22 0 0,0 21 0,21-22 16,-21 1-16,1 0 0,-1-21 0,-21 21 15,21-22-15,-21 22 0,0-21 16,0-1-16,0 1 0,0 21 15,0-21-15,0 20 0,0-20 0,-21 21 16,0 21-16,-1-21 0,22 0 0,-21 21 16,0 0-16,0 0 0,0 0 15,0 0-15,-1 21 16,22 0 0,-21-21-16,21 21 0</inkml:trace>
  <inkml:trace contextRef="#ctx0" brushRef="#br1" timeOffset="50440.02">11980 6922 0,'0'0'0,"-21"0"15,0 0 1,21 21-16,0 21 0,-21-21 16,0 22-16,-1-1 0,22 0 0,-42 64 15,42-42-15,-21-22 0,0 21 16,21-20-16,-21 20 0,21-20 15,-43 62 1,43-62-16,0-22 0,-21 0 16,21 0-16,0-42 31,0 0-31,0 0 16</inkml:trace>
  <inkml:trace contextRef="#ctx0" brushRef="#br1" timeOffset="51042.68">11790 7112 0,'0'0'0,"0"-21"0,0-43 32,0 43-32,0 0 0,0 0 15,42 0-15,-21 0 0,0 21 16,22-22-16,-22 22 0,0 0 15,21-21-15,1 21 0,-22 0 0,21 0 16,1 0-16,-22 21 0,21-21 16,-21 22-16,0-1 0,1 0 0,-22 0 15,0 21-15,0-20 0,0-1 16,-22 21-16,1-21 0,0 0 0,-21 22 16,-1-22-16,1 0 0,0 0 0,21 0 15,-22 1-15,1-22 0,21 21 16,0-21-16,-1 0 0,1 0 0,21-21 31,21-1-31,1 22 16,-1-21-16,21 21 0,-21-21 15,22 21-15,-1 0 0,-21 0 0,21 0 16,1 0-16,-1 0 0,0 0 0,1 0 16,-1 21-16,-21 0 0,22 1 15,-22-1-15,21 21 0,-21-21 0,0 0 16,-21 22-16,0-22 0,0 21 0,0-21 15,0 22-15,-21-22 0,0 0 16,-21 21-16,21-20 0,-22-1 16,1 0-16,-22-21 0,22 21 0,0 0 15,-1-21-15,-62 0 16,83 0-16,-20 0 0,21 0 16,0 0-16,0-21 0,21 0 15,-22 21-15,22-21 0,-21 0 0,21-22 16,0 22-16,21 0 15,1 0-15,-1 0 0,0 21 16,21-22-16,1 1 0,-1 21 16,0-21-16,1 0 0,-1 0 0,0 0 0,1-1 15</inkml:trace>
  <inkml:trace contextRef="#ctx0" brushRef="#br1" timeOffset="51688.31">12721 7218 0,'0'0'0,"0"21"15,0 0-15,0 0 16,0 1-16,0-1 0,0 0 16,0 0-16,0 21 0,-21-20 0,21 20 15,0-21-15,0 21 0,-21-20 0,21-1 16,0 0-16,0 0 0,0 0 16,0 0-16,0 1 0,0-1 0,0 0 15,21-21 1,0 0-1,0 0-15,0 0 0,1-21 0,-1 0 16,0 21-16,0-22 0,0 1 0,22 0 16,-22 0-16,0-21 0,0 20 15,0-20-15,0 21 0,1-21 0,-1-22 16,0 43-16,0 0 0,-21 0 16,0-1-16,0 44 31,0-1-31,0 0 0,0 0 0,0 0 15,0 22-15,0-22 0,0 21 16,0-21-16,-21 22 0,21-22 16,0 42-16,0-42 0,0 1 15,0-1-15,21-21 16,0 0-16,-21 21 0,21-21 0,1 0 16,-1 0-16,21 0 0,-21 0 0,22-21 15,20-22 1,-21 22-16,-20 0 0,-1 0 15,0 0-15,0-22 0,0 22 0,0-42 16,-21 20-16,22 22 0,-22 0 16,21 0-16,-21 0 0,0 0 0,0 42 31,0 0-31,0 0 16,0 21-16,0-20 0,0-1 0,0 21 15,-21 43-15,21-64 16,0 0-16,0 0 0,0 0 0,0 1 15,0-1-15,21-21 32,-21-21-17,0-1 1,21 1-16,-21 0 0,0 0 0</inkml:trace>
  <inkml:trace contextRef="#ctx0" brushRef="#br1" timeOffset="52032.11">13716 7027 0,'0'-21'0,"0"42"0,0-63 0,-21 42 16,0 0-1,-1 0-15,22 21 0,-21 0 16,21 1-16,-21-22 0,21 21 16,0 0-16,0 0 0,0 0 15,21-21 1,0 0-16,1 0 15,-1 0-15,0-21 16,-21 0-16,21 21 0,0-21 0,0 0 0,-21-1 16,0 1-1,0 0-15,0 0 0,0 0 0,0 0 16,-21 21-16,0-22 0,0 22 0,0 0 16,0 0-16,-1 0 15,1 0-15,0 22 0,0-1 0,21 0 16,-21 42-1,21-41-15,0-1 0,0 0 16,0 0-16,21 0 0,0-21 16,0 0-16,0 0 0,1 0 0</inkml:trace>
  <inkml:trace contextRef="#ctx0" brushRef="#br1" timeOffset="52299.96">14287 6773 0,'0'0'0,"0"22"16,0-1-16,0 0 15,-21 0-15,21 21 0,-21 1 16,0-1-16,21 0 0,-21 1 0,0 20 16,-1-20-16,1 20 0,21 1 15,-21-22-15,0 0 0,0 1 16,21-1-16,0 0 0,-21 1 0,-1-22 0,22 21 15,-21-21-15,21 0 0,0 1 16,0-1-16,21-21 31,1-21-31,-1 21 16</inkml:trace>
  <inkml:trace contextRef="#ctx0" brushRef="#br1" timeOffset="52892.64">14880 7303 0,'0'0'0,"0"-22"0,0 1 0,-21 21 16,0-21-16,0 21 15,-1 0-15,-20 0 0,21 0 16,0 0-16,-22 21 0,22 0 0,-21 1 15,0-1-15,20 0 0,-20 21 16,0-21-16,21 22 0,-22-22 0,-20 85 16,63-64-1,0-21-15,0 22 16,21-22-16,0 0 0,0-21 16,0 0-16,22 21 0,-22-21 0,0 0 15,21 0-15,-20 0 0,20 0 16,-21-21-16,21 21 0,-20-21 0,20 0 15,-21-1-15,43-41 0,-43 42 16,42-64-16,-42 43 0,1-22 16,20 22-16,-21-22 0,0 1 15,0 21-15,1-22 0,-1 1 16,0 20-16,21-84 0,-21 64 16,1-1-16,-1 22 0,0-22 0,-21 22 15,21 0-15,0-64 16,-21 127-1,-21 0-15,0 22 0,-21-1 16,20 0-16,-20 22 0,0 20 0,21-20 16,-22-1-16,22 22 0,-21-21 15,21 20-15,-1-20 0,1-1 0,21 1 16,0-1-16,0 1 0,0-22 0,0 64 16,21-64-1,1-21-15,-1 1 0,0-1 0,0 0 16,0-21-16,0 0 0,1 0 15,20 0-15,-21 0 0,21-21 16,-20 0-16,-1-1 0,21 1 16</inkml:trace>
  <inkml:trace contextRef="#ctx0" brushRef="#br1" timeOffset="53508.07">8445 6541 0,'-42'0'0,"84"0"0,-105 0 15,42 0-15,-22 0 0,22 0 0,21 21 31,21-21-31,1 0 16,-1 0-16,21 0 0,22 0 0,-1 0 16,1 0-16,20 0 15,1-21-15,21 21 0,0-22 0,-1 1 16,1 0-16,0 0 0,0 0 0,21 0 16,0-1-16,-21 1 0,0 0 15,-1 21-15,1-21 0,-42 0 0,20 0 16,-20 21-16,-22-22 0,1 1 0,-1 21 15,-21-21-15,0 21 0,0-21 16</inkml:trace>
  <inkml:trace contextRef="#ctx0" brushRef="#br1" timeOffset="53760.93">10414 6054 0,'0'0'0,"21"0"0,0 0 16,0 0-16,1 0 0,20 0 16,-21 0-16,21 0 0,-20 0 15,-1 21-15,21 21 0,-21-21 16,-21 1-16,0-1 0,0 21 0,0-21 16,0 22-16,-21-1 0,-21 0 15,21 1-15,-22-22 0,22 21 16,-21-21-16,-1 22 0,22-22 0,-21 0 15,21-21-15</inkml:trace>
  <inkml:trace contextRef="#ctx0" brushRef="#br1" timeOffset="54315.9">11557 5757 0,'0'0'0,"21"0"31,0 0-16,0 0-15,22 0 0,-22-21 16,21 21-16,1-21 0,41 0 16,-20 0-16,-1 0 15,1-22-15,-22 22 0,22 0 0,-22-21 0,0 20 16,1-20-16,-1 21 0,-21-21 16,0-1-16,0 22 0,1-21 15,-22-1-15,0 22 0,0 0 0,0 0 16,0 0-16,-22 21 0,1 0 15,0 0-15,-21 0 0,21 21 16,-22 21-16,1-21 0,21 22 0,-22-1 16,1 0-16,0 1 0,-1 20 15,1 1-15,21-1 0,-21 1 0,20-1 16,1 22-16,0-22 0,0 1 0,21-22 16,-21 22-16,0 42 15,21-64-15,0 43 16,0-43-16,0-21 0,0 21 0,0-20 15,0-1-15,0 0 0,21-21 16,0 0 0,0 0-16,0-21 0,0 0 0,1-1 15,-1 1-15,0 0 0,0 0 16,0-21-16,0 20 0,1-20 0,-1 0 16</inkml:trace>
  <inkml:trace contextRef="#ctx0" brushRef="#br1" timeOffset="54691.68">11896 5884 0,'0'0'0,"-43"0"16,1 43-1,63-43 17,0 0-32,22 0 0,-22 0 0,0 0 15,21 0-15,1-21 0,-22-1 16,21 22-16,0-21 0,1 21 0,-1-21 15,0 0-15,-20 21 0,41-42 16,-42 20-16,0 22 0,1-21 16,-1 21-16,-21 21 31,0 1-15,0-1-16,-21 0 0,21 0 0,-22 0 15,22 0-15,0 1 0,0-1 0,-21 0 16,21 0-16,-21 0 15,21 0-15,0-42 47,0 0-31,21 21-16,-21-21 0,21 0 16</inkml:trace>
  <inkml:trace contextRef="#ctx0" brushRef="#br1" timeOffset="54963.57">12531 5525 0,'0'0'0,"21"0"62,0 0-62,0-22 16,0 22-16,-21-21 15,0 0 17,-21 21-32,0 0 0,0 0 15,21 21-15,0 0 16,0 1 0,0-1-16,0 0 0,0 0 15,21-21-15</inkml:trace>
  <inkml:trace contextRef="#ctx0" brushRef="#br1" timeOffset="55480.27">12848 5673 0,'0'-21'15,"0"-1"-15,21 22 16,0-21-16,1 21 0,-1 0 15,0 0-15,0 0 16,0 0-16,0 0 0,1 0 0,-1 0 16,0 21-16,-21 1 0,0-1 15,0 0-15,0 0 0,0 21 0,0-20 16,0-1-16,-21 21 0,0-21 16,-1 0-16,1 22 0,-21-22 0,21 0 15,0-21-15,-1 21 0,1 0 16,0-21-16,42-21 31,0 0-15,1 21-16,20-21 0,-21-21 0,0 20 15,22 1-15,-1-21 0,-21 0 16,21-1-16,1 22 0,-22-21 0,21-1 16,-21 22-16,1 0 0,-1 0 15,0 0-15,-21 0 0,21 21 0,-21 21 16,-21 0-1,0 0-15,0 0 0,21 0 16,-22 22-16,1-1 0,0-21 16,21 22-16,-21-22 0,21 0 0,0 21 15,0-21-15,0 1 0,0-1 16,21 0-16,0-21 0,0 21 16,1-21-16,-1 0 0,21 0 0,-21 0 15,0 0-15,22 0 0,-22-21 16,21 0-16,-21 21 0</inkml:trace>
  <inkml:trace contextRef="#ctx0" brushRef="#br0" timeOffset="61399.68">3260 10435 0,'0'-21'0,"0"0"16,0 0-16,0 0 0,0-1 15,0 1-15,0 0 16,-22 21 0,1 0-1,21 21-15,0 0 0,-21 22 0,21-1 16,0 0-16,0 22 0,-21-1 16,21 1-16,-21 21 0,21-22 0,0 22 15,-21 21-15,21-1 16,0 1-16,0 0 0,0 21 0,0-21 15,0 21-15,-22 0 0,22 0 0,-21 0 16,0 21-16,21 106 16,-21-127-16,0 21 0,0-21 0,21 0 15,-22-21-15,1 21 0,21-21 16,-21 21-16,0-21 0,0 0 0,21-22 16,-21 1-16,21 0 0,-43 63 15,43-64-15,0-20 0,0-22 16,0 1-16,0-22 0,0 0 0,0 0 15,0-42-15,0 0 0,0 0 16,0-22-16,0-20 16,0-1-16,21 1 0</inkml:trace>
  <inkml:trace contextRef="#ctx0" brushRef="#br0" timeOffset="62824.77">3344 10202 0,'-21'0'32,"42"0"-17,22 0 1,-22 0-16,42 22 0,-20-22 16,20 0-16,1 0 0,20 21 0,-20-21 15,20 0-15,1 0 0,0 0 0,21 0 16,-1 0-16,1 21 0,21-21 15,0 0-15,0 0 0,0 0 16,148 0-16,-126 0 0,-1 0 16,0 0-16,21 0 0,-21 0 15,22 0-15,359-21 16,-42 0-16,-318 21 16,-21 0-16,22 0 0,-22 0 15,0 0-15,127-22 0,-148 22 16,0 0-16,-21 0 0,106 0 15,-43 0 1,-84 0-16,-22-21 0,-21 21 0,43 0 16,-43 0-16,-20 0 0,-1 0 15,-21-21-15,21 21 16,-21 21 46,0 0-62,0 1 0,0-1 16,0 0-16,0 21 0,-21 1 0,21-1 16,-21 43-16,21-43 0,0 0 15,-22 22-15,1-22 0,0 0 16,21 22-16,0-22 0,0 64 16,0 85-1,0-128-15,0 1 0,0-1 0,0 1 16,0-1-16,0 22 0,0-22 15,0 1-15,0 20 0,0-20 0,0 21 16,-21-22-16,0 22 0,0-22 16,-1 85-16,1-21 15,21-63-15,-21-1 0,0 1 16,21-1-16,0 1 0,0-1 0,-21 1 16,21 21-16,0-22 0,-21 1 0,-1 105 15,22-106 1,0 1-16,0-22 0,0 22 0,0-1 15,0 1-15,-21-1 0,21-20 0,0 20 16,0-21-16,0 22 16,-21-22-16,21 22 0,-21-22 0,0 0 15,21 1-15,-21-22 0,-1 64 16,1-64-16,21 0 0,-21 21 16,0-21-16,21 1 0,-21-1 0,0-21 15,-1 21-15,-20 0 0,21-21 0,-21 0 16,-1 0-16,1 0 0,0 0 15,-1 0-15,-20 0 0,-1 0 0,1 0 16,-22 0-16,0 0 0,1 0 16,-22-21-16,21 21 0,-21-21 15,1 21-15,-22 0 0,21-21 0,-42 21 16,21 0-16,-22-22 0,22 1 0,-21 21 16,0 0-16,0 0 0,0-21 15,0 21-15,-22 0 0,22 0 0,-21 0 16,-1 0-16,1 0 0,0 0 15,-1 0-15,-20 0 0,21 0 0,-22 0 16,-148 0-16,170 21 16,21 0-16,0-21 0,21 0 0,21 22 15,0-22-15,21 0 0,22 21 16,-22-21-16,22 0 0,20 0 16,-20 0-16,21 0 0,-1 0 0,22 0 15,-21 0-15,21 0 0,-22 0 16,22 0-16,0 0 0,0-21 15,0 21-15,-1-22 16,22 1 15,22 21-15,-22-21-16,0 0 16,21 21-16</inkml:trace>
  <inkml:trace contextRef="#ctx0" brushRef="#br0" timeOffset="63912.1">4106 10837 0,'0'0'0,"0"22"31,0-1-15,-21 0-16,0 0 0,0 0 0,21 22 0,0-1 15,-21 0-15,-1 22 0,22-22 16,-21 22-16,21-22 0,-21 64 16,21-64-16,0 0 15,-21-20-15,21 20 0,0-21 0,0 0 16,0 0-16,0 1 0,0-44 47,0 1-47,0 0 0,0 0 15,0 0-15,0 0 0,0-22 0,0 1 16,0 0-16,21-43 16,-21 43-16,21-1 0,-21 1 15,21-22-15,-21 22 0,22 0 0,-1-1 0,0 22 16,0-21-16,0 21 15,0-22-15,1 22 0,-1 0 0,21 21 16,-21 0-16,22 0 0,-22 0 0,21 0 16,-21 0-16,22 21 0,-1 0 15,-21 22-15,21-22 0,-20 21 0,-1 1 16,0-1-16,0 0 0,-21 1 16,0-1-16,0 0 0,0 1 0,0-1 15,0 21-15,0-20 0,-21-22 16,21 0-16,-21 0 0,0 0 15,21 1-15,-22-22 0,1 0 16,0 0-16,0 0 16,0 0-16,0-22 0,-1 1 15,1 21-15</inkml:trace>
  <inkml:trace contextRef="#ctx0" brushRef="#br0" timeOffset="64131.49">3937 11261 0,'21'0'32,"0"0"-32,0 0 0,1 0 0,20 0 15,-21 0-15,0 0 16,0 0-16,22-21 0,-1 21 0,-21-22 16,22 22-16,-1-21 0,0 21 0,1-21 15,-22 0-15,21 0 0,0 21 16,1-21-16,-1-1 0,0 1 0,-20 21 15,20-21-15,-21 0 0,21 0 16,-20 0-16</inkml:trace>
  <inkml:trace contextRef="#ctx0" brushRef="#br0" timeOffset="64711.4">4593 10351 0,'-42'-22'16,"84"44"-16,-148-44 0,43 22 0,20 0 15,-20 0-15,-1 0 0,22 0 0,-21 0 16,20 22-16,-20-1 0,20 21 16,-20-21-16,21 22 0,-1-1 0,1 0 15,0 1-15,-1 20 0,22 1 0,-21-22 16,21 21-16,-1 1 0,22-1 15,0 1-15,0 21 0,0-22 0,0 1 16,0 20-16,0-20 16,22-22-16,-1 22 0,0-1 0,0-21 15,21 1-15,43 41 16,42 1-16,-85-64 16,1 0-16,-1 1 0,0-22 0,22 0 15,-1 0-15,1 0 0,-1 0 16,1 0-16,-1-22 0,1 1 15,21 0-15,-22 0 0,1 0 0,-1-22 16,1 22-16,-1-21 0,106-85 16,-84 42-1,-64 22-15,22-1 0,-22 1 0,0-1 0,0 22 16,-21-22-16,0 1 16,0-1-16,0 1 0,-21 21 0,0-22 15,0 1-15,-1 20 0,-20-20 16,21 20-16,-21 1 0,-1 0 0,-20 21 15,-43-22-15,42 43 0,-20 0 16,-1 0-16,22 0 0,-22 21 16,0 1-16,1-1 0,20 0 0,1 21 15,-1 1-15,22-22 0,21 21 16,-1 0-16,1 1 0,21 20 16,0 1-16,0-22 0,21-21 15</inkml:trace>
  <inkml:trace contextRef="#ctx0" brushRef="#br0" timeOffset="65196.12">7408 10901 0,'0'0'0,"0"-21"16,0 42 0,-21 0-16,21 21 0,0-20 15,0 20-15,-21 0 0,21 22 16,-21-1-16,21-20 0,0 20 0,0-21 15,0 22-15,0-22 0,0 1 16,0-1-16,0-21 0,0 0 0,0 22 16,0-22-16,0 0 15,21-21 1,0-21 0</inkml:trace>
  <inkml:trace contextRef="#ctx0" brushRef="#br0" timeOffset="65543.44">7302 10943 0,'0'0'0,"85"-42"15,-64 42 1,64 0-16,-22 0 0,-20 0 15,20 0-15,1 0 16,-22 21-16,22-21 0,-22 21 0,0 22 16,1-22-16,-1 21 0,-21 0 0,0 1 0,-21-1 15,0 0-15,0 1 16,-21 41-16,0-41 0,-21-1 16,-1 0-16,-63 1 0,64-22 15,0 0-15,-1 0 0,1-21 16,0 0-16,21 0 0,-22 0 15,22 0-15,0 0 16,0 0-16,21-21 0,0 0 16,0 0-16,0 0 0,21-1 15,0 1-15,0 0 0</inkml:trace>
  <inkml:trace contextRef="#ctx0" brushRef="#br0" timeOffset="66119">8086 10478 0,'0'0'0,"-43"-22"0,-20 1 16,20 0-16,-20 21 0,-1 0 0,1 0 15,-1 0-15,22 0 0,-21 0 16,-1 21-16,1 0 0,20 22 15,-20-22-15,20 21 0,1 1 16,-21 20-16,20-21 0,-41 64 16,41-42-16,1 20 0,21-20 0,0-1 15,-1 22-15,1 42 16,0-42-16,21-22 0,0 1 0,0-1 16,0-20-16,21-1 0,22 21 0,-22-20 15,0-1-15,21 0 16,22 22-16,-22-43 0,0 0 0,1 0 15,-1 1-15,22-22 0,-22 0 16,21 0-16,1 0 0,-1 0 16,1 0-16,-1 0 0,1 0 0,-1-22 15,1 1-15,-1 0 0,-20 0 16,20-21-16,-20 20 0,20-20 0,-21 21 16,1-21-16,-1-1 0,43-63 15,-64 43-15,21-1 16,-21 1-16,22-1 0,-22-20 0,-21 20 0,0 1 15,0-1-15,0 1 0,-21-64 16,0 63-16,-1 22 16,-20-22-16,0 22 0,-22 0 0,22-1 15,-22 22-15,22-21 0,-21 21 0,-1 0 16,1 21-16,-1 0 0,1 0 16,-1 0-16,22 0 0,-22 0 0,22 21 15,0 0-15,-1 0 0,22 21 16,-21 1-16,-1-22 0,1 21 0,0 22 15,-1-22-15</inkml:trace>
  <inkml:trace contextRef="#ctx0" brushRef="#br0" timeOffset="67351.67">4127 13187 0,'0'42'16,"0"1"-16,0-22 16,0 21-16,0 0 0,0 1 15,0 20-15,-21 43 16,0-64-16,21 1 0,0-1 0,-21 0 16,21 1-16,-21-22 0,21 21 15,0-21-15,-21 1 0,21-1 16,-22-42 31,22-1-47,0 1 15,0 0 1,0 0 31,0 0 0,0 0-47,0-1 15,0 1-15,0 0 0,0 0 16,0 0-16,0-22 0,0 22 0,22-21 16,-22 0-16,21 20 0,0-20 15,42-64-15,-20 85 16,-22 0-16,0 0 0,21 0 15,-20 21-15,-1 0 0,21 0 0,-21 0 16,0 21-16,1 0 0,-22 0 16,0 0-16,0 0 0,0 22 15,0-22-15,0 21 0,-22 1 0,-20-22 16,21 21-16,0-21 0,-22 22 16,1-1-16,21-21 0,0-21 15,21 21-15,0-42 31,0 0-31,21 0 16,21 21-16,-21-21 0,1 21 16,20 0-16,0 0 0,-21 0 15,22 0-15,-1 0 0,0 0 0,1 0 16,20 21-16,-20-21 0,-22 21 16,0 0-16,0 0 0,-21 0 15,0 1-15,0-1 0,-21 0 16,0 0-16,-22 0 0,1 0 15,0 1-15,-1-1 0,-84 21 16,85-21-16,0-21 0,-43 21 16,43-21-16,-1 0 0,1 0 15,21 0-15,0 0 0,-22 0 16,43-21-16,-21 21 0,21-21 16,0 0-16,0 0 0,0 0 15,0-22-15,21 22 0,22-21 16,-22 21-16</inkml:trace>
  <inkml:trace contextRef="#ctx0" brushRef="#br0" timeOffset="67908.35">4572 12806 0,'0'0'0,"-42"-21"0,-1 21 0,1 0 15,0 0-15,-1 0 16,-20 0-16,20 0 0,1 0 0,0 42 16,-1-21-16,-20 0 0,21 22 0,-1-1 15,1 0-15,0 22 0,20-22 16,-20 22-16,0-1 0,21-20 16,-22 41-16,22-20 0,-21 20 0,21-20 15,-1 21-15,22-22 0,0 1 16,0-1-16,0 1 0,0-22 0,64 64 15,-43-64-15,0 0 0,22-20 16,-1 20-16,0-21 0,1 0 16,20 0-16,-21 1 0,22-22 0,-22 0 15,22 0-15,-1 0 0,1 0 16,63 0-16,-64-22 0,1 1 16,-1 0-16,1 0 0,-1-21 15,-20 20-15,20-20 0,-21 21 16,22-43-16,-22 22 0,1 0 0,-22-22 15,21 1-15,-21-22 0,22 22 16,-22-22-16,-21 21 0,0-20 0,0-149 16,-21 169-1,-1 1-15,-20-1 0,0 1 0,-1 21 16,1-1-16,-21 1 0,-1 0 0,1 20 16,-1 22-16,-21-21 0,22 21 15,-22 0-15,22 0 0,-22 21 0,22 1 16,-1-1-16,1 0 15,20 21-15,1-21 0,21 22 0,0-1 16,21-21-16,21 22 0,0-1 0,21 0 16,1-21-16,105 43 15</inkml:trace>
  <inkml:trace contextRef="#ctx0" brushRef="#br0" timeOffset="68440.07">7916 13377 0,'0'0'0,"0"-42"31,-21 42-15,0 0-16,0 0 16,0 0-16,-1 21 0,-20 0 0,0 1 15,-1-1-15,1 0 0,21 21 0,-21-21 16,-1 22-16,1-1 0,21 0 16,0 1-16,-1-1 0,22 0 0,-21 1 15,21-22-15,0 21 0,0-21 16,21 22-16,1-22 0,-1 0 0,0 0 15,21-21-15,1 21 0,-22 1 0,21-22 16,0 0-16,1 0 16,41 0-16,-41 0 0,-22-22 15,21 22-15,43-42 0,-64 21 16,21 0-16,-20 0 0,20-1 16</inkml:trace>
  <inkml:trace contextRef="#ctx0" brushRef="#br0" timeOffset="69008.14">8276 13123 0,'0'0'15,"-21"-42"-15,0 21 0,-22-21 0,22 20 16,-21-20-16,0 21 0,20 0 16,-20 0-16,0-1 0,-1 22 0,1 0 15,0 0-15,-22 0 0,22 0 16,0 0-16,-22 22 0,22-1 0,-22 0 15,22 21-15,-22-21 0,22 22 16,0-1-16,-1 22 0,1-22 0,21 0 16,-21 22-16,20-1 0,1 1 15,21-1-15,0 1 0,0-1 0,0 1 16,0-22-16,0 22 0,0-1 16,21-21-16,1 1 0,-1-1 15,0 0-15,0 1 0,0-22 0,22 0 0,-22 21 16,21-20-16,0-22 0,43 42 15,-21-42-15,-22 0 16,21 0-16,1 0 0,-22 0 0,22 0 16,-22 0-16,22-21 0,-22 21 0,21-21 15,-20-1-15,-1 1 0,0 0 16,1 0-16,-1 0 0,0-22 0,-20 22 16,-1-21-16,21 21 0,-21-43 15,0 22-15,1 0 0,-1-22 0,0 22 16,-21-22-16,0 1 0,21-1 0,-21 1 15,0 20-15,0-20 0,-21-43 16,0 64-16,-22-22 0,22 22 16,-21 0-16,0-1 0,-1 1 15,-20 0-15,20 20 0,-20 1 16,21 0-16,-22 0 0,-21 21 16,1 0-1,41 0-15,22 0 0,-21 0 0,21 21 0,0 0 16,-1-21-16,-20 43 15,21-22-15,21 0 0,0 0 16,-21 0-16</inkml:trace>
  <inkml:trace contextRef="#ctx0" brushRef="#br0" timeOffset="71018.58">4127 9356 0,'-21'0'15,"0"0"1,21-21 0,0-1-1,0 1 1,21 21-16,0 0 15,1 0-15,-1 0 0,0-21 16,0 21-16,21 0 0,-20 0 0,20 0 16,-21-21-16,21 21 0,-20 0 0,-1 0 15,0 0-15,0 0 0,0 0 16,-63 0 15,21 0-31,0 0 0,-1 21 16,-20-21-16,21 0 0,0 0 0,0 0 15,-22 0-15,22 0 16,0 0-16,0 0 0,0 0 0,-1 0 16,1 0-16,0 0 15,0 0-15,0 0 32,0 21-32,21 0 15,0 1-15,-22-22 0,22 21 0,0 21 16,0-21-16,-21 0 0,21 22 15,-21-1-15,21 0 0,-21 1 0,21-1 16,0 0-16,-21 1 0,21-1 16,0 0-16,0 1 0,0-22 15,0 21-15,0-21 0,0 22 16,21-1-16,0-42 0,0 21 16,0-21-16,1 0 15,-1 0-15,0 0 0,0 0 0,21 0 16,-20 0-16,-1 0 0,0 0 15,0-21-15,21 0 0,22 0 16,-43 0-16,0-1 0,22 1 0</inkml:trace>
  <inkml:trace contextRef="#ctx0" brushRef="#br0" timeOffset="71295.44">4678 9440 0,'0'22'32,"-21"-1"-17,21 0-15,-22 0 0,1 0 16,21 22-16,0-22 0,0 21 0,-21 0 16,21-20-16,-21 20 0,21 0 15,0-21-15,0 22 0,0-22 16,0 0-16,0 0 0,-21 0 0,21 1 15,0-1-15,21-21 32,0 0-32,-21-21 0,21-1 15,0 1-15,1 0 0,20 0 0</inkml:trace>
  <inkml:trace contextRef="#ctx0" brushRef="#br0" timeOffset="71844.63">5038 9271 0,'21'0'16,"0"0"-16,0 0 15,0 0-15,0 0 0,22 0 0,-22 0 16,0 0-16,21 0 0,1 0 15,-22 0-15,21 0 0,1 0 0,-22 0 16,0 0-16,21 0 0,-21 0 16,1 0-16,-22 21 31,-22 0-15,22 1-16,-21-1 0,0 0 0,0 0 15,21 0-15,-21 22 0,0-22 0,21 21 16,0-21-16,0 22 0,-22-22 15,22 21-15,-21-21 0,21 22 0,0-22 16,0 21-16,0-21 0,-21 22 0,21-22 16,0 0-16,0 21 0,0-21 15,0 1-15,0-1 0,0 0 0,0 0 16,0 0-16,0 0 0,-21-21 16,0 22-16,0-22 15,-1 0-15,22 21 0,-21-21 16,0 0-16,0 0 0,-21 0 0,20 0 15,1 0-15,0 0 0,0 0 16,0 0-16,0 0 0,-1 0 0,22-21 16,-21 21-16,0 0 0,21-22 15,-21 22 17,0 0-17</inkml:trace>
  <inkml:trace contextRef="#ctx0" brushRef="#br0" timeOffset="75199.5">7302 9271 0,'22'0'0,"-22"21"0,21-21 16,0 0-16,0 0 15,0 0-15,0 0 0,1 0 16,-1 0-16,0 0 0,0 0 0,0 0 16,0 0-16,1 0 0,-1 0 15,0 0-15,0 0 0,0 0 16,0 0-16,-42 0 31,0-21-31,0 21 16,0 0-16,-22 0 0,22 0 15,0 0-15,-21 0 0,21 0 16,-1 0-16,-20 0 0,21 0 16,0 0-16,0 0 0,-1 0 0,1 0 15,0 0-15,0 0 16,0 21 0,21 0-16,0 1 15,0-1 1,-21 0-16,21 0 0,0 0 0,0 0 15,0 1-15,0-1 16,-22 0-16,22 0 0,0 0 16,-21 22-16,21-22 0,0 21 0,0-21 0,-21 22 15,21-1-15,-21-21 0,0 21 16,21 1-16,0-22 0,0 21 16,-21 1-16,21 41 15,0-63 1,0 1-16,0-1 0,0 0 15,0 0-15,21-21 0,0 21 16,0-21-16,0 0 16,0 0-16,1 0 0,-1 0 0,21 0 15,-21 0-15,0 0 0,1-21 16,-1 21-16,21-21 0,-21 0 0,0 21 16,22-21-16</inkml:trace>
  <inkml:trace contextRef="#ctx0" brushRef="#br0" timeOffset="75752.14">8128 9525 0,'0'0'0,"0"-21"0,-21 21 16,21-21-16,0 0 15,0-1-15,21 1 16,0 21-16,0-21 16,0 21-16,1 0 15,-1 0-15,0 0 0,0 0 16,-21 21-16,21 0 0,-21 1 16,0-1-16,0 21 0,0-21 15,0 22-15,0-22 0,0 21 0,-21-21 16,0 22-16,21-1 0,-21-21 0,-22 21 15,22-20-15,0 20 0,-21-21 16,21 0-16,-22 0 0,22 1 0,0-1 16,-21-21-16,20 21 0,1-21 15,0 0-15,0 0 0,0 0 16,0 0 0,21-21-16,0 0 0,0-1 15,0 1-15,0 0 16,0 0-16,0 0 0,21 0 0,0-1 15,0 1-15,0 21 16,0 0 0,-21 21-16,22 1 0,-1-1 15,-21 0-15,0 0 0,21 0 16,0-21-16,0 21 0,-21 1 0,21-22 16,1 21-16,-1-21 0,0 0 15,0 0-15,0 0 16,0 0-16,1 0 0,-1 0 15,0-21-15,0 21 0,0-22 16</inkml:trace>
  <inkml:trace contextRef="#ctx0" brushRef="#br0" timeOffset="76224.91">8636 9292 0,'0'0'0,"21"0"15,0 0-15,0 0 0,1 0 16,20 0-16,-21-21 0,43 21 16,-22-21-16,0 21 15,-21 0-15,1 0 0,-1 0 0,0 0 16,0 0-16,-21 21 15,0 0 1,0 0-16,0 1 0,0-1 16,0 0-16,-21 21 0,21-21 0,0 22 15,-21-22-15,0 21 0,21-21 16,-22 22-16,22-1 0,-21 22 16,21-22-16,0 0 0,0-21 15,-21 22-15,21-22 0,0 21 16,-21-21-16,21 22 0,0-22 0,0 0 15,-21 21-15,0-20 0,21-1 0,-22 0 16,1 0-16,0 0 0,0-21 16,21 21-16,-42 1 0,20-22 15,1 21-15,0-21 0,0 0 0,0 0 16,-22 0-16,22 0 0,0 0 16,0 0-16,0 0 0,0 0 15,21-21-15,-22 21 0,1-22 16,0 22-16</inkml:trace>
  <inkml:trace contextRef="#ctx0" brushRef="#br0" timeOffset="77243.94">3641 14372 0,'0'0'0,"21"21"0,0-21 16,21 0-16,-21 0 0,1 0 0,20 0 0,-21 0 16,21 0-16,1 0 0,-22 0 15,21-21-15,1 21 0,-22 0 16,0-21-16,0 21 0,0-21 0,0 21 16,-42 0-1,0 0 1,0 0-16,0 0 0,0 0 15,-22 0-15,22 0 0,0 0 0,-21 0 16,20 0-16,1 21 16,-21-21-16,21 0 0,0 21 0,-1 0 15,-20-21-15,21 22 0,0-22 0,-22 21 16,-20 21 0,63-21-16,-21 0 15,0 22-15,-1-22 0,22 0 0,0 21 16,-21 22-16,0-43 15,21 21-15,0 1 0,0-1 0,0-21 16,0 22-16,0-1 0,0 0 16,0 1-16,0-1 0,0 0 0,0 64 15,0-85-15,0 22 16,21-43-16,0 21 0,1 0 16,-1-21-16,0 0 0,0 0 15,0 0-15,0-21 0,1 0 0,20-1 16,-21 1-16,0 0 0,22 0 15,-22 0-15,21-22 0</inkml:trace>
  <inkml:trace contextRef="#ctx0" brushRef="#br0" timeOffset="77812.45">4297 14542 0,'0'0'0,"21"0"0,0 0 0,0 0 15,43-22-15,-43 22 16,0 0-16,0 0 0,0 0 16,1 22-16,-1-1 0,0-21 0,0 21 15,-21 0-15,0 21 0,0-20 16,0-1-16,-42 21 15,21-21-15,-22 0 0,-20 43 0,20-64 16,22 21-16,-21 0 0,21 0 16,0 1-16,-1-22 0,1 0 15,0 0-15,0 0 0,0 0 16,21-22 0,21 22-1,0-21-15,0 21 16,22 0-16,-22 0 0,0 0 0,21 0 15,1 0-15,-22 0 0,21 0 16,-21 0-16,22 0 0,-22 21 0,63 22 16,-84-22-1,0 0-15,0 0 0,0 0 16,0 1-16,-21-1 0,0 0 0,-21 0 16,21 0-16,-22 0 0,1 1 15,0-1-15,-1 0 0,1 0 16,21 0-16,-22 0 0,22-21 0,0 0 15,0 0-15,0 0 0,0 0 16,-1 0-16,22-21 16,0 0-1,22 0-15,-1 0 0,0 0 0,0-22 16,21 22-16,1 0 0,-1-21 0</inkml:trace>
  <inkml:trace contextRef="#ctx0" brushRef="#br0" timeOffset="78220.75">4995 14330 0,'0'0'0,"21"0"32,1-21-32,-1 21 0,0 0 15,0 0-15,0 0 16,0 0-16,1 0 0,-1 0 0,0 0 15,0 0-15,0 21 0,0-21 16,1 21-16,-1-21 0,-21 21 16,21 0-16,-21 1 0,21-1 0,-21 0 15,0 0-15,21 21 16,-21-20-16,0-1 0,21 21 0,-21-21 16,0 22-16,0-22 0,0 0 0,0 0 15,0 21-15,0-20 0,0-1 16,0 0-16,0 0 0,0 0 0,0 0 15,0 1-15,0-1 0,0 0 0,0 0 16,0 0-16,0 0 0,0 1 16,0-1-16,0 21 0,-21 0 15,0-20-15,-21-1 16,21 0-16,-1 0 0,-20 0 0,21 0 16,-21 1-16,-22 20 15,22-21-15,21-21 0,-22 0 16</inkml:trace>
  <inkml:trace contextRef="#ctx0" brushRef="#br0" timeOffset="78815.99">7705 14542 0,'0'0'0,"0"-22"0,0 1 0,0 0 16,21 0-1,0 21-15,0-21 16,0 21-16,0 0 0,22 0 0,-22-21 16,42 21-16,-41 0 0,-1 0 15,21 0-15,-21 0 0,0 0 16,1 0-16,-1 0 15,-42 21 17,-1-21-32,1 0 15,0 0-15,0 0 0,0 0 16,0 21-16,-1-21 0,1 0 0</inkml:trace>
  <inkml:trace contextRef="#ctx0" brushRef="#br0" timeOffset="79052.86">7874 14457 0,'-42'0'0,"-22"0"15,170 0-15,-233 0 0,106 0 16,0 0-16,-1 0 15,1 21-15,21 0 0,-21-21 16,0 21-16,0 1 0,21 20 0,-21-21 0,-1 0 16,22 22-16,-21-22 15,0 63-15,21-62 0,-21 20 16,21 0-16,-21 1 0,21-22 16,0 21-16,-21 0 0,21 1 0,0-1 15,0 0-15,0-20 0,0 20 16,42 43-1,-42-64-15,21 0 0,0 0 0,0-21 0,1 0 16,-1 21-16,0-21 0,42 0 16,1-21-1,-22 21-15,1-21 0,-22 0 0,21 0 16</inkml:trace>
  <inkml:trace contextRef="#ctx0" brushRef="#br0" timeOffset="79691.5">8530 14605 0,'0'0'16,"0"21"-16,0 22 0,0-22 0,0 21 16,0-21-16,-21 22 0,0-1 0,21 0 15,0 1-15,-21-22 0,-1 21 16,1 0-16,21 1 0,-21-1 15,0-21-15,0 22 0,0-1 16,21-21-16,-22 0 0,22 0 16,0-42 15,22-21-31,-22 21 16,21-22-16,0 22 0,0-21 0,0 0 15,0-1-15,1 1 0,-1 0 16,0-1-16,0 1 0,21-85 15,-42 106-15,0 0 16,0-1-16,-21 22 16,0 22-1,-21-1-15,21 21 0,-22-21 16,1 22-16,-43 20 0,43-42 16,0 22-16,20-1 0,-20-21 0,0 21 15,21-20-15,-1-1 0,1 0 16,0 0-16,0 0 15,21-42 1,21 21-16,0-21 16,-21 0-16,21 0 0,22-1 0,-22 1 15,21 0 1,1 0-16,-22 21 0,21 0 0,0 0 16,1 0-16,-22 0 0,0 21 15,21-21-15,-20 21 0,-1 0 16,21 1-16,22 20 15,-64-21-15,21-21 16,0 0-16,0 0 0,0 0 16,0 0-16,22 0 15,-22 0-15,0 0 0,0-21 0,0 0 16,22 0-16,-22 21 0,0-22 0,0 1 16</inkml:trace>
  <inkml:trace contextRef="#ctx0" brushRef="#br0" timeOffset="80183.2">9123 14584 0,'21'0'0,"106"-21"31,-106 0-31,0 21 0,22-22 16,-22 22-16,21 0 0,-21-21 0,0 21 15,1-21-15,-1 21 0,0 0 16,-21 21 0,0 0-16,0 1 0,0 20 15,0-21-15,0 0 16,0 0-16,0 1 0,-21 41 16,0 1-16,21-43 0,-22 0 15,22 0-15,0 21 0,0-20 16,0-1-16,0 0 0,0 42 15,0 22-15,0-64 16,0 0-16,0 1 0,0 20 16,0-21-16,0 0 0,-21 0 15,21 1-15,-21-22 0,21 21 16,0 0-16,-21-21 0,0 0 16,0 0-16,-1 21 0,1-21 0,0 0 15,0 0-15,0 0 0,0 0 0,-1 0 16,-20 0-16,21 0 0,0-21 15,0 0-15,-1 21 0,1 0 0,0 0 16,0-21-16,0 21 16,-22 0-16,43-22 15,-21 22-15,0 0 0,0 0 16,21-21-16</inkml:trace>
  <inkml:trace contextRef="#ctx0" brushRef="#br0" timeOffset="104687.28">10964 0 0,'21'0'16,"1"0"15,-1 0-15,0 0 15</inkml:trace>
  <inkml:trace contextRef="#ctx0" brushRef="#br0" timeOffset="106807.71">14266 1418 0,'0'-21'16,"-21"21"-16,21-21 31,21 21 47,0 0-78,1 0 0,-1 21 16,0-21-16,0 0 16,0 21-16,0 0 0,1-21 0,-1 0 15,21 22-15,-21-22 0,22 21 16,-1-21-16,0 21 0,1-21 0,-1 0 15,21 21-15,1-21 0,-1 0 16,1 21-16,21 0 0,-22-21 16,22 22-16,-22-22 0,22 0 0,-22 21 15,22-21-15,106 21 16,-43-21-16,-85 21 16,1-21-16,-1 0 0,22 0 15,-22 0-15,22 0 0,-21 0 0,-1 0 16,1 0-16,-1 0 0,1 0 0,-1 0 15,-21 0-15,1 0 0,20 0 16,-20 0-16,-1-21 0,0 21 0,22 0 16,-22 0-16,-21-21 15,22 21-15,-22 0 0,0 0 16,21-21-16,-21 21 0,22 0 0,-22 0 16,21-22-16,22 22 15,-43-21-15,21 21 0,-21-21 0,1 21 16,41-21-16,-42 0 0,0 21 15,-21-21-15,22-1 0,-1 1 16,-21 0-16,0 0 16,0 0-16,0 0 15,0-1 1,0 1-16,0 0 0,-21 21 16,21-21-16,-22 0 0,1 0 0,0 21 15,0-22-15,0 1 0,0 0 16,-1 0-16,-20 21 0,21-21 0,0 0 15,-22-1-15,22 1 0,-21 21 16,21-21-16,-22 0 0,22 21 0,-63-42 16,-65 20-1,107 22-15,-21 0 0,-1 0 16,-21 0-16,22 0 0,-22 0 16,1 0-16,-1 0 0,0 0 0,1 0 15,-1 22-15,-21-22 16,-63 42-16,84-42 0,-21 21 15,22 0-15,-22 0 0,0 1 0,21-1 16,-21 0-16,22-21 0,-1 21 16,22 0-16,-1 0 0,1-21 0,20 22 15,1-1-15,21-21 0,0 0 16,21 21-16</inkml:trace>
  <inkml:trace contextRef="#ctx0" brushRef="#br0" timeOffset="107703.79">14541 1842 0,'-42'21'0,"84"-42"0,-126 42 0,41 42 16,22-20-16,-21-43 0,21 0 0,0 0 15,-22 0-15,22 0 0,21 21 16,0 0-16,21 0 15,-21 0-15,21 0 0,-21 1 16,22 20-16,20-42 0,0 21 0,1 0 0,20-21 16,64 43-16,-42-22 15,-1-21-15,22 21 0,0 0 16,0 0-16,21-21 0,0 21 0,-21 1 16,21-22-16,0 21 0,21-21 0,-21 21 15,127-21 1,85 0-16,-234 0 0,1 0 15,0 0-15,-21 0 0,-1 0 16,22-21-16,-21 21 0,0-21 16,-22-1-16,22 1 0,21 0 0,-43 0 15,-21 0-15,-20 0 16,20-1-16,-21 22 0,-21-21 0,0-21 16,0 21-16,-42 0 0,-1 21 15,1-22-15,0 1 0,-22 0 16,1 0-16,-1 0 0,1 0 0,-170-22 15,148 22 1,22 21-16,-22-21 0,0 0 0,22 21 16,-22 0-16,22-43 0,-22 43 0,22 0 15,-1 0-15,1 0 0,20 0 0,-20 0 16,20 0-16,22 22 0,-21-22 16,21 21-16,-22-21 0</inkml:trace>
  <inkml:trace contextRef="#ctx0" brushRef="#br0" timeOffset="109405.01">15663 2434 0,'0'0'0,"-42"0"0,0-21 15,-64 21-15,42-21 0,1 0 16,-22 21-16,0 0 0,22 0 16,-106 0-16,84 0 0,21 0 15,-20 0-15,-22 0 0,21 0 16,1 0-16,-22 0 0,0 0 16,21 21-16,-21 0 0,-63 0 15,84 0-15,43 1 0,-21-22 0,-1 21 16,22 0-16,-22 0 0,22-21 0,21 21 15,0 0-15,-1 22 16,22-22-16,0 0 0,0 0 0,0 0 16,22 1-16,-1 20 0,0-21 0,64 21 15,-43 1-15,64-1 16,-22-21-16,-20-21 16,148 43-16,-107-22 0,1-21 0,0 21 15,21-21-15,0 21 0,0-21 16,21 0-16,-21 21 0,21-21 15,106 0-15,-127 21 0,0-21 16,0 22-16,-21-22 0,0 0 16,0 0-16,0 0 0,84 0 15,-126 0-15,20 0 0,-20 0 16,-1 0-16,1-22 0,-1 22 0,-20-21 16,20 21-16,-20-21 0,-1 21 0,21-21 15,-41 0-15,-1 0 16,-21-1-16,0 1 0,0 0 15,-43 0-15,22 21 0,-63-42 16,20 20-16,1 1 16,-22 21-16,0-21 0,-21 0 0</inkml:trace>
  <inkml:trace contextRef="#ctx0" brushRef="#br0" timeOffset="110144">15621 3366 0,'0'0'0,"42"0"0,-21-22 0,1 1 0,-22 0 16,0 0-16,0 0 15,0 0 1,-22 21-16,1-22 0,0 1 0,-21 21 15,-1-21-15,-20 21 0,-1-21 0,1 21 16,-106 0-16,84 0 0,0 0 16,1 0-16,20 0 0,-21 0 15,1 0-15,-1 0 0,22 0 0,-22 21 16,21 0-16,1-21 0,-1 21 16,1 1-16,-1-1 0,22 0 0,0 21 15,-1-21-15,22 1 0,-21 20 16,42 0-16,0-21 0,0 43 15,0-43-15,42 21 0,22 22 16,-22-43-16,22 0 0,-1 0 16,1 22-16,-1-22 0,22 0 15,21 0-15,-22 0 0,22-21 0,21 22 16,0-1-16,0-21 0,21 0 0,-21 21 16,170-21-16,-149 0 15,0 0-15,0 0 0,0 0 0,-21-21 16,21 0-16,-21 21 0,0-22 0,-21 1 15,21 0-15,-21 21 0,-21-21 0,21 0 16,-22 0-16,-20 21 0,20-22 16,-41 1-16,20 0 0,-20 21 0,-22-21 15,0 21-15,-21-21 0,0 0 16,-21-1-16,0 22 16,-43-21-16,22 0 0,-43 0 15,22 0-15,-43 0 0,0-1 0,0 1 0,-148-21 16,127 21-16,0 0 15,-21-1-15,21 1 0,0 21 0,0 0 16,21-21-16</inkml:trace>
  <inkml:trace contextRef="#ctx0" brushRef="#br0" timeOffset="110186.97">15092 3493 0,'0'42'16</inkml:trace>
  <inkml:trace contextRef="#ctx0" brushRef="#br0" timeOffset="110414.84">14584 4128 0,'0'0'0,"-43"21"0,-20 0 0,-1 0 0</inkml:trace>
  <inkml:trace contextRef="#ctx0" brushRef="#br0" timeOffset="110539.77">14309 4403 0,'63'21'16,"-21"0"-16,255 85 31,-234-85-31,22-21 0,0 21 15,-1-21-15,1 0 0,0 0 0,-1 0 16,1 0-16,21 0 0,-22 0 0,22 0 16,-21-21-16,21 21 0,-22-21 0,1 0 15,0 0-15</inkml:trace>
  <inkml:trace contextRef="#ctx0" brushRef="#br0" timeOffset="110716.67">16700 4191 0,'-42'-21'0,"84"42"0,-126-42 0,41 0 16,1 0-16,0-1 0,-1 1 16,-20 0-16,21 0 0,-22 0 0,22 0 15,-64-22-15,42 43 0,-41-42 16,62 21-16,1 21 0,-22-21 16,43 21-16,0 0 15,0 0-15,0 0 0</inkml:trace>
  <inkml:trace contextRef="#ctx0" brushRef="#br0" timeOffset="113441.05">7006 13293 0,'-21'0'0,"0"0"0,0 0 15,-1 0-15,1 0 16,0 0-16,0 0 16,0 0-16,0 0 15,-22 0 1,64 0 15,1 0-31,-1 0 0,21 0 0,0-21 16,22-1-16,-1 1 0,1 21 15,84-21-15,-63 0 0,21 0 16,-22 0-16,22-1 0,0 1 16,0 0-16,-22-21 0,107-1 15,-128 22-15,22 0 0,-21 21 0,20-21 16,-20 0-16,-22 0 0,22 21 16,-22-22-16,0 22 0,1 0 0,-22 0 15,0-21-15,0 21 0,-42 0 31,-21 21-31,-1-21 0,1 22 0,-22-1 16,1 0-16,-1 21 0,-105 1 16,84-1-16,-20-21 0,-1 21 15,21-20-15,-21 20 0,0-21 16,-63 21-16,84-20 16</inkml:trace>
  <inkml:trace contextRef="#ctx0" brushRef="#br0" timeOffset="113707.95">6816 13483 0,'21'0'15,"0"0"-15,0 0 0,21 0 16,-20 0-16,20 0 0,21 0 16,1 0-16,-1 0 0,1 0 0,21 0 15,-1-21-15,1 21 0,0-21 16,-1 21-16,1-21 0,0 21 0,-1-21 0,1-1 16,-22 22-16,22-21 15,-21 21-15,-22 0 0,21 0 0,-20-21 16,-22 21-16,21 0 0,-21 0 0,1 0 15,-44 0 1,-20 21-16,0-21 16,-1 21-16,-20 1 0,-1-1 0,-20 21 15,-1-21-15,0 22 0,1-22 0,-22 21 16,21 0-16,1-20 0,-1-1 16,0 21-16,22-21 0,-22 0 15,0 1-15</inkml:trace>
  <inkml:trace contextRef="#ctx0" brushRef="#br0" timeOffset="113903.84">6985 13928 0,'21'0'0,"-42"0"0,63 0 15,1 0-15,-1 0 0,0-21 16,22-1-16,-43 44 0,42-22 16,22-22-16,0 1 0,105-42 15,-84 42-15,0-22 0,0 22 0,0 0 16,-22-21-16,1 20 0,0 1 16,-1 0-16,1 0 0,-22 21 0,1-21 15,-22 21-15,1 0 0,-22 0 16,-21 21-16,-43 0 0,1 0 15,0 0-15,-22 1 16,1 20-16,-1-21 0,1 21 0,-22 1 16,-105 20-16</inkml:trace>
  <inkml:trace contextRef="#ctx0" brushRef="#br0" timeOffset="113987.79">7599 14161 0,'0'0'0,"42"0"16,-21 0-16,0 0 0,22-22 15,-1 22-15,22-21 0,-22 0 0,0 0 16,43 0-16,-22 0 0,1-1 15</inkml:trace>
  <inkml:trace contextRef="#ctx0" brushRef="#br0" timeOffset="117701.14">12679 10414 0,'0'0'0,"0"42"0,0-20 15,0 41-15,0-21 0,0 1 0,0 20 16,0 1-16,0-1 0,0 1 15,0-1-15,0 22 0,0 0 0,0-1 16,0 22-16,-21-21 0,21 21 0,-22-22 16,1 22-16,0 21 0,0-21 15,0 0-15,0 21 0,-1-21 16,1 21-16,-21-22 0,21 22 0,0 0 16,-1-21-16,-20 21 0,21-21 15,0 21-15,0-21 0,21 0 0,-22 0 16,1-1-16,0-20 0,21 84 15,-21-84-15,0-21 0,21-22 16,0 21-16,0-20 0,-21-1 0,21-21 16,0 0-16,0 1 0,21-44 15,0 1 1,21-21-16,-21 0 0,1-1 0,-1-20 16,21-1-16</inkml:trace>
  <inkml:trace contextRef="#ctx0" brushRef="#br0" timeOffset="118644.87">12848 10986 0,'0'0'0,"-21"-43"0,0 1 16,21 0-16,-21-1 0,21 22 15,0-21-15,0-22 16,0 43-16,0 0 0,0 0 0,0 0 16,0-1-16,0 1 0,0 0 15,0 0-15,42 0 16,-21 21-16,21 0 0,22-21 0,-1 21 16,22 0-16,21 0 0,-21-22 15,20 1-15,1 21 0,21-21 0,0 21 16,0-21-16,21 21 0,1-21 15,20 0-15,0 21 0,1-22 0,20 22 16,1 0-16,-1-21 0,1 21 16,-1 0-16,1-21 0,-1 0 0,1 21 15,-1 0-15,-21-21 0,1 21 16,-22 0-16,21 0 0,-21-21 16,1 21-16,-22 0 0,0 0 15,-22 0-15,1-22 0,-21 22 0,-22 0 16,1 0-16,-1 0 0,1 0 0,-22 0 15,1 0-15,-22 0 0,21 0 16,-21 0-16,0 22 0,-21 20 16,0-21-16,0 21 0,0 1 15,0-1-15,0 22 0,0-22 0,-21 21 16,0 22-16,-42 127 16,63-128-16,-22 22 0,1 0 15,21-21-15,-21 21 0,21-1 16,0 1-16,0-21 0,0 42 15,0-21-15,0 0 0,0-1 0,0-20 16,0 21-16,0-21 0,-21 20 16,0 149-16,0-169 15,21 0-15,0 63 0,-22-85 16,22-20-16,-21 20 0,21-20 16,0-1-16,0 0 0,0-21 0,0 22 15,-21-1-15,21-21 16,0 22-16,0-22 0,0 21 0,-21-21 0,21 0 15,0 1-15,0 20 0,-42 0 16,20-21-16,1 1 16,0-1-16,0 0 0,0-21 0,-22 21 15,1 0-15,0 0 0,-1 1 16,-20-22-16,-1 21 0,-20-21 0,20 21 16,-20-21-16,-22 0 0,21 21 0,-21-21 15,-21 0-15,0 0 0,-21 0 16,0 21-16,-170-21 0,128 0 15,-1 0-15,1 0 0,-1 0 16,-20 0-16,-22 0 0,21 0 0,1 0 16,-22 0-16,0 0 0,0 21 0,21-21 15,1 22-15,20-22 16,43 21-16,0-21 0,21 0 0,42 0 16,-21 21-16,43-21 0,-64 0 15,85 0-15,-1 0 16,22 0-16,0 0 0,0 0 0,0 0 15,42-21 1,0 0-16,0-1 0,0-20 16</inkml:trace>
  <inkml:trace contextRef="#ctx0" brushRef="#br0" timeOffset="120132.04">13822 11261 0,'0'-21'16,"0"-1"0,0 1-16,0 0 15,0 42 17,0 0-32,0 1 0,0-1 0,-21 21 15,21 0-15,0 1 0,-22-1 16,1 0-16,0 43 15,0-43-15,0 1 0,21-22 0,0 64 16,0-64-16,0 0 16,0 0-16,0 0 31,0-42 0,0 0 0,0 0 16,0 0 47,0-1-78,0 1 15,0 0 0,0 0-15,0 0-1,0 0 1,0-1-16,0 1 16,0 0-16,21 0 15,-21 0-15,0 0 16,0-1-16,0 1 0,0 0 0,0 0 16,0 0-16,0 0 0,0-1 0,0 1 15,0 0-15,0 0 0,0 0 16,0 0-16,0-1 0,0 1 0,0 0 15,0 0 17,0 42 30,0 0-46,0 0-16,0 1 0,0 20 15,0-21-15,0 0 0,0 0 16,0 1-16,0-1 16,0 0-16,0-42 62,0 0-46,0-1-16,0 1 15,0 0-15,0 0 0,0 0 16,0 0-16</inkml:trace>
  <inkml:trace contextRef="#ctx0" brushRef="#br0" timeOffset="120503.83">13695 11007 0,'0'-43'31,"21"22"-31,0 21 0,0-21 16,0 21-16,1 0 0,20-21 0,-21 21 16,21 0-16,-20 0 0,62 0 15,-41 0-15,-22 21 0,21 0 16,0 0-16,1 1 0,-22-1 0,21 0 16,-21 21-16,22 1 0,-22 62 15,-21 1 1,0-63-16,0-1 0,0 0 0,0 22 15,-21-22-15,0 0 0,-22-20 16,1 20-16,0 0 0,-1 1 0,-41-22 16,20 0-16,43 0 0,-43 0 0,1 0 15,21 1-15,-22-1 0,22 0 0,-1-21 16,1 21-16,0-21 0,-1 0 16,1 0-16,21 0 0,0 0 0,0 0 15,21-21 1,21 0-16,0 0 0,21-1 15,22-20-15,-1 0 0,-20 21 16</inkml:trace>
  <inkml:trace contextRef="#ctx0" brushRef="#br0" timeOffset="120903.62">17314 11049 0,'0'0'15,"-42"-63"1,21 63-16,0-22 15,-1 1-15,-41 21 0,42 0 16,0 0-16,-22 0 0,22 0 16,-21 21-16,-1-21 0,22 22 0,-21-1 15,0 21-15,20-21 0,1 22 16,0-1-16,0 0 0,0 22 16,21-22-16,0-21 0,0 22 15,0-22-15,21 0 0,0 0 0,0-21 16,0 21-16,1-21 0,20 0 0,-21 0 15,21 0-15,1 0 16,-1 0-16,0 0 0,1 0 0,-1-21 16,0 21-16,1-21 0,-1 0 0</inkml:trace>
  <inkml:trace contextRef="#ctx0" brushRef="#br0" timeOffset="121388.35">17568 10689 0,'0'0'0,"-42"-21"0,0 0 0,-149-21 31,128 42-31,-64 0 16,63 0-16,1 21 0,-1 0 16,-21 0-16,1 21 0,20 1 0,1-1 15,-22 0-15,22 1 0,20 20 0,1 1 16,0-1-16,-1 1 0,22-1 15,21 1-15,0-22 0,0 22 0,0-1 16,21-21-16,22 1 0,-1-1 16,0 0-16,1-20 0,20 20 0,1-21 15,-22 0-15,21 0 0,22-21 0,-21 0 16,-1 22-16,1-22 0,20 0 16,86 0-16,-86-22 15,64-20-15,-63 21 0,-21-21 16,-1-1-16,1 1 0,-1-22 15,-21 1-15,1-1 0,-1 1 16,0-1-16,-42-20 0,0 20 0,0 1 16,0-64-16,-42 63 0,0 1 15,-22 20-15,1 1 0,-22 0 16,-190-43-16,169 64 16,0 21-16,0 0 0,22 0 0,-22 21 15,0 0-15,21 22 0,-63 20 16,42 1-1,43-22-15,21 21 0,-1-41 0,1 41 16,0-21-16,-1 22 0</inkml:trace>
  <inkml:trace contextRef="#ctx0" brushRef="#br0" timeOffset="121996.56">13652 12996 0,'-21'-42'0,"42"84"0,-63-105 0,21 42 16,21 0-16,-21-1 0,21 1 15,-21 21-15,-1 0 0,1 0 16,0 21-16,21 22 0,-21-22 16,0 42-16,0-20 0,-1-1 0,1 0 15,-42 64-15,42-63 16,-1-1-16,1 0 0,0 1 15,0-1-15,0-21 0,21 21 0,0-20 16,0-1-16,0 0 16,21-42-1,-21 0-15,21-22 16,0 22-16,-21 0 0,21-21 16,1 20-16,-1-20 0,0 0 15,0-22-15,0 1 0,43-22 16,-43 43-16,0 21 0,21-1 0,-20 1 15,-1 21-15,21 0 0,-21 0 0,0 21 16,1 1-16,-1-1 16,0 21-16,-21-21 0,21 22 0,-21-1 15,21 0-15,-21-21 0,0 22 0,0 41 16,0-62-16,0 20 16,0-21-16,0 21 0,-21-20 0,0-1 15,0 0-15,21 0 0,-21 0 16,-1-21-16,1 0 0,0 0 15,-21 0-15,21 0 0</inkml:trace>
  <inkml:trace contextRef="#ctx0" brushRef="#br0" timeOffset="122179.46">13144 13420 0,'0'0'16,"0"-21"-16,-21-1 0,21 1 16,21 0-1,1 21-15,-1 0 0,0 0 16,21-21-16,-21 21 0,22-21 0,-1 21 15,0 0-15,22-21 0,-1 21 0,-20 0 16,20-22-16,1 22 0,-22-21 16,22 0-16,-1 21 0,1-21 0,-22 0 15,21 0-15,-20-22 0,-1 22 16</inkml:trace>
  <inkml:trace contextRef="#ctx0" brushRef="#br0" timeOffset="122280.4">13652 12552 0,'-42'0'0,"84"0"0,-126 0 0,20 0 16</inkml:trace>
  <inkml:trace contextRef="#ctx0" brushRef="#br0" timeOffset="122624.21">12869 13018 0,'-21'63'16,"0"-21"-16,63-147 0,-105 253 16,42-85-16,-1-20 0,22 20 0,0 1 15,0-22-15,0 21 0,0 22 0,0-43 16,0 22-16,22-1 0,-1-20 15,0-1-15,21 0 0,1 1 0,20-1 16,-21-21-16,22 0 16,21 1-16,-22-1 0,1-21 0,20 0 15,-20 0-15,20 0 0,1 0 0,0-21 16,-1-22-16,22 1 0,-42 21 0,20-22 16,1 1-16,0 0 0,-1-22 15,1 1-15,-21-22 0,-1 22 0,1-1 16,-22-21-16,0 1 0,-21-1 15,-21-84-15,0 105 0,0-20 16,0 41-16,-21-20 0,-21 20 0,0 1 16,-22 21-16,22 0 0,-22 0 15,1 21-15,-1 0 0,1 0 0,-1 21 16,1 0-16,-22 64 16,0-1-16,64-41 15,21-1-15,0 21 0,0-20 0,0 20 16,43-20-16,-1-1 0,0 0 15,22 1-15,-1-22 0,1 0 0</inkml:trace>
  <inkml:trace contextRef="#ctx0" brushRef="#br0" timeOffset="122932.22">16976 13208 0,'-22'64'32,"1"-43"-32,0 0 0,0 0 0,0 21 15,0-20-15,-1-1 0,1 0 0,0 0 16,0 0-16,0 0 0,0 1 15,21-1-15,0 0 16,-22-21 0,22-21-1,0 0-15,0-1 0,0 1 0,0 0 16,-21-21-16</inkml:trace>
  <inkml:trace contextRef="#ctx0" brushRef="#br0" timeOffset="123013.17">16827 13208 0,'43'-42'15,"-86"84"-15,128-105 0,-64 63 16,0-22-16,1 1 0,20 21 15,-21 0-15,43 0 16,-43 0-16</inkml:trace>
  <inkml:trace contextRef="#ctx0" brushRef="#br0" timeOffset="123296.18">17124 13250 0,'0'0'0,"-43"0"0,22 0 16,-21 22-16,21-1 0,-22-21 0,22 21 16,-21-21-16,21 0 0,-22 21 15,22-21-15,42 0 31,1 0-31,-1 0 16,21 0-16,-21 0 0,22 0 0,-1 21 16,0-21-16,1 21 0,-1-21 15,-21 22-15,21-1 0,-20-21 0,-1 21 16,0-21-16,-21 21 0,0 0 16,0 0-16,-42 1 0,20-22 15,-20 21-15,0-21 0,-1 21 0,1-21 16,-21 0-16,-1 21 15,22-21-15,-22 0 0,1 0 0,20 0 16,-20 0-16,42 0 0,-22 0 16,22 0-16,21-21 15,0 0-15,21 0 0,1 21 0</inkml:trace>
  <inkml:trace contextRef="#ctx0" brushRef="#br0" timeOffset="123812.88">17357 12912 0,'21'-127'15,"-21"84"-15,-21 1 16,-22 21-16,1-21 0,63 20 0,-21 1 16,-42 0-16,21 21 0,-22-21 0,1 21 15,0 21-15,-22-21 0,43 21 0,-43 0 16,1 22-16,-1-1 0,1 0 15,-1 1-15,-20 20 0,20 22 0,1-22 16,-1 1-16,22-1 0,-22-20 0,22-1 16,0 22-16,21-1 0,-64 1 15,85-1-15,0-42 0,42 43 16,22-22-16,-22 0 0,-21 1 0,0-1 16,22 0-16,-1-20 0,0 20 15,1-21-15,-1 0 0,22-21 16,-1 21-16,128-21 15,-128-21-15,1 0 0,20 21 16,1-42-16,63 42 0,-63-43 16,-1 22-16,1-21 0,-21 0 0,-1-1 15,1-20-15,-22 20 0,0-20 16,1-1-16,20 1 0,-42-1 0,-21 1 16,0-64-16,-84-64 15,41 149-15,1-21 16,0 20-16,-22 22 0,1-21 15,-1 21-15,-42-43 0,43 64 16,20-21-16,-20 0 0,21 21 16,-1 0-16,1-21 0,0 21 0,-1 0 15,22 0-15,0-22 0,-21 22 16,20-21-16,-20 21 0,21-21 0</inkml:trace>
  <inkml:trace contextRef="#ctx0" brushRef="#br0" timeOffset="124660.4">14097 10583 0,'0'-21'0,"-21"0"15,0 21-15,-1 0 16,-20 0-16,0 0 0,-1-21 15,-20 21-15,21 0 0,-22 0 0,22 0 16,-43 21-16,22-21 0,-1 21 16,1 0-16,-22 1 0,21 20 15,-20-21-15,-1 21 0,0 1 16,22-1-16,-64 85 0,63-63 0,1-1 16,21 22-16,-1-22 0,22 22 15,-21-22-15,21 1 0,-1-1 0,22 1 16,0-1-16,0 1 0,43-1 0,-22-20 15,0 20-15,21-20 0,1 20 16,20-21-16,1 1 0,-1-1 16,1 0-16,-1-20 0,22 20 0,63 0 15,-84-21-15,84-21 16,-85 0-16,1 0 0,-1 0 16,1-21-16,20 21 0,-20-21 15,-1-21-15,22 21 0,-21-22 0,-1 1 16,128-127-16,-86 42 15,-62 63-15,-22 1 16,21-22-16,-21 0 0,1-21 0,-22 22 16,0-1-16,0-21 0,0 22 0,0-1 15,0 0-15,-22 1 0,-20-1 16,0 0-16,-1 22 0,1-1 16,-21 22-16,-1 0 0,1-1 15,20 22-15,-20 0 0,-1 0 0,1 0 16,20 21-16,1 0 0,-21 0 15,-1 63 1,64-21-16,0-20 0,0 20 0,0-21 16,0 21-16,0-20 0,21-1 15</inkml:trace>
  <inkml:trace contextRef="#ctx0" brushRef="#br0" timeOffset="125416.11">16468 10753 0,'21'0'16,"0"0"-1,0 0-15,0-21 0,0-1 16,1 22-16,-22-21 0,21 0 15,0 0-15,0 0 0,-21 0 0,21-22 16,0 22-16,1-21 0,-1-1 0,0 1 16,0 21-16,0-21 15,0-1-15,22-41 0,-22 20 16,21 22-16,1-64 0,-1 42 0,-21 1 16,21-1-16,-20-20 15,20 20-15,0-20 0,85-149 16,-42 63-16,-43 86 15,-21-1-15,22-21 0,-1 22 16,0-22-16,-20 21 0,20-21 0,-21 22 16,0-22-16,0 0 0,22 0 15,-22 0-15,0 22 0,0-22 0,-21 0 16,21 21-16,-21-21 0,22 1 0,-22-1 16,0 21-16,0-21 0,0 22 15,0-22-15,0 21 0,0-21 0,0 22 16,-43-107-16,22 106 15,0 1-15,0 20 0,-22-20 16,-20-65-16,21 86 0,20-22 16,-20 22-16,21-1 0,0-20 0,-22 41 15,22-20-15,0 20 0,0 1 16,-21 21-16,42-21 0,-22-1 0,1 22 16,0 0-16,0 0 0,0 0 15,21-1-15,-21 1 0,-1 0 0,1 21 16,0-21-16,21 0 0,-21 21 15,0 0 1,21 21 0,0 0-1,21-21-15</inkml:trace>
  <inkml:trace contextRef="#ctx0" brushRef="#br0" timeOffset="125979.98">17272 5207 0,'0'0'0,"-148"-21"31,127 21-31,-1 0 0,1 0 0,0 0 16,0 0-16,0 21 0,0-21 0,21 21 16,-22 0-16,1 22 0,21-22 15,-21 21-15,21 1 0,0-1 0,-21 0 16,21 1-16,0-1 0,0 0 0,-21 1 16,21-22-16,0 21 0,0-21 15,0 22-15,0-22 0,0 0 16,0 0-16,0-42 31,0 0-31,21 0 16,-21-1-16,21 1 0,0 0 15,-21-21-15,21-1 0,-21 22 0,22-21 16,-22 0-16,0-1 0,21 1 16,0 21-16,-21-22 0,0 1 0,21 0 15,-21-1-15,21 1 0,-21 0 0,21 21 16,-21-43-1,22 43-15,-1 0 0,0 21 16,0 0-16,0 0 16,0 21-16,1 0 0,20 0 0,-21 0 15,21 1-15,1-1 0,-22 0 16,21 21-16,1-21 0,-22 1 0,63 20 16,-62-21-16,-1 0 0,21 0 15,-21 1-15,0-1 0,1-21 16</inkml:trace>
  <inkml:trace contextRef="#ctx0" brushRef="#br0" timeOffset="139180.1">20087 5376 0,'0'0'0,"21"0"15,-21-21 1,21 21-16,1-21 15,-1 0 1,-21 0 15,21 21-15</inkml:trace>
  <inkml:trace contextRef="#ctx0" brushRef="#br0" timeOffset="140067.84">19897 5292 0,'-64'84'16,"64"-62"-1,-21-1-15,21 0 16,0 0-16,0 0 0,0 0 16,21-21-16,0 22 0,0-22 15,1 0-15,20 21 16,0-21-16,1 0 0,-1 0 0,0 0 16,1 0-16,20-21 0,-21 21 15,1-22-15,20 1 0,-20 21 0,-1-21 16,0 0-16,-21 0 0,22 21 15,-22-21-15,0-22 16,-21 22-16,0 0 0,0 0 0,0 0 16,0-1-16,0 1 0,0 0 0,-21 0 15,21 0-15,-21 21 0,0 0 0,-1-21 16,1 21-16,0 0 0,0 0 16,0 0-16,-22 21 0,22-21 0,0 21 15,0 0-15,0 0 16,-22 0-16,1 43 0,0-1 15,21-41-15,21 20 16,0 0-16,-22 1 0,1-1 0,21 21 16,0-20-16,0-1 0,0 22 0,0-22 15,0 0-15,0 22 0,0-22 16,0 0-16,0 1 0,0-1 16,0 0-16,0 1 0,0-1 0,0-21 0,0 22 15,0-1-15,0 0 0,0 1 16,0-1-16,0 0 0,0 22 15,0-43-15,0 21 16,0-21-16,-21 1 0,-21-1 0,42 0 16,-21-21-16,-1 21 0,1-21 0,-21 0 15,21 0-15,-22 0 0,1 0 16,21 0-16,-21-21 0,-1 21 0,1-21 16,0 0-16,20-1 0,-20 1 0,21 21 15,-21-21-15,20 0 0,1 0 16,21 0-16,-21-1 0,21 1 15,21 21 17,-21-21-17,43 21-15,-22 0 0,0 0 16,0 0-16,21 0 0,1-21 16,-22 21-16</inkml:trace>
  <inkml:trace contextRef="#ctx0" brushRef="#br0" timeOffset="140708.51">20468 6202 0,'0'0'0,"0"-21"0,-21 21 47,0 0-47,21 21 15,-21-21-15,21 21 0,0 0 16,0 0-16,-22 22 0,22-22 0,-21 21 16,21-21-16,0 43 15,0-1-15,0-20 0,-21-22 16,21 42-16,0-41 0,0-1 16,0 0-16,0 0 0,0 0 15,0 0-15,-21-21 31,21-21-15,0 0-16,-21 0 16,21 0-16,0 0 0,0-22 15,0 22-15,0-21 0,0 21 0,21-1 16,0-20-16,0 21 0,0-21 16,22 20-16,-22 1 0,42-21 15,-20 21-15,-1 0 0,0-1 0,-20 1 16,20 21-16,0 0 0,1-21 15,-1 21-15,0 0 0,1 0 0,-22 0 16,21 0-16,0 0 0,-20 21 16,-1 0-16,21-21 0,-42 22 0,21-1 15,-21 21-15,0-21 0,0 22 0,0-22 16,0 21-16,0-21 16,21 22-16,-21-22 0,0 21 0,-21-21 15,-21 0-15,21 1 0,21-1 0,0 0 16,0 0-16,0 0 0,-21 0 15,-1-42 48,22 0-47,22 0-16,-1 21 0,0-21 0,0 0 15</inkml:trace>
  <inkml:trace contextRef="#ctx0" brushRef="#br0" timeOffset="141493.09">21907 6456 0,'0'0'0,"22"0"0,-22-21 0,0 0 0,0-1 15,21 1-15,-21 0 0,0 0 16,0 0-16,0 0 0,0-1 0,-21 1 15,-1 0-15,1 21 0,21-21 16,-21 21-16,0 0 0,0 0 16,0 0-16,-22 0 15,22 0-15,-21 0 0,21 21 0,-22 0 16,22 22-16,0-22 0,-21 0 16,20 21-16,-20-21 0,21 22 0,-21-22 15,20 21-15,1-21 0,0 22 16,0-22-16,21 21 0,0-21 0,0 1 15,0-1-15,0 0 0,21 0 16,0 0-16,0-21 0,1 0 16,-1 0-16,0 21 0,21-21 0,-21 0 15,1 0-15,20 0 16,0-21-16,-21 0 16,1 0-16,-1 21 0,0-21 0,0-22 15,0 22-15,0 0 0,22-21 0,-22-1 16,0 1-16,0 0 0,43-64 15,-43 0-15,0 43 16,-21 20-16,21 1 0,0-22 0,-21 22 16,22-21-16,-1-1 0,-21 22 15,0-22-15,21 22 0,0 0 0,-21-1 16,21 22-16,-21-21 0,0 21 16,0-1-16,0 1 0,21 21 0,-21-21 15,0 42 16,0 0-31,0 1 16,0 20-16,0-21 0,-21 43 16,0-22-16,21 0 0,-21 22 0,0-22 15,21 64-15,-21-64 0,-1 22 16,1-22-16,0 0 0,21 1 16,0-1-16,-21 0 0,21 1 15,-21-1-15,21 0 0,-21 22 0,21-43 16,0 21-16,0-20 15,0 20-15,0-21 0,0 0 0,0 0 0,0 1 16,0-1-16,0 0 16,21-21-16,0 21 15,0-21-15,0 0 0,0 0 16,1 0-16,-1 0 0,0 0 16,0-21-16,0 0 15,0 21-15,-21-21 0,22-1 0,-1 1 16,0 21-16,-21-21 0,21 0 0,0 0 15</inkml:trace>
  <inkml:trace contextRef="#ctx0" brushRef="#br0" timeOffset="142000.79">22479 6414 0,'-42'21'0,"42"-42"15,21 21 1,0 0-16,0 0 16,0 0-16,0 0 0,1 0 0,-1 0 15,21 0-15,-21-22 0,0 1 16,22 21-16,-22-21 0,0 21 0,21-21 16,-20 0-16,-22 0 0,21-1 0,0 1 15,0 0-15,0 21 16,-21-21-16,0 0 15,0 0-15,-21-1 16,0 22-16,0 0 16,0 0-16,-1 0 0,1 0 15,0 0-15,-21 0 0,21 22 0,-1-1 16,-62 0-16,41 0 0,22 0 16,0 0-16,0 1 0,21 20 0,-21-21 15,21 21-15,0-20 0,-21 20 0,21-21 16,-22 0-16,22 43 15,0-43-15,0 21 0,0-21 16,0 1-16,0-1 0,22-21 0,-22 21 16,21 0-16,-21 0 0,21 0 15,0-21-15,0 0 0,0 0 16,-42 0-16,64 0 0,20 0 16,-42 0-16,22 0 0,-22 0 15,21 0-15,-21 0 0,22-21 16,-1 0-16,-21 21 0,21-21 0,43-43 15,-43 43-15</inkml:trace>
  <inkml:trace contextRef="#ctx0" brushRef="#br0" timeOffset="142451.54">23558 7070 0,'0'0'0,"0"-254"0,-21 63 0,21 22 16,0 63-16,0 21 0,0 1 15,0 41-15,0 1 0,0 21 16,0 0-16,21 0 0,1 21 16,-1 0-16,0 0 0,0 21 15,-21 0-15,21-21 0,0 21 16,1 0-16,-1 0 0,0 1 15,0 20-15,0-21 0,0 0 0,1 22 16,-1-22-16,21 42 0,-42-20 16,21-22-16,0 21 0,1-21 15,20 43-15,-21-43 0,-21 21 16,21-21-16,0 1 0,-21-1 0,0 0 16,22 0-16,-1 0 15,-21 0-15,0 1 0,21-22 16,0 21-16,-21-42 62,0-1-46,0 1-16,0 0 0,21 21 16,-21-21-16,0 0 0,0 0 0</inkml:trace>
  <inkml:trace contextRef="#ctx0" brushRef="#br0" timeOffset="142893.29">24151 5969 0,'0'-21'0,"0"42"0,0-63 16,0 21 0,-21 21 31,0 21-47,0-21 15,-1 21-15,-20 0 0,21 21 16,-21-20-16,20-1 0,-41 21 15,21 0-15,-1 1 0,-20-1 0,-43 43 16,64-43-16,-22 0 16,22 1-16,-1-1 0,1 0 0,0-20 15,21 20-15,-22-21 0,22 21 0,0-20 16,0-1-16,0 0 0,21 0 16,-22 0-16,1-21 15,21 21-15,0-42 31,-21 21-15,21-21-16,-21 0 16</inkml:trace>
  <inkml:trace contextRef="#ctx0" brushRef="#br0" timeOffset="145323.78">20235 5017 0,'-21'0'0,"0"0"15,0 0 1,0 0-16,-1 0 31,22-22 32,0 1-48,22 0-15,-22 0 16,21 0-16,0 0 0,0-1 0,0 1 15,0 0-15,1-21 0,-1 21 16,0-1-16,42-41 0,22-1 16,-64 43-16,22 0 15,-1-21-15,21 21 0,-20-22 16,-1 22-16,64-42 0,-64 20 16,1 22-16,20 0 0,-21 0 15,1 0-15,-1-1 0,64 22 16,-21 0-16,-43 22 15,21-1-15,-20 0 0,20 21 16,-20 1-16,-1-1 0,21 0 0,-20 1 16,-1-1-16,0 21 0,-20 1 15,20-22-15,-21 22 0,0-1 0,43 43 16,-43-64-16,0 1 0,0-1 16,0-21-16,-21 0 0,22 1 15,-1-1-15,0-21 16,0 0-16,0 0 15,-21-21-15,21-1 0,1 1 0,-22 0 16,21-21-16,0 21 0,42-106 16,-41 63-16,20 22 15,0-1-15,1 1 0,-1 0 0,21-1 16,1 1-16,-1 21 0,1 0 16,21-22-16,-22 43 0,22-21 0,-22 0 15,1 21-15,84 0 16,-42 21-16,-43 0 15,-20-21-15,-1 43 0,0-22 0,1 21 16,-1-21-16,-21 22 0,0 20 16,0-20-16,-21 20 0,0-21 0,22 22 15,-22-1-15,21-20 0,-21-1 16,21 0-16,-21 1 0,21-1 0,0 22 16,0-43-16,-21 0 0,22 0 15,-1 0-15,0-21 16,0 0-16,0 0 0,0 0 15,1 0-15,-1 0 0,21-21 0,-21 21 16,0-21-16,22 0 0,-1 0 16,0-1-16,1 1 0,-1 0 0,0 0 15,64 0-15,-42 0 16,-1-1-16,-20 22 0,20 0 16,-21 0-16,22 0 0,-22 0 0,1 0 15,-1 0-15,0 22 0,1-1 16,-22 0-16,21 0 0,-21 0 0,0 22 15,1-22-15,-1 21 0,0 0 0,-21 1 16,0-1-16,0 64 16,0-64-16,0 1 0,0 62 15,0-62-15,0 20 0,0-20 16,0-1-16,-21-21 0,0 21 0,-1 22 16,22-43-16,-21 0 0,0 0 15,21 1-15,0-1 16,0 0-16,42-21 47,-20 0-32,-1 0-15,0 0 0,0 0 0,0 0 16,0 0-16,1 0 0,-22 21 0,21-21 16,0 21-16,0-21 0,-21 21 15,21 1-15,-21-1 0,21 0 16,-21 0-16,0 21 0,0 1 15,0-1-15,-21-21 0,-21 22 0,21-1 16,-22 0-16,1 1 0,-43 41 16,43-41-16,-64 62 15,43-62-15,-1 20 0,22-20 16,-22-1-16,22 21 0,0-20 0,-1-1 16,1 0-16,21 1 0,-43 20 15,43-42-15,0 1 0,21-1 16,-21-21-16,0 0 15,0 0-15,-1 0 16,1 0-16,0-21 0,21-1 0,-21 22 16,0-21-16,21 0 0,0 0 15,0 0-15,-21 0 16,21-1-16,-22-20 0,22 21 16,0 42 15,-21 0-16,0 0-15,21 1 0,-21-1 16,0 21-16,0-21 0,-1 0 16,1 22-16,-42 41 15,42-41-15,-22-22 0,22 21 16,-21 1-16,-1-22 0,22 21 0,-21 0 0,0-20 16,-1 20-16,-20 0 0,20 1 15,1-22-15,-21 21 0,20 0 16,-126 43-16,63-43 15,43-20-15,-1-1 0,1-21 16,-1 0-16,1 0 0,20 0 16,-20 0-16,-1-21 0,1-1 0,20 1 15,-20-21-15,21 21 0,-1-22 0,1 1 16,0 21-16,-1-21 0,22-1 0,0 22 16,-21-21-16</inkml:trace>
  <inkml:trace contextRef="#ctx0" brushRef="#br0" timeOffset="145815.51">22119 7747 0,'-21'42'16,"42"-84"-16,-63 84 15,-1 22 1,-41 21 0,63-64-16,-1 21 0,-41 0 15,21-20-15,-1 20 0,22-42 0,-21 21 16,-1 0-16,1 0 0,21-21 16,-21 0-16,-1 0 0,1 0 0,0 0 15,-1 0-15,-20 0 0,20-21 0,1 21 16,-21-21-16,20 0 0,1 0 0,-22-22 15,22 22-15,0 0 0,-1-21 16,1 21-16,0-1 0,-1-20 0,1 21 16,0-21-16,-1 20 0,1 1 0,21 0 15,-21 0-15,20 0 0,-20 0 16,-21-1-16,20 22 0,43-21 16,21 21-16,-126 0 0,41 0 15,22 21-15,-22-21 0,1 22 16,20-22-16,1 21 0,0 0 0,-1 0 15,1-21-15,0 21 0,21 0 0,-1 1 16,-20-1-16,21 0 0,-21-21 0,20 21 16,1 0-16,-21-21 0,21 21 15,-22-21-15,1 0 0,21 0 16,-21 0-16,-1 0 0,1 0 0,0 0 16,-1 0-16,1 0 0,0 0 0,20-21 0,-20 0 15,21 0-15,-21 0 0,20 0 16,1-22-16,0 22 0,0-21 15,0-1-15,21 22 0,0-42 0,-21 20 16,-22-20-16,22-1 0,21 1 0,0 21 16,0-1-16,0 1 0,0 0 0,0-22 15,0 22-15,0 21 16,0-1-16,0 1 0,0 0 0</inkml:trace>
  <inkml:trace contextRef="#ctx0" brushRef="#br0" timeOffset="146259.95">18817 6922 0,'0'21'16,"0"-42"-16,0 63 0,0-21 0,0 0 15,0 0-15,0 1 0,0-1 16,0 0-16,0 0 16,21-21-16,-21 21 0,21-21 15,1 0-15,-1 0 16,-21-21-16,21 0 0,0 0 16,0 0-16,-21-1 0,21-20 0,1 21 15,-1-21-15,-21-1 0,21-20 0,0 20 16,-21-20-16,21-1 0,-21 1 0,0-1 15,21-20-15,1 20 0,-22 1 16,0 20-16,0-20 0,21-1 0,-21 22 16,21-21-16,-21 20 0,0 1 15,21 0-15,0-1 0,0 1 0,1 0 16,-22 20-16,21-20 0,0 21 16,0-21-16,0 20 0,0 1 0,22 0 15,-1 0-15,-21 21 0,22-21 16,-1 21-16,0-21 0,1 21 0,-1 0 15,-21 0-15,21 0 0,-20 0 0,-1 0 16,0 0-16,0 0 16,-21-22 31,0 1-47,0 0 15,0 0 1,0 0-16,0 0 15,21 21-15,0-22 16,1 1-16,20 0 0</inkml:trace>
  <inkml:trace contextRef="#ctx0" brushRef="#br0" timeOffset="146441.85">21315 3937 0,'0'0'16</inkml:trace>
  <inkml:trace contextRef="#ctx0" brushRef="#br0" timeOffset="146880.78">21145 3641 0,'0'-43'16,"0"86"-16,0-107 0,0 43 0,0 0 15,-21 21-15,21-21 0,0 42 32,0 0-17,0 0-15,21 22 16,1-22-16,-1 21 0,0 0 0,0 22 0,21-1 16,-20 1-16,20 21 0,0-22 15,43 106-15,-43-84 16,1 0-16,20-1 0,-21 22 0,22-21 15,-22 21-15,22 0 0,-1 21 16,-20-22-16,20 1 0,1 21 0,-22 0 16,21 0-16,1 0 0,21 0 0,-22 0 15,1 21-15,20-21 0,-20 22 16,20-22-16,-20 21 0,21 0 16,-22 0-16,1 0 0,-1 0 0,1-21 0,-1 22 15,1-1-15,-1 0 0,43 127 16,-43-127-16,-20-21 15,-1 0-15,0 0 0,1 0 0,-1-21 16,-21 0-16,43 127 0,-64-149 16,21 22-16,-21-21 0,0 0 0,0-1 15,0 1-15,0-22 0,0 1 0,0-1 16,0-20-16,0 20 0,0-20 0,0-22 16,0 0-16,0 0 0,0 0 15,-21-21-15,21-21 0,0 0 16,-21 0-16,21 0 0,-22-22 0,107-63 15,-85 64-15,-42-43 16</inkml:trace>
  <inkml:trace contextRef="#ctx0" brushRef="#br0" timeOffset="147499.99">24003 3747 0,'-21'0'16,"-22"0"-1,22 0-15,0 0 16,0 21-16,-21-21 0,-1 21 0,1 21 16,0-21-16,-1 22 0,-20-1 15,20 0-15,-20 22 0,-1-1 0,1 1 16,-22 21-16,22-1 0,-22 1 0,0 21 16,-20 0-16,20-1 15,-21 1-15,21 21 0,-20 0 0,20 0 0,0 0 16,1 0-16,-1 21 0,0-21 15,1 0-15,-86 127 16,86-105-16,-1-22 0,0 0 0,1 0 16,-1 0-16,0 0 0,1 0 0,-1 0 15,-21 0-15,21-22 0,1 22 0,-128 106 16,-63 106 0,169-254-16,21 42 0,1-22 15,-1 1-15,22 0 0,20 0 0,-20 0 16,20-22-16,-41 43 0,20-63 0,1 21 15,63-1-15,-21-20 0</inkml:trace>
  <inkml:trace contextRef="#ctx0" brushRef="#br0" timeOffset="147540.97">19431 9948 0,'-21'85'31</inkml:trace>
  <inkml:trace contextRef="#ctx0" brushRef="#br0" timeOffset="147631.91">19346 10054 0,'0'21'16,"0"1"-16</inkml:trace>
  <inkml:trace contextRef="#ctx0" brushRef="#br0" timeOffset="163215.54">19685 13377 0,'0'0'0,"-21"0"0,21-21 0,-21 0 15,21 0-15,0 0 0,0 0 0,-22-1 16,22 1-16,0-21 16,0 21-16,0 0 0,0-1 0,0 1 15,0 0-15,22 0 16,-1 21-16,0 21 15,0 0-15,-21 22 0,0-1 16,0 0-16,0 22 0,0-1 16,0 22-16,0 0 0,0-1 0,0 107 15,0-107 1,-21 22-16,0 0 0,0 0 0,-1 21 16,22-21-16,-42 21 0,21 0 0,0-21 15,0 21-15,-1 0 0,1 0 16,-21 0-16,21-22 0,0 1 0,-1 0 15,1 0-15,21-21 0,-42 105 16,42-105-16,-21-22 0,21 1 16,0-1-16,0-20 0,0-1 0,0-21 15,0 0-15,0 0 0,0-42 16,21 0-16,0 0 16,0-21-16,22-22 0,-22 1 15,21-1-15,0 1 0,-20-22 0</inkml:trace>
  <inkml:trace contextRef="#ctx0" brushRef="#br0" timeOffset="164108.04">19727 13293 0,'0'0'16,"-21"-43"-16,21 22 0,-21-21 0,0 21 16,21-22-16,-21 22 0,21 0 0,-22 0 15,22 0-15,0 0 16,0-1-16,64 1 16,-43 21-16,43-21 0,-22 21 15,21-21-15,22 21 0,0-21 0,21 21 16,-1-21-16,22-1 0,0 22 15,149-21-15,189 0 16,-317 0-16,22 21 16,-1 0-16,0 0 0,-20-21 0,20 21 15,170-21-15,-191-1 16,0 22-16,-21 0 0,0 0 16,0-21-16,0 21 0,-21 0 0,0 0 15,-22 0-15,1 0 0,0 0 16,-22 0-16,1 0 0,-22 0 0,0 0 15,1 0-15,-1 0 0,-21 21 16,0 1-16,0-1 0,-21 21 16,22 0-16,-22-20 0,0 41 15,0-21-15,21 1 0,-21 20 0,0 1 16,0-1-16,0 22 0,0-22 16,0 22-16,-21 0 0,21-1 15,-22 22-15,1-21 0,21 0 0,-21-1 16,0 1-16,21 0 0,-21 20 15,21-20-15,0 0 0,-21 21 0,21-22 16,0 1-16,0-22 0,0 22 0,0 0 16,0-1-16,0 1 0,0-21 15,0 20-15,0-20 0,0 20 0,0-20 16,0-1-16,0-20 0,0 20 0,0-20 16,0 20-16,0-21 0,0 1 15,0 20-15,0-20 0,0-22 0,0 21 16,0 0-16,0 1 0,0-22 15,0 21-15,-22-21 0,22 1 0,-21-1 16,0 0-16,21 0 0,-21 0 0,-21 0 16,20-21-16,-20 22 0,21-22 15,-43 0-15,22 0 0,-21 0 16,-1 0-16,-21 0 0,1 0 16,-1 0-16,-21 0 0,-21 0 0,0 0 0,0 0 15,-21 0-15,-21 0 0,21 0 16,-1 0-16,-20 0 0,0 0 0,-1 21 15,-20 0-15,21-21 0,-1 21 16,-20 0-16,20-21 0,-20 21 0,21 1 16,-1-22-16,-20 21 0,20-21 15,-147 21-15,169-21 0,21 0 16,0 0-16,21 0 0,21 0 0,1 0 16,20-21-16,22 0 0,-1-1 15,1 1-15,21-21 0,21 0 16,0-22-16,0 1 0,0-1 0</inkml:trace>
  <inkml:trace contextRef="#ctx0" brushRef="#br0" timeOffset="165478.04">19918 13843 0,'0'0'0,"21"0"63,0 0-63,0 0 0,22 0 15,-22 0-15,21 0 0,0 0 16,22 0-16,21 0 0,-22 0 16,22 0-16,21 0 0,-22 0 0,22 0 15,0 0-15,0-21 0,21 21 16,0 0-16,0 0 0,0 0 0,21 0 15,0 0-15,0-21 0,0 21 0,1 0 16,20 0-16,-21 0 0,0 0 16,0-21-16,106 21 0,-127 0 15,-21 0-15,21 0 0,-21 0 16,-21 0-16,-1 0 0,1 0 0,-21 0 16,-1 0-16,1 0 0,-1 0 15,-21 0-15,1 0 0,-22 0 16,0 0-16,0 0 0,0 0 0,1 0 15,-22 21 32,0 0-47,0 0 0,0 0 16,0 0-16,0 1 0,0-1 16,0 21-16,0-21 0,0 22 15,0-22-15,0 21 0,0 0 0,0 22 16,0-22-16,0 22 0,0-22 0,0 22 15,0-1-15,-22-21 16,22 22-16,0-22 0,-21 22 0,21-22 16,0 0-16,0 1 0,0-1 15,0 0-15,-21 1 0,0 20 16,21-20-16,0-22 0,0 21 0,-21-21 16,21 0-16,-21 1 0,-1-22 0,22 21 15,-21 0-15,0-21 0,0 0 16,0 0-16,0 0 0,-22 0 15,22 0-15,-21 0 0,-1 0 16,1 0-16,0 0 0,-22 0 0,1 0 16,-1 0-16,1-21 0,-22 21 0,0-21 15,1 21-15,-22-22 0,0 22 16,-21-21-16,0 21 0,0-21 0,-21 21 16,21 0-16,-21-21 0,0 21 15,-22 0-15,22-21 0,0 21 16,21 0-16,-21 0 0,0 0 15,21 0-15,-22 0 0,-105 0 0,149 0 16,-1 0-16,0-21 0,21 21 16,1 0-16,20 0 0,1 0 0,20 0 15,-20-22-15,20 22 0,1 0 16,0 0-16,-1 0 0,22-21 16,0 21-16,0 0 0,0 0 0,0 0 15,21-21 32,0 0-16,0 0-31,0 0 0,-22 21 16,22-22-16,0 1 0,-21 0 16,21 0-16,0 0 0,0 0 0,0-22 15,0 1-15,0 0 0,0-1 16,43-84-16,-22 64 0,0-1 15,0 1-15,0-1 0,0 1 0,22-1 16,-22 1-16,0 20 16,21 1-16,-20 0 0,20-22 15,0 43-15,-21 0 0,22 0 16,-1 21-16,0 0 0,1 0 16,20 0-16,22 0 0,-22 21 0,170 21 15,-85-21 1,-63 1-16</inkml:trace>
  <inkml:trace contextRef="#ctx0" brushRef="#br0" timeOffset="167573.45">20214 14182 0,'0'-21'0,"-21"21"0,21-22 31,21 22-31,0 0 0,0 0 16,1-21-16,41 21 15,-21 0-15,-20-21 0,62 21 16,-63 0-16,22 0 0,-22 0 0,0-21 16,0 21-1,-42 0 17,0 0-32</inkml:trace>
  <inkml:trace contextRef="#ctx0" brushRef="#br0" timeOffset="167920.25">20362 14139 0,'0'0'0,"0"22"0,0-1 16,0 0-16,0 0 0,-21 0 16,21 22-16,0 20 15,0-21-15,0-20 0,0 20 0,0 0 16,-21 1-16,21-22 0,0 21 15,0 0-15,-21-20 0,0 20 16,-1-42-16,22 21 0,-21 0 16,0 0-16,0-21 0,0 0 0,0 0 15,-22 0-15,22 0 0,0 0 16,0 0-16,0 0 0,-1 0 0,1 0 16,21-21-16,-21 21 0,21-21 0,-21 21 15,21-21-15,-21 0 0,21 0 16,0-1-1,21 22 1,0-21 0,0 21-16,0-21 15,1 21-15</inkml:trace>
  <inkml:trace contextRef="#ctx0" brushRef="#br0" timeOffset="169019.58">20362 14436 0,'0'-21'0,"0"42"0,21-42 0,-21 42 31,0 0-31,0 0 16,0 0-16,0 0 0,0 1 16,0-1-16,0 21 0,0-21 15,0 0-15,0 1 0,0-1 0,0 0 16,0 0-16,0 0 0,0 0 15,0 1-15,22-22 16,-1 0-16,0 0 16,0 0-16,0 0 0,0 0 15,1 0-15,-1-22 0,-21 1 0,21 0 16,0 0-16,0 0 0,0 0 16,1-1-16,-22 1 0,21 0 0,0 0 15,-21 0-15,0 42 47,0 0-47,-21 0 16,21 0-16,0 1 0,-21-1 15,21 0-15,0 0 0,0 0 16,0 0-16,0 1 0,21-1 16,0-21-16,0 0 0,0 21 15,0-21-15,1 0 0,-1 0 16,0 0-16,0 0 0,0 0 0,0 0 15,43 0-15,-43-21 16,0 0-16,0 21 0,1-22 16,-1 1-16,0 0 0,-21 0 0,0 0 15,21 0-15,-21-1 0,0 1 0,0 0 16,0 0 0,-21 42-1,0 0 1,21 0-16,0 1 0,-21-1 15,-1-21-15,22 21 0,0 0 0,0 0 16,0 0-16,-21 22 16,21-22-16,0 0 31,0-42 16,0 0-47,21 0 0,-21-1 15,22 1-15,-22 0 0,21 0 16,0 0-16,-21 0 0,0-1 16,21 1-16,0 21 15,-21-21-15,0 42 32,21 0-32,-21 1 15,22-1 1,-22 0-16,21 0 0,-21 0 15,21 0-15,0-21 16,-21 22-16,0-1 16,21-21-16,0 0 0,1 0 0,-1 0 15,0 0-15,0 0 16,0 0-16,0 0 0,1 0 0,-1 0 16,0 0-16,0-21 0,0 21 0,22-22 15,-22 1-15,0 21 0,0-21 16,0 0-16,0 0 0,1-22 0,-1 22 15,-21 0-15,0 0 0,0 0 0,0 0 16,0-1 0,0 1-16,-21 21 15,-1 0-15,1 0 0,0 21 16,0 1-16,0-22 0,21 21 0,-21 0 16,21 0-16,-22 0 0,22 0 15,0 1-15,0-1 0,0 0 16,22 0-16,-1-21 0,0 0 15,0 0-15,0 0 0,0 0 16,1 0-16,-1 0 0,0 0 0,0 0 16</inkml:trace>
  <inkml:trace contextRef="#ctx0" brushRef="#br0" timeOffset="169464.32">22733 14182 0,'0'-21'16,"0"42"-16,-21-42 16,0 21-16,-22 0 0,22 0 15,-21 0-15,-1 0 0,22 0 0,-21 21 16,0 0-16,-1 0 0,1 0 15,21 0-15,-22 1 0,22-1 16,0 0-16,0 21 0,21-21 0,0 1 16,0-1-16,0 0 0,21 21 15,0-21-15,22-21 0,-22 22 16,0-1-16,21 0 0,-21-21 0,22 21 16,-22 0-16,0-21 0,0 21 15,22 22 1,-43-22-16,0 0 15,-22-21-15,1 0 0,-21 21 0,0-21 16,20 0-16,-20 0 0,21 0 0,-21 0 16,20 21-16,-20-21 15,21 0-15,0 0 0,0 0 16,42 0 15,0 0-31</inkml:trace>
  <inkml:trace contextRef="#ctx0" brushRef="#br0" timeOffset="170128.03">23199 14457 0,'0'0'0,"0"-21"0,-22 21 16,1 0-16,0 0 15,0 0-15,0 0 0,-22 21 0,1-21 16,21 21-16,-64 21 0,64-20 16,-21 20-16,21-21 0,-1 0 15,1 0-15,21 1 0,0-1 16,0 0 0,21-21-16,1 0 0,-1 0 0,0 0 15,0 0-15,0 0 0,22 0 0,-22 0 16,21-21-1,0 0-15,-20-1 0,-1 22 0,21-42 16,-21 21-16,0 0 16,-21 0-16,0 42 31,-21 0-31,21 0 16,0 0-16,-21 0 0,21 22 0,0-22 15,0 0-15,0 0 16,0 22-16,21-22 0,0-21 15,1 0-15,-1 0 0,21 0 0,-21 0 16,0 0-16,22 0 16,-22 0-16,21-21 0,-21-1 0,22 1 15,-22 0-15,0 0 0,21-21 0,-20-1 16,20 1-16,-21 0 0,0-22 16,0 22-16,1-22 0,-1 22 15,0 0-15,0-1 0,-21 22 0,0 0 16,0 0-16,0 0 0,-21 42 15,0-21-15,0 42 16,-1-21-16,1 22 0,0-22 16,21 21-16,-21 0 0,0 1 0,21-1 15,-21 0-15,21 1 0,0-1 16,0 0-16,0-20 0,0 20 0,0-21 16,0 0-16,0 0 0,0 1 15,0-1-15,21-21 0,0 21 16,0-21-16,0 0 0,0 0 15,1 0-15,-1 0 0,0 0 0,0 0 16</inkml:trace>
  <inkml:trace contextRef="#ctx0" brushRef="#br0" timeOffset="170490.82">23982 14605 0,'-85'0'16,"64"21"-1,21 0 1,21-21 0,0 0-16,0 0 0,1 0 0,-1 0 15,21 0-15,-21 0 0,0 0 16,1 0-16,-1 0 0,0-21 0,0 21 16,0-21-16,0 0 0,-21 0 15,0 0-15,0-1 16,-21 22-16,0 0 15,0 0-15,-21 0 16,20 22-16,1-22 0,-21 21 0,21 0 16,0 0-16,-1 0 0,1 0 0,21 1 15,0-1-15,0 0 0,0 21 16,21-21-16,1 1 16,20-22-16,-21 0 0,21 21 15,-20-21-15,20 0 0,0 0 0,22 0 16,-22 0-16,22-21 15</inkml:trace>
  <inkml:trace contextRef="#ctx0" brushRef="#br0" timeOffset="176893.48">25082 13949 0,'0'0'0,"-63"42"0,-1 1 0,1-22 16,-22 21-16,22-21 0,-22 22 0,22-22 15,-107 42-15,86-42 16,-22 1-16,21 20 0,0-21 0,22 0 15,-22 22-15,-21-1 16,64-21-16,21 0 0,0 0 16</inkml:trace>
  <inkml:trace contextRef="#ctx0" brushRef="#br0" timeOffset="177213.29">24320 14055 0,'0'-21'16,"0"42"-16,-21-42 16,0 21-1,0 0-15,0 21 0,-22 0 0,1 0 16,0 21-16,-1 1 0,1-22 15,0 21-15,-22 22 0,-20-1 16,20 22-16,64-64 16,0 21-16,0-20 0,0-1 0,0 0 15,21 0-15,22 0 0,-22-21 16,42 0-16,-20 21 0,62-21 16,-41 0-16,-22 0 15,22 0-15,-22 0 0</inkml:trace>
  <inkml:trace contextRef="#ctx0" brushRef="#br0" timeOffset="177608.07">25379 14372 0,'-43'0'16,"86"0"-16,-128 21 0,43 1 0,-1-22 0,-20 21 15,-1-21-15,1 21 0,-1 0 16,-20 0-16,20 0 0,1 1 0,-85 41 16,42-21-1,42-20-15,22 20 0,-22-21 16,22 0-16,0 0 0,-1 1 16,22-1-16,-21 0 0,21-21 0,21 21 15,-21 0 1,-1-21-16</inkml:trace>
  <inkml:trace contextRef="#ctx0" brushRef="#br0" timeOffset="177911.9">24236 14647 0,'0'0'0,"0"22"16,-21-22-16,21 21 0,-22 0 15,1 0-15,0-21 0,0 21 16,0 0-16,0 1 0,-1-1 16,22 0-1,22 0 1,20-21-16,-21 0 15,21 0-15,1 0 0,-1 0 16,22 0-16,-22 0 0,0-21 16,1 0-16,20 0 0,-21-1 0,1 22 15,-1-21-15</inkml:trace>
  <inkml:trace contextRef="#ctx0" brushRef="#br0" timeOffset="181076.31">17780 14393 0,'0'0'16,"21"0"-16,0 0 0,0 0 16,1 0-16,-1 0 0,0 0 0,21 0 15,-21 0-15,1 0 0,-1 0 16,0 0-16,21 0 0,-21 0 15,-21 22 1,-21-22-16,0 0 16,0 0-16,0 21 0,0-21 0,-22 0 15,22 0-15,-21 0 0,21 0 16,-22 21-16,22-21 0,-21 0 0,21 0 16,-1 0-16,1 0 0,0 0 15,0 21-15,0-21 16,21 21-16,0 0 0,-21 1 15,21-1-15,0 0 0,-22 0 16,22 0-16,0 0 0,0 1 0,-21-1 16,21 21-16,0-21 0,0 0 0,0 1 15,0-1-15,0 0 16,21-21-16,1 21 16,-1-21-16,0 0 0,0 0 0</inkml:trace>
  <inkml:trace contextRef="#ctx0" brushRef="#br0" timeOffset="181308.18">18140 14626 0,'0'0'0,"0"21"0,-21-21 0,-1 22 0,1-1 15,-21 21-15,21-21 0,0 0 16,-1 1-16,22-1 0,-21 21 15,21-21-15,-21 0 0,21 1 0,0-1 16,0 0 0,21-21-16,0 0 0,1 0 15,-1 0-15,0 0 0,21 0 16,-21 0-16,1-21 0</inkml:trace>
  <inkml:trace contextRef="#ctx0" brushRef="#br0" timeOffset="181616">18478 14457 0,'0'-42'16,"0"20"-16,0 1 0,22 21 0,-1-21 16,0 21-16,0 0 0,0-21 15,22 21-15,-22 0 0,0 0 0,21 0 16,-21 21-16,1 0 0,-1 22 0,0-22 15,0 21-15,-21 85 16,0-85-16,0 43 16,-42-43-16,21 1 0,-1-1 15,-20 0-15,0 1 0,21-22 0,-85 85 16,63-64 0,43-21-16,0 0 15,22-21 1,-1 0-16,0 0 15</inkml:trace>
  <inkml:trace contextRef="#ctx0" brushRef="#br0" timeOffset="181899.84">18986 14901 0,'0'0'0,"-42"43"31,63-43-15,0 0-16,1 0 0,-1 0 16,21 0-16,0-21 0,22-1 0,-22 22 15,43-21-15,-22 0 0,22 0 16,-21 0-16,20 0 0,-20-1 0,20 1 15,-20 0-15,-1 0 16,-20 0-16,20 0 0,-20-1 0,-22 1 16,21 0-16,-21 0 0</inkml:trace>
  <inkml:trace contextRef="#ctx0" brushRef="#br0" timeOffset="192072.02">21124 3344 0,'0'-21'31,"0"42"0,21 1-31,1-1 0,-1 0 16,-21 0-16,21 21 0,0-20 16,0 20-16,-21-21 0,21 21 0,1 1 15,-1-1-15,0 0 0,0 43 16,0-21-16,0-1 16,1-21-16,-22 22 0,21-1 0,0 1 15,0-1-15,0 1 0,0-1 16,1 1-16,-1-1 0,21-20 0,-21 20 15,22 1-15,41 63 0,-63-64 16,22 1-16,-1-1 0,0 1 16,-20-1-16,20 1 0,0-1 0,-21-20 15,22 20-15,41 106 16,-62-105-16,20-1 0,-21 1 16,0-1-16,0 22 0,1-21 15,-1-1-15,21 1 0,-21-1 0,22 64 16,-1-63-16,-21-1 15,0 1-15,22-1 0,-22 1 0,0-1 16,21 1-16,-21-1 0,1 1 0,-1-1 16,0-21-16,0 22 0,0-1 15,22 43-15,-22-42 0,0 63 16,-21-64-16,21 1 0,0-1 16,-21 1-16,21-1 0,-21-20 0,22 20 15,-1 1-15,-21-22 0,21 21 16,0 1-16,-21-1 0,21-20 0,0 63 15,1-43-15,-1-21 16,-21 22-16,21-22 0,-21 1 0,21-1 16,0 0-16,0 22 0,-21-22 15,22 0-15,-1 22 0,21 21 16,-21-22-16,0 22 0,1-22 16,-1-20-16,0-1 0,0 0 0,0 1 15,0-1-15,1 0 0,-1 1 16,0-1-16,0-21 0,43 85 15,-43-85-15,0 0 0,0 0 16,0 1-16,0-1 0,1 0 0,-1 0 16,0-21-1,0-21 1,-21 0-16,0 0 0,0-1 16,0-20-16,0 21 0</inkml:trace>
  <inkml:trace contextRef="#ctx0" brushRef="#br0" timeOffset="193852">23961 4064 0,'-22'21'0,"44"-42"0,-86 85 16,22-43-16,21 0 0,-22 0 16,1 0-16,21 22 0,-22-22 15,1 0-15,-21 42 16,41-41-16,-20-1 0,21 21 0,-21-21 16,20 0-16,-20 22 0,21-22 0,-21 0 15,20 21-15,1-20 0,-21 20 16,21 0-16,0-21 0,-22 22 15,1-1-15,21 0 0,-22-20 0,1 20 16,0 0-16,-1-21 0,1 1 16,-21 20-16,20-21 0,1 0 0,0 0 15,-1 22-15,1-22 0,0 0 16,20 0-16,-20 0 0,0 1 16,21-1-16,-22 0 0,1 0 0,21 21 15,-22-20-15,22-1 0,-21 21 16,-22 22-16,43-22 0,-21-21 15,-22 64-15,43-43 16,-21-21-16,0 22 0,20-1 0,-20 0 16,0-21-16,21 22 0,-22-1 15,22-21-15,-64 64 16,43-64-16,21 21 0,-64 43 16,64-43-16,-21 1 0,-1-1 0,1 0 15,21 22-15,-21-22 0,-43 64 16,0-21-1,64-22-15,-21-20 0,-1-22 0,22 21 16,-21 0-16,21-20 0,-22 20 0,1-21 16,21 21-16,-21-20 0,20-1 15,-41 42-15,-43 43 16,64-85-16,21 22 16,-22-1-16,1-21 0,21 21 0,-22 1 15,22-22-15,-21 21 0,0 1 0,20-1 16,-20-21-16,21 21 15,-43 22-15,43-22 0,0-21 16,0 22-16,0-22 0,-22 21 0,22-21 0,0 1 16,0 20-16,0-21 15,21 0-15,-21 22 0,-22-1 16,22 0-16,0-21 0,0 1 0,21-1 16,-21 21-16,-1-21 0,1 0 15,0 1-15,0 20 0,0-21 0,0 0 16,-1 0-16,1 1 0,0 20 15,-21-21-15,21 0 0,-22 22 16,22-22-16,0 0 0,0 0 0,0 0 16,-1 0-16,1 1 0,0 20 15,0-21-15,0 0 16,0 0-16,21 1 0,0-1 0,-22 0 0,22 0 16,-21-21-16,21 21 0,0 0 15,0 1-15,-21-1 0,0 0 16,21 0-16,0 0 15,-21-21-15,21 21 0,0 1 32,-21-22-32,21 21 15,0 0 32,0-42 47,0 0-94,0-1 0,0 1 16,0 0-16,21 21 0,0-21 15,-21 0-15,21 21 0,0-21 16</inkml:trace>
  <inkml:trace contextRef="#ctx0" brushRef="#br0" timeOffset="194835.92">21548 7747 0,'0'0'0,"-22"0"15,1 0 16,21 21 32,0 0-47,0 1-1,-21-22 110,21 21-15,-21-21-79,21 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5T10:15:13.5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 0 0,'21'0'0,"0"0"62,1 0-62,-1 0 47,0 0-47</inkml:trace>
  <inkml:trace contextRef="#ctx0" brushRef="#br0" timeOffset="763.56">1482 445 0,'0'0'0,"-22"-22"15,22 1-15,-21 21 0,21-21 16,0 0-16,0 0 0,-21 0 0,21-1 15,-21 1-15,21 0 16,0 63 0,0 1-1,0-22-15,0 21 16,0-21-16,0 22 0,0-1 16,0 0-16,0 22 0,0-22 15,0 22-15,-21-22 0,0 22 0,21-22 16,-22 0-16,1 106 15,21-105-15,-21-22 0,21 0 0,-21-21 16,42 0-16,-42 0 16,0 0-1,21-42-15,0 21 16,-21-22-16,-22-41 16,86 20-16</inkml:trace>
  <inkml:trace contextRef="#ctx0" brushRef="#br0" timeOffset="863.5">1609 550 0,'21'0'16,"-21"22"-16,21-1 0,0 0 16,-21 0-16,0 0 0,0 22 15,0-1-15,0 0 0,0 1 0,-21-22 16</inkml:trace>
  <inkml:trace contextRef="#ctx0" brushRef="#br0" timeOffset="931.47">1714 1228 0,'0'-43'15,"22"22"-15,-1 0 0</inkml:trace>
  <inkml:trace contextRef="#ctx0" brushRef="#br0" timeOffset="1146.33">2159 296 0,'0'0'0,"-21"-21"0,0 0 0,21 0 0,0 42 31,0 0-15,0 22-16,0-22 0,0 21 15,0 0-15,-22 1 0,1 20 0,21-20 16,-21 20-16,21-21 0,-21 22 16,21-1-16,-42 22 15</inkml:trace>
  <inkml:trace contextRef="#ctx0" brushRef="#br0" timeOffset="1364.22">1863 1249 0,'42'-21'16,"-84"42"-16,105-63 0,-21 42 0,-20-22 0,-1 1 15,0 21-15,0-21 0,-21 0 16,0 0-16,21 0 16,-21-1-16,-402-105 109</inkml:trace>
  <inkml:trace contextRef="#ctx0" brushRef="#br0" timeOffset="2511.83">1545 487 0,'-21'0'15,"0"0"1,0 0 0,21-21-16,-22 21 15,1-21 1,21-1-16,-21 22 16,21-21-16,-21 0 0,0 0 15,21 0-15,-21 0 16,21-1-16,0 1 0,0 0 15,0 42 32,0 0-47,0 1 0,0 20 0,0 0 0,0 1 16,-22-1-16,22 0 0,0 22 16,-21-22-16,21 22 0,0-1 15,-42 106 1,21-126-16,21-1 0,0 0 15,0 1-15,0-22 0,0 0 0,0 0 16,0 0-16,0 1 0,0-44 47,0 1-47,0 0 0,0 0 0,0 0 16,0-22-16,0-62 15,0 83-15,21-20 0,0 0 16,0-1-16,0 22 15,1-21-15,-22 21 0,21 0 0,0-1 16,21 1-16,-21 0 0,1 0 16,-1 21-16,0 0 0,0 0 15,0 0-15,0 21 0,22 106 32,-43-85-32,0 1 0,0-1 15,0 0-15,0 1 0,0-1 16,0 0-16,0-20 0,0 20 15,-21-21-15,21 0 0,0 0 16,0 1-16,-22-22 0,22-22 47,0 1-47,0 0 0,22 0 0,-22 0 16,21-22-16,0 22 0</inkml:trace>
  <inkml:trace contextRef="#ctx0" brushRef="#br0" timeOffset="2879.67">2117 318 0,'0'0'0,"0"-22"0,0 1 0,21 21 16,-21 21 15,0 1-31,0-1 16,0 0-16,0 21 0,0 1 0,-21-1 15,21 0-15,0 1 0,-22 20 0,1-21 16,21 1-16,-21 20 0,21-20 16,-21-1-16,21 0 0,-21 43 15,21-43-15,0-21 16,0 22-16,0-22 0,0 0 15,21-21 1,0 0-16,0-21 16,0 21-16,1-21 15,-1 0-15,0-1 0,0 1 0,0 0 16,-21 0-16,21 0 0,-21 0 16,22-1-16</inkml:trace>
  <inkml:trace contextRef="#ctx0" brushRef="#br0" timeOffset="3095.55">1841 868 0,'0'0'0,"22"0"16,-1 0 0,0 0-16,0-21 0,0 0 15,0 21-15,22-22 0,-1 22 0,-21-21 16,22 21-16,-1 0 0,0-21 15,-21 21-15,22 0 0,-22 0 0,21 0 16,-21-21-16,1 21 16,-1 0-16</inkml:trace>
  <inkml:trace contextRef="#ctx0" brushRef="#br0" timeOffset="3821.13">2646 699 0,'0'-22'0,"0"44"47,-21-1-47,21 0 0,-22-21 15,22 21-15,0 21 0,0-20 16,0-1-16,-21 21 0,21-21 15,-21 0-15,21 22 0,0-22 0,0 21 16,0-21-16,0 1 0,0-1 16,0 0-16,0 0 0,0 0 15,0-42 17,0 0-32,0 0 15,0 0-15,0-1 0,0 1 16,0 0-16,0-21 0,0 21 0,0-22 15,0 1-15,0 21 0,64-43 16,-22 1 0,0 42-16,-21-1 0,22 22 15,-22-21-15,21 21 0,-21 0 0,1 0 16,20 0-16,-21 0 0,0 21 16,0 1-16,1 20 0,-22-21 15,21 21-15,-21 1 0,0-22 16,0 21-16,0 1 0,0-22 0,0 21 15,0-21-15,0 0 0,-21 1 16,21 20-16,0-63 47,0 0-47,0-1 0,0-20 16,0 21-16,21-21 0,0 20 15,0-20-15,-21 0 0,21 21 0,0-22 16,22 22-16,-22 0 15,0 0-15,21 21 0,-20 0 0,20 0 16,-21 0-16,0 0 0,0 0 0,1 0 16,-1 21-16,0 0 0,0 21 0,-21-20 15,0 20-15,0-21 0,0 21 16,0 1-16,0-22 0,0 21 0,0-21 16,0 1-16,-42 41 15,42-42-15,0 0 16,0-42 15</inkml:trace>
  <inkml:trace contextRef="#ctx0" brushRef="#br0" timeOffset="4256.96">3556 1143 0,'0'21'32,"21"-21"-32,0-21 15,0 0-15,1 0 16,-1 0-16,0-22 0,0 22 0,0-21 16,22-1-16,-22 1 0,0-21 15,21 20-15,-21-20 0,1 20 0,-1 1 16,0-21-16,0 20 0,-21 1 15,0 0-15,0-1 0,0 1 0,0 21 16,0-22-16,0 22 0,0 0 0,-21 0 16,21 0-16,-21 21 15,0 0-15,-1 0 0,22 21 16,-21-21-16,0 42 0,21 1 0,-21-1 16,21 0-16,-21 1 0,21 20 15,0 1-15,-21-1 0,21 1 16,-22 20-16,22-20 0,0-22 0,0 22 15,0-22-15,0 0 0,22 1 16,-1-1-16,0-21 0,0 0 0,0 0 16,0-21-16,22 0 0,-22 22 0,21-22 15,-21 0-15,1 0 0,41-22 16,-63 1-16,21 0 0,0 0 16,-21 0-16</inkml:trace>
  <inkml:trace contextRef="#ctx0" brushRef="#br0" timeOffset="5532.27">2117 1863 0,'0'0'0,"0"-21"16,0-1-16,0-20 0,0 21 15,0 0-15,0 0 0,0-1 16,0 1-16,0 0 0,0 42 31,0 0-15,0 1-16,0 20 0,0 0 15,0 1-15,0-1 0,0 21 0,-22-20 16,22 20-16,0-20 0,-21 20 16,21-21-16,0 22 0,0-1 0,0-20 15,0 20-15,0-20 0,-21 20 16,21-21-16,0 1 0,0-22 0,0 21 15,-21-21-15,21 1 0,0-1 16,21-21 15,0 0-15,22 0-16,-22-21 16,0 21-16,21 0 0,1 0 0,-1 0 15,21-22-15,-20 22 0,20 0 16,1 0-16,-1 0 0,1-21 15,-22 21-15,22 0 0,-1 0 16,-21-21-16,1 21 0,-1 0 0,0 0 0,-20 0 16,-1 0-16,0-21 0,0 21 15,-21-21 1,0 0-16,-21 21 16,0-22-16,0 22 0,-1 0 15,1-21-15,0 21 0,0 0 16,-21 0-16,20 0 0,1-21 15,0 21-15,21-21 16,21 21 0,0-21-16,1 21 15,-1-21-15,21 21 0,-21 0 16,0 0-16,1 0 0,-1 0 0,0 0 16,0 21-16,0 0 0,-21 0 15,0 0-15,0 0 0,0 1 0,0-1 16,0 21-16,-21-21 0,0 22 15,0-22-15,0 21 0,-1-21 16,1 22-16,-21-22 0,21 21 0,0-21 16,-1 0-16,1 22 0,-21-1 15,21-42-15,21 21 0,0 0 16,21-21 0,0-21-1,0 0-15,0 21 0,1-21 16</inkml:trace>
  <inkml:trace contextRef="#ctx0" brushRef="#br0" timeOffset="6103.94">3704 2159 0,'-21'0'32,"21"21"-32,-21 0 0,21 1 15,0 20-15,0 0 0,0 1 0,-21-1 16,21 21-16,0-20 0,0 63 16,0-43-16,0-21 0,0 1 15,0-1-15,0 0 0,0 1 16,0 20-16,-22-42 15,22 1-15,0-1 0,0-42 32,0-1-17,0 1-15,0 0 16,0-21-16,0 21 0,0-22 0,0 1 16,0 21-16,0-22 0,0 1 15,22 21-15,-1-21 0,0 20 0,0-20 16,21 21-16,-20 21 0,20-21 0,0 21 15,-21 0-15,22 0 0,-1 0 16,-21 21-16,22 0 0,-22 0 16,0 0-16,0 22 0,0-22 15,0 21-15,-21 1 0,0-1 0,0 0 16,0-21-16,0 22 0,-21-1 0,-21 0 16,21-20-16,-22 20 0,1-21 15,0 0-15,21 0 0,-22 1 0,1-1 16,21-21-16,-22 0 0,1 0 15,42-21 1,0-1 0,21 22-16,0-21 0,1 0 15,20 21-15,-21-21 0</inkml:trace>
  <inkml:trace contextRef="#ctx0" brushRef="#br0" timeOffset="6508.71">4530 2582 0,'-22'0'31,"1"0"-31,0 22 0,21-1 0,-21 0 16,0 0-16,0 0 0,-1 22 0,1-22 15,0 21-15,21 0 16,-21-20-16,21 20 0,-21-21 0,21 21 0,0-20 15,0-1-15,0 0 16,0 0-16,0 0 0,21-21 0,0 0 16,0 21-16,0-21 0,22 0 0,-22 0 15,21 0-15,1-21 0,-1 21 16,-21-21-16,21 0 0,1 0 0,-22 0 16,21-1-16,-21 1 0,1 0 0,-22-21 15,0 21-15,0-22 0,0 22 16,0-21-16,-22 21 0,1-22 0,0 22 15,0 0-15,0 21 0,-22 0 16,22-21-16,-21 21 0,21 0 16,0 0-16,-1 21 0,1 0 0,0-21 15,0 21-15,0 0 0,21 1 16,0-1-16,0 0 0,0 0 16</inkml:trace>
  <inkml:trace contextRef="#ctx0" brushRef="#br0" timeOffset="7076.39">5419 2709 0,'0'0'0,"0"-21"0,-22 0 0,1 0 16,0 0-16,0 21 0,0 0 15,0 0-15,-1 0 0,1 0 16,0 0-16,0 21 0,0 0 16,0 21-16,-1-20 0,1-1 0,21 21 15,-21-21-15,21 22 0,-21-1 0,0 0 16,21 1-16,0-22 16,0 0-16,0 0 0,0 0 0,21 0 15,0-21-15,0 22 16,0-22-16,22 0 0,-22 0 15,42 0-15,-41-22 0,-1 1 16,42-21-16,-20 21 0,-22 0 16,0-1-16,0-20 0,0 0 15,22-22-15,-22 22 0,0-22 0,0 1 16,0-22-16,-21 22 0,21-22 16,-21 22-16,0-1 0,22 1 0,-22-1 15,0 22-15,0-1 0,0 1 0,0 21 16,0 0-16,0 42 15,-22 21-15,1-21 16,0 22-16,21-1 16,-21 22-16,0-1 0,21 1 0,-21-1 15,21 1-15,0-22 0,0 21 0,0 1 16,0-1-16,0-20 0,0 63 16,0-64-16,0-21 15,21 0-15,-21 0 0,21-21 16,0 22-16,0-22 0,0 0 0,1 0 15,-1 0-15,0 0 0,0 0 0,21 0 16,-20-22-16,-1 1 0</inkml:trace>
  <inkml:trace contextRef="#ctx0" brushRef="#br0" timeOffset="7706.04">6075 2625 0,'0'0'0,"0"-21"15,0-1-15,21 22 0,-21 22 31,0-1-31,-21 0 16,21 0-16,0 0 0,0 22 16,-21-22-16,21 0 0,-22 21 0,22-21 15,0 1-15,0-1 0,0 21 0,0-21 16,0 0-16,0 1 16,22-1-16,-1-21 0,0 0 0,0 0 15,0 0-15,0 0 0,1 0 0,41-21 16,-42 21-1,0-43-15,22 22 0,-22 0 0,0 0 16,0-22-16,-21 1 0,21 0 0,-21 21 16,22-22-16,-22 1 0,21 21 15,-21 0-15,0-22 16,0 22-16,0 0 0,0 42 31,0 0-31,0 0 0,0 1 16,0 20-16,0-21 0,-21 21 15,-1 1-15,1-1 0,21 0 0,-21 1 16,21 20-16,-21-20 0,21-1 0,0 21 16,0 1-16,0-22 15,0 22-15,0-1 0,0 1 0,0 63 16,0-64-16,0-20 0,21 20 16,-21-21-16,0 22 0,0-22 15,21 1-15,-21 20 0,21-21 0,-21 22 16,0-43-16,0 0 0,-21-21 31,21-21-31,-21 0 0,0 0 16,21-22-16,-21 1 0,21 0 15,0-22-15,0 1 0,0-1 0,0 1 0,0-1 16,42-147 0,22 20-1,-43 128-15,21 20 0,-21 1 16,0 0-16,22-1 0,-1 22 0,-21-21 15,22 21-15,-1-1 0,-21 1 0,43 0 16,-22 21-16</inkml:trace>
  <inkml:trace contextRef="#ctx0" brushRef="#br0" timeOffset="8591.53">4085 3789 0,'0'0'0,"0"-21"0,0 0 0,0 42 32,0 0-17,0 0-15,0 21 0,0 1 0,0 20 16,0 1-16,0-1 0,-21 22 16,21-22-16,-21 22 0,0-21 15,21 20-15,-22 1 0,1-22 0,21 22 16,0-21-16,0-1 0,-21 1 0,21-1 15,0-21-15,0 1 0,0-1 16,0-21-16,0 0 0,0 1 0,0-1 16,21-21-1,0 0-15,1 0 0,20 0 16,-21 0-16,21 0 0,22 0 0,-1-21 16,1 21-16,21-22 0,-1 22 15,1-21-15,0 21 0,20-21 16,-20 21-16,0 0 0,-1-21 0,1 21 15,-21-21-15,20 21 0,-41 0 16,20 0-16,-42-21 0,22 21 0,-43-22 16,-22 22-1,1 0-15,-21 0 0,0-21 16,20 21-16,-20 0 0,0-21 16,21 21-16,-22-21 0,22 21 0,0-21 0,0 21 15,0-21-15,21-1 16,0 1-16,0 0 0,21 21 15,0-21-15,0 21 0,0 0 16,22 0-16,-22 0 0,21 0 16,-21 21-16,22 0 0,-1 0 0,-21 22 15,21 20-15,-42-42 16,0 22-16,0-1 0,0 0 0,-42-20 16,21 20-16,0 0 0,-22 1 0,1-22 15,21 21-15,-21-21 0,20 22 16,-20-22-16,21 0 0,0 0 0,0-21 15,-1 21-15,1-21 0,42 0 32,1-21-32,-1 0 0,21 0 0</inkml:trace>
  <inkml:trace contextRef="#ctx0" brushRef="#br0" timeOffset="9254.16">6456 5165 0,'0'0'16,"21"0"-16,0 0 0,0-21 0,0-1 15,1 1-15,-1 0 0,-21 0 16,0 0-16,0-22 0,0 22 16,0 0-16,0-21 0,0 21 15,-64-22-15,43 43 0,-21-21 16,21 21-16,-22 0 0,1 0 0,0 0 16,-1 21-16,1 0 0,0 1 15,-22 20-15,22 0 0,-1 1 16,1-22-16,0 21 0,21 22 0,-22-22 0,22 0 15,0-21-15,21 22 0,0 20 16,0 1 0,0-43-16,21 0 0,21-21 0,-20 0 15,20 0-15,0 0 0,1 0 0,41-21 16,64-43 0,-105 43-16,20-21 0,22-22 15,-43 1-15,1 21 0,-1-1 16,-21-20-16,21-1 0,-20 1 15,-1-128-15,-21 128 16,0 20-16,0-20 0,0 21 0,0-1 16,0 1-16,0 21 15,0 0-15,0-1 0,-21 22 0,21 22 16,-22 20-16,22-21 16,-21 21-16,21 1 0,-21 20 15,21-20-15,0 20 0,0 1 0,0-1 16,0 1-16,0-1 0,0 64 15,0-21 1,0-64-16,0-21 0,0 22 0,21 20 16,0-63-16,1 21 0,-1-21 0,0 0 15,0 0-15,21 0 0,-20 0 16,41-42-16,-42 21 16</inkml:trace>
  <inkml:trace contextRef="#ctx0" brushRef="#br0" timeOffset="9476.03">7239 4932 0,'0'0'0,"0"-21"0,0 0 0,0 42 31,0 0-31,0 0 0,0 0 16,-21 0-16,21 22 0,0-22 0,0 21 16,-21-21-16,21 22 0,-22-22 15,22 21-15,0-21 0,0 22 0,0-22 16,0 0-16,0 0 0,0 0 15,22-21 1,-1 0 0,0-21-16,0 0 0,-21 0 15,21 0-15,0-22 0</inkml:trace>
  <inkml:trace contextRef="#ctx0" brushRef="#br0" timeOffset="9810.84">7387 4614 0,'0'0'0,"0"-21"0,0-21 0,0 21 15,-21 21-15,0-21 0,0 21 16,-1 0-16,1 0 16,21 21-16,-21 0 0,21 0 0,0 0 15,-21-21-15,21 21 0,0 1 16,0-1-16,21 0 0,0-21 16,0 0-16,1 0 0,-1 0 15,0 0-15,21 0 0,-21 0 0,1-21 16,-1 21-16,-21-21 0,0-1 15,21 1-15,-21 0 0,0 0 16,0 0-16,-21 0 0,0-1 0,21 1 16,-22 21-16,1 0 0,0 0 15,0 0-15,0 0 0,0 0 0,-1 0 16,-20 43-16,42-22 16,0 21-16,0-21 0,0 0 15,0 1-15,0 20 0,0-21 0,0 0 0,21 0 16,0 1-16,1-1 0,-1 0 15,21 0-15,-21 0 0</inkml:trace>
  <inkml:trace contextRef="#ctx0" brushRef="#br0" timeOffset="10047.7">7726 4805 0,'0'-21'16,"0"42"-16,0-63 0,0 63 31,0 0-31,0 0 15,0 0-15,0 22 0,0-22 16,0 21-16,0 0 0,0 1 0,0-22 16,21 21-16,-21 1 0,0-22 15,0 21-15,0-21 0,21 0 0,-21 1 16,21-1-16,-21 0 0,21 0 0,1-21 31,-1 0-31,0 0 0,-21-21 0,21 0 16,0 0-16,0-1 0,1 1 0,-1 0 15</inkml:trace>
  <inkml:trace contextRef="#ctx0" brushRef="#br0" timeOffset="10243.59">8403 4657 0,'0'-21'0,"0"42"0,0-64 0,0 22 16,-21 42-1,0 1 1,-22-1-16,22 21 0,0 0 0,0-20 15,-21 41-15,20-21 0,1 1 16,0-1-16,-42 43 16,41-64-16,1 21 0,21-21 0,-21 22 15,21-22-15,0 0 0,-21 0 0,21 0 16,0 1-16</inkml:trace>
  <inkml:trace contextRef="#ctx0" brushRef="#br0" timeOffset="11125.02">6350 6096 0,'0'0'0,"0"-21"0,-21 21 16,0 0-16,-1 21 15,1 0 1,21 0-16,-21 1 0,21-1 16,0 21-16,0 0 0,-21-20 0,21 41 15,-21-21-15,0 1 0,-1 20 16,1-20-16,0 20 0,0-21 0,21 1 15,-21 20-15,0-20 0,-1 62 16,22-62 0,0-1-16,0-21 0,0 0 15,0 1-15,22-22 0,-1 21 0,21-21 16,-21 0-16,22 0 0,-1 21 0,21-21 16,1 0-16,-1 0 0,107 0 15,-86 0-15,1 0 0,21 0 16,-21 0-16,20 0 0,-20-21 15,21 21-15,-21 0 0,-1-21 16,1 21-16,-22-22 0,64 1 16,-63 21-16,-43-21 0,0 21 15,-21-21-15,-21 21 0,0-21 16,0 21-16,-22 0 0,1-21 16,0 21-16,-1 0 0,-20-22 15,21 22-15,-1-21 0,22 21 16,0-21-16,21 0 15,0 0-15,21 21 16,0 0 0,0 0-16,1 0 0,20 0 15,-21 0-15,0 0 0,0 21 0,1 0 16,-1 0-16,0-21 0,-21 43 0,0-22 16,0 21-16,-21 22 15,0-43-15,-1 0 0,-41 42 16,42-41-16,0-1 0,-1 21 15,1-42-15,0 21 0,21 0 0,21-21 47,0-21-47,1 0 0,-1 0 16,21 0-16,0 0 16</inkml:trace>
  <inkml:trace contextRef="#ctx0" brushRef="#br0" timeOffset="11347.89">8107 6731 0,'0'0'0,"0"-21"0,21 21 16,-21-21-16,0 42 15,0 0-15,0 0 16,0 0-16,0 1 0,-21 20 0,21-21 16,0 21-16,-21 1 0,21-22 15,0 21-15,-22 1 0,22-22 0,-21 21 16,21-21-16,0 0 0,0 1 0,0-1 15,0 0-15,21-21 32,1-21-32,-22 0 15,21-1-15</inkml:trace>
  <inkml:trace contextRef="#ctx0" brushRef="#br0" timeOffset="11676.71">8276 6329 0,'0'0'0,"-21"0"0,21-21 16,0 0-16,-21 21 0,0 0 0,-1 0 16,22 21-1,0 0-15,-21 0 0,21 0 16,0 0-16,0 1 0,21-22 0,1 0 16,-1 21-16,0-21 0,0 0 15,0 0-15,0 0 0,1 0 0,-1 0 16,0 0-16,-21-21 0,21-1 15,-21 1-15,0 0 0,0 0 16,0 0-16,0 0 0,-21 21 0,0-22 16,0 1-16,-1 21 0,1 0 0,0 0 15,0 0-15,0 0 16,0 0-16,-1 0 0,22 21 16,0 22-16,0-22 0,0 0 0,0 21 15,0 1-15,0-1 0,0-21 0,0 22 16,0-1-16,22-21 0,-1 0 15,0 0-15</inkml:trace>
  <inkml:trace contextRef="#ctx0" brushRef="#br0" timeOffset="12119.45">8657 6689 0,'-21'0'16,"0"0"-16,21 21 15,0 0-15,0 0 0,0 0 0,0 1 16,-21 20-16,21-21 0,0 21 16,0-20-16,-22-1 0,22 21 0,0-21 15,0 0-15,0 1 0,0-1 0,0 0 16,0 0-16,-21-21 16,21-21-1,0 0 1,0 0-16,0-1 0,21-20 15,1 21-15,-22 0 0,21-22 16,-21 1-16,21 0 0,0 21 0,21-22 16,-20 1-16,20 21 0,0 0 0,22-22 15,-1 22 1,-20 21-16,-22 0 0,21 0 0,0 42 16,-20-20-16,-1-1 0,-21 0 15,0 21-15,0-21 0,0 22 16,0-1-16,0 0 0,0 1 15,-21-22-15,-1 0 0,1 0 16,21 0-16,-21-21 0,21 22 16,21-44 15,0 1-31,1 21 0,-1-21 0</inkml:trace>
  <inkml:trace contextRef="#ctx0" brushRef="#br0" timeOffset="12424.28">9525 6583 0,'0'0'0,"0"-21"0,0 42 31,42 0-31,-42 0 0,21 0 16,-21 22-16,-21-1 0,0 0 0,0 1 16,0-1-16,0 0 0,-1 22 15,1-22-15,21 22 0,0-1 16,0 1-16,0-1 0,0 22 0,0-22 15,0 1-15,0 21 0,0-1 0,0 1 16,0-22-16,0 22 0,0-21 16,0-1-16,21 22 0,-21-43 0,0 22 15,0-22-15,0 21 0,0-20 0,22-22 16,-1 0-16,-21 21 0,21-42 16,0 0-16,0-21 15,-21 0-15,21 0 0,1-21 16,-1-43-1,0 43-15</inkml:trace>
  <inkml:trace contextRef="#ctx0" brushRef="#br0" timeOffset="12724.11">9652 6879 0,'-21'-21'15,"42"42"-15,-42-84 0,21 42 0,0-1 16,0 1-16,0 0 0,21 21 15,0-21-15,0 21 0,22 0 16,-1 0-16,0 0 0,-21 0 0,22 21 16,-1 0-16,-21 0 0,0 1 15,1-1-15,-1 42 16,-21 1-16,-21-22 0,21-21 16,-43 0-16,-20 43 0,42-64 15,-1 21-15,-20-21 0,0 21 16,21 0-16,-22-21 0,22 0 0,21-21 31,0 0-31,21 21 0,0-21 16,1 0-16,-1 0 0,21-22 15</inkml:trace>
  <inkml:trace contextRef="#ctx0" brushRef="#br0" timeOffset="13361.74">10160 6668 0,'0'0'0,"21"0"0,0-22 16,-21 44 15,0-1-31,0 0 0,0 0 16,0 0-16,0 22 0,-21-22 15,21 0-15,0 21 0,0 22 16,0-22-16,0-21 0,21 0 16,-21 1-16,43-1 0,20-21 15,-42 0-15,0 0 16,1 0-16,-1-21 15,0-1-15,0 1 0,-21 0 0,21 0 16,0-21-16,-21 20 0,0-20 0,22 0 16,-1 21-16,-21-22 15,0 22-15,21-21 0,0-1 16,-21 65 0,0-1-16,0 21 15,-21-21-15,21 0 0,0 1 16,0-1-16,-21 21 0,21-21 0,0 0 15,0 22-15,0-22 0,0 0 0,0 0 16,0 0-16,21 1 0,0-22 16,0 0-16,0 0 15,43 0-15,-43 0 0,21 0 16,-20-22-16,20 1 0,-21 0 16,21 0-16,-20 0 0,20 0 0,-21-22 15,21 1-15,-20 0 0,20-1 16,-21-20-16,0-1 0,0 1 0,-21-1 15,64-63-15,-22 85 0,-42 0 16,0-1-16,0-20 16,0 42-16,0-1 0,0 1 0,-21 42 15,-21-21-15,-1 22 16,22 41-16,0-21 0,21 1 16,0 20-16,-21 1 0,21-1 0,0-20 15,-21 20-15,21 1 16,-21-1-16,21-21 0,0 1 0,0-1 15,0 43-15,0-64 0,0 21 16,0-21-16,21 1 0,0-22 16,0 0-16,0 0 0,0 0 15,22 0-15,-22-22 0,0 1 16</inkml:trace>
  <inkml:trace contextRef="#ctx0" brushRef="#br0" timeOffset="13555.63">10880 6604 0,'-22'0'16,"44"0"-16,-22 0 31,21 0-31,0 0 0,21 0 0,-21 0 16,43 0-16,-22 0 0,1 0 15,-22 0-15,21-21 0,0 21 16,-20 0-16,20 0 0,0 0 15,-21-21-15,22 21 0</inkml:trace>
  <inkml:trace contextRef="#ctx0" brushRef="#br0" timeOffset="14112.98">12509 6308 0,'-21'-21'32,"0"21"-32,21 21 0,-21 0 15,21 0-15,-21 0 0,21 22 16,0-1-16,0 0 0,-21 1 0,-1 41 16,1-41-16,21-1 15,-21 43-15,21-43 0,-21 0 16,21-21-16,-21 1 0,21 20 0,0-21 15,0 0-15,0 0 16,-21 1-16,21-44 31,0 1-31,21 0 0,-21 0 0,0 0 16,21-22-16,0 22 0,0-21 0,0 0 16,1-1-16,-1-20 0,0-1 0,0 1 15,0 20-15,22-20 0,-22-1 16,21 22-16,-21-21 0,0 20 15,22 1-15,-22 21 0,42-43 16,-41 64-16,-1-21 0,21 21 16,-21 0-16,0 21 0,1-21 15,-22 43-15,0-22 0,0 21 0,0 0 16,0 1-16,0 20 0,0-20 16,0 20-16,0 1 0,-22-1 0,22 22 15,0-22-15,0-20 0,0-1 16,0 0-16,0 1 0,0-22 0,0 21 15,0-21-15,0 0 16,0 1-16,0-44 16,0 1-1,0 0-15,0 0 16,0 0-16</inkml:trace>
  <inkml:trace contextRef="#ctx0" brushRef="#br0" timeOffset="14311.86">12467 6710 0,'0'0'0,"-21"-21"32,42 21-32,0-21 0,22 21 0,-22 0 0,21 0 15,0 0-15,1-22 0,-22 22 16,21 0-16,1 0 0,-1 0 0,-21 0 16,21-21-16,-20 21 0,20 0 15,0 0-15,-21 0 0,-21-21 16,43 21 15</inkml:trace>
  <inkml:trace contextRef="#ctx0" brushRef="#br0" timeOffset="15155.52">6096 7049 0,'-21'0'16,"0"0"-16,21 21 16,-22 0-16,22 0 0,-21 21 15,21 1-15,0-1 0,0 22 16,-21-22-16,21 21 0,-21 1 15,0 21-15,21-22 0,0 1 16,0 20-16,0 1 0,-21-22 0,21 22 16,0 0-16,-22-1 0,1-41 0,21 41 15,-21-41-15,21 20 0,0 1 0,0-22 16,-21 0-16,0 1 0,0-1 0,-1-21 16,22 0-16,0 22 0,0-1 0,0 0 15,22 1-15,-1-22 0,-21 0 0,21 0 16,0 0-16,21 1 0,-20-22 15,20 0-15,0 0 0,1 0 0,20 0 16,64 0-16,-42 0 0,-1 0 16,107 0-16,-106 0 0,20 0 15,86-22-15,-85 1 16,-43 21-16,191 21 16,-84-21-16,-1 22 15,-127-44-15,22 22 0</inkml:trace>
  <inkml:trace contextRef="#ctx0" brushRef="#br0" timeOffset="15279.64">7959 8869 0,'-43'-21'0,"86"42"0,-107-42 16,43 0-16,-21-1 0,-1 22 16,22-21-16,-21 21 0,21-21 0,-1 21 0,1 0 15,0-21-15,21 0 16,0 0-16,21 21 16,0 0-16,1 0 0,-1 0 15,-21 21-15,21-21 0</inkml:trace>
  <inkml:trace contextRef="#ctx0" brushRef="#br0" timeOffset="15408.56">7980 8848 0,'0'21'16,"0"-42"-16,0 63 0,-21-21 0,-1 22 0,1-22 16,0 0-16,-42 42 0,20-41 15,22 20-15,-21-21 0,-1 0 16,22 0-16,-21 1 0,21-1 0,-22 0 16,22 0-16,0 0 0,-21-21 15,84-21 1</inkml:trace>
  <inkml:trace contextRef="#ctx0" brushRef="#br0" timeOffset="15661.53">8636 8488 0,'0'-21'16</inkml:trace>
  <inkml:trace contextRef="#ctx0" brushRef="#br0" timeOffset="15724.49">8678 8467 0,'0'0'0,"0"42"0,0-21 0,0 22 16,0-1-16,0 0 0,0 1 15</inkml:trace>
  <inkml:trace contextRef="#ctx0" brushRef="#br0" timeOffset="15799.45">8594 9038 0,'0'-42'16,"-22"21"-1</inkml:trace>
  <inkml:trace contextRef="#ctx0" brushRef="#br0" timeOffset="16136.29">8763 8065 0,'0'0'0,"-21"0"0,0 0 16,-1 0-16,22 21 15,0 0-15,-21 0 0,21 0 0,0 0 16,0 1-16,0-1 16,0 0-16,21-21 0,1 0 15,-1 21-15,0-21 0,21 0 16,-21 0-16,1-21 0,20 21 16,-21-21-16,0 0 0,0-1 0,1 1 15,-22 0-15,0 0 0,0-21 0,0 20 16,-22 1-16,1 0 0,-21 0 15,21 0-15,0 21 0,-22 0 0,22 0 16,-21 21-16,21-21 16,-1 21-16,22 0 0,0 0 0,0 22 15,0-22-15,0 21 0,0-21 0,0 22 16,22-1-16,-1-21 16,0 0-16,0 1 0,21 20 0</inkml:trace>
  <inkml:trace contextRef="#ctx0" brushRef="#br0" timeOffset="16295.2">9271 8509 0,'0'0'16,"0"21"-16,-21 0 16,21 1-16,-21-1 0,21 0 15,0 0-15,-22 0 0,22 0 0,-21 22 16,21-22-16,-21 0 0</inkml:trace>
  <inkml:trace contextRef="#ctx0" brushRef="#br0" timeOffset="16583.47">9102 8954 0,'0'0'0,"0"-22"31,0 1-15,21 0-16,-21 0 0,21 0 16,-21-22-16,21 22 0,0-21 15,0 0-15,1 20 0,20-62 16,0 63-16,-21-22 0,22 22 15,-1 0-15,-21 0 0,22 21 0,-1 0 16,-21 0-16,21 0 0,-20 0 0,20 21 16,-21 0-16,0 0 0,0 0 15,-21 1-15,0 20 0,0-21 16,0 21-16,0-20 0,0 20 0,-21 0 16,21 1-16,-21-22 0,21 21 15,-21-42-15,0 21 0,0-21 16,21 21-1,-43 1-15,43-44 16,-21-20-16,-21 21 16,21 21-16</inkml:trace>
  <inkml:trace contextRef="#ctx0" brushRef="#br0" timeOffset="16738.82">8826 8573 0,'0'0'0,"-21"-22"0,-21 44 15,21-22-15</inkml:trace>
  <inkml:trace contextRef="#ctx0" brushRef="#br0" timeOffset="16831.77">8932 10097 0,'0'0'0,"-42"-212"0,21 0 0,-22 43 0,22 42 15,0 21-15,0 21 0,21 22 16,0 21-16,0 20 0,0-20 0,0 21 16</inkml:trace>
  <inkml:trace contextRef="#ctx0" brushRef="#br0" timeOffset="18339.57">8721 8636 0,'-22'0'31,"1"21"-15,21 0-16,0 1 0,-21-1 15,0 0-15,21 0 0,-21 0 16,21 0-16,0 1 0,0-1 15,0 0-15,0 0 0,0 0 0,0 0 16,21 1-16,0-22 16,0 0-16,0 0 0,22 0 0</inkml:trace>
  <inkml:trace contextRef="#ctx0" brushRef="#br0" timeOffset="18788.31">10372 8488 0,'-43'-64'31,"22"43"-31,0 21 16,0 0 0,21 21-16,0 1 0,-21-1 15,21 0-15,-22 21 0,22-21 16,-21 22-16,21 41 16,0-20-16,-21-22 0,0 22 0,21 20 15,-21-20-15,21 21 0,-21-22 0,21 22 16,-22-1-16,1 1 0,21 0 15,-21-1-15,0 1 0,21-21 0,-42 84 16,42-85-16,-22 1 16,1-22-16,21 0 0,-21 1 0,21-22 0,0 0 15,0 0-15,0 0 0,0-42 32,0 0-32,0 0 0,0 0 15,0-22-15,0 22 0,0-42 16,0 20-16,21 1 0</inkml:trace>
  <inkml:trace contextRef="#ctx0" brushRef="#br0" timeOffset="19137.16">10012 8657 0,'0'0'0,"-21"-42"0,-22-22 31,22 43-31,21-21 0,0 0 15,0 20-15,0 1 0,21 0 0,0 0 16,1 0-16,20 0 0,0-1 0,1 22 16,-1 0-16,0-21 0,1 21 15,-1 0-15,0 0 0,22 21 0,-22 1 16,0-1-16,1 21 0,-22-21 0,0 22 16,0-1-16,-21-21 0,0 21 15,0 1-15,0-22 0,-21 21 0,-21-21 16,21 1-16,-22 20 0,22-21 0,-21 0 15,-1 0-15,22-21 0,0 22 0,-21-22 16,21 0-16,-1 0 16,44 0-1,-1-22 1,0 1-16,0 21 16,0-21-16,0 0 0,22 21 0</inkml:trace>
  <inkml:trace contextRef="#ctx0" brushRef="#br0" timeOffset="19820.29">10880 8403 0,'0'0'0,"63"-42"31,-63 63-15,0 0-16,0 0 0,0 1 15,0 20-15,0-21 0,0 21 0,0 1 16,0-22-16,0 21 0,0-21 15,-21 22-15,21-22 0,0 21 0,0-21 16,0 1-16,0-1 0,0 0 0,21 0 16,0-21-16,0 0 0,1 0 15,-1 0-15,0 0 0,0 0 0,0 0 16,0-21-16,22 0 0,-22 0 16,0-1-16,0 1 0,0 0 0,1-21 15,-1 21-15,21-43 0,-21 22 16,0 21-16,-21-22 0,0-20 15,22 42-15,-22-22 16,0 64 0,0 1-1,0-1-15,-22 0 0,22 21 0,0-21 16,0 22-16,-21-22 0,21 21 0,0 1 16,0-22-16,0 21 0,0-21 0,0 0 15,0 1-15,0-1 0,21 0 16,1-21-16,-1 0 0,0 0 15,0 0-15,0 0 0,0-21 0,1 21 16,62-64-16,-63 43 16,1-21-16,-1 21 15,21-1-15,-42-20 0,21 0 0,0-1 0,1 1 16,20-106 0,-42 106-16,42-64 0,-42 63 15,0 22-15,0-21 0,0 21 16,21 0-16,-21 42 15,-21 0-15,0 0 0,21 0 16,-21 22-16,0-1 0,0 0 16,-1 1-16,22-1 0,-21 21 0,0 22 15,21-43-15,-21 43 16,21-43-16,0-20 0,0 20 0,0-21 16,0 0-16,0 0 0,0 1 15,42-1-15,1-21 16,-22 0-16,0 0 15,0-21-15,0-1 0,0 1 16,-21 0-16</inkml:trace>
  <inkml:trace contextRef="#ctx0" brushRef="#br0" timeOffset="19907.24">11620 8446 0,'0'0'16</inkml:trace>
  <inkml:trace contextRef="#ctx0" brushRef="#br0" timeOffset="19988.2">11747 8403 0,'127'0'15,"-84"0"-15,-1 0 0,0-21 16,1 21-16</inkml:trace>
  <inkml:trace contextRef="#ctx0" brushRef="#br0" timeOffset="20103.61">12912 8149 0,'0'0'0,"-43"-21"15</inkml:trace>
  <inkml:trace contextRef="#ctx0" brushRef="#br0" timeOffset="20247.63">12763 8170 0,'0'43'16,"-21"-1"-16,-21 85 15,42-85-15,-21 1 16,21-1-16,0 22 0,-21-22 15,21 0-15,0 1 0,0-22 0,0 21 16,0-21-16,0 0 0,0 1 0,0-1 16,21-21-1,0 0 1,-21-21-16,21-1 0</inkml:trace>
  <inkml:trace contextRef="#ctx0" brushRef="#br0" timeOffset="20711.36">12742 8297 0,'0'0'0,"0"-42"0,0 21 0,0 0 16,21-22-16,-21 22 15,22 0-15,-1 21 0,0 0 16,0-21-16,0 21 0,22 0 0,-22 0 16,21 0-16,0 0 0,1 0 0,-22 0 15,21 21-15,-21 0 0,22 0 16,-22 1-16,-21-1 0,0 21 0,0-21 15,0 0-15,-42 43 16,20-43-16,-20 0 0,21 0 16,-21 1-16,-1-22 0,1 21 0,21 0 15,-22-21-15,22 0 0,0 0 0,-21 0 16,63-21 0,0 21-1,21-21-15,-20 21 0,20 0 0,0 0 16,1 0-16,-1 0 0,0 0 0,-21 0 15,22 0-15,-1 0 0,-21 21 0,22 0 16,-22 0-16,0-21 0,0 21 16,-21 0-16,0 1 0,0-1 0,0 0 15,0 0-15,-21 0 0,0 0 0,0 1 16,-22-1-16,-41 21 16,41-21-16,1-21 0,0 21 15,-22 1-15,22-22 0,-1 21 0,1-21 16,0 0-16,-22 0 0,43 0 15,0 0-15,0 0 0,-22 0 16,22 0 0,0 0-16</inkml:trace>
  <inkml:trace contextRef="#ctx0" brushRef="#br0" timeOffset="22244.32">4043 5101 0,'0'-21'31,"0"0"-31,-21 21 0,-1 0 16,22 21-1,0 21-15,-21-20 16,21-1-16,-21 21 0,21 0 0,-21 1 16,21 20-16,0-20 0,0 20 15,0 1-15,0-1 0,0 22 0,0-1 16,0-20-16,0 105 0,0-84 15,0 0-15,0-1 0,0 1 16,0 21-16,0-22 0,0 22 16,0 0-16,0-21 0,0 126 15,0-105-15,0 21 0,0-21 16,0 0-16,0 0 0,0 0 0,0 21 16,0-22-16,0 1 0,0 233 15,0-233-15,0 0 0,0-1 16,0-20-16,0 21 0,0 0 15,0-22-15,0 107 0,0-22 16,0-84-16,0 0 0,0-1 16,0 86-16,0-107 0,0 85 15,0-84 1,0 20-16,0-20 0,-21-1 0,21 22 16,-21-21-16,-1 84 0,1-85 15,21 1-15,-21-1 0,0-20 0,21 20 16,-21 1-16,21-22 0,-21 21 15,-1-20-15,22-1 0,0 0 0,0 1 16,-21-1-16,21-21 0,-21 22 16,21-22-16,0 21 0,0-21 0,0 0 15,0 1-15,0-1 0,0 0 0,0 0 16,0 0 0,21-21 15,0 0-31,1 0 31,-1 0-31,0 0 16,0 0-1,43 0-15,-43 0 0,21 0 16,0 0-16,1 0 0,-1-21 0,22 21 16,-1 0-16,64 0 0,-63 0 15,20 0-15,-20 0 16,20 0-16,-20 0 0,21 0 0,-22 0 0,1 0 15,-1 0-15,-21 0 0,64 0 16,-63 0-16,-22 0 0,21 0 16,-21 0-16,-21-21 15,0 0 1,-21 21-16,0-21 0,0-1 0,0 22 16,-1-21-16,1 0 0,-21 21 0,21-21 15,0 0-15,-1 0 0,1 21 16,0-22-16,0 1 0,0 0 15,0-21-15,42 42 16,0 0-16,0 0 16,0 0-16,0 0 0,22 21 15,-22 0-15,0-21 0,0 21 0,0 0 16,1 1-16,-1-1 0,-21 0 16,0 21-16,0-21 0,0 43 15,0-43-15,0 0 0,-21 22 16,-1-22-16,1 0 0,0 0 0,0 0 15,-21 0-15,20 1 0,-41 20 16,42-21-16,-22-21 0,1 21 16,21-21-16,0 21 0,0-21 15,21-21 1</inkml:trace>
  <inkml:trace contextRef="#ctx0" brushRef="#br0" timeOffset="23183.41">6350 11430 0,'0'0'0,"0"-21"15,0 0-15,0 0 16,0-1 0,0 1-16,0 0 0,0 0 15,21 0-15,-21 0 0,0-1 16,0 1-16,0 0 0,0 0 0,0 0 15,0 0-15,-21-1 0,0-20 16,0 21-16,-1 21 16,-20-21-16,21 21 0,0 0 15,-22 0-15,22 21 0,0 0 0,-21 0 0,21 0 16,-22 64 0,22-43-16,-21 43 0,42-43 15,0-20-15,0 20 0,0 0 0,0-21 16,0 1-16,0-1 0,21 0 0,-21 0 15,21-21-15,0 0 0,43 0 16,-43 0-16,0 0 16,21 0-16,-20 0 0,20-21 0,-21 0 15,21 0-15,-20-1 0,20 1 0,-21-21 16,21 21-16,-20-22 0,-1 1 0,21 0 16,-21-1-16,0-20 0,-21 21 0,43-64 15,-43 42-15,21 1 0,-21-1 16,0 1-16,0 20 0,0-20 15,0-1-15,0 22 0,0 0 16,0 21-16,0-1 0,0 1 0,0 42 16,0 1-16,0-1 15,0 21-15,-21 0 0,21 22 16,-21-22-16,21 22 0,-22 63 16,22 0-16,0-64 0,0 1 15,0-22-15,0 22 0,0-22 0,0 21 16,0-20-16,0-22 0,0 21 15,0-21-15,22 1 0,-1-1 16,0-21-16,0 0 0,0 0 16,0 0-16,1 0 0,-1 0 0,0-21 15,0 21-15,0-22 0,0 1 0,1-21 16,-1 21-16,0 0 0,0-22 16,0 22-16,0-21 0,1 21 0,-22-22 15,21 22-15,-21 0 0,21 0 0,-21 0 16,0-1-16,0 1 0,21 21 15,-21 21 1,0 1-16,0-1 0,0 0 16,0 21-16,0-21 0,0 22 0,0-1 15,0-21-15,-21 22 0,21-22 16,0 0-16,0 21 0,0-21 16,0 1-16,0-1 0,0 0 15,0-42 1,0 0-1,21-1-15,0 1 0,0 0 0</inkml:trace>
  <inkml:trace contextRef="#ctx0" brushRef="#br0" timeOffset="23493.24">7175 10837 0,'0'0'16,"0"-21"-16,0 0 0,-21 21 31,21 21-16,0 0-15,21-21 32,1 0-32,-1 0 0,0 0 15,0 0-15,-21-21 0,21 0 16,-21 0-16,0 0 16,0 0-16,-21-1 15,0 22 1,0 0-16,0 0 0,21 22 0,-22-22 15,1 21-15,0 0 0,21 0 0,0 0 16,0 0-16,0 22 0,0-22 16,0 0-16,0 0 0,0 0 15,0 1-15,21-1 0,0 0 16,1 0-16,-1-21 0</inkml:trace>
  <inkml:trace contextRef="#ctx0" brushRef="#br0" timeOffset="23748.1">7578 11028 0,'0'-21'16,"0"42"15,0 0-31,0 0 16,0 22-16,0-22 0,0 21 15,0-21-15,0 22 0,21-1 0,-21-21 16,0 21-16,0-20 0,0-1 0,21 21 15,-21-21-15,0 0 0,0 1 16,21-22-16,0 21 16,0-21-16,1 0 15,-1-21-15,0-1 0,0 1 16,0 0-16,-21 0 0,21 0 16</inkml:trace>
  <inkml:trace contextRef="#ctx0" brushRef="#br0" timeOffset="23947.98">8064 11007 0,'0'0'0,"0"-43"0,22 22 0,-1-21 0,-21 21 16,0 0-16,0 42 31,0 0-31,0 21 0,-21-21 16,-1 22-16,1-22 0,0 21 0,-21 1 16,21 20-16,-1-21 0,-41 22 15,21 21 1,20-64-16,1 0 0,21 21 0,-21-21 15,21 1-15,0-1 0,0 0 16</inkml:trace>
  <inkml:trace contextRef="#ctx0" brushRef="#br0" timeOffset="24819.55">6096 12150 0,'0'0'0,"21"-43"0,-21 22 15,21-21-15,0 21 0,-21 0 16,22-1-16,-22 1 0,0 42 31,0 1-31,0-1 0,0 0 16,0 21-16,0 1 0,0 20 0,0-21 15,-22 22-15,1-1 0,21 1 0,-21-1 16,0 1-16,0-1 0,0 1 16,-1-1-16,1 1 0,0-1 0,0-20 15,0 20-15,-22-20 0,22-1 16,21-21-16,-42 43 0,42-43 15,0 0-15,0 0 16,0 0-16,21-21 16,0 0-16,0 0 0,22 21 0,-22-21 15,42 0-15,-41 0 0,41 0 0,-21 0 16,22 0-16,21 0 0,-22 0 0,22 0 16,-1 0-16,1-21 0,0 21 15,-22 0-15,22-21 0,0 21 0,-22 0 16,1-21-16,-1 21 0,-21-21 0,1 21 15,-1 0-15,-21-21 0,-21-1 16,-21 22 0,0 0-16,0-21 0,0 21 15,-22 0-15,22 0 0,-21-21 16,21 21-16,-1 0 0,1 0 16,0-21-16,21 0 0,0 0 15,0-1-15,21 22 16,0 0-16,1-21 0,-1 21 0,0 0 15,0 0-15,0 0 0,22 0 16,-22 0-16,21 0 16,-42 21-16,21 1 0,-21-1 0,0 0 15,0 0-15,0 21 0,0-20 0,0-1 0,0 21 16,-21-21-16,0 22 0,0-22 16,0 21-16,-1-21 0,-20 22 15,21-22-15,0 21 0,0-21 16,-1 0-16,22 1 0,-21-22 15</inkml:trace>
  <inkml:trace contextRef="#ctx0" brushRef="#br0" timeOffset="24849.54">7133 13441 0,'85'-42'15</inkml:trace>
  <inkml:trace contextRef="#ctx0" brushRef="#br0" timeOffset="25183.35">8107 12954 0,'0'0'0,"0"-21"0,0 0 0,0 0 16,0-1-16,0 44 31,-21-1-15,21 0-16,0 0 0,0 21 0,0-20 15,0 20-15,-22 0 0,22-21 16,-21 22-16,21-22 0,-21 0 16,21 21-16,-21-20 0,21-1 0,0 0 15,0-42 16</inkml:trace>
  <inkml:trace contextRef="#ctx0" brushRef="#br0" timeOffset="25535.14">8170 12425 0,'0'0'0,"0"-21"16,0 0-16,-63 84 31,63-42-31,-21 0 16,21 1-16,0-1 0,0 0 0,0 0 15,0 0-15,21-21 0,0 0 16,0 0-16,0 0 0,0 0 16,1 0-16,-1 0 0,-21-21 15,21 21-15,-21-21 0,21 0 0,-21 0 16,0-1-16,0 1 15,0 0-15,-21 21 0,0-21 16,0 21-16,-1 0 16,1 0-16,0 21 0,0-21 15,0 21-15,0 0 0,21 1 0,0 20 16,0-21-16,0 0 0,0 22 16,0-22-16,0 21 0,0-21 0,0 22 15,0-22-15,21 0 0,0 0 0,0 0 16</inkml:trace>
  <inkml:trace contextRef="#ctx0" brushRef="#br0" timeOffset="25967.92">8509 12933 0,'0'21'31,"0"0"-31,0 0 0,0 1 16,0-1-16,0 0 0,0 0 15,0 0-15,0 0 0,0 1 16,0-1-16,0 0 0,0 0 0,-21 0 16,21 0-16,0-42 47,0 0-47,0 0 0,0 0 0,0 0 15,0-1-15,21-20 0,0-21 16,21 20-16,-20 1 0,-1 21 15,21-22-15,-21 1 0,85-43 16,-64 85-16,-20-21 16,20 21-16,-21 0 0,21 0 0,-20 21 15,41 1-15,-42 20 16,0-21-16,-21 21 0,0-20 0,0 20 16,0-21-16,0 21 0,0-20 0,0-1 15,0 21-15,-42 22 16,0-43-16,21-21 15,21 21-15</inkml:trace>
  <inkml:trace contextRef="#ctx0" brushRef="#br0" timeOffset="26341.7">9504 12827 0,'0'0'0,"0"-21"0,0 0 0,0 0 31,-21 42-15,21 0-16,0 0 16,-22 21-16,22-20 0,-21 20 15,0 0-15,21-21 0,0 22 0,0 20 16,-21-20-16,0-1 0,21 0 0,-21 22 15,21-22-15,0 22 0,-22-1 0,22 1 16,-21-1-16,21 1 0,0-1 16,-21 1-16,21-1 0,0 1 0,0 20 15,0-20-15,-21-22 0,21 22 0,-21-1 16,21-21-16,0 22 0,-21 21 16,21-64-16,0 21 0,-22-21 15,22 0-15,0 1 0,0-44 31,0 1-31,0 0 0,0-21 0,22-1 16,-1 1-16,-21 0 0,21-1 0,0-20 16,-21 21-16,0-43 0,21 21 0</inkml:trace>
  <inkml:trace contextRef="#ctx0" brushRef="#br0" timeOffset="26658.94">9546 12996 0,'0'0'16,"0"-42"-16,0 21 0,0-21 0,0 20 15,0 1-15,0 0 0,0 0 16,0 0-16,0 0 0,0-1 16,21 22-16,0-21 15,1 21-15,20 0 0,-21 0 16,21 0-16,-20 0 0,20 0 0,-21 21 16,0 1-16,0-1 0,1 21 0,-22-21 15,0 22-15,0-22 0,0 21 16,0 0-16,-22-20 0,-20 20 0,21-21 15,-21 0-15,20 0 0,-20 1 0,0-1 16,21 0-16,-22-21 0,22 21 0,-21-21 16,21 0-16,-1 0 0,1 0 15,0 0-15,21-21 32,21 0-32,0 0 0,1 21 15,20-22-15,-21 1 0,21 0 16</inkml:trace>
  <inkml:trace contextRef="#ctx0" brushRef="#br0" timeOffset="27368.86">10139 12658 0,'0'0'0,"21"0"0,-21 21 32,0 0-32,-21 0 0,21 0 15,0 22-15,-21-22 0,21 21 16,-22-21-16,22 22 0,0-1 0,0-21 15,0 22-15,0-22 0,0 0 16,0 0-16,43 21 0,-22-42 16,0 0-16,0 0 15,0 0-15,1 0 0,-1 0 0,0 0 16,0-21-16,0 0 0,0 0 0,1 0 16,-1-22-16,0 22 0,-21-21 15,42-85-15,-42 85 16,0-1-16,21 22 0,-21 0 0,22-21 15,-1 20-15,-21 44 32,0-1-32,0 0 15,0 0-15,0 21 0,0-20 0,0 20 16,21 21-16,0 1 16,-21-43-16,0 0 0,21 0 15,-21 1-15,21-1 0,1-21 0,-1 0 16,0 0-16,0 0 0,0 0 0,0 0 15,22-21-15,20-1 16,-42-20-16,1 21 0,-1 0 16,0-22-16,0 1 0,0 0 15,-21-1-15,21-20 0,1 21 0,-1-1 0,-21-20 16,42-43 0,0-63-16,-20 126 15,-22 1-15,21 0 0,-21 20 16,0 1-16,0 42 15,0 22 1,-21-22-16,-1 21 0,1 22 0,0 20 16,0 22-1,21-42-15,-21-22 0,0 22 0,21-22 16,0 0-16,0 22 0,-22-22 0,22 22 16,0-22-16,0-21 0,0 0 15,0 0-15,0 1 0,22-1 16,-1-21-16,0 0 15,0 0-15,0 0 16,0-21-16,1 21 0,-1-22 16,0 1-16,0 0 0,0 0 0,0 0 15,-21 0-15,0-1 0,0 1 16,0-21-16</inkml:trace>
  <inkml:trace contextRef="#ctx0" brushRef="#br0" timeOffset="27544.77">10901 12658 0,'-21'0'0,"42"0"0,-64 0 0,22 0 0,42 0 31,1 0-31,-1 0 16,0 0-16,0 0 0,0-21 16,22 21-16,-22-22 0,0 22 0,21 0 15,-21-21-15,1 21 0,20 0 0,-21-21 16,0 21-16,0 0 0,1-21 0</inkml:trace>
  <inkml:trace contextRef="#ctx0" brushRef="#br0" timeOffset="27988.51">13229 12234 0,'0'0'0,"0"-84"32,0 63-32,0-1 0,-21 1 0,0 21 15,0 0-15,-1-21 0,1 21 16,-21 0-16,21 0 0,-22 21 0,-20 22 15,21-1-15,-1 0 16,-84 85-16,43 21 16,62-84-16,1-22 15,21 43-15,0-43 0,0 1 16,0-22-16,21 21 0,1-21 16,-1 0-16,21 1 0,0-22 0,1 21 15,-1-21-15,0 0 0,1 0 0,-1 0 16,0 0-16,-20 0 0,20 0 0,0 0 15,-21-21-15,1-1 0,-1 22 16,0-21-16,0 0 0,0 21 16,-21-21-16,0 0 0,0 0 15,-21 21 1</inkml:trace>
  <inkml:trace contextRef="#ctx0" brushRef="#br0" timeOffset="28995.94">6286 13229 0,'-21'21'16,"0"1"-16,21-1 15,-21 0-15,21 21 0,-21 1 16,0 20-16,-1 1 0,1-1 0,0 22 15,-21 63-15,-1-63 0,22-22 16,-21 22-16,21-1 0,-22-20 0,22 21 16,0-22-16,0 1 0,0-1 15,0-21-15,21 1 0,0-1 0,0 0 16,0 1 0,0-22-16,42 21 0,-21-42 0,21 0 15,1 21-15,20-21 0,-20 0 16,20 0-16,1 0 0,-1 0 0,1 0 15,20 0-15,1 0 0,0 0 16,-1-21-16,1 21 0,0 0 0,-1-21 16,1 21-16,-22 0 0,22-21 0,-21 21 15,20 0-15,-20 0 0,-1 0 0,-20-21 16,-1 21-16,0 0 0,1 0 0,-22 0 16,0 0-16,-42 0 31,0-21-31,-1 21 0,1 0 15,0 0-15,-21-22 0,21 22 0,-1-21 16,1 0-16,0 21 16,21-21-16,0 0 15,21 21 1,0 0-16,1 0 16,-1 0-16,0 0 15,0 21-15,0 0 0,-21 0 16,0 0-16,0 22 0,0-1 15,0-21-15,-21 0 0,0 1 0,0 20 0,0-21 16,-1 0-16,1 22 16,-21-22-16,21 0 0,0 0 0,-1 0 15,1 0-15,0 1 0,21-1 0,-42-21 16</inkml:trace>
  <inkml:trace contextRef="#ctx0" brushRef="#br0" timeOffset="29031.92">7366 15007 0,'42'-42'0</inkml:trace>
  <inkml:trace contextRef="#ctx0" brushRef="#br0" timeOffset="29263.78">8107 14584 0,'0'0'0,"0"21"15,-21 0 1,21 0-16,0 1 0,0 20 0,-22-21 0,22 0 15,-21 0-15,21 1 0,-21 41 16,0-42-16,21 0 0,0 1 16,0-1-16,0-42 47,0-1-47,0 1 15</inkml:trace>
  <inkml:trace contextRef="#ctx0" brushRef="#br0" timeOffset="29339.74">8107 14309 0,'0'0'0</inkml:trace>
  <inkml:trace contextRef="#ctx0" brushRef="#br0" timeOffset="29479.66">8170 14139 0,'0'0'16,"64"0"15,-85 0 0,21 22-15,0-1-16,0 0 16,0 0-16,0 0 15,21 0-15,-21 1 0,21-22 0</inkml:trace>
  <inkml:trace contextRef="#ctx0" brushRef="#br0" timeOffset="29563.91">8678 14478 0</inkml:trace>
  <inkml:trace contextRef="#ctx0" brushRef="#br0" timeOffset="29931.79">8721 14520 0,'-43'85'31,"86"-170"-31,-86 191 0,43-85 0,0 1 0,-21-1 16,21 21-16,-21-21 0,21 0 0,0 1 15,0-1-15,0 0 0,-21 0 16,21 0-16,-21 0 0,-1-21 31,1-21-15,21 0-16,0 0 15,0 0-15,0 0 0,0-1 0,0 1 16,0-21-16,21 0 0,43-22 16,-43 22-16,21 21 15,1-22-15,-22 22 0,21 0 0,128 21 16,-107 0-1,-42 21-15,0 0 0,1 22 16,-1-22-16,0 21 0,-21-21 16,0 22-16,0-22 0,0 21 0,0-21 15,0 22-15,0-22 0,-21 0 0,0 0 16,-1 0-16,22 0 0,-21 1 0,21-1 16,21-42 15,1-1-16,-1 22-15,0-21 0</inkml:trace>
  <inkml:trace contextRef="#ctx0" brushRef="#br0" timeOffset="30015.74">9546 14542 0,'0'0'0,"-21"-43"0</inkml:trace>
  <inkml:trace contextRef="#ctx0" brushRef="#br0" timeOffset="30239.62">9483 14457 0,'-22'106'16,"22"-85"-16,0 21 15,0 1-15,-21-1 0,21 0 16,-21 1-16,21-1 0,-21 21 0,0-20 16,21 20-16,0-20 0,0 20 0,-21 1 15,-1 41-15,1-41 0,21-1 16,-21 1-16,21-1 0,0 1 15,0-22-15,0 22 0,-21-1 0,21-20 16,0 41-16,0 22 16,0-64-16,0-20 0,0 20 0,-21-21 15,21 0-15,-21-21 0,21 21 0</inkml:trace>
  <inkml:trace contextRef="#ctx0" brushRef="#br0" timeOffset="30301.58">9250 16044 0,'0'-21'15,"0"0"-15,21-21 16,0 21-16,-21-22 0,21-20 0,0 20 15,1-20-15</inkml:trace>
  <inkml:trace contextRef="#ctx0" brushRef="#br0" timeOffset="30596.41">9525 14774 0,'0'0'0,"0"-42"0,-64-85 16,64 42-16,22-20 31,-1 83-31,0 22 15,21-21-15,43 0 0,-43 21 16,1 0-16,-1 0 0,0 0 0,-21 0 16,22 21-16,-22 0 0,0 43 15,-21-43-15,0 21 0,0 1 16,0-1-16,-21-21 0,-43 43 16,43-22-16,-21-21 0,0 0 0,20 1 15,-20-1-15,21 0 0,-21-21 16,20 21-16,1-21 0,0 0 15,21-21 17,0 0-32,21 21 15</inkml:trace>
  <inkml:trace contextRef="#ctx0" brushRef="#br0" timeOffset="31143.89">10308 14351 0,'0'0'0,"21"-21"0,0-21 31,-21 63-15,0 0-16,0 21 16,0-21-16,0 1 0,0-1 15,0 21-15,0-21 0,0 22 0,0-22 16,0 21-16,0-21 0,0 0 15,0 22-15,0-22 16,22 21-16,-1-42 0,0 0 16,0 0-16,0 0 15,0-21-15,1 0 0,-1 0 0,21-22 16,-21 22-16,0 0 16,22-42-16,-22 20 0,0 22 15,0-21-15,-21 21 0,0-1 0,0 1 16,0 0-16,0 0 0,0 42 31,0 0-31,0 0 16,0 22-16,0-22 0,0 0 0,0 21 15,0-20-15,0-1 0,0 21 0,0-21 16,0 0-16,0 1 0,0-1 16,0 0-16,21-21 0,1 21 0,-1-21 15,0 0-15,21 0 0,-21 0 0,22 0 16,-1 0-16,0-21 0,-20 21 15,20-21-15,0 0 0,-21-1 0,1 1 16,-1-21-16,0 0 0,0-1 0,0 1 16,0 0-16,1-1 0,-22-20 0,0 20 15,21-20-15,-21 21 16,21-1-16,-21 1 0,0 0 0,0-1 0,0 22 16,0 0-16,0 0 0,0 0 15</inkml:trace>
  <inkml:trace contextRef="#ctx0" brushRef="#br0" timeOffset="31319.79">11303 13928 0,'0'63'15,"0"-126"-15,-21 147 0,21-62 0,0 20 0,0 0 16,0 1-16,-21-1 0,21 43 16,0-43-16,-22 21 0,22-20 15,0-1-15,0 0 0,0 1 16,0-22-16,0 21 0,0-21 0,0 1 0,0-1 16,22 0-16,-1-21 0,0 0 15,0 0 1,0 0-16,0-21 0,1 21 15,-22-21-15,21-22 0,0 1 16,-21 21-16</inkml:trace>
  <inkml:trace contextRef="#ctx0" brushRef="#br0" timeOffset="31536.66">11028 14266 0,'0'0'15,"-21"-21"-15,-1 21 0,-20 0 16,21 0-16,42 0 31,0 0-31,0 0 0,1 0 16,-1 0-16,21 0 0,-21-21 15,0 21-15,1 0 0,-1 0 0,0 0 16,0 0-16,21 0 0,-20 0 16,-1 0-16,0 0 0,21-21 15,-21 21-15,1 0 0,-1 0 0,0-21 16,0 21-16</inkml:trace>
  <inkml:trace contextRef="#ctx0" brushRef="#br0" timeOffset="31663.62">12700 13864 0,'0'0'0</inkml:trace>
  <inkml:trace contextRef="#ctx0" brushRef="#br0" timeOffset="31857.51">12679 13843 0,'0'0'16,"0"21"-16,0 0 16,-21 1-16,21-1 0,0 0 0,0 21 15,-22-21-15,22 22 0,-21-22 0,21 21 16,0 1-16,0-1 0,0 0 16,0 1-16,-21-1 0,21 0 0,-21-21 15,21 22-15,0-1 0,0-21 16,0 0-16,0 1 0,0-1 0,0 0 15,0 0 1,0-42 0,0 0-16,0 0 15,0-1-15,0 1 0</inkml:trace>
  <inkml:trace contextRef="#ctx0" brushRef="#br0" timeOffset="32184.39">12573 13991 0,'0'0'0,"0"-42"0,0 21 15,0-22-15,0 22 0,0 0 16,-21 0-16,21 0 0,0 0 16,0-1-16,21 22 15,0 0-15,0 0 0,0 0 16,22 0-16,-1 0 0,0 0 16,1 0-16,20 0 0,-20 0 0,20 22 15,1-1-15,-22 21 0,0-21 0,1 0 16,-1 22-16,0-1 0,1 43 15,-43-43-15,0 22 0,0-22 16,0 0-16,0 1 0,-22 20 0,-20-21 16,21 1-16,-21-1 0,-1 0 0,1-20 15,-22 20-15,22-21 0,0 0 16,-1 0-16,1 1 0,0-1 16,-1 0-16,22-21 0,-21 21 0,21-21 15,0 0-15,-1 0 0,1 0 0,21 21 16,-21-21-1,-21 0-15</inkml:trace>
  <inkml:trace contextRef="#ctx0" brushRef="#br0" timeOffset="32216.38">12594 14732 0,'0'0'0</inkml:trace>
  <inkml:trace contextRef="#ctx0" brushRef="#br0" timeOffset="32320.32">12658 14753 0,'-43'0'47,"22"0"-47</inkml:trace>
  <inkml:trace contextRef="#ctx0" brushRef="#br1" timeOffset="39555.68">8975 974 0,'0'-21'47,"0"-1"-16,0 1-15,0 0-16,0 0 15,21 0 1,-21 0 0,21 21-16,-21-22 15,0 1-15,21 0 16,-21 42 78</inkml:trace>
  <inkml:trace contextRef="#ctx0" brushRef="#br1" timeOffset="40881.37">9229 254 0,'-22'21'31,"22"0"-31,-21 1 16,21-1-16,0 42 15</inkml:trace>
  <inkml:trace contextRef="#ctx0" brushRef="#br1" timeOffset="41110.76">9525 339 0,'21'-21'15,"0"-1"-15,-21 1 0,21 0 16,-21 0-16,0-21 16,0 20-16,-21 1 15,0 0-15,0 21 0,0 0 16,0 0-16,-22 0 0,22 0 0,-21 0 16,21 0-16,-22 21 0,22 0 0,-21 22 15,21-22-15,-1 0 0,-20 85 16,42-43-1,0-41-15,0-1 0,0 0 16,0 0-16,0 0 0,21 0 0,0 1 16</inkml:trace>
  <inkml:trace contextRef="#ctx0" brushRef="#br1" timeOffset="41408.11">9461 614 0,'-21'0'16,"0"0"-16,0 0 0,-43 0 0,22 21 15,0 0-15,21-21 0,-22 21 16,1 1-16,0-1 0,-1 0 0,22 0 16,0 0-16,-21 22 0,20-1 15,22 21 1,0-41-16,0-1 0,0 0 0,826-423 172</inkml:trace>
  <inkml:trace contextRef="#ctx0" brushRef="#br1" timeOffset="42931.49">9356 423 0,'-22'0'0,"22"22"15,0-1 1,-21-21 0,21 21-16,21-21 46,1 0-46,-1 0 16,0-21-16,0 21 0,0-21 16,-21-1-16,21 22 0,1-21 0,-1 0 15,0 21-15,-21-21 16,0 0-16,21 0 0,-21-1 0,0 1 0,0 0 16,0 0-16,0 0 0,-21 0 15,0 21-15,0 0 16,-1 0-16,1 0 15,0 0-15,0 0 0,0 0 0,0 21 16,-1 0-16,1 0 0,0 0 16,0 22-16,21-22 0,0 0 0,-21 21 15,21-21-15,-21 1 16,21-1-16,0 0 0,0 0 0,0 0 16,0 0-16,0 1 0,21-22 0,0 21 15,-21 0-15,21-21 0,0 0 16,-21 21-16,21-21 0,1 0 0,-1 0 15,0 0-15,0 0 16,0 0-16,0 0 0,-21-21 31,-21 21-15,0 0 0,0 0-16,-21 0 0,20 21 15,-20-21-15,21 21 0,-21 0 0,-1 1 16,1-1-16,21 21 0,-22-21 15,1 22-15,21-1 0,0-21 0,0 21 16,-1 1-16,1 41 16,42-62-1,-21-1-15,22-21 0,-1 0 16,21 0-16,0 0 16,64 0-16,-63-21 15,20-1-15,-42 22 0,0-21 16,22 21-16,-22-21 0,0 0 0,0 0 15,0 0-15</inkml:trace>
  <inkml:trace contextRef="#ctx0" brushRef="#br1" timeOffset="43236.32">9758 572 0,'0'0'0,"-43"-22"31,43 44 0,0-1-31,0 0 0,22-21 16,-22 21-16,21 0 0,0 0 16,0 22-16,-21-22 0,21 0 0,0 0 15,-21 0-15,0 1 0,0 20 16,22-21-16,-22 0 0,0 0 15,0 1-15,0-1 16,0-42 15,0-1-31,0 1 0,0 0 16</inkml:trace>
  <inkml:trace contextRef="#ctx0" brushRef="#br1" timeOffset="43516.65">9991 487 0,'0'0'0,"0"-21"0,-22 21 0,1 0 16,0 0-16,0 0 0,0 0 15,0 0-15,-22 21 0,22-21 0,0 42 16,-21-21-16,-1 1 0,22 20 16,-21-21-16,21 21 0,-22 1 0,22-1 15,-21 0-15,21-20 0,-1 20 16,-41 43-1,63-64-15,-21 0 0,0 0 16,42-21 15,0 0-15,0 0-16,-21-21 0,21 0 16,0 0-16,1-1 15</inkml:trace>
  <inkml:trace contextRef="#ctx0" brushRef="#br1" timeOffset="43985.05">10350 677 0,'0'0'16,"0"-21"-16,0 0 15,0 0-15,0 0 0,0 0 16,-21-1-1,0 22-15,0 0 0,-21 0 16,-1 0-16,22 22 0,-21-1 16,-1 0-16,22 0 0,-21 21 15,0-20-15,-1 20 0,22-21 0,-21 21 16,-1 1 0,22 20-16,0-42 0,21 1 15,0-1-15,0 0 0,21-21 16,0 0-16,22 0 0,-22 0 0,0 0 15,85-21 1,-64 0-16,22-1 16,-22 1-16,-21 0 0,0 0 0,1 0 15,-1-22-15,0 22 0,0 0 16</inkml:trace>
  <inkml:trace contextRef="#ctx0" brushRef="#br1" timeOffset="44175.94">10329 656 0,'0'-21'15,"-21"85"-15,42-107 0,-21 43 31,0 21-31,-21 1 16,21 20-16,-21-21 0,21 0 0,-21 0 16,21 1-16,0 20 0,0-21 15,0 0-15,0 0 0,0 1 16,0-1-16,0 0 0,21-21 31,0 0-31,0 0 0,0 0 16,1 0-16,-1-21 0,0 0 15,0-1-15</inkml:trace>
  <inkml:trace contextRef="#ctx0" brushRef="#br1" timeOffset="44832.57">10626 614 0,'-22'42'16,"1"-21"-1,21 1-15,-21 20 0,21-21 0,0 0 16,0 0-16,-21 22 0,21-22 16,0 0-16,-21 0 0,21 0 0,0 22 15,0-22 1,0-42 31,0 0-47,0-1 0,0 1 15,0 0-15,0 0 0,0 0 16,0-22-16,0 22 0,21 0 0,0 0 16,0 0-16,0 0 15,1-1-15,-1 1 0,42 0 16,-42 21-16,1 0 0,-1 0 0,21 0 16,-21 0-16,0 21 15,1 0-15,-22 1 0,0-1 0,0 21 16,0-21-16,0 0 0,0 22 15,0-22-15,0 21 0,0-21 0,-22 1 16,22-1-16,-21 0 0,21 0 16,-21 0-16,0-21 15,21-21 1,0 0 0,0 0-16,0 0 0,21-1 15,0-20-15,0 21 0,1 0 16,-1-22-16,0 22 0,21 0 15,-21-21-15,1 21 0,20 21 0,-21-22 0,0 1 16,0 21-16,1 0 0,-1 0 16,21 0-16,-42 21 0,21 1 0,0-1 15,1 0-15,-22 0 0,0 0 16,0 0-16,0 22 0,0-22 0,0 0 16,0 21-16,0-20 0,0-1 15,0 0-15,0 0 0,0 0 16,0 0-16,21-42 47,0 21-47</inkml:trace>
  <inkml:trace contextRef="#ctx0" brushRef="#br1" timeOffset="45147.39">11536 677 0,'0'-21'0,"-21"21"31,21 21-31,-22 1 16,22-1-16,0 0 0,0 0 15,-21 21-15,0-20 0,21 20 0,-21 0 16,21 1-16,0 20 0,-21-21 0,0 22 16,21-22-16,-22 1 0,1 20 15,21-21-15,-21 22 0,0-22 0,21 22 16,-21-22-16,0 22 0,21-22 0,-22 0 15,22 22-15,-21-43 0,21 21 16,-21 1-16,21-22 0,0 0 0,0 0 16,21-42 15,0 0-31,-21-22 16,22 22-16,-1-21 0,0 21 0,-21-22 15,21 1-15</inkml:trace>
  <inkml:trace contextRef="#ctx0" brushRef="#br1" timeOffset="45432.23">11430 889 0,'0'0'0,"0"-21"0,0-21 15,0 20-15,21-20 0,-21 21 16,21 0-16,0 0 0,-21-1 0,22 1 16,-1 21-16,21-21 15,-21 21-15,0 0 0,1 0 16,-1 0-16,0 0 0,0 21 0,21 43 15,-42-22 1,0-21-16,0 22 0,0-22 0,-42 63 16,21-62-16,0-1 0,0 21 15,-1-21-15,-20 0 0,21 1 16,0-22-16,0 21 0,-1-21 0,-20 0 16,42-21 15,21-1-31,0 1 0,1 0 15,-1 0-15</inkml:trace>
  <inkml:trace contextRef="#ctx0" brushRef="#br1" timeOffset="45676.09">12213 191 0,'0'0'0,"-63"63"31,41-21-31,22-20 0,-21 20 0,0 21 0,0-20 16,0 20-16,0-20 0,-22 84 15,22-64-15,21 1 16,-21-22-16,0 21 0,0-20 16,21-1-16,-22 0 0,22-20 0,0-1 15,0 0-15,0 0 0,22-21 0,-1 0 16,0 0-16,0 0 0,0 0 15,0-21-15</inkml:trace>
  <inkml:trace contextRef="#ctx0" brushRef="#br1" timeOffset="46023.89">12277 783 0,'0'0'0,"21"0"16,0 0-16,0 0 0,0 0 16,0 0-16,1 0 0,-1 0 15,0-21-15,0 21 0,0-21 0,0 21 16,1-21-16,-22 0 0,0-1 0,21 1 16,-21 0-16,0 0 15,-21 21-15,-1 0 16,1 0-16,0 0 0,0 21 15,0-21-15,0 21 0,-1 22 16,1-22-16,0 0 0,21 21 0,0-21 16,-21 22-16,21-22 0,0 0 15,0 0-15,0 0 0,0 1 0,21-1 16,0-21-16,0 0 16,1 0-16,-1 0 0,0 0 0,0 0 15,0 0-15,0-21 0</inkml:trace>
  <inkml:trace contextRef="#ctx0" brushRef="#br1" timeOffset="47251.3">13568 677 0,'21'0'32,"0"0"-17,0-21-15,0 21 16,1-21-16,-1 21 0,21-21 0,-21 0 16,22 0-16,-1-1 0,-21 1 15,21 0-15,1 0 0,-1 0 0,-21-22 16,22 22-16,-1-42 15,-21 20-15,-21 1 0,0 21 16,0-21-16,0-22 0,-21 22 16,0 21-16,0-1 0,-1 1 15,1 21-15,0 0 0,0 0 0,0 0 16,0 21-16,-1 1 0,1 20 0,0 0 16,0 1-16,21 20 0,-21 1 15,0-1-15,21 22 0,-22-22 0,1 22 16,21 0-16,-21-1 0,0 1 15,21 0-15,-21-1 0,21 1 16,-21 0-16,-1-1 0,22 1 0,-21 0 0,21-22 16,0 22-16,-21-1 0,0-20 15,0 84-15,21-84 16,-21-22-16,21 0 0,0 1 0,0-1 16,0-21-16,0 0 0,21 0 15,-21 1-15,21-22 0,0 0 0,0 0 16,-21-22-16,43 1 0,-1 0 0,0-21 15,1-1-15,-1 1 0,0 0 16,1-1-16,-22 1 0,21-21 16,-21-1-16,0 1 0,1-64 0,-22 63 15,0 1-15,0 20 0,-22-20 16,-20-1-16,21 22 0,-21 0 0,-1-1 16,1 22-16,0 0 0,20 0 15,-20 21-15,21 0 0,-21 0 16,20 0-16,1 0 0,0 0 15,21-21-15,0-1 16,21 22 0,0 0-16,1-21 0,20 21 0,-21-21 15,21 0-15,1 0 0,84-43 16,-64 43-16,-20 0 16,-1 0-16,21 0 0,-20-1 15,-1-20-15,22 0 0,-22 21 16,-21-1-16,0 1 0,0 0 15,-21 0-15,0 0 0,-21 42 47,0 0-47,0 0 0,0 22 16,0-1-16,21-21 0,-22 0 16,1 22-16,21-22 0,0 21 15,0-21-15,0 0 0,0 1 0,0-1 16,0 0-16,0 0 0,21 0 15,1-21-15,-1 0 16,0 0-16,0 0 16,0-21-16,0 21 0,22-21 0,-22 0 15,0 0-15,0-1 0,0 1 0,-21 0 16,22 0-16,-22-21 16,21 20-16,-21-20 0,0 21 0,0 0 15,0 0-15,0-22 16,-43 43-16,22 0 0,0 0 15,0 0-15,-43 0 0,43 0 16,21 21-16,-21-21 16,21 22-16,0-1 0,21-21 15,0 0 1,1 21-16,-1-21 0,0 0 16</inkml:trace>
  <inkml:trace contextRef="#ctx0" brushRef="#br1" timeOffset="47600.61">14732 677 0,'0'0'16,"21"0"-16,-21-21 0,21 21 15,0 0-15,1 0 0,-1-21 16,0 21-16,0 0 0,0 0 16,0 0-16,1 0 0,-1 21 0,-21 0 15,21 1-15,0-1 0,-21 0 16,0 0-16,0 43 15,0-43-15,0 21 0,0-21 16,0 0-16,-21 1 0,0-1 0,0 0 0,-1 0 16,1 0-16,0-21 15,0 0 1,21-21-16,0 0 0,0 0 16,0-22-16,0 22 15,0 0-15,0-21 0,0 21 0,0-22 16,0 22-16,21-21 0,0 21 15,0-1-15,-21 1 0,22 0 0,-1 21 16,0 0-16,0-21 0,0 21 0,0 0 16,1 0-16,20 0 15</inkml:trace>
  <inkml:trace contextRef="#ctx0" brushRef="#br1" timeOffset="48359.69">16785 360 0,'0'0'0,"0"-21"0,0 0 0,0-1 0,0 1 16,0 0 0,-21 21-1,21 21-15,-21 0 16,21 22-16,-21-1 0,-1 0 0,22 1 16,-21-1-16,0 0 0,0 22 0,0-22 15,0 1-15,-1 20 0,1-21 16,-21 1-16,21-1 0,0-21 0,-1 22 15,1-22-15,21 0 0,0 0 16,-21 0-16,21-42 31,21 0-15,0 0-16,-21-22 0,22 22 16,-1-21-16,0 0 0,0 20 15,21-20-15,-20 0 0,-1-22 16,21 22-16,-21 0 0,22-22 0,-22 22 15,0-1-15,0 1 0,0 0 0,0 21 16,-21-1-16,22 1 0,-22 0 16,0 42-16,0 0 15,0 1-15,0 20 0,0-21 16,0 21-16,-22 1 0,22-1 0,-21 64 16,21-64-1,0 1-15,0 20 0,0-42 0,0 22 16,0-1-16,0-21 0,0 21 0,0-20 15,0-1-15,0 0 16,21-21 0,-21-21-1,0 0 1</inkml:trace>
  <inkml:trace contextRef="#ctx0" brushRef="#br1" timeOffset="49012.32">16552 699 0,'0'-22'16,"21"22"0,1 0-16,-1 0 0,21 0 15,-21 0-15,0-21 0,22 21 16,-22 0-16,21-21 0,22 21 0,-22-21 16,22 0-16,-1 21 0,43-43 15,42-20 1,-106 42-16,-20-22 0,-1 22 15,0-21-15,0 0 0,-21 20 0,0-20 16,0 21-16,0 0 0,0 0 16,0-1-16,0 1 0,-21 21 15,0 0 1,21 21-16,-21 1 0,-1-1 16,1 21-16,21 0 0,-42 43 15,42-43-15,0 1 0,-21 20 16,21-20-16,-21-1 0,21 0 0,0 1 15,-22-1-15,22 0 0,-21 1 16,21-1-16,0 0 0,0-21 16,0 1-16,0-1 0,0 0 15,0-42 17,0 0-32,0-1 15,0 1-15,0 0 0,0 0 16,0 0-16,43-43 15,-43 22-15,21 21 0,21-22 0,-21 22 16,0 0-16,22-21 0,-22 21 16,0 21-16,21-22 0,-20 22 0,20 0 15,-21 0-15,21 22 0,1-1 16,-22 0-16,-21 0 16,0 0-16,0 0 0,0 1 0,0-1 15,0 0-15,0 0 0,-21 0 16,0 0-16,-43 1 15,43-1-15,-43-21 0,43 21 16,0-21-16,0 0 0,-21 0 16,20 0-16,1 0 15,21-21 1,0 0-16,21 21 0,1-22 16,-1 1-16,0 21 0,21-21 0</inkml:trace>
  <inkml:trace contextRef="#ctx0" brushRef="#br1" timeOffset="49417.09">18034 550 0,'0'0'0,"21"-21"0,0 0 16,-21 0-16,0 0 31,-21 21-31,0 0 0,-21 0 0,20 21 16,-20-21-16,21 21 0,-21 0 0,-1 0 15,22 1-15,-21-1 0,21 0 16,-1 0-16,22 0 0,0 0 16,0 1-16,22-22 15,-1 0-15,0 21 0,0-21 16,0 21-16,22-21 0,-22 21 16,0-21-16,0 21 0,21-21 15,-20 21-15,-22 1 0,21-22 0,-21 42 16,0-21-16,0 0 15,-21 0-15,-1 1 0,1-22 16,-21 21-16,21-21 0,-22 0 16,1 21-16,0-21 0,-22 0 15,43 0-15,0 0 0,0 0 16,21-21 0,0 0-16,0-1 15,21 1-15,0 0 0,0 0 16,0 0-16,1 0 0</inkml:trace>
  <inkml:trace contextRef="#ctx0" brushRef="#br1" timeOffset="49679.94">18373 169 0,'0'0'16,"21"-21"-16,-21 0 0,0 0 0,0 0 15,0 42 1,0 0-16,0 21 15,0-20-15,0 20 0,0 21 0,0-20 16,-21-1-16,-1 22 0,22-22 16,-21 0-16,0 22 0,0 20 15,0-41-15,0-1 0,-1 0 16,1-20-16,21 20 0,0-21 0,0 0 16,0 0-16,21-21 31,1-21-31,-1 21 15,0-21-15</inkml:trace>
  <inkml:trace contextRef="#ctx0" brushRef="#br1" timeOffset="50072.71">18669 550 0,'-21'22'0,"0"-1"0,-1 0 16,22 0-16,-21 0 0,0 0 15,21 1-15,0 20 0,-21-21 16,0 0-16,21 0 0,0 1 0,-21 20 16,21-21-16,0 0 0,0 22 15,21-22-15,0-21 16,0 0-16,0 0 0,0 0 16,1 0-16,41 0 15,-42 0-15,0 0 0,1-21 0,-1-1 0,0 1 16,0 0-16,0 0 0,0 0 15,-21-22-15,0 22 0,0-21 0,0 21 16,0-22-16,0 22 16,0-21-16,0 21 0,-42 0 0,21 21 15,0 0-15,0 0 0,-1 0 0,1 0 16,-21 0-16,21 21 0,0 0 16,-1 0-16,-20 0 0,21 22 15,21-22-15,0 0 0,0 0 16,0 0-16,0 0 0,0 1 0,21-22 15,0 0-15,0 0 0,1 0 16,-1 0-16,0 0 0</inkml:trace>
  <inkml:trace contextRef="#ctx0" brushRef="#br1" timeOffset="50959.58">19050 550 0,'0'0'16,"0"22"-1,0-1-15,0 0 16,-21 0-16,21 0 0,-21 0 0,21 22 16,0-22-16,0 0 0,0 21 15,0-20-15,0 20 0,0-21 0,0 0 16,0 0-16,0 1 16,21-22-16,0 0 15,0 0-15,0 0 16,0 0-16,1-22 0,-1 22 15,0-21-15,0 0 0,0-21 0,0 21 16,1-1-16,-1-20 0,0 21 0,-21-21 16,21 20-16,0 1 0,-21 0 15,21 0-15,-21 42 32,-21 0-17,21 0-15,0 1 0,-21-1 0,21 21 16,-21-21-16,21 22 0,0-22 15,0 0-15,0 21 0,0-21 16,0 1-16,0-1 0,21 0 16,0-21-16,0 21 0,1-21 0,-1 0 15,0 0-15,0 0 0,21 0 0,-20 0 16,-1-21-16,21 21 0,-21-21 16,22 0-16,-22-1 0,0-20 0,0 21 15,0-21-15,0-1 0,1 1 16,-1 0-16,0-1 0,0-20 0,0 20 15,-21 1-15,21-21 0,-21 20 16,22 1-16,-22 0 0,21-1 0,-21 22 16,0 0-16,0 0 0,0 42 31,0 0-31,-21 21 16,-1-20-16,22 20 0,-21 0 15,21 1-15,0-1 0,-21 0 0,21 1 16,-21-1-16,21 0 0,0-21 15,0 22-15,0-1 0,0 0 0,0-20 16,0 20-16,0-21 0,0 0 0,0 0 16,0 1-16,21-1 0,0-21 15,0 0-15,1 0 0,-1 0 16,0 0-16,0 0 0,0 0 16,0-21-16,22-1 0,-22 1 0,0 0 15,0 0-15,0 0 0,1-22 16,-1 22-16,0-21 0,0 21 15,-21 0-15,0-1 0,0 1 0,-21 21 32,0 0-32,0 21 0,-1 1 15,1-1-15,0 0 0,0 0 0,21 21 16,0-20-16,-21 20 0,21-21 16,0 0-16,0 0 0,0 1 0,0-1 15,0 0-15,21-21 16,0 21-16,0-21 0,0 0 0,22 0 15,-22 0-15,0-21 16,0 21-16,22-21 0,-22 0 0,0-1 16,0 1-16,0-21 0</inkml:trace>
  <inkml:trace contextRef="#ctx0" brushRef="#br1" timeOffset="51175.46">19621 508 0,'0'0'0,"22"0"31,-1 0-31,0 0 0,21 0 16,-21 0-16,22 0 0,-1 0 15,-21 0-15,22 0 0,-1-21 0,-21 21 16,0-21-16,22 21 0,-22-21 15,0 21-15</inkml:trace>
  <inkml:trace contextRef="#ctx0" brushRef="#br1" timeOffset="51668.21">21696 191 0,'0'-22'15,"-21"22"1,-1 0-16,22 22 0,0-1 15,0 21-15,0 0 0,0 1 16,0-1-16,0 0 0,0 22 0,0-22 16,22 22-16,-1-22 0,-21 22 15,21-22-15,-21 0 0,21 1 16,0-1-16,-21 0 0,21 1 16,-21-22-16,0 0 0,22 0 0,-1-21 15,0 0 1</inkml:trace>
  <inkml:trace contextRef="#ctx0" brushRef="#br1" timeOffset="51935.27">22119 254 0,'0'0'15,"0"-21"-15,0 0 0,0 0 0,-63 21 16,41 0-16,1 21 15,0 0-15,-21 0 0,-22 43 16,22-22-16,0 21 0,20-20 16,-20-1-16,0 0 0,-1 22 15,1-22-15,-21 43 0,-1 0 16,43-43-16,-21 21 16,20-41-16,22-1 15,0 0-15,22-21 16,-1 0-16,0 0 15,0 0-15,0-21 0</inkml:trace>
  <inkml:trace contextRef="#ctx0" brushRef="#br1" timeOffset="52206.11">22140 635 0,'0'21'15,"0"-42"-15,0 63 0,0 1 0,0-1 16,-21 0-16,21 1 0,-21-1 0,21 0 16,0 22-16,0-22 0,-21 1 0,0 20 15,21-21-15,-22 1 0,22-1 16,0 0-16,-21 1 0,21-1 16,-21 0-16,21-20 0,0-1 0,0 21 15,0-21-15,0 0 0,0 1 16,21-44 15,-21 1-31,21 0 16</inkml:trace>
  <inkml:trace contextRef="#ctx0" brushRef="#br1" timeOffset="52512.53">22119 826 0,'0'-22'0,"0"44"0,0-86 0,21 43 0,0 0 15,-21 0-15,0-1 16,22 22-16,-1 0 0,0-21 0,0 21 16,0 0-16,0 0 0,1 0 15,20-21-15,-21 21 0,21 0 0,-20 0 16,-1 0-16,0 0 0,0 21 0,-21 0 16,0 1-16,0-1 0,0 0 15,-21 0-15,0 21 0,0-20 0,-22-1 16,22 0-16,-21 21 0,-1-21 15,1 1-15,-21 20 0,41-42 16,1 21-16,0-21 16,0 0-16,0 0 0,42 0 31,0-21-31,0 0 16,0 21-16,1-21 0,20-1 0</inkml:trace>
  <inkml:trace contextRef="#ctx0" brushRef="#br1" timeOffset="52959.73">22881 635 0,'0'0'0,"0"-85"32,-21 64-32,0 21 0,0 0 15,-1 0-15,1 0 0,0 21 16,0 1-16,-21-1 0,20 0 0,-20 0 15,21 0-15,-21 22 0,20-22 16,1 21-16,0-21 0,0 0 16,21 22-16,0-22 0,0 0 0,0 0 15,0 0-15,21 1 16,0-22-16,0 0 0,22 0 16,-22 0-16,64-43 15,-64 22-15,0 0 0,21 0 16,-21-22-16,1 22 0,-1 0 15,0-21-15,0 21 0,0-22 0,0 22 16,-21 0-16,22 0 0,-22 0 16,0 42 15,0 0-31,0 0 0,0 0 0,-22 22 16,22-22-16,0 21 0,0-21 0,0 22 15,0-22-15,0 0 16,0 42-16,0-41 0,22-22 15,-1 0-15,0 0 16,0 0-16,0 0 0,0-22 16,1 1-16</inkml:trace>
  <inkml:trace contextRef="#ctx0" brushRef="#br1" timeOffset="53223.58">23368 106 0,'0'0'0,"0"-21"0,0 0 0,0-1 16,0 44 0,0-1-16,0 21 15,0 0-15,-21-20 0,21 41 16,0-21-16,0 1 0,0-1 16,0 0-16,0 1 0,0-1 0,0 22 15,-21-22-15,21 0 0,0-21 16,0 22-16,0-1 0,0 0 0,0-20 15,0-1-15,0 0 0,0 0 16,0 0-16,21-21 16,0 0-16,0-21 15,0 0-15</inkml:trace>
  <inkml:trace contextRef="#ctx0" brushRef="#br1" timeOffset="53747.79">23749 85 0,'0'0'0,"0"-43"16,21 22-16,-21 0 0,0 42 31,0 0-31,0 1 16,0-1-16,0 21 0,0 0 16,0 1-16,0-1 0,0 22 0,0-22 15,0 0-15,0 22 16,0 63-16,0-85 0,0 0 15,-21 1-15,21-1 0,-21-21 0,21 22 16,0-22-16,0 0 16,0 0-16,-21 0 0,-1-21 31,22-21-31,0 0 16,0 0-16,0-22 15,0 22-15,0 0 0,0 0 0,22-21 16,-1-1-16,0 22 0,0-21 0,0-1 15,0 1-15,1 21 0,-1-21 16,0 20-16,0-20 0,21 0 16,1 42-16,-22 0 0,0 0 15,0 0-15,0 0 0,22 21 0,-43 0 16,21 0-16,0 22 0,-21-1 16,0-21-16,0 21 0,0 1 15,0-1-15,0 0 0,0 1 0,-21-22 16,0 21-16,21-21 0,-21 22 15,21-22-15,-22-21 0,1 21 0,21 0 16,-21-21 0,0 0-1,21-21 1,0 0-16,0 0 0</inkml:trace>
  <inkml:trace contextRef="#ctx0" brushRef="#br1" timeOffset="54011.64">23177 423 0,'0'-21'0,"22"21"15,-1 0 1,21 0-16,-21 0 0,22 0 0,-22 0 15,21 0-15,0 0 16,1 0-16,-1 0 0,-21 0 0,22 0 16,-1-21-16,21 21 0,-41 0 15,-44 0 17,1 0-32</inkml:trace>
  <inkml:trace contextRef="#ctx0" brushRef="#br1" timeOffset="55047.31">9123 1397 0,'0'0'0,"-21"0"16,-1 0-16,22-21 16,-21 21-16,0 0 31,42 0-16,0 0-15,22 0 0,-1 0 16,0 0-16,1 0 0,20 0 16,85 21-16,-63-21 0,127 0 15,-106 0-15,21 0 16,-22 0-16,22 0 0,0 0 0,106 0 16,-106 0-16,0 0 0,0 0 15,0 0-15,0 0 16,254 0-16,-254 0 0,0 0 15,106 0-15,-106 0 0,-21 0 16,21 0-16,-21 0 16,-22 0-16,22 0 0,-21 0 0,63 0 15,-42 0-15,-64 0 16,1 0-16,-1 0 16,-21 0-16,-21-21 31</inkml:trace>
  <inkml:trace contextRef="#ctx0" brushRef="#br1" timeOffset="55759.9">13970 1249 0,'0'0'16,"-21"0"-16,0 0 0,21 21 0,-43-21 16,22 0-1,21 21-15,-21-21 0,42 0 31,0 0-15,22 0-16,-22 0 0,21 0 16,0 0-16,22 0 0,-22 0 0,22 0 15,-1 0-15,64 0 16,-42 0-16,-22 0 0,22 0 16,0 0-16,-1-21 0,22 21 0,-21 0 15,21 0-15,0 0 0,-22 0 16,1 0-16,0 0 0,-1 0 0,-20 0 15,-22 0-15,22 0 0,-22 0 16,0 0-16,-21 0 0,1 0 16,-1 0-16,21 0 0,-21 0 15,0 0 17,1-21-32</inkml:trace>
  <inkml:trace contextRef="#ctx0" brushRef="#br1" timeOffset="56359.68">16891 1291 0,'21'0'16,"0"0"-1,0 0-15,22 0 16,-22 0-16,64 0 0,-22 0 16,43 0-16,-43 0 15,1 0-15,-1 0 0,1 0 0,-1 0 16,22-21-16,63 21 0,-63-21 15,0 0-15,-1 21 0,22-21 16,0 21-16,0-22 0,0 22 0,-1-21 16,-20 21-16,21-21 0,-21 21 15,211-42-15,-211 42 16,-1 0-16,1-21 0,0 21 16,-1 0-16,43 0 0,-84 0 15,20 0-15,-21 0 16,-20-22-16,-1 22 0,21 0 0,-21 0 15,-21-21 32,0 0-31</inkml:trace>
  <inkml:trace contextRef="#ctx0" brushRef="#br1" timeOffset="57051.49">21738 1270 0,'0'0'0,"-21"0"0,0 0 16,21 21-16,21-21 31,0 0-31,21 0 16,1 0-16,-1 0 0,22 0 0,-1 0 15,22 0-15,-1 0 0,1 0 0,21 0 16,0 0-16,0 0 0,-1 0 16,1 0-16,21 0 0,-21-21 0,0 21 15,-21-21-15,20 21 0,1-21 16,148 0-1,-106-1-15,-84 22 16,-22 0-16,43-21 0,-64 21 16,21 0-16,-20 0 15,-1 0-15,-42 0 63,-1 0-63,1 0 15,0 0-15</inkml:trace>
  <inkml:trace contextRef="#ctx0" brushRef="#br1" timeOffset="62737.73">11896 2350 0,'-22'0'140,"44"-22"16,-1 22-156,-21-21 16,0 0-16,21 21 0,0-21 16,-21 0-16,21 21 0,0-21 15,-21-1-15,22 1 0,-22 0 16,0 0-16,21 0 16,-21 0-16,0-1 0,0 1 15,21 0-15,-21 0 16,0 0-1,0 42 32,0 0-47,-21 0 16,21 0-16,-21 22 0,-1-22 0,1 0 16,0 21-16,0 1 0,-21-1 0,-1 43 15,1-43 1,21 0-16,-22 22 0,1-22 0,-21 43 15,41-43-15,1 1 0,-21-22 0,21 21 16,0-21-16,-1 0 0,22 22 16,-21-22-16,0-21 15,21 21-15,0-42 94,0 0-94,21 0 16,0-1-1,1 22-15,-22-21 0,21 0 0</inkml:trace>
  <inkml:trace contextRef="#ctx0" brushRef="#br1" timeOffset="63459.68">12509 2159 0,'0'0'0,"0"-21"0,0 0 31,0 42 1,-21 0-32,0 0 0,0 0 0,21 1 15,-21 20-15,0-21 16,-1 21-16,1 22 0,0-22 0,0 1 16,0-1-16,0 0 0,-1 1 0,1-1 15,0 0-15,21 1 0,-21-1 16,-21 0-16,42-21 0,0 1 15,0-1-15,-22 0 0,22 0 16,0-42 15,0 0-31,0 0 16,22-1-16,-22 1 16,21 0-16,0 0 0,0 0 15,0-22-15,0 22 0,1 0 0,20 0 0,-21 0 16,21 0-16,-20-1 15,20 1-15,0 0 0,-21 21 0,22 0 16,-22 0-16,0 0 0,0 0 0,0 0 16,1 21-16,-22 0 0,21 22 15,-21-22-15,0 21 0,0-21 0,0 22 16,0-22-16,0 21 0,-21-21 0,-1 1 16,1-1-16,0 21 0,21-21 15,0 0-15,-21 1 0,21-44 47,21 22-31,0-21-16,-21 0 0</inkml:trace>
  <inkml:trace contextRef="#ctx0" brushRef="#br1" timeOffset="63787.49">13271 2223 0,'0'0'0,"-63"42"31,42-21-31,0 0 16,-1 0-16,22 1 0,-21 20 0,0 0 15,0-21-15,0 22 0,0-1 16,21 22-16,-22-22 0,1 0 0,0-21 15,21 22-15,-21-1 0,21-21 16,0 0-16,0 22 0,0-22 16,0 0-16,0 0 0,21-21 0,0 0 15,0 0-15,1 0 0,-1 0 16,0 0-16,0 0 0,0-21 16,0 21-16,1-21 0,-1 21 0,0-21 15,0 0-15,-21-1 0,0 1 16,0 0-16</inkml:trace>
  <inkml:trace contextRef="#ctx0" brushRef="#br1" timeOffset="63975.64">12912 2688 0,'-43'-21'0,"22"21"0,42 0 31,0 0-15,1 0-16,-1 0 0,21 0 15,-21-21-15,0 21 0,22 0 0,-22-21 16,21 21-16,1 0 16,-22 0-16,21-21 0,-21 21 0,0 0 15,22-22-15,-22 22 0</inkml:trace>
  <inkml:trace contextRef="#ctx0" brushRef="#br1" timeOffset="64651.44">13610 2540 0,'0'21'31,"0"0"-31,0 1 16,0-1-16,-21 0 0,21 0 16,0 0-16,-21 0 0,21 1 0,0-1 15,0 0-15,0 0 0,0 0 16,-21 0-16,21 1 0,-22-22 15,22 21-15,0-42 47,0-1-31,0 1-16,0 0 0,0 0 16,0 0-16,0 0 0,22-22 15,-1 1-15,-21 21 0,21 0 16,0-22-16,0 22 0,0 0 15,1 0-15,-1 0 0,21 21 0,-21-22 16,0 22-16,1 0 0,-1 0 0,0 0 16,0 22-16,0-22 0,0 21 15,1 21-15,-1-21 0,0 0 0,-21 22 16,0-22-16,0 21 0,0-21 0,0 1 16,0 20-16,0-21 0,0 0 15,0 0-15,-21-21 0,0 22 0,-1-22 16,22 21-16,-21-21 15,21-21 1,0-1 0,0 1-16,0 0 0,21 0 15,1 0-15,-1 0 0,0-22 0,0 22 16,0-21-16,0 21 0,1-1 16,20-20-16,-21 21 0,21 0 0,1 0 15,-22 21-15,21 0 0,-21 0 16,22 0-16,-22 0 0,0 21 0,0 0 15,0 0-15,-21 0 0,0 0 0,0 1 16,0 20-16,0-21 0,0 0 0,0 22 16,-21-22-16,0 21 15,0-21-15,0-21 0,0 21 16,21 1-16,-22-22 0,22 21 16</inkml:trace>
  <inkml:trace contextRef="#ctx0" brushRef="#br1" timeOffset="64696.42">14414 2773 0,'22'0'16</inkml:trace>
  <inkml:trace contextRef="#ctx0" brushRef="#br1" timeOffset="65097.19">14605 2858 0,'0'0'0,"0"21"0,21-21 31,0 0-15,-21-21-16,21-1 0,1 22 0,-22-21 15,21 21-15,0-21 0,0 0 16,0 0-16,22-22 0,-22 22 16,0-21-16,21 21 0,-21-22 0,22-20 15,-1 21-15,-21-1 0,22 1 0,-22 0 16,0 20-16,21-62 15,-42 20-15,0 43 0,0 0 0,0 0 16,-42 21 0,21 0-16,0 0 0,-1 21 15,1 0-15,0 0 0,0 22 0,0-22 16,0 21-16,-1 22 0,22-22 16,0 0-16,-21 22 0,21-22 0,-21 0 15,21 1-15,0 41 16,0-62-16,0 20 0,0-21 0,21 0 15,0 0-15,1-21 0,-1 22 0,0-22 16,21 0-16,-21 0 0,43 0 16,-43 0-16,-21-22 0</inkml:trace>
  <inkml:trace contextRef="#ctx0" brushRef="#br1" timeOffset="65130.17">15367 2752 0,'21'0'16</inkml:trace>
  <inkml:trace contextRef="#ctx0" brushRef="#br1" timeOffset="66900.25">9652 2159 0,'0'-21'15,"0"0"1,0 0 0,-21 21-1,0 0-15,-1 0 16,22 21-16,-21 21 16,0-21-16,0 0 0,0 22 0,0-1 15,-1 0-15,1 1 0,0 20 16,21-20-16,-21-1 0,0 0 0,0 1 15,21-1-15,-22 0 0,22-21 0,0 22 16,-21-22-16,21 0 16,0-42-1,0 0 1,21 0-16,-21-1 16,0 1-16,22-21 0,-1 21 0,-21-22 15,21 1-15,0 21 0,-21-21 0,21-22 16,0 22-16,1-1 0,-1 1 15,0 0-15,0-1 0,0 22 0,0-21 16,22 0-16,-22 20 0,0-20 16,0 21-16,0 21 0,22-21 15,20 21-15,-63 21 16,21 0-16,-21 0 16,0 22-16,0-22 0,0 21 0,0 0 15,0 1-15,0 20 0,0-20 16,0-1-16,-21 0 0,21 1 15,0-1-15,0 0 0,-21-21 0,21 22 16,-21-22-16,21 0 0,0 0 0,0 0 16,0 1-16,0-1 15,-21-42 17,0-1-17,21 1-15</inkml:trace>
  <inkml:trace contextRef="#ctx0" brushRef="#br1" timeOffset="67017.19">9398 2498 0,'0'0'0,"-21"-21"15</inkml:trace>
  <inkml:trace contextRef="#ctx0" brushRef="#br1" timeOffset="67124.13">9504 2498 0,'63'0'15,"-126"0"-15,147 0 0,-62 0 16,20-21-16,-21 21 0,21 0 16,-20 0-16,-1 0 0,21 0 0,-21 0 15,0 0-15,1 0 16,-1 0 0</inkml:trace>
  <inkml:trace contextRef="#ctx0" brushRef="#br1" timeOffset="67432.03">10329 2392 0,'0'0'0,"0"21"0,-21-21 0,21-21 31,21 21-16,0 0-15,22 0 0,-22 0 16,0-21-16,0 0 0,0-1 0,22 22 16,-1 0-16,0 0 0,1 0 0,20 0 15,-20 0-15,-1 0 0,0 0 16,1 0-16,-22 0 0,0 0 0,21 22 16,-21-22-16,1 0 15</inkml:trace>
  <inkml:trace contextRef="#ctx0" brushRef="#br1" timeOffset="67731.87">10880 2223 0,'0'0'0,"-22"0"31,44 0-16,-1 0 1,21 0-16,-21 0 0,0 0 16,22 0-16,-22 0 0,21 0 0,-21 21 15,1-21-15,-1 0 0,0 21 16,0-21-16,-21 21 0,0 0 16,0 0-16,0 1 0,-21-1 15,-21 21-15,-1-21 0,22-21 16,-42 0-16,20 21 0,22 1 15,0-1-15,0 0 0,0 0 0,21 0 16,-22 0-16,1 1 0,-21-22 16,21 0-16,42 0 15</inkml:trace>
  <inkml:trace contextRef="#ctx0" brushRef="#br1" timeOffset="68852.19">15833 2286 0,'0'0'0,"0"-21"0,0 0 16,21 0-16,0-1 15,0 1-15,-21 0 0,21 21 0,0-21 16,1 0-16,-22 0 16,21-1-16,0 1 0,-21 0 0,0 0 15,21 0-15,-21 0 0,0-1 16,-21 44 15,0-1-31,0 0 0,-1 21 0,1 1 16,-21-1-16,21 0 0,-22 22 15,22-22-15,-21 22 0,21-1 0,-22 22 16,1-22-16,0-20 0,21 20 16,-22 1-16,1 20 0,21-41 15,0-22-15,-1 21 0,1-21 16,21 0-16,0 1 0,21-22 31,1 0-15,-1-22-16,0 1 0,0 0 15,0 0-15,0 0 0</inkml:trace>
  <inkml:trace contextRef="#ctx0" brushRef="#br1" timeOffset="69451.84">16531 2074 0,'0'-21'15,"0"42"16,-21 1-31,0-1 0,21 0 0,0 21 16,-21-21-16,-1 22 0,1-1 16,21 22-16,-21-22 0,21 21 0,-21-20 15,0-1-15,21 22 0,-21-22 0,21 0 16,0-21-16,-22 22 0,1-22 16,0 21-16,21-21 15,0 1-15,-21-22 16,0 0-1,21-22-15,0 1 16,0 0-16,0 0 16,0-21-16,0 20 0,0 1 15,21 0-15,0 0 0,0-21 16,22-1-16,-22 22 0,0 0 16,21 0-16,22 0 15,-43 21-15,21 0 0,-21 0 0,22 0 16,-22 0-16,0 0 0,0 21 0,0 0 15,1 0-15,-22 21 16,0-20-16,0-1 0,0 21 0,0-21 16,-22 0-16,1 22 0,-21-22 0,21 0 15,-22 0-15,22 0 0,-21 1 16,21-1-16,-22-21 0,22 21 0,0-21 16,0 0-16,0 0 0,0 0 15,21-21 16,21 0-31,0 21 16,0-22-16,0 1 0,0 21 16</inkml:trace>
  <inkml:trace contextRef="#ctx0" brushRef="#br1" timeOffset="69882.6">17060 2392 0,'-21'21'31,"0"0"-31,0 0 16,21 1-16,-21 20 0,-1-21 16,22 21-16,0-20 0,-21 20 0,21-21 15,-21 0-15,21 22 0,0-22 16,0 0-16,0 0 0,0 0 0,0 0 15,21-21-15,0 0 16,22 0-16,-22 0 0,0 0 16,0 0-16,22 0 0,-22-21 0,0 21 15,21-21-15,-21 0 0,1 0 16,20 0-16,-21-22 16,-21 1-16,21 21 0,-21-43 0,0 22 15,0 21-15,0-22 16,-21 22-16,0 0 0,0 21 0,0-21 15,-1 21-15,1 0 0,0 0 16,-21 0-16,21 0 0,-1 21 0,1 0 16,0-21-16,0 21 0,21 1 0,0 20 15,0 0 1,0-21-16,21-21 0,21 22 16</inkml:trace>
  <inkml:trace contextRef="#ctx0" brushRef="#br1" timeOffset="70460">17992 2434 0,'0'0'0,"0"-21"0,0 0 15,-22 21-15,1-21 16,0 21-16,0 0 0,0 0 0,-22 0 15,22 0-15,0 21 16,0 0-16,-21 0 0,20 0 0,1 1 16,0 20-16,-21-21 0,21 21 0,-1 1 15,22-22-15,0 21 0,-21-21 16,21 1-16,0 20 0,0-21 16,0 0-16,0 0 0,21-21 15,-21 22-15,22-1 0,-1-21 0,63 0 16,-62 0-16,20 0 15,-21 0-15,0-21 0,22-1 16,-22 1-16,0 0 0,21 0 0,-21-21 16,1-1-16,-1 1 0,0 0 15,0-1-15,0 1 0,0-22 0,1 22 16,-22 0-16,21-22 0,-21 22 0,0 0 16,0-1-16,0 1 15,21 0-15,-21-1 0,0 1 0,0 21 16,0 0-16,0-1 0,0 1 15,0 42 1,-21 1-16,21-1 0,-21 21 16,21 0-16,0 1 0,0-1 0,0 0 15,-22 1-15,22 20 0,-21 1 16,21-22-16,-21 22 0,21-22 0,0 21 16,0-20-16,0-1 0,0-21 0,0 22 15,0-22-15,0 21 0,0-21 16,0 0-16,21-21 15,0 0 1,1 0-16,-1-21 0,0 0 16,0 21-16</inkml:trace>
  <inkml:trace contextRef="#ctx0" brushRef="#br1" timeOffset="71080.64">18605 2392 0,'0'21'32,"0"0"-32,-21 0 15,0 22-15,0-22 0,21 0 0,-21 0 16,21 22-16,-21-22 0,21 0 16,0 0-16,0 0 0,0 0 15,0 1-15,0-1 0,0 0 16,21-21-16,0 0 15,0 0-15,0 0 0,22 0 0,-22 0 16,0 0-16,21 0 0,-21-21 0,1 0 16,20-1-16,-21 1 0,0 0 15,0-21-15,1 21 0,-1-1 0,0-20 16,0 21-16,-21 0 0,0 0 16,21-1-16,-21 1 0,0 0 15,21 21-15,-21-21 0,0 42 31,-21 0-31,0 22 16,21-22-16,-21 21 0,21-21 16,0 22-16,-21-1 0,0 0 0,21-21 15,-22 22-15,22 84 16,0-85-16,0 0 0,0 1 16,0-1-16,0 0 0,0 1 0,0 20 15,0-20-15,0-1 0,0-21 16,0 21-16,0 1 0,0-1 0,0-21 15,0 22-15,0-22 0,0 21 16,0-21-16,0 0 0,-21 1 16,0-1-16,0 0 0,0-21 15,0 0-15,-1 0 0,1 0 16,0 0-16,0 0 0,-21-21 0,20 21 16,1-21-16,-42-22 0,42 43 15,-1-21-15,1 0 0,0 0 16,0 21-16,21-21 0,-21-1 15,0 22-15,-1-21 16,1 21-16,0 0 0,0-21 16</inkml:trace>
  <inkml:trace contextRef="#ctx0" brushRef="#br1" timeOffset="72235.97">4953 339 0,'0'0'0,"21"0"15,0 0 1,0 0-16,1 0 0,-1 0 0,42 0 16,-42 0-16,1 0 15,20 0-15,-21 0 0,0 0 0,0 0 16,1 0-16,-1 0 0,-42 21 31,-1-21-31,1 0 0,0 0 16,0 0-16,0 0 0,-22 0 15,22 0-15,0 0 0,0 0 16,0 0-16,0 0 0,-1 0 16,1 0-1,0 0-15,0 21 16,21 0-1,0 0-15,0 1 0,-21 20 16,0-21-16,21 21 0,0-20 16,0 20-16,-22-21 0,1 21 0,21 1 15,-21-1-15,21 22 0,-21-22 16,0 0-16,21 1 0,-21-1 0,21 0 16,0 22-16,0-22 15,0-21-15,0 0 16,0 1-16,21-22 15,0 0-15,0 0 0,0 0 16,0 0-16,22-22 0,-22 22 0,0-21 16,21 21-16,-20-21 0,-1 0 15,21 0-15,-21 0 0,0-1 0,1 22 16</inkml:trace>
  <inkml:trace contextRef="#ctx0" brushRef="#br1" timeOffset="72499.82">5419 614 0,'0'21'31,"0"0"-31,0 22 16,0-22-16,0 21 0,0 0 15,0-20-15,0 20 0,0 0 0,0 1 16,-22-22-16,22 21 0,0-21 15,-21 0-15,21 1 0,0-1 16,0 0-16,0 0 0,0-42 47,21 0-47,1 0 0,-1-1 16</inkml:trace>
  <inkml:trace contextRef="#ctx0" brushRef="#br1" timeOffset="72992.31">5842 318 0,'0'-22'0,"0"44"0,0-65 16,21 43-16,0 0 16,0 0-16,1-21 0,-1 21 15,0 0-15,0 0 0,0-21 0,22 21 16,-22 0-16,0-21 0,21 21 15,-21 0-15,22-21 0,-22 21 16,0 0-16,0 0 0,0 0 0,1 0 16,-1 0-16,-21 21 15,0 0-15,0 21 0,0-21 16,0 1-16,0-1 0,0 21 16,0 0-16,0-20 0,-21 20 15,21-21-15,-22 21 0,22 1 0,-21-22 16,21 21-16,0 1 0,0-22 15,0 21-15,0 0 0,-21 1 0,21-1 16,0-21-16,0 22 0,0-1 16,0 0-16,0-21 0,0 22 0,0-1 15,0-21-15,0 22 0,21-22 16,-21 42-16,0 1 16,0-43-16,0 0 15,-21-21-15,0 21 0,0-21 0,0 0 16,-22 0-16,22 21 0,0-21 15,-21 0-15,20 0 0,-20 0 0,21 0 16,0 0-16,0 0 0,-1 0 16,1 0-16,0 0 0,0 0 15,0 0-15</inkml:trace>
  <inkml:trace contextRef="#ctx0" brushRef="#br1" timeOffset="73696.2">7006 2286 0,'21'0'0,"-42"0"0,63-21 0,-20 21 0,20 0 16,-21 0-16,0 0 0,0 0 15,1 0-15,-1 0 0,0-21 0,0 21 16,-42 0 15,0 0-15,-22 0-16,22 0 0,0 0 15,0 0-15,-21 0 0,20 0 0,1 0 16,0 0-16,0 0 0,0 0 16,0 0-16,-1 0 0,1 21 15,0 0-15,21 0 16,0 0-16,0 22 15,-21-22-15,21 21 0,-21-21 0,0 22 16,21-1-16,0 0 0,-22 1 16,22-1-16,-21 0 0,21-20 0,0 20 15,0 0-15,0-21 0,-21 1 16,21 20-16,0-21 0,0 0 16,0 0-16,0 1 0,0-1 15,21-21 1,0 0-1,1 0-15,-1 0 0,0-21 0,0 21 16,0-22-16</inkml:trace>
  <inkml:trace contextRef="#ctx0" brushRef="#br1" timeOffset="73936.11">7345 2413 0,'-43'127'16,"43"-106"-1,-21 64-15,0-43 0,0-21 16,21 22-16,0-22 0,-42 42 16,42-41-16,0-1 0,0 0 15,0 0-15,21-21 31,0 0-31,-21-21 0,21 0 0</inkml:trace>
  <inkml:trace contextRef="#ctx0" brushRef="#br1" timeOffset="74377.86">7599 2201 0,'0'-21'15,"21"21"-15,0-21 16,0 21-16,0 0 16,1 0-16,-1 0 0,0 0 15,21 0-15,-21 0 0,22 0 16,-22 0-16,21 0 0,-21 0 0,22 0 0,-22 0 16,0 0-16,0 0 15,0 21-15,-21 0 0,0 1 16,0-1-16,0 0 0,0 0 15,-21 0-15,0 22 0,21-22 0,-42 42 16,21-20-16,21-22 0,0 21 16,0-21-16,-22 22 0,22-22 15,0 21-15,0-21 0,-21 22 16,21-22-16,0 42 0,0-42 16,0 1-16,0-1 0,0 21 15,0-21-15,0 0 0,-21 1 0,21-1 16,0 0-16,-21 0 0,0-21 15,0 21-15,21 0 0,-22-21 0,1 22 16,0-22-16,0 0 0,0 0 0,0 21 16,-22-21-16,22 0 0,-21 0 15,21 0-15,-22 0 0,-20 0 16,20 0-16,1 0 0,21 0 0</inkml:trace>
  <inkml:trace contextRef="#ctx0" brushRef="#br1" timeOffset="75219.86">8784 4360 0,'0'0'16,"21"0"-16,0 0 0,22-21 0,-22 21 16,21 0-16,-21 0 0,22 0 0,-22 0 15,21-21-15,-21 21 0,1 0 16,-1 0-16,21 0 15,-63 0 1,-21 21 0,20-21-16,1 0 0,-21 0 15,21 0-15,0 0 0,-22 0 16,22 0-16,0 0 0,0 0 0,0 0 16,-1 0-1,1 0-15,0 0 16,0 0-16,0 0 15,0 21-15,-1 1 16,1 20-16,0-21 0,0 21 0,0-20 16,0 20-16,-1 21 0,-20-20 15,21 20-15,0 1 0,0-1 0,-1-20 16,1 20-16,21-21 0,0 1 16,-21-1-16,21 0 0,0 1 15,0-22-15,0 21 0,0-21 0,0 1 16,21-1-16,-21 0 15,21-21-15,1 0 0,20 0 0,43 0 16,-43 0-16,-21-21 16,21 21-16,1-21 0,-1-1 15</inkml:trace>
  <inkml:trace contextRef="#ctx0" brushRef="#br1" timeOffset="75448.74">9186 4678 0,'0'21'16,"-21"0"-1,0 22-15,21-22 0,0 21 0,-21 0 16,0 1-16,-1-1 0,22-21 0,-21 22 16,21-1-16,-21-21 0,0 21 15,21-20-15,0-1 0,0 0 0,0 0 16,21-21-1,0 0-15,0 0 16,1-21-16,-1 0 0,0 0 0</inkml:trace>
  <inkml:trace contextRef="#ctx0" brushRef="#br1" timeOffset="75879.78">9525 4360 0,'42'0'16,"-21"0"-1,1 0-15,20 0 0,0 0 0,1-21 0,-1 21 16,0 0-16,1 0 0,-1 0 16,0 0-16,1 0 0,-1 0 15,0 21-15,1 1 0,-22-22 0,0 21 16,-21 21-16,0-21 0,0 0 15,0 22-15,-21-1 0,0-21 0,-1 22 16,-20 41-16,21-41 16,0 20-16,0-21 0,21 1 0,-22-1 15,22 0-15,-21 22 0,21-22 0,0 1 16,0-1-16,0-21 0,0 21 16,-21 1-16,21-22 0,-21 0 15,21 21-15,-21-20 0,0-1 16,-1 0-16,-20 0 0,21-21 15,-21 0-15,20 21 0,-20-21 0,0 0 16,-1 0-16,1 0 0,0 0 0,21 0 16,-22 0-16,22 0 0,-21 0 15,21 0-15,-1 0 0,22-21 16</inkml:trace>
  <inkml:trace contextRef="#ctx0" brushRef="#br1" timeOffset="76532.39">13589 6202 0,'63'0'16,"-41"0"-16,-1 0 16,0 0-16,0 0 15,0 0-15,22 0 0,-65 0 47,1 0-47,0 0 0,0 0 0,0 0 16</inkml:trace>
  <inkml:trace contextRef="#ctx0" brushRef="#br1" timeOffset="76775.25">13441 6244 0,'0'0'16,"0"43"-16,-64 105 16,43-106-16,21 22 15,-21-22-15,0 0 0,0 22 0,-1-22 16,1 0-16,0 22 0,0-22 15,0 1-15,21-22 0,0 21 0,-21 22 16,21-43-16,0 0 0,0 0 16,0 0-16,0 0 0,21 1 15,0-22-15,0 0 0,0 0 0,0 0 16,1 0-16,-1 0 0,0 0 16,0-22-16,21 22 0,-20-21 0,-1 0 15,0 0-15,21 0 0</inkml:trace>
  <inkml:trace contextRef="#ctx0" brushRef="#br1" timeOffset="76992.14">13779 6583 0,'0'0'0,"0"21"0,0 0 16,-21 0-16,21 1 0,-21-1 15,21 21-15,0-21 0,-21 22 0,0 20 16,21-42-16,-21 0 15,21 22-15,0-22 0,0 0 0,0 0 16,0 0-16,0 1 0,21-22 31,0-22-15,0 22-16,0-21 0</inkml:trace>
  <inkml:trace contextRef="#ctx0" brushRef="#br1" timeOffset="77375.92">14139 6287 0,'0'0'15,"0"-22"-15,21 22 0,1 0 0,-1 0 16,0 0-16,0-21 16,21 21-16,-20 0 0,20 0 15,-21 0-15,21 0 0,-20 0 0,20 0 16,-21 0-16,21 0 0,-20 0 15,-1 0-15,0 0 0,0 0 0,-21 21 32,0 1-32,-21-1 15,21 0-15,-21 0 0,21 21 16,-21-20-16,21 20 0,-22-21 0,22 21 16,0 43-16,-21-43 15,21 1-15,-21-1 0,-21 64 16,42-64-16,-21 1 15,-1-1-15,1-21 0,0 21 0,21 1 16,-21-22-16,0 0 0,0 21 0,-22-20 16,22-1-16,0 0 0,0 0 15,0 0-15,-1-21 0,-20 21 0,21-21 16,0 0-16,-22 0 0,22 0 0,0 0 16</inkml:trace>
  <inkml:trace contextRef="#ctx0" brushRef="#br1" timeOffset="78031.55">13822 7980 0,'0'-21'32,"21"21"-32,0 0 15,0 0-15,0 0 0,22 0 0,-22 0 16,0 0-16,21 0 0,-20 0 16,-1 0-16,21 0 0,-21 0 15,0-21-15,-42 21 31,0 0-31,0 0 0,0 0 16,0 0-16,-22 0 0,22 0 16,0 0-16,0 0 0,0 0 0,-22 0 15,22 0-15,0 0 0,0 0 16,0 21-16,-1 0 0,1 0 16,0 0-16,0 0 0,0 43 15,0-22-15,-1 1 0,1-1 16,0 0-16,21 1 0,-21 20 15,0-21-15,0 1 0,-1-1 16,1 0-16,0 1 0,21-1 0,0 0 16,0-20-16,0 20 0,0-21 15,0 21-15,0 1 0,21-22 16,0 0-16,1 0 0,-1-21 16,21 0-16,-21 0 0,0 0 15,1 0-15,20 0 0,-21-21 0,0 0 16</inkml:trace>
  <inkml:trace contextRef="#ctx0" brushRef="#br1" timeOffset="78488.2">14266 8319 0,'0'0'15,"0"-22"-15,21 1 0,1 21 0,-22-21 16,21 21-16,0 0 0,0 0 15,0 0-15,0 0 16,1 0-16,-1 21 0,-21 0 0,21 1 16,-21-1-16,21 0 0,-21 21 0,0-21 15,0 22-15,0-1 0,0-21 16,-21 22-16,0-22 0,-22 21 0,22-21 16,0 22-16,-21-22 0,-1 0 15,22 0-15,-21 0 0,0 0 16,20-21-16,-20 0 0,-21 0 15,41 0-15,1-21 16,21 0-16,0 0 16,0 0-16,0 0 0,0-1 0,0-20 15,21 21-15,1 0 0,-22 0 0,21-1 16,0 22-16,0-21 0,0 21 16,0 0-16,1 0 0,-1 21 15,0-21-15,-21 22 0,21-1 0,0 0 16,-21 0-16,21 0 0,1 22 15,-1-22-15,-21 0 0,21-21 16,0 21-16,0-21 16,0 0-16,1 0 0,-1 0 15,21 0-15,-21 0 0,0 0 0,22-21 16,-22 21-16</inkml:trace>
  <inkml:trace contextRef="#ctx0" brushRef="#br1" timeOffset="78919.95">14965 8043 0,'0'0'0,"84"0"31,-62 0-31,-1 0 0,0 0 0,42 0 16,-41 0-16,20 0 15,-21-21-15,0 21 0,-21 21 32,0 1-32,-21-22 15,21 21-15,-21 21 0,0-21 0,21 0 16,-21 22-16,-1-22 0,22 21 0,-21 43 16,21-64-1,-21 21-15,21 1 0,-21-1 0,21 0 16,0 1-16,0-1 0,0 0 15,-21 1-15,21-1 0,-21 0 0,-1 1 16,22-1-16,-21-21 0,-21 43 16,21-22-16,0-21 0,-1 0 0,-20 1 15,0-1 1,21-21-16,-1 0 0,1 0 0,0 0 16,0 0-16,0 0 0,0 0 0,-1 0 15,1 0-15,0 0 0,0 0 16,-21-21-16,20 21 0,-20 0 0</inkml:trace>
  <inkml:trace contextRef="#ctx0" brushRef="#br1" timeOffset="79695.86">8763 10732 0,'0'0'15,"-21"-22"-15,21 1 0,0 0 16,0 0 0,21 21-16,0 0 15,0 0-15,0 0 0,1 0 0,20-21 16,-21 21-16,0 0 0,22 0 0,-22 0 16,21 0-16,-21 0 0,43 0 15,-43 0 1,-42 0-1,-22 0-15,22 0 16,0 0-16,0 0 0</inkml:trace>
  <inkml:trace contextRef="#ctx0" brushRef="#br1" timeOffset="79961.71">8657 10710 0,'0'0'0,"-21"22"0,0 20 0,21 0 16,-21-21-16,-1 22 0,1-1 0,0 0 16,0 1-16,0-1 0,21 0 0,-21 1 15,-1-1-15,1 0 0,21 1 16,0-22-16,0 21 0,-21 1 0,21-22 16,0 42-16,0-42 0,0 1 15,0-1-15,21-21 16,0 0-16,1 0 0,-1 0 15,0 0-15,0 0 0,21-21 16,-20-1-16,20 1 0,-21 0 16,21 0-16,-20 0 0</inkml:trace>
  <inkml:trace contextRef="#ctx0" brushRef="#br1" timeOffset="80429.23">9271 10816 0,'0'0'0,"21"0"0,0 0 15,0 0 1,-21 21-16,22-21 16,-22 22-16,0 20 0,0-21 15,0 0-15,0 22 0,0-1 0,0-21 16,0 21-16,0 1 0,-22-22 0,1 21 15,0 1-15,0-22 0,-21 0 16,20 0-16,-20 0 0,0 0 0,21 1 16,-64-22-16,64 0 0,-22 0 15,22 0-15,0 0 0,0 0 16,0-22-16,0 22 0,21-21 0,-22 0 16,22 0-16,0-21 0,0 20 15,0 1-15,0-21 0,22 21 0,-1 0 16,0-1-16,21-20 15,-21 42-15,1 0 0,41 0 16,-42 0-16,0 0 0,1 21 16,-1 0-16,-21 1 0,42 20 15,-21 0-15,0-21 0,-21 1 0,0-1 16,22 0-16,-1 0 0,-21 0 16,21 0-16,0-21 15,0 0-15,0 0 0,1 0 0,-1 0 16,0 0-16,0-21 0,21 0 0,-20 0 15,20 0-15</inkml:trace>
  <inkml:trace contextRef="#ctx0" brushRef="#br1" timeOffset="80855.98">9906 10605 0,'0'0'15,"0"-22"-15,0 1 0,21 21 31,0 0-15,0 0-16,1 0 0,-1 0 0,42 0 16,-42 0-16,22 0 15,-22-21-15,0 21 0,0 0 16,0 0-16,1 0 0,-1 0 0,0 0 16,-21 21-1,0 0-15,0 1 0,0-1 16,0 0-16,0 0 0,0 0 0,0 0 15,-21 1-15,21 41 0,0-42 16,0 0-16,0 22 0,0-22 16,0 21-16,0-21 0,0 22 0,0-22 15,0 21-15,0 1 0,0-1 0,0-21 16,0 21-16,0 1 0,0-22 16,0 21-16,-21-21 0,-1 22 0,1-22 15,0 0-15,0 0 0,-21 0 0,20 1 16,-20-1-16,21-21 15,-21 21-15,20-21 0,-20 0 0,0 0 16,21 0-16,-1 0 0,-20 0 0,21 0 16,0 0-16,0 0 15,21-21-15,0 0 0</inkml:trace>
  <inkml:trace contextRef="#ctx0" brushRef="#br1" timeOffset="81669.32">13822 12192 0,'0'0'0,"0"-21"15,0 0-15,21 21 16,0 0-16,0-21 0,43 21 16,-22 0-16,0-22 0,1 22 15,-22 0-15,21 0 0,1 0 0,-22 0 16,21 0-16,-21 0 0,0 0 0,-63 0 31,21 0-31,-21 0 0,20 22 16,-20-22-16,0 0 0,-1 0 0,1 0 15,0 0-15,-1 0 16,-20 0-16,42 0 0,0 0 16,-1 0-16,1 0 0,21 21 15,-21-21-15,0 21 0,21 0 16,-21 0-16,21 0 0,-21 1 16,21 20-16,-22-21 0,22 21 15,-21 1-15,0-22 0,21 21 0,-21 1 16,0-1-16,21 0 0,0 1 15,-21-1-15,21 0 0,-22 1 16,22-22-16,0 21 0,0-21 0,0 22 16,0-22-16,0 0 0,0 0 0,43 21 15,-22-42-15,0 22 16,21-22-16,-20 0 0,-1 0 16,21 0-16,-21 0 0,22-22 15,-1 1-15,0 21 0,1-21 0,-1 0 16,0 0-16,43-43 0</inkml:trace>
  <inkml:trace contextRef="#ctx0" brushRef="#br1" timeOffset="81884.19">14414 12383 0,'0'0'0,"0"21"31,-21 0-31,21 0 0,0 0 16,-21 0-16,0 22 0,0-1 0,21-21 15,0 22-15,-21-22 0,-1 0 0,22 21 16,0-21-16,0 1 0,0-1 16,0 0-16,22-21 15,-1 0 1,0 0-16,0 0 0,0-21 0,0 0 16,1-1-16</inkml:trace>
  <inkml:trace contextRef="#ctx0" brushRef="#br1" timeOffset="82276.97">14774 12129 0,'85'0'32,"-64"0"-32,0 0 15,22 0-15,-22 0 0,0 0 0,21 0 16,-21-22-16,22 22 0,-22-21 15,0 21-15,0 0 0,0 0 0,1 0 16,-1 0 0,-21 21-16,0 1 15,0-1-15,0 21 0,0-21 0,0 22 16,0-22-16,0 21 0,-21 0 16,21-20-16,0 20 0,0 0 15,0-21-15,-22 22 0,22-1 0,-21 0 16,0 22-16,0-22 15,0-21-15,21 22 0,-21-22 0,-1 21 16,1-21-16,0 1 0,-21 20 0,21-21 16,-22 21-16,22-42 15,0 43-15,0-43 0,0 21 16,-1-21-16,1 0 31,0 0-31,0 0 0,21 21 0</inkml:trace>
  <inkml:trace contextRef="#ctx0" brushRef="#br1" timeOffset="82892.49">14033 14055 0,'0'0'0,"0"-21"16,22 21 0,20-22-16,-21 22 0,0 0 15,22 0-15,-1 0 0,0 0 16,1 0-16,-1-21 0,0 21 0,22 0 16,-22 0-16,-21 0 15,-42-21 1,0 21-16,0 0 15,-22 0-15,22 0 0,-21 0 16,0 0-16,-1 0 0,1 0 0,-22 21 16,22 0-16,21-21 15,0 22-15,-22-1 0,22 0 0,0 0 16,0 0-16,0 0 0,0 22 16,-22-1-16,22-21 0,0 43 0,0-22 15,0 0-15,21 1 0,-22-1 16,1 0-16,21 1 0,-21-1 15,21-21-15,0 22 0,0-22 0,0 21 16,0-21-16,0 0 0,21 1 16,0-1-16,1-21 0,-1 0 15,0 0-15,0 0 0,0 0 0,22 0 16,-1-21-16,21-22 16,-41 22-16,20 0 0,-21 0 15</inkml:trace>
  <inkml:trace contextRef="#ctx0" brushRef="#br1" timeOffset="83364.25">14732 14118 0,'0'0'15,"21"-21"-15,0 21 0,0 0 0,1 0 16,-1 0-16,0 0 0,0 0 15,0 0-15,0 0 16,-21 21-16,0 22 0,0 20 16,0-42-16,0 22 0,-42 41 15,0-41-15,21-1 0,-1 0 0,1 1 16,-21-22-16,0 0 16,20 21-16,-20-21 0,0 1 0,-1-22 15,1 21-15,21-21 0,-21 0 0,-22 0 16,43 0-16,0 0 15,21-21-15,0-1 16,0 1-16,0 0 0,0 0 0,21 0 16,0 0-16,0-1 0,0 1 15,1 0-15,-1 0 0,0 21 16,0 0-16,0 0 0,0 0 16,1 21-16,-1 0 0,-21 0 15,21 1-15,-21-1 0,21 0 0,0 0 16,-21 0-16,21 0 15,-21 1-15,0-1 0,22-21 0,-1 21 16,-21 0-16,21-21 0,0 0 16,0 0-16,0 0 0,1 0 15,-1 0-15,0 0 0,0 0 0,0-21 16,0 0-16</inkml:trace>
  <inkml:trace contextRef="#ctx0" brushRef="#br1" timeOffset="83819.89">15303 14097 0,'0'0'0,"22"-21"0,-22-43 32,21 64-32,0 0 15,0 0-15,0 0 16,0 0-16,1 0 0,-1 0 0,0 0 16,21 0-16,-21 0 0,22 0 15,-22 0-15,21 0 0,-21 0 0,22-21 16,-22 21-16,0 0 0,0 0 0,0 0 15,-42 21 32,21 1-47,-21-22 0,21 21 0,0 21 16,-21-21-16,21 0 0,0 1 16,-21 20-16,21-21 15,0 21-15,0-20 0,0 20 0,-21 64 16,21-64-16,-22 0 15,22 1-15,0-22 0,0 21 16,0 1-16,0-1 0,0-21 0,0 21 16,0-20-16,0 20 0,0-21 0,-21 43 15,0-43-15,0-21 16,0 21-16,0 0 0,-1-21 0,1 0 16,-21 0-16,21 0 0,0 0 15,-1 0-15,1 0 0,0 0 16,0 0-16,0-21 0,0 0 0,-1 21 15,22-21-15,-21-1 0,-42-41 16,42 42-16</inkml:trace>
  <inkml:trace contextRef="#ctx0" brushRef="#br1" timeOffset="85004.11">19981 1926 0,'0'21'32,"0"1"-17,-21 20-15,0-21 0,21 21 16,-21 1-16,0-1 0,-1 22 0,1-1 16,0 1-16,-85 147 15,85-147-15,-21-1 0,-1 1 16,22-1-16,-21 1 0,21-22 15,0 0-15,-1 1 0,1-22 16,21 42-16,-21-41 0,21-1 16,0-42 15,21 21-31,0-22 16,1 1-16</inkml:trace>
  <inkml:trace contextRef="#ctx0" brushRef="#br1" timeOffset="85664.74">20532 2752 0,'0'0'15,"42"-43"-15,-42 22 0,0 0 16,0 0-16,0 0 0,0 0 16,0-22-16,0 22 15,0 0-15,-21 0 0,0 21 0,-1 0 16,1 0-16,0 0 0,-21 0 16,21 0-16,-22 21 0,22 0 0,-21 21 15,-1 1-15,-20 20 16,42-20-16,-22-1 15,22-21-15,0 21 0,0-20 0,0 20 16,21-21-16,0 0 0,0 0 0,0 1 16,0-1-16,0 0 0,21-21 15,0 0-15,0 0 0,0 0 16,22 0-16,-22 0 0,21 0 0,43-42 16,-43 20-16,1 1 15,-1-21-15,-21 21 0,21-22 16,1 1-16,-22 0 0,21-1 0,-21 1 15,43-85-15,-43 85 16,0-22-16,0 22 0,-21-22 16,0 22-16,22 0 0,-22-1 0,0 1 15,0 21-15,0-21 0,0 20 16,0 1-16,-22 21 16,1 21-16,21 1 15,-21 20-15,0-21 0,21 21 0,-21 1 16,21 41-16,0-20 15,0-22-15,-21 22 0,21-22 0,0 22 16,0-22-16,0 0 0,0 1 0,0-1 16,0-21-16,0 21 0,0 1 15,0-1 1,21-42-16,0 0 16,0 0-1,0 0-15,0 0 0,1-21 16,-1 21-16</inkml:trace>
  <inkml:trace contextRef="#ctx0" brushRef="#br1" timeOffset="85868.13">21040 2646 0,'0'0'0,"0"21"32,0 0-32,0 0 0,0 1 0,0-1 15,0 0-15,0 0 0,0 0 16,0 0-16,-22 1 0,22-1 0,0 0 15,0 0-15,0 0 0,-21 0 16,21-42 31</inkml:trace>
  <inkml:trace contextRef="#ctx0" brushRef="#br1" timeOffset="86044.03">21103 2455 0,'0'0'0,"0"-21"0,0 42 62,21 1-46,-21-1-16</inkml:trace>
  <inkml:trace contextRef="#ctx0" brushRef="#br1" timeOffset="86327.89">21421 2561 0,'-22'-21'31,"22"42"-15,0 0-16,0 1 15,0-1-15,0 42 0,0-20 16,0-22-16,0 21 0,0-21 16,0 0-16,22 22 0,-22-22 0,0 0 15,0 0-15,0 0 0,21-21 16,-21 22-16,21-22 0,0 0 31</inkml:trace>
  <inkml:trace contextRef="#ctx0" brushRef="#br1" timeOffset="86571.75">21802 2455 0,'0'43'32,"-22"-22"-32,1 0 0,0 0 15,21 22-15,-21-1 0,0-21 0,0 21 16,-1 1-16,22-22 0,-21 21 16,21-21-16,-21 1 0,0-1 0,21 21 15,0-21-15,0 0 0,0 1 16,21-22 15</inkml:trace>
  <inkml:trace contextRef="#ctx0" brushRef="#br1" timeOffset="87159.93">22204 2265 0,'0'0'0,"21"0"31,0 0-31,0 0 0,0 0 16,22 0-16,-22 0 0,21 0 15,-21 0-15,22 0 0,-1 0 16,-21 0-16,22 0 0,-22 0 0,42 0 16,-63-21-16,-21 21 31,0 0-31,0 0 0,0 0 16,-22 0-16,-41 0 15,62 0-15,1 0 0,-21 0 16,21 0-16,0 0 15,-22 21 17,43 0-32,-21 0 0,0 0 15,21 1-15,-21 20 0,0 21 16,-1-20-16,1-22 0,21 21 16,-21 1-16,0-1 0,21 0 0,-21 1 15,21-22-15,-21 21 0,21 0 0,0-20 16,-22 20-16,22-21 0,-21 0 15,21 0-15,0 22 0,0-1 16,0-21-16,0 0 0,0 1 16,0-1-16,21-21 15,1 21-15,-1-21 0,0 0 0,0 0 16,0 0-16,0 0 0,1 0 16,-1 0-16,0 0 0,0-21 15,21 0-15,-20 21 0,-1-22 0,0 1 16</inkml:trace>
  <inkml:trace contextRef="#ctx0" brushRef="#br1" timeOffset="87427.66">22775 2540 0,'0'0'0,"0"21"31,-21 0-31,21 22 16,0-22-16,-21 0 0,0 21 0,21-20 16,-21 20-16,-1 0 0,22-21 15,0 1-15,-21 20 0,0-21 0,21 0 16,-21 0-16,21 1 0,0-1 16,0 0-16,21-21 31,0-21-16</inkml:trace>
  <inkml:trace contextRef="#ctx0" brushRef="#br1" timeOffset="87983.8">23093 2201 0,'0'0'0,"21"0"0,0 0 0,0 0 0,0 0 16,1 0-16,20 0 0,-21 0 15,0 0-15,22-21 0,-22 21 0,21 0 16,-21 0-16,0-21 0,1 21 15,-1 0-15,0 0 16,-21 21 15,0 0-31,0 1 16,0-1-16,0 0 0,0 0 16,-21 0-16,21 22 0,0-22 0,0 21 15,-21-21-15,-1 22 16,22-1-16,-21-21 0,21 21 0,-21 1 15,0-1-15,21-21 0,-21 22 16,21-22-16,-21 21 0,-1-21 0,22 43 16,-21-43-16,0 0 0,21 0 15,-21 0-15,21 1 0,-21-1 16,0 0-16,-1-21 0,22 21 16,-21-21-16,0 0 0,0 21 15,0-21-15,0 0 0,-1 0 0,1 0 16,-21 21-16,21-21 0,0 0 0,-1 0 15,1 0-15,0 0 16,42 0 15,-21-21-15</inkml:trace>
  <inkml:trace contextRef="#ctx0" brushRef="#br1" timeOffset="88407.78">24363 1715 0,'0'-22'0,"0"44"32,-21-1-32,21 0 0,-22 21 0,1 1 15,0-1-15,0 0 0,0 1 16,-43 62-16,43-41 0,0-1 16,-43 64-16,22-63 15,0-1-15,-43 86 16,64-86-16,-21 1 0,-1-1 0,1 1 15,0-22-15,-22 64 16,43-64-16,-21 0 0,42 1 0,-22-22 16,1 21-16,0-21 0,21 22 15,0-22-15,21-42 47,0 0-47,-21-1 0,22 1 16</inkml:trace>
  <inkml:trace contextRef="#ctx0" brushRef="#br1" timeOffset="90835.85">24680 2350 0,'21'0'0,"-21"-22"16,0 44 15,0-1-31,0 0 0,-21 0 16,21 0-16,-21 0 0,0 22 15,21-22-15,-21 42 0,0-41 16,21 20-16,-22-21 0,22 0 16,0 0-16,0 1 0,0-1 15,-21-21-15,21 21 0,0-42 47,0 0-47,21-1 16,-21 1-16,0 0 0</inkml:trace>
  <inkml:trace contextRef="#ctx0" brushRef="#br1" timeOffset="91195.64">25040 1969 0,'0'-22'16,"0"44"-16,0-22 31,-21 21-31,21 0 16,-21 0-16,21 0 0,0 0 16,0 1-16,0-1 0,0 0 15,21-21-15,0 0 16,0 0-16,0 0 0,1 0 15,-1-21-15,0 21 0,0-21 16,-21-1-16,0 1 16,0 0-16,0 0 0,0 0 0,0 0 15,0-1 1,-21 22-16,0 0 0,0 0 16,-1 0-16,1 0 15,21 22-15,-21-22 16,21 21-16,0 0 0,0 0 0,0 0 15,0 0-15,0 1 16,21-1-16,0 0 0</inkml:trace>
  <inkml:trace contextRef="#ctx0" brushRef="#br1" timeOffset="91671.38">25463 2244 0,'0'21'16,"0"0"0,0 0-16,-21 0 0,21 1 15,0-1-15,-21 0 0,21 0 16,0 0-16,0 0 0,0 1 0,0-1 16,0 0-16,-21 0 15,21 0-15,0 0 0,0 1 16,-21-22-1,21-22 1,0 1-16,0 0 16,0 0-16,0 0 15,21 0-15,0-1 0,0 1 0,0 0 16,1-21-16,-1 21 0,21-1 16,22-20-16,-22 21 0,-21 0 15,21 0-15,43 21 0,-64 0 16,22 0-16,-22 0 0,0 0 15,0 21-15,-21 0 0,0 0 0,0 0 16,0 0-16,0 22 0,0-22 16,0 0-16,0 21 0,-21-20 0,0 20 15,21-21-15,-21 0 0,-1 0 16,1 1-16,21-1 0,-21-21 16,21 21-16,21-21 31,0 0-31,-21-21 0,22 0 15</inkml:trace>
  <inkml:trace contextRef="#ctx0" brushRef="#br1" timeOffset="91994.2">26564 2244 0,'0'0'0,"-21"21"15,21 0-15,-21 0 16,21 0-16,-21 1 0,-1-1 0,1 21 16,21 0-16,-21-20 0,0 20 0,0 0 15,21 1-15,-21-1 0,-1 0 16,1 1-16,0-1 0,0 0 0,21 1 16,-42 20-16,20 1 15,22-22-15,-21-21 0,21 0 16,-21 0-16,21 1 0,0-1 0,21-21 47,0-21-47,-21-1 15,0 1-15,22 0 0,-1-21 16,-21 21-16,21-22 0</inkml:trace>
  <inkml:trace contextRef="#ctx0" brushRef="#br1" timeOffset="92264.25">26458 2455 0,'0'0'15,"0"-21"-15,0-21 0,21 21 0,1 0 16,-22-1-16,21 22 0,0-21 0,-21 0 16,21 21-16,0 0 0,0 0 15,1 0-15,20 0 0,-21 0 0,0 0 16,22 0-16,-22 0 0,0 21 16,0 0-16,0 1 0,0-1 15,-21 0-15,0 0 0,0 0 0,0 0 16,-21 1-16,0-1 0,-21 0 0,21 0 15,-22 0-15,22 0 0,-21 1 16,21-1-16,-22-21 0,22 0 0,0 21 16,0-21-16,42 0 31,0 0-31,0-21 16,0 21-16,22-21 0</inkml:trace>
  <inkml:trace contextRef="#ctx0" brushRef="#br1" timeOffset="92961.6">27199 2286 0,'0'0'0,"21"-21"15,-21 42 1,-21 0 0,21 22-16,0-22 15,-21 0-15,0 21 0,21-21 0,-21 1 16,21 20-16,0-21 0,0 0 15,0 0-15,0 1 0,0-1 16,21-21 0,0 0-16,0 0 15,0 0-15,0 0 0,1-21 16,-1-1-16,21-20 0,-21 21 16,0 0-16,1 0 0,-1-1 0,0 1 15,0 0-15,0 0 0,-21 0 16,0 0-16,21-1 0,1 22 15,-22-21-15,0 42 16,0 1 0,0-1-16,0 0 0,-22 21 0,1-21 15,0 22-15,21-22 16,0 0-16,-21 21 0,0-20 0,21-1 16,0 0-16,0 0 0,0 0 0,0 0 15,21-21 1,0 0-16,0 0 0,22 0 15,-22 0-15,21 0 0,-21-21 16,22 0-16,-1 0 0,-21 0 0,21 0 16,1-1-16,-22-20 0,21 0 0,-21-1 15,22 1-15,-1 0 0,-21-1 16,22 1-16,-22-21 0,21 20 0,0 1 16,-20 0-16,-1-1 0,21 1 15,-42 0-15,21 20 0,0 1 0,-21 0 16,0 0-16,-21 42 31,0 0-31,0 0 0,0 22 0,-22-1 16,22 0-16,0 1 0,-21-1 15,21 0-15,-1 1 0,1-1 0,0 0 16,0 1-16,21-1 0,0 0 16,-21 1-16,21-22 0,0 21 0,0-21 15,0 1-15,0-1 0,0 0 16,21-21-16,0 0 0,0 0 15,0 0-15,1 0 0,-1 0 16,21 0-16,-21-21 0,0 0 16,1 21-16,-1-22 0</inkml:trace>
  <inkml:trace contextRef="#ctx0" brushRef="#br1" timeOffset="93151.85">28088 2159 0,'0'0'0,"-21"0"0,21-21 32,21 21-17,0 0-15,0 0 0,1 0 16,20 0-16,-21 0 0,21 0 0,1-21 0,-1 21 16,0 0-16,1 0 15,-1-21-15,0 21 0,1 0 0</inkml:trace>
  <inkml:trace contextRef="#ctx0" brushRef="#br1" timeOffset="93620.57">29125 1905 0,'0'0'0,"0"-21"31,21 21-31,1 0 15,-1 0-15,21 0 0,-21 0 16,0-21-16,1 21 0,-1 0 16,21 0-16,-21 0 0,22 0 15,-43-21 17,-22 21-32,1 0 0,-21 0 15,21 0-15,-22 0 0,1 0 0,21 0 16,-21 0-16,-1 21 0,22-21 0,0 21 15,-21 0-15,20 0 16,-41 43-16,63-43 16,-21 21-16,0-21 0,-1 22 15,22-22-15,-21 21 0,0-21 0,0 22 16,21-1-16,-21-21 0,0 22 16,-1-1-16,1 0 0,21-21 0,0 22 15,-21-22-15,21 21 0,0-21 0,0 1 16,0 20-16,0-21 15,0 0-15,21-21 0,0 21 0,22-21 16,-22 0-16,21 0 16,1 0-16,-1 0 0,21 0 15,-20 0-15,-1 0 0,0-21 0,22-21 16,-43 21-16</inkml:trace>
  <inkml:trace contextRef="#ctx0" brushRef="#br1" timeOffset="93851.95">29612 2117 0,'0'0'0,"0"21"15,-21-21 1,21 21-16,0 0 0,-21 0 16,21 22-16,-21-22 0,-1 0 0,22 21 15,0-20-15,-21 20 0,0-21 16,0 21-16,21-20 0,-21-1 15,21 0-15,-21 0 0,21 0 0,-22 0 16,22 1 0,22-22-16,-1 0 15,0-22-15,0 22 0</inkml:trace>
  <inkml:trace contextRef="#ctx0" brushRef="#br1" timeOffset="94347.67">30014 1842 0,'0'0'0,"0"-22"0,21 22 15,1 0 1,-1 0-16,0 0 0,0 0 0,0 0 16,22 0-16,-22 0 0,21 0 15,0 0-15,1-21 0,-1 21 0,0 0 16,1 0-16,-1 0 0,0 0 15,-20 0-15,-1 0 0,21 0 0,-21 0 16,-21 21 0,0 1-1,0-1-15,0 0 16,0 0-16,0 0 0,0 0 0,0 22 16,0-22-16,0 21 0,0-21 15,0 22-15,-21-22 0,21 21 0,0 1 16,-21-1-16,21-21 0,-21 21 15,21 1-15,0-1 0,-21 0 0,21 1 16,-22-1-16,1 0 0,0 1 0,0-1 16,0 0-16,0 1 0,-1-22 15,1 0-15,-21 21 0,21-20 0,-22-1 16,1-21-16,21 21 0,-21-21 16,-1 0-16,1 0 0,21 0 15,-22 0-15,22 0 0,-21 0 0,21 0 16,0 0-16,-1 0 0,1-21 15,0 21-15,0 0 0,21-21 0,-21 21 16,0 0-16,-1 0 0,1-22 16,0 22-16,0 0 0,-21 0 0,20 0 15</inkml:trace>
  <inkml:trace contextRef="#ctx0" brushRef="#br1" timeOffset="96926.69">12065 3556 0,'0'-21'31,"0"0"32,0 0-47,0 42 15,0 0-31,0 21 15,0-21-15,0 22 0,-21-1 0,21 0 16,-21 1-16,21-1 0,0 0 0,0 1 16,0 20-16,-22 1 15,22-22-15,0 0 0,-21-20 0,21-1 16,0 0-16,0 0 0,21-21 31,1 0-31,-22-21 16,0 0-16,0 0 0,0-1 15</inkml:trace>
  <inkml:trace contextRef="#ctx0" brushRef="#br1" timeOffset="97283.48">11896 3598 0,'0'0'0,"-22"-21"0,-20-42 31,42 42-31,0-1 16,21 1-16,0 0 0,22 21 15,-22-21-15,21 21 0,22 0 16,-22 0-16,22 0 0,-1 0 0,1 0 16,-1 0-16,1 21 0,-22 0 15,21 22-15,1-22 0,-22 21 16,1 0-16,-1 1 0,-21-1 0,0 0 16,-21 1-16,0-1 0,0 0 15,-21 1-15,0-1 0,0 0 0,-22 1 16,1-1-16,-21-21 0,20 22 0,-20-22 15,20 0-15,-20 0 0,-1 0 16,22 0-16,0-21 0,-22 0 0,43 0 16,-21 0-16,-1 0 0,22 0 0,0 0 15,0 0-15,0 0 0,42-21 32,0 21-32,0 0 0,22-21 15,-22 0-15,21 21 16,0-21-16</inkml:trace>
  <inkml:trace contextRef="#ctx0" brushRef="#br1" timeOffset="97791.19">13187 3958 0,'-21'0'0,"42"0"31,0 0-31,0 0 16,21 0-16,-20 0 0,20-21 0,0 21 15,1 0-15,20 0 0,-21 0 16,1 0-16,20 0 0,-20 0 0,20-21 16,-21 21-16,22 0 0,-22 0 0,1 0 15,-1 0-15,-21-21 0,21 21 16,-20 0-16,-22-21 15,-22-1 1,1 22-16,0 0 0,0-21 16,-21 21-16,20 0 0,1 0 15,0-21-15,0 21 0,0 0 0,21-21 16,-21 21-16,42 0 31,0 0-31,0 0 16,0 0-16,0 0 0,1 0 15,-1 0-15,0 21 0,0 0 0,-21 0 16,0 1-16,0-1 0,0 0 0,0 0 16,-21 21-16,0-20 0,0 20 15,-22-21-15,22 21 0,-21-20 0,-1-1 16,22 21-16,-21-21 0,21 0 16,-22 1-16,22-22 0,21 21 0,-21-21 15</inkml:trace>
  <inkml:trace contextRef="#ctx0" brushRef="#br1" timeOffset="98439.82">15071 3704 0,'0'-63'31,"0"42"-31,-22 42 16,22 0-16,0 0 15,0 0-15,-21 22 0,21-1 0,0-21 16,-21 21-16,21 1 0,-21 20 0,0-20 16,21-1-16,-21 0 0,-22 43 15,43-64-15,-21 21 16,0-20-16,21-1 0,0 0 0,0 0 15,-21 0-15,0-21 16,21-21 0,0 0-1,0 0-15,0 0 0,0-1 16,0 1-16,0-21 0,21 0 0,0-1 16,0 1-16,43-22 15,-22 22-15,-21 21 0,21 0 0,1 0 16,41-1-16,-62 22 15,20 0-15,0 0 0,1 22 16,-22-1-16,0 21 0,-21-21 16,0 22-16,0-22 0,0 21 15,0 0-15,0 1 0,-21-22 0,-22 42 16,22-20-16,0-22 0,0 0 16,0 0-16,0 0 0,21 1 15,-22-22-15,44 0 31,-1-22-31,0 1 16,0 0-16</inkml:trace>
  <inkml:trace contextRef="#ctx0" brushRef="#br1" timeOffset="98675.68">15811 3725 0,'-63'64'31,"42"-22"-31,21 1 0,-21-1 0,-1 0 16,1 1-16,0-1 0,0 0 0,21 1 15,-21-1-15,21 0 0,0-21 16,-21 22-16,21-22 0,0 0 16,0 0-16,0 0 0,21-21 15,0 0-15,0 0 0,0 0 16,0 0-16,1-21 0,-1 0 15,0 21-15</inkml:trace>
  <inkml:trace contextRef="#ctx0" brushRef="#br1" timeOffset="98844.96">15642 4064 0,'0'0'0,"-21"-21"16,0 21-16,21-21 15,21 21 1,0-21-16,0 21 0,0 0 15,22 0-15,-22-22 0,21 22 16,-21 0-16,22 0 0,-1-21 0,0 21 16,1 0-16,41 0 0</inkml:trace>
  <inkml:trace contextRef="#ctx0" brushRef="#br1" timeOffset="99427.66">16214 3937 0,'-22'85'31,"1"-85"-31,0 21 0,-21 42 15,42-20 1,0-22-16,-21 0 0,21 0 0,-22 0 16,22 1-16,-21-1 0,21 0 15,0 0-15,0 0 16,0-42 15,0 0-15,21 0-16,1 0 0,-1-22 15,0 1-15,0 21 0,0-22 16,-21 1-16,43 0 0,-22 21 0,0-1 16,0-20-16,0 21 0,22 0 0,-22 21 15,0-21-15,21 21 0,-21 0 16,1 0-16,-1 0 0,0 0 16,0 21-16,0 0 0,0-21 0,-21 21 15,22 43-15,-22-43 0,0 21 16,0-21-16,0 0 0,0 43 15,-22-43-15,1-21 0,0 21 16,21 0-16,-21-21 16,0 0-16,0 0 15,21-21 1,0 0-16,0 0 16,21 0-16,0 0 0,0-22 15,0 22-15,0 0 0,1-21 0,20 20 16,-21-20-16,21 21 0,1 0 15,-22 21-15,0-21 0,21 21 16,-20 0-16,-1 0 0,0 21 0,0-21 16,-21 21-16,0 0 0,0 21 0,0-20 15,0 20-15,0-21 0,0 21 16,0-20-16,-21 20 0,21-21 0,-21 21 0,0-20 16,21-1-16,-22 0 0,22 0 15,22-21 16</inkml:trace>
  <inkml:trace contextRef="#ctx0" brushRef="#br1" timeOffset="99771.46">17018 4255 0,'21'0'15,"-21"-22"1,21 22-16,0 0 0,-21-21 0,22 21 15,-1-21-15,0 0 0,0 21 16,0-21-16,22 0 0,-22-1 0,21-20 16,-21 21-16,22-21 0,-22 20 0,21-20 15,-21 21-15,0-21 16,1-1-16,-1 22 0,0-21 0,-21 21 16,0-22-16,0 22 0,0 0 15,-21 21 1,0 0-16,-1 0 0,1 21 0,0 0 15,0 22-15,0-22 0,0 21 16,-1 0-16,22 1 0,0-1 0,-21-21 16,21 22-16,0-1 0,0 0 0,0-21 15,0 22-15,0-22 16,21 21-16,1 1 0,20-43 0,-21 0 16,0 0-16,22 0 0,-1 0 0,-21 0 15</inkml:trace>
  <inkml:trace contextRef="#ctx0" brushRef="#br1" timeOffset="100019.52">18394 3493 0,'0'-22'16,"0"44"-16,-21-44 15,-1 22-15,1 22 0,0 20 16,-21-21-16,21 21 0,-43 43 15,22-43-15,-1 22 16,1-1-16,0 1 0,21-1 16,-22 1-16,1-1 0,21 1 0,-22-22 15,22 22-15,-21 20 16,21-62-16,21 20 0,0-21 0,0 0 16</inkml:trace>
  <inkml:trace contextRef="#ctx0" brushRef="#br1" timeOffset="100735.53">18859 3620 0,'0'0'31,"-21"21"-15,21 0-16,-21 0 0,21 21 15,-21-20-15,0 20 0,0 0 0,-1 22 16,22-22-16,-21 22 0,0-22 0,0 21 15,0-20-15,0 20 16,21-20-16,-22-22 0,22 21 0,-21-21 16,21 0-16,0 1 0,0-1 0,-21-21 31,21-21-15,0-1-16,0 1 0,0 0 15,0 0-15,0-21 0,21 20 0,-21-20 16,21 0-16,1 21 0,-1-22 0,0 1 15,0 21-15,21 0 16,22-22-16,-43 43 0,21 0 0,-20 0 16,-1 0-16,21 0 0,-21 0 15,22 0-15,-22 21 0,0 1 16,0 20-16,0-21 0,-21 21 0,0-20 16,0 20-16,0-21 0,-21 21 15,0-20-15,0-1 0,-22 0 0,22 0 16,-63 21-16,20-42 15,43 22-15,-21-22 0,20 0 16,1 0-16,21-22 16,0 1-1,21 21-15,-21-21 0,22 21 0,20-21 16</inkml:trace>
  <inkml:trace contextRef="#ctx0" brushRef="#br1" timeOffset="101111.83">19452 3937 0,'0'-21'0,"-21"21"15,0 21-15,0 0 16,-22 0-16,22 22 0,0-22 0,0 21 16,0-21-16,21 22 0,-22-22 15,1 21-15,21-21 0,0 1 0,0-1 16,0 21-16,21-21 0,1 0 15,-1-21-15,21 0 0,-21 0 16,64 0-16,-43 0 16,43-21-16,-43 21 0,1-21 15,-22 0-15,21 0 0,-21-22 16,0 22-16,-21 0 0,0-21 0,0-1 16,0 22-16,0-21 0,0 21 15,-21 0-15,0-1 0,0 22 0,0-21 16,0 21-16,-22 0 0,22 0 0,-21 0 15,-1 0-15,22 21 0,-21-21 16,21 22-16,-22 41 16,43-42-16,0 22 15,0-22-15,43 0 16,-22-21-16</inkml:trace>
  <inkml:trace contextRef="#ctx0" brushRef="#br1" timeOffset="101600.01">20362 4064 0,'-21'-85'15,"-21"64"-15,21 21 16,-1 0-16,-20 0 0,0 0 0,21 0 16,-22 0-16,1 0 15,21 21-15,-22 1 0,22-1 0,-21 21 16,21-21-16,0 22 0,-1-1 15,1-21-15,21 21 0,0 1 0,0-22 16,0 0-16,0 0 0,0 0 0,0 1 16,21-1-16,1-21 0,-1 0 15,0 0-15,0 0 0,21 0 0,-20 0 16,-1 0-16,21-21 0,0-1 0,-20 1 16,20 0-16,-21 0 0,21-21 15,-20 20-15,20-20 0,-21 0 0,0-22 16,0 22-16,1 0 0,-1-22 15,0 22-15,0-1 0,0-20 16,0 21-16,-21-1 0,0 22 0,22-21 16,-22 21-16,0-1 0,0 1 15,0 42 1,-22 1-16,1-1 0,21 21 16,-21 0-16,0 1 0,0-1 0,0 0 15,-1 22-15,1-22 0,0 22 0,0-22 16,21 0-16,0 22 0,0-22 15,0-21-15,0 22 0,0-22 0,0 0 16,0 0-16,21 0 0,0-21 0,0 0 16,1 0-16,-1 0 15,0 0-15</inkml:trace>
  <inkml:trace contextRef="#ctx0" brushRef="#br1" timeOffset="102119.71">20743 4106 0,'0'22'31,"-21"-22"-31,21 21 16,-21 0-16,21 0 0,0 21 15,0-20-15,0-1 0,0 0 16,0 0-16,0 21 0,0-20 16,21-1-16,0-21 0,0 0 15,1 0-15,20 0 0,-21 0 16,21 0-16,-20 0 0,-1 0 0,21-21 15,-21-1-15,0 1 0,1 0 16,-1 0-16,0 0 0,0-43 16,-21 43-16,21 0 0,0-21 15,-21 20-15,0 1 0,0 0 16,0 0-16,-21 42 31,21 0-31,0 0 0,-21 1 16,0 20-16,21 0 0,0 1 15,-42 41-15,20-20 16,1 20-16,21-41 0,0-1 16,-21 22-16,21-22 0,-21 0 15,21 22-15,0 42 16,0-64-16,-21 0 0,21 1 0,-21-1 0,-1 0 16,22-21-16,-21 22 0,0-22 15,0 0-15,0 0 0,0 0 16,-1-21-16,1 0 0,-21 0 0,21 0 0,-22 0 15,22 0-15,-21-21 0,21 0 16,-22 0-16,22 0 0,-42-43 16,42 43-16,21-21 0,0-1 15,0 1-15,21 0 0,0 21 16,21-22-16,-21 1 0,22 21 0</inkml:trace>
  <inkml:trace contextRef="#ctx0" brushRef="#br1" timeOffset="102393.55">22204 3598 0,'0'-21'0,"0"42"0,0-63 0,0 21 15,-21 42 1,-1 0-16,1 22 15,-21-1-15,21 0 0,-22 1 16,1 20-16,21 22 0,-21-22 0,-1 1 16,1 20-16,0-20 0,-1-1 15,22 1-15,-21-22 0,21 1 0,-1-1 16,22 0-16,0-21 0,0 1 0,0-1 16,0 0-16</inkml:trace>
  <inkml:trace contextRef="#ctx0" brushRef="#br1" timeOffset="103324.6">22754 4403 0,'0'0'0,"21"0"15,0 0-15,-21-21 0,0-1 16,22 22-16,-1-21 0,-21 0 16,0 0-16,0 0 0,0 0 15,0-1-15,0 1 0,0-21 0,0 21 16,0 0-16,-21-1 0,-1 1 15,1 0-15,0 21 0,-21 0 0,-1 0 16,1 0-16,-21 0 0,20 21 16,1 0-16,0 22 0,-1-22 0,1 21 15,21 1-15,0-22 0,-22 63 16,43-62-16,0 20 0,0-21 16,0 0-16,21 0 0,1 1 15,-1-22-15,21 0 0,0 0 0,-20 0 16,20 0-16,43-22 15,-43 1-15,0 0 0,1 0 16,-1 0-16,0 0 0,1-22 16,-22 1-16,42-43 15,-42 43-15,43-64 0,-43 43 0,0 20 16,0-20-16,1 20 0,-22 1 16,0 21-16,0-21 0,0 20 0,0 44 31,0-1-31,0 21 0,-22 0 15,1 1-15,21 20 0,-21 1 0,0-22 16,21 22-16,-21-22 0,21 21 16,0-20-16,0-1 0,0 0 0,0 1 15,0-22-15,0 0 0,0 0 16,0 0-16,21-21 16,0 0-16,0 0 0,0 0 0,1 0 15,-1 0-15,0 0 0,0-21 16,0 0-16,0 0 0,1 0 0,-1 0 15,21-43-15,-21 43 0,-21 0 16,21-22-16,-21 22 0,22-21 16,-22 63-1,-22 21 1,1-20-16,21-1 16,0 0-16,-21 0 0,21 0 0,-21 0 0,21 1 15,0-1-15,-21 0 16,21 0-16,0-42 31</inkml:trace>
  <inkml:trace contextRef="#ctx0" brushRef="#br1" timeOffset="103479.51">23368 4001 0,'0'0'0,"0"-22"0,0 1 0,0 0 0,0 0 16,0 42 31,0 0-47,0 0 0,0 1 15,0-1-15</inkml:trace>
  <inkml:trace contextRef="#ctx0" brushRef="#br1" timeOffset="103691.39">23601 4043 0,'0'0'0,"21"0"0,0 0 32,-21 21-32,0 0 0,0 0 15,21 1-15,-21 20 0,0-21 0,0 21 16,21-20-16,1 20 16,-22-21-16,21 0 0,-21 22 0,0-22 15,0 0-15,21 0 0,-21 0 16,21-21-16,0 0 15,0-21 1</inkml:trace>
  <inkml:trace contextRef="#ctx0" brushRef="#br1" timeOffset="103885.28">24109 3937 0,'0'0'0,"-64"21"31,43 0-31,0 22 0,0-22 16,0 21-16,-1-21 0,1 22 0,0-1 16,0-21-16,0 22 0,21-22 0,-21 0 15,21 0-15,-22 0 16,22 0-16,0 1 0,22-22 16</inkml:trace>
  <inkml:trace contextRef="#ctx0" brushRef="#br1" timeOffset="104132.15">24426 3747 0,'0'-22'15,"21"1"1,1 21-16,-1 0 0,0 0 15,21 0-15,1-21 0,-1 21 0,0 0 16,22 0-16,-22 0 0,0 0 0,1 0 16,-22 0-16,0 0 0,-42 0 31,-21 0-31,-1 0 16,1 0-16,0 0 0</inkml:trace>
  <inkml:trace contextRef="#ctx0" brushRef="#br1" timeOffset="104352.16">24490 3641 0,'-21'0'0,"-1"0"0,1 21 16,21 0-16,-21 0 0,0 0 16,21 1-16,-21-1 0,21 21 0,-21 0 15,-1 1-15,22-1 0,-21 0 16,0 1-16,0 20 0,21-20 0,-21-1 16,0 21-16,-1-20 0,1-1 0,21-21 15,-21 22-15,21-1 0,-21-21 16,21 0-16,0 22 0,0-22 15,0 0-15,42 0 16,-21-21-16,1 0 16,-1 0-16,21 0 0,22-21 15,-22 21-15,0-21 0</inkml:trace>
  <inkml:trace contextRef="#ctx0" brushRef="#br1" timeOffset="104791.91">24955 3979 0,'0'-21'0,"0"42"16,0-63-16,22 21 0,-1 21 0,-21-21 16,21 21-16,0-21 15,0 21-15,0-22 0,1 22 0,-1 0 16,0 0-16,0 0 16,-21 22-16,0 20 0,0-21 15,0 0-15,0 22 0,0-1 0,-21 0 16,0 1-16,0-1 0,-1 0 0,-20 1 15,21-22-15,-21 21 0,-1-21 16,1 0-16,21 1 0,-64 20 16,64-42-16,-21 0 15,20 0-15,1 0 0,0 0 0,21-21 16,0 0-16,0-1 0,0 1 16,0 0-16,21 0 15,0-21-15,1 20 0,-1 1 0,-21 0 16,21 0-16,0 21 0,0-21 0,-21 42 31,0 0-31,0 0 0,0 0 16,21 1-16,-21-1 0,0 21 15,22-21-15,-22 0 0,21 1 0,-21-1 16,21-21-16,0 21 0,0 0 0,0-21 16,22 0-16,-22 0 0,0 0 15,21 0-15,1 0 0,-22 0 16,21-21-16,-21 0 0</inkml:trace>
  <inkml:trace contextRef="#ctx0" brushRef="#br1" timeOffset="105179.68">25485 3852 0,'0'0'0,"0"-21"0,21 21 31,0 0-31,0 0 16,21 0-16,-20 0 0,41-21 15,-42 21-15,22 0 0,-22 0 0,21 0 16,0 0-16,-20-21 0,-1 21 16,21 0-16,-42 21 31,0 0-31,-21 0 16,0 1-16,0 20 0,-1-21 0,1 21 15,0 1-15,21-1 0,-21 0 16,0 1-16,0-1 0,-1 0 0,22 1 15,-21-1-15,0 0 0,0 1 16,21-22-16,-21 21 0,0-21 0,21 22 16,-22-22-16,1 0 0,0 0 0,0 0 15,21 1-15,-42-1 0,20-21 16,1 0-16,0 21 0,0-21 16,0 0-16,0 0 0,-1 0 0,1 0 15,0 0-15,0 0 0,0-21 16,0 0-16,21-1 15,-22 1-15,22 0 0</inkml:trace>
  <inkml:trace contextRef="#ctx0" brushRef="#br1" timeOffset="105771.93">26712 3725 0,'0'0'16,"21"0"-16,1-21 0,-22 0 16,21 0-16,0 0 0,-21 0 15,0 42 1,-21 0-16,0 21 16,-22 1-16,22 20 0,0-21 15,-21 43-15,-1-21 0,22 20 16,-21-20-16,-1-1 0,1 22 0,21-22 15,-21-20-15,20 20 0,1-20 16,-21-1-16,21 0 0,0-21 0,21 22 16,0-22-16,-22 0 0,22 0 0,22-21 31,-1 0-31,0-21 16,0 0-16,0 0 0,0 0 15,1-1-15</inkml:trace>
  <inkml:trace contextRef="#ctx0" brushRef="#br1" timeOffset="106004.18">27157 4170 0,'0'0'16,"0"21"0,0 0-16,0 0 0,-21 1 15,-1 20-15,1-21 0,0 0 16,0 22-16,0-22 0,0 0 0,21 0 15,-22 0-15,1 0 0,21 1 16,-21-1-16,21 0 16,0-42 15,21 21-31,-21-21 0,21-1 16,-21 1-16</inkml:trace>
  <inkml:trace contextRef="#ctx0" brushRef="#br1" timeOffset="106176.08">27305 3937 0,'0'0'0,"21"-21"0,-21 0 0,21 21 16,-21-21-1,0 42 17,0 0-17,21-21-15,1 21 16,-1 0-1,0 0-15</inkml:trace>
  <inkml:trace contextRef="#ctx0" brushRef="#br1" timeOffset="106611.84">27771 4106 0,'0'0'0,"-43"85"31,22-64-31,0 0 15,21 1-15,-21-1 0,0 21 0,21-21 16,0 0-16,0 22 0,0-22 0,-22 0 16,22 0-16,0 0 0,0 1 15,0-1-15,0 0 16,0-42 15,0 0-31,0-1 0,0 1 16,0-21-16,0 21 0,0 0 15,22-22-15,-1 22 0,0-21 0,0 21 16,0-22-16,22 1 0,-1 21 16,-21 0-16,21-1 0,1 1 15,-1 21-15,0 0 0,1 0 16,-1 0-16,0 0 0,-20 0 0,-1 21 16,21 22-16,-42-22 0,0 21 0,0-21 15,0 22-15,0-22 0,0 21 16,0-21-16,-21 22 0,0-22 0,0 0 15,-1 0-15,1 0 0,0-21 16,21 22-16,21-22 47</inkml:trace>
  <inkml:trace contextRef="#ctx0" brushRef="#br1" timeOffset="106896.68">28533 4085 0,'0'0'16,"0"-21"-16,0 42 31,0 0-31,-22 22 0,1-1 16,21 0-16,-21 1 0,0-1 0,0 22 16,0-22-16,21 21 15,-22 1-15,1-1 0,0 1 0,21-1 16,0 1-16,-21-22 0,0 22 0,21-1 15,-21 1-15,21-22 0,-22 22 16,1-22-16,21 0 0,0 1 16,0-1-16,0-21 0,0 0 0,-21 0 0,21 1 15,0-1-15,0-42 32,0-1-32,0 1 15,0-21-15</inkml:trace>
  <inkml:trace contextRef="#ctx0" brushRef="#br1" timeOffset="107187.9">28427 4318 0,'0'-42'0,"0"84"0,21-127 16,-21 64-16,21-21 0,-21 21 0,0 0 16,21-1-16,0 22 15,1 0-15,-1 0 0,21 0 0,-21 0 16,22 0-16,-22 22 0,21-1 15,0 0-15,-20 0 0,-1 21 16,0-20-16,-21-1 0,0 21 0,0-21 16,-21 22-16,0-22 0,-1 0 15,-20 0-15,21 0 0,-21 0 0,20 1 16,-20-22-16,21 21 0,-21-21 16,-1 0-16,64-21 31,1 21-16,-1-22-15,0 1 0,21 0 0,-21 0 16</inkml:trace>
  <inkml:trace contextRef="#ctx0" brushRef="#br1" timeOffset="107812.54">29041 4170 0,'0'21'15,"0"0"-15,0 0 16,0 1-16,0-1 0,-22 0 15,22 0-15,-21 43 0,21-43 16,0 0-16,0 0 0,0 0 16,0 0-16,0 1 15,21-22-15,1 0 16,-1 0-16,0 0 0,0 0 0,0 0 16,0-22-16,22 22 0,-22-21 15,0 0-15,0 0 0,43-43 16,-43 43-16,0 0 0,0 0 15,0 0-15,-21 0 16,22 21-16,-22 21 16,0 0-1,-22 21-15,1-21 0,0 1 16,21-1-16,-21 0 0,21 0 0,0 0 16,0 0-16,0 1 0,0-1 15,0 0-15,0 0 16,42-21-16,-21 0 15,1 0-15,-1 0 0,0 0 0,21 0 16,-21-21-16,1 21 0,20-21 0,-21 0 16,0-22-16,22 22 0,-22-21 15,21-1-15,-21 1 0,85-106 16,-85 84 0,22 1-16,-22 21 0,0-1 0,0 1 15,0 0-15,0-1 0,-21 22 16,0 0-16,0 0 0,-21 21 15,0 0-15,0 21 0,0 0 16,0 0-16,-1 22 0,1-1 16,0 106-16,0-84 15,21-1-15,0-21 0,0 1 16,0 20-16,0-20 0,-21-22 0,21 21 16,0-21-16,0 22 0,0-22 15,0 0-15,0 0 16,21-21-16,0 0 0,0 0 15,0 0-15,-21-21 16</inkml:trace>
  <inkml:trace contextRef="#ctx0" brushRef="#br1" timeOffset="107992.44">29803 4106 0,'0'0'0,"-22"0"31,44 0-15,-1 0-16,0-21 0,0 21 16,0 0-16,43 0 0,-43 0 15,21-21-15,1 21 0,-22 0 16,21 0-16,0-21 0</inkml:trace>
  <inkml:trace contextRef="#ctx0" brushRef="#br1" timeOffset="108464.17">30840 3810 0,'21'-42'16,"21"21"-1,-21 21-15,22 0 0,-22 0 16,21-22-16,1 22 0,-1 0 0,0 0 15,1 0-15,-1 0 0,-21 0 16,21 0-16,-20 0 0,-1 0 0,-42 0 31,-22 0-31,22 0 16,-21 0-16,-1 0 0,22 0 16,-21-21-16,0 21 0,20 0 0,-20 0 15,21 0-15,0 0 0,0 0 16,-1 0-16,1 21 0,0 1 15,0-22-15,0 21 0,0 0 16,21 0-16,-85 85 16,64-64-16,0 1 0,-1-1 15,1 0-15,0 1 0,0-1 0,0 0 16,0 1-16,21-1 0,0 0 16,-22 1-16,22-22 0,0 21 0,0 22 15,0-43-15,0 21 16,0-21-16,22-21 15,-1 0-15,0 0 0,0 0 16,0 0-16,0 0 0,1 0 16,20-21-16,-21 0 0</inkml:trace>
  <inkml:trace contextRef="#ctx0" brushRef="#br1" timeOffset="108935.9">31581 4022 0,'21'-21'0,"-42"42"0,42-64 0,0 22 0,0 0 16,0 0-16,-21 0 15,21 0-15,22-1 16,-22 22-16,0 0 0,0 0 16,0 0-16,1 0 0,-22 22 15,21-1-15,-21 0 16,0 42-16,0-20 15,-21-1-15,21 0 0,-43 1 0,22-1 16,0 0-16,-21 1 0,-1-1 0,1-21 16,0 0-16,-22 1 0,22-1 15,-1 0-15,1 0 0,21-21 0,0 0 16,-22 0-16,22 0 0,0 0 16,21-21-1,0 0-15,0 0 0,0-1 16,21 1-16,-21 0 0,21 0 15,1 0-15,-1 0 0,0 21 16,0-22-16,0 22 0,0 0 0,22 0 16,-43 22-1,0-1-15,0 0 0,0 0 16,21 0-16,-21 0 0,0 1 0,21 20 16,0 0-1,0-42-15,1 0 0,-1 21 0,0-21 16,0 0-16,21 0 0,-20 0 0,20-21 15,-21 0-15,21 21 16</inkml:trace>
  <inkml:trace contextRef="#ctx0" brushRef="#br1" timeOffset="109409.5">32300 3683 0,'0'0'0,"-21"0"0,21-21 31,21 21-31,0 0 0,22 0 16,-22 0-16,21 0 0,1 0 15,-1 0-15,0 0 0,22 0 16,-22 0-16,0 0 0,1 0 16,-1 0-16,0 0 0,-20 0 15,-1 0-15,0 0 0,0 0 0,-21 21 31,0 0-15,-21 0-16,0 1 0,21-1 16,-21 0-16,21 0 0,-22 0 0,1 22 15,21-22-15,-21 21 0,0 43 16,0-43-16,21 0 16,-21 22-16,-1-22 0,22 1 0,0-1 15,-21 0-15,0 1 16,21-1-16,-21 0 0,0 1 0,0-1 15,21-21-15,-22 21 0,1 1 16,-21-22-16,21 0 0,0 0 0,-22 0 16,22 1-16,-21-1 0,-1-21 15,1 21-15,0-21 0,21 0 0,-22 0 16,1 0-16,0 0 0,-1 0 16,22 0-16,-21-21 0,21 0 0,-1 21 15,1-22-15,0 1 0</inkml:trace>
  <inkml:trace contextRef="#ctx0" brushRef="#br1" timeOffset="109552.42">32025 4805 0,'-21'0'16,"0"0"0,0 0-1,-1 0 1,1 0-16,0 0 15,0 0-15</inkml:trace>
  <inkml:trace contextRef="#ctx0" brushRef="#br2" timeOffset="125879.54">27982 3217 0,'0'0'0,"-21"22"0,0-22 0,0 0 16,0 0-16,-1 0 15,1 0-15,0 0 0,0 0 16,0 0 15,42 0 0,21 0-31,-21 0 16,22 0-16,20 0 0,1 0 0,-1 0 16,22 0-16,-22 0 0,22 0 15,21 21-15,-21-21 0,126 21 16,-84 0-16,-21-21 0,21 21 15,-21 0-15,0-21 0,21 0 0,-21 0 16,-1 22-16,1-22 0,0 0 16,0 0-16,0 0 0,-22 0 0,22 21 15,-21-21-15,0 0 0,-22 0 16,1 21-16,-1-21 0,-21 0 16,22 0-16,-43 0 15,0 0-15,-21-21 31,0 0-15,-21 42 31,0 0-47,0-21 16,0 21-16</inkml:trace>
  <inkml:trace contextRef="#ctx0" brushRef="#br2" timeOffset="127772.83">29400 5207 0,'0'0'15,"-21"0"-15,0 0 0,0 21 0,0-21 16,0 0-16,-1 0 0,1 0 0,0 0 16,-21 0-16,21 0 15,-1 0-15,1 0 0,0 0 32,42 0-1,0 0-31,22 0 0,20 0 0,1 0 15,-1 0-15,22 0 0,0 0 0,42 0 16,-22 0-16,22 0 16,22 0-16,-22 21 0,21-21 0,-21 0 15,21 0-15,-21 22 0,21-22 16,-21 0-16,0 21 0,0-21 0,-21 0 16,-21 0-16,-22 21 0,22-21 15,-43 0-15,0 0 0,1 0 0,-22 0 16,0 0-16,0 0 0,0 0 31,-42 0 688,21-21-250,0 0-469,0-1 15</inkml:trace>
  <inkml:trace contextRef="#ctx0" brushRef="#br2" timeOffset="128983.96">31432 2223 0,'-21'0'0,"42"0"0,-84 0 0,42 0 16,0 0-16,-1 0 0,1-22 16,0 22-16,0 0 0,21-21 15,-21 21-15,21-21 16,21 21 0,0 0-1,21 0-15,1 0 0,-1 0 0,0 0 16,22 0-16,-1 0 0,1 0 15,-1 0-15,22 0 0,0 0 0,21 0 16,-1 21-16,107 22 16,-106-22-16,0 0 0,21 0 15,-21 21-15,21 1 0,-22-1 16,22 0-16,0 22 0,-21-1 16,21-20-16,0 20 0,0 1 0,-42-22 15,-22 22-15,-63-1 0,0-21 16,0 22-16,0 63 0,0-64 15,0 1-15,0-1 0,0 1 16,0-1-16,0 1 0,0-1 0,0 1 16,0-1-16,0 1 0,0-1 15,0 1-15,0-1 0,0 1 16,-42-1-16,-21 1 0,-22-1 16,0 1-16,1-1 0,-1 1 0,0-1 15,1 1-15,-1-22 0,0 22 16,-21 20-16,22-20 0,-22-1 0,0 1 15,0-1-15,0 1 0,-21-1 16,22 1-16,-1-1 0,0 1 0,21-1 16,-21 1-16,22 21 0,-1-22 15,0 22-15,1-1 0,-1-20 0,0 21 16,1-22-16,20 22 0,-63 63 16,64-63-16,-1-22 15,1 22-15,20-22 0,1 22 0,21-22 16,-21 1-16,42-1 0,-22 1 15,22-22-15,0 22 0,0-22 0,0 0 16,22 1-16,-1-22 0,21 21 0,0-21 16,1 1-16,-1-1 0,0 0 15,1-21-15,-1 0 0,0 0 0,1 0 16,-1 0-16,0-21 16,1 21-16,-22-21 0,0-1 0,0 22 0,-21-21 15,0 0-15,0 0 16,-21 0-16,0 21 15,0 0-15,-22-21 0,22 21 16,0 0-16,-21 0 0,21-22 0,-22 22 16,22 0-16,-21 0 0,-22 0 15,43 0-15,-21 0 16</inkml:trace>
  <inkml:trace contextRef="#ctx0" brushRef="#br2" timeOffset="130221.67">19135 7239 0,'-22'-21'0,"44"42"0,-44-63 0,22 21 15,0-1-15,0 1 0,0 0 16,0 0-16,0 0 16,-21 21-1,0 21-15,21 21 0,0 1 16,-21-1-16,0 0 0,0 1 16,-1 20-16,22 1 0,-21-22 0,0 21 15,0-20-15,0-1 0,0 22 16,-22 20-16,22-63 0,21 22 15,0-22-15,-21 0 0,21 0 0,0 0 16,0 1-16,0-44 16,0 1-1,21 0-15,-21 0 0,21 0 0,0-22 16,1 1-16,-1 0 16,21-1-16,-21 1 0,43-43 15,-22 43-15,-21 0 0,22 21 0,-22-22 16,0 43-16,0 0 0,-21 21 15,0 1 1,0-1-16,0 21 0,0-21 16,0 22-16,0-22 0,0 21 0,0-21 15,0 22-15,0-22 0,0 42 16,0-42-16,0 1 0,21-1 16,0 0-16,1 0 0,-1-21 0,0 0 15,0 0-15,0 0 0,22 0 0,-22 0 16,21-21-16,0 21 15,-20-21-15,20-22 0,0 22 0,-21 0 16,22-21-16,-1-1 0,-21 1 16,0 0-16,22-1 0,-22-20 0,0 21 15,0-22-15,22-21 0,-22 43 16,-21 21-16,0 0 0,21 0 16,-21-1-16,0 44 15,0-1-15,0 21 0,-21-21 16,0 22-16,21-1 0,-22 0 15,1 1-15,21-1 0,-21 21 16,21-20-16,-21-1 0,21-21 0,0 64 16,0-64-16,0 0 15,0 22-15,21-43 0,0 21 0,0 0 16,22-21-16,-1 0 0,43 0 16,-64 0-16,21-21 15,1 0-15,-1-1 0,0 1 0,1 0 16,-1-21-16,21-22 15,-20 1-15,-22 20 16,0 1-16,-21-21 0,0 41 0,0 1 16,-21 21-16,0 0 0,0 0 15,-1 0-15,1 21 16,0 1-16,-42 41 0,20-42 16,1 0-16,21 22 0,21-22 15,0 21-15,0-21 0,0 22 0,0-22 16,21 0-16,42 43 15,-41-43-15,-1 0 0,0-21 0,21 0 16,-21 0-16,1 0 0,20 0 16,0 0-16,-21 0 0,22-21 0,20 21 15</inkml:trace>
  <inkml:trace contextRef="#ctx0" brushRef="#br2" timeOffset="130888.29">21399 10668 0,'-42'0'31,"42"-21"-31,0 0 0,42-22 0,-20 22 16,-1 0-16,0-21 0,0-1 0,21-211 15,-20-169-15,20-21 16,0 41-16,64-210 0,-64 359 0,22 63 16,42-105-16,-64 169 15,22 21-15,-43 21 0,21 22 16,-21-1-16,0 22 0,-21 0 0,0-22 16,-42 64-16,21 0 15,-21 0-15,-1 0 0,22 0 16,21 21-16,-42 0 0,-1 1 0,-20 20 15,21 0-15,-1 1 0,22-1 0,21 0 16,0 1-16,0-1 0,0 21 16,0-20-16,21-22 0,0 21 0,1 1 15,-1-1-15,0-21 0,0 21 16,-21-20-16,21-1 0,-21 0 0,0 0 16,0 0-16,0 0 0,0 1 15,-21-22-15,0 0 16,-21 0-16,20 0 0,-20 0 15,-21 0-15,20 42 0,22-42 0,-21 0 16,21-21-16,-1 0 0,1-1 0,0 1 16,0 21-16,21-21 0,0 0 0,0 0 15,21 0 1,0-1-16,22 22 0,-22-21 0,21 0 16,0 0-16,22 0 0</inkml:trace>
  <inkml:trace contextRef="#ctx0" brushRef="#br2" timeOffset="131632.95">22585 6646 0,'0'0'0,"21"0"16,-21-21-16</inkml:trace>
  <inkml:trace contextRef="#ctx0" brushRef="#br2" timeOffset="132091.68">22310 6625 0,'-43'170'32,"22"-128"-32,0 21 0,0 1 0,0-1 15,-1 1-15,1-1 0,0 1 0,0-1 16,0 1-16,0-1 0,-1-20 15,1 20-15,0-20 0,0-1 0,21-21 16,-21 21-16,21-20 0,0-1 16,0 0-16,0-42 31,0 0-15,0-1-16,21 1 0,-21 0 15,21-21-15,0 21 0,-21-1 0,21 1 16,1-21-16,-22 21 0,63-64 15,-63 64 1,42-21-16,22-1 16,-43 43-16,0 0 0,0 0 15,-21 21-15,22 1 16,-22-1-16,0 0 0,0 0 0,0 21 16,0-20-16,0 41 0,0-21 15,0-20-15,-22-1 0,22 0 16,0 0-16,0 0 0,-21 0 0,21 1 15,0-1 1</inkml:trace>
  <inkml:trace contextRef="#ctx0" brushRef="#br2" timeOffset="132183.63">22288 7684 0,'22'-22'31,"-44"44"-31,65-65 16,-22 43-16,-21-21 15,0 0-15,21 21 0</inkml:trace>
  <inkml:trace contextRef="#ctx0" brushRef="#br2" timeOffset="132745.31">22712 7324 0,'0'0'0,"21"0"0,-21-43 15,42 43-15,-63 0 16,0 0-16,0 22 0,0-22 16,-1 21-16,1 0 0,0 0 0,0 0 15,0 0-15,0 1 0,-1-1 16,1 21-16,0-21 0,21 22 16,0-22-16,0 0 0,0 0 0,0 0 15,0 0-15,0 1 16,21-22-16,0 0 15,1 0-15,20 0 0,-21 0 0,0 0 16,0 0-16,1 0 16,20-22-16,-21 1 0,0 21 0,0-21 15,22 0-15,-22 0 0,-21-22 0,21 22 16,0 0-16,-21-21 0,0 21 0,0-1 16,0-20-16,0 21 0,0 0 15,0 0-15,-21 21 0,0-22 0,-21 22 16,20 0-16,1 0 0,-21 22 15,21-1-15,-22-21 0,22 42 16,-21-21-16,21 0 0,0 22 0,-1-22 16,1 0-16,0 21 0,21-20 0,-21-1 15,21 0-15,0 0 0,0 0 16,0 0-16,0 1 0,21-22 16,0 0-16,0 21 0,22-21 0,-22 0 15,21 0-15,-21 0 0,22 0 16,-1 0-16,0-21 0,-20-1 0,20 22 15,0-21-15,-21 0 0,22 21 0,-22-21 16,21 0-16,-21 0 0,1-1 16,-1 1-16,0 0 0,-21-21 0,21 21 15,0 21-15,-21-22 16</inkml:trace>
  <inkml:trace contextRef="#ctx0" brushRef="#br2" timeOffset="132944.2">23156 7451 0,'0'21'15,"0"-42"-15,0 63 0,0 22 16,0-43-16,0 21 15,0 0-15,0-20 0,0-1 16,0 0 0,21-21-16,1 0 0,-1 0 15,21 0-15,-21 0 0,0 0 0,1 0 16,20 0-16,-21-21 0,0 0 16,0 21-16,1-22 0,20 1 0,-21 0 15,0 0-15,-21-21 0,21 20 0,1 1 16,-1 0-16,-21 0 15,0 0-15,0 0 0,0-1 16</inkml:trace>
  <inkml:trace contextRef="#ctx0" brushRef="#br2" timeOffset="133367.95">23580 7451 0,'0'42'15,"-22"22"1,44-170-16,-44 233 0,1-106 0,21 0 16,0 0-16,0 0 0,0 1 15,0-1-15,0 0 0,21-21 16,1 0-16,-1 0 15,42 0-15,-42 0 0,1 0 16,41 0-16,-21-21 0,-20 0 16,-1-1-16,21 1 0,-21 0 15,22-21-15,-22-1 0,0 1 16,0 0-16,0-1 0,0 1 0,1-21 16,-1 20-16,0-20 0,-21 20 0,21-20 15,-21 21-15,0 20 16,0 1-16,0 0 0,0 0 0,-21 21 31,0 21-31,21 0 16,-21 0-16,-1 22 0,22-22 0,-21 21 15,0 22-15,0-22 0,21 0 0,0 1 16,-42 63-16,42-64 16,-22 0-16,22 1 0,0-22 0,0 21 15,0-21-15,0 0 0,0 1 0,0-1 16,22-21-16,20 21 15,-42 21-15,21-42 0,0 0 16,0 0-16,22 0 0,-22 0 0,0 0 16,21 0-16,-20-21 0,-1 0 0,0 21 15,0-21-15,0 0 0,0 21 16,1-22-16,-1 1 0</inkml:trace>
  <inkml:trace contextRef="#ctx0" brushRef="#br2" timeOffset="133426.92">24553 7451 0,'0'0'0,"0"-21"0</inkml:trace>
  <inkml:trace contextRef="#ctx0" brushRef="#br2" timeOffset="133847.7">24532 7324 0,'-42'-21'16,"-64"42"15,254-21-31,-317 21 0,148 0 0,-1 0 0,1 0 16,0 22-16,0-22 0,0 0 15,21 0-15,0 43 0,0-43 16,0 0-16,0 0 0,0 0 0,0 1 15,0-1-15,21-21 16,0 0-16,0 0 16,0 0-16,1 0 0,-1 0 15,0-21-15,0 21 0,0-22 0,22 1 16,-22-21-16,0 21 0,0-22 16,21 1-16,-20 0 0,-1-22 0,21 22 15,-21-22-15,22 22 0,41-127 16,-63 126-16,1 1 15,-1 0-15,0-1 0,0 1 0,-21 21 16,21 0-16,-21 0 0,0-1 0,-21 22 16,0 0-1,0 22-15,0-1 0,-22 21 0,22 0 16,0-20-16,-21 41 0,20-21 0,1 22 16,0-22-16,0 22 15,0-1-15,21 1 0,0-22 0,0 22 16,0 20-16,0-41 0,0-22 15,21 21-15,0-21 0,0 0 16,0 1-16,22-22 0,-22 0 0,21 0 16,-21 0-16,64 0 0,-64-22 15,22 22-15</inkml:trace>
  <inkml:trace contextRef="#ctx0" brushRef="#br2" timeOffset="134580.28">25993 7218 0,'0'0'0,"21"-21"0,-21 0 16,0-1 0,-21 44 15,21-1-31,-22 0 16,1 42-16,21-41 0,-21 41 15,21-42-15,-21 22 16,0-22-16,21 21 0,-21-21 15,21 0-15,-22 22 0,1-22 16,21 0-16,-21-21 16,21-21 15,0 0-31,0 0 0,0-1 16,0 1-16,21 0 0,0 0 15,1-21-15,-1 20 0,0-20 0,21 21 16,-21-21-16,22 20 0,-1-20 0,-21 21 15,22 0-15,-1 0 0,-21-1 16,21 22-16,1 0 0,-1 0 16,-21 0-16,22 0 0,-22 0 0,0 22 15,0-1-15,0 0 0,-21 0 16,0 21-16,0 1 0,0-22 0,0 21 16,-21 1-16,0-22 0,0 21 0,0-21 15,21 22-15,-22-22 0,1 0 16,0 0-16,0-21 0,21 21 0,0 0 15,-42-21 1</inkml:trace>
  <inkml:trace contextRef="#ctx0" brushRef="#br2" timeOffset="134637.25">26543 7493 0,'42'-21'16</inkml:trace>
  <inkml:trace contextRef="#ctx0" brushRef="#br2" timeOffset="135032.01">26945 7281 0,'0'85'16,"0"-64"-16,-21-42 15,21 0-15,-21 0 0,0 0 16,-1 21-16,1 0 0,-21 0 16,21 0-16,0 21 0,-1 0 0,-20 0 15,21 21-15,0-20 0,0-1 0,-1 21 16,22-21-16,-21 0 15,21 22-15,-21-22 0,21 0 0,0 0 16,0 0-16,0 1 0,21-1 16,0-21-16,1 0 0,-1 21 15,21-21-15,-21 0 0,0 0 0,22 0 16,-22 0-16,21 0 0,-21-21 16,1 0-16,-1 21 0,21-22 0,-21 1 0,0 0 15,-21-21-15,0 21 0,22-22 16,-22 22-16,0-21 0,0-1 0,0 22 15,0-21-15,0 21 0,-22-22 16,1 22-16,0 21 0,0-21 16,0 21-16,0 0 0,-1 0 0,1 0 15,-21 0-15,21 21 0,0-21 16,21 21-16,-22 1 0,22-1 16,0 0-16,22 0 15,-1-21-15,0 0 0,0 0 0,0 0 16</inkml:trace>
  <inkml:trace contextRef="#ctx0" brushRef="#br2" timeOffset="135171.94">27622 6964 0,'0'0'0,"0"-21"0,0 0 16</inkml:trace>
  <inkml:trace contextRef="#ctx0" brushRef="#br2" timeOffset="135367.82">27559 6985 0,'-21'42'16,"-43"85"-1,149-296-15,-191 381 0,85-170 0,0 0 16,0 1-16,21-1 0,-22 0 0,1 1 16,-21 20-16,21 22 15,21-64-15,-21 0 16,21 0-16,0 1 0,0-1 15,21-21 1,0 0-16,0 0 0,0 0 16,0 0-16,1 0 15,-1 0-15,-21-21 0,21-1 0,-21 1 16,21 21-16,-21-21 0</inkml:trace>
  <inkml:trace contextRef="#ctx0" brushRef="#br2" timeOffset="135559.72">27199 7324 0,'42'0'31,"-20"0"-31,-1 0 16,0 0-16,0 0 0,21 0 0,-20 0 15,-1 0-15,0 0 0,21 0 0,-21 0 16,1 0-16,-1 0 0,0 0 15,0-21-15,0 21 0,0-22 0</inkml:trace>
  <inkml:trace contextRef="#ctx0" brushRef="#br2" timeOffset="136535.57">28808 7281 0,'0'22'0,"-85"126"32,85-106-32,-21-21 0,-21 85 15,42-85-15,0 22 16,0-1-1,21-42-15,0 0 0,0 0 16,0 0-16,43 0 16,-22 0-16,0-21 0,1 21 0,-1-21 15,0-1-15,1 1 0,-1 0 0,0-21 16,1 21-16,-1-22 0,-21 22 16,22-21-16,-22-1 0,21-20 15,-21 42-15,0-22 0,-21 22 16,0 0-16,0 42 15,0 0 1,-21 22-16,0-22 16,0 0-16,0 21 0,0-20 0,-1 20 15,1-21-15,0 21 0,0-20 0,21 20 16,0-21-16,0 0 0,0 43 16,0-43-1,21-21-15,0 21 16,22-21-16,-22 0 0,0 0 15,21-21-15,1 21 0,-22-21 16,21 0-16,0-1 0,1 1 0,-1 0 16,0 0-16,1-43 0,20 22 0,-20 21 15,-1-21-15,-21 20 0,21-20 16,-20 21-16,20 0 0,-42 0 0,0-1 16,0 1-16,-21 21 15,0 0-15,-1 0 16,1 43-16,0-22 0,0 0 0,0 0 15,21 0-15,-21 0 0,21 1 16,0 20-16,0-21 0,0 0 16,0 22-16,0-22 0,0 0 0,21 21 15,-21-21-15,21 1 0,-21 20 16,0-21 0,-21-21-1,0 0-15,-1-42 16</inkml:trace>
  <inkml:trace contextRef="#ctx0" brushRef="#br2" timeOffset="136624.53">29676 7641 0,'0'0'32,"0"21"-1,21 1-31,0-22 0</inkml:trace>
  <inkml:trace contextRef="#ctx0" brushRef="#br2" timeOffset="136879.39">29866 7768 0,'21'0'16,"0"0"-16,128-21 15,-340 42-15,424-42 0,-191 21 0,43 0 16,-43-21-16,1 21 0,-1-21 16,0 0-16,1-1 0,-1 1 0,0 0 15,-21 0-15,1-21 0,-1 20 0,0-20 16,0 21-16,-21 0 0,0 0 16,0-1-16,0 1 0,-21 21 15,0 0 1,0 0-16,-1 0 0,1 43 15,0-22-15,-21 0 0,21 0 0,21 21 16,0-20-16,-22 41 16,22-42-16,0 0 0,0 1 0,0-1 15,0 0-15,22-21 0,-1 21 16,0-21-16</inkml:trace>
  <inkml:trace contextRef="#ctx0" brushRef="#br2" timeOffset="136930.35">30840 7662 0</inkml:trace>
  <inkml:trace contextRef="#ctx0" brushRef="#br2" timeOffset="141097.75">19621 8742 0,'-63'0'31,"42"0"-31,0 0 16,21 21-16,0 0 15,0 0-15,0 1 0,0-1 0,0 0 16,0 0-16,0 0 0,0 0 15,21 1-15,0-22 0,0 0 16,0 0-16,0 0 0,22 0 0,-22 0 16,21 0-16,1-22 0,-22 1 15,21 0-15,0 21 0,43-63 16,-21 20-16,-43 22 16,0 0-16,0 0 0,-21 0 15,0-1-15,0 1 0,0 0 0,0 0 16,-21 21-1,0 0-15,0 0 16,-1 21-16,22 0 0,-21 0 0,0 1 16,21 20-16,0 0 0,-21 43 15,21-43-15,-21 22 0,21 20 16,0-41-16,0-1 0,0 0 16,0 1-16,0-1 0,-21 0 15,21 1-15,-22-22 0,22 21 16,-21-21-16,0 22 15,21-22-15,-21 0 0,0-21 16,0 0-16,-1 0 0,1 0 16,0 0-16,0-21 0,0 0 0,0 0 15,-1 21-15,-20-22 0,21 1 16,-43-21-16,43 21 0,-21 0 16,21-1-16,-22 22 0,43-21 15,0 42 1,0 1-16,0-1 15,22 0-15,-1 0 16,0 0-16,0-21 0,0 21 16,-21 1-16,43-22 0,-22 21 0,0-21 15,0 0-15,21 0 0,-20 0 0,20 0 16,0 0-16,-21 0 0,22 0 16,41-21-16,-41-1 0,-22 1 15,21 0-15,-21 0 0,1 0 0,20 0 16,-21-1-16,0 1 0,-21-21 15,21 21-15,-21-22 0,22 22 16,-22 0-16,0 0 0,0 42 31,0 0-31,-22 0 16,22 1-16,-21-1 0,21 0 16,-21 0-16,21 0 0,0 0 15,0 1-15,0-1 0,0 0 0,-21 0 16,21 0-16,21-21 47,0-21-47,-21 0 0,21 21 15,1-21-15,-1 0 0,0-1 16,0 22-16,0-21 0,0 0 0,-21 0 16,22 21-16,-1 0 0,0 0 0,0 0 15,-21 21 1,0 0-1,0 0-15,0 1 0,0-1 16,21 0-16,-21 0 16,0 0-16,21 0 0,1-21 15,-1 0-15,0 22 0,21-22 16,-21 0-16,22 0 0,-1 0 0,0 0 16,1 0-16,-1-22 0,0 22 15,1-21-15,-1 0 0,0 21 0,1-21 16,-1 0-16,0 0 0,-20-1 15,-1 1-15,0-21 0,0 21 16,-21 0-16,0-22 0,0 22 0,0-21 16,0 21-16,0-1 0,0-20 15,0 21-15,-21 21 0,0 0 16,0 0-16,-1 0 0,1 0 0,0 21 16,0 0-16,-43 22 0,43-1 15,0-21-15,0 21 0,0-20 16,0 20-16,-1-21 0,22 0 0,0 22 15,0 20 1,0-42-16,22-21 0,-1 0 16,0 0-16,0 0 0,0 0 0,0 0 15,1 0-15,-1 0 0,21 0 16,-21-21-16,0 0 0,1 0 16,-1 0-16,0-1 0,21 1 0,-21-21 15,1 21-15,-22-22 0,21 1 16,0 0-16,0-1 0,0 1 0,0-64 15,1 43-15,-22 20 16,21-20-16,0 21 0,-21-1 0,21 1 16,-21 21-16,21 0 0,-21-1 0,0 1 15,0 42 1,0 1-16,-21-1 0,0 0 0,0 21 16,0 1-16,21-1 0,-22 21 15,-20 43-15,21-63 16,21 62-16,-21-62 15,0 41-15,21-62 0,0 20 16,0-21-16,0 43 0,0-43 16,0 0-16,0 0 0,21-21 15,0 0 1,0 0-16,64 0 16,-64 0-16,21-21 0,1 21 15,-1-21-15,-21 0 0,21-1 0,1 22 16,-1-21-16,-21-21 0,22 0 15,-22 20-15,-21 1 0,21 0 16,-21 0-16,0 0 0,-21 21 16,0 0-1,-1 0-15,1 0 0,0 21 0,0 0 16,0 0-16,0 0 0,21 1 16,-22-1-16,22 0 0,-21 0 0,21 0 15,0 0-15,0 1 0,0-1 0,0 0 16,0 0-16,0 0 15,21-21-15,1 0 16,-1 0-16,0 0 16,0 0-16,0-21 0,0 21 15,1-21-15,-1 0 0,0 21 16,-21-21-16,21-1 0,0 1 0,0 0 16,1-21-16,-1 21 0,42-22 15,-20 1 1,-22 21-16,0 21 0,0 0 0,0 0 15,0 0-15,22 0 0,-22 0 0,0 0 16,0 21-16,0-21 0,1 21 0,-1 0 16,-21 0-16,0 1 0,0-1 0,0 0 15,0 21-15,0-21 0,0 1 16,-21-1-16,-1 0 0,1 0 16,0-21-16,21 21 0,-21-21 0,0 0 15,21 21-15,0-42 47,21 21-47,0-21 0,0 21 0,0-21 16,1 0-16,-1 0 0,0-1 15,0 1-15,0-21 0,0 21 0,1 0 16,20-1-16,-21-20 0,0 21 16,0 0-16,-21 0 15,-21 21 16,0 21-31,0 0 0,21 0 16,-21 0-16,21 0 0,-21 1 16,21-1-16,-22 0 0,22 0 0,0 0 15,0 0-15,0 1 0,0-1 16,0 0-16,0 0 0,22-21 16,-1 21-16,0-21 0,0 0 15,21 0-15,-20 0 0,20 0 0,-21 0 16,64 0-16,-1-21 15,-62 0-15,20 0 16,-21 21-16,0-21 0,0-1 0,-21-20 16,22 21-16,-22 0 0,21 0 15,-21-43 1,0 43-16,0 42 31,-21 0-31,21 0 16,-22 1-16,22-1 0,0 0 0,0 0 15,0 0-15,0 0 16,0 1-16,0-1 0,0 0 16,43 0-1,-22-21-15,0 0 0,0 0 16,22 0-16,-22 0 0,21 0 0,-21 0 16,22 0-16,-22-21 0,0 0 0,0 21 15,0-21-15,0-1 0,1 1 16,-1 0-16,-21 0 0,0 0 15,21 0-15,-21-22 0,0 22 16,0 42 15,-21-21-31,21 21 0,-21 1 0,-1-1 16,1 0-16,21 0 0,-21 0 0,0 0 16,21 1-16,-21-1 15,21 0-15,-21 0 0,42-21 47,0-21-47,-21 0 16,21 21-16,0-21 0,-21-1 15,21 1-15,1 0 0,-1 0 16,0 0-16,21-22 0,-21 22 0,1 0 16,20 0-16,-21 0 0,21 0 15,-20 21-15,20 0 0,-21 0 0,0 0 16,0 0-16,-21 21 0,0 0 15,0 0-15,0 0 0,0 22 0,-21-22 16,21 0-16,-21 0 0,0 0 16,21 0-16,0 1 0,-21-1 15,21 0-15,0 0 0,0 0 16,21-21-16,0 0 0,0 21 16,0-21-16,22 0 15,-22 0-15,21 0 0,1 0 16,-1 0-16,0 0 0,1 0 0,-1-21 0,0 0 15,1 21-15,-22-21 0,21 0 16,-21 0-16,22-1 0,-22-20 0,0-21 16,-21 41-16,21-41 15,-21 42-15,0 0 0,0-1 16,-21 1-16,0 21 0,0 0 0,-22 0 16,1 0-16,21 21 0,-43 22 15,22-22-15,0 0 16,20 0-16,-20 0 0,21 1 15,0-1-15,0 0 0,-1 0 0,22 0 16,0 0 0,22 1-16,-1-22 15,0 0-15,0 0 0,0 0 0,0 0 16,1 0-16,-1 0 0,21 0 16,0 21-16,-42 0 15,0 0-15,22 21 16,-22-20-16,0-1 0,0 0 0,0 42 15,0-20-15,0-1 0,0 0 16,0 1-16,0-1 0,-22 0 16,22 1-16,0-1 0,-21 0 0,0 22 15,0-22-15,0 1 0,0-1 0,-1 0 16,-20 1-16,-43 62 16,64-83-16,-21-1 15,21 0-15,-22 0 0,22-21 0,-21 0 16,21 0-16,-43 0 0,43-21 15,0 0-15,21 0 16,-21-1-16,21 1 0,-21-21 0,21 21 16,0-22-16,0-84 15,0 85-15</inkml:trace>
  <inkml:trace contextRef="#ctx0" brushRef="#br2" timeOffset="141389.56">23199 8594 0,'0'0'0,"-22"0"16,44 0 15,-1 0-15,0 0-16,0 0 15,0-21 1,0-1 0,-21 1-16</inkml:trace>
  <inkml:trace contextRef="#ctx0" brushRef="#br2" timeOffset="141832.31">25379 9017 0,'21'-21'0,"-42"42"0,42-63 15,0 21-15,0 21 0,-21-22 0,21 22 16,-21 22 0,0-1-16,0 0 0,0 0 15,0 21-15,-21-20 0,21 20 0,-21-21 16,0 21-16,0-20 0,0-1 16,-1 0-16,22 0 0,0 0 0,-21 0 15,21 1-15,-21-22 0,21-22 47,21 1-47,-21 0 0,21 0 16,-21 0-16</inkml:trace>
  <inkml:trace contextRef="#ctx0" brushRef="#br2" timeOffset="142169.12">25717 8573 0,'-21'0'0,"42"0"0,-63 0 0,21 0 0,0 0 16,0 21-16,-1-21 0,1 21 16,0 0-16,0-21 0,0 21 15,0-21-15,21 21 16,21-21 0,0 0-16,0 0 0,0 0 15,0 0-15,1-21 0,-1 0 0,0 21 16,0-21-16,0 0 0,0-22 15,-21 22-15,-21 21 32,0 0-32,0 0 0,0 0 15,0 0-15,-1 21 0,1 1 0,0-1 16,0-21-16,21 21 0,-21 0 16,21 0-16,0 0 15,0 1-15,21-1 0,0-21 0,21 21 16,-20-21-16,20 21 0,-21-21 0</inkml:trace>
  <inkml:trace contextRef="#ctx0" brushRef="#br2" timeOffset="142599.87">26077 8827 0,'0'63'31,"-21"-42"-31,0 22 16,21-22-16,-21 0 0,21 0 15,-21 0-15,-1 22 0,22-22 0,-21 0 16,21 0-16,-21 0 0,21 0 16,-21 1-16,21-1 0,0-42 47,0-1-32,0 1-15,0 0 0,0 0 16,21-21-16,0 20 0,0-20 15,1 21-15,-1-21 0,42-43 16,-42 43-16,22 20 0,-1 1 16,-21 0-16,22 0 0,-1 0 0,-21 21 15,21 0-15,-20 0 0,20 42 16,0-21-16,-42 0 0,21 22 16,-21-22-16,22 21 0,-22 1 0,0-22 15,0 21-15,0 0 0,0-20 0,0 20 16,-22-21-16,1 0 0,0 0 15,21 1-15,0-1 0,-21-21 0,21 21 16,-21-21-16,0 0 0,-1 0 16</inkml:trace>
  <inkml:trace contextRef="#ctx0" brushRef="#br2" timeOffset="142991.76">27580 8467 0,'42'-43'32,"-20"43"-32,-1 22 15,0-1-15,-21 0 0,21 21 0,0-21 16,0 43-16,1-22 0,-1 22 16,0-22-16,0 22 0,-21-1 0,21 1 15,-21-22-15,21 21 0,-21-20 16,0-1-16,0 0 0,0-20 0,22 20 15,-22-21-15,0 0 0,0 0 16,21-21 0,-21-21-1,0 0-15,0 0 16,21 0-16,0 0 0</inkml:trace>
  <inkml:trace contextRef="#ctx0" brushRef="#br2" timeOffset="143251.62">28384 8403 0,'0'-63'31,"0"126"-31,-21-126 0,0 84 16,0 21-16,-43 1 0,22-1 16,0 0-16,-22 1 0,22 20 15,-22-21-15,22 22 0,-21-1 0,-43 43 16,-42 64-1,105-128-15,1 0 0,0 1 16,20-22-16,-20 21 0,21-21 0,21 0 16,0 1-16,-21-22 0,21 21 15,21-21 1,0 0-16,0 0 0,0 0 0,22 0 16</inkml:trace>
  <inkml:trace contextRef="#ctx0" brushRef="#br2" timeOffset="143561.15">28406 8932 0,'0'-21'0,"0"42"0,0-21 31,0 22-31,0-1 16,0 21-16,0-21 0,-22 22 0,22-1 15,-21 0-15,0 1 16,21-1-16,-21 0 0,0 1 0,0-1 16,-1 21-16,22-20 0,-21 20 0,0-20 15,0 20-15,0-21 0,0 22 16,-1-22-16,1 22 0,0-22 0,0 43 16,0-43-16,0 0 0,21 1 15,0-22-15,0 0 0,0 0 0,0 0 16,21-21-1</inkml:trace>
  <inkml:trace contextRef="#ctx0" brushRef="#br2" timeOffset="143903.96">28384 9165 0,'0'-42'0,"0"0"15,0-1-15,0 22 0,0-21 0,22 21 16,-1-22-16,-21 22 0,21 0 0,0 0 16,0 0-16,22 21 0,-22 0 15,0-22-15,21 22 0,1 0 0,-22 0 16,21 22-16,-21-1 0,0 0 16,22 0-16,-43 21 0,21 1 0,-21-22 15,0 64-15,0-64 16,-21 21-16,0-21 0,-1 0 0,1 1 15,-21-1-15,21 0 0,-22 0 16,22-21-16,-42 0 0,20 0 16,22 0-16,-21 0 0,21 0 15,0 0-15,21-21 32,21 21-32,0-21 0,0 21 0,0-21 15,0-1-15,22 22 0</inkml:trace>
  <inkml:trace contextRef="#ctx0" brushRef="#br2" timeOffset="144376.98">29189 9017 0,'21'-21'0,"-42"42"0,63-63 0,-42 21 16,0-22-16,0 22 0,0 0 0,0 0 15,0 0-15,0-1 0,0 1 0,-21 21 16,0 0-16,0 0 15,-1 0-15,1 0 0,-21 21 0,21 1 16,-22-1-16,22 0 0,0 21 16,-21-21-16,21 22 0,-1-22 0,1 21 15,0-21-15,21 1 0,-21 20 16,21-21-16,0 0 0,0 0 16,0 1-16,21-1 0,0-21 15,0 0-15,1 0 0,20 0 16,-21 0-1,0 0-15,0 0 0,1-21 0,-1-1 0,0 1 16,0 0-16,21 0 0,-20-21 0,-1-1 16,0 22-16,0-21 0,0-1 15,0 1-15,-21 21 0,0 0 0,22 21 16,-22 21 0,0 0-16,0 0 15,-22 22-15,1-22 0,21 21 0,0-21 16,-21 64-16,21-64 15,0 0-15,0 22 0,0-22 0,0 0 16,0 0-16,0 0 0,21 0 16,0-21-16,1 0 15,-1 0-15,0 0 0,0 0 16,0 0-16,0-21 0,1 21 16,-1-21-16</inkml:trace>
  <inkml:trace contextRef="#ctx0" brushRef="#br2" timeOffset="144660.41">29887 8403 0,'0'0'16,"0"-21"-16,-21 21 16,0 21-16,0 0 15,21 1-15,0-1 0,-21 0 0,-1 21 16,22-21-16,-21 22 0,21-1 15,-42 64-15,42-43 0,-21-20 16,0 63-16,21-64 16,-22 0-16,1 1 0,21-1 0,0 0 15,0-21-15,-21 1 0,21 20 16,0-21-16,0 0 16,0-42 15,21 0-31</inkml:trace>
  <inkml:trace contextRef="#ctx0" brushRef="#br2" timeOffset="145164.12">30353 8340 0,'0'0'0,"0"-21"31,0 42-31,-21 0 15,0 0-15,-1 0 0,22 22 16,-21-1-16,0-21 0,0 21 0,0 1 16,21 20-16,-21-20 0,-1-1 15,1 21-15,0-20 0,21 20 0,-21-20 16,0-1-16,0 0 0,-1 1 16,1-22-16,21 21 0,-21-21 0,0 0 15,21 1-15,0-1 0,-21-21 16,21-21-1,0-1 1,0 1-16,0-21 16,21 21-16,0 0 0,0-22 15,0 1-15,1 0 0,20-1 0,-21 22 16,21-21-16,1-1 0,-1 1 0,0 21 16,-20-21-16,20 20 0,0 22 15,1 0-15,-22 0 0,21 0 0,-21 0 16,0 22-16,1-1 0,-1 0 15,-21 21-15,0 1 0,0-1 0,0 0 16,0 1-16,-21-1 0,-1 0 0,1 1 16,21-22-16,-21 21 15,-42 22-15,41-43 0,1-21 16,21 21-16,-21-21 0,0 0 16,0 0-1,0 0-15,-1-21 0,1 21 16,0-21-16,0-1 0</inkml:trace>
  <inkml:trace contextRef="#ctx0" brushRef="#br2" timeOffset="145380">29591 8678 0,'0'0'0,"42"0"31,-21 0-31,1 0 0,20 0 0,-21 0 16,21 0-16,-20 0 0,20 0 16,0 0-16,1 0 0,-22 22 0,21-22 15,0 0-15,-20 0 0,-1 0 0,0 21 16,0-21-16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BE39-5BF1-492F-8812-16F0690F1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E7628-9E27-4CE4-9211-67F556BD6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CE494-6764-4B9C-AA6E-A89F6D31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A5E7-C4E5-4826-BE2A-2767B4B054B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4FEA-E5E6-416A-A156-DDBCBEFC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4C154-300F-418C-AF3D-3D5227ED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4080-0400-42B0-9B79-828A8AE02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61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E838-70F9-4992-81D6-33A80FBA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8C569-849F-4A2D-9E7E-E4569CC80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2160-BF46-41E2-BF64-F25359A4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A5E7-C4E5-4826-BE2A-2767B4B054B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9A1B-8020-44ED-9380-57F10232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49AC8-8C3A-403D-8527-7D6388FA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4080-0400-42B0-9B79-828A8AE02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91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11E0B-99DE-427F-8C20-2E6AEB86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AC620-6AF4-47ED-A98B-634C8AE11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8760-BD14-4734-B139-930FAD95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A5E7-C4E5-4826-BE2A-2767B4B054B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B1346-226D-442B-9A31-D81B4A04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B914-0BC8-47F5-8A44-27EF12A8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4080-0400-42B0-9B79-828A8AE02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97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F8FD-DA8E-47DD-AF2C-5D24B70F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AD4F-0B55-494D-A666-B61510266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1DB39-0578-48B9-BA38-EDFCB8A0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A5E7-C4E5-4826-BE2A-2767B4B054B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A5A8C-2FA6-487B-AF1D-A799A53B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A5F82-6134-45CD-A105-C6D848BD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4080-0400-42B0-9B79-828A8AE02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74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E24F-2ECD-4BE7-B439-F3CDEC83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C3E76-1FA7-4BFD-8D7B-47E42B98C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38AD-004B-4725-83D0-57541305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A5E7-C4E5-4826-BE2A-2767B4B054B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A8D70-8029-4E8D-A452-2EE2E868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3C84-94FB-469D-96BE-E3AEE970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4080-0400-42B0-9B79-828A8AE02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53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9EE0-B9BD-42A2-9F31-980BA222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8DED-E9D6-4BBF-B8A9-12C2BA9A5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E0D56-2ACF-410C-B502-6A761F59C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FD9ED-460F-454A-86DE-40236800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A5E7-C4E5-4826-BE2A-2767B4B054B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BAAE3-1B8A-4E60-A5F7-3F53D552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4CF0C-9B7D-4415-8D84-00EB5707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4080-0400-42B0-9B79-828A8AE02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16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6861-E63F-4CD5-942F-F517A29A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CB52-716F-4961-9822-85B099EF9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11F3D-DB07-42C0-A449-F0FD8CA19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07332-4711-4AC9-8399-EAECD9C4F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D9BB0-3A11-403B-96E6-A8BC26AC8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FB51B-A56F-47AA-BD0F-5F42A592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A5E7-C4E5-4826-BE2A-2767B4B054B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C3E9B-B0EE-4291-A84D-3E4AFCA1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825C8-A212-4D34-9CE0-2669B06B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4080-0400-42B0-9B79-828A8AE02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77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A4F7-FD26-4137-A41B-3AF34B32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3D6E4-F49A-4701-855E-35424602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A5E7-C4E5-4826-BE2A-2767B4B054B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AED98-0573-4173-88D6-038B5107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69DA4-53D8-4654-B7AF-8F2C2B88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4080-0400-42B0-9B79-828A8AE02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66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EF8D3-4206-47F1-B089-9C72F4A9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A5E7-C4E5-4826-BE2A-2767B4B054B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7D660-E887-4E86-BA59-C0913A74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A6A59-B5D2-4E94-8101-92B3B565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4080-0400-42B0-9B79-828A8AE02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90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7A87-5A20-4D00-B012-BD085102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E9F7-71B0-4F93-A722-014C582B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0D359-7ACC-4223-9A6A-825D1133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53615-7428-416E-93D3-8DFEFF8F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A5E7-C4E5-4826-BE2A-2767B4B054B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BB405-C729-44FE-87FD-AB1556B6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A3099-550D-47D5-802B-435DEB31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4080-0400-42B0-9B79-828A8AE02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68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F3CE-F0C6-40AB-883A-6A2AD8DB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A9D15-D083-4FAE-B824-2EF37931F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F18F0-BC99-4E29-8708-2E6E7B82C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80773-A0D9-450B-92D2-4A25E8CA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A5E7-C4E5-4826-BE2A-2767B4B054B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29534-32D3-49BA-B785-1279C026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C50C-F702-48ED-9659-ACB97811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4080-0400-42B0-9B79-828A8AE02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3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E5F56-16A4-4EA5-8ADE-00077C5E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426F8-847B-4DC7-997A-281379A6F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5CF8E-3560-4B05-96FE-DE6E23145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A5E7-C4E5-4826-BE2A-2767B4B054B9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FDF6-49AD-4CDC-A143-018C042CE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B79EE-85E3-49EF-B7A6-8EA5F7DCE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84080-0400-42B0-9B79-828A8AE02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48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9C5B-505B-45EB-A175-834EEE2D5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D2764-E6EC-4376-9D06-68AC59078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FCB95B-18D3-4334-905A-ED7815A8D717}"/>
                  </a:ext>
                </a:extLst>
              </p14:cNvPr>
              <p14:cNvContentPartPr/>
              <p14:nvPr/>
            </p14:nvContentPartPr>
            <p14:xfrm>
              <a:off x="662760" y="60840"/>
              <a:ext cx="8527320" cy="580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FCB95B-18D3-4334-905A-ED7815A8D7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51480"/>
                <a:ext cx="854604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727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9C5B-505B-45EB-A175-834EEE2D5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D2764-E6EC-4376-9D06-68AC59078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1DE71D-D41B-40B9-B31D-BC6BB10858D8}"/>
                  </a:ext>
                </a:extLst>
              </p14:cNvPr>
              <p14:cNvContentPartPr/>
              <p14:nvPr/>
            </p14:nvContentPartPr>
            <p14:xfrm>
              <a:off x="144720" y="7560"/>
              <a:ext cx="8321400" cy="494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1DE71D-D41B-40B9-B31D-BC6BB10858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-1800"/>
                <a:ext cx="8340120" cy="49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25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9C5B-505B-45EB-A175-834EEE2D5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D2764-E6EC-4376-9D06-68AC59078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E2565E-7A0F-49AF-8E9F-023C435A39BF}"/>
                  </a:ext>
                </a:extLst>
              </p14:cNvPr>
              <p14:cNvContentPartPr/>
              <p14:nvPr/>
            </p14:nvContentPartPr>
            <p14:xfrm>
              <a:off x="114120" y="99000"/>
              <a:ext cx="12070440" cy="429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E2565E-7A0F-49AF-8E9F-023C435A39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89640"/>
                <a:ext cx="12089160" cy="43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088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9C5B-505B-45EB-A175-834EEE2D5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D2764-E6EC-4376-9D06-68AC59078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605AD6-0EC6-4E53-A50A-26C4A6F978BA}"/>
                  </a:ext>
                </a:extLst>
              </p14:cNvPr>
              <p14:cNvContentPartPr/>
              <p14:nvPr/>
            </p14:nvContentPartPr>
            <p14:xfrm>
              <a:off x="236160" y="38160"/>
              <a:ext cx="11796120" cy="681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605AD6-0EC6-4E53-A50A-26C4A6F978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28800"/>
                <a:ext cx="11814840" cy="68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07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9C5B-505B-45EB-A175-834EEE2D5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D2764-E6EC-4376-9D06-68AC59078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938730-99DF-4556-8478-A1E6B7C5B324}"/>
                  </a:ext>
                </a:extLst>
              </p14:cNvPr>
              <p14:cNvContentPartPr/>
              <p14:nvPr/>
            </p14:nvContentPartPr>
            <p14:xfrm>
              <a:off x="609480" y="0"/>
              <a:ext cx="8527320" cy="593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938730-99DF-4556-8478-A1E6B7C5B3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-9360"/>
                <a:ext cx="8546040" cy="59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969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9C5B-505B-45EB-A175-834EEE2D5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D2764-E6EC-4376-9D06-68AC59078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70D697-5E39-489A-B85D-78D7681DCF79}"/>
                  </a:ext>
                </a:extLst>
              </p14:cNvPr>
              <p14:cNvContentPartPr/>
              <p14:nvPr/>
            </p14:nvContentPartPr>
            <p14:xfrm>
              <a:off x="7560" y="0"/>
              <a:ext cx="12177000" cy="582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70D697-5E39-489A-B85D-78D7681DCF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-9360"/>
                <a:ext cx="12195720" cy="58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306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2021-06-25T10:09:42Z</dcterms:created>
  <dcterms:modified xsi:type="dcterms:W3CDTF">2021-06-25T10:35:01Z</dcterms:modified>
</cp:coreProperties>
</file>