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09:39:38.2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3111 4233 0</inkml:trace>
  <inkml:trace contextRef="#ctx0" brushRef="#br0" timeOffset="1898.54">3260 614 0,'0'0'0,"-22"0"0,22-21 0,-21 21 16,0-21-16,0-1 0,21 1 15,-21 0-15,21 0 16,-21 0-16,21 0 16,0-1-1,0 44 16,21-22-31,-21 21 16,21 0-16,0 0 0,0 0 16,0 0-16,1 1 0,-1 20 0,21-21 15,-21 21-15,0 1 0,22-22 16,-22 21-16,21 1 0,-21-1 0,22-21 16,-22 21-16,0 1 0,21-22 15,-20 21-15,-1-21 0,0 1 0,0-1 16,0 0-16,0 0 15,-21 0-15,0 0 0,22-21 0,-22 22 16,21-22-16,-21-22 47,-21 1-31,21 0-16,-22 0 0,22-21 15</inkml:trace>
  <inkml:trace contextRef="#ctx0" brushRef="#br0" timeOffset="2250.34">3768 508 0,'0'-21'0,"0"42"0,0-63 0,-22 42 15,22-21-15,0-1 0,-21 22 16,21-21-16,-21 21 0,0 0 15,0 0-15,0 21 16,-1 1-16,22-1 0,-21 0 0,0 0 16,0 21-16,-21 1 0,20-1 15,1 22-15,-21-1 0,0 1 0,20-1 16,-20 1-16,0-1 16,21 1-16,-22-22 0,1 21 0,21-20 15,0-22-15,-1 21 0,1-21 16,21 1-16,-21-1 0,21 0 0,21-21 47,0 0-47,1 0 0,-1 0 15,0-21-15,0 0 0,0-1 16,0 1-16,22 21 0</inkml:trace>
  <inkml:trace contextRef="#ctx0" brushRef="#br0" timeOffset="2651.24">3979 889 0,'0'21'46,"0"0"-46,0 1 16,0-1-16,0 21 16,0 0-16,0-20 0,0 41 0,0-21 15,0 1-15,0 20 0,0-20 16,21 20-16,-21 1 0,0-1 0,0 1 16,0-1-16,0 1 0,0 20 15,0-20-15,0-22 0,-21 22 0,21-22 16,-21 21-16,21-20 0,0-22 0,0 21 15,0-21-15,0 22 0,0-22 16,0 0-16,0-42 31,0 0-31,0 0 16,21-1-16,0 1 0,-21-21 16,0 0-16,22-1 0,-22-20 15,21 20-15</inkml:trace>
  <inkml:trace contextRef="#ctx0" brushRef="#br0" timeOffset="2986.05">4000 1122 0,'0'0'0,"0"-21"0,-63-106 32,42 106-32,21-1 0,0 1 0,0 0 15,0 0-15,21 0 0,0 0 16,0 21-16,0-22 0,22 1 15,-22 21-15,21 0 0,1 0 16,-1 0-16,0 0 0,1 0 0,-1 21 16,-21 1-16,21-1 0,-20 0 15,-1 21-15,-21 1 0,0-22 16,0 21-16,0 0 0,-43-20 0,22 20 16,-21-21-16,0 0 0,-1 22 15,22-22-15,-21 0 0,-1-21 0,1 21 16,21 0-16,-21-21 0,20 0 15,1 0-15,42-21 32,1 0-17,-1 0-15,0 21 0,0-21 0</inkml:trace>
  <inkml:trace contextRef="#ctx0" brushRef="#br0" timeOffset="3526.74">4868 868 0,'0'0'0,"0"-21"16,0 0-16,0-1 16,0 1-16,-21 0 0,0 21 0,21-21 15,-21 21-15,0 0 0,-1 0 16,1 0-16,0 0 0,0 0 15,0 21-15,0 0 0,-1 22 16,-20-22-16,21 21 0,0 0 0,0 1 16,-1-1-16,1 0 0,0 1 15,21-22-15,0 21 0,-21 1 0,21-22 16,0 0-16,0 21 0,0-21 16,0 1-16,21-22 0,0 0 15,22 0-15,-22 0 16,0 0-16,21 0 0,-21-22 0,1 1 15,20 0-15,-21 0 16,0 0-16,22-22 0,-22 22 0,0-21 16,0 0-16,-21-1 0,21 1 15,-21 0-15,21 20 0,-21-20 0,0 21 16,0 0-16,0 0 0,0-1 16,0 44-1,0 20 1,0-21-16,0 21 0,0-20 15,0 20-15,0 0 16,0-21-16,0 22 0,0-1 0,0-21 0,0 22 16,0-22-16,0 0 0,0 0 15,0 0-15,0 0 0,22-21 16,-1 22-16,0-22 16,0 0-16,0 0 0,-21-22 15,21 1-15</inkml:trace>
  <inkml:trace contextRef="#ctx0" brushRef="#br0" timeOffset="3818.2">5440 445 0,'0'0'0,"-21"0"15,-1 0 1,1 0-16,21 21 15,0 21-15,0-21 0,-21 22 16,21-1-16,0 0 0,0 22 0,-21-22 16,21 22-16,0-22 0,0 21 15,0-20-15,0 20 0,0-20 0,0-1 16,0 0-16,0-21 0,0 22 16,0-22-16,0 0 0,0 0 0,0 0 15,21-42 16</inkml:trace>
  <inkml:trace contextRef="#ctx0" brushRef="#br0" timeOffset="4490.82">5080 953 0,'0'0'0,"-21"0"0,42 0 47,0 0-47,21 0 0,-20 0 16,20-22-16,0 22 0,1-21 15,20 21-15,-21-21 0,22 0 16,-22 0-16,22 0 0,-22-1 0,22 1 16,-22 0-16,0-21 0,1 21 15,-1-1-15,0-20 0,-21 21 0,1-21 16,-22 20-16,0 1 0,0 0 15,0 0-15,0 0 0,0 0 0,-22-1 16,1 22 0,0 0-16,0 0 0,0 22 15,21-1-15,0 0 16,0 21-16,0-21 0,0 22 0,0-1 16,0 0-16,-21 1 15,21-1-15,0 22 0,0-22 0,0 0 16,0 1-16,0-1 0,-22 0 0,22 1 15,0-1-15,0-21 0,0 21 16,0-20-16,0-1 0,0 0 0,0 0 16,-21 0-16,21 0 15,-21-21 1,21-21 0,0 0-1,0 0-15,0-21 0,21 20 16,0-20-16,1 21 0,-1-21 0,0-1 15,0 1-15,0 21 16,22-22-16,-22 1 0,21 21 0,0 0 16,-20 0-16,20-1 0,-21 1 15,21 21-15,-20 0 0,-1 0 0,21 21 16,-21-21-16,-21 22 0,21 20 16,1-21-16,-1 0 0,-21 22 0,0-22 15,0 21-15,0-21 0,0 22 0,0-22 16,0 0-16,0 21 0,0-21 15,0 1-15,0-1 0,0 0 16,0 0-16,0 0 0,-21 0 16</inkml:trace>
  <inkml:trace contextRef="#ctx0" brushRef="#br0" timeOffset="5314.21">7493 550 0,'0'0'0,"0"-21"0,-21 0 0,0 0 0,21 0 15,0 0-15,0-1 0,-22 22 16,1-21-16,21 42 16,0 22-1,0-22-15,0 0 16,0 21-16,0 1 0,0 20 0,0-20 15,0 20-15,0 1 0,0-1 16,0 1-16,0-1 0,0 1 16,0-22-16,0 21 0,0-20 0,0-1 15,-21-21-15,21 22 0,0-22 16,0 0-16,0 0 0,0 0 16,0-42-1,0 0 1,0 0-16,0 0 0,0-1 15,0 1-15,0-21 0,0 21 0,0-22 16,0 1-16,0 21 0,21-21 16,0 20-16,1-20 0,-1 21 0,21 0 15,-21 0-15,22-1 0,20 1 16,-21 0-16,1 21 0,-1 0 16,22 0-16,-22 0 0,0 21 15,1 0-15,-22 1 0,0-1 0,0 21 16,-21-21-16,0 22 0,0-22 15,-21 21-15,0 0 0,-22-20 0,1 20 16,0-21-16,-1 0 0,1 0 16,0 1-16,-1-1 0,1 0 0,21-21 15,0 0-15,-22 21 0,22-21 16,0 0-16,21-21 16,0 0-1,21 21-15,0-21 0,1 21 16,-1-22-16,21 1 0,0 0 15,1 0-15,-1 0 0</inkml:trace>
  <inkml:trace contextRef="#ctx0" brushRef="#br0" timeOffset="6030.53">8297 868 0,'0'21'16,"0"0"-1,0 0-15,0 1 0,0-1 0,-21 0 16,21 21-16,-21-21 0,21 22 16,-21-22-16,21 21 0,0-21 0,0 1 15,0 20-15,0-21 16,0 0-16,0 0 0,21 1 16,0-22-16,0 0 0,0 0 15,22 0-15,-22 0 0,0-22 16,0 1-16,22 0 0,-22 0 0,0 0 15,21 0-15,-21-22 0,1 22 16,-1-21-16,0 21 0,0-1 0,0-20 16,0 21-16,1 0 0,-22 0 15,0-1-15,21 1 0,-21 0 16,0 0 0,0 42 15,0 0-31,0 0 0,-21 1 0,21-1 15,0 21-15,0 0 0,-22 1 16,22-22-16,0 42 0,0-20 0,0-1 16,-21 0-16,21 1 0,0 20 0,0-20 15,0 20-15,0-21 0,0 22 16,0-1-16,0 1 0,21-1 0,-21-20 16,0 20-16,0 1 0,0-1 15,0 1-15,0-1 0,0-20 0,0 20 16,-21 1-16,0-22 0,21 21 0,-21-20 15,0-1-15,0 0 0,-1 1 16,22-22-16,-21 21 0,0-21 16,0 1-16,0-22 0,21 21 0,-21-21 15,-1 0-15,1 0 0,0 0 16,21-21-16,-21-1 0,0 1 0,0 0 16,-1-21-16,-20-1 0,21-20 0,0 21 15,0-22-15,-1-21 0,1 22 16,0-1-16,21-20 0,-21 20 0,21-20 15,0 20-15,0 1 0,0-1 0,0 1 16,21-1-16,0 22 0,0-1 16,22 1-16,-22 0 0,21 21 0,-21-22 15,22 22-15,-1-21 16,0 21-16,1-1 0,-22 1 0,21-21 16,1 21-16,-1 0 0,0-1 15,-21 22-15,22-21 0</inkml:trace>
  <inkml:trace contextRef="#ctx0" brushRef="#br0" timeOffset="6851.1">10774 783 0,'21'-21'0,"-42"42"0,42-84 16,-21 42-16,0-1 0,0 1 0,0 0 16,0 0-16,0 0 0,0 0 15,0-1-15,-21 1 0,0 21 31,-1 0-31,22 21 0,0 1 16,-21 20-16,0-21 16,0 21-16,0 1 0,21 20 0,-21-20 15,-1 20-15,1 1 0,0-22 16,0 21-16,21 1 0,-21-22 0,0 1 16,-1-1-16,22 0 0,0-21 0,-21 1 15,21-1-15,0 0 0,0 0 16,0-42 15,0 0-31,0 0 0,21-1 0,-21-20 16,0 21-16,22-21 0,-1-1 15,-21-20-15,21 20 0,0-20 0,0 21 16,0-22-16,1 22 16,-1-22-16,0 22 0,0 0 0,0 20 15,0-20-15,1 21 0,-22 0 16,21 0-16,0 21 0,0 0 15,-21 21-15,21 21 16,0-21-16,-21 22 0,22-1 16,-22 21-16,0 1 0,0-22 0,21 22 15,-21-1-15,0-20 0,21-1 16,-21 0-16,0 1 0,0-1 0,0 0 16,21-21-16,-21 1 0,21-1 15,-21 0-15,0-42 47,-21 0-47,0-1 16,0 1-16,-22 0 0,22 0 15</inkml:trace>
  <inkml:trace contextRef="#ctx0" brushRef="#br0" timeOffset="7031.99">10477 1143 0,'0'0'16,"0"-21"-1,22 21-15,-1 0 0,0 0 16,0 0-16,21-21 0,1 21 16,-1-21-16,0 21 0,1-22 15,20 22-15,1-21 0,-22 0 16,22 0-16,-22 21 0,21-21 0,-20 0 16,-1-1-16,0-20 0,1 21 15,-22 0-15,21-22 0</inkml:trace>
  <inkml:trace contextRef="#ctx0" brushRef="#br0" timeOffset="7278.86">11430 466 0,'0'0'16,"-21"0"15,21 21-31,0 0 0,-21 21 16,21-20-16,0 20 0,0 0 15,0 1-15,-22 20 0,22-21 16,-21 22-16,21-22 0,-21 22 0,21-22 15,0 0-15,0 22 0,0-43 16,0 21-16,0-20 0,0 20 0,0-21 16,0 0-16,0 0 0,21-21 15,0 0 1,1 0-16,-1-21 16,-21 0-16,21 0 0,0 0 15,0-22-15</inkml:trace>
  <inkml:trace contextRef="#ctx0" brushRef="#br0" timeOffset="8119.37">11769 487 0,'0'0'0,"-22"0"16,22 21-1,-21-21-15,21 21 0,-21 0 0,0 22 16,21-22-16,0 21 0,0-21 15,-21 22-15,21 20 0,-21-20 0,21-1 16,0 21-16,0-20 0,0-1 16,0 0-16,0 1 0,0-1 0,0 0 15,-22-20-15,22 20 0,0-21 16,0 0-16,0 0 0,0 1 16,0-1-16,0 0 0,22-21 15,-1 0 1,0 0-16,0 0 0,0-21 15,0 21-15,1-21 0,-1-1 16,0 1-16,0-21 0,0 21 16,0-22-16,1 1 0,-1 0 0,0-1 15,0 22-15,0-21 16,-21 0-16,0-1 0,21 22 0,-21 0 16,0 0-16,0 0 0,0-1 0,-21 22 31,21 22-16,0-1-15,0 0 0,0 0 0,0 0 16,0 0-16,0 1 0,0-1 0,21 0 16,-21 0-16,22 0 15,-1 0-15,0-21 0,0 22 0,-21-1 16,21-21-16,0 21 0,-21 0 16,0 0-16,0 0 0,0 1 15,0-1-15,0 0 16,0 0-16,0 0 15,0 0-15,0 1 16,22-22-16,-1 0 16,0 0-16,0 0 15,0 0-15,0 0 0,1 0 16,-1-22-16,0 1 0,0 21 16,0-21-16,0-21 0,1 21 0,-1-1 15,0-20-15,-21 21 0,21-21 16,0-1-16,-21 22 0,0-21 0,21-1 15,-21 22-15,22 0 0,-22 0 16,0 0-16,0 42 31,0 0-31,0 0 0,0 22 16,0-22-16,0 21 0,0-21 16,0 22-16,0-22 0,0 21 0,0-21 15,0 0-15,0 22 0,-22-22 16,22 0-16,0 0 15,22-42 17,-22 0-32,0 0 15,21-22-15,0 22 0,-21-21 16</inkml:trace>
  <inkml:trace contextRef="#ctx0" brushRef="#br0" timeOffset="8302.27">12636 614 0,'0'0'0,"-21"0"0,21-21 16,-21 21-16,21 21 62,-21-21-62,0 0 31</inkml:trace>
  <inkml:trace contextRef="#ctx0" brushRef="#br0" timeOffset="8534.71">11366 868 0,'0'0'15,"-42"0"-15,21 0 0,42 0 32,21 0-17,-20 0-15,20 0 16,0 0-16,-21-21 0,22 21 0,-1 0 16,0 0-16,1 0 0,-1-21 15,-21 21-15,22 0 0,-1 0 0</inkml:trace>
  <inkml:trace contextRef="#ctx0" brushRef="#br0" timeOffset="9137.85">12933 635 0,'0'0'0,"-21"-21"0,-1 21 15,1 0-15,0 0 16,0 0-16,21 21 16,-21 0-16,21 0 15,0 22-15,0-1 0,0 0 0,0 1 16,0-1-16,0 0 15,0 22-15,0-22 0,0 1 0,0 20 16,0-21-16,0-20 0,0 20 0,-21 0 16,21-21-16,0 1 0,0-1 15,0 0-15,0 0 0,0 0 16,0-42 15,0 0-31,0 0 0,0 0 16,0-1-16,0 1 0,0 0 15,21-21-15,0 21 0,0-1 0,0-20 16,22 21-16,-22 0 0,21 0 16,-21-1-16,22 1 0,-1 21 15,0 0-15,1-21 0,-22 21 0,21 0 16,0 0-16,-20 21 0,-1 0 16,0 1-16,0-1 0,-21 0 0,0 0 15,0 21-15,0-20 0,0-1 16,-21 21-16,0-21 0,-22 0 0,22 1 15,-21-1-15,0 0 0,-1 0 16,22 0-16,-21-21 0,21 21 0,-22-21 16,22 0-16,0 0 15,0 0-15,21-21 16,0 0 0</inkml:trace>
  <inkml:trace contextRef="#ctx0" brushRef="#br0" timeOffset="12555.28">13737 974 0,'0'0'0,"-21"0"0,0-64 32,0 43-32,21 0 0,-22 0 15,22 42 32,-21 0-47,21 0 0,0 22 16,0-22-16,-21 21 0,21 0 15,0-20-15,0 20 0,0 0 0,0 1 16,-21-22-16,21 21 0,0-21 0,0 22 16,0-22-16,0 0 0,0 0 15,0 0-15,0 0 0,21 1 16,0-22-16,0 0 16,1 0-16,-1 0 0,0 0 15,0 0-15,0-22 0,0 22 0,1-21 16,-1 0-16,0 0 0,0 0 15,0-22-15,0 22 0,1-21 0,-1 0 16,-21-1-16,0 1 0,21 0 16,-21-1-16,21 1 0,-21 21 0,21-22 15,-21 22-15,0 0 0,0 0 16,0 0-16,0 42 31,0 0-31,-21 0 0,0 22 16,21-22-16,-21 21 0,21 0 0,0 1 15,-21-1-15,21 0 0,0-20 16,-22 20-16,22-21 0,0 21 0,0-20 16,0-1-16,22 0 0,-1-21 0,0 21 15,0-21-15,0 0 16,0 0-16,1 0 0,20 0 0,-21 0 16,0 0-16,0-21 0,22 0 15,-22 0-15,0-1 0,21 1 16,-20-21-16,-1 0 0,0-1 0,0 1 15,0 0-15,0-22 0,1 22 16,-1-22-16,-21 22 0,0-22 0,21 22 16,-21 21-16,0-21 0,0-1 15,21 22-15,-21 0 0,0 0 16,-21 42 0,21 0-1,-21 21-15,21 1 0,0-1 0,-21 0 16,21 1-16,-22 20 0,1-20 15,21 20-15,-21-21 0,21 22 0,0-22 16,-21 1-16,21-1 16,0-21-16,0 21 0,0-20 0,0-1 15,0 0-15,0 0 0,0 0 0,21-21 16,0 0-16,0 0 16,1 0-16,-1 0 0,0 0 0,0 0 15,-21-21-15,21 21 0,0-21 0,1 0 16,-1 0-16,0-22 0,-21 22 15</inkml:trace>
  <inkml:trace contextRef="#ctx0" brushRef="#br0" timeOffset="12763.16">14414 1016 0,'22'0'47,"-1"0"-47,0 0 0,0 0 16,0 0-16,0 0 0,22 0 0,-22 0 15,0 0-15,0 0 0,0 0 16,1-21-16,-1 21 0,0 0 16</inkml:trace>
  <inkml:trace contextRef="#ctx0" brushRef="#br0" timeOffset="13519.03">15028 1249 0,'43'21'31,"-22"-21"-31,0-21 0,-21 0 16,21 21-16,0-21 0,0-1 0,1 22 15,-22-21-15,21 0 0,-21 0 16,21 0-16,-21 0 0,0-1 0,0 1 16,0 0-16,0 0 0,0 0 15,0 0-15,0-1 0,-21 22 16,0 0-16,-1 0 16,1 22-16,0-1 15,0 0-15,21 0 0,-21 0 0,0 22 16,-1-22-16,1 21 0,21-21 0,0 22 15,0-22-15,-21 21 0,21-21 16,0 0-16,0 1 0,0-1 0,0 0 16,0 0-16,21 0 15,0-21-15,1 0 0,-1 0 16,0 0-16,0 0 0,0 0 16,22 0-16,-1 0 0,-21-21 15,21 21-15,1-21 0,-1 0 0,0 0 16,1-22-16,20 22 0,-20-21 0,-1 21 15,0-22-15,1 1 0,-1 0 16,0 20-16,-21-20 0,22 21 0,-22-21 16,0 20-16,-21 1 0,0 0 15,0 0-15,-21 21 16,0 0 0,0 0-16,-1 21 0,1 0 0,0 0 15,-21 1-15,21-1 0,-1 21 16,22-21-16,-21 0 0,21 22 15,0-22-15,0 0 0,0 0 0,0 0 16,0 1-16,0-1 0,21 0 16,1-21-16,-1 21 0,0-21 0,0 0 15,0 21-15,0-21 0,1 0 16,-1 0-16,0 21 0,0-21 0,0 0 16,-21 22-16,21-22 0,-21 21 15,0 0 1,-21-21-1,0 21-15,0-21 0,0 0 0,0 0 16,-1 21-16,1-21 0,0 0 16,0 0-1,0 0-15,0 0 16,-1 0 0,1 0-16</inkml:trace>
  <inkml:trace contextRef="#ctx0" brushRef="#br0" timeOffset="14862.59">4170 1736 0,'0'0'16,"0"-21"-16,-21 21 15,-1 0-15,22-22 0,-21 22 16,21-21 0,-21 21 15,42 0 0,0 0-15,1 0-16,-1 0 15,0 0-15,21 0 0,-21 0 0,22 0 16,-1 0-16,0 0 0,1 0 16,-1 0-16,0 0 0,1 0 0,20 21 15,-20-21-15,-1 0 0,21 0 16,1 0-16,-22 0 0,22 0 0,-1 0 15,1 0-15,-1 0 0,22 0 16,-22 0-16,43 0 0,-21 0 16,0 0-16,20 0 0,1 0 0,0 0 15,0 0-15,0 0 0,21-21 16,-21 21-16,21 0 0,0 0 0,-22 0 16,22 0-16,-21 0 0,21 0 15,-21 0-15,21 0 0,-21 0 0,21 0 16,0 0-16,0-21 0,0 21 0,0 0 15,0 0-15,0 0 0,21 0 16,0 0-16,-21 0 0,21 0 0,1 0 16,-22 0-16,21 0 0,0 0 15,0 0-15,-21 0 0,21 0 16,-21 0-16,21 0 0,-21 0 16,0 0-16,0 0 0,-21 0 0,21 0 15,0 0-15,0 0 0,0 0 0,-21 0 16,0 0-16,21 0 0,-21 0 15,0 0-15,21 0 0,-22 0 0,1 0 16,0 0-16,0 0 0,0 0 16,0 0-16,-1 0 0,-20 0 0,21 0 15,-21 0-15,-1 0 0,22 0 0,-21 0 16,21 0-16,-22 0 16,1 0-16,0 0 0,-1 0 0,1-21 0,0 21 15,-1 0-15,1 0 16,0 0-16,-1 0 0,22 0 0,-21 0 15,-1-21-15,1 21 0,0 0 0,-1 0 16,1 0-16,-21 0 0,20 0 16,-20 0-16,-1 0 0,22 0 0,-22 0 15,1-21-15,-1 21 0,1 0 16,-1 0-16,1 0 0,-22 0 0,22 0 16,-22 0-16,0 0 0,1 0 15,-1 0-15,0 0 0,-20 0 0,-1 0 16,21 0-16,-21 0 15,0 21-15,1-21 16,-22 21-16</inkml:trace>
  <inkml:trace contextRef="#ctx0" brushRef="#br0" timeOffset="15030.49">15706 1693 0,'0'0'0,"-22"0"0</inkml:trace>
  <inkml:trace contextRef="#ctx0" brushRef="#br0" timeOffset="34550.19">1206 3006 0,'-21'0'94,"0"0"-79</inkml:trace>
  <inkml:trace contextRef="#ctx0" brushRef="#br0" timeOffset="34794.41">1312 3006 0,'-21'0'62</inkml:trace>
  <inkml:trace contextRef="#ctx0" brushRef="#br0" timeOffset="35327.11">1376 3090 0,'0'22'0,"-21"-22"31,21-22 32,0 1-63,0 0 16,0 0-16,0 0 15,0 0-15,-22-1 16,1 1-16,0 21 15,0 0-15,0 0 0,0 0 16,-1 0-16,1 0 0,0 0 0,0 0 16,-21 0-16,20 0 0,1 21 15,-21 1-15,21-22 0,0 21 16,-22 0-16,22 0 0,0 21 16,-21-20-16,20 20 0,1 0 15,0 1-15,0-1 0,0 0 0,21 1 16,0-1-16,0 0 0,0 1 15,0-1-15,0 0 0,0-21 0,0 22 16,0-22-16,21 21 0,0-21 16,0 1-16,0-1 0,1 0 15,-1 0-15,21-21 0,-21 21 0,22-21 16,-22 0-16,21 0 0,-21 0 16,22 0-16,-22 0 0,21 0 0,-21 0 15,22-21-15,-22 0 0,21 0 16,-21 21-16,22-21 0,-22-1 15,0 1-15,0 0 0,21 0 16,-20 0-16,-1 0 0</inkml:trace>
  <inkml:trace contextRef="#ctx0" brushRef="#br0" timeOffset="36566.69">1841 3323 0,'0'-21'0,"0"0"0,0 0 15,-21 0 1,0-1-16,0 22 0,0 0 16,0 0-16,-1 0 15,1 0-15,0 0 0,0 0 16,0 0-16,0 22 0,-1-1 16,1 0-16,0 0 0,21 0 0,-21 22 15,21-22-15,-21 21 0,21-21 16,-21 22-16,21-1 0,0-21 0,0 21 15,0-20-15,0-1 0,0 0 16,0 0-16,0 0 0,21 0 16,0-21-16,0 0 0,0 22 0,0-22 15,1 0-15,-1 0 0,0 0 16,0 0-16,0-22 0,0 1 16,1 0-16,-1 0 15,0 0-15,-21 0 0,21-22 0,0 22 16,-21-21-16,21-1 0,-21 22 15,0-21-15,22 0 0,-22 20 0,21 1 16,-21 0-16,0 0 0,0 0 16,0 0-16,21 21 0,-21-22 15,0 44 1,0-1 0,0 0-16,0 0 0,0 21 15,0-20-15,0-1 0,0 21 0,0-21 16,0 22-16,0-22 0,0 0 15,0 0-15,0 0 0,0 0 16,0 1-16,0-1 0,0 0 16,21-21-16,0 21 0,0-21 15,1 0-15,-1 0 16,0 0-16,0 0 0,0 0 0,0-21 16,22 0-16,-22 0 0,0-1 15,21 1-15,-20 0 0,20-21 0,-21-1 16,21 22-16,-20-21 15,-1 0-15,0 20 0,0-20 0,0 21 0,-21 0 16,0 0-16,0-1 0,0 1 16,-21 42 15,0 1-31,21-1 0,0 0 0,-21 0 16,21 0-16,0 0 0,0 1 15,0-1-15,0 21 0,21-21 0,-21 0 16,21 1-16,0-1 0,0 0 15,1 0-15,-1 0 0,0-21 0,-21 21 16,21 1-16,0-22 0,0 21 16,-21 0-16,0 0 0,0 0 31,-21-21-31,0 0 0,0 0 0,0 0 16,0 0-16,-1-21 15,1 0-15,0 21 0,0-21 16,0 0-16,0 21 0,21-22 0,-22 22 15,22 22 32,0-1-47,0 0 16,22 0-16,-1 0 16,0-21-16,0 21 0,0-21 15,0 0-15,1 0 0,-1 0 16,0 0-16,0 0 0,0 0 15,0 0-15,1-21 16,20 21-16,-21-21 0,21 0 0,-20 0 16,-1 0-16,21-1 0,-21 1 0,0 0 15,22-21-15,-22-1 0,0 22 16,-21-21-16,21 21 0,-21-22 0,21 22 16,-21 0-16,0 0 0,0 0 15,0 0-15,0-1 16,-21 22-16,0 0 15,0 22-15,0-1 0,21 0 16,0 21-16,-21-21 0,21 1 16,0 20-16,0 0 0,0-21 0,0 22 15,0-22-15,0 0 16,0 0-16,0 0 0,0 1 0,21-1 16,0 0-16,0-21 0,0 0 0,0 21 15,1-21-15,-1 0 0,0 0 16,0 0-16,21 0 0,-20-21 0,-1 0 15,0 0-15,21-1 0</inkml:trace>
  <inkml:trace contextRef="#ctx0" brushRef="#br0" timeOffset="37257.82">3895 3366 0,'0'-22'15,"0"1"-15,0-21 16,0 21-16,21 0 0,0-1 16,-21-20-16,0 21 0,0 0 0,21 0 15,-21-1-15,21 1 0,-21 0 0,0 0 16,0 42 31,0 0-47,0 0 0,0 1 15,0 20-15,0-21 0,0 21 0,0-20 16,0 20-16,0 0 0,0 1 16,0-22-16,0 21 0,0-21 0,0 22 15,0-22-15,0 21 0,0-21 16,0 0-16,0 1 0,0-1 0,0 0 15,0 0-15,0 0 0,0 0 16,0 1 0,0-1-16,-21-21 15,0 0-15,0 0 16,0 0-16,-1 0 16,1 0-16,0 0 0,0 0 0,0 0 15,-22 0-15,22 0 0,0 0 16,0 0-16,0 0 0,0 0 0,-1 0 15,44 0 32,-1 0-47,21 0 0,-21 0 16,0 0-16,22 0 0,-22 0 0,21 0 16,-21 0-16,22 0 0,-22 0 15,0 0-15,0 0 0,0 0 16,1 0-16,-1 0 0,0 0 0,0 0 15,0 0-15,-21-21 63,21-1-63,1 22 0,-22-21 16</inkml:trace>
  <inkml:trace contextRef="#ctx0" brushRef="#br0" timeOffset="37590.58">4911 3408 0,'0'-42'31,"0"20"-15,21 22 15,0 0 16,0 0-32,-21 22-15,0-1 16,0 0-16,0 0 16</inkml:trace>
  <inkml:trace contextRef="#ctx0" brushRef="#br0" timeOffset="37840.44">4932 3725 0,'0'22'0,"0"-44"0,21 44 47,0-22-16,0 0 0,0 0-15,-21-22-16</inkml:trace>
  <inkml:trace contextRef="#ctx0" brushRef="#br0" timeOffset="39459.3">5016 3387 0,'0'0'16,"0"-21"-16,-21 21 31,21 21 0,-21-21-31,21 21 0,-21-21 16,21 21-16,0 0 16,-21-21-16,42 0 62,-21-21-62,0 0 16,0 0-1,0 0-15,-21 21 16,0 0 0,-1 21-1,22 0-15,0 0 16,0 0-1,0 0 1</inkml:trace>
  <inkml:trace contextRef="#ctx0" brushRef="#br0" timeOffset="40113.94">4911 3789 0,'0'21'0,"0"0"16,0 0 15,21-21 0,-21-21-15,21 21-1,-21-21-15,0 0 0,0 0 16,0 0 0,-21 21-16,0 0 31,-1 0-31,22 21 0,-21-21 16,21 21-16,0 0 0,0 0 15,0 0 1,0 1-1,21-22-15,1 0 16,-1 0-16,0 0 0,0 0 16,0 0-16,-21-22 15,21 22-15,-21-21 0,0 0 16,0 0-16,0 0 16,-21 21 15,0 0-31,0 0 15,21 21-15,0 0 16,0 0 0</inkml:trace>
  <inkml:trace contextRef="#ctx0" brushRef="#br0" timeOffset="43142.24">952 9843 0,'0'0'0,"22"0"15,-1 0-15,0 0 16,0-22-16,0 1 16,0 0-16,-21 0 0,22 21 15,-22-21-15,0 0 16,0-1-16,-22 22 15,1 0-15,0-21 0,0 21 16,0 0-16,0 0 0,-22 0 16,22 0-16,-21 21 0,21-21 15,-22 22-15,1-1 0,0 21 0,-1-21 16,1 22-16,-22-1 0,22 0 16,0 1-16,-1 20 0,1-21 0,21 1 15,0-1-15,21 22 0,0-22 16,0 0-16,0 1 0,0-1 0,21 0 15,0 1-15,21-22 0,-20 0 16,20 0-16,0 0 0,1 0 0,-1 1 16,0-22-16,1 0 0,-1 0 15,0 0-15,1 0 0,-1 0 0,0-22 16,1 22-16,-22-21 16,21 0-16,0 0 0,1-21 0</inkml:trace>
  <inkml:trace contextRef="#ctx0" brushRef="#br0" timeOffset="44331.88">1630 10033 0,'0'0'0,"0"-85"32,-21 64-32,-1 21 15,1 0-15,0 0 0,-21 0 0,21 0 16,-1 0-16,1 0 0,-21 0 15,21 21-15,0 1 0,-1-1 16,1 0-16,0 21 0,0-21 0,0 22 16,21-22-16,0 21 0,0 1 15,0-1-15,0-21 0,0 21 0,0 1 16,0-22-16,0 21 0,0-21 16,21 1-16,0-1 0,0-21 0,0 0 15,1 0-15,-1 0 0,0 0 16,0 0-16,21 0 0,-20-21 0,-1-1 15,0 1-15,0-21 0,0 21 16,0 0-16,1-22 0,-1 1 16,0 0-16,-21 20 0,0-20 15,0 0-15,21-1 0,-21 22 0,21-21 16,-21 21-16,0 0 0,0-1 0,0 1 16,0 42 15,0 1-31,0-1 15,0 21-15,0-21 0,0 0 0,0 22 16,0-22-16,0 21 0,0-21 16,0 1-16,0-1 0,0 21 0,0-21 15,0 0-15,0 1 16,21-22-16,1 0 0,-1 0 16,0 0-16,0 0 0,0 0 0,0-22 15,22 1-15,-22 21 0,21-21 16,-21 0-16,1 0 0,20-22 0,-21 22 15,0 0-15,22-21 0,-22 21 16,0-22-16,0 22 0,-21 0 0,21 0 16,-21 0-16,0-1 0,-21 22 31,0 0-31,21 22 0,-21-1 16,21 0-16,-21 0 0,21 21 15,0-20-15,0-1 0,0 0 0,0 0 16,0 0-16,21 22 0,0-22 15,-21 0-15,21 0 0,0 0 16,0-21-16,-21 21 0,22 1 0,-1-22 16,-21 21-16,-21-21 47,-1-21-47,1-1 15,0 1-15,0 21 0,21-21 16,-21 21-16,0 0 15,-1 0-15,1 21 16,21 0 0,0 1-16,0-1 15,0 0-15,0 0 0,0 0 16,21-21-16,-21 21 0,22-21 16,-1 0-16,0 22 0,0-22 15,0 0-15,0 0 0,1 0 0,20 0 16,-21 0-16,0-22 0,22 22 15,-22-21-15,21 0 0,0 0 0,-20 0 16,20 0-16,0-1 0,-21 1 0,22 0 16,-22 0-16,0-21 0,0 20 15,0 1-15,1 0 0,-1 0 0,-21 0 16,21 0-16,-21-1 0,0 1 16,0 0-16,0 0 15,-21 21 1,0 0-16,-1 0 15,1 21-15,0 0 0,0 0 16,21 1-16,-21 20 0,0-21 0,21 0 16,-22 22-16,22-22 0,0 21 15,0-21-15,0 0 0,0 1 0,0-1 16,0 0-16,0 0 0,22 0 0,-1-21 16,0 0-16,-21 21 0,21-21 15,0 0-15,0 0 0,1 0 0,-1 0 16,0-21-16,0 21 0,0-21 0,0 0 15,1 0-15,-1 0 16,0-1-16,21 1 0,-21 0 0</inkml:trace>
  <inkml:trace contextRef="#ctx0" brushRef="#br0" timeOffset="45026.49">3619 9970 0,'0'-22'16,"0"1"-1,0 0 1,0 0 0,0 0-16,22 0 0,-1 21 15,0-22-15,0 22 16,0 0-16,0 0 16,1 0-16,-1 0 15,0 0-15,-21 22 16,0-1-16,21 0 0,-21 0 0,21 21 15,-21-20-15,0 20 0,0-21 0,0 21 16,0 1-16,0-22 0,0 21 16,-21 1-16,0-22 0,21 21 0,-21 0 15,0-20-15,-1 20 0,1 0 0,-21-21 16,21 1-16,0 20 0,-1-21 0,1-21 16,0 21-16,0 0 0,0-21 15,0 0-15,-1 0 0,1 0 0,21-21 16,-21 0-16,0 0 0,21-21 15,0 20-15,0-20 0,0 21 16,0-21-16,0-1 0,0 22 16,0-21-16,0 21 0,0-1 0,21 1 15,0 0-15,0 21 16,1 0-16,-1 0 0,0 0 0,0 0 16,0 0-16,0 21 0,1 0 0,20 1 15,-21-1-15,0 0 16,0 0-16,1 0 0,-1 22 0,0-22 0,0 0 15,0 0-15,0 0 0,1 0 16,-1 1-16,0-1 16,0-21-16,0 0 15,0 0-15,1 0 16,-1 0-16,0 0 0,0-21 16,0-1-16,0 1 15</inkml:trace>
  <inkml:trace contextRef="#ctx0" brushRef="#br0" timeOffset="45406.27">4974 10054 0,'-21'43'15,"0"-43"1,21 21-16,0 0 16,21-21-1,0 0-15,0-21 32,-21 0-32,0-1 0,0 1 15,0 0-15,0 0 31,0 42 1,0 0-32,0 0 15,0 1 1,0-1-16,0 0 16,0 0-1,-21 0-15</inkml:trace>
  <inkml:trace contextRef="#ctx0" brushRef="#br0" timeOffset="45755.09">4932 10520 0,'0'21'0,"0"0"31,0 0-31,21-21 32,-21-21-32,21 0 0,-21 0 15,0 0 1,0 0 0,-21 21-1,0 21 1,21 0-16,0 0 0,-21-21 15,21 21-15,-22-21 0,22 21 16,-21-21-16,21 22 16,0-44 15,0 1-31</inkml:trace>
  <inkml:trace contextRef="#ctx0" brushRef="#br0" timeOffset="137951.04">7345 2815 0,'0'-21'16,"0"0"0,21 21-16,-21-21 15,21 21-15,-21-21 0,21-1 16,0 1-16,-21 0 15,0 0 1,0 42 15,0 0-31,-21-21 16,0 21-16,0 1 0,0 20 16,0-21-16,-1 21 0,1-20 0,0 20 15,-21 0-15,21 1 0,-22-1 16,1 0-16,21 1 0,-22-1 15,1 0-15,0 22 0,-1-22 0,1 0 16,0 1-16,-1-1 0,1 0 16,21 1-16,-21-22 0,20 21 0,1-21 15,0 1-15,0-1 0,0 0 16,21 0-16,0 0 0,-21-21 0,21 21 16,0-42 15,21 0-31,-21 0 15,21 0-15,0 0 0,0-22 16,0 22-16</inkml:trace>
  <inkml:trace contextRef="#ctx0" brushRef="#br0" timeOffset="138346.81">7556 2731 0,'0'0'0,"0"-22"0,22 22 0,-22-21 0,0 0 16,0 42 31,-22 0-47,22 1 0,-21-1 15,0 0-15,0 21 0,0-21 0,-22 22 16,22 20-16,0-20 0,-21-1 16,-1 21-16,22 1 0,-21-1 0,0 1 15,-1-22-15,1 22 0,0-1 0,-1-20 16,22-1-16,0 0 0,-21-21 16,20 22-16,22-22 0,-21 0 15,21 0-15,-21 0 0,21 1 0,0-1 16,0-42 15,21-1-15,0 1-16,-21 0 0,22 0 0</inkml:trace>
  <inkml:trace contextRef="#ctx0" brushRef="#br0" timeOffset="138722.64">7895 2836 0,'0'0'0,"-21"0"31,21 22-15,-21-1-16,21 0 0,-21 21 15,-1-21-15,1 22 0,0-1 0,21 0 16,-21 22-16,-21-22 0,20 22 0,1-22 16,0 0-16,0 22 0,0-22 15,0 1-15,-1-22 0,1 21 0,21-21 16,0 22-16,0-22 16,0 0-16,0 0 0,0 0 0,21-21 15,1 0 1,-1 0-16,0 0 15,0 0-15,0-21 0,0 0 0,1 0 16,-1 0-16,0-1 16,0 22-16,-21-21 0,21 0 0</inkml:trace>
  <inkml:trace contextRef="#ctx0" brushRef="#br0" timeOffset="138987.29">7451 3281 0,'0'0'0,"-22"0"15,44 0 1,-1 0-16,0 0 0,0 0 0,0-21 16,22 21-16,-22 0 0,21 0 0,-21-21 15,22 21-15,-22 0 0,21-22 16,-21 22-16,0 0 0,1 0 0,-1 0 15,0-21 1,0 21 0</inkml:trace>
  <inkml:trace contextRef="#ctx0" brushRef="#br0" timeOffset="139635.92">8276 3429 0,'0'0'16,"21"-21"-1,-21 0-15,21 0 16,-21-1-16,0 1 0,0 0 0,0 0 15,0 0-15,0 0 0,0-1 16,0 1-16,0 0 0,0 0 0,-21 0 16,0 0-16,0 21 0,0 0 15,0 0-15,-22 0 16,22 0-16,0 0 0,0 0 0,0 0 16,-22 21-16,22 0 0,0 0 15,0 0-15,-22 22 0,22-22 0,0 21 16,0 0-16,0-20 0,21 20 15,0 0-15,-21-21 0,21 22 16,0-22-16,0 0 0,0 0 0,0 0 16,0 1-16,21-1 0,0-21 0,0 0 15,0 0-15,0 0 0,22 0 16,-22 0-16,21 0 0,-21 0 0,22 0 16,-22-21-16,0-1 0,21 1 15,-20 0-15,-1 0 0,0 0 0,0 0 16,0-22-16,-21 22 0,21-21 0,-21 21 15,22-22-15,-22 22 0,0 0 16,0 0-16,0-22 0,0 22 16,0 0-16,0 42 47,0 22-47,0-22 15,0 0-15,0 0 0,0 21 0,0-20 16,0-1-16,0 0 0,0 0 0,0 21 15,0-20-15,0-1 0,0 0 16,0 0-16,21-21 16,0 21-16,0-21 15,0 0-15,0 0 0,22 0 0,-22 0 16,21-21-16,-21 21 0,22-21 0,-1 0 16</inkml:trace>
  <inkml:trace contextRef="#ctx0" brushRef="#br0" timeOffset="140422.47">9186 3133 0,'0'0'15,"0"-21"-15,0-1 0,-21 1 16,0 21-16,0 0 0,0-21 0,-1 21 16,1 0-16,-21 0 0,21 0 0,-22 0 15,22 0-15,-21 0 0,21 21 16,-22 0-16,22 1 0,-21-1 0,21 0 15,0 21-15,-22-21 0,22 22 16,0-22-16,0 21 0,21-21 16,0 22-16,0-22 0,0 0 0,0 0 15,0 22-15,0-22 16,21 0-16,0 0 0,21-21 0,-20 0 16,20 0-16,-21 0 0,21 0 0,1 0 15,-22 0-15,21-21 0,1 0 16,-1 21-16,-21-21 0,21-1 0,-20-20 15,-1 21-15,0 0 0,0 0 0,-21-1 16,0 1-16,21-21 0,-21 21 16,0 0-16,0-1 0,0 1 15,0 0 1,-21 42 15,21 0-31,0 1 16,-21-1-16,21 21 0,-21-21 0,21 22 15,0-1-15,0 0 0,0 1 0,-21-1 16,21 0-16,0 1 0,0-1 16,-22 0-16,22 22 0,0-22 0,0 0 15,0 22-15,0-22 0,0 22 0,0-1 16,0 1-16,0-22 16,0 22-16,0-1 0,0 1 0,0-22 15,0 21-15,22 1 0,-22-22 0,0 22 16,0-22-16,0 22 0,0-22 15,0 21-15,0-20 0,0 20 0,0-20 16,0-1-16,0 0 0,0-21 0,0 22 16,-22-22-16,1 0 0,21 0 0,-21 0 15,0-21-15,0 0 0,0 0 16,-1 0-16,1 0 0,-21 0 0,21 0 16,-22-21-16,1 0 0,0 0 0,-1-21 15,1-1-15,0 1 16,21 0-16,-22-1 0,1-20 0,0 20 15,20-20-15,1 21 0,0-1 0,0-20 16,21 20-16,-21 1 0,21-21 16,0 20-16,0 1 0,0 0 0,0-1 15,21 1-15,0 0 0,0-22 0,0 43 16,1-21-16,-1-1 0,0 1 16,21 0-16,-21 20 0,22-20 0,-22 21 15,21-21-15,-21 20 0,22 1 0,-1-21 16,0 21-16</inkml:trace>
  <inkml:trace contextRef="#ctx0" brushRef="#br0" timeOffset="142687.18">9419 3175 0,'0'0'16,"0"-21"-16,0 0 15,-21 21 17,21 21-17,-21 0-15,21 21 16,0-20-16,0-1 0,0 21 16,0 0-16,0-20 0,0 20 0,0 0 15,0-21-15,-21 22 0,21-22 0,0 0 16,0 0-16,0 0 0,0 1 15,0-1-15,21-21 47,-21-21-47,0-1 0,0 1 0,0 0 16,0 0-16,0 0 0,0 0 16,21-22-16,-21 22 0,0-21 0,0-1 15,21 22-15,0-21 0,-21 21 0,21 0 16,1-22-16,-22 22 0,21 21 15,0-21-15,0 0 0,0 21 0,0 0 16,1 0-16,20 0 0,-21 0 16,0 0-16,0 21 0,1-21 0,-1 21 15,0 0-15,0 22 0,0-22 0,-21 0 16,21 0-16,-21 21 0,22-20 16,-1-1-16,-21 0 0,21 21 15,-21-21-15,0 1 0,21-22 0,0 21 16,-21 0-16,21-21 15,-21 21-15,22-21 0,-1 0 32,-21-21-32,21 0 0,-21 0 0,0-1 15,0 1-15,21 0 0,0 0 0,-21-21 16,21 20-16,1-20 0,-1 0 16,0-1-16,0 22 0,0-21 0,0 21 15,22 0-15,-22-1 0,0 1 0,21 0 16,-20 21-16,20 0 0,-21 0 15,0 0-15,0 0 0,22 0 16,-43 21-16,21 0 0,0 1 16,-21-1-16,21 0 0,-21 21 0,0-21 15,0 1-15,0-1 0,0 21 0,0-21 16,0 0-16,0 1 16,0-1-16,0 0 15,0-42 16,0 0-31,0-1 16,0 1-16,0 0 0,0 0 16,-21 0-16,21 0 0,-21-1 0,0 1 15,21 0-15,-21 0 0,-1 0 16,22 0-16,-21 21 0,0-22 16,0 22-16,0 0 0,0 0 0,-1 0 15,1 0-15,0 0 0,0 0 0,0 0 16,-22 0-16,22 22 0,0-1 15,0 0-15,0 0 0,0 0 0,-1 22 16,1-22-16,21 21 0,0-21 16,-21 22-16,21-1 0,0-21 0,0 0 15,0 22-15,0-22 0,0 0 16,0 0-16,21 0 0,0 0 16,1 1-16,-1-22 0,0 0 0,0 21 15,0-21-15,0 0 0,22 0 0,-22 0 16,0 0-16,0 0 0,0-21 15,22-1-15,-22 22 0,0-21 0,0 0 16,0 0-16,1-21 0,-1 20 0,-21-20 16,21 21-16,-21-21 0,21 20 15,-21-20-15,0 21 0,0-64 16,0 64 0,0 42 15,0 0-16,0 22-15,0-22 0,0 0 16,-21 0-16,21 22 0,0-22 0,0 21 16,0-21-16,0 0 0,0 22 15,0-22-15,0 0 0,0 0 0,21-21 16,-21 21-16,21 1 0,0-22 16,1 0-16,-1 0 0,21 0 15,-21 0-15,0 0 0,22 0 0,-22 0 16,21-22-16,-21 1 0,1 0 15,20 0-15,-21 0 0,0 0 0,0-1 16,1-20-16,-1 21 0,-21-21 0,21 20 16,-21-20-16,21 21 0,-21-21 15,0 20-15,0 1 0,0 0 16,0 0-16,0 42 31,-21 0-15,21 0-16,0 1 0,-21 20 15,21-21-15,0 0 0,0 0 16,0 22-16,-21-22 0,21 0 0,0 0 16,-22 22-16,22-22 0,0 0 0,0 0 15,0 0 1,0 0-16,0-42 47,0 0-32,0 0-15,0 0 0,0 0 16,0-22-16,0 22 0,0-21 0,0 21 16,22-1-16,-1-20 0,-21 21 0,21 0 15,0 0-15,0-1 0,0 1 16,1 0-16,-1 0 0,0 21 0,0-21 16,0 21-16,0 0 0,1 0 0,-1 0 15,0 0-15,0 21 16,-21 0-16,21 0 0,-21 0 0,21 1 15,-21-1-15,0 0 0,0 21 0,0-21 16,0 1-16,0 20 0,0-21 16,0 0-16,0 0 0,0 1 0,0-1 15,0 0-15,0 0 0,0 0 0,0 0 16,0 1 0,0-44 15,0 1-16,0 0-15,0 0 0,0 0 16,0 0-16,22-22 0,-1 22 16,-21-21-16,21-1 0,0 22 15,0-21-15,0 0 0,22 20 0,-22 1 16,0 0-16,0 0 0,22 0 0,-22 0 16,0 21-16,21 0 0,-21 0 15,1 0-15,-1 0 0,-21 21 0,0 0 16,21-21-16,-21 42 0,0-21 0,0 1 15,0-1-15,0 21 0,0-21 16,0 22-16,0-22 0,0 0 0,0 21 16,0-21-16,-21 1 0,21-1 0,0 0 15,0 0-15,0 0 16,0-42 31,0 0-47,0 0 15,0 0-15,0-1 0</inkml:trace>
  <inkml:trace contextRef="#ctx0" brushRef="#br0" timeOffset="143134.92">12086 3302 0,'0'0'0,"0"21"16,21-21 0,0 0-1,1-21-15,-1 0 0,0 21 0,0-21 16,0 0-16,0 21 0,1-22 0,-1 1 16,0 0-16,0 0 0,0 0 15,-21 0-15,21 21 0,-21-22 0,0 1 16,0 0-16,0 0 0,0 0 15,-21 21-15,0 0 0,0 0 16,0 0-16,0 0 0,-22 0 16,22 0-16,0 0 15,-21 21-15,20 0 0,-20 21 0,21-20 16,0 20-16,0-21 0,-1 21 0,1 1 16,21-1-16,0 0 0,0 1 15,0-1-15,0-21 0,0 22 0,0-22 16,0 21-16,21-21 0,1 0 0,-1 1 15,21-1-15,-21-21 0,22 21 16,-1-21-16,-21 0 0,21 0 0,1 0 16,-1 0-16,-21 0 0,22 0 0,-22 0 15,0-21-15,0 0 16,0 21-16,0-22 0,-21 1 0,0 0 16,0 0-16</inkml:trace>
  <inkml:trace contextRef="#ctx0" brushRef="#br0" timeOffset="143739.18">13483 2201 0,'0'0'0,"21"0"31,0 0-15,22 0-16,-22 0 0,21 0 15,1 0-15,-1 0 0,0-21 0,22 21 16,-22 0-16,0 0 0,1 0 0,-22 0 15,21 0-15,-21 0 0,-63 0 32,21 0-32,-21 0 15,-1 0-15,1 0 0,0 0 0</inkml:trace>
  <inkml:trace contextRef="#ctx0" brushRef="#br0" timeOffset="144138.96">13398 2201 0,'0'22'16,"-21"-22"-1,21 21-15,0 0 0,0 0 16,0 0-16,0 0 0,0 1 0,0 20 16,0-21-16,0 21 0,-21 1 15,21-1-15,0 22 0,0-22 0,0 21 16,0-20-16,0-1 0,0 22 15,0-22-15,0 21 0,0-20 0,-21 20 16,21-20-16,0 20 0,0-21 0,0 22 16,-21-22-16,21 22 15,0-22-15,-21 0 0,21 1 0,0-1 16,0 0-16,0 1 0,0-1 0,0 0 16,0-20-16,0 20 0,0-21 15,0 0-15,0 0 0,0 1 0,21-1 16,-21 0-16,21-21 0,0 0 0,21 0 15,-20 0-15,-1 0 0,21 0 16,0 0-16,-20 0 0,20 0 0,-21-21 16,21 0-16,1 21 0,-22-22 0,0 22 15,21-21-15,-20 0 0,-1 21 16,0-21-16,0 0 0,0 0 16,0-1-16</inkml:trace>
  <inkml:trace contextRef="#ctx0" brushRef="#br0" timeOffset="145221.9">14541 3027 0,'0'0'0,"0"-21"16,0 0-16,0-1 16,0 1-16,0 0 15,0 0-15,0 0 0,-21 0 16,0-1-16,21 1 15,-21 21-15,21-21 0,-21 21 0,0 0 16,-1 0-16,1 0 0,0 0 0,-21 0 16,21 0-16,-1 21 15,1 0-15,-21 1 0,21-1 0,0 0 16,-1 21-16,1-21 0,0 22 0,21-1 16,0 0-16,-21-20 0,21 20 15,0-21-15,0 21 0,0-20 0,0-1 16,0 0-16,21 0 0,0 0 15,0-21-15,1 0 0,20 0 16,-21 0-16,0 0 0,0-21 0,1 21 16,-1-21-16,0 0 0,0 0 15,21-1-15,-42 1 0,22-21 16,-1 21-16,0 0 0,0-22 0,-21 22 16,0-21-16,0 21 0,21-1 15,-21 1-15,0 0 0,0 0 0,0 42 47,-21-21-47,21 21 0,0 0 0,0 1 16,0 20-16,0-21 0,0 0 15,0 0-15,0 1 0,0-1 0,0 21 16,0-21-16,0 0 0,21 1 16,0-1-16,1-21 0,-1 0 15,-21 21-15,42-21 0,-21 0 0,0 0 16,1 0-16,-1 0 0,0 0 15,21-21-15,-21 21 0,1-21 16,20-1-16,-21 1 0,0 0 0,22-21 16,-43 21-16,21-1 0,0-20 0,-21 0 15,0-1-15,0 22 0,0-21 16,0 0-16,0-22 0,0 22 0,-21-1 16,0 1-16,-22 0 0,22-1 15,-21 22-15,21-21 0,-22 0 0,1 20 16,0 1-16,-1 0 0,1 0 0,-22 0 15,22 21-15,-21 0 0,20 0 16,-20 0-16,-1 0 0,1 21 0,20 0 16,-20 0-16,21 22 15,-22-1-15,22 0 0,-1 1 0,1 20 16,0-21-16,21 22 0,-1-1 0,-20-20 16,42 20-16,-21 1 0,21-22 15,0 22-15,0-1 0,0-21 0,0 22 16,0-22-16,21 1 0,0-1 0,0 0 15,1-21-15,20 22 0,0-22 16,1 0-16,-1 0 0,0 0 0,22 1 16,-22-22-16,22 0 0,-1 21 15,-21-21-15,22 0 0,-1 0 16,-20 0-16,20 0 0,-20-21 0,-1 21 16,0-22-16,1 22 0,-1-21 15,-21 21-15,21-21 0,-20 21 0,-1-21 16,0 21-16,0-21 0,-21 0 15,0-1 1,0 1-16,0 0 16</inkml:trace>
  <inkml:trace contextRef="#ctx0" brushRef="#br0" timeOffset="147318.7">15621 2942 0,'21'0'0,"-21"-21"16,0 0-16,21 21 16,-21-21-16,21 21 15,-21-21-15,22 21 0,-22-22 16,0 1-16,0 42 47,-22 1-47,22-1 0,-21 0 15,0 21-15,0 1 0,0-22 16,0 21-16,-1 0 0,1 1 0,0-1 16,0 0-16,0 1 0,0-22 15,-1 21-15,1-21 0,21 22 0,0-22 16,0 0-16,0 0 0,-21-21 0,21 21 16,0-42 30,21 0-30</inkml:trace>
  <inkml:trace contextRef="#ctx0" brushRef="#br0" timeOffset="147676.5">15600 2921 0,'0'0'16,"0"-21"-16,0 0 0,0 0 15,21-1-15,0 1 0,-21 0 16,21 21-16,0-21 0,1 0 0,-1 0 16,0 21-16,0-22 15,21 22-15,-20 0 0,20 0 0,0 0 16,1 0-16,-1 22 0,-21-1 16,21 0-16,1 0 0,-1 21 0,-21-20 15,22 20-15,-22 0 0,0-21 0,-21 22 16,0-1-16,0-21 0,0 22 15,0-1-15,0 0 0,-21-21 0,0 22 16,-1-22-16,1 21 0,0-21 16,0 1-16,21-1 0,-21 0 0,21 0 15,-21-21-15,21 21 16,-22-21-16,22-21 31,0 0-15,0 0-16</inkml:trace>
  <inkml:trace contextRef="#ctx0" brushRef="#br0" timeOffset="147947.34">15579 3196 0,'0'0'0,"-22"0"0,1 0 0,0 0 15,21-21 1,21 21-1,0 0-15,1 0 0,-1 0 16,21-21-16,0 21 0,1 0 0,-1 0 16,0-21-16,1 21 0,-1 0 0,0 0 15,1 0-15,-1-21 0,0 21 16,-20 0-16,20 0 0,-21 0 16,-21-22 15,21 22-31,0-21 31,1 0-31</inkml:trace>
  <inkml:trace contextRef="#ctx0" brushRef="#br0" timeOffset="148231.19">16764 2794 0,'0'0'0,"-21"0"15,0 0 1,-1 21-16,22 0 0,-21 1 16,21-1-16,-21 21 0,21-21 15,0 22-15,-21-22 0,21 21 0,-21 0 16,21 1-16,-21-1 0,21-21 16,0 22-16,-22-1 0,22-21 15,-21 21-15,21-20 0,-21-1 0,21 0 16,0 0-16,0 0 0,0 0 15,0-42 17,0 0-32,0 0 15,0 0-15</inkml:trace>
  <inkml:trace contextRef="#ctx0" brushRef="#br0" timeOffset="148527.01">16595 2879 0,'0'0'0,"21"-21"0,-21-1 16,21 1 0,0 21-16,0 0 0,0 0 15,1 21-15,-1 1 0,0-1 16,0 0-16,0 0 0,0 0 0,22 22 16,-22-22-16,0 21 0,21 0 0,-20-20 15,-1 20-15,21 0 0,-21 1 16,22-1-16,-22-21 0,0 21 15,0-20-15,0-1 0,0 0 0,1 0 16,-22 0-16,0 0 0,0 1 0,21-22 16,-21-22 15,0 1-15,0-21-16,0 21 0,0 0 15,0-22-15</inkml:trace>
  <inkml:trace contextRef="#ctx0" brushRef="#br0" timeOffset="148838.41">17420 2604 0,'0'0'0,"0"-22"0,0 1 16,0 0-16,-21 21 15,0 0-15,0 21 0,21 22 16,-22-22-16,22 21 0,-21-21 15,21 22-15,0 20 0,-21-21 0,0 1 16,21 20-16,-21-20 0,21 20 16,0-21-16,-21 22 0,21-22 0,-22 1 15,22-1-15,0 0 0,0 1 0,0-1 16,0-21-16,0 0 0,0 0 16,0 1-16,0-1 0,0 0 15,0-42 16,22 0-31,-1-1 16,-21 1-16,21 0 0,0 0 0,0 0 16</inkml:trace>
  <inkml:trace contextRef="#ctx0" brushRef="#br0" timeOffset="149203.21">18013 3006 0,'0'0'0,"-21"0"31,42 0-15,0 0-1,0 0-15,0 0 0,0 0 0,1 0 16,20 0-16,-21 0 0,0 0 0,22 0 16,-22 0-16,0-21 0,0 21 15,0 0-15,0 0 0,1 0 0,-1 0 16,0 0 0,-42 0 30,0 21-46,-1-21 16,1 0-16</inkml:trace>
  <inkml:trace contextRef="#ctx0" brushRef="#br0" timeOffset="149438.07">18013 3196 0,'0'0'0,"0"21"31,21-21-31,0 0 16,0 0-16,0 0 0,1 0 0,-1 0 15,0 0-15,0 0 0,0 0 16,0 0-16,1 0 0,20 0 0,-21 0 16,0 0-16,0 0 15,1 0-15</inkml:trace>
  <inkml:trace contextRef="#ctx0" brushRef="#br0" timeOffset="150222.62">19452 2519 0,'-21'0'32,"0"0"-32,21 21 0,0 0 15,-21-21-15,21 21 0,0 1 16,0-1-16,21-21 47,0 0-47,0 0 15,0 0-15,0-21 16,-21-1-16,0 1 0,0 0 16,0 0-16,0 0 0,0 0 15,0-1-15,-21 1 0,0 21 16,0 0-16,0 0 15,0 0-15,-1 0 0,1 21 16,21 1-16,0-1 0,-21 0 0,21 0 16,-21 0-16,21 0 15,0 1-15,0-1 0,0 0 16,21-21 0,0 0-16,0 0 0,1 0 15,-1 0-15,0 0 0,0-21 16,0 0-1,-21-1-15,0 1 0,0 0 16,0 0-16,0 0 16,0 0-16,-21 21 0,0 0 0,21-22 15,-21 22-15,0 0 0,-1 22 16,22-1 0,-21 0-16,21 0 0,-21 0 0,0 22 15,21-22-15,0 21 0,0-21 16,-21 22-16,21-22 0,0 0 0,0 0 15,0 0-15,0 0 0,0 1 16,21-1-16,-21 0 0,21-21 0,0 0 16,22 21-16,-22-21 0,0 0 0</inkml:trace>
  <inkml:trace contextRef="#ctx0" brushRef="#br0" timeOffset="150551.21">20045 2773 0,'0'0'0,"0"-21"0,0 0 16,-21 21-1,-1 0 1,22 21-16,0 0 0,0 0 15,-21 0-15,0 0 0,0 1 0,21 20 16,-21-21-16,0 21 0,21-20 16,-22 20-16,1-21 0,21 21 15,-21-20-15,21 20 0,-21-21 0,21 0 16,-21 22-16,21-22 0,0 0 16,0 0-16,0 0 15</inkml:trace>
  <inkml:trace contextRef="#ctx0" brushRef="#br0" timeOffset="150864.03">19939 2879 0,'0'0'0,"0"-21"0,21-64 15,0 64 1,0 0-16,1-1 0,-1 1 15,0 21-15,0 0 16,21-21-16,-20 21 0,-1 0 0,21 0 16,-21 0-16,0 21 0,22 0 15,-22 1-15,0-1 0,0 0 0,0 21 16,1-21-16,-22 22 0,0-1 0,0-21 16,0 22-16,0-1 0,0-21 15,0 21-15,0-20 0,0-1 0,0 21 16,0-21-16,0 0 15,-22-21-15,22 22 0,0-1 0,-21 0 16,21-42 15</inkml:trace>
  <inkml:trace contextRef="#ctx0" brushRef="#br0" timeOffset="151079.91">19706 3112 0,'0'0'0,"-21"0"0,21-22 16,21 22-1,21 0-15,-20 0 0,20 0 16,-21-21-16,21 21 0,1 0 16,-1-21-16,0 21 0,1 0 0,-1 0 15,0 0-15,1 0 0,-1-21 0,0 21 16,-20 0-16,-1 0 0,0 0 15,0-21-15,0 21 0,0 0 16,-21-21-16</inkml:trace>
  <inkml:trace contextRef="#ctx0" brushRef="#br0" timeOffset="151398.73">20743 2688 0,'0'0'0,"0"-21"0,0 0 16,0 42 15,0 0-31,0 0 16,21 1-16,-21 20 0,22-21 0,-22 21 15,0-20-15,21 20 0,0-21 0,-21 21 16,21 1-16,-21-22 0,0 0 15,0 21-15,0-20 0,21-1 16,-21 0-16,0 0 0,0 0 16,0 0-16,21 1 15,-21-44 17,22 1-32,-22 0 0,21 0 15</inkml:trace>
  <inkml:trace contextRef="#ctx0" brushRef="#br0" timeOffset="151650.59">21188 2646 0,'0'0'0,"21"-21"0,-21 0 0,0-1 0,-21 22 32,0 0-32,21 22 0,-22-22 15,1 42-15,0-21 0,21 21 0,-21 1 16,0-1-16,0 0 0,-1 1 15,1-1-15,0 0 0,0-20 0,21 20 16,-21 0-16,0-21 0,21 1 0,0-1 16,0 0-16,0 0 0,0 0 15,21-42 17,0 0-17,0 21-15</inkml:trace>
  <inkml:trace contextRef="#ctx0" brushRef="#br0" timeOffset="152182.85">21780 2434 0,'-21'0'15,"0"0"-15,0-21 0,0 21 16,0 0-16,-1-21 16,22 0-1,22 21 1,-1-21-16,0 21 16,0 0-16,0 0 0,0 0 0,1 0 15,-1 0-15,0 0 16,-21 21-16,0 0 0,0 0 15,0 0-15,0 0 16,0 1-16,0-1 16,-21 0-16,0-21 0,-1 0 15,1 21-15,0-21 16,0 0-16,0 0 16,0-21-1,21 0-15,0 0 16,0-1-16,0 1 15,0 0-15,21 21 16,-21-21-16,21 21 0,0 0 16,0 0-16,0 0 0,1 0 15,-22 21-15,0 0 0,21 22 0,-21-22 16,0 21-16,0-21 0,0 22 16,0-1-16,0-21 0,0 21 15,-21-20-15,-1 20 0,-20-21 16,21 0-16,0 0 0,0 1 0,-1-1 15,1-21-15</inkml:trace>
  <inkml:trace contextRef="#ctx0" brushRef="#br0" timeOffset="152954.74">21865 1884 0,'0'0'0,"-21"0"0,21-21 16,-21 21-16,42 0 31,21 0-31,-21 0 15,22 0-15,-22 0 0,21-21 16,1 21-16,-1 0 0,0 0 0,1 0 16,-1 0-16,0-22 0,1 22 15,-1 0-15,-21 0 0,21 0 16,-20 0-16,-1 0 0,0 0 16,0 0-16,0 0 15,-21 22 1,21-1-16,-21 0 15,0 0-15,0 0 0,0 0 0,0 1 16,0-1-16,0 0 0,0 21 16,0-21-16,0 1 0,-21 20 0,21-21 15,0 21-15,-21 1 0,0-1 16,0 0-16,21 1 0,0-1 0,-21 0 16,21 22-16,-22-22 0,22 1 15,0 20-15,0-21 0,0 1 16,0-1-16,0 0 0,0 1 0,0-1 15,0 0-15,0-20 0,0 20 16,0 0-16,0-21 0,0 22 0,0-22 16,0 21-16,0-21 0,0 22 0,0-22 15,0 0-15,0 21 0,0-20 16,0-1-16,0 0 0,0 0 16,-21 0-16,0-21 0,0 21 0,0-21 15,0 0-15,21 22 16,-22-22-16,1 0 0,0 0 0,0 0 15,0 0-15,0 0 0,-1 0 16,1 0-16,0 21 16,0-21-16,0 0 0,0 0 15,-1 0-15,1 0 16,0 0-16,0 0 16</inkml:trace>
  <inkml:trace contextRef="#ctx0" brushRef="#br0" timeOffset="153118.6">22034 3514 0,'0'21'31</inkml:trace>
  <inkml:trace contextRef="#ctx0" brushRef="#br0" timeOffset="165162.59">6371 9271 0,'0'-21'16,"0"0"-16,21 0 15,-21-1-15,21 22 16,-21 22 15,-21-22-15,0 42-16,0-21 0,0 0 0,0 22 15,-22-22-15,22 21 16,0 0-16,-21 1 0,20-1 0,-20 22 16,21-22-16,-21 0 0,20 22 0,-20-22 15,21 0-15,0 1 0,0-1 16,-1 0-16,1 1 0,0-1 0,0-21 15,21 0-15,0 1 0,0 20 0,-21-42 16,21 21-16,0 0 0,0 0 16,-21-21-1,21-21 1,21 21 0,0-21-16,-21 0 15,21 0-15,0 0 0,0-1 0,1 1 16</inkml:trace>
  <inkml:trace contextRef="#ctx0" brushRef="#br0" timeOffset="165563.35">6689 9229 0,'0'-43'32,"0"65"-17,0-1 1,0 0-16,-22 0 0,1 21 16,0-20-16,0 20 0,0 21 0,0-20 15,-22 20-15,22 1 0,-21-1 0,21 1 16,-22-1-16,1 1 0,0-22 15,20 22-15,-20-1 0,21-21 0,-21 22 16,20-22-16,1 1 0,0-22 16,0 21-16,0-21 0,21 0 0,0 1 15,0-1-15,0 0 0,-21-21 16,21-21 15,0 0-15,21-1-16,-21 1 15</inkml:trace>
  <inkml:trace contextRef="#ctx0" brushRef="#br0" timeOffset="171230.38">7281 9525 0,'0'-21'15,"0"0"-15,0 0 0,0-1 16,0 1-16,0 0 16,0 0-1,-21 42 16,0 0-31,0 22 0,21-22 16,0 21-16,0 0 0,-21 1 0,-1-1 16,22 0-16,0 1 0,-21-1 15,0 0-15,21 1 0,-21-1 0,21 0 16,0 1-16,0-22 0,0 0 16,0 21-16,0-20 0,0-1 15,0 0-15,21-21 0,0 21 16,0-21-16,1 0 15,-1 0-15,0 0 0,0 0 0,0-21 16,0 0-16,1 21 16,-22-21-16,0-1 0,0 1 0,21 0 15</inkml:trace>
  <inkml:trace contextRef="#ctx0" brushRef="#br0" timeOffset="171470.25">6921 9885 0,'0'0'0,"22"0"15,-1 0-15,0 0 16,0 0-16,0 0 0,0-21 0,22 21 16,-22-21-16,0 21 0,21-22 15,-20 22-15,20-21 0,-21 21 0,21-21 16,-20 0-16,20 21 0,-21 0 0,0-21 15,0 21-15,1 0 0,-1-21 16,0 21 0</inkml:trace>
  <inkml:trace contextRef="#ctx0" brushRef="#br0" timeOffset="172574.49">8128 9948 0,'0'0'0,"21"0"0,0-21 16,-21 0-16,0 0 16,21 0-16,-21 0 15,0-1-15,22 1 0,-22 0 0,0-21 16,0 21-16,0-1 0,0 1 0,0-21 15,-22 21-15,1 0 0,0-22 16,21 22-16,-21 21 0,0-21 0,0 0 16,-22 21-16,22 0 0,0 0 0,0 0 15,-22 0-15,22 21 0,-21 0 16,21 0-16,-22 22 0,22-22 0,0 21 16,-21 0-16,21 1 0,-1-1 0,1 0 15,0 1-15,0-1 0,21 0 16,0-20-16,0 20 0,0-21 15,0 0-15,0 0 0,21 1 0,0-1 16,0-21-16,1 0 0,-1 0 16,21 0-16,-21 0 0,22 0 0,-22 0 15,21 0-15,-21-21 0,22 21 0,-22-22 16,0 1-16,21 0 0,-21 0 16,1 0-16,-1-22 0,0 22 0,-21 0 15,0-21-15,21 21 0,-21-22 0,0 22 16,0-21-16,0 21 0,0-1 15,0 1-15,0 0 0,0 0 0,0 42 47,0 0-47,0 0 16,0 1-16,0 20 0,0-21 0,0 21 16,0-20-16,0 20 0,0-21 0,0 21 15,0-20-15,0-1 0,0 21 16,21-21-16,0 0 0,1 1 0,-1-1 15,0 0-15,0-21 0,21 0 16,-20 0-16,-1 0 0,21 0 16,-21 0-16,22 0 0,-22 0 0,21 0 15,0-21-15,-20 0 0,20 21 0,-21-22 16,0 1-16,22-21 0,-22 21 16,0-22-16,0 22 0,0-21 15,0 0-15,-21-1 0,0 1 0,0 0 16,0 20-16,0-20 0,-21 21 15,-21-21-15,21 42 0,0-22 0,-22 22 16,22 0-16,-21 0 0,-1 0 0,1 22 16,0-22-16,21 21 0,-22 0 15,1 21-15,21-21 0,0 1 0,-1-1 16,1 0-16,21 0 0,0 0 0,0 0 16,0 1-16,21-1 15,1-21-15,-1 0 0,0 21 16,21-21-16,-21 0 0,22 0 0,-22 0 15,21 21-15,-21-21 16,22 21-16,-22-21 0,0 21 0,0 1 16,0-1-16,1 0 0,-1 0 0,-21 0 15,21 0-15,-21 22 0,0-22 0,0 21 16,0 1-16,0-1 0,0 0 16,0 1-16,0-1 0,0 0 0,0 1 15,-21 20-15,0-21 0,21 1 0,-22-1 16,1 0-16,0 1 0,0-22 15,0 21-15,0-21 0,-1 22 16,1-22-16,0-21 0,0 21 0,0 0 16,0-21-16,-22 0 0,22 0 0,0 0 0,0 0 15,-22 0-15,22 0 16,0-21-16,0 0 0,0 21 0,21-21 16,-21 0-16,21-1 0,0-20 0,-22 21 15,22 0-15,0 0 0,0-22 0,0 22 16,22 0-16,-1-21 0,0-1 15,0 22-15,0-21 0,0-1 0,22 1 16,-22 0-16</inkml:trace>
  <inkml:trace contextRef="#ctx0" brushRef="#br0" timeOffset="173099.2">9080 9652 0,'-42'-21'16,"42"42"-16,0 0 15,-21-21-15,21 21 0,0 22 16,0-22-16,0 0 0,0 0 0,0 22 16,0-22-16,0 0 0,0 21 0,0-21 15,0 1-15,0-1 0,0 0 16,0 0-16,0 0 15,0 0 1,-21-21 0,0-21-16,21 0 15,-22 0-15,1 0 0,21 0 16,0-1-16,0 1 0,0-21 16,0 0-16,0 20 0,0-20 0,0 0 15,21-1-15,1 22 0,-1-21 0,0 21 16,21-22-16,-21 22 0,22 0 15,-22 21-15,21-21 0,1 21 0,-22 0 16,21 0-16,0 0 0,-20 21 16,20 0-16,-21 0 0,21 22 0,-42-22 15,22 0-15,-22 21 0,21-20 16,-21 20-16,0 0 0,0-21 0,0 1 16,-21 20-16,21-21 0,-22 0 0,1 0 15,21 1-15,-21-1 16,0 0-16,21-42 47,0 0-47,21 21 0</inkml:trace>
  <inkml:trace contextRef="#ctx0" brushRef="#br0" timeOffset="173618.93">10033 9589 0,'0'0'15,"0"-22"-15,0 1 0,-21 0 0,0 21 16,21-21-16,-22 21 0,1 0 0,0-21 16,0 21-16,-21 0 0,20 0 15,1 0-15,0 0 0,0 0 0,-21 21 16,20 0-16,-20 0 0,21 0 15,0 22-15,-22-22 0,22 21 16,0-21-16,21 22 0,0-1 0,0-21 16,0 22-16,0-22 0,0 21 0,0-21 15,0 0-15,0 1 0,21-22 16,0 21-16,1-21 0,-1 0 0,0 0 16,0 0-16,0 0 0,22 0 0,-22 0 15,21-21-15,-21-1 0,0 1 0,22 0 16,-22 0-16,0 0 0,21 0 15,-20-22-15,-1 22 0,-21-21 0,21 21 16,-21-22-16,0 1 0,21 21 0,-21-22 16,0 22-16,0 0 15,0 0-15,-21 21 16,0 21-16,21 0 16,-21 0-16,21 1 0,0 20 15,0-21-15,0 21 0,0-20 0,0 20 16,0-21-16,0 21 0,0-20 0,0-1 15,0 0-15,0 0 0,21-21 16,0 21-16,0-21 0,0 0 0,0 0 16,1 0-16,-1 0 0,21 0 0,-21-21 15,0 0-15,1 21 0,20-21 16</inkml:trace>
  <inkml:trace contextRef="#ctx0" brushRef="#br0" timeOffset="174278.55">10414 9462 0,'-21'21'16,"0"-21"-16,21 21 0,0 0 15,0 21-15,0-20 0,0-1 16,0 0-16,0 0 0,0 21 0,0-20 16,0-1-16,0 0 0,0 0 0,0 0 15,0 0-15,0 1 0,0-1 16,0 0-16,-22-21 31,1 0-15,21-21-16,0 0 0,0-1 15,0 1-15,0-21 0,0 21 0,0 0 16,0-22-16,0 22 0,0-21 0,0 21 16,0-22-16,21 22 0,1 0 15,-1 0-15,0 0 0,0-1 0,0 22 16,0-21-16,1 21 0,-1 0 0,0 0 15,21 0-15,-21 0 0,1 0 16,20 21-16,-21 1 0,0-1 0,0 0 16,1 0-16,-1 0 0,0 0 15,-21 22-15,21-22 0,-21 0 16,0 0-16,0 0 0,0 1 0,0-1 16,0 0-16,0 0 0,0 0 15,-21-21-15,0 0 16,0 0-16,-1 0 15,22-21-15,-21 21 0,21-21 16,0 0-16,0-22 0,0 22 16,0 0-16,21-21 0,1 21 0,-1-22 15,0 22-15,0-21 0,21 21 16,-20-1-16,20 1 0,0 0 0,1 21 16,-1 0-16,-21 0 0,21 0 15,1 0-15,-22 0 0,21 0 0,-21 21 16,1 0-16,-22 1 0,0-1 15,0 0-15,0 21 0,0-21 0,0 1 16,0 20-16,0-21 0,-22 21 0,22-20 16,-21-1-16,0 0 0,0 0 0,21 0 15,0 0-15,0-63 32,0 21-17,21 0-15</inkml:trace>
  <inkml:trace contextRef="#ctx0" brushRef="#br0" timeOffset="174656.33">11557 9525 0,'0'0'15,"-21"0"-15,0 21 16,42-21-16,0 0 15,0 0-15,0-21 0,0 0 0,1 0 16,-1 21-16,21-21 0,-21-1 16,0 22-16,1-21 0,-1 0 0,0 0 15,-21 0-15,21 0 16,-21-1-16,0 1 0,0 0 16,-21 21-16,0 0 15,0 0-15,-22 0 0,22 21 16,0 0-16,-21 1 0,20-1 0,1 21 15,0 0-15,0-20 0,21 20 0,0 0 16,0-21-16,0 22 0,0-1 0,0-21 16,0 0-16,21 1 0,-21-1 15,42 0-15,-20 0 0,-1 0 0,0-21 16,0 0-16,0 0 0,0 0 16,1 0-16,20 0 0,-21 0 15,0 0-15,-21-21 0</inkml:trace>
  <inkml:trace contextRef="#ctx0" brushRef="#br0" timeOffset="175450.68">12552 8086 0,'0'0'0,"0"-21"32,0-1-32,21 22 15,0 0-15,0 0 0,22 0 16,-1-21-16,0 21 0,22 0 16,-1 0-16,-20-21 0,20 21 0,1 0 15,-1-21-15,1 21 0,-22 0 0,0 0 16,1 0-16,-22 0 0,-64 0 31,1 0-31,0 21 0,-1-21 16,-20 0-16,-1 21 0,-20-21 0,20 0 15,22 0-15,-22 0 0,22 21 0,0-21 16,-1 0-16,1 0 0,21 0 16,0 0-16,-22 0 0,22 0 15,0 0-15,0 0 0,0 22 16,0-1-16,-1 0 15,22 0-15,0 0 0,0 0 0,-21 1 16,21-1-16,0 21 0,-21-21 16,21 22-16,0-1 0,0 0 0,0 1 15,0-1-15,0 0 0,-21 1 0,21 20 16,0-21-16,-21 22 0,21-1 16,0 1-16,0-1 0,-21 1 0,21 21 15,-22-22-15,1 1 0,21-1 0,-21 1 16,21-1-16,0 1 0,-21 20 15,21-20-15,0-1 0,-21 22 16,21-22-16,0-20 0,0 20 0,0-20 16,0 20-16,21-21 0,0 1 0,0-1 15,0 0-15,1 1 0,-1-1 16,0-21-16,21 0 0,-21 1 0,22-22 16,-22 21-16,21-21 0,-21 0 0,22 0 15,-1 0-15,-21 0 0,22-21 0,-22-1 16,21 1-16,-21 0 0,0 0 15,22 0-15,-43-22 0,42 1 0,-21 21 16,0-43-16</inkml:trace>
  <inkml:trace contextRef="#ctx0" brushRef="#br0" timeOffset="176299.3">13547 9017 0,'0'0'16,"0"-21"-16,0 0 0,-22 21 16,1-21-16,0 21 0,0-22 0,-21 1 15,20 21-15,-20 0 0,21 0 16,-21 0-16,20 0 0,-20 0 0,0 0 16,-1 0-16,22 21 0,-21 1 15,21 20-15,0-21 0,-1 21 0,1-20 16,0 20-16,21-21 0,-21 21 15,21-20-15,0 20 0,0-21 0,0 0 16,0 0-16,21 1 0,0-1 0,0-21 16,1 21-16,-1-21 0,21 0 15,-21 0-15,22 0 0,-22 0 0,21 0 16,-21 0-16,22-21 0,-22 21 0,0-21 16,0-1-16,21 1 0,-20 0 0,-1 0 15,-21 0-15,21-22 0,0 22 16,-21 0-16,0 0 0,0 0 15,0 0-15,0-1 0,0 1 0,0 0 16,0 0 0,0 42-1,-21 0-15,21 0 16,0 1-16,0-1 0,0 0 16,0 0-16,0 0 0,0 0 0,0 1 15,0-1-15,0 0 0,21 0 0,-21 0 16,21-21-16,0 21 0,1-21 15,-1 0-15,0 22 0,0-22 0,0 0 16,0 0-16,1 0 0,-1 0 16,21 0-16,-21 0 0,22 0 15,-22-22-15,0 1 0,0 21 0,0-21 16,0 0-16,-21-21 0,0 20 0,22-20 16,-22 21-16,0-21 0,0-1 15,0 1-15,0 0 0,0-1 0,0-20 16,0 20-16,-22 1 0,22 0 0,-21-1 15,0 1-15,-21 0 0,21-1 16,-1 22-16,-20-21 0,0 21 0,21 0 16,-22-1-16,1 1 0,0 0 0,-22 21 15,22 0-15,-1 0 0,-20 0 16,21 0-16,-22 21 0,1 0 16,20 22-16,-20-22 0,-1 21 0,1 22 15,20-22-15,-20 22 0,21-1 16,-1 1-16,22-1 0,0 1 0,0-1 15,0 1-15,21-1 0,0 1 0,0-22 16,63 0-16,-42 1 0,0-1 16,1 0-16,-1 1 0,0-1 0,21-21 15,1 0-15,-1 0 0,-42 1 0,42-1 16,22-21-16,-1 0 0,1 0 0,-1 0 16,1 0-16,-1 0 0,1-21 15,-22-1-15,0 1 0,1 0 0,-1 0 16,0-21-16,1 20 0</inkml:trace>
  <inkml:trace contextRef="#ctx0" brushRef="#br0" timeOffset="177090.85">14351 8615 0,'0'0'0,"0"-21"16,0 0-16,0 42 31,-21 0-31,21 0 15,0 0-15,-21 22 0,-1-1 16,22 0-16,-21 1 0,0 20 0,21-21 16,-21 1-16,0-1 0,0 0 0,21 1 15,-22-1-15,22 0 0,-21 1 16,21-22-16,-21 0 0,21 0 0,0 0 16,0-42 30,0 0-46,21 0 0,-21 0 0,0 0 16,0-1-16,21 1 0,-21-21 16,0 0-16,0-1 0,22 22 0,-1-21 15,0-1-15,-21 1 0,21 0 0,0-1 16,0 22-16,1-21 0,-22 21 16,42 0-16,-21-22 0,0 22 0,0 0 15,22 21-15,-22-21 0,0 0 0,21 21 16,-20 0-16,20 0 0,-21 0 15,21 0-15,-20 0 0,-1 21 0,0 0 16,0 21-16,0-21 0,0 22 0,-21-1 16,0 0-16,0 1 15,0 20-15,0-20 0,0-1 0,0 0 16,-21 1-16,21-22 0,-21 21 0,21-21 16,-21 0-16,0 1 0,21-1 15,0 0-15,0 0 0,-21-21 0,-1 0 31,1 0-15,0-21-16,0 0 16</inkml:trace>
  <inkml:trace contextRef="#ctx0" brushRef="#br0" timeOffset="177286.74">14203 9102 0,'21'-43'31,"0"43"-31,0 0 16,0 0-16,1-21 0,20 21 0,-21 0 16,21 0-16,1 0 0,-22-21 15,21 21-15,1 0 0,-22 0 0,21 0 16,-21-21-16,22 21 0,-22 0 0,0 0 16,0-21-16,0 21 0,0 0 15,1-21-15,-22-1 0,21 22 0</inkml:trace>
  <inkml:trace contextRef="#ctx0" brushRef="#br0" timeOffset="177462.64">15261 8657 0,'0'0'16,"0"-21"-16,-21 21 31,0 0-31,21 21 0,-21 0 0,21 1 15,0-1-15,0 21 16,-22-21-16,22 22 0,0-1 0,0 0 0</inkml:trace>
  <inkml:trace contextRef="#ctx0" brushRef="#br0" timeOffset="177554.59">15071 9186 0,'0'0'16,"0"22"-16,0-1 0,0 0 16,21-21 15,-21-21-31,21 0 0,0-1 15</inkml:trace>
  <inkml:trace contextRef="#ctx0" brushRef="#br0" timeOffset="177826.43">15240 8657 0,'0'-63'16,"0"126"-16,21-126 15,0 63-15,0 0 16,1 21-16,-1 0 0,0 0 15,0 0-15,0 1 0,0 20 16,1 0-16,20 1 0,-21 20 0,0-21 16,0 1-16,22-22 0,-22 21 0,0-21 15,0 1-15,-21-1 0,21 0 0,-21 0 16,22 0-16,-22 0 0,0 1 16,0-1-16,0-42 46,0-1-46,0 1 16,0-21-16,0 21 0</inkml:trace>
  <inkml:trace contextRef="#ctx0" brushRef="#br0" timeOffset="178176.44">15642 8530 0,'0'0'0,"0"-21"15,21 21-15,-21-21 16,21 21-16,-21 21 62,0 0-62,0 0 0,0 1 0,0 20 16,0 0-16,0 1 0,0-1 0,0 0 16,0 1-16,0-1 0,0 0 15,0 1-15,0-1 0,0 0 0,0-21 16,-21 1-16,21 20 0,0-21 16,0 0-16,-21-21 0,21 21 15</inkml:trace>
  <inkml:trace contextRef="#ctx0" brushRef="#br0" timeOffset="178559.22">15155 8615 0,'0'21'15,"0"0"1,0 0-16,0 22 0,21-1 16,-21 0-16,0 1 0,0-1 15,0 0-15,0 1 0,0-1 0,0 0 16,-21 1-16,0-1 0,21-21 0,0 22 16,0-22-16,-21 0 0,21 0 15,0 0-15,21-21 16</inkml:trace>
  <inkml:trace contextRef="#ctx0" brushRef="#br0" timeOffset="186858.15">16595 8657 0,'-22'0'16,"1"0"-16,0 0 15,0 0 17,42 0 30,0 0-62,0 0 16,1 0-16,-1 0 0,0 0 0,0 0 15,21 0-15,-20 0 0,-1 0 0,21 0 16,-21 0-16,0 0 0,1-21 16,-1 21-16,0 0 0,0 0 0,-21 21 62,-21-21-46,0 21-16,0-21 15</inkml:trace>
  <inkml:trace contextRef="#ctx0" brushRef="#br0" timeOffset="187079.03">16510 8890 0,'0'0'0,"-21"0"0,42 0 31,0 0-15,0 0-16,0 0 0,1 0 16,-1 0-16,0 0 0,0 0 0,21 0 15,-20 0-15,-1 0 0,0 0 16,0 0-16,0 0 0,-21-21 15,21 21-15,1-21 0,-1 0 16,0 21-16</inkml:trace>
  <inkml:trace contextRef="#ctx0" brushRef="#br0" timeOffset="187459.81">17547 8170 0,'0'0'0,"-21"22"0,0-1 0,0-21 15,-1 21-15,22 0 16,43-21 15,-22 0-31,0 0 16,0 0-16,0 0 0,1 0 0,-1-21 15,0 0-15,0 21 16,-21-21-16,0-1 0,0 1 0,0 0 16,0 0-16,0 0 0,-21 21 15,0 0-15,0 0 16,-1 0-16,1 21 0,0 0 0,0 0 16,0 0-16,0 1 0,-1 20 15,22-21-15,0 0 0,-21 22 0,21-22 16,0 0-16,0 0 0,0 0 0,0 0 15,0 1-15,21-1 0,1-21 16,-1 0-16,0 21 0,0-21 16</inkml:trace>
  <inkml:trace contextRef="#ctx0" brushRef="#br0" timeOffset="188058.81">18161 8594 0,'0'0'0,"0"-21"0,-21-85 31,0 85-31,-1 21 0,1-22 16,0 22-1,0 0-15,21 22 0,0-1 0,-21 0 16,0 0-16,21 0 0,-22 22 15,22-22-15,0 21 0,-21 0 0,0 22 16,0-22-16,21 1 0,-21-1 16,21 0-16,0 22 0,-21-43 0,21 21 15,-22 1-15,22-22 0,0 21 0,0-21 16,0 0-16,0 1 0,0-1 16,0-42 15,0-1-31,0 1 0,0 0 15,0 0-15,22-21 0,-1-1 16,-21 1-16,21-22 0,0 22 0,-21-21 16,21 20-16,0 1 0,1-22 15,-1 22-15,0 0 0,0 21 0,0-22 16,0 22-16,1 0 0,-1 0 0,0 0 16,0 21-16,0 0 0,0 0 15,1 0-15,-1 0 0,0 0 0,0 21 16,0 0-16,0 21 0,1-21 0,-1 22 15,-21-1-15,0 0 0,0 1 16,0 20-16,0-20 0,0-1 16,0 21-16,0-20 0,0-1 0,0-21 15,0 22-15,0-1 0,0-21 16,0 0-16,-21 0 0,21 1 0,-22-1 16,22 0-16,-21-21 0,0 0 31,21-21-31,-21 0 15</inkml:trace>
  <inkml:trace contextRef="#ctx0" brushRef="#br0" timeOffset="188238.71">17886 9059 0,'0'0'0,"-21"-21"31,21 0-31,21 21 16,0 0-16,0 0 0,0 0 15,22-21-15,-1 21 0,0 0 0,1 0 16,-1 0-16,0 0 0,1-21 16,-1 21-16,0 0 0,-21-21 0,22 21 15,-1-22-15,-21 22 0,22-21 0</inkml:trace>
  <inkml:trace contextRef="#ctx0" brushRef="#br0" timeOffset="188506.56">18754 8615 0,'0'0'0,"0"-21"0,0 0 0,0 42 47,21 0-31,0 0-16,-21 0 0,0 0 0,21 22 15,-21-1-15,21-21 0,-21 22 16,21-1-16,-21 0 0,0-21 0,0 22 15,22-22-15,-22 21 0,0-21 0,21 1 16,-21-1-16,0 0 16,0 0-16,0 0 15,21-21 1,-21-21-16,0 0 16</inkml:trace>
  <inkml:trace contextRef="#ctx0" brushRef="#br0" timeOffset="188758.41">19325 8551 0,'0'0'16,"0"-21"-16,0 0 0,0 0 0,0 0 0,-21 21 31,0 0-31,0 0 0,-1 21 16,1 0-16,0 0 0,0 0 15,0 22-15,0-1 0,21 0 16,-22 1-16,1-1 0,0 0 0,0 1 15,21-22-15,-21 21 0,0 1 0,21-22 16,0 0-16,-22 0 0,22 0 16,-21 0-16,21 1 0,-21-22 0,21 21 15,0-42 1,21 21 0</inkml:trace>
  <inkml:trace contextRef="#ctx0" brushRef="#br0" timeOffset="189266.2">19685 8361 0,'0'0'0,"0"-21"31,-21 21-31,21-21 32,0-1-17,0 1-15,21 21 0,0 0 16,0 0 0,-21 21-1,0 1-15,0-1 16,0 0-16,0 0 0,0 0 15,-21 0-15,21 1 0,-21-22 16,0 21-16,0-21 31,21-21-15,0-1-16,0 1 16,0 0-16,0 0 15,21 0-15,0 0 0,0-1 0,0 22 16,0-21-16,1 0 0,-1 21 15,0 0-15,0 0 0,0 0 16,-21 21-16,21 0 0,-21 1 16,0 20-16,0-21 0,0 21 0,0-20 15,-21 20-15,-21-21 0,21 21 0,-22-20 16,1 20-16,0-21 0,-1 0 16,22 0-16,-21 1 0</inkml:trace>
  <inkml:trace contextRef="#ctx0" brushRef="#br0" timeOffset="194994.89">20997 8763 0,'21'0'32,"1"0"-32,-1 0 15,-21-21 63,0 0-62,0 0 0,0-1-1,0 1 1,-21 0-16,-1 21 15,22-21-15,-21 21 16,0-21-16,0 21 0,21-21 16,-21 21-16,0 0 15,-1 0-15,1 0 0,0 21 16,0-21-16,0 21 0,0 0 0,-1 0 16,1 0-16,0 1 15,0-1-15,0 0 0,0 21 0,-1-21 16,1 22-16,0-22 0,0 21 0,0-21 15,0 22-15,21-22 0,-22 0 16,22 21-16,-21-20 0,21-1 0,0 0 16,0 0-16,0 0 0,21 0 15,1-21-15,-1 22 0,21-22 16,-21 0-16,0 0 0,22 0 0,-1 0 16,-21-22-16,22 1 0,-22 21 15,21-21-15,0 0 0,-20 0 0,-1 0 16,21-1-16,-21 1 0,0 0 0,1-21 15,-22 21-15,21-22 16,0 22-16,-21-21 0,0 21 0,0-22 16,21 22-16,-21 0 0,0 0 0,0 0 15,0 42 17,0 0-32,0 0 0,-21 0 15,21 0-15,-21 22 0,21-22 16,0 21-16,0-21 0,0 1 0,0 20 0,0-21 15,0 0-15,0 0 0,0 1 16,0-1-16,21-21 16,0 0-16,0 21 0,0-21 0,1 0 15,-1 0-15,0 0 16,0-21-16</inkml:trace>
  <inkml:trace contextRef="#ctx0" brushRef="#br0" timeOffset="195523.27">21442 8784 0,'0'-42'32,"0"63"-1,0 0-31,0 0 16,0 1-16,0 20 15,0-21-15,0 0 0,0 0 16,0 1-16,0-1 0,0 0 0,0 0 15,0 0-15,0 0 0,0 1 0,0-1 16,0 0 0,0-42 15,0 0-15,0-1-16,0 1 0,0 0 15,0 0-15,0-21 0,0 20 16,0-20-16,0 21 0,21-21 0,0 20 15,0 1-15,0 0 0,1 0 16,20 0-16,-21 0 0,21-1 16,1 1-16,-1 21 0,0-21 0,1 21 15,-1 0-15,-21 0 0,22 0 0,-1 0 16,-21 0-16,21 21 0,-20 0 16,-1 1-16,0-1 0,0 0 0,-21 21 15,0-21-15,0 22 0,0-1 0,0-21 16,0 22-16,-21-22 0,0 21 15,21-21-15,-21 0 0,21 1 0,0-1 16,-22 0-16,22 0 16,22-21 31,-1 0-47,-21-21 15</inkml:trace>
  <inkml:trace contextRef="#ctx0" brushRef="#br0" timeOffset="196102.93">22775 8911 0,'0'0'0,"0"-63"31,0 42-31,0-22 0,0 22 0,-21 0 15,0 0-15,0 21 0,21-21 0,-21-1 16,-1 22-16,1 0 0,-21 0 16,21 0-16,0 0 0,-1 0 0,-20 0 15,21 0-15,-21 22 0,20-1 16,-20 0-16,21 0 0,-21 21 0,20-20 16,1 20-16,0 0 0,0-21 0,21 22 15,0-22-15,-21 0 0,21 21 16,0-20-16,0-1 0,0 0 15,0 0-15,0 0 0,21-21 0,-21 21 16,21-21-16,0 0 0,22 0 16,-22 0-16,0 0 0,21 0 0,-21 0 15,22-21-15,-22 0 0,21 21 0,-21-21 16,22-21-16,-22 20 0,21-20 16,-21 21-16,1-21 0,20-22 0,-21 22 15,0-1-15,0-20 0,1 21 16,20-22-16,-21 22 0,-21-22 0,21 22 15,0 0-15,-21-22 0,22 22 0,-22-1 16,0 22-16,0-21 16,0 21-16,0 0 0,0-1 0,-22 22 15,1 22 1,0-1-16,21 21 0,-21 0 0,0 1 16,0-1-16,-1 22 0,22-22 0,0 21 15,-21 1-15,21-1 0,0 1 16,0-1-16,0-20 0,0 20 0,21-20 15,-21-1-15,22 0 0,-1 1 0,21-22 16,-21 0-16,0 0 0,1 0 16,20 0-16,-21-21 0,0 0 0,0 0 15</inkml:trace>
  <inkml:trace contextRef="#ctx0" brushRef="#br0" timeOffset="203918.8">25273 8742 0,'0'0'0,"21"0"15,-21-21 17,21 21-32,-21-21 0,0-1 15,0 1-15,0 0 16,0 0-16,0 0 16,0 0-16,-21 21 0,21-22 15,-21 22-15,0 0 0,0 0 0,-1 0 16,1 0-16,0 0 15,0 0-15,-21 0 0,20 22 0,-20-1 16,21-21-16,-21 21 0,20 0 0,1 0 16,-21 22-16,21-22 0,21 0 15,0 0-15,-21 0 0,21 0 0,0 1 16,0-1-16,0 0 0,0 0 16,21-21-16,0 21 0,0-21 15,0 0-15,0 0 0,1 0 0,-1 0 16,21-21-16,-21 21 0,22-21 15,-22 0-15,0 0 0,21-1 0,-21 1 16,1 0-16,-1 0 0,0 0 0,-21-22 16,0 22-16,0 0 15,21 0-15,-21 0 0,0 0 0,0-1 16,-21 44 15,21-1-31,-21 0 16,21 0-16,0 0 0,0 0 0,0 1 15,0-1-15,0 0 0,0 0 16,0 0-16,0 0 0,0 1 0,21-22 16,-21 21-16,21-21 0,0 0 15,0 0-15,1 0 0,-1 0 0,21 0 16,-21 0-16,0-21 0,22 21 0,-22-22 16,0 1-16,21 0 15,-20 0-15,-1-21 0,0 20 0,-21-20 16,0 21-16,0-21 0,0-1 0,0 22 15,0-21-15,0-22 0,-21 22 16,0 0-16,-22-1 0,1 1 0,0 0 16,-1-1-16,-20 1 0,-1 21 15,22 0-15,-22 21 0,1 0 0,-1 0 16,1 0-16,-22 21 0,22 0 0,-1 21 16,-20 1-16,20-1 0,1 21 15,-1 1-15,22-1 0,-22-20 0,43 20 16,-21 22-16,21-22 0,-1 1 15,22-1-15,0 1 0,0-1 16,22-20-16,-1 20 0,0-20 0,21-1 16,1 0-16,-1-21 0,21 22 0,1-22 15,-1-21-15,1 21 0,-1 0 16,1-21-16,-22 0 0,22 0 0,-1 0 16,1-21-16,-22 0 0,22 21 0,-22-42 15,0 20-15,1 1 0,20-21 16,-21 0-16</inkml:trace>
  <inkml:trace contextRef="#ctx0" brushRef="#br0" timeOffset="204442.5">26162 8340 0,'0'0'0,"0"-21"15,-21 21 1,0 0-16,21 21 0,-22 0 15,1 0-15,0 0 0,0 22 0,0-1 16,0 0-16,21 1 0,-22-1 16,1 0-16,0 1 0,21-1 0,-21 0 15,21 1-15,-21-1 0,21 0 16,-21-21-16,21 22 0,0-22 0,0 0 16,0 0-16,0 0 0,21-21 31,0 0-31,0-21 15,-21 0-15,0 0 0,0-21 0,21 20 16,-21-20-16,0 0 0,21-1 16,-21 1-16,0 0 0,22-1 0,-22 1 15,21 0-15,0-22 0,0 22 0,0 0 16,0 20-16,-21-20 0,43 21 16,-22 0-16,0 0 0,0-1 0,22 22 15,-22 0-15,0 0 0,21 0 16,-21 22-16,1-1 0,20 21 15,-21-21-15,0 22 0,0-1 0,1-21 16,-1 21-16,-21 1 0,0 20 16,21-20-16,-21-1 0,0 0 0,0 1 15,0-22-15,0 21 0,0 0 0,-21-20 16,21-1-16,0 0 0,-21 0 16,-1 0-16,1 0 0,0-21 31,0-21-31,0 0 15,21 0-15,-21 0 0</inkml:trace>
  <inkml:trace contextRef="#ctx0" brushRef="#br0" timeOffset="204618.4">25866 8784 0,'0'0'0,"21"0"15,0 0-15,0 0 16,0 0-16,22-21 0,-22 21 15,21 0-15,0 0 0,-20 0 0,20-21 16,0 21-16,1 0 0,-1 0 16,0-21-16,1 0 0,-1 21 0,0-22 15,1 22-15,-22-21 0,21 21 0,-21-21 16</inkml:trace>
  <inkml:trace contextRef="#ctx0" brushRef="#br0" timeOffset="204855.27">26987 8424 0,'0'0'0,"0"-21"0,-21 21 31,21 21-15,-21 1-16,0-1 16,0 0-16,21 0 0,-21 0 0,-1 22 0,1-22 15,0 21-15,0 0 0,0-20 0,0 20 16,21-21-16,-22 21 15,22-20-15,-21 20 0,21-21 0,0 0 16,0 0-16,0 1 0,21-22 31</inkml:trace>
  <inkml:trace contextRef="#ctx0" brushRef="#br0" timeOffset="205107.12">26860 8446 0,'0'0'15,"0"-43"-15,0 22 0,0 0 0,0 0 16,0 0-16,22 21 16,-1 0-16,0 21 15,0-21-15,0 21 0,0 0 16,22 21-16,-22-20 0,0-1 0,21 21 16,-20-21-16,-1 22 0,21-22 0,-21 21 15,0-21-15,1 22 0,-22-22 16,0 21-16,21-21 0,-21 0 0,0 1 15,0-1-15,0 0 0,0 0 16,0-42 0,0 0-1,0-22-15</inkml:trace>
  <inkml:trace contextRef="#ctx0" brushRef="#br0" timeOffset="205327">27474 8234 0,'0'-42'0,"0"84"0,0-106 15,0 43-15,0 0 0,0 42 32,0 0-32,-21 1 0,0 20 0,21 0 15,-21 1-15,21-1 0,-21 0 0,-1 1 16,22 20-16,-21-21 0,21 1 16,0-1-16,-21 0 0,21 1 0,-21-22 15,21 21-15,0-21 0,0 1 0,0-1 16,0 0-16,21-21 15,0 0-15,0 0 16,1 0-16,-1 0 0</inkml:trace>
  <inkml:trace contextRef="#ctx0" brushRef="#br0" timeOffset="205582.85">28109 8403 0,'-21'0'16,"42"0"15,0 0-31,1 0 16,-1 0-16,0 0 0,0 0 0,0 0 16,0 0-16,1 0 0,-1 0 15,0 0-15,0 0 0,0 0 16,-21 21-1,0 1 1,-21-22-16,0 21 0,0-21 0</inkml:trace>
  <inkml:trace contextRef="#ctx0" brushRef="#br0" timeOffset="205742.76">28088 8594 0,'0'0'0,"-21"21"0,0-21 16,21 21-16,0 0 15,21-21 16,0 0-31,0 0 0,0 0 16,1 0-16,-1 0 0,0-21 16,0 21-16,0 0 0,22 0 0,-22-21 15,0 21-15,0-21 0,0 21 0,22-21 16</inkml:trace>
  <inkml:trace contextRef="#ctx0" brushRef="#br0" timeOffset="206150.52">28892 7768 0,'0'21'31,"0"1"-31,0-1 0,0 0 0,0 0 15,0 0-15,0 0 0,0 1 0,0-1 16,0 0-16,0 0 16,22-21 15,-1 0-31,-21-21 0,0 0 16,21 21-16,0-21 0,-21-1 0,21 1 15,-21 0-15,0 0 0,0 0 16,0 0-16,-21 21 15,0 0-15,0 21 16,0 0-16,-22 21 0,22-21 16,0 22-16,0-1 0,0-21 0,-1 22 15,22-1-15,0 0 16,0-21-16,0 22 0,0-22 0,0 21 16,22-21-16,-1 1 0,21-1 0,-21 0 15,22-21-15</inkml:trace>
  <inkml:trace contextRef="#ctx0" brushRef="#br0" timeOffset="206703.21">29527 8192 0,'0'0'15,"0"-22"-15,-21 1 0,0 0 16,0 21-16,0 0 15,0 0-15,-1 21 0,1 0 16,0 1-16,0 20 0,0-21 0,21 21 16,-21 1-16,-1-22 0,1 21 15,0 1-15,0-1 0,0-21 0,0 21 16,-1 1-16,22-22 0,-21 21 16,0-21-16,21 1 0,0-1 0,0 0 15,0 0-15,21-42 31,0 0-15,-21 0-16,22-22 0,-1 22 16,0-21-16,-21-1 0,21 1 15,0 0-15,0-1 0,1 1 0,-1 0 16,-21-1-16,21 1 0,0 0 16,0-1-16,0 22 0,-21 0 0,22 0 15,-1 21-15,0 0 16,0 0-16,0 0 0,-21 21 15,21 0-15,-21 0 0,22 1 0,-22 20 16,0 0-16,0-21 0,0 22 16,0-1-16,0 0 0,0 1 0,0-1 15,0-21-15,0 22 0,0-1 16,0-21-16,0 21 0,0-20 16,-22-1-16,22 0 0,0 0 0,0 0 15,0 0 1,-21-21-16,21-21 15,-21 0-15,0 0 16,0 0-16</inkml:trace>
  <inkml:trace contextRef="#ctx0" brushRef="#br0" timeOffset="206903.09">29062 8530 0,'-21'0'0,"42"0"47,21 0-47,-21 0 0,0 0 16,22 0-16,-1 0 0,-21 0 0,22 0 15,-1 0-15,0 0 0,1 0 16,-1 0-16,-21 0 0,21 0 0,-20 0 16,20 0-16,-21 0 0,0-21 15,0 21-15</inkml:trace>
  <inkml:trace contextRef="#ctx0" brushRef="#br0" timeOffset="207198.92">30184 8065 0,'0'0'0,"0"-22"0,-22 22 31,1 22-31,21-1 0,0 0 16,0 0-16,0 0 0,0 22 0,0-22 15,0 21-15,0 0 0,0-20 16,0 20-16,0-21 0,0 21 0,0-20 16,0-1-16,0 0 15,0 0-15,0 0 0,0 0 0,0 1 16,21-22 15</inkml:trace>
  <inkml:trace contextRef="#ctx0" brushRef="#br0" timeOffset="207422.8">30543 8107 0,'0'-21'0,"0"42"0,0-63 0,0 20 15,-21 22 17,0 22-32,0-1 0,0 21 0,0-21 15,-1 22-15,-20-22 0,21 21 16,-21 0-16,-1 1 0,-20-1 0,20 0 16,1-20-16,21-1 0,0 21 15,0-42-15,21 21 0,0 0 0,21-21 16,0 0-16,0 0 0</inkml:trace>
  <inkml:trace contextRef="#ctx0" brushRef="#br0" timeOffset="207926.24">31094 8043 0,'0'0'16,"-21"0"-16,-1-21 0,1 21 16,21-21 15,0 0-15,0 0-1,0 0-15,21 21 0,1 0 16,-22-22-16,21 22 0,0 0 15,0 0 1,0 0-16,-21 22 16,0-1-1,0 0-15,-21-21 16,0 0-16,0 21 0,0-21 0,-1 0 16,1 0-16,0 0 15,0 0-15,21-21 31,0 0-31,21 21 16,0-21-16,0 21 0,1-22 16,-1 22-16,21 0 0,-21 0 0,0 0 15,1 0-15,-1 22 16,-21-1-16,0 0 0,0 0 16,0 21-16,-21 1 0,-1-22 0,-20 21 15,0 1-15,-1-22 0,1 21 16,0-21-16,-1 0 0,22 1 0</inkml:trace>
  <inkml:trace contextRef="#ctx0" brushRef="#br0" timeOffset="208574.87">31496 7408 0,'0'-21'16,"0"0"-1,21 21-15,21 0 0,-20 0 0,-1 0 16,0 0-16,21 0 0,-21-21 16,22 21-16,-1 0 0,0 0 0,1 0 15,-1 0-15,0 0 0,1 0 16,-22 0-16,21 0 0,1 21 0,-1 0 16,-21-21-16,21 0 0,-20 21 15,20 1-15,-21-22 0,0 21 16,0 0-16,1 0 0,-22 0 15,0 0-15,0 22 0,0-22 0,0 21 16,0 1-16,0-22 0,0 21 16,-22 0-16,1 1 0,0 20 15,0-20-15,0-1 0,0 21 0,-22-20 16,22 20-16,0 1 0,0-1 16,0-20-16,21 20 0,0 1 0,-22-1 15,22-21-15,0 22 0,0-1 16,0 1-16,0-1 0,0 1 0,0-22 15,0 22-15,0-1 0,0-20 0,0-1 16,-21 0-16,21 1 0,-21-22 16,21 21-16,-21-21 0,0 0 15,0 1-15,-1-1 0,1 0 16,0-21-16,0 21 0,0-21 0,0 0 16,-1 0-16,1 0 0,0 21 0,0-21 15,0 0-15,0 0 16,-1 0-1,1-21-15,0 0 0,0 21 16,0-21-16</inkml:trace>
  <inkml:trace contextRef="#ctx0" brushRef="#br0" timeOffset="-204138.11">3260 11875 0,'0'0'0,"0"-22"0,0 1 15,-22 0-15,1 0 16,21 0-16,-21 0 15,0-1-15,0 22 16,21 22 15,0-1-31,0 0 0,-21 21 16,21 1-16,0-1 0,0 0 0,0 1 16,-22 20-16,22-21 0,0 1 15,0-1-15,0 22 0,-21-22 16,21-21-16,0 21 0,0-20 0,0 20 15,0-21-15,0 0 0,0 0 16,21-21-16</inkml:trace>
  <inkml:trace contextRef="#ctx0" brushRef="#br0" timeOffset="-203702.37">2857 11959 0,'0'0'0,"0"-21"0,-21 0 0,21 0 16,-21 21-16,21-21 0,0-1 15,0 1-15,0 0 0,0 0 16,0 0-16,0 0 0,0-1 16,21 22-16,22-21 0,-22 0 15,0 0-15,21 21 0,-21-21 0,22 0 16,-1 21-16,0 0 0,1 0 15,-1 0-15,22 0 0,-22 0 0,21 21 16,-20 0-16,20 21 0,-20-21 16,-1 22-16,0-22 0,1 21 0,-1 22 15,-21-22-15,0 0 0,-21 1 0,0 20 16,0-20-16,0-1 16,-42 0-16,21 22 0,-22-22 0,-20-21 15,21 22-15,-22-1 0,22-21 16,-22 21-16,22-20 0,-22-1 0,22 0 15,0-21-15,-1 21 0,22-21 16,-21 0-16,21 0 0,0 0 0,-1 0 16,1 0-16,0 0 0,21-21 15,0 0 1,0 0-16,0-1 16,21 22-16,0-21 15,1 21-15,20-21 0,-21 0 16,0 0-16,22 21 0</inkml:trace>
  <inkml:trace contextRef="#ctx0" brushRef="#br0" timeOffset="-203205.64">3852 12150 0,'0'0'15,"0"-21"-15,0-1 0,0 1 0,0 0 16,0 0 0,0 0-16,21 21 0,1 0 15,-1-21-15,0 21 0,0 0 16,0 0-16,0 0 16,1 21-16,-1 0 0,0 0 0,0 0 15,-21 0-15,0 22 0,21-22 16,-21 21-16,0-21 0,0 22 0,0-1 15,0-21-15,0 22 0,0-22 0,0 0 16,0 0-16,-21 0 0,21 0 16,-21 1-16,21-1 0,0-42 47,0-1-47,0 1 0,0 0 15,0-21-15,0 21 0,0-1 16,0-20-16,0 0 0,0 21 0,0-22 15,0 22-15,21-21 0,0 21 0,0-1 16,-21 1-16,22 0 0,-1 0 16,0 21-16,0 0 15,0 21 1,-21 0-16,21 0 16,-21 1-16,0-1 15,0 0-15,22 0 16</inkml:trace>
  <inkml:trace contextRef="#ctx0" brushRef="#br0" timeOffset="-202637.97">4635 12277 0,'0'0'0,"22"0"0,-22-21 0,21 21 16,-21-22-16,0 1 0,0 0 15,0 0-15,0 0 16,0 0-16,0-1 0,-21 1 0,-1 0 16,1 0-16,0 0 0,0 21 15,0-21-15,-22-1 0,22 22 16,0 0-16,-21 0 0,21 0 0,-1 0 16,1 0-16,0 22 0,0-1 15,0 0-15,0 0 0,-1 21 0,1-20 16,21 20-16,0 0 0,0 1 0,-21-22 15,21 21-15,0-21 0,0 22 16,0-22-16,0 0 0,0 0 0,0 0 16,0 0-16,21-21 0,-21 22 15,21-22-15,-21 21 0,22-21 0,-1 0 16,0 0-16,0 0 0,0 0 0,0 0 16,1-21-16,-1-1 15,0 22-15,0-21 0,0 0 0,22-21 16,-22 21-16,0-22 0,0 22 0,0-21 15,0-1-15,1 22 0,-22-21 16,0 21-16,21-22 0,-21 22 0,0 0 16,0 0-1,0 42 1,0 0-16,-21 0 0,21 1 0,0 20 16,-22-21-16,22 0 0,0 22 15,0-22-15,0 21 0,0-21 0,0 0 16,0 1-16,0-1 0,0 0 15,0 0-15,0 0 16,22-21 0,-1 0-16,0-21 15,0 21-15,0-21 0</inkml:trace>
  <inkml:trace contextRef="#ctx0" brushRef="#br0" timeOffset="-202037.31">4974 12065 0,'0'0'0,"0"-21"0,0 0 16,-21 42 15,21 0-31,-21-21 0,21 42 16,0-20-16,0-1 0,-21 0 0,21 21 16,-22-21-16,22 1 0,0-1 0,0 21 15,0-21-15,0 0 0,0 1 16,0-1-16,0 0 0,22-21 47,-1 0-47,0-21 0,0 0 15,0-1-15,-21 1 16,21 0-16,1-21 0,-22 21 0,21-1 0,0 1 16,-21 0-16,0 0 0,21 0 0,0 21 15,-21-21 1,0 42-1,0 0-15,0 0 0,0 0 16,0 0-16,0 1 0,0-1 16,0 0-16,0 0 0,0 0 0,0 0 15,0 1-15,0-1 0,0 0 0,21 0 16,1-21 0,-1 0-16,0 0 0,0 0 15,0 0-15,0 0 0,1-21 16,-1 0-16,0 0 0,0-1 15,-21 1-15,21 0 0,0-21 0,-21 21 16,22-22-16,-22 22 0,0-21 16,0-1-16,0 22 0,0 0 0,0 0 15,-22 0-15,1 0 0,0-1 0,0 1 16,0 21-16,0 0 16,-1 0-16,22 21 15,0 1 1,0-1-1,22-21-15,-1 0 16,0 0-16,0 0 16</inkml:trace>
  <inkml:trace contextRef="#ctx0" brushRef="#br0" timeOffset="-201473.63">5821 11578 0,'0'-21'16,"0"42"-16,0-63 0,0 21 0,-21 21 15,-1 0-15,1 0 16,21 21 0,0 0-16,-21 0 0,21 0 15,0 1-15,0 20 0,0 0 0,0-21 16,0 22-16,0-1 0,0 0 16,-21 22-16,21-22 0,0 1 15,0-1-15,0 0 0,-21 1 0,21-22 16,-21 21-16,21 0 0,0-20 0,0-1 15,0 0-15,0 0 0,0 0 16,0-42 15,0 0-31,0 0 16,0-22-16,0 22 16,0 0-16,21 0 0,0-21 0,-21 20 0,21 1 15,0 0-15,0-21 0,1 21 16,-1-1-16,0 1 0,0 0 15,0 21-15,0-21 0,22 21 0,-22 0 16,0 0-16,0 0 0,0 0 16,1 0-16,-1 0 0,0 21 0,0 0 15,-21 22-15,21-22 0,-21 0 0,0 21 16,0-21-16,0 22 0,0-22 16,-21 21-16,0-21 0,0 22 0,0-22 15,-1 0-15,-20 21 0,21-20 0,-21-1 16,20-21-16,1 21 0,0-21 15,0 0-15,0 21 0,0-21 0,-1 0 16,1 0-16,0 0 0,0 0 0,21-21 31,-21 21-31,21-21 0,0 0 16,0-1 0,21 22-16,0 0 0,0-21 15</inkml:trace>
  <inkml:trace contextRef="#ctx0" brushRef="#br0" timeOffset="-200906.32">6604 12150 0,'0'0'0,"0"-21"0,21 21 0,0-22 15,0 1-15,1 21 0,-22-21 16,21 0-16,0 0 0,-21 0 0,0-1 15,0 1-15,0 0 0,0 0 0,0 0 16,0 0-16,-21 21 0,0 0 16,-1-22-16,1 22 0,0 0 0,0 0 15,-21 0-15,20 0 0,1 22 0,-21-1 16,21 0-16,0 0 0,-1 0 16,1 22-16,0-1 0,0-21 15,0 21-15,0 1 0,21-22 0,-22 21 0,22-21 16,0 22-16,0-22 15,0 0-15,0 0 0,0 0 0,0 1 0,0-1 16,22-21 0,-1 0-16,0 0 0,0 0 15,0 0-15,0 0 0,1-21 0,-1-1 16,0 1-16,21 0 0,-21 0 0,1-21 16,-1 20-16,0-20 0,21 21 15,-42-21-15,21-1 0,1 22 0,-22-21 16,0 21-16,0-1 0,0 1 0,0 0 15,0 42 17,0 0-32,-22 1 0,22-1 0,-21 0 15,21 0-15,0 21 0,0-20 16,0 20-16,0-21 0,0 21 0,0-20 16,0-1-16,0 21 0,0-21 0,0 0 15,0 1-15,21-1 16,1 0-16,-1-21 0,0 0 0,0 0 15,0 0-15,0 0 0,1 0 16,-1-21-16,0 21 0,0-21 16,0-1-16</inkml:trace>
  <inkml:trace contextRef="#ctx0" brushRef="#br0" timeOffset="-200626.48">7281 11896 0,'0'0'15,"0"-21"-15,0-1 0,-21 22 0,0 0 16,21-21-16,-21 21 0,0 0 0,-1 0 16,1 0-16,0 0 15,0 0-15,0 21 0,0 1 0,-1-1 16,22 0-16,-21 0 0,21 21 0,-21-20 16,21 20-16,0 0 0,0-21 15,0 22-15,0-1 0,0-21 16,0 0-16,0 22 0,21-22 0,0 0 15,1 0-15,-22 0 0,21 1 16,0-22-16,0 21 0,0-21 0,0 0 16,1 0-16,-1 0 0,0 0 0,0 0 15,0 0-15,0-21 0,1-1 16,-1 1-16</inkml:trace>
  <inkml:trace contextRef="#ctx0" brushRef="#br0" timeOffset="-199676.74">7535 11536 0,'0'0'0,"0"-42"0,-21-1 0,21 1 0,0 21 0,-21-22 16,21 22-16,-21 21 0,21-21 15,-21 0-15,21 42 16,0 0 0,0 22-16,0-22 0,0 21 15,0 0-15,0 1 0,0-1 0,0 0 16,21 1-16,-21 20 0,0-20 0,0 20 15,0-21-15,0 22 0,0-22 16,0 22-16,0-22 0,0 0 0,0 1 16,-21-1-16,21 0 0,0-20 0,0-1 15,0 0-15,-22 0 0,22 0 16,0 0-16,0-42 31,0 0-31,0 0 0,0 0 16,22-22-16,-22 22 0,0-21 0,21 0 15,-21-1-15,21 1 0,0 0 0,0 20 16,0-20-16,1 21 0,-1 0 16,0 0-16,0-1 0,0 1 0,0 21 15,22 0-15,-22-21 0,0 21 0,0 0 16,0 0-16,1 0 0,-22 21 31,0 0-31,-22-21 16,1 22-16,0-22 0,0 0 0,0 21 15,0-21-15,-22 0 16,22 0-16,0 0 0,0 0 0,0 0 16,-1 0-16,1 0 15,0 0-15,21 21 16,0 0 0,0 0-16,0 0 0,0 1 15,0-1-15,0 0 0,0 0 16,0 0-16,0 0 0,0 1 0,21-1 15,-21 0-15,21 0 0,1 0 0,-22 0 16,21-21-16,0 22 0,0-1 16,0 0-16,0-21 0,1 21 15,-1-21-15,0 0 0,0 0 0,0 0 16,22 0-16,-22 0 0,0 0 16,21 0-16,-21 0 0,22 0 0,-22 0 15,21-21-15,-21 0 0,22 21 0,-22-21 16,0-1-16,21 1 0,-20-21 15,-1 21-15,-21 0 0,21-22 0,0 22 16,-21-21-16,21 21 0,-21-1 0,0 1 16,0 0-16,0 0 0,0 0 15,-21 21-15,0 0 16,0 0-16,0 0 0,-1 21 0,1 0 16,21 0-16,0 0 0,0 22 15,0-22-15,0 0 0,0 0 16,0 0-16,0 1 0,21-1 0,-21 0 15,22 0-15,-1 0 0,0 0 16,-21 1-16,21-22 0,-21 21 16,0 0-16,0 0 15,0 0-15,-21-21 16,0 21-16,0-21 16,-1 22-16,1-22 0,0 21 15,0-21-15,0 0 0,0 0 16,-1 0-16,1 0 15,0 0-15,21-21 16</inkml:trace>
  <inkml:trace contextRef="#ctx0" brushRef="#br0" timeOffset="-198790.19">2900 12912 0,'0'0'0,"-21"0"0,-1-21 0,1 21 16,0 0-16,0-22 0,0 1 31,21 0-31,21 21 31,0 0-31,0 0 16,22 0-16,-22 0 0,21 0 0,0 0 16,1 0-16,-1 0 0,22 0 15,-1 0-15,-21 21 0,43-21 0,-21 0 16,20 0-16,-20 0 0,20 0 15,1 0-15,21 0 0,-21 0 0,-1 0 16,22 0-16,0 0 0,0 0 0,21 0 16,-21 0-16,21 0 15,0 0-15,0-21 0,0 21 0,21 0 16,-21 0-16,21 0 0,0-21 0,0 21 16,-21 0-16,21 0 0,1 0 15,-1-21-15,-21 21 0,21 0 0,0 0 16,-21-21-16,0 21 0,0 0 0,0-22 15,-21 22-15,0 0 0,0 0 0,-1-21 16,-20 21-16,0-21 0,-1 21 16,-20 0-16,-22 0 0,22-21 0,-43 21 15,21 0-15,-21 0 0,-21-21 32,0 0 14,0-1-30,0 1-16,0 0 0</inkml:trace>
  <inkml:trace contextRef="#ctx0" brushRef="#br0" timeOffset="-197974.25">8805 12150 0,'0'0'0,"-21"0"16,0 0-16,0 0 15,42 0 32,0 0-47,0 0 0,22 0 0,-1 0 16,0 0-16,1 0 0,20 0 15,-21 0-15,22 0 0,-1 0 0,1 0 16,-1 0-16,1 0 0,-1 0 0,1 0 16,-1 0-16,1 0 0,-1 0 15,1 0-15,-22 0 0,1 0 0,-1 0 16,0 0-16,-21 0 0,22 0 0,-22 0 15,-21 21-15,-21-21 47,21-21-15,0 0-32</inkml:trace>
  <inkml:trace contextRef="#ctx0" brushRef="#br0" timeOffset="-197522.44">9758 11790 0,'0'0'0,"-43"0"31,22 0-31,0 0 16,21 21-1,0 0-15,21 0 16,0 1-16,1-22 0,20 21 16,-21 0-16,21 0 0,1 0 0,-1-21 15,0 21-15,22 1 0,-22-22 0,1 21 16,-1-21-16,21 0 0,-20 0 16,-1 0-16,0 0 0,1 0 0,-22 0 15,21 0-15,-21 0 0,1 0 0,-1 0 16,-42 21 15,-1-21-15,1 0-16,0 21 0,0-21 0,0 21 15,0 0-15,-22-21 0,22 22 16,0-1-16,0-21 0,0 21 0,-1 0 16,1 0-16,0 0 0,0 1 0,0-22 15,0 21-15,-1 0 0,1 0 16,0-21-16,0 21 0,0 0 15,21-42 17</inkml:trace>
  <inkml:trace contextRef="#ctx0" brushRef="#br0" timeOffset="-171666.13">11536 11240 0,'0'-22'0,"-21"22"47,21 22-32,0-1-15,0 0 16,0 0-16,0 0 0,0 0 0,0 1 16,0-1-16,0 0 15,0 0-15,21-21 0,0 0 16,-21 21-16,21-21 0,0 0 0,22 0 15,-22 0-15,21 0 0,-21 0 16,22-21-16,-22 21 0,21-21 0,-21 0 16,22 21-16,-22-21 0,0-1 15,-21 1-15,21 0 0,-21 0 0,21-21 16,-21 20-16,0 1 0,0 0 16,0 0-16,0 0 0,-21 21 15,0 0-15,0 0 16,0 0-16,21 21 15,-22-21-15,22 21 0,-21 0 0,21 0 16,-21 1-16,21 20 0,0-21 0,0 0 16,0 22-16,0-22 0,0 21 15,0-21-15,0 22 0,0-1 0,0-21 16,0 21-16,0-20 0,0 20 0,21 0 16,-21-21-16,21 22 0,-21-22 0,22 0 15,-22 21-15,0-20 16,0-1-16,0 21 0,0-21 0,0 0 15,0 1-15,0-1 0,-22 0 16,1-21-16,0 0 0,0 0 0,0 0 16,0 0-16,-1 0 0,1 0 15,-21-21-15,21 21 0,0-21 0,-22-1 16,22 1-16,0 0 0,0 21 0,21-21 16,0 0-16,-21 0 0,21-1 15,0 1 1,0 0-1,21 21-15,0-21 0,0 21 16,0-21-16,22 21 0,-22-21 0</inkml:trace>
  <inkml:trace contextRef="#ctx0" brushRef="#br0" timeOffset="-171318.33">12404 11303 0,'0'-21'0,"0"42"0,0-84 0,0 41 16,0 1-16,0 0 0,0 0 15,-22 21-15,1 21 32,21 0-32,0 0 0,-21 22 0,21-22 15,0 21-15,0 1 0,0-1 0,0 0 16,-21 1-16,21-1 0,-21 0 15,21 1-15,0-1 0,0 0 0,-21-21 16,21 22-16,0-22 0,-22 21 16,22-21-16,0 1 0,0-1 0,0 0 15,0 0-15,22-21 0,-1 0 16,0 0-16,0 0 16,0 0-16,0 0 0,1-21 15,-1 21-15,-21-21 0,21 0 0,0-1 16,-21 1-16,0 0 15</inkml:trace>
  <inkml:trace contextRef="#ctx0" brushRef="#br0" timeOffset="-171122.44">12255 11621 0,'22'0'0,"-1"0"16,0 0-16,0 0 0,0 0 0,0 0 16,1 0-16,-1 0 0,0-22 15,0 22-15,0 0 0,-21-21 16,21 21-16</inkml:trace>
  <inkml:trace contextRef="#ctx0" brushRef="#br0" timeOffset="-169190.54">14139 11705 0,'21'0'15,"1"0"1,-22-21-16,0 0 15,21 21-15,-21-21 0,0 0 16,0-1-16,0 1 16,0 0-16,0 0 0,-21 0 0,21 0 15,-22-1-15,1 1 0,0 0 0,0 0 16,0 21-16,0 0 0,-1 0 16,1 0-16,-21 0 0,21 0 0,0 0 15,-1 21-15,1 0 0,0 0 0,-21 22 16,21-22-16,-1 21 0,22-21 15,-21 22-15,21-22 0,-21 21 0,21-21 16,0 1-16,0 20 0,0-21 16,0 0-16,0 0 0,21 1 15,0-1-15,1 0 0,-1-21 0,0 21 16,0-21-16,0 0 0,0 0 0,22 0 16,-22 0-16,21 0 0,-21 0 15,22-21-15,-22 0 0,21 0 0,1-1 16,-22 1-16,21-21 0,-21 21 0,0-22 15,22 1-15,-22-21 0,0 20 16,0-20-16,0-1 0,1 22 16,-22-22-16,0 1 0,21-1 0,-21 22 0,0 0 15,0-1-15,0 1 16,0 0-16,0 21 0,0-1 0,0 1 16,0 0-16,-21 21 15,-1 21 1,22 0-16,0 1 0,-21 20 0,21 0 15,-21 1-15,21 20 0,0-21 0,0 22 16,0-1-16,0 1 0,0-22 16,0 22-16,0-22 0,0 0 0,0 1 15,0-1-15,0 0 0,0-20 0,0-1 16,0 0-16,21 0 0,0 0 16,-21 0-16,22-21 0,-1 0 15,0 0-15,0 0 0,0 0 16,0 0-16,1-21 0,-1 0 15</inkml:trace>
  <inkml:trace contextRef="#ctx0" brushRef="#br0" timeOffset="-168750.2">14986 11388 0,'0'-21'0,"0"42"0,0-64 15,-21 43 1,0 0-16,-1 0 15,1 0-15,0 0 0,21 22 0,-21-1 16,0 0-16,0 0 0,21 21 16,-22-20-16,1 20 0,21 0 15,-21-21-15,21 22 0,0-22 0,0 21 16,0-21-16,0 22 0,0-22 0,0 0 16,0 0-16,0 0 0,0 1 15,21-1-15,-21 0 0,21-21 0,1 0 16,20 0-16,-21 0 0,43 0 15,-43 0-15,21-21 0,-21 0 16,22 21-16,-1-22 0,-21-20 0,0 21 16,0 0-16,1-22 0,-1 1 15,-21 21-15,0-21 0,0-1 0,0 1 16,0 0-16,0 20 0,-21-20 0,-1 21 16,1 0-16,0 0 0,0-1 15,-21 22-15,20 0 0,-20 0 16,21 0-16,0 0 0,-22 0 0,22 22 15,0-22-15,0 21 0,0 0 16,21 0-16,0 0 0,0 0 0,0 1 16,0-1-16,21 0 0,0 0 15,0-21-15,22 0 0,-22 0 16,21 0-16</inkml:trace>
  <inkml:trace contextRef="#ctx0" brushRef="#br0" timeOffset="-168078.68">15536 11663 0,'-21'21'16,"42"-21"15,0 0-31,1-21 16,-1 0-16,21 0 0,-42-1 15,21 1-15,0 0 0,1 0 16,-1 0-16,-21 0 0,0-1 16,21 1-16,-21 0 0,0 0 0,0 0 15,0 0-15,0-1 0,-21 22 16,0 0-16,-1 0 16,1 0-16,0 0 0,0 22 0,0-1 15,0 0-15,-1 0 0,1 0 16,0 0-16,0 22 0,21-22 0,0 21 15,0-21-15,0 1 0,0 20 0,0-21 16,0 0-16,0 0 0,0 1 16,21-1-16,0-21 0,0 21 0,1-21 15,-1 0-15,0 0 0,21 0 0,-21 0 16,1 0-16,20 0 0,-21 0 16,21 0-16,-20-21 0,20 21 15,-21-21-15,21-1 0,1 1 0,-22 0 16,21-21-16,-21 21 0,1-22 0,-1 22 15,0 0-15,0-21 0,-21 20 16,0 1-16,0 0 0,-21 21 16,0 0-16,-22 0 15,22 0-15,0 0 0,21 21 16,-21-21-16,21 21 0,0 1 0,0-1 16,0 0-16,0 0 0,21 0 0,0 0 15,0 1-15,1-1 0,-1 0 16,0 0-16,-21 0 0,21-21 15,0 21-15,-21 1 0,0-1 16,0 0-16,-21-21 16,0 0-16,0 0 0,-22 0 0,1 0 15,21 0-15,-21 0 0,20 0 0,1 0 16,0 0-16,0 0 0,21-21 31,21 21-31,0-21 0,0-1 0,1 22 16,20-21-16</inkml:trace>
  <inkml:trace contextRef="#ctx0" brushRef="#br0" timeOffset="-167545.78">16573 11409 0,'0'0'0,"0"-21"0,-21 21 0,0-21 0,0-1 16,0 22-1,0 0-15,21 22 16,0-1-16,0 0 0,0 0 16,0 0-16,0 0 15,0 22-15,0-22 0,0 0 0,0 0 0,0 22 16,0-22-16,0 0 0,0 0 16,0 0-16,0 0 0,0 1 15,0-1-15,-22-21 31,1 0-15,21-21-16,0-1 16,0 1-16,0 0 0,0 0 0,0-21 15,0 20-15,0-20 0,0 21 16,21-21-16,1 20 0,-1-20 0,0 21 16,0-21-16,21 20 0,-20 1 0,-1 0 15,21 0-15,-21 21 0,22-21 16,-22 21-16,0 0 0,21 0 15,-21 0-15,1 21 0,-22 0 0,21 0 16,-21 22-16,21-22 0,-21 21 0,0-21 16,0 22-16,0-22 0,0 21 15,0-21-15,0 22 0,-21-22 0,21 0 16,-21 0-16,21 0 0,-22 0 16,1-21-16,21 22 15,0-44 16,21 22-15,-21-21-16</inkml:trace>
  <inkml:trace contextRef="#ctx0" brushRef="#br0" timeOffset="-167158.64">17293 11324 0,'0'0'0,"21"-21"0,-21 0 16,-21 21-1,0 0-15,0 0 16,0 21-16,-1 0 0,1 0 0,0 1 16,0-1-16,0 21 0,21-21 15,-21 22-15,21-22 0,-22 21 0,22-21 16,-21 0-16,21 22 0,0-22 16,0 0-16,0 0 0,0 0 0,0 1 15,0-1-15,21-21 16,1 0-16,-1 21 0,0-21 0,0 0 15,0 0-15,0 0 0,1 0 0,20-21 16,-21 0-16,0-1 0,0 22 16,1-21-16,-1-21 0,0 21 0,0 0 15,0-22-15,-21 1 0,0 21 0,0-22 16,0 1-16,0 0 0,0 21 16,-21-22-16,0 22 0,0 0 0,0 0 15,-1 21-15,1 0 0,0 0 0,0 0 16,0 0-16,21 21 31</inkml:trace>
  <inkml:trace contextRef="#ctx0" brushRef="#br0" timeOffset="-166857.81">17865 10901 0,'0'0'0,"0"-21"0,0-22 32,-22 43-17,22 22-15,-21-1 0,21 0 0,0 0 16,0 21-16,-21 1 0,21-1 0,-21 0 16,0 22-16,21-22 0,-21 22 15,21-22-15,-22 22 0,1-22 0,21 0 16,-21 1-16,21-1 0,0 0 0,0 1 15,0-22-15,0 0 0,0 21 0,0-21 16,0 1-16,21-22 16,0 0-16,1 0 15,-1 0-15,0 0 0,0 0 0,0 0 0,0-22 16,1 1-16,-1 0 16,21 0-16,-42 0 0</inkml:trace>
  <inkml:trace contextRef="#ctx0" brushRef="#br0" timeOffset="-166653.93">17611 11282 0,'21'0'16,"0"0"0,0-21-16,0 21 0,22 0 0,-22 0 15,21-21-15,-21 21 0,22-22 0,-22 22 16,21 0-16,0 0 0,-20-21 15,20 21-15,-21 0 0,0 0 16,-21-21-16</inkml:trace>
  <inkml:trace contextRef="#ctx0" brushRef="#br0" timeOffset="-165230.03">18838 11642 0,'0'0'0,"0"-21"31,0-1-31,0 1 0,21 0 15,1 0-15,-1 0 0,0-22 16,0 22-16,0-21 0,0 0 0,1-1 16,20 1-16,0-22 0,1 22 15,-22 0-15,21-1 0,-21 1 0,0 0 16,1-1-16,-22 22 0,0-21 0,0 21 16,0 0-16,-22 21 15,1 0-15,0 0 0,-21 0 0,21 21 16,-22-21-16,22 21 0,0 0 15,0 21-15,21-20 0,0-1 16,0 21-16,0 0 0,0-20 0,0 20 16,21 0-16,0 1 0,0-1 0,22 0 15,-22 1-15,0-22 0,0 21 16,0-21-16,-21 22 0,0-22 0,0 0 16,0 0-16,0 0 0,0 0 15,-21-21-15,0 0 16,-21 0-16,20 0 0,1 0 0,0 0 15,0 0-15,0 0 0,0 0 0,-1 0 16,1 0-16,21-21 16,-21 21-16,21 21 31,21 1-31,0-1 16,1-21-16,-1 21 15,0-21-15,21 21 0,-21-21 0,1 0 16,20 0-16,0 0 0,1 0 0,-22 0 15,21 0-15,0 0 0,1 0 16,-22 0-16,21 0 0,1-21 0,-22 0 16,21 0-16,-21-1 0,0 1 0,1 0 15,-1 0-15,0-21 0,0-1 16,0 22-16,-21-21 0,21 21 0,-21-22 16,22 22-16,-22 0 0,21 21 15,-21-21-15,0 42 16,0 0-1,-21 0-15,-1 0 0,22 22 16,-21-22-16,21 0 0,0 0 16,0 22-16,0-22 0,0 0 0,0 0 15,0 0-15,0 0 0,0 1 16,21-22-16,1 0 0,-1 0 16,0 0-16,0 0 0,0 0 15,0 0-15,22 0 0,-22 0 0,0-22 16,21 1-16,-20 0 0,20 0 15,-21 0-15,21 0 0,-20-1 16,-1 1-16,21 0 0,-21-21 0,-21 21 16,21-1-16,-21 1 0,-21 21 31,0 21-15,0 1-16,21-1 0,-21-21 0,21 21 15,0 0-15,0 0 0,0 0 16,0 1-16,0-1 0,21-21 15,0 0-15,0 21 0,0-21 0,22 0 16,-22 0-16,21 0 0,-21 0 16,22 0-16,-22 0 0,21 0 0,1 0 15,-22 0-15,21-21 0,0 0 16,-20 21-16,-1-22 0,21 1 16,-21 0-16,0 0 0,-21-21 0,22 20 15,-22 1-15,21-21 0,-21 21 0,0 0 16,0-1-16,0 1 0,0 0 15,0 0-15,-21 21 16,-1 21 0,22 0-16,0 0 0,0 1 15,-21 20-15,21-21 0,0 21 16,-21 1-16,21-1 0,0 0 0,0 1 0,0-1 16,0 0-16,0 1 0,0-1 15,0 22-15,0-22 0,0 0 16,0 22-16,0-22 0,0 0 0,0 1 15,-21-1-15,21 0 0,0 1 0,0-22 16,0 0-16,0 0 0,0 0 16,0 1-16,0-44 15,0 1 1,0 0-16,0 0 0,21-21 16,-21-1-16,0 22 0</inkml:trace>
  <inkml:trace contextRef="#ctx0" brushRef="#br0" timeOffset="-164950.2">20849 11367 0,'0'-22'16,"0"44"-16,0-86 0,-21 43 0,21 0 0,0 0 15,0-1-15,0 1 0,0 0 16,21 0-16,21 21 16,-20 0-16,-1 0 0,21 0 0,0 0 15,-20 0-15,20 0 0,0 21 16,-21 0-16,22 22 0,-22-22 0,0 21 15,-21 0-15,0-20 0,0 20 0,0 0 16,-42-21-16,21 22 0,-22-22 16,22 0-16,-21 0 0,-22 0 15,22 1-15,0-22 0,-1 21 0,22-21 16,-21 21-16,21-21 0,-1 0 0,44-21 31,-1 0-15,0 21-16,0-22 0</inkml:trace>
  <inkml:trace contextRef="#ctx0" brushRef="#br0" timeOffset="-164670.35">21421 11282 0,'0'-21'0,"0"42"0,0-63 16,0 20-16,0 1 15,-22 21 1,1 21-16,21 22 15,0-22-15,0 21 0,0 1 16,0-1-16,0 0 0,0 1 0,0 20 16,0-21-16,0 22 0,0-22 0,0 1 15,0-1-15,0 21 0,0-20 16,0-1-16,0-21 0,0 22 0,0-22 16,0 21-16,0-21 0,0 0 0,0 1 15,0-44 16,0 1-31,0 0 16,0 0-16,0 0 0</inkml:trace>
  <inkml:trace contextRef="#ctx0" brushRef="#br0" timeOffset="-164373.52">21421 11494 0,'-43'-191'31,"86"382"-31,-86-403 0,43 191 0,0 0 16,0-1-16,0 1 0,0 0 0,21 0 15,1 0-15,-1 21 0,21-21 16,-21 21-16,22 0 16,-1 0-16,-21 0 0,21 0 0,1 0 15,-22 0-15,0 21 0,0 0 0,-21 0 16,0 0-16,0 22 0,0-22 16,0 21-16,-21-21 0,0 22 0,-21-22 15,20 21-15,-20-21 0,21 0 0,-21 22 16,-1-22-16,22-21 0,-21 21 15,21 0-15,-1-21 0,22 21 16,22-21 0,-1 0-1,0 0-15,0 0 0,0-21 0,0 0 16,1 21-16</inkml:trace>
  <inkml:trace contextRef="#ctx0" brushRef="#br0" timeOffset="-163676.92">21907 11261 0,'0'0'0,"22"-21"0,-1-64 32,-21 64-17,-21 21 1,-1 21-16,22 0 0,-21 0 16,0 0-16,0 1 0,21 20 0,-21-21 15,0 21-15,-1 1 0,22-22 16,0 21-16,0-21 0,0 22 15,0-22-15,0 0 0,0 0 0,0 0 16,0 1-16,22-1 0,-1-21 0,0 0 16,0 0-16,21 0 15,-20 0-15,-1 0 0,0 0 0,0 0 16,21-21-16,-20-1 0,-1 1 0,0 0 16,0-21-16,0 21 0,0-22 15,-21 1-15,0 0 0,0-1 0,0 22 16,0-21-16,0-1 0,0 22 0,-21 0 15,0 0-15,0 21 0,0 0 16,-22 0-16,22 0 0,0 0 0,0 0 16,0 0-16,0 0 0,-1 21 15,1-21-15,21 21 0,0 0 16,0 1-16,21-22 16,1 0-1,-1 0-15,21 0 16,-21 0-16,0 0 0,1 0 0,20-22 15,-21 22-15,0 0 0,0-21 0,22 21 16,-22-21-16,0 21 0,21 0 16,-20 0-16,-1 0 0,0 0 15,21 21-15,-21 0 0,-21 1 0,22-22 0,-1 21 16,-21 0-16,21 0 0,-21 0 16,0 0-16,0 1 0,0-1 15,0 0-15,0 0 0,0 0 0,0 0 16,0 1-16,-21-22 15,0 21-15,-1-21 16,1 0-16,0 0 16,21-21-1,0-1-15,0 1 16,0 0-16,0-21 0,0 21 0,21-1 16,-21 1-16,21 0 0,1 21 15,-22-21-15,21 0 0,0 0 0,0 21 16,-21-22-16,21 1 0,0 21 15,1-21-15,-1 0 0,0 0 0,0 21 16</inkml:trace>
  <inkml:trace contextRef="#ctx0" brushRef="#br0" timeOffset="-163154.43">22881 10774 0,'0'0'0,"0"-21"0,0-64 31,0 106-16,0 0-15,0 1 16,0-1-16,0 21 0,0-21 16,-21 22-16,0-1 0,21 0 0,-21 1 15,-1-1-15,1 0 0,0 1 16,0 20-16,0-21 0,21 1 0,-21-22 16,21 21-16,-22 1 0,22-22 0,0 0 15,0 0-15,0 0 0,0 0 16,0 1-16,22-22 0,-1 0 15,0 0-15,0 0 0,0 0 0,0-22 16,1 22-16,20-21 0,-21 0 16,21 0-16,-20 0 0,20-22 0,-21 22 15,21-21-15,-20 21 0,-1 0 0,0-22 16,0 22-16,-21 0 16,0 0-16,-21 21 15,0 0 1,0 21-16,21 0 15,-22 0-15,22 0 0,0 1 0,0-1 16,0 0-16,0 0 0,0 0 0,22 22 16,-22-22-16,21-21 0,0 21 15,-21 0-15,0 0 0,21 0 0,-21 1 16,0-1-16,0 0 16,-21-21-1,0 0-15,0 0 0,-1 0 16,1 0-16,0 0 0,0 0 15,0 0-15,0-21 16,21 0 0,0-1-16,0 1 0</inkml:trace>
  <inkml:trace contextRef="#ctx0" brushRef="#br0" timeOffset="-162941.52">22542 10964 0,'0'-21'32,"0"0"-32,22 21 0,-1 0 0,21 0 15,-21 0-15,22 0 0,-1 0 0,0-21 16,22 21-16,-22 0 0,0 0 16,1 0-16,-1 0 0,0 0 0,1 0 15,-22 0-15,0 0 0,0 0 0</inkml:trace>
  <inkml:trace contextRef="#ctx0" brushRef="#br0" timeOffset="-162433.75">24320 10859 0,'22'-85'31,"-22"64"-31,0 42 32,-22 0-32,22 0 0,-21 0 0,0 1 15,0-1-15,0 21 0,21 0 16,-21 1-16,-1-1 0,1 0 0,21 1 15,-21-1-15,0 22 0,0-22 0,0 0 16,21 1-16,0-22 0,0 21 16,0-21-16,0 22 0,0-22 15,0 0-15,0 0 0,21-21 0,0 21 16,0-21-16,0 0 0,0 0 16,1 0-16,-1 0 0,0 0 15,0 0-15,0 0 0,0 0 0,-21-21 16,22 0-16,-1 0 0,-21 0 15,0-1-15</inkml:trace>
  <inkml:trace contextRef="#ctx0" brushRef="#br0" timeOffset="-162249.86">24003 11261 0,'0'0'0,"-21"-21"0,42 21 46,0 0-30,0 0-16,0 0 0,1 0 0,-1 0 16,0 0-16,21-22 0,-21 22 15,1 0-15,20 0 0,-21 0 0,0-21 16,22 21-16</inkml:trace>
  <inkml:trace contextRef="#ctx0" brushRef="#br0" timeOffset="-161897.06">24532 11240 0,'21'0'47,"0"0"-47,1 0 0,-1 0 16,0 0-16,0-22 0,0 22 0,0-21 15,1 21-15,-1-21 0,-21 0 16,21 21-16,-21-21 0,21 21 0,-21-21 15,0-1-15,0 1 16,-21 21-16,0 0 0,0 0 16,-1 0-16,1 0 0,0 0 15,0 21-15,0 1 0,0-1 0,-1 0 16,1 21-16,0-21 0,21 22 16,0-22-16,-21 21 0,21-21 0,0 1 15,0 20-15,0-21 0,0 0 0,0 0 16,21-21-16,0 22 0,0-1 15,1-21-15,20 0 0,-21 0 0,0 0 16,22 0-16,-22 0 0,21 0 0,-21 0 16,0 0-16,22 0 0,-22 0 0</inkml:trace>
  <inkml:trace contextRef="#ctx0" brushRef="#br0" timeOffset="-161646.2">25104 11070 0,'0'21'16,"0"1"-1,0-1-15,0 0 16,21 0-16,0 21 0,-21-20 0,21-1 16,0 0-16,-21 21 0,21-21 0,-21 1 15,22-1-15,-22 0 16,0 0-16,0 0 0,0 0 15,0-42 32</inkml:trace>
  <inkml:trace contextRef="#ctx0" brushRef="#br0" timeOffset="-161426.33">25358 11113 0,'0'-22'16,"0"44"-16,0-65 0,-22 43 31,1 0-31,0 21 16,0 1-16,0-1 0,0 0 0,-1 0 15,1 21-15,0-20 0,0 20 16,0-21-16,0 0 0,-1 22 0,1-22 16,0 0-16,21 0 0,0 0 0,-21 0 15,21 1-15,0-1 16,21-21-1,0 0-15,0 0 0,1 0 16</inkml:trace>
  <inkml:trace contextRef="#ctx0" brushRef="#br0" timeOffset="-161102.52">25696 10774 0,'0'0'0,"0"-21"15,21 0-15,-21-22 16,0 64 15,0 1-31,0-1 0,-21 0 0,0 21 16,0 1-16,21-22 0,-21 21 0,0 22 16,-1-22-16,1 0 0,21 22 15,0-22-15,-21 0 0,21 1 0,0-1 16,0 0-16,0-20 0,0 20 15,0-21-15,0 0 0,0 0 16,0 1-16,21-22 0,0 0 16,1 0-16,-1 0 15,0 0 1,0 0-16,-21-22 0,21 1 16,-21 0-16,21 0 0</inkml:trace>
  <inkml:trace contextRef="#ctx0" brushRef="#br0" timeOffset="-160861.6">25506 11070 0,'0'0'0,"-21"-21"16,21 0 0,21 0-1,0 21-15,0 0 0,0 0 0,0 0 16,22 0-16,-22 0 0,21 0 15,1 0-15,-22 0 0,21 0 0,-21 0 16,22 0-16,-22 0 0,0 0 0,0 0 16,-42 0 15,0 0-31,-22 0 16,22 0-16</inkml:trace>
  <inkml:trace contextRef="#ctx0" brushRef="#br1" timeOffset="-125594.28">3133 4784 0,'0'0'0,"0"-21"15,-22-1-15,1 22 16,21-21-1,-21 21-15,21 21 32,0 1-32,0-1 15,0 0-15,0 0 0,0 0 16,0 0-16,0 1 0,0-1 0,21-21 16,0 21-16,1 0 0,-1-21 15,0 0-15,0 21 0,0-21 0,22 0 16,-22 0-16,21 0 0,-21-21 15,22 21-15,-22-21 0,21 0 16,-21 0-16,22-1 0,-22 1 0,0 0 16,0-21-16,-21 21 0,0-1 15,21 1-15,-21 0 0,0 0 16,-21 0-16,0 0 0,0-1 0,-22 1 16,22 21-16,-21 0 0,21-21 15,-22 21-15,1 0 0,0 0 0,21 0 16,-22 21-16,1 0 0,0 1 15,20-1-15,-20 0 0,21 0 0,-21 21 16,20 1-16,1-1 0,0-21 16,21 22-16,0-1 0,0-21 0,0 21 15,0-20-15,0-1 0,21 0 16,-21 0-16,21 0 0,1 0 16,-1-21-16,0 0 0,21-21 15,-21 21-15,43 21 0,-22-21 16,1 0-16,-22-21 0,0 21 15,0 0-15,0-21 0,-21 0 16,21 0-16,-21 0 0,-42-1 16,21 22-16,0 0 0,0 0 15,-1 0-15,1 22 0,-21-1 0,21 0 16,-22 0-16,1 0 0,0 0 16,21 22-16,-22-22 0,1 21 0,21 1 15,-22-22-15,22 21 0,0 0 16,0-20-16,0 20 0,21-21 15,0 0-15,0 0 0,0 1 0,0-1 16,21 0-16,0 0 0,0-21 16,0 21-16,1-21 0,-1 0 0,21 0 15,-21 0-15,0 0 0,22 0 16,-22 0-16,21 0 0,-21 0 0,22 0 16,-22 0-16,21-21 0,1 0 15</inkml:trace>
  <inkml:trace contextRef="#ctx0" brushRef="#br1" timeOffset="-125242.48">3895 5101 0,'-43'0'16,"22"0"-16,0 21 0,0-21 0,0 22 15,-1-1-15,1 0 0,0 0 0,0 0 16,0 0-16,21 1 0,-21 20 16,21-21-16,-22 0 0,22 0 15,0 1-15,0-1 0,0 0 0,0 0 16,0 0-16,22-21 0,-1 0 0,0 21 16,0-21-16,0 0 15,0 0-15,1 0 0,20 0 0,-21-21 16,0 21-16,22-21 0,-22 0 0,0 21 15,0-21-15,-21-22 0,21 22 16,0 21-16,-21-21 0,0-21 0,22 63 16,-1-21-16,-21-21 0,0 0 15,0-1-15,0 1 0,0 0 16</inkml:trace>
  <inkml:trace contextRef="#ctx0" brushRef="#br1" timeOffset="-125137.51">3979 5503 0,'-21'22'0,"21"83"32,0-83-32,0 20 0,0 0 0,0 22 0</inkml:trace>
  <inkml:trace contextRef="#ctx0" brushRef="#br1" timeOffset="-125097.53">3831 6392 0,'42'-42'0,"-84"84"0</inkml:trace>
  <inkml:trace contextRef="#ctx0" brushRef="#br1" timeOffset="-124984.6">3429 9292 0,'0'0'0,"0"-381"0,-42-42 0,-1 21 0</inkml:trace>
  <inkml:trace contextRef="#ctx0" brushRef="#br1" timeOffset="-124809.7">3260 6308 0,'21'-64'16,"-21"85"-16,127-169 15,-106 85 1,0 42-16,-21-22 0,42 1 0,-20 0 16,507 2455 77</inkml:trace>
  <inkml:trace contextRef="#ctx0" brushRef="#br1" timeOffset="-123042.7">4000 5207 0,'22'0'31,"-22"-21"-31,21 21 16,-21-21-16,21 21 15,0-21 1,-21-1-16,0 1 16,0 0-1,-21 21-15,0 0 16,21-21-16,-21 21 16,-1 0-16,1 0 0,0 0 0,0 0 15,0 0-15,0 0 0,-1 21 0,-20 0 16,21 0-16,0-21 0,0 22 15,-1-1-15,1 0 0,0 21 0,21-21 16,-21 1-16,21-1 0,0 0 16,0 0-16,0 0 0,0 0 15,0 1-15,21-22 16,0 0-16,0 21 0,1-21 16,-1 0-16,0 0 0,0 0 15,0 0-15,0 0 0,1 0 0,-1-21 16,0-1-16,0 22 0,0-21 15,0 0-15,-21 0 16,22 0-16,-1 0 0,-21-1 16,0 1-16,0 0 15,0 0 1,0 42 31,0 0-32,0 0-15,0 1 0,0-1 16,0 0-16,0 0 0,0 21 0,0-20 16,0 20-16,0-21 0,0 21 15,0 1-15,0-1 0,-21 0 16,21 22-16,0-22 0,-22 1 0,22 20 16,0-21-16,0 22 0,-21-22 0,21 1 15,-21 20-15,21-21 0,0 1 16,0-1-16,0 0 0,0 22 0,0-43 15,0 21-15,0 1 0,0-1 16,0-21-16,0 22 0,0-22 0,0 0 16,0 0-16,0 0 0,0 0 0,0 1 15,0-1-15,0 0 16,-21-21 0,0 0-16,0 0 15,-1 0-15,1 0 0,0 0 16,0 0-16,0-21 0,0 21 0,-22-21 15,22-1-15,-21 22 0,-1-21 16,1 0-16,-21 0 0,20-21 0,1 20 16,0 1-16,-1-21 0,22 21 0,-21-22 15,21 22-15,-1 0 0,1-21 16,21 21-16,0-22 0,0 22 0,0-21 16,43 21-16,-22-22 0,21 1 15,0 21-15,1-22 0,-1 1 16,22 21-16,-22-21 0,0-1 15,22 22-15,-22 0 0,0-21 0,1 42 16,-22-22-16,21 1 0,-42 0 16,-21 21 15,0 0-31,21 21 16,21-21 30,0 0-46,0-21 0,1 21 16,-1 0-16</inkml:trace>
  <inkml:trace contextRef="#ctx0" brushRef="#br1" timeOffset="-122585.88">4699 5059 0,'0'21'31,"0"0"-15,21-21 0,0 0-16,0 0 15,1-21 1,-22 0 0,0 0 15,-22 21-31,1 0 0,0 0 15,0 0 1,0 0-16,21 21 16,0 0-1,0 0 1,0 0 15,21-21-31</inkml:trace>
  <inkml:trace contextRef="#ctx0" brushRef="#br1" timeOffset="-122274.9">4678 5482 0,'0'0'16,"21"0"-1,0 0-15,0 0 16,-21-21 0,0 0-16,-21 21 31,0 0-15,0 0-16,0 0 15,-1 0-15,1 21 0,21 0 16,0 0-1,21-21 1,1 0-16,-1 0 16,0 0-16,0-21 0</inkml:trace>
  <inkml:trace contextRef="#ctx0" brushRef="#br1" timeOffset="-121634.36">6625 4593 0,'0'0'0,"42"-63"31,-42 42-31,22 21 0,-1-22 16,-21 44 30,-21-1-46,-1 0 0,1 0 0,0 21 16,0-20-16,-21 20 0,20 21 0,-20-20 16,0 20-16,-1 1 0,1-1 15,0 1-15,-22-1 0,22-20 0,0 20 16,-1-21-16,22 22 0,-21-22 16,-1-21-16,22 22 0,0-1 0,0-21 15,21 0-15,0 1 0,0-1 0,21-21 47,-21-21-47,21 21 0,0-22 0,1 1 16,-1 0-16,21-21 0,-21 21 15,0-22-15,1 1 0</inkml:trace>
  <inkml:trace contextRef="#ctx0" brushRef="#br1" timeOffset="-121301.55">7027 4551 0,'0'0'0,"21"-21"0,-21 0 0,-21 42 47,0 0-47,21 0 15,-21 0-15,0 22 0,0-22 0,-1 21 16,1 0-16,0 22 0,0-22 0,0 22 15,-22-1-15,22-20 0,-21 20 16,0 1-16,-1-22 0,1 21 0,21-20 16,-22-1-16,1 0 15,21 1-15,-21-22 0,20 21 0,1-21 16,0 1-16,0-1 0,21 0 0,0 0 16,21-42 30,0 0-46,0 0 0,1 21 0</inkml:trace>
  <inkml:trace contextRef="#ctx0" brushRef="#br1" timeOffset="-120878.18">7154 5228 0,'0'-21'16,"0"42"15,-21 0-15,0 1-16,21-1 16,-21 0-16,21 21 0,0-21 0,0 1 15,-21-1-15,21 0 0,-22 0 16,22 0-16,0 0 0,0 1 15,22-44 17,-1 1-32,0-21 15,-21 21-15,21 0 0</inkml:trace>
  <inkml:trace contextRef="#ctx0" brushRef="#br1" timeOffset="-120538.93">7197 4868 0,'0'0'0,"-22"0"16,22 22-1,-21-22-15,21 21 0,0 0 16,0 0-16,0 0 16,21-21-16,1 0 15,-1 0-15,0 0 16,0 0-16,-21-21 0,21 21 15,-21-21-15,21 0 0,-21 0 16,0-1-16,0 1 0,0 0 16,-21 0-16,0 0 15,0 21-15,0 0 0,0 0 16,-1 0 0,22 21-16,0 0 0,0 0 15,0 0-15,0 1 0,0-1 16,0 0-16,0 0 0,0 0 15,0 0-15,22 1 0,-1-1 16,0-21-16,0 21 0</inkml:trace>
  <inkml:trace contextRef="#ctx0" brushRef="#br1" timeOffset="-120054.54">7535 5144 0,'-21'0'16,"21"21"0,0 0-16,-21-21 15,21 21-15,0 0 0,0 0 0,0 1 16,0-1-16,0 0 0,-21 0 16,21 21-16,0-20 0,-21-1 15,21 0-15,0 0 0,0 0 16,0 0-16,-22-21 15,22 22-15,0-44 16,0 1 0,0 0-16,0 0 15,0 0-15,0 0 0,0-22 0,0 22 16,0-21-16,22 21 0,-1-1 16,0-20-16,0 21 0,0-21 0,0 20 15,22 1-15,-1 0 0,0 21 0,-20-21 16,20 21-16,-21 0 15,21 0-15,-20 21 0,-1-21 0,0 21 16,0 0-16,-21 1 0,0-1 0,0 21 16,0-21-16,0 0 0,0 22 15,0-22-15,0 0 0,-21 0 0,21 0 16,-21 1-16,0-1 0,-1 0 0,1 0 16,21 0-16,0 0 15,21-21 16</inkml:trace>
  <inkml:trace contextRef="#ctx0" brushRef="#br1" timeOffset="-119674.76">8213 5101 0,'0'0'0,"0"21"47,0 1-32,0-1-15,-22 0 0,22 21 16,0-21-16,0 22 0,0-1 0,-21 0 16,21 1-16,0-1 0,0 22 0,0-22 15,0 21-15,-21 22 0,21-21 16,-21-1-16,21 22 0,0-22 0,-21 1 15,0 20-15,-1-20 0,22 21 0,-21-22 16,0 1-16,21-1 0,-21-21 16,0 1-16,21-1 0,-21 0 0,21-20 15,-22 20-15,1-21 0,0-21 32,21-21-32,0 0 15,0-22-15,0 22 0,0-21 16,0 0-16,21-1 0,0 1 0,-21-22 15,22 1-15,-1-1 0,-21 1 16</inkml:trace>
  <inkml:trace contextRef="#ctx0" brushRef="#br1" timeOffset="-119378.93">8107 5525 0,'0'0'0,"21"-43"0,-21 1 0,0 0 16,0 20-16,0-20 0,0 21 0,0-21 15,21 20-15,-21-20 0,0 21 16,21 0-16,0 0 0,1-1 0,-1 1 15,0 0-15,0 0 0,0 21 16,0 0-16,22 0 0,-22 0 16,0 0-16,0 0 0,22 21 0,-22 0 15,-21 0-15,21 1 0,-21 20 0,0-21 16,0 21-16,0-20 0,0 20 16,-21-21-16,0 0 0,-1 22 0,1-22 15,0 0-15,0 0 0,0 0 0,0-21 16,-1 21-16,1 1 0,0-22 15,42-22 32,0 22-47,1-21 16</inkml:trace>
  <inkml:trace contextRef="#ctx0" brushRef="#br1" timeOffset="-118626.62">8911 5101 0,'0'0'16,"0"-21"-16,0 0 0,0 0 15,-21 21-15,0 0 16,0 0 0,21 21-16,-22 0 0,22 0 15,0 22-15,0-22 0,-21 0 0,21 21 0,0-21 16,-21 22-16,21-22 15,0 0-15,0 0 0,0 22 0,0-22 16,0 0-16,21 0 0,0-21 16,1 0-16,-1 0 15,0 0-15,0 0 0,0 0 0,0-21 16,1 0-16,-1 0 0,21-1 0,-21 1 16,0 0-16,1 0 0,-1-21 15,0 20-15,0-20 0,0 21 0,0 0 16,1-22-16,-22 22 0,0 0 15,0 0-15,21 21 0,-42 21 32,21 0-32,-22 0 15,22 1-15,0-1 0,0 0 16,-21 0-16,21 0 0,0 22 0,0-22 16,0 0-16,0 0 0,0 0 0,0 0 15,0 1-15,21-1 0,1-21 16,-1 21-16,0-21 0,0 0 0,0 0 15,0 0-15,1 0 0,20 0 0,-21-21 16,21 21-16,-20-21 0,20-1 16,-21 1-16,21-21 0,-20 21 0,-1-22 15,21 1-15,-21 0 0,0-22 16,1 1-16,-1-1 0,0 22 0,-21-22 16,21 22-16,0-21 0,-21 20 15,21 1-15,-21 21 0,0-22 0,0 22 16,0 0-16,0 0 0,0 0 15,-21 21 1,21 21-16,0 0 0,-21 0 16,21 0-16,-21 22 0,21-1 15,-21 0-15,21 1 0,0-1 0,0 22 16,-21-22-16,21 0 0,-22 22 0,22-22 16,0 0-16,0 1 0,0-1 15,0-21-15,0 22 0,0-22 16,0 0-16,0 0 0,0 0 0,0 0 15,0 1 1,22-22-16,-1 0 0,0 0 16,0 0-16,0-22 0,22 1 0,-22 0 15,0 0-15,0 0 0,0 0 16</inkml:trace>
  <inkml:trace contextRef="#ctx0" brushRef="#br1" timeOffset="-118398.75">9694 4911 0,'-21'0'31,"42"0"-31,-21 0 0,43 0 0,-22 0 16,21 0-16,-21 0 0,22 0 15,-1 0-15,0-21 0,1 21 0,-22 0 16,21 0-16,-21 0 0,0 0 0,1 0 15,-1 0-15,-42 0 32,-1 0-32</inkml:trace>
  <inkml:trace contextRef="#ctx0" brushRef="#br1" timeOffset="-117566.21">11070 4466 0,'0'0'15,"0"-21"-15,-21 21 0,0 0 0,21-21 32,21 21-32,21 0 15,-21 0-15,22-21 0,-22 21 0,21 0 16,1 0-16,-1 0 0,0 0 16,1-21-16,-22 21 0,21 0 0,-21 0 15,0 0-15,-42 0 31,0 0-31,0 0 0,0 0 0,-22 0 16,22 0-16,-21 0 0,21 0 0,0 0 16,-22 0-16,22 0 0,0 0 15,0 0-15,0 0 0,-1 0 16,1 0-16,0 0 16,0 0-1,0 0-15,21 21 16,-21 0-1,21 0-15,0 0 0,-22 0 0,22 1 16,-21-1-16,21 21 0,0-21 0,-21 22 16,0-1-16,0 0 0,21 1 15,0-1-15,-21 0 0,-1 22 0,22-22 16,-21 0-16,21 22 0,0-22 0,-21 22 16,21-22-16,-21 0 0,21 1 15,0-1-15,0 22 0,0-22 16,0 0-16,0 1 0,0-1 0,0 0 15,0 1-15,0-1 0,0 0 16,0-21-16,0 1 0,0 20 0,0-21 16,21 0-16,0 0 0,0-21 0,1 22 15,-1-22-15,0 0 0,0 0 16,0 0-16,0 0 0,1 0 0,-22-22 16,21 22-16,0-21 0,0 0 0,0 0 15,0 0-15,1 0 0,-1-1 16,0 1-16,0-21 0,0 21 0</inkml:trace>
  <inkml:trace contextRef="#ctx0" brushRef="#br1" timeOffset="-116646.31">11959 5165 0,'0'0'0,"0"-43"15,0 22-15,0-21 0,0 21 16,0 0-16,0-1 0,0 1 16,0 0-16,0 0 0,-21 0 0,0 0 15,21-1-15,-21 22 16,-1 0-16,1 0 0,0 0 0,0 0 16,21 22-16,-21-1 0,0 0 15,-1 21-15,1-21 0,0 1 16,0 20-16,0 0 0,21-21 0,0 22 15,-21-22-15,21 0 0,0 21 0,0-20 16,0-1-16,0 0 0,0 0 16,21-21-16,0 0 0,0 0 15,0 0-15,0 0 0,1 0 0,-1 0 16,0-21-16,0 0 0,0 0 16,0-1-16,1 1 0,-1 0 0,0-21 15,0 21-15,-21-22 0,0 22 16,21-21-16,-21 21 0,21-1 15,-21 1-15,0 0 0,0 0 0,0 42 47,0 0-47,-21 0 0,21 1 0,0 20 16,0-21-16,0 0 0,0 0 16,0 22-16,0-22 0,0 0 0,0 0 15,0 0-15,0 1 0,0-1 0,21 0 16,1 0-16,-1-21 15,0 21-15,21-21 0,-21 0 0,1 0 16,-1 0-16,21 0 0,-21-21 16,0 21-16,22-21 0,-22 0 0,0 0 15,0-1-15,0 1 0,1-21 16,-22 21-16,0-22 0,21 1 0,-21 0 16,0-1-16,0 1 0,0 0 15,0-1-15,0 1 0,0 0 0,-21 21 16,-1-22-16,1 22 0,0 0 0,0 0 15,0 0-15,-22-1 0,22 22 16,-21 0-16,21-21 0,-22 21 0,1 0 16,0 0-16,-1 0 0,1 0 0,0 21 15,-1 1-15,1-1 0,0 0 16,-1 0-16,-20 21 0,21 1 16,-1-1-16,1 0 0,0 1 0,-1-1 15,22 22-15,-21-22 0,21 0 16,-1 1-16,1-1 0,21 0 0,0 1 15,0-22-15,0 21 0,0-21 0,21 22 16,1-22-16,20 0 0,-21 0 16,21 0-16,-20-21 0,20 21 0,0-21 15,1 0-15,20 0 0,-21 0 0,1 0 16,-1 0-16,22 0 0,-22-21 16,0 0-16,1 21 0,-1-21 0,-21 21 15,21-21-15,-20 21 0,-1-21 0,0 21 16,0-22-16,0 22 15,-21-21-15,0 0 0,21 0 16,-21 0 0,0 0-16,0-1 0</inkml:trace>
  <inkml:trace contextRef="#ctx0" brushRef="#br1" timeOffset="-115885.26">12890 5080 0,'22'-21'16,"-1"21"0,-21-21-16,0 0 15,0-1 1,0 1-16,0 42 47,0 1-47,0-1 0,0 0 0,0 21 15,0-21-15,-21 22 0,21-22 0,-22 21 16,1 1-16,21-22 0,0 21 16,-21-21-16,21 0 0,-21 1 0,21-1 15,0 0-15,0 0 0,-21 0 16,21-42 15,21 0-31,0 0 16,-21 0-16,21-22 0,0 22 15,1-21-15</inkml:trace>
  <inkml:trace contextRef="#ctx0" brushRef="#br1" timeOffset="-115547.04">13144 4657 0,'0'0'0,"0"-21"0,-21 21 16,0 0-16,0 0 16,0 0-16,21 21 0,-21 0 15,21 0-15,0 0 0,0 0 16,21-21 0,0 22-16,0-22 0,0 0 0,0 0 15,1 0-15,-1 0 0,21-22 16,-21 22-16,0-21 0,1 21 15,-1-21-15,0 0 0,-21 0 16,0 0-16,0-1 0,0 1 16,-21 21-16,0-21 15,-1 21-15,1 0 0,0 0 0,0 0 16,0 0-16,0 0 0,-1 21 16,1-21-16,0 21 0,0 1 0,0-1 15,21 0-15,0 0 16,0 0-16,21 0 0,0-21 15,0 22-15,22-1 0,-22 0 0,21-21 16</inkml:trace>
  <inkml:trace contextRef="#ctx0" brushRef="#br1" timeOffset="-114926.09">13949 5059 0,'21'-64'31,"-21"43"-31,0 0 16,-21 0-16,0 21 15,-1 0-15,1 0 0,0 0 0,0 0 16,0 0-16,0 0 0,-22 21 16,22-21-16,0 42 0,-21-20 15,20-1-15,1 21 0,-21 0 0,21-20 16,0 20-16,-1 0 0,1 1 0,0-22 15,21 21-15,0-21 0,0 22 16,0-22-16,0 0 0,0 0 0,21 0 16,0-21-16,1 0 0,20 0 15,-21 0-15,0 0 0,0 0 16,22 0-16,-22 0 0,21-21 0,-21 21 16,22-21-16,-22 0 0,0-22 0,0 22 15,22-21-15,-22 0 0,0-1 16,0 1-16,0-22 0,22 1 15,-22-1-15,0-20 0,0 20 0,0 1 16,-21-1-16,21 1 0,-21-1 16,0 22-16,22 0 0,-22-1 0,0 22 15,0 0-15,0 0 0,0 0 16,-22 21-16,1 0 0,0 0 16,0 42-16,0-21 0,0 21 15,21-20-15,-22 41 0,1-21 16,21 1-16,0 20 0,0 1 0,-21-1 15,21-20-15,0 20 0,0 1 16,0-22-16,0 0 0,0 1 0,0-1 16,21 0-16,0-21 0,1 22 15,-1-22-15,0 0 0,0 0 0,0-21 16,22 21-16,-22-21 0,21 0 16,-21 0-16,0 0 0,1 0 0,20 0 15,-21 0-15,0-21 0,0 0 16,1 21-16,-1-21 0,-21 0 15,21 0-15,0-1 0,0 1 0</inkml:trace>
  <inkml:trace contextRef="#ctx0" brushRef="#br1" timeOffset="-114638.15">15134 4826 0,'-21'0'16,"42"0"-16,-63 0 0,63 0 31,0 0-31,0 0 0,0 0 16,1 0-16,-1 0 0,0 0 0,0 0 15,0 0-15,0 0 0,1 0 16,-1 0-16,0 0 0,0 0 15,-42 21 17,0-21-32,0 21 15,-22-21-15</inkml:trace>
  <inkml:trace contextRef="#ctx0" brushRef="#br1" timeOffset="-114450.25">15049 5059 0,'0'0'0,"0"42"31,22-42-15,-1 0-1,0 0-15,0 0 0,0 0 0,0 0 16,1 0-16,-1 0 0,0 0 16,0 0-16,-21-21 15,21 21-15,-21-21 0,21 21 0,-21-21 16,22 0-16</inkml:trace>
  <inkml:trace contextRef="#ctx0" brushRef="#br1" timeOffset="-113890.33">15917 4445 0,'0'0'0,"0"21"15,0 0-15,0 1 16,0-1-16,0 0 16,21-21-1,1 0-15,-1 0 0,0 0 0,0 0 16,0 0-16,0 0 16,1 0-16,-1-21 0,-21 0 15,0-1-15,0 1 0,0 0 16,0 0-16,-21 0 15,-1 21 1,1 0-16,0 0 31,0 0-31,0 0 0,0 21 16,-1 0 0,1 0-16,21 0 0,0 1 15,-21-1-15,21 0 0,0 0 16,-21 0-16,21 0 0,0 1 15,0-1-15,0 0 0,0 0 0,0 0 16,0 0-16,0 1 0,21-1 16,0-21-16,-21 21 0,21 0 0,1 0 15</inkml:trace>
  <inkml:trace contextRef="#ctx0" brushRef="#br1" timeOffset="-113314.4">16912 4868 0,'0'0'16,"0"-21"-16,0 0 0,0 0 0,0 0 16,0 0-16,0-1 0,0 1 0,-21 0 15,0 0-15,0 0 0,-1 0 16,1 21-16,0 0 15,0 0-15,0 0 0,-22 0 0,22 0 16,0 0-16,-21 21 0,-1 0 0,22 0 16,-21 0-16,21 0 0,-22 22 15,1-1-15,21 0 0,0-20 0,0 20 16,-1 0-16,22 1 0,-21-22 16,21 21-16,0-21 0,0 0 0,0 1 15,21-1-15,1 0 0,-1 0 0,21-21 16,-21 0-16,22 0 0,-22 0 15,21 0-15,0 0 0,-20 0 0,20-21 16,0 21-16,-21-21 0,22 0 0,-22-1 16,0 1-16,0-21 15,0 0-15,1-1 0,-1 1 0,-21 0 16,21-1-16,-21 1 0,21 0 16,-21-1-16,0 1 0,0 21 0,0 0 15,0-1-15,0 44 16,-21-1-1,0 0-15,21 21 0,0-21 0,0 22 16,-21-1-16,21 0 0,0 1 0,0-1 16,0 0-16,0-20 0,0 20 15,0-21-15,0 21 0,21-20 0,0-1 16,0 0-16,0-21 16,0 0-16,1 21 0,-1-21 0,0 0 15,0 0-15,0-21 0,0 21 0,22-21 16,-22 0-16,0-1 0,0-20 15</inkml:trace>
  <inkml:trace contextRef="#ctx0" brushRef="#br1" timeOffset="-112777.74">17526 4318 0,'0'0'0,"0"-21"0,0 0 0,0 0 16,-21 21-1,21 21 1,-21 0-16,21 21 0,0-21 15,-22 22-15,22-1 0,0 0 16,0 1-16,0-1 0,0 0 0,0 22 16,0-22-16,0 1 0,0-1 15,0 0-15,-21 1 0,21-1 0,0-21 16,0 21-16,-21-20 0,21-1 16,0 0-16,0 0 0,0-42 46,0 0-46,0 0 16,0-22-16,0 22 0,0 0 0,0 0 16,0-22-16,21 22 0,0 0 15,1-21-15,20 21 0,-21-1 0,0 1 16,22 21-16,-22-21 0,21 0 16,0 21-16,-20 0 0,20 0 0,-21 0 15,21 0-15,1 0 0,-22 21 0,0-21 16,21 42-16,-20-20 0,-1-1 15,0 21-15,-21 0 0,0-20 0,0 20 16,0 0-16,-21-21 0,0 22 0,-1-22 16,-20 0-16,0 0 0,-1 0 15,1 1-15,0-1 0,-1 0 16,-20-21-16,21 0 0,-1 0 0,22 0 16,-21 0-16,21 0 0,-22 0 15,22 0-15,0 0 16,42-21-1,0 21 1,0 0-16,1-21 0,-1 21 0,21-22 16,-21 1-16</inkml:trace>
  <inkml:trace contextRef="#ctx0" brushRef="#br1" timeOffset="-112413.95">18627 4741 0,'0'0'16,"0"-21"-16,0-63 15,0 62-15,0 1 16,-22 21 0,1 0-16,0 0 0,0 21 15,0 1-15,0-1 0,-1 0 16,1 0-16,0 21 0,0-20 15,0 20-15,0 0 0,-1-21 16,22 22-16,0-1 0,-21-21 0,21 0 16,0 22-16,0-22 0,0 0 0,0 0 15,21-21-15,1 21 0,-1-21 16,0 0-16,0 0 0,21 0 0,-20 0 16,20 0-16,-21 0 0,0 0 0,22 0 15,-22 0-15,0 0 0,0 0 16,-21-21-16,21 21 0,-21-21 0,21 21 15,-21-21-15,22 0 0,-1 0 16,-21-1-16</inkml:trace>
  <inkml:trace contextRef="#ctx0" brushRef="#br1" timeOffset="-111998.19">19367 4276 0,'-42'0'16,"21"0"46,0 0-46,21-21-1,0-1 1,21 22-16,0 0 0,0-21 0,0 21 16,1 0-16,-1 0 0,0 0 15,0 0-15,-21 21 16,0 1-16,0-1 15,0 0-15,0 0 0,-21 21 0,0-20 16,0-1-16,-22 0 0,22 0 16,0 0-16,-21 0 0,20 1 15,1-22-15,0 21 0,21 0 0</inkml:trace>
  <inkml:trace contextRef="#ctx0" brushRef="#br1" timeOffset="-111334.57">19897 4043 0,'0'0'0,"-22"-21"16,44 21 15,-1 0-31,0 0 16,21 0-16,-21 0 0,1 0 0,-1 0 15,21-21-15,-21 21 0,0 0 16,1 0-16,20 0 0,-21 0 0,0 0 16,0 0-16,1 0 0,-1 0 15,-21-22-15,0 44 31,0-1-31,0 0 16,0 0-16,0 0 0,0 0 0,-21 1 16,21-1-16,0 0 0,-22 21 15,1-21-15,21 22 0,0-22 0,-21 21 16,0 1-16,0-22 0,0 21 16,21 0-16,0 1 0,-22-22 0,1 21 15,0 1-15,21-1 0,-21 0 0,0 1 16,21-1-16,-21 0 0,21 1 15,0-1-15,-22 0 0,1 1 0,21-22 16,0 21-16,0 0 0,0 1 16,0-22-16,-21 21 0,21-21 15,0 22-15,0-22 0,0 0 0,0 0 16,-21 0-16,21 1 0,-21-22 0,21 21 16,-21-21-16,-1 0 0,1 0 15,0 0-15,0 21 0,-21-21 0,20 0 16,-20 0-16,0 0 0,-1 0 0,1 0 15,0 0-15,21 0 0,-22 0 16,1 0-16,21 0 0,0 0 0,-1 0 16,1 0-16,0 0 0,0 0 0,21-21 62,21 21-62,0 0 0</inkml:trace>
  <inkml:trace contextRef="#ctx0" brushRef="#br1" timeOffset="-111150.67">19664 5461 0,'0'21'15</inkml:trace>
  <inkml:trace contextRef="#ctx0" brushRef="#br1" timeOffset="-105118.07">296 13653 0,'0'21'15,"-21"0"17,21 0-32,0 0 31,21-21-16,0 0-15,1 0 16,-1 0-16,21 0 0,-21 0 16,22-21-16,-1 21 0,0-21 0,1 0 15,-1 0-15,-21-1 0,21 1 16,-20 0-16,-1 0 0,0 0 0,-21 0 16,0-1-16,0 1 15,0 0-15,-21 21 0,-22 0 16,1 0-16,0-21 0,-1 21 0,1 0 15,-21 0-15,20 21 0,-20 0 16,20 0-16,1 22 0,0-22 0,21 21 16,-1 1-16,1-1 0,21 0 15,0 1-15,0-22 16,0 21-16,0 0 0,21-20 0,1-1 16,20 0-16,-21 0 0,21 0 15,1-21-15,-1 0 0,0 0 0,1 0 16,-22 0-16,21 0 0,1 0 15,-22 0-15,0 0 0,0 0 16,-21-21-16,0 0 0,-42 21 16,21 0-16,-22 0 15,1 0-15,-22 0 0,22 21 0,-21 0 16,-1 0-16,22 1 0,-1-1 16,1 0-16,-21 21 0,20-21 15,22 1-15,0-1 0,21 21 16,0-21-16,0 0 0,0 1 15,0-1-15,0 0 0,42 0 16,-21-21-16,22 0 0,-22 0 16,21 0-16,1 0 0,20 0 0,-21 0 15,1-21-15,-1 21 0,22-21 16,-22 0-16,0-1 0</inkml:trace>
  <inkml:trace contextRef="#ctx0" brushRef="#br1" timeOffset="-104438.16">1270 13928 0,'21'-21'0,"-42"42"0,42-64 16,-21 22-16,0 0 0,-21 0 15,0 0-15,0 21 0,-22 0 0,22 0 16,-21 0-16,-1 0 0,22 0 16,-21 21-16,0 0 0,20 0 0,-20 0 15,21 22-15,0-22 0,0 21 16,-1 1-16,1-22 0,21 21 15,-21-21-15,21 22 0,0-22 0,0 0 16,21 0-16,0 0 0,1-21 16,-1 0-16,21 0 0,-21 0 0,22 0 15,-1 0-15,0 0 0,1-21 16,-1 21-16,0-21 0,1 0 16,-22 0-16,21-1 0,-21 1 15,0 21-15,1-21 0,-1 0 0,-21 0 16,0 0-16,0-1 15,-21 22 1,-1 0-16,1 0 16,0 22-16,21-1 15,0 0-15,0 21 0,0-21 0,0 22 16,0-1-16,0 0 16,0 22-16,0-1 0,0-20 0,0 20 0,0 1 15,0-1-15,0 1 0,0-1 16,21 1-16,0-1 0,-21 1 15,0-1-15,0 1 0,0-1 16,0 22-16,0-43 0,0 22 0,0-1 16,0 1-16,-21-22 0,0 0 15,0 1-15,-21-1 0,20-21 16,1 0-16,-21 1 0,21-1 0,0-21 16,-22 0-16,1 0 0,21 0 15,-22-21-15,1-1 0,0 1 0,-22 0 16,22-21-16,0 21 0,-1-22 15,1-20-15,21 20 0,-22-20 16,22-1-16,21 1 0,0-1 16,0 1-16,0 21 0,0-22 0,21 1 15,1 20-15,-1 1 0,21-22 16,-21 22-16,22 0 0,-1-1 0,0 1 16,1 0-16,-1 21 0,0-22 15,1 22-15,-1-21 0,0 21 16,-21-1-16,22 1 0,-22 0 0,21 0 15</inkml:trace>
  <inkml:trace contextRef="#ctx0" brushRef="#br1" timeOffset="-104050.35">1841 14055 0,'0'0'16,"-21"0"0,0 0 15,21-21 31,-21 21 1,0 0-63,21 21 62,0 0-62</inkml:trace>
  <inkml:trace contextRef="#ctx0" brushRef="#br1" timeOffset="-103762.63">1757 14457 0,'0'0'0,"0"21"0,21-21 47,0 0-47,-21-21 15,21 0 1,-21 0-16,0-1 16,-21 22-1,0 0-15,21 22 16,-21-1-16,21 0 15,-21-21-15,21 21 0,-22-21 16,22 21-16,22-21 31</inkml:trace>
  <inkml:trace contextRef="#ctx0" brushRef="#br1" timeOffset="-99514.26">2773 13801 0,'21'0'15,"0"0"204,-21 21-219,21-21 63,0 0-1,-21 21 79</inkml:trace>
  <inkml:trace contextRef="#ctx0" brushRef="#br1" timeOffset="102077.75">6837 7789 0,'-21'-21'16,"-1"0"0,1 0-16,21 0 15,-21 0-15,21-1 16,-21 22-16,21-21 16,0 0-1,0 42 1,21-21-16,0 21 15,0 1-15,1-1 0,-1 0 0,0 21 16,0-21-16,0 22 0,22-22 16,-22 21-16,0 1 0,0-22 0,0 21 15,0 0-15,1-20 0,-1 20 16,-21-21-16,21 21 0,0-20 0,-21-1 16,0 0-16,0 0 0,21 0 15,-21-42 16,0 0-31,0 0 16</inkml:trace>
  <inkml:trace contextRef="#ctx0" brushRef="#br1" timeOffset="102398.56">7197 7684 0,'0'-22'0,"0"44"0,21-65 0,-21 22 0,0 0 15,0 0 1,0 0-16,-21 21 31,-1 21-31,1 0 0,21 0 16,-21 0-16,0 0 0,0 22 0,0-1 16,-22-21-16,22 22 0,0-1 0,-21 0 15,20 22-15,-20-22 0,21-21 16,-21 22-16,20-1 0,-20 0 15,21-21-15,0 1 0,21-1 0,-21 0 16,21 0-16,-22 0 16,44-21-1,-1 0-15,0-21 16,0 0-16,0 0 16,0 21-16,1-21 0</inkml:trace>
  <inkml:trace contextRef="#ctx0" brushRef="#br1" timeOffset="102706.85">7493 7726 0,'0'0'16,"0"21"15,0 0-31,-21 0 0,21 1 15,0 20-15,-21-21 0,21 21 16,0-20-16,0 20 0,0 0 0,-22 1 16,22-1-16,-21 0 0,21 1 0,0 20 15,0-42-15,-21 22 0,21-1 16,0 0-16,-21-21 0,21 1 16,0 20-16,0-21 0,0 0 0,0 0 15,0 1-15,0-44 31,0 1-15,0 0-16</inkml:trace>
  <inkml:trace contextRef="#ctx0" brushRef="#br1" timeOffset="103009.34">7429 7853 0,'0'0'0,"0"-21"0,0-43 31,0 43-31,22 21 16,-1-21-16,0 21 0,0 0 16,0 0-16,0 0 0,22 0 0,-22 0 15,21 0-15,-21 0 0,22 0 0,-22 0 16,21 0-16,-21 21 0,1 0 0,-1 0 16,-21 1-16,0-1 0,0 0 15,0 0-15,-21 0 0,-1 22 0,1-22 16,-21 0-16,21 0 0,-22 0 0,1 0 15,21 1-15,-21-1 16,20 0-16,1-21 0,-21 0 0,21 0 16,42-21-1,0 0-15,0 21 16,0-22-16,1 1 0</inkml:trace>
  <inkml:trace contextRef="#ctx0" brushRef="#br1" timeOffset="103472.91">8340 7684 0,'0'0'0,"-43"-64"31,22 64-31,0 0 0,0 0 16,0 21-16,-1 0 15,1 1-15,-21-1 0,21 21 0,0-21 16,-1 22-16,1-1 0,21 0 0,-21-21 16,21 22-16,-21-1 0,21-21 15,0 0-15,0 22 0,0-22 0,21 0 16,0-21-16,0 0 16,1 0-16,-1 0 0,21-21 0,-21 0 15,0 0-15,1-1 16,-1 1-16,21-21 0,-21 21 0,0-22 15,-21 22-15,22-21 0,-22 0 0,21 20 16,-21-20-16,0 21 0,0 0 16,0 0-16,0-1 0,0 44 31,0-1-31,0 0 0,0 0 16,0 21-16,0-20 0,0-1 15,0 21-15,0-21 0,0 22 0,0-22 16,0 0-16,0 21 0,0-21 0,0 1 15,0-1-15,21-21 32,0 0-32</inkml:trace>
  <inkml:trace contextRef="#ctx0" brushRef="#br1" timeOffset="103733.76">8826 7366 0,'0'0'16,"0"-21"-16,-21 21 16,21 21-1,-21 0-15,21 22 0,-21-22 16,21 21-16,0 0 0,0-20 16,-21 20-16,21 0 0,-21 1 0,21 20 15,-22-21-15,22 1 0,0-1 0,0 0 16,0-20-16,0 20 0,0 0 15,0-21-15,0 1 0,0-1 0,0 0 16,22-21 0,-1 0-16,0 0 0,0-21 15</inkml:trace>
  <inkml:trace contextRef="#ctx0" brushRef="#br1" timeOffset="104193.5">9165 7366 0,'-21'0'31,"21"21"-31,0 0 0,0 22 16,-21-22-16,21 0 0,0 21 16,-21 1-16,21-22 0,0 21 0,0 1 15,0-1-15,0-21 0,0 21 0,0-20 16,0 20-16,0-21 0,-22 0 15,22 22-15,0-22 0,0 0 0,0 0 16,0 0-16,0-42 31,0 0-15,0 0-16,0 0 0,0-1 16,0 1-16,0 0 0,0-21 0,22 21 15,-1-1-15,0 1 0,0 0 16,0 0-16,0 0 0,1 21 0,-1-21 15,0 21-15,0 0 0,0 0 0,0 0 16,1 0-16,-1 0 0,0 0 0,0 21 16,0 0-16,-21 0 0,0 0 15,21 0-15,-21 1 0,0-1 16,0 0-16,0 21 0,0-21 0,0 1 16,-21-1-16,0 0 0,21 0 15,-21 0-15,0-21 0,0 0 16,21-21-1,0 0-15</inkml:trace>
  <inkml:trace contextRef="#ctx0" brushRef="#br1" timeOffset="104385.41">8848 7620 0,'21'0'0,"85"0"31,-64 0-31,0-21 0,1 0 0,-1 21 16,21-21-16,-20 21 0,-1 0 0</inkml:trace>
  <inkml:trace contextRef="#ctx0" brushRef="#br1" timeOffset="104539.32">10604 7366 0,'-42'-21'0</inkml:trace>
  <inkml:trace contextRef="#ctx0" brushRef="#br1" timeOffset="104877.13">10499 7324 0,'0'21'15,"0"85"1,0-233-16,0 275 16,0-106-16,0-21 0,0 22 0,0-1 15,0-21-15,0 22 0,0-22 16,0 21-16,0-21 0,0 22 0,-22-22 16,22 0-16,0 21 0,-21-21 15,21 1-15,0-1 0,-21-21 16,0 0-1,21-21 1,0-1-16,0 1 16,0 0-16,0 0 0,21-21 0,0 20 15,-21 1-15,21 0 0,1 0 16,-1 0-16,21 21 0,-21-21 0,0-1 0,22 22 16,-22 0-16,0 0 15,21 0-15,-20 0 0,-1 0 0,0 0 16,21 22-16,-42-1 0,21 0 0,-21 0 15,0 0-15,0 0 0,0 1 16,-21-1-16,0 0 0,-21 0 16,21 0-16,-22 0 0,1 1 0,0-1 15,-1-21-15,1 21 0,21-21 0,-22 0 16</inkml:trace>
  <inkml:trace contextRef="#ctx0" brushRef="#br1" timeOffset="104968.07">10837 7789 0,'64'-21'32</inkml:trace>
  <inkml:trace contextRef="#ctx0" brushRef="#br1" timeOffset="105494.7">11176 7684 0,'-21'0'31,"21"21"-15,-21-21-16,-1 21 0,1 0 0,21 0 15,0 0-15,-21 1 0,21-1 0,0 0 16,-21 0-16,21 0 16,0 0-16,0 1 0,0-1 0,0 0 15,21-21-15,0 0 0,0 0 0,22 0 16,-22 0-16,21 0 0,-21 0 16,22 0-16,-22-21 0,21 21 15,-21-21-15,22-1 0,-22 1 0,0 0 16,0 0-16,-21 0 0,21 0 0,-21-1 15,22 1-15,-22 0 0,21 21 16,-21-21-16,0 0 0,0 42 31,0 0-15,0 0-16,-21 22 16,21-22-16,-22 0 0,1 21 0,21 1 15,0-22-15,0 21 0,-21 0 0,21 22 16,-42-22-16,105 1 0,-42 20 15,-21-21-15,0 1 0,0-1 0,0 22 16,0-22-16,0 21 0,0-20 16,0-1-16,0 22 0,0-22 0,-21 21 15,21-20-15,0-1 0,-21 0 0,0 1 16,21-1-16,-21-21 0,0 0 0,-1 1 16,1-1-16,-21-21 0,21 0 15,-22 0-15,22 0 0,-21 0 0,0-21 16,20-1-16,-20 1 0,0-21 0,21 0 15,-1-1-15,-20 1 0,42 0 16,-21-22-16,21 22 0,0-1 0,0-20 16,0 21-16,21-22 0,-21 22 15,42-1-15,-42 1 0</inkml:trace>
  <inkml:trace contextRef="#ctx0" brushRef="#br1" timeOffset="105538.67">11345 8086 0,'0'0'16</inkml:trace>
  <inkml:trace contextRef="#ctx0" brushRef="#br1" timeOffset="105566.66">11874 7811 0,'85'0'15</inkml:trace>
  <inkml:trace contextRef="#ctx0" brushRef="#br1" timeOffset="106577.14">12361 7895 0,'0'-84'0,"0"168"0,0-253 0,21 127 0,-21-1 15,0 1-15,0 21 0,0 0 16,0-1-16,0 44 31,0-1-15,-21 0-16,21 0 0,0 21 0,0-20 16,0-1-16,0 0 0,-21 21 0,21-21 15,0 1-15,-21-1 0,21 0 16,0 0-16,0 0 0,0 0 15,-21-21-15,0 0 32,21-21-32,0 0 15,0 0-15,0 0 0,0 0 16,0-1-16,0 1 0,0 0 16,0 0-16,21 0 0,-21 0 0,21-22 15,0 22-15,-21 0 0,21 0 0,0 0 16,1 21-16,-1-22 0,0 1 0,0 21 15,0 0-15,0-21 0,1 21 16,-1 0-16,0 0 0,0 0 0,0 0 16,0 21-16,-21 0 0,22 1 15,-22-1-15,21 0 0,-21 0 16,0 0-16,0 0 0,0 1 0,0-1 16,0 0-16,0 0 0,0 0 15,0 0-15,-21 1 0,21-1 16,-22-21-16,22 21 15,0-42 32,0 0-47,0-1 0,0 1 16,0 0-16,22 0 0,-22 0 0,21 0 16,0-22-16,0 22 0,0 0 15,0 0-15,1 0 0,-1-1 16,0 1-16,21 0 0,-21 0 0,1 21 0,20 0 15,-21 0-15,0 0 0,0 0 16,1 0-16,-1 21 0,0 0 16,0 0-16,-21 1 0,0-1 0,0 21 15,0-21-15,0 0 0,0 1 0,0 20 16,0-21-16,0 0 0,0 0 16,-21 1-16,21-1 0,0 0 15,0 0 1,21-21-16,0 0 15,0 0-15,1-21 0</inkml:trace>
  <inkml:trace contextRef="#ctx0" brushRef="#br1" timeOffset="107045.87">13504 7472 0,'0'0'0,"0"-21"0,0 0 0,-21 21 32,0 0-17,0 21-15,21 0 0,0 0 16,0 0-16,0 0 0,0 1 0,0-1 16,0 0-16,0 21 0,0-21 15,0 1-15,0-1 0,0 0 16,0 21-16,0-21 0,0 1 15,0-1-15,0 0 0,21 0 16,0-21-16,0 0 16,0 0-16,1 0 0,-1-21 15,0 21-15,0-21 0,0 0 0,0-1 16,-21 1-16,22 0 0,-1 0 16,0 0-16,0-22 0,0 1 0,-21 21 15,21-21-15,1 20 0,-22-20 0,0 21 16,21 0-16,0 0 0,-21-1 15,0 1-15,0 0 0,0 42 47,0 0-47,-21 1 0,0-1 0,21 21 16,-22-21-16,1 22 0,21-22 0,0 21 16,43-21-16,-43 22 0,-22-43 0</inkml:trace>
  <inkml:trace contextRef="#ctx0" brushRef="#br1" timeOffset="107183.79">13949 7895 0,'42'0'0,"-21"0"0,64-21 32,-233 42-32,338-63 0,-169 21 0,22 21 0,-22-21 0,0-22 15,21 22-15,-20 0 0,-1-21 16,0-1-16,0 1 0,0 0 0,0-1 16,-21 1-16,22 0 0,-1-1 15,-21 1-15,0 21 0,0-22 0,0 22 16,0 0-16,0-21 0</inkml:trace>
  <inkml:trace contextRef="#ctx0" brushRef="#br1" timeOffset="107290.73">14372 7324 0,'0'63'15,"0"-20"-15,-21 84 16,0-85-16,21 0 16,0-21-16,0 22 0,0-22 0,0 21 15,0-21-15</inkml:trace>
  <inkml:trace contextRef="#ctx0" brushRef="#br1" timeOffset="107570.62">14711 7747 0,'0'-21'15,"0"0"-15,21 0 0,0-1 0,0 1 16,-21-21-16,21 0 0,1-1 16,-1 1-16,0 21 0,-21-22 0,21 1 15,-21 21-15,21 0 0,-21 0 0,0-1 16,21 1-16,-21 0 0,0 0 15,0 0-15,-21 21 16,0 0 0,0 0-1,21 21-15,0 0 0,0 0 0,-21 22 16,21-1-16,-21 0 0,21 1 0,-22-1 16,22 0-16,0 1 0,-21-1 15,21 0-15,0 1 0,-21-1 0,21-21 16,0 21-16,0-20 0,0-1 0,21 0 15</inkml:trace>
  <inkml:trace contextRef="#ctx0" brushRef="#br1" timeOffset="109477.95">13885 7557 0,'0'-22'0,"0"1"15,0 42 48,0 1-47,0-1-16,0 0 0,-21 0 0,21 0 15,0 0-15,0 1 0,0-1 0,0 0 16,-21 0-16,21 0 0,0 0 15,0 1-15,0-1 0,0 0 16,21-21-16,0 21 0,0-21 16,1 0-16,20 0 0,-21 0 15,0 0-15,0 0 0,22 0 0,-22 0 16,0 0-16,21-21 0,-20 21 0,-1-21 16,0 21-16,0 0 15,-21-21-15,21-1 0,0 1 16,1 0-16,-22 0 0,21 0 15,0 21-15,-21-21 16,0-1-16,21 22 0,0-21 0,-21 0 16,21 21-16,-21-21 0,0 0 0,22 0 15,-22-1-15,21 1 16,-21 0-16,0 0 0,0 0 16,21 21-16,-21-21 0,21-1 15,-21 1-15,0 0 0,21 21 16,-21-21-16,0 0 31,-21 21-15,21 21-1,0 0 1,-21 0-16,21 0 16,-21 1-16,21-1 0,0 21 0,-21-21 15,21 0-15,0 1 0,0 20 16,-22-21-16,22 0 0,-21 22 0,21-22 15,0 0-15,0 0 0,0 0 0,0 0 16,0 1-16,0-1 16,21 0-16,1-21 0,-1 0 15,0 0-15,0 0 16,0 0-16,0 0 0,1 0 16,-1 0-16,0 0 0,0 0 0,0-21 15,0 21-15,1-21 0,-1-1 0,0 1 16,0 0-16,-21 0 0,21-21 15,0 20-15,1-20 0,-22 21 0,21-21 16,-21-1-16,21 1 0,-21 0 0,0 20 16,21-20-16,-21 21 0,0 0 15,21 0-15,-21-1 0,0 1 0,0 0 16,0 0-16,0 42 31,-21 0-15,21 22-16,-21-22 0,21 0 15,0 21-15,0 1 0,-21-22 0,21 21 16,-21 0-16,21-20 0,0 20 0,0-21 16,0 21-16,0-20 0,0-1 15,-22 21-15,22-21 0,0 0 0,0 1 16,0-1-16,0 0 0,0 0 16,22-21-1,-1 0-15,0 0 0,0 0 16,0 0-16,0 0 0,1 0 15,-1-21-15,0 21 0,-21-21 16,21 21-16,-21-21 0,21 21 16,-21-22-16,0 1 0</inkml:trace>
  <inkml:trace contextRef="#ctx0" brushRef="#br1" timeOffset="109757.59">14711 7557 0,'0'0'0,"21"0"31,0 0-15,0 0-16,0 0 0,1 0 0,-1 0 16,0 0-16,0 0 0,0 0 0,22 0 15,-22 0-15,0 0 0,0 0 16,0 0-16,0 0 0,1 0 0,-1 0 15</inkml:trace>
  <inkml:trace contextRef="#ctx0" brushRef="#br1" timeOffset="110017.44">15325 7557 0,'0'21'32,"-22"-21"-32,1 21 0,21 0 15,0 0-15,-21 0 0,21 1 0,-21-1 16,0 0-16,21 0 15,0 0-15,0 0 0,0 1 0,0-1 16,0 0-16,0 0 31,0-42-15,21 0-16,0 0 16</inkml:trace>
  <inkml:trace contextRef="#ctx0" brushRef="#br1" timeOffset="110362.25">15430 7176 0,'0'0'0,"0"-22"0,-21 22 15,0 0 1,0 0-16,0 22 0,21-1 16,0 0-16,-21-21 0,21 21 0,0 0 15,0 0-15,0 1 0,0-1 16,0 0-16,0 0 0,21-21 0,0 21 15,0-21-15,0 0 0,0 0 16,1 0-16,-1-21 16,0 21-16,0-21 0,-21 0 0,0 0 15,21-1-15,-21 1 0,0 0 16,0 0-16,0 0 0,0 0 0,0-1 16,-21 1-16,0 21 0,0 0 15,0 0-15,-1 0 16,1 0-16,0 0 0,0 21 0,0-21 15,0 22-15,-1-1 0,22 21 0,0-21 16,0 0-16,0 1 0,0-1 16,0 0-16,0 0 0,22 0 0,-22 0 15,21 1-15</inkml:trace>
  <inkml:trace contextRef="#ctx0" brushRef="#br1" timeOffset="110658.08">15748 7599 0,'-21'0'15,"0"0"-15,21 21 0,-22-21 16,22 21-16,0 0 0,-21-21 16,21 22-16,-21-1 0,21 21 0,0-21 15,0 0-15,0 22 0,-21-22 0,21 21 16,0 1-16,-21-22 0,21 21 15,0 0-15,0-20 0,0 20 0,-21-21 16,21 21-16,0-20 0,0-1 0,-22-21 16,22 21-16,0 0 0,0-42 31,0 0-15,0 0-16,22-1 0,-22 1 0,21-21 15</inkml:trace>
  <inkml:trace contextRef="#ctx0" brushRef="#br1" timeOffset="110929.92">15642 7662 0,'0'0'16,"0"-21"-16,0 0 0,0 0 0,21 21 15,0-21-15,1 21 16,-1-21-16,0 21 0,0 0 16,0 0-16,0-22 0,1 22 0,20 0 15,-21 0-15,0 0 0,0 0 16,-21 22-16,22-1 15,-22 0-15,0 0 0,0 0 0,0 0 16,-22-21-16,1 22 0,0-1 16,0 0-16,-21 0 0,20 0 0,1-21 15,-21 21-15,21-21 0,0 0 0,-1 22 16,1-22-16,0 0 16,42 0-1,0-22-15,1 1 16,-1 0-16,0 21 0</inkml:trace>
  <inkml:trace contextRef="#ctx0" brushRef="#br1" timeOffset="111199.77">16383 7197 0,'0'0'0,"0"-21"0,0-1 0,0 1 15,-21 21-15,0 0 16,-1 0-1,1 21-15,21 1 0,-21 20 0,21-21 16,-21 21-16,0 1 0,21-1 16,-21 0-16,21 1 0,-22-1 0,1 0 15,21-20-15,0 20 0,0-21 0,-21 0 16,21 22-16,0-22 16,0 0-16,0 0 0,21-21 46,0-21-46,1 0 0</inkml:trace>
  <inkml:trace contextRef="#ctx0" brushRef="#br1" timeOffset="111545.57">16319 7620 0,'64'0'31,"-43"0"-15,0 0-16,0 0 0,1 0 0,-1 0 16,0-21-16,21 21 0,-21-21 15,1 21-15,-1-21 0,0-1 0,0 22 16,0-21-16,-21 0 0,0 0 16,-21 21-1,0 0-15,0 0 0,-22 0 16,22 21-16,0 0 0,-21 0 15,21 1-15,-1-1 0,1 0 0,0 0 16,21 21-16,0-20 0,0-1 0,0 0 16,0 0-16,0 0 0,0 0 15,0 1-15,21-1 16,0-21-16,1 0 0,-1 0 0,21 0 16,-21 0-16,0 0 0,1 0 0,-1-21 15,-21-1-15,21 1 16</inkml:trace>
  <inkml:trace contextRef="#ctx0" brushRef="#br1" timeOffset="112402.62">17653 7472 0,'21'0'31,"-21"-21"-31,21 21 15,-21-21-15,0-1 0,0 1 0,21 21 16,-21-21-16,0 0 0,22 0 16,-22-22-16,0 22 0,0 0 15,0 0-15,0 0 0,-22 0 0,1-1 16,0 1-16,21 0 0,-42 21 16,21 0-16,-1 0 0,-20 0 0,21 0 15,-21 21-15,20 0 0,-20 1 0,0-1 16,-1 21-16,1-21 0,21 22 15,-21-1-15,-1 0 0,22 1 0,0-22 16,0 21-16,21 0 0,0-20 0,0-1 16,0 21-16,0-21 0,21 0 15,0-21-15,0 22 0,0-1 0,22-21 16,-22 0-16,21 0 0,-21 0 16,22 0-16,-1 0 0,-21 0 15,22 0-15,-22-21 0,21-1 0,-21 22 16,0-21-16,1 0 0,-1 0 0,0-21 15,0 20-15,0-20 0,-21 0 16,0 21-16,21-22 0,-21 1 0,22 0 16,-22-1-16,0 22 0,0 0 15,0 0-15,0 0 0,0 42 32,0 21-32,0-21 15,-22 0-15,22 22 0,-21-1 0,21 0 16,0 1-16,0-22 0,0 21 15,0 1-15,0-22 0,0 0 16,0 0-16,0 0 0,21 0 0,-21 1 16,22-22-16,-1 0 0,0 0 0,0 0 15,0 0-15,0 0 0,1 0 16,-1 0-16,0-22 0,0 1 0,0 0 16,0 0-16,1 0 0,-1-22 0</inkml:trace>
  <inkml:trace contextRef="#ctx0" brushRef="#br1" timeOffset="112653.48">18203 6858 0,'0'-21'0,"0"42"0,0-63 0,0 21 15,0 42 1,0 0 0,-21 21-16,0-21 0,21 22 0,0-1 15,-21 0-15,0 1 0,21 20 16,0-20-16,-22-1 0,1 21 0,0-20 15,21-1-15,0 0 0,0 1 0,0-1 16,0-21-16,0 0 0,0 1 16,0-1-16,0 0 0,21-21 31,0 0-31,1 0 0,-1 0 16,0-21-16,0 0 0,0-1 0,0-20 15</inkml:trace>
  <inkml:trace contextRef="#ctx0" brushRef="#br1" timeOffset="113361.08">18584 6858 0,'0'0'0,"0"-21"0,0 0 0,0 0 15,0-1-15,0 1 0,-21 21 32,21 21-17,0 1-15,-21 20 0,21-21 0,-21 21 16,0 1-16,-1-22 0,22 21 0,-21 22 15,0-22-15,0 0 0,21 1 16,-21 20-16,21-20 0,-21-1 0,21-21 16,0 21-16,0 1 0,0-22 15,0 0-15,0 0 0,21 0 0,0-21 16,0 22-16,0-22 0,22 0 16,-22 0-16,0 0 0,21-22 15,-21 1-15,1 0 0,20 0 0,-21 0 16,21-22-16,-20 22 0,-1-21 0,0 0 15,0-1-15,0 22 16,-21-21-16,0 21 0,0-1 0,0 1 16,-21 21-1,0 0-15,0 21 0,21 1 16,0-1-16,-21 0 0,21 0 0,0 0 16,0 0-16,0 1 0,0-1 15,0 0-15,21 0 0,-21 0 16,21-21-16,0 21 0,0-21 15,0 22-15,1-1 16,-1-21 0,0 0 15,0 0-15,0 0-16,0-21 0,1 21 15,-22-22-15,21 1 0,0 0 16,0-21-16,0 21 0,0-1 0,1-20 15,-1 21-15,-21-21 0,21 20 0,0 22 16,-21-21-16,0 42 31,0 1-31,0-1 0,0 0 16,-21 0-16,0 21 0,21-20 0,-21-1 16,21 0-16,0 0 0,0 0 0,-22 0 15,22 1-15,0-1 16,0 0-16,0-42 31,22 0-15,-22-1-16,0-20 0,21 21 15,0-21-15</inkml:trace>
  <inkml:trace contextRef="#ctx0" brushRef="#br1" timeOffset="113540.98">19304 6816 0,'-64'0'31</inkml:trace>
  <inkml:trace contextRef="#ctx0" brushRef="#br1" timeOffset="113733.73">18097 7027 0,'-21'22'0,"42"-44"0,-42 65 0,21-22 15,21-21 1,1 0-16,-1 0 15,0 0-15,21 0 0,1 0 0,-1 0 16,0 0-16,1-21 0,20 21 16,-21-21-16,22-1 0,-22 22 0,1-21 15</inkml:trace>
  <inkml:trace contextRef="#ctx0" brushRef="#br1" timeOffset="114275.54">19643 6773 0,'0'-21'15,"-22"21"-15,1 0 16,0 21-16,21 1 16,-21-1-16,21 0 0,-21 21 15,21-21-15,0 22 0,0-22 16,0 21-16,-21-21 0,21 22 0,-22-1 15,22 0-15,-21 1 0,21-1 16,0 0-16,0 1 0,-21-22 0,21 0 16,-21 21-16,21-20 0,0-1 15,-21 0-15,21-42 32,0 0-32,0-1 15,0 1-15,0 0 0,21 0 16,0 0-16,0 0 0,0-1 15,22 1-15,-22 0 0,0 0 0,21 0 16,1 0-16,-1 21 0,0 0 16,-20 0-16,20 0 0,0 0 15,-21 0-15,1 0 0,-1 0 0,0 21 16,0 0-16,-21 0 0,0 21 0,0-20 16,0-1-16,0 0 0,0 21 15,-42-21-15,21 1 0,-1-1 0,-20 0 16,0 0-16,-1-21 0,1 21 15,0 0-15,-1-21 0,22 0 0,0 0 16,0 0-16,0 0 0,42 0 31,0-21-15,0 0-16,0 0 0,22 21 16,-22-21-16,0 0 0</inkml:trace>
  <inkml:trace contextRef="#ctx0" brushRef="#br1" timeOffset="114686.3">20151 7133 0,'21'0'0,"-42"0"0,63-21 16,-42 42 15,0 0-31,0 22 16,0-22-16,-21 21 0,21-21 15,-21 22-15,21-22 0,0 0 0,0 21 16,0-20-16,0-1 0,0 0 0,0 0 15,0 0 1,21-21-16,0 0 0,0 0 16,0 0-16,0-21 0,1 0 15,-1 21-15,0-21 0,0 0 16,0-22-16,0 22 0,1-21 0,-1 21 16,0-22-16,-21 1 0,0 0 15,21 20-15,-21 1 0,21 0 0,-21 0 16,0 42 15,-21 21-31,21-20 0,-21 20 0,21-21 16,-21 21-16,21-20 0,0 20 0,0-21 15,0 21-15,0-20 16,0-1-16,0 0 0,0 0 0,0 0 16,21-21-16,0 0 15,0 0-15,0 0 0,1 0 16,-1-21-16,0 21 0,0-21 0,0 0 15</inkml:trace>
  <inkml:trace contextRef="#ctx0" brushRef="#br1" timeOffset="114938.16">20955 6752 0,'0'0'16,"0"-21"-16,0 0 0,-21 21 31,0 21-31,21 0 0,-22 0 15,22 22-15,0-22 0,-21 21 0,21 1 16,-21-1-16,21 0 0,-21 1 16,21-1-16,0 0 0,0 1 0,0-1 15,0 0-15,-21 1 0,21-1 0,0-21 16,0 0-16,0 0 0,0 1 16,0-1-16,21-21 15,0 0 1,0-21-16</inkml:trace>
  <inkml:trace contextRef="#ctx0" brushRef="#br1" timeOffset="115497.84">20976 7324 0,'21'0'16,"-21"-21"-16,21 21 16,1-22-16,-1 22 0,0 0 15,0-21-15,0 21 0,0-21 16,1 21-16,-22-21 0,21 21 15,-21-21-15,21 21 0,-21-21 0,0-1 16,0 1 0,-21 21-16,0 0 15,-1 0-15,1 0 0,0 21 16,0 1-16,0-1 0,0 0 0,-1 0 16,1 21-16,0-20 0,21-1 15,-21 0-15,21 0 0,0 0 0,0 0 16,0 1-16,0-1 0,0 0 15,21-21-15,0 21 0,0-21 0,22 0 16,-22 0-16,0 0 0,0 0 0,22 0 16,-22 0-16,21 0 0,-21 0 15,22-21-15,-1 0 0,0 0 0,1-1 16,-1 1-16,0-21 0,-21 21 0,22-22 16,-22 1-16,0 21 0,0-21 15,-21 20-15,0 1 0,0 0 16,0 0-16,-21 21 15,0 0-15,0 0 16,0 21-16,21 0 0,0 0 0,0 1 16,0 20-16,0-21 0,0 0 15,0 0-15,0 1 0,0-1 0,0 0 16,0 0-16,21 0 0,-21 0 0,21 1 16,-21-1-16,0 0 15,0 0-15,-21 0 16,0-21-16,-1 0 15,1 21-15,0-21 0,0 0 0,0 0 16,21-21 15,0 0-31,0 0 16</inkml:trace>
  <inkml:trace contextRef="#ctx0" brushRef="#br1" timeOffset="115749.7">20913 6922 0,'0'0'0,"21"0"15,0 0 1,0 0-16,21 0 0,-20 0 16,20 0-16,0 0 0,1 0 0,-1 0 15,-21 0-15,21 21 0,1-21 0,-1 0 16,-21 0-16,22 0 0,-22 0 15,0 0-15,0 0 0,0 0 16,-21 21 0,-21-21-16,0 0 15,0 0-15,0 21 0,-1-21 0,1 21 16</inkml:trace>
  <inkml:trace contextRef="#ctx0" brushRef="#br1" timeOffset="117637.72">22246 7705 0,'-21'0'0,"42"0"0,-63 0 15,21 21-15,-1-21 0,1 21 0,0-21 16,0 0-16,-21 0 0,20 0 15,-20 21-15,0-21 0,-1 0 0,1 0 16,0 0-16,-22 0 0,22 0 0,-22 0 16,1 0-16,21 0 0,-22 0 15,1 0-15,20 0 0,-20 0 16,-1 0-16,1 0 0,-1 0 0,1 0 0,-1 0 16,1 0-16,-1 0 0,1 0 15,-1 0-15,-20 21 0,20-21 16,1 0-16,-1 0 0,1 0 0,-1 0 15,1 0-15,-1 0 0,1 0 0,-1 0 16,22 0-16,-22 0 0,1 0 16,20 22-16,-20-22 0,21 0 0,-22 0 15,22 0-15,-22 0 0,22 0 0,-22 0 16,22 0-16,-21 21 0,-1-21 16,22 0-16,-22 0 0,22 0 15,-22 0-15,1 0 0,-1 0 0,22 21 0,-21-21 16,-1 0-16,1 0 0,-1 0 15,22 0-15,-22 0 0,1 21 16,-1-21-16,1 0 0,-1 0 0,1 0 16,-1 0-16,1 0 0,-1 21 0,22-21 15,-22 0-15,1 0 0,-1 0 16,1 0-16,-1 0 0,1 21 0,-22-21 16,22 0-16,-1 0 0,1 0 0,-1 0 15,1 0-15,-1 22 0,22-22 16,-22 0-16,1 0 0,-1 0 0,22 0 15,-21 0-15,20 21 0,-20-21 16,20 0-16,-20 0 0,21 0 16,-1 21-16,-20-21 0,20 0 0,1 0 15,0 0-15,21 0 0,-22 21 0,1-21 16,0 0-16,20 0 0,-20 0 16,21 0-16,-21 21 0,20-21 0,-20 0 15,21 0-15,0 0 0,-22 0 0,22 21 16,0-21-16,0 0 0,0 0 15,-22 22-15,22-22 0,0 0 0,0 0 16,0 21-16,0-21 0,-22 0 0,22 0 16,-21 21-16,21-21 0,-22 0 0,1 0 15,0 21-15,20-21 16,-20 0-16,0 0 0,-1 21 0,1-21 16,0 0-16,-1 0 0,1 21 0,-21-21 15,20 0-15,1 0 0,0 22 16,-1-22-16,1 21 0,0-21 0,-22 0 15,22 0-15,-1 0 0,1 0 0,-21 0 16,20 0-16,-20 0 0,20 21 16,-20-21-16,21 0 0,-22 0 0,1 0 15,20 0-15,-20 0 0,20 0 0,-20 0 16,21 0-16,-1 0 0,-20 21 0,20-21 16,-20 0-16,21 0 0,-1 0 15,-20 0-15,20 0 0,-20 0 16,21 0-16,-22 0 0,22 0 0,-1 21 15,-20-21-15,21 0 0,-22 0 16,22 0-16,-22 0 0,22 0 0,0 0 16,-1 0-16,-20 0 0,20 0 0,1 0 15,0 0-15,-1 0 0,1 0 0,-21 0 16,20 0-16,1 0 0,0 0 16,-22 0-16,22 0 0,-1 0 0,1 0 15,-21 0-15,20 0 0,-20 0 16,20 0-16,1 0 0,-21 0 0,20 0 15,1 0-15,0 0 0,-22 0 0,22 0 16,-1 0-16,-20 0 0,21 0 16,-22 0-16,22 0 0,-22 0 0,1 0 15,-1 0-15,1 0 0,20 0 16,-20 0-16,-1 0 0,1 0 0,-1 0 16,1 0-16,-1 21 0,22-21 0,-21 0 15,-1 0-15,1 0 0,20 0 0,-20 0 16,-1 0-16,1 0 0,-1 0 15,1 22-15,-1-22 0,1 0 0,-1 0 16,1 0-16,-1 0 0,1 0 0,20 0 16,-20 0-16,-1 0 0,22 0 0,-21 0 15,20 0-15,-20 0 0,20 0 16,-20 0-16,21 0 0,-22 0 16,22 0-16,-1 0 0,-20 0 0,21 0 15,-22 0-15,22 0 0,-22 0 0,22 0 16,0 0-16,-1 0 0,1 0 15,0 0-15,-1 0 0,1 0 0,0 0 16,-1 0-16,22 0 0,-21 0 0,-1 0 16,22 0-16,-21 0 0,21 0 15,-22 0-15,22 0 0,-21 0 0,21 0 16,-22 0-16,22 0 0,-21 0 0,21 0 16,0 0-16,-22 0 0,22 0 0,0 0 15,0 0-15,0 0 16,-22 0-16,22 0 0,0 0 0,0 0 15,0 0-15,-1 0 0,1 0 0,0 21 16,0-21-16,0 0 0,0 0 0,-1 0 16,1 0-16,0 0 0,0 0 15,0 0-15,0 0 0,-1 21 0,1-21 16,0 0-16,0 0 0,0 0 16,0 0-16,-1 21 0,1-21 0,0 0 15,0 0-15,0 0 0,0 0 16,-1 21-16,1-21 0,0 0 15,0 0-15,0 0 0,0 0 16,-1 0-16,1 21 0,0-21 16,0 0-16,0 0 15,0 22-15,-22-22 0,22 0 0,0 0 16,-21 21-16,-1-21 0,22 0 0,0 0 16,-21 21-16,20-21 0,1 0 0,-21 0 15,21 0-15,0 21 0,-1-21 16,1 0-16,-21 0 0,21 0 0,0 0 15,-1 0-15,1 0 0,0 0 16,21 21-16,-21-21 0</inkml:trace>
  <inkml:trace contextRef="#ctx0" brushRef="#br1" timeOffset="126249.75">2857 13928 0,'0'0'0,"0"21"0,22-21 0,-22 21 31,21-21-15,0 0 171,0 0-171,0 0 468,-21-21-265,0 0-204,21 0-15,1-1 16,-22 1-16,21 21 16,-21-21-16,0 0 0,0 0 0,21 21 15,-21-21-15,21-1 0,-21 1 16,0 0 0,0 0-16,0 42 31,0 0-31,0 22 15,0-22-15,0 21 0,-21-21 16,0 22-16,0-1 0,-22 0 0,22 1 16,0-1-16,-21 0 0,-1 1 15,1 20-15,21-21 0,-22 1 0,1-1 16,21 0-16,0 1 16,-22-22-16,22 21 0,0-21 0,21 1 15,0-1-15,-21 0 0,42-21 31,0-21-15,0 0-16,1-1 16,-1 1-16,0 0 0,21 0 0,-21-21 15,1 20-15,20-20 0,0 21 16</inkml:trace>
  <inkml:trace contextRef="#ctx0" brushRef="#br1" timeOffset="126525.59">3344 13822 0,'21'-21'16,"-42"42"-16,42-63 0,1 20 0,-22 1 0,0 0 16,21 21-16,-42 21 31,-1 0-31,1 1 16,0-1-16,0 21 0,0 0 15,0 1-15,-1-1 0,1 0 0,0 1 0,0-1 16,0 0-16,0 1 15,-1 20-15,1-20 0,0-1 0,0 0 0,0 1 16,21-22-16,-21 21 0,21-21 16,0 0-16,0 1 0,0-1 15,21-21 1,0 0-16,0-21 16,0-1-16,0-20 0,22 21 0</inkml:trace>
  <inkml:trace contextRef="#ctx0" brushRef="#br1" timeOffset="126741.26">3768 14055 0,'0'0'15,"21"0"-15,-21 21 16,0 0-16,0 0 16,0 0-16,-21 1 0,21-1 0,-22 21 15,22-21-15,-21 0 0,0 22 0,21-22 16,0 0-16,-21 21 0,0-20 15,21-1-15,-21 0 0,21 0 0,0 0 16,0-42 15,0-21-31</inkml:trace>
  <inkml:trace contextRef="#ctx0" brushRef="#br1" timeOffset="127082.07">3831 13843 0,'0'0'16,"0"-21"-16,-21 21 16,0 21-16,21 0 15,0 0-15,0 1 16,21-22 0,0 0-16,21 0 15,-20 0-15,-1 0 0,0 0 16,0-22-16,0 22 0,0-21 0,-21 0 15,22 21-15,-22-21 0,0 0 16,-22 0-16,1 21 16,0-22-16,0 22 0,-21 0 0,20 0 15,1 0-15,-21 0 0,21 0 0,0 0 16,-1 22-16,1-1 0,0-21 16,21 21-16,0 0 0,0 0 0,0 0 15,0 1-15,0-1 0,21 0 16,0 0-16,1 0 0,20-21 0,-21 21 15,0-21-15,22 0 0,-22 22 0,0-22 16</inkml:trace>
  <inkml:trace contextRef="#ctx0" brushRef="#br1" timeOffset="127542.81">4233 14076 0,'0'21'16,"-21"0"-1,21 0-15,-21-21 16,21 22-16,0-1 0,0 0 0,0 0 16,0 0-16,0 0 15,0 1-15,0-1 0,0 0 0,0 0 16,0 0-16,0 0 0,-21 1 16,0-22-1,-1 0 1,22-22-1,0 1-15,0 0 0,0 0 0,0 0 16,0 0-16,0-1 0,0-20 16,22 21-16,-1-21 0,0 20 0,21 1 15,-21 0-15,22 0 0,-22 0 0,21 0 16,1-1-16,-1 22 0,-21 0 16,21 0-16,1 0 0,-22 0 0,0 0 15,0 22-15,0-1 0,1 0 0,-22 21 16,0-21-16,0 1 0,0 20 15,0-21-15,0 21 0,-22-20 0,1 20 16,0-21-16,21 0 0,-21 0 16,0 1-16,0-22 0,-1 21 15,1-21-15,21-21 32,21-1-32,1 22 15,-1-21-15,0 0 0,0 0 0</inkml:trace>
  <inkml:trace contextRef="#ctx0" brushRef="#br1" timeOffset="127841.63">4932 14055 0,'0'0'0,"0"-21"0,-21 21 16,-1 0-16,1 0 15,21 21-15,0 0 16,-21 0-16,21 0 0,0 22 15,0-1-15,0 0 0,-21 22 0,0-22 16,0 22-16,21-1 0,-22 1 0,1-1 16,21 1-16,-21-1 0,0 1 15,0-1-15,0 1 0,21-1 0,-22 1 16,22-1-16,-21 1 0,21-22 0,-21 21 16,21-20-16,0-1 0,0 0 15,0-20-15,0-1 0,0 0 0,0 0 16,0-42-1,0 0-15,21 0 16,-21-1-16,21-20 0,1 0 16</inkml:trace>
  <inkml:trace contextRef="#ctx0" brushRef="#br1" timeOffset="128141.46">4720 14330 0,'0'-42'0,"0"84"0,0-127 16,0 43-16,0 0 0,0 20 15,21-20-15,0 0 0,1 21 16,-1-1-16,0-20 0,21 21 0,-21 0 0,22 21 16,-22-21-16,21 21 0,1 0 15,-22 0-15,0 0 0,21 21 16,-21 0-16,-21 0 0,0 0 0,0 0 16,0 22-16,0-22 0,0 21 0,0-21 15,-21 1-15,0 20 0,-21-21 16,21 21-16,-1-20 0,-20-1 0,21 0 15,0 0-15,-22-21 0,43 21 16,-21-21-16,0 0 16,42 0-1,0-21 1,1 0-16,-1 21 0,0-21 16,0 0-16</inkml:trace>
  <inkml:trace contextRef="#ctx0" brushRef="#br1" timeOffset="128786.1">5419 13907 0,'0'0'0,"0"-22"0,0 44 31,0-1-31,-22 0 16,22 0-16,0 0 15,0 22-15,0-22 0,-21 0 16,21 0-16,0 0 0,0 0 0,0 1 15,0-1-15,0 0 0,0 0 0,0 0 16,21 0 0,1-21-16,-1 0 0,0 0 0,0 0 15,0-21-15,22 0 0,-22 21 0,0-21 16,0 0-16,21-22 0,-20 22 16,-1 0-16,0-21 0,0 21 0,0-1 15,-21 1-15,0 0 0,21 0 0,-21 0 16,0 42-1,0 0 1,0 0-16,-21 0 0,21 1 0,0-1 16,-21 21-16,21-21 0,0 0 15,0 1-15,0 20 0,0-21 0,0 0 16,0 0-16,21-21 0,0 22 0,1-1 16,-1-21-16,0 0 0,21 0 15,-21 0-15,22 0 0,-22 0 0,21-21 16,1-1-16,-22 1 0,21 0 0,-21 0 15,22 0-15,-22-22 0,0 1 16,21 0-16,-21-1 0,-21 1 0,22-21 16,-1 20-16,-21-20 0,0 20 0,0 1 15,0 0-15,0-1 16,0 22-16,0 0 0,0 0 0,0 0 16,0 42-16,0 0 15,0 0-15,0 0 0,0 22 16,0-22-16,0 21 0,0 1 0,0-1 15,0 0-15,0 1 0,0-1 0,-21 0 16,21 1-16,0-22 0,-22 21 16,22-21-16,0 0 0,0 22 0,0-22 15,0 0-15,22-21 16,-1 0-16,0 0 16,0 0-16,0-21 0,0 0 15,-21 0-15</inkml:trace>
  <inkml:trace contextRef="#ctx0" brushRef="#br1" timeOffset="128965.99">6244 13864 0,'0'0'0,"0"-21"32,21 21-32,0 0 15,22 0-15,-22-21 0,21 21 0,-21-21 16,22 21-16,-22 0 0,21-21 0,-21 21 15,22 0-15,-22-22 0,0 22 16,0 0-16,0-21 0,1 21 16</inkml:trace>
  <inkml:trace contextRef="#ctx0" brushRef="#br1" timeOffset="129618.66">7175 13441 0,'0'0'0,"0"-21"32,22 21-32,-1-21 15,0 21-15,0 0 0,21-22 0,-20 22 16,20 0-16,0-21 0,-21 21 15,22-21-15,-1 21 0,0-21 16,-20 21-16,-1 0 0,0 0 0,-42 0 31,0 0-31,-1 0 0,-20 0 16,0 0-16,-1 0 0,22 0 0,-21 0 16,21 0-16,-22 0 0,22 0 15,0 0-15,0 0 0,0 0 16,0 21-16,21 0 15,0 0-15,0 1 0,-22-1 16,22 0-16,0 21 0,-21 1 16,21-1-16,0 21 0,-21-20 0,21 20 15,-21 1-15,0-1 0,21 1 16,0-1-16,0 1 0,-21-1 0,21 1 16,0-1-16,-22 22 0,22-22 0,0-20 15,0 20-15,0-20 0,0-1 16,0 0-16,0 1 0,22-22 0,-1 0 15,0 0-15,0 0 0,0-21 0,0 0 16,1 0-16,-1 0 0,0-21 16,21 0-16,-21 0 0,22 0 0,-1-22 15,-21 1-15,22 21 0</inkml:trace>
  <inkml:trace contextRef="#ctx0" brushRef="#br1" timeOffset="130294.23">8043 13864 0,'0'-21'16,"0"42"-16,0-84 0,0 42 0,-21-1 16,0 1-16,0 0 0,0 21 0,-22 0 15,1 0-15,21 0 0,-22 0 0,1 21 16,0 0-16,21 1 0,-22 20 16,22-21-16,0 21 0,0 1 0,0-1 15,-1-21-15,22 22 0,-21-1 16,21-21-16,0 0 0,0 22 15,21-22-15,22-21 0,-22 0 16,0 0-16,21 0 0,1 0 0,-1 0 16,0-21-16,1-1 0,-22 1 15,21 0-15,1-21 0,-22 21 0,21-22 16,-21 1-16,0 21 0,-21-22 0,0 22 16,0-21-16,0 21 0,0 0 15,0-1-15,-21 22 16,21 22-16,0-1 0,-21 0 15,21 21-15,-21-21 0,21 1 16,0 20-16,0 0 0,0-21 16,0 22-16,0-22 0,0 21 0,0-21 15,0 1-15,21-1 0,0 0 16,0 0-16,1-21 0,-1 0 0,0 0 16,0 0-16,0 0 0,22 0 0,-22 0 15,21-21-15,-21 0 0,22 0 16,-22-1-16,0 1 0,0-21 0,0 21 15,0-22-15,-21 1 0,0 0 16,0-22-16,0 22 0,-21 0 0,0-22 16,0 22-16,-21-1 0,-1 1 0,-20 0 15,20 21-15,-20-1 0,-22 1 16,22 0-16,-22 21 0,0 0 16,22 0-16,-22 21 0,22 0 0,-1 22 15,1-1-15,20 0 0,1 1 0,0-1 16,21 22-16,-1-1 0,22-21 15,0 22-15,0-22 0,0 22 0,22-22 16,-1 0-16,0 22 0,21-22 0,1-21 16,-1 22-16,21-22 0,1 21 15,-22-21-15,22 1 0,-1-22 0,1 21 16,-1-21-16,1 0 0,-1 0 0,1 0 16,-22-21-16,22-1 0,-22 1 15,21 0-15,-20-21 0,20 21 16</inkml:trace>
  <inkml:trace contextRef="#ctx0" brushRef="#br1" timeOffset="130590.06">8953 13377 0,'0'0'0,"-21"-21"0,0 0 0,0 21 16,0 0-16,0-21 0,-1 21 0,1 0 15,0 0-15,0 0 16,0 21-16,21 0 0,-21 0 0,21 1 15,0 20-15,0 0 0,0 1 0,0 20 16,0-21-16,0 22 16,0-22-16,0 22 0,0-22 0,0 22 15,0-22-15,0 0 0,0 1 0,0-1 16,0 0-16,0 1 0,0-22 16,0 0-16,21 0 0,-21 0 0,21 0 15,0-21-15,0 0 0,0 0 16,1 0-16,-1-21 0,0 0 15,0 0-15,0 0 0,0-22 16,1 22-16,-1-21 0,-21 21 0</inkml:trace>
  <inkml:trace contextRef="#ctx0" brushRef="#br1" timeOffset="131226.7">8657 13801 0,'-21'0'15,"42"0"-15,-63 0 0,42-21 16,21 21-1,21 0-15,-21 0 0,22 0 0,-1 0 16,0-22-16,1 22 0,-1 0 16,0 0-16,22-21 0,-22 21 0,1 0 15,-1-21-15,0 21 0,-21 0 0,22 0 16,-22 0-16,0 0 0,-21 21 31,0 0-31,-21-21 16,21 22-16,-21 20 0,0-21 15,-1 0-15,22 0 0,0 1 0,-21-1 16,21 21-16,-21-21 0,21 0 0,0 1 16,0-1-16,21 0 15,0-21-15,1 0 0,-1 0 0,21 0 16,0 0-16,-20 0 0,20 0 0,0 0 16,1-21-16,-1 0 0,0-1 15,1 1-15,-22 0 0,21 0 0,-21 0 16,0-22-16,1 22 0,-22-21 0,0 21 15,0-22-15,0 22 16,0 0-16,0 0 0,0 0 0,0 0 16,-22 21-16,1 0 15,0 21-15,21 0 16,0 0-16,-21 0 0,21 22 0,-21-1 16,21 0-16,-21 1 0,21-1 0,0 21 15,0-20-15,-22 20 0,22 1 16,0-1-16,0 1 0,0-1 0,0 1 15,0-1-15,0 1 0,22-1 0,-22 1 16,21-1-16,0-20 0,-21 20 0,21-21 16,-21 1-16,0-1 0,0 0 15,0-20-15,0-1 0,-21 0 0,0 0 16,0-21-16,-1 0 0,-20 0 16,21 0-16,-21-21 0,-1 0 0,1 0 15,21-1-15,-22 1 0,1-21 16,21 21-16,0-22 0,21 22 0,0-21 15,0 21-15,0 0 0,0-22 0,0 22 16,21-21-16,0 21 0,0-22 16,0 22-16,22-21 0</inkml:trace>
  <inkml:trace contextRef="#ctx0" brushRef="#br1" timeOffset="131505.56">10118 13780 0,'0'0'0,"0"-43"15,0-20 1,0 42-16,0-1 0,-22 22 0,1 0 0,0 0 16,21 22-16,-21-1 0,21 0 15,-21 21-15,21 1 0,-21-1 0,21 21 16,0-20-16,0 20 0,0 1 0,-22-1 16,22 22-16,-21-22 0,21 1 15,0-1-15,-21 1 0,0-1 0,21 1 16,-21-22-16,21 1 0,0-1 15,0 0-15,-21-21 0,21 22 16,0-22-16,21-21 16,0 0-16,-21-21 15,21 0-15,0-1 0,-21 1 0,21-21 16,1 0-16</inkml:trace>
  <inkml:trace contextRef="#ctx0" brushRef="#br1" timeOffset="131745.42">10033 14034 0,'0'-64'0,"0"360"0,0-528 15,0 126-15,0 63 0,0 1 0,0 0 0,0-1 16,0 22-16,0 0 0,21-21 0,0 21 16,0-1-16,1 22 15,20-21-15,-21 21 0,0 0 0,22 0 0,-22 0 16,0 21-16,0 1 0,0-1 16,-21 21-16,0-21 0,0 22 15,0-22-15,0 21 0,-21 0 0,-21-20 16,21-1-16,-22 21 0,22-21 0,-21 0 15,21-21-15,-1 22 0,1-1 16,0-21-16,42 0 16,0-21-1,1 21-15,-1-22 0</inkml:trace>
  <inkml:trace contextRef="#ctx0" brushRef="#br1" timeOffset="132065.05">10393 13928 0,'0'0'0,"21"0"16,0 0-16,0-21 16,0 21-16,1-22 15,-1 22-15,0-21 0,0 0 0,0 0 16,0 0-16,1 0 0,20-22 0,-21 22 16,0 0-16,0 0 0,-21 0 15,0-1-15,0 1 0,0 0 0,-21 21 16,0 0-1,0 0-15,-21 0 0,20 21 0,-20 0 16,21 22-16,-21-22 0,20 0 16,1 21-16,0-20 0,21 20 0,0-21 15,0 21-15,0-20 0,0-1 16,0 0-16,0 0 0,0 0 0,21 0 16,0-21-16,1 22 0,-1-22 0,0 0 15,21 0-15,-21 0 0,22 0 16,-22 0-16,21 0 0,1 0 0,-1-22 15,0 1-15</inkml:trace>
  <inkml:trace contextRef="#ctx0" brushRef="#br1" timeOffset="132302.33">11282 13610 0,'0'0'0,"-21"0"0,42 0 31,0 0-31,0 0 16,0 0-16,0 0 0,1 0 0,-1 0 15,0 0-15,0 0 0,21 0 16,-20 0-16,-1 0 0,0 0 16,-42 0-1,-22 0 1</inkml:trace>
  <inkml:trace contextRef="#ctx0" brushRef="#br1" timeOffset="132445.25">11282 13716 0,'-43'42'16,"43"-20"-16,64-86 0,-85 64 0,-43 64 0,64-43 15,0 0-15,0 0 16,21-21-16,1 0 0,-1 0 16,0 0-16,0 0 0,21 0 15,-20 0-15,-1 0 0,0 0 16,0-21-16,0 21 0,0-21 0,1 0 15</inkml:trace>
  <inkml:trace contextRef="#ctx0" brushRef="#br1" timeOffset="132934.75">11747 13166 0,'0'0'0,"0"21"31,0 0-15,0 0-1,0 0-15,22-21 32,-1 0-32,0 0 15,0 0-15,0-21 16,0 0-16,-21 0 0,22 0 15,-22 0-15,0-1 0,0 1 16,-22 21 0,1 0-16,0 0 0,0 0 15,0 0-15,0 21 0,-1 1 0,22-1 16,0 21-16,-21-21 0,21 22 16,-21-22-16,21 21 0,0 0 0,0-20 15,0 20-15,0 0 0,0-21 0,0 22 16,0-22-16,21 21 15</inkml:trace>
  <inkml:trace contextRef="#ctx0" brushRef="#br1" timeOffset="133341.52">12128 13970 0,'0'0'0,"0"-21"31,0 0-15,0 0-16,0-1 16,22 1-16,20 0 0,-21 0 15,21 0-15,-20-22 0,20 1 0,0 0 16,1-1-16,-22 1 0,0 21 0,21-21 16,-42-1-16,0 22 0,0 0 15,0 0-15,0 0 0,-21 21 16,0 0-16,0 0 0,0 0 15,-1 0-15,-20 21 0,42 0 16,-21-21-16,21 21 0,-21 21 0,21-20 16,0-1-16,0 0 0,0 0 0,0 21 15,0-20-15,0-1 0,0 21 16,21-21-16,-21 0 0,0 1 0,0-1 16,0 21-16,0-21 0,0 0 15,21 1-15,-21-1 0,21-21 0,-21 21 16,21 0-16,1-21 15,-1 0-15,0 0 0,0 0 16,0 0-16,0 0 0,1-21 16</inkml:trace>
  <inkml:trace contextRef="#ctx0" brushRef="#br1" timeOffset="133789.27">13187 13504 0,'0'0'0,"0"-21"0,-64-63 31,22 84-31,21 0 16,0 0-16,-1 0 0,-20 21 0,21 0 15,0 0-15,-22 0 0,22 22 0,0-22 16,0 21-16,-21 0 0,20 1 16,1-1-16,21-21 0,0 22 0,-21-1 15,21-21-15,0 0 0,0 0 0,0 1 16,21-1-16,0-21 0,1 0 15,-1 0-15,0 0 0,21 0 0,-21 0 16,22 0-16,-22-21 0,21-1 0,-21 1 16,1-21-16,20 21 0,-21-22 15,0 22-15,-21-21 0,21 0 16,-21-1-16,0 22 0,22 0 0,-22 0 16,0 0-16,0-1 0,-22 22 31,22 22-31,-21-1 0,21 0 15,-21 0-15,21 21 0,0-20 16,0-1-16,-21 21 0,21-21 0,0 22 16,0-22-16,0 0 0,0 21 0,0-21 15,0 1-15,21-1 0,0 0 16,0-21-16,1 21 0,20-21 0,0 0 16,1 0-16,-1 0 0,0 0 0,1 0 15,-1 0-15,21-21 0</inkml:trace>
  <inkml:trace contextRef="#ctx0" brushRef="#br1" timeOffset="134845.7">13864 13631 0,'0'0'15,"0"-21"-15,0 0 0,0-21 0,0 21 16,0-1-16,-21 22 0,0-21 16,0 21-16,-1 0 0,1 0 15,0 21-15,0-21 0,0 22 0,-22-1 16,22 0-16,0 0 0,0 21 0,0-20 15,0-1-15,21 21 16,0-21-16,0 0 0,0 22 0,0-22 16,0 0-16,0 0 0,21-21 0,-21 21 15,21 1-15,0-22 0,0 0 16,0 0-16,22 0 0,-22 0 0,0 0 16,0 0-16,0 0 0,-21-22 0,22 1 15,-1 0-15,0-21 0,0-1 16,-21 1-16,21 0 0,0-1 0,1-20 15,-22 21-15,21-22 0,0 1 0,-21 20 16,0 1-16,21 0 0,0-1 16,-21 1-16,0 21 0,21 0 0,-21-1 15,22 1-15,-22 0 16,0 42 0,0 0-16,0 22 0,0-22 15,0 21-15,0 1 0,-22-1 16,22 0-16,-21 1 0,21 20 0,0-21 15,-21 22-15,21-22 0,-21 1 0,21-1 16,0 0-16,0 1 0,0-1 16,0-21-16,0 21 0,0-20 0,0-1 15,21-21-15,0 21 0,0-21 0,1 0 16,20 0-16,-21 0 16,0-21-16,0 0 0,1-1 0,-1 1 15,0 0-15,0 0 0,0-21 16,0 20-16,1-20 0,-1 21 15,0-21-15,0 20 0,-21 1 0,0 0 16,21 0-16,-21 0 0,21 21 0,-21 21 31,0 0-31,0 0 16,0 22-16,0-22 0,-21 0 0,21 21 16,0-21-16,-21 22 0,21-22 15,0 0-15,0 0 0,0 0 0,0 1 16,21-1-16,0 0 0,1 0 0,-1-21 15,0 0-15,0 0 16,21 0-16,1 0 0,-22 0 0,21 0 16,-21-21-16,22 21 0,-22-21 0,21 0 15,-21-1-15,1 1 0,-1-21 16,0 21-16,0-22 0,-21 22 0,0-21 16,0 21-16,0 0 0,0-1 0,0 1 15,0 0-15,0 42 31,-21 0-31,21 1 16,-21-1-16,21 21 0,0-21 16,0 0-16,0 22 0,0-22 0,0 21 15,0-21-15,0 1 0,0-1 0,0 0 16,0 0-16,21-21 0,0 21 16,0-21-16,0 0 0,1 0 15,-1 0-15,0 0 0,21 0 0,-21-21 16,1 21-16,-1-21 0,0 0 0,0 0 15,0-22-15,-21 22 0,0-21 16,21-1-16,-21 1 0,0 0 0,0-1 16,0 1-16,0 0 0,-21 21 0,21-22 15,-21 22-15,-21 0 0,21 21 16,-1 0-16,1 0 0,0 0 0,0 0 16,-21 21-16,20-21 0,1 21 0,0 0 15,0 1-15,21-1 0,-21 0 16,21 0-16,-21 0 0,21 0 15,0 1-15</inkml:trace>
  <inkml:trace contextRef="#ctx0" brushRef="#br1" timeOffset="135021.8">14711 13314 0,'-106'-21'31,"85"21"-31,0 0 16,-1 0-16,22 21 15,22-21 1,-1 21-16,0 0 16,0-21-16,0 0 0</inkml:trace>
  <inkml:trace contextRef="#ctx0" brushRef="#br1" timeOffset="135369.6">15769 13081 0,'0'-21'15,"-21"21"1,0 0-1,0 21-15,-1-21 0,1 0 0,0 21 16,0 0 0,21-42-1,21 0 1,0 0 0,0 0-16,1 21 0,-1-21 0,0 21 15,-21-22-15,21 22 0,0 0 16,0 0-16,-21 22 15,0-1 1,0 0-16,0 0 0,0 0 16,-21 22-16,0-22 0,0 0 0,0 0 15,-22 0-15,1 0 0,21 1 0</inkml:trace>
  <inkml:trace contextRef="#ctx0" brushRef="#br1" timeOffset="136157.53">17060 13822 0,'0'0'0,"21"0"0,-21 21 0,22-21 16,-22-21-1,0 0-15,0 0 16,0-1-16,0 1 0,0 0 16,0-21-16,0 21 0,0-22 0,0 22 15,0-21-15,-22-1 0,1 1 16,0 21-16,0-21 0,-21 20 15,20 1-15,1 0 0,-21 0 0,21 0 16,-22 21-16,22 0 0,-21 0 16,21 21-16,-22 0 0,1 0 0,21 0 15,-21 22-15,20-1 0,-20 0 16,21 22-16,0-22 0,0 1 0,21-1 16,0 21-16,0-41 0,0 20 0,0 0 15,21-21-15,-21 1 0,42-1 16,-21 0-16,22 0 0,-22-21 15,21 0-15,0 0 0,1 0 0,-1 0 0,0-21 16,1 0-16,-1 21 16,-21-21-16,22-22 0,-22 22 0,0 0 15,0-21-15,0-1 0,0 22 0,-21-21 16,0-1-16,0 22 0,22-21 16,-22 21-16,0 0 0,0-1 0,0 44 31,0-1-31,-22 0 0,22 0 15,0 0-15,-21 22 0,21-22 0,0 21 16,0-21-16,0 0 0,0 22 16,0-22-16,21 0 0,1 0 15,-1 0-15,0-21 0,0 22 0,0-22 16,22 0-16,-22 0 0,21 0 0,0 0 16,1-22-16,-22 22 0,21-21 15,1 0-15</inkml:trace>
  <inkml:trace contextRef="#ctx0" brushRef="#br1" timeOffset="136597.27">17674 13631 0,'21'-63'16,"-63"190"-16,63-191 0,0-20 0,-21 63 0,0-1 16,0 1-16,-21 21 15,21 21 1,-21 1-16,21 20 0,-21-21 16,21 0-16,-21 22 15,21-22-15,0 21 0,0-21 0,-22 22 16,22-22-16,-21 0 0,21 0 0,0 0 15,0 0-15,0 1 0,-21-1 16,0-21 0,21-21-1,0-1 1,0 1-16,0 0 0,0 0 0,0 0 16,0-22-16,0 1 0,21 21 0,0-21 15,0-1-15,1 22 0,-1-21 16,0 21-16,0-1 0,21 1 0,-20 0 15,20 0-15,-21 21 0,21 0 16,-20 0-16,-1 0 0,0 21 16,0 21-16,0-20 0,-21-1 0,21 21 15,-21-21-15,0 22 0,0-1 16,0-21-16,-21 0 0,0 22 0,21-22 16,-21 0-16,0 0 0,0 0 0,-1 0 15,22 1 1,-21-22-16,42 0 15,-21-22 1,22 22-16,-1-21 0,0 0 16,0 21-16</inkml:trace>
  <inkml:trace contextRef="#ctx0" brushRef="#br1" timeOffset="137089.99">18584 13631 0,'0'0'0,"21"-21"0,-21-21 0,0 21 15,0 0-15,0-1 0,0 1 16,0 0-16,-21 0 0,-21 21 16,21 0-16,-22 0 0,22 0 0,-21 21 15,0-21-15,-1 42 0,1-20 16,0-1-16,20 21 0,-20 0 0,21 1 16,0-22-16,0 21 0,21 1 0,0-1 15,0-21-15,0 0 16,0 22-16,21-22 0,0 0 0,0-21 15,0 21-15,0-21 0,1 0 0,20 0 16,-21 0-16,21 0 0,-20 0 16,20-21-16,-21 21 0,21-21 0,-20 0 15,-1-22-15,0 22 0,0-21 0,0-1 16,0 1-16,1 0 0,-1-22 16,-21 1-16,21-1 0,0 1 0,0-1 15,0 1-15,-21-1 0,22 22 0,-22-22 16,21 22-16,-21 0 0,0 21 15,0-22-15,-21 43 16,-1 21 0,1 22-16,0-1 0,0 0 0,0 1 15,0-1-15,-1 22 0,1-1 0,21 1 16,0-22-16,0 21 0,0 1 16,0-22-16,0 22 0,0-22 0,0 0 15,21-20-15,1 20 0,-1-21 0,0 0 16,21 0-16,-21 1 0,22-22 15,-1 0-15,0 0 0,-20 0 0,20 0 16,0-22-16,1 1 0,-1 0 0</inkml:trace>
  <inkml:trace contextRef="#ctx0" brushRef="#br1" timeOffset="138133.54">20532 13335 0,'0'0'0,"21"0"16,0 0-1,-21-21-15,21 21 0,-21-21 16,21 0-16,0-1 16,-21 1-16,0 0 0,0 0 0,0 0 15,0 0-15,0-1 0,0 1 0,-21 0 16,0 0-16,0 0 0,0 21 16,0 0-16,-1 0 0,-20 0 0,21 0 15,-21 0-15,20 21 0,-20 0 0,21 0 16,-21 22-16,20-22 0,1 0 15,-21 21-15,42-21 0,-21 22 0,21-22 16,0 21-16,0-21 0,0 1 16,0-1-16,21-21 0,-21 21 0,42 0 15,-21-21-15,1 0 0,-1 0 0,21 0 16,-21 0-16,0 0 0,22-21 16,-22 0-16,0 21 0,0-21 15,0-1-15,1 1 0,-1 0 0,-21-21 16,21 21-16,-21-1 0,21 1 0,-21 0 15,0 0-15,0 0 0,0 0 16,21 21-16,-21 21 16,0 0-1,0 0-15,0 0 0,-21 0 16,21 1-16,0-1 0,0 0 0,0 0 16,0 0-16,0 0 0,0 1 0,0-1 15,21 0-15,0-21 0,1 21 16,-1-21-16,21 0 0,-21 0 15,0 0-15,1 0 0,-1 0 0,21 0 16,-21 0-16,0 0 0,22-21 16,-22 0-16,0 0 0,21-1 0,-20-20 15,-1 21-15,-21-21 0,21-1 0,-21 1 16,0 0-16,0-22 0,0 1 16,0 20-16,0-20 0,0-1 0,-21 1 15,0 20-15,-22 1 0,1 0 0,21 21 16,-43-1-16,22 1 15,-22 0-15,1 0 0,-1 21 0,1 0 0,-22 0 16,22 21-16,-22 0 0,22 22 16,-22-22-16,21 21 0,1 22 15,-1-1-15,22 1 0,0-1 0,-1 1 16,1-1-16,21-21 0,0 22 0,21-1 16,0-20-16,0 20 0,21-20 15,0-1-15,0 0 0,22-21 0,-1 22 16,21-1-16,-20-21 0,20 0 0,1 1 15,20-1-15,-20-21 0,-1 0 16,1 0-16,-1 0 0,1 0 0,-22 0 16,22 0-16,-22 0 0,0-21 0,1-1 15,-22 1-15,21 0 16,-21-21-16,1 21 0,-1-1 0</inkml:trace>
  <inkml:trace contextRef="#ctx0" brushRef="#br1" timeOffset="138601.72">21421 12996 0,'0'0'0,"0"-21"31,0 42-31,-22 1 16,1-22-16,0 21 0,21 21 15,-21-21-15,0 0 0,21 1 0,-21 20 16,-1-21-16,22 0 0,-21 0 15,21 1-15,0-1 0,-21 0 0,21 0 16,-21 0-16,21 0 0,0 1 16,0-44 15,0 1-31,0 0 16,0-21-16,0 21 0,21-1 15,0-20-15,0 0 0,1-1 0,-1 1 16,0 0-16,0 21 0,21-22 15,1 22-15,-22 0 0,21 0 0,1 21 16,-1 0-16,0 0 0,1 0 16,-1 0-16,-21 21 0,21 0 15,-20 0-15,-1 0 0,0 22 0,-21-22 16,0 21-16,0-21 0,0 22 16,0-22-16,0 21 0,-21-21 0,0 1 15,-1-1-15,1 0 0,0 0 0,0-21 16,0 21-16,0-21 0,-1 0 0,22 21 15,22-21 17,-1-21-32</inkml:trace>
  <inkml:trace contextRef="#ctx0" brushRef="#br1" timeOffset="139061.8">22479 13018 0,'0'0'0,"0"-22"16,0 1-16,-21 0 0,0 0 0,-22 0 16,22 21-16,0-21 0,-21 21 15,-1-22-15,1 22 0,21 0 0,-22 22 16,1-1-16,0 0 0,-1 0 0,22 0 16,-21 22-16,21-1 0,0-21 15,-1 21-15,22 1 0,0-22 0,0 21 16,0-21-16,0 22 0,22-22 15,-1 0-15,0 0 0,0 0 16,0 1-16,22-22 0,-22 0 0,21 0 16,-21 0-16,22 0 0,-1 0 0,-21 0 15,21-22-15,1 22 0,-22-21 16,21 0-16,-21-21 0,1 21 0,20-22 16,-42 22-16,21-21 0,-21 21 0,21-22 15,-21 22-15,0-21 0,0 21 16,0-1-16,-21 22 15,0 0-15,0 22 16,0-1-16,21 0 0,-22 0 16,22 0-16,0 22 0,0-22 0,0 0 15,0 21-15,0-21 0,0 1 0,0-1 16,22 0-16,-1 0 0,-21 0 16,21-21-16,0 0 0,0 21 0,0-21 15,22 0-15,-22 0 0,21 0 0,-21 0 16,22-21-16,-22 0 0,21 21 15</inkml:trace>
  <inkml:trace contextRef="#ctx0" brushRef="#br1" timeOffset="139682.78">23008 12996 0,'21'-21'0,"-63"127"0,63-191 0,0 43 0,-21 21 0,-21 21 32,0 21-32,0 0 15,21 0-15,-21 1 0,-1 20 0,1-21 16,0 21-16,21-20 0,-21-1 0,21 21 15,-21-21-15,21 22 0,-21-22 16,21 0-16,0 0 0,0 0 0,0 0 16,0-42 31,0 0-47,21 0 0,-21-21 15,21 20-15,-21 1 0,21-21 0,0 0 16,0 20-16,1-20 0,-1 21 15,0-21-15,0 20 0,21 1 16,-20 0-16,-1 0 0,0 21 0,0 0 16,21 0-16,-20 0 0,-1 0 0,0 21 15,0 0-15,-21 22 16,21-22-16,-21 0 0,0 21 0,0-21 16,0 22-16,0-22 0,0 21 0,0-21 15,0 1-15,-21-1 0,0 0 16,21 0-16,0 0 0,-21-21 15,0 21-15,-1-21 16,22-21 0,0 0-16,0 0 15,0 0-15,22 0 0,-1-1 0,0-20 16,0 21-16,0-21 0,0-1 16,22 22-16,-22-21 0,0 21 0,21-22 15,-20 22-15,20 0 0,0 21 0,-21 0 16,22 0-16,-22 0 0,21 0 15,-21 21-15,1 21 0,-1-20 0,-21-1 16,0 21-16,0-21 0,0 22 16,0-22-16,0 21 0,0-21 0,0 0 15,0 22-15,-21-22 0,-1-21 0,22 21 16,-21 0-16,0-21 16,42 0 15,0-21-31,1 0 0</inkml:trace>
  <inkml:trace contextRef="#ctx0" brushRef="#br1" timeOffset="140025.75">23939 13187 0,'22'0'16,"-1"0"-1,0 0-15,0 0 16,21 0-16,-20-21 0,-1 21 15,21 0-15,-21-21 0,22 21 0,-22-22 16,21 1-16,-21 0 0,0 0 16,1 0-16,-1 0 0,0-1 0,-21 1 15,0 0-15,0 0 0,-21 21 16,0 0-16,-1 0 0,1 0 16,-21 0-16,0 0 0,20 21 0,-20 0 15,21 0-15,-21 22 0,20-1 16,1-21-16,0 22 0,0-22 0,21 21 15,0-21-15,0 22 0,0-22 16,0 0-16,0 0 0,21 0 0,0 0 16,0 1-16,1-22 0,20 0 15,-21 21-15,21-21 0,1 0 0,-22 0 16,21 0-16,1 0 0,-22-21 0,21 21 16,0-22-16,-20 1 0</inkml:trace>
  <inkml:trace contextRef="#ctx0" brushRef="#br1" timeOffset="140245.62">24892 13039 0,'21'0'47,"21"0"-47,-20 0 0,-1 0 16,0 0-16,21 0 0,-21 0 0,22 0 15,-22 0-15,21 0 0,-21 0 16,1 0-16,-1 0 0,0 0 0,-42 0 31</inkml:trace>
  <inkml:trace contextRef="#ctx0" brushRef="#br1" timeOffset="140402.53">24913 13208 0,'0'0'0,"0"21"15,0 0-15,0 1 16,21-22 0,0 0-16,1 0 0,-1 0 15,0 0-15,0 0 0,0 0 16,0 0-16,1 0 0,-1-22 16,0 22-16,0-21 0,0 0 15</inkml:trace>
  <inkml:trace contextRef="#ctx0" brushRef="#br1" timeOffset="140750.34">25675 12552 0,'0'0'0,"0"-21"0,-21 21 0,0 0 16,21-21-16,-21 21 15,-1 0 1,22 21-1,22-21 1,-1 0 0,0 0-16,0 0 15,-21-21 1,21 21-16,-21-22 0,21 1 16,-21 0-16,-21 21 15,0 0 1,21 21-16,-21-21 0,0 21 15,0 1-15,-1-1 0,22 21 0,-21-21 16,0 22-16,0-22 0,21 21 0,0-21 16,0 22-16,0-22 0,0 21 15,0-21-15,0 0 0,0 1 0,21-1 16</inkml:trace>
  <inkml:trace contextRef="#ctx0" brushRef="#br1" timeOffset="141010.18">26120 12975 0,'0'0'0,"0"-21"16,-22 42 0,1 0-16,0 1 0,0 20 15,0-21-15,21 21 0,-21-20 0,-1 20 16,1-21-16,0 21 0,21-20 0,0-1 15,0 0-15,0 0 16,0 0-16,0 0 0,21-21 16,0 0-1,1 0-15,-1-21 16,0 0-16,0 0 0,0 0 0</inkml:trace>
  <inkml:trace contextRef="#ctx0" brushRef="#br1" timeOffset="141302.24">26352 12700 0,'0'0'0,"-21"-21"16,-42 0-1,42 21-15,-1 0 0,1 0 16,21 21 15,21-21-31,1 0 0,-1 0 16,0 0-16,0 0 15,0 0-15,-21-21 16,0 0-16,0-1 16,-21 22-16,0-21 15,0 21-15,0 0 0,-1 0 0,1 0 16,0 0-16,0 0 0,21 21 0,-21 1 16,21-1-16,0 0 0,0 0 15,0 0-15,0 0 0,21 1 16,0-1-16,0 0 0</inkml:trace>
  <inkml:trace contextRef="#ctx0" brushRef="#br1" timeOffset="141813.95">26776 13018 0,'0'-64'16,"-21"43"-16,-1 0 0,22 0 15,-21 21-15,0 0 0,0 0 0,0 0 16,0 0-16,-1 0 0,1 21 16,0 0-16,0 0 0,0 0 15,0 22-15,-1-22 0,1 21 0,21-21 16,0 0-16,0 22 0,0-22 16,0 0-16,0 0 0,0 0 0,0 1 15,0-1-15,0 0 16,21-21-16,1 0 0,-1 0 15,0 0-15,0 0 0,0-21 0,0 0 16,1-1-16,-1 1 0,0-21 16,0 0-16,-21-1 0,21 1 15,0-22-15,1 1 0,20-1 16,-21 22-16,0-21 0,0-1 0,1 22 16,-22-1-16,0 1 0,0 21 15,0 0-15,0 0 0,-22 21 16,1 0-16,-21 21 0,21 0 15,0 0-15,21 0 0,-22 22 16,1-1-16,21 0 0,0 22 0,0-22 16,0 22-16,0-1 0,0-21 15,0 1-15,0 20 0,0-42 0,0 22 16,0-1-16,0-21 0,0 0 0,0 1 16,0-1-16,21-21 15,1 0-15,-1 0 16,0 0-16,-21-21 0,21-1 15</inkml:trace>
  <inkml:trace contextRef="#ctx0" brushRef="#br1" timeOffset="142182.74">27220 12615 0,'0'22'47,"0"-1"-47,0-42 62,21 21-62,-21-22 16,22 22-16,-1-21 0,0 0 15,0 21-15,0 0 16,-21 21 15,0 0-31,0 1 16,0-1-16,-21 0 16,0 0-16,0 0 0,0 0 15,21 1-15,-22-22 0,1 21 0,0-21 16</inkml:trace>
  <inkml:trace contextRef="#ctx0" brushRef="#br1" timeOffset="142717.43">27390 12234 0,'0'0'0,"0"-21"15,21 21 1,0 0-16,0 0 0,0 0 16,0 0-16,1 0 0,20 0 0,-21 0 15,0 0-15,0 0 0,1 0 16,20 0-16,-42-21 0,21 21 0,-21 21 47,0 0-32,0 1-15,0-1 0,0 0 0,-21 0 16,21 0-16,0 0 0,0 1 16,0 20-16,0-21 0,0 21 15,-21-20-15,21 20 0,-21-21 0,21 21 16,0 1-16,0 20 0,-22-20 0,22-1 16,0 0-16,-21 22 0,21-22 15,0 22-15,0-22 0,0 0 0,0 22 16,0-22-16,0 0 0,0 1 0,0-1 15,0 0-15,0 1 0,0-1 16,0-21-16,-21 22 0,0-22 0,21 0 16,-21 0-16,0-21 0,-1 21 15,1-21-15,0 0 0,0 0 16,-21 0-16,20 0 0,1 21 0,-21-21 16,21 0-16,0 0 0,-22 0 15,22 22-15,0-22 0,0 0 0,0 0 16,-1 0-16,22 21 0,-21-21 0,0 0 15,0 0-15,0 0 16,0 0-16,-1 0 0,1-21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09:44:43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508 0,'21'0'0,"-42"0"0,42 0 31,-21 21-15,22-21 15,-1 0 1,-21-21-17,21 21 1,21-21-16,-21 0 0,-21 0 15,-21-1 1,0 1-16,0 21 16,0-21-16,0 21 15,-1-21-15,1 21 0,0 0 0,0 0 16,0 0-16,0 0 0,-1 0 16,1 0-16,0 0 0,0 0 0,0 0 15,0 0-15,-1 21 0,1-21 16,0 0-16,0 21 0,-21-21 15,20 21-15,1 1 0,0-1 16,21 0-16,0 0 0,-21 43 16,0-22-16,21-21 0,-21-21 0,-1 21 15,22 0-15,-21 1 0,21-1 16,0 0-16,0 21 0,0-21 0,0 1 16,0 62-16,0-63 15,0 1-15,85-1 0,-64-21 0,-21 21 16,0 0-16,21 0 0,-21 0 0,21 1 15,1-1-15,-1 0 16,0-21-16,0 21 0,0-21 16,0 0-16,1 0 15,-1 0-15,0 0 16,0 0-16,-21-21 0,21 21 16,0-21-16,1 21 0,20 0 0,-21 0 15,0-21-15,-21-22 0,43 1 16,-22 21-16,0 0 0</inkml:trace>
  <inkml:trace contextRef="#ctx0" brushRef="#br0" timeOffset="275.86">1630 550 0,'-21'0'16,"-1"0"0,1 22-16,0-22 0,0 21 0,0 0 15,0-21-15,-1 42 16,1-21-16,0 1 0,0-1 15,0 21-15,0-21 0</inkml:trace>
  <inkml:trace contextRef="#ctx0" brushRef="#br0" timeOffset="339.83">1291 1058 0,'0'22'15,"21"-22"1,0 0-16</inkml:trace>
  <inkml:trace contextRef="#ctx0" brushRef="#br0" timeOffset="552.23">1376 953 0,'21'0'0,"-42"0"0,63 0 0,-42 21 0,21-21 0,43-21 15,-43-1-15,21 1 0,-21 0 16,1 0-16,-1 0 0,0 0 16,0-1-16,-21 1 15,21 0-15,0 21 0,-21-21 16,0 0 31,0 0-16,22 21-15,-22-22-16</inkml:trace>
  <inkml:trace contextRef="#ctx0" brushRef="#br0" timeOffset="712.79">1778 3450 0,'0'-42'31,"21"42"-15,-21 21 15,0 0 0,21-21-15</inkml:trace>
  <inkml:trace contextRef="#ctx0" brushRef="#br0" timeOffset="2632.21">1651 720 0,'0'-21'47,"21"21"-47,0-22 15,-21 1 1,0 0-1,0 0-15,0 0 16,-21 0 0,0-1-16,0 22 15,0 0-15,-1 0 16,1 0-16,0 0 0,0 0 0,0 0 16,0 0-16,-1 0 0,1 22 15,0-22-15,0 21 0,-21 0 0,20 0 16,1 0-16,21 0 0,-21 1 15,0 20-15,0-21 0,21 21 16,-21-20-16,21 20 0,0-21 16,0 21-16,0-20 0,0-1 0,0 21 15,0-21-15,21 0 0,0 1 16,0-22-16,0 21 0,0-21 0,1 0 16,-1 0-16,0 0 0,21 0 15,-21 0-15,1 0 0,20-21 16,-21 21-16,0-22 0,0 1 0,1 0 15,-1 0-15,0 0 0,0-22 16,-21 22-16,21-21 0,0 21 0,1-22 16,-22 22-16,21 0 0,-21-21 15,21 21-15,-21-1 0,21 1 16,-21 0-16,0 0 16,0 0-16,0 42 46,0 0-46,0 0 16,0 0-16,0 1 0,-21-1 16,21 0-16,0 21 0,0-21 15,0 1-15,0-1 0,0 0 0,0 0 16,0 21-16,0-20 0,0-1 16,0 0-16,0 0 15,0 0-15,0 0 16,21-21-16,0 0 0,0 0 15,1 0-15,-1 0 16,0 0-16,0 0 0,0 0 16,0-21-16,1 0 15,-1 0-15,21 0 0,-21 0 16,22-1-16,-22 1 0,21-21 0,0 21 16,-20 0-16,20-22 0,0 22 15,-21 0-15,1 0 0,-1 0 0,0-1 16,0 1-16,-21 0 0,21 0 15,-42 21 17,0 0-32,0 0 0,0 0 15,-1 21-15,1-21 0,21 21 16,-21 0-16,21 1 0,0-1 16,0 0-16,0 0 15,0 0-15,0 0 0,0 1 16,0-1-16,21 0 15,0 0-15,1 0 0,-1 0 16,0 1-16,0-1 16,0 0-16,-21 0 15,0 0-15,0 0 16,0 1-16,-21-22 16,21 21-16,-21-21 0,0 0 15,0 21-15,-22-21 0,22 0 16,0 0-16,0 0 0,-22 0 0,22 0 15,0 0-15,0 0 0,0 0 16,0-21-16,-1 21 16,22-21-1,22-1 48,-1 22-48</inkml:trace>
  <inkml:trace contextRef="#ctx0" brushRef="#br0" timeOffset="3516.69">3027 656 0,'0'0'0,"0"21"0,0 1 31,21-22-31,0 0 16,0 0-16,0 0 16,1 0-16,-22-22 0,21 22 15,0-21-15,0 21 16,-21-21-16,21 0 0,0 0 15,-21 0-15,0-1 16,0 1-16,0 0 16,-21 21-16,0 0 15,0 0-15,0 0 0,0 0 0,-1 0 16,1 21-16,-21 0 0,21-21 16,-22 22-16,22-1 0,0 0 0,-21 21 15,21-21-15,-1 1 0,22-1 16,0 21-16,-21-21 0,21 0 0,0 1 15,0 20-15,0-21 0,0 0 16,0 0-16,0 1 16,21-1-16,1-21 0,-1 21 0,0-21 15,0 0-15,0 0 0,0 21 16,1-21-16,-1 0 0,0 0 0,0 0 16,0 0-16,0 0 15,1 0-15,-1-21 0,0 21 0,0-21 16,0 0-16,0-1 0,1 22 15,-1-42-15,0 21 0</inkml:trace>
  <inkml:trace contextRef="#ctx0" brushRef="#br0" timeOffset="4203.3">4170 360 0,'-21'0'0,"21"-21"32,0 0-32,0-1 15,0 1-15,21 0 16,0 21-1,0-21-15,0 21 0,0 0 0,1 0 16,-1 0-16,0 0 0,0 0 16,0 0-16,0 0 0,1 0 15,-1 21-15,-21 0 0,0 0 16,0 1-16,0-1 0,0 0 0,0 0 16,-21 0-16,-1 0 0,1 1 15,-21-1-15,21 0 0,-22 0 0,22 0 16,0 0-16,0-21 0,0 22 0,0-22 15,-1 0-15,1 0 16,21-22 0,0 1-1,0 0-15,0 0 16,21 21-16,1 0 16,-1-21-16,0 21 0,0 0 15,0 0-15,0 0 0,1 0 0,-1 0 16,0 0-16,0 0 0,0 21 15,0-21-15,1 21 0,-22 0 16,21 0-16,-21 1 16,0-1-16,0 0 0,0 0 0,0 0 15,0 0-15,-21 1 0,-1-1 16,1 0-16,0-21 0,0 21 0,0 0 16,0 0-16,-1-21 0,1 22 15,0-22-15,0 0 0,0 0 16,0 0-16,-1 0 0,1 0 15,0 0 1,21-22 15,-21 22-31,0 0 16</inkml:trace>
  <inkml:trace contextRef="#ctx0" brushRef="#br0" timeOffset="4424.17">1355 1143 0,'0'0'0,"-22"0"0</inkml:trace>
  <inkml:trace contextRef="#ctx0" brushRef="#br0" timeOffset="4787.96">1164 1164 0,'-21'0'16,"0"0"-1,42 0 32,0 0-47,0 0 0,22 0 0,20 0 16,-21 0-16,22 0 0,21 0 15,-22 0-15,22 0 0,-1 0 0,22 0 16,0 0-16,0 0 16,0-21-16,21 21 0,0 0 0,0 0 15,0 0-15,0 0 0,0 0 16,0 0-16,0 0 0,0 0 0,0 0 15,0 0-15,0 0 0,-21 0 0,-1 0 16,1 0-16,-21 0 0,0 0 16,-1 0-16,1 0 0,-22 0 0,-20 0 15,20 0-15,-20 0 0,-22 0 16,21 0-16,-21 0 0,0 0 16,1 0-1,-22-21 16,0 0-15</inkml:trace>
  <inkml:trace contextRef="#ctx0" brushRef="#br0" timeOffset="4883.91">5355 720 0,'169'-21'0</inkml:trace>
  <inkml:trace contextRef="#ctx0" brushRef="#br0" timeOffset="5511.55">7218 169 0,'0'0'0,"-21"0"0,-1-21 0,1 21 16,21-21-16,-21 21 16,0-21-16,21 0 31,0 42-15,0 0-16,0 0 15,21 0-15,0 22 0,0-1 0,1 0 16,-1 1-16,21 20 0,-21-20 15,0-1-15,22 21 0,-22-20 0,0-1 16,0 22-16,22-22 0,-22 0 16,0 1-16,0-1 0,0 0 15,0 1-15,1-22 0,-1 21 0,0-21 16,-21 0-16,0 1 0,21-1 0,0 0 16,-21-42 15,0 0-31,0-1 15</inkml:trace>
  <inkml:trace contextRef="#ctx0" brushRef="#br0" timeOffset="5824.27">7789 127 0,'0'0'0,"0"-21"16,0 0-16,-21 21 16,0 0-16,0 0 15,0 21-15,-1-21 0,22 42 0,-21-21 16,-21 22-16,21-1 0,0 0 16,-22 1-16,22 20 0,-21-20 0,-1 20 15,1 1-15,0-22 0,-1 21 16,1 1-16,0-1 0,-1-20 15,1 20-15,-21-42 0,20 22 0,1-1 16,21 0-16,0-20 0,-1-1 16,22 0-16,-21-21 0,0 0 15</inkml:trace>
  <inkml:trace contextRef="#ctx0" brushRef="#br0" timeOffset="5876.24">7006 3577 0,'0'-381'15,"0"762"-15,21-1185 0,0 423 0,1 42 0,20 85 16,-21 43-16</inkml:trace>
  <inkml:trace contextRef="#ctx0" brushRef="#br0" timeOffset="6015.87">8064 741 0,'0'-42'0</inkml:trace>
  <inkml:trace contextRef="#ctx0" brushRef="#br0" timeOffset="6315.7">7916 995 0,'0'21'0,"0"0"0,0 0 0,0 22 15,0-1-15,0 0 0,0 1 0,0 20 16,0 1-16,0-22 0,0 22 15,0-1-15,0 22 0,0-22 0,0 1 16,-21-1-16,21 1 0,-21-1 0,21-20 16,0 20-16,-21-21 0,21 1 15,-21-1-15,21-21 0,0 22 0,0-22 16,0 0-16,0 0 0,-22 0 0,22 0 16,-21-21 15,21-21 0,0 42-31,0-42 16,21 0-16,-21 0 0,22 0 15,-22 0-15,0-22 0,0 22 0</inkml:trace>
  <inkml:trace contextRef="#ctx0" brushRef="#br0" timeOffset="7435.55">8191 1185 0,'0'0'0,"-42"0"0,0 22 16,-1-1-16,22 21 0,-21-21 0,21 22 15,0-1-15,-1 0 0,22 1 16,-21-22-16,21 21 0,-21 0 0,0 1 15,21-1-15,0 0 0,0-20 0,0 20 16,-21-21-16,21 21 0,0-20 16,0-1-16,0 0 0,0 0 15</inkml:trace>
  <inkml:trace contextRef="#ctx0" brushRef="#br0" timeOffset="7501.51">7874 1884 0,'0'-64'31,"0"43"-31,0-21 0,0 21 0</inkml:trace>
  <inkml:trace contextRef="#ctx0" brushRef="#br0" timeOffset="8731.79">7937 804 0,'-21'-21'16,"21"0"0,0 0 15,21 21-31,1 0 0,-1 0 0,0-21 16,0 21-16,0 0 0,0-21 15,1 21-15,20-22 0,-21 22 0,21 0 16,-20 0-16,-1 0 0,21 0 0,-21 0 15,22 0-15,-22 0 0,0 22 16,0-1-16,0-21 0,0 21 0,-21 0 16,0 21-16,0-20 0,0-1 15,0 21-15,0-21 0,-21 22 0,0-22 16,0 21-16,0-21 0,0 0 0,-1 22 16,1-22-16,0 0 15,-21 0-15,21 0 0,-1-21 0,-20 22 16,21-1-16,0-21 0,-22 0 0,22 0 15,0 0-15,-21 0 0,21 0 16,-1 0-16,1 0 0,0 0 16,0 0-16,21-21 31,21 21-15,0-22-16,0 1 0,1 21 15,-1-21-15</inkml:trace>
  <inkml:trace contextRef="#ctx0" brushRef="#br0" timeOffset="9372.42">9207 847 0,'43'-43'32,"-43"22"-32,0 0 0,21 21 0,-21-21 15,0 0-15,0 0 16,0-1-16,0 1 0,0 0 16,-21 21-16,21-21 0,-21 0 0,-1 21 15,1 0-15,0-21 0,0 21 16,0 0-16,-22 0 0,22 0 0,0 0 15,0 21-15,0 0 0,-22 0 16,22 0-16,0 0 0,-21 22 0,21-22 16,-1 21-16,-20 1 0,21-22 0,0 21 15,0 0-15,21-20 0,0 20 16,0-21-16,0 0 0,0 22 16,0-22-16,0 0 0,21 0 15,0-21-15,0 0 16,0 0-16,0 0 0,1 0 0,20 0 15,-21 0-15,0-21 0,22 21 16,-22-21-16,0 0 0,21-22 0,-21 22 16,1 0-16,-1-21 0,0 20 0,0-20 15,0 0-15,0 21 0,1-22 16,-22 22-16,0 0 0,0 0 0,0 0 16,0-1-16,0 44 31,0-1-31,0 0 15,-22 0-15,22 0 0,0 0 0,0 22 16,-21-22-16,21 21 0,0-21 16,-21 1-16,21 20 0,0-21 0,0 0 15,0 0-15,0 1 0,0-1 16,21-21-16,0 0 16,1 0-16,-1 0 0,0-21 15,0 21-15,0-22 16,-21 1-16</inkml:trace>
  <inkml:trace contextRef="#ctx0" brushRef="#br0" timeOffset="9684.7">9673 339 0,'0'0'15,"0"-21"-15,-21-1 16,0 22-16,21 43 31,0-22-31,0 0 16,0 21-16,0 1 0,0-22 0,0 21 15,0 1-15,0-1 0,-21 0 16,21 1-16,0-1 0,0 0 0,-22 1 16,22-1-16,0-21 0,0 21 15,0-20-15,0 20 0,0-21 16,0 0-16,0 0 0,0-42 47,22 0-47,-1 0 0,0 0 15,-21-22-15</inkml:trace>
  <inkml:trace contextRef="#ctx0" brushRef="#br0" timeOffset="10197.45">10054 275 0,'0'0'0,"0"-21"0,0 0 16,0 42-1,0 0 1,0 0-16,0 1 0,0-1 0,0 21 16,0 0-16,0 1 0,0-1 15,0 0-15,0 1 0,0-1 0,0 0 16,-21 22-16,21-22 0,0 1 15,0-1-15,0 0 0,0-21 0,0 22 16,0-22-16,0 0 0,0 0 0,0 0 16,0 1-16,0-44 47,0 1-47,0 0 15,0 0-15,0-21 0,0 20 0,0-20 16,0 21-16,0-21 0,21 20 0,0-20 15,0 21-15,1-21 0,-1 20 16,0 1-16,21 0 0,-21 0 0,1 0 16,20 0-16,-21 21 0,21 0 15,-20 0-15,-1 0 0,0 21 0,0 0 16,0-21-16,0 42 0,1-21 16,-22 1-16,21 20 0,-21-21 15,0 21-15,0-20 0,0 20 0,0-21 16,0 0-16,0 0 0,-21 1 0,-1-1 15,22 0-15,-21 0 0,21 0 16,-21-21 0,0 0-1,21-21-15,0 0 16</inkml:trace>
  <inkml:trace contextRef="#ctx0" brushRef="#br0" timeOffset="10464.31">9991 529 0,'-22'0'47</inkml:trace>
  <inkml:trace contextRef="#ctx0" brushRef="#br0" timeOffset="14452.22">9567 572 0,'0'0'0,"-21"0"16,0 0-16,0 0 0,0 0 15,-1 0-15,1 0 16,0 0-1,42 0 32,22 0-47,-22 0 0,42 0 0,-20 0 16,20 0-16,22-22 0,-22 22 16,1 0-16,-1-21 0,1 21 0,-1 0 15,-20 0-15,-1 0 0,-21 0 0,0 0 16,0 0-16,-42 0 15,0 0 1,0 0 0,0 21-16,63-21 31,-21 0-31,0 0 0</inkml:trace>
  <inkml:trace contextRef="#ctx0" brushRef="#br0" timeOffset="15247.8">12425 339 0,'0'0'0,"0"-21"16,-43-43-1,22 43-15,0 0 0,0 0 16,0 21-16,0 0 16,21 21-1,0 0-15,0 21 0,0-21 0,0 22 16,0 20-16,0-20 0,0-1 16,0 21-16,0 1 0,0-22 0,0 22 15,0-1-15,0 1 0,0-22 16,0 22-16,0-22 0,0 0 0,-22 1 15,22-1-15,-21 0 0,21-21 16,-21 1-16,21-1 0,0 0 16,0-42 15,0 0-31,0-1 16,0 1-16,0 0 0,0 0 15,0 0-15,21-22 0,-21 22 0,21 0 16,22-21-16,-22 21 0,0-1 15,21-20-15,1 21 0,-22 0 0,21 0 16,1-1-16,-1 22 0,0-21 0,-21 21 16,22 0-16,-1 0 0,0 0 15,1 21-15,-22-21 0,21 22 16,-21-1-16,1 21 0,-22-21 16,0 22-16,0-22 0,-22 21 0,1-21 15,-21 0-15,21 22 0,-22-22 16,1 21-16,0-21 0,-22 1 0,22-1 15,0 0-15,-1-21 0,1 21 0,0-21 16,-1 0-16,22 0 0,0 0 16,0 21-16,0-21 0,-1 0 0,44 0 31,-1-21-15,0 21-16,0 0 0,21-21 15,-20 0-15,-1 21 0,21-21 16,-21-1-16,22 1 0</inkml:trace>
  <inkml:trace contextRef="#ctx0" brushRef="#br0" timeOffset="15841.46">13229 1058 0,'0'43'16,"21"-22"-16,0-21 16,-21 21-16,22-21 0,-1 0 15,0 0-15,21 0 0,-21 0 0,1 0 16,20 0-16,-21 0 0,21 0 0,-20-21 15,-1 21-15,0-21 0,0 0 16,0-1-16,0 1 0,-21 0 0,22 0 16,-22 0-16,0 0 0,0-1 15,0 1-15,0-21 0,0 21 0,0 0 16,0-1 0,0 1-16,0 0 15,0 42 16,0 0-31,0 1 0,-22-1 0,1 21 16,0 0-16,21-20 0,-42 41 16,42 1-16,-21-22 0,-1 0 0,22 22 15,-21-1-15,21-20 0,0 20 0,-21 1 16,21-1-16,0 22 0,0-22 16,0 1-16,0 20 0,0-20 0,0-1 15,0 1-15,0-1 0,21 1 0,-21-1 16,21 1-16,1-22 15,-1 22-15,-21-1 0,0-20 0,21-1 16,-21 21-16,0-20 0,0-22 0,0 21 16,0 1-16,0-22 0,-21 0 15,0-21-15,-1 0 0,1 21 0,0-21 16,0 0-16,0 0 0,-22 0 0</inkml:trace>
  <inkml:trace contextRef="#ctx0" brushRef="#br0" timeOffset="15964.64">13187 1990 0,'21'-85'32,"0"43"-32,0-1 0,0 1 0,1 0 15,20 21-15,-21-22 0,0 1 0,0 21 16,1-22-16,41 22 0,-21 0 16</inkml:trace>
  <inkml:trace contextRef="#ctx0" brushRef="#br0" timeOffset="16063.57">13737 1312 0,'0'-21'15</inkml:trace>
  <inkml:trace contextRef="#ctx0" brushRef="#br0" timeOffset="17471.52">13441 1503 0,'0'0'0,"21"0"0,0 0 16,-42 0 46,0 0-62,21 21 16,-21 0-16,-1 0 0,22 1 15,-21 20-15,0 0 0,-21 1 0,21-1 16,-1 0-16,1 1 0,-42 41 0,42-20 16,-22-22-16,22 0 0,21 1 15,-42-1-15,-1 0 0,43-20 0,-21-1 16,21 63-16,0-20 0,0-1 16,0-41-16,21 20 0</inkml:trace>
  <inkml:trace contextRef="#ctx0" brushRef="#br0" timeOffset="17507.84">13293 2582 0,'0'-21'16,"0"42"-16,0-63 0,21 21 15</inkml:trace>
  <inkml:trace contextRef="#ctx0" brushRef="#br0" timeOffset="18148.48">13293 741 0,'0'0'0,"21"0"0,-21-21 15,0 0-15,21 21 16,-21 21 31,0 0-47,0 0 15,0 21-15,-21-20 0,21 20 0,-21 0 16,21 1-16,63-1 0,-63 0 16,0-21-16,0 22 0,-21-22 15,21 21-15,0-21 0,0 1 0,0-1 16,21-21-1,0 0 1</inkml:trace>
  <inkml:trace contextRef="#ctx0" brushRef="#br0" timeOffset="19948.29">15198 529 0,'0'-21'15,"-22"21"-15,1 0 0,0 0 31,21-21-31,-21 21 16</inkml:trace>
  <inkml:trace contextRef="#ctx0" brushRef="#br0" timeOffset="25916.41">7726 4699 0,'-21'0'31,"21"-21"-31,0 0 15,21 21-15,0-21 0,21 21 16,1-22-16,20 1 0,1 0 0,-1 0 16,1 0-16,20 0 0,-20-1 0,42 1 15,-22 0-15,-20 21 0,20 0 16,22-21-16,-21 0 0,21 0 0,-22 21 16,1 0-16,-21 0 0,-22 0 0,0 21 15,1 0-15,-22 0 0,-21 21 16,0-20-16,-21 20 0,-22 21 15,1 1-15,-22-1 0,-20 1 0,-1-1 16,0 1-16,-20-1 0,20 22 0,0-21 16,1-1-16,20-21 0,1 22 15,20-22-15,22 1 0,0-22 0,21 0 16,0 0-16,21 0 0,21-21 0,1 0 16,-22 43-16,42-43 0,-20-22 0,41 1 15,-20 21-15,21 0 0,20-21 0,1 0 16,0 0-16,0 0 0,-21 21 0,-1 0 15,-20 0-15,-1 0 0,-20 0 16,-22 0-16</inkml:trace>
  <inkml:trace contextRef="#ctx0" brushRef="#br0" timeOffset="26020.35">9038 5694 0,'-42'42'0,"84"-84"0,-148 127 0,22-43 16,-22 21-16,0-20 0,0 20 0,0 1 16,0-1-16,1-20 0,20-1 0,21 0 15,1-21-15,42 1 0,21-1 0,0 0 16,84 0-16,-20 21 0,21-42 15,-1-21-15,1-21 0</inkml:trace>
  <inkml:trace contextRef="#ctx0" brushRef="#br0" timeOffset="26164.28">7683 7027 0,'254'-84'31,"-169"63"-31,21-22 0,0-20 0</inkml:trace>
  <inkml:trace contextRef="#ctx0" brushRef="#br0" timeOffset="26635.5">12890 5080 0,'0'0'0,"0"-21"0,-21 0 16,0 21 0,21-21-16,-21 21 0,0 0 15,21 21 1,0 0-16,0 0 0,21-21 15</inkml:trace>
  <inkml:trace contextRef="#ctx0" brushRef="#br0" timeOffset="26751.43">13420 5419 0,'-43'0'0,"1"21"0,-64 21 16,21-21-16,-20 1 0,-86 41 0,128-42 15</inkml:trace>
  <inkml:trace contextRef="#ctx0" brushRef="#br0" timeOffset="26847.38">13525 5990 0,'-211'106'32,"147"-64"-32,22-20 0</inkml:trace>
  <inkml:trace contextRef="#ctx0" brushRef="#br0" timeOffset="26988.3">13525 6371 0,'-21'64'32,"0"-64"-32,-21 0 0,-43 42 0,22 22 15,-1-1-15,1-42 0</inkml:trace>
  <inkml:trace contextRef="#ctx0" brushRef="#br0" timeOffset="27124.22">13991 6773 0,'-21'0'0</inkml:trace>
  <inkml:trace contextRef="#ctx0" brushRef="#br0" timeOffset="31728.64">12065 5694 0,'0'0'0,"-42"-21"0,42 0 0,-22-1 16,1 1-16,21 0 16,0 0-16,0 0 0,0 0 15,21 21-15,1 0 16,20 0-16,0-22 0,1 22 16,-1 0-16,21 0 0,-20 0 0,41 0 15,-20 0-15,-1 0 0,22 0 16,0 0-16,-1 0 0,1 0 0,0 0 15,-1 0-15,-20 22 0,-1-1 16,-20 21-16,-1 0 0,-21-20 0,-21 41 16,0-21-16,-21 1 0,0 20 0,-43-20 15,1 20-15,-1-21 0,1 22 16,-22-22-16,1 1 0,20-1 0,1 21 16,20-20-16,1-1 0,0 0 0,20 1 15,22-1-15,0-21 0,0 0 0,0 22 16,22-22-16,-1 0 0,21 0 15,0 0-15,1-21 0,20 22 16,1-1-16,-1-21 0,22 21 16,-22 0-16,22-21 0,0 21 0,-22 0 15,22-21-15,-22 22 0,22-1 16,-21 0-16,-22 0 0,21 0 0,-20 22 16,-1-22-16,-21 21 0,0-21 0,-21 22 15,0 20-15,0-21 0,-42 1 16,0 20-16,-1 1 0,-20-1 0,-1 1 15,-20-1-15,-1 1 0,22-22 0,-22 22 16,43-1-16,-22-21 0,22 1 0,21 20 16,-1-20-16,22-22 0,22 21 15,-1-21-15,42 0 0,1 1 0,20-1 16,22-21-16,0 0 0,21 21 16,0-21-16,0 21 0,0 0 0,0 0 15,0 1-15,-21-1 0,0 0 0,-22 0 16,-20 21-16,-22-20 0,1 20 15,-43 0-15,0 1 0,-43 20 0,1-21 16,0 22-16,-43-1 0,0 1 0,1-1 16,-1 1-16,0-1 0,1-20 0,20 20 15,1-20-15,41 20 0,22-42 16,0 22-16,22-22 0,20 0 0,43-21 16,-1-21-16,1 0 0,21-22 0,-43-20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09:45:16.9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1397 953 0,'21'0'31,"-190"-127"94,148 127-109,-1 21-16,1 0 16,0 21-16,-21-21 0,21 22 15,-1-1-15,1 0 0,-21 1 16,21-1-16,21 0 0,-21 1 15,21-1-15,-22-21 0</inkml:trace>
  <inkml:trace contextRef="#ctx0" brushRef="#br0" timeOffset="119.93">1291 1609 0,'42'0'16,"1"-21"-16,-22-1 0,0 22 15,0-21-15,0 21 0,1-21 0,-1 21 16,0-21-16,0 0 15,0 21-15,0-21 0</inkml:trace>
  <inkml:trace contextRef="#ctx0" brushRef="#br0" timeOffset="355.16">2074 1122 0,'0'-21'0,"0"0"15,0-1-15,0 1 16,-21 21-16,0-21 16,0 21-1,0 0-15,-1 0 16,22 21 0,-42-21-1,21 0 1,84 0-16</inkml:trace>
  <inkml:trace contextRef="#ctx0" brushRef="#br0" timeOffset="1695.71">1122 1101 0,'21'0'16,"0"-21"-16,0 21 0,-21-22 15,21 1-15,1 21 16,-22-21-16,0 0 15,21 21-15,-21-21 0,0 0 16,0-1 0,0 1-16,-21 21 15,-1 0-15,1 0 16,0 0-16,0 0 16,0 0-16,0 0 15,-1 0-15,1 21 0,0 1 0,0-1 16,0 0-16,0 0 0,-22 0 15,22 0-15,0 22 0,-21-22 0,20 21 16,-20-21-16,21 22 0,0-1 16,0-21-16,-1 22 0,1-22 15,21 21-15,0-21 0,0 22 0,0-22 16,0 21-16,21-21 0,1 0 16,-1 1-16,0 20 0,0-21 15,0-21-15,22 21 0,-22 0 0,21-21 16,-21 0-16,22 0 0,-1 0 15,0 0-15,-21 0 0,22 0 16,-1 0-16,0-21 0,1 0 16,-22 21-16,21-21 0,-21 0 0,1 21 15,-1-21-15,0 21 0,-21-22 16,0 1-16,21 0 0,0 21 16,-21-21-16</inkml:trace>
  <inkml:trace contextRef="#ctx0" brushRef="#br0" timeOffset="3191.86">2032 1164 0,'0'-21'16,"0"0"-16,0 0 15,0 0-15,0-1 16,0 1-16,0 0 16,0 0-1,-21 21-15,0 0 16,-1 0-16,1 0 15,0 0-15,0 0 0,0 21 16,0-21-16,-1 21 16,1 0-16,0 1 0,21 20 0,-21-21 15,0 0-15,0 0 0,21 22 16,0-22-16,-22 21 0,22-21 16,-21 1-16,21-1 0,0 0 0,0 21 15,0-21-15,0 1 16,0-1-16,21 0 15,1-21-15,-22 21 0,21-21 16,0 0-16,0 0 0,0 0 16,0 0-16,1-21 0,-1 0 15,0 21-15,-21-21 0,21-1 0,0 1 16,0 0-16,-21 0 0,22 0 16,-1 0-16,-21-1 0,21-20 15,0 21-15,-21-21 0,0 20 0,21-20 16,0 21-16,-21 0 0,22 0 15,-22-1-15,0 1 0,0 0 0,0 0 16,21 0-16,-21 42 47,0 0-47,0 0 16,0 0-16,0 1 0,-21 20 0,21-21 15,0 0-15,0 22 0,0-22 16,0 21-16,-22-21 0,22 0 0,0 1 15,0-1-15,0 0 0,0 0 16,0 0-16,22 0 16,-1-21-16,0 22 0,0-22 15,21 0-15,-20 0 16,-1 0-16,0 0 0,21 0 16,-21-22-16,22 1 0,-1 21 15,-21-21-15,22 0 0,-1 0 0,0 0 16,-21-22-16,22 22 0,-22-21 15,0 21-15,21-22 0,-42 22 0,22 0 16,-22-21-16,0 20 0,0 1 16,0 0-16,-22 21 15,1 0 1,0 0-16,0 21 0,0-21 0,21 21 16,0 1-16,-21-1 0,21 0 15,0 21-15,0-21 0,0 1 16,0-1-16,0 0 0,0 0 15,0 0-15,0 0 0,21 1 0,0-1 16,-21 0-16,21 0 0,0-21 16,-21 21-16,0 0 0,21 1 15,-21-1 1,-21-21 0,0 0-16,0 0 15,0 0-15,0 0 0,-1 0 16,1-21-16,0-1 0,0 22 15,0 0-15,0-21 0,-1 21 16,1 0 15,21 21-15,0 1 0,21-1-16,1 0 0,-1-21 15,0 21-15,0-21 0,0 0 16,0 0-16,22 21 0,-22-21 0,21 0 15,-21 0-15,22 0 0,-1 0 16,0 0-16,-20 0 0,20-21 0,0 0 16,1 21-16,-1-21 0,0 0 15,1-1-15,-22 1 0,21-21 0,0 21 16,-20 0-16,20-22 0,-21 1 16,0 21-16,0-22 0,1 1 15,-1 21-15,-21-21 0,0 20 16,0 1-16,0 0 0,0 0 0,0 0 15,-21 21 1,-1 0-16,1 0 0,0 0 0,0 21 16,0 0-16,0 21 0,-1-20 15,1 20-15,21-21 0,-21 21 16,21 1-16,0-22 0,0 21 0,0-21 16,0 22-16,0-22 0,0 0 15,0 21-15,0-20 0,21-1 0,0-21 16,1 21-16,-1 0 0,0-21 15,21 0-15,-21 0 0,1 0 16,20 0-16,-21 0 0,0 0 0,22 0 16,-22 0-16,0 0 0,0-21 15,0 21-15,22-21 0,-22 0 0,0-1 16,0 1-16,0 0 0,0 0 16</inkml:trace>
  <inkml:trace contextRef="#ctx0" brushRef="#br0" timeOffset="3859.48">4170 847 0,'0'0'0,"-21"0"16,21-21-16,0-1 15,21 1 1,0 0-16,0 21 0,0 0 16,0 0-16,22-21 0,-22 21 0,0 0 15,21 0-15,-20 0 0,20 0 16,-21 0-16,0 0 0,0 21 0,1 0 16,-22 0-16,21 1 0,-21-1 15,0 21-15,-21-21 0,-1 22 16,1-1-16,-21-21 0,21 21 0,-22 1 15,1-22-15,0 21 0,-1-21 16,22 1-16,0-1 0,-21 0 0,21-21 16,21 21-16,-22-21 15,22-21 1,22 21 0,-1-21-16,0 21 0,0 0 15,0-21-15,0 21 0,22 0 16,-22-22-16,0 22 0,21 0 0,-20 0 15,-1 0-15,21 0 16,-21 0-16,0 0 0,22 0 0,-22 0 16,0 22-16,0-22 0,0 21 15,-21 0-15,0 0 0,0 0 16,0 0-16,-21 1 0,0-1 16,-21 0-16,21 0 0,-22 0 0,1 0 15,0-21-15,-1 22 0,1-1 16,0 0-16,20-21 0,-20 21 0,0-21 15,21 0-15,-22 21 0,22-21 16,0 0-16,0 0 0,0 0 16,-1 0-16,1 0 0,0 0 0,0 0 15,21-21 32,21 0-47,-21 0 0,21 0 16,22-1-16,-22 1 0</inkml:trace>
  <inkml:trace contextRef="#ctx0" brushRef="#br0" timeOffset="4636.16">5355 1143 0,'0'0'0,"-21"0"0,0 0 0,0 0 16,-1 0 0,44 0 15,-1 0-31,0 0 0,21 0 15,1 0-15,-1 0 0,0 0 0,22 0 16,-1 0-16,-20 0 0,20 0 16,1 0-16,-1 0 0,-21 0 0,22 0 15,-22 0-15,22 0 0,-22 0 16,-21 0-16,22 0 0,-22 0 0,21 0 16,-21-21-16,0 21 15,1 0-15,-22-21 16,0 0-1,0-1 1,-22 22 0,1-21-16,0 21 0,0-21 15,0 21-15,21-21 0,-21 21 16,-1 0-16,1-21 0,0 21 0,0 0 16,0 0-16,21-21 0,-21 21 0,-1 0 15,1 0-15,42 0 47,1 21-31,20-21-16,-21 0 0,0 0 15,0 0-15,1 0 0,-1 0 0,0 0 16,0 21-16,0-21 16,0 0-16,-21 21 0,0 0 15,0 0-15,0 1 16,0-1-16,0 0 0,-21 0 15,0 21-15,-21-20 0,21 20 16,-22-21-16,22 21 0,-21-20 0,21 20 16,-22-21-16,1 21 0,21-20 15,0-1-15,-1 0 0,1 0 0,0 0 16,21 0-16,0 1 16,21-44 30,0 1-46,-21 0 16,22 21-16,-22-21 0</inkml:trace>
  <inkml:trace contextRef="#ctx0" brushRef="#br0" timeOffset="5612.08">7408 529 0,'0'0'0,"0"-21"0,-21 21 0,21-21 15,0 0-15,0 0 0,21 42 47,0 0-47,1 21 0,20-21 0,0 22 16,1-1-16,-1 22 0,21-22 15,-20 21-15,20 1 0,-20-1 0,-1 1 16,0-1-16,1-20 0,-1 20 0,-21-20 16,21-1-16,-20-21 0,-1 21 15,0-20-15,0-1 0,0 0 0,-21 0 16,0-42 31,0 0-47,0 0 0,0-22 15</inkml:trace>
  <inkml:trace contextRef="#ctx0" brushRef="#br0" timeOffset="5891.92">8297 487 0,'0'0'0,"0"-42"0,0-1 16,0 22-16,0-21 0,0 21 15,0-1-15,-21 22 0,0 0 16,0 0-16,0 22 0,-22-1 15,22 0-15,-21 21 0,-1 1 0,22-1 16,-42 21-16,20 1 0,1-1 16,-21 22-16,20-21 0,-20 20 15,20-20-15,-20-1 0,21 1 0,-1-1 16,22 1-16,-21-22 0,21 0 16,-1-20-16,22 20 0,0-21 0,0 0 15,22-21 1,-1 0-16,0 0 0,0 0 15,0 0-15,0 0 0,22-21 16,-22 21-16,0-21 0,21 0 0</inkml:trace>
  <inkml:trace contextRef="#ctx0" brushRef="#br0" timeOffset="6235.72">8551 889 0,'0'42'31,"0"-20"-31,0 20 0,0 0 0,0 1 0,0-1 16,0 0-16,0 22 0,0-1 16,0-20-16,-21 41 0,21-20 0,-21 20 15,21-20-15,0 21 0,-21-1 16,0 1-16,-1 0 0,22-22 0,0 22 15,-21-1-15,21-20 0,-21-1 16,21 1-16,-21-1 0,21 1 16,0-22-16,0 1 0,0-22 0,0 21 15,0-21-15,0 0 0,0-42 32,0 0-32,0-21 0,0 21 15,0-22-15,21-20 0,-21 20 0,21-20 16,-21-1-16,21 1 0</inkml:trace>
  <inkml:trace contextRef="#ctx0" brushRef="#br0" timeOffset="6555.64">8488 1291 0,'0'-63'16,"0"126"-16,0-169 0,-21 64 0,21 0 16,-22 21-16,22-22 0,0 1 0,0 21 15,0 0-15,0-1 0,22 1 16,-1 0-16,21 0 0,0 0 0,1 0 15,-1 21-15,22 0 0,-22 0 16,21 0-16,1 0 0,-22 0 0,1 21 16,-1 0-16,-21 0 0,0 21 15,-21-20-15,0 20 0,0-21 16,-21 21-16,0 1 0,-21-22 0,-1 21 16,1-21-16,0 1 0,-1 20 15,1-21-15,0 0 0,-1-21 0,1 21 16,0 1-16,20-22 0,1 0 15,0 0-15,0 0 0,42-22 32,21 22-32,-20-21 15,20 0-15,0 0 0,1 0 16,-1 0-16</inkml:trace>
  <inkml:trace contextRef="#ctx0" brushRef="#br0" timeOffset="7075.34">9694 826 0,'0'0'0,"0"-22"0,0 1 16,0 0-16,-21 21 16,0 0-16,0 0 0,0 0 15,-1 0-15,-20 0 0,21 21 16,-21 0-16,20 1 0,1 20 0,-21 0 15,21-21-15,0 22 0,-22-1 0,22 0 16,21-20-16,-21 20 16,21-21-16,0 21 0,0-20 0,0 20 15,0-21-15,0 0 0,0 0 16,21 1-16,0-22 0,0 0 16,1 0-16,-1 0 15,21 0-15,-21 0 0,0 0 0,22-22 16,-22 1-16,21-21 0,-21 21 0,22-22 15,-22 22-15,0-21 0,0 0 16,0-22-16,1 22 0,-1-1 0,-21 1 16,21-21-16,-21 41 0,0-20 15,0 21-15,0 0 0,0 42 32,0 0-32,0 0 15,0 22-15,-21-1 0,21 0 16,0 1-16,-21-1 0,21 0 0,0 1 15,0-1-15,0 0 0,0-21 0,0 22 16,0-22-16,0 0 0,0 0 16,0 0-16,0 1 0,21-22 15,0 0 1,0 0-16,21 0 0,-20-22 0,-1 1 16,21 0-16,-21 0 0</inkml:trace>
  <inkml:trace contextRef="#ctx0" brushRef="#br0" timeOffset="7349.19">10477 296 0,'0'0'0,"0"-21"0,0 0 16,0 42 0,0 0-16,0 1 0,-21 20 15,21 0-15,-21 1 0,0 20 0,21 1 16,0-1-16,-21 1 0,0-1 0,-1 1 15,22 20-15,0-20 0,-21-22 16,21 22-16,-21-22 0,21 0 16,0 1-16,0-1 0,0-21 15,0 0-15,0 0 0,0 1 16,21-22 0,0-22-16,1 1 15,-1 0-15,0-21 0,0-1 0,0 22 16</inkml:trace>
  <inkml:trace contextRef="#ctx0" brushRef="#br0" timeOffset="7878.98">10837 339 0,'0'0'0,"0"-21"0,0-1 16,0 1-16,0 42 31,0 1-15,-21 20-16,21-21 0,0 21 15,0 1-15,0-1 0,0 0 0,0 1 16,0 20-16,-21 1 0,21-22 16,0 22-16,0-22 0,-21 21 0,21-20 15,-21-1-15,21 0 0,-22 1 16,22-22-16,0 0 0,0 21 0,0-20 16,0-1-16,-21-21 15,21-21 16,0-1-31,0 1 0,0 0 16,0 0-16,0-21 0,0 20 0,0-20 16,0 0-16,21-1 0,-21 1 15,22-21-15,20 41 0,-21-20 0,0 0 16,22 21-16,-1-22 0,-21 22 16,21 0-16,1 0 0,-1 21 0,0 0 15,-20 0-15,20 0 0,-21 0 0,21 21 16,-20 0-16,-1 21 0,0-20 15,-21 20-15,0 0 0,0 1 0,0-1 16,0 0-16,0 1 0,-21-1 16,21 0-16,-21 1 0,-1-22 15,1 21-15,21-21 0,-21 0 0,21 1 16,-21-22-16,21 21 0,-21-21 16,21-21 15,0-1-31,0 1 15,0 0-15,-21 0 0,-1-21 16</inkml:trace>
  <inkml:trace contextRef="#ctx0" brushRef="#br0" timeOffset="8091.85">10329 677 0,'0'0'16,"21"0"15,1 0-31,-1-21 0,0 21 16,21 0-16,-21 0 0,22 0 15,-22 0-15,21 0 0,1 0 0,-1 0 16,-21 0-16,21 0 0,-20 0 16,-1-21-16,0 21 0,0 0 15</inkml:trace>
  <inkml:trace contextRef="#ctx0" brushRef="#br0" timeOffset="8955.15">13060 381 0,'0'-21'0,"0"42"0,-21-63 0,21 21 15,-22-1-15,22 1 0,0 0 0,-21 0 16,21 0-16,0 0 15,-21 21-15,0 21 16,21 0 0,0 0-16,0 21 0,0-20 0,0 20 15,0 0-15,0 22 0,0-22 16,0 0-16,0 22 0,0-22 0,0 22 16,0-22-16,0 22 0,0-22 0,0 21 15,0-20-15,0-1 16,-21 0-16,0-20 0,21-1 0,0 21 15,0-21-15,-22-21 0,22 21 16,-21-21-16,0 0 16,21-21-1,0 0 1,0 0-16,0-21 0,0 20 16,0 1-16,0-21 0,21 21 0,0-22 15,1 22-15,-1-21 0,21 21 0,-21 0 16,22-1-16,-1 1 0,0 0 15,1 0-15,-1 21 0,0 0 0,22-21 16,-22 21-16,0 0 16,1 0-16,-1 0 0,-21 21 0,22 0 15,-22 0-15,0 0 0,-21 22 16,0-22-16,0 21 0,0-21 0,0 22 16,-21-22-16,0 21 0,-1-21 0,-20 22 15,21-22-15,-21 0 0,-1 0 16,22-21-16,-21 21 0,-1-21 0,22 0 15,0 0-15,0 0 0,0 0 16,0 0-16,-1 0 0,44 0 47,-1-21-47,0 0 16,0 0-16,21 21 0,-20-21 15</inkml:trace>
  <inkml:trace contextRef="#ctx0" brushRef="#br0" timeOffset="9687.89">13843 656 0,'0'21'31,"0"1"-15,0-1-16,0 0 15,0 0-15,0 0 0,0 22 0,0-22 16,0 0-16,0 0 0,0 0 0,0 0 16,0 1-16,0-1 0,21 0 15,0-21-15,0 0 0,1 21 0,-1-21 16,0 0-16,21 0 0,1 0 16,-22-21-16,21 21 0,-21-21 0,22 0 15,-22-1-15,0 1 0,21 0 16,-21-21-16,1 21 0,-1-1 0,-21 1 15,21 0-15,-21-21 0,21 21 16,-21-1-16,0 1 0,0 0 16,0 42 31,0 0-47,0 1 15,-21-1-15,21 21 0,-21-21 0,21 22 16,0-1-16,0 0 0,-21 1 0,21 20 15,0-21-15,0 22 0,0-22 16,0 22-16,0-1 0,0-20 0,0 20 16,0 1-16,0-1 0,21 1 15,-21 20-15,0-20 0,0-1 0,0 1 16,21-1-16,-21 1 0,0-1 0,0-20 16,0 20-16,0 1 15,0-22-15,0 21 0,0-20 0,0 20 16,0-20-16,0-1 0,-21 0 0,0-21 15,21 22-15,-22-22 0,1 0 16,-21 0-16,21-21 0,0 0 0,-1 0 16,-20 0-16,21 0 0,0-21 0,-22 0 15,22 0-15,-21-22 0,21 1 0,-22-21 16,22 20-16,-21-20 0,21-1 16,0-20-16,21-1 0,0 0 0,0 1 15,0-22-15,0 21 0,0 0 16,21 1-16,0-1 0,0 22 15,0-1-15,0 1 0,22 20 0,-22 1 16,21 0-16,-21-1 0,22 1 16,-1 0-16,-21 20 0,22 1 0,-1 0 15,-21-21-15,21 21 0,1-1 16,-22 22-16,21-21 0,-21 0 0</inkml:trace>
  <inkml:trace contextRef="#ctx0" brushRef="#br0" timeOffset="10195.6">15960 423 0,'0'0'16,"-22"0"-16,1 0 0,42 0 31,1 0-31,-1-21 0,0 21 16,21 0-16,1 0 0,20 0 15,-21 0-15,22 0 0,-1-21 0,1 21 16,-1 0-16,1 0 15,-1 0-15,1 0 0,-22 0 0,1 0 16,-1 0-16,-21 0 0,0 0 16,0 0-16,-42 0 31,0 0-31,-21 0 0,21 0 0,-22 0 16,22 0-16</inkml:trace>
  <inkml:trace contextRef="#ctx0" brushRef="#br0" timeOffset="10477.44">16446 381 0,'0'21'15,"-21"0"-15,21 1 16,0-1-16,0 0 0,0 0 16,0 21-16,-21-20 0,0-1 0,21 21 15,-21 0-15,0 1 0,21-1 16,-22 0-16,22 22 0,-21-22 0,0 1 15,0-1-15,21 0 0,0 1 16,-21-1-16,0 0 0,21-21 0,0 22 16,0-22-16,-22 0 0,22 0 0,0 0 15,22-21 17,-1-21-17,0 0-15,-21 0 0,21 0 0,0 0 16,0-1-16</inkml:trace>
  <inkml:trace contextRef="#ctx0" brushRef="#br0" timeOffset="10880.08">16658 953 0,'0'0'16,"21"0"-16,0 0 31,1 0-16,-1 0-15,0 0 16,0-22-16,0 22 0,0-21 0,22 0 16,-22 21-16,0-21 0,0 21 15,0-21-15,1 0 0,-1-1 0,0 1 16,-21 0-16,0 0 16,-21 21-1,0 0-15,-1 0 0,1 0 16,0 0-16,21 21 0,-21 0 0,0 0 15,0 22-15,-1-22 0,22 21 16,-21 1-16,21-22 0,-21 21 0,21 0 16,-21-20-16,21 20 0,0-21 15,0 0-15,0 0 0,0 1 16,0-1-16,0 0 0,0 0 16,21-21-16,0 0 0,0 0 15,1 0-15,-1 0 0,0 0 0,0 0 16,0 0-16,22-21 0,-22 0 15,0 0-15,21-1 0,-21 1 0,22 0 16</inkml:trace>
  <inkml:trace contextRef="#ctx0" brushRef="#br0" timeOffset="11733.15">17441 847 0,'0'0'0,"0"-21"0,0-1 16,0 1-16,0 0 15,0 0-15,0 0 16,21 21-16,1-21 16,-1 21-16,0 0 0,0 0 0,0 0 15,0 0-15,1 0 16,-1 21-16,0 0 0,0 0 0,-21 0 16,0 0-16,0 22 0,0-22 0,0 21 15,0-21-15,-21 22 0,0-1 16,0-21-16,-1 22 0,1-22 15,0 0-15,0 0 0,0 0 16,21 0-16,-21 1 0,-1-22 16,22 21-16,22-42 31,-1-1-31,0 1 16,0 0-16,0 0 0,0 0 0,1-22 15,20 1-15,-21 0 0,0-1 0,22 1 16,-22 0-16,0-1 0,21 1 15,-21 0-15,1 21 0,-1-22 16,0 22-16,-21 0 0,0 0 16,0 42 15,-21 0-31,0 0 0,21 0 0,-22 22 16,1-22-16,0 21 0,21 1 0,0-1 15,-21 0-15,0 1 0,21-1 16,0 0-16,0 1 0,0-22 0,0 0 15,0 21-15,0-21 0,21-21 16,0 22-16,-21-1 0,21-21 0,0 0 16,22 0-16,-22 0 0,21 0 15,-21 0-15,22 0 0,-1 0 0,-21 0 16,22-21-16,-1-1 16,-21 1-16,21-21 0,-20 21 0,-1-22 0,21 1 15,-21 0-15,0-1 0,1-20 16,-1 21-16,0-22 0,-21 22 15,0-22-15,21 22 0,-21-22 0,21 22 16,-21 0-16,0-1 0,0 1 16,0 21-16,0 0 0,0 0 0,21-1 15,-21 1-15,0 42 16,0 1-16,0-1 16,0 0-16,-21 21 0,0 1 15,21-1-15,0 0 0,-21 1 0,0-1 16,0 0-16,21 22 15,0-22-15,0 0 0,-22 1 0,22-1 16,-21 0-16,21 1 0,0-22 0,0 0 16,0 21-16,0-20 15,0-1-15,21-21 32,1 0-32,-1-21 15,-21-1-15,21 1 0,0 0 16,-21 0-16,21-21 0</inkml:trace>
  <inkml:trace contextRef="#ctx0" brushRef="#br0" timeOffset="11976.01">18330 677 0,'0'0'0,"21"0"16,1 0-16,-1 0 0,0 0 15,0 0-15,0 0 0,0 0 16,1 0-16,-1-21 0,21 21 0,-21 0 16,0 0-16,1 0 0,-1-21 15,0 21-15,0 0 0,0 0 0,0 0 16,1 0-16,-1 0 0,0 0 31</inkml:trace>
  <inkml:trace contextRef="#ctx0" brushRef="#br0" timeOffset="12284.43">19262 550 0,'0'-21'16,"-22"21"-1,1 0-15,0 0 16,0 0-16,21 21 0,-21 1 16,0-1-16,-1 0 0,1 0 15,21 0-15,-21 22 0,21-22 0,-21 21 16,21 0-16,0 1 0,-21-22 16,21 21-16,0 1 0,0-22 0,0 0 15,0 21-15,0-21 0,0 1 16,0-1-16,0 0 0,21 0 15,0-21-15,0 0 16,0 0-16,1 0 0,-1 0 16,0 0-16,0 0 0,0 0 0,0-21 15</inkml:trace>
  <inkml:trace contextRef="#ctx0" brushRef="#br0" timeOffset="12632.02">19685 466 0,'0'0'0,"63"-106"31,-41 106-31,-1 0 0,0-21 16,0 21-16,0 0 0,0 0 15,1 0-15,-1 0 0,0 0 0,0 21 16,0 0-16,0 0 0,-21 0 15,22 1-15,-22-1 0,21 21 0,-21 0 16,0 1-16,0-22 0,0 42 16,0-20-16,0-1 0,0 0 0,-21 1 15,-1 20-15,1-20 0,0-1 16,21-21-16,-21 21 0,-21-20 0,20-1 16,1 21-16,0-42 0,-21 21 0,21 0 15,-1 1-15,-20-22 0,21 0 16,0 0-16,0 0 0,-1 0 15,1 0-15</inkml:trace>
  <inkml:trace contextRef="#ctx0" brushRef="#br0" timeOffset="12815.63">19579 1207 0,'0'0'0,"0"21"0,-21-21 15,0 0 1,0 0 0,21 21-1,-22-21 17</inkml:trace>
  <inkml:trace contextRef="#ctx0" brushRef="#br0" timeOffset="13991.85">7705 1842 0,'0'0'0,"-22"0"16,-41 21-1,63 0 1,21-21 0,0 0-16,22 0 15,-22 0-15,21 0 0,0 0 16,1 0-16,20 0 0,1 0 16,-22 0-16,22-21 0,20 21 0,-20-21 15,20 21-15,1 0 0,0-22 0,21 22 16,-1 0-16,22 0 0,0-21 15,0 21-15,0 0 0,0 0 16,22 0-16,20-21 0,-21 21 0,21-21 16,1 21-16,-1 0 0,0 0 15,22-21-15,-22 21 0,22 0 0,-1 0 16,1-21-16,-1 21 0,1 0 16,-1 0-16,1-22 0,-1 22 0,1-21 15,20 21-15,-20 0 0,21 0 0,-22-21 16,1 21-16,20 0 0,1 0 15,-22 0-15,22 0 0,0 0 0,21 0 16,-22 0-16,1 0 0,0 0 16,20 0-16,-20 0 0,0 0 15,-1 0-15,1 0 0,0 0 0,-1 0 16,1 0-16,-21 0 0,-1 0 16,1 0-16,-1 0 0,1 0 0,-22 0 15,0 0-15,1 0 0,-22 0 16,0 0-16,-21 0 0,21 0 0,-21 0 15,-21 0-15,0 0 0,0 0 16,-22 0-16,1 0 0,-22 0 0,1 0 16,-1 0-16,-20 0 0,-1 0 15,-21 0-15,22 0 0,-22 0 0,0 0 16,-42 0 31,0 0-32,-1 0-15</inkml:trace>
  <inkml:trace contextRef="#ctx0" brushRef="#br0" timeOffset="14159.76">20066 1715 0,'0'0'0,"0"21"47,-21-21-31,0 0-16,21 21 0,-43-21 15</inkml:trace>
  <inkml:trace contextRef="#ctx0" brushRef="#br0" timeOffset="19775.98">1757 3683 0,'0'21'109,"21"-21"-93,0 0-16,0 0 15,0-21-15,1 21 16,-1-21-16,0 0 16,0 0-16,0 21 0,0-22 15,1 1-15,-22 0 0,21 0 0,-21 0 16,21 21-16,-21-21 0,0-1 16,0 1-16,0 0 0,0 0 15,0 0-15,-21 21 16,0 0-16,-1 0 0,1 0 15,0 0-15,0 0 0,-21 0 0,20 21 16,-20 0-16,21 0 0,-21 0 16,-1 22-16,1-22 0,21 21 0,-22-21 15,22 22-15,-21-22 0,21 21 16,0-21-16,21 1 0,0 20 16,0-21-16,0 0 0,0 0 15,0 1-15,21-1 0,0-21 16,0 21-16,21 0 0,-20-21 15,-1 21-15,21-21 0,-21 21 16,22 1-16,-22-22 0,0 21 0,21 0 16,-21-21-16,1 21 0,-1 0 15,0 0-15,0 1 0,-21-1 0,0 0 16,0 0-16,0 0 0,0 22 16,0-22-16,0 0 0,0 0 15,-21 0-15,0 0 0,-22 1 0,22 20 16,-21-42-16,0 21 0,-1 0 15,1-21-15,0 0 0,-1 0 16,1 0-16,-22 0 0,22 0 0,0 0 16,-1 0-16,1-21 0,0 0 15,-1 0-15,1 0 0,21-1 0,-21-20 16,20 21-16,1-21 0,0 20 16,0 1-16,21-21 0,-21 21 15,21 0-15,0-1 0,21 1 16,0 21-1,0 0-15,0-21 0,1 21 0,-1 0 16,21 0-16,-21 0 0,0 0 16,22 0-16</inkml:trace>
  <inkml:trace contextRef="#ctx0" brushRef="#br0" timeOffset="20531.84">2117 3937 0,'0'0'0,"0"21"62,0 0-62,0 1 0,0-1 0,0 21 16,0-21-16,0 22 0,0-22 15,0 0-15,0 21 0,0-21 0,0 1 16,0 20-16,0-21 0,21-21 16,-21 21-16,21 0 0,0-21 0,0 0 15,0 0-15,1 0 0,-1 0 16,0 0-16,0 0 0,21-21 0,-20 0 16,-1 0-16,21 0 0,-21 0 15,0-1-15,1-20 0,-1 21 0,0 0 16,0-22-16,0 22 15,-21 0-15,0-21 0,0 21 0,0-1 16,21 22-16,-21-21 0,0 0 16,0 42 15,0 0-15,0 22-16,0-22 15,-21 0-15,21 21 0,-21 1 0,21-1 16,0 0-16,-21 22 0,21-22 0,-21 22 15,21-22-15,0 22 0,0-1 16,0 1-16,0 63 16,0-64-16,0 22 0,0-22 15,21 1-15,-21-1 0,21 22 0,-21-22 16,0 1-16,0-22 0,0 22 16,0-1-16,0-20 0,0-1 0,0 0 15,0 1-15,0-1 0,-21 0 0,0 1 16,0-22-16,-1 21 0,1-21 15,-21 0-15,21 1 0,-22-1 0,1 0 16,-21-21-16,20 0 0,-20 21 16,-1-21-16,1 0 0,-1 0 0,1-21 15,-22 0-15,22-22 0,-1 22 16,22-21-16,-22 0 0,22-1 0,0 1 16,20-22-16,1 22 15,0 0-15,21-1 0,0-20 0,0 21 16,0-1-16,0 1 0,21 0 15,0-1-15,22 22 0,-1-21 0,-21-1 16,22 1-16,-1 0 0,0 21 16,1-22-16,-1 1 0,-21 0 0</inkml:trace>
  <inkml:trace contextRef="#ctx0" brushRef="#br0" timeOffset="21119.75">2646 4001 0,'0'0'0,"0"-22"0,0 1 15,-21 21 1,21 21 15,0 1-31,0-1 16,0 0-16,0 21 0,0-21 15,0 1-15,0 20 0,0-21 0,0 0 16,0 0-16,0 22 0,0-22 16,0 0-16,0 0 0,0 0 15,0 1-15,0-1 16,0-42 31,0-1-32,0 1-15,0-21 0,21 21 0,-21 0 16,0-22-16,0 22 0,21-21 16,0-1-16,0 1 0,-21 21 0,21-21 15,1-1-15,-1 22 0,0 0 16,21 0-16,-21 0 0,1-1 0,-1 1 16,0 21-16,21 0 0,-21 0 15,1 0-15,-1 0 0,0 0 16,0 0-16,0 21 0,0 1 0,-21 20 15,0-21-15,22 21 0,-22 1 16,0-1-16,0 22 0,0-22 0,0 0 16,0 1-16,0-22 0,0 21 15,0-21-15,0 0 0,0 1 0,0-1 16,0 0-16,-22-21 16,22 21-16,0-42 31,0 0-31,0 0 0,0-1 0,0 1 15,0-21-15</inkml:trace>
  <inkml:trace contextRef="#ctx0" brushRef="#br0" timeOffset="21443.98">3514 3514 0,'0'0'0,"0"-21"0,0-1 0,0 1 15,-22 0-15,22 42 32,0 0-32,0 1 0,-21-1 15,21 21-15,0-21 16,0 22-16,-21-1 0,21 0 0,0 22 16,0-22-16,-21 22 0,21-22 15,-21 21-15,21-20 0,0 20 0,0-20 16,0-1-16,0 0 0,0-21 0,0 22 15,0-22-15,0 0 0,0 0 16,0 0-16,21-21 31,0 0-31,0-21 0,-21 0 16,0 0-16,0 0 0,21 0 16</inkml:trace>
  <inkml:trace contextRef="#ctx0" brushRef="#br0" timeOffset="21679.85">3344 3958 0,'0'0'0,"-42"0"31,63 0-15,0-21-1,0 21-15,1 0 0,-1 0 16,0 0-16,0 0 0,21-21 0,-20 21 15,-1 0-15,0 0 0,0 0 16,0 0-16,0 0 0</inkml:trace>
  <inkml:trace contextRef="#ctx0" brushRef="#br0" timeOffset="22819.95">4000 4128 0,'0'0'0,"22"0"0,-1 0 16,-21-22-16,21 22 15,-21-21-15,21 0 0,-21 0 16,21 0-16,-21 0 0,0-1 0,0 1 15,0 0-15,0 0 0,0 0 16,0 0-16,0-1 0,0 1 0,0 0 16,0 0-16,-21 21 15,0 0-15,0 0 0,0 0 16,-1 0-16,1 0 0,0 21 16,0-21-16,0 21 15,0 0-15,-1 1 0,1 20 0,0-21 16,21 21-16,-21 1 0,0-22 15,21 21-15,-21 1 0,21-1 0,0-21 16,0 21-16,0-20 0,0-1 0,0 0 16,0 0-16,0 0 0,21-21 15,0 21-15,0-21 0,0 0 16,0 0-16,1 0 0,20 0 16,-21-21-16,0 0 0,0 0 0,1 0 15,-1 0-15,0-1 0,0 1 0,0-21 16,-21 21-16,21-22 0,-21 22 15,22-21-15,-22 21 0,0-22 16,0 22-16,0 0 0,0 0 16,0 0-16,0 42 31,0 0-15,0 0-16,0 22 0,0-22 0,0 0 15,0 21-15,0 1 0,0-22 16,0 0-16,0 21 0,0-21 0,0 1 15,0-1-15,0 0 0,0 0 0,21 0 16,0-21 0,0 0-16,0 0 15,0 0 1,-21-21-16,0 0 0,0-21 16,0 20-16,22 1 0,-22-21 15,21 21-15,-21-22 0,0 22 0,21-21 16,0 0-16,0 20 0,0-20 0,1 21 15,-1 0-15,21 0 0,0-1 16,-20 1-16,20 0 0,-21 21 0,21 0 16,1 0-16,-22 0 0,0 0 15,0 0-15,22 0 0,-43 21 0,21 0 16,-21 1-16,21-1 0,-21 0 16,0 0-16,0 21 0,0-20 15,-21 20-15,0-21 0,21 21 0,-22-20 16,1 20-16,0-21 0,0 0 15,21 0-15,-21 1 0,0-1 0,21 0 16,0 0-16,-22-21 0,22 21 16,0-42-1,0 0 1,22 0-16,-22 0 0,21-1 16,0 1-16,0-21 0,0 21 0,-21-22 15,21 1-15,1 21 0,-1-21 0,0-1 16,0 22-16,0 0 15,0-21-15,1 20 0,-1 1 0,-21 0 16,21 0-16,-21 0 0,0 42 47,0 0-47,-21 0 16,21 22-16,0-22 0,0 21 0,-21 0 15,21 1-15,-22-1 0,22-21 0,0 22 16,0-1-16,0-21 0,0 21 15,0-20-15,0-1 0,0 0 0,0 0 16,22-21-16,-1 21 0,0-21 16,0 0-16,0 0 0,22 0 15,-22 0-15,0 0 0,21 0 0,-21-21 16,1 0-16,-1 21 0,0-21 0,0 0 16</inkml:trace>
  <inkml:trace contextRef="#ctx0" brushRef="#br0" timeOffset="23691.44">5969 4022 0,'-21'0'125,"0"0"-125,-1 0 15,1 0-15,0 0 0,0 0 16,0 0-16,0 0 15,-22 0-15,22 0 0,0 0 0,-21 0 16,20 0-16,1 0 0,0 0 0,0 0 16,0 0-16,0 0 0,-1 0 15,44 0 17,-1 0-32,0 0 15,21 0-15,-21 0 0,22 0 0,-22 0 16,21 0-16,1 0 0,-1 0 15,21 0-15,-20 0 0,-1 0 0,22 0 16,-22 0-16,21 0 0,1 0 0,-22 0 16,22 0-16,-1 0 0,-20 0 15,-1 0-15,21 0 0,-20 0 0,-1 0 16,0 0-16,-20 0 0,20 0 16,-21-21-16,0 21 0,0 0 15,-21-22 32,-21 22-47,21-21 31,-21 21-31,21-21 16,-21 21-16,21-21 16</inkml:trace>
  <inkml:trace contextRef="#ctx0" brushRef="#br0" timeOffset="24167.17">6646 3704 0,'0'0'0,"-21"-21"0,0 21 0,21-21 31,0 42 0,0 0-31,0 0 16,21-21-16,0 22 0,0-1 15,1 0-15,-1-21 16,0 21-16,0 0 0,0-21 0,22 21 16,-22-21-16,0 22 0,0-22 15,21 0-15,-20 21 0,-1-21 0,0 0 16,0 0-16,0 0 0,0 21 16,1-21-16,-1 0 15,-21 21 16,-21 0-15,-1 0-16,1-21 0,0 22 16,0-1-16,0 0 0,-22 0 0,1 0 15,21 0-15,-21 1 0,-1-1 16,1 21-16,21-21 0,-22 0 0,22 1 16,0-1-16,-21 0 0,21 0 15,-1 0-15,22 0 31,22-21 1,-1-21-17,-21 0-15,21 21 0</inkml:trace>
  <inkml:trace contextRef="#ctx0" brushRef="#br0" timeOffset="26935.5">8911 3281 0,'21'0'125,"0"-21"-125,1 21 0,-22-21 16,21 21-16,-21-22 0,21 1 0,-21 0 15,21 21-15,-21-21 0,0 0 16,21 0-16,0-1 0,-21 1 16,0 0-16,0 0 15,0 0-15,0 0 0,0-1 16,-21 22 31,0 22-47,21-1 15,-21 0-15,0 0 0,21 21 16,-21-20-16,-1 41 0,1-21 0,21 1 16,-21 20-16,0-20 0,-21 20 15,20-21-15,1 22 0,0-22 0,0 22 16,0-22-16,0 22 0,-1-22 16,1 0-16,0 1 0,0 20 0,0-21 15,0-20-15,-1 20 0,1 0 0,21-21 16,0 22-16,-21-22 0,21 0 15,-21-21-15,21 21 0,0 0 16,0-42 0,0 0-16,21 0 15,0 0-15,0 0 0,-21-1 16,22-20-16,-1 21 0,0-21 0</inkml:trace>
  <inkml:trace contextRef="#ctx0" brushRef="#br0" timeOffset="27448.67">9313 3112 0,'0'0'0,"21"0"0,-21-22 0,0 1 15,0 0-15,0 0 0,22 21 16,-22-21-16,0 0 16,0 42 30,0 0-46,0 0 0,0 0 0,0 22 16,0-1-16,-22 0 0,1 1 16,0 20-16,21-21 0,-21 22 0,0-1 15,-22-20-15,22 20 0,0-20 16,0 20-16,-21-21 0,20 22 16,1-22-16,0 1 0,-21-1 0,21 0 15,-1 1-15,1-22 0,21 21 16,-21-21-16,21 0 0,-21 1 0,21-1 15,-21 0-15,21 0 0,0 0 16,21-42 15,0 0-15,0 0-16,-21 0 0,21-1 16</inkml:trace>
  <inkml:trace contextRef="#ctx0" brushRef="#br0" timeOffset="28196.11">9948 3302 0,'0'-21'0,"0"42"0,0-63 0,0 21 15,0-1-15,0 1 16,0 0-1,0 42 17,0 0-32,-21 1 0,21-1 0,0 21 15,0 0-15,-21 1 0,0-1 16,0 0-16,-1 22 0,1-22 0,21 22 16,-21-22-16,0 0 0,0 1 15,21-1-15,0 0 0,-21 1 0,21-1 16,-22-21-16,22 22 0,0-22 15,0 0-15,0 0 0,0 0 16,22 0-16,-1-21 16,0 0-16,0 0 0,0 0 0,0-21 15,1 21-15,-1-21 0,0 0 16,0 0-16,0 0 0,0-1 0,1 1 16,-1 0-16</inkml:trace>
  <inkml:trace contextRef="#ctx0" brushRef="#br0" timeOffset="28440.31">9673 3683 0,'0'0'0,"21"0"31,0 0-16,1 0-15,20 0 0,-21-21 16,21 21-16,1-21 0,-22 21 0,21 0 16,-21 0-16,22 0 0,-22-21 0,0 21 15,0 0-15,0 0 16,-21-22-16,22 22 16</inkml:trace>
  <inkml:trace contextRef="#ctx0" brushRef="#br0" timeOffset="29512.12">10604 3768 0,'0'0'0,"22"0"31,-1 0-31,0 0 0,-21-21 16,0-1-16,21 1 15,0 0-15,-21 0 16,21 0-16,-21 0 0,0-1 16,0-20-16,0 21 0,0 0 15,0 0-15,0-1 0,-21 1 0,0 21 16,21-21-16,-21 21 0,0 0 0,0 0 16,-1 0-16,1 0 0,0 0 15,-21 21-15,21 0 0,-1 22 0,1-22 16,0 0-16,0 21 0,0-20 0,0 20 15,-1 0-15,1-21 0,0 22 16,21-22-16,0 0 0,0 21 0,0-20 16,0-1-16,0 0 0,0 0 15,0 0-15,21-21 16,0 0-16,1 0 0,-1 0 0,0 0 16,0 0-16,0 0 0,0-21 15,22 0-15,-22 0 0,0 21 0,0-21 16,0-1-16,22 1 0,-22 0 0,0-21 15,0 21-15,-21-1 0,21-20 16,1 21-16,-22 0 0,21-22 0,-21 22 16,0 0-16,0 0 0,0 0 0,0 0 31,0 42-15,0 0-16,-21 0 0,21 0 15,-22 0-15,22 1 0,-21 20 16,21-21-16,0 0 0,0 22 0,0-22 15,0 0-15,0 21 0,0-21 16,0 1-16,0-1 0,21 0 0,1-21 16,-1 21-16,0 0 0,0-21 0,0 0 15,22 0-15,-22 0 0,21 0 16,0 0-16,1 0 0,-22-21 0,21 0 16,1 21-16,-1-21 0,0 0 15,1-1-15,-22 1 0,21 0 0,-21 0 16,0-21-16,1 20 0,-1 1 15,-21-21-15,0 21 0,0-22 0,0 22 16,0 0-16,0 0 0,0 0 16,-21 0-16,-1-1 0,1 22 0,0 0 15,0 0-15,-21 0 0,20 0 0,1 0 16,-21 22-16,21-1 0,0 0 16,-1 0-16,1 0 0,0 0 0,0 1 15,21-1-15,0 0 0,0 0 0,0 0 16,0 0-16,0 1 15,0-1-15,21-21 0,0 21 16,0-21-16,1 21 0,-22 0 16,21-21-16,0 21 0,-21 1 15,0-1-15,21 0 0,0 0 0,-21 0 16,21 0-16,-21 22 0,0-22 0,0 21 16,22-21-16,-22 22 0,0-1 15,0 0-15,0-20 0,0 20 0,0 0 16,0 1-16,-22-22 0,22 21 0,-21 0 15,21-20-15,-21-1 0,0 21 16,0-21-16,0 0 0,-22 1 0,22-1 16,0 0-16,-21-21 0,20 21 0,-20-21 15,21 0-15,0 0 0,-22 0 0,22 0 16,-21 0-16,21 0 16,0-21-16,-22 0 0,22 0 0,0-1 15,21 1-15,0 0 0,0-21 0,0 21 16,0-22-16,0 1 0,21 21 15,21-22-15,-20 1 0,20 0 0,-21 21 16,21-22-16,1 1 0</inkml:trace>
  <inkml:trace contextRef="#ctx0" brushRef="#br0" timeOffset="30035.5">11620 3535 0,'0'0'0,"0"-21"0,0 0 0,0-1 16,0 44 15,0-1-31,0 0 16,0 0-16,0 21 0,-21-20 16,21-1-16,0 0 0,-21 0 0,21 0 15,0 0-15,0 1 0,0-1 0,0 0 16,-21 0-16,0-21 47,21-21-32,0 0-15,0 0 16,0-1-16,0 1 0,0 0 16,0 0-16,0 0 0,0 0 0,21-1 15,0-20-15,0 21 0,0 0 0,1-22 16,-1 22-16,0 0 0,21 0 15,-21 0-15,22 0 0,-22 21 0,21 0 16,-21 0-16,1 0 0,20 0 0,-21 21 16,0-21-16,-21 42 0,0-21 15,21 0-15,-21 22 0,0-22 0,0 21 16,0-21-16,-21 22 0,21-22 16,-21 0-16,0 21 0,21-20 15,-21-1-15,21 0 0,0 0 16,-21-21-16,21 21 15,21-21 1,-21-21 0,21 21-16,0-21 0,0 0 15</inkml:trace>
  <inkml:trace contextRef="#ctx0" brushRef="#br0" timeOffset="30603.5">12615 3450 0,'0'0'0,"0"-21"0,0-85 32,-21 106-32,21-21 0,-21 21 15,0-21-15,0 21 0,-1 0 16,1 0-16,0 0 0,21 21 15,-21 0-15,0-21 0,0 21 0,-1 22 16,-20-22-16,21 21 0,0-21 16,0 22-16,-1-1 0,1 0 0,0 1 15,0-22-15,21 21 0,0 1 16,0-22-16,0 0 0,0 21 0,0-21 16,21 1-16,0-1 15,0-21-15,1 0 0,-1 0 0,0 0 16,21 0-16,-21 0 0,1-21 0,20-1 15,-21 1-15,0 21 0,0-21 16,22-21-16,-22 21 0,0-1 0,0-20 16,-21 21-16,21-21 0,-21 20 0,22-20 15,-22 21-15,0 0 0,0-22 16,0 22-16,0 0 16,0 42-1,0 0-15,0 1 16,0-1-16,0 21 0,0-21 0,0 0 15,0 22-15,0-22 0,0 0 16,0 21-16,0-20 0,0-1 0,0 0 16,0 0-16,0 0 0,21-21 15,0 21-15,0-21 0,0 0 16,0 0-16,1 0 0,-1 0 0,0 0 16,21-21-16,-21 0 0,1 21 0,-1-21 15,0 0-15,0 0 16,0-1-16,-21-20 0</inkml:trace>
  <inkml:trace contextRef="#ctx0" brushRef="#br0" timeOffset="31347.42">13081 3408 0,'0'0'15,"-21"0"17,0 21-32,21 0 15,0 0-15,0 1 0,0-1 0,0 21 16,0-21-16,0 0 0,0 1 15,0-1-15,0 0 0,0 0 16,0 0-16,0 0 0,0 1 0,0-1 16,-22-21-16,22 21 0,0 0 15,0-42 32,0 0-47,0 0 0,0-1 16,0 1-16,0-21 0,0 21 15,0 0-15,0-1 0,0-20 0,0 21 16,0 0-16,22 0 0,-1-1 0,-21 1 16,21 0-16,21 0 0,-21 0 15,1 0-15,-1-1 0,0 22 16,21 0-16,-21 0 0,1 0 0,20 0 16,-21 0-16,0 0 0,0 22 15,22-1-15,-43 0 0,21 0 0,0 21 16,-21-20-16,0-1 0,0 21 0,0-21 15,0 0-15,0 1 0,0 20 16,0-21-16,0 0 0,0 0 16,-21 1-16,21-1 0,-21-21 15,0 0 32,21-21-47,0-1 16,0 1-16,0 0 0,0 0 0,0 0 15,0-22-15,21 22 0,0-21 0,0 21 16,0-22-16,0 22 0,22 0 16,-22 0-16,0-21 0,21 42 0,-20-22 15,20 1-15,0 21 0,-21 0 16,22 0-16,-22 0 0,0 0 0,21 21 16,-20 1-16,-1-1 0,0 0 0,-21 0 15,0 21-15,21-20 0,-21 20 16,0 0-16,0-21 0,0 22 0,0-22 15,-21 0-15,21 0 0,-21 22 0,0-22 16,-1 0 0,22 0-16,0 0 15,-21-21-15,42-21 32,1 21-32,-22-21 15,21 0-15,0 0 0,0-1 0,0 1 16</inkml:trace>
  <inkml:trace contextRef="#ctx0" brushRef="#br0" timeOffset="31760.18">14287 3556 0,'22'0'47,"-1"0"-32,0 0-15,0 0 0,21 0 16,-20-21-16,-1 21 0,0-21 16,0 21-16,0-21 0,0-1 0,1 1 15,-1 0-15,-21 0 0,0 0 0,0 0 16,0-22-16,0 22 0,0 0 16,0 0-16,-21 21 15,-1 0-15,-20 0 0,21 0 0,0 0 16,-22 21-16,22 0 15,-21 0-15,21 0 0,0 22 0,-1-22 16,1 21-16,0-21 0,0 22 0,0-1 16,21-21-16,0 0 0,0 22 15,0-22-15,0 0 0,0 0 0,0 0 16,21 1-16,0-1 0,0-21 0,0 21 16,1-21-16,-1 0 0,21 0 15,-21 0-15,0 0 0,22 0 0,-22 0 16,21 0-16,-21 0 0,1 0 0,-1-21 15,21 21-15,-42-21 0,21-1 16,0 1-16</inkml:trace>
  <inkml:trace contextRef="#ctx0" brushRef="#br0" timeOffset="32675.31">15854 2688 0,'-21'-21'31,"42"21"-15,0-21-16,21 21 0,-21 0 15,22 0-15,-22 0 0,21-21 16,1 21-16,-1 0 0,0 0 16,1 0-16,-22 0 0,0 0 15,0 0-15,0 0 0,-42 0 32,0 0-32,0 0 0,-22 0 0,1 0 15,0 0-15,-1 0 0,1 0 0,21 0 16,-21 0-16,-1 0 0,22 0 15,-21 21-15,21-21 0,-1 0 0,1 0 16,0 0-16,0 21 0,0-21 16,0 21-16,-1-21 0,22 21 15,-21-21-15,21 22 16,0-1-16,0 0 0,0 0 0,-21 0 16,21 0-16,0 22 0,0-22 0,0 21 15,0 1-15,-21-1 0,21 0 16,0 1-16,0 20 0,0 1 0,-21-22 15,21 21-15,-21 1 0,21-1 16,0 1-16,0-22 0,-22 22 0,1-1 16,21-20-16,-21 20 0,21-21 0,-21 22 15,21-22-15,-21 22 0,21-22 16,-21 22-16,21-22 0,0 0 0,0 1 16,0-1-16,0-21 0,0 21 0,0-20 15,0-1-15,21 0 16,0-21-16,0 0 0,0 21 0,0-21 15,1 0-15,20 0 0,-21-21 0,21 21 16,-20-21-16,20 0 0,-21-1 16,21 1-16,1-21 0,-22 21 0,21-22 15,1 1-15,-22 0 0,0-1 0,21 1 16</inkml:trace>
  <inkml:trace contextRef="#ctx0" brushRef="#br0" timeOffset="33003.68">16341 3112 0,'0'0'0,"-22"-22"16,1 22-16,0 0 16,0 22-16,0-22 0,21 21 0,-21 0 15,-1 21-15,1-21 0,0 22 0,21-1 16,-21 0-16,21 1 0,-21-1 15,21-21-15,-21 22 0,21-1 0,0 0 16,0 1-16,0-22 0,0 21 16,0-21-16,0 0 0,21 1 0,0-1 15,0 0-15,0 0 0,0-21 0,1 0 16,-1 0-16,0 0 16,0 0-16,0 0 0,0 0 0,22 0 15,-22-21-15,0 21 0,0-21 0,0 21 16,-21-21-16,22-1 0,-22 1 15,0 0-15,0 0 0,0 0 0,0 0 16</inkml:trace>
  <inkml:trace contextRef="#ctx0" brushRef="#br0" timeOffset="33191.69">15981 3514 0,'21'21'31,"0"-21"-31,21 0 16,-20 0-16,-1 0 0,21-21 16,0 21-16,1 0 0,-1-21 0,0 21 15,1 0-15,-1-22 0,0 1 0,1 21 16,-22-21-16,0 21 0,21 0 16</inkml:trace>
  <inkml:trace contextRef="#ctx0" brushRef="#br0" timeOffset="33579.47">16743 3471 0,'0'0'0,"21"0"31,0 0-15,0 0-16,0 0 0,1 0 0,-1 0 15,0-21-15,0 21 0,21-21 16,-20 21-16,-1-21 0,21 21 0,-21-21 15,0 21-15,1-21 0,-22-1 16,0 1-16,0 0 16,-22 21-1,1 0-15,0 0 16,-21 0-16,21 0 0,-1 0 0,1 21 0,0-21 16,0 21-16,0 22 0,0-22 15,-1 21-15,1-21 0,21 22 16,0-22-16,-21 21 0,21-21 0,0 22 15,0-22-15,0 0 0,0 0 16,0 0-16,0 1 0,0-1 0,21-21 16,-21 21-16,21-21 0,1 0 0,-1 0 15,0 0-15,0 0 0,21 0 16,-20 0-16,20 0 0,-21 0 0,0-21 16,22 0-16,-22-1 0,21 1 0</inkml:trace>
  <inkml:trace contextRef="#ctx0" brushRef="#br0" timeOffset="34132.05">17335 3387 0,'0'0'15,"0"-21"-15,0-1 0,0 1 16,0 0-16,22 0 16,-1 21-16,0 0 0,0-21 15,0 21-15,22 0 0,-22 0 0,0 0 16,21 0-16,-21 0 0,22 21 15,-22 0-15,0-21 0,0 42 0,0-20 16,-21-1-16,0 0 0,0 21 16,0-21-16,0 22 0,0-22 15,-21 21-15,-21-21 0,21 1 0,0-1 16,-1 0-16,1 0 0,0 0 16,0 0-16,0-21 0,21 22 15,-21-22-15,42-22 31,-21 1-31,21 21 0,0-21 16,0 0-16,0-21 0,1 20 16,-1 1-16,0-21 0,21 0 0,-21 20 15,1-20-15,-1 0 0,0 21 0,0-1 16,0 1-16,0 0 16,-21 0-16,0 0 0,22 21 0,-22 21 31,-22 0-16,22 0-15,-21 0 0,0 1 0,0 20 16,21-21-16,-21 21 0,0-20 16,21 20-16,0-21 0,-22 21 0,22-20 15,0-1-15,0 0 0,0 0 0,0 0 16,0 0-16,0 1 0,22-1 16,-1-21-16,0 0 0,0 0 0,0 0 15,0 0-15,1 0 0,-1 0 16,21 0-16,-21 0 0,0 0 15,1-21-15,20-1 0,-21 1 0,0 0 16,0 0-16</inkml:trace>
  <inkml:trace contextRef="#ctx0" brushRef="#br0" timeOffset="34451.86">18394 2794 0,'0'0'0,"0"-21"0,0-21 31,0 63-15,0 0-16,-21 21 15,21-21-15,-22 22 0,1-1 0,21 0 16,0 1-16,-21 20 0,0 1 16,21-22-16,-21 22 0,21-1 0,-21-21 15,21 22-15,-22-22 0,22 1 0,-21-1 16,21 0-16,0-21 0,0 22 15,0-22-15,0 0 0,0 0 0,0 0 16,0 1-16,0-1 16,21-21-16,1 0 15,-1 0-15,0-21 16,0-1-16,-21 1 16,0 0-16,21 0 0,-21 0 0</inkml:trace>
  <inkml:trace contextRef="#ctx0" brushRef="#br0" timeOffset="34659.93">18097 3302 0,'0'0'0,"22"0"32,-1 0-32,0 0 0,0 0 0,0 0 15,22 0-15,-22 0 16,21 0-16,0 0 0,-20 0 0,20 0 15,-21 0-15,21 0 0,-20 0 16,-1 0-16,0-21 0,0 21 0,0-21 31</inkml:trace>
  <inkml:trace contextRef="#ctx0" brushRef="#br0" timeOffset="34991.74">19029 3154 0,'0'0'0,"0"-21"16,-21 21 0,-1 0-1,1 21-15,21 0 0,-21 0 16,0 0-16,21 1 0,-21 20 15,0-21-15,21 21 0,-22-20 0,22 20 16,-21 0-16,0-21 0,21 22 16,0-22-16,0 0 0,0 21 0,0-20 15,0-1-15,0 0 0,0 0 0,0 0 16,21 0-16,0-21 16,1 22-16,-1-22 15,0 0-15,0 0 0,0 0 16,0 0-16,1 0 0,-1-22 15,0 1-15</inkml:trace>
  <inkml:trace contextRef="#ctx0" brushRef="#br0" timeOffset="35344">19452 3133 0,'0'0'0,"0"-21"0,21 21 15,0-22-15,1 22 16,-1 0-16,0 0 16,0 0-16,0 0 0,0 22 15,1-1-15,-1 0 0,-21 0 0,21 0 16,0 0-16,-21 22 0,0-1 16,0-21-16,0 22 0,0-1 0,0-21 15,0 21-15,0 1 0,-21-22 0,0 0 16,0 21-16,-1-20 0,1-1 15,-21 0-15,21 0 0,0 0 0,-22 0 16,22 1-16,0-22 0,0 21 16,0 0-16,-1-21 0,22 21 15,22-42 17,-22 0-17,21 0-15,0-1 0,0 22 0</inkml:trace>
  <inkml:trace contextRef="#ctx0" brushRef="#br0" timeOffset="36040.67">20193 3175 0,'0'0'0,"-21"0"0,0 0 0,42 0 62,0 0-46,0 0-16,0 0 0,22 0 16,-22 0-16,21 0 0,-21 0 0,22 0 15,-22 0-15,21 0 16,-21 0-16,22 0 0,-22 0 0,0 0 0,0 0 16,0 0-16,-21-21 15,-21 21 48,0 0-63,21 21 0,-21-21 0,0 0 15</inkml:trace>
  <inkml:trace contextRef="#ctx0" brushRef="#br0" timeOffset="36335.65">20108 3450 0,'-21'0'0,"42"0"0,-63 21 15,63-21 32,0 0-47,22 0 16,-22 0-16,0 0 0,21 0 0,-21 0 15,22-21-15,-1 21 0,-21 0 16,22 0-16,-22 0 0,0 0 16,21 0-16,-21 0 0,1 0 15,-1 0-15,0 0 16,-21-21 0</inkml:trace>
  <inkml:trace contextRef="#ctx0" brushRef="#br0" timeOffset="40155.57">21421 2773 0,'0'-21'31,"0"0"0,0-1-15,0 1-16,0 0 16,-22 21 31,1 21-32,0-21-15,0 21 0,0 1 0,0-1 16,21 0-16,-22 0 0,1 0 15,21 0-15,-21-21 0,21 22 16,0-1-16,21-21 31,0 0-31,1 0 16,-1 0-16,0 0 0,0 0 16,0-21-16,0 21 0,1-22 0,-22 1 15,0 0-15,21 21 0,-21-21 16,0 0-16,0 0 0,0-1 0,0 1 15,0 0-15,-21 0 0,-1 21 16,1 0-16,0 0 16,0 0-16,0 0 0,0 21 15,-1 0-15,22 0 16,0 1-16,-21-1 0,21 0 0,-21 0 16,21 0-16,0 0 15,0 1-15,0-1 0,21-21 31,0 0-31,1 0 0,-1 0 16,0 0-16,0 0 0,0 0 16,-21-21-1,21 21-15,-21-22 0,0 1 16,0 0-16,0 0 0,0 0 16,-21 0-1,0 21 1,0 0-16,0 0 15,0 21-15,-1 0 16,1-21-16,21 21 16,0 0-16,0 0 0,0 1 15,21-22 17,1 0-32,-1 0 15,0 0-15,0 0 16,0 0-16,-21-22 0,0 1 15,0 0-15,21 0 16,-21 0-16,0 0 16,-21 21 15,0 21-31,21 0 16,-21-21-16,21 21 0,0 0 15,0 0-15,0 1 0,0-1 16,0 0-1,21-21 1,0 0-16,0 0 16,1 0-1,-1-21-15,-21 0 16,0-1 0,0 1-1,0 0-15,0 0 0,0 0 16,0 0-16,-21 21 31,-1 0-15,1 0-16,21 21 0,-21 0 15,0 0-15,0 0 0,0 0 0,-1 1 16,1-1-16,21 0 0,-21 0 16,0 21-16,0-20 0,21-1 0,-21 0 15,21 0-15,0 21 0,0-20 16,0-1-16,0 0 0,0 0 0,0 0 15,21 0-15,0-21 0,0 22 16,0-1-16,22-21 0,-22 0 16,0 0-16,0 0 0,0 0 0</inkml:trace>
  <inkml:trace contextRef="#ctx0" brushRef="#br0" timeOffset="41303.26">21929 3006 0,'0'-21'0</inkml:trace>
  <inkml:trace contextRef="#ctx0" brushRef="#br0" timeOffset="41924.36">21971 3006 0,'0'0'0,"0"-21"16,0-1-1,0 1 1,0 0-16,0 0 16,0 0-1,0 42 17,0 0-17,0 0-15,0 0 0,0 1 0,0 20 16,0-21-16,0 21 0,0 1 15,0-1-15,-21 0 0,0 1 0,21-1 16,-22 0-16,1 1 0,21-1 16,-21 0-16,0 1 0,21-1 15,0-21-15,0 22 0,-21-22 0,21 21 16,0-21-16,0 0 0,0 1 16,0-1-16,0 0 0,0 0 15,21-21-15,0 0 0,0 0 16,0 0-16,1 0 0,-1 0 15,0 0-15,0 0 0,0-21 0,0 21 16,1-21-16,-1 21 0,0-21 16,-21-1-16,21 22 0,-21-21 0,21 0 15,-21 0-15,0 0 0,0 0 0</inkml:trace>
  <inkml:trace contextRef="#ctx0" brushRef="#br0" timeOffset="42151.66">21759 3408 0,'0'0'0,"0"-21"31,21 21-15,1 0-16,-1-21 0,0 21 15,0 0-15,0 0 16,0-22-16,22 22 0,-22 0 0,0 0 0,21-21 15,-20 21-15,-1 0 0,0 0 16,21-21-16,-21 21 0,1 0 16,-1 0-16,0-21 0</inkml:trace>
  <inkml:trace contextRef="#ctx0" brushRef="#br0" timeOffset="42456.06">22500 3154 0,'0'-21'0,"21"0"32,0 21-32,1 21 15,-1 0 1,-21 0-16,0 21 16,0-20-16,21 20 0,-21-21 0,21 21 15,-21 1-15,0-22 0,0 21 16,21-21-16,-21 1 0,21 20 0,-21-21 15,22 0-15,-22 0 0,21 1 0,-21-1 16,0 0 0,21-21-16,0 0 31,-21-21-15,0 0-16,21 21 0,-21-22 0,0 1 15</inkml:trace>
  <inkml:trace contextRef="#ctx0" brushRef="#br0" timeOffset="42719.93">23050 3027 0,'0'-21'0,"0"42"0,0-21 32,-21 21-32,0 0 15,0 0-15,0 22 16,0-1-16,-1 0 0,-20 1 0,21-1 15,0 0-15,0 1 0,-1-1 0,1 0 16,0-20-16,0 20 0,21-21 16,-21 0-16,21 0 0,0 1 0,0-1 15,21-21 17,0 0-32,0 0 0,0 0 15,-21-21-15,22-1 0</inkml:trace>
  <inkml:trace contextRef="#ctx0" brushRef="#br0" timeOffset="43507.08">23431 2942 0,'0'-21'62,"0"0"-30,22 0-1,-1 21-16,0 0-15,0 0 16,0 21 0,0 0-1,-21 0 1,0 0 0,-21-21 15,0 0-31,0 0 15,0 0 1,0-21-16,21 0 16,0 0-1,0 0-15,0 0 0,0-1 16,21 22-16,-21-21 0,21 21 16,0 0-16,0 0 15,0 0-15,1 21 16,-22 1-16,0-1 15,0 0-15,0 0 0,0 0 16,0 0 0,-22-21-1,1 0 1,0 0 0,21-21-1,0 0 1,0 0-16,21 0 15,-21 0-15,21 21 0,1-22 0,-1 22 16,0 0-16,0 0 0,0 0 16,0 0-16,1 0 0,-1 0 0,-21 22 15,0-1-15,21-21 0,-21 42 16,0-21-16,0 0 0,0 1 16,-21 20-16,0-21 0,-1 0 0,1 0 15,0 22-15,-21-22 0,21 0 16,-1 0-16,1-21 0,0 21 0,0-21 15,0 0-15</inkml:trace>
  <inkml:trace contextRef="#ctx0" brushRef="#br0" timeOffset="44300.2">23876 2307 0,'-21'-21'31,"21"0"-31,21 21 0,0 0 16,21 0-16,-20 0 0,20-21 0,0 21 15,1 0-15,-1 0 0,0 0 16,1 0-16,-1-21 0,21 21 16,-20 0-16,-1 0 0,0 0 0,1 0 15,-1 0-15,-21 0 0,22 0 16,-22 0-16,0 0 0,0 0 16,-21 21-1,0 0 1,0 0-16,0 0 15,0 0-15,0 1 0,0-1 16,0 0-16,-21 0 0,21 21 16,-21-20-16,21 20 0,-21-21 0,-1 21 15,1 1-15,21-1 0,-21 0 16,0-20-16,21 20 0,0 0 16,-21 1-16,21-1 0,-21-21 0,21 21 15,-22 1-15,22-1 0,0 0 16,0 1-16,0-1 0,0 0 0,0 22 15,0-22-15,0 1 0,0-1 0,0-21 16,0 21-16,22 1 0,-22-22 16,0 21-16,0-21 0,0 1 0,0-1 15,0 0-15,0 0 0,0 0 16,-22 0-16,1-21 0,0 22 16,0-22-16,0 0 0,0 21 0,-1-21 15,1 0-15,0 21 0,0-21 16,0 0-16,0 0 0,-22 21 15,22-21-15,-21 0 0,21 0 0,-22 0 16,1 0-16,0 0 0,-1 0 16,1 0-16,0 0 0,-1 0 0,22 0 15,-21 0-15,21 0 0,-22-21 0,22 21 16,0 0-16,0 0 0,0 0 16,-1 0 15,1 0 47</inkml:trace>
  <inkml:trace contextRef="#ctx0" brushRef="#br1" timeOffset="177503.59">5715 5779 0,'21'-22'15,"-21"1"-15,0 0 0,0 0 0,21 0 16,-21 0-16,0-1 0,21 1 15,-21 0-15,0 0 16,0 42 15,0 0-31,0 0 0,0 22 16,0-22-16,-21 21 0,0 1 0,0-1 16,-21 21-16,-1-20 0,22-1 0,-21 0 15,-22 1-15,22-1 0,0 0 16,-1 1-16,1-1 0,0-21 0,-1 22 15,22-22-15,-21 0 0,21 0 16,-1-21-16,1 21 0,0-21 0,0 0 16,0 0-1,21-21 1,0 0 0,21 21-16,21-21 0,-21 21 15,1 0-15,-1 0 0,21 0 16,-21 0-16,22 0 0,-1 0 0,0 0 15,-21 0-15,22 0 0,-1 21 0,-21 0 16,22-21-16,-22 21 0,0 0 16,21 1-16,-21-22 0,1 21 0,-22 0 15,21-21-15,-21 21 0,21-21 16,-21 21 0,0-42 30,21 0-46,-21 0 0,21 0 16</inkml:trace>
  <inkml:trace contextRef="#ctx0" brushRef="#br1" timeOffset="177663.49">6392 5969 0,'21'0'15</inkml:trace>
  <inkml:trace contextRef="#ctx0" brushRef="#br1" timeOffset="178076.18">6477 5884 0,'21'-21'16,"-42"42"-16,63-63 0,-21 21 15,-21 0-15,22 21 0,-22-21 16,0-1-16,-22 22 31,1 0-31,-21 22 0,0-22 16,20 21-16,-20 0 0,0 0 0,-1 21 15,1-20-15,0-1 0,-1 0 16,22 0-16,-21 0 0,21 0 0,21 1 16,-21-1-16,21 0 0,21 0 31,0-21-31,0 0 0,0 0 15,0 0-15,22 21 0,-22-21 0,21 0 16,1 21-16,-22 1 0,21-22 16,-21 21-16,22-21 0,-22 21 0,0 0 15,0-21-15,0 21 0,-21 0 0,0 1 16,0-1-16,-21 0 16,-21 0-16,21 0 0,-1-21 15,-20 21-15,21 1 0,-21-22 0,-1 0 16,22 21-16,-21-21 0,21 0 15,-1 0-15,1 0 0,0 0 0,0 0 16,0 0-16,0 0 0,-1 0 0,22-21 31,-21-1-31,21 1 32</inkml:trace>
  <inkml:trace contextRef="#ctx0" brushRef="#br1" timeOffset="178133.23">6498 6287 0,'85'0'16</inkml:trace>
  <inkml:trace contextRef="#ctx0" brushRef="#br1" timeOffset="178480.03">6900 6033 0,'-21'0'0,"42"0"0,-63 0 0,21-22 15,21 44 17,0-1-32,0 0 15,0 21-15,0-21 0,21 1 16,-21 20-16,21 0 0,-21 1 0,0-1 16,0 21-16,0 1 0,0-22 0,0 22 15,0-1-15,0 1 0,0-22 16,0 22-16,0-1 0,-21-21 0,21 1 15,0 20-15,0 1 0,0-22 0,0 0 16,0-20-16,0-1 0,0 0 0,0 0 16,0 0-16,0 0 15,0-42 1,0 0 0,0-21-16,21 21 0,-21-1 15,0-20-15,0 21 0,21-21 0,-21-1 16,0 1-16</inkml:trace>
  <inkml:trace contextRef="#ctx0" brushRef="#br1" timeOffset="178824.85">6879 6181 0,'0'0'0,"-21"0"0,21-21 0,-21-1 15,21 1-15,0 0 0,0 0 16,0 0-1,0 0-15,21-1 0,0 1 16,0 21-16,0 0 0,22-21 0,-22 21 16,0 0-16,21 0 0,-20 0 15,20 0-15,-21 0 0,0 21 0,0 0 16,-21 1-16,22-1 0,-22 0 0,0 0 16,0 0-16,0 0 0,-22 1 15,1-1-15,0 0 0,0 0 0,0 0 16,-22 0-16,22 1 0,-21-1 0,0-21 15,20 0-15,-20 0 0,21 21 16,0-21-16,0 0 0,-1 0 0,1 0 16,0 0-1,0 21-15,42-21 16,21 0-16,-20-21 16,-22 0-16</inkml:trace>
  <inkml:trace contextRef="#ctx0" brushRef="#br1" timeOffset="179376.04">7874 6075 0,'0'0'0,"0"-21"0,0 0 0,0-1 15,-21 22-15,21-21 16,-21 21-16,-1 0 0,1-21 0,0 21 15,0 0-15,0 0 16,0 0-16,-1 0 0,1 0 0,-21 0 16,21 0-16,0 0 0,-1 21 0,-20 0 15,21 1-15,0-1 0,0 0 16,-1 21-16,1-21 0,21 1 0,0-1 16,-21 0-16,21 21 0,0-21 15,0 1-15,0-1 16,0 0-16,21-21 15,0 0-15,22 0 0,-22 0 16,0 0-16,21 0 0,-20-21 16,20 0-16,-21-1 0,21 22 0,-20-21 15,-1 0-15,0 0 0,0-21 0,0 20 16,0 1-16,-21 0 0,0-21 16,0 21-16,22-1 0,-22 1 15,0 42 16,0 22-31,0-22 0,0 0 16,0 0-16,0 22 0,0-22 16,0 0-16,0 21 0,0-21 15,0 1-15,0-1 0,0 0 0,0 0 16,21 0-16,0-21 0,-21 21 16,21-21-16,0 0 0,0 0 15,1 0-15,-1-21 0,0 21 0,0-21 16,0 0-16,0 21 0,1-21 0,-1 0 15,0-1-15,0 1 0</inkml:trace>
  <inkml:trace contextRef="#ctx0" brushRef="#br1" timeOffset="179867.76">8276 5969 0,'0'0'0,"0"-42"31,-21 42-15,21 21-16,-21-21 15,21 21-15,0 0 0,0 0 0,0 1 16,0-1-16,0 0 0,0 0 0,0 0 16,0 22-16,0-22 0,0 0 15,0 0-15,0 0 0,0 0 16,0 1-16,0-1 0,0 0 16,-21-21-1,21-21 1,0 0-1,0-1 1,0 1-16,0 0 0,0 0 0,0 0 16,0-22-16,0 22 0,21 0 0,0 0 15,0-21-15,0 20 0,0 1 0,1-21 16,-1 21-16,21 0 0,-21-1 16,22 22-16,-1-21 0,0 21 0,1 0 15,-22 0-15,21 0 0,0 0 0,-20 21 16,-1 1-16,0-1 0,0 0 15,-21 21-15,21 1 0,-21-22 0,0 21 16,0-21-16,0 22 0,-21-22 0,0 21 16,21-21-16,-21 0 15,0 1-15,21-1 0,0 0 0,-22 0 16,1-21 0,21-21 15,0 0-31,21 0 0,1-1 0,-22 1 15,21 0-15</inkml:trace>
  <inkml:trace contextRef="#ctx0" brushRef="#br1" timeOffset="180367.99">9165 5567 0,'0'0'0,"-21"21"31,21 0-31,0 0 16,0 1-16,0-1 0,21 0 16,0-21-16,0 21 0,-21 0 15,22 0-15,-1-21 0,0 22 0,0-22 16,21 21-16,-20 0 0,-1-21 15,21 21-15,0-21 0,-20 21 16,20-21-16,-21 0 0,21 21 0,-20 1 16,20-22-16,-21 0 0,0 21 0,0-21 15,-21 21-15,-21-21 16,0 21 0,0 0-16,-21-21 0,-1 21 0,22 1 15,-21-1-15,-1 0 0,22 0 0,-21 0 16,0 0-16,-1 1 15,22-1-15,-21 0 0,21 0 0,-22 21 0,22-20 16,0-1-16,0-21 0,0 21 0,21 0 16,-22 0-16,22 0 0,0 1 15,0-1-15,0 0 16,0 0-16,22-21 31,-22-21-15,0 0-16,21 0 15</inkml:trace>
  <inkml:trace contextRef="#ctx0" brushRef="#br1" timeOffset="180819.89">10731 5821 0,'0'21'31,"0"0"-31,-42-21 16</inkml:trace>
  <inkml:trace contextRef="#ctx0" brushRef="#br1" timeOffset="180960.9">10774 5884 0,'0'0'0,"21"-21"16,-21 0-16,21 0 0,0 21 15,22-21-15,-1 0 0,-21-1 0,21 1 16,1 0-16,-22 0 0,0 0 16,0-22-16,0 22 0,-21 0 15,0 0-15,0 0 0,0 0 0,-21-1 0,-21 1 16,21 0-16,-22 21 0,1 0 16,0 0-16,-22 0 0,22 0 15</inkml:trace>
  <inkml:trace contextRef="#ctx0" brushRef="#br1" timeOffset="181212.75">10477 5736 0,'64'43'31,"-43"-22"-31,0 0 0,0 0 0,22 0 16,-22 0-16,21 1 0,1-1 0,-22 0 16,21 0-16,-21 0 0,22 0 0,-22 1 15,0 20-15,0-21 0,-21 0 16,0 0-16,0 1 0,-21-1 15,0 0-15,0 0 0,-22 0 0,1 0 16,0 1-16,-22-22 0,22 21 16,-22-21-16,1 0 0,20 0 0,-20 0 15,21 0-15,-22-21 0,22 21 0,-1-22 16,22 22-16,0-21 0,-21 0 0</inkml:trace>
  <inkml:trace contextRef="#ctx0" brushRef="#br1" timeOffset="181287.25">10202 5948 0,'0'0'0,"21"0"16,1 0-16,-1 0 0,0 0 0,0 0 0,0 0 16,0 0-16,1 21 0,-1-21 15,0 0-15</inkml:trace>
  <inkml:trace contextRef="#ctx0" brushRef="#br1" timeOffset="182023.9">10816 5800 0,'21'0'0,"-42"0"0,63 0 0,-20 0 0,-1 0 16,0 0-16,0 0 15,0-21-15,0 21 0,1-22 0,-1 22 16,0-21-16,0 0 0,0 0 0,0 21 16,1-21-16,-22-22 0,0 22 15,0 0-15,0 0 0,0 0 0,0-22 16,0 22-16,0 0 0,0-21 15,-22 21-15,1-1 0,0 1 0,0 0 16,0 21-16,0-21 0,-1 21 0,1 0 16,-21 0-16,0 0 0,20 0 15,-20 21-15,21-21 0,-21 21 0,-1 0 16,22 1-16,-21 20 0,21 0 0,-22-21 16,22 22-16,0-1 15,0 0-15,0 1 0,-1-1 0,22 0 16,-21 1-16,21-22 0,0 21 15,0-21-15,0 1 0,0 20 0,21-21 16,1-21-16,-1 21 0,0 0 0,0-21 16,21 0-16</inkml:trace>
  <inkml:trace contextRef="#ctx0" brushRef="#br1" timeOffset="183390.23">10837 6054 0,'0'0'0,"21"0"63,1 0-47,-1 21-16,0 0 15,-21 0 1,0 0-16,0 1 0,0-1 15,-21-21-15,0 21 0,-22 0 0,1 0 16,21-21-16,-43 21 16,22 1-16,0-22 0,-1 0 0,1 0 15,0 0-15,-1 0 0,22 0 0,-21 0 16,21 0-16,-22-22 0,22 1 16,0 0-16,0 21 0,21-21 0,-21-21 15,21 20-15,-22 1 0,22 0 0,0 0 16,0 0-16,0 0 0,0-1 15,0 1-15,22 0 16,-1 21-16,0 0 0</inkml:trace>
  <inkml:trace contextRef="#ctx0" brushRef="#br1" timeOffset="184079.83">11303 5503 0,'-42'-21'31,"42"42"-15,0 1-1,0 20-15,0-21 0,0 21 0,0-20 16,0 20-16,0 0 15,-22 1-15,22 20 0,-21-21 0,21 1 16,-21-22-16,21 21 0,0 1 0,-21-1 16,21-21-16,-21 0 0,21 22 15,0-22-15,0 0 0,-21 0 16,-1-21 0,22-21 15,0 0-31,0 0 0,0-1 15,0 1-15,0 0 0,0-21 0,0 21 16,22-1-16,-1-20 0,0 21 0,0 0 16,0-22-16,22 22 15,-22 0-15,0 0 0,0 21 0,21-21 16,-20 21-16,-1 0 0,0 0 16,0 0-16,-21 21 0,0 0 15,0 0-15,0 0 0,0 1 16,-21-1-16,0 0 0,0 0 15,-1 0-15,-20 0 0,21 1 0,0-1 16,0-21-16,-1 0 0,1 0 0,0 21 16,0-21-16,0 0 0,0 0 15,-1 0-15,22-21 16,22 21 15,-1 0-31,0 0 16,0 21-16,-21 0 0,21-21 15,0 21-15,1 0 0,-22 1 0,21-22 16,0 21-16,0 0 0,0 0 16,0-21-16,1 0 15,-1 0-15,0 0 0,0 0 16,0 0-16,0 0 0,1 0 16,-1-21-16,-21 0 0</inkml:trace>
  <inkml:trace contextRef="#ctx0" brushRef="#br1" timeOffset="184308.74">11832 5800 0,'21'-21'15,"-21"42"1,-21 0-16,21 0 16,-21 0-16,21 22 0,0-22 15,-21 21-15,21-21 0,-21 22 0,21-22 16,0 0-16,0 0 0,0 0 15,0 0-15,0 1 0,0-1 0,21-21 32,0-21-17,0-1 1,-21-20-16,0 21 0</inkml:trace>
  <inkml:trace contextRef="#ctx0" brushRef="#br1" timeOffset="184639.21">11959 5546 0,'0'0'0,"-21"0"16,0 0-16,21 21 15,-21 0 1,21 0-16,-22 0 0,22 1 0,0-1 0,0 0 16,0 0-1,0 0-15,22-21 16,-1 0-16,0 0 0,0-21 15,0 0-15,0 0 16,-21-22-16,0 22 0,0 0 16,0 0-16,0 0 0,0 0 15,0-1-15,-21 1 0,0 21 16,0 0-16,0 0 0,0 0 0,-1 0 16,1 21-16,0-21 0,21 22 15,0-1-15,-21 0 0,21 0 0,0 0 16,0 0-16,0 1 15,0-1-15,21-21 0,-21 21 0,21-21 16,0 0-16,1 0 0,-1 0 0</inkml:trace>
  <inkml:trace contextRef="#ctx0" brushRef="#br1" timeOffset="184924.04">12467 5355 0,'0'0'0,"0"-21"0,0 0 0,0 0 15,0 42 17,-21 0-32,0 0 0,21 22 15,0-1-15,-21 0 0,-1 1 16,1-1-16,21 21 0,-21-20 0,21-1 16,0 22-16,0-22 0,0 0 0,0 1 15,0-1-15,0-21 0,0 21 16,0-20-16,0-1 0,0 0 0,0 0 15,0 0-15,21-21 16,0 0 0,-21-21-16,22 21 0,-1-42 15,0 21-15,-21-1 0,21-20 0,0 0 0</inkml:trace>
  <inkml:trace contextRef="#ctx0" brushRef="#br1" timeOffset="185159.91">12721 5355 0,'0'0'0,"0"-42"0,0 21 0,0 0 15,0-1-15,0 1 0,0 42 32,0 1-32,0 20 0,-21-21 0,21 21 15,-21 1-15,21-1 0,-21 22 0,21-22 16,-22 21-16,22 1 0,0-22 16,0 1-16,0 20 0,0-21 0,0 1 15,0-22-15,0 21 0,0-21 16,0 1-16,0-1 0,0 0 15,0 0-15,22-21 16,-1 0-16,0 0 0,0 0 16,0-21-16,0 21 0,1-21 15</inkml:trace>
  <inkml:trace contextRef="#ctx0" brushRef="#br1" timeOffset="185519.7">12827 6033 0,'0'-22'31,"21"1"-15,0 21-16,0-21 0,1 0 0,20-21 16,-21 20-16,0 1 15,22-21-15,-22 21 0,21-22 0,-21 22 16,0 0-16,1 0 0,-1 0 0,-21 0 16,-21 21-1,-1 0-15,1 21 16,-21-21-16,21 21 0,0 0 15,-1 0-15,1 0 0,21 1 0,0-1 16,0 0-16,0 0 0,0 0 16,0 0-16,0 1 15,21-1-15,1 0 0,-1-21 16,-21 21-16,21 0 0,0 0 0,-21 1 16,21-22-16,-21 21 15,0 0-15,21-21 16,1 0-1,-1 0-15,0 0 16,0 0-16,0 0 0,0-21 0,1 21 16</inkml:trace>
  <inkml:trace contextRef="#ctx0" brushRef="#br1" timeOffset="186859.64">13695 5757 0,'0'-21'0,"0"42"0,0-63 0,0 21 16,0 0-16,0 0 0,0-1 0,0 1 15,0 0-15,-21 21 0,-1 0 16,1-21-16,0 21 0,0 0 0,0 0 16,0 21-16,-22 0 0,22 0 15,-21 1-15,21 20 0,-1-21 0,-20 21 16,21 1-16,0-22 0,0 21 0,-1 1 16,22-22-16,0 21 0,0-21 15,0 0-15,0 1 0,0-1 0,0 0 16,0 0-16,22-21 0,-1 0 0,21 0 15,-21 0-15,0 0 16,1 0-16,20 0 0,-21 0 0,0-21 16,22 0-16,-22 0 0,0-1 0,0 1 15,0 0-15,0-21 0,-21 21 16,22-22-16,-22 22 0,21-21 0,-21 21 16,0-1-16,0 1 0,0 0 15,21 0-15,-21 0 16,0 42-1,0 0 1,0 0-16,-21 0 0,0 22 0,21-22 16,-22 0-16,22 21 0,0-20 0,0 20 15,-21-21-15,21 0 16,0 0-16,0 1 0,0-1 0,0 0 16,21-21-16,1 21 0,-1-21 0,0 0 15,0 0-15,21 0 0,1 0 16,-22 0-16,21 0 0,1-21 0,-1 0 15,0 0-15,1-1 0,-1 1 16,-21 0-16,0 0 0,22 0 0,-22-22 16,-21 22-16,0-21 0,0 21 0,0 0 15,0-1-15,-21 22 16,21-21-16,-22 21 0,1 0 0,-21 0 16,21 0-16,21 21 0,-21 1 15,21-1-15,0 0 16,21 0-16,0 0 15,-21 0-15,21-21 0,0 22 16,0-1-16,1-21 0,-1 21 0,-21 0 16,21 0-16,-21 0 0,0 1 15,0-1-15,0 0 16,21 0 0,0-21-1,0 0-15,1 0 0,-1 0 16,0 0-16,0 0 0,0-21 0,22 21 15,-22-21-15,0 0 0,0-1 0,0 1 16,0 0-16,1 0 0,-1 0 16,0 0-16,0-22 0,0 22 15,-21 0-15,0 0 0,21 0 16,-21 42 15,-21 0-15,21 0-16,0 0 0,-21 0 15,21 1-15,-21-1 0,21 0 0,-21 0 16,21 0-16,0 0 16,0 1-16,0-1 15,21-21-15,0 0 0,0 0 0,22 0 0,-22 0 16,0 0-16,21 0 0,1 0 16,-22 0-16,21-21 0,-21 21 15,22-22-15,-22 1 0,0 0 0,21 0 16,-21 0-16,1 0 0,-1-1 15,-21 1-15,21 0 0,0 0 0,0 21 16,-21-21-16,0 0 0,21-1 0,1 1 16,-22 42 15,0 1-15,0-1-16,0 0 0,-22 21 15,1-21-15,21 22 0,0-1 0,0-21 16,0 43-16,0-22 0,0 0 15,0 22-15,0-22 0,0 22 0,0 20 16,0-20-16,0 21 0,0-22 0,0 1 16,0 20-16,0-20 0,0-1 0,21 22 15,-21-22-15,22 1 0,-22-1 16,0 1-16,0-22 0,0 22 0,0-22 16,0 0-16,0-20 0,-22-1 0,1 0 15,0 0-15,-21-21 0,21 0 16,-22-21-16,22 0 0,-21 0 0,21-1 15,-22-20-15,22 0 0,0-22 16,0 22-16,21-22 0,-21 1 0,21-1 16,0-20-16,0-1 0,0 22 0,0-22 15,21 0-15,0 1 0,21 20 16,-21 1-16,1-1 0,-1 22 16,21-1-16,-21 1 0,22 0 0,-22 21 15,21-22-15,0 22 0,1-21 0,-22 21 16,21-1-16,-21 1 0</inkml:trace>
  <inkml:trace contextRef="#ctx0" brushRef="#br1" timeOffset="187264.41">16214 5419 0,'0'0'0,"-22"21"32,1-21-32,0 42 15,0-21-15,-21 1 0,20 20 0,-20-21 16,0 21-16,21-20 0,-22 20 16,1 0-16,0-21 0,-1 1 0,1 20 15,21-42-15,0 21 0,-22 0 16,22-21-16,42 0 31,0 0-15,1 0-16,20 0 0,-21 21 15,21 1-15,1-22 0,-22 21 0,21-21 16,1 21-16,-1-21 0,0 21 16,1-21-16,-1 0 0,-21 21 0,21-21 15,-20 0-15,-1 0 0,0 0 0,0 0 16,0 0-16,-42-21 31</inkml:trace>
  <inkml:trace contextRef="#ctx0" brushRef="#br1" timeOffset="187848.06">16997 5313 0,'0'0'0,"0"-21"0,0 0 15,21-1-15,0 1 0,-21-21 16,21 21-16,-21 0 0,0-1 0,0 1 16,21 0-16,-21 42 31,0 0-31,-21 1 0,0 20 0,21 0 16,-21 1-16,-21-1 0,20 21 15,1 1-15,0-1 0,-21 1 0,21-1 16,-22 22-16,1-21 0,21-1 15,-22 1-15,1-1 0,21 1 0,0-22 16,0 0-16,-1 1 0,1-1 0,21-21 16,-21 21-16,21-20 15,0-1-15,0 0 0,0-42 47,21 0-47,0-1 0,-21 1 0,22-21 16</inkml:trace>
  <inkml:trace contextRef="#ctx0" brushRef="#br1" timeOffset="188311.79">17441 5503 0,'0'0'0,"21"-21"0,1 21 0,-1 0 16,-21-21-16,0 0 15,0 0 1,-21 21 0,-1 0-1,1 0-15,-21 0 0,21 21 16,-22-21-16,1 21 0,0 0 0,-1 0 16,22 1-16,-21-1 0,21 0 0,-22 0 15,22 0-15,21 0 16,0 1-16,0-1 0,21-21 15,1 21-15,-1-21 0,0 21 16,21-21-16,-21 21 0,22-21 16,-22 21-16,21 1 0,-21-22 0,1 21 15,-1 0-15,-21 0 0,0 0 16,0 0-16,-21 1 0,-1-22 16,1 21-16,-21-21 0,0 0 0,-1 0 15,22 0-15,-21 0 0,-1 0 16,1 0-16,21 0 0,-21 0 0,20 0 15,1-21-15,21-1 16,0 1-16,21 21 16,1-21-1,-1 21-15,21 0 0,-21 0 16,22-21-16,-22 21 0,21 0 0</inkml:trace>
  <inkml:trace contextRef="#ctx0" brushRef="#br1" timeOffset="188684.1">17843 5546 0,'0'0'0,"0"-21"0,0-1 16,0 1 0,0 42 15,0 1-31,0-1 0,0 0 15,0 0-15,0 21 0,0-20 0,0 20 16,-21 0-16,21 1 0,-21 20 16,21-21-16,0 1 0,0-1 0,-21 22 15,0-22-15,21 0 0,0 22 0,-21-22 16,-1 0-16,1 22 0,0-22 16,21 1-16,0 20 0,-21-21 0,21-20 15,-21 20-15,21-21 0,0 0 16,0 0-16,0 1 0,0-44 31,0 1-15,0 0-16,0-21 0,0 21 0,0-22 15,0 1-15,0 0 0,0-1 16,0-20-16,0 20 0</inkml:trace>
  <inkml:trace contextRef="#ctx0" brushRef="#br1" timeOffset="188951.94">17716 5567 0,'0'0'0,"0"-21"0,22-22 0,-22 22 16,21 0-16,-21 0 0,21 0 16,0 21-16,0 0 15,0-21-15,1 21 0,-1 0 16,0 0-16,0 0 0,0 0 0,0 21 16,1 0-16,20-21 0,-42 42 0,21-21 15,-21 1-15,0 20 0,0-21 16,0 21-16,-21-20 0,0 20 0,0-21 15,-1 0-15,1 0 0,-21 1 16,21-1-16,0 0 0,-1-21 0,1 0 16,0 21-16,0-21 0,21-21 31,21 21-31,0-21 16,0 0-16,1 21 0</inkml:trace>
  <inkml:trace contextRef="#ctx0" brushRef="#br1" timeOffset="189415.68">18648 5419 0,'0'0'16,"0"-21"-16,-21 21 15,-1-22-15,1 22 0,0 0 0,0 0 0,0 0 16,0 0-16,-22 22 0,22-22 15,0 21-15,-21 0 0,20 21 16,-20-21-16,21 1 0,0 20 0,0-21 16,-1 21-16,1-20 0,21 20 15,0-21-15,0 0 0,0 0 0,0 1 16,0-1-16,21-21 0,1 0 16,20 0-16,-21 0 0,21 0 15,-20 0-15,20-21 0,0 21 0,-21-22 16,22 1-16,-22 0 0,21-21 15,-21 21-15,1-1 0,-1-20 0,0 21 16,-21 0-16,0 0 0,21-1 0,-21 1 16,21 0-16,-21 0 0,-21 21 47,21 21-47,-21 0 0,21 0 15,0 1-15,0-1 0,0 21 16,0-21-16,0 0 0,0 1 15,0-1-15,0 0 0,0 0 16,21-21-16,0 0 0,0 0 0,1 0 16,-1 0-16,0 0 15,0 0-15</inkml:trace>
  <inkml:trace contextRef="#ctx0" brushRef="#br1" timeOffset="189860.55">19050 5376 0,'0'-21'31,"0"42"-31,0-21 16,-21 22-16,21-1 15,0 0-15,0 0 0,0 0 0,0 22 16,-21-22-16,21 0 0,0 0 0,0 21 16,0-20-16,0-1 0,0 0 15,0 0-15,-22-21 47,22-21-47,0 0 16,0 0-16,0-22 0,0 22 15,0 0-15,0 0 0,22-22 0,-1 22 16,0-21-16,0 21 0,0 0 16,22-22-16,-22 22 0,21 0 0,0 0 15,1 21-15,-1-21 0,0 21 0,-20 0 16,20 0-16,0 0 0,-21 21 15,1 0-15,-1 0 0,0 0 0,0 0 16,-21 22-16,0-22 0,0 21 16,0 1-16,-21-22 0,0 21 15,0-21-15,-1 0 0,1 22 0,0-22 16,0 0-16,0-21 0,21 21 16,21-42 15,0 21-31,0-21 0</inkml:trace>
  <inkml:trace contextRef="#ctx0" brushRef="#br1" timeOffset="190260.32">19918 5122 0,'0'0'0,"0"22"46,21-22-46,-21 21 0,21-21 16,0 21-16,0 0 0,1 0 0,-1-21 16,0 21-16,21 1 0,-21-22 0,22 21 15,-1-21-15,22 21 0,-22-21 16,0 0-16,1 21 0,20-21 16,-42 0-16,22 0 0,-1 21 0,-21-21 15,-42 21 16,0-21-31,0 0 0,-22 22 16,1-22-16,0 21 0,-22 0 0,22 0 16,-1 0-16,1 0 0,0 1 0,-1 20 15,1-21-15,0 21 0,-1-20 16,22-1-16,-21 21 0,21-21 0,0 0 16,-1 1-16,1-1 0,21 0 15,0 0-15,0 0 16,-21-21-1,0 0 1,0 0-16</inkml:trace>
  <inkml:trace contextRef="#ctx0" brushRef="#br1" timeOffset="191207.57">10202 6583 0,'0'0'0,"-21"0"0,0 0 0,0 0 16,0 0-16,-1 0 0,1 0 16,0 0-16,0 0 0,0 0 15,42 0 16,0 0-31,21 0 16,-20 0-16,20 0 0,0 0 16,1 0-16,-1 0 0,21 0 0,1 0 15,-1 0-15,1-21 0,21 21 16,20 0-16,-20 0 0,21-21 0,0 21 16,21 0-16,-21 0 0,-1-22 15,22 22-15,0 0 0,-21 0 0,21 0 16,0 0-16,0 0 0,0-21 15,0 21-15,0 0 0,0 0 0,21 0 16,-21 0-16,22 0 0,-22-21 16,0 21-16,-22 0 0,22 0 0,-21 0 15,0-21-15,0 21 0,-21 0 0,-1 0 16,1-21-16,-22 21 0,1 0 16,-1 0-16,-20-21 0,-1 21 0,0-22 15,1 22-15,-22 0 0,0-21 16,0 21-16,0 0 31,-42 21 32,0-21-63,0 0 0,0 0 15</inkml:trace>
  <inkml:trace contextRef="#ctx0" brushRef="#br1" timeOffset="191355.48">14393 6456 0,'0'0'15,"-21"0"-15,21 21 0,-21-21 0,21 21 16,-21-21 0,21 21-16,-21-21 15,-1 0 1</inkml:trace>
  <inkml:trace contextRef="#ctx0" brushRef="#br1" timeOffset="207000.14">1905 8361 0,'0'-21'0,"0"0"16,0-1-1,0 1-15,0 0 16,0 0-1,0 0-15,0 0 32,0 42-1,0 0-15,0 0-16,0 0 0,0 0 15,0 22-15,0-22 0,0 21 0,0 1 16,0-1-16,0-21 0,-21 21 15,21 1-15,0-1 0,0 0 0,0 1 16,0-1-16,0-21 0,0 22 16,-21-22-16,21 21 0,0-21 0,0 0 15,-22 1-15,22-1 0,0 0 16,0 0 0,0-42 15,0 0-16,22 0-15</inkml:trace>
  <inkml:trace contextRef="#ctx0" brushRef="#br1" timeOffset="207723.87">2328 8615 0,'0'21'47,"0"0"-31,0 0-1,0 1 1,21-22-1,1 0-15,-1 0 16,0-22 0,0 22-16,-21-21 0,0 0 15,0 0 1,0 0 0,-21 21-16,0 0 15,0 0 1,-1 21-16,1 0 0,21 0 15,0 0 1,0 1 0,21-22-1,1 0-15,-1 0 16,0-22 0,-21 1-1,0 0 1,-21 21 15,0 0-31,21 21 31,0-42 32</inkml:trace>
  <inkml:trace contextRef="#ctx0" brushRef="#br1" timeOffset="208403.92">1630 8192 0,'0'0'0,"0"-22"16,0 1 0,21 21-1,0-21-15,0 21 16,-21-21-16,21 21 15,1 0-15,-1 0 0,0 0 0,21 0 16,-21 0-16,22 0 0,-22 0 16,21 21-16,-21 0 0,22 0 0,-22 1 15,21-1-15,1 0 0,-22 0 16,21 21-16,-21-20 0,0 20 0,1-21 16,-1 21-16,0 1 0,-21-22 15,0 21-15,0 1 0,0-22 0,-21 21 16,0 0-16,-1 1 0,-20-1 15,0 0-15,21-20 0,-22 20 0,1-21 16,0 21-16,-1-20 0,1-1 16,-22 21-16,22-21 0,0-21 15,-22 21-15,22 1 0,0-22 16,-22 0-16,22 0 0,21 0 0,-22 0 16,22 0-16,0 0 0,0 0 15,0-22-15,21 1 0,0 0 16,21 21-1,0 0-15,0-21 0,0 21 0,0-21 16,1 21-16,20-21 0,-21-1 16,21 22-16,1-21 0</inkml:trace>
  <inkml:trace contextRef="#ctx0" brushRef="#br1" timeOffset="208884.05">2307 8636 0,'0'0'15,"0"-21"-15,-21 0 0,21 0 16,0-1-16,0 1 16,0 0-1,21 21-15,0 0 0,0 0 16,1 0-1,20 0-15,-21 21 0,0 0 0,0-21 16,1 22-16,-1-1 0,0 21 16,-21-21-16,0 0 0,0 22 0,0-22 15,0 21-15,0-21 0,0 1 16,0 20-16,-21-21 0,0 0 0,-1 0 16,22 1-16,-21-22 0,0 21 15,0-21-15,21-21 16,0-1-1,0 1-15,0 0 0,0 0 0,0-21 16,0 20-16,21-20 0,-21 21 16,21-21-16,0 20 0,-21 1 15,22 0-15,-1 0 0,-21 0 0,21 0 16,0-1-16,0 22 0,0 0 16,-21-21-16,22 21 0,-1 0 0,0 0 15,-21 21 1,0 1-1,0-1 1</inkml:trace>
  <inkml:trace contextRef="#ctx0" brushRef="#br1" timeOffset="209443.8">3154 8657 0,'0'0'0,"0"-21"0,42-42 31,-42 41-31,0 1 0,0 0 0,0 0 16,0 0-16,-21 0 16,0 21-16,0 0 0,-1-22 0,1 22 15,0 0-15,0 0 0,0 0 0,0 22 16,-1-1-16,1 0 15,-21 0-15,21 0 0,0 22 0,-1-22 16,1 21-16,0 0 0,0-20 16,21 20-16,0 0 0,0-21 0,0 22 15,0-22-15,0 0 0,21 0 16,0-21-16,0 21 0,1-21 0,-1 0 16,0 0-16,0 0 0,0 0 0,0 0 15,1-21-15,-1 0 0,0 0 16,0 0-16,0 0 0,0-1 0,-21-20 15,22 21-15,-22-21 0,0 20 16,0-20-16,0 21 0,0-21 0,0 20 16,0 1-16,0 0 15,0 0-15,0 42 32,0 0-32,0 0 15,0 1-15,0 20 0,0-21 0,0 0 16,0 22-16,0-22 0,0 0 15,0 21-15,0-21 0,0 1 0,0-1 16,0 0-16,21-21 16,0 0-16,0 0 15,0 0-15,0 0 0,1-21 16,-1 0-16,0-1 0,-21 1 16,21 0-16</inkml:trace>
  <inkml:trace contextRef="#ctx0" brushRef="#br1" timeOffset="210011.22">3556 8424 0,'0'22'16,"0"-1"0,0 0-16,0 0 0,0 21 15,0-20-15,0-1 0,0 21 16,0-21-16,0 0 0,0 22 15,-21-22-15,21 0 0,0 0 0,0 0 16,0 1-16,0-1 0,0 0 16,21-21-1,-21-21-15,21 0 16,0-1-16,-21 1 0,21 0 16,1 0-16,-1 0 0,-21-22 0,21 22 15,0 0-15,0 0 0,-21 0 16,21 0-16,1-1 0,-22 1 0,21 21 15,0 0-15,-21-21 0,21 21 16,0 0-16,-21 21 16,21 0-16,-21 1 0,0-1 15,22 0-15,-22 0 0,0 0 0,0 0 16,0 1-16,21-1 0,-21 0 16,21 0-16,-21 0 0,21-21 0,-21 21 15,21-21-15,0 0 16,1 0-16,-1 0 15,0-21-15,-21 0 0,0 0 0,21 0 16,-21 0-16,21-1 0,-21-20 16,0 21-16,0 0 0,0-22 0,0 22 15,0 0-15,0 0 16,0 0-16,0 0 0,0-1 0,-21 1 16</inkml:trace>
  <inkml:trace contextRef="#ctx0" brushRef="#br1" timeOffset="210575.51">4508 7938 0,'0'0'0,"-21"-22"0,0 1 0,21 0 15,-21 0-15,0 0 0,0 0 16,-1 21 0,1 0-16,21 21 15,0 0-15,0 21 0,0-21 16,0 22-16,0-1 0,0 0 0,0 22 16,-21-22-16,21 22 0,0-22 15,0 0-15,-21 22 0,21-22 0,0 1 16,0-1-16,0 0 0,0-21 0,-21 22 15,21-22-15,0 0 16,-21 21-16,21-20 0,-22-1 16,22-42 15,0-1-31,0 1 16,0 0-16,0 0 0,0 0 15,0 0-15,0-1 0,0-20 0,22 21 16,-1 21-16,0-21 0,0 0 0,0-1 15,22 1-15,-22 21 0,0 0 16,21-21-16,-21 21 0,22 0 0,-22 0 16,0 0-16,21 0 0,-20 21 15,-1 0-15,0 1 0,-21-1 16,0 0-16,0 0 0,0 21 0,0-20 16,0 20-16,0-21 0,0 0 15,-21 22-15,-22-22 0,22 21 0,0-21 16,-21 0-16,21 1 0,-22-22 0,22 21 15,-21-21-15,21 21 0,-1-21 16,-20 0-16,21 0 0,0 0 0,0 0 16,21-21-16,0 0 0,0-1 15,0 1-15,0 0 16,21 0-16,0 21 0,0-21 16,21 0-16</inkml:trace>
  <inkml:trace contextRef="#ctx0" brushRef="#br1" timeOffset="211087.22">5376 8446 0,'0'0'0,"0"-22"0,0 1 0,0 0 0,0 0 15,-21 0-15,21 0 0,-21-1 16,0 1-16,0 0 0,-1 21 0,1 0 15,0 0-15,0 0 0,0 0 16,-22 0-16,22 21 0,0 0 16,0 1-16,0-1 0,-22 21 0,22-21 15,0 22-15,0-22 0,21 21 16,-21 0-16,21-20 0,-21 20 0,21 0 16,0-21-16,0 22 0,0-22 0,0 0 15,21 0-15,0 0 0,0-21 16,0 22-16,0-22 0,22 0 0,-22 0 15,0 0-15,21-22 0,-20 22 0,-1-21 16,0 0-16,21 0 0,-21 0 16,1-22-16,-22 22 0,21 0 0,0-21 15,-21-1-15,21 1 0,-21 21 16,0-21-16,0 20 0,0 1 16,0 0-16,0 0 0,0 0 0,-21 42 31,21 0-31,-21 0 0,21 0 0,-21 1 15,21 20-15,0-21 0,0 21 0,0-20 16,0 20-16,0-21 0,0 21 16,0-20-16,0-1 0,0 0 0,0 0 15,0 0-15,21-21 0,0 21 0,0-21 16,0 0-16,0 0 0,1 0 16,-1 0-16,21-21 0,-21 21 0,22-21 15,-22 0-15</inkml:trace>
  <inkml:trace contextRef="#ctx0" brushRef="#br1" timeOffset="211357.09">6054 8403 0,'0'0'0,"21"-21"0,-21 0 0,0 0 0,0 0 16,0-1-16,0 1 0,-21 21 16,-1 0-1,1 0-15,0 0 0,0 21 0,0 1 16,0-1-16,-1 21 0,1-21 15,0 22-15,0-22 0,0 21 0,0-21 16,21 22-16,-22-1 0,22-21 0,0 0 16,0 22-16,0-22 0,0 0 15,22 0-15,-1 0 0,21 0 16,-21-21-16,0 0 0,1 22 0,-1-22 16,21 0-16,-21 0 0,0 0 15,22-22-15,-22 1 0,0 0 0,21 0 16,-20-21-16,-1 20 0</inkml:trace>
  <inkml:trace contextRef="#ctx0" brushRef="#br1" timeOffset="212219.64">6540 7768 0,'0'0'0,"0"-21"0,-21 21 15,0 21 1,21 0-16,-21 1 0,21 20 0,0-21 15,0 21-15,-21 1 0,21-1 16,-21 22-16,21-22 0,0 21 0,0-20 16,-22 20-16,22-20 0,-21 20 0,21-21 15,0 1-15,0-22 0,0 21 16,-21-21-16,21 22 0,0-22 0,-21 0 16,21 0-16,0 0 0,0-42 46,0 0-46,0 0 0,0 0 0,0 0 16,0-22-16,0 22 0,21 0 16,0 0-16,0-22 0,1 22 0,-1 0 15,0-21-15,0 21 0,0-1 0,22 1 16,-22 21-16,0-21 0,0 21 16,0 0-16,0 0 0,1 0 0,-1 0 15,-21 21 1,0 0-16,-21 1 0,-1-22 15,1 21-15,0 0 0,0-21 0,0 21 16,0 0-16,-1-21 0,1 0 0,0 0 16,0 0-1,0 0 1,21 21 15,0 1-31,0-1 0,0 0 16,0 0-16,0 0 0,0 0 15,0 1-15,21-1 0,-21 0 16,21 0-16,-21 0 0,21 0 0,0-21 16,-21 22-16,22-1 0,-1-21 0,0 21 15,0-21-15,0 0 0,0 0 16,1 0-16,20 0 0,-21 0 16,21 0-16,-20 0 0,20-21 0,-21 0 15,21-1-15,-20 1 0,20 0 16,-21 0-16,21-21 0,1 20 0,-22-20 15,0 21-15,0-21 0,0 20 0,1 1 16,-1 0-16,-21 0 0,0 0 16,-21 21-1,-1 0-15,1 21 16,21 0-16,0 0 16,0 0-16,0 1 0,0-1 15,0 0-15,0 21 0,21-21 0,-21 1 16,22-1-16,-22 0 0,21 0 15,-21 0-15,0 0 0,0 1 0,0-1 16,0 0-16,0 0 0,0 0 16,-21 0-16,-1-21 0,1 0 15,0 0-15,0 0 0,0 0 16,0 0-16,-1 0 16,1-21-1,0 21-15,0-21 0</inkml:trace>
  <inkml:trace contextRef="#ctx0" brushRef="#br1" timeOffset="212904.17">1693 9229 0,'0'0'0,"-63"0"15,42-21-15,-1 21 0,1 0 16,42 0 15,1-22-31,-1 22 16,21 0-16,0 0 0,1 0 15,-1 0-15,0 0 0,22 0 16,-1 0-16,22 0 0,0 0 0,-1 0 16,22 0-16,21 0 0,-21 0 0,21 0 15,0 0-15,0 0 0,0 0 16,0 0-16,21 0 0,0 0 0,1-21 16,-1 21-16,0 0 0,0 0 0,21-21 15,-20 21-15,20-21 0,-21 21 16,21 0-16,-20-21 0,-1 21 0,0 0 15,0 0-15,0 0 0,0-21 16,-21 21-16,0 0 0,0 0 0,0 0 16,-21 0-16,21 0 0,-21 0 15,0 0-15,-21 0 0,-1 0 0,-20 0 16,-1 0-16,-20 0 0,-1 0 16,-21 0-16,0 0 0,0 0 15,-21-22-15,-21 22 31,0 0-15,0 0 0</inkml:trace>
  <inkml:trace contextRef="#ctx0" brushRef="#br1" timeOffset="213704.15">1058 9800 0,'0'0'0,"0"-21"0,0 0 16,0 0-16,0 0 16,-21 21-1,21 21 1,0 21-16,0-21 0,0 22 16,0-1-16,0 0 0,0 1 0,-21 20 15,21-21-15,0 1 0,-21-1 16,21 0-16,-21 1 0,-1-1 15,22-21-15,-21 22 0,21-22 16,0 0-16,0 0 0,-21 0 16,21-42 15,0 0-15,21 0-16,-21 0 0,21-1 0</inkml:trace>
  <inkml:trace contextRef="#ctx0" brushRef="#br1" timeOffset="214011.98">1376 10033 0,'0'0'0,"0"21"16,0 0 0,0 1-1,21-22 16,0 0-31,0 0 16,0-22-16,-21 1 0,0 0 16,-21 21 15,0 0-31,0 0 16,0 21-16,21 0 15,-21-21-15,21 22 0,0-1 16,21-21-1,0 0-15,0 0 0,0 0 16,22 0-16,-22 0 0</inkml:trace>
  <inkml:trace contextRef="#ctx0" brushRef="#br1" timeOffset="-214023.56">2752 9864 0,'0'0'0,"0"-21"0,21-1 16,-21 1-16,21 0 0,-21 0 0,0 0 15,0 0-15,0-1 0,21 1 16,-21 0-16,0 0 0,0 0 0,0 0 16,0-1-1,0 44 1,-21-1-16,21 0 16,-21 21-16,0-21 0,21 22 15,-22-1-15,1 22 0,0-22 0,21 21 16,-21-20-16,0 20 0,0-20 15,-22 20-15,22-21 0,0 22 0,-21-22 16,20 1-16,1-1 0,-21 0 16,21-21-16,0 1 0,-1 20 0,1-21 15,0 0-15,0-21 16,0-21 0,21 0-16,-21 0 0,21-22 15,0 22-15,-22-21 0,22 21 16,0-22-16,0 1 0,0 0 0,0 21 15,0-22-15,0 22 0,0 0 16,0 0-16,0 0 0,22-1 0,-1 1 16,0 21-1,0 0-15,0 0 0,0 0 0,-21 21 16,22-21-16,-1 22 0,-21-1 16,0 0-16,21 21 0,-21-21 0,21 1 15,0 20-15,-21-21 0,21 21 16,1-20-16,-22-1 0,21 21 0,0-21 15,0 0-15,0-21 0,0 22 16,1-1-16,20-21 0,-21 0 16,0 0-16,22 0 0,-22 0 0,21-21 15,-21-1-15,22 1 0,-22 0 16,21 0-16,-21 0 0,22 0 0,-22-1 16,0-20-16,0 21 0,0 0 15,0 0-15,-21-1 0,0 1 0,22 0 16,-22 0-16,0 0 0,0 0 0,0-1 15,0 1 1,-22 21-16,1 0 16,0 21-1,0 1-15,21-1 16,-21 0-16,21 0 0,0 0 0,0 22 16,0-22-16,0 0 0,0 21 15,0-21-15,0 1 0,0-1 0,0 21 16,21-21-16,0-21 0,0 21 15,0 1-15,1-22 0,-1 0 0,21 0 16,-21 0-16,22 0 0,-22-22 0,21 1 16,0 0-16,1 0 0,-1 0 15,0 0-15,1-1 0,-1 1 0,-21 0 16,0 0-16,1 0 0,-1-22 0,-21 22 16,21 21-16,-21-21 0,0 0 15,0 0-15,0 0 16,-21 21-1,0 0-15,-1 0 16,22 21-16,0 0 0,-21 0 16,0 0-16,21 22 15,0-22-15,0 0 0,-21 0 0,21 0 16,0 0-16,-21 1 0,21-1 0,0 0 16,0 0-16,0 0 0,0 0 15,0-42 16,0 0-31,0 0 0,21 0 16,0 0-16,-21-1 0,21 1 16,0 0-16,1-21 0,-1 21 15,0-1-15,0 1 0,0 0 0,0 0 16,1 0-16,20 0 0,-21 21 0,0 0 16,0-22-16,1 22 0,-1 0 15,0 0-15,0 0 0,-21 22 0,21-1 16,-21 0-16,0 0 15,0 0-15,0 0 0,0 1 0,0-1 16,0 0-16,0 21 0,-21-21 0,21 1 16,0-1-16,-21 0 0,21 0 15,0 0-15,21-21 32,0-21-17,0 0-15,1 0 0,-1 0 0,0-1 16</inkml:trace>
  <inkml:trace contextRef="#ctx0" brushRef="#br1" timeOffset="-213344.95">4635 10075 0,'22'-21'0,"-22"0"16,0 0-16,0 0 15,0 0-15,-22 21 0,1 0 16,0 0-16,0 0 15,0 0-15,0 0 0,-1 0 16,1 0-16,0 21 0,0 0 0,0 0 16,-22 0-16,22 0 0,0 22 15,-21-22-15,21 0 0,-1 21 0,22-20 16,0-1-16,0 0 0,0 0 16,0 0-16,0 0 0,22-21 15,20 0-15,-21 0 0,0 0 16,22 0-16,-1-21 0,-21 0 15,21 21-15,-20-21 0,-1 0 0,0 0 16,0 21-16,0-22 0,-21 1 0,0 0 16,0 0-16,0 0 15,0 0-15,0-1 16,0 44 15,-21-1-15,21 0-16,-21 0 0,21 21 0,0-20 15,-21 20-15,21 0 0,0 1 16,0-1-16,0 21 0,0-20 0,0 20 16,0 1-16,0-22 0,0 22 0,0 126 31,21-148-31,-21 1 0,0-1 16,21 0-16,-21 1 0,0-1 0,0-21 15,0 22-15,0-22 0,-21 0 16,0 0-16,0 0 0,-1 0 0,1-21 15,-21 0-15,0 0 0,20 0 0,-20 0 16,0 0-16,-1-21 0,1 0 16,21-21-16,-21-1 0,20 1 0,1 0 15,0-1-15,0 1 0,21 0 0,0-22 16,0 22-16,0 0 0,0-22 16,0 22-16,21-1 0,0 1 0,0 0 15,1-1-15,-1 22 0,21-21 0,0 0 16,-20-1-16,20 22 15,0-21-15,1 21 0,-1-22 0,21 22 16,-20-21-16,-1 21 0,0-22 0,-20 22 16,20 0-16</inkml:trace>
  <inkml:trace contextRef="#ctx0" brushRef="#br1" timeOffset="-213052.57">5143 9546 0,'0'0'0,"0"-21"16,0 0-1,0 42 1,-21 0-16,21 22 0,-21-22 16,0 21-16,21 0 0,0 1 0,-21-1 15,21 0-15,-21 22 0,-1-22 16,22 1-16,0-1 0,-21-21 0,0 21 15,21-20-15,-21 20 0,21-21 0,0 0 16,0 0-16,0 1 16,0-44-1,21 1 1,0 0-16,0 0 16,1 0-16</inkml:trace>
  <inkml:trace contextRef="#ctx0" brushRef="#br1" timeOffset="-212580.6">5376 9462 0,'0'0'0,"0"21"31,0 0-31,0 0 16,0 0-16,0 22 0,0-1 15,0 0-15,0 1 0,0-1 0,-21 0 16,21 1-16,-21-1 0,21 0 15,0-21-15,0 22 0,-21-1 16,21-21-16,-21 0 0,21 1 0,0-1 16,0 0-16,0 0 0,-22 0 0,1-21 31,21-21-15,0 0-16,0 0 0,0 0 15,21-1-15,1-20 0,-1 21 16,0 0-16,0-22 0,0 22 0,0-21 15,1 21-15,20 0 0,-21-22 16,21 22-16,1 0 0,-22 0 16,21 21-16,-21 0 0,1 0 0,20 0 15,-21 0-15,0 21 0,0 0 16,-21 0-16,0 0 0,0 22 0,0-22 16,0 21-16,0 1 0,0-22 0,0 21 15,-21 0-15,0-20 0,0-1 16,21 0-16,-21 0 0,21 0 0,-21 0 15,21-42 17,0 0-32,0 0 15,0 0-15</inkml:trace>
  <inkml:trace contextRef="#ctx0" brushRef="#br1" timeOffset="-212386.71">5016 9885 0,'0'0'0,"-21"-21"16,42 21-16,1-21 15,-1 21-15,0 0 0,21 0 16,-21-22-16,22 22 0,-1 0 0,-21 0 16,22 0-16,-1 0 0,0 0 0,-21 0 15,1 0-15,-1 0 0,0 0 16</inkml:trace>
  <inkml:trace contextRef="#ctx0" brushRef="#br1" timeOffset="-211253.25">6329 10139 0,'63'-42'32,"-63"20"-32,21 22 0,1-21 15,-22 0-15,21 0 0,0-21 16,0 20-16,0 1 0,-21 0 0,0-21 0,21 21 16,-21-1-16,22 1 0,-22 0 15,0 0-15,0 42 31,-22 0-31,1 0 16,0 1-16,21 20 0,-21-21 16,0 21-16,21-20 0,-21 20 0,-1-21 15,22 21-15,-21-20 0,21-1 16,0 0-16,0 0 0,0 0 0,0 0 16,0 1-16,21-1 0,1-21 15,-1 0-15,0 0 0,0 0 16,21 0-16,1 0 0,-1-21 0,0 21 15,-20-22-15,20 1 0,0 0 16,1 0-16,-22 0 0,0-22 16,0 22-16,-21 0 0,21-21 0,-21-1 15,0 22-15,0-21 0,-21 21 0,-21-22 16,21 22-16,-1 0 0,-20 21 16,0-21-16,-1 21 0,1 0 0,0 0 15,-1 0-15,22 0 0,0 0 0,-21 21 16,42 0-16,0 0 15,0 1-15,21-1 16,0-21-16,0 0 0,22 0 16,-1 0-16,0 0 0,1 0 0,20 0 15,-21 0-15,22 0 0,-22 0 16,22-21-16,-22-1 0,0 22 0,1-21 16,-1 0-16,-21 0 0,22 0 15,-22 21-15,-21-21 0,21-1 0,-21 1 16,0 0-16,0 0 15,0 0-15,0 0 16,-21 42 0,21 0-1,0 0-15,0 0 0,0 0 16,0 22-16,0-1 0,0 0 0,0 22 16,0-22-16,0 1 0,0 20 15,0-21-15,0 22 0,0-1 0,0 1 16,0-1-16,0 22 0,0-21 0,0-1 15,0 22-15,0-22 0,0 1 16,0-1-16,0 1 0,0-1 0,0 1 16,0-1-16,0 1 0,0-1 0,0 1 15,0-1-15,0 1 0,-21-22 0,-1 0 16,22 1-16,-21-22 0,0 0 16,21 0-16,-21 0 0,0-21 0,0 0 15,-1-21-15,22 0 16,-21 0-16,0 0 0,21-22 0,-21-20 15,0 21-15,0-22 0,21 1 16,0-1-16,-22-21 0,22 22 0,-21-1 16,21-20-16,0 20 0,0-20 0,0 20 15,0 1-15,0-1 0,21 1 16,1 20-16,-1 1 0,-21 0 0,21-1 16,21 22-16,-21-21 0,1 21 0,-1-1 15,0 1-15,0 0 0,0 0 16,0 0-16,1 21 0,-1-21 0,0-1 15,0 22-15</inkml:trace>
  <inkml:trace contextRef="#ctx0" brushRef="#br1" timeOffset="-210776.65">8086 9398 0,'-43'0'0,"86"0"0,-107 0 0,43 0 15,0 0-15,0-21 0,42 0 32,0 21-32,21 0 0,1 0 0,-1-21 15,0 21-15,22-22 0,-22 22 16,22 0-16,-1 0 0,1 0 15,-1-21-15,1 21 0,-1 0 0,1 0 16,-22 0-16,0 0 0,1 0 16,-22 0-16,0 0 0,-42 0 15,0 0-15,-1 0 16,-20 21-16,21-21 0,-21 0 16,20 0-16,-20 0 0,21 0 0,-21 0 15,20 0-15,1 0 0,0 0 0</inkml:trace>
  <inkml:trace contextRef="#ctx0" brushRef="#br1" timeOffset="-210436.84">8403 9335 0,'-21'0'16,"21"21"-1,0 0-15,0 0 16,0 0-16,0 0 0,0 1 0,0-1 15,0 21-15,-21-21 0,21 22 16,-21-1-16,21 0 0,0 1 0,0-1 16,-22 21-16,22-20 0,-21-1 0,21-21 15,-21 22-15,21-1 16,0-21-16,0 0 0,0 22 0,-21-22 16,21 0-16,0 0 0,0 0 31,0-42 16,0 0-32,0 0-15,21 0 16,-21-1-16</inkml:trace>
  <inkml:trace contextRef="#ctx0" brushRef="#br1" timeOffset="-209840.65">8805 9885 0,'-21'0'16,"0"0"0,42 0 30,0 0-46,0 0 16,1 0-16,-1 0 16,0 0-16,0-21 0,0 21 0,0-21 15,1 21-15,-22-22 0,21 22 16,-21-21-16,0 0 0,0 0 16,0 0-16,0 0 15,-21 21-15,-1 0 16,1 0-16,0 0 0,0 0 15,0 0-15,0 21 0,-1-21 16,1 21-16,0 0 0,21 0 0,-21 0 16,21 22-16,-21-22 0,21 0 15,-21 0-15,21 22 0,0-22 0,0 0 16,0 0-16,0 0 0,0 0 0,0 1 16,0-1-16,21-21 15,0 21-15,0-21 0,0 0 16,0 0-16,1 0 0,-1 0 15,21 0-15,-21 0 0,0 0 0,22-21 16,-22 0-16,0 21 0,21-22 16,-20 1-16,-1 0 0,0 21 0</inkml:trace>
  <inkml:trace contextRef="#ctx0" brushRef="#br1" timeOffset="-209572.8">9313 9758 0,'0'-21'16,"0"42"-16,0-63 0,0 20 15,21 22 17,1 22-17,-1-1-15,-21 0 0,21 0 16,0 0-16,0 0 0,-21 1 0,21-1 16,1 0-16,-1 21 0,0-21 0,0 1 15,-21-1-15,21 0 0,0-21 16,-21 21-16,0 0 0,22 0 15,-22-42 32,0 0-47,0 0 0,0 0 0</inkml:trace>
  <inkml:trace contextRef="#ctx0" brushRef="#br1" timeOffset="-209305.5">9715 9652 0,'0'0'0,"0"-21"16,-21 21 0,0 0-16,0 0 15,0 21-15,0 0 0,-1 0 16,1 22-16,0-22 0,0 0 0,0 21 16,0-20-16,-1 20 0,-20-21 15,21 21-15,0-20 0,0-1 0,-1 21 16,1-21-16,21 0 0,-21-21 0,21 22 15,-21-1-15,21 0 16,21-21 0,0 0-16,0-21 15,1 0-15,-1-1 0,0 1 16,0 0-16,0 0 0,0 0 16</inkml:trace>
  <inkml:trace contextRef="#ctx0" brushRef="#br1" timeOffset="-208956.69">10223 9208 0,'0'0'0,"0"-22"16,-21 22-1,0 0-15,0 22 0,0-1 16,0 0-16,-1 0 0,22 0 15,-21 22-15,0-1 0,0-21 0,0 43 16,21-22-16,0 0 0,-21 1 0,21 20 16,-22-21-16,22 1 0,0-1 15,0 0-15,0 1 0,0-1 16,0 0-16,0-20 0,0-1 0,0 21 16,0-21-16,0 0 15,0 1-15,22-22 0,-22 21 16,21-21-16,0 0 15,0 0-15,0 0 0,0-21 16,1-1-16,-1 1 16,0 0-16,-21 0 0,0 0 0,21 0 15,0-22-15</inkml:trace>
  <inkml:trace contextRef="#ctx0" brushRef="#br1" timeOffset="-208704.84">9864 9631 0,'0'0'0,"21"0"16,0 0-1,0-21-15,21 21 0,-20 0 0,20 0 16,0 0-16,1-21 0,-1 21 16,0 0-16,1 0 0,-1 0 0,0 0 15,1-22-15,-22 22 0,0 0 0,0 0 16,0 0-16,-42 0 47,0 0-32,0 0-15</inkml:trace>
  <inkml:trace contextRef="#ctx0" brushRef="#br1" timeOffset="-208045.24">11747 9589 0,'0'0'0,"0"-22"0,0 1 16,0 0 0,0 0-1,0 42 1,0 0 0,0 0-16,0 1 0,0-1 0,-21 0 15,21 21-15,-21-21 0,21 22 16,0-22-16,0 21 0,0-21 0,-21 22 15,21-22-15,0 0 0,-21 0 16,21 0-16,0 1 0,-21-1 0,21 0 16,0 0-16,0-42 47,21 21-47,0-21 0,0 0 0</inkml:trace>
  <inkml:trace contextRef="#ctx0" brushRef="#br1" timeOffset="-207601.49">12361 9525 0,'21'0'0,"-42"0"0,42-21 0,-21 0 16,-21 21-1,0 0-15,0 0 16,-21 0-16,20 21 0,1-21 0,-21 21 15,21 0-15,-22 0 0,22 1 16,0-1-16,0 0 0,0 0 0,0 0 16,21 0-16,0 1 0,0-1 15,0 0-15,21-21 16,0 0-16,0 0 0,0 0 0,22 21 16,-22-21-16,21 0 0,-21 0 0,22 0 15,-22 0-15,21 21 0,-21-21 16,0 0-16,1 21 0,-1-21 0,-21 22 15,0-1-15,0 0 0,0 0 16,-21-21 0,-1 21-16,1-21 0,-21 21 0,21-21 15,-22 0-15,22 22 0,0-22 0,-21 0 16,21 0-16,-1 0 0,1 0 16,0 0-16,0 0 15,0 0-15,0 0 31,21-22-31,-22 22 16,22-21-16,0 0 0,0 0 0</inkml:trace>
  <inkml:trace contextRef="#ctx0" brushRef="#br1" timeOffset="-207380.62">11747 9292 0,'0'-21'15</inkml:trace>
  <inkml:trace contextRef="#ctx0" brushRef="#br1" timeOffset="-206768.35">13674 9229 0,'0'0'15,"-22"0"-15,22-21 32,22 21-32,-1 0 0,0 0 15,21 0-15,-21 0 16,22-22-16,20 22 0,-20 0 0,-1 0 15,21-21-15,1 21 0,-22 0 16,22 0-16,-22-21 0,22 21 0,-22 0 16,-21 0-16,0 0 0,0 0 0,1 0 15,-44 0 1,1 21 0,0-21-16,0 0 0,0 0 0,0 21 15,-22-21-15,22 0 0,0 0 16,0 0-16</inkml:trace>
  <inkml:trace contextRef="#ctx0" brushRef="#br1" timeOffset="-206489.51">14055 9208 0,'-43'0'32,"22"0"-32,21 21 15,0 0-15,0 0 0,-21 0 16,21 0-16,0 1 0,0-1 0,-21 21 15,21-21-15,0 22 0,0-1 0,0 0 16,0 1-16,0-1 0,-21 0 16,21 1-16,-22-1 0,22 0 0,0-21 15,0 22-15,0-22 0,-21 21 16,21-21-16,0 1 0,-21-1 16,21 0-1,21-21 1,0-21-1,-21 0-15,22-1 0,-1 1 0,0 0 16,0 0-16</inkml:trace>
  <inkml:trace contextRef="#ctx0" brushRef="#br1" timeOffset="-205817.21">14499 9462 0,'0'0'0,"21"0"0,0 0 0,-42 0 46,0 21-46,0 0 0,21 0 0,-21 21 16,0-20-16,-1-1 0,1 21 16,21 0-16,-21-20 0,21 20 0,-21-21 15,0 21-15,21-20 0,0-1 0,0 0 16,0 0-16,0 0 0,0 0 16,21 1-16,0-22 15,0 0-15,0 0 0,1 0 16,-1-22-16,21 1 0,-21 21 15,0-21-15,-21 0 0,22 0 0,-1 0 16,-21-22-16,0 22 0,0 0 16,0 0-16,0 0 0,0-1 15,0 1-15,0 0 0,0 0 0,-21 0 16,-1 21-16,22-21 16,0-1-1,22 1-15,-1 21 16,0 0-16,21 0 0,-21-21 15,1 21-15,20 0 0,-21 0 0,21 0 16,-20 0-16,20 0 0,-21 0 0,0 0 16,-21 21-16,0 0 15,0 1-15,0-1 0,0 21 0,0-21 16,0 0-16,-21 22 0,0-22 16,0 21-16,0-21 0,21 1 15,0-1-15,0 0 0,-22 0 0,22 0 16,0 0-16,0 1 0,22-22 15,-22 21-15,21-21 0,0 0 16,21 0-16,-21 0 0,1 0 0,20-21 16,-21 21-16,21-22 0,-20 1 0,20 0 15,-21 0-15,0 0 0,0 0 16,1-22-16,-22 22 0,0-21 0,0 21 16,0-22-16,0 22 0,0-21 0,-22 21 15,1-1-15,-21 1 16,21 0-16,0 21 0,-1 0 0,1 0 15,-21 0-15,21 0 0,0 0 0,-1 0 16,1 0-16,0 0 0,0 21 16,21 0-16,-21-21 0,21 22 15,21-22-15,0 0 16,0 0-16</inkml:trace>
  <inkml:trace contextRef="#ctx0" brushRef="#br1" timeOffset="-203888.29">16171 9440 0,'0'-21'16,"-21"21"-1,21-21-15,0 0 0,0 0 16,0 0-16,21-1 0,0 1 15,1 0-15,-22 0 0,21 0 0,0 0 16,0-22-16,0 22 0,-21-21 16,0 21-16,0-1 0,0-20 0,0 21 15,0 0-15,-21 42 32,0 0-32,0 0 0,21 0 15,-21 22-15,-1-1 0,22 0 0,0 1 16,-21-1-16,21 0 0,-21 1 15,0-1-15,21 0 0,0 1 0,0-1 16,-21 0-16,21 1 0,-21-1 0,21 0 16,0-20-16,0 20 0,0-21 15,0 21-15,0-20 0,0-1 0,0 0 16,0-42 15,0 0-15,0-1-16,0 1 0,0 0 15,0 0-15,0-21 0,21 20 16,0-20-16,0 21 0,0-21 0,0 20 16,1 1-16,-1-21 0,21 21 15,-21 21-15,22-21 0,-22-1 0,0 22 16,21 0-16,-21 0 0,1 0 0,-1 0 16,21 0-16,-42 22 0,21-1 15,0 0-15,-21 0 0,22 21 0,-22-20 16,0 20-16,0-21 0,0 0 0,0 22 15,0-22-15,-22 21 0,1-21 16,0 0-16,0 1 0,0-1 16,0-21-16,-1 21 0,1-21 0,-21 0 15,21 0-15,0 0 0,-1 0 16,1 0-16,0 0 0,0 0 0,0 0 16,0-21-16,-1 0 0,22-1 15,-21 22-15,21-21 16,21 42 31,1-21-47,-1 22 0,0-22 15,0 21-15,0-21 0,22 0 0,-22 0 16,0 0-16,21 0 16,1 0-16,-22 0 0,21 0 0,0 0 15,1 0-15,-1 0 0,0-21 0,1-1 16,-22 1-16,21 0 0,-21 0 15,22-21-15,-22 20 0,0-20 0,0 21 16,0-21-16,1-1 0,-1 22 0,-21 0 16,0-21-16,0 20 0,0 1 15,0 0-15,0 42 32,0 0-32,0 1 15,-21-1-15,21 21 0,0-21 0,-22 0 16,22 22-16,0-22 15,0 21-15,0-21 0,0 1 0,0-1 16,22 0-16,-1 0 0,0-21 0,0 21 16,0-21-16,0 0 0,1 0 15,-1 0-15,0 0 0,0 0 0,21 0 16,-20 0-16,-1-21 0,0 0 0,0 0 16,0 0-16,22-22 0,-22 22 15,0-21-15,21-1 0,-21 22 0,22-21 16,-22 0-16,21 20 0,1-20 0,-1 21 15,-21 0-15,21 0 0,1-1 16,-1 22-16,-21 0 0,0 0 0,22 0 16,-22 0-16,0 0 0,-21 22 15,0-1-15,0 0 16,0 0-16,0 0 0,0 0 16,0 1-16,0-1 0,0 0 0,0 0 15,0 0-15,0 0 16,0-42 15,0 0-15,0 0-16,0 0 0,0 0 15,0-1-15,0 1 0,0 0 16,0 0-16,-21 0 16,0 21-16,0-21 15,-1 21-15,1 0 0,0 0 0,0 0 16,0 21-16,0-21 0,-22 21 15,22 0-15,-21 0 0,21 22 0,-22-22 16,22 0-16,0 21 0,0-21 16,-22 22-16,43-22 0,-21 21 0,21-21 15,-21 1-15,21 20 0,0-21 0,0 0 16,21 0-16,0 1 16,1-22-16,-1 0 0,21 0 15,-21 0-15,0 0 0,1 0 16,-1 0-16,0-22 0,0 22 0,21-21 15,-20 0-15,-1 0 0,0-21 16,0 20-16,0-20 0,0 21 0,1-21 16,-22 20-16,21-20 0,0 21 15,0 0-15,-21 0 0,0-1 0,0 1 16,21 21-16,-21-21 0,21 21 16,-21-21-16,0 42 31,0 0-31,-21-21 15,21 21-15,-21 1 0,21 20 16,-21-21-16,21 0 0,0 22 16,-21-1-16,0-21 0,21 21 0,0 1 15,-22-1-15,22 0 0,0 1 0,-21-1 16,21 0-16,0 1 0,0-1 16,0 0-16,0 22 0,0-22 0,0 1 15,21-1-15,1 21 0,-22-20 0,21 20 16,0 1-16,0-22 0,-21 22 15,21-22-15,-21 21 0,21-20 0,-21-1 16,0 22-16,0-22 0,0 0 0,0 1 16,0-22-16,0 21 0,0 0 15,0-20-15,0-1 0,-21 0 16,0 0-16,21 0 0,0 0 0,-21-21 16,0 0-16,0 0 0,21-21 15,0 0-15,0-21 16,0 21-16,0-1 0,0-20 0,0 0 15,0-1-15,0 1 0,0-21 0,0-1 16,0 1-16,0-1 0,0 1 0,0-22 16,0 21-16,0 1 0,0-22 15,21 22-15,-21-1 0,21 1 0,0 20 16,-21-20-16,21 21 0,-21-1 0,21 1 16,1 0-16,-22 20 0,21-20 15,0 21-15,-21-21 0,0 20 16,0 1-16,0-21 0,0 21 0</inkml:trace>
  <inkml:trace contextRef="#ctx0" brushRef="#br1" timeOffset="-203406.59">16849 8869 0,'0'0'0,"0"21"0,0 0 0,-22-21 15,22 21-15,0 1 16,22-22 0,-1 0-16,0 0 15,0 0-15,-21-22 16,0 1-1,0 0 1,0 0-16,-21 21 16,21 21 31</inkml:trace>
  <inkml:trace contextRef="#ctx0" brushRef="#br1" timeOffset="-191364.47">847 11557 0,'0'0'0,"-22"0"16,1 0 15,0 0-31,0 0 31,21-21-15,0 0-1,0 0-15,0-1 16,0 1-16,21 0 16,0 0-16,0 0 0,1 0 15,-1 21-15,0-22 0,0 22 16,0 0-16,0 0 0,1 0 16,-1 0-16,0 0 0,0 0 15,0 22-15,0-1 0,-21 0 0,0 0 16,22 21-16,-22-20 0,0 20 15,0 0-15,0-21 0,0 22 16,0-1-16,-22 0 0,1 1 16,0-22-16,0 21 0,0 1 0,0-1 15,-22-21-15,22 21 0,-21-20 16,21 20-16,-22-21 0,22 0 16,-21 0-16,21 1 0,-22-22 0,1 21 15,21-21-15,-22 21 0,22-21 16,-21 0-16,21 0 0,-22 0 0,22 0 15,-21-21-15,21 0 0,0 21 16,-1-22-16,1 1 0,0 0 0,21 0 16,0-21-16,0 20 0,0 1 15,0 0-15,0 0 0,21 0 0,0 0 16,22-1-16,-22 1 16,0 0-16,21 0 0,1 21 0,-1-21 15,0 21-15,-20 0 0,20 0 16,0 0-16,-21 0 0,22 21 15,-22 0-15,0 0 0,0 0 0,0 1 16,-21-1-16,0 21 0,22-21 16,-22 0-16,21 1 0,-21-1 0,21 0 15,-21 0-15,0 0 0,0 0 16,21 1-16,0-1 0,0-21 16,-21 21-16,22-21 15,-1 0-15,0 0 16,-21-21-1,0 0 1,21-1-16</inkml:trace>
  <inkml:trace contextRef="#ctx0" brushRef="#br1" timeOffset="-191000.68">1545 11896 0,'0'21'15,"0"0"-15,21-21 32,0 0-32,-21-21 15,22 21 1,-22-21-16,0 0 0,0-1 15,-22 22 17,22 22-1,-21-22-15,21 21-16</inkml:trace>
  <inkml:trace contextRef="#ctx0" brushRef="#br1" timeOffset="-180116.04">2371 11155 0,'0'0'0,"-22"0"16,1 0-1,0 0-15,0 0 0,0 0 16,0 0-1,-1 0-15,1 0 0,0 21 16,0-21-16,0 0 0,0 0 31,42 0-15,0 0 0,0 0-16,21 0 0,-20 0 15,20 0-15,0 0 0,22 0 0,-22 0 16,22-21-16,-22 21 0,21-21 15,-20 21-15,20 0 0,-20 0 0,20-21 16,-21 21-16,-20 0 0,20 0 16,-21 0-16,0 0 0,0 0 0,1 0 15,-44 0 32,1 0-47,0 21 16,0-21-16,0 0 0,0 0 0,21 21 15,-22-21-15,1 0 0,0 0 16</inkml:trace>
  <inkml:trace contextRef="#ctx0" brushRef="#br1" timeOffset="-179797.23">2667 11197 0,'-21'0'0,"0"0"31,-1 0-31,1 0 16,0 21 0,21 1-16,0-1 15,0 21-15,0-21 0,0 22 16,0-1-16,0 0 0,0 1 0,-21-1 16,21 0-16,-21 1 0,21-1 0,-21 0 15,21-21-15,0 22 16,-22-1-16,1-21 0,21 22 0,-21-22 15,21 0-15,0 0 0,0 0 16,0 0-16,0-42 31,21 0-15,0 0-16,1 0 0,-22 0 16,21 21-16,0-22 0</inkml:trace>
  <inkml:trace contextRef="#ctx0" brushRef="#br1" timeOffset="-178572.69">2857 11684 0,'0'0'0,"0"21"16,22-21 0,-1 0-1,0 0 1,0 0-16,0 0 0,0 0 15,1-21-15,-1 21 0,-21-21 0,21 0 16,0 21-16,0-21 0,-21-1 16,0 1-16,0 0 0,0 0 15,0 0-15,-21 0 16,0 21 0,0 0-16,0 0 0,-1 21 0,1-21 15,0 21-15,0 0 0,0 0 16,0 0-16,-1 1 0,22-1 0,0 21 15,0-21-15,0 0 0,0 1 0,0-1 16,0 0-16,0 0 0,0 0 16,0 0-16,22 1 0,-1-1 0,0 0 15,0 0-15,0-21 16,0 0-16,1 0 16,-1 0-16,0 0 15,0 0-15,-21-21 0,21 21 16,-21-21-16,21 0 0,1-1 0,-22 1 15,21-21-15,0 21 0,0 0 16,0-1-16,0 1 0,1 0 0,-1-21 16,0 21-16,21-1 0,-21 22 15,1-21-15,20 0 0,0 0 0,-21 21 16,22 0-16,-1 0 0,-21 0 0,22 0 16,-22 0-16,21 21 0,-21-21 15,-21 21-15,0 0 0,21 1 0,-21 20 16,0-21-16,0 0 0,0 0 15,-21 22-15,0-22 0,0 0 0,21 21 16,-21-20-16,0-1 0,-1 0 16,22 0-16,-21 0 15,0-21-15,21-21 32,21 0-32,0 0 15,1-22-15,-1 22 0,0 0 16,0 0-16,0-21 0,0 20 15,1 1-15,-22-21 0,21 21 0,0 0 16,-21-1-16,0 1 0,0 0 0,21 0 16,-21 0-16,21 21 0,-21-21 15,0 42 1,0 0 0,0 0-16,0 0 15,0 22-15,-21-22 0,21 0 0,-21 21 16,21-21-16,-21 22 0,21-22 15,0 0-15,0 0 0,0 0 0,0 1 16,0-1-16,0 0 0,0 0 0,21-21 16,0 21-16,0-21 0,0 0 15,1 0-15,-1 0 0,21 0 0,-21 0 16,0 0-16,22-21 0,-22 0 16,0 21-16,21-21 0,-20 0 0,-1-22 15,0 22-15,0 0 0,0-21 0,0-1 16,1 22-16,-22-21 15,21-22-15,-21 22 0,21 0 0,0-1 16,-21-20-16,0 20 0,21 1 0,0 0 16,-21 21-16,0-22 0,0 1 15,22 21-15,-22 0 0,0-1 0,0 1 16,0 0-16,0 42 31,0 0-31,0 1 16,0 20-16,0 0 0,-22 1 15,22-1-15,0 0 0,-21 22 0,0-22 16,21 0-16,-21 1 0,0-1 0,21 0 16,-21 1-16,21-1 15,0 0-15,-22-20 0,22 20 0,0-21 16,0 21-16,0-20 0,0-1 0,0 0 16,0 0-16,22 0 15,-1-21-15,0 0 0,0 0 16,0 0-16,0 0 0,1 0 15,-1 0-15,0 0 0,0-21 0,0 0 16,0 21-16,-21-21 0,0 0 0,22 21 16,-22-22-16,21 1 0,-21 0 15,0 0-15,0 0 0,0 0 16</inkml:trace>
  <inkml:trace contextRef="#ctx0" brushRef="#br1" timeOffset="-178344.56">4127 11663 0,'22'0'15,"-1"0"1,0 0-16,0 0 0,21 0 16,-20 0-16,-1-21 0,0 21 15,21 0-15,-21-21 0,1 21 0,20 0 16,-21 0-16,0-22 0,0 22 15,1-21-15,-1 21 0,0-21 16,0 21 0,0-21-16</inkml:trace>
  <inkml:trace contextRef="#ctx0" brushRef="#br1" timeOffset="-178008.75">5355 11261 0,'0'0'0,"0"-21"0,0-22 31,-21 43-15,0 0-16,0 0 0,21 21 15,0 1-15,-22-1 0,1 21 16,21-21-16,-21 22 0,21-1 0,0 0 15,0 1-15,-21-1 0,21 0 0,0-21 16,0 22-16,0-1 0,0-21 16,0 0-16,0 22 0,0-22 0,0 0 15,21 0-15,-21 0 0,21 1 16,0-22-16,1 0 16,-1 0-16,0 0 15,21 0-15,-21 0 0,1-22 0,-1 22 16,0-21-16,0 0 0,0 0 15</inkml:trace>
  <inkml:trace contextRef="#ctx0" brushRef="#br1" timeOffset="-177700.93">5694 11303 0,'0'0'0,"0"-63"15,0 41 1,21 22-16,0 0 15,0 0-15,22 0 16,-22 0-16,0 22 0,21-1 0,-21 0 16,22 0-16,-22 0 0,21 0 0,-21 1 15,22 20-15,-22-21 0,0 21 16,0-20-16,0 20 0,-21-21 0,0 21 16,0-20-16,0 20 0,-21-21 0,0 21 15,0-20-15,-21-1 0,20 21 16,1-21-16,-21 0 0,21 1 0,0-1 15,-1-21-15,1 21 0,0-21 16,0 0-16,21-21 31,0 0-31,0-1 0</inkml:trace>
  <inkml:trace contextRef="#ctx0" brushRef="#br1" timeOffset="-176496.88">7091 11451 0,'0'0'16,"0"-21"-16,0 0 0,0 0 15,0 0-15,0-1 0,21 1 0,-21 0 16,0 0-16,0 0 0,0 42 47,0 0-47,0 0 15,0 22-15,0-22 16,0 21-16,0 0 0,0-20 0,0 20 16,-21 0-16,21-21 0,0 22 0,0-22 15,0 0-15,0 0 0,0 0 16,0 1-16,0-1 0,0 0 16,21-21-1,0 0-15,-21-21 16,21 0-16,0-1 0,-21 1 0,22 0 15,-1 0-15,-21 0 0,21 0 0,-21-1 16,21 1-16,-21 0 0,0 0 16,21 0-16,0 0 0,1 21 15,-22 21 17,21 0-32,-21 0 0,0 0 15,0 0-15,0 1 0,21-1 16,-21 0-16,0 0 0,0 0 0,21 0 15,0 1-15,0-22 16,1 0-16,-1 0 0,0 0 16,0 0-16,0 0 0,0 0 15,1-22-15,-1 1 0,0 0 16,0 0-16,0 0 0,0 0 0,1-22 16,-22 22-16,0 0 0,21-21 0,-21-1 15,0 22-15,21 0 0,-21-21 16,0 20-16,0 1 0,0 0 15,0 0-15,0 42 32,0 0-32,0 0 0,0 22 15,0-22-15,0 0 0,0 0 0,0 22 16,0-22-16,0 0 0,0 21 16,0-21-16,0 1 0,0-1 0,0 0 15,21 0-15,0 0 0,0-21 16,1 0-1,-1 0-15,0 0 0,0 0 0,0 0 0,0 0 16,1-21-16,-1 0 0,0 21 0,0-21 16,0 0-16,0-1 15,1 1-15,-22-21 0,0 21 0,21-22 16,-21 22-16,21 0 0,-21-21 0,21 21 16,-21-1-16,0 1 0,0 0 15,0 42 16,0 0-31,0 1 16,0-1-16,0 0 0,0 0 0,-21 21 16,21-20-16,0-1 0,-21 0 0,21 21 15,0-21-15,0 1 0,0-1 16,0 0-16,21-21 31,0 0-31,0 0 0,0 0 16,-21-21-16,22 0 0,-1-1 15,-21 1-15,21 0 0,-21-21 0</inkml:trace>
  <inkml:trace contextRef="#ctx0" brushRef="#br1" timeOffset="-176129.09">8149 10964 0,'0'0'0,"-21"0"0,-64 22 31,85-1-31,-21-21 0,21 21 16,0 0-16,0 0 0,0 0 15,0 1-15,0-1 0,21-21 0,-21 21 16,21-21-16,1 0 0,-1 21 0,0-21 16,0 0-16,0 0 0,0 0 15,1 0-15,-1 0 0,0-21 0,0 21 16,-21-21-16,0 0 0,0-1 15,0 1-15,0 0 16,0 0-16,0 0 0,-21 0 16,0 21-16,0 0 0,-1 0 0,1 0 15,0 0-15,0 0 16,0 0-16,21 21 0,-21 0 16,21 0-16,0 0 0,0 0 15,0 1-15,0-1 16,21-21-16,0 0 15,0 0-15</inkml:trace>
  <inkml:trace contextRef="#ctx0" brushRef="#br1" timeOffset="-175528.43">8657 10943 0,'0'-21'0,"-21"21"0,21-21 16,-21 21-16,0 0 0,-1 0 16,1 21-1,0-21-15,21 21 0,-21 0 0,21 22 16,0-22-16,0 21 0,-21 1 16,21-1-16,0 0 0,-21 1 0,21-1 15,0 0-15,0 1 0,0-1 16,0 0-16,-22-21 0,22 22 15,0-22-15,0 0 0,0 0 0,0 0 16,0 1-16,0-1 0,22-21 16,-1 0-16,0 0 15,0 0-15,0 0 0,0 0 16,1 0-16,-1 0 0,0-21 0,0-1 16,21 1-16,-20 0 0,-1 0 15,0 0-15,0 0 0,0-22 16,0 22-16,1-21 0,-1-1 0,0 1 0,0 0 15,0-1-15,-21 1 0,0 0 16,21-1-16,-21 1 0,22 21 16,-22-21-16,0 20 0,0 1 0,0 0 15,0 0-15,0 42 32,0 0-32,-22 0 0,22 1 15,-21 20-15,21 0 0,0-21 0,-21 22 16,21-1-16,-21 0 0,21 1 15,0-1-15,0 0 0,0-20 0,0 20 16,0-21-16,0 21 0,0-20 0,0-1 16,0 0-16,0 0 0,0 0 15,21-21-15,-21 21 0,21-21 0,0 0 16,1 0-16,-1 0 16,0 0-16,0 0 0,0-21 15,0 0-15,1 0 0</inkml:trace>
  <inkml:trace contextRef="#ctx0" brushRef="#br1" timeOffset="-173492.06">9948 11451 0,'0'0'0,"0"21"16,21-21 15,1 0-31,-1 0 0,0-21 0,0 21 16,0-21-16,0 0 0,22 0 15,-22 0-15,21-1 0,-21 1 0,22-21 16,-1 21-16,-21-22 0,0 22 0,22-21 16,-22 21-16,0-22 0,0 22 15,-21 0-15,0-21 0,0 21 0,0-1 16,0 1-16,0 0 16,0 0-16,-21 0 15,0 21 1,0 0-16,21 21 15,0 0-15,-21 0 16,21 22-16,0-22 0,-22 0 16,22 21-16,-21 1 0,21-1 0,0 0 15,-21 1-15,0-1 0,0 21 16,21-20-16,0 20 0,-21 1 0,-1-22 16,1 22-16,21-1 0,-21 1 0,0-1 15,0 1-15,0-1 0,-1 22 0,1-22 16,0 1-16,0-1 15,21 1-15,-21-22 0,0 22 0,-1-22 16,1 21-16,21-20 0,0-1 0,0 0 16,0 1-16,0-22 0,0 21 15,0-21-15,0 1 0,0 20 0,0-21 16,21-21-16,1 0 0,-1 0 16,0 0-16,0 0 0,0-21 15,0 21-15,22-21 0,-22-22 0,21 22 16,-21 0-16,22-21 0,-22 21 0,21-22 15,-21 1-15,1 0 0,20-22 0,-21 22 16,-21-22-16,0 1 16,21-1-16,-21 1 0,0-1 0,0 1 15,0-1-15,-21 22 0,0 0 0,0-1 16,-22 1-16,22 0 0,0 20 16,-21 1-16,-1 0 0,22 21 0,-21-21 15,21 21-15,0 0 0,-1 0 0,1 0 16,0 0-16,21-21 15,21 0 1,0-1-16,1 22 0,-1-21 16,0 21-16,21-21 0,1 0 15,-1 0-15,-21 0 0,43-1 16,-22 1-16,0 0 0,22 0 0,-1 0 16,1 0-16,-1-22 0,-20 22 15,20 0-15,1 0 0,-22 0 0,0-1 16,1 22-16,-1-21 0,-21 0 0,21 21 15,-20-21-15,-22 0 0,21 21 16,-42 0 0,-1 0-1,1 21-15,0-21 16,0 21-16,-21 0 0,20 0 0,1 1 16,0-1-16,0 0 0,-21 21 0,20-21 15,1 1-15,0 20 0,0-21 16,0 0-16,21 0 0,0 1 15,-21-1-15,21 0 0,0 0 0,0 0 16,0 0-16,21-21 16,0 0-16,0 0 0,0 0 15,0 0-15,1 0 0,20 0 0,-21 0 16,0-21-16,0 0 0,22 0 16,-22 21-16,0-21 0,0-22 0,22 22 15,-43 0-15,21 0 0,0-21 0,-21 20 16,21 1-16,-21-21 15,0 21-15,0 0 0,0-1 0,21 1 0,-21 0 16,0 0 0,0 42-1,0 0-15,0 0 16,0 1-16,0-1 0,-21 21 0,21-21 16,0 22-16,0-22 0,0 21 15,0-21-15,0 0 0,0 1 0,0 20 16,0-21-16,0 0 0,21 0 15,0 1-15,1-22 0,-1 0 16,0 0-16,0 0 0,0 0 16,0 0-16,1-22 0,-1 1 15,21 21-15,-21-21 0,0 0 16,1 0-16,-1-22 0,0 22 0,0 0 16,-21-21-16,21 21 0,0-1 15,-21 1-15,0 0 0,0 0 0,22 0 16,-22 0-16,21 21 15,-21-22-15,0 44 32,-21-1-32,21 0 15,0 0-15,0 0 0,0 0 0,-22 22 16,22-22-16,0 0 0,0 0 0,0 0 16,0 22-16,0-22 0,0 0 15,0 0-15,0 0 0,22-21 16,-1 22-16,0-22 0,0 0 15,0 0-15,0 0 0,1 0 16,-1 0-16,0-22 0,21 1 16,-21 0-16,1 0 0,20 0 0,-21 0 15,0-1-15,22-20 0,-22 0 0,0-1 16,21 1-16,-21 0 0,1-22 16,-1 22-16,0 0 0,-21-1 0,21 1 15,0 0-15,-21-1 0,0 22 0,0 0 16,0-21-16,0 20 0,0 1 15,0 0-15,-21 21 32,0 21-17,0 0-15,21 1 0,0-1 16,0 21-16,0-21 0,-21 22 0,21-22 16,0 21-16,-22 0 0,22 1 15,0-1-15,0 22 0,0-22 0,0 0 16,-21-21-16,21 22 0,0-1 0,0-21 15,0 22-15,0-22 0,0 0 16,0 0-16,21 0 0,1-21 0,-1 21 16,0-21-16,0 0 0,0 0 0,22 0 15,-22 0-15,0 0 0,21-21 16,-21 0-16,1 21 0,20-21 0,-21 0 16,0 0-16,0-1 0,1 1 15,-1 0-15,0 21 0,-21-21 0,0 0 16,0 0-16,0-1 0,0 1 15,-21 0-15,0 21 16</inkml:trace>
  <inkml:trace contextRef="#ctx0" brushRef="#br1" timeOffset="-173273.19">11557 11049 0,'0'0'0,"-21"0"0,0 0 0,-1 0 16,1 0 0,21-21 15,21 21 0,1 0-15</inkml:trace>
  <inkml:trace contextRef="#ctx0" brushRef="#br1" timeOffset="-172172.82">13758 11367 0,'0'21'31,"21"-21"-15,1-21-1,-1-1-15,0 1 0,0 0 16,0-21-16,0 21 0,1-1 16,-1 1-16,-21-21 0,21 21 15,-21 0-15,21-1 0,-21-20 16,0 21-16,0 0 0,0 0 15,-21 21 17,21 21-32,-21 0 0,21 0 15,0 0-15,0 0 0,0 1 16,-21-1-16,21 21 0,0-21 0,0 0 16,0 22-16,0-22 0,0 0 0,0 0 15,0 0-15,21 1 0,-21-1 16,21 0-16,0 0 0,0-21 0,0 0 15,1 0-15,20 0 0,-21 0 0,21 0 16,-20 0-16,20 0 0,0-21 16,1 0-16,-22 0 0,21-1 15,-21 1-15,22 0 0,-22-21 0,0 21 16,21-22-16,-21 1 0,-21 0 0,22-1 16,-22 22-16,21-21 0,-21-1 15,0 22-15,21-21 0,-21 21 0,0 0 16,0-1-16,0 1 0,0 0 15,0 42 1,-21 22 0,21-22-16,-21 0 15,-1 21-15,22-21 0,0 22 0,-21-1 16,0 22-16,21-22 0,-21 21 16,0-20-16,0 20 0,21 1 0,-22-22 15,1 22-15,21-1 0,-21 1 16,21-1-16,-21 1 0,0-1 0,21 1 15,-21 20-15,-1-20 0,22-1 0,0 1 16,-21-1-16,21 1 0,-21-22 16,21 0-16,0 1 0,0-1 0,0 0 15,0-20-15,0-1 0,21-21 0,0 0 16,1 0-16,20 0 16,-21 0-16,0 0 0,0-21 0,22-1 15,-22-20-15,21 21 0,-21-21 0,1 20 16,-1-20-16,21 0 0,-42-22 15,21 22-15,-21 0 0,21-22 16,-21 1-16,0 20 0,0-20 0,0 20 16,-21 1-16,0-21 0,0 41 0,0-20 15,-22 0-15,22 21 0,0-1 16,-21-20-16,-1 42 0,22-21 0,0 0 16,0 21-16,0-21 0,0 21 0,21-22 15,0 1-15,0 0 16,21 21-16,0 0 0,0-21 15,0 21-15,0 0 0,22-21 16,-22 21-16,21-21 0,-21 21 16,1-22-16,20 22 0,-21 0 0,0-21 15,0 21-15,1 0 0,-22-21 0,0 0 16,0 0 0,-22 0-16,1 21 0</inkml:trace>
  <inkml:trace contextRef="#ctx0" brushRef="#br1" timeOffset="-171943.92">13928 10774 0,'0'0'0,"-22"-21"15,1 21 1,21-21-16,21 21 62,1 21-62,-1-21 0,21 0 16</inkml:trace>
  <inkml:trace contextRef="#ctx0" brushRef="#br1" timeOffset="-171589.5">15896 10605 0,'0'0'0,"0"-22"0,0 1 16,0 0-16,0 42 31,0 0-31,-21 1 16,21 20-16,-21-21 0,0 21 0,21 1 15,-22-1-15,22 0 0,0 1 16,-21-1-16,0 0 0,0 1 0,21-1 16,0 0-16,-21 1 0,21-1 0,-21-21 15,21 0-15,0 1 0,0-1 16,0 0-16,0 0 0,0-42 47,0 0-47,0 0 0</inkml:trace>
  <inkml:trace contextRef="#ctx0" brushRef="#br1" timeOffset="-170956.17">15261 11028 0,'0'0'0,"21"0"31,22 0-31,-22 0 0,21 0 16,-21-21-16,43 21 0,-22 0 0,0 0 15,1-21-15,20 21 0,1-22 16,-1 22-16,1-21 0,-1 0 16,1 0-16,-1 21 0,-20-21 0,20 0 0,-21-22 15,1 22-15,-1 0 0,0 0 16,-20-22-16,-1 22 0,0 0 15,-21 0-15,0 0 0,0 0 0,0-1 16,-21 22 0,0 0-16,-1 0 0,1 22 15,21-1-15,-21 21 0,0-21 16,21 22-16,-21-22 0,21 21 16,0 0-16,-21-20 0,-1 20 0,22 0 15,-21-21-15,21 22 0,0-22 0,-21 0 16,21 0-16,-21 22 15,21-22-15,-21 0 0,21 0 16,0 0-16,-21-21 16,21-21-1,0 0 1,0 0-16,0 0 0,0-1 0,0 1 16,21 0-16,0-21 0,0 21 15,0-1-15,0 1 0,22 0 0,-22 0 16,21 0-16,-21 0 0,22-1 0,-22 22 15,21 0-15,-21-21 0,22 21 16,-22 0-16,0 0 0,0 0 0,0 21 16,-21 1-16,22-1 0,-22 0 15,0 0-15,0 0 16,0 0-16,0 22 0,-22-22 0,22 0 0,0 0 16,-21 0-16,0 1 0,0-1 15,21 0-15,0 0 16,0-42 31,0 0-47,21 0 0,0-1 0,-21 1 15,21 0-15</inkml:trace>
  <inkml:trace contextRef="#ctx0" brushRef="#br1" timeOffset="-170543.86">16891 10943 0,'0'21'31,"21"-21"-15,0 0-16,0 0 0,1 0 16,-1 0-16,0 0 0,21-21 15,-21 21-15,1-21 0,-1 21 0,0-21 16,0 0-16,0 21 0,-21-21 0,0-1 15,0 1-15,0 0 16,-21 21 0,0 0-16,0 0 0,0 0 0,-22 0 15,22 0-15,-21 21 0,21 0 16,-1 1-16,1-1 0,0 0 0,0 0 16,21 0-16,-21 0 0,21 1 0,0-1 15,0 0-15,0 0 0,0 0 16,0 0-16,0 1 0,21-22 0,0 21 15,0-21-15,0 0 0,1 21 0,-1-21 16,0 0-16,0 0 0,0 0 16,0 0-16,1 0 0,-1 0 0,0 0 15,0-21-15,-21 0 0,21 21 0,0-22 16,-21 1-16,22 0 16</inkml:trace>
  <inkml:trace contextRef="#ctx0" brushRef="#br1" timeOffset="-169585.56">18584 10647 0,'0'0'0,"0"-21"0,0 0 16,0-1-16,0 1 16,-21 0-16,21 0 0,0 0 15,0 0-15,0-1 0,0 1 16,21 21-16,-21-21 0,21 21 0,1 0 16,-1 0-16,0 0 15,0 21-15,-21 0 0,0 1 16,21 20-16,-21 0 0,0-21 0,0 22 15,0-1-15,0 0 0,0 1 0,0-1 16,0 0-16,-21-20 0,0 20 16,21-21-16,-21 21 0,21-20 0,0-1 15,0 0-15,0 0 0,0 0 0,21-21 32,0 0-32,0 0 0,22 0 15,-22-21-15,0 21 0,0-21 0,0 0 16,0 0-16,22-1 0,-22-20 15,0 21-15,0-21 0,0-1 0,1 1 16,-1 0-16,0-1 0,0 22 0,0-21 16,0-1-16,-21 22 0,0 0 15,22 0-15,-22 0 0,0 0 16,0 42 0,-22 0-16,1 0 15,21 0-15,-21 22 0,0-22 0,0 21 16,0 0-16,21 1 0,-22-1 15,22-21-15,-21 22 0,21-1 16,0-21-16,0 0 0,0 22 0,0-22 16,21 0-16,1 0 0,-1-21 15,0 0-15,0 0 0,0 0 16,22 0-16,-22 0 0,0 0 0,21-21 16,-21 0-16,22 0 0,-22-1 0,21 1 15,-21 0-15,1 0 0,-1-21 16,0 20-16,-21-20 0,0 21 0,21 0 15,-21 0-15,0-1 0,21 1 16,-21 0-16,0 42 31,-21 0-31,0 1 0,21-1 16,0 21-16,0-21 0,-21 0 16,21 1-16,-21-1 0,21 0 0,0 0 15,0 0-15,0 0 0,0 1 16,0-44 31,0 1-47,0 0 0,0-21 15</inkml:trace>
  <inkml:trace contextRef="#ctx0" brushRef="#br1" timeOffset="-169428.46">19452 10478 0,'0'0'0,"0"-22"16,0 1-16,0 0 15,0 42 17,0 0-17,21 1-15,-21-1 16,0 0-16,21 0 0,-21 0 16</inkml:trace>
  <inkml:trace contextRef="#ctx0" brushRef="#br1" timeOffset="-168680.88">19621 10986 0,'0'0'0,"22"0"0,-22 21 0,21-21 15,0 0 1,0 0-16,0-21 0,0 21 16,1-22-16,-1 1 0,21 0 0,-21 0 15,22 0-15,-22 0 0,21-1 16,0-20-16,1 0 0,-1 21 0,0-22 15,-20 1-15,20 0 0,-21 20 16,0 1-16,-21 0 0,0 0 0,0 0 16,-21 21-16,0 0 15,-21 0-15,20 21 0,-20 0 0,21 0 16,-21 0-16,-1 1 0,22-1 16,0 0-16,0 21 0,0-21 0,21 1 15,0-1-15,0 0 0,0 0 0,0 0 16,21 0-16,0 1 0,0-1 15,21 0-15,-20-21 0,-1 21 0,0 0 16,0 0-16,0-21 0,0 22 0,1-22 16,-22 21-16,-22-21 47,1 0-47,-21-21 0,21 21 15,0-22-15,-1 22 0,1-21 0,0 21 16,0 0-16,21-21 0,-21 21 15,21 21 1,0 0 0,21-21-16,0 22 0,0-22 15,0 21-15,1-21 0,-1 0 16,0 0-16,21 0 0,-21 0 16,1 0-16,20 0 0,0 0 0,-21 0 15,22-21-15,-1-1 0,-21 22 0,22-21 16,-22 0-16,21 0 15,-21-21-15,0 20 0,1-20 0,-1 21 16,0 0-16,0-22 0,-21 22 0,0 0 16,0 0-16,0 0 15,0 42 1,-21-21-16,21 21 0,-21 21 16,0-20-16,21-1 0,0 0 15,0 0-15,-22 0 0,22 22 0,0-22 16,0 0-16,0 0 0,0 0 15,0 0-15,0 1 16,22-22 15,-22-22-15,0 1-16,0 0 0,0 0 16</inkml:trace>
  <inkml:trace contextRef="#ctx0" brushRef="#br1" timeOffset="-168507.98">20616 10414 0,'0'0'0,"0"-21"0,0 0 0,-21 21 31,21 21 16,0 0-47,21-21 16,0 0-1</inkml:trace>
  <inkml:trace contextRef="#ctx0" brushRef="#br1" timeOffset="-167969.29">21103 10266 0,'0'0'16,"0"-21"-1,-21 21 1,0 0-16,0 21 15,21 0-15,0 0 0,0 0 0,-22 22 16,22-22-16,0 21 0,-21 1 16,21-1-16,0 0 0,0 1 0,0-1 15,0 0-15,-21 1 0,21-22 0,0 21 16,-21 0-16,21-20 0,0-1 16,0 21-16,-21-21 0,21 0 0,-21 1 15,21-1-15,0-42 47,0-1-47,0 1 16,0 0-16,0 0 0,0 0 0,21 0 15,0-1-15,0 1 0,0 0 16,0 0-16,1 0 0,20 0 0,-21 21 16,21-22-16,-20 22 0,20 0 0,-21 0 15,21 0-15,-20 0 0,-1 0 16,0 0-16,0 0 0,0 22 0,-21-1 15,0 0-15,0 0 0,0 0 0,0 0 16,0 1-16,0-1 0,-21 0 16,0 0-16,0-21 0,0 21 0,-22 0 15,22 1-15,-21-1 0,21-21 16,-1 21-16,1-21 0,0 0 16,0 21-16,0-21 0,0 0 0,-1 0 15,1 0 1,21-21 15,0 0-31,21 0 16,1 21-16,-1-22 0</inkml:trace>
  <inkml:trace contextRef="#ctx0" brushRef="#br1" timeOffset="-167688.14">21611 10435 0,'0'0'0,"21"-42"0,22-64 31,-43 85-15,0 42-1,0 0-15,0 22 0,0-22 16,0 21-16,0 0 0,0 1 16,-22 20-16,1-20 0,0-1 0,21 0 15,-21 1-15,0-1 0,0 0 0,21-21 16,0 22-16,-22-22 0,22 0 15,0 0-15,-21 0 0,21 1 16,21-22 0,1 0-16,-1 0 15,0-22-15,0 1 16,-21 0-16,21 21 0</inkml:trace>
  <inkml:trace contextRef="#ctx0" brushRef="#br1" timeOffset="-167337.34">21717 10795 0,'0'21'16,"21"-21"0,0 0-1,0 0-15,22 0 16,-22 0-16,0 0 0,21 0 0,-20 0 16,-1-21-16,21 0 0,-21 21 15,0-21-15,1 0 0,-1-1 0,0 1 16,-21 0-16,0 0 0,0 0 15,0 0-15,-21-1 16,0 22-16,-1 0 0,1 0 16,0 22-16,-21-22 0,21 21 0,-1 0 15,1 0-15,0 0 0,21 22 16,-21-22-16,21 0 0,0 0 0,-21 0 16,21 0-16,0 1 0,0-1 0,0 0 15,21 0-15,0 0 16,-21 0-16,21-21 0,0 22 0,1-22 15,-1 0-15,0 0 0,0 0 0,0 0 16,0 0-16,1 0 16,-22-22-16,21 1 0,0 21 15</inkml:trace>
  <inkml:trace contextRef="#ctx0" brushRef="#br1" timeOffset="-166664.77">23029 10287 0,'0'0'0,"0"-21"0,0 0 0,0 0 15,0-1 1,-21 22 15,0 0-31,0 0 0,0 0 0,-1 0 16,22 22 0,22-22-1,20 0-15,-21 0 16,21 0-16,1 0 0,20 0 0,-20 0 15,20 0-15,1 0 0,-1 0 16,1 0-16,-22 0 0,21 0 0,1 0 16,-1 0-16,-20 0 0,-1 0 15,-21 0-15,0 0 0,-42 21 16,-21-21 0,21 0-16,-22 0 0,1 0 0,0 0 15</inkml:trace>
  <inkml:trace contextRef="#ctx0" brushRef="#br1" timeOffset="-166400.91">23304 10266 0,'-21'0'16,"21"21"15,0 0-31,0 0 16,0 22-16,0-22 0,0 0 15,0 21-15,0 1 0,0-22 16,0 21-16,0 1 0,0-1 0,0-21 15,-21 21-15,21 1 0,-21-22 0,21 0 16,-21 0-16,21 0 0,0 1 16,0-1-16,0 0 0,-21-21 0,21 21 15,21-42 17,0 21-17,0-21-15,0 0 0,22-1 0,-22 1 16</inkml:trace>
  <inkml:trace contextRef="#ctx0" brushRef="#br1" timeOffset="-165384.29">23622 10710 0,'0'0'0,"21"0"15,0 0-15,0 0 16,1 0-16,-1-21 0,0 0 16,0 21-16,21 0 0,-20-21 15,-1 21-15,0 0 0,0-21 0,0 0 16,0-1-16,-21 1 15,0 0 1,-21 21-16,0 0 0,0 0 16,0 0-16,0 0 0,-1 0 0,1 21 15,-21 0-15,21 1 0,0-1 16,-1 0-16,1 0 0,0 21 0,21-20 16,0-1-16,0 0 0,0 0 0,0 0 15,0 0-15,0 1 0,0-1 16,0 0-16,21-21 0,0 0 0,1 21 15,-1-21-15,0 0 0,0 0 0,21 0 16,-20 0-16,-1 0 0,0 0 0,0-21 16,0 21-16,0-21 0,1 0 15,-1-1-15,0 1 0,0 0 16,-21 0-16,21 0 0,0 0 0,22-22 16,-22 22-16,0 0 0,0 0 15,22 0-15,-22-1 0,0 22 0,21-21 16,-21 21-16,22 0 0,-22 0 0,21 0 15,-21 0-15,1 21 0,-1 1 16,-21-1-16,0 21 0,0-21 0,0 22 16,0-22-16,0 0 0,0 21 0,-21-21 15,-1 1-15,1-1 0,-21 0 16,21 0-16,0 0 0,-1 0 0,1 1 16,21-44 15,21 22-16,1-21-15,-22 0 0,21 21 0,0-21 16,21 0-16,-21-22 0,1 22 0,-1 0 16,21-21-16,-21 21 0,0-22 15,22 22-15,-22 0 0,0 0 0,0 0 16,-21-1-16,-21 22 31,21 22-31,-21-1 0,0 0 16,0 0-16,-1 0 0,1 0 15,0 1-15,21 20 0,0-21 0,-21 0 16,21 0-16,0 1 0,0-1 16,0 0-16,0 0 0,0 0 0,21-21 15,0 21-15,22-21 0,-22 0 0,0 22 16,21-22-16,-21 0 0,22 0 16,-1 0-16,0 0 0,-20 0 0,20 0 15,0-22-15,1 1 0,-22 0 0,21 0 16,-21 0-16,0-22 0,22 22 15,-22-21-15,0 0 0,0-22 0,0 1 16,1 20-16,-1-20 0,0-1 0,-21 1 16,0 20-16,0 1 0,21 0 15,-21-1-15,0 22 0,0 0 0,0 0 16,0 42 15,0 0-31,-21 0 0,21 22 0,0-22 16,-21 21-16,0 22 0,21-22 0,-22 22 15,1-22-15,21 0 0,0 22 16,0-22-16,0 0 0,0-20 0,0 20 16,0 0-16,0-21 0,0 1 0,0-1 15,21 0-15,1 0 0,-1 0 16,0-21-16,0 21 0,0-21 16,0 0-16,1 0 0,-1-21 15,-21 0-15,21 21 16,-21-21-16,0 0 15</inkml:trace>
  <inkml:trace contextRef="#ctx0" brushRef="#br1" timeOffset="-165195.39">25019 10626 0,'0'0'0,"21"0"31,0 0-31,0 0 0,1 0 16,-1 0-16,21 0 0,-21 0 15,22 0-15,-1-21 0,0 21 0,1 0 16,-1 0-16,0 0 0,-21 0 16,22 0-16,-22 0 0,-63 0 31</inkml:trace>
  <inkml:trace contextRef="#ctx0" brushRef="#br1" timeOffset="-163568.08">2519 12933 0,'0'-21'0,"0"42"0,0-85 0,-21 43 0,21 0 16,0-21-16,0 21 0,-22-1 16,22 1-16,0 0 0,-21 21 15,0 0-15,0 21 16,21 0-16,0 22 15,-21-1-15,0-21 0,21 22 0,-22-1 16,22 0-16,0 22 16,-21-22-16,21-21 0,0 22 0,0-1 15,0-21-15,0 21 0,0-20 16,0-1-16,21-21 0,1 21 0,-1-21 16,21 0-16,-21 0 0,22 0 15,-1-21-15,0 21 0,1-21 0,-1-1 16,-21 1-16,21-21 0,-20 21 15,20 0-15,-42-22 0,0 1 0,21 21 16,-21-22-16,0 1 0,0 0 0,-21-1 16,0 22-16,0-21 0,-22 21 15,22 0-15,-21-1 0,-1 22 16,22 0-16,-21 0 0,0 0 0,20 0 16,1 0-16,0 0 0,63 0 31,-20 0-31,20 0 15,0 0-15,1 0 0,-1 0 16,21 0-16,-20-21 0,-1 21 0,22-21 16,-22 0-16,0 0 0,22 21 15,-22-21-15,0-1 0,1 1 0,-22 21 16,0-21-16,0 21 0,-21-21 16,-21 42 15,0-21-31,21 21 0,0 0 15,0 22-15,-21-22 0,21 21 16,0 1-16,-21-1 0,21 21 16,0-20-16,0 20 0,0 1 0,0-22 15,0 22-15,0-1 0,0 1 0,0-22 16,21 21-16,-21 1 0,21-1 16,0 1-16,-21-1 0,21 1 0,0-1 15,-21 1-15,0-1 0,0 1 16,0-1-16,0-20 0,0 20 0,0-20 15,0-1-15,0 0 0,0-21 16,-21 22-16,0-22 0,0 0 0,0-21 16,0 0-16,-1 0 0,1-21 15,0 0-15,0 0 16,0-1-16,0-20 0,-1 0 0,1-1 16,21-20-16,0-1 0,-21 1 0,21-1 15,0-20-15,0 20 0,0-20 16,0 20-16,21 1 0,-21-1 0,21 1 15,1 20-15,-1 1 0,0 0 16,0-22-16,21 43 0,-20-21 0,20-1 16,-21 1-16,21 21 0,1-22 15,-1 22-15,0-21 0,1 21 16,-1-22-16</inkml:trace>
  <inkml:trace contextRef="#ctx0" brushRef="#br1" timeOffset="-163288.53">4191 12573 0,'0'-63'15,"0"126"-15,0-148 0,0 64 16,-21 42 15,21 1-31,0-1 16,0 0-16,-21 21 0,21 1 15,0-22-15,-22 21 0,22 0 0,-21 22 16,21-22-16,0 1 0,0-1 16,-21-21-16,21 21 0,0-20 0,0-1 15,0 0-15,0 0 0,0 0 0,21-21 16,0 0 0,1-21-16,-1 0 0,0 0 15</inkml:trace>
  <inkml:trace contextRef="#ctx0" brushRef="#br1" timeOffset="-162651.7">4487 12467 0,'0'0'0,"0"-21"0,0 0 15,0 0-15,0 42 16,0 0 0,0 0-16,0 0 0,0 22 15,0-22-15,-21 21 0,21 1 0,0-1 16,0 0-16,0 1 0,0-1 15,0 0-15,0 1 0,0-1 0,-21-21 16,21 0-16,0 0 0,0 1 0,0-1 16,0-42 15,0-1-31,0 1 16,0 0-16,0 0 0,21-21 15,-21 20-15,21-20 0,0 21 0,1 0 16,-1-22-16,0 22 0,21 0 15,-21 21-15,1-21 0,-1 21 0,0 0 16,0 21-16,-21 0 16,0 0-16,0 1 0,0 20 15,0-21-15,0 0 0,0 22 0,0-22 16,0 21-16,21-21 0,0 0 0,1 1 16,-22-1-16,21 0 0,0-21 15,0 0-15,0 21 0,0-21 0,1 0 16,20 0-16,-21 0 15,0 0-15,22-21 0,-22 0 0,0 0 16,21 21-16,-21-22 0,1-20 0,-1 21 16,0 0-16,0 0 0,-21-22 15,0 22-15,0 0 0,0-21 0,0 20 16,0 1-16,-21 21 0,0 0 16,0 0-16,-1 21 15,1 1-15,0-1 0,21 21 16,-21-21-16,21 0 0,0 1 15,0 20-15,0-21 0,0 0 16,0 0-16,21 1 0,0-1 0,0 0 0,1-21 16,-1 21-16,0-21 15,0 0-15,21 0 0,-20 0 0,20 0 16,-21 0-16,21 0 0,1 0 0,-22-21 16,0 0-16,21 0 0,-20-1 15,-1 1-15,-21 0 0,0 0 0</inkml:trace>
  <inkml:trace contextRef="#ctx0" brushRef="#br1" timeOffset="-162380.85">4106 12594 0,'0'0'0,"-21"0"0,0 0 15,42 0 1,0 0-16,0 0 16,1 0-16,20-21 0,0 21 0,1 0 15,20-21-15,-21 21 0,22 0 0,-22-21 16,22 21-16,-22 0 0,0 0 16,1 0-16,-22-21 0,21 21 0,-21 0 15,-42 0 16</inkml:trace>
  <inkml:trace contextRef="#ctx0" brushRef="#br1" timeOffset="-159673.04">6710 12488 0,'-21'0'15,"21"22"17,21-22-17,21 0 1,-21 0-16,0 0 0,22 0 15,-1 0-15,0-22 0,1 22 0,-1-21 16,0 0-16,1 21 0,-1-21 0,0 0 16,-20 0-16,-1 21 0,0-22 15,-21 1-15,0 0 0,0 0 16,-21 0-16,0 21 0,-22 0 0,1 0 16,0 0-16,-1 0 0,1 0 15,-22 0-15,22 0 0,-21 21 0,20 0 16,1-21-16,0 21 0,20 0 15,1 1-15,21-1 0,0 0 16,0 0-16,0 0 0,0 0 0,0 1 16,21-1-16,1-21 0,20 21 0,-21-21 15,21 0-15,-20 21 0,20-21 16,0 0-16,-21 0 0,22 0 0,-22 0 16,21 0-16,-21 0 0,1 0 15,-44 0 1,1 21-1,0-21-15,-21 21 0,-1 1 16,1-1-16,0 0 0,21 0 16,-22 0-16,1 22 0,0-22 0,20 21 15,1-21-15,0 22 0,0-1 16,21-21-16,0 0 0,0 0 0,0 1 16,0-1-16,21 0 0,-21 0 0,42-21 15,-20 0-15,-1 0 0,21 0 16,0 0-16,1 0 0,-1 0 0,0-21 15,22 0-15,-22 21 0,1-21 0,-1-22 16,0 22-16,1 0 0,20-21 16,-42-1-16,22 1 0,-1 0 0,0-1 15,-21 1-15,1 0 0,-1-1 0,0 1 16,0 0-16,-21-22 16,0 22-16,0-1 0,0 1 0,0 0 15,0-1-15,0 22 0,0 0 0,0 0 16,0 0-16,0 42 15,0 0 1,-21 0-16,21 22 0,-21-1 16,21-21-16,0 21 0,0 22 0,0-22 15,0 1-15,-21-1 0,21 0 0,0 22 16,0-22-16,0 0 0,0 1 16,0-1-16,0 0 0,0-20 15,42 41-15,-21-42 0,0 0 16,0-21-16,22 0 0,-22 0 15,21 0-15,1 0 0,-1 0 0,0 0 16,1-21-16,-1 0 0,-21 0 0,21 21 16,-20-42-16,-1 20 0,0 1 15,0-21-15,-21 21 0,0 0 0,0-22 16,0 22-16,0 0 0,0 0 16,-21 21-16,21-21 0,-21 21 0,0 0 15,-1 0-15,1 0 0,-21 0 0,21 0 16,0 21-16,-1-21 0,22 21 15,0 0-15,-21 0 0,21 0 0,0 1 16,0-1-16,0 0 0,0 0 0,0 21 16,21-42-16,1 22 15,-22-1-15,42 0 0,-21-21 0,0 0 16,22 21-16,-22-21 0,21 0 0,-21 0 16,22 0-16,-22 0 0,21-21 15,-21 0-15,0 0 0,22-1 0,-22 1 16,-21 0-16,21 0 0,0 0 0,0-22 15,-21 22-15,0-21 0,0 21 16,0 0-16,0-22 0,0 22 0,0 0 16,0 0-16,-21 42 31,21 0-15,0 0-16,-21 0 0,21 1 0,0 20 15,-21-21-15,21 0 0,0 22 16,0-22-16,0 21 0,0-21 0,0 0 15,0 1-15,0-1 0,0 0 0,0 0 16,0 0-16,0 0 0,0-42 31,0 0-15,21 0-16,-21 0 0,21 0 16,0-1-16,-21-20 0,22 21 0,-1-21 15,-21-1-15,21 22 0,0-21 0,0-1 16,-21 22-16,21 0 0,1 0 15,-1 0-15,0 21 16,-21-21-16,21 21 0,0 21 16,0 0-16,-21 0 15,0 0-15,0 0 0,0 1 16,0 20-16,0-21 0,22 0 0,-22 0 16,0 22-16,0-22 0,0 0 15,21 0-15,-21 0 0,0 1 16,21-22-1,0 0-15,0 0 16,0 0-16,1-22 0,-1 1 16,0 0-16,0 0 0,0-21 15,0 20-15,1 1 0,-1 0 0,0-21 16,0 21-16,0-22 0,22 22 16,-22 0-16,0 0 0,0 0 0,0-1 15,0 22-15,1 0 0,-1-21 0,-21 42 31,0 1-31,0-1 16,0 0-16,0 0 0,0 0 0,0 0 16,0 22-16,0-22 0,0 0 15,0 21-15,0-20 0,0-1 0,0 0 16,21 0-16,0 0 0,0 0 16,-21 1-16,43-22 0,-22 21 15,0-21-15,21 0 0,-21 0 0,22 0 16,-1 0-16,0 0 0,1 0 0,-1-21 15,-21-1-15,22 22 0,-1-21 16,0 0-16,-21-21 0,1 21 0,-1-1 16,0 1-16,-21 0 0,0 0 15,0 0-15,0 0 0,0-1 0,0 1 16,-21 21-16,0 0 0,-1-21 0,1 21 16,0 0-16,0 0 0,0 0 0,0 0 15,-1 21-15,22 0 16,0 1-16,0-1 0,0 0 0,0 0 0,0 0 15,0 0-15,0 1 0,0-1 16,22 0-16,-1 0 0,0 0 16,0-21-16,21 21 0,-20-21 0,20 22 15,-21-22-15,21 0 0,1 0 0,-1 0 16,0 0-16,1-22 0,-1 1 16,-21 21-16,22-21 0,-22 0 0,21 0 15,-21 0-15,0-22 0,-21 22 16,22 0-16,-22 0 0,21-22 0,-21 22 15,0 0-15,0 0 16,-21 21 0,-1 21-16,22 0 15,-21 0-15,21 1 0,0-1 16,-21 0-16,0 0 0,21 0 0,0 0 16,0 22-16,0-22 0,-21-21 0,21 21 15,0 0-15,0 0 16,-21-21-16,21-21 31,21 21-31,0-21 0,-21 0 16,21 0-16,0 0 0,0-1 0,1 1 15,-1 0-15,-21 0 0,21 0 16,0 21-16,0-21 0,0 21 16,-21-22-16,22 22 0,-1 0 15,-21 22-15,0-1 0,0 0 16,0 0-16,21 0 0,-21 0 15,0 1-15,21-1 0,-21 0 0,0 0 16,0 0-16,21-21 0,0 21 0,1-21 16,-1 0-1,0 0-15,0 0 0,0 0 16,0-21-16,1 0 0,-1 0 16,-21 0-16,21-22 0,0 22 15,0-21-15,0 0 0,1 20 0,-22-20 16,21-21-16,0 20 0,0 1 15,0 0-15,-21-1 0,21 1 0,1 21 16,-22-22-16,0 22 0,21 0 16,-21 42-1,-21 0-15,-1 1 16,22 20-16,0-21 0,-21 21 16,0 1-16,21-22 0,0 21 0,0 1 15,0-1-15,0-21 0,-21 21 0,21-20 16,0 20-16,0-21 0,0 0 15,0 22-15,0-22 0,0 0 0,0 0 16,21-21-16,0 0 16,0 0-16,1 0 15,-1 0-15,0-21 0,0 0 16,0 21-16,0-21 0,1-1 0,-1 1 16,-21 0-16</inkml:trace>
  <inkml:trace contextRef="#ctx0" brushRef="#br1" timeOffset="-159492.14">10668 12573 0,'0'0'16,"-21"0"-16,0 0 0,21-21 31,21 21-31,0 0 0,21-21 16,-21 21-16,22-21 0,-22 21 0,21 0 15,1-22-15,-1 22 0,-21 0 16,21-21-16,-20 21 0,20 0 0,-21-21 15,0 0-15,0 21 0,-21-21 16</inkml:trace>
  <inkml:trace contextRef="#ctx0" brushRef="#br1" timeOffset="-157083.47">12023 12488 0,'0'0'0,"0"-21"0,0 0 15,0 0-15,0 0 16,0 0-16,0-1 15,-22 22-15,1-21 0,0 0 0,0 21 16,0 0-16,0 0 16,-1 0-16,1 0 0,0 21 0,0 0 15,0 1-15,0-1 0,-1 0 0,1 21 16,0-21-16,21 22 16,0-1-16,-21-21 0,21 22 0,0-1 15,0 0-15,0-21 0,0 1 0,0 20 16,21-21-16,0 0 0,0 0 15,22-21-15,-22 0 0,21 0 0,1 0 16,-1 0-16,0 0 0,22 0 16,-22-21-16,0 0 0,1 0 0,20 0 15,-20 0-15,-22-22 0,21 22 0,0-21 16,-20-1-16,-1 1 0,0 0 16,0-1-16,0 1 0,0 0 0,-21-1 15,0 1-15,0 0 0,0 21 0,22-22 16,-22 22-16,0 0 0,-22 42 31,1 0-31,0 0 0,21 22 16,-21-22-16,0 21 0,0 1 15,-1-1-15,22-21 0,-21 21 0,0 1 16,21-1-16,0-21 0,-21 22 0,21-22 16,-21 0-16,21 21 0,0-21 15,0 1-15,0-1 0,21-42 47,0 21-47,0-22 0,-21 1 16,21 0-16,1 0 0,-1 0 0,0 0 15,0-1-15,0 1 0,0 0 16,1 21-16,-1-21 0,0 21 0,0 0 16,0 0-16,0 0 0,1 0 15,-22 21-15,0 0 16,0 0-16,0 1 0,0-1 15,0 0-15,0 0 0,0 0 16,0 0-16,21 1 0,0-1 16,0 0-16,0-21 0,22 0 15,-22 0-15,0 21 0,21-21 0,1 0 16,-1 0-16,0 0 0,1 0 16,-1-21-16,0 21 0,1-21 15,-22 21-15,21-21 0,0-1 0,-20 1 16,-1 21-16,0-21 0,0 0 0,0 0 15,0 0-15,-21-1 0,0-20 16,0 21-16,0 0 0,0 0 0,0-1 16,0 1-16,0 0 0,-21 0 0,0 21 15,0 0-15,0 0 0,0 0 16,-1 0-16,1 0 0,0 21 0,0-21 16,0 21-16,0 0 0,-1 1 15,1-1-15,0 0 0,0 21 0,0-21 16,0 1-16,21-1 0,0 21 15,0-21-15,0 0 0,0 1 0,0-1 16,0 0-16,21-21 0,0 21 16,0-21-16,0 0 0,0 0 0,22 0 15,-22 0-15,0 0 0,21 0 0,-20-21 16,-1 0-16,0 0 0,0 21 16,0-22-16,-21 1 0,21 0 0,-21 0 15,22 0-15,-22 0 0,0-1 0,0 1 16,0 0-16,0 0 15,0 42 1,0 0 0,0 0-1,0 1-15,0-1 0,0 0 0,0 0 16,0 0-16,0 0 0,0 1 0,0-1 16,0 0-16,21-21 15,0 0-15,21 0 0,-21 0 0,1 0 16,20 0-16,-21 0 0,21 0 0,-20 0 15,-1-21-15,21 0 0,-21 21 16,0-22-16,1 1 0,-1 0 0,0 0 16,0-21-16,0 20 0,-21 1 0,0-21 15,21 21-15,-21 0 0,0-1 16,0 1-16,0 42 31,0 1-15,0 20-16,0-21 0,-21 0 0,21 0 15,0 1-15,0-1 0,-21 0 0,21 0 16,0 0-16,0 0 0,-21-21 16,21 22-16,21-44 31,0 1-31,-21 0 16,21 0-16,1 0 15,-1 0-15,-21-1 0,21 1 0,0 0 16,0-21-16,0 21 0,1-1 15,-1 1-15,0 21 0,0-21 0,0 21 16,0 0-16,1 0 16,-22 21-16,0 0 15,0 1-15,21-1 0,-21 0 16,0 0-16,0 0 0,0 0 16,21-21-16,-21 22 0,21-1 15,0-21-15,0 21 0,1-21 0,-1 0 16,21 21-16,-21-21 0,22 0 0,-1 0 15,0 0-15,1 0 16,-22 0-16,21 0 0,0 0 0,-20 0 16,20-21-16,-21 0 0,0 21 0,22-21 15,-22-1-15,0 1 0,-21 0 16,21 0-16,-21 0 0,0 0 0,0-1 16,0 1-16,0 0 0,0 0 0,-21 0 15,0 0-15,0 21 16,-1 0-16,1 0 0,0 0 0,0 0 15,0 0-15,0 0 0,-1 21 0,1 0 16,0 0-16,21 0 16,-21 0-16,21 1 0,-21-1 0,21 0 0,0 0 15,0 0-15,0 0 16,0 1-16,21-22 0,0 0 16,-21 21-16,21-21 0,0 0 0,1 0 15,-1 0-15,0 0 0,0 0 0,0-21 16,0 21-16,1-22 0,-1 1 15,0 21-15,0-21 0,0 0 0,0 0 16,1 0-16,-22-1 16,0 44 31,0-1-32,0 0-15,0 0 16,0 0-16,0 0 0,0 1 0,0 20 15,0 0-15,0 1 0,0-1 0,0 0 16,0 1-16,0 20 0,0-21 16,0 22-16,0-22 0,0 22 0,21-1 15,0 1-15,0-22 0,-21 22 0,21-1 16,0 1-16,-21-1 0,0 1 0,22-22 16,-22 21-16,0-20 0,0-1 15,0 0-15,0 1 0,0-22 16,0 21-16,-22-21 0,1 1 0,-21-22 0,21 0 15,-22 0-15,22 0 0,-21 0 16,0 0-16,20 0 0,-20-22 16,21 1-16,0 0 0,0-21 0,-1-1 15,1 1-15,21 0 0,0-22 16,0 22-16,-21-22 0,21 1 0,0-1 16,0 1-16,0-1 0,0 1 0,21-1 15,0 22-15,1-21 0,-1 20 16,0 1-16,0 0 0,0-1 0,22 22 15,-22-21-15,21 21 0,-21-22 0,22 22 16,-1-21-16,0 21 0,-21-22 16,22 22-16,-1-21 0,-21 21 15,22-1-15</inkml:trace>
  <inkml:trace contextRef="#ctx0" brushRef="#br1" timeOffset="-156456.45">15240 12488 0,'0'0'15,"-21"0"-15,0 0 16,42 0 15,0-21-31,0 0 16,0 21-16,22-21 0,-22 21 0,0-21 16,0 21-16,0-21 0,0-1 0,1 22 15,-22-21-15,0 0 0,21 21 16,-21-21-16,0 0 15,-21 21-15,-1 0 16,1 0-16,-21 21 0,21-21 16,0 21-16,-22 0 0,22 0 0,0 1 15,0 20-15,0-21 0,-1 0 16,22 0-16,0 1 0,0-1 16,0 0-16,22 0 0,-1-21 15,0 21-15,0-21 0,21 0 16,-20 0-16,20 0 0,-21 21 0,21-21 15,1 0-15,-22 0 0,21 0 0,1 0 16,-1 0-16,-21-21 16,21 21-16,1-21 0,-22 0 0,21 0 15,-21 21-15,1-21 0,20-22 0,-21 22 16,-21 0-16,21 0 0,-21-22 16,0 22-16,0 0 0,0 0 0,0 0 15,0 0-15,0-1 0,-21 22 0,0 0 16,0 0-16,0 0 0,-1 0 15,1 0-15,0 22 0,21-1 0,0 0 16,0 0-16,0 0 0,0 0 16,0 1-16,0 20 0,0-21 0,21 0 15,0 0-15,1 1 0,-22-1 0,21 0 16,-21 0-16,21 0 16,-21 0-16,0 1 0,0-1 0,0 0 15,-21 0-15,0-21 0,-1 0 16,1 21-16,0-21 0,0 0 15,0 0-15,0 0 0,-1 0 0,22-21 32,0 0-32,0 0 15</inkml:trace>
  <inkml:trace contextRef="#ctx0" brushRef="#br1" timeOffset="-154701.35">3323 4953 0,'-21'0'0,"21"-21"16,0 0-1,0 0-15,0-1 0,0 1 16,0 0-16,0 0 0,-21 0 16,21 0-16,0-1 0,0 1 15,0 0 1,-21 21-1,21 21-15,0 0 16,0 1-16,0 20 0,0-21 16,0 21-16,0 1 0,0 20 0,0-20 15,0-1-15,0 21 0,0-20 16,0 20-16,0-20 0,0-1 0,0 21 16,0-20-16,0-22 0,0 21 15,0 1-15,0-22 0,0 0 0,0 0 16,0 0-16,0 0 0,21-42 31,-21 0-15,0 0-16,21 0 0,-21 0 15,0-1-15,0-20 0,0 21 0</inkml:trace>
  <inkml:trace contextRef="#ctx0" brushRef="#br1" timeOffset="-154292.58">3344 4763 0,'-42'-22'15,"42"1"-15,0 0 16,21 21 0,0 0-1,0 0-15,22 0 0,-22 0 0,21 0 16,1 0-16,20 0 0,-21 0 0,22 0 15,-1 0-15,1 0 0,-1 0 16,22 0-16,-21 0 0,20 0 0,22 0 16,-21 0-16,21 0 0,-1 0 15,22 0-15,-21 0 0,0 0 0,21 0 16,-21 0-16,0 0 0,0 0 0,-1 0 16,1 0-16,0 0 0,0 0 15,-21 0-15,-1 0 0,1 0 0,-22 0 16,1 0-16,-1 0 15,-20-21-15,-1 21 0,0 0 0,-20 0 16,-1 0-16,0 0 0,0-21 0,-21 42 47,0 0-47,-42-21 16</inkml:trace>
  <inkml:trace contextRef="#ctx0" brushRef="#br1" timeOffset="-153948.77">6329 4974 0,'0'43'15,"0"-86"-15,0 128 0,21-64 0,-21 0 0,0 22 16,0-22-16,0 0 0,0 21 16,0-21-16,0 1 0,0 20 15,0-21-15,0 0 0,0 0 0,0 1 16,-21-1-16,0 0 0,-1 0 16,22 0-16,-21-21 15,0 0-15,21 21 0,-21-21 16,0 0-16,0 0 0,-1 0 0,1 22 15,0-22-15,0 0 16,0 0-16,-22 0 0,22 0 0,0 0 16,-21 0-16,21 0 0,-22 0 0,1 0 15,0 0-15,-22 0 0,22 0 16,-22 0-16,1 0 0,-1 0 0,1 0 16,-1 0-16,1 0 0,-22 0 15,0 0-15,1 0 0,-43 0 16,21 0-16,-42 0 0,21 0 0,-21 0 15,21 21-15,0-21 0,0 0 16,0 21-16,21-21 0,0 0 0,21 0 16,-21 0-16</inkml:trace>
  <inkml:trace contextRef="#ctx0" brushRef="#br1" timeOffset="-153834.85">3365 5482 0,'43'-21'15</inkml:trace>
  <inkml:trace contextRef="#ctx0" brushRef="#br1" timeOffset="-153321.14">3810 5122 0,'21'0'16,"-42"0"-16,63-21 0,-42 0 0,21 0 16,1 0-1,-22 0-15,21 21 0,-21-22 0,0 1 16,0 0-16,-21 21 31,-1 0-31,1 0 0,-21 0 0,21 0 16,-22 0-16,22 21 0,-21 0 15,21-21-15,-22 22 0,22-1 16,-21 0-16,21 0 0,0 0 16,-1 0-16,22 1 0,0-1 15,0 0-15,0 0 0,22 0 16,-1 0-16,21-21 0,-21 22 15,22-22-15,-22 21 0,21-21 0,-21 21 16,22 0-16,-22-21 0,0 21 16,-21 0-16,0 1 15,0-1-15,-21-21 16,0 0-16,-22 21 0,22-21 0,-21 21 16,-1-21-16,1 0 0,0 0 0,-1 0 15,1 0-15,0 0 16,21 0-16,-1 0 0,1 0 0,0 0 15,21-21-15,-21 21 0,21-21 16,0 0-16,21 21 16,21-22-16,-20 1 0,-1 21 0,21-21 15,0 21-15,1-21 0,-1 0 16</inkml:trace>
  <inkml:trace contextRef="#ctx0" brushRef="#br1" timeOffset="-152580.53">4000 5038 0,'0'-21'0,"0"42"0,0-21 47,0 21-47,0 0 15,0 21-15,0-20 0,0-1 16,0 21-16,0-21 0,0 22 0,0-22 15,0 0-15,0 21 0,0-21 0,0 1 16,0-1-16,-21 0 0,21 0 16,-21-21-1,21-21 17,0 0-32,0 0 0,0-1 15,0 1-15,21 0 16,0 0-16,-21 0 0,22 0 0,-1-1 15,-21 1-15,21 0 0,0 0 0,0 21 16,0-21-16,1 21 0,-1 0 16,0 0-16,-42 0 47,0 0-47,-1 0 0,1 21 0,0-21 15,0 0-15,0 0 16,0 21-16,21 0 15,0 0-15,0 1 16,0-1-16,0 0 16,0 0-16,0 0 0,21 0 0,-21 1 15,21-22-15,0 21 0,64 0 32,-64-21-32,0 0 0,0 0 15,0 0-15,1-21 0,-1 21 16,0-21-16,0 21 0,0-22 0,0 1 15,1 0-15,-22 0 0,21 0 16,-21 0-16,0-1 16,21 1-16,-21 0 0,0 0 15,0 42 17,0 0-32,0 0 0,0 1 15,0-1-15,0 0 0,0 0 16,-21 0-16,21 0 0,0 1 15,0-1 1,0-42 15</inkml:trace>
  <inkml:trace contextRef="#ctx0" brushRef="#br1" timeOffset="-152464.58">4445 5059 0,'0'0'0,"0"-21"0,0 0 16,0-1 0</inkml:trace>
  <inkml:trace contextRef="#ctx0" brushRef="#br1" timeOffset="-152396.62">4424 5017 0,'0'0'16,"0"21"-16,21 0 15,0-21-15,0 0 16</inkml:trace>
  <inkml:trace contextRef="#ctx0" brushRef="#br1" timeOffset="-152283.7">4784 4911 0,'0'0'16,"0"-21"-16,-22 21 15</inkml:trace>
  <inkml:trace contextRef="#ctx0" brushRef="#br1" timeOffset="-152180.74">4699 4995 0,'0'22'15,"0"41"-15,0-21 16,0-169-16,0 297 0,0-149 0,0 21 0,0 1 16,0-22-16,0 0 0,0 0 15,0 0-15,0 0 0,0 1 0</inkml:trace>
  <inkml:trace contextRef="#ctx0" brushRef="#br1" timeOffset="-152133.77">4847 5271 0,'0'-22'0</inkml:trace>
  <inkml:trace contextRef="#ctx0" brushRef="#br1" timeOffset="-151652.83">4953 4868 0,'0'22'31,"0"-1"-15,0 21-16,0-21 0,0 0 15,0 22-15,0-22 0,-21 21 0,21 1 16,0-22-16,0 21 0,-21-21 0,21 22 16,0-22-16,-22 0 0,22 21 15,-21 1-15,21-22 0,0 0 0,0 0 16,21-21-16,1 0 31,-1 0-31,0 0 0,0 0 0,0 0 16,0-21-16,1 0 15,-1 0-15,0 21 16,0-22-16,0 1 0,0 0 0,1 0 16,-1 0-16,-21 0 0,21-22 0,0 22 15,-21 0-15,21 0 0,-21 0 16,0-1-16,0 1 16,-21 21-1,0 0-15,0 21 0,0 1 16,-22-86-16,43 85 15,0 0-15,0 1 0,0-1 0,0 0 16,21 0-16,1 0 16,-22 0-16,21 1 15,0-22 1,-21 21-16,0 0 0,0 0 16,0 0-16</inkml:trace>
  <inkml:trace contextRef="#ctx0" brushRef="#br1" timeOffset="-151555.89">5440 5271 0,'21'-22'0</inkml:trace>
  <inkml:trace contextRef="#ctx0" brushRef="#br1" timeOffset="-151056.95">5588 5122 0,'0'0'0,"0"-42"16,-21 42 0,0 0-1,-1 0-15,1 0 16,21 21-16,-21 0 0,0 1 16,0-1-16,0 0 0,-1 0 0,22 0 15,-21 0-15,21 1 0,-21-1 16,21 0-16,0 0 0,0 0 15,0 0 1,21-21-16,0 0 16,1 0-16,-1 0 0,0 0 0,-21-21 15,21 0-15,0 21 0,0-21 0,1 0 16,-1 0-16,0-1 16,-21 1-16,0 0 0,21 0 0,-21 0 15,0 0-15,0-1 0,0 44 47,0-1-31,0 0-16,0 0 15,0 0-15,0 0 0,0 1 16,-21-22-16,21 21 0,0 0 16,21-21-1,21 0 1,-20 0-16,-1-21 0,0 21 15,0-21-15,0-1 0,0 22 0,1-21 16,-1 0-16,-21 0 0,0 0 16,0 0-16,0-1 0,0 1 15,-21 21 1</inkml:trace>
  <inkml:trace contextRef="#ctx0" brushRef="#br1" timeOffset="-150501.12">5715 7705 0,'21'-1440'16,"-42"3091"-16,21-1862 0,21-1461 0,-21 1502 15,0 43-15,21 21 0,-21 22 16,21 41-16,-21 1 0,0 0 0,0 21 16,22 21-16,-22-22 0,21 22 0,-21-21 15,21 21-15,0 0 16,-21-21-16,21 21 0,0 0 0,1-21 16,-1 0-16,0 0 15,0 21-15,0-22 0,-21 1 0,21 21 16,-21-21-16,22 0 0,-22 0 0,0 0 15,0-1-15,-22 22 32,1 0-17,21 22-15,0-1 16,0 0-16,0 0 16,0 0-16,21-21 31,1 0-16,-1 0-15,0-21 16,0 21-16,-21-21 0,0 0 16,21 0-16,0 21 0,-21-22 15,22 1-15,-22 0 0,0 0 16,0 0-16,0 42 31,0 0-15,0 0-16,0 22 15,0-22-15,-22 0 0,22 0 0,-21 0 16,21 0-16,-21 1 0,21 20 0,0-21 16,-21 0-16,42 0 15,-21 1-15,0-1 16,-21-21-16,0 21 0,21 0 0,-21-21 16,21-21 15,0 0-16,0 0-15</inkml:trace>
  <inkml:trace contextRef="#ctx0" brushRef="#br1" timeOffset="-149920.54">6223 4614 0,'-21'0'16,"21"22"-16,21-22 31,0 0-31,0 0 16,0 0-16,1 0 0,-1 0 15,0 0-15,0 0 16,-21 21-1,0 0 1,0 0-16,0 0 16,0 0-16,0 1 0,0-1 15,0 21-15,0-21 0,0 0 0,0 1 16,0-1-16,0 21 0,0-21 16,0 0-16,0 1 0,0 20 15,0-21-15,0 0 0,0 22 0,0-22 16,0 0-16,0 0 0,-21 0 15,21 0-15,0 1 0,0-1 0,-21 0 16,21 0-16,0 0 0,-21 0 0,21 1 16,0-1-1,-22-21 1,-20 0 0</inkml:trace>
  <inkml:trace contextRef="#ctx0" brushRef="#br1" timeOffset="-149888.58">6202 5398 0</inkml:trace>
  <inkml:trace contextRef="#ctx0" brushRef="#br1" timeOffset="-146297.27">15028 5059 0,'0'0'0,"0"-21"0,0 0 15,0-1-15,0 1 0,0 0 16,0 0-16,0 0 15,-21 0-15,21-1 0,-21 1 0,21 0 16,0 0-16,-21 0 16,21 0-16,0-1 0,-21 22 15,21-21-15,0 42 32,0 1-17,0 20-15,0-21 0,0 21 16,0 1-16,0-1 0,0 22 0,0-22 15,0 0-15,0 1 0,0-1 0,0 0 16,-22-21-16,22 22 0,0-22 16,0 21-16,-21-21 0,21 1 0,0-1 15,-21-21-15,21-21 47,0-1-47,0 1 16,0 0-16,0 0 0,0 0 15,0 0-15,0-1 0,21-20 0,0 21 16,-21 0-16,22 0 0,-1 21 16,0-22-16,0 1 0,0 21 0,0 0 15,1 0-15,20 0 0,-21 0 16,0 0-16,0 21 0,1 1 0,-1-1 16,-21 0-16,0 0 0,0 0 0,0 0 15,0 1-15,-21-1 16,-1 0-16,1 0 0,0 0 0,-21 0 15,21 1-15,-1-22 0,-20 21 0,21-21 16,0 0-16,0 21 0,-1-21 16,1 0-16,21-21 31,21 21-31,-21-21 16,22 21-16,-1-22 0</inkml:trace>
  <inkml:trace contextRef="#ctx0" brushRef="#br1" timeOffset="-145836.48">15452 5059 0,'0'0'0,"0"-21"0,0 42 32,-22 0-17,22 0-15,0 0 0,0 1 16,0-1-16,0 21 0,0-21 15,0 0-15,0 1 0,0-1 0,0 0 16,0 0-16,0 0 0,0 0 16,0 1-16,22-22 15,-1 0 1,0 0-16,0-22 16,0 1-16,0 0 0,1 0 15,-1 0-15,0 0 0,-21-1 0,0-20 16,21 21-16,-21-21 0,0 20 15,0-20-15,0 21 0,0-21 0,0 20 16,0 1-16,0 42 31,0 1-31,0-1 16,0 21-16,0-21 0,0 0 16,-21 22-16,21-22 0,0 0 0,0 0 0,0 0 15,0 1-15,0-1 0,0 0 16,0 0-16,0 0 15,21-21-15,0 0 16,0-21 0,-21 0-16,22 21 15</inkml:trace>
  <inkml:trace contextRef="#ctx0" brushRef="#br1" timeOffset="-145556.64">15896 4572 0,'0'21'31,"0"0"-31,0 1 0,-21 20 16,21 0-16,-21 1 0,21-1 16,0 0-16,-21 22 0,21-22 0,-22 0 15,22 22-15,0-22 0,0 1 16,0-22-16,-21 21 0,21 0 0,0-20 15,0-1-15,0 0 0,0 0 0,0 0 16,21-42 15,-21 0-15,0 0-16,22 0 0,-1-1 16</inkml:trace>
  <inkml:trace contextRef="#ctx0" brushRef="#br1" timeOffset="-145304.78">16171 4530 0,'0'0'15,"0"21"1,0 0-16,-21 0 0,0 22 16,0-1-16,0 0 0,-1 1 0,1 20 15,0-21-15,0 22 0,0-22 16,0 1-16,-1 20 0,22-42 15,0 22-15,0-22 0,-21 21 0,21-21 16,0 0-16,0 1 16,21-22-1,1 0 1,-22-22-16,21 22 0,0-21 0,0 21 16</inkml:trace>
  <inkml:trace contextRef="#ctx0" brushRef="#br1" timeOffset="-144676.97">16235 5101 0,'0'-21'0,"21"21"0,-42 0 47,21 21-47,-21 0 0,21 1 0,-22-1 16,22 0-16,-21-21 0,0 21 15,21 0-15,0 0 0,0 1 0,0-1 16,21-21 31,-21-21-47,21 21 0,-21-22 15,0 1-15,22 21 0,-22-21 16,0 0-16,0 0 0,0 0 0,21-1 16,-21 1-16,21 21 15,-21-21-15,21 21 0,0-21 16,0 21-16,1 0 15,-1 0-15,-21 21 16,0 0-16,0 0 16,0 1-16,0-1 15,0 0-15,0 0 0,0 0 16,0 0-16,0-42 62,0 0-62,0 0 0,0 0 16,0 0-16,0-1 0,21 1 0,-21 0 16,21 21-16,0-21 0,0 0 15,1 0-15,20-1 0,-21 22 0,0 0 16,0 0-16,1 0 16,-1 0-16,-21 22 0,0-1 15,0 0-15,0 0 0,0 0 0,0 0 16,0 1-16,0-1 0,0 0 15,-21 0-15,21 0 0,0 0 16,-22 1-16,1-22 16,21 21-16,-21-21 0,0 0 31,21-21-15,0-1-16</inkml:trace>
  <inkml:trace contextRef="#ctx0" brushRef="#br1" timeOffset="-144352.16">15769 4868 0,'0'0'0,"-21"0"0,0 0 0,21-21 0,0 0 31,0 0-31,21 21 0,0-21 15,21 21-15,1-21 0,-1 21 0,0-22 16,1 22-16,-1-21 0,0 21 16,22 0-16,-22 0 0,-21 0 0,22 0 15,-22 0-15,0-21 0,0 21 16,-42 0 15,0 0-15,0 0 15,21 21-31,0 0 16</inkml:trace>
  <inkml:trace contextRef="#ctx0" brushRef="#br1" timeOffset="-139993.14">656 14034 0,'0'0'0,"-21"0"0,21 21 0,-21-21 15,0 0-15,-1 0 0,1 0 16,0 0-16,0 0 0,0 0 16,0 0-1,21-21 1,0-1-16,0 1 15,21 21-15,0-21 0,0 0 16,0 21-16,0-21 0,1 0 0,20 21 16,-21 0-16,21-22 0,-20 22 15,20 0-15,-21 0 0,21 0 0,-20 0 16,-1 0-16,0 0 0,-21 22 16,0-1-16,0 0 0,0 0 15,0 0-15,0 0 0,0 1 0,-21-1 16,21 0-16,-21 0 0,-1 0 15,1 0-15,0 1 0,0-1 16,0-21-16,0 21 0,-1-21 16,22-21 31,22 21-32,-1 0-15,0-21 0,0 21 16,0 0-16,0 0 0,1 0 15,-1 0-15,21 0 0,-21 0 16,0 0-16,1 0 0,-1 0 16,0 0-16,0 0 0,0 21 0,0 0 15,1 0-15,-22 0 0,0 0 16,0 1-16,0-1 0,0 21 16,-22-21-16,1 22 0,-21-22 0,21 21 15,-22-21-15,22 22 0,-21-22 16,-22 0-16,22 0 0,0 0 0,-22 0 15,22-21-15,-22 0 0,22 0 16,0 0-16,-1 0 0,22 0 0,-21-21 16,0 0-16,20 0 0,1 0 15,-21 0-15,21-1 0,0 1 16,21 0-16,-22 0 16,22 0-16,0 0 15,22 21 1,-1 0-16,0-22 15,0 22-15,0 0 0,0 0 0,22-21 16</inkml:trace>
  <inkml:trace contextRef="#ctx0" brushRef="#br1" timeOffset="-139604.41">1418 14203 0,'21'21'32,"0"-21"-17,1 0-15,-1 0 16,-21-21-16,21 0 15,-21 0 1,-21 21 0,0 0-16,-1 0 15,1 0-15,0 0 16,21 21 0,-21-21-1,21 21-15,0 0 16</inkml:trace>
  <inkml:trace contextRef="#ctx0" brushRef="#br1" timeOffset="-132452.46">2117 13949 0,'0'-21'0,"0"0"0,0-1 31,0 44 0,0-1-15,0 0-16,0 0 16,0 0-16,0 0 0,21-21 15,0 22-15,0-22 0,0 21 16,0-21-16,1 0 0,-1 0 16,0 0-16,0 0 0,0 0 15,0 0-15,1-21 0,-1-1 0,0 22 16,0-21-16,0 0 0,0 0 15,1 21-15,-22-21 0,0 0 0,0-1 16,0 1-16,0 0 16,0 0-16,0 0 0,0 0 15,0-1 1,-22 22-16,22 22 16,0-1-1,-21 0-15,21 0 0,0 0 0,0 22 16,0-22-16,0 21 0,0-21 15,0 22-15,0-22 0,0 21 0,0 0 16,0-20-16,0 20 0,0 0 16,0-21-16,0 22 0,0-1 0,0-21 15,0 0-15,0 22 0,0-22 0,0 0 16,0 0 0,0 0-16,-21-21 0,0 0 0,0 0 15,0 0-15,-1 0 16,1 0-16,0 0 0,0 0 0,0-21 15,0 0-15,-1 0 16,1 0-16,21 0 0,0-1 0,-21 1 16,0 0-16,21 0 0,0 0 15,0 0-15,-21 21 16,21 21 0,0 0-1,0 0-15,0 0 0,21 0 16,-21 1-16,21-1 0,0 0 15,0 0-15,1 0 0,-22 0 16,42 1-16,-21-1 0,0-21 0,0 0 16,22 21-16,-1-21 0,-21 0 15,22 0-15,-1 0 0,-21 0 0,21-21 16,1 0-16,-1-1 0,0 1 16,1 0-16,-22 0 0,21 0 0,1-22 15,-22 22-15,0-21 0,0 21 16,0-22-16,0 22 0,-21 0 0,0-21 15,0 21-15,0-1 0,0-20 16,0 21-16,0 0 0,0 0 16,0-1-16,0 1 15,0 0 157,22 21-156,-22-21-16,0 42 62,0 0-62,0 0 0,0 1 16,0-1-16,0 21 0,0-21 0,0 22 16,0-22-16,0 21 0,0 0 15,-22 1-15,22 20 0,-21-20 0,21 20 16,0-21-16,-21 22 15,0-1-15,0 1 0,21-22 0,-21 22 16,-1-1-16,22 1 0,-21-1 16,0 1-16,21-1 0,-21-20 0,21 20 15,0-21-15,0 22 0,0-22 0,0 1 16,0-22-16,0 21 0,0-21 16,0 0-16,21 1 0,-21-1 0,0 0 15,21-21-15,0 0 0,1 0 16,-1 0-16,0-21 15,0 21-15,0-21 0,0-22 0,1 22 16,-1 0-16,-21-21 16,21-1-16,0 1 0,0 0 0,0-1 15,-21 1-15,0 0 0,0-1 16,0 1-16,0 0 0,0-1 0,0 1 16,0 0-16,-21 20 0,0-20 0,0 21 15,-21 0-15,20 0 0,-20-1 16,21 1-16,-21 0 0,20 0 0,-20 21 15,21 0-15,0-21 0,0 21 16,21-21-16,0-1 16,21 1-1,0 0-15,0 21 0,0-21 0,0 0 16,22 21-16,-22-21 16,0-1-16,21 22 0,-20-21 0,-1 0 15,0 21-15,0 0 0,0-21 0,0 21 63,1 0-48,-1-21-15</inkml:trace>
  <inkml:trace contextRef="#ctx0" brushRef="#br1" timeOffset="-131100.59">4403 14076 0,'0'-21'15,"0"0"-15,21 21 16,-21-22-16,0 1 0,0 0 16,0 0-1,0 0-15,0 0 16,-21 21 0,-1 0 15,22 21-31,0 0 0,0 0 15,-21 0-15,21 22 0,0-22 0,0 21 16,0 0-16,0-20 0,0 20 16,0 0-16,0-21 0,0 22 0,0-22 15,0 21-15,0-21 0,0 1 0,0-1 16,0 0-16,0 0 16,21-42 15,1 0-31,-22 0 0,21-1 15,-21-20-15,21 21 0,0 0 16,-21 0-16,21-1 0,-21-20 16,21 21-16,1 0 0,-1 21 0,-21-21 15,21-1-15,0 22 0,0 0 16,-21-21-16,21 21 0,1 0 16,-1 21-1,0 1-15,-21-1 0,0 0 16,0 0-16,0 0 0,21 0 0,-21 1 15,0-1-15,21 0 0,-21 0 16,0 0-16,0 0 0,21-21 0,-21 22 16,22-22-16,-1 0 0,0 0 15,0 0-15,0 0 16,0 0-16,1-22 0,-22 1 16,21 21-16,0-21 0,0 0 15,0 0-15,0 0 0,-21-22 0,22 22 16,-22 0-16,21 0 0,-21 0 0,0-1 15,0 1-15,0 0 0,0 0 16,0 0-16,0 0 0,0-1 16,0 44 15,0-1-31,0 0 0,0 0 16,0 0-16,0 0 0,0 1 15,-21 20-15,21-21 0,0 0 16,0 22-16,0-22 0,0 0 0,0 0 15,0 0-15,0 0 0,21 1 16,-21-1-16,21-21 0,0 0 0,-21 21 16,21-21-16,0 0 0,1 0 15,-1 0-15,0-21 0,0 0 0,21 21 16,-20-22-16,20 1 0,-21-21 0,0 21 16,22 0-16,-22-22 0,0 22 15,0 0-15,0 0 0,0-22 0,-21 22 16,0 0-16,0 0 0,0 42 47,-21 0-47,21 0 15,0 1-15,0-1 0,-21 21 16,21-21-16,0 0 0,-21 1 0,21-1 16,0 0-16,0 0 0,0 0 15,0 0 1,21-21-1,-21-21-15,21 0 16,-21 0-16,0 0 0,21 0 0,1-1 16</inkml:trace>
  <inkml:trace contextRef="#ctx0" brushRef="#br1" timeOffset="-130813">5609 13822 0,'0'-21'0,"0"42"0,0-21 31,21 0 1,0 0-32,1 0 15,-22-21 1,-22 21 15,1 0-31,0 0 0,0 0 0,0 0 16,0 0-16,-1 0 0,1 0 15,0 0-15,21 21 0,-21 0 0,21 0 16,0 0-16,0 1 16,21-1-16,0 0 0,0-21 15,1 0-15,-1 21 0,0-21 16,0 0-16,21 0 0</inkml:trace>
  <inkml:trace contextRef="#ctx0" brushRef="#br1" timeOffset="-130152.87">5884 14351 0,'-42'42'16,"84"-84"-16,-84 63 16,63-42-1,0 0-15,0 0 0,1 0 16,-1-1-16,0 1 0,0 0 15,21-21-15,-20 21 0,-1-22 0,0 22 16,0-21-16,0-1 0,0 1 0,1 21 16,-22-21-16,0-1 0,21 22 15,-21 0-15,0 0 0,0 0 0,0-1 16,0 1-16,0 42 31,0 1-15,-21-1-16,21 21 0,-22-21 0,1 22 15,21-22-15,-21 21 0,21 0 16,0-20-16,-21 20 0,21 0 0,-21-21 16,21 22-16,0-1 0,0-21 0,0 22 15,0-22-15,0 0 0,0 0 16,21 0-16,0 0 0,0 1 0,-21-1 16,21-21-16,22 0 0,-22 0 15,0 0-15,0 0 0,22 0 0,-22-21 16,21 21-16,0-22 0,-20 1 15,20 0-15,0 0 0,-21-21 16,22 20-16,-22 1 0,21-21 0,-21 0 16,1 20-16,-1-20 0,-21 0 0,0-1 15,21 1-15,-21 0 0,0 21 16,0-22-16,0 22 0,0 0 0,0 0 16,0 0-16,-21 21 15,0 0-15,21 21 16,-22 0-16,1 0 0,21 0 15,-21 22-15,21-22 0,0 21 0,0 0 16,0-20-16,0 20 0,0-21 16,0 21-16,0-20 0,0-1 0,0 0 15,21 0-15,-21 0 0,21-21 0,1 21 16,-1-21-16,0 0 0,0 0 16,0 0-16,0 0 0,22 0 0,-22 0 15,0 0-15,0-21 0,0 0 0</inkml:trace>
  <inkml:trace contextRef="#ctx0" brushRef="#br1" timeOffset="-128388.74">7959 14266 0,'0'0'15,"0"22"-15,21-22 16,0 0-16,0 0 16,-21-22-16,42 22 0,-20-21 15,-1 0-15,0 21 0,21-21 0,-21 0 16,22 0-16,-22-1 0,0 1 0,21-21 16,-20 21-16,20-22 0,-21 22 15,0-21-15,0 0 0,1 20 0,-22-20 16,0 21-16,0-21 0,0 20 0,0-20 15,0 21-15,0 0 0,-22 21 16,1-21-16,0 21 0,21-22 16,-21 22-16,0 0 0,0 0 15,21 22-15,-22-1 0,22 0 16,-21 21-16,21-21 0,0 22 0,0-1 16,-21 22-16,21-22 0,0 0 15,0 22-15,0-22 0,0 22 0,0-1 16,-21 1-16,21-1 0,-21 1 0,21-1 15,0 1-15,-21-1 0,-1 1 16,1 20-16,21-20 0,-21-1 0,0 1 16,21 20-16,-21-20 0,0 21 15,21-22-15,0 1 0,-22-1 0,22 1 16,0-1-16,0-21 0,0 1 0,0-1 16,0-21-16,0 0 0,0 1 15,22-1-15,-1-21 16,0 0-16,0-21 0,21-1 0,-20-20 15,-1 21-15,21-21 0,0-22 0,-20 22 16,20-22-16,-21 1 0,0-22 16,0 22-16,1-1 0,-22 1 0,0-22 15,0 21-15,0 1 0,-22-1 0,1 1 16,0-1-16,-21 22 0,21 0 16,-1-1-16,-20 22 0,21 0 15,0 0-15,-22 0 0,22 21 0,0 0 16,21-21-16,0-1 15,0 1 1,21 0-16,0 21 0,22-21 0,-22 0 16,21 0-16,1-1 0,-1 22 15,21-21-15,1 0 0,-1-21 0,1 21 16,-1-1-16,1 1 0,-1 0 16,1 0-16,-22 0 0,22 21 0,-22-21 15,-21-1-15,22 22 0,-22-21 0,-21 0 16,0 0-1,0 0 1,-21 21-16,-1 0 0,1 0 0,0 0 16,0 0-16,-21 0 0,20 21 15,1 0-15,-21-21 0,21 21 0,-22 22 16,1-22-16,21 21 0,-21-21 0,20 22 16,1-1-16,0 0 0,0 1 15,0-1-15,21 0 0,0 1 0,0-22 16,0 0-16,0 0 0,21 0 15,0 0-15,0-21 0,0 0 0,22 0 16,-22 0-16,21 0 0,1-21 0,-1 21 16,0-42-16,1 21 0,-1 0 15,-21-1-15,21-20 0,-20 0 16,20 21-16,-21-22 0,-21 22 0,21 0 16,-21-21-16,21 20 0,-21 1 15,22 0-15,-22 0 0,0 0 0,0 0 16,0 42 15,-22 0-31,22 0 0,-21 0 0,21 0 16,0 1-16,0-1 0,0 21 0,-21-21 15,21 0-15,0 22 0,0-22 16,0 0-16,0 0 0,0 0 0,0 1 16,0-1-16,21-21 0,-21 21 15,21-21-15,1 0 0,-1 0 16,0 0-16,0 0 0,0 0 0,0-21 15,1 0-15,-1 21 0,0-22 0,0-20 16,0 21-16,0 0 0,1 0 16,-1-1-16,0 1 0,0 0 0,0 0 15,0 0-15,1 0 0,-22-1 16,0 1-16,0 42 31,0 1-15,-22-1-16,22 0 0,-21 21 15,21-21-15,0 1 0,0-1 0,0 0 16,0 0-16,0 0 16,0 0-16,21 1 0,1-1 0,-1 0 15,0-21-15,0 0 0,21 0 16,-20 0-16,-1 0 0,21 0 16,-21-21-16,22 21 0,-1-21 0,0-1 15,1 1-15,-1-21 0,-21 21 0,21-22 16,-20 22-16,20-21 0,-21 0 15,0-1-15,0 1 0,1 0 0,-22-1 16,0 1-16,0 0 0,0 20 0,0-20 16,0 21-16,0 0 0,-22 21 15,1 0 1,21 21-16,-21 0 0,0 0 16,0 0-16,21 22 0,-21-22 15,-1 21-15,22 1 0,-21-1 0,21 0 16,0 1-16,0-22 0,0 21 0,0 0 15,0-20-15,0 20 0,0-21 16,0 0-16,0 0 0,21 1 0,1-1 16,-1-21-16,0 0 0,0 0 0,0 0 15,0 0-15,22 0 0,-22 0 16,0 0-16,0-21 0,0-1 0,1 1 16,-1 0-16,0 0 0,-21 0 15,0 0-15,0-1 0,0 1 16,0 0-16,0 0 0,0 0 0</inkml:trace>
  <inkml:trace contextRef="#ctx0" brushRef="#br1" timeOffset="-128183.77">9525 13907 0,'0'0'0,"-21"0"31,21 21-31,21-21 63,0 0-63</inkml:trace>
  <inkml:trace contextRef="#ctx0" brushRef="#br1" timeOffset="-127192.29">11557 14203 0,'-21'0'15,"21"-21"1,0 0-16,0-1 16,21 1-16,-21 0 0,21 0 0,-21 0 15,0 0-15,0-1 0,0 1 16,21 0-16,-21 0 15,0 0-15,21 21 0,-21-21 16,0 42 15,0 0-31,0 0 16,-21 0-16,21 0 0,0 1 0,0-1 16,0 0-16,0 0 0,0 0 0,0 0 15,0 1-15,0-1 16,21 0-16,1-21 0,-1 0 0,0 0 15,0 0-15,0 0 0,22 0 0,-22 0 16,21 0-16,0 0 16,1-21-16,-1 0 0,22 21 0,-22-22 0,-21 1 15,21 0-15,1-21 0,-22 21 16,0-1-16,21-20 0,-42 21 16,22-21-16,-22 20 0,21 1 0,-21-21 15,0 21-15,0 0 0,0-1 0,0 1 16,0 0-16,0 0 0,0 0 15,-21 21-15,-1 0 16,22 21-16,-21 0 16,0 0-16,0 0 0,21 22 15,-21-1-15,0 0 0,-1 1 16,22 20-16,-21-20 0,0 20 0,0 1 16,21-22-16,-21 21 0,0 1 15,-1 21-15,22-22 0,-21 1 0,21-1 16,-21 1-16,21-1 0,-21 1 0,21-22 15,0 21-15,0 1 0,0-22 16,0 22-16,0-22 0,0 0 0,0 1 16,0-1-16,0 0 0,0-20 0,21-1 15,0 0-15,0-21 0,1 0 16,-1 0-16,0 0 0,0-21 0,0 0 16,22-1-16,-22 1 0,21-21 0,0 0 15,-20 20-15,20-20 0,-21 0 16,0-1-16,0-20 0,1 21 15,-22-1-15,0-20 0,0 20 0,0 1 16,0-21-16,-22 20 0,1 1 0,0 0 16,-21 20-16,-1 1 0,1 0 15,0 0-15,-1 0 0,1 21 0,0 0 16,-1 0-16,22-21 0,0 21 0,0 0 16,21-22-1,42 22-15,-21 0 0,1-21 16,20 0-16,-21 21 0,21 0 15,1 0-15,-22-21 0,21 21 0,-21 0 16,22-21-16,-22 21 0,0 0 16,-21-21-16,0-1 15,0 1-15,-21 0 16</inkml:trace>
  <inkml:trace contextRef="#ctx0" brushRef="#br1" timeOffset="-127005.33">11599 13801 0,'0'0'0,"0"-21"0,0-1 15,0 1 1</inkml:trace>
  <inkml:trace contextRef="#ctx0" brushRef="#br1" timeOffset="-126548.54">13483 13547 0,'0'0'0,"0"-21"0,0-1 0,0 1 16,0 0 0,21 21-16,-21 21 31,0 0-31,0 1 0,0 20 16,0 0-16,0 1 0,0-1 15,0 21-15,0-20 0,0-1 0,-21 0 16,0 22-16,21-22 0,-21-21 0,21 22 15,0-22-15,0 21 0,0-21 16,0 1-16,0-1 0,0 0 16,0-42 15,0 0-31,0-1 16,0 1-16,0 0 0</inkml:trace>
  <inkml:trace contextRef="#ctx0" brushRef="#br1" timeOffset="-125304.43">13144 13949 0,'-21'0'16,"42"0"0,1 0-16,-1 0 0,21 0 15,-21 0-15,22 0 0,-22 0 0,21 0 16,0 0-16,1 0 16,-1 0-16,22 0 0,-22 0 0,0-21 0,22 21 15,-1-21-15,-20-1 0,20 22 0,-21-21 16,1 0-16,-1 0 15,0 0-15,1 21 0,-22-21 0,0-1 16,0 1-16,-21 0 0,-21 21 31,0 0-31,0 0 16,0 0-16,-1 0 0,1 0 16,0 0-16,0 21 0,0 0 15,21 1-15,-21-1 0,21 0 0,0 0 16,0 0-16,0 0 0,0 1 15,0-1-15,0 0 0,21-21 16,0 21-16,0-21 16,0 0-16,0 0 15,1 0-15,-1 0 16,0 0-16,-21-21 16,0 0-1,0 0-15,-21 42 47,21 0-47,-21 0 0,-1 0 16,22 0-16,0 1 0,0-1 15,0 0-15,-21-21 0,21 21 0,0 0 16,0 0-16,21-21 16,1 0-1,-1 0-15,0 0 16,0 0-16,0 0 0,0-21 0,1 0 15,-1 21-15,0-21 0,0 0 16,0 0-16,0-1 0,22 1 0,-22-21 16,0 21-16,21 0 0,-20-22 0,20 22 15,-21 0-15,21 0 0,-20 0 16,-1-1-16,21 1 0,-21 21 16,0 0-16,1 0 0,-1 0 15,-21 21-15,0 1 16,0-1-16,0 0 0,0 0 15,0 0-15,0 0 0,0 22 0,0-22 16,0 0-16,-21 0 0,21 0 16,-22 1-16,22-1 0,0 0 0,0 0 15,-21-21 1,21-21 15,0 0-31,21 0 0,-21-1 16,22 1-16,-1 0 0,-21-21 15,21 21-15,0-1 0,0 1 0,0 0 16,1 0-16,-22 0 0,21 0 16,-21-1-16,21 22 0,-21 22 31,-21-1-31,21 0 16,-21 0-16,-1 0 0,22 0 15,0 1-15,0-1 0,0 21 0,0-21 16,0 0-16,0 1 0,0-1 15,0 0-15,22 0 16,-1-21-16,0 0 0,0 0 0,0 0 16,22 0-16,-22 0 0,21 0 0,-21 0 15,22 0-15,-1 0 16,-21-21-16,21 0 0,1 0 0,-1-1 16,-21 1-16,22 0 0,-22-21 0,0-1 15,0 22-15,0-21 0,0-22 16,-21 22-16,0 0 0,0-1 0,22 1 15,-22 0-15,0-1 0,0 22 0,0 0 16,0 0-16,0 0 0,0 0 16,-22 21-1,22 21-15,-21 0 16,0 21-16,0-21 0,21 22 16,0-1-16,-21-21 0,0 22 15,21-1-15,0 0 0,0 1 0,-22-1 16,22-21-16,0 21 0,0-20 15,0 20-15,0-21 0,0 0 0,0 0 16,22 1-16,-22-1 0,21-21 0,0 0 16,0 21-16,0-21 0,0 0 15,1 0-15,-1 0 0,0-21 16,-21 0-16,21-1 0,0 1 0,-21 0 16</inkml:trace>
  <inkml:trace contextRef="#ctx0" brushRef="#br1" timeOffset="-125100.54">15346 13674 0,'0'0'0,"-21"0"0,-1-21 31,22-1-31,22 22 16,-1 0-16,0 0 0,0 0 15,0 0-15,0 0 0,22 0 16,-22-21-16,21 21 0,-21 0 0,22 0 15,-22 0-15,0 0 0,0 0 0,0-21 16</inkml:trace>
  <inkml:trace contextRef="#ctx0" brushRef="#br1" timeOffset="-124696.17">16362 13610 0,'0'0'0,"0"-21"0,0 0 0,0 0 0,0 0 16,0-1-16,21 1 0,-21 0 16,0 42-1,0 0 1,21 22-16,-21-22 16,0 21-16,0-21 0,0 22 0,0-1 15,0-21-15,0 22 0,0-22 16,0 21-16,-21-21 0,21 0 0,0 1 15,-21-1-15,21 0 0,0 0 16,21-21 0,0 0-16,0 0 0,0-21 15,22 21-15,-22-21 0,21 0 0,1-1 16</inkml:trace>
  <inkml:trace contextRef="#ctx0" brushRef="#br1" timeOffset="-124341.37">16912 13589 0,'21'-21'0,"-42"42"0,63-63 0,-20 42 15,-1-21-15,0 21 0,-21-22 16,-21 22 0,0 0-16,-1 0 0,1 0 15,0 22-15,0-1 0,0-21 16,0 21-16,-1 0 0,1 0 16,21 0-16,0 1 15,0-1-15,21 0 16,1 0-16,-1-21 0,0 21 0,0-21 15,0 21-15,0 1 0,1-22 16,-1 21-16,0 0 0,-21 0 0,0 0 16,21-21-16,-21 21 0,0 1 15,0-1-15,-21-21 16,0 21-16,0-21 0,-1 0 0,1 0 16,0 0-16,0 0 0,0 0 15,0 0-15,-22 0 0,22-21 16,0 21-16,0-21 0,0-1 15,21 1-15,-22 21 0,22-21 16,-21 21-16,21-21 0,0 0 0,0 0 16,-21-1-16,21 1 0,-21 0 0</inkml:trace>
  <inkml:trace contextRef="#ctx0" brushRef="#br1" timeOffset="-124164.47">16446 13293 0,'0'0'15,"0"-21"-15,0-1 0,-21 22 16,21-21 0,21 21 15,1 0-15,-1 0-16,21 0 0,-21 0 15</inkml:trace>
  <inkml:trace contextRef="#ctx0" brushRef="#br1" timeOffset="-121437.28">18013 13780 0,'0'0'16,"21"0"-16,0 0 16,0 0-16,0 0 0,1 0 0,-1-22 15,0 1-15,0 21 0,0-21 16,22 0-16,-22 0 0,0-22 0,21 22 15,-21 0-15,1-21 0,-22 21 0,21-22 16,-21 22-16,21-21 16,-21-1-16,0 22 0,0-21 0,0 0 15,0 20-15,0-20 0,0 21 0,-21-21 16,0 20-16,-1 1 16,1 21-16,0 0 0,0 21 15,21 1-15,-21-1 0,0 21 16,21 0-16,-22 1 0,22-1 0,-21 0 15,0 1-15,21 20 0,-21-20 0,0 20 16,0-21-16,21 1 0,0-1 16,-22 0-16,22 1 0,-21-22 0,21 21 15,0-21-15,0 1 0,0-1 16,0-42 0,0-1-1,0 1-15,0 0 16,21 0-16,1 0 0,-1-22 0,-21 22 15,21-21-15,0 21 0,0 0 0,0-1 16,1 1-16,-1 0 0,0 0 16,0 21-16,0 0 0,0 0 15,1 21-15,-22 0 0,0 0 16,21 1-16,-21-1 0,21 0 16,-21 0-16,0 21 0,0-20 15,21-1-15,0 0 0,0 0 0,1 0 16,-1-21-16,0 21 0,0 1 15,0-22-15,22 0 0,-22 0 0,0 0 16,21 0-16,-21 0 0,22 0 16,-22 0-16,21-22 0,-21 1 0,22 0 15,-22 0-15,21 0 0,-21 0 0,1-1 16,-1 1-16,0-21 0,0 21 16,-21-22-16,0 22 0,0-21 0,0 21 15,0-22-15,0 22 0,0 0 16,-21 21-16,0-21 0,0 21 0,-1 0 15,1 0-15,0 0 0,-21 0 0,21 21 16,-1 0-16,-20 0 16,21 1-16,-21 20 0,20-21 0,1 21 15,0-20-15,0 20 0,21-21 0,0 21 16,0-20-16,0-1 0,0 0 16,0 0-16,0 0 0,0 0 0,21-21 15,0 0-15,0 0 0,1 0 0,20 0 16,-21 0-16,0 0 0,22-21 15,-22 21-15,0-21 0,21 0 0,-21 0 16,1 0-16,-1-1 0,0 1 0,0 0 16,0 0-16,-21 0 0,0 0 15,0-1-15,0 1 0,0 42 47,0 1-47,0-1 0,0 0 16,0 0-16,0 0 0,0 0 15,0 1-15,0-1 0,0 0 0,0 0 16,0 0-16,0 0 0,0 1 0,21-22 16,1 21-16,-1-21 15,0 0-15,0 0 0,0 0 0,22 0 16,-22-21-16,0-1 0,21 1 0,-21 0 16,22 0-16,-22 0 15,21 0-15,-21-1 0,22-20 0,-22 21 0,0 0 16,0-22-16,0 22 0,-21 0 15,0 0-15,22 21 0,-22-21 16,0 42 15,0 0-31,-22 0 0,22 0 0,0 1 16,-21-1-16,21 0 0,-21 21 0,21-21 16,0 1-16,0-1 0,0 0 15,0 0-15,0 0 0,0 0 16,21-21-16,0 0 0,1 0 15,-1 0-15,0 0 16,21 0-16,-21 0 0,1-21 0,-1 0 16,21 0-16,-21 0 0,22 0 0,-22-1 0,0 1 15,0-21-15,21 21 16,-42-22-16,22 22 0,-1 0 0,0 0 16,-21 0-16,0 0 0,0-1 0,0 1 15,-21 42 16,0 1-15,-1 20-16,22-21 0,0 0 16,0 22-16,-21-22 0,21 0 0,0 21 15,0-21-15,0 1 0,0-1 16,0 0-16,0 0 0,0 0 16,0 0-16,21-21 0,1 0 15,-1 0-15,0 0 0,0 0 0,21 0 16,-20 0-16,20 0 0,-21-21 15,21 0-15,-20 0 0,20 0 16,0 0-16,-21-1 0,1-20 0,20 21 0,-21 0 16,0-22-16,0 22 0,-21 0 15,0 0-15,0 0 0,0 0 16,0-1-16,0 1 16,-21 21-16,0 0 0,0 0 15,0 21-15,0-21 16,-1 22-16,22-1 0,0 0 0,0 0 15,-21 0-15,21 22 0,0-22 16,0 0-16,0 0 0,0 0 0,0 0 16,21 1-16,-21-1 0,22 0 0,-1-21 15,21 21-15,-21-21 0,22 0 16,-22 0-16,21 0 0,0 0 0,1 0 16,-1 0-16,0 0 0,1 0 15,-1 0-15,0-21 0,-20 0 0,20 0 16,-21 21-16,0-22 0,0-20 0,1 21 15,-1 0-15,0 0 0,-21-22 16,21 22-16,-21 0 0,0 0 0,0 0 16,0-1-16,0 44 31,0-1-15,0 0-16,0 0 0,0 0 0,-21 0 15,21 1-15,0-1 0,-21 0 16,21 0-16,-21 0 0,21 0 0,-22 1 15,22-1-15,0 0 0,0 0 16,-21-21-16,21-21 47,21 0-47,-21 0 0,0-1 16,22 1-16,-1-21 0,0 21 15,0-22-15,0 22 0,0-21 0,1 21 16,-1 0-16,21-1 0,-21 1 15,0 0-15,1 0 0,20 21 0,-21 0 16,0 0-16,0 21 16,-21 0-16,0 0 15,0 1-15,0-1 0,0 21 0,0-21 16,0 0-16,0 1 0,0-1 0,0 0 16,0 0-16,22 0 0,-1-21 15,-21 21-15,21 1 0,21-22 16,-21 21-16,1-21 0,-1 0 0,21 0 15,0 0-15,-20 0 0,20 0 16,0 0-16,-21 0 0,22 0 0,-22 0 16,21-21-16,-21-1 0,1 1 0,-1 0 15,0 0-15,-21-21 0,21 20 16,-21-20-16,0 21 0,0-21 0,0 20 16,0-20-16,0 21 0,0 0 0,0 0 15,-21 21-15,0 0 0,0 0 16,-1 0-16,1 0 0,0 0 15,-21 21-15,21 0 0,-1 0 16,22 0-16,-21 0 0,21 1 16,-21-1-16,21 0 0,0 0 15,21 0-15,0-21 16,1 0-16,-1 0 16,0 0-16,0 0 0,0 0 15,-21 21-15,21 1 16,-21-1-16,0 0 0,0 0 15,0 0-15,0 0 0,-21 22 0,0-22 16,21 21-16,-21 1 0,21-22 0,-21 21 16,21 0-16,0 1 0,-21-1 15,21 0-15,-22 22 0,22-22 16,0 22-16,0-22 0,0 0 0,0 22 16,0-22-16,0 1 0,0-1 0,-21 0 15,0 1-15,21-22 0,-21 21 16,0-21-16,0-21 0,-1 21 0,1 1 15,0-22-15,0 0 0,0 0 0,0 0 16,-1 0-16,1 0 0,0-22 16,0 1-16,21 0 0,0 0 15,0-21-15,0 20 0,0-20 0,0 21 16,0-21-16,0-1 0</inkml:trace>
  <inkml:trace contextRef="#ctx0" brushRef="#br1" timeOffset="-121220.55">21124 13166 0,'0'0'16,"-21"0"-16,0 0 15,42 0 48,0 0-63,0 0 0</inkml:trace>
  <inkml:trace contextRef="#ctx0" brushRef="#br1" timeOffset="-120501.33">22712 13039 0,'0'0'16,"0"-21"-16,0-1 0,-21 22 47,-1 22-47,22-1 0,0 0 15,0 21-15,-21 1 0,21-22 0,-21 21 16,21 0-16,0 1 0,0-1 16,-21 0-16,21 1 0,-21 20 0,0-20 15,21-22-15,0 21 0,-22 0 0,22-20 16,-21-1-16,0 0 0,21 0 16,0 0-16,-21-21 0,0 0 15,0 0-15,21-21 16,0 0-1,0 0-15,0 0 0,0-22 16,21 22-16,0-21 0,0 21 16,0-22-16,22 1 0,-22 21 0,21 0 15,0-22-15,1 22 0,20 0 0,-20 21 16,20-21-16,-21 21 0,22 0 16,-22 0-16,1 0 0,-1 21 0,0 0 15,-21 0-15,1 0 0,-22 22 0,0-22 16,0 21-16,-22-21 0,-20 1 15,21 20-15,-21-21 0,-1 0 0,1 22 16,-22-22-16,22 0 0,0-21 16,-22 21-16,22-21 0,0 0 0,-1 0 15,1 0-15,21 0 0,0 0 16,-1 0-16,1 0 0,0 0 16,21-21-16,0 0 0,0 0 15,0-1-15,21 22 0,0-21 0,1 0 16,-1 0-16,0 21 0,21-21 15,-21 0-15,22-1 0</inkml:trace>
  <inkml:trace contextRef="#ctx0" brushRef="#br1" timeOffset="-120236.48">23347 13039 0,'21'-21'0,"-42"42"0,42-64 0,0 43 15,-21-21-15,21 21 16,-21 21-1,0 1-15,0-1 16,0 21-16,0-21 0,-21 22 0,21-1 16,-21 0-16,0 1 0,21-1 0,-21-21 15,21 21-15,-22 1 0,22-22 16,-21 21-16,21-21 0,0 22 0,0-22 16,0 0-16,-21 0 0,21 0 15,21-21 16,0 0-31,1-21 0,-1 21 16,0-21-16</inkml:trace>
  <inkml:trace contextRef="#ctx0" brushRef="#br1" timeOffset="-118597.46">23897 13420 0,'42'-64'31,"-42"43"-31,0 0 16,0 0-16,0 0 16,-21-1-16,0 22 0,0-21 0,0 21 15,-22 0-15,22 0 0,0 0 16,-21 0-16,21 21 16,-22-21-16,22 22 0,-21-1 0,21 0 15,-22 0-15,22 21 0,0-20 0,0-1 16,0 0-16,21 21 0,0-21 15,0 1-15,0-1 0,0 0 0,0 0 16,0 0-16,21 0 16,0-21-16,0 0 0,0 0 0,0 0 15,22 0-15,-22 0 0,21 0 0,-21-21 16,22 21-16,-22-21 0,21 0 16,-21 0-16,1 0 0,-1-1 15,0 1-15,0-21 0,0 21 0,0 0 0,-21-1 16,0 1-16,0 0 15,-21 21 1,0 21 0,21 0-16,-21 1 15,21-1-15,-21 0 0,21 0 0,0 0 16,0 0-16,0 1 0,0-1 0,21 0 16,0-21-16,-21 21 0,42 0 15,-20-21-15,-1 0 0,0 21 0,21-21 16,-21 0-16,22 0 0,-22 0 15,21 0-15,-21-21 0,1 0 0,-1 21 16,0-21-16,0 0 0,0-22 0,0 22 16,-21 0-16,22 0 15,-22 0-15,0-22 0,0 22 0,0 0 16,-22 42 15,1 0-31,21 1 16,-21-1-16,21 0 0,0 21 0,0-21 15,0 1-15,0-1 0,-21 0 16,21 0-16,0 0 0,-21-21 16,21 21-16,0-42 47,0 0-47,0 0 0,21 0 15,0 0-15,0-1 0,0-20 16,1 21-16,-1 0 0,0 0 0,0-22 15,21 22-15,-20 21 0,20-21 16,-21 0-16,21 21 0,-20 0 0,-1 0 16,21 0-16,-21 0 0,-21 21 15,0 0-15,0 0 0,0 0 16,0 1-16,0-1 0,0 0 0,0 0 16,0 0-16,0 0 0,0 1 15,0-1-15,0 0 0,0 0 16,21 0-16,1 0 0,-1-21 0,0 0 15,0 0-15,0 0 0,22 0 16,-22 0-16,21 0 0,0 0 16,1 0-16,-1-21 0,0 0 0,1 21 15,-1-21-15,0 0 0,-20-22 0,20 22 16,-21 0-16,21 0 0,-20-21 16,-22 20-16,21 1 0,-21 0 0,0 0 15,0 0-15,0 0 0,-21-1 16,-1 22-16,-20 0 15,21 0-15,0 0 0,-22 22 0,22-1 16,-21-21-16,21 21 0,0 0 16,-22 21-16,22-20 0,0-1 15,21 0-15,0 0 0,0 0 0,0 0 16,0 1-16,0-1 0,0 0 16,21 0-16,0-21 0,0 0 15,1 0-15,-1 0 0,21 0 0,-21 0 16,0 0-16,1-21 0,-1 21 15,0-21-15,0 0 0,0-1 0,0 1 16,1 0-16,-1 0 0,-21 0 0,21 0 16,-21-1-16,21 1 0,-21 0 15,0 0 1,-21 0 250,21 0-235,-21 21 94,0 21-110,21 0 1</inkml:trace>
  <inkml:trace contextRef="#ctx0" brushRef="#br1" timeOffset="-117692.95">25167 13018 0,'21'-22'0,"-42"44"0,42-65 0,-21 1 0,0 21 15,0 0-15,21-1 0,-21-20 0,0 21 16,0 0-16,0 0 15,0-1-15,0 44 16,-21-1 0,21 0-16,-21 21 0,21-21 15,0 43-15,0-22 0,-21 1 0,21 20 16,0 1-16,0-22 0,-21 0 16,21 22-16,0-22 0,0 0 0,0 1 15,0-1-15,-21-21 0,21 22 0,-22-1 16,22-21-16,-21 0 0,21 0 15,0 1-15,0-1 0,0 0 0,-21 0 16,21-42 15,21 21-15,0-21-16,-21 0 0,22-1 0,-22 1 16,21 0-16,0 0 0,0-21 15,-21 20-15,21-20 0,0 21 0,1-21 16,-1 20-16,0 1 0,0-21 0,0 21 15,0 0-15,1-1 0,20 1 16,-21 21-16,0-21 0,0 21 0,1-21 16,-1 21-16,0 0 0,0 0 15,0 0-15,-21 21 16,0 0-16,0 0 16,0 1-16,0-1 0,0 0 15,-21 0-15,0 0 0,-21 0 0,20 1 16,1-22-16,0 21 0,-21 0 0,21-21 15,-1 21-15,-20-21 0,21 0 16,0 0-16,0 0 0,-1 0 16,22-21-1,0 0 1,0 0-16,22 21 31,-22 21-15,0 0-16,0 0 15,0 21-15,0-20 0,0-1 16,0 0-16,21 0 0,-21 21 0,21-20 16,0-1-16,0 0 0,0 0 0,1-21 15,-1 21-15,21 0 0,-21-21 16,22 0-16,-1 0 0,0 0 0,1 0 16,-1 0-16,0 0 0,1-21 0,-22 21 15,21-21-15,-21 0 0,0 0 16,-21 0-16,22-1 0,-22 1 0,21 0 15,-21 0-15,0 0 0,0 0 16,0-1-16,-21 22 31,-22 0-15</inkml:trace>
  <inkml:trace contextRef="#ctx0" brushRef="#br1" timeOffset="-116536.06">5503 15261 0,'-42'43'16,"63"-43"15,0 0-31,0 0 0,1 0 0,20 0 16,-21-22-16,21 1 15,1 21-15,-1-21 0,-21 0 0,22 0 0,-1 0 16,-21-1-16,0 22 0,-21-21 15,0 0-15,0 0 16,-42 21-16,21-21 0,-22 21 16,1 0-16,0 0 0,-1 0 15,-20 0-15,21 0 0,-22 0 0,22 21 16,-1 0-16,1 0 0,0 0 16,21 1-16,-1-1 0,1 0 0,21 21 15,0-21-15,0 22 0,0-22 0,0 21 16,21-21-16,1 1 0,20 20 15,-21-21-15,21 21 0,1-20 0,-1-1 16,0 0-16,1 0 0,-22 0 16,21 22-16,-21-22 0,1 0 15,-1-21-15,-21 21 0,0 0 0,0 0 16,-21 1-16,-1-1 0,-20-21 16,0 21-16,-1 0 0,1-21 0,-21 0 15,20 0-15,-20 0 0,20 0 0,1 0 16,0-21-16,-1 0 0,1 0 15,21-1-15,0 1 0,0 0 0,-1 0 16,22-21-16,0 20 0,0-20 16,0 21-16,0 0 0,22-22 0,-1 22 15,0 0-15,21 21 0,-21-21 16,22 0-16,-1 21 0,0 0 16,22 0-16,-22 0 0,1 0 0,20 0 15,-21 0-15</inkml:trace>
  <inkml:trace contextRef="#ctx0" brushRef="#br1" timeOffset="-116216.24">6054 15367 0,'0'0'0,"21"-21"0,-21-21 16,0 20-16,-21 22 31,21 22-31,-22-1 16,22 0-16,0 0 0,0 21 0,0 1 15,0-1-15,0 0 0,-21 1 16,21 20-16,0-20 0,0 20 0,-21 1 16,21-1-16,0 1 0,-21 20 15,21-20-15,0 20 0,0 1 0,-21 0 16,0-22-16,21 22 0,-22 0 0,22-1 16,0-20-16,-21-1 0,21 1 15,0-1-15,0-20 0,0-1 0,0-21 16,0 0-16,0 0 0,21-21 15,-21-21 1,0 0-16,0 0 0,22 0 16,-22-22-16,21 1 0,-21-21 0</inkml:trace>
  <inkml:trace contextRef="#ctx0" brushRef="#br1" timeOffset="-115876.43">6032 15769 0,'0'0'0,"0"-42"0,0 0 0,0 20 15,0-20-15,0 21 0,0 0 0,0-22 16,0 22-16,0 0 0,22 21 16,-22-21-16,21 0 0,-21 0 0,21-1 15,0 1-15,21 0 0,-20 0 0,20 21 16,0 0-16,-21 0 16,22 0-16,-1 0 0,0 0 0,-20 21 15,-1 0-15,0 0 0,-21 22 0,0-22 16,0 21-16,-21-21 0,0 22 15,-22-22-15,22 21 0,-21-21 0,-1 1 16,-20-1-16,21 0 0,-1 0 16,1 0-16,21-21 0,-22 0 0,22 0 15,0 0-15,0 21 0,0-21 0,0 0 16,42 0 15,0 0-31,21 0 16,-21 0-16,1 0 0,-1 0 15,21-21-15,-21 21 0</inkml:trace>
  <inkml:trace contextRef="#ctx0" brushRef="#br1" timeOffset="-114465.7">6900 15536 0,'43'0'0,"-86"0"0,107-21 0,-22 0 0,-21 0 15,0 0-15,1 21 0,-22-21 16,0-1-16,0 1 0,0 0 15,0 0-15,-22 0 0,1 0 0,0 21 16,0-22-16,0 22 0,0 0 16,-22-21-16,22 21 0,0 0 15,-21 0-15,-1 21 0,22 1 0,-21-1 16,-1 0-16,22 0 0,-21 21 16,0 1-16,20-22 0,1 21 0,-21 1 15,21-22-15,21 21 0,0-21 0,0 22 16,0-22-16,0 0 0,0 0 15,21 0-15,0 0 0,0-21 16,0 0-16,22 0 0,-1 0 0,0 0 16,1 0-16,-1-21 0,0 0 15,-20 0-15,20 21 0,0-21 0,-21 0 16,22-1-16,-22 1 0,0 0 16,0-21-16,0 21 0,-21-1 15,0 1-15,0-21 0,0 21 0,0 0 16,0-1-16,0 44 31,0-1-31,0 0 16,0 0-16,0 0 0,22 22 15,-22-22-15,21 0 0,-21 0 0,21 0 16,0 0-16,0-21 0,-21 22 0,21-22 16,1 0-16,-1 0 15,0 21-15,0-21 0,21 0 0,-20 0 16,-1 0-16,0-21 0,0 21 0,0-22 15,0 1-15,1 0 0,-22 0 16,21 0-16,0-22 0,0 22 0,0 0 16,0-21-16,1 21 0,-1-1 0,-21-20 15,21 21-15,-21 0 16,21 21-16,-21 21 16,0 0-1,0 0 1,0 0-16,21-21 47,-21-21-47,0 0 15,0 0-15,0 0 16,0 0-16,-21 21 16,21-22-16,-21 22 0,0 0 15,0 0-15,-1 0 16,1 0-16,0 22 0,0-22 15,0 21-15,21 21 0,-21-21 0,21 0 16,-22 1-16,22 20 0,-21-21 16,21 21-16,0-20 0,0-1 0,0 0 15,0 0-15,0 0 0,21 0 16,1 1-16,-1-1 0,0 0 16,0-21-16,21 0 0,-20 0 0,-1 0 15,21 0-15,-21 0 0,22 0 0,-1 0 16,-21 0-16,21-21 0,1 21 15,-22-21-15,21-1 0,-21 1 0,1 0 16,20 0-16,-21 0 0,-21-22 0,21 22 16,-21 0-16,21-21 0,-21 21 15,0-1-15,0 1 0,0 0 0,0 0 16,0 0-16,-21 21 16,0 0-16,0 21 15,21 0-15,-21-21 16,21 21-16,-21 22 0,21-22 0,0 0 15,0 0-15,0 0 0,0 0 16,0 1-16,0-1 0,0 0 0,0 0 16,0 0-16,0 0 0,21-21 15,0 22-15,0-22 0,0 0 0,0 0 16,1 0-16,-1 0 0,21 0 0,-21 0 16,22 0-16,-22-22 0,21 1 15,0 0-15,1 0 0,-1 0 0,-21 0 16,22-1-16,-1 1 0,0-21 0,-21 21 15,1-22-15,-1 1 0,0 21 16,0-21-16,-21 20 0,0 1 16,0 0-16,-21 21 15,0 0-15,0 0 16,-1 0-16,1 21 0,0 0 0,21 1 16,0-1-16,0 21 0,0-21 0,0 0 15,0 1-15,0-1 0,0 0 16,21 0-16,-21 0 0,21-21 0,1 21 15,-1 1-15,0-1 0,0-21 0,-21 21 16,0 0-16,0 0 16,0 0-16,0 1 0,-21-22 15,0 0-15,-22 21 0,22-21 0,-21 0 16,21 21-16,-22-21 16,22 0-16,0 0 0,-64 0 15,85-21 1,0 0-1,22 21 1,-22-22-16,21 22 16,-21-21-16,21 21 0</inkml:trace>
  <inkml:trace contextRef="#ctx0" brushRef="#br2" timeOffset="-49253.76">9165 7176 0,'0'21'0,"0"0"0,-21 0 16,21 0-16,0 0 15,0 1-15,0-1 16,0 0-16,0 0 0,0 0 16,21-21-1,0 0-15,0 0 16,1 0-16,-1 0 0,0 0 0,0-21 16,0 0-16,0 0 0,1 21 0,-1-21 15,-21-1-15,21 1 0,-21 0 16,0 0-16,0 0 0,0 0 0,0-1 15,0 1-15,0 0 0,-21 21 16,0 0-16,-1 0 0,-20 0 16,21 0-16,-21 0 0,20 0 15,-20 21-15,0 0 0,21 1 0,-22-1 16,1 21-16,21-21 0,0 0 16,-22 22-16,43-22 0,-21 21 0,21-21 15,0 1-15,0 20 0,0-21 0,0 0 16,0 0-16,21-21 0,-21 22 15,21-1-15,1-21 0,-1 0 0,21 21 16,-21-21-16,0 0 0,1 0 0,-1 0 16,0 0-16,0 0 0,0 0 15,0 0-15,-21-21 0,-21 21 47,-21 0-47,21 0 0,-22 21 16,22-21-16,-21 21 0,0 0 0,-1 0 15,1 1-15,21-1 0,-22 0 16,22 0-16,0 0 0,0 22 0,0-22 16,21 0-16,0 0 0,0 0 0,0 0 15,0 1-15,0-1 0,0 0 16,21 0-16,0 0 0,0-21 0,0 21 16,1-21-16,-1 0 0,0 0 0,21 0 15,-21 0-15,22 0 0,-22 0 16,21 0-16,1-21 0,-22 0 0,21 0 15</inkml:trace>
  <inkml:trace contextRef="#ctx0" brushRef="#br2" timeOffset="-48623.33">9800 7599 0,'0'0'0,"0"-21"0,21 0 0,-21-1 16,0 1-16,-21 21 15,0-21-15,0 21 0,0 0 0,-1 0 16,1 0-16,0 0 0,-21 21 0,21 0 16,-1 1-16,1-1 0,-21 0 15,21 0-15,0 0 0,-1 22 16,22-22-16,-21 0 0,21 0 0,-21 0 16,21 0-16,0 1 0,0-1 0,0 0 15,0 0-15,21-21 16,0 0-16,1 0 0,-1 0 15,0 0-15,0 0 0,21 0 0,-20-21 16,-1 21-16,21-21 0,-21 0 16,22-1-16,-22 1 0,0 21 0,0-21 15,0 0-15,0 0 0,1 0 0,-22-1 16,0 1-16,21 21 16,-42 0 15,21 21-31,-22 1 15,1-1-15,21 0 0,-21 0 16,0 21-16,21 1 0,-21-1 0,21 0 16,-21 1-16,-1-1 0,22 0 0,-21 22 15,21-22-15,0 1 0,0 20 16,0-21-16,0 1 0,0-1 0,0-21 16,0 22-16,-21-22 0,21 21 0,0-21 15,-21 0-15,21 1 0,-21-1 16,0-21-16,-1 0 15,1 0-15,0 0 0,0 0 0,0 0 16,0 0-16,-1 0 0,-20 0 0,21-21 0,0-1 16,0 1-16,-1 0 15,1 0-15,0 0 0,21 0 0,0-22 16,0 22-16,0 0 0,0 0 0,0 0 16,0-1-16,0 1 0,21 0 0,0 0 15,1 0-15,-1 0 0,0-1 16,0 1-16,21 0 0,-20 0 0,20 0 15,0 0-15</inkml:trace>
  <inkml:trace contextRef="#ctx0" brushRef="#br2" timeOffset="-48397.33">10393 7705 0,'0'-43'31,"0"22"-31,0 0 31,0 42 1,0 0-17,0 1-15</inkml:trace>
  <inkml:trace contextRef="#ctx0" brushRef="#br2" timeOffset="-48208.8">10308 8022 0,'0'0'0,"0"21"0,-21-21 16,21-21 15,0 0 0,0 0-15,21 0-1</inkml:trace>
  <inkml:trace contextRef="#ctx0" brushRef="#br2" timeOffset="-47865">11663 7133 0,'0'-21'0,"0"42"31,0 0-31,0 1 15,0 20-15,0 0 0,-21 1 0,-1-1 16,1 21-16,0-20 0,-21 20 16,21-20-16,-1 20 0,-20 1 0,21-22 15,0 0-15,0 1 0,-22-1 16,22 0-16,0 1 0,0-22 0,21 0 16,-21 0-16,21 0 0,0 0 0,-22-21 15,44 0 1,-1-21-1,0 0-15,-21 0 0,21 0 16</inkml:trace>
  <inkml:trace contextRef="#ctx0" brushRef="#br2" timeOffset="-47613.15">12023 7112 0,'0'0'0,"-43"85"31,22-64-31,0 21 0,0 22 16,0-22-16,-22 22 0,22-1 0,0-21 15,-21 22-15,20-1 0,1-20 0,0 20 16,0-20-16,0-1 0,0-21 16,21 21-16,0-20 0,0-1 0,0 0 15,0 0-15,21-21 16,0 0-1,0 0-15,0-21 16</inkml:trace>
  <inkml:trace contextRef="#ctx0" brushRef="#br2" timeOffset="-47209.01">12340 7599 0,'0'0'0,"21"-21"0,0 21 15,1-21-15,-1 21 0,0-22 0,-21 1 16,0 0 0,-21 21-1,0 0-15,-1 0 0,1 21 16,-21 0-16,21-21 0,-22 22 16,1-1-16,21 0 0,-21 0 15,20 0-15,1 0 0,0 1 0,21-1 16,0 0-16,0 0 0,21-21 15,22 21 1,-22-21-16,0 0 0,0 0 0,21 21 16,-20-21-16,-1 22 0,0-22 0,0 0 15,-21 21-15,0 0 16,0 0 0,-21-21-16,0 21 0,-22-21 0,22 21 15,-21-21-15,21 22 0,-22-22 16,22 0-16,0 0 0,0 0 0,0 0 15,0 0-15,-1 0 0,44-22 32,-1 22-32,0-21 0,0 0 15</inkml:trace>
  <inkml:trace contextRef="#ctx0" brushRef="#br2" timeOffset="-46921.39">12636 7641 0,'0'0'0,"0"-21"0,0 63 63,0-20-63,0-1 0,-21 21 0,21 0 15,0 1-15,-21-1 0,0 22 0,0-22 16,21 21-16,0-20 0,-21 20 15,-1-20-15,22 20 0,-21-21 0,21 1 16,0-1-16,0 0 0,0 1 0,0-22 16,0 0-16,0 0 0,0 0 0,0 1 15,21-44 17,-21 1-32</inkml:trace>
  <inkml:trace contextRef="#ctx0" brushRef="#br2" timeOffset="-46637.55">12552 7916 0,'0'0'0,"0"-42"0,0-106 31,0 127-31,21 0 0,-21-1 16,21 1-16,0 0 0,0 0 0,1 21 16,-1-21-16,0 21 0,21 0 0,-21 0 15,22 0-15,-22 0 0,21 21 16,-21-21-16,1 21 0,-1 0 15,-21 22-15,0-22 0,0 0 0,0 0 16,-21 21-16,-1-20 0,1-1 16,-21 0-16,0 0 0,20 0 0,-20 0 15,21 1-15,-21-1 0,20-21 0,1 21 16,0-21-16,0 0 0,42 0 31,0 0-31,0-21 16,1 21-16,20-21 0</inkml:trace>
  <inkml:trace contextRef="#ctx0" brushRef="#br2" timeOffset="-45833.06">13525 7641 0,'0'0'0,"0"-21"0,0 0 15,0 0-15,0 0 0,-21 21 16,0 0-16,21-22 0,-21 22 0,0 0 15,0 0-15,-1 0 0,1 22 16,0-1-16,-21 0 0,21 0 0,-1 0 16,-20 22-16,21-22 0,0 0 0,0 21 15,-1-21-15,22 1 0,-21-1 16,21 0-16,0 0 0,0 0 0,21-21 16,1 21-16,-1-21 15,0 0-15,21 0 0,-21 0 0,22-21 16,-22 21-16,0-21 0,21 0 15,-20 0-15,-1 0 0,21-1 0,-42-20 16,21 21-16,0 0 0,1-22 0,-22 22 16,21 0-16,-21 0 0,0 42 31,-21 0-31,-1 0 16,22 1-16,-21 20 0,21-21 15,0 0-15,0 0 0,0 1 16,0-1-16,0 0 0,0 0 0,0 0 0,21 0 15,22-21-15,-22 0 0,0 0 16,0 0-16,22 0 16,-22 0-16,21 0 0,0 0 0,-20-21 15,20 0-15,-21 0 0,0 0 0,22 0 16,-22-1-16,0-20 0,-21 21 0,21 0 16,-21-22-16,21 22 0,-21 0 15,21 21-15,-21-21 0,0 42 31,0 0-31,-21 22 16,21-22-16,-21 0 0,21 0 0,0 0 16,-21 0-16,21 1 0,0-1 0,0 0 15,0 0-15,0 0 0,-21 0 16,21 1-16,-21-1 16,21-42-1,0-1 1,0 1-16,0 0 0,0 0 15,0 0-15,0 0 0,21-22 0,0 22 16,0-21-16,0 21 0,0-22 0,22 22 16,-1 0-16,0-21 0,1 42 15,-1-22-15,22 22 0,-22 0 0,0 0 16,1 0-16,-22 0 0,21 22 0,-21-1 16,0 0-16,-21 0 0,0 0 0,0 0 15,0 22-15,0-22 16,-21 21-16,0-21 0,0 1 0,0 20 15,0-21-15,-1 0 0,-20 0 0,42 1 16,-21-1-16,42-21 31</inkml:trace>
  <inkml:trace contextRef="#ctx0" brushRef="#br2" timeOffset="-45169.42">16129 6879 0,'21'0'0,"0"0"0,0 0 15,1 0-15,-1 0 0,21 0 16,0 0-16,-20 0 0,20 0 0,0 0 15,1 0-15,-1 0 0,-21 0 0,0 0 16,0 0-16,1 0 0,-44 0 31,1 0-31,0 0 0,-21 0 0,-1 0 16,1 0-16,0 0 0,-22 0 16,22 0-16,21 0 0,-22 0 0,22 0 15,-21 0-15,21 0 0,0 0 0,-1 0 31,1 0-31,21 21 16,-21 1-16,0-1 16,0 0-16,0 21 15,21-21-15,-22 22 0,1-1 0,0 0 16,21 22-16,-21-22 0,0 22 0,0-1 16,-1 1-16,22-1 0,-21-20 15,0 20-15,0-21 0,21 22 0,-21-22 16,21 1-16,-21-1 0,21 0 15,0-21-15,0 1 0,0-1 0,0 0 16,21 0-16,0 0 0,0-21 16,0 0-16,0 0 0,22 0 0,-22 0 15,21-21-15,1 0 0,-1 0 0,21-22 16,-20 22-16,-1-21 0,22 0 16,-22-1-16,0 1 0</inkml:trace>
  <inkml:trace contextRef="#ctx0" brushRef="#br2" timeOffset="-44885.55">16743 7070 0,'0'-21'16,"0"42"-16,0-64 0,0 22 0,-21 21 31,-1 21-31,1 1 0,0 20 16,0-21-16,0 43 0,0-22 15,-1 0-15,1 22 0,0-22 16,0 22-16,0-22 0,21 0 0,0 1 15,-21-1-15,21-21 0,0 21 0,0-20 16,0-1-16,0 0 0,21 0 16,0-21-16,0 0 0,0 0 0,0 0 15,1 0-15,-1 0 0,0 0 0,0 0 16,21-21-16,-20 21 0,-1-21 0,0 0 16,-21-1-16,21 1 15,-21 0-15,0 0 0,0 0 0,0 0 16,0-1-16,0 1 0,-21 0 0</inkml:trace>
  <inkml:trace contextRef="#ctx0" brushRef="#br2" timeOffset="-44741.64">16383 7451 0,'-21'0'15,"190"0"-15,-317 0 0,106 0 0,20 0 0,65 0 32,-22 0-32,0 0 15,0 0-15,22 0 0,-1 0 0,0 0 16,1 0-16,-22 0 0,21 0 15,0-21-15,1 21 0,-1-22 16</inkml:trace>
  <inkml:trace contextRef="#ctx0" brushRef="#br2" timeOffset="-44413.52">16933 7493 0,'0'21'0,"0"-42"0,0 63 15,21-42 16,1 0-31,20 0 16,-21-21-16,0 0 0,22 21 16,-22-21-16,0 0 0,21 0 0,-21 21 15,1-22-15,-22 1 0,0-21 16,0 21-16,0 0 0,0-1 16,0 1-16,-22 21 15,1 0-15,-21 0 0,21 0 0,0 0 16,-22 21-16,22 1 0,0 20 0,0-21 15,0 0-15,-1 22 0,22-22 16,0 21-16,0-21 0,0 22 0,0-22 16,0 0-16,0 0 0,22 0 0,-1 0 15,21-21-15,-21 0 16,0 0-16,22 0 0,-22 0 0,21 0 16,-21 0-16,22 0 0,-22 0 15</inkml:trace>
  <inkml:trace contextRef="#ctx0" brushRef="#br2" timeOffset="-43908.81">17420 7430 0,'0'-22'0,"0"1"0,0 0 16,0 0-16,21 0 0,-21 0 15,21-1-15,1 22 0,-1-21 0,0 0 16,0 21-16,0 0 0,0-21 0,22 21 16,-22 0-16,0 0 0,21 0 15,-20 21-15,-1 0 0,0 0 0,0 1 16,-21 20-16,0-21 0,0 21 0,0-20 15,0 20-15,-21-21 16,0 21-16,0-20 0,-22-1 0,22 21 16,0-21-16,-21 0 0,20-21 0,1 22 15,0-1-15,0-21 0,42-21 32,0-1-32,0 1 15,22 0-15,-22 0 0,0-21 0,21 20 16,-20-20-16,-1 0 0,21-1 15,-21 1-15,0 21 0,1-21 0,-1 20 16,0-20-16,0 21 0,-21 0 0,-21 42 47,0 0-47,0 0 0,-1 22 0,22-22 16,-21 21-16,0-21 0,0 22 15,21-22-15,0 21 0,-21 0 0,21-20 16,0-1-16,0 0 0,0 0 0,0 0 15,0 0-15,0 1 0,21-1 16,0-21-16,0 0 0,0 0 0,22 0 16,-22 0-16,0 0 0,21 0 0,-20 0 15,20 0-15,-21-21 0,21-1 0,-20 1 16,20 0-16,-21 0 0,0-21 16,0-1-16,22 1 0,-22 0 0,0-22 15</inkml:trace>
  <inkml:trace contextRef="#ctx0" brushRef="#br2" timeOffset="-43653.96">18521 6731 0,'0'0'0,"0"-21"0,0 0 16,0 0-16,0 42 31,-21 0-31,-1 0 0,1 21 0,0 1 16,21-1-16,-21 0 0,21 22 15,-21-22-15,21 22 0,-21-1 0,21 1 16,0-1-16,0 1 0,0-1 0,0-20 15,0 20-15,0-21 16,0-20-16,0 20 0,0-21 0,0 21 16,0-20-16,21-22 0,0 21 0,0-21 15,0 0 1,0 0-16,1 0 16,-1-21-16,-21-1 0,0 1 0,0 0 15,0 0-15,0-21 0</inkml:trace>
  <inkml:trace contextRef="#ctx0" brushRef="#br2" timeOffset="-43490.89">18224 7303 0,'-21'0'0,"42"0"0,-42-22 0,21 1 31,21 21-15,22 0-16,-22 0 0,21 0 0,-21-21 15,22 21-15,20 0 0,-20 0 16,-1 0-16,0 0 0,1 0 0,20-21 15,-21 21-15,1 0 0,-1 0 0</inkml:trace>
  <inkml:trace contextRef="#ctx0" brushRef="#br2" timeOffset="-43248.88">19198 7027 0,'0'0'0,"0"-21"31,-21 21-31,0 0 0,0 0 15,-1 0-15,22 21 0,-21 1 0,0-1 16,21 21-16,-21-21 0,0 22 16,0-1-16,21 0 0,-22 1 0,1 20 15,21-42-15,-21 22 0,21-1 0,0 0 16,0-21-16,0 1 0,0 20 16,0-21-16,21 0 0,0-21 0,1 21 15,20-21-15,-21 0 0,0 0 0,22 0 16,-1 0-16,0 0 0,1-21 15,-22 0-15</inkml:trace>
  <inkml:trace contextRef="#ctx0" brushRef="#br2" timeOffset="-43001.39">19664 7049 0,'0'0'16,"0"-22"-16,0 1 0,0 0 0,21 0 15,0 21-15,0 0 16,0 0-16,1 0 0,-1 0 15,0 21-15,0 0 0,0 0 0,22 22 16,-22-22-16,0 21 0,0 1 0,0 20 16,-21-21-16,0 1 0,0 20 15,0-20-15,0-1 0,-21 21 0,0-20 16,0-22-16,-22 21 0,22 1 16,0-22-16,-21 0 0,21 0 0,-1-21 15,1 21-15,0-21 0,21-21 31</inkml:trace>
  <inkml:trace contextRef="#ctx0" brushRef="#br2" timeOffset="-42589.63">20616 7070 0,'106'0'32,"-85"0"-32,22 0 0,-22 0 0,21 0 15,-21 0-15,0 0 0,22 0 16,-22 0-16,0 0 0,0 0 0,0 0 15,-21 21 1,-21-21 0,0 0-16</inkml:trace>
  <inkml:trace contextRef="#ctx0" brushRef="#br2" timeOffset="-42452.7">20637 7260 0,'0'-21'15,"0"42"-15,0 0 0,0 1 0,0-1 16,22-21-16,-1 21 15,0-21-15,0 0 16,21 0-16,1 0 0,-22 0 0,21 0 16,22-21-16,-22 0 0,0-1 0,1 1 15,20 0-15</inkml:trace>
  <inkml:trace contextRef="#ctx0" brushRef="#br2" timeOffset="-42104.9">21823 6371 0,'0'0'0,"-21"0"15,-1 0-15,1 0 16,0 0-16,0 0 0,-21 21 0,20 1 16,1-22-16,0 21 0,21 0 15,0 0-15,0 0 16,21-21-1,22 0-15,-22 0 16,0 0-16,0 0 0,0-21 0,0 0 16,-21 0-16,0 0 15,0-1-15,0 1 16,-21 21-16,0 0 0,0 0 0,0 0 16,0 21-16,-1 1 0,1 20 15,0-21-15,0 21 0,0-20 0,0 20 16,-1 0-16,1 1 0,21-22 0,0 21 15,0-21-15,0 0 0,0 1 16,0-1-16,21 0 0</inkml:trace>
  <inkml:trace contextRef="#ctx0" brushRef="#br2" timeOffset="-41713.31">22246 6816 0,'0'0'0,"0"-21"0,0-1 0,0 1 16,0 0-16,0 0 16,-21 21-16,0 0 0,0 0 0,-1 0 15,-20 0-15,21 0 16,-21 0-16,20 21 0,-20 0 0,21 0 0,-21-21 16,20 22-16,1-1 0,0 21 0,21-21 15,0 0-15,0 1 16,0-1-16,0 0 0,0 0 0,21 0 15,0 0-15,1 1 0,20-22 0,-21 21 16,0 21-16,0-21 0,1 0 16,-1 1-16,0-1 0,0 0 0,-21 0 15,0 0-15,0 0 0,0 1 0,-42-1 16,21 0-16,-1-21 0,-20 0 16,0 21-16,-1-21 0,1 0 15,0 0-15,-1 0 0,22 0 0,-21 0 16,21 0-16,0-21 0,21 0 15,0 0-15,0-1 0,21 1 16,0 0-16,0 0 0,21 0 16,1-22-16,-1 22 0,0-21 0</inkml:trace>
  <inkml:trace contextRef="#ctx0" brushRef="#br2" timeOffset="-41000.72">22796 6456 0,'0'0'16,"22"0"-16,-22-21 0,-22 21 15,1 21-15,0 0 16,-21 0-16,21 0 0,-22 22 16,22-1-16,-21 0 0,21 22 15,-1-22-15,1 22 0,0-22 0,0 0 0,0 22 16,0-22-16,-1 1 0,22-1 16,-21 0-16,21 1 0,0-1 15,-21-21-15,21 0 0,0 0 0,0 1 16,0-1-16,0-42 31,0-1-31,0 1 0,21 0 0,0-21 16,-21 21-16,22-22 0,-1 1 0,0 21 15,0-22-15,21 1 0,-20 0 16,20 21-16,0-1 0,-21 1 0,22 0 16,-1 0-16,-21 21 0,22 0 0,-22 0 15,0 0-15,0 0 0,-21 21 16,0 0-1,0 0-15,-21 1 0,0-22 16,0 21-16,-22 0 0,1-21 16,0 21-16,-1-21 0,1 0 0,21 21 15,-22-21-15,22 0 0,0 0 0,0 0 16,0 0-16,21 21 16,0 1-16,21-22 15,0 21-15,-21 0 0,21-21 0,0 21 16,1 0-16,-1 0 0,0 1 15,0-1-15,0-21 0,0 21 16,1 0-16,-1-21 0,0 0 0,0 21 16,0-21-16,0 0 0,1 0 0,-1 0 15,21 0-15,-21-21 0,0 21 16,1-21-16,-1 0 0,0 0 0,0-1 16,0 1-16,0-21 0,-21 21 0,22 0 15,-22-1-15,21 1 0,-21 0 16,0 42 15,0 0-31,-21 1 0,21-1 16,0 0-16,-22 0 0,1 21 15,21-20-15,0-1 0,0 0 16,-21 0-16,21-42 31,0 0-15,0 0-16,0-1 15,21-20-15</inkml:trace>
  <inkml:trace contextRef="#ctx0" brushRef="#br2" timeOffset="-40845.81">23114 6731 0,'21'-21'0,"-63"169"0,84-317 0,-63 211 0,42-105 0,-21 41 16,-21 22 15,21 22-15,0-1-16,21-21 31,0 0-31,22-21 16,-22 21-16</inkml:trace>
  <inkml:trace contextRef="#ctx0" brushRef="#br2" timeOffset="-40592.95">23537 6350 0,'-21'-21'31,"42"42"-31,-63-42 0,42 42 0,-21 0 15,0 22-15,-1-22 0,1 42 16,21-20-16,-21-1 0,0 21 16,21 1-16,-21-1 0,21-20 0,0 20 15,0 1-15,0-1 0,0-20 0,0 20 16,0-21-16,0 1 0,0-1 0,0 0 16,0-20-16,0-1 0,0 0 15,0 0-15,21-21 16,0-21-16,0 0 15,0 0-15,1-1 0,-22 1 16,42-21-16,-21 0 0,0-1 0,22-20 16,-22 20-16</inkml:trace>
  <inkml:trace contextRef="#ctx0" brushRef="#br2" timeOffset="-40121.86">23939 6392 0,'0'0'0,"0"-42"0,0 21 0,0 0 15,-21 42 1,21 0-16,-21 0 15,0 22-15,0-1 0,21 21 0,-21-20 16,-1 20-16,22-20 0,-21 20 16,0 1-16,0-1 0,21-21 0,-21 22 15,0-22-15,-1 22 0,22-22 0,-21 0 16,21 1-16,0-22 0,0 21 16,0-21-16,0 1 0,0-1 0,0 0 15,21-21 1,1 0-16,-1 0 0,0 0 15,21 0-15,-21 0 0,1-21 0,-1 0 16,0-1-16,21 1 0,-21 0 0,1 0 16,20-21-16,-21 20 0,21-20 0,-20 21 15,-1-21-15,0 20 0,0-20 16,0 21-16,-21 0 0,0 0 0,0-1 16,-21 22-1,0 0-15,0 0 0,21 22 16,-21-22-16,21 21 0,0 0 15,-22-21-15,22 21 0,0 0 16,0 0-16,0 1 0,0-1 16,0 0-16,0 0 0,0 0 15,0 0-15,0 1 0,0-1 0,0 0 16,0 0 0,22-21-16,-1 0 15,0 0-15,0 0 0,0 0 0,0 0 16,1 0-16,20-21 0,0 0 0,-21 21 15,22-21-15</inkml:trace>
  <inkml:trace contextRef="#ctx0" brushRef="#br2" timeOffset="-39075.77">24680 6964 0,'0'-21'16,"-84"127"-16,168-191 0,-84 21 0,-21 64 16,0 0-16,0 0 0,0 0 0,-1 0 15,1 0-15,0 0 0,0 22 16,0-22-16,0 21 0,-22 0 0,43 0 15,-21 0-15,0 0 0,0 22 0,21-22 16,-21 0-16,21 21 0,0-20 16,0-1-16,0 0 0,0 0 0,0 0 15,0 0-15,21-21 16,0 0-16,0 0 0,0 0 16,0-21-16,1 0 15,-1 0-15,0-21 0,0 20 16,0-20-16,0 21 0,1-21 0,-1 20 15,0 1-15,0 0 0,-21 0 16,0 0-16,21 0 0,-21 42 31,-21 0-31,0 0 0,21 0 16,0 0-16,-21 1 0,21-1 0,-21 0 16,21 21-16,0-21 0,0 1 0,0-1 15,0 0-15,0 0 0,21 0 16,0-21-16,0 0 0,0 0 15,22 0-15,-22 0 0,0 0 0,21 0 16,-21-21-16,22 0 0,-22 0 16,0 0-16,0-1 0,0 1 15,22-21-15,-43 21 0,21-22 0,0 22 16,-21-21-16,0 21 0,0 0 0,0-1 16,0 1-16,-21 21 15,0 0-15,0 0 0,21 21 16,0 1-16,-22-22 0,22 21 0,0 0 15,0 0-15,0 0 0,0 0 16,0 1-16,0-1 0,0 0 0,0 0 16,0 0-16,0 0 0,22 1 15,-22-1-15,21-21 0,0 21 16,0-21-16,0 0 16,0 0-16,1 0 0,-1 0 15,0 0-15,0-21 0,0 21 0,0-21 16,1-1-16,-1 1 0,0 0 15,0 0-15,-21 0 0,21 0 0,0-1 16,-21 1-16,22 0 0,-22 0 16,0 42 15,-22-21-31,22 21 0,0 0 0,-21-21 16,21 22-16,-21-1 0,21 0 15,0 0-15,0 0 0,0 0 16,21-21-1,0 22-15,1-22 16,-1 0-16,0 0 0,0 0 0,0 0 16,0 0-16,1 0 0,-1 0 0,0-22 15,0 1-15,0 0 0,0 0 16,1 0-16,-22 0 0,21-1 0,-21 1 16,21 0-16,-21 0 0,0 0 0,0 0 15,-21 42 16,0 0-31,21 0 16,-22 0-16,22 0 0,0 22 16,-21-1-16,21 0 0,-21 1 0,21-1 15,0 0-15,0 22 0,0-22 0,-21 1 16,21 20-16,0-21 0,0 1 0,0-1 16,0 0-16,0-20 0,-21 20 15,21-21-15,0 0 0,-21 0 0,21 1 16,0-1-16,-22-21 15,1 0 1,21-21-16,0-1 0,0 1 16,0 0-16,0-21 0,0 21 0,0-22 15,0 1-15</inkml:trace>
  <inkml:trace contextRef="#ctx0" brushRef="#br2" timeOffset="-38684.99">25612 6350 0,'0'0'0,"-22"0"0,22 21 15,-21-21-15,21 21 0,-21-21 16,21 22-16,-21-22 31,21-22 0,21 22-31,0-21 16,0 21-16,1-21 16,-1 21-16,0 0 0,0 0 15,-21 21 1,0 0-16,0 1 0,0-1 15,0 0-15,-21 0 0,21 21 0,-21-20 16,0-1-16,-1 0 0,22 0 16,-21 0-16,21 0 0,-21-21 15,21 22-15,21-22 16</inkml:trace>
  <inkml:trace contextRef="#ctx0" brushRef="#br2" timeOffset="-38149.84">25993 6033 0,'0'0'0,"0"21"15,21-21 1,0 21-16,0-21 15,0 0-15,0 0 0,1 21 0,20-21 0,-21 0 16,0 0-16,22 0 0,-22 0 16,0 0-16,0 0 0,0 0 15,0 0-15,1 0 16,-22 21 0,0 0-1,0 1-15,0 20 16,0-21-16,-22 0 0,22 22 15,0-1-15,-21 0 0,21 1 16,-21 20-16,21-21 0,-21 1 0,21 20 16,-21-20-16,21-1 0,-21 21 0,21-20 15,-22-1-15,22 0 0,-21 22 16,21-22-16,-21 22 0,21-22 0,0 22 16,0-1-16,0-21 0,0 22 0,0-1 15,-21-20-15,21-1 0,-21 0 16,0 1-16,21-22 0,-22 0 0,-20 0 15,21 0-15,0 1 0,-22-22 16,1 0-16,0 0 0,-1 0 0,1 0 16,0 0-16,-1 0 0,22 0 15,-21 0-15,0 0 0,20 0 0,1 0 16,0 0-16,0 0 0,0-22 0,21 1 16,0 0-16,0 0 0,0 0 0,0 0 15,0-22-15,21 1 0</inkml:trace>
  <inkml:trace contextRef="#ctx0" brushRef="#br2" timeOffset="-9219.82">13420 16425 0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84B1-C6A9-4310-9E49-B37CEAE27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ED7FB-ECF5-4906-BC00-A72617DC8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6D3B-574B-44B4-8399-A1B488F9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89D-0F5F-4F3E-9EC8-91D81D095F8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A24BD-B8D0-475B-B112-D6607C51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3A961-4B5A-4489-A988-031584D9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ABFA-255C-4AF1-A900-85C459DFF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06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058F-EC42-4351-9AAC-0E4DD278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F513D-05C2-459F-862F-68E419063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3AF7B-DEA4-444F-999A-005E2D26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89D-0F5F-4F3E-9EC8-91D81D095F8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48B0-D63B-48C6-97F2-6E45477B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7BA80-47B3-477A-87B8-F1008073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ABFA-255C-4AF1-A900-85C459DFF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70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07951-6AE8-4192-9952-48C46AC1F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7E328-86D5-4E77-A737-3495DA1AE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90CEF-31B8-418A-866D-AD657A2A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89D-0F5F-4F3E-9EC8-91D81D095F8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834B-5217-4F40-9C86-71DDF3C3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96F46-622E-4ADA-B482-3A8AE380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ABFA-255C-4AF1-A900-85C459DFF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05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864B-4702-4C83-A9C0-FD30AC1F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1277-2E34-4C37-BC2E-A3C103577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CAD5-1AF4-40E7-B8BD-E7EE22E8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89D-0F5F-4F3E-9EC8-91D81D095F8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209EA-070D-482F-8CF6-22CF7A27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A1EF-682E-4BEB-A385-C2AE608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ABFA-255C-4AF1-A900-85C459DFF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48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EF17-7207-48EC-A828-286B0589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07BEA-37AC-45E1-82E9-2CDE2EE69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E245-E3EE-4B66-97B7-8741C28D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89D-0F5F-4F3E-9EC8-91D81D095F8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A96B8-AD66-4C86-8399-5217871B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DE56F-9C44-4E6E-9D10-BD61AF74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ABFA-255C-4AF1-A900-85C459DFF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75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F369-D64A-4039-B193-BE5A04C4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84B86-13C1-48C3-ABF3-BA121F9C3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80CA3-1925-485F-AA52-9E6EE077D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76E6B-1518-41D7-AC99-75778CDB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89D-0F5F-4F3E-9EC8-91D81D095F8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F4412-D5D3-4F80-9E22-85C57C25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3465E-3246-48DA-850E-EBD1823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ABFA-255C-4AF1-A900-85C459DFF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9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E50A-E1D7-4013-9400-622483A5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BB6F-5F9D-464C-ADBA-98C6BF531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E9ECC-6A88-45CA-B88F-9DAEC56C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4BAF2-5918-4CD6-85CE-59EE273E4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2026A-A710-4004-8B4A-9B0FCC428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31B6F-7692-49E8-8B86-EEE3B86F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89D-0F5F-4F3E-9EC8-91D81D095F8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AB180-5ABE-4B3B-97A4-2155E2A9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AC785-0735-431C-B12A-41655156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ABFA-255C-4AF1-A900-85C459DFF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4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03FC-60FD-43C2-B3A8-9D94D1A0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FF56B-AB1F-445C-B659-BCE8F238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89D-0F5F-4F3E-9EC8-91D81D095F8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45BDA-84E9-4189-827D-17AE250E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28B3A-2E84-4035-AE61-C9224E0F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ABFA-255C-4AF1-A900-85C459DFF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75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04D97-0423-4ED8-AFB3-F231E7FF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89D-0F5F-4F3E-9EC8-91D81D095F8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5F965-347F-492E-A177-D60BD1A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5D530-80B3-411E-84C1-BECF1E7C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ABFA-255C-4AF1-A900-85C459DFF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5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AAAE-DEDC-47CF-8EAF-89C0C4BF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8BF6-F076-4F6A-BFDD-F412AC5BB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E78EE-81B4-4946-A74A-3A2030514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26A0A-278F-4725-BF52-D93ED0C8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89D-0F5F-4F3E-9EC8-91D81D095F8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25B23-D136-47DA-9A66-2916D718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F7840-FC49-43E6-AEB3-C33D7A03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ABFA-255C-4AF1-A900-85C459DFF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30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2806-6A8E-4277-B630-A66CD17C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388CF-6B40-42E3-BA25-F78CA0427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17C1F-F032-4C44-80AE-C092F93E4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C876F-4870-4138-B8C3-F2DFF225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89D-0F5F-4F3E-9EC8-91D81D095F8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B52D5-587E-42F0-95F7-E103160F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D8F0B-1866-41B4-A023-0DC65D6B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ABFA-255C-4AF1-A900-85C459DFF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30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8F62B-7CF0-4A6B-9E42-C8D7FFC4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F1858-3523-4060-8B07-A45D19DBE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F0CF6-DD2E-41DD-985B-87037ECF2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8E89D-0F5F-4F3E-9EC8-91D81D095F8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030D4-11CA-4081-97CF-302FF4699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9D72-5F76-4490-850D-5E79892C8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CABFA-255C-4AF1-A900-85C459DFF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15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0A0C-7ACD-4C42-AE51-00322646B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CD42F-35FB-48AD-B019-2A261B00F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3AB393-5AE6-4D47-8EC3-072DD6A32819}"/>
                  </a:ext>
                </a:extLst>
              </p14:cNvPr>
              <p14:cNvContentPartPr/>
              <p14:nvPr/>
            </p14:nvContentPartPr>
            <p14:xfrm>
              <a:off x="0" y="144720"/>
              <a:ext cx="11643840" cy="550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3AB393-5AE6-4D47-8EC3-072DD6A328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5360"/>
                <a:ext cx="11662560" cy="55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56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0A0C-7ACD-4C42-AE51-00322646B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CD42F-35FB-48AD-B019-2A261B00F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EDC42D-1FDF-4FFD-85B1-B63AC159513C}"/>
                  </a:ext>
                </a:extLst>
              </p14:cNvPr>
              <p14:cNvContentPartPr/>
              <p14:nvPr/>
            </p14:nvContentPartPr>
            <p14:xfrm>
              <a:off x="243720" y="30600"/>
              <a:ext cx="5227920" cy="329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EDC42D-1FDF-4FFD-85B1-B63AC15951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21240"/>
                <a:ext cx="5246640" cy="33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107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0A0C-7ACD-4C42-AE51-00322646B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CD42F-35FB-48AD-B019-2A261B00F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2123F6-4F6C-4134-95B0-5F5C33092634}"/>
                  </a:ext>
                </a:extLst>
              </p14:cNvPr>
              <p14:cNvContentPartPr/>
              <p14:nvPr/>
            </p14:nvContentPartPr>
            <p14:xfrm>
              <a:off x="68400" y="68760"/>
              <a:ext cx="9426600" cy="607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2123F6-4F6C-4134-95B0-5F5C330926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59400"/>
                <a:ext cx="9445320" cy="609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904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2021-06-28T10:58:20Z</dcterms:created>
  <dcterms:modified xsi:type="dcterms:W3CDTF">2021-06-28T14:46:18Z</dcterms:modified>
</cp:coreProperties>
</file>