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9:37:24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296 0,'0'0'0,"0"-105"46,-21 105-46,21-22 16,21 22 31,0 22-47,1 20 0,-1-21 16,0 21-16,0 1 0,0-1 0,22 0 15,-22 1-15,0-1 16,0 22-16,0-1 0,0-21 0,1 22 15,-22-1-15,21 1 0,0-22 16,-21 1-16,0 20 0,21-21 0,-21-20 16,21 20-16,0-21 0,-21 0 15,0 0-15,22 1 0,-22-1 0,21-21 16,-21 21-16,0-42 31,0 0-15,0-1-16,0-20 0,0 21 15,0-21-15</inkml:trace>
  <inkml:trace contextRef="#ctx0" brushRef="#br0" timeOffset="350.38">2857 127 0,'0'0'0,"0"-21"0,0 42 16,-21 0-1,21 0-15,-21 22 0,-21-1 16,21 0-16,-1 1 0,-20-1 16,21 22-16,-21-1 0,-1 1 15,1-1-15,0 1 0,-1-1 0,-20 1 16,20 20-16,1-20 0,0-22 15,-1 22-15,22-1 0,0-21 0,0 1 16,0-22-16,0 21 0,21-21 16,-22 1-16,22-1 0,0 0 0,0 0 15,0-42 17,22 0-17,-1 0-15</inkml:trace>
  <inkml:trace contextRef="#ctx0" brushRef="#br0" timeOffset="814.11">3175 656 0,'-21'0'16,"42"0"-16,-63 0 0,20 0 0,1 0 0,0 0 16,0 0-16,0 0 15,21 21-15,0 1 0,0-1 16,-21 0-16,21 21 0,0 1 15,0-1-15,0 21 0,0 1 16,0-1-16,0-20 0,0 41 0,0-20 16,21-1-16,-21 1 0,0 21 15,0-22-15,0 22 0,0-1 16,0 1-16,0 0 0,0-22 0,0 22 16,0 0-16,0-22 0,0 22 15,0-22-15,0 1 0,0-1 0,-21-20 16,21 20-16,0-21 0,0 22 15,0-43 1,0 0-16,0-42 16,0 0-16,21 0 0,-21 0 15,0-22-15,0 1 0,0 0 0,0-1 16,0-20-16</inkml:trace>
  <inkml:trace contextRef="#ctx0" brushRef="#br0" timeOffset="1191.89">3090 1058 0,'0'0'0,"-21"-42"0,21 0 15,-21-1-15,21 22 0,-21-21 16,21 21-16,0 0 0,0-22 16,0 22-16,0 0 0,0 0 0,0 0 15,42-1-15,-21 1 0,0 0 0,1 0 16,-1 21-16,42-21 15,-20 21-15,-1 0 0,0 0 16,1 0-16,-1 0 0,0 21 16,-21 0-16,22 0 0,-1 0 0,-21 22 15,0-22-15,1 21 0,-22 22 16,0-22-16,-22 0 0,-41 43 16,42-64-16,-22 22 15,1-22-15,21 0 0,-21 21 0,-1-21 16,22-21-16,-21 22 0,21-1 15,-1-21-15,1 0 0,21 21 16,0-42 0,0 0-1,21-1-15,1 1 16,-1 0-16,0 0 0</inkml:trace>
  <inkml:trace contextRef="#ctx0" brushRef="#br0" timeOffset="1785.55">4191 656 0,'0'0'0,"0"-21"0,0 0 0,0 0 16,-21 21-16,0 0 15,-1 0-15,1 0 0,0 0 16,0 0-16,-21 0 0,20 21 16,1 0-16,0 0 0,-21 0 0,21 1 15,-1 20-15,1 0 0,0 1 16,-21-1-16,42 0 0,-21-21 0,-1 22 16,22-1-16,-21 0 0,21-20 15,0 62 1,0-63-16,0 1 0,21-1 0,1-21 0,-22 21 15,21-21-15,0 0 0,0 0 16,0 0-16,0 0 0,1 0 16,-1 0-16,-21-21 0,21 21 15,21-21-15,-21-1 0,1-20 0,-1 21 16,0 0-16,0-22 0,0 1 16,-21 0-16,21-1 0,1 1 0,-22 0 15,0-1-15,0 1 0,21 0 16,-21 21-16,0-1 0,0 1 15,0 42 1,0 1-16,0-1 16,0 0-16,-21 0 0,21 21 15,0 1-15,0-22 0,-22 21 0,22 1 16,-21-1-16,21-21 0,0 21 16,0-20-16,0 20 0,0-21 15,0 0-15,0 0 0,0 1 0,0-1 16,21-21 15,1 0-31,-1 0 0,0-21 16,0-1-16,0-20 0</inkml:trace>
  <inkml:trace contextRef="#ctx0" brushRef="#br0" timeOffset="2089.38">4741 191 0,'0'0'0,"0"-22"0,0 1 16,0 42-1,0 1-15,0-1 16,0 0-16,0 21 0,0 1 0,0-1 16,0 0-16,0 1 0,0-1 15,0 21-15,0-20 0,0-1 16,-21 22-16,21-22 0,0 21 15,-21-20-15,21-1 0,0 0 0,0 1 0,-21-1 16,21-21-16,0 22 0,0-22 16,-21 0-16,21 0 0,0 0 15,0-42 17,0 0-32,0 0 15</inkml:trace>
  <inkml:trace contextRef="#ctx0" brushRef="#br0" timeOffset="2320.25">4276 826 0,'21'0'31,"0"0"-31,0 0 0,0 0 0,22 0 16,-1-22-16,-21 1 0,21 21 15,1-21-15,20 21 0,-20-21 0,-1 0 16,21 0-16,43-22 16,-63 22-16,20-21 0,-21 21 15,1-22-15,-1 22 0,0-21 0,1-1 16,-22 1-16,0 0 0,0-1 0</inkml:trace>
  <inkml:trace contextRef="#ctx0" brushRef="#br0" timeOffset="2800.7">5270 169 0,'0'0'0,"0"-21"0,0 0 0,0 0 0,-42 21 16,21-21-1,0 21-15,0 0 0,21 21 16,-22 0 0,22 0-16,0 22 0,0-1 0,0-21 15,0 21-15,0 22 0,0-22 0,0 1 16,0-1-16,0 21 0,0-20 16,0-1-16,0 43 15,0-43-15,0 43 16,0-43-16,0 0 0,0 22 0,0-43 15,0 0-15,0 0 0,0 1 16,0-1-16,0 0 0,-21-21 16,21 21-16,-21-21 15,21-21 1,0 0-16,0 0 16,0-1-16,0 1 0,0-21 15,0 21-15,0-22 0,0 1 0,21 0 16,0-1-16,1 1 0,-1 0 15,0 21-15,21-22 0,-21 22 0,22-21 16,-22 21-16,21 21 0,1-22 16,-22 1-16,21 21 0,0 0 0,-20 0 15,-1 21-15,21-21 16,-21 22-16,0 20 0,1-21 0,-1 0 16,0 22-16,-21 20 0,0-21 15,0 1-15,0-1 0,0-21 16,0 22-16,0-1 0,-21-21 0,0 0 15,21 0-15,-22 1 0,22-1 16,-21 0-16,21 0 16,0-42-1</inkml:trace>
  <inkml:trace contextRef="#ctx0" brushRef="#br0" timeOffset="3656.21">6900 127 0,'0'-21'0,"0"42"0,0-63 0,0 21 0,0-1 0,0 1 16,0 42 15,21 1-31,-21-1 0,0 21 16,0 0-16,0 1 0,0 20 0,0 43 15,0-42-15,0-1 16,0 1-16,0-1 0,0 1 0,0-1 16,0 1-16,0-22 0,-21 21 15,21-20-15,-21-1 0,21 0 0,0-20 16,0 20-16,0-21 0,0 0 0,0 0 16,-21-21-1,21-21 16,0 0-31,0 0 0,0 0 0,0 0 16,0-22-16,0 22 0,0-21 0,21-1 16,0 1-16,0 0 0,1-1 15,-1 1-15,0 0 0,0 21 0,0-22 16,22 22-16,-22 0 0,0 21 16,21-21-16,22 21 15,-43 0-15,21 21 0,-21 0 16,1 0-16,-1 0 0,-21 22 15,21-22-15,-21 21 0,0 1 0,0-1 16,0 64 0,0-64-16,-21-21 0,0 22 0,-1-22 15,-20 0-15,21 21 0,0-21 16,0-21-16,-1 22 0,-41-1 16,42-21-16,0 0 15,-1 0-15,1 0 16,21-21-1,0-1-15,0 1 0,0 0 16,0 0-16,21 0 0,1 0 0,-1-1 16</inkml:trace>
  <inkml:trace contextRef="#ctx0" brushRef="#br0" timeOffset="4392.79">7578 677 0,'0'0'0,"21"0"0,0 22 32,-21-1-32,0 0 0,0 0 0,0 0 15,0 0-15,0 1 0,0 20 0,0-21 16,0 0-16,0 0 0,0 22 0,0-22 16,0 0-16,0 0 0,0 0 15,0 1-15,0-1 16,21-21-16,0 0 0,0 0 15,1 0-15,-1 0 16,0 0-16,0-21 0,21 21 0,-20-22 16,20 1-16,-21 0 0,0 0 15,22-21-15,-22 20 0,0-20 0,0 21 16,0 0-16,-21-22 0,0 22 0,21 0 16,-21 0-16,22 0 0,-22 0 15,0-1-15,0 1 16,0 42-1,0 1 1,-22-1-16,22 0 16,0 21-16,-21 43 15,21-64-15,0 21 0,0 22 0,0-22 16,0 1-16,0-1 0,0 21 16,0-20-16,0-1 0,0 22 0,0-22 15,0 85-15,21-64 0,-21-20 16,22 20-16,-22 22 0,21-22 15,-21 1-15,0-1 0,0 1 0,21-1 16,-21 1-16,21-22 0,-21 22 16,0-1-16,0-20 0,0 20 0,0-21 15,0 1-15,0-1 0,0 0 0,0 1 16,0-22-16,0 21 0,-21-21 16,0 1-16,0-22 0,-1 21 15,-20-21-15,21 0 0,-21 0 0,-1 0 16,1-21-16,-22 21 0,22-22 0,0-20 15,-1 0-15,1-1 0,0 1 16,-1 0-16,1-22 0,21 1 16,-21-22-16,42 22 0,-22-22 0,22 0 15,0 1-15,0-1 0,0 0 0,43-63 16,-22 63-16,21 22 16,-21-1-16,22 1 0,-1 21 0,-21-1 15,22-20-15,-1 20 0,21 1 0,-20 21 16,-1-21-16,0 20 15,43-41-15,-43 42 0,1-22 16,-1 22-16</inkml:trace>
  <inkml:trace contextRef="#ctx0" brushRef="#br0" timeOffset="4974.46">10139 445 0,'0'0'0,"21"-22"0,0 22 0,-21-21 16,0 0-16,0-21 15,0 21-15,0-1 0,0 1 16,0 0-16,-21 0 0,0 0 15,0 21-15,-1 0 0,-41 0 16,-22 0 0,22 0-16,20 21 0,-20-21 0,21 42 15,-1-21-15,-20 22 0,-43 41 16,64-41-16,-1-1 0,1 22 0,0-1 16,20 1-16,-41 63 15,42-85-15,0 21 0,21 1 0,0-22 16,0 1-16,21-1 0,0 0 15,0 1-15,21-22 0,-20 0 16,20 0-16,43 0 0,-1-21 16,-20 0-16,-22 0 15,64 0-15,-64 0 0,1-21 16,20 0-16,-21 0 0,1 0 16,-1-1-16,0-20 0,43-21 15,-43 41-15</inkml:trace>
  <inkml:trace contextRef="#ctx0" brushRef="#br0" timeOffset="5760.01">10393 783 0,'0'0'0,"0"-21"0,0 0 16,0 0-16,-21 21 31,-1 0-31,1 21 0,0 0 16,0 0-16,0 0 0,0 22 16,-43 63-16,43-64 15,21-21-15,0 21 0,-21 22 16,21-43-16,0 0 0,0 0 15,21 1-15,-21-1 0,21 0 16,0-21-16,0 0 0,1 0 0,-1 0 16,21 0-16,-21 0 0,0 0 0,1 0 15,-1 0-15,0-21 16,-21 0-16,21-1 0,-21 1 16,0 0-16,0 0 0,0 0 15,0 0-15,0-1 0,-21-20 0,21 21 16,-21 0-16,0-22 0,21 22 15,-22 0-15,22 0 0,0 0 0,0 0 16,0-1-16,0 1 16,0 0-16,22 0 15,-1 21-15,21-21 0,-21 21 16,0-21-16,22 21 0,-1 0 16,0 0-16,1 0 0,-1 0 0,0 0 15,1 0-15,-22 0 0,21 0 0,43 42 16,-22 21-1,-41-41-15,-22 20 16,21-21-16,-21 21 0,0 1 16,0-22-16,0 42 0,0-20 15,0-22-15,0 21 0,-21-21 0,21 1 16,0-1-16,-22 0 0,22 0 16,0 0-16,0 0 15,0-42 16,0 0-31,0 0 0,0 0 16,0 0-16,0-1 16,0-20-16,0 0 0,22-43 15,-1 43-15,0-1 0,21 1 16,-21 0-16,22-1 0,-22 1 0,21 0 16,1 21-16,-1-1 0,-21 1 0,21 21 15,-20 0-15,20 0 0,43 64 16,-43-22-1,-42 0-15,0 1 16,0 41-16,0-41 0,0-1 16,0-21-16,0 22 0,0-1 15,0-21-15,0 21 16,0 1-16,0-22 16,0-42 15,0 0-31,21-1 0,-21 1 15,42-42-15</inkml:trace>
  <inkml:trace contextRef="#ctx0" brushRef="#br0" timeOffset="6047.85">12107 233 0,'0'0'16,"0"42"-1,0-21 1,0 22-16,0-1 0,-21 0 16,0 1-16,21-1 0,-21 22 0,0-1 15,-1-21-15,1 22 0,0-1 0,0 1 16,0-1-16,0-20 0,-1 20 16,1-20-16,0-1 0,21-21 15,0 21-15,0-20 0,0-1 0,0 0 16,0 0-16,21-21 15,0 0 1,1 0-16,-1 0 0,0-21 16,0 0-16,0 0 0,-21-1 15,0 1-15,21 0 0</inkml:trace>
  <inkml:trace contextRef="#ctx0" brushRef="#br0" timeOffset="6248.73">11705 783 0,'0'0'0,"-21"0"0,0 0 16,21 21-1,21-21-15,0 0 16,0 0-16,0 0 16,22 0-16,-22 0 0,64-21 15,-43 21-15,0 0 0,1-21 16,-1 0-16,21 0 0,-20 0 15,-1 21-15</inkml:trace>
  <inkml:trace contextRef="#ctx0" brushRef="#br0" timeOffset="7080.35">12848 889 0,'21'0'16,"0"-21"-16,-21 0 0,22 21 15,-22-21-15,0-1 0,21 1 0,-21 0 16,0 0-16,0 0 0,0 0 16,0-1-16,0 1 0,0 0 0,-21 0 15,-1 0-15,1 0 0,0-1 16,0 22-16,0 0 0,0 0 0,-22 0 15,22 0-15,-21 0 0,21 22 16,-22-22-16,1 21 0,21 21 0,-22-21 16,1 22-16,21-1 0,-21 0 15,20 1-15,-20-1 0,21 0 16,0 1-16,21-1 0,0 0 0,-21-21 16,21 22-16,0-22 0,0 21 0,0-21 15,21-21-15,-21 22 0,21-1 16,0-21-16,0 0 0,0 0 0,1 0 15,-1 0-15,21 0 0,-21-21 16,0-1-16,1 1 0,20 0 0,-21 0 16,0 0-16,0 0 0,1-22 0,20 1 15,-21 21-15,0-22 0,0 1 16,-21 21-16,22-43 16,-22 22-16,21 21 0,-21 0 15,-21 21 1,-1 0-16,1 21 15,21 0-15,-21 0 0,21 22 16,-21-22-16,21 21 0,0 0 0,0-20 16,0 20-16,0 0 0,0-21 15,0 22-15,0-22 0,0 0 0,0 0 16,0 0-16,21 1 0,0-22 0,0 0 16,1 21-16,-1-21 0,0 0 15,21 0-15,-21 0 0,22 0 0,-22-21 16,21 21-16,1-22 0,-22 1 15,0 0-15,21 0 0,-21 0 16,1-22-16,-1 22 0,0-21 0,0-22 16,0 22-16,-21 21 15,0 0-15,21 0 0,-21-1 0,0 44 47,0 20-47,0-21 0,-21 43 16,21-43-16,0 0 0,-21 21 15,21-21-15,0 1 0,0-1 16,0 0-16,0 0 0,0 21 16,0-20-1,0-44 1,0 1 0</inkml:trace>
  <inkml:trace contextRef="#ctx0" brushRef="#br0" timeOffset="7268.24">13335 529 0,'0'0'0,"-21"0"32,21 21-17,0 1 1,0-1-16,0 0 15,0 0 1</inkml:trace>
  <inkml:trace contextRef="#ctx0" brushRef="#br0" timeOffset="7788.94">13568 762 0,'0'0'0,"0"21"15,0 0-15,0 1 16,0-1-16,0 0 0,0 0 16,0 0-16,0 0 0,0 1 15,0-1-15,0 21 0,0-21 16,-21 0-16,21 1 0,0-1 0,0 0 16,-22-21-16,22 21 0,0 0 15,0 0-15,0 1 0,-21-22 16,0 21-16,0-21 47,21-21-47,0-1 15,0 1-15,0 0 0,0 0 16,0 0-16,0 0 0,0-22 0,21 1 16,0 21-16,-21-22 0,21 1 15,1 0-15,-1-1 0,21 1 0,-21 21 16,22-21-16,-22 20 0,21 1 0,0 0 15,-20 21-15,20 0 0,0 0 16,-21 0-16,1 0 0,-1 0 16,0 21-16,0 0 0,0 1 0,-21-1 0,0 21 15,0-21-15,0 22 0,0-1 16,0-21-16,0 21 0,0-20 16,0 20-16,0-21 0,0 0 0,0 0 15,-21 1-15,0-1 0,0 0 16,21 0-16,-21-21 15,21-21 17,21 0-32,0 0 0,0-1 0</inkml:trace>
  <inkml:trace contextRef="#ctx0" brushRef="#br0" timeOffset="8281.66">14838 614 0,'0'0'0,"0"-21"0,0 0 15,-21 21 1,-1 0-16,1 0 0,0 0 0,0 0 16,0 0-16,0 21 0,-22 0 15,-41 21-15,62-21 16,-20-21-16,21 22 0,0-1 0,0 21 15,-1-21-15,1 0 0,0 1 16,21-1-16,0 0 16,0 0-16,0 0 0,0 0 15,21-21-15,0 0 0,1 0 16,-1 22-16,0-22 0,21 0 0,-21 0 16,1 21-16,20-21 0,-21 0 15,0 0-15,0 21 0,1-21 0,-1 0 16,0 21-16,0-21 0,-21 21 0,0 0 15,0 1 1,0-1-16,0 0 16,-21 0-16,0-21 0,0 0 15,-1 21-15,-20-21 0,21 0 16,0 0-16,-22 21 0,22-21 16,0 0-16,-42 0 0,41 22 15,1-22-15,0 0 0,0 0 16,0 0-16,0 0 15,21-22 17,-22 22-32</inkml:trace>
  <inkml:trace contextRef="#ctx0" brushRef="#br0" timeOffset="9717.9">3027 1651 0,'0'0'0,"-21"0"0,-1 0 16,1 0-1,0 0-15,0 0 16,0 0-16,0 0 16,-1 0-1,44 0 32,-1 0-47,0 0 16,0 0-16,0 0 0,22 21 15,-22-21-15,21 0 0,-21 0 16,22 0-16,-1 0 0,21 0 0,-20 0 16,20 0-16,1 0 0,-1 0 15,22 0-15,-22 0 0,22 0 16,0 0-16,-1 0 0,1-21 16,0 21-16,-1 0 0,22 0 0,0 0 15,0-21-15,0 21 0,0 0 0,-1 0 16,1 0-16,0-21 0,0 21 15,0 0-15,21 0 0,-21 0 16,21-21-16,0 21 0,-22 0 0,22 0 16,-21 0-16,21 0 0,254-22 15,-233 22-15,-21 0 16,22 0-16,-22 0 0,21 0 0,-21 0 16,21 0-16,0 0 0,0 0 0,-21 0 15,21 0-15,1 0 0,-22 0 16,21 0-16,0-21 0,0 21 15,0 0-15,-21 0 0,21 0 0,-21 0 16,22 0-16,-1 0 0,0 0 16,0 0-16,0-21 0,0 21 0,276 0 15,-276 0-15,0 0 16,-21 0-16,21 0 0,-21-21 16,21 21-16,-21 0 0,0 0 0,22 0 15,-22 0-15,0-21 0,0 21 0,0 0 16,-22 0-16,22 0 0,0 0 15,-21 0-15,21 0 0,212 0 16,-149 0 0,-84 0-16,0 0 0,-21 0 15,21 0-15,-22 0 0,170 0 16,-169 0-16,0 0 0,-22 0 16,1 0-16,-1 0 0,1 0 15,-1 0-15,-21 0 0,22 0 0,-22 0 16,1 0-16,-1 0 0,0 0 15,-21 0-15,22 0 0,-22 0 0,0 0 16,0 0-16,0 0 0,1 0 0,-1 0 16</inkml:trace>
  <inkml:trace contextRef="#ctx0" brushRef="#br0" timeOffset="9856.82">15155 1482 0,'-21'21'31,"0"-21"-15,0 0-1,0 0-15,-1 0 0,1 21 16</inkml:trace>
  <inkml:trace contextRef="#ctx0" brushRef="#br0" timeOffset="25876.08">3281 3556 0,'21'0'31,"-21"-21"-15,0 0-16,21 21 0,-21-21 15,0-1-15,0 1 16,0 0-16,21 0 0,-21 0 15,0 0-15,21-1 16,-21 1-16,0 0 0,0 0 0,0 0 16,0 0-16,0-1 15,0 44 48,0-1-63,0 0 15,0 0-15,0 0 16,0 0-16,0 1 0,0-1 0,0 0 16,0 0-16,0 0 15,0 22-15,0-22 0,0 0 0,0 0 16,0 0-16,0 0 0,0 22 16,0-22-16,0 0 0,0 0 0,0 0 15,0 1-15,0-1 0,0 0 16,0 0-16,0 0 0,0 0 0,0 1 15,0-1-15,0 0 0,0 0 16,0 0-16,0 0 16,-21-21 93,21 22-93,0-1-1,-21-21 17,21 21-17,0 0 1,0 0-16,0 0 15,0 1 1,0-1 0,0 0-1,0 0 1,-21 0 31,0-21-32,0 0 1,-1 0-16,1 0 16,0 0-16,0 0 15,0 0-15,0 0 0,-1 0 16,1 0-16,0 0 0,0 0 16,0 0-16,0 21 0,-1-21 0,1 0 15,0 0-15,0 0 16,0 0-16,42 0 47,0 0-32,21 0-15,-20 0 16,-1 0-16,0 0 0,0 0 16,21 0-16,-20-21 0,20 21 0,0 0 15,-21 0-15,22-21 0,-22 21 16,21 0-16,1 0 0,20-21 15,1 21-15,-43-21 16,0 21-16,21 0 0,-21 0 0,1 0 16,-1 0-1,-21-21 48,0-1-48</inkml:trace>
  <inkml:trace contextRef="#ctx0" brushRef="#br0" timeOffset="26400.78">3704 3768 0,'0'0'0,"0"21"15,0 0-15,0 0 32,0 0-32,21-21 15,0 0 1,1 0-1,-22-21 17,0 0-32,0 0 15,0 0 1,-22 21-16,1 0 31,21 21 0,-21 0-15,0-21 0</inkml:trace>
  <inkml:trace contextRef="#ctx0" brushRef="#br0" timeOffset="42564.08">4932 3535 0,'0'-21'0,"0"0"15,0-1-15,0 1 16,0 0-16,0 0 15,0 0-15,0 0 0,0-1 16,0 1-16,0 42 47,0 1-47,0-1 16,0 0-16,0 21 15,0 1-15,0-1 0,0 0 0,0 1 16,0-1-16,0 21 0,-21-20 15,21 20-15,0 1 0,0-22 0,0 43 16,-22-22-16,22 1 0,-21-1 0,21 1 16,0-1-16,0 1 0,0-1 15,0 1-15,0-22 0,0 22 0,0-22 16,0 21-16,0-20 0,0-1 16,0 0-16,0 1 0,0-1 0,0-21 15,0 0-15,0 22 0,0-22 0,0 0 16,0-42 15,0 0-15,0 0-16,0-22 0,0 1 15,0 0-15,0-1 0,0 1 0,0 0 16,0-1-16,0-20 0</inkml:trace>
  <inkml:trace contextRef="#ctx0" brushRef="#br0" timeOffset="42976.78">4678 3620 0,'0'0'0,"0"-22"16,-21 22-16,-1-21 0,1-85 31,21 85-31,0-42 0,0 42 0,43-1 15,-22 1-15,0 0 0,21 0 16,1 0-16,-1 21 0,0 0 0,22 0 16,-22 0-16,22 0 0,-22 0 15,85 42-15,-85-21 0,1 22 16,-1-1-16,0 0 16,-21 1-16,-21-1 0,0 0 0,0 1 15,0-1-15,-21 0 0,-21 1 0,21-1 16,-22 0-16,1-21 0,-43 85 15,22-63 1,21-22-16,20-21 0,1 21 16,0-21-16,0 0 0,0 0 15,21-21 1,0 0 0,0-1-16,21 1 15,-21 0-15,21 0 0</inkml:trace>
  <inkml:trace contextRef="#ctx0" brushRef="#br0" timeOffset="44463.92">5969 3493 0,'0'-22'0,"0"44"0,0-65 15,0 22-15,0 0 0,0 0 16,0 0-16,-21-1 0,21 1 0,-21 0 16,-1 21-16,1-21 0,0 21 15,0 0-15,0 0 0,0 0 0,-1 0 16,1 0-16,0 0 0,-21 0 16,21 21-16,-1 0 0,1 0 15,21 22-15,-21-1 0,0-21 0,0 22 16,0-1-16,21 0 0,0 1 15,-22 41-15,1-41 0,21-22 16,0 21-16,0 0 0,0-20 16,0-1-16,0 0 0,21 21 15,1-21-15,-1-21 0,0 0 16,0 0-16,0 0 0,0 0 0,1 0 16,20 0-16,-21 0 0,0-21 0,0 0 15,1 0-15,20 0 16,-21 0-16,0-22 0,0 22 0,-21-21 15,22 21-15,-1-22 0,0 1 0,-21 0 16,0 20-16,21-41 16,-21 21-16,0 20 0,0 1 0,0 0 15,0 0-15,0 0 16,0 42 15,0 0-31,0 0 16,0 0-16,-21 22 15,21 20-15,0-42 0,0 22 16,0-22-16,0 0 0,0 21 0,0-20 16,0-1-16,0 0 15,0 0-15,21 0 0,0 0 0,-21 1 16,21-22-16,1 21 0,-1 0 0,0-21 16,0 0-16,0 0 0,0 0 15,1 0-15,-1 0 0,0 0 0,21 0 16,-21-21-16,1 0 15,-1-1-15,21 1 0,-21 0 0,0 0 16,22 0-16,-22 0 0,0-22 0,0 22 16,0-21-16,-21-1 0,0 22 15,0-21-15,22 21 0,-22 0 16,0-22-16,0 22 0,0 0 16,-22 21-16,1 0 15,0 0 1,21 21-1,0 0-15,0 0 0,0 1 16,21-1-16,-21 0 16,0 0-16,21 0 0,1-21 0,-22 21 15,0 1-15,0-1 0,21 0 16,-21 0-16,0 0 0,21 0 0,-21 1 16,0-1-16,21 21 0,-21-21 15,21 0-15,0-21 16,-21 22-16,22-22 0,-1 0 15,0 0-15,0 0 0,0 0 16,0 0-16,1 0 0,-1 0 16,0 0-16,0-22 0,0 1 0,0 21 15,1-21-15,-1 0 0,42-43 16,-42 22-16,-21 0 0,22-1 16,-1 1-16,0 0 0,0-22 0,0 1 15,-21 20-15,0-20 0,21 21 16,-21-85-1,0 63-15,0 22 16,0 21-16,0-1 0,-21 22 31,21 22-15,0-1-16,0 0 0,0 0 16,0 21-16,0 1 0,0-1 15,0 0-15,0 1 0,-21 20 0,21-20 16,0-1-16,0 0 0,0 22 0,0-22 15,0 0-15,0-20 0,0 20 16,0-21-16,0 21 0,21-20 0,0-1 16,1 0-16,-1 0 15,0 0-15,0-21 0,0 0 16,0 0-16,1 0 0,20 0 16,-21 0-16,0-21 15,0 0-15,1 0 0,-1 0 0,21-1 16,-21 1-16,0 0 0,1-21 0,-22 21 15,21-1-15,0-20 0,-21 21 16,0 0-16,0 0 0,0-1 0,21 1 16,-21 42 15,0 1-31,0-1 0,0 0 0,0 0 16,0 0-16,0 0 0,0 1 15,0-1-15,0 0 0,0 21 16,0-21-16,21 1 0,-21-1 15,21 0-15,1-21 0,-1 21 16,0-21-16,0 0 16,0 0-16,0 0 15,1 0-15,-1-21 16,0 0-16,0 0 0,-21-1 16,0 1-16,0 0 0,0 0 15</inkml:trace>
  <inkml:trace contextRef="#ctx0" brushRef="#br0" timeOffset="44693.8">7916 3027 0,'0'0'0,"-21"0"0,0 0 0,0 0 31,0 0-16,21 21 17,-22-21-1</inkml:trace>
  <inkml:trace contextRef="#ctx0" brushRef="#br0" timeOffset="44924.66">7070 3450 0,'0'21'0,"21"-21"31,0 0-31,0 0 0,0 0 16,0 0-16,1-21 0,-1 0 15,0 21-15,21 0 0,-21-21 16,22 0-16,-22 21 0,21-21 0,-21 21 16,22-22-16,-22 22 0,0-21 15,0 21-15,0 0 0</inkml:trace>
  <inkml:trace contextRef="#ctx0" brushRef="#br0" timeOffset="45720.71">8594 3535 0,'0'-42'16,"0"20"-1,0 1-15,0 0 16,0 0-16,0 0 0,0 0 0,0-1 15,0 1-15,0 0 0,0 0 16,-22 0-16,1 0 0,21-1 0,-21 22 16,0-21-16,0 21 0,0 0 15,-1 0-15,1 0 0,0 0 0,0 0 16,0 21-16,-22 1 16,22 20-16,0-21 0,0 0 15,0 22-15,0-1 0,-1 0 0,22 1 16,-21-1-16,0 0 0,21-21 15,-21 64-15,21-64 0,0 43 16,0-43-16,0 0 0,0 0 16,21-21-1,0 0-15,0 0 0,1 0 0,-1 0 16,0 0-16,0 0 0,0-21 16,0 0-16,1 0 0,-1 21 0,0-21 15,0-22-15,-21 22 0,21 0 0,0 0 16,1-43-1,-22-20-15,21 62 0,-21-20 0,0 0 16,21 21-16,-21-1 16,0-20-16,0 21 0,0 0 15,0 42 1,0 0-16,0 0 16,-21 0-16,21 22 0,0-22 0,0 21 15,0 1-15,0-22 0,0 21 16,0-21-16,0 22 0,0-22 0,0 0 15,0 0-15,21 0 0,-21 0 16,0 1-16,21-22 0,0 21 0,0-21 16,1 0-16,-1 0 0,0 0 15,0 0-15,0 0 0,0 0 16,1 0-16,-1 0 0,0-21 16,21-1-16,-21 22 0,1-21 0,20-42 15</inkml:trace>
  <inkml:trace contextRef="#ctx0" brushRef="#br0" timeOffset="46036.53">9186 2752 0,'0'0'0,"-21"-21"0,-21-22 31,21 64-31,21 1 16,-22-1-16,22 0 0,0 21 15,0 1-15,0-1 0,-21 0 16,21 1-16,0 20 0,-21-21 0,21 22 16,0-22-16,0 22 0,-21-1 0,21 1 15,0-22-15,0 22 0,0-22 16,0 0-16,0 1 0,0-1 0,0-21 16,0 0-16,0 22 0,0-22 0,21-21 15,0 21-15,0 0 0,1-21 16,-1 0-16,0 0 15,0 0-15,0 0 0,0-21 16,1 21-16,-1-21 0,0 0 0,0-22 16,0 22-16,0 0 0</inkml:trace>
  <inkml:trace contextRef="#ctx0" brushRef="#br0" timeOffset="46594.21">10266 3175 0,'0'0'15,"0"-21"-15,0 0 0,0 0 0,21 21 16,-21-22-16,0 1 16,-21 21-16,21-21 0,-21 21 15,-1 0-15,1 0 0,0 0 0,0 0 16,0 0-16,-22 0 0,22 21 16,0 0-16,0-21 0,0 43 0,0-22 15,-1 21-15,1 1 0,21-1 16,0 0-16,0 64 15,0 21-15,0-85 16,0-20-16,0 20 0,0-21 16,21 0-16,1 0 0,-1 1 0,0-1 0,21-21 15,-21 0-15,22 0 0,-22 0 16,21 0-16,1 0 0,-1 0 16,-21-21-16,21-1 0,1 1 0,-1 0 15,0-21-15</inkml:trace>
  <inkml:trace contextRef="#ctx0" brushRef="#br0" timeOffset="47128.39">10795 2604 0,'-21'0'15,"42"0"-15,-63 0 0,20 21 0,1 0 0,-21 0 16,21 21-16,0-20 0,21 20 15,-22 21-15,22-20 0,-21-1 0,21 22 16,0-22-16,0 21 0,-21 1 16,21-1-16,0 1 0,0 42 15,0 0-15,0-64 16,0 0-16,0 1 0,0-22 0,0 0 16,0 21-16,0-21 0,0 1 15,0-44 32,0 1-47,0 0 0,0 0 16,0 0-16,0-22 0,0 22 0,21-21 15,0 0-15,1-1 0,-1 1 16,0 0-16,21-22 0,64 1 16,-85 41-16,22 22 15,-1 0-15,-21 0 0,21 22 16,-20-22-16,20 21 0,-21 21 0,0-21 15,22 43 1,-43 63-16,0-106 16,0 21-16,0-21 0,0 22 0,0-22 15,0 0-15,0 0 0,-22 22 16,22-22 0,-21 0-16,21-42 31,0 0-31,0-1 15,0 1-15,21 0 0</inkml:trace>
  <inkml:trace contextRef="#ctx0" brushRef="#br0" timeOffset="49063.75">11726 3450 0,'21'-21'15,"-42"42"-15,64-42 0,-22 0 0,-21 0 0,0 0 16,0-1-16,0 1 0,0 0 16,0-21-16,0 21 0,0-1 0,0 1 15,-21 0-15,-1 0 0,1 0 16,0 0-16,0 21 0,0 0 16,0 0-16,-1 0 0,-20 0 15,21 21-15,-21 0 0,20 21 16,1-21-16,-21 22 0,21-1 0,-22 22 15,22-22-15,0 0 0,21 1 16,-21-1-16,21 0 0,0-21 16,0 22-16,0-22 0,0 21 0,21-21 15,0 1-15,0-1 0,1 0 16,-1-21-16,0 21 0,0-21 0,21 0 16,-20 0-16,-1 0 0,0 0 15,0 0-15,21-21 0,-20 0 16,-1 0-16,21-22 15,0-20-15,-20 42 0,-1-22 0,0 22 16,0-21-16,0-1 16,-21 1-16,0 21 0,21-21 0,-21 20 15,22 1-15,-22 0 0,0 0 0,-22 21 32,1 21-32,21 0 15,-21 0-15,21 1 0,0 20 16,0-21-16,0 21 0,0-20 0,0 20 15,0-21-15,0 0 0,0 22 0,0-22 16,21 0-16,0 0 0,1 0 16,-1-21-16,0 21 0,0-21 0,0 0 15,0 0-15,1 0 0,-1 0 0,0 0 16,21 0-16,-21 0 16,1-21-16,41 0 0,-42 0 15,43-43-15,-43 43 0,0-21 16,0 21-16,0-22 0,1 1 15,-22 21-15,0-21 0,0 20 0,0-20 16,0 21-16,0 0 16,-22 21-1,22 21-15,0 0 0,-21 0 16,21 0-16,-21 22 0,21-22 16,0 21-16,0-21 0,0 22 0,0-22 15,-21 21-15,21-21 0,0 22 16,0-22-16,-21 0 0,21 0 15,0 0-15,0 1 0,0-44 47,21 1-47,0 0 16,0 0-16,-21-21 16,21 20-16,1 1 0,-22-21 0,21 21 15,0-22-15,-21 22 0,21-21 0,0 42 16,0-21-16,-21 0 0,22 21 15,-1 0-15,0 0 0,0 0 16,-21 21-16,21 0 16,0 0-16,1 0 0,-1 22 0,0-22 15,-21 0-15,42 21 0,-21 1 16,1-22-16,-1 0 16,0 0-16,0 0 0,0-21 15,0 0-15,1 0 0,-1 0 16,0 0-16,0 0 0,0 0 15,0-21-15,1 21 0,-22-21 0,21 0 16,0 0-16,0-1 0,21 1 0,-20-21 16,-1 21-16,0-22 0,0 1 15,21 0-15,-20-1 0,-1 1 16,21 0-16,-21 21 0,0-22 0,1 22 16,20 0-16,-21 0 0,0 21 15,22 0 1,-22 0-16,0 21 0,-21 0 0,0 0 15,21 22-15,-21-22 0,21 0 0,-21 21 16,21-21-16,-21 1 0,0-1 0,0 0 16,0 0-16,0 21 15,0-20-15,0-44 47,0 1-47,0 0 16,0 0-16,0 0 0,0 0 0,-21-1 15,21 1-15,0 0 0,-21 0 16,0 0-16,21 0 0,-21-1 0,0 22 16,-1 0-16,1 0 15,0 0-15,0 0 0,0 22 0,0-1 16,-1 0-16,1 0 0,0 0 0,21 0 16,-21 22-16,0-22 0,0 21 15,-1-21-15,22 22 0,-21-22 16,21 21-16,0-21 0,0 1 0,0-1 15,0 0-15,0 0 0,0 0 0,21 0 16,1-21-16,-1 0 16,0 0-16,0 0 0,21 0 15,-20 0-15,-1 0 0,0-21 0,0 21 16,21-21-16,-20 0 0,20-21 16,-21 20-16,0 1 0,-21-21 15,21 21-15,-21 0 0,22-22 0,-22 22 16,21 0-16,-21-21 0,0 20 0,0 1 15,0 0-15,0 42 47,0 0-47,0 1 0,0-1 0,0 0 16,0 0-16,0 21 0,-21-20 16,21 20-16,0 0 0,0-21 15,0 22-15,0-1 0,0 0 0,0 22 16,0-22-16,0 22 0,0-22 0,0 22 15,0-1-15,0 1 0,0 20 16,21-20-16,-21-1 0,0 1 0,0-1 16,0 22-16,0-22 0,21 1 0,-21 21 15,0-22-15,0 1 0,0-1 16,0 1-16,0-1 0,0 1 0,0-22 16,0 0-16,0 1 0,0-22 15,0 21-15,0-21 0,-21-21 16,0 0-1,-1-21-15,1 0 0,0-21 16,21 20-16,-21-20 0,21-21 0,-21 20 16,21-20-16,0-1 0,0 1 15,0-1-15,0-20 0,0 20 0,0 1 16,0-86-16,0 86 0,0-1 16,0 1-16,21-1 0,0-63 15,0 85-15,0 0 0,-21-1 16,22 1-16,-1 0 0,0-1 15,0 22-15,0-21 0,-21 21 16,21 0-16,1-1 0,-1 1 0,0 0 0,0 0 16,-21 0-16,21 0 15,0-1-15,1 22 0,-22-21 0,21 0 16,0 0-16,0 21 0</inkml:trace>
  <inkml:trace contextRef="#ctx0" brushRef="#br0" timeOffset="50936.07">13716 3535 0,'21'0'16,"0"0"-16,0 0 16,1-21-16,-1 0 0,0 21 15,0-22-15,-21 1 0,21 0 0,0 21 16,1-21-16,-1-21 0,0 20 16,-21 1-16,21-42 15,0 42-15,-21-1 0,0-20 16,0 21-16,0 0 0,0 0 15,-21 21-15,0 0 16,0 0-16,0 0 0,-1 0 0,1 21 16,0 0-16,0 0 0,-21 21 15,20-20-15,1 20 0,0-21 16,21 21-16,-21-20 0,21 41 16,0-42-16,0 22 0,0-22 15,0 0-15,0 0 0,0 0 16,21-21-16,0 21 0,0-21 0,1 0 15,41 0-15,-42 0 16,22 0-16,-1 0 0,0 0 16,64-21-16,-64 0 15,1 21-15,-1-21 0,0 0 0,-20 0 16,20-1-16,-21-20 0,21 21 16,-20 0-16,-1-22 0,-21 22 0,0 0 15,21-21-15,-21 21 0,0-1 16,0 1-16,0 0 0,0 0 0,-21 42 47,21 0-47,0 22 0,-21-22 0,21 0 15,-22 21-15,22-21 0,0 22 0,0-22 16,0 21-16,0-21 16,0 1-16,0-1 0,0 0 0,0 0 15,22 0-15,-1 0 0,0-21 0,0 0 16,0 22-16,0-22 0,1 0 15,-1 0-15,21 0 0,-21 0 0,22-22 16,-22 22-16,21-21 0,-21 0 16,22 0-16,-1 0 0,-21 0 15,0-1-15,0-20 0,1 21 0,-1 0 0,0-22 16,-21 1-16,0 21 16,0 0-16,0 0 0,0-1 0,-21 44 46,21-1-46,-21 0 0,-1 0 0,22 21 16,0-20-16,0-1 0,-21 21 16,21-21-16,-21 0 0,0 22 15,21-22-15,0 0 0,0 0 16,0 0-16,0-42 47,21 0-47,0 0 0,-21 0 15,21 0-15,1-1 0,-22 1 0,21 0 16,0-21-16,0 21 16,0-22-16,0 22 0,1 0 0,-1 0 15,0 0-15,21-22 16,-21 43-16,1 0 0,-1 0 16,-21 21-16,0 1 0,21-1 15,-21 0-15,0 0 0,0 21 16,0-20-16,0 20 0,0-21 0,0 0 15,0 22-15,21-22 0,0 0 16,-21 0-16,21 0 0,1 0 0,-1 1 16,0-22-16,0 21 0,0-21 15,22 0-15,-22 0 0,21 0 0,0 0 16,1 0-16,-22 0 0,21-21 0,1-1 16,-22 22-16,21-21 0,0 0 15,-20-21-15,20 21 0,-21-22 16,21 22-16,-20-21 0,-22-1 0,21 22 15,-21-21-15,0 0 0,0-1 16,0 22-16,0 0 0,0-21 0,0 20 16,-21 22-16,-1-21 0,1 0 0,0 21 15,0 0-15,0 0 0,0 0 16,-1 21-16,-20 0 0,21 1 0,0-1 16,-22 21-16,22 0 0,0-20 15,0 20-15,0 0 0,0 1 16,-1-1-16,1-21 0,21 21 0,0-20 15,0 20-15,0-21 0,21 21 16,1-42-16,-1 0 16,0 0-16,0 0 0,21 0 0,-20 0 15,20 0-15,-21 0 0,21-21 16,-20 21-16,20-21 0,-21 0 0,0 0 16,22 0-16,-22-1 15,0 1-15,-21 0 0,21-21 0,-21 21 0,21-1 16,-21-20-16,0 21 0,0 0 0,0 0 15,21 21 1,-21 21 15,0 0-31,-21 0 0,21 0 0,0 0 16,0 22-16,0-1 0,-21-21 0,21 22 16,0-1-16,-21 0 0,21 1 15,0 20-15,0-21 0,0 1 0,0-1 16,0 22-16,0 41 15,0-41-15,0-1 0,0 1 0,0-1 16,0 1-16,0-1 0,0 1 0,0-22 16,0 22-16,0-1 0,-21 1 15,21-1-15,0 1 0,-21-1 16,21 1-16,0-22 0,0 22 0,0-22 16,0 0-16,-22 1 0,22-1 0,-21-21 15,0 21-15,21-20 0,-21-1 16,0-21-16,0 0 15,-1-21-15,1-1 16,21 1-16,-21-21 0,21 0 16,0-1-16,-21 1 0,21-22 0,0 22 15,-21-21-15,21-1 0,0 1 0,0-1 16,0 1-16,0-1 0,0-21 16,0 22-16,0-1 0,21 1 0,0-1 15,-21-20-15,21 41 0,0-20 16,1-1-16,-22 22 0,21 0 15,0-1-15,0 1 0,0 0 0,-21 21 16,21-22-16,1 1 0,-1 21 16,0-22-16,0 22 0,0-21 0,0-43 15,1 64-15</inkml:trace>
  <inkml:trace contextRef="#ctx0" brushRef="#br0" timeOffset="51195.92">14753 2646 0,'-21'0'0,"0"0"16,21-21-1,21 21 32,-21 21-31,21-21-16,0 0 0,0 21 16</inkml:trace>
  <inkml:trace contextRef="#ctx0" brushRef="#br0" timeOffset="54122.42">16827 3429 0,'0'21'15,"22"-21"17,-1-21-32,-21 0 0,21 21 15,0-21-15,-21 0 0,21 21 16,0-22-16,22-20 0,-22 0 16,0 21-16,0-1 0,-21-20 0,21 21 15,1-21-15,-22 20 0,21-20 16,-21 21-16,0 0 0,0 0 0,0-1 15,0 1-15,0 0 0,-21 21 16,-1 0-16,1 0 0,0 21 16,0 0-16,0 1 15,0-1-15,21 0 0,-22 0 0,22 21 16,-21 1-16,0-1 0,21 0 0,0 1 16,0-22-16,0 21 15,0 1-15,0-1 0,0-21 0,0 0 16,0 22-16,21-22 0,-21 0 15,21 0-15,22-21 0,-22 21 0,0-21 16,43 0-16,-22 0 0,0 0 16,1 0-16,-1 0 0,-21 0 15,21-21-15,1 0 0,-1 0 0,0 0 16,1-22-16,-1 22 0,0-21 16,-20 21-16,20-22 0,-21 1 15,0-22-15,43-20 0,-43 20 16,0 22-16,0-22 0,-21 1 15,21-1-15,-21 22 0,22-21 0,-22-1 16,0 1-16,0 20 0,0 1 16,0 0-16,0-1 0,0 1 0,0 21 15,0 0-15,-22 21 16,1 0-16,0 21 0,21 0 16,-21 0-16,0 21 0,21 1 0,-21 20 15,-1-20-15,22 20 0,-21 1 16,0-22-16,21 21 0,-21 1 0,21-22 15,-21 22-15,21-1 0,0-20 16,0 20-16,0-21 0,0 1 0,0-1 16,0 0-16,21 1 15,0-1-15,0-21 0,0 0 16,22 1-16,-22-1 0,42 0 0,-41-21 16,20 0-16,-21 0 0,21 0 15,1 0-15,-1 0 0,0 0 0,1 0 16,-1-21-16,0 0 0,1-1 15,-1 1-15,0 0 0,-20 0 16,20-21-16,-21 20 0,0-20 0,0 21 16,-21-21-16,0 20 0,0-20 0,0 21 15,0 0-15,0-22 0,-21 43 0,0-21 16,0 0-16,0 21 16,0 0-16,-1 0 0,1 0 0,0 0 15,0 0-15,-21 21 0,20 0 16,1 1-16,0-1 0,21 0 0,0 0 15,-21 0-15,21 22 0,0-22 0,0 21 16,0-21-16,0 0 0,0 1 16,21 20-16,-21-21 0,21 0 0,0 0 15,22-21-15,-22 22 0,0-22 16,21 0-16,-20 0 0,20 21 0,0-21 16,1 0-16,-1 0 0,0 0 15,-21-21-15,22 21 0,-1-22 16,0 1-16,-20 0 0,20 21 0,-21-42 15,0 21-15,22-1 0,-22-20 16,0 21-16,0-21 0,0 20 0,0-41 16,-21 21-16,22 20 15,-22 1-15,0 0 0,0 42 32,-22 0-32,1 1 15,21-1-15,0 0 0,-21 21 0,21-21 16,-21 22-16,21-22 0,-21 0 15,21 85 1,0-64-16,0-21 16,0 1-16,0-1 0,0 0 15,21-21 17,-21-21-17,21 0-15,-21-1 0,0 1 16,0 0-16,21 0 0,0-21 0,-21 20 15,22 1-15,-1-21 0,-21 21 16,21 0-16,0-1 0,0 1 0,0-21 16,1 42-16,-22-21 15,21 21 1,0 21-16,-21 0 16,0 0-16,0 0 0,0 1 15,0-1-15,0 42 0,0-42 16,21 1-16,-21-1 0,21 0 15,-21 21-15,0-21 0,21-21 16,1 22-16,-1-22 16,0 0-16,0 0 15,0 0-15,0 0 0,1-22 16,-22 1-16,21 21 0,-21-21 16,21-21-16,0 21 0,0-1 15,-21 1-15,21-21 0,1 21 16,-1-22-16,0 22 0,0-21 0,0 21 15,0 0-15,1-1 0,-1 1 16,0 0-16,0 21 0,-21-21 16,0 42 15,0 0-31,0 0 0,0 1 0,0-1 16,-21 0-16,21 21 0,-21-21 15,21 22-15,-21-22 0,21 21 0,0-21 16,0 22-16,0-22 0,0 0 15,21 0-15,0 0 0,0-21 0,0 22 16,0-22-16,1 0 0,-1 0 16,21 0-16,-21 0 0,22 0 15,-22 0-15,21 0 0,-21 0 0,22-22 16,-22 22-16,21-21 0,-21 0 16,22 0-16,-22 0 0,0 0 0,0-22 15,0 22-15,0 0 0,1-21 0,-22 20 16,0-20-16,0 21 0,0-21 15,0 20-15,0 1 0,0 0 0,0 0 16,-22 21 0,1 0-16,0 21 15,21 0-15,-21 0 0,0 1 16,21-1-16,0 21 0,-21-21 0,21 22 16,-22-22-16,22 21 0,0-21 0,0 0 15,0 22-15,0-22 16,0 0-16,22 0 0,-1 0 0,0 1 15,0-22-15,0 21 0,0-21 16,1 0-16,-1 0 0,0 0 0,21 0 16,-21 0-16,1 0 0,20 0 0,-21-21 15,21-1-15,-20 22 0,-1-21 16,21 0-16,-21-21 0,22-1 16,-22 1-16,0 21 0,0-21 15,0 20-15,0-41 16,-21 42-16,0 0 0,0-1 0,0 1 15,0 0-15,-21 42 47,21 0-47,0 1 0,0-1 0,-21 0 16,21 21-16,-21-21 0,21 22 0,-21-22 16,21 0-16,0 0 0,0 22 15,0-22-15,0 0 0,-21 0 0,21 0 16,0 0-1,0-42 17,0 0-17,21 0-15,0 0 0,-21 0 0,21-1 16,0-20-16,0 21 0,1-21 16,-1 20-16,0-20 0,21 21 0,-21-21 15,1 20-15,-1 1 0,21 0 16,-21 0-16,0 21 0,1 0 0,-1-21 15,0 21-15,0 0 16,-21 21-16,0 0 16,0 0-16,0 0 0,0 1 0,0-1 15,0 0-15,0 21 0,0-21 16,0 1-16,0 20 0,0-21 16,0 21-16,0-20 0,21-1 15,0 0-15,1-21 0,-22 21 16,42-21-16,-21 0 0,0 0 15,64 0 1,-43-21-16,-21 0 0,1 0 16,20 21-16,-21-43 0,0 22 0,0 0 15,1-21-15,-1-1 0,0 1 16,0 0-16,0-1 0,0 1 0,1 0 16,-1-22-16,-21 22 0,42-85 15,0 21 1,-42 64-16,0-1 0,0 1 0,0 0 15,0 20-15,0 1 0,0 0 16,0 0-16,-21 42 16,21 0-16,-21 0 15,0 1-15,21 20 0,-21 0 0,0 1 16,-1-1-16,1 21 0,0-20 16,21 20-16,-21-20 0,0 20 0,-22 85 15,43-105 1,0-1-16,0 0 0,0 1 0,0-1 15,0 21-15,22-41 0,-1-1 16,0 0-16,-21 0 0,21-21 16,0 21-16,0-21 0,1 0 15,-1 0-15,0 0 0,0 0 16,21 0-16,-20 0 0,-1 0 0,0 0 16,0-21-16,0 0 0,0 21 0,1-21 15,-1 0-15,-21-1 0,21 1 16,0 0-16,-21 0 0,0 0 15,21 0-15</inkml:trace>
  <inkml:trace contextRef="#ctx0" brushRef="#br0" timeOffset="54456.22">21442 2963 0,'21'0'31,"21"0"-31,-21 0 0,22 0 16,-1 0-16,0 0 0,1 0 0,20 0 16,-20 0-16,-1 0 0,0 0 15,1 0-15,-1-21 0,0 21 0,1 0 16,-22 0-16,0-21 0,21 21 15,-21 0-15,1-21 16,-22 0-16,21 21 16,-42 0 15,-1 0-31,1 0 0,0 0 16,-21 0-16,-1 21 0</inkml:trace>
  <inkml:trace contextRef="#ctx0" brushRef="#br0" timeOffset="55952.26">3408 5525 0,'0'0'0,"-21"0"0,-1 0 16,1 0-1,0 0-15,0 0 16,0-22-16,21 1 16,0 0-16,0 0 15,0 0-15,0 0 16,0-1-16,0 1 0,0 0 0,0 0 16,21 0-16,-21 0 15,21 21-15,0-22 0,0 22 16,1 0-16,-1 0 15,0 0-15,0 0 0,0 0 16,0 22-16,1-1 0,-1 0 16,0 21-16,21 22 0,-42-43 15,0 21-15,0 1 0,0-1 0,0 0 16,0 1-16,0-1 0,0 0 16,-21 1-16,-21-1 0,21 0 0,-1 1 15,-20-1-15,21-21 0,-21 21 16,-1 1-16,22-22 0,-21 0 0,-1 0 15,22 22-15,-21-43 0,21 21 16,-22 0-16,22-21 0,-21 0 0,21 0 16,0 0-16,-1 0 0,-20 0 15,21 0-15,0 0 0,0-21 16,-1 0-16,1-1 0,21 1 0,-21-21 16,21 21-16,-21 0 0,21-22 15,0 1-15,0 21 0,0-22 0,0 22 16,0-21-16,21 0 0,0 20 15,0 1-15,-21-21 0,22 21 0,20 0 16,-21-1-16,0 22 0,0 0 16,1 0-16,-1 0 0,0 0 0,0 0 15,0 22-15,22-1 0,-22 0 16,0 21-16,0-21 0,0 22 0,0-22 16,1 0-16,-1 21 15,0-20-15,-21-1 0,21 21 0,0-21 16,-21 0-16,0 1 0,21-1 0,1 0 15,-1 0-15,-21 0 16,21-21-16,0 0 16,0 0-1,0 0-15,-21-21 16,22 21 0,-1-21-16</inkml:trace>
  <inkml:trace contextRef="#ctx0" brushRef="#br0" timeOffset="56332.04">4022 5842 0,'0'21'31,"21"-21"1,-21-21-1,0 42 31,0 0-46,0 1 15,-21-22 1</inkml:trace>
  <inkml:trace contextRef="#ctx0" brushRef="#br0" timeOffset="70740.08">5588 5292 0,'0'-21'359,"0"-1"-343,0 1-16,21 0 16,-21 0-16,0 0 0,21 0 15,-21-1-15,0 1 0,0 0 16,0 0-16,0 0 0,0-22 15,0 22-15,0 0 0,0 0 16,0 0-16,0 42 31,0 0-31,0 0 16,0 22-16,0-22 0,0 63 16,0-20-16,0-22 0,0 1 15,0-1-15,0 0 0,-21 22 0,21-22 16,-21 0-16,0 22 0,21-22 15,0 1-15,0-1 0,0 0 0,-21-21 16,21 22-16,0 20 16,0-42-16,0 1 0,0-1 15,0-42 32,0-1-47,0 1 0,0 0 16,0 0-16,0-21 0</inkml:trace>
  <inkml:trace contextRef="#ctx0" brushRef="#br0" timeOffset="71043.89">5927 5059 0,'21'-21'0,"-42"42"0,63-63 15,-42 20-15,21 22 16,-21-21-16,21 21 0,-21 21 15,0 1 1,0-1-16,0 0 0,0 21 16,0 1-16,0-1 0,0 0 0,0 1 15,0-1-15,-21 43 16,0-43-16,21 0 0,0 1 0,0-1 16,0 0-16,0 1 0,0-1 15,0-21-15,0 0 0,0 0 0,0 1 16,0-1-16,0 0 0,-21-42 47,0 21-32</inkml:trace>
  <inkml:trace contextRef="#ctx0" brushRef="#br0" timeOffset="71263.78">5546 5673 0,'-22'0'32,"44"-21"-17,-1 21-15,0 0 16,0-22-16,0 22 0,0 0 16,22-21-16,-22 0 0,21 21 15,-21 0-15,1-21 0,20 21 0,-21 0 16,0 0-16,0-21 0,1 0 15,-1 21-15,0-22 16</inkml:trace>
  <inkml:trace contextRef="#ctx0" brushRef="#br0" timeOffset="73445.52">6625 5694 0,'64'0'31,"-43"0"-31,-21-21 16,21 0-16,-21-1 0,21 1 16,0 0-16,-21 0 0,0 0 15,21 0-15,-21-1 0,0-41 16,0 42-16,0 0 15,0-1-15,-21 1 0,0 0 0,0 0 16,0 0-16,-22 21 0,1 0 16,0-21-16,-1 21 0,1 0 15,0 0-15,21 0 0,-22 21 0,1 0 16,21-21-16,0 21 0,-1 21 16,-41 43-16,63-43 15,0 1-15,0-22 0,0 21 16,0 1-16,0-1 0,0-21 0,0 21 15,0-20-15,0-1 0,21 0 0,0 0 16,0 0-16,1 0 16,-1-21-16,0 0 0,0 0 0,0 0 15,0 0-15,22 0 0,-22 0 0,0 0 16,21-21-16,-20 0 0,-1 21 16,21-21-16,-21-21 0,0 20 15,1 1-15,-1-21 0,0 21 0,0-22 16,0 1-16,0 21 0,-21-21 0,0-1 15,0 22-15,0 0 0,22-21 16,-22 20-16,0 1 0,0 0 16,0 42-1,0 0 1,0 22-16,0-22 16,-22 0-16,22 0 0,0 22 15,0-22-15,0 42 0,0-20 0,0-22 16,0 0-16,0 0 15,0 21-15,0-20 0,22-22 0,20 42 16,0-42 0,-21 0-16,22 0 0,-22 0 15,0 0-15,0 0 0,0-21 0,1 0 16,20-1-16,-21 1 0,0 0 16,0 0-16,1-21 0,-1 20 0,-21 1 15,21-21-15,-21 21 0,21-22 16,-21 22-16,0 0 0,0 0 0,0-21 15,0 20-15,-21 44 47,21-1-47,-21 0 0,21 0 0,0 21 16,0-20-16,0-1 0,0 21 16,0-21-16,0 22 0,0-22 0,0 21 15,0-21-15,0 0 0,0 1 16,0-1-16,0 0 0,0 0 15,0-42 17,21 0-32,0 0 15,-21-1-15,0 1 0,0 0 16,0-21-16,0 21 0,21-1 16,-21-20-16,0 21 0,21-21 0,-21 20 15,0-20-15,22 0 0,-1 21 16,-21-1-16,21 1 0,0 0 0,0 0 15,0 21-15,1 0 0,-1 0 16,0 21-16,0 0 0,-21 0 16,21 1-16,0-1 0,-21 0 0,22 21 15,-1-21-15,-21 22 0,21-22 16,0 21-16,-21-21 0,21 1 0,0 20 16,1-21-16,-22 0 0,21-21 15,0 21-15,0 1 0,0-22 16,0 0-16,1 0 0,-1 0 15,0 0-15,0-22 16,0 1-16,0 0 0,-21 0 16,22 0-16,-1 0 0,0-22 0,0 22 15,0-21-15,0 21 0,1-22 16,20 22-16,-21-21 0,0 21 0,22-1 16,-22 1-16,0 0 0,0 0 15,0 21-15,0 0 0,1 0 0,-1 0 16,0 0-16,0 0 0,0 0 15,-21 21-15,21 0 0,1-21 16,-22 21-16,0 1 0,21-1 16,0 0-16,-21 0 0,0 0 15,21-21 1,-21 21-16,0-42 31,0 0-15,0 0-16,-21 0 15,21 0-15,-21-1 16,0 1-16,-1 0 0,1 0 16,0 0-16,0 21 15,0 0-15,0 0 16,-1 0-16,1 0 0,0 0 0,21 21 0,-42 21 16,21-42-1,-1 21-15,1 1 0,0-1 0,0 21 16,0-21-16,0 0 0,-1 22 0,22-22 15,0 21-15,0-21 0,0 43 16,0-43-16,0 0 0,0 0 16,22 1-16,-22-1 0,21 0 15,0-21-15,0 0 0,0 0 0,0 0 16,1 0-16,20 0 0,-21 0 0,0 0 16,0 0-16,1-21 0,20 0 15,-21-1-15,0 1 0,0-21 16,1 21-16,-1-22 0,0 1 0,0 0 15,0-1-15,22-41 16,-43 41-16,21-20 0,-21 21 0,21-64 16,-21 42-16,0 1 15,0-1-15,0 22 0,0 0 0,0-22 16,0 43-16,0-21 0,0 20 0,0 1 16,0 42-1,0 1-15,0-1 0,-21 21 16,0 0-16,21 1 0,-22 20 15,22 1-15,0-22 0,-21 22 16,21-1-16,-21-21 0,21 1 0,0-1 16,0 85-1,0-42-15,0-64 0,0 21 16,0-21-16,21 1 0,0-1 16,1 0-16,-22 0 0,21 0 0,0-21 15,0 0-15,0 0 0,0 0 16,1 0-16,-1 0 0,0 0 0,0 0 15,0 0-15,22-21 0,-22 0 0,0 0 16,21 0-16,-21-22 0,22 22 16,-22-21-16,21-1 0,22-41 15,-22 41-15,-21 1 0,0-21 16,1 20-16,-22-20 0,0-1 16,21 1-16,-21-1 0,0 1 0,0 20 15,0 1-15,0 0 0,0 21 0,0-22 16,0 22-16,-21 21 0,21-21 15,-22 21-15,22 21 16,-21-21-16,21 42 16,0-20-16,0 20 0,0 0 0,0 1 15,0-1-15,0 21 0,0-20 0,0 20 16,0-20-16,0-1 0,0 21 16,0-20-16,0-1 0,0-21 0,21 22 15,1 20-15,-22-42 16,0 0-16,21 1 0,-21-1 15,21 0-15,-21 0 0,21-21 0,-21 21 16,21-21 0,0 0-16,1-21 15,-1 0-15,0 0 16,-21 0-16</inkml:trace>
  <inkml:trace contextRef="#ctx0" brushRef="#br0" timeOffset="73924.41">9652 5376 0,'0'0'15,"0"22"1,21-22-1,0 0-15,0 0 16,1 0-16,-22-22 0,21 1 0,0 21 16,0-21-16,21 21 15,-20-21-15,-1 21 0,0-21 0,-21 0 0,21-1 16,0 1-16,-21 0 0,0 0 16,0 0-16,0 0 15,0-1-15,-21 22 0,0 0 16,0 0-16,0 0 15,-1 0-15,1 22 0,0-22 0,0 21 16,0 0-16,0 0 0,-1 21 0,1-20 16,0-1-16,0 21 0,21-21 15,-21 0-15,0 43 0,21-43 16,-22 21-16,22-20 0,0-1 16,0 0-16,0 0 0,0 0 15,22-21-15,-1 0 0,21 21 16,-21-21-16,0 0 0,22 0 0,-22 0 15,0 0-15,21 0 0,-20-21 16,20 21-16,-21-21 0,0 21 0,22-42 16,-22 21-16,-21-1 15,0 1-15,21 0 0</inkml:trace>
  <inkml:trace contextRef="#ctx0" brushRef="#br0" timeOffset="74940.71">11705 5292 0,'0'-64'31,"0"43"-31,0 0 0,0 0 16,0 0-16,0-1 15,-21 22-15,0 0 31,21 22 1,0-1-32,0 0 0,0 0 0,0 21 15,0-20-15,-21 20 0,21-21 16,0 21-16,0 1 0,0-1 0,-22-21 16,22 22-16,0-1 0,0-21 0,0 21 15,0-20-15,0-1 0,0 0 16,0 0-16,0 0 0,0 0 15,0-42 17,0 0-32,22 0 15,-22 0-15,0 0 0,21-1 0,-21 1 16,21-21-16,-21 21 16,21-22-16,-21 22 0,21-21 0,0 0 15,1-1-15,-1 1 0,0 0 0,21-1 16,-21 1-16,22 21 0,-1-22 15,0 22-15,1 0 0,-1 0 0,0 21 16,1 0-16,-22 0 0,21 21 16,-21 0-16,1 0 0,-1 22 0,0-1 15,-21 0-15,0 1 0,0-1 16,0 22-16,0-22 0,0 0 0,0 1 16,0-1-16,-21 0 0,21-21 15,-21 22-15,21-22 0,0 0 0,0 0 16,0 0-16,0 1 15,0-44 32,0 1-47,0 0 0,0 0 16,21 0-16</inkml:trace>
  <inkml:trace contextRef="#ctx0" brushRef="#br0" timeOffset="75768.28">12763 5292 0,'0'0'0,"0"21"32,0 0-32,0 0 15,-21 0-15,0 1 0,0-1 16,21 21-16,0-21 0,-21 0 15,-22 64 1,43-64-16,0 0 0,-21 22 16,21-22-16,0 0 0,0 0 0,0 0 15,21-21 1,1 0-16,-1 0 0,0 0 16,0 0-16,-21-21 15,21 0-15,0 0 0,-21 0 16,0 0-16,0-1 0,0 1 15,0-21-15,0 21 0,0 0 0,0-1 16,0-20-16,-21 21 0,21 0 0,0-22 16,0 22-16,0 0 0,0 0 15,0 0-15,0 0 0,21-1 0,-21 1 16,22 0-16,20 21 0,-21-21 16,0 21-16,22 0 0,-1 0 15,-21 0-15,21 0 0,1 0 0,-1 21 16,-21 0-16,22 0 0,-1 1 15,-21-1-15,0 0 0,22 42 16,-22-41-16,0-1 0,-21 0 16,0 21-16,0-21 0,0 22 15,0-1-15,0-21 0,0 0 16,0 1-16,0-1 0,0 0 16,-21-21 15,21-21-31,0 0 0,0-1 15,0 1 1,0 0-16,0 0 0,0 0 0,0-22 0,0 22 16,0 0-16,0-21 0,0 21 0,0-1 15,21-20-15,-21 21 16,63-64-16,-41 64 16,-1 0-16,21 0 0,-21 21 15,0 0-15,22 0 0,-22 0 0,0 0 16,21 0-16,-20 0 0,-1 21 0,0 0 15,0 0-15,0 22 0,0-22 16,-21 0-16,0 64 16,0-64-16,0 21 0,0-21 0,0 22 15,0-22-15,0 21 0,0-21 0,0 0 16,0 1-16,0-1 0,0 0 16,-21 0-16,0 0 15,21-42 16,0 0-31,0 0 16,0 0-16</inkml:trace>
  <inkml:trace contextRef="#ctx0" brushRef="#br0" timeOffset="76787.8">15198 4868 0,'0'0'0,"21"-42"0,-21 21 0,21 0 16,-21 0-16,0-1 0,0-20 16,0 21-16,21 0 0,-21 0 0,0-1 15,0 1-15,0 0 0,0 0 16,0 0-16,0 0 15,-21 21 17,21 21-32,0 0 15,0 0-15,-21 21 16,21-20-16,-21 41 0,21-21 0,0 22 0,0-22 16,0 22-16,-22-1 0,22 1 15,-21-1-15,21-20 0,0-1 16,0 21-16,0-20 0,0-1 0,0 0 15,0-20-15,0 20 0,-21-21 16,21 0-16,0 0 0,0 1 0,0 20 16,-21-42-16,21-21 47,-21 0-47,21-1 0,-21 1 15,21 0-15,0-21 0,0 21 0,0-1 16,0-20-16,0 21 0,0-21 15,42-22-15,-21 43 16,0-21-16,-21 20 0,43 1 16,-22 0-16,0 0 0,0 0 0,21 0 15,-20 21-15,20 0 0,-21-22 16,21 22-16,-20 0 0,41 0 16,1 43-16,-43-22 0,0 0 15,0 0-15,0 22 0,0-22 16,-21 21-16,0-21 0,0 43 15,0-22-15,0-21 16,-21 0-16,0 1 0,-21 20 0,21-21 16,-1 0-16,-20 0 0,21-21 0,-21 22 15,20-1-15,-20-21 0,-43 21 16,43-21 0,21 0-16,0 0 15,0 0 1,21-21-1,21 21-15,0-21 16,0-1-16,0 22 0,22-21 0,-22 21 16,0-21-16,21 0 0</inkml:trace>
  <inkml:trace contextRef="#ctx0" brushRef="#br0" timeOffset="77252.7">15748 5271 0,'0'0'0,"0"-64"16,0 43-1,0 0-15,21 21 0,0-21 0,0 21 16,-21-22-16,43 1 0,-22 21 16,0 0-16,21 0 0,-20 0 0,20 0 15,0 0-15,1 0 0,-22 21 16,21 1-16,0-1 0,-20 0 15,20 0-15,-21 0 0,0 22 0,0-22 16,-21 0-16,0 0 0,0 21 16,0-20-16,0-1 0,0 0 0,-21 0 15,21 0-15,-21 0 0,0-21 16,0 0-16,21 22 0,-21-22 0,-1 0 16,1 0-1,21-22-15,0 1 0,0 0 16,0 0-16,0 0 0,0 0 0,21-1 15,1 1-15,-1 0 0,0 0 16,-21 0-16,21-22 0,0 22 0,0 0 16,1 0-16,-1 0 0,0 0 15,0 21-15,0 0 0,0-22 16,1 22-16,-1 0 16,0 0-1,0 0-15,-21 22 31,21-22-31,-21 21 0</inkml:trace>
  <inkml:trace contextRef="#ctx0" brushRef="#br0" timeOffset="77632.49">16700 5334 0,'0'0'0,"22"21"0,-1-21 0,0 0 16,0 0-16,0-21 15,0 0-15,1 21 0,-1-21 16,0 0-16,0 21 0,-21-22 16,21 1-16,0 21 0,1-21 0,-22 0 15,0 0-15,0 0 0,0-1 16,0 1-16,0 0 0,-22 21 16,1-21-16,0 21 15,0 0-15,0 0 16,0 21-16,21 0 0,-22-21 0,1 21 15,0 1-15,21 20 0,-21-21 16,21 0-16,-21 0 0,21 1 0,0 20 16,-21 0-16,21-21 15,0 1-15,0-1 0,0 0 16,0 0-16,0 0 0,0 0 16,21-21-16,0 22 15,0-22-15,0 0 0,0 0 0,1 0 16,-1 0-16,42 0 0,-42-22 15,22 22-15,-22-21 0</inkml:trace>
  <inkml:trace contextRef="#ctx0" brushRef="#br0" timeOffset="78760.94">17611 5101 0,'0'0'0,"0"-21"0,0 0 16,0 0-16,-22 0 0,1 21 15,0 0-15,0 0 0,-21 0 16,20 0-16,-20 0 0,21 21 16,0 0-16,-22-21 0,22 21 15,-63 64 1,41-22-16,22-20 0,0-22 16,21 0-16,0 21 0,0-21 0,0 1 15,0 20-15,0-21 0,0 0 16,21 0-1,0 1-15,43-22 16,-22 0-16,-21 0 0,0 0 16,1 0-16,20 0 0,-21-22 0,0 1 15,22 0-15,-22 0 0,0 0 0,0 0 16,0-1-16,0 1 0,1-21 16,-1-22-16,0 1 15,-21 42-15,21-22 0,-21 22 16,0 0-16,0 0 0,-21 42 47,0 0-47,21 22 0,-21-22 0,21 21 0,0-21 15,0 22-15,0-22 16,-22 21-16,22-21 0,0 0 16,0 22-16,0-22 0,22 21 0,-22-21 15,21-21-15,0 22 0,0-1 16,0-21-16,0 0 0,1 0 15,-1 0-15,21 0 16,-21 0-16,0-21 0,1-1 0,-1 1 0,-21 0 16,21 0-16,0 0 0,0 0 15,0-22-15,1 1 0,20-43 16,-42 43-16,21-22 0,0 1 16,0-1-16,1 1 0,-22-1 15,21 22-15,-21-21 0,21 20 0,-21 1 16,0 21-16,0 0 0,0-1 15,0 1-15,0 42 16,-21 1 0,0-1-16,-1 21 0,22-21 0,-21 43 15,0 20-15,21-20 16,-21-1-16,0-20 0,21 20 0,0-20 16,-21-1-16,21 0 0,-22 1 15,22-22-15,0 21 0,0-21 16,0 0-16,-21 22 0,21-22 15,0-42 32,0 0-47,0-1 0,21 1 16,1 0-16,-22 0 0,21 0 16,21-22-16,-21 22 15,22 0-15,-22 0 0,21 0 16,-21 21-16,0 0 0,1 0 0,-1 0 15,-21 21 17,0 0-32,-21-21 15,-1 21-15,1-21 0,0 0 16,0 21-16,-21-21 0,20 22 16,1-22-16,0 0 31,21 21-16,0 0-15,0 0 16,0 0-16,0 0 16,0 1-16,0-1 15,0 0-15,0 0 0,21-21 0,-21 21 16,21 0 0,1-21-16,-1 0 0,0 0 0,0 0 15,0 0-15,0 0 0,1 0 0,20 0 16,0 0-16,-21 0 0,22 0 15,-1 0-15,0-21 0,-20 21 0,20-21 16</inkml:trace>
  <inkml:trace contextRef="#ctx0" brushRef="#br0" timeOffset="79306.22">18944 5017 0,'-21'0'16,"0"0"-16,0 0 16,-1 21-16,1 0 0,0 0 0,0-21 15,0 42-15,0-20 0,-1-1 0,1 0 16,0 0-16,-21 43 16,42-43-16,0 21 0,-21 0 15,21-20-15,0-1 0,0 0 0,0 0 16,0 0-16,0 0 15,21-21-15,0 0 16,0 0-16,0 0 0,0 0 16,1 0-16,-1 0 0,0 0 0,0-21 15,0 0-15,0 0 0,22 0 16,-22 0-16,0-1 0,0 1 16,0-42-16,1 42 0,-1-22 15,0 1-15,-21 21 0,0 0 16,0-22-16,0 22 0,0 0 15,0 42 1,0 0-16,0 0 16,0 1-16,-21-1 0,21 0 15,-21 21-15,21-21 0,0 1 0,0 20 16,0-21-16,0 0 0,0 0 0,0 1 16,0-1-16,0 0 15,21-21 1,0 0-16,0 0 0,21 0 15,-20 0-15,-1 0 0,21-21 0,-21 0 16,22-1-16,-1 1 0,0 0 16,1 0-16,-1 0 0,-21-22 0,21 1 15,-20 0-15,-1-1 0</inkml:trace>
  <inkml:trace contextRef="#ctx0" brushRef="#br0" timeOffset="79824.32">19643 4699 0,'0'0'0,"0"-42"0,0-1 16,0 22-16,-22 21 0,-62 43 31,63-1-31,-1 0 0,1 1 0,21-1 16,0 0-16,-21 22 0,21-22 15,0 22-15,-21 63 16,21-85-16,0-21 0,0 21 0,0-20 16,0-1-16,0 0 0,0 0 15,-21 0-15,21 0 16,0-42 15,0 0-31,0 0 16,21 0-1,-21-22-15,21 22 0,0 0 0,0 0 16,1 0-16,-1 0 0,0-1 16,21 1-16,-21 0 0,22 0 0,-22 21 15,21 0-15,1 0 0,-22 0 0,21 0 16,-21 0-16,22 0 0,-22 21 15,0-21-15,0 21 0,0 0 16,0 1-16,-21 20 0,0-21 0,0 0 16,0 0-16,0 1 0,0-1 15,-42 0-15,21 0 0,0 0 0,0 0 16,-22 1-16,1-22 0,0 21 0,-1 0 16,22-21-16,-21 21 0,-1-21 15,-20 21-15,21-21 0,20 0 16,1 0-16,0 0 0,0 0 15,0 0-15,21-21 32,21 21-17,-21-21-15,21 0 0,0 21 0,0-21 16,1-1-16,20 1 0,-21 0 16</inkml:trace>
  <inkml:trace contextRef="#ctx0" brushRef="#br0" timeOffset="80173.13">20362 4530 0,'0'0'0,"0"-43"0,0-20 32,0 84-32,0 0 15,0 0-15,-21 1 0,0 20 16,21-21-16,-21 21 0,0 1 15,21 63-15,-22-43 16,22 1-16,-21-22 0,21 21 0,-21 1 16,21-22-16,0 1 0,-21-1 0,21 0 15,-21 1-15,0-22 0,21 0 16,0 21-16,0-21 0,0 1 16,-22-1-16,44-21 31,-1-21-16,0-1-15,-21 1 16,0 0-16,21 0 0,0 0 0,0-22 16,-21 22-16,22 0 0,-1-21 15,-21 21-15</inkml:trace>
  <inkml:trace contextRef="#ctx0" brushRef="#br0" timeOffset="80517.42">20341 5080 0,'0'0'0,"21"0"16,0 0 15,-21 21-31,22-21 0,-22 21 0,21-21 15,0 0-15,0 0 16,0 0-16,0 0 0,1 0 16,-1 0-16,0 0 0,0 0 15,0 0-15,22 0 0,-22-21 16,0 0-16,-21 0 16,21 21-16,-21-21 0,0 0 15,-21 21 1,0 0-1,0 0-15,-1 0 0,1 21 16,0 0-16,0 0 0,0 0 0,0 0 16,-1 22-16,1-1 15,21-21-15,-21 0 0,21 22 16,0-22-16,0 0 0,0 0 16,0 0-16,21 1 0,22-22 15,-22 0-15,0 0 0,0 0 16,0 0-16,22 0 0,-22-22 15,21 1-15,22-42 16</inkml:trace>
  <inkml:trace contextRef="#ctx0" brushRef="#br0" timeOffset="81339.67">22267 5080 0,'0'-21'63,"0"0"-48,21 21-15,1-21 0,-1-1 0,0 1 16,0 0-16,0 0 0,0 0 0,22 0 16,-22-1-16,21-41 15,-21 42-15,1 0 0,-22-1 0,0 1 16,0 0-16,0 0 16,-22 21-16,-20 0 0,21 0 0,-21 0 15,-1 0-15,1 21 0,-22-21 16,22 21-16,0 0 0,21 1 0,-22 20 15,22-21-15,0 0 0,0 0 0,21 1 16,-21-1-16,21 0 16,0 0-16,0 0 0,0 0 0,0 1 15,21-22-15,-21 21 0,21 0 16,0-21-16,0 21 0,0 0 0,22 0 16,-22-21-16,0 22 0,21-1 15,-20 0-15,41 0 0,-42 0 16,0 0-16,1-21 0,-1 22 0,-21-1 15,0 0-15,0 0 16,0 0-16,-21 0 16,-1-21-16,1 22 0,-42-22 15,20 21-15,1-21 0,0 0 0,-22 0 16,22 0-16,-22 0 0,1 0 16,21 0-16,-22-21 0,22 21 15,-1-22-15,1 1 0,-21-21 16,63 21-16,-22 0 0,22-1 15,0 1-15,0 0 0,0 0 16,0 0-16,22 0 0,-1-1 0,0 1 16,0 21-16,0-21 15,0 21-15,22 0 0,-22 0 0,0 0 16,21 0-16,1 0 0,-22 0 16,0 0-16,0 0 0,22 0 15</inkml:trace>
  <inkml:trace contextRef="#ctx0" brushRef="#br0" timeOffset="81728.46">22796 4995 0,'0'-21'15,"0"42"-15,-21-42 16,0 21-16,21 21 15,-21 22-15,0 41 16,0-41-16,21-1 16,0 0-16,0 1 0,0-1 15,0 0-15,-22 22 0,22-22 0,-21 22 16,0 20-16,21-20 0,-21 21 16,-21 63-16,20-64 0,-20-20 15,21 21-15,-21-1 0,20-20 0,-20 20 16,0-20-16,21-1 0,-22 1 15,22-1-15,-21-20 0,21-1 0,-1 0 16,1 1-16,0-22 0,21 0 0,0-42 31,0 0-15,0 0-16,0-22 0,21 1 16,0 0-16,1-1 0,-1 1 0,21-22 15,-21 1-15,0-1 0,22-20 16</inkml:trace>
  <inkml:trace contextRef="#ctx0" brushRef="#br0" timeOffset="82076.25">22669 5461 0,'22'-63'0,"-44"126"0,44-169 0,-22 43 15,0 20-15,0 22 0,0-21 16,21 0-16,-21 20 0,0-20 0,21 21 16,-21 0-16,21 0 0,-21-1 0,21 1 15,0 0-15,1 0 0,-1 0 16,21 21-16,-21-21 0,22 21 15,-1 0-15,0 0 0,1 0 16,-22 0-16,21 0 0,0 0 0,-20 0 16,20 21-16,-21 0 15,0 0-15,0 21 0,1-20 0,-22 20 0,0-21 16,0 21-16,0-20 0,-22 20 0,-20-21 16,21 0-16,-21 22 0,20-22 15,-20 0-15,0-21 0,-1 21 0,1 0 16,0-21-16,21 0 0,-22 21 15,22-21-15,0 0 0,0 0 16,0 0-16,42 0 47,0 0-47,0 0 0,21-21 16</inkml:trace>
  <inkml:trace contextRef="#ctx0" brushRef="#br0" timeOffset="82624.25">23897 4890 0,'0'-22'0,"0"44"0,0-65 16,0 22-16,-21 21 0,0-21 15,0 21-15,-22 0 0,22 0 0,-21 0 16,-1 0-16,22 21 0,-21 0 0,0 0 15,-1 1-15,22 20 0,-42 21 16,20-20-16,22-22 0,0 21 16,0 1-16,0-1 0,21-21 15,0 21-15,-22-20 0,22 20 0,0 0 16,0-21-16,0 1 16,22-1-16,-1-21 0,0 0 15,0 0-15,0 0 0,22 0 0,-22 0 16,0 0-16,21 0 0,1 0 15,-22-21-15,21 21 0,-21-22 16,22 1-16,-1 0 0,-21 0 0,21-21 16,-20 20-16,-1-20 0,21 0 15,-21-1-15,0 22 0,1-63 16,-22 41-16,21 22 0,-21 0 16,0 0-16,0 0 0,-21 21 15,-1 21 1,1 0-16,0 0 0,21 21 15,-21-20-15,0 20 0,0 0 16,-1 22-16,22-22 0,-21-21 16,21 22-16,0-22 0,0 0 0,0 0 15,0 0-15,0 0 0,0 1 16,21-1-16,1-21 16,-1 0-16,0 0 0,0 0 0,0 0 15,22 0-15,-22 0 0,21 0 0,-21 0 16,0-21-16,22 21 0,-22-22 15,21 1-15</inkml:trace>
  <inkml:trace contextRef="#ctx0" brushRef="#br0" timeOffset="82904.81">24617 4932 0,'0'0'0,"0"-21"16,0 0-16,-21 21 15,-1 0 1,1 0-16,0 0 0,0 0 0,0 21 15,0 0-15,-1 0 0,1 0 0,0 22 16,0-22-16,0 21 0,-22 22 16,22-43-16,0 0 0,21 21 15,0-21-15,0 1 0,0 20 16,0-21-16,0 0 0,0 0 0,0 1 16,21-22-16,0 21 0,1-21 15,-1 0-15,0 0 16,0 0-16,21 0 0,-20 0 0,-1 0 15,21 0-15,22-21 0,-22 21 16,-21-22-16,21 1 0,1 0 16</inkml:trace>
  <inkml:trace contextRef="#ctx0" brushRef="#br0" timeOffset="83613">25061 5101 0,'21'0'32,"1"0"-17,-1 0-15,0 0 0,0 0 16,0-21-16,0 0 0,1 21 0,-22-21 16,21 0-16,0 21 0,-21-22 15,21 1-15,-21 0 0,0 0 0,0 0 16,0 0-16,0-1 15,0 1-15,-21 21 16,0 0-16,21 21 16,-21 1-16,-1-1 0,1 0 15,0 0-15,-21 0 0,21 22 0,-1-22 0,1 21 16,0-21-16,-21 22 16,42-1-16,-21-21 0,-1 0 0,22 43 15,0-43-15,0 0 16,0 0-16,0 0 0,0 1 15,22-22-15,-1 0 0,0 21 0,0-21 16,0 0-16,0 0 0,22 0 16,-22 0-16,0 0 0,21 0 0,-20-21 15,20 21-15,21-43 0,-20 22 16,-22 0-16,21 0 0,1 0 16,-22-22-16,21 22 0,-21-21 0,22-1 15,-22 1-15,0 0 0,0-1 16,0 1-16,0 0 0,-21 21 15,0-1-15,0 1 0,0 0 0,-21 21 16,0 0 0,0 0-16,21 21 0,-21 0 0,0 1 15,-1-1-15,22 21 0,0-21 16,0 0-16,-21 22 0,21-22 0,0 0 16,0 0-16,0 22 0,0-22 0,0 0 15,0 0-15,21 0 0,-21 0 16,0 1-16,22-1 0,-1 0 0,0 0 15,-21 0-15,0 0 16,0 1 0,-21-22-1,0 0 1,-1 0 0,1 0-16,0 0 15,0 0-15,0 0 0,0 0 0,-1-22 16,1 22-16</inkml:trace>
  <inkml:trace contextRef="#ctx0" brushRef="#br0" timeOffset="84939.87">3048 7578 0,'0'0'0,"-21"0"16,0-21-16,21-1 15,0 1-15,-22 21 16,22-21-16,0 0 0,0 0 16,0 0-16,0-1 15,22 1-15,-1 21 0,0-21 0,0 0 16,0 21-16,0 0 15,22 0-15,-22 0 0,0 0 0,0 21 16,22-21-16,-22 42 0,-21-20 16,21-1-16,-21 21 0,0 0 15,0-20-15,0 20 0,0 0 0,-21 1 16,0-22-16,-1 21 0,1 0 16,0-20-16,0-1 0,-21 42 15,20-42-15,1 1 0,21-1 16,-21-21-16,0 0 15,21-21 1,0-1-16,0 1 16,0 0-1,21 0-15,0 21 0,0 0 16,22 0-16,-22-21 16,0 21-16,21 0 0,-20 0 15,20 0-15,-21 21 0,21-21 0,-20 21 16,20 21-16,-21 1 15,-21-1-15,0-21 0,-21 64 16,0-64-16,-22 21 0,22-20 16,-21 20-16,0-21 0,-1 21 15,-63 22-15,22-43 16,63-21 0,-22 0-16,22 0 0,-21 0 0,21 0 0,-1 0 15,-20 0-15,21 0 0,0-21 16,0 21-16,21-21 0,-22 0 15,1-1-15,21 1 16,0 0-16,0 0 16,0 0-16,21 21 0,1 0 15,-22-21-15,21-1 0,0 22 16,0-21-16</inkml:trace>
  <inkml:trace contextRef="#ctx0" brushRef="#br0" timeOffset="85300.44">3768 8001 0,'0'0'0,"0"21"0,0 0 0,0 1 15,-22-1 1,22-42 15,0-1-31,22 22 16,-22-21-16,0 0 0,0 0 15,0 0-15,0 0 16,-22 21 0,1 0-16,0 0 15,0 21 1,21 0-16,0 0 15,0 0 1,21-21 15</inkml:trace>
  <inkml:trace contextRef="#ctx0" brushRef="#br0" timeOffset="102485">5334 7430 0,'0'-22'93,"0"1"-93,21 0 0,-21 0 16,21 21-16,-21-42 0,0 20 16,0 1-16,21 0 0,-21 0 0,22 0 15,-22 0-15,0-22 0,0 22 16,0 0-16,0 0 0,0 0 16,0-1-16,0 1 15,0 42 1,0 1-1,-22-1-15,1 21 0,21-21 16,-21 43-16,0-22 0,21 22 0,-21-22 16,0 21-16,21-20 0,-22 20 15,1 1-15,0 42 16,0-64-16,21 21 0,-21-20 0,0 20 16,-1-20-16,22-1 0,-21 21 15,0-20-15,0-1 0,0 0 0,21-20 16,-21 20-16,-1 0 0,1-21 0,0 1 15,0-1-15,0 0 0,0 0 16,-1-21-16,1-21 16,0 0-16,0 0 15,21-1-15,0-20 0,-21 0 16,0-1-16,21 1 0,0-21 0,0 20 16,0-20-16,0 20 15,0-20-15,0 21 0,0-1 0,0 1 16,0 0-16,0-1 0,0 22 0,0 0 15,0 0-15,0 0 0,21-1 16,0 44 0,0-1-16,-21 0 0,21 0 15,-21 0-15,21 0 0,1 22 0,-1-1 16,-21-21-16,21 22 0,0-1 16,-21 0-16,42 43 15,-42-64-15,22 21 0,-1-20 0,0 20 0,21-21 16,-21 0-16,43 0 15,-43-21-15,21 0 0,43 0 16,-43 0-16,1 0 0,20 0 16,-20-21-16,-1 0 0,0 21 15,1-21-15,-1-21 0,0 20 0,1 1 16,20-42-16,-42 20 16,0 22-16,1-21 0,-22 21 0,0-22 15,21 22-15,-21-42 16,0 42-16,0-1 0,-21 22 15,-1 0-15,1 0 16,-21 0-16,21 0 16,0 0-16,-1 22 0,1-1 0,0 0 15,0 0-15,0 0 0,21 22 16,0-22-16,-21 21 16,21-21-16,0 0 0,0 22 0,0-22 15,0 0-15,21 0 0,0 0 0,0 1 16,0-1-16,0 0 0,1-21 15,-1 21-15,0-21 0,0 0 0,21 0 16,-20 0-16,-1 0 0,21 0 0,0-21 16,-20 21-16,20-21 0,0 0 15,-21-1-15,22 1 0,-1-21 16,22-22-16,-22 43 0,0-21 16,-21 21-16,22-43 0,-43-20 15,0 62 1,0 1-1,-21 42 1,-1 1-16,1-1 0,21 0 16,-21 0-16,21 21 0,-21-20 15,21-1-15,0 21 0,-21-21 0,0 22 16,21-22-16,0 21 0,-22-21 16,22 0-16,0 1 0,0 20 15,0-21-15,0-42 31,22 0-15,-1 0-16,-21-1 0,0 1 16,21 0-16,0-21 0,0 21 15,-21-1-15,43-41 0,-22-1 16,0 43-16,0 0 0,0 0 16,0 0-16,1 0 0,-1 21 15,0 0-15,42 0 16,-63 21-16,22 0 15,-22 0-15,21-21 0,-21 21 0,0 22 16,0-22-16,0 0 0,0 0 0,0 0 16,0 22-16,21-22 0,-21 0 15,21 0-15,-21 21 0,21-20 16,0-22-16,1 21 0,-1 0 0,0-21 16,21 0-16,-21 0 0,22 0 15,-22 0-15,21 0 0,1 0 0,-22 0 16,21 0-16,0-21 0,-20 0 0,20-1 15,-21 1-15,21 0 0,-20 0 16,-1 0-16,0 0 0,0-22 0,0 22 16,-21 0-16,0 0 0,0-22 0,0 22 15,0 0-15,0 0 0,0 0 16,0 0-16,-21 21 0,0-22 16,0 22-16,0 0 0,-1 0 15,1 0-15,0 22 0,0-1 0,0-21 16,0 21-16,-1 0 0,1 0 0,0 0 15,0 1-15,21-1 0,0 0 16,0 0-16,0 0 0,0 0 16,0 1-16,0-1 0,21-21 15,0 0-15,0 0 0,1 0 16,-1 0-16,0 0 0,0 0 16,0-21-16,0-1 0,1 22 15,-22-21-15,21 0 0,-21 0 16,21 21-16,-21-21 0,0 0 0,0-1 15,0 1-15,0 0 32,0 42-17,0 0 1,0 1-16,0-1 16,0 0-16,0 0 0,0 21 15,0-20-15,0-1 0,0 21 0,0 0 16,0-20-16,0 20 0,0 0 15,0 1-15,0 20 0,0-21 16,21 1-16,-21-1 0,0 64 0,0-64 16,0 1-16,0 20 0,0-21 15,0 1-15,0 20 0,0-20 16,0-1-16,0 21 0,0-20 0,0 105 16,0-106-1,0 1-15,0-1 0,0 0 0,0-21 16,0 22-16,0-1 0,0-21 0,0 0 15,-21 22-15,0-22 0,21 0 0,-21 0 16,-1-21-16,1 21 0,0-21 16,0 0-16,0 0 0,0 0 15,-1-21-15,-20 0 0,21 0 16,0 0-16,-22-22 0,1 22 0,0-21 16,-22-64-16,22 64 0,0-22 15,20 1-15,-20-1 0,21 1 16,21-1-16,0 22 0,0-22 0,0 22 15,0 0-15,0 21 0,21-22 16,0 22-16,0-21 0,1 21 0,-1-1 16,0 1-16,0 0 0,0 0 0,0-21 15,1 20-15,20 1 0,-21 0 16,0 0-16,0 0 0,1 0 0,-1-22 16,0 22-16,0 0 0,0 0 15,0 0-15,1-1 0,-1 1 16,-21 0-16,21 0 0</inkml:trace>
  <inkml:trace contextRef="#ctx0" brushRef="#br0" timeOffset="102824.79">7937 7218 0,'0'0'0,"0"-42"32,-21 42-32,0 0 0,0 21 15,21 21-15,0-21 16,-21 22-16,0 20 0,21-21 0,-22 1 16,22 20-16,-21-20 0,21 20 0,-21-21 15,0 22-15,21-22 0,0 1 16,-21-1-16,21 0 0,-21 1 0,21-1 15,0-21-15,0 0 0,0 0 0,0 1 16,0-1-16,0 0 0,-22-42 31,22 0-15,-21-1-16,21 1 0,-21 0 16</inkml:trace>
  <inkml:trace contextRef="#ctx0" brushRef="#br0" timeOffset="103444.61">7408 7747 0,'-21'0'16,"0"0"0,42 0-1,21 0-15,1 0 16,-1 0-16,0 0 0,22 0 16,-22-21-16,22 21 0,-1-21 15,1 0-15,-1 21 0,1-22 0,-1 1 0,64-21 16,-84 21-1,-1-22-15,0 22 0,1 0 0,-22-21 0,0 21 16,0-22-16,-21 22 0,0-21 16,0-1-16,0 22 0,0 0 15,0-21-15,-21 21 0,0-1 16,0 22-16,-1 0 0,1 0 16,0 22-16,0-1 0,21 21 15,-21-21-15,0 64 0,21-43 16,0 1-16,0-1 0,-22 0 15,22 1-15,0-1 0,0 0 0,0 1 16,0-1-16,0 0 0,0 1 0,0-1 16,0-21-16,0 21 0,0-20 15,0 41-15,0-42 0,0 0 16,0 1-16,-21-22 16,0 0-1,21-22 1,0 1-16,0 0 0,0 0 0,0 0 15,0-22-15,0 22 0,0-21 16,0 21-16,21-22 0,0 22 0,1-21 16,41-43-16,-42 43 15,0 21-15,22 21 0,-1 0 16,-21 0-16,0 0 0,1 0 16,-1 21-16,0 0 0,-21 21 15,0-20-15,0-1 0,0 21 0,0-21 16,0 0-16,0 43 15,0-43-15,0 0 0,0 0 16,0 1-16,0-1 0,-21-21 16,21 21-16,-21-21 15,-1 0 1,22-21-16,0 0 0</inkml:trace>
  <inkml:trace contextRef="#ctx0" brushRef="#br0" timeOffset="104576.6">9567 7557 0,'0'0'0,"0"-22"0,0 1 0,0 0 16,0-64-1,0 64 1,-21 42 15,21 22-31,-21-22 0,0 0 16,21 21-16,-21 1 0,-1-22 0,1 21 15,0 1-15,21-22 0,-21 21 16,21-21-16,-21 22 0,21-22 0,0 0 16,0 0-16,0 0 0,0 0 0,21-21 15,0 0 1,0 0-16,22 0 15,41-21-15,-63 0 16,1 0-16,-1 0 0,21 0 16,-21-1-16,0 1 0,-21 0 0,0-21 15,0 21-15,0-1 0,0-41 16,0 21-16,0 20 0,-42-20 16,21 21-16,0 0 0,0 0 0,-1-1 15,-20 22-15,21 0 16,0 0-16,0 0 0,-1 0 15,22 22-15,0-1 16,22-21-16,-1 0 16,21 0-16,-21 0 0,22 0 15,-1 0-15,21 0 0,-20 0 0,20-21 16,1-1-16,-22 1 0,22 0 16,-22 0-16,21 0 0,-20 0 0,-1-1 15,-21 1-15,0 0 0,1 0 16,-1 0-16,-21 0 0,0-1 15,0 1-15,-21 21 32,-1 0-32,22 21 15,-21 1-15,21-1 0,-21 0 0,21 21 16,-21-21-16,21 22 0,0-1 16,0 0-16,0 22 0,0-22 15,0 1-15,0 20 0,0 43 16,0-43-16,0 1 0,0-1 15,0 1-15,0-1 0,0 1 0,21-1 16,-21-20-16,0 20 0,0 1 0,0-1 16,0 1-16,0-22 0,0 22 15,0-22-15,0 21 0,-21 1 0,21 42 16,-21-43-16,21-20 0,-21-1 16,-1 0-16,1 1 0,21-1 15,-21 0-15,-21 1 16,21-1-16,-1-21 0,1-21 15,0 0-15,0 0 16,21-21-16,0 0 0,0 0 16,-21-22-16,0 22 0,-1-21 0,22-1 15,-21-20-15,0 21 0,0-22 0,21 1 16,-21-1-16,21 1 0,-21-22 16,21 21-16,0 1 0,0-1 0,21-84 15,42-21 1,-42 127-16,1-22 0,-1 22 15,0 21-15,21-22 0,22-41 16,-43 62-16,0 1 0,0 0 16,0 21-16,1-21 15,-1 21-15,0 0 0,0-21 0,-21 0 16</inkml:trace>
  <inkml:trace contextRef="#ctx0" brushRef="#br0" timeOffset="105056.37">11451 7133 0,'0'0'0,"21"-21"0,0 0 0,-21-43 16,0 43-16,0 0 15,0 0-15,22 21 0,-22-21 16,0 0-16,0 42 15,0 0 1,0 0-16,0 0 0,-22 22 16,22-1-16,0 0 0,0 22 0,-21-1 15,0-20-15,0 62 0,21-41 16,-21-22-16,0 43 16,-1-43-16,22 1 0,0-22 15,0 21-15,-21-21 0,21 0 0,0 1 0,0-1 16,-21-21-1,0-21 17,0 21-32,0-22 15,21 1-15,-22 0 0,1 0 16</inkml:trace>
  <inkml:trace contextRef="#ctx0" brushRef="#br0" timeOffset="105716.45">10858 7599 0,'0'0'0,"22"0"31,-1 0-31,21 0 0,0 0 16,1 0-16,-1 0 0,22-21 15,105 0 1,-106-1-16,1 1 0,-1 0 0,1 0 16,-1 0-16,1 0 0,-22-1 0,22 1 15,-1 0-15,22-42 16,-64 20-16,21 22 0,-20-42 15,-22 20-15,0 22 0,0-21 16,0 21-16,0-1 0,0 1 0,0 0 16,-43 0-16,22 21 0,0 0 15,0 0-15,0 0 0,-1 0 16,1 0-16,0 21 0,0 0 0,21 22 16,-21-22-16,0 21 0,21 0 0,-22 1 15,22 20-15,0-20 16,0-1-16,0 0 0,-21 22 0,21-22 15,0 0-15,0 1 0,0-1 16,0-21-16,0 22 0,0-22 0,0 0 16,0 0-16,0 0 0,0 0 0,0 1 15,-21-22 17,21-22-17,0 1-15,0 0 16,0 0-16,0 0 0,0 0 0,21-43 15,43-21 1,-22 43-16,-21 21 16,22 0-16,-1-22 0,0 22 0,-21 21 15,22-21-15,-1 21 0,-21 0 0,22 0 16,-1 42-16,0 1 16,-42-22-16,0 0 0,0 0 15,0 43-15,0-43 0,0 0 16,0 21-16,0-20 0,-21-1 15,0-21-15,21 21 0,-21 0 0,21 0 16,-21-21 0,21-21 15,0 0-15,21 0-16,-21 0 0,21-1 15,0 1-15</inkml:trace>
  <inkml:trace contextRef="#ctx0" brushRef="#br0" timeOffset="106088.24">12404 7557 0,'0'0'0,"42"0"31,-21 0-31,0 0 0,0 0 0,1 0 16,-1 0-16,0-22 0,0 1 0,0 0 15,0 0-15,1 0 16,-1 0-16,0-22 0,-21 22 16,0 0-16,0 0 15,0 0-15,-21 21 0,0 0 16,-1 0-16,1 0 0,0 0 0,0 21 16,0 0-16,0 0 0,-1 0 15,1 0-15,0 1 0,0 20 0,21 21 16,-21-20-16,21-22 0,0 0 15,0 21-15,0-20 0,0-1 16,0 0-16,0 0 0,0 0 0,0 0 16,21-21-16,0 0 0,0 0 15,0 0-15,1 0 0,-1 0 16,0 0-16,0 0 0,-21-21 16,21 0-16,0 0 0,1 0 0,-1 0 15</inkml:trace>
  <inkml:trace contextRef="#ctx0" brushRef="#br0" timeOffset="106602.33">13991 6900 0,'0'0'0,"-21"0"0,0 0 0,0 0 16,-1 0-16,1 0 0,42 0 31,1 0-31,-1 0 0,21 0 16,0 0-16,22 0 0,-1-21 15,1 21-15,-1-21 0,1 21 0,21 0 16,-22-21-16,1 21 0,-1 0 15,22 0-15,-43 0 0,22 0 16,-22 0-16,0 0 0,-21 0 0,1 0 0,-1 0 16,-42 0-1,-1 0-15,-20 0 16,0 21-16,21-21 0,-22 0 16,22 0-16,-21 0 0,21 0 15,-43 0-15</inkml:trace>
  <inkml:trace contextRef="#ctx0" brushRef="#br0" timeOffset="106878.17">14372 6900 0,'-21'43'31,"21"-22"-15,0 0-16,0 0 0,0 22 0,0-22 15,0 21-15,-21 43 16,21-43-16,0 22 0,0-22 15,-21 0-15,-1 1 0,22-1 0,-21 43 16,21-43-16,-21 0 0,21-21 16,-21 1-16,21-1 0,0 21 15,0-21-15,0 0 16,21-42 15,-21 0-15,21 0-16,0 0 0,1 0 15,-1-1-15</inkml:trace>
  <inkml:trace contextRef="#ctx0" brushRef="#br0" timeOffset="107255.96">14605 7535 0,'21'0'15,"-21"22"-15,21-22 16,0 0-16,1 0 15,-1 0-15,21-22 0,-21 1 16,0 21-16,1-21 16,20 0-16,-21 21 0,21-21 0,-20 0 15,-1-1-15,0 1 0,0 0 0,-21 0 16,0 0-16,0 0 0,0-1 16,-21 22-1,0 0-15,0 0 0,-1 0 16,1 22-16,-21-1 0,21 0 0,-22 0 15,22 0-15,0 22 0,0-1 0,0-21 16,0 21-16,-1-20 0,1 20 16,21-21-16,-21 21 0,21-20 0,0-1 15,0 0-15,0 0 16,0 0-16,0 0 0,21-21 16,0 0-16,1 0 0,-1 0 15,0 0-15,0 0 0,0 0 0,22-21 16,-22 21-16,21-21 0,43-42 15,-64 41-15</inkml:trace>
  <inkml:trace contextRef="#ctx0" brushRef="#br0" timeOffset="107804.64">15219 7366 0,'0'0'0,"21"-21"0,-21 0 0,21 0 15,0 21 1,0 0-16,22 0 15,-22 0-15,0 0 16,21 0-16,-20 0 0,-1 0 0,0 21 16,0 0-16,0 0 0,0 0 0,-21 0 15,22 1-15,-22 20 0,0-21 16,0 0-16,0 22 0,0-22 16,0 0-16,-22 0 0,1 0 0,0 0 15,0 1-15,0-1 0,0 0 0,-1 0 16,1-21-16,0 0 0,21 21 15,-21-21-15,21-21 32,21 21-32,-21-21 0,21 0 15,0 0-15,1-1 0,20 1 0,-21-21 16,0 21-16,22-22 0,-22 1 16,21 0-16,0-22 0,43-20 15,-64 62-15,0 1 16,-21 42 15,-21 1-31,21-1 0,-21 0 16,0 0-16,0 21 0,21-20 0,-21 20 15,-1-21-15,22 21 0,0-20 0,0 20 16,-21-21-16,21 0 16,0 0-16,0 1 0,0 20 15,0-21-15,21 0 0,1-21 16,-1 0-16,0 0 15,0 0-15,21 0 0,-20 0 0,-1 0 16,42-21-16,43-21 16,-64-1-16,-20 22 15,20 0-15,-21-21 0,21-1 0</inkml:trace>
  <inkml:trace contextRef="#ctx0" brushRef="#br0" timeOffset="108092.48">16531 6689 0,'0'0'0,"-21"0"16,0 0-16,0 21 0,-1 0 0,1 0 15,0 22-15,0-22 0,21 21 16,-21 0-16,0 1 0,21 63 16,0-64-16,-22 21 0,22-20 15,-21 20-15,21 1 0,0-22 0,0 64 16,0-64-16,0 22 15,-21-22-15,21-21 0,0 0 16,0 1-16,0-1 0,-21 0 0,21 0 16,0-42 15,21 21-15,-21-21-16,21 0 0,-21-1 0,0 1 15,0-21-15</inkml:trace>
  <inkml:trace contextRef="#ctx0" brushRef="#br0" timeOffset="108312.35">16087 7303 0,'0'0'0,"0"21"16,21-21 0,0 0-16,0 0 0,21 0 15,-20 0-15,-1 0 0,21 0 0,-21 0 16,22 0-16,-22 0 0,21 0 15,-21 0-15,22-21 0,-22 21 0,21 0 16,-21 0-16,0-22 0,22 22 0,-22 0 16,0 0-16,0 0 0,0-21 15,1 21-15</inkml:trace>
  <inkml:trace contextRef="#ctx0" brushRef="#br0" timeOffset="108648.09">17526 7176 0,'0'-22'0,"0"44"0,21-65 15,-21 22 1,0 42 15,-21 0-31,21 1 0,0 41 16,-21-42-16,0 22 15,21-1-15,-22 0 0,22 1 0,-21-22 16,21 21-16,-21-21 0,0 22 0,21-22 16,0 21-16,-21 0 15,21-20-15,21-22 31,0 0-31,0-22 16,0 22-16,1-21 0,20 0 0</inkml:trace>
  <inkml:trace contextRef="#ctx0" brushRef="#br0" timeOffset="109132.63">18182 7176 0,'0'0'0,"0"-22"0,0 1 15,-21 0-15,0 21 16,0 0-16,-1 0 0,-20 21 16,21 0-16,0-21 0,-22 43 15,22-22-15,0 0 16,0 0-16,0 0 0,21 1 0,-21-22 16,21 21-16,0 0 0,0 0 0,0 0 31,21 0-31,0-21 0,0 0 15,0 0-15,0 0 0,1 0 0,20 0 16,-21 0-16,0 22 0,22-22 16,-22 0-16,21 0 0,-21 0 0,22 21 15,-22-21-15,0 21 0,0-21 16,-21 21-16,0 0 16,0 0-16,0 1 0,-21-1 15,0-21-15,0 0 16,-22 21-16,22-21 0,-21 0 0,-22 21 15,22-21-15,21 0 16,-22 21-16,22-21 0,-21 0 0,21 0 16,0 0-16,-1 0 0,1 0 0,0 0 15,0 0 1,21-21 15,0 0-31,0 0 16,0 0-16,0-1 15,0 1-15</inkml:trace>
  <inkml:trace contextRef="#ctx0" brushRef="#br0" timeOffset="109396.48">17716 6858 0,'-42'0'16</inkml:trace>
  <inkml:trace contextRef="#ctx0" brushRef="#br0" timeOffset="110177.06">19833 6752 0,'0'0'0,"0"-21"0,0 0 0,0 0 16,0 42-1,0 0 1,0 0-16,-21 22 0,0-22 0,21 21 16,-21 22-16,-1-22 0,22 21 0,-21 1 15,0-22-15,0 22 0,0 42 16,0-43-16,21-21 0,-22 1 16,22-1-16,0-21 0,0 22 15,0-22-15,0 0 0,-21 0 16,21 0-16,-21-42 31,21 0-15,0 0-16,0 0 0,0-1 0,0 1 15,0 0-15,0-21 0,0 21 16,0-22-16,21 1 0,0 21 0,1-22 16,-1 1-16,0 21 0,42-43 15,43 43 1,-63 21-16,-1 0 0,0 21 15,-21 1-15,22-1 0,20 63 16,-42-41-16,1-1 0,-22-21 16,0 22-16,0-1 0,0 0 15,-22 22-15,1-43 0,-21 0 16,21 0-16,-22 0 0,1 1 0,0-22 16,-1 0-16,1 21 0,21-21 15,-21 0-15,-22 0 0,43 0 16,-21 0-16,20 0 0,1 0 15,0 0-15,21-21 16,0-1-16,21 22 16,0-21-16,1 0 0,-1 21 15,21-21-15,-21 21 0</inkml:trace>
  <inkml:trace contextRef="#ctx0" brushRef="#br0" timeOffset="110415.92">20341 7218 0,'0'0'0,"21"-21"0,-21 0 0,21-1 16,-21 44 0,0-1-16,0 0 15,-21 0-15,21 21 0,-21-20 16,21 20-16,-21 0 0,21 1 0,-21-22 16,0 21-16,21-21 0,0 22 0,-22-22 15,22 0-15,-21 0 16,21 0-16,0 0 0,21-42 47,1 0-47,-1 0 0,-21 0 15,21 0-15</inkml:trace>
  <inkml:trace contextRef="#ctx0" brushRef="#br0" timeOffset="110744.73">20574 6900 0,'0'0'0,"-42"0"0,20 0 16,1 0-16,0 0 0,-64 85 31,85-64-15,22-21 0,20 0-16,-21 0 0,0 0 15,22 0-15,-1-21 0,21 0 16,-41 0-16,-22 0 15,0-1-15,0 1 0,0 0 16,0 0-16,-22 21 0,1 0 16,0-21-16,0 21 0,0 0 15,0 0-15,-1 0 0,1 0 0,0 21 16,0 0-16,0 0 16,0 0-16,21 1 0,0-1 15,0 0-15,0 0 0,0 0 0,0 22 16,21-22-16,0 0 0,21 0 15</inkml:trace>
  <inkml:trace contextRef="#ctx0" brushRef="#br0" timeOffset="111588.26">21315 7260 0,'0'0'0,"0"-21"0,-21 0 0,21 0 15,-22 0-15,1 21 0,0-22 16,0 22-16,0 0 0,0-21 0,-1 21 16,1 0-16,-21 0 0,0 21 15,20 1-15,1-1 0,0 0 16,-21 21-16,21-21 0,-1 22 0,1-22 16,0 21-16,0 1 0,21-22 15,0 21-15,0-21 0,0 43 16,0-43-16,0 0 0,21 0 15,0-21-15,0 0 0,1 0 16,20 0-16,-21 0 0,0 0 16,22 0-16,-22 0 0,0-21 0,21 0 15,-21 21-15,1-21 0,-1 0 16,0-1-16,21-20 0,-42-21 16,21 41-16,-21 1 15,0-21-15,22 42 0,-22-21 0,0 0 16,0 42 15,0 0-31,0 0 16,-22 0-16,22 0 0,-21 22 15,0-22-15,21 21 0,0-21 0,0 22 16,-21-1-16,21 0 0,-21 43 16,21-43-16,0 1 15,0-1-15,0 22 0,0-1 0,0-21 16,0 22-16,0-1 0,0 1 0,0-1 15,0 1-15,21 42 16,-21-43-16,0 22 0,0-22 0,0 1 16,21-1-16,-21 22 0,0-21 0,0-1 15,0 1-15,0-1 0,0 43 16,0-43-16,0-20 0,0 20 16,0-20-16,0-1 0,0-21 0,0 21 15,0-20-15,0-1 0,-21 0 16,0-21-16,0 0 15,-1 0-15,1-21 0,0 0 16,0-22-16,0 22 0,-22-21 0,22 21 16,-21-43-16,21 22 0,-22-22 15,1 1-15,21-1 0,0-20 16,-22-1-16,43 21 0,-21-105 0,21 84 16,0 1-16,0 20 0,21-20 15,1-1-15,41-63 16,-42 84-16,22-20 0,-22 41 0,21-20 15,-21-1-15,0 22 0,1 0 0,20 20 16,-21-20-16,0 21 0,0 0 16,1 0-16,-1-1 0,0 22 15,-42 0 17,-22 0-32,1 0 15</inkml:trace>
  <inkml:trace contextRef="#ctx0" brushRef="#br0" timeOffset="134468.7">2879 9800 0,'21'-21'31,"-21"0"-31,0 0 16,0 0-16,0-1 0,0 1 16,0 0-16,0-21 0,0 21 0,0-1 15,0 1-15,0 0 16,0 0-16,0 42 31,0 0-31,0 0 0,0 22 16,0-1-16,0 0 0,-21 64 0,-1-63 15,1 20-15,0-21 0,-21 22 16,21-22-16,-1 22 0,1-22 16,0 0-16,0 1 0,0-1 15,0-21-15,-1 0 0,22 1 0,0-1 16,-21-21-16,0 0 16,21-21-1,0-1-15,0 1 0,0 0 16,21 0-16,0 21 15,1-21-15,-1 21 0,0 0 0,0 0 16,0-21-16,22 21 0,-22 0 0,21 0 16,0-22-16,-20 22 0,20-21 15,-21 21-15,43-21 16,-22 21-16,-21 0 0,0-21 0,22 21 16,-22-21-16,0 21 0,0-21 15,-21-1-15,21 22 0,-21-42 16,0 21-16,0 0 15,0 0-15,0-22 0,0 22 0,0 0 16,0 0-16,0 0 0,-21-1 0,0 1 16,0 21-1,21 21 1,0 1-16,-21-1 0,21 0 16,0 21-16,0-21 0,0 22 0,0-1 15,0 0-15,0-20 0,0 20 0,0 0 16,0 1-16,-22-1 15,22 0-15,0 1 0,0-1 0,0 0 16,0 1-16,0-22 0,-21 21 0,21-21 16,0 0-16,0 1 0,0-1 15,0 0-15,0-42 32,0 0-32,21-1 15,1 1-15</inkml:trace>
  <inkml:trace contextRef="#ctx0" brushRef="#br0" timeOffset="134792.48">3810 10097 0,'0'0'0,"21"0"0,0 0 46,-21-22-30,0 1 0,0 0-16,-21 21 15,21-21-15,-21 21 16,0 0 0,0 0-16,21 21 0,-22-21 15,1 21-15,0 0 16,21 1-1,21-22 17,0-22-32,1 22 15</inkml:trace>
  <inkml:trace contextRef="#ctx0" brushRef="#br0" timeOffset="135896.01">5609 9885 0,'0'0'0,"-21"0"0,21-21 47,0 0-47,0-1 0,21 1 16,-21 0-16,21 0 0,-21 0 15,0 0-15,0-1 0,0-20 0,0 21 16,0 0-16,-21-22 0,0 22 0,21 0 15,-21 0-15,0-21 0,-22 20 16,22 1-16,0 21 0,0-21 0,-22 21 16,22 0-16,-21 0 0,21 0 15,0 0-15,-22 21 0,22 0 0,0 1 16,0-1-16,0 21 0,-1-21 16,1 22-16,21-1 0,0 21 15,0-20-15,0-1 0,0 0 0,0 1 16,0-1-16,0 22 0,0-22 15,21-21-15,-21 0 0,22 0 16,-1 1-16,0-1 0,0-21 0,21 0 16,-20 0-16,-1 0 0,0 0 15,21 0-15,-21-21 0,22-1 16,-22 22-16,0-42 0,0 21 0,22 0 16,-22 0-16,0-22 0,-21 22 0,21-21 15,-21-1-15,21 1 0,-21 0 16,21 21-16,-21-22 0,0 1 15,0 21-15,0-22 0,0 22 0,0 0 16,0 0-16,0 42 31,0 0-31,0 0 0,0 1 0,0-1 16,0 0-16,0 21 0,0 22 16,0-1-16,0-20 15,0-22-15,22 21 0,-22-21 16,21 0-16,-21 1 0,42 20 15,-42-21-15,21-21 0,0 0 16,1 21-16,-1-21 0,0 0 0,0 0 16,0 0-16,0-21 0,1 21 0,-1-21 15,0 0-15,21-22 16,-21 22-16,22 0 0,-22-21 0,0 21 16,0-22-16,0 1 0,1 0 0,-1-1 15,0 22-15,0-21 0,0-1 16,0 1-16,-21 21 0,22-21 15,-44 42 1,1 21-16,0 0 16,0 0-16,21 0 0,-21 22 15,0-22-15,21 0 0,-22 0 16,22 21-16,0-20 0,0-1 0,0 0 16,0 21-16,0-21 0,0 1 15,22-1-15,-1 0 0,0 0 0,0 0 16,-21 0-16,21 1 0,0-1 15,1 0-15,-22 0 0,21-21 16,-21 21-16,0 0 0,-21-21 31,-1 0-31,1 0 0,0 0 16,0 0-16,0 0 0,0-21 16,-1 21-16,1 0 0,21-21 0,-21 21 15,0-21 1,21 0-1,0 0-15,21-1 16,0 22-16,0-21 0</inkml:trace>
  <inkml:trace contextRef="#ctx0" brushRef="#br0" timeOffset="136372.75">8128 9292 0,'0'-21'0,"0"42"0,0-63 15,0 21-15,0-22 0,0 22 0,0 0 16,0 0-16,0 0 0,0 0 0,0-1 16,0 1-16,21 0 0,0 21 15,0 0 1,-21 21-16,0 22 16,22-22-16,-22 21 0,0-21 15,0 22-15,0 20 0,0-21 0,0 1 16,-22 20-16,1-20 0,0 20 0,21-21 15,-21 22-15,0-22 0,0 1 16,-1-1-16,1 0 0,0 1 16,0-22-16,21 21 0,-21-21 0,0 0 0,21 1 15,-22-22-15,22 21 0,0-42 32,0-1-17,0 1-15,0 0 0,0 0 16,-21 0-16,0 0 15,21-1-15</inkml:trace>
  <inkml:trace contextRef="#ctx0" brushRef="#br0" timeOffset="137012.38">7578 9694 0,'0'0'0,"-22"0"16,1 22 0,42-22-1,1 0-15,20 0 0,-21 0 16,21 0-16,1 0 0,63-22 15,-43 1-15,-21 21 0,22-21 16,-1 0-16,1 0 0,-1 0 0,-20-22 16,20 22-16,1 0 0,-1 0 15,1-22-15,-22 22 0,43-42 16,-43 42-16,-21-1 0,0-41 16,-21 42-16,0 0 0,0-1 15,0 1-15,0 0 0,-21 0 0,0 21 16,0 0-16,0 0 0,0 0 15,-1 0-15,1 0 0,0 21 0,0 0 16,21 0-16,0 22 0,-21-22 0,21 21 16,-21 1-16,21-1 0,-22 0 15,22 85 1,-21 0-16,21-84 0,-21-1 16,21-21-16,0 21 15,-21-20-15,21 62 16,-21-63-1,0 1-15,21-44 32,0 1-32,0 0 0,0 0 15,0-21-15,21-1 16,-21 22-16,21-21 0,0 21 0,0-22 16,0 1-16,22 21 0,-1-22 0,-21 22 15,22 0-15,-1 0 0,-21 21 16,21 0-16,1 0 0,-22 0 0,42 21 15,-41-21-15,-22 21 16,0 0-16,21 22 0,-21-22 0,0 0 16,0 21-16,0-20 0,-21-1 0,-1 21 15,1-21-15,21 0 0,-21 1 16,0-1-16,0 0 0,0-21 0,21 21 16,-22-21-1,22-21 16,22 0-31,-22 0 16,21-1-16</inkml:trace>
  <inkml:trace contextRef="#ctx0" brushRef="#br0" timeOffset="137400.16">9102 9779 0,'0'0'0,"21"0"32,0 0-32,0 0 15,0-21-15,-21 0 0,21 21 16,1-21-16,-1-1 0,0 1 16,0 0-16,0 0 0,0 0 0,1 0 15,-22-1-15,0 1 0,21 0 0,-21 0 16,0 0-16,0 0 0,-21 21 15,-1 0-15,1 0 16,-21 21-16,21 0 0,0 0 16,-22 0-16,22 0 0,0 22 0,-43 20 15,43-42-15,21 22 16,0-22-16,-21 21 0,21-21 0,0 1 16,0-1-16,0 0 0,21 0 0,-21 0 15,21 0-15,1-21 0,-1 0 16,21 0-16,-21 0 0,22 0 15,-1 0-15,0 0 0,-21-21 16,22 0-16,-22 21 0,21-21 0,-21 0 16</inkml:trace>
  <inkml:trace contextRef="#ctx0" brushRef="#br0" timeOffset="137967.84">10774 9462 0,'0'0'0,"21"0"0,0-22 16,0-20-16,-21 21 16,0 0-16,0 0 15,0-1 1,0 44-1,0-1 1,0 21-16,0-21 0,0 22 16,0 20-16,0-21 0,0 22 0,0-1 15,-21 1-15,21-1 0,-21 22 0,0-21 16,0 20-16,21-20 0,-22 20 16,1 1-16,0 0 0,0-1 0,21 1 15,-21 0-15,0-1 0,-1 1 0,1 0 16,21-1-16,-21-20 0,0 21 15,21 20-15,0-41 16,-21-22-16,21 1 0,-21-1 0,21-21 16,0 0-16,0-42 31,0 0-31,21-21 0,-21 20 16,21-41-16,0 21 0,0-22 0,0 1 15,1-1-15</inkml:trace>
  <inkml:trace contextRef="#ctx0" brushRef="#br0" timeOffset="138360.6">10626 9462 0,'0'0'0,"0"-22"0,-22 1 16,22 0-16,-21 0 0,21 0 0,0 0 15,0-22-15,0 22 0,0 0 0,21 0 16,22 0-16,-22-1 0,21 1 16,1 21-16,-1 0 0,21 0 15,1 0-15,42 43 0,-43-22 0,1 0 16,-22 21-16,0 1 16,1-22-16,-22 21 0,0 0 0,-21 1 15,0-1-15,0 0 0,-21-20 0,0 20 16,0 0-16,-22-21 0,1 1 15,0-1-15,-1 0 0,-20 0 16,20 0-16,1 0 0,-21-21 0,20 22 0,1-22 16,0 0-16,-1 0 0,1 0 15,21 0-15,0 0 0,-1 0 0,22-22 16,0 1 0,0 0-16,22 21 0,20-21 15,-21 0-15,0 21 0,22-21 0,-22 21 16,21-22-16</inkml:trace>
  <inkml:trace contextRef="#ctx0" brushRef="#br0" timeOffset="139403.78">11769 9356 0,'0'0'0,"0"-21"0,-22-1 15,1 1-15,0 21 0,0-21 0,0 21 16,0 0-16,-22 0 0,22 0 16,0 0-16,0 0 0,0 0 0,-1 0 15,-20 21-15,21 0 0,0 1 16,21-1-16,-21 0 0,-1 21 0,1-21 16,0 64-16,21-64 0,0 22 15,0-1-15,-21 0 0,21-21 16,0 22-16,0-1 0,0-21 0,0 0 15,0 1-15,0-1 0,21-21 16,0 0-16,0 0 16,1 0-16,-1-21 15,0-1-15,0 22 0,0-21 0,0 0 0,1-21 16,-1 21-16,21-22 16,-21 1-16,0 21 0,-21-22 15,22 22-15,-1-21 0,-21 21 0,0 0 16,21-1-16,0 1 0,0 21 31,-21 21-31,0 1 16,0 20-16,0-21 0,0 0 15,0 22-15,21-22 0,-21 0 0,22 21 16,-22-21-16,0 1 0,21 20 16,-21-21-16,21 0 0,0 0 0,21 1 15,-20-22 1,-1 0-16,0 0 0,0 0 0,0 0 15,-21-22-15,21 1 16,1 0-16,20 0 0,-21 0 16,0-43-16,0 43 0,-21-21 15,0 21-15,0-1 0,22-20 16,-22 21-16,21 0 0,-21 0 0,21-1 16,-21 1-16,0 42 31,0 1-16,0-1-15,0 0 0,0 0 16,0 21-16,0-20 0,0-1 0,0 0 0,0 21 16,21-21-16,-21 1 15,21-1-15,-21 0 0,21 0 0,1 0 16,-1-21-16,-21 21 0,21-21 0,0 0 16,0 0-16,0 0 0,1 0 0,20 0 15,-21-21-15,0 0 16,0 0-16,22 0 0,-43 0 0,42-1 15,-42-20-15,21 0 0,22-1 0,-22 1 16,0 0-16,0-1 0,0-20 0,0 21 16,1-22-16,-1 1 0,0 20 15,-21-20-15,0 20 0,0 1 0,0 0 16,0-1-16,0 1 0,0 21 16,0 0-16,0 0 0,-21 21 15,0 0-15,-1 21 16,22 21-16,0-21 0,-21 22 0,21-1 15,-21 0-15,21 22 0,0-22 16,0 0-16,0 22 0,0-22 0,0 22 16,0-22-16,-21 0 0,21 22 0,0-22 15,0 1-15,0-1 0,0 0 16,0-21-16,0 22 0,0-22 0,0 0 16,0 0-16,21 0 0,0 1 15,0-22-15,1 0 16,-1 0-16,0-22 15,0 22-15,0-21 0,0 0 0,22 0 16,-22-21-16,0 20 0,0-20 0,0 0 16,1 21-16</inkml:trace>
  <inkml:trace contextRef="#ctx0" brushRef="#br0" timeOffset="139640.65">12573 9335 0,'0'0'0,"21"0"31,0 0-31,22 0 16,-22 0-16,0 0 0,0-22 16,21 22-16,1 0 0,-22 0 0,21-21 15,43 21-15,-64 0 16,-21-21-16,0 0 15,0 0 1</inkml:trace>
  <inkml:trace contextRef="#ctx0" brushRef="#br0" timeOffset="140452.44">14520 9292 0,'0'0'0,"0"-21"15,0 0 1,0 0-1,0 0-15,0-1 16,-21 22-16,21-21 0,0 0 31,-21 21-31,0 0 16,0 0-16,-1 0 16,1 0-16,0 21 0,0 0 0,0 1 15,0-1-15,-22 63 16,22-62-16,0-1 0,0 21 15,0 0-15,-1-20 0,22 20 0,-21-21 16,21 21-16,-21-20 0,21-1 16,0 0-16,0 0 0,0 0 15,0 0-15,21 1 0,0-22 0,1 0 0,-1 0 16,0 0-16,0 0 16,21 0-16,-20 0 0,-1 0 15,21-22-15,-21 1 0,0 0 0,22 0 16,-22 0-16,0 0 0,0-22 0,0 22 15,1-21-15,-1 21 0,-21-1 16,21-20-16,-21 21 0,0-21 0,0 20 16,0-20-16,-42 0 15,20-1-15,1 22 0,0 0 0,0 0 16,0 21-16,-22-21 0,22 21 0,-21 0 16,21 0-16,-22 0 0,22 0 0,-21 0 15,21 0-15,0 21 0,-1-21 16,22 21-16,-21 0 0,21 0 15,0 1-15,21-1 16,1-21-16,-1 0 16,0 0-16,0 0 0,21 0 0,1 0 15,-1 0-15,0 0 0,1 0 0,-1 0 16,0 0-16,1-21 0,20 21 16,-20-22-16</inkml:trace>
  <inkml:trace contextRef="#ctx0" brushRef="#br0" timeOffset="140932.2">15155 8911 0,'0'0'0,"0"-21"0,0 0 0,0-21 0,0 20 16,0 1-16,0 0 0,0 0 15,-21 0-15,0 0 16,0 21-16,0 0 0,-1 0 0,1 0 16,0 21-16,0-21 15,0 42-15,0-21 0,-1 22 0,22-22 16,-21 85-16,21-64 0,0 21 15,-21-20-15,21 20 0,0-20 16,0 20-16,0-21 0,0 22 0,0-1 16,0 1-16,-21-1 0,21-20 0,0 20 15,-21 1-15,21-1 16,-21 64-16,-1-63 0,22-1 16,-21 1-16,0-1 0,0-20 15,21 20-15,-21 1 0,0-1 0,-1-21 0,1 22 16,21-22-16,-21 1 0,0 41 15,21-41-15,0-22 16,0 0-16,0 0 0,-21-21 16,0 0-16,-1 0 15,1-21-15,0 0 16,0 21-16,-21-21 0,-22-22 16,43 22-16,-21 0 0,-43-21 15,43 42-15,20-22 0,-20 1 16,21 0-16,-21 21 0,20-21 15,1 0-15,0 0 0,0-1 16,21 1-16,0 0 16,0 0-16,21 21 0,0-42 0,0 20 15,22 1-15,-22 0 0,21 0 16</inkml:trace>
  <inkml:trace contextRef="#ctx0" brushRef="#br0" timeOffset="141680.54">16425 9017 0,'0'0'0,"0"-21"0,0 0 15,0 0-15,0-1 0,0-20 16,0 21-16,0 0 0,-21 21 16,0 0-1,21 21-15,-21 0 0,0 0 0,-1 22 16,1-1-16,0 0 0,0 1 16,0 20-16,21-21 0,-43 64 15,22-63-15,0-1 0,0 0 0,0 22 16,0-22-16,-1-21 0,22 22 15,0-22-15,-21 0 0,21 0 16,0 0-16,0 0 0,21-42 31,-21 0-31,22 0 16,-1 0-16,-21-22 0,21 22 0,0-21 16,0 21-16,0-22 0,1 1 0,-1 0 15,0-1-15,0 1 0,0 0 16,0-1-16,22-41 15,-22 63-15,0-22 0,0 22 0,0 0 0,-21 0 16,0 42 15,0 0-31,0 21 0,0-20 0,22 20 16,-22 0-16,0 1 0,0-22 16,0 21-16,0 0 0,0 1 0,0-22 15,0 21-15,0-21 0,0 22 0,0-22 16,0 0-16,0 0 0,0 0 0,0 1 15,0-1-15,0 0 0,0 0 16,-22-21 15,1-21-31,0 0 0</inkml:trace>
  <inkml:trace contextRef="#ctx0" brushRef="#br0" timeOffset="141876.44">15875 9440 0,'0'0'0,"-21"0"0,21-21 16,21 21 0,21 0-1,-21 0-15,22-21 0,-22 21 0,21-21 16,22 21-16,-22-21 0,22 21 16,-1-21-16,1-1 0,-1 1 0,1 0 0,-1 0 15,1 0-15,-1 0 16,1-1-16,-22-20 0,0 21 0,1-21 15,-1 20-15</inkml:trace>
  <inkml:trace contextRef="#ctx0" brushRef="#br0" timeOffset="142132.06">17018 8869 0,'0'-42'16,"-64"190"-16,128-254 0,-64 42 0,0 43 0,0 0 0,0 0 15,0 0-15,-21 21 16,0 0-16,-1 0 0,1 21 16,21 21-16,-21-21 0,21 22 15,-21-1-15,21 0 0,0 22 16,0-22-16,-21 1 0,21 20 0,-21-21 15,21 1-15,0-1 0,-22 22 16,22-22-16,0 21 16,0-20-16,0-22 0,0 0 15,0 0-15,0 0 0,0 1 0,0-1 16,22-21 0,-1 0-16,0-21 15,0-1-15,0 1 0,0 0 16,22-21-16,-22-1 0,0 22 15,0-21-15,22 0 0</inkml:trace>
  <inkml:trace contextRef="#ctx0" brushRef="#br0" timeOffset="142895.53">17314 8848 0,'0'-21'0,"0"42"0,0-85 0,0 43 16,0 0-16,-21 42 15,0 0 1,21 0-16,-21 1 0,21 20 0,-43 43 15,43-1 1,0-41-16,-21-1 0,21 0 0,-21 1 16,21-1-16,0 0 0,0 1 0,0-22 15,0 21-15,0-21 0,0 22 0,0-1 16,0-21-16,0 0 0,21 0 16,-21 1-16,21-22 0,1 0 15,-1 0-15,0 0 16,0 0-16,0 0 0,22 0 0,-22 0 15,0-22-15,21 1 0,-21 0 16,1 0-16,20 0 0,-21 0 0,0-1 16,22-41-16,-22 42 0,-21-22 15,21 1-15,-21 21 16,0 0-16,0 0 0,-21 21 16,0 0-16,-1 0 15,1 21-15,0 0 16,0 0-16,21 0 0,0 0 15,0 1-15,0-1 16,0 0-16,21-21 16,0 0-16,0 21 0,-21 0 15,22-21-15,-1 21 0,-21 1 16,0-1-16,21 0 0,-21 0 16,21 0-16,-21 0 15,0 1-15,21-1 16,0-21-16,1 0 15,-1 0-15,0 0 0,0 0 16,0 0-16,0 0 0,1-21 16,-1-1-16,21-20 15,0 0-15,-20 21 0,-1-1 16,0-20-16,-21 21 0,0 0 16,21-22-16,-21 22 0,21-21 15,-21 21-15,0 0 0,0 42 31,0 0-15,0 0-16,-21 0 0,0 22 16,21-22-16,-21 0 0,21 21 0,0-21 15,0 1-15,0 20 16,0-21-16,0 0 0,0 0 16,0 1-16,21-22 31,0-22-16,-21 1-15,0 0 0,21 0 16,-21 0-16,21 0 0</inkml:trace>
  <inkml:trace contextRef="#ctx0" brushRef="#br0" timeOffset="143085.42">18076 9017 0,'0'-21'15,"0"42"-15,0-63 0,-21 21 0,0 21 16,21-22-16,0 44 62,0-1-62,-21-21 32,0 21-32,-1-21 0</inkml:trace>
  <inkml:trace contextRef="#ctx0" brushRef="#br0" timeOffset="143280.31">16849 9208 0,'0'0'0,"-22"21"0,1-21 0,0 0 16,0 0-16,21 21 15,21-21 1,0 0-16,0 0 0,1 0 0,20 0 15,0-21-15,1 21 0,20 0 16,-21-21-16,22 21 0,-1-22 16,-20 22-16,20 0 0</inkml:trace>
  <inkml:trace contextRef="#ctx0" brushRef="#br0" timeOffset="143877.65">18436 8954 0,'0'0'0,"0"-22"0,0 1 0,0 0 15,0 0-15,0 0 0,0 0 0,0-1 16,0 1-16,0 0 0,0 42 31,0 0-31,0 22 0,0-22 16,0 21-16,0 1 0,0-1 15,0 0-15,0 22 0,0 20 16,0-41-16,0-1 0,0 0 16,0 1-16,0-1 0,0-21 0,0 22 15,0-22-15,-21 0 0,21 21 16,-21-21-16,0 1 0,-1-22 31,22-22-15,0 1-16,0 0 0,0-21 15,0 21-15,22-22 0,-1 22 16,0 0-16,0 0 0,0-22 16,0 22-16,22 0 0,-22 0 0,21 0 15,64-22 1,-21 43-16,-64 0 16,0 0-16,0 22 0,0-22 15,1 21-15,-1 63 16,-21-62-16,0-1 0,0 21 15,0-21-15,0 0 0,0 22 16,-21-22-16,-22 0 0,22 0 0,0 0 0,-21 1 16,20-1-16,-20 0 0,0-21 0,21 21 15,-22-21-15,22 0 0,-21 0 16,21 0-16,-1 0 0,1 0 16,21-21-1,0 0 1,21 0-1,1 21-15,-1-22 0</inkml:trace>
  <inkml:trace contextRef="#ctx0" brushRef="#br0" timeOffset="145084.7">19240 9186 0,'0'22'31,"0"-1"-31,-21 0 0,0 0 0,21 21 16,0-20-16,-21-1 0,21 21 15,-21-21-15,21 0 0,0 22 0,0-22 16,0 0-16,0 0 0,0 22 0,0-22 16,0 0-16,0 0 0,21-21 15,0 0-15,0 0 16,0 0-16,1 0 0,-1 0 0,0 0 15,21-42-15,1 21 0,-1-43 16,0 43-16,-21 0 0,1-22 16,-1 22-16,0-21 0,0 21 15,0-22-15,0 22 0,1 0 16,-1-21-16,-21 21 0,21-1 16,0 22-16,-21 22 31,0-1-31,0 0 0,0 0 15,0 0-15,0 0 0,0 1 0,0 20 16,0-21-16,0 0 0,0 0 16,0 22-16,0-22 0,0 0 0,0 0 15,0 0-15,21-21 0,0 22 0,1-1 16,-1-21-16,0 0 0,0 0 16,21 0-16,-20 0 0,-1 0 15,0 0-15,0-21 0,0 21 0,0-22 0,22 1 16,-22-21-16,0 21 0,0-22 0,22-20 15,-22-85 1,0 84-16,-21 22 16,0-22-16,0 22 0,0-21 0,0 20 15,0 22-15,0-21 0,0 21 16,0-1-16,0 1 0,-21 21 16,0 0-16,-1 21 0,22 1 15,0-1-15,-21 21 0,21 0 16,0 1-16,-21-1 0,21 0 0,0 1 15,0-1-15,-21 0 0,21 1 16,0-1-16,0 0 0,0 1 0,0-1 0,0-21 16,0 22-16,0-22 15,0 21-15,0-21 0,0 0 0,21 1 16,0-22-16,0 21 0,1-21 0,20 21 16,-21-21-16,21 0 0,-20 0 15,20 0-15,0-21 0,22 0 16,-22-1-16,-21 1 0,0 0 15,22 0-15,-22 0 0,0 0 0,0-22 16,0 1 0,-21 0-16,22 20 0,-22 1 15,0 0-15,-22 21 16,22 21 0,-21 0-16,21 1 15,-21-1-15,21 0 0,-21 0 0,21 0 16,0 0-16,0 1 0,0-1 0,0 0 15,0 0-15,0 0 0,0 0 16,21-21-16,0 0 0,0 0 16,1 22-16,-1-22 0,0 0 0,0 0 15,21 0-15,-20 0 0,-1-22 0,42 1 16,-20 0-16,-22 0 16,21 0-16,-21 0 0,43-22 15,-43 1-15,0 21 0,0 0 0,0-1 16,-21 1-16,0 0 0,0 0 15,0 0-15,-21 21 16,0 0-16,0 0 16,0 0-16,0 0 0,21 21 0,0 0 15,0 0-15,0 0 0,0 1 0,0-1 16,0 0-16,0 0 0,0 0 16,0 0-16,0 1 0,0-1 0,21-21 15,-21 21-15,21 0 16,-21 0-16,0 0 0,0 1 15,0-1 1,-21-21-16,0 0 0,-1 0 16,1 0-1,0 0-15,0-21 16,21-1 0,0 1-16,-21 21 0,0-21 0</inkml:trace>
  <inkml:trace contextRef="#ctx0" brushRef="#br0" timeOffset="145336.54">19727 9144 0,'0'0'0,"64"21"31,-22-21-31,0 0 0,22 0 16,-22 0-16,22-21 0,-1 21 0,1 0 15,-1 0-15,1-21 0,-1 21 0,1 0 16,-1 0-16,22 0 0,-43 0 16,-21-21-16,1 21 0,-1 0 15,-21-21 1,-21 21-16,-1 0 16,1-22-16,0 22 0</inkml:trace>
  <inkml:trace contextRef="#ctx0" brushRef="#br0" timeOffset="147291.5">22500 9462 0,'0'0'0,"21"0"15,0-22 1,-21 1-16,22 21 16,-22-21-16,0 0 0,0 0 15,0 0-15,0-1 0,0 1 16,0-21-16,0 21 0,0 0 0,0-1 15,-22-20-15,1 21 0,-21 0 16,21 0-16,0-1 0,-1 1 0,1 0 16,-21 21-16,21 0 0,0 0 15,-1 0-15,-20 21 0,21 0 16,0 1-16,0-1 0,-1 0 0,-20 21 0,0 22 16,21-43-16,-22 64 15,43-43-15,0 0 0,-21-21 16,21 22-16,0-22 0,0 21 15,0-21-15,21 1 0,0-1 0,22-21 16,-22 0-16,0 0 16,0 0-16,0 0 0,22 0 0,-22 0 15,21-21-15,-21-1 0,1 22 0,20-21 16,-21 0-16,21 0 0,-20 0 0,-1 0 16,0-22-16,0 22 0,0 0 15,0 0-15,1-22 0,-1 22 0,-21 0 16,0 0-16,21 0 0,-21 0 15,0-1-15,0 44 16,0-1 0,0 0-16,0 0 0,0 0 0,0 0 15,0 22-15,0-22 0,0 0 16,0 21-16,0-20 0,0-1 0,21 0 16,-21 0-16,21 0 0,0 0 0,1-21 15,41 22-15,-21-22 16,1 0-16,-22 0 0,21-22 15,-21 22-15,22-21 0,-1 0 0,-21 0 16,0 0-16,22 0 0,-22-1 0,0 1 16,-21 0-16,21-21 15,0 21-15,-21-22 0,0 1 0,0 21 0,0-22 16,0 22-16,22 0 0,-22 0 16,0 0-16,0 42 15,0 0-15,0 0 16,-22 0-16,22 1 0,0 20 0,-21-21 15,0 21-15,0-20 0,21-1 0,0 21 16,-21-21-16,0 0 16,21 1-16,-22-1 0,22 0 15,22-42 17,-1 21-32,0-21 15,0-1-15,-21 1 0,21 0 0,0 0 16,1 0-16,-1 0 0,0-1 15,-21 1-15,21 0 0,0 0 16,0 21-16,1 0 16,-1 0-16,-21 21 15,0 0-15,0 0 0,0 1 16,21-1-16,0 21 0,-21-21 0,21 0 16,0 1-16,-21-1 0,22 0 15,-1 0-15,0 0 0,0-21 0,0 21 16,0-21-16,1 0 0,-1 0 0,0 0 15,0 0-15,0 0 0,22-21 16,-22 0-16,0 21 0,21-21 16,-21 0-16,1 0 0,-1-1 15,21-20-15,-21 21 0,22 0 0,-22-22 16,21 1-16,-21 21 0,22-21 0,-1 20 16,-21-20-16,21 21 0,1 0 0,-1 21 15,22 0 1,-43 0-16,-21 21 0,21 21 15,-21-21-15,0 1 0,0-1 16,0 21-16,0-21 0,0 0 16,0 43-1,0-43-15,0 0 0,0-42 47,0 0-31,0 0-16,0 0 0,0-1 15,0 1-15,0 0 0,0 0 16,-21 0-16,21 0 0,-21-1 16,21 1-16,-22 0 0,1 0 0,0 21 15,0 0-15,0 0 0,0 0 16,-1 0-16,1 0 0,0 21 16,-21 0-16,21 0 0,-1 1 15,1-1-15,0 21 0,0-21 0,0 0 0,-22 43 16,22-43-16,0 21 15,21-20-15,0-1 0,0 0 16,0 0-16,0 0 0,0 0 0,0 1 16,64-1-16,-43 0 15,0-21-15,0 0 0,0 0 16,22 0-16,-22 0 0,21 0 0,-21-21 16,0 0-16,22 21 0,-22-22 0,0 1 15,21 0-15,-20 0 0,-1-21 16,21 20-16,-21 1 0,22-21 0,-22 0 15,0 20-15,21-20 0,-21 0 16,22-22-16,-22 22 0,0 0 0,-21-85 16,21 84-16,-21-20 15,0 20-15,0 1 0,0 0 0,0-1 16,0 1-16,0 21 0,0 0 0,0-22 16,0 22-16,0 42 31,0 1-31,0-1 0,-21 21 15,21 0-15,0 1 0,-21-1 16,0 22-16,0-22 0,-1 21 16,1 1-16,0-1 0,0-20 0,0 20 0,0-20 15,-22 41-15,22-41 16,21-1-16,0 0 0,0-21 16,0 1-16,0 20 0,0-21 0,0 0 15,0 0-15,21-21 16,0 0-16,1 0 15,-1 0-15,0 0 16,0-21-16,0 0 0,0 0 0,1 0 16,-1 0-16,21-1 0,-21 1 0</inkml:trace>
  <inkml:trace contextRef="#ctx0" brushRef="#br0" timeOffset="147599.32">25421 8488 0,'0'0'0,"-21"0"0,0 0 16,21-21 0,21 21-1,0 0-15,0 0 16,0 0-16,22 0 0,-22 0 15,21 0-15,1 0 0,-1 0 16,-21 0-16,21 0 0,1 0 0,-1 0 16,0-21-16,22 21 15,-22 0-15,-21 0 0,22 0 16,-22 0-16,-42 0 31,0 0-31</inkml:trace>
  <inkml:trace contextRef="#ctx0" brushRef="#br0" timeOffset="147873.32">25675 8509 0,'0'0'0,"0"21"0,-21 0 16,0 1-16,0-1 0,21 0 15,-22 0-15,1 21 0,0 43 16,-21 21-16,42-64 15,0 22-15,-21-22 0,-1 22 0,22-22 16,-21 0-16,21 22 0,0-22 0,0-21 16,-21 22-16,21-1 0,0-21 15,0 0-15,0 0 0,0 1 16,0-1-16,0 0 0,21-21 31,0 0-31,1-21 16,-1 0-16,21-1 0,-21 1 0,0 0 15</inkml:trace>
  <inkml:trace contextRef="#ctx0" brushRef="#br0" timeOffset="148252.24">25844 9144 0,'22'0'15,"-1"0"1,0 0-16,0 0 0,0-21 15,0 21-15,1 0 0,-1 0 16,0-21-16,0 0 0,0 21 16,0-22-16,1 1 0,-1 0 0,-21 0 15,0 0-15,0 0 0,0-1 16,0 1-16,-21 0 16,-1 21-16,1 0 15,0 0-15,0 0 0,0 21 0,0-21 16,-1 21-16,-20 22 0,42-22 15,-21 0-15,0 21 0,0-20 0,21 20 16,-22-21-16,22 21 0,0-20 0,0 62 16,0-41-1,0-22-15,0 0 16,0 0-16,22-21 0,-1 0 16,0 21-16,0-21 0,0 0 0,0 0 15,1 0-15,20 0 0,21 0 16,-20-21-16,-1 0 15,-21 21-15,0-21 0</inkml:trace>
  <inkml:trace contextRef="#ctx0" brushRef="#br0" timeOffset="148522.09">26522 8869 0,'-21'0'31,"21"21"-31,0 0 16,0 0-16,0 1 0,0-1 0,0 0 16,21 0-16,0 0 0,-21 0 15,63 85 1,-41-85-16,-22 1 0,21-1 16,-21 0-16,21 0 0,-21 0 15,21-21-15,0 0 31,-21-21-15,21 0-16</inkml:trace>
  <inkml:trace contextRef="#ctx0" brushRef="#br0" timeOffset="148776.57">26903 8827 0,'0'0'0,"-21"-22"31,-1 22-31,22 22 0,-21-22 16,0 21-16,-21 21 0,-1 22 16,22-43-16,0 21 15,0-21-15,21 22 0,-21-22 0,0 21 16,-1-21-16,1 22 0,0-22 16,0 0-16,0 0 0,21 21 15,-21-20-15,21-1 0,21-21 47,0 0-47,0-21 0,0-1 16</inkml:trace>
  <inkml:trace contextRef="#ctx0" brushRef="#br0" timeOffset="149113.38">27199 8488 0,'0'0'0,"0"-21"16,21-22-16,-21 22 0,21 0 0,-21 0 16,0 42 15,0 0-31,0 22 0,-21-22 16,21 21-16,0-21 0,-21 22 15,0-1-15,0 21 0,21-20 0,-21-1 16,21 22-16,-22-22 0,22 21 15,0-20-15,0 41 0,0-41 16,0-1-16,0 0 0,0-20 0,0 20 16,0-21-16,0 0 0,0 0 15,22 1-15,-1-22 0,0 21 16,0-21-16,0 0 16,0 0-16,1 0 0,-1-21 0,0-1 15,0 22-15,0-21 0,22-21 16,-43 21-16,21 0 0</inkml:trace>
  <inkml:trace contextRef="#ctx0" brushRef="#br0" timeOffset="149344.25">27093 8827 0,'0'0'0,"-21"0"0,0 0 15,42 0 16,0 0-31,0 0 0,1 0 0,-1 0 16,21 0-16,-21 0 0,0 0 0,22 0 16,-22 0-16,0 0 0,0-22 15,0 22-15,1 0 0,-1 0 16,0 0-16,0-21 0,-21 0 31</inkml:trace>
  <inkml:trace contextRef="#ctx0" brushRef="#br1" timeOffset="192892.8">7535 12700 0,'-21'0'0,"0"0"16,0 21 0,0 0-1,21 1-15,-22-22 0,22 21 16,0 0-16,0 0 0,0 0 0,0 0 16,0 1-16,0-1 0,22 0 15,-1 0-15,0 0 0,0 0 16,0-21-16,0 0 0,22 22 0,-1-22 15,0 0-15,-20 0 0,20 0 16,0 0-16,1-22 0,-1 1 0,0 0 16,1 0-16,-1 0 0,-21 0 15,21-1-15,-20 1 0,-1 0 0,0-21 16,0 21-16,0-1 0,-21 1 0,0 0 16,0 0-16,0 0 0,0 0 15,0-1-15,0 1 0,-21 21 16,0 0-1,0 21-15,21 1 16,-21-1-16,21 0 0,0 0 0,0 21 16,-22 1-16,22-1 15,0 22-15,0-22 0,0 64 16,0-43-16,0-20 0,0 20 16,0-21-16,0 1 0,0 20 0,0-20 15,0 20-15,0-21 0,0 43 16,-21-43-16,21 1 0,0-22 15,0 21-15,-21-21 0,0 1 16,0-1-16,21 0 0,-21-21 0,-1 0 0,1 0 16,0 0-16,0 0 15,0 0-15,0-21 0,-1 0 0,1-1 16,0 1-16,0 0 0,0-21 16,0-1-16,-1 22 0,-20-21 15,21 0-15,0-1 0,0 22 0,-22-21 16,22 21-16,0-1 0,21 1 15,-21 0-15,0 0 0,21 42 32,0 0-32,0 0 0,0 1 15,21-1-15,0 21 0,0 0 16,0-20-16,0 20 0,1-21 16,-1 21-16,21-20 0,-21-1 0,0 0 15,22 0-15,-1 0 0,-21-21 16,22 0-16,-1 21 0,0-21 0,-21 0 15,22 0-15,-1 0 0,0-21 0,-20 21 16,20-21-16,-21 0 0,21 0 16,-20 0-16,-1-22 0,21 22 0,-21-21 15,0 21-15,-21-22 0,22 1 0,-1 21 16,-21-22-16,0 1 0,21 21 16,-21 0-16,21-22 0,-21 22 15,0 0-15,0 42 31,0 0-31,0 1 16,-21-1-16,21 0 0,0 0 16,0 21-16,0-20 0,0 20 0,0-21 15,0 0-15,-21 43 0,21-43 16,0 21-16,0-21 0,0 1 16,-21-1-16,21 0 0,0 0 15,0 0-15,0-42 31,0 0-15,0 0-16,0-22 0,0 22 16,0-21-16,0 21 0,0-22 0,0 1 15,0 21-15,0-21 0,21 20 16,0-20-16,0 21 0,0 0 16,0-22-16,1 22 0,20 0 0,-21 21 15,21-21-15,1 21 0,-22 0 16,21 0-16,1 0 0,-22 21 0,21 0 15,-21 0-15,0 1 0,1-1 0,-1 21 16,-21-21-16,0 22 16,0-22-16,0 21 0,0 0 0,0 1 0,0-22 15,0 21-15,0 1 0,0-22 0,-21 0 16,21 21-16,-22-42 0,22 21 16,0 1-16,0-44 46,0 1-46,0 0 0,0 0 16,0-21-16,22 20 0</inkml:trace>
  <inkml:trace contextRef="#ctx0" brushRef="#br1" timeOffset="193521.28">9292 12742 0,'0'0'0,"-21"43"16,21-22-1,0 0-15,0 0 0,-21 22 16,21-1-16,0 0 0,0 1 0,-21-1 16,21 0-16,0 1 0,0 20 0,0-21 15,0 1-15,0-1 0,0-21 16,0 22-16,0-1 0,0-21 0,0 21 15,0-20-15,0-1 0,0 21 16,0-21-16,0 0 0,0-42 47,0 0-31,0 0-16,0 0 0,0 0 0,0-22 15,0 22-15,0 0 0,0 0 16,21-22-16,-21 22 0,21 0 0,0 0 15,0 0-15,0-22 0,1 22 16,-1 21-16,21-21 0,-21 21 16,22 0-16,-22 0 0,21 0 15,-21 0-15,22 21 0,-22 0 16,21-21-16,-21 22 0,0-1 16,1 21-16,-1-21 0,0 0 0,-21 1 0,0 20 15,0-21-15,0 0 0,0 22 16,-21-22-16,0 21 0,-1-21 15,-20 0-15,21 1 0,-21-1 0,20 21 16,-20-42-16,0 21 0,21 0 16,-22 1-16,1-22 0,21 0 0,-64 21 15,64-21-15,0 0 16,0 0-16,-1 0 0,1 0 16,0 0-16,21-21 31,0-1-16,21 22-15,0-21 0,1 0 16,-1 0-16</inkml:trace>
  <inkml:trace contextRef="#ctx0" brushRef="#br1" timeOffset="194383.77">10181 13250 0,'0'0'0,"0"-21"0,-21 21 31,0 0-31,0 0 0,-1 21 16,1-21-16,0 22 0,0-1 0,-21 0 15,42 0-15,-22 21 0,1-20 16,-21 41-16,42-42 0,-21 22 15,21-22-15,0 0 0,0 21 0,0-21 16,0 1-16,0-1 0,0 0 16,0 0-16,21-21 0,21 42 15,-21-42-15,1 0 0,-1 0 16,0 0-16,0 0 0,0 0 16,0 0-16,-21-21 0,22 21 15,-22-21-15,0-21 16,0 21-16,0-1 0,0-20 15,0 21-15,0-21 0,0 20 0,0 1 16,0-21-16,0 21 0,21 0 0,0-1 16,-21 1-16,21 0 0,0 0 15,0 21-15,1-21 0,-1 0 0,0 21 16,0 0-16,0-22 0,0 22 16,22 0-16,-22 0 0,0 0 0,0 0 15,22 22-15,-22-1 0,0-21 0,0 21 16,0 0-16,0 0 0,-21 22 15,0-22-15,0 0 0,0 0 0,0 21 16,0-20-16,0 20 0,0-21 16,-21 0-16,21 0 0,-21 1 15,0-1-15,0 0 0,21 0 0,-21 0 16,-1-21-16,22-21 47,22 0-47,-1 0 0,-21 0 15,21-1-15,0-20 0,0 21 16,-21 0-16,21-22 0,22-20 16,-22 42-16,0-22 0,21 22 0,-20 0 15,-1 0-15,0 0 0,-21 0 16,21-1-16,0 22 0,0-21 16,-21 42 15,-21 1-31,21-1 0,-21 0 15,0 0-15,0 21 0,0-20 0,-1 20 16,22-21-16,-21 21 0,21 1 16,-21-22-16,21 21 0,0 1 0,0-22 15,0 0-15,0 0 0,0 0 0,0 0 16,0 22-16,21-43 16,0 21-16,1-21 0,-1 0 0,0 0 15,0 0-15,0 0 0,0 0 16,1 0-16,-1-21 0,0 0 15,21-1-15,-21 1 0,1 0 0</inkml:trace>
  <inkml:trace contextRef="#ctx0" brushRef="#br1" timeOffset="194948.32">11472 13187 0,'21'-21'0,"-42"42"0,42-63 31,-21 63 0,0 0-31,0 0 0,0 0 16,0 0-16,0 43 0,0-43 16,-21 21-16,21 1 0,0-1 15,0 0-15,0-20 0,-21 62 16,21-41-16,-21 20 15,21-42-15,0 0 0,0 1 16,0-1-16,0 0 0,0-42 47,21 0-47,0 21 0,-21-22 16</inkml:trace>
  <inkml:trace contextRef="#ctx0" brushRef="#br1" timeOffset="195912.77">12086 13293 0,'0'-21'0,"0"42"0,21-64 16,-21 22 0,-21 21-1,0 0-15,0 0 16,0 21-16,-1-21 0,22 22 0,-21-1 15,0 0-15,21 0 0,0 0 16,-21 22-16,21-22 0,-21 0 0,0 64 16,21-64-16,0 42 15,0-20-15,0-22 16,0 0-16,0 21 0,0-21 0,21 1 16,0-1-16,0 0 0,0-21 15,0 0-15,1 21 0,-1-21 16,0 0-16,21 0 0,-21 0 0,1 0 15,-1 0-15,0-21 0,0 21 0,0-21 16,0 0-16,1-1 0,-22 1 16,21 0-16,-21-21 0,21 21 0,-21-22 15,0 22-15,0-21 0,0-1 0,0 22 16,0-21-16,-21 21 0,0-22 16,-1 22-16,1 0 0,0 0 0,0 0 15,-21 0-15,20-1 0,1 22 16,0 0-16,0-21 0,0 21 15,21-21 1,21 21 0,0 0-16,0 0 15,22 0-15,-1-21 0,0 21 0,1 0 16,-1 0-16,0 0 0,1 0 16,-1 0-16,0 0 0,1 0 0,-22 0 15,21 0-15,-21 0 0,22 0 0,-22 0 16,0 21-16,0-21 0,0 21 15,0 0-15,-21 1 0,22-22 0,-22 21 16,0 0-16,0 0 16,0 0-16,0 0 0,0 1 0,-22-1 15,1 0-15,0 0 0,21 0 0,0 0 16,0 1-16,-21-1 0,21 21 16,0-21-16,0 0 0,0 1 15,0-1-15,0 0 0,21 0 16,0-21-16,-21 21 0,21-21 0,1 0 15,20 0-15,-21 0 0,0 0 16,0 0-16,22 0 0,-22 0 0,0 0 16,21 0-16,-20 0 0,20-21 15,-21 0-15,0 0 0,0 21 0,22-43 16,-22 22-16,0 0 0,43-85 16,-43 64-16,-21 0 15,0-1-15,0 1 0,0 0 16,0-1-16,-21-41 0,21 41 15,-43 1-15,22 21 0,-21 0 16,21-1-16,-22 1 0,1 21 16,-64 0-16,64 0 0,21 21 15,-22 1-15,1 20 0,21-21 16,-22 21-16,22-20 0,0 20 0,0-21 16,0 21-16,21-20 0,0 20 0,-21-21 15,21 0-15,0 0 16,0 1-16,0-1 0,0 0 0,0 0 15,0 0-15,0 0 16,21-21-16,-21 22 16,21-22-16</inkml:trace>
  <inkml:trace contextRef="#ctx0" brushRef="#br1" timeOffset="197456.99">11599 14055 0,'-21'0'0,"42"0"0,-63 0 16,21 0-16,0 0 0,-1 0 15,1 0-15,0 0 0,0 0 16,0 0-16,0 0 16,-1 0-16,1 0 0,0 0 15,0 0-15,0 0 0,0 0 16,-1 0 0,1 0-16,21 21 62,21-21-15,1 0-47,-1 0 16,0 0-1,0 0-15,0 0 0,0 0 0,43 21 16,-43-21-16,21 0 15,1 0-15,20 0 0,1 0 16,20 0-16,1 0 0,0 0 0,211 0 16,-211 0-16,21 0 15,-22 0-15,1 0 0,0 0 16,-1 0-16,-20 0 0,20 0 0,-20 0 16,-1 0-16,1 0 0,-1 0 15,-20 0-15,-1 0 0,0 0 0,1 0 16,-22 0-16,0 0 0,0 0 0,0 0 15,-42-21 142,0 21-142,0 0-15,0 0 16,0 0 0,-1 0-16,1 0 0</inkml:trace>
  <inkml:trace contextRef="#ctx0" brushRef="#br1" timeOffset="199472.31">7175 12319 0,'0'0'0,"-21"-21"15,21 0-15,-21 0 16,21-1 0,-21 22-1,21-21 1,0 42 15,0 1-31,-21-1 16,21 21-16,0-21 0,0 22 0,0-1 15,0 21-15,0-20 0,0 20 16,0 1-16,0 20 0,0-20 0,0 21 16,0-22-16,0 22 0,0-22 0,0 22 15,0-22-15,0 1 0,0 21 16,0-22-16,0 1 0,0-1 15,0 1-15,0-1 0,0-21 0,0 22 16,0-22-16,0 1 0,0-1 0,0-21 16,0 21-16,0-20 0,0-1 15,0 0-15,0 0 0,21-21 16,-21-21 0,0 0-16,0-22 15,0 22-15,0-21 0</inkml:trace>
  <inkml:trace contextRef="#ctx0" brushRef="#br1" timeOffset="200849.36">7281 12171 0,'0'0'16,"-21"0"-16,42 0 47,0 0-47,1 0 15,20 0-15,-21 21 0,21-21 16,1 0-16,20 0 0,1 0 0,-1 0 15,1 0-15,84 0 0,21 21 16,-84-21-16,21 0 16,84 0-16,-63 0 0,-21 0 15,21 0-15,0 0 0,0 0 16,21 0-16,-21 0 0,21 0 16,1 0-16,20 0 0,-21 0 0,0 0 15,0 0-15,1 0 0,-1 0 0,0 0 16,0 0-16,-21 0 0,127 0 15,-127 0-15,-21 0 0,0 0 16,0 0-16,-1 0 0,1 0 16,0 0-16,-21 0 0,-1 0 0,1 0 15,-21 0-15,-1 0 0,1 0 16,-22 0-16,21-21 0,-20 21 0,-22 0 16,21 0-16,1 0 0,-22 0 0,0 0 15,21 0-15,-21 0 0,1 0 16,-1-21-16,21 21 0,-21 0 0,0 0 15,1 0-15,-1 0 0,0 0 0,0 0 16,0 0-16,0 0 16,1 0-16,-1 0 15,0 0 1,-21 21-16,21-21 16,-21 21-16,0 0 15,21-21-15,-21 22 0,0-1 16,21 0-16,1 0 0,-22 0 15,0 0-15,0 1 0,0-1 16,0 0-16,0 0 16,0 0-16,0 0 0,0 1 0,0-1 15,0 21-15,0-21 0,0 22 16,0 20-16,0-21 0,-22 1 0,22 20 16,-21 1-16,0-22 0,21 22 15,0-22-15,0 21 0,0-20 0,0 20 16,0-20-16,0-1 0,0 21 15,0-20-15,0-1 0,0 0 0,0 1 16,0 41-16,0-41 0,0-1 16,0 0-16,0-20 0,0-1 15,0 21-15,0-21 0,0 0 16,0 1-16,0-1 0,0 0 0,0 0 16,0 0-1,0 0-15,0 1 16,0-1-16,-21-21 15,0 21-15,0-21 16,21 21-16,-22-21 16,1 21-16,21 0 15,-21-21 1,0 22-16,0-22 16,0 0-1,-1 21-15,1-21 16,0 0-16,0 0 0,-21 0 15,20 0-15,-20 0 0,0 0 16,-1 0-16,1 0 0,0 0 0,-22 0 16,-20 0-16,20 0 0,-42 0 0,22 0 15,-22 0-15,0 0 16,0 0-16,-21 0 0,-106 0 0,85 0 16,21 0-16,-21 0 0,21 0 0,-21 0 15,0 0-15,-1 0 0,1 21 16,0-21-16,0 0 0,0 0 0,21 21 15,0-21-15,0 0 0,0 0 16,0 21-16,0-21 0,21 0 0,-21 21 16,21-21-16,0 0 0,0 22 0,22-1 15,-1-21-15,-63 0 16,84 0-16,1 0 0,-1 0 0,22 0 16,-21 0-16,20 0 0,1 0 15,21 0-15,-22 0 0,22 0 16,0 0-16,0 0 0,21-21 15,-21 21-15,21-22 16,0 1 15,21 0 1,0 21-17,0-21-15,22 21 0</inkml:trace>
  <inkml:trace contextRef="#ctx0" brushRef="#br1" timeOffset="201817.08">16298 12848 0,'0'0'0,"21"-21"0,64-42 32,-64 41-32,0 1 0,22-21 15,-22 21-15,0 0 0,0-1 0,0 1 16,-21 0-16,0 0 0,0 0 16,-21 21-16,0 0 0,-21 0 15,21 0-15,-43 0 0,22 0 0,-22 0 16,22 0-16,-22 0 0,1 0 15,-1 21-15,22 0 0,0 0 16,-1-21-16,1 21 0,21 1 0,0-1 16,21 0-16,0 0 0,0 0 15,0 0-15,0 1 0,21-1 0,0 0 16,0 0-16,22 21 0,-1-20 16,0-1-16,1 0 0,-1 0 0,0 0 15,22 0-15,-22 22 0,0-22 0,1 21 16,-1-21-16,0 1 0,1 20 15,-22-21-15,0 0 0,0 0 0,-21 1 16,0-1-16,0 0 0,0 0 16,-21 0-16,-21 0 0,-1 1 15,1-1-15,-21 0 0,20-21 0,-147 21 16,126-21-16,22 0 16,-22 0-16,22 0 0,0 0 15,21 0-15,-22-21 0,22 0 0,0 0 16,0-1-16,0 1 0,21 0 15,0 0-15,0 0 0,0-22 0,0 22 16,0-42-16,21 42 0,0-22 16,21 22-16,-21 0 0,22 0 15,-1 0-15,0-22 0,85 1 16,-63 21-16</inkml:trace>
  <inkml:trace contextRef="#ctx0" brushRef="#br1" timeOffset="202644.72">16679 12594 0,'0'0'0,"-21"-21"16,0 21 0,0 0-1,21 21-15,-21 0 0,21 22 16,0-22-16,0 21 0,0 1 0,0-1 16,0 0-16,0 64 15,21-64-15,-21 22 0,21-22 0,-21 1 16,0-1-16,0-21 0,0 21 0,0 22 15,0-43 1,0 0-16,0 0 0,0 1 0,0-1 16,-21-21 15,0 0-31,-1-21 16,22-1-16,0 1 0,0 0 15,0-21-15,0 21 0,0-1 16,0-20-16,22 0 0,-1 21 15,21-22-15,-21 1 0,22 21 0,-1 0 16,-21-1-16,21 1 0,1 0 0,-1 21 16,0 0-16,-20 0 0,62 0 15,-63 0-15,1 0 16,-1 0-16,0 0 0,0 21 0,-21 0 16,-21 1-1,0-22-15,-22 21 0,22-21 16,-21 21-16,0-21 0,-1 21 0,1-21 15,-22 0-15,22 0 0,0 21 0,21-21 16,-22 0-16,22 0 16,21 21-16,0 1 15,21-1 1,0-21-16,1 21 0,41 0 16,-21 0-16,-20 0 15,-1 1-15,0-22 0,0 21 16,0-21-16,22 21 0,20 0 15,-42-21-15,0 0 0,1 0 16,20 0-16,-21 0 0,0 0 16,0 0-16,22 0 0,-22 0 0,21 0 15,-21 0-15,1-21 0,-1 0 0,0 21 16,0-21-16,-21-1 0,21 1 16,-21 0-16,0 0 0,0-21 0,0 20 15,0 1-15,0 0 0,0 0 0,0 0 16,0 0-16,0 42 31,0 0-31,0 0 0,0 0 16,0 0-16,0 22 0,0-22 15,0 0-15,0 21 0,0-20 0,-21-1 16,21 0-16,-21 0 0,21 0 0,-21 0 16,21 1-1,0-44 16,0 1-31,0 0 16,0 0-16</inkml:trace>
  <inkml:trace contextRef="#ctx0" brushRef="#br1" timeOffset="202817.76">17505 12785 0,'0'0'0,"0"-43"31,0 22-16,21 21 32,0 0-47,0 21 16,0-21-16,1 0 0</inkml:trace>
  <inkml:trace contextRef="#ctx0" brushRef="#br1" timeOffset="203104.6">17928 12658 0,'0'0'0,"0"-21"0,0-1 15,-21 22 1,0 0 0,21 22-16,0-1 0,0 0 15,-21 21-15,21-21 0,-22 22 0,22 20 16,0-20-16,0-1 0,-21 21 15,21-20-15,-21 20 0,21-20 16,0-1-16,0-21 0,0 21 0,0 1 0,0-1 16,0-21-1,0 0-15,0 1 0,21-22 16,0 0-16,1 0 0,-1 0 16,0-22-16,0 22 0,0-21 15,0 0-15,1 0 0,20-21 0</inkml:trace>
  <inkml:trace contextRef="#ctx0" brushRef="#br1" timeOffset="203357.45">18246 12679 0,'0'-42'0,"0"84"0,0-127 15,0 64-15,0 0 0,0 42 32,-22 0-32,1 22 15,21-1-15,-21 0 0,21 1 16,-21 20-16,21-21 0,0 22 0,0-1 15,-21-20-15,21-1 0,-21 22 0,21-22 16,0 0-16,0-21 0,0 22 16,0-22-16,0 21 0,0-21 0,0 1 15,0-1-15,0 0 0,21-21 16,0 0-16,0 0 16,0 0-16,0 0 0,1-21 15,-1 0-15,0-1 0,21 1 16</inkml:trace>
  <inkml:trace contextRef="#ctx0" brushRef="#br1" timeOffset="203736.39">18436 13102 0,'0'0'0,"0"-21"0,0 0 16,0 0-16,0 0 0,0-1 15,21 1-15,0 21 16,1 0-16,-22-21 0,21 21 0,0 0 15,0 0-15,0 0 0,0 0 0,22 21 16,-22 0-16,0 1 0,-21-1 16,21 0-16,0 21 0,1-21 15,-22 1-15,0-1 0,0 21 0,0-21 16,0 0-16,0 1 0,0-1 16,0 0-16,0 0 0,-22 0 0,1 0 15,0-21-15,0 22 0,0-22 16,0 0-16,-1 0 0,1 0 15,0 0-15,21-22 0,0 1 16,0 0-16,0 0 0,0 0 16,0 0-16,21-22 0,0 22 15,1-21-15,-1 21 0,0-22 16,0 22-16,0 0 0,22-21 0,-22 20 0,0 1 16,0 21-16,0-21 15,22 0-15,-22 21 0,0 0 16,0 0-16,0 0 0</inkml:trace>
  <inkml:trace contextRef="#ctx0" brushRef="#br1" timeOffset="204528.6">19240 13166 0,'0'0'0,"22"0"0,-1-21 16,0-1-16,-21 1 15,21 0-15,-21 0 0,0 0 16,0 0-16,0-1 0,0 1 16,-21 0-16,0 0 15,-22 0-15,22 21 0,-21 0 16,21 0-16,-22 0 0,22 0 0,-21 0 16,0 0-16,20 21 0,1 0 15,-21 0-15,21 22 0,0-22 0,-1 21 16,1 0-16,21 1 0,0-1 15,0 0-15,0-20 0,0 20 0,0-21 16,0 0-16,0 22 0,0-22 0,21 0 16,1-21-16,-1 21 0,0-21 15,0 0-15,0 0 0,0 0 0,22 0 16,-22 0-16,21 0 0,-21 0 16,1-21-16,20 0 0,-21 0 0,21-1 15,-20 1-15,20 0 0,-21 0 0,0 0 16,-21-22-16,21 22 0,-21 0 15,22-21-15,-22 21 16,0-22-16,0 22 0,0 0 0,0-21 16,0 63 15,0 0-31,0 0 0,0 0 16,0 0-16,0 22 0,0-22 15,21 0-15,0 0 0,0 0 0,-21 1 16,21-1-16,0 0 0,1 0 15,-1 0-15,0-21 0,0 0 16,0 0-16,0 0 0,1 0 16</inkml:trace>
  <inkml:trace contextRef="#ctx0" brushRef="#br1" timeOffset="204924.37">19706 13060 0,'0'0'15,"0"-21"-15,0 0 0,0-1 0,0 1 0,0 0 16,21 0-16,0 0 0,1 21 16,-1-21-16,0 21 0,0 0 0,0 0 15,22 0-15,-22 0 0,0 21 0,0 0 16,0 0-16,0 0 0,1 0 16,-22 22-16,0-22 0,21 21 15,-21-21-15,0 22 0,0-22 16,0 0-16,0 21 0,0-20 0,0-1 15,0 0-15,-21 0 0,21 0 0,-22-21 16,22 21-16,-21-21 16,21-21 15,0 0-31,0 0 16,0 0-16,0-22 0,0 22 0,21 0 15,-21-21-15,0 21 0,22-22 0,-22 22 16,21-21-16,-21 21 15,21-1-15,0 1 0,0 0 0,0 21 16,1-21-16,-1 21 0,0 0 16,0 0-16,0 0 15,0 0-15,1 0 0</inkml:trace>
  <inkml:trace contextRef="#ctx0" brushRef="#br1" timeOffset="205468.33">20595 12891 0,'-21'21'16,"0"-21"-16,21 21 0,-21 0 16,-1 0-16,1 0 0,21 1 15,-21-1-15,0 21 0,21-21 16,-21 0-16,21 1 0,0-1 0,0 21 16,0-21-16,0 0 0,0 1 0,21-1 15,0 0-15,0-21 16,0 0-16,22 21 0,-22-21 0,21 0 15,-21 0-15,22 0 0,-1 0 0,0 0 16,1-21-16,-22 21 0,21-21 16,-21 0-16,22-1 0,-1-20 15,-21 0-15,-21 21 0,0-1 16,21-20-16,-21 21 0,0-64 16,0 64-16,0 0 15,0 42 1,0 0-1,0 0-15,0 1 0,0-1 0,0 21 16,0 0-16,0-20 0,22 20 16,-22 0-16,21 1 0,-21-1 0,0 21 15,21-20-15,0 20 0,0-20 0,-21 20 16,0 1-16,21-1 0,-21 1 16,0-22-16,0 21 0,0 1 0,0-22 15,0 22-15,-21-22 0,0 0 16,0 1-16,0 41 15,-22-62-15,43 20 0,-42-21 0,21 0 16,0-21-16,0 0 0,-1 0 16,1-21-16,0 21 0,21-21 0,0 0 15,-21 0-15,21-22 0,0 22 16,0 0-16,0-21 0,0-1 0,0-41 16,21 41-16,0 1 0,0-22 15</inkml:trace>
  <inkml:trace contextRef="#ctx0" brushRef="#br1" timeOffset="205957.26">21548 12869 0,'-22'-21'0,"44"42"0,-65-63 0,43 21 16,-21 0-16,21 0 0,0-1 0,0 1 16,0 0-16,0 0 0,0 0 15,21 0-15,0 21 0,1-22 16,-1 22-16,0 0 0,0 0 0,0 0 16,22 0-16,-22 0 0,0 22 15,0-1-15,-21 0 0,21 0 0,-21 0 16,21 22-16,-21-22 0,0 21 15,0 0-15,-21 22 0,0-22 16,-21-21-16,21 22 0,-22-22 16,1 0-16,21 0 0,-22 0 0,1 1 15,0-1-15,21 0 0,-1-21 0,1 21 16,-21-21 0,21 21-16,42-21 31,0 0-16,0 0-15,0 0 0,1 0 16,20-21-16,-21 21 0,21 0 0,-20-21 16,20 21-16,-21 0 0,21-21 15,-20 0-15,20 21 0,21-22 16,-20 1-16,-22 0 0,21 21 16,-21-21-16,22 0 0</inkml:trace>
  <inkml:trace contextRef="#ctx0" brushRef="#br1" timeOffset="206404.86">22394 12721 0,'0'0'0,"-21"-63"32,0 63-17,0 0-15,0 0 0,-1 21 16,1 0-16,0 0 0,0 22 0,0-22 15,21 21-15,-21 0 0,21 1 0,-22-1 16,22-21-16,0 22 0,0-1 16,0-21-16,0 21 0,0-20 0,22 20 15,-1-21 1,0 0-16,0-21 0,0 0 0,0 21 16,22-21-16,-22 0 0,21 0 0,1 0 15,-22-21-15,21 21 0,0-21 16,-20 0-16,20 0 0,0 0 0,-21-22 15,1 1-15,-1 21 0,0-22 0,-21-20 16,0 21-16,0-1 0,0 1 16,0 0-16,-21-1 0,0 22 0,-1 0 15,1 0-15,-21 0 0,21-1 0,-22 22 16,22 0-16,-21 0 0,21 0 16,0 0-16,-22 0 0,22 0 0,0 22 15,0-1-15,21 0 16,-21-21-16,21 21 0,0 0 15,0 0-15,21-21 16,0 0-16,21 0 0,-21 22 16,22-22-16</inkml:trace>
  <inkml:trace contextRef="#ctx0" brushRef="#br1" timeOffset="206860.6">23177 12700 0,'0'0'0,"0"-21"0,0-43 32,0 43-32,0 0 15,22 21-15,-1 0 16,-21-21-16,21 21 0,0 0 16,0 0-16,0 0 0,1 0 0,-1 0 15,0 21-15,-21 0 16,0 0-16,0 1 0,0-1 15,0 21-15,0-21 0,0 22 0,-21-22 16,0 21-16,-1-21 0,1 22 0,0-22 16,-21 21-16,-1-21 0,-20 43 15,21-43-15,-43 21 16,43-21-16,20 1 0,-20-1 16,21-21-16,0 21 0,0-21 15,42 0 16,0 0-31,0 0 0,0 0 16,22 0-16,20 0 0,-42 0 16,22-21-16,-1 21 0,-21 0 15,21 0-15,1-21 0,-22 21 0,21 0 16,-21-22-16,43 1 0,-43 21 16,0-21-16,0 21 0,1-21 15,-1 21-15,0-21 0,0 0 16,0-1-16</inkml:trace>
  <inkml:trace contextRef="#ctx0" brushRef="#br1" timeOffset="207180.42">24066 12531 0,'0'0'0,"0"-21"0,22 21 0,-1-22 16,0 22-16,-21 22 31,0-1-31,0 21 0,0-21 16,0 22-16,0-22 0,0 21 15,0 22-15,0-22 0,0 0 16,-21 1-16,0-1 0,-1 0 0,22 1 15,-21-1-15,-21 21 16,21-41-16,0 20 0,-1-21 0,1 0 0,0 0 16,21 1-16,-21-22 15,0 0-15</inkml:trace>
  <inkml:trace contextRef="#ctx0" brushRef="#br1" timeOffset="207912.86">15325 12764 0,'0'0'16,"-22"-22"-16,1 22 0,0-21 0,21 0 15,-21 21-15,0-21 16,21 0-16,0 0 0,0-1 15,0 1-15,0 0 0,0 0 16,0 0-16,0 0 0,0-1 16,0 1-16,0 0 0,0 0 0,0 0 15,0 0-15,21 21 16,0-22-16,0 22 16,-21 22-1,21-1-15,1 0 0,-22 21 0,21 1 16,-21-1-16,0 21 0,21 1 15,-21-1-15,0 22 0,0 0 0,0-1 16,0 1-16,0-21 0,0 20 16,0 1-16,0 63 15,0 64-15,0-149 0,0-20 16,0-1-16,0 0 0,0 1 16,0-22-16,0 21 0,0-21 0,0 0 15,0 1-15,21-22 31,-21-22-31,0 1 0,21 0 16,-21-21-16,21-1 0,-21 1 0,0 0 16,22-22-16,-22 1 0</inkml:trace>
  <inkml:trace contextRef="#ctx0" brushRef="#br1" timeOffset="209464.23">15409 12319 0,'0'0'0,"0"-21"0,0 0 0,0 0 16,0-1-16,21 22 15,1-21-15,-1 21 0,0 0 16,21 0-16,-21 0 0,22 0 16,20 0-16,-20 0 0,20 0 0,1 0 15,20 0-15,-20 0 0,42 0 0,-22 0 16,22 0-16,21 0 0,-21 0 0,0 0 15,21 0-15,0 0 0,21 0 16,0 0-16,0 0 0,0 0 0,22 0 16,-1 0-16,22 0 0,-1 0 15,1 21-15,-1-21 0,1 0 0,20 0 16,1 22-16,-22-22 0,22 21 16,0-21-16,-22 21 0,22-21 15,0 0-15,-22 21 0,1-21 0,-1 0 16,1 21-16,-22-21 0,21 0 15,-41 0-15,-1 0 0,0 0 0,-21 0 16,0 0-16,0 0 0,-21 0 16,0 0-16,21 0 0,-43 0 0,22-21 15,-21 21-15,-1 0 0,1-21 0,0 21 16,-22-21-16,22 21 16,-22 0-16,1-21 0,21 21 0,-22 0 0,1 0 15,-1-22-15,1 22 0,-1 0 16,1 0-16,-22 0 0,21 0 15,-20 0-15,-1 0 0,0 0 0,1 0 16,-22 0-16,0 0 0,21 0 16,-20 0-16,-1 0 0,0 0 15,0 0-15,0 0 16,0 0-16,1 0 16,-1 0-16,0-21 0,0 21 15,0 0 1,0 0-16,1-21 0,-1 21 31,-21-21-15,21 21-1,-21 21 17,0 0-32,0 0 0,0 1 15,0-1-15,0 21 0,0-21 16,0 22-16,0-1 0,21 0 0,-21 1 15,21-1-15,-21 0 0,21 22 0,-21-1 16,0 1-16,0-1 16,22 1-16,-22-22 0,0 85 15,0-63-15,0-1 0,21-21 0,-21 64 16,0-42-16,0-22 0,0 0 16,0 1-16,0-1 0,0 0 15,0 1-15,0-22 0,0 21 0,-21-21 16,21 1-16,0-1 0,-22 0 15,1-21-15,0 21 0,21 0 0,-21-21 16,0 0-16,0 0 0,-1 0 16,1 0-16,0 0 0,0 0 15,-21 0-15,-22 0 16,-21 0-16,22 0 0,-1 0 16,1-21-16,-22 21 0,-21-21 15,1 21-15,-1 0 0,0-21 0,-21 0 16,0 21-16,-21 0 0,21 0 15,-21 0-15,-1 0 0,-274 0 16,275 0-16,0 21 16,0 0-16,21-21 0,-22 21 0,22-21 15,-21 21-15,21-21 0,0 21 0,0-21 16,0 22-16,-21-22 0,42 21 0,-21-21 16,0 21-16,21-21 0,1 21 15,-1-21-15,-21 21 0,21-21 0,0 21 16,-106-21-16,107 22 0,-128-22 15,127 21 1,-21-21-16,21 0 0,-21 0 0,21 0 16,0 21-16,1-21 0,-1 0 0,21 0 15,0 0-15,22 21 0,-22-21 0,22 21 16,-22-21-16,22 0 0,-22 0 16,0 21-16,1-21 0,-1 0 15,-21 0-15,21 22 0,-84-22 0,63 0 16,22 0-16,-1 21 0,0-21 15,22 0-15,-22 21 0,22-21 0,-1 0 16,1 21-16,-1-21 0,22 0 16,-22 0-16,22 21 0,-22-21 0,1 21 15,21-21-15,-1 0 0,-20 0 16,20 0-16,1 0 0,21 0 0,-21 0 16,-1 0-16,22 0 0,-21 0 15,21 0-15,-22 0 0,22 0 0,0 0 16,0 0-16,0 0 0,-1 0 0,1 0 15,0 0 1,0 0-16,0 0 78,0 0-78,-1 0 16,1 0-1,0 0-15,0 0 0,0 0 16,0 0-16,-1 0 0,1 0 16,0 0-1,21-21 17,0 0-32,0 0 15</inkml:trace>
  <inkml:trace contextRef="#ctx0" brushRef="#br1" timeOffset="211032.24">7112 11240 0,'0'-22'15,"0"1"1,0 0-16,21 21 16,-21-21-16,21 21 0,0-21 0,1 0 15,-1-1-15,0 1 16,0 0-16,0 21 0,22-21 0,-1 0 16,0 0-16,1-1 0,20 1 0,22 0 15,-22 0-15,22 0 0,0 0 16,-1-1-16,22 1 0,-21 21 0,-1-21 15,128 21-15,-85-21 0,-21 21 16,21 0-16,0 0 0,0 0 16,0 0-16,0 21 0,0-21 0,0 21 15,0 0-15,0 22 16,190 84-16,-211-85 0,-21 22 16,0 20-16,-22-20 0,22-1 0,-22 22 15,1-22-15,-1 22 16,-20-21-16,20-1 0,-21 1 0,22-1 15,-22 1-15,1-1 0,-1-21 0,21 22 16,-20-22-16,-1 1 0,-21-1 16,22 0-16,-22 1 0,21-22 0,0 42 15,-20-20 1,-44-43 15,22-22-15,-21 22-16,0 0 0,21-21 15,-21 21-15,21-21 16,-21 21-16,0-21 16,-1 21-16,22-21 0</inkml:trace>
  <inkml:trace contextRef="#ctx0" brushRef="#br1" timeOffset="211423.34">10837 12171 0,'0'0'0,"-21"0"0,0 0 0,0 0 15,42 21 17,0-21-32,0 21 0,22 0 15,20 1-15,1 20 16,-22-21-16,0 0 0,-21 0 15,22 1-15,-22-1 0,0 0 0,21 0 16,-20-21-16,-1 21 0,0 0 16,21 1-1,1-1-15,-22-21 16,0 0-16,0 0 31,-21-21-15,0-1-16,0 1 15,0 0-15,0 0 0,0 0 16,0 0-16,0-22 0,21 22 0,-21-21 16,0-1-16,21 1 0,1 0 0,-1 21 15</inkml:trace>
  <inkml:trace contextRef="#ctx0" brushRef="#br1" timeOffset="211624.75">11620 11853 0,'22'-21'0,"-86"127"0,106-191 0,1 43 0,-22 42 15,-21-21-15,21 21 16,-21 21-16,0 0 15,0 0-15,0 1 0,0 20 0,0-21 16,0 21-16,0 1 16,-21-22-16,21 21 0,0 1 0,-21-22 15,0 21-15,21-21 0,0 0 0,0 1 16,-22-1-16,22 0 0,-21 0 16,21 0-16,0 0 15,-21-21 1,21 22-1,-21-22-15</inkml:trace>
  <inkml:trace contextRef="#ctx0" brushRef="#br1" timeOffset="-196327.43">7472 15050 0,'0'-22'16,"-21"1"-16,21 0 16,-22 0-16,22 0 15,-21 21 1,21-21-1,0 42 1,0 0-16,0 0 16,0 0-1,0 0-15,0 22 0,0-22 0,0 0 16,21 0-16,1 0 0,-22 1 16,21-1-16,0 0 0,0 0 0,0-21 15,-21 21-15,21-21 0,1 0 0,-1 0 16,0 0-16,0 0 0,0 0 15,0 0-15,43-42 16,-22 0-16,-21 20 16,-21 1-16,22 0 0,-22 0 0,21 0 15,-21 0-15,0-22 0,0 22 16,21 0-16,-21 0 0,0 0 16,0-1-1,0 44 16,0-1-31,0 0 0,0 0 16,0 0-16,0 0 0,0 1 16,0 20-16,0-21 0,0 21 0,0 43 15,0-43-15,0 1 0,0-1 16,0-21-16,0 22 0,0-1 16,0 0-16,0 1 0,0-22 0,0 21 15,-21-21-15,21 0 0,0 22 0,-21-22 16,-1 0-16,22 0 15,-21 0-15,0 1 0,0-22 0,21 21 16,-21-21-16,-22 0 16,22 0-16,0 0 0,0 0 15,-21 0-15,20 0 0,1-21 0,0-1 0,0 1 16,-21 0-16,20 0 0,1 0 16,0 0-16,0-1 0,-43-41 15,43 42 1,21 0-16,0 42 47,0 0-47,0 0 0,21 0 0,1 0 15,-1 1-15,-21-1 0,21 0 16,0 0-16,0 0 0,0 0 16,-21 1-16,22-22 0,20 21 0,-21 0 15,0-21-15,0 0 0,22 0 16,20 0-16,-20 0 0,-22 0 15,21 0-15,-21-21 0,22 21 0,-22-21 16,21-1-16,-21 1 0,0 0 16,1 0-16,-1 0 0,0 0 0,0-1 15,0 1-15,-21 0 0,0-42 16,0 20 0,0 1-16,0 21 0,0 0 15,0 42 16,0 0-31,0 0 16,0 0-16,0 0 0,0 22 16,0-22-16,0 0 0,0 0 0,0 22 15,0-22-15,0 21 0,0-21 16,0 0-16,0 1 16,0-1-16,0 0 15,-21-21-15,0-21 31,21 0-31,0-1 16,0 1-16,0 0 0,0 0 16,0 0-16,0 0 0,0-1 0,0 1 15,0 0-15,21-21 0,0 21 0,0-1 16,1 1-16,-1 0 0,0 0 16,21 0-16,-21 0 0,22-1 0,-1 1 15,-21 0-15,22 21 0,-1 0 16,-21 0-16,21 0 0,-20 0 0,20 0 15,-21 21-15,0 0 0,0 1 16,1-1-16,-22 0 0,0 21 16,0-21-16,21 1 0,-21 20 0,0-21 15,0 21-15,0-20 0,-21-1 0,21 21 16,-22-21-16,22 0 0,0 1 16,-21 20-16,0-21 0,21 0 15,0-42 32,0 0-47,0 0 16,0 0-16,21-22 0,0 22 15,1 0-15</inkml:trace>
  <inkml:trace contextRef="#ctx0" brushRef="#br1" timeOffset="-195643.02">8996 15134 0,'0'0'0,"0"-21"0,0 0 0,0 0 0,-21 0 16,21-1-16,0 44 31,0-1-31,0 0 16,0 0-16,0 43 15,0-22-15,0 0 0,0 1 16,0-1-16,0 0 0,0 1 0,0-22 15,0 21-15,0 22 16,0-22-16,0-21 0,0 0 0,0 22 16,0-22-16,0 0 0,0 0 15,0 0-15,0 0 16,0-42 15,0 0-31,0 0 16,0 0-16,0 0 0,0-1 15,0 1-15,0 0 0,21 0 0,0 0 16,-21 0-16,21-1 0,0-20 16,0 21-16,1 0 0,20 0 15,-21-1-15,0 1 0,0 21 16,1 0-16,-1-21 0,0 21 16,0 0-16,0 0 0,0 0 0,1 0 15,-1 21-15,0 0 0,0-21 0,0 22 16,0-1-16,1 0 0,-1 0 15,0 0-15,0 0 0,-21 1 16,0-1-16,0 0 0,0 0 16,0 0-16,0 0 0,0 1 0,-21-1 15,0-21-15,0 21 0,-1 0 0,-20 0 16,21-21-16,0 21 0,0-21 16,-22 0-16,22 22 0,0-22 0,-21 21 15,20-21-15,-20 0 0,21 0 16,0 0-16,0 0 0,-22 0 0,22 0 15,0 0-15,0 0 0,0 0 16,42 0 47,0-21-63,0 21 0,0-22 15,0 22-15,43-21 0</inkml:trace>
  <inkml:trace contextRef="#ctx0" brushRef="#br1" timeOffset="-194709.95">9864 15346 0,'0'0'0,"0"-21"31,-22 21-31,1 0 0,0 0 16,0 21-16,21 0 0,-21 0 16,0 0-16,21 1 15,0-1-15,0 21 0,0-21 16,-22 0-16,22 1 0,0 20 0,0-21 16,0 0-16,0 22 0,0-22 15,0 0-15,0 0 0,22-21 16,-1 21-16,0-21 0,0 21 15,0-21-15,0 0 0,1 0 16,-1 0 0,-21-21-16,0 0 15,0 0-15,0 0 16,0 0-16,0-1 0,0 1 0,0 0 16,-21 0-16,21 0 0,0 0 15,0-22-15,0 22 0,0 0 0,0 0 16,0 0-16,21-1 0,0 1 0,0 0 15,0 0-15,0 0 0,1 0 16,-1 21-16,0-22 0,21 1 0,-21 21 16,1 0-16,20 0 0,-21 0 0,0 0 15,0 0-15,1 21 0,-1 1 16,0-1-16,0 0 0,0 21 16,-21-21-16,0 1 0,0 20 0,0-21 0,0 0 15,0 0-15,0 22 16,0-22-16,0 0 0,-21 0 0,0 0 15,0 1-15,21-1 0,-21 0 16,-1-21-16,22 21 16,0-42 15,0 0-15,22 0-16,-22-1 0,21 1 15,0 0-15,21-42 16,-42 20-16,21 22 0,1-21 15,-1 21-15,-21-1 0,21-20 0,0-21 16,0 20 0,-21 22-16,21 0 15,-21 42 32,0 0-47,-21 0 0,21 1 16,-21-1-16,21 0 0,0 21 15,0-21-15,0 22 0,0-22 0,-21 0 16,21 0-16,0 22 0,0-22 16,0 0-16,0 0 0,0 0 0,0 0 0,0 1 15,0-1-15,21-21 0,-21 21 16,21-21-16,0 21 0,1-21 16,-1 0-16,0 0 0,0 0 15,0 0-15,0 0 0,1 0 16,-1 0-16,0 0 15,0-21-15,0 0 0,0 0 16,1-1-16,-1 1 0,0 0 0,0 0 16</inkml:trace>
  <inkml:trace contextRef="#ctx0" brushRef="#br1" timeOffset="-191192.83">11472 15304 0,'0'-22'0,"0"1"15,0 0-15,0 0 16,0 0-16,0 0 31,0 42-15,0 0-1,0 0-15,0 21 16,0-20-16,0 20 0,0 0 0,0 1 16,0-1-16,-21 0 15,21 1-15,0-1 0,0 0 0,0 1 16,-21-22-16,21 21 0,-21-21 0,21 22 16,-21-22-16,21 21 0,0-21 15,0 0-15,0 1 0,-22-1 0,22 0 16,0 0-16,0-42 31,0 0-15,22 0-16,-1-1 0,-21 1 15,21 0-15,0 0 0,0-21 0</inkml:trace>
  <inkml:trace contextRef="#ctx0" brushRef="#br1" timeOffset="-190652.14">12023 15325 0,'-22'0'32,"1"0"-32,0 0 15,0 21-15,21 0 0,-21-21 16,0 21-16,21 0 0,0 1 0,-22 20 15,1-21-15,21 0 0,0 22 16,0-22-16,-21 0 0,21 21 0,0-21 16,0 1-16,0 20 0,0-21 15,0 0-15,0 0 0,0 1 16,0-1-16,0 0 0,21 0 0,-21 0 16,21-21-16,1 0 0,-1 21 15,0-21-15,21 0 0,-21 0 0,1 0 16,20-21-16,-21 21 0,21-21 0,-20 0 15,20 21-15,-21-21 0,0 0 16,22-1-16,-22 1 0,0 0 0,0-21 16,-21 21-16,21-43 15,-21-42 1,0 64-16,0 0 0,0-1 0,-21 22 16,0-21-16,0-1 0,0 22 15,-43-21-15,1 42 16,41 0-16,-20 0 0,21 0 0,0 0 15,-22 0-15,22 21 0,0 0 16,-21 22-16,21-22 0,-22 21 16,43-21-16,0 0 15,0 1-15,0-1 0,0 0 16,21-21-16,22 0 0,-22 0 16,21 0-16,1 0 0,-1 0 15,0 0-15</inkml:trace>
  <inkml:trace contextRef="#ctx0" brushRef="#br1" timeOffset="-189948.54">12996 15388 0,'0'-42'31,"0"21"-31,0 0 0,0-1 15,0 1-15,0 0 0,0 0 16,0 0-16,0 0 0,0-1 16,0 1-16,0 0 0,0 0 15,0 0-15,0 42 47,0 0-47,0 0 0,0 22 0,0-22 16,0 21-16,0 0 0,0 1 15,0-1-15,0 0 0,0-20 0,0 20 16,0 0-16,0-21 0,0 22 16,0-22-16,0 21 0,0-21 0,0 1 15,0-1-15,0 0 0,0 21 16,0-21-16,0 1 16,0-1-16,-21-21 0,21 21 15,-21 0-15,21 0 16,-21-21-1,0 0-15,-1 0 0,1 0 16,0 0-16,0 0 0,0 0 0,0 0 16,-22 0-16,22 0 0,-21 0 15,21-21-15,-1 21 0,-20 0 0,21 0 16,0 0-16,0-21 0,-1 21 16,1 0-16,42 0 46,1 0-46,-1-21 16,21 21-16,-21 0 0,22 0 0,-1 0 16,-21 0-16,21 0 0,1 0 15,-1 0-15,0 0 0,-20 0 0,20 0 16,-21 0-16,43 0 0,-43 0 16,0 0-16,0 0 0,0 0 15,0 0 1</inkml:trace>
  <inkml:trace contextRef="#ctx0" brushRef="#br1" timeOffset="-188430.45">11366 15346 0,'0'-21'0,"0"0"16,0-1-1,22 1-15,-22 0 16,0 0-16,21 21 16,-21-21-16,0 0 15,0 42 32,21 0-47,-21 0 0,0 0 16,21 0-16,-21 1 0,0 20 15,0-21-15,0 21 0,0 1 16,21-22-16,-21 21 0,21 43 16,-21-64-16,0 21 0,0-20 15,0 20-15,0-21 0,0 0 0,0 22 16,0-22-16,0 0 0,0 0 15,0 0-15,0 0 0,0 1 0,0-1 16,0 0-16,0 0 0,0 0 16,0 0-1,-21-21 1,0 0 15,0 0-15,0 0-16,0 0 0,-1 0 15,1-21-15,0 21 16,0 0-16,0 0 0,0 0 16,-1 0-1,44 0 17,-1 0-32,0 0 0,0 0 15,0 0-15,0 0 0,1 0 16,20 0-16,-21 0 0,21 0 0,-20 0 15,20 0-15,43-21 16,-43 21-16,-21 0 0,0 0 16,0 0-16,1 0 0,-22-21 15</inkml:trace>
  <inkml:trace contextRef="#ctx0" brushRef="#br1" timeOffset="-181880.64">21167 10964 0,'0'-21'16,"0"0"15,21 21 32,0 0-63,21 0 0,-21 21 15,22 0-15,-1-21 0,43 43 16,42 20-16,-64-42 16,1 22-16,-1-1 0,1 0 0,-1 1 15,1-1-15,-22 22 0,22-22 0,-22 0 16,0 22-16,1-22 0,-1 22 16,-21-22-16,21 21 0,-20-20 0,-1 20 15,0-20-15,0-1 0,0 0 16,-21 1-16,0-1 0,0 0 0,0 1 15,0-22-15,0 0 0,0 21 16,0-21-16,0 1 16,0-1-1,-21-21 1,21-21 0,-21 21-16,0-22 15,21 1-15,-21 0 0,21 0 16,-22 21-16,1-21 0</inkml:trace>
  <inkml:trace contextRef="#ctx0" brushRef="#br1" timeOffset="-181527.84">21844 12044 0,'-21'0'15,"0"0"-15,21-21 16,21 21 15,0 0-31,0 0 0,0 0 16,43 0-16,-22 21 15,-21-21-15,22 21 0,-22 0 0,42 0 16,-20 1-16,-22-1 0,21 0 16,-21 0-16,0 0 0,1 0 15,-1-21-15,0 22 0,0-1 16,0-21-16,-21 21 0,0 0 0,21-21 15,-21 21-15,22-21 32,-22-21-17,0 0 1,0 0-16,21 0 0,-21-1 0,21 1 16,-21 0-16,0-21 0,21 21 0,0-22 15</inkml:trace>
  <inkml:trace contextRef="#ctx0" brushRef="#br1" timeOffset="-181283.98">22669 11769 0,'0'-21'16,"0"42"-16,0-64 0,0 22 0,0 0 0,0 0 15,0 42 17,0 0-32,-21 22 15,0-22-15,21 21 0,-21 0 16,0 22-16,0-22 0,-1 1 0,1 20 15,0 22-15,0-43 16,21 0-16,-21-20 0,21-1 0,-21 21 16,21-21-16,0 0 0,0 1 15,0-1 1</inkml:trace>
  <inkml:trace contextRef="#ctx0" brushRef="#br1" timeOffset="-151112.61">21907 14266 0,'0'22'15,"-21"-22"79,21-22-94,-21 22 0,21-21 16,0 0-16,0 0 15,0 0-15,0 0 16,0-1 0,21 22-16,0-21 0,1 21 15,-1 0-15,0 0 0,0 0 16,0 0-16,0 0 0,1 0 0,-1 0 15,0 0-15,0 21 0,0 1 16,0-1-16,1 0 0,-1 0 16,0 0-16,0 22 0,0-22 0,-21 21 0,0-21 15,0 22-15,0-1 0,0 0 16,-21 1-16,-21-22 0,21 21 16,-1 0-16,-20-20 0,0 20 0,21-21 15,-64 43-15,43-43 16,20 0-16,-20 0 0,21 0 0,0-21 15,0 21-15,-1-21 0,1 0 0,0 0 16,0 0 0,21-21-16,-21 21 0,21-21 0,0 0 15,-21 0-15,21 0 0,0-1 16,-22-20-16,22 21 16,0 0-16,0 0 0,0-1 15,22 1-15,-1 21 16,0 0-16,0 0 15,0 0-15,0 21 0,22 1 0,-22-22 16,0 21-16,21 0 0,1 21 16,-1 1-16,0-22 15,-20 0-15,-1 0 0,0 0 16,0-21-16,0 21 0,0-21 16,1 22-16,-1-22 0,-21 21 15,21-21-15,0 0 0,0 0 16,0-21-1,1-1-15,-1 1 0,0 0 16</inkml:trace>
  <inkml:trace contextRef="#ctx0" brushRef="#br1" timeOffset="-150703.85">22648 14436 0,'21'-21'0,"-42"42"0,64-85 0,-43 43 0,0 0 15,21 0-15,-21 0 16,0 42-1,-21 0 1,21 21-16,-22-21 16,1 22-16,21-22 0,-42 64 15,21-43-15,21-21 0,0 21 0,-21 1 16,21-22-16,0 0 0,0 21 16,0-20-16,0-1 0,21 0 15,0 0-15,0-21 0,0 0 16,0 0-16,1 0 0,-1 0 0,0 0 15,21 0-15,-21 0 0,1-21 0,-1 0 16,21 0-16,-21-1 16,0-20-16,1 21 0,-22-21 15,0-1-15,0 1 0,0 0 0,0-1 16,0 1-16,-22-22 16,1 22-16,0 0 0,0 21 15,0 21-15,0 0 0,-1-22 16,1 22-16,0 0 15,21 22-15,0-1 16,0 0-16,0 0 16,21-21-16,0 0 0,1 21 0,20-21 15</inkml:trace>
  <inkml:trace contextRef="#ctx0" brushRef="#br1" timeOffset="-150140.17">23453 14393 0,'0'-21'16,"0"0"-16,0 0 15,0 0-15,0 0 16,0-1-16,21 22 31,0 0-31,0 0 16,0 0-16,-21 22 15,21-1-15,-21 0 0,22 42 16,-22-20-16,0-1 0,21-21 0,-21 22 16,0-1-16,0-21 15,0 21-15,0-20 0,-21-1 0,21 21 16,-43 0-16,1-20 0,21-1 16,0 0-16,-22 0 0,22-21 15,0 21-15,0 0 0,-22-21 0,22 0 16,-21 0-16,21 0 0,0 0 15,-1-21 1,1 0-16,21 0 0,0 0 16,0-22-16,0 22 0,0 0 15,0-21-15,0 21 0,21-1 0,1 1 16,-1 0-16,0 0 0,0 21 0,0 0 16,0 0-1,1 21-15,-1 0 0,0 0 0,21 1 16,-21-1-16,1 0 0,-1 0 0,0 0 15,-21 0-15,21 1 0,0-1 16,0 0-16,1 0 0,-1 0 0,0 0 16,0-21-16,0 22 0,0-22 15,1 0-15,-1 21 0,0-21 0,0 0 16,0 0-16,0 0 16,1 0-16,-1 0 15,0-21-15,-21-1 0,21 1 16</inkml:trace>
  <inkml:trace contextRef="#ctx0" brushRef="#br1" timeOffset="-149580.49">24193 14499 0,'0'-42'31,"0"21"-31,0 0 0,0-1 16,0 1-16,22 21 0,-1-21 15,-21 0-15,21 21 0,0-21 16,0 21-16,0 0 0,1-21 0,-1 21 16,0 0-16,0 0 0,0 0 15,0 21-15,1 0 0,-22 0 16,21 0-16,-21 22 0,21-22 16,-21 0-16,0 0 0,0 21 0,0-20 15,0-1-15,0 21 0,-21 0 16,0-20-16,-1-1 0,1 0 15,-21 0-15,21-21 0,-22 21 0,1 0 16,21-21-16,-21 22 0,-1-1 0,1-21 16,0 0-16,20 21 0,1-21 15,-21 0-15,21 0 0,0 0 16,-1 0-16,44-21 47,-1 21-47,0 0 0,0 0 0,0 0 15,22 0-15,-22 0 0,21 0 16,0 0-16,-20 0 0,20 0 16,0 0-16,1 0 0,-22 0 0,21 0 15,0 0-15,1 0 0,-1 0 0,22 0 16,-43 0-16,0 0 0,0 0 16,0 0-16,0 0 15,1 0-15,-22-21 47,-22 21-47,1 0 0,0 0 16,21-22-16,-21 22 15</inkml:trace>
  <inkml:trace contextRef="#ctx0" brushRef="#br1" timeOffset="-141364.25">2159 3810 0,'0'0'0,"-21"0"0,0 0 15,21-21 1,0 42 31,0 0-47,0 0 0,0 1 15,21-1-15,-21 21 16,21-21-16,-21 0 0,0 22 0,0-22 16,21 21-16,-21-21 0,21 22 15,-21-22-15,0 0 0,21 0 0,-21 0 16,22 1-16,-22-1 16,0 0-16,21 0 0,-21 0 0,21 0 15,0 1-15,-21-1 16,21-21-1,-21 21-15,21-21 16,1 0 15,-1 0-31,-21-21 16,21 21-16,0-21 16,0-1-16,22 1 0,-22 0 0,21 0 0,0 0 15,22-22-15,-22 22 0,22-21 16,-1 0-16,1-1 0,-1 1 15,1 0-15,20-1 0,-20 1 16,21 0-16,-1-1 0,1 1 0,0 0 16,-1-1-16,1 22 0,0-21 0,-1-1 15,1 1-15,-22 0 0,22 21 16,-21-22-16,-1 1 0,22 21 0,-22 0 16,1-22-16,63 1 15,-21 0-15,-64 42 16,0-22-16,-21 1 0,1 21 15,-1 0-15,0 0 0,0 0 0,-21 21 94,0 1-78,-21-22-1,0 21-15,0 0 0</inkml:trace>
  <inkml:trace contextRef="#ctx0" brushRef="#br1" timeOffset="-70919.68">2011 7959 0,'0'0'0,"0"-21"31,-21-1-15,21 1-1,-22 21 1,22-21 0,0 42 46,0 0-62,0 1 16,22-1-16,-1 0 15,-21 0-15,0 0 0,0 0 16,21 1-16,-21-1 0,0 0 16,0 0-16,21 0 0,-21 22 0,21-22 15,-21 0-15,0 21 0,0-21 16,21 1-16,-21 20 0,22-21 0,-22 0 16,0 0-16,0 1 0,0-1 15,21-21-15,-21 21 0,0 0 0,21-21 16,-21 21-16,0 0 15,21-21 1,0 0 0,-21 22-1,21-22 1,1 0-16,-1 0 16,0 0-16,0-22 15,0 22-15,0-21 0,1 21 0,20-21 16,-21 0-16,21 21 0,1-21 15,20 0-15,-20-1 0,20-20 0,1 21 16,-1-21-16,1 20 0,-1-20 16,170-106-16,-64 63 15,-63 43-15,-21 0 0,-1-1 16,1 22-16,0-21 0,-1-1 16,1 22-16,-21 0 0,-1-21 15,22 21-15,42-22 0,-64 22 16,-20 0-16,20 0 0,-21 0 15,1-1-15,-1 22 0,0-21 0,-20 0 16,20 21-16,-21-21 0,0 21 16,0 0-16,-21-21 0,22 21 15,-22 21 110,0 0-109,0 0 0</inkml:trace>
  <inkml:trace contextRef="#ctx0" brushRef="#br1" timeOffset="-70768.77">4699 7768 0,'0'21'16,"0"1"15,0-1-15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9:42:24.6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1334 0,'0'0'0,"21"0"15,0 0 1,0 0-16,1-22 15,-1 1-15,0 0 16,0 0-16,0 0 0,0 21 16,1-21-16,-1-1 0,-21 1 0,21 0 15,-21 0-15,21 0 16,-21 0-16,0-1 0,0 1 16,-21 21-1,21-21-15,-21 21 16,0 0-16,-1 0 15,1 0-15,0 21 16,0-21-16,0 21 0,0-21 16,21 22-16,-22-22 31,22 21 16,-21 0-47,0-21 0,21 21 15,-21 0-15,0 0 0,0 1 16,-1-1-16,1 21 16,21-21-16,-21 0 0,21 22 15,-21-22-15,21 21 0,0-21 0,0 22 16,0-1-16,0 0 0,21 1 16,0-1-16,0 0 0,1 1 0,-1-1 15,21 0-15,-21 1 0,0-22 16,1 21-16,20 1 0,-21-22 0,0 21 15,0-21-15,-21 0 0,0 1 0,0-1 16,0 0-16,0 0 0,0 0 16,0 0-16,-21-21 0,-42 43 15,20-43-15,1 0 0,0 21 16,-1-21-16,1 0 0,0 0 16,-1 0-16,-20 0 0,21 0 15,-1 0-15,22-21 0,-21 0 0,-1 21 16,22-22-16,-21 1 0,21 0 15,0 0-15,-1 0 0,22 0 0,0-1 16,0 1-16,0 0 0,22-21 16,20-22-1,-21 43-15,21 0 0,-20-21 0,20 20 0</inkml:trace>
  <inkml:trace contextRef="#ctx0" brushRef="#br0" timeOffset="830.52">3958 1101 0,'0'0'0,"0"21"16,0 0-1,-21 0-15,0 22 0,21-1 16,-21 0-16,21 1 0,0-1 0,0 21 15,-22-20-15,22 41 0,-21-20 16,21-1-16,-21 1 0,21-1 0,0 1 16,0-1-16,-21-20 0,21 20 15,-21-20-15,21-1 0,-21 21 16,21-20-16,0-22 0,-22 0 16,22 0-16,-21-21 0,21 21 15,-21-21-15,21-21 16,0 0-1,0 0-15,0-21 0,0 20 16,0-20-16,21 21 0,0-21 0,1-1 16,-1 1-16,0 0 15,21-22-15,-21 22 0,22 21 0,-22-22 0,0 22 16,21-21-16,-20 21 0,-1 21 16,21 0-16,-42 21 31,-21 0-31,0 0 15,0 0-15,-22 0 0,22-21 16,0 22-16,-21-1 0,20 0 0,-20-21 16,21 21-16,0 0 0,0-21 0,-1 21 15,1 1-15,0-22 0,21 21 16,0 0-16,0 0 0,0 0 16,0 0-16,0 1 0,0-1 0,21 0 15,0 0-15,1 0 0,-22 0 0,21 1 16,0-22-16,0 21 0,21 0 15,1-21-15,-22 0 16,0 0-16,0 0 0,22 0 0,-22 0 16,0 0-16,21 0 0,-21 0 0,22-21 15,-22 0-15,21 21 0,-21-22 16,22 1-16,-22 0 0,21 0 0,-21 0 16,1 0-16,-1-1 0,0-20 15,0 21-15,-21 0 0,0 0 0,21-1 16,0-20-16,-21 21 15,0 42 1,0 0-16,0 0 16,0 1-16,0-1 0,0 0 15,0 0-15,-21 0 0,21 22 0,-21-1 16,21-21-16,0 0 16,0 0-16,0 1 15,0-44 16,0 1-15</inkml:trace>
  <inkml:trace contextRef="#ctx0" brushRef="#br0" timeOffset="1019.04">4508 1566 0,'0'-21'0,"0"42"0,0-63 16,0 21-1,22 21 32,-1 0-31,0 0-16,0 0 0,0-21 16</inkml:trace>
  <inkml:trace contextRef="#ctx0" brushRef="#br0" timeOffset="1293.89">4974 1185 0,'0'0'0,"0"-21"0,0 0 15,0 42 1,0 22 0,0-22-16,0 21 0,0 0 15,0 1-15,0 20 0,0-20 0,0 20 16,0 1-16,0-22 0,-21 21 15,21 1-15,-21-22 0,0 22 16,21-22-16,0 0 0,0 1 16,-22-22-16,22 21 0,0 1 15,-21-22-15,21 0 0,21-21 32,1-21-32,-1 0 15,0-22-15,0 22 0,0-21 0</inkml:trace>
  <inkml:trace contextRef="#ctx0" brushRef="#br0" timeOffset="3262.64">5292 1037 0,'0'0'0,"0"-21"0,0 0 0,0 0 16,0 42-1,0 0-15,-22 0 16,22 22-16,0-1 0,-21 0 0,21 22 15,0-22-15,0 22 0,0-1 16,0 1-16,0-22 0,-21 21 16,21 1-16,0-1 0,0-20 0,-21 20 15,21-20-15,0-1 0,0 0 0,0 1 16,0-22-16,0 21 0,0-21 16,0 0-16,0 1 0,0-1 15,21-21-15,-21 21 0,21-21 0,0 0 0,1 0 16,-1 0-1,0 0-15,0 0 16,0-21-16,-21 0 0,21-1 0,1 1 16,-1-21-16,0 21 0,0-22 15,0 1-15,0 0 0,1-1 0,-1-20 16,0 21-16,0-1 0,0 1 16,-21 0-16,21 20 0,-21-20 0,0 21 15,0 0-15,0 0 16,0 42-1,-21-21-15,21 21 16,-21 0-16,21 0 0,0 0 16,0 1-16,0-1 0,0 0 15,0 0-15,0 0 0,0 0 16,21 1-16,-21-1 0,21 0 16,-21 0-16,22 0 0,-1 0 15,-21 1-15,0-1 16,21 0-16,-21 0 15,21 0-15,-21 0 0,0 1 16,21-1-16,-21 0 16,0 0-16,21-21 0,-21 21 0,22-21 15,-1 0-15,-21 21 0,21-21 16,0 0-16,0 0 0,0 0 16,1 0-16,-1-21 0,0 21 15,0-21-15,0 0 0,0 0 0,1 0 16,-1-1-16,21-20 0,-21 21 15,0-21-15,1-1 0,-1 1 16,-21 21-16,21-22 0,-21 1 0,21 21 16,-21 0-16,0 0 0,0-1 0,0 1 15,0 0-15,-21 21 16,0 0-16,0 0 16,-1 0-16,1 0 0,0 21 15,0 0-15,0 1 0,0 20 0,-1 0 16,1-21-16,21 22 0,-21-1 15,21 0-15,-21-20 0,21 20 0,0 0 16,0-21-16,0 1 0,0-1 16,0 0-16,0 0 0,0 0 0,21-21 15,0 0 1,0 0-16,1 0 0,-1 0 0,0 0 16,21-21-16,-21 0 0,1 0 15,-1 0-15,0-22 0,-21 22 16,21 0-16,0-85 15,-21 21-15,0 64 16,0 0-16,0 0 0,21 0 16,-21 0-16,0 42 31,0 0-31,0 0 0,0 0 16,0 22-16,-21-22 0,21 21 0,0-21 15,0 22-15,0-22 0,0 21 16,0-21-16,0 0 0,0 1 0,0-1 15,0 0-15,0 0 0,21 0 16,1-21-16,-1 0 0,0 0 16,0 0-16,21 0 0,-20 0 0,20 0 15,0-21-15,1 0 0,-1 0 16,0 0-16,1-1 0,-1 1 16,-21-21-16,21 21 0,-20-22 0,-1 22 15,0-21-15,-21 21 0,0 0 16,0-1-16,0 1 0,0 0 0,-21 21 31,0 0-31,-1 0 0,1 0 16,21 21-16,-21 0 0,21 1 15,0-1-15,0 0 0,0 0 16,0 0-16,0 0 0,0 1 0,0 20 16,0-21-16,21 0 15,-21 0-15,21 1 0,-21-1 16,22 0-16,-22 0 0,21-21 0,0 21 15,0-21-15,0 0 16,0 0-16,1 0 0,-1 0 0,0 0 16,0 0-16,21 0 0,-20-21 0,-1 0 15,0 21-15,21-21 0,-21 0 16,1-1-16,-1-20 0,0 21 0,0 0 16,-21-22-16,21 22 0,0 0 15,1-21-15,-22 21 0,0-1 0,21 1 16,0 0-16,-21 42 31,0 0-31,0 1 0,0 20 16,0-21-16,0 0 15,-21 0-15,21 22 0,0-22 0,0 0 16,-21 0-16,21 22 0,0-22 16,0 0-16,0 0 0,21 0 15,0-21-15,0 0 0,0 21 0,0-21 16,22 0-16,-22 0 0,0 0 0,21 0 15,-20-21-15,-1 0 0,21 0 16,-21 21-16,0-21 0,22-43 16,-22 43-16,0 0 0,-21 0 15,0-22-15,21 22 0,-21 0 0,21-21 16,-21 21-16,0-1 0,0 1 16,0 0-16,0 42 31,0 0-31,0 22 15,0-22-15,-21 0 0,21 21 16,-21 1-16,0-22 0,21 21 0,-21 1 16,0-1-16,21 0 0,0 1 0,0-1 15,0 21-15,0-20 0,0-1 16,0 22-16,0-1 0,0-21 16,0 22-16,0-1 0,0 1 0,0-1 15,21 1-15,-21-1 0,21-20 0,-21 20 16,0 1-16,0-1 0,0 128 15,0-149-15,0 22 16,0-22-16,0 0 0,0 1 0,-21-22 16,0 0-16,-1 0 0,1 0 15,0-21-15,-21 0 0,21 0 16,-1-21-16,-20-21 16,-21-43-16,41 22 0,22 20 15,-21-20-15,21-1 0,0-20 0,0 20 16,0-21-16,0 1 0,0-1 0,0 0 15,0 1-15,0 20 16,21-20-16,1 20 0,20-42 0,-21 43 16,21 20-16,22-41 15,-43 63-15,21-22 0,1 1 16,-22 21-16,21-22 0,1 22 0</inkml:trace>
  <inkml:trace contextRef="#ctx0" brushRef="#br0" timeOffset="3559.47">9229 1503 0,'0'21'31,"-22"0"-15,1 22-16,21-22 0,0 21 0,-21 0 16,0 1-16,0-1 0,0 0 15,21 1-15,0-22 0,-22 21 0,22-21 16,-21 1-16,21 20 0,0-21 16,0 0-16,21-21 15,1 0-15,-1 0 0,0 0 16,0 0-16,0-21 0</inkml:trace>
  <inkml:trace contextRef="#ctx0" brushRef="#br0" timeOffset="3911.97">9821 1588 0,'0'0'16,"0"-22"-16,-21 22 15,0 0-15,0 0 0,-22 0 16,22 0-16,-21 0 0,0 0 15,-1 22-15,-20 20 0,42-42 16,-1 21-16,1 0 0,0 0 16,21 1-16,0-1 0,0 0 15,21-21-15,0 21 16,1-21-16,-1 21 0,21-21 0,-21 21 16,22-21-16,-1 22 0,-21-1 0,21 0 15,-20-21-15,20 21 0,-21 0 16,0 0-16,-21 1 0,0-1 15,0 0-15,0 0 0,-21-21 16,0 21-16,0-21 16,-22 0-16,22 0 0,-21 0 0,0 0 15,20 0-15,-20 0 0,21 0 0,0 0 16,0 0-16,-1 0 16,1 0-16,0-21 0,21 0 15,0 0-15</inkml:trace>
  <inkml:trace contextRef="#ctx0" brushRef="#br0" timeOffset="4094.86">9334 1355 0,'0'0'0,"0"-21"0,-21 21 15,21-22-15</inkml:trace>
  <inkml:trace contextRef="#ctx0" brushRef="#br0" timeOffset="4858.47">11493 1312 0,'0'0'15,"22"-42"-15,-22 21 0,0-21 0,0 20 16,0 1-16,0 0 0,0 0 0,0 0 15,-22 21 1,1 0-16,0 0 0,0 0 0,0 21 16,0 21-16,-1-21 0,1 22 0,0-1 15,21 0-15,-21 22 0,0-1 16,0 1-16,-1-1 0,1 22 0,0-21 16,0 20-16,21-20 0,0-1 15,0 1-15,0-1 0,0-20 16,0-1-16,21 0 0,0-21 0,0 1 15,1-1-15,20 0 0,0 0 16,-21-21-16,22 0 0,-1 0 0,0 0 16,1-21-16,20 0 0,-20 0 0,20-1 15,-21 1-15,1 0 0,20-21 16,-20-1-16,-1 1 0,0 0 0,1-1 16,-22-20-16,0-1 0,0 22 0,-21-21 15,0-1-15,0 1 0,0-1 16,0 1-16,-63-43 0,41 63 15,-20 1-15,0 0 16,-1 21-16,1-22 0,0 43 0,-1 0 0,1 0 16,0 0-16,-43 21 15,-21 64 1,85-43-16,0 1 0,0 63 16,21-43-16,0 1 0,0-22 15,21 21-15,0-20 0,0-1 0,0 0 16,43 43-16,-43-64 15,21 0-15,22 1 0,-22-1 0,22-21 16,-22 0-16,22 0 0,-1 0 0,1 0 16,-22 0-16,21-21 0</inkml:trace>
  <inkml:trace contextRef="#ctx0" brushRef="#br0" timeOffset="6311.37">12531 1693 0,'0'0'0,"0"-21"0,0 42 31,0 1-31,-22-1 16,22 0-16,-21 21 0,21-21 0,0 22 16,-21-22-16,0 0 0,21 21 15,-21-20-15,0 41 16,21-42-16,0 0 0,0 1 16,0-1-16,0-42 46,21-1-46,0 1 16,0 0-16,-21 0 0,21-21 0,-21 20 16,21-20-16,1 21 0,-1-21 15,-21-1-15,21 22 0,0-21 0,0 21 16,0-1-16,1 22 0,-1-21 0,0 21 16,0 0-16,-21 21 15,0 1-15,21 20 0,0 0 16,-21-21-16,0 22 0,0-22 15,22 21-15,-22-21 0,21 1 0,-21 20 16,0-21-16,21 0 0,0 0 16,0-21-16,0 22 0,1-1 15,-1-21-15,0 0 0,0 0 0,21 0 16,-20 0-16,-1 0 0,21-21 0,-21-1 16,0 1-16,1 21 0,-1-42 15,21 21-15,-21 0 0,0-22 0,1 1 16,-1 0-16,0-22 0,0 22 0,0-22 15,-21 1-15,21 20 0,1-20 16,-22 21-16,21-22 0,-21 22 0,0-1 16,0 1-16,0 21 0,0 0 15,0 0-15,0-1 0,-21 22 16,21 22 0,-22-1-16,22 0 0,-21 21 15,0 1-15,21-1 0,-21 64 16,0 21-16,21-64 15,-21 1-15,21-22 0,0 22 0,0-22 16,0 0-16,0 1 0,0-1 0,0-21 16,21 0-16,0 0 0,0 1 15,0-22-15,85 0 16,-21-43 0,-43 22-16,22-21 15,-43 21-15,0-1 0,21 1 16,-21-21-16,1 21 0,-22-22 0,21 22 15,-21 0-15,0 0 0,21 0 16,-42 42 0,0 0-1,21 0-15,0 22 0,-22-22 16,22 0-16,0 0 0,-21 0 0,21 0 16,0 1-16,0-1 0,0 0 15,0 0-15,21 0 0,1-21 0,-1 21 16,0-21-16,0 0 0,0 0 15,0 0-15,1 0 0,-1 0 0,21 0 16,-21 0-16,0 0 0,1-21 16,-1 21-16,0-21 0,0 0 0,0 0 15,-21 0-15,0-1 0,21 1 16,-21 0-16,0 0 0,22 21 0,-22-21 16,0 0-16,0 42 31,0 0-16,0 0-15,0 0 0,0 0 16,0 1-16,0-1 0,-22 0 16,22 0-16,0 0 15,22-21 17,-1-21-17,0 0-15,0 21 0,0-21 16,0 0-16,1-1 15,-1 1-15,0 21 0,-21-21 0,21 0 16,0 21-16,-21 21 31,0 0-31,0 0 0,0 1 16,0-1-16,0 0 16,21 0-16,-21 0 15,22-21-15,-1 0 0,0 0 0,0 0 16,21 0-16,-20 0 0,-1 0 15,21 0-15,-21-21 0,22 21 16,-22-21-16,21 0 0,0 0 0,1-1 16,-22 1-16,21 0 0,-21-21 15,1 21-15,-1-22 0,0 22 0,0-42 16,-21 41-16,0 1 0,0 0 16,0 0-16,-21 21 15,0 0-15,-22 0 16,22 21-16,0 0 0,0 0 0,0 22 0,0-22 15,21 21-15,0-21 16,0 22-16,0-22 0,0 21 0,0-21 0,0 1 16,21-1-16,0 0 0,0 0 15,0 0-15,0-21 0,1 0 16,20 21-16,0-21 0,-21 0 0,22 0 16,-1 0-16,0 0 0,-20-21 0,20 21 15,0-21-15,-21 0 0,1 0 16,-1 0-16,0-22 0,0 22 0</inkml:trace>
  <inkml:trace contextRef="#ctx0" brushRef="#br0" timeOffset="6495.66">14478 1503 0,'0'0'0,"-42"0"0,-1 0 0,22 0 0,0 21 16,0-21-16,0 0 0,-1 0 15,44 0 32</inkml:trace>
  <inkml:trace contextRef="#ctx0" brushRef="#br0" timeOffset="7018.67">16383 1715 0,'42'-43'15,"-21"43"1,-21 21-16,0 1 0,0 20 16,0 21-16,0 1 15,0-22-15,0 22 0,0-1 16,0 43-16,0-21 0,-21-22 16,0 1-16,21 20 0,-21-20 0,0-1 15,0 22-15,21-21 0,-22-1 16,1-21-16,0 22 0,21-22 0,-21 1 15,21-1-15,-21-21 0,21 21 0,0-20 16,0-1-16,21-21 16,0 0-1,0-21-15,-21-1 0,21-20 16,1 0-16,-22 21 0,21-43 16</inkml:trace>
  <inkml:trace contextRef="#ctx0" brushRef="#br0" timeOffset="7316.5">16531 2011 0,'0'0'0,"0"-85"16,21 1-16,-21 20 0,0 1 0,0-1 16,21 22-16,1-22 0,-1 22 15,0 21-15,0-22 0,0 22 0,43-21 16,-43 21-16,21 21 16,1 0-16,-22 0 0,21 0 0,0 21 15,1 0-15,-22 0 0,21 22 16,-21-22-16,1 63 0,-22-41 15,0 20-15,-22-20 0,-20-1 16,21 0-16,-21 1 0,-1-1 0,22-21 16,-21 0-16,-1 0 0,1 1 15,21-1-15,-43 0 0,43-21 16,0 0-16,0 0 0,21-21 31,21 0-31,0-1 16,0-20-16,1 21 0,-1-21 0,21-1 15</inkml:trace>
  <inkml:trace contextRef="#ctx0" brushRef="#br0" timeOffset="7546.22">17420 1143 0,'21'0'16,"-42"0"-16,63-21 0,-42 42 15,0 0-15,0 0 0,0 1 16,0 20-16,-21 0 0,0 1 0,0-1 15,21 21-15,-21-20 0,0 20 16,-1 1-16,22-22 0,0 64 16,0-64-16,0 1 0,0-22 15,0 21-15,0-21 0,0 0 16,0 1-16,0-1 0,0 0 0,22-21 16,-1 0-16,0 0 0,0 0 15,21 0-15,-20 0 0,20-21 16</inkml:trace>
  <inkml:trace contextRef="#ctx0" brushRef="#br0" timeOffset="8206.84">18119 1630 0,'0'0'0,"0"-21"0,-22-43 32,1 64-32,0 0 0,0 0 15,-43 0-15,43 0 0,0 21 16,-21 1-16,21-1 0,-1 0 15,1 21-15,0 1 0,0-22 0,0 21 16,21 0-16,0-20 0,0 20 16,0-21-16,0 0 0,0 0 15,0 1-15,0-1 0,0 0 0,21-21 16,0 0-16,0 0 16,0 0-16,1 0 0,-1 0 0,0-21 15,21 21-15,-21-21 0,1-1 16,20-20-16,-21 21 0,0-21 0,22 20 15,-22-20-15,0 0 0,0-1 0,0 1 16,-21 21-16,0-21 0,0 20 16,0 44-1,0-1 1,0 21-16,0-21 0,0 22 16,0-22-16,0 21 0,0 0 0,0-20 15,0 20-15,0-21 0,21 0 16,1 0-16,-1 1 0,0-22 0,0 0 15,21 21-15,-20-21 0,20 0 16,-21 0-16,21 0 0,22-43 16,-43 43-16,43-42 0,-43 0 15,21 21-15,-21-22 0,0 1 16,1 0-16,-1-1 0,0 1 0,0-22 16,-21 22-16,0-21 15,21 20-15,-21 1 0,0 0 0,0-1 16,0 22-16,0 0 0,0 0 0,0 42 31,0 0-31,-21 21 0,21 1 16,-21-1-16,21 0 0,0 22 15,0-22-15,-21 85 0,21-21 16,0-64-16,0 1 16,0-1-16,0-21 0,0 22 0,0-22 15,0 0-15,21 0 0,-21 0 16,21-21-1,-21-21-15,0 0 16</inkml:trace>
  <inkml:trace contextRef="#ctx0" brushRef="#br0" timeOffset="8402.73">18584 1651 0,'0'21'31,"21"-21"-31,1 0 16,-1 0-16,0 0 0,21 0 0,-21 0 16,22 0-16,-1 0 0,0 0 15,-20 0-15,20 0 0,106-21 16,-106 0-16,1 21 0,-22 0 16,21-21-16</inkml:trace>
  <inkml:trace contextRef="#ctx0" brushRef="#br0" timeOffset="9658.31">19473 1503 0,'0'0'0,"21"-21"0,85-85 32,-63 85-32,-22-22 0,0 1 0,0 21 15,0-21-15,-21-1 0,0 1 0,21 0 16,-21 20-16,0 1 0,0 0 16,0 0-16,-21 21 15,0 0-15,0 0 0,0 21 16,0 0-16,-1 22 0,1-1 0,-21 21 0,0 43 15,-1-21 1,22-22-16,-21 43 0,21-21 0,-1 0 16,1 20-16,-21-20 0,21 0 0,0-1 15,-1 22-15,1-21 0,-21 127 16,21-128-16,0 22 0,21-21 16,-22 21-16,1-22 0,21 1 0,0-22 15,-21 22-15,0-21 0,21-1 16,0 1-16,0 41 15,0-62-15,0 20 0,0-42 16,0 1-16,0-1 0,21 0 16,0-21-16,0 0 0,1 0 15,-1 0-15,0-21 0,0 0 0,0-1 16,0 1-16,1-21 0,20-22 16,21-105-1,-63 106-15,0-1 0,0-84 16,0 63-16,0 1 0,0-1 15,0 0-15,-21 1 0,0 20 0,-21-63 16,21 85-16,-1-1 16,1 1-16,21 0 0,-21 21 0,21-1 15,-21 1-15,21 0 0,0 0 0,0 0 16,0 0-16,0-1 16,21 1-16,0 0 0,0 21 15,1-21-15,20-21 0,-21 20 0,21 1 16,1 0-16,20-42 15,22-22-15,-43 64 0,-21 0 16,22-22-16,-22 22 0,0 0 16,-21 0-16,21 21 0,-21-21 15,-21 21 17,21 21-32,-21 0 0,21 0 15,0 21-15,-21-20 16,0 20-16,21-21 0,-22 21 0,22 1 15,0-22-15,0 21 0,0-21 16,0 22-16,0-22 0,0 0 0,43 21 16,-22-42-16,0 0 0,21 22 15,-20-22-15,-1 0 0,21 0 16,-21 0-16,22-22 0,-1 22 0,-21-21 16,43-21-1,-1-43-15,-42 64 0,0-21 16,-21 21-16,0-22 0,0 22 0,0-21 15,0 21-15,0-1 16,-21 1-16,0 21 0,0 0 0,0-21 0,0 21 16,-1 0-16,-20 0 15,21 0-15,0 21 0,0 0 0,21 1 16,-22-1-16,22 0 16,0 0-16,0 0 0,22 0 15,-1-21-15,0 22 0,0-22 16,0 0-16,22 0 15,-22 21-15,21-21 0,0 0 0,-20 0 0,20 0 16,0 0-16,-21 0 0,1 0 16,-1 0-16,0 0 0,0 0 0,-21-21 15,21-1-15,-21 1 16,0 0-16,21 0 0,1 0 16,-22 0-16,21 21 0,0-22 0,0 1 15,0 0-15,0 21 0,1 0 16,20 0-16,-21 0 0,0 0 0,22 0 15,-22 0-15,0 0 0,0 21 16,0 0-16,0 1 0,-21-1 0,0 0 16,0 21-16,0-21 0,0 1 15,0 20-15,0-21 0,0 0 0,0 0 16,-21 1-16,0-1 0,21 0 16,-21-21-16,0 0 0,21 21 0,-21-21 15,-1 0 1,22-21-16,0 0 15,0 0-15,0-1 16,0 1-16,0 0 0,0 0 0,43-21 16,-22 20-16,0-20 15,-21 21-15,21 0 0,0 0 0,22-1 16,-1-20-16,-21 21 16,43 0-16,-43 21 0,0 0 15</inkml:trace>
  <inkml:trace contextRef="#ctx0" brushRef="#br0" timeOffset="10256.12">21251 1693 0,'0'0'0,"0"22"0,0-1 0,0 0 16,-21 0-16,0 0 16,0 0-16,21 1 0,-21-1 0,-1 0 15,22 0-15,0 0 0,0 0 16,0 1-1,22-22 17,-1-22-17,-21 1 1,21 0-16,0 0 0,-21 0 16,21 0-16,0-1 0,1 1 0,-1-21 15,0 21-15,0 0 0,0-1 16,0 1-16,1 0 0,20 0 0,-21 21 15,0 0-15,0 0 0,1 0 16,-1 0-16,-21 21 0,21 0 16,-21 0-16,0 22 0,0-22 15,0 0-15,0 0 0,0 0 16,0 1-16,0-1 0,0 0 0,0 0 16,0 0-16,-21-21 15,21-21 16,0 0-15,21 0-16,0-22 0,0 22 0,0 0 16,1-21-16,20 21 0,0-22 15,1 1-15,-22 21 0,21-22 0,0 22 16,1 0-16,20 0 0,-20 21 16,-1 0-16,-21 0 0,0 0 15,43 21-15,-43 0 0,-21 0 16,21 22-16,-21-22 0,0 21 15,0 1-15,0-22 0,0 21 16,0 0-16,0-20 0,-21 20 0,0 0 16,0-21-16,21 22 0,-43-22 15,22 0-15,0 0 0,-21 0 0,-1 1 16</inkml:trace>
  <inkml:trace contextRef="#ctx0" brushRef="#br0" timeOffset="10915.59">6752 3450 0,'0'0'0,"21"-127"31,-21 106-31,0 42 31,0 22-31,0-22 0,0 21 0,0 22 16,0 41-16,0-41 16,-21-1-16,21-20 0,0 41 0,0-41 15,0 20-15,0 1 0,0-22 0,0 22 16,0-43-16,0 21 0,0-21 16,0 0-16,0 1 15,21-22-15</inkml:trace>
  <inkml:trace contextRef="#ctx0" brushRef="#br0" timeOffset="11271.75">7154 3747 0,'0'0'0,"21"0"31,-21 21-31,0 0 0,0 0 0,0 21 16,0-20-16,0 20 0,-21 21 15,21-20-15,0-1 0,0-21 16,0 22-16,0-22 0,0 0 0,0 0 16,21 0-16,43-21 15,-22 0-15,-21 0 0,22-21 16,-22 21-16,21-21 0,1 0 16,-22 0-16,21-1 0,-21 1 0,22 0 15,-22-64 1,-21 43-16,0 0 0,0 21 15,-21-1-15,-1 1 0,1 0 0,0 0 16,0 21-16,-21-21 0,20 21 0,1 0 16,0 0-16,0 0 15,0 0-15,0 0 0,21-21 0,-43 21 16,1 0-16,21 0 16</inkml:trace>
  <inkml:trace contextRef="#ctx0" brushRef="#br0" timeOffset="11483.65">6667 3747 0,'22'0'16,"-1"0"-16,0 0 0,0 0 16,21 0-16,-20-22 0,20 22 15,0-21-15,1 21 0,-1-21 16,21 0-16,-20 21 0,-1-21 0,22 21 15,20-21-15,-63 21 16,22-22-16,-1 22 0,22-21 16,41 0-16</inkml:trace>
  <inkml:trace contextRef="#ctx0" brushRef="#br0" timeOffset="12345.86">9419 3556 0,'0'-21'16,"0"-64"-1,0 64-15,0-21 0,0 21 16,0-22-16,0 22 0,-21-21 0,21 21 15,0-22-15,0 1 0,0 21 16,0 0-16,0-22 0,0 22 16,0 42-1,0 0-15,0 1 16,0 20-16,0 21 0,0 1 0,0-1 16,0 1-16,0-1 15,0 1-15,0 21 0,-21-22 0,0 1 16,-1-1-16,1 1 0,0-1 0,0 1 0,0-22 15,-22 21-15,22-20 0,0-1 16,-21-21-16,21 22 0,-22-22 0,22 0 16,0-21-16,-21 0 0,20 0 0,1 0 15,-21 0-15,21 0 16,0-21-16,-1 0 0,1-1 0,-21-20 16,42 21-16,-21-21 0,0-1 0,-1-20 15,22 20-15,0 1 0,0-21 16,-21 20-16,21 1 0,0 0 0,0-1 15,0 1-15,0 21 0,0 0 0,0-1 16,21 1-16,1 21 0,-1 0 16,21 43-1,-21-22-15,0 0 0,1 0 16,20 21-16,-21-20 0,0 20 0,0 0 0,1-21 16,-1 22-16,0-1 0,42 85 15,-20-63 1,-22-43-16,0 0 0,0 0 15,0-21-15,22 0 0,-22 0 0,21 0 16,-21 0-16,22 0 0,-1 0 16,-21-21-16,22 0 0,-1 0 0,0-1 15,1 1-15,-1 0 0,0-21 16,1 21-16,-22-22 0,21 1 0,-21 21 16,0-22-16,1 1 0,-22 21 0,0-21 15,0 20-15,0 1 0,0 0 0,0 0 16,0 0-16,-22 21 0,1 0 15,0 0-15,0 0 0,0 21 16,0 0-16,-1 0 0,1 0 16,21 22-16,-21-22 0,21 21 0,0-21 15,0 22-15,0-1 0,0-21 16,0 22-16,0-22 0,0 21 0,21-21 16,0 0-16,1 1 0,-1-22 0,0 21 15,21-21-15,1 0 0,-1 0 16,0 0-16,1 0 0,-1 0 0,0 0 15,1-21-15,-1 21 0,0-22 0,1 1 16,-1 0-16,0-21 0,1 21 16</inkml:trace>
  <inkml:trace contextRef="#ctx0" brushRef="#br0" timeOffset="13354.93">10562 3789 0,'0'0'0,"0"-21"0,21 0 16,-21-43-16,0 43 15,-21 21-15,0 0 16,0 0-16,0 0 0,-1 0 15,1 0-15,0 0 0,-21 21 0,21 0 16,-1 0-16,1 1 0,0 20 0,21-21 16,-21 0-16,0 22 0,21-22 15,-21 21-15,21 0 0,0-20 0,0 20 16,0-21-16,0 0 0,0 0 16,0 1-16,0-1 0,0 0 15,21-21-15,0 0 0,0 0 0,0 0 16,0 0-16,1 0 15,-1-21-15,0 0 0,-21-1 16,21 1-16,0-21 0,0 21 0,-21-22 16,0 22-16,22-21 0,-22 0 0,21 20 15,-21 1-15,0-21 0,0 21 16,0 0-16,0 42 31,0 0-31,0 0 16,0 21-16,0-20 15,0-1-15,0 0 0,0 0 0,0 21 0,21-20 16,-21-1-16,21 0 0,0 0 16,-21 0-16,21 0 0,1-21 15,-1 0-15,0 22 0,0-22 0,21 0 16,-20 0-16,20 0 0,-21-22 0,0 22 16,22-21-16,-1 0 0,-21 0 15,21 0-15,-20 0 0,-1-1 0,21 1 16,-21 0-16,0-21 0,-21 21 0,0-1 15,0-20-15,0 21 0,0 0 16,0 0-16,0-1 0,-21 22 16,0 0-16,0 0 0,0 0 15,0 22-15,21-1 16,0 0-16,0 0 0,0 0 0,0 0 16,0 43-16,0-43 0,0 0 15,21 0-15,0 1 0,0-1 16,0 0-16,0 0 0,1 0 0,-1 0 15,0-21-15,42 0 0,-41 0 16,20 0-16,-21 0 0,0 0 16,0 0-16,22 0 0,-22-21 0,21 0 15,-21 0-15,1 0 0,-1 0 16,0-1-16,0-20 0,21-21 16,-42 41-16,22-20 0,-22 21 15,0 0-15,0-22 0,0 22 0,0 0 16,-22 21-1,22 21-15,-21 0 0,21 1 16,0-1-16,-21 0 0,21 0 0,0 21 16,0-20-16,-21 20 0,21-21 0,-21 0 15,21 0-15,-21 1 0,21-1 16,0 0-16,0 0 0,-22-21 31,22-21-31,0-64 31,22 64-31,-22 0 0,21-21 0,0 20 0,0-20 16,21 0-16,-20-1 0,20 22 16,-21-21-16,21 21 0,1 0 15,20-1-15,-20 1 0,-1 21 0,0 0 16,1 21-16,-1 1 0,0-22 0,-21 42 16,1-21-16,-1 0 0,0 22 15,-21-22-15,0 21 0,0 22 16,0-43-16,0 0 0,-21 21 0,0-21 15,-1 1-15,22-1 0,-21 0 16,21 0-16,-21-21 0,0 21 16</inkml:trace>
  <inkml:trace contextRef="#ctx0" brushRef="#br0" timeOffset="14083.59">13568 3852 0,'0'0'0,"21"0"0,21-63 16,-21 42-1,-21 0-15,22-1 0,-22 1 16,0 0-16,0 0 0,-22 0 16,1 0-16,0-1 0,0 1 15,-21 21-15,20-21 0,-20 0 16,0 0-16,21 21 0,-22 0 16,1 0-16,0 0 0,20 0 0,-20 21 0,21 0 15,-21 0-15,20 0 0,1 1 16,0 20-16,21 0 0,0 1 0,0-22 15,0 21-15,0 0 0,0 1 0,0-1 16,0 0-16,0 1 0,0-22 16,21 0-16,0 0 0,43 22 15,-43-43-15,21 0 0,-20 0 0,20 0 16,0 0-16,-21-22 0,22 22 16,-1-21-16,-21 0 0,22 0 15,-22 0-15,21-22 0,-21 22 0,22 0 16,-22-21-16,0 21 0,0-22 15,0 1-15,0 21 0,-21-22 0,22 1 16,-22 21-16,0-21 0,0 20 16,0 1-16,0 42 15,0 1-15,0-1 16,0 21-16,0 0 0,0-20 0,0 20 16,0 0-16,0 1 0,0-1 15,21-21-15,0 21 0,-21-20 16,42-1-16,-21 0 0,1-21 0,-1 0 0,21 0 15,-21 0-15,22 0 16,-1 0-16</inkml:trace>
  <inkml:trace contextRef="#ctx0" brushRef="#br0" timeOffset="14503.35">14457 3641 0,'-21'63'15,"-1"-42"-15,22 1 16,-21-1-16,-21 85 16,21-43-16,0-42 15,21 0-15,-22 1 0,22-1 16,0 0-16,0-42 47,0 0-47,22-1 0,-1 1 0,-21 0 15,21 0-15,0 0 0,0-22 0,0 22 16,1-21-16,-1 21 0,0-22 16,0 22-16,-21 0 0,21 0 0,0 0 15,1 21-15,-1 0 0,-21 21 16,21 0-16,-21 0 16,21 0-16,-21 22 0,0-22 0,0 0 15,21 43-15,-21-22 0,0-21 16,21 0-16,-21 0 0,0 22 15,0-22-15,0 0 0,22 0 16,-1 0-16,0-21 0,0 0 16,0 0-16,0 0 15,1 0-15,20-21 0,-21 21 16,0-21-16</inkml:trace>
  <inkml:trace contextRef="#ctx0" brushRef="#br0" timeOffset="14998.67">15494 3641 0,'0'0'0,"-64"-21"15,22-1-15,21 22 0,-21 0 16,-1 0-16,22 0 0,-21 22 0,21-22 16,-22 21-16,1 0 0,-22 42 15,43-41-15,0 20 0,0 0 16,21 1-16,0-22 0,0 21 15,0 0-15,0 1 0,0-22 0,21 21 16,43 1-16,-43-22 16,21-21-16,0 0 0,1 0 0,-1 0 15,0 0-15,1 0 0,20 0 16,-42-21-16,22-1 0,-1 1 0,0-21 16,-20 21-16,-1 0 0,21-22 0,0-41 15,-42 41-15,22 1 16,-22 0-16,21-22 0,-21 1 0,0-1 15,0 1-15,21-1 0,-21 1 0,21-1 16,-21 1-16,0 20 0,21 1 16,-21 0-16,0 20 0,0 1 0,0 0 15,0 42-15,0 0 16,0 22-16,0-1 0,0 22 16,-21-1-16,21 1 0,0-1 15,-21 1-15,21-1 0,0 1 0,0-1 16,0-21-16,0 22 0,0-22 15,21 1-15,-21-1 0,21 0 0,22-21 16,-22 1-16,0-1 0,21 0 16,-21-21-16,22 0 0,-22 0 15,21 0-15,1 0 0,-1 0 0</inkml:trace>
  <inkml:trace contextRef="#ctx0" brushRef="#br0" timeOffset="15272.51">17272 3027 0,'0'-42'0,"0"84"0,0-106 0,0 43 15,0 0-15,0 0 0,-21 21 16,0 21-16,21 0 0,-22 22 16,22-22-16,-21 42 0,21-20 15,-21 20-15,21 1 0,0-1 0,0 1 16,0 20-16,0-20 0,0-1 15,-21-20-15,21 20 0,-21-21 16,21 1-16,-21 20 0,21-20 16,0-22-16,0 21 0,0-21 15,21-21 1,0 0-16,0-21 16,0 0-16</inkml:trace>
  <inkml:trace contextRef="#ctx0" brushRef="#br0" timeOffset="15577.89">17547 3471 0,'0'0'0,"21"-21"0,0 21 16,-21 21-1,0 1-15,0-1 16,-21 0-16,0 21 0,21 1 0,-21-22 16,0 21-16,0-21 0,-1 22 0,22-22 15,0 21-15,0 0 16,0 1-16,22-43 15,-1 21-15,0-21 0,0 0 0,21 0 16,-20 0-16,-1-21 0,21 21 16,-21-21-16,22-1 0,-22 1 0,0 0 15,0 0-15,0 0 0,0 0 0,-21-22 16,0 22-16,0-42 16,0 41-16,0 1 0,0 0 15,-21 0-15,0 21 0,21-21 0,-21 21 16,0 0-16,0-21 0,-1-1 15,1 22-15,-21-21 0,21 21 0,0-21 16</inkml:trace>
  <inkml:trace contextRef="#ctx0" brushRef="#br0" timeOffset="15758.79">17018 3366 0,'0'0'0,"21"0"31,0 0-31,22 0 16,-22 0-16,21 0 0,0 0 0,1 0 16,-1-22-16,0 22 0,1-21 15,20 21-15,-20-21 0,-1 0 16,-21 21-16,21-21 0</inkml:trace>
  <inkml:trace contextRef="#ctx0" brushRef="#br0" timeOffset="16231.97">19050 3450 0,'0'0'0,"0"-42"0,127-254 31,-106 253-31,0 1 0,-21 0 15,0-1-15,21 1 0,-21 21 16,0 0-16,22 21 0,-22 21 16,0 0-16,0 21 15,-22 64-15,22-42 0,-42 84 16,21-85-16,0 1 16,0-1-16,-1 1 0,1-1 0,0-20 15,21-1-15,-21 0 0,21 1 0,-21-1 16,21-21-16,0 0 0,0 0 15,0 1-15,0-1 16,0-42 0</inkml:trace>
  <inkml:trace contextRef="#ctx0" brushRef="#br0" timeOffset="16422.86">18711 3662 0,'0'0'0,"-21"0"0,21-21 0,-21 21 15,42-21 1,0 21-16,0 0 0,22 0 16,-1 0-16,0 0 0,1 0 15,20-22-15,1 22 0,-1 0 0,22 0 16,0-21-16,-1 21 0,-20 0 16,20 0-16,-20 0 0,-1 0 15,1-21-15,-1 21 0,-20 0 0,-1 0 16</inkml:trace>
  <inkml:trace contextRef="#ctx0" brushRef="#br0" timeOffset="16849.61">20045 3514 0,'21'0'0,"-42"0"0,63-21 16,-42-1-16,0 1 15,0 0-15,0 0 0,0 0 0,0 0 16,0-1-16,0 1 0,-21 21 16,-21 0-1,-1 0-15,22 0 0,-21 43 16,-1-1-16,22 0 0,-21-21 15,21 22-15,-22-1 0,22 0 0,-21 1 16,21-1-16,0 0 0,-1 1 0,1-22 16,0 21-16,21-21 0,0 1 15,0-1-15,0 0 0,0 0 0,21-21 16,0 0-16,1 0 0,20 0 0,-21 0 16,21 0-16,1-21 0,-1 0 15,-21 0-15,22-1 0,-1 1 0,-21 0 16,21-21-16,-20 21 15,-1-22-15,21-20 0,-21 20 16,0 22-16,-21 0 0,0 0 0,22 0 0,-22 42 31,0 0-31,0 0 16,0 0-16,0 1 0,0-1 0,0 0 16,0 21-16,0-21 0,0 1 15,21-1-15,-21 0 0,21 21 16,0-42-16,0 21 0,0 1 15,1-22-15,-1 0 0,21 0 0,43 0 16,-1-43 0</inkml:trace>
  <inkml:trace contextRef="#ctx0" brushRef="#br0" timeOffset="17604.43">21018 3048 0,'0'0'0,"0"-42"0,0 21 0,0-1 15,-21 44 1,21 20 0,-21-21-16,21 21 0,-21 1 15,21 20-15,0-20 0,0 20 0,-21-21 16,21 22-16,-21-22 0,21 22 16,0-22-16,0 0 0,0 1 15,-22-1-15,22-21 0,0 22 0,0-22 16,0 0-16,-21 0 0,21-42 31,0 0-15,0 0-16,21-1 0,1-20 15,-1 21-15,0 0 0,0-22 16,0 22-16,22 0 0,-22 0 0,0 0 16,21 0-16,-21-1 0,1 22 15,-1 0-15,0 0 0,0 0 0,0 0 16,-42 0 15,0 0-31,-21 22 0,20-22 0,1 0 16,-21 0-16,21 21 0,-22-21 0,22 21 15,0-21-15,0 0 0,0 21 16,0-21-16,-1 21 0,1-21 0,21 21 16,0 1-16,0-1 0,0 0 15,0 0-15,0 0 0,0 0 16,0 1-16,0-1 0,21 0 0,-21 0 15,22-21-15,20 21 0,-21 0 16,0-21-16,22 22 0,-1-22 0,0 0 16,1 0-16,-1 0 0,0 0 15,22 0-15,-1 0 0,-20 0 0,20 0 16,-21-22-16,22 1 0,-22 21 0,1-21 16,41-21-16,-41 21 15,-22-1-15,0-20 0,0 0 16,0 21-16,-21-22 0,0 1 0,0 0 15,0-1-15,0 22 0,0-21 16,0 21-16,-21 21 0,0 0 16,0 0-16,-22 21 0,22 0 0,-21 0 15,21 21-15,-22 1 16,22-1-16,-21 0 0,21 22 16,21-22-16,0 1 0,0-22 0,0 0 15,21 0-15,21 0 0,-21 0 16,22-21-16,-1 22 0,22-22 0,-22 0 15,21 0-15,-20 0 0,-1 0 16,0 0-16,1 0 0,-1-22 0,22 1 16</inkml:trace>
  <inkml:trace contextRef="#ctx0" brushRef="#br0" timeOffset="18210.59">11007 5398 0,'0'0'0,"0"-43"0,0 22 15,0 0-15,-22-21 0,1 20 16,0 1-16,0-21 0,0 21 16,-22 21-16,22-21 0,0 21 0,-21 0 15,21 0-15,-22 21 0,22 0 0,-21 21 16,21-21-16,-1 22 0,-20 20 15,0 43-15,42-42 16,0-22-16,0 21 0,0 1 0,0-22 16,0 1-16,0 20 0,21-42 0,21 43 15,1-22-15,-1-21 16,0-21-16,1 21 0,-1-21 0,0 0 16,22 0-16,-22 0 0,22 0 0,41-42 15,-62 21-15,20 0 0,-20 0 16,20-22-16,-21 1 0,22 0 15,-22-1-15,1-20 0,-1 20 0,-21-20 16,21 21-16</inkml:trace>
  <inkml:trace contextRef="#ctx0" brushRef="#br0" timeOffset="19963.27">11642 5461 0,'0'-42'16,"0"-22"-16,0 170 0,0-254 0,0 106 15,0-22-15,0 43 0,0-21 0,0 20 16,-22 1-16,1 21 0,0 0 16,0 21-16,21 1 0,-21 20 15,21 0-15,-21 1 0,21-1 16,-22 0-16,22 22 0,0-22 0,0 22 15,0-1-15,0-21 0,0 22 0,-21-22 16,21 1-16,0-1 0,0 0 0,0 1 16,0-22-16,21 0 0,1 0 15,-1 0-15,21 0 0,-21-21 0,22 0 16,-1 0-16,0 0 0,1 0 0,20 0 16,1-21-16,-22 0 15,21 0-15,1 0 0,-22-22 0,22 22 16,-22-21-16,0 0 0,-20 20 0,-1-20 15,0 0-15,-21-1 0,0 1 0,0 0 16,0 21-16,-21-22 0,0 22 16,-1 0-16,1 0 0,0 21 0,0 0 15,0 0-15,-22 0 0,22 0 0,0 21 16,0 0-16,0 21 0,0-20 16,-1 20-16,1-21 0,0 21 15,21 1-15,-21-22 0,21 21 0,0-21 16,0 22-16,0-22 0,0 0 0,0 21 15,21-20 1,0-22-16,22 0 0,-22 0 16,0 0-16,0 0 0,21-22 15,1-20-15,-1 42 0,0-63 16,-20 41-16,-1-20 0,0 21 16,-21-21-16,21 20 0,-21-20 15,21 21-15,-21 0 0,0 0 0,0-1 16,0 44-1,0-1 1,0 0-16,0 0 0,0 21 0,0-20 16,0 41-16,0-42 0,0 22 15,0-22-15,0 0 0,0 0 16,21-21-16,1 21 0,-1-21 0,0 0 16,21 0-16,-21 0 0,22 0 15,-22 0-15,21-21 0,-21 21 0,22-21 0,-1 0 16,0 0-16,1-1 0,20-41 15,-20 42-15,-1 0 0,-21-22 16,0 22-16,0 0 0,1 0 0,-22 42 47,0 0-47,0 0 0,0 0 0,0 22 16,0-22-16,0 21 0,0-21 15,0 22-15,0-22 0,0 0 0,0 0 16,-22 22-16,22-22 0,-21-21 15,21 21-15,-21-21 16,0 0 0,0 0-16,0-21 0,21 0 15,-22-1-15,22 1 0,-21 0 16,21 0-16,0 0 0,0 0 16,-21-1-16,21 1 0,-21 0 15,21 0-15,-21 21 0,21 21 31,0 0-31,0 0 0,0 1 16,0-1-16,0 0 0,0 0 0,0 21 16,21-42-16,0 22 0,0-1 15,0 0-15,22-21 0,-22 0 0,0 0 16,21 0-16,1 0 0,-22 0 0,21 0 16,1 0-16,-1 0 0,0-21 15,1 0-15,-1 21 0,0-22 0,1 1 16,41-42-16,-63 42 15,43-43-15,-22 22 0,-21-1 16,1 1-16,-22 21 0,21-21 16,-21 20-16,0-20 0,0 21 15,0 42 1,0 0 0,0 0-16,0 22 0,0-22 0,0 21 15,0-21-15,0 22 0,21-22 16,-21 0-16,0 0 0,0 0 0,21 1 15,-21-1-15,0 0 0,21-21 0,-21 21 16,0-42 31,-21 21-47,21-21 0,-21 0 0,0 21 16,21-22-16,0 1 0,-21 21 15,21-21-15,-22 21 0,22 21 31,0 0-31,0 1 16,0-1-16,0 0 0,0 0 16,22-21-16,-1 21 0,0 0 15,21-21-15,-21 0 0,1 0 0,20 22 0,0-22 16,-21 0-16,22 0 0,-1 0 16,0 0-16,1-22 0,-1 1 0,0 21 15,1-21-15,-1 0 0,0 21 16,1-21-16,-1-22 0,-21 22 15,22 0-15,-22-21 0,21 21 0,-21-22 16,22-20-16,-22 42 0,-21-22 16,0 22-16,0 0 15,-43 21-15,22 0 16,0 21-16,0 0 0,0 0 0,0 22 16,-1-22-16,1 0 0,0 21 15,0-20-15,21 20 0,0-21 0,0 0 16,0 22-16,0-22 0,42 0 15,1-21-15,-22 0 16,0 0-16,21 0 0,-21 0 0,22 0 16,-1 0-16,64-21 15,-43-22-15,-41 22 16,20 0-16,-21 0 0,0-21 16,22 20-16,-22-20 0,0 21 15,0-21-15,0-1 0,0 22 0,-21-21 16,0 21-16,0-1 0,0 1 0,0 0 15,0 42 1,0 0-16,0 1 0,22 20 16,-22-21-16,21 0 0,-21 22 15,0-22-15,21 0 0,-21 21 0,0-21 16,21 1-16,-21-1 0,0 0 16,0 0-16,0 0 0,0 0 0,0 1 15,-21-1-15,0-21 16,-22 21-16,22-21 0,0 0 15,-21 0-15,21 0 0,-22 0 0,22 0 16,-21 0-16,21-21 0</inkml:trace>
  <inkml:trace contextRef="#ctx0" brushRef="#br0" timeOffset="20578.95">17801 5355 0,'0'0'0,"21"-21"0,0 0 16,1 0-16,-22 0 0,21-1 0,0 1 15,-21 0-15,21 0 16,0 21-16,-21 21 15,0 0 1,0 22-16,0-22 0,-21 21 0,0 0 16,-21 1-16,-1-1 0,1 0 0,-22 1 15,1-22-15,-1 21 0,-20 1 16,20-1-16,-20-21 0,20 21 16,1-20-16,-1-1 0,22 0 0,-1-21 15,1 21-15,21-21 0,42 0 31,0 0-31,22 0 0,-1 21 0,0-21 16,22 21-16,-1 1 0,1-22 16,20 21-16,-20 0 0,-1 0 0,1-21 15,-1 21-15,1 0 0,-22-21 16,22 22-16,20-22 0,-62 0 16,20 0-16,0 21 0,-21-42 31,-21-1-16,22 1-15,-22 0 0,21 0 16</inkml:trace>
  <inkml:trace contextRef="#ctx0" brushRef="#br0" timeOffset="20822.81">18902 5059 0,'42'-64'15,"-84"128"-15,169-233 16,-127 190-16,0 0 15,-43 85-15,22-43 16,-21 1-16,21 20 0,-22-20 0,1 21 16,0-1-16,-64 86 15,42-86-15,1 1 0,21-22 0,-22 1 16,22-1-16,-1 1 0,1-1 16,21-20-16,0-1 0,0 0 0,-1-20 15,22-1-15,0 21 0,22-21 16,20-21-1,0 0-15,1-21 0</inkml:trace>
  <inkml:trace contextRef="#ctx0" brushRef="#br0" timeOffset="21202.65">19558 5482 0,'0'0'0,"42"-42"0,-21 0 0,1 20 0,-1 1 16,-21 0-16,0 0 0,0 0 0,-21 21 15,-1 0-15,-20 0 0,0 0 16,-1 0-16,1 21 0,-21 0 0,20 0 16,-20 0-16,20 1 0,1 20 0,0-21 15,-1 0-15,22 22 0,21-22 16,0 0-16,0 21 16,0-21-16,21 1 0,43-1 15,-43 0-15,21-21 0,22 21 0,-22 0 16,1 0-16,-1-21 0,0 22 15,1-1-15,-22 0 0,21 0 0,-21 0 16,-21 0-16,0 1 16,0-1-16,-21 0 0,-21-21 15,21 0-15,-22 0 0,1 0 0,21 0 16,-22 0-16,1 0 0,-21 0 16,41 0-16,22-21 15,0 0 1,22-1-1,-1 1-15,0 21 0,0-21 0,21 0 16</inkml:trace>
  <inkml:trace contextRef="#ctx0" brushRef="#br0" timeOffset="21454.5">19833 5567 0,'0'0'0,"42"-21"0,-20 21 0,20 0 16,-21 0-16,0 0 0,0 0 15,-21 42-15,0-21 0,0 22 16,0-22-16,0 21 0,0 22 0,0-22 15,0 0-15,0 22 0,0-22 16,0 22-16,0-22 0,-21 21 0,21 1 16,0-1-16,-21 1 0,0 63 15,0-64-15,21 22 0,0-43 0,-21 22 16,21-1-16,-22-20 16,22-1-16,0 22 0,0-43 15,0 0-15,0 0 0,22-21 16,-1 0-16,0-21 15,0 0-15,0 0 0,-21-1 16</inkml:trace>
  <inkml:trace contextRef="#ctx0" brushRef="#br0" timeOffset="21734.34">20129 6011 0,'0'0'16,"0"-84"-16,0 20 0,22-20 0,-22 20 15,0 22-15,21-22 0,0 22 0,0 0 16,0-1-16,0 22 0,1 0 15,20 0-15,-21 0 0,21 21 0,-20 0 16,20 0-16,-21 0 0,0 0 16,22 0-16,-43 21 0,21 0 15,-21 21-15,0-21 0,0 22 0,-21-22 16,-1 21-16,-20-21 0,21 1 16,-21 20-16,-1-21 0,1 0 0,0 0 15,-1 1-15,22-1 0,-21 0 0,21-21 16,-1 0-16,1 0 0,42-21 47,22 21-47,-22-21 0,21-1 15</inkml:trace>
  <inkml:trace contextRef="#ctx0" brushRef="#br0" timeOffset="22506.71">21188 5461 0,'0'-21'0,"0"42"0,0-63 15,-21 42-15,-1 0 16,1 0-16,0 0 0,-21 0 0,21 0 16,-22 0-16,1 21 0,21 0 0,-22 0 15,1 0-15,21 1 16,-21 20-16,20-21 0,-20 21 0,21-20 16,21 20-16,-21 0 0,21 1 15,0-22-15,0 0 16,21-21-16,0 0 0,0 0 0,0 0 15,1 0-15,-1 0 0,21-21 0,-21 0 16,22 21-16,-22-43 0,0 22 16,21 0-16,22-85 15,-43 64-15,0 21 0,0-22 0,-21 22 16,0 0-16,21 21 0,-21-21 16,0 42-1,0 0-15,0 0 16,0 0-16,0 1 0,0 20 15,0-21-15,0 0 0,0 22 0,0-22 16,22 0-16,-1 0 0,21 21 16,-21-42-16,0 0 0,22 22 15,-22-22-15,21 0 0,-21 0 0,1 0 16,41-22-16,1-41 16,-43 42-16,0 0 15,0-1-15,-21 1 0,0-21 0,21 0 16,-21 20-16,0-20 0,21 21 0,-21 0 15,0 0-15,0-1 0,0 44 32,0-1-17,0 0-15,0 21 0,-21-21 16,0 1-16,21 20 0,0-21 0,0 0 16,-21 22-16,21-22 0,-21 0 0,21 0 15,-21 0-15,21 0 16,0-42 15,0 0-31,0 0 0,0 0 16,21 0-16,0-22 0,0 22 0,0-21 15,22 21-15,-1-22 0,0 1 16,1 0-16,-1 20 0,0-20 16,22 21-16,-22 0 0,0 21 0,-20 0 15,41 0-15,-42 21 0,0 0 16,-21 0-16,0 0 0,0 1 15,0 20-15,0-21 0,0 21 0,0 1 16,0-22-16,-21 21 0,0-21 0,21 1 16,0 20-16,0-21 0,0 0 15,0 0-15,0 1 16,21-22-16</inkml:trace>
  <inkml:trace contextRef="#ctx0" brushRef="#br0" timeOffset="22852.52">22691 5122 0,'0'0'0,"0"-21"0,0 42 32,0 1-32,0-1 0,21 0 0,21 0 15,-21 0-15,0 0 0,22-21 16,-1 22-16,22-1 0,-22 0 0,21 0 15,-20 0-15,-1-21 0,22 21 16,20-21-16,-63 0 0,22 0 16,-22 0-16,0 0 0,0 0 15,-63 22 17,21-22-32,-22 21 0,1 0 15,0-21-15,-22 21 0,1 0 16,-1 0-16,1 22 0,-1-22 0,-20 0 15,20 0-15,1 0 0,-1 1 0,1-1 16,-1 0-16,22-21 0,-22 0 0,-42 21 16</inkml:trace>
  <inkml:trace contextRef="#ctx0" brushRef="#br0" timeOffset="23910.91">720 1545 0,'0'0'0,"21"-21"0,0 0 15,-21-21-15,21 20 0,0 1 0,0 0 16,-21 0-16,0 0 16,22 21-16,-1 0 0,-21 21 31,-21 0-31,-1 0 0,-20 0 0,21 1 16,-21-1-16,-1 21 0,1-21 15,0 22-15,-22-22 0,22 21 0,-1-21 16,22 0-16,-21 22 0,21-22 15,21 0-15,0 0 16,0 0-16,21 1 0,21-1 16,-21-21-16,22 21 0,-22-21 15,21 0-15,1 0 0,-22 0 0,21 0 16,-21 0-16,22 0 16,-22 0-16,0 0 0,0-21 0,0 21 15,0-21-15</inkml:trace>
  <inkml:trace contextRef="#ctx0" brushRef="#br0" timeOffset="24304.69">1439 1334 0,'0'0'0,"0"-22"0,0 1 0,0 0 15,-21 21-15,0 0 16,0 0-16,-22 21 0,22 0 0,-21-21 15,0 22-15,-22 20 16,43 0-16,0-21 0,0 1 16,-1-1-16,22 0 0,0 0 15,0 0-15,22-21 0,-1 21 16,21 1-16,0-22 16,1 21-16,-22 0 0,21-21 0,1 21 15,-22-21-15,21 21 0,-21-21 16,0 43-16,-21-22 15,0 0-15,0 0 0,-21-21 16,0 21-16,0 0 0,-21-21 0,20 22 16,-20-22-16,0 21 15,-1-21-15,1 0 0,21 0 0,-21 21 16,20-21-16,1 0 0,42-21 31,1 21-15,-1-21-16</inkml:trace>
  <inkml:trace contextRef="#ctx0" brushRef="#br0" timeOffset="24578.42">1630 1524 0,'0'42'31,"0"1"-31,0-22 16,0 21-16,0 1 0,0 20 0,0-21 15,0 22-15,0-1 0,0 1 16,0 21-16,0-22 0,0 1 0,0 20 16,0-20-16,0 20 0,0-20 15,0 21-15,0-22 0,0 22 0,-21-22 16,21 1-16,-22-22 0,22 0 16,0 1-16,0-1 0,0-21 15,0-42 1,22-21-16,-1 21 15,-21-22-15,0 1 16</inkml:trace>
  <inkml:trace contextRef="#ctx0" brushRef="#br0" timeOffset="24858.94">1672 1757 0,'0'0'0,"0"-42"0,0-1 15,-21 22-15,21 0 0,0-21 0,0 20 16,0 1-16,0 0 15,21 0-15,0 21 0,22 0 16,-22 0 0,0 0-16,0 0 0,0 0 0,0 21 15,1-21-15,-22 21 0,0 0 16,0 1-16,0 20 0,0-21 0,0 0 16,0 22-16,-22-22 0,1 0 15,0 0-15,0 0 0,0 0 16,0 1-16,-1-22 0,22 21 0,0-42 47,0-1-47,22 1 0</inkml:trace>
  <inkml:trace contextRef="#ctx0" brushRef="#br0" timeOffset="25254.71">2032 1503 0,'-21'0'16,"0"21"-16,21 0 15,-22 0-15,22 1 0,0 20 0,-21-21 16,0 0-16,21 22 16,-21-22-16,21 0 0,0 0 0,0 0 0,0 0 15,0 1-15,21-22 31,0 0-31,0-22 0,1 1 16,-22 0-16,21 0 0,0 0 0,-21 0 16,0-1-16,21 1 0,-21 0 15,0 0-15,0 0 0,21 0 0,-21-1 16,0 44 15,0-1-31,0 0 16,0 0-16,0 0 0,0 0 0,0 1 15,0-1-15,0 0 0,0 0 16,0 0-16,21-21 31,1 0-31,-1-21 16</inkml:trace>
  <inkml:trace contextRef="#ctx0" brushRef="#br0" timeOffset="25611.13">2222 1524 0,'0'21'32,"0"0"-32,0 1 0,0-1 15,0 21-15,-21-21 0,21 0 0,0 1 16,0 20-16,0-21 16,0 0-16,0-42 46,0 0-46,0 0 0,0 0 16,0-1-16,0 1 16,21 0-16,-21 0 0,22 0 15,-22 0-15,21 21 0,0 0 16,0 0-16,0 21 16,-21 0-16,21 0 15,-21 0-15,0 0 0,0 1 16,0-1-16,0 42 15,0-42-15,22-21 32,-1 0-32,0 0 15</inkml:trace>
  <inkml:trace contextRef="#ctx0" brushRef="#br0" timeOffset="25958.93">2561 1291 0,'0'0'0,"0"21"47,0 1-47,0-1 16,0 0-16,21 0 16,0 0-16,1 0 0,-1-21 0,0 0 15,21 22-15,-21-22 0,22 0 0,-1 0 16,22 0-1,-43 0-15,21 0 0,-21 0 0,0 0 0,-21 21 32,0 0-32,-21 0 0,0 21 15,0-20-15,-64 62 16,43-41-16,0 20 0,-22-21 16,22 1-16,-22 20 0,22-20 15,0-1-15,-1 0 0,1-21 0,21 22 16,-22-22-16,22 0 0,0 21 0,0-20 15,0-1-15,21 0 16,-21-21-16</inkml:trace>
  <inkml:trace contextRef="#ctx0" brushRef="#br0" timeOffset="29596.49">1376 4106 0,'0'0'0,"-21"0"0,-1-21 16,1 21-16,0 0 16,0 0-16,0-21 0,0 21 15,42 0 17,0 0-32,0 21 15,0-21-15,22 21 0,-1-21 16,0 22-16,1-22 0,20 21 0,1-21 15,20 0-15,-20 21 0,20-21 16,1 0-16,0 21 0,21-21 16,-1 0-16,1 0 0,21 0 0,0 0 15,-21 0-15,21 0 0,0 0 0,-21 0 16,21 0-16,0 0 0,21 0 16,-21 0-16,0 0 0,0 0 15,0 0-15,0 0 0,0 0 0,0 0 16,0 0-16,0 0 0,0 0 15,127-21-15,-148 21 0,0-21 16,21 21-16,-21 0 0,-1 0 0,1-21 16,0 21-16,-21 0 0,-1-22 15,1 22-15,-21-21 0,-1 21 0,-21 0 16,1 0-16,-22 0 0,0-21 16,0 21-16,-21-21 15,-21 21-15,0 0 16,0 0-16,-22 0 0,1 0 15,-21 0 1,20 0-16,1 0 0,21 0 16</inkml:trace>
  <inkml:trace contextRef="#ctx0" brushRef="#br0" timeOffset="30555.62">1905 5906 0,'0'0'0,"-21"21"0,-22-21 0,1 0 0,0 0 16,-1 0-16,1 0 0,0 0 15,21 0-15,-22 0 0,22 0 0,0 0 16,0 0-16,0 0 0,-1 0 0,1 0 16,21-21 15,21 21-31,1 0 15,20 0-15,-21 0 0,21 0 16,1 0-16,-1 0 0,0 0 16,22 0-16,-1 0 0,1 0 0,63 0 15,-42 0-15,-1 0 0,22 0 16,-21 0-16,21 0 0,-1 0 16,107 0-16,-106 0 0,0 0 15,21 0-15,-21 0 0,21 0 16,0 0-16,-22 0 0,22 0 0,0-22 15,0 22-15,0 0 0,0 0 16,0 0-16,22-21 0,-22 21 0,21 0 16,-21 0-16,148-21 15,0 0-15,-148 21 0,21 0 16,-21 0-16,127-21 16,-148 21-16,21 0 0,0 0 0,0 0 15,-21 0-15,21 0 0,212 0 16,-128 0-1,-105 0-15,21 0 0,-21 0 0,0 0 16,0 0-16,-1 0 0,1 0 0,-21 0 16,21 0-16,0 0 0,-22 0 0,107 0 15,-85 0-15,63 0 16,-84 0-16,-1 0 0,1 0 16,-22 0-16,22 0 0,0 0 15,-1 0-15,-20 0 0,21 0 0,-1 0 16,149 0-16,-169 0 15,20 0-15,-20 0 0,-1 0 16,1 0-16,-1-21 0,1 21 0,-22 0 16,22 0-16,20 0 15,-41-22-15,-1 22 0,0 0 0,1 0 16,-1 0-16,-21 0 0,21 0 0,-20-21 16,-1 21-16,0 0 0,0 0 15</inkml:trace>
  <inkml:trace contextRef="#ctx0" brushRef="#br0" timeOffset="30680.55">10668 5821 0,'0'0'0,"-21"0"0,0 0 16,-1 21-16,1-21 0,0 0 0,0 0 15,-21 0-15,20 0 0,-20 0 0</inkml:trace>
  <inkml:trace contextRef="#ctx0" brushRef="#br0" timeOffset="34028.32">3027 720 0,'0'-21'0,"0"-1"0,0 1 16,-21 0 0,21 0-16,-22 21 0,22-21 15,-21 21-15,0 0 16,21-21-16,42 21 47,-20 0-32,-1 0-15,21 0 0,0-22 16,1 22-16,-1 0 0,22 0 16,-1-21-16,-21 21 0,43 0 0,-21 0 15,-1-21-15,1 21 0,-1-21 16,1 21-16,-22 0 0,0 0 15,1 0-15,-22 0 0,0-21 16,0 21-16,-42 0 16,-21 0-1,20 0-15,-20 0 0,0 0 16,-1 21-16,1-21 0,0 21 0,-1-21 16,1 0-16,0 0 0,-1 21 15,1-21-15,0 0 0,-1 21 16,1-21-16,0 0 0,-1 22 0,22-22 15,-21 0-15,21 21 0,0-21 16,-1 21-16,1-21 16,0 21-16,21 0 31,0 0-31,0 1 16,0-1-16,0 0 15,0 0-15,-21 0 0,21 0 0,-21 22 16,0-1-16,21-21 0,-22 22 15,1-1-15,21-21 0,0 21 16,-21 1-16,0-1 0,0 0 16,21-20-16,0 20 0,-21 0 0,-1 1 15,1-1-15,0 0 0,0 1 16,0-1-16,0 0 0,-1 22 0,1-1 16,0-20-16,-21 20 0,21 1 15,-22 41-15,22-62 16,0 20-16,0-20 0,0 20 0,-1-21 15,22 22-15,-21-1 16,21-20-16,0 20 0,-21 43 16,21-64-16,0 1 0,0 20 15,0-42-15,0 22 0,0-1 0,21-21 16,0 22-16,-21-22 0,22 0 16,-1 0-16,-21 0 0,21 0 15,-21 1-15,21-1 0,0 0 0,0 0 16,1 0-16,-1 0 15,0-21-15,0 22 0,0-1 0,0-21 16,22 21-16,-22-21 0,0 21 16,21-21-16,-20 0 0,20 21 0,21-21 15,-20 0 1,-1 0-16,0 0 0,1 0 0,20 0 16,-20 0-16,-1 0 0,21 0 15,-20 0-15,41 21 0,1-21 16,-43 0-16,-20 0 15,20 0-15,-21 0 0,0 0 0,0 0 16,1 0-16,-1 0 16,0 0-16,-21 22 31,21-22-15</inkml:trace>
  <inkml:trace contextRef="#ctx0" brushRef="#br0" timeOffset="35717.91">16108 4509 0,'0'0'16,"-21"0"-16,-1 0 0,1 0 15,0 0-15,0 0 16,42 0 0,21 0-1,-20 0-15,20 0 0,0 0 0,22 0 16,-1 0-16,-20 0 0,20 0 16,64 0-16,-63 0 15,-22 0-15,21 0 0,-20 0 16,20 0-16,-20 0 0,-1 0 0,0 0 15,1 0-15,-1 0 0,-21 0 16,0-22-16,0 22 0,1 0 0,-22 22 47,0-1-31,0 0-16,-22 0 15,22 0-15,0 0 0,0 1 0,0-1 16,0 0-16,0 0 0,-21 21 15,21-20-15,0 62 16,0-41-16,0-1 0,0 0 16,0 1-16,-21-1 0,21 0 0,-21 22 15,21-22-15,0 0 0,0 22 16,0-22-16,0 22 0,0 42 16,0-43-16,0 43 0,0-43 15,0-20-15,0-1 0,0 22 16,0-22-16,0 0 0,0-21 0,0 22 15,21-1-15,-21-21 0,0 22 16,0-22-16,21 0 0,-21 21 0,0-21 16,0 1-16,0-1 0,0 21 15,0-21-15,0 0 0,0 1 0,-21-1 16,21 0-16,-21-21 0,0 21 16,0 0-16,-1-21 0,22 21 0,-42-21 15,21 0-15,0 0 0,-22 22 16,1-22-16,0 0 0,-22 0 0,1 0 15,-22 0-15,-105 0 0,-22 0 16,106 0-16,0 0 16,-21 0-16,21 0 0,22 0 0,-1 0 15,0 0-15,1 0 0,20 0 0,22 0 16,0 0-16,-1 0 16,22 0-16,0 0 0,-21 0 0,20 0 15,44 0 79,-1 0-94,-42 0 78,-22 0-78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9:43:30.3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550 0,'21'0'31,"0"0"-15,-21-21-16,21 0 15,0 21-15,-21-21 0,21 0 16,1 0-16,-22-1 16,21 1-16,-21 0 0,21 0 0,-21 0 15,0 0-15,0-1 16,0 1-16,0 0 0,-21 0 0,0 21 16,-1-21-16,1 21 0,-21 0 15,21 0-15,0 0 0,-22 0 0,22 21 16,-21-21-16,21 21 0,-22 0 15,22 0-15,-21 1 0,21-1 16,-22 0-16,22 0 0,21 0 0,-21 22 16,21-22-16,0 0 0,0 0 15,0 0-15,0 0 16,0 1-16,21-1 16,0 0-16,0-21 0,1 21 0,-1-21 15,21 21-15,-21-21 0,22 21 16,-22-21-16,21 22 0,0-22 0,-20 21 15,20 0-15,0-21 0,-21 21 16,1 0-16,20 0 0,-21 1 16,-21-1-16,0 0 0,21 0 0,-21 0 15,0 22-15,0-22 0,-21 21 16,0-21-16,0 22 0,-22-22 16,22 21-16,-21-21 0,0 0 15,-22 22-15,22-22 0,-1 0 0,-20 0 16,21 0-16,-22-21 0,22 22 15,-1-22-15,1 0 0,0 0 0,-1 0 16,22 0-16,0 0 0,-21-22 16,21 1-16,-1 0 0,1 0 15,21 0-15,-21 0 0,21-1 0,-21-20 16,21 21-16,0 0 16,0-22-16,0 22 0,0 0 0,0 0 0,21 0 15,0 0-15,0 21 0,1-22 16,20 22-16,-21 0 0,0 0 15,22 0-15,-22 0 0</inkml:trace>
  <inkml:trace contextRef="#ctx0" brushRef="#br0" timeOffset="824.19">2307 783 0,'0'0'0,"0"-21"0,0 0 16,-21 21 15,0 0-15,21 21-16,0 0 0,0 0 0,-21 1 15,21-1-15,0 0 0,0 21 16,0 43-16,0-64 16,0 21-16,0-20 0,0-1 15,21 0-15,-21 0 0,21 0 0,0 0 16,0 1-16,0-22 16,1 0-16,-1 0 0,0 0 0,21 0 15,-21 0-15,1-22 16,-1 1-16,21 21 0,-21-21 0,0 0 15,22 0-15,-22 0 0,0-22 16,-21 22-16,21 0 0,0-21 0,-21 20 16,0 1-16,22 0 0,-22-21 15,0 21-15,0-1 0,21 22 16,-21-21-16,0 0 0,0 42 47,0 0-47,0 1 15,0-1-15,0 0 0,0 21 0,0 1 16,0-22-16,-21 21 0,21 0 16,0 1-16,0-1 0,0 0 15,0 1-15,0-1 0,0 0 0,0 1 16,0 20-16,0-20 0,0-1 16,0 21-16,21 1 0,-21-22 0,0 22 15,0-1-15,21 1 0,-21-22 16,21 22-16,-21-22 0,0 0 0,0 1 15,0-1-15,0 0 0,0-21 16,0 22-16,0-1 0,0-21 16,0 22-16,-21-22 0,0-21 15,0 21-15,-1 0 0,-20-21 16,21 0-16,-21 0 0,-1 21 0,1-21 16,0 0-16,-22 0 0,22-21 15,-22 0-15,1 21 0,20-21 0,-20-22 16,21 22-16,-1 0 0,1 0 15,0-21-15,20-1 0,-20 22 0,21-21 16,0 21-16,0-22 0,21 1 16,0 21-16,0 0 0,0-22 0,0 22 15,0 0-15,0-21 0,21 20 16,0 1-16,0-21 0,21 21 0,1-22 16,-1 22-16</inkml:trace>
  <inkml:trace contextRef="#ctx0" brushRef="#br0" timeOffset="1425.02">3111 868 0,'0'0'0,"-21"0"0,0 0 16,0 0-16,21 21 15,0 0-15,0 0 16,0 22-16,0-22 0,0 21 0,0-21 16,21 22-16,-21-1 0,21-21 15,-21 43-15,0-22 0,0-21 16,0 0-16,0 1 0,0-1 15,0 0-15,0 0 16,0-42 15,0 0-31,0 0 16,0-1-16,0 1 0,0-21 16,0 21-16,0-22 0,0 22 15,21-21-15,1 0 0,-1-1 0,0 1 16,0 0-16,0-1 0,22 1 15,-1 0-15,0 20 0,64-20 16,-64 42-16,1 0 16,-1 0-16,0 0 0,-20 0 0,-1 42 15,21-20-15,-21-1 0,-21 21 16,0-21-16,21 22 0,-21-1 0,0 0 16,0-21-16,0 22 0,0-1 15,0-21-15,0 43 16,-21-43-16,0 21 0,21-21 15,-21-21-15,0 22 0,0-22 16,21 21-16,-22-21 16,22-21-1,0-1-15</inkml:trace>
  <inkml:trace contextRef="#ctx0" brushRef="#br0" timeOffset="1728.85">4127 445 0,'0'21'0,"0"0"15,0 21-15,0-21 0,0 22 0,0-1 16,0 0-16,0 1 0,0-1 15,0 22-15,-21-22 0,0 21 0,21 1 16,-21-22-16,0 1 0,21-1 16,0 0-16,-21 1 0,21-1 15,-22-21-15,22 21 0,0-20 16,0-1-16,0 0 0,0 0 16,0-42 15,22 21-31</inkml:trace>
  <inkml:trace contextRef="#ctx0" brushRef="#br0" timeOffset="2021.68">3831 995 0,'0'0'0,"21"0"31,0 0-31,1 0 16,-1 0-16,0 0 0,21 0 0,-21 0 15,43-21-15,-43 21 16,21 0-16,-20 0 0,-1 0 0,0-21 16,0 21-16,0 0 15</inkml:trace>
  <inkml:trace contextRef="#ctx0" brushRef="#br0" timeOffset="2703.78">4868 1164 0,'0'0'15,"0"-21"-15,0 0 0,0 0 0,0 0 0,0-1 16,0-20-16,0 21 0,0-21 16,0 20-16,0-20 0,-21 21 0,21-21 15,0 20-15,-21 1 0,0 0 16,0 0-16,-1 21 0,1-21 16,0 21-16,0 0 0,0 0 15,0 0-15,-1 21 0,1 0 16,0 0-16,-21 22 0,21-22 15,-1 21-15,-41 64 0,42-64 16,0 1-16,-1-1 0,1 0 16,0 1-16,21-1 0,-21 0 0,21-21 15,0 1-15,0 20 0,0-21 0,0 0 16,0 0-16,21-21 16,0 0-16,0 0 0,1 0 0,20 0 15,-21 0-15,0 0 0,22-21 16,-22 21-16,21-21 0,-21 0 0,22 0 15,-22-22-15,0 22 0,21 0 16,-21-21-16,1 21 0,-22-22 16,21 1-16,-21-22 0,0 22 15,0 21-15,0 0 16,0 0-16,0 42 31,0 0-31,0 21 0,0-21 16,21 1-16,-21 20 0,0-21 15,0 0-15,21 0 0,-21 22 16,0-22-16,21 0 0,-21 0 16,21 0-16,-21 1 0,22-22 15,-22 21-15,21-21 0,0 0 16,0 0 0,0-21-16</inkml:trace>
  <inkml:trace contextRef="#ctx0" brushRef="#br0" timeOffset="3260.97">5080 974 0,'0'0'16,"21"-21"-16,-21-1 0,0 1 16,21 0-16,0 0 0,1 21 0,-22-21 15,21 21-15,0 0 0,0 0 16,0 0-16,0 0 0,1 0 15,-1 0-15,0 0 0,0 21 16,0 0-16,0 0 0,1 22 0,-22-22 16,0 0-16,0 21 0,0-21 15,0 22-15,0-22 0,0 21 0,0-21 16,-22 22-16,1-22 0,0 0 0,21 0 16,-21 0-16,0 1 0,0-1 15,21 0-15,-22-21 0,22 21 16,-21-21-1,21-21 1,0 0-16,21 0 16,1-1-16,-22 1 0,21-21 15,0 21-15,0-22 0,0 1 0,0 0 16,1 21-16,-1-22 0,-21 1 16,21 21-16,0-22 0,0 22 0,0 0 15,-21 0-15,0 0 0,0 42 31,0 0-15,0 0-16,0 0 0,-21 22 16,21-1-16,-21-21 0,21 22 15,0-1-15,-21-21 0,21 21 16,0-20-16,0-1 0,0 21 0,0-21 16,0 0-16,0 1 0,0-1 15,21 0-15,0-21 0,-21 21 0,21-21 16,1 0-16,-22 21 0,21-21 0,0 0 15,0 0-15,0 0 16</inkml:trace>
  <inkml:trace contextRef="#ctx0" brushRef="#br0" timeOffset="3868.67">1968 1947 0,'0'0'0,"-42"0"0,21 0 16,0 0-16,0 0 0,-1 0 15,1 0-15,0 0 0,42 0 32,22 0-32,-22 0 15,21-21-15,0 21 0,22 0 16,-1 0-16,22 0 0,0-21 0,-1 21 15,22 0-15,148-21 16,148 0 0,-253 0-16,20-1 0,-21 22 0,21-21 15,22 21-15,-22-21 0,22 0 16,-22 21-16,0-21 0,1 21 0,-1-21 16,0 21-16,-20 0 0,-22 0 15,0-22-15,0 22 0,-22 0 0,1 0 16,-21 0-16,-22 0 0,1 0 15,-22 0-15,1 0 0,-1 0 0,-21 0 16,0 0-16,0 0 0,1 0 0,-22-21 31,-22 21 1,1 0-32,0 0 0,21-21 15,0 0-15,0 0 16,0 0-1</inkml:trace>
  <inkml:trace contextRef="#ctx0" brushRef="#br0" timeOffset="4248.43">6837 1037 0,'0'21'16,"21"-21"15,0 0-31,0 0 16,-21-21-16,0 0 15,0 0 1,-21 21-16,21-21 16,-21 21-1,0 0 1,0 0-16,21 21 0,0 0 16,0 0-1,0 0-15,0 1 16,0-1-1,0 0-15</inkml:trace>
  <inkml:trace contextRef="#ctx0" brushRef="#br0" timeOffset="4608.22">6731 1566 0,'0'22'31,"0"-44"0,0 1-31,0 0 16,-21 21 31,21 21-32,-21 0-15,21 1 16,0-1 0</inkml:trace>
  <inkml:trace contextRef="#ctx0" brushRef="#br0" timeOffset="7380.23">1418 3620 0,'21'0'15,"-21"-22"-15,0 1 16,21 21-16,1-21 16,-22 0-16,21 21 0,0-21 15,-21 0-15,0-1 0,21 22 16,0-21-16,-21 0 0,21-21 16,1 21-16,-22-1 0,21 22 15,-21-21-15,0 0 0,0 0 16,0 0-1,0 42 32,-21 0-47,-1 21 16,1-20-16,0 20 0,0 0 16,-21 1-16,20-1 0,-20 21 15,0-20-15,-1 20 0,1 1 0,0-1 16,-22 1-16,22-1 0,0 1 15,-1-1-15,1 1 0,21-1 0,-22-20 16,1-1-16,21 0 0,-21 1 16,-1 20-16,22-42 0,0 0 15,21 1-15,0-1 0,-21-21 16,21-21 15,0-1-15,21 1-16,-21 0 0,21 0 15,0 0-15,0-22 0,-21 22 16</inkml:trace>
  <inkml:trace contextRef="#ctx0" brushRef="#br0" timeOffset="7961.9">1863 3196 0,'0'0'0,"63"-42"31,-42 21-31,-21 42 47,0 0-32,0 21-15,0 1 0,-21-22 0,0 42 16,0-20-16,21-1 0,-21 22 16,-22-22-16,22 21 0,-21 1 0,-22 42 15,22-43-15,0 1 16,-1-1-16,1 1 0,0-1 0,-1 1 16,1-1-16,0-20 0,20-1 15,-20 0-15,21 1 0,-21-1 16,20-21-16,1 21 0,0-20 15,0-1-15,21 0 0,-21-21 16,21 21 0,0-42 15,0 0-15,21 21-16,-21-21 0,21-1 15,0 1-15</inkml:trace>
  <inkml:trace contextRef="#ctx0" brushRef="#br0" timeOffset="8568.57">2815 3408 0,'0'-21'0,"0"42"0,0-63 0,0 20 0,0 1 31,-21 21 1,21 21-32,-21 1 0,0 20 15,-1-21-15,1 64 0,0-22 16,0-20-16,0-1 0,0 21 16,21-20-16,-22 20 0,1 1 0,21-22 15,-21 22-15,21 20 16,0-41-16,0-1 0,0 0 0,0-21 15,0 1-15,0-1 0,21-21 16,0 0-16,1 0 0,-1 0 16,0 0-16,0 0 15,0 0-15,0-21 0,1-1 0,-22 1 16,21-21-16,0 21 0,-21 0 16</inkml:trace>
  <inkml:trace contextRef="#ctx0" brushRef="#br0" timeOffset="8828.43">2222 3810 0,'-21'21'0,"42"-42"0,-21 42 31,22-21-31,-1 0 16,21 0-16,0-21 0,1 21 15,-1-21-15,0 21 0,1-21 0,20 21 16,-20-21-16,20 21 0,-21 0 16,1-22-16,-22 22 0,21 0 0,-21 0 15,22 0-15,-22-21 0,0 21 0,0 0 16,0 0 0</inkml:trace>
  <inkml:trace contextRef="#ctx0" brushRef="#br0" timeOffset="9500.03">3619 4043 0,'0'0'0,"43"-64"16,-22 43 0,-21 0-16,0 0 15,0 0-15,0 0 0,0-1 16,0 1-16,0 0 16,-21 21-16,-22-42 0,22 21 15,0-1-15,0 22 16,0 0-16,0 0 0,-1 0 0,1 0 15,0 0-15,0 0 0,0 22 16,0-1-16,-1 0 0,1 0 0,0 0 16,0 0-16,21 22 0,-21-1 15,21 0-15,0-20 0,0 20 16,0 0-16,0 1 0,0-1 0,0 0 16,0-21-16,0 1 0,0-1 15,0 0-15,21 0 0,0-21 0,0 0 16,0 0-16,1 0 15,-1 0-15,0 0 0,21-21 0,-21 0 16,1 0-16,-1-1 0,21-20 0,-21 21 16,0-21-16,1 20 0,-1-20 15,21-21-15,-21 20 16,-21-20-16,0 42 0,0-22 16,0 22-16,0 0 0,0 0 15,0 42 16,0 0-31,0 0 0,0 0 16,0 1-16,0 20 0,0-21 16,0 21-16,0-20 0,0 20 0,0 0 15,0-21-15,0 22 0,0-22 16,0 0-16,0 0 0,21 22 16,-21-22-16,22 0 0,-1-21 15,0 0-15,0 0 0,0 0 16,0 0-16,1 0 0,-1 0 0,63-42 15</inkml:trace>
  <inkml:trace contextRef="#ctx0" brushRef="#br0" timeOffset="10228.62">4466 3831 0,'0'0'0,"0"-21"0,0 0 16,0 0-16,-21 21 0,21-21 0,-21 21 15,0 0-15,21-22 0,-22 22 0,1 0 16,0 0-16,0 0 0,0 0 16,0 0-16,-22 22 0,22-1 0,0 0 15,0 0-15,21 0 0,-21 0 16,-1 1-16,22 20 0,-21 21 16,21-41-16,0 41 15,0-42-15,0 0 0,0 1 16,0-1-16,0 0 0,21-21 0,1 0 15,-1 0-15,21 0 0,-21 0 16,0 0-16,1-21 0,-1 21 16,0-21-16,0-1 0,21 1 0,-20-21 15,-1 21 1,0-22-16,0 22 0,-21 0 0,21 21 16,-21-21-16,0 0 0,0 0 15,21 21 16,-21 21-15,0 0-16,0 0 16,0 0-16,0 22 0,0 20 0,22-21 15,-22 22-15,0-22 0,0 1 16,0 20-16,21-21 0,0 22 0,-21-1 16,0 1-16,21-1 0,-21 1 0,21-1 15,-21 1-15,21 21 0,-21-22 16,0 22-16,0-22 0,0 22 15,22-22-15,-22 1 0,0 21 0,0-22 0,0 1 16,0-1-16,0 1 16,0-1-16,0-21 0,0 22 0,0-22 15,0 1-15,-22-1 0,1-21 0,0 21 16,0-20-16,-43 20 16,-20-42-16,20 0 0,22 0 15,-85 0-15,63-21 0,-20 0 16,20-22-16,-20 1 0,20 0 0,1-1 15,-1-20-15,1-1 0,20 22 16,1-22-16,21 1 0,0-1 16,-1 1-16,22-1 0,0 22 0,0-21 15,0 20-15,0-20 0,22 20 16,-1-20-16,0 21 0,0-22 0,43-42 16,-22 64-16,0-22 15,1 22-15,-1 0 0,-21-22 0,21 1 16,1 20-16</inkml:trace>
  <inkml:trace contextRef="#ctx0" brushRef="#br0" timeOffset="10768.39">4784 3662 0,'0'21'16,"0"0"0,0 0-16,0 1 0,0-1 0,0 0 15,0 0-15,0 0 16,0 0-16,0 1 0,0-1 0,0 0 16,0 0-16,0 0 15,0 0 1,-22-21-1,22-21 1,-21 0-16,21 0 16,-21 0-16,21 0 15,0-1-15,0 1 0,0 0 0,0 0 16,0 0-16,0 0 0,21-22 0,22 1 16,-22 21-16,0 0 15,21-1-15,-21 22 0,1-21 0,20 21 16,-21 0-16,21 0 0,1 0 15,-22 0-15,21 0 0,1 21 0,-22 1 16,21-1-16,-21 21 0,0-21 0,1 0 16,-22 22-16,0-22 15,0 21-15,0-21 0,0 22 0,0-22 16,0 0-16,-22 21 0,1-20 0,21-1 16,-21 0-16,0 0 15,21 0 1,0-42-1,0 0-15,21 21 16,0-21-16,-21 0 0,21-1 0</inkml:trace>
  <inkml:trace contextRef="#ctx0" brushRef="#br0" timeOffset="11317.43">5990 3662 0,'0'0'0,"0"-64"16,-21 43-16,0 21 15,0-21-15,-1 0 0,1 21 16,-21 0-16,21-21 0,-22 21 16,22 0-16,-21 0 0,0 0 0,20 0 0,-20 21 15,21-21-15,-21 21 0,20 0 16,1 0-16,0 1 0,0 20 0,21-21 15,0 21-15,-21-20 0,21-1 16,0 21-16,0-21 0,0 22 0,0-1 16,0-21-16,0 0 15,21 0-15,0 1 0,-21-1 16,21-21-16,0 0 0,1 0 0,20 0 16,-21 0-16,0 0 0,0 0 0,22 0 15,-22-21-15,21-1 0,-21 1 16,1 0-16,20 0 0,-21 0 15,0 0-15,0-1 0,1-20 0,-1 21 0,0 0 16,-21-22-16,0 22 0,0 0 16,0-21-16,0 21 15,0 42 1,0 0-16,0 0 16,0 0-16,0 0 0,0 1 15,0-1-15,0 21 0,0-21 16,0 0-16,0 1 0,0-1 0,0 21 15,0 0-15,21-20 16,0-1-16,0-21 0,1 21 16,-1-21-16,0 0 0,0 0 15,0 0-15,0 0 0,1-21 16,62-43-16</inkml:trace>
  <inkml:trace contextRef="#ctx0" brushRef="#br0" timeOffset="12012.04">6519 3577 0,'0'0'0,"-21"0"0,0 0 16,0 0-16,0 0 15,21 21-15,0 1 0,0-1 0,-22 0 16,22 0-16,0 0 0,0 0 16,0 1-16,0 20 15,0 0-15,0-21 0,0 1 0,0 20 16,0-21-16,0 0 0,0 0 15,-21 1-15,21-1 0,0 0 16,-21-21 0,21-21-1,-21 0 1,21-1-16,0 1 0,0 0 16,0 0-16,0 0 0,0-22 0,0 22 15,0-21-15,21 21 0,0-22 0,0 22 16,1 0-16,-1 0 0,0 0 15,0 0-15,0-1 0,0 22 16,1 0-16,20 0 0,-21 0 0,0 0 16,22 0-16,-22 0 0,0 22 15,0-22-15,21 21 0,-20 21 0,-1-21 16,0 0-16,0 1 0,-21-1 16,21 21-16,-21-21 0,0 0 0,0 22 15,0-22-15,0 0 0,0 0 16,0 0-16,-21-21 15,0 0 1,0-21 0,21 0-16,0 0 15,0 0-15,0 0 0,0-1 16,21 1-16,0-21 0,-21 21 16,21 0-16,0-22 0,22 22 0,-22 0 15,0-21-15,21 20 0,1 22 16,-22-21-16,21 21 0,1 0 15,-22 0-15,21 0 0,-21 0 0,22 21 16,-22 1-16,21 20 0,-42-21 16,0 21-16,0-20 0,0-1 15,0 21-15,0-21 0,0 0 0,0 1 16,-21 20-16,0-21 0,21 0 16,-21 0-16,-1-21 15,22 22-15,0-44 31,0 1-31,22 0 16,-1 0-16</inkml:trace>
  <inkml:trace contextRef="#ctx0" brushRef="#br0" timeOffset="12361.84">7578 3704 0,'42'0'15,"-21"0"-15,0 0 16,22 0-16,-22 0 0,0 0 16,21 0-16,-21-21 0,22 0 0,-22 21 15,21-21-15,-21 0 0,1-1 0,-1 22 16,0-21-16,0 0 16,-21 0-16,0 0 0,0 0 0,0-1 15,-21 1-15,0 21 0,0 0 16,-1 0-16,-20 0 0,21 0 15,-64 43-15,1 20 16,62-42-16,1 22 0,0-22 0,0 21 16,21-21-16,-21 22 0,21 20 15,0-42-15,0 0 0,21 43 16,0-64-16,0 21 0,0 0 16,1-21-16,20 0 15,43 0-15,-43 0 16,-21 0-16,21 0 0,-20-21 0</inkml:trace>
  <inkml:trace contextRef="#ctx0" brushRef="#br0" timeOffset="13219.93">9186 2328 0,'0'0'0,"0"-21"16,0-42 0,21 42-1,1 21-15,-1 0 0,21 0 16,-21-22-16,43 22 0,-22 0 0,22 0 15,-1 0-15,1-21 0,20 21 16,-20 0-16,20 0 0,-20 0 0,21-21 16,-22 21-16,1 0 0,-22 0 15,0 0-15,-21 0 0,1 0 16,-44 0-16,-20 0 0,0 0 16,-1 21-16,-20-21 0,-1 0 15,1 21-15,-22-21 0,22 0 16,-1 0-16,-63 0 0,85 0 15,0 0-15,-1 22 0,1-22 16,21 0-16,-22 0 0,22 0 0,0 0 16,0 0-16,0 21 0,0-21 15,-1 0-15,22 21 0,-21-21 16,21 21-16,-21 0 16,21 0-16,-21 1 0,21-1 0,0 0 15,-21 21-15,21 22 16,0-22-16,0 0 0,0 22 0,0-22 15,0 22-15,0-22 0,0 22 0,0-22 16,0 21-16,0-20 0,0 20 16,-21 1-16,21-1 0,0 1 15,0-1-15,0 1 0,0-1 0,-22 1 16,22 20-16,-42 43 0,42-63 16,0-1-16,-21 22 0,0-21 15,21 63-15,0-64 0,0 1 16,0-22-16,0 0 0,0 22 0,0-43 15,0 21-15,42 22 16,0-22-16,1-42 0,-22 21 16,0-21-16,43 0 0,-43 0 15,0 0-15,21-21 16,-21 21-16,1-21 0,20 0 0,-21 0 16,0-22-16,0 22 0,43-64 15,-22 43-15,-21 0 0</inkml:trace>
  <inkml:trace contextRef="#ctx0" brushRef="#br0" timeOffset="13545.74">9991 3217 0,'0'0'0,"0"-21"0,0-21 0,0 21 15,0 0-15,0-1 16,0 1-16,0 0 0,0 0 0,-22 0 15,1 21-15,0 0 16,0 0-16,0 0 0,-22 21 16,22 0-16,0 0 0,-21 0 0,21 1 15,-22 20-15,22 0 0,0 1 16,-21-1-16,20 21 0,1-20 0,21-1 16,0 22-16,-21-22 0,21 0 15,0 1-15,0-22 0,0 21 0,0-21 16,0 22-16,21-22 0,0 0 15,1 0-15,-1 0 0,0-21 0,21 21 0,22-21 16,-1 0 0,-20 0-16,-1 0 0,-21 0 15,21-21-15,1 0 0</inkml:trace>
  <inkml:trace contextRef="#ctx0" brushRef="#br0" timeOffset="13981.49">10414 3323 0,'0'0'0,"0"-21"0,0 0 16,-21 21 0,0 0-16,-1 0 0,22 21 15,-21 0-15,0 0 0,0 1 0,0 20 16,21 0-16,-21 22 16,-1-22-16,22 0 0,-21 1 15,21-1-15,0-21 0,0 22 0,0-22 16,0 0-16,0 0 0,21 0 0,1 0 15,-1-21-15,0 0 0,21 22 16,-21-22-16,1 0 0,20 0 0,-21 0 16,0-22-16,22 22 0,-22-21 0,0 0 15,21 0-15,-21 0 0,1 0 16,-22-1-16,0 1 0,0-21 0,0 21 16,0-22-16,0 1 0,0 21 15,-22-21-15,1-1 0,0 22 0,-42-42 16,20 41-16,22 22 15,-21 0-15,-43 0 16,43 0-16,21 0 0,-1 22 16,1-22-16,21 21 0,0 0 15,0 0-15,21-21 16,22 21-16,-22-21 0,0 0 16,21 0-16,-20 0 0,20 0 0,0 0 15,-21 0-15,22 0 0,-1-21 16,-21 0-16</inkml:trace>
  <inkml:trace contextRef="#ctx0" brushRef="#br0" timeOffset="14448.68">10901 3344 0,'0'0'0,"0"22"31,0-1-31,0 0 16,0 0-16,0 0 0,0 22 0,0-22 15,0 0-15,0 0 0,0 21 0,0-20 16,0-1-16,0 21 0,0-21 15,-21 0-15,21 1 0,-22-1 16,22 0-16,-21 21 0,21-21 0,0 1 16,-21-22-1,21-22 17,0 1-32,0 0 15,0 0-15,0 0 0,0 0 0,0-22 16,0 22-16,21-21 0,22-43 15,-43 43-15,42-1 0,-21 1 16,0 0-16,22-1 0,-22 1 0,21 21 16,0-21-16,1 20 0,-22 22 0,21 0 15,1 0-15,-1 0 0,-21 22 16,21-1-16,-20 0 0,20 0 0,-21 21 16,0-20-16,0 20 0,-21 0 15,0 1-15,22-1 0,-22 0 0,0-21 16,0 22-16,0 20 15,0-20-15,-22-22 0,22 0 16,-21-21-16,21 21 0,0-42 47,0 0-47,0 0 16,0-22-16</inkml:trace>
  <inkml:trace contextRef="#ctx0" brushRef="#br0" timeOffset="14728.52">11917 2815 0,'0'0'0,"0"-21"0,0 42 32,0 0-32,-21 22 0,-1-22 15,22 21-15,-21 1 0,21-1 16,-21 0-16,0 1 0,21 20 0,0 1 15,-21-22-15,0 21 0,-1-20 16,22 20-16,-21-20 0,0-1 0,21 0 16,0 1-16,0-1 0,-21-21 0,21 0 15,0 22-15,0-22 16,0 0-16,21-21 0,0 0 16,0 0-16,1 0 0,-1 0 15,0-21-15,0 0 0,0-1 0,0 1 16,1-21-16</inkml:trace>
  <inkml:trace contextRef="#ctx0" brushRef="#br0" timeOffset="14928.35">11642 3260 0,'0'0'0,"0"21"31,21-21-31,0 0 15,0 0-15,0 0 0,22 0 16,-22 0-16,21 0 0,-21 0 0,22-21 16,-1 21-16,-21 0 0,21-21 0,1 21 15,-22-22-15,21 1 0,-21 21 16</inkml:trace>
  <inkml:trace contextRef="#ctx0" brushRef="#br0" timeOffset="15936.35">12531 3471 0,'0'-21'0,"0"42"0,0-63 16,21 42-16,-21-21 0,0 0 0,0 0 15,0-1-15,0 1 0,0-21 16,0 21-16,-21 0 0,-22-43 16,22 43-1,0 0-15,0 0 0,0 21 0,-43 0 16,43 0-16,0 0 15,-22 0-15,-20 42 16,-43 64-16,85-64 16,-21 0-16,20 1 0,1-1 0,0 0 15,0 1-15,21-1 0,0-21 16,0 22-16,0-22 0,0 21 0,0-21 16,0 0-16,21 1 0,0-22 15,0 21-15,1-21 0,-1 0 0,0 0 16,21 0-16,-21 0 0,1 0 0,41-21 15,-21-1-15,-20 22 16,-1-21-16,21 0 0,22-42 16,-43 41-16,0-20 0,21 21 15,-21-21-15,1-1 0,-22 1 16,42-64-16,-21 21 16,-21 64-16,0 42 31,0 1-16,0-1-15,0 21 0,0-21 16,0 22-16,0-1 0,0-21 0,0 21 16,0 1-16,0-22 0,0 21 15,0-21-15,21 22 0,-21-22 0,21 0 16,1 0-16,-1 0 0,0 1 16,0-22-16,43 21 15,-43-21-15,0 0 0,0 0 0,0 0 16,22-21-16,-22-1 0,0 1 15,0 0-15,21 0 0,-20 0 0,-1 0 16,0-43-16,-21 22 16,21-1-16,-21 22 0,0-21 0,0 21 15,0 0-15,0-1 0,0 44 32,-21-22-32,21 42 0,0-21 0,0 0 15,-21 0-15,21 22 0,-21-22 0,21 21 16,0-21-16,0 1 15,0-1-15,0 0 0,0 0 0,0 0 16,0 0-16,0-42 47,21 0-47</inkml:trace>
  <inkml:trace contextRef="#ctx0" brushRef="#br0" timeOffset="16304.34">13144 2963 0,'0'0'0,"0"-21"15,-21 21 1,0 0-16,0 0 0,21 21 16,0 1-16,0-1 0,0 0 15,21-21 1,0 0-1,0 0-15,1 0 0,-1 0 16,0-21-16,0 21 0,0-21 0,0-1 16,1 22-16,-1-21 0,0 0 15,-21 0-15,0 0 0,0 0 16,0-1-16,0 1 0,-42 21 16,-22 0-1,43 0-15,-21 0 0,20 0 16,1 21-16,0 1 0,0-1 0,21 0 15,0 21-15,0-21 0,-21 1 0,21-1 16,0 0-16,0 21 0,0-21 16,0 1-16,0-1 0,21 0 0,0 0 15,0 0-15,-21 0 0,43 1 0,-22-1 16</inkml:trace>
  <inkml:trace contextRef="#ctx0" brushRef="#br0" timeOffset="16812.8">13483 3323 0,'0'21'0,"0"1"16,0-1-1,0 0-15,0 0 0,0 0 16,0 0-16,0 1 0,0-1 16,0 0-16,0 0 0,0 0 15,0 0-15,0 1 0,0-1 16,0 0-16,0 0 15,0 0 1,-21-21 0,21-21 15,0 0-31,0 0 0,0 0 16,0-1-16,0-20 0,21 21 15,0-64-15,0 64 0,22-42 16,-22 20-16,21 22 0,-21-21 0,22-1 15,-1 22-15,22 0 0,-22 0 16,0 21-16,1 0 0,41 0 16,-20 42-16,-43-21 15,0 1-15,0 20 0,0 0 16,-21-21-16,0 22 0,0 63 16,-21-22-1,0-41-15,0-22 0,21 0 16,-21-21-16,0 21 0,21 0 0,-22 0 15,1-21-15,0 0 16,21-21 15,0 0-31,21 0 0,0 0 16,1 0-16</inkml:trace>
  <inkml:trace contextRef="#ctx0" brushRef="#br0" timeOffset="17318.5">14753 3217 0,'0'0'0,"21"-21"0,-21 0 0,0 0 15,21 21-15,-21-21 0,0 0 16,0-1-16,-21 22 16,0 0-16,0 0 15,0 0-15,0 0 0,-1 22 0,-20-22 16,21 21-16,0 0 0,-22 0 0,22 0 15,0 0-15,0 1 0,0-1 16,21 0-16,0 0 0,0 0 16,0 0-16,0 1 15,0-1-15,21-21 16,0 21-16,0-21 0,0 0 0,1 21 16,20-21-16,-21 0 0,0 0 0,0 21 15,1-21-15,-1 21 16,0-21-16,0 22 0,-21-1 15,21-21-15,-21 21 0,0 0 16,0 0-16,0 0 16,-21-21-16,0 22 0,0-1 15,0-21-15,-1 0 0,1 21 16,0-21-16,-21 0 0,21 0 16,-1 0-16,1 0 0,0 0 15,0 0-15,0 0 0,0 0 16,-1 0-16,1 0 0,0 0 15,0 0-15,0 0 16,0 0-16,-1 0 16,22-21 15,0 0-31,0-1 0</inkml:trace>
  <inkml:trace contextRef="#ctx0" brushRef="#br0" timeOffset="19516.23">16235 2074 0,'0'0'0,"21"-21"16,-21 0-1,21 21-15,-21-21 0,0 0 16,0 0-1,-21 21 1,0 0-16,0 0 16,-1 0-16,1 21 0,0 0 15,-64 21-15,64-21 0,-21 1 16,0-1-16,-1 21 0,1-21 16,0 22-16,-1-1 0,1 21 15,0-20-15,-1 20 0,1 1 16,21-1-16,-22 22 0,1-22 0,21 1 15,-43 84-15,43-84 0,0 20 16,0-20-16,0 20 0,21 1 16,0 0-16,0-22 0,0 22 0,0-22 15,0 1-15,0-1 0,21 1 0,21-22 16,-21 22-16,1-22 0,20 0 16,-21 1-16,21-1 0,1 0 0,-1-20 15,-21-1-15,22 0 0,41 0 16,-20-21-16,-22 0 0,0 0 15,1-21-15,-1 0 0,0 0 16,1-1-16,-1 1 0,0-21 0</inkml:trace>
  <inkml:trace contextRef="#ctx0" brushRef="#br0" timeOffset="20640.41">16383 3069 0,'0'0'16,"21"-21"-16,0 21 0,-21-21 16,21 0-16,-21 0 15,0-1-15,0 1 16,0 0-16,0 0 0,-21 21 0,0-21 16,0 0-16,0-1 0,0 22 15,-1 0-15,1-21 0,-21 21 0,21 0 16,0 0-16,-22 0 15,22 21-15,0 1 0,-21-1 0,20 21 0,1-21 16,21 22-16,-21-22 0,21 21 16,-21 0-16,21-20 0,0 20 15,0 0-15,0-21 0,0 22 0,0-22 16,21 0-16,0 0 0,-21 0 16,21 1-16,1-22 0,20 0 0,-21 0 15,43 0-15,-43 0 0,0 0 16,21 0-16,-21-22 0,1 1 15,20 0-15,-21 0 0,0 0 0,0-22 16,1 22-16,-1 0 0,-21-21 16,0 21-16,21-1 0,-21-20 0,21 21 15,-21 0-15,0 0 0,0-1 16,0 44 15,0-1-31,-21 0 0,21 0 0,0 0 16,0 0-16,0 22 0,0-22 15,0 21-15,0-21 0,0 1 0,0 20 16,0-21-16,0 0 0,0 0 16,0 1-16,21-1 0,0-21 0,0 21 15,1-21-15,-1 0 0,0 0 0,0 0 16,0 0-16,22 0 0,-22 0 16,0-21-16,0 0 0,0-1 15,0 1-15,22 0 0,-22-21 0,0 21 16,-21-22-16,21 1 0,0 21 15,-21-22-15,0 1 0,0-64 16,0 64-16,0 0 0,0-1 16,-21 1-16,0 0 0,-21-1 0,21 1 15,-22 0-15,1 20 0,0 1 16,-22 0-16,22 0 0,-22 21 0,1 0 16,-1 0-16,1 0 0,-22 21 15,22 0-15,-1 0 0,1 1 0,-1 20 16,22 0-16,-22 1 0,1 62 15,20-41-15,22-1 0,0 1 16,0-1-16,21 1 0,0-1 0,0 1 16,0-1-16,0 1 0,0-1 15,0-20-15,21 20 0,-21-20 16,42-1-16,-20-21 0,-1 21 0,21-20 16,0-1-16,1 0 0,-1-21 0,0 0 15,1 21-15,20-21 0,-20 0 16,62 0-16,-41-21 0,-22 21 15,64-42-15,-64 20 0,22-20 16,-22 21-16</inkml:trace>
  <inkml:trace contextRef="#ctx0" brushRef="#br0" timeOffset="20892.38">17378 2836 0,'0'0'16,"-21"0"0,-1 0-16,1 22 0,0-22 15,21 21-15,-21 21 0,0-21 16,21 0-16,0 22 0,-21 63 16,-1-64-16,22 0 15,-21 1-15,21-1 0,0-21 0,0 21 16,0-20-16,-21 20 0,21-21 0,0 0 15,0 22 1</inkml:trace>
  <inkml:trace contextRef="#ctx0" brushRef="#br0" timeOffset="21216.57">17251 3027 0,'0'-42'0,"0"84"0,0-106 0,0 43 0,21-21 16,-21 21-16,21 0 0,0-1 0,22 1 16,-22 0-16,21 0 0,0 21 15,1 0-15,-1-21 0,0 21 0,1 0 16,-1 21-16,0 0 0,1 0 16,-1 0-16,0 1 0,-20 20 0,-1 0 15,21-21-15,-21 22 0,-21-1 16,0 0-16,0 22 0,0-22 0,0 1 15,0-1-15,0-21 0,-21 21 0,21 1 16,-21-22-16,0 0 0,0 21 16,-1-20-16,1-1 0,0-21 15,0 21-15,0-21 0,0 21 16,-1-21 0,22-21-1,-21 0-15</inkml:trace>
  <inkml:trace contextRef="#ctx0" brushRef="#br0" timeOffset="21412.43">17208 3281 0,'0'0'0,"22"0"31,-1-21-31,0 21 0,21 0 16,-21 0-16,22-21 0,-22 21 15,21-22-15,1 22 0,-1-21 16,0 21-16,22-21 0,-22 21 0,0-21 16,1 0-16,-1 21 0,0-21 0</inkml:trace>
  <inkml:trace contextRef="#ctx0" brushRef="#br0" timeOffset="21664.12">18351 2815 0,'0'0'0,"-21"0"0,0 21 16,0 1-1,0 20-15,0-21 0,21 43 16,0-22-16,0-21 16,-22 21-16,22 1 0,-21-1 0,21 43 15,0-43-15,0-21 0,-21 22 16,21-22-16,0 0 0,-21 0 15,21 0-15,0 22 16,0-65 15</inkml:trace>
  <inkml:trace contextRef="#ctx0" brushRef="#br0" timeOffset="21908.98">18224 2942 0,'22'-21'0,"-44"42"0,44-84 0,-1 42 16,0 21-16,0 0 0,0 0 16,0 0-16,1 0 0,-1 0 15,21 63-15,22-21 16,-43 1-16,21-22 0,-21 21 16,22 1-16,-22-22 0,21 21 0,-21-21 15,0 22-15,1-22 0,-1 0 16,0 21-16,0-42 0,-21 21 15,0 1-15,21-22 0,0 0 16,-21-22 0</inkml:trace>
  <inkml:trace contextRef="#ctx0" brushRef="#br0" timeOffset="22148.84">18965 2646 0,'0'0'0,"0"-21"0,0 0 0,-21 105 47,21-41-47,-21-1 0,0 0 0,21 22 16,-21-22-16,-1 0 0,22 22 0,0-22 16,-21 1-16,0-1 0,21 0 0,-21 1 15,21-22-15,0 21 16,0 22-16,0-43 0,21-21 31,-21-21-15</inkml:trace>
  <inkml:trace contextRef="#ctx0" brushRef="#br0" timeOffset="23490.43">19579 3260 0,'0'0'0,"0"-21"47,21-1-32,0 22-15,-21-21 0,22 21 0,-1-21 16,0 21-16,0-21 15,0 21-15,0 0 0,1 0 16,-1 0-16,0 21 16,-21 0-16,0 0 15,0 1-15,0-1 0,0 21 16,0-21-16,-21 0 0,21 1 0,-21-1 16,-1 0-16,1-21 0,0 21 15,0 0-15,0-21 0,0 0 0,-1 0 16,1 0-1,0 0-15,21-21 0,0 0 16,0 0-16,0 0 16,0-1-16,0-20 15,21 21-15,0 0 0,22-22 16,-22 43-16,0 0 16,0-21-16,0 21 0,1 0 15,-1 0-15,-21 21 0,0 1 16,0-1-16,0 0 0,0 0 15,0 0-15,0 0 0,0 1 0,0-1 16,-21 0-16,21 0 16,-22-21-16,1 21 0,0-21 15,0 0-15,0 0 0,0 0 16,-1 0-16,22-21 16,0 0-1,0 0-15,0 0 16,0-1-16,22 1 15,-1 0-15,0 0 0,0 0 16,0 21-16,0 0 0,1 0 16,-1 0-16,-21 21 15,0 0-15,0 0 16,0 0-16,0 1 0,0-1 16,0 0-16,0 0 0,-21-21 15,-1 21-15,1-21 16,0 0-16,21 21 0,-21-21 0,0 22 0,0-22 15,-1 0 1,22-22 0,0 1-16,0 0 15,22 0 1,-22 0-16,21 21 0,0-21 0,0 21 16,-21-22-16,21 22 15,0 0-15,1 0 16,-22 22-16,0-1 15,0 0-15,0 0 16,0 0-16,0 0 16,-22-21-1,1 0-15,0 0 16,0 0 0,0 0-16,0 0 0,21-21 15,0 0-15,0 0 16,0 0-16,0 0 0,0-1 15,21 1-15,0 0 16,0 0-16,-21 0 0,21 21 16,0 0-16,1 21 15,-22 0 1,0 0-16,0 0 0,0 1 16,0-1-1,0 0-15,0 0 0,-22-21 0,1 21 16,0-21-16,0 0 15,0 0-15,0 0 16,21-21 0,0 0-16,0 0 15,21 0 1,0-1-16,-21 1 0,21 0 0,0 21 16,-21-21-16,21 21 0,1 0 15,-1-21-15,0 21 16,0 0-16,0 0 0,-21 21 0,21-21 15,1 21-15,-22 0 0,0 0 16,0 22-16,0-22 0,0 21 0,0-21 16,0 22-16,0-22 0,0 21 15,-22 1-15,1-1 0,0-21 0,0 21 16,-21 1-16,20-22 0,-20 21 0,0-21 16,-22 22-16,-20-1 15,41-21-15,-41 22 16,41-43-16,22 0 0,0 0 0,0 0 0</inkml:trace>
  <inkml:trace contextRef="#ctx0" brushRef="#br0" timeOffset="24344.12">20595 2307 0,'0'0'0,"-21"0"32,0 0-32,0 0 15,-1 0-15,22 21 0,-21-21 16,21 22-16,-21-1 0,21 0 16,0 0-16,0 0 15,0 0-15,21-21 16,0 0-16,1 0 0,-1 0 15,0 0-15,0 0 0,0-21 16,0 21-16,1-42 16,-22 21-16,0 0 15,0-1-15,-22 22 16,1 0 0,0 0-16,0 0 0,0 0 15,0 0-15,-1 0 16,22 22-1,22-22 17,-1 0-32,0 0 15,0 0-15,-21-22 16,21 22-16,-21-21 16,0 0-16,-21 21 31,0 0-31,0 0 0,0 0 15,-1 21-15,1 22 16,0-22-16,0 21 0,0 0 0,21-20 16,-21 20-16,21 0 0,0 1 15,0-22-15,0 21 0,0 0 0,0-20 16,0 20-16,0-21 0,0 0 0,21 0 16,0 1-16,-21-1 0,42 0 15,-21 0-15</inkml:trace>
  <inkml:trace contextRef="#ctx0" brushRef="#br0" timeOffset="24639.95">21421 2604 0,'0'-22'0,"-64"22"15,43 0-15,-21 43 16,20-22-16,-20 21 16,21 1-16,-21 20 15,42-21-15,-22 1 0,1-1 16,0 0-16,0-20 0,0 20 0,0 0 16,-1 1-16,22-22 0,0 21 15,-21-21-15,21 22 0,0-22 0,0 0 16,0 0-16,0 0 15,21-21 1,-21-21-16</inkml:trace>
  <inkml:trace contextRef="#ctx0" brushRef="#br0" timeOffset="24927.79">21167 2773 0,'0'0'16,"0"-42"-16,0 20 0,0-20 0,0 21 15,21 0-15,0 0 0,-21-1 16,21 22-16,0 0 0,0 0 16,1 0-16,-1 22 0,21-1 15,-21 21-15,22-21 0,-1 22 0,-21-1 16,43 43-16,-43-64 16,0 21-16,0 0 0,-21 1 0,0-1 15,21-21-15,-21 22 0,0-22 16,0 21-16,0-21 0,0 0 15,-21 1-15,0-1 0,-21 21 16,20-21-16,1-21 0,0 0 16,0 0-16,0 0 15,0 0-15,-1 0 0,1-21 0</inkml:trace>
  <inkml:trace contextRef="#ctx0" brushRef="#br0" timeOffset="25115.68">20849 3069 0,'0'0'0,"21"0"31,0 0-31,1 0 0,-1 0 16,21-21-16,-21 21 0,64-21 16,-43 21-16,22 0 0,-22-21 15,22 21-15,-22-21 0,21 21 0,-20-22 16,-1 1-16,22 21 0,-22-21 15</inkml:trace>
  <inkml:trace contextRef="#ctx0" brushRef="#br0" timeOffset="25356.55">21907 2582 0,'0'0'0,"0"22"15,0-1-15,0 0 16,0 0-16,0 21 0,22-20 15,-22 20-15,0-21 0,21 21 0,-21 1 16,21-22-16,-21 21 0,21 22 16,0-43-16,-21 0 0,21 21 15,-21-20-15,0-1 0,22-21 0,-22 21 16,0 0-16,21-21 0,-21 21 16,21-42-1,-21 0 1</inkml:trace>
  <inkml:trace contextRef="#ctx0" brushRef="#br0" timeOffset="25580.42">22331 2561 0,'0'0'16,"0"-21"-16,0 42 15,-21 22 1,21-22-16,-22 21 0,1-21 15,0 22-15,0-1 0,0 0 16,21 1-16,-21-1 0,-1 0 0,1-21 0,21 22 16,0-22-16,-21 0 0,21 0 15,-21 0-15,21 1 0,0-1 16,21-21 0,0-21-16</inkml:trace>
  <inkml:trace contextRef="#ctx0" brushRef="#br0" timeOffset="26100.12">22881 2244 0,'0'-21'15,"0"-1"1,21 22 0,-21-21-16,21 21 15,1-21-15,-1 21 16,0 0-16,-21 21 31,0 0-31,0 1 0,0-1 16,0 0-16,0 0 15,0 0-15,-21 0 0,0-21 16,-1 0-16,1 0 16,0 0-1,0 0-15,21-21 16,0 0-16,0 0 16,0 0-16,0 0 0,21 21 15,0-22-15,0 1 0,1 21 16,-1 0-16,0 0 0,0 0 15,0 0 1,0 0-16,-21 21 0,22 1 16,-22-1-16,0 0 0,0 0 0,0 0 15,0 0-15,0 22 0,-22-22 16,1 0-16,0 21 0,0-20 0,0-1 16,21 0-16,-43 0 0,22 0 15,0 0-15,21 1 0,-21-22 0</inkml:trace>
  <inkml:trace contextRef="#ctx0" brushRef="#br0" timeOffset="26547.86">23368 1842 0,'0'0'16,"0"-22"-16,0 1 15,21 21-15,0 0 16,0 0-16,22 0 0,-22 21 16,21 1-16,-21-1 0,22 0 15,-22 0-15,21 21 0,1 1 16,-22-22-16,0 21 0,21 1 0,-21-1 15,1 0-15,-22 22 0,21-22 16,0 22-16,-21-1 0,21 1 0,-21-1 16,0-21-16,0 22 0,0-1 15,0 1-15,-21-22 0,-43 64 16,43-64-16,-42 64 16,42-85-16,-22 22 0,1-1 0,0-21 15,-1 0-15,1 1 0,0-1 16,20 0-16,-20 0 0,21-21 0,-21 0 15,20 0 1,22-21-16,0 0 16,0 0-16,0-22 0,0 22 15,0 0-15,22-21 0,-1-1 0</inkml:trace>
  <inkml:trace contextRef="#ctx0" brushRef="#br0" timeOffset="27241.12">24024 1334 0,'0'0'0,"-21"0"0,42 0 32,0 0-32,22 0 15,-1 0-15,0 0 0,1 0 16,-1 0-16,21 0 0,-20 0 0,20 0 16,22 0-16,127 0 15,-149 0-15,1 0 16,-1 0-16,1 0 0,-22 0 15,0 0-15,1 0 0,-1 0 0,-21 0 16,0 0-16,0 0 0,1 0 16,-22 21-16,0 0 15,0 0-15,0 0 0,0 0 16,0 22-16,0-22 0,0 21 0,0 1 16,0 20-16,0-21 0,0 22 15,0-22-15,-43 85 16,22-84-16,21 20 0,-21 1 0,0-22 15,0 21-15,-1 1 0,1-1 0,0 1 16,21 21-16,0-22 0,-21 1 16,21-1-16,0 128 15,0-149-15,0 21 0,21 1 16,-21-22-16,0 22 0,21-1 16,0-20-16,-21 20 0,0-21 0,0 1 15,0-1-15,22 43 0,-22-22 16,0-42-16,0 1 15,0-1-15,-22 0 0,1-21 0,0 21 16,0-21-16,0 0 0,-22 0 0,1 21 16,0-21-16,-1 0 0,1 0 15,0 0-15,-1 0 0,1 21 16,0-21-16,-1 0 0,1 0 0,0 0 16,21 0-16,-22 0 0,22 0 15,-21 0-15,21 0 0,-1 0 0,-20 0 16,21 0-16,-21 0 0,-1 0 0,1 0 15</inkml:trace>
  <inkml:trace contextRef="#ctx0" brushRef="#br0" timeOffset="28357.18">1355 6752 0,'0'0'0,"21"-21"0,0 0 0,0 0 0,0 0 16,0-1-16,1 1 0,-22-21 15,21 21-15,-21 0 16,0 42 0,-21 0-16,-1 0 0,-20 21 15,21 1-15,-21-1 0,-1 22 16,1-1-16,-127 149 15,105-149-15,1 22 0,-1 0 16,-21-1-16,22 1 0,-1-22 0,1 1 16,-1-1-16,1 1 0,21-22 15,20 1-15,1-1 0,0-21 16,21 0-16,0 0 0,21-21 16,0-21-16,22 0 15,-22 0-15,21 0 0,1-22 16,-1 1-16,21 0 0</inkml:trace>
  <inkml:trace contextRef="#ctx0" brushRef="#br0" timeOffset="28660">1968 6519 0,'-63'85'15,"21"-43"1,20 1-16,-20-1 0,0 22 16,-22-1-16,22 1 0,-22 20 15,1-20-15,-1 20 0,1 1 0,-1 0 16,-20-1-16,20 1 0,22-21 16,-22-1-16,22 1 0,0-1 0,-1-21 15,22 1-15,0-1 0,0-21 16,0 0-16,21 22 0,21-64 31,0-1-31,0 1 0,22 0 0,-22-21 16,21-1-16,0 1 0</inkml:trace>
  <inkml:trace contextRef="#ctx0" brushRef="#br0" timeOffset="28968.75">2625 6562 0,'-43'21'32,"22"0"-32,0 0 0,0 22 0,0-1 15,-1 0-15,1 22 16,-21-22-16,21 22 0,-22-1 0,22 1 15,0-1-15,-21 1 0,21-1 0,-1 1 16,1-1-16,0-21 0,21 1 16,0-1-16,0 0 0,0-20 0,0-1 15,0 0-15,42-21 16,43 0-16,-64-21 16,22 0-16,-22-1 0,21 1 15,-21-21-15,22 21 0</inkml:trace>
  <inkml:trace contextRef="#ctx0" brushRef="#br0" timeOffset="29184.63">2095 7133 0,'0'0'0,"-21"21"0,0-21 31,42 0-31,0-21 15,1 21-15,20-21 0,0 21 0,1-21 16,-1 0-16,21 21 0,1-21 16,-22-1-16,22 22 0,-22-21 0,22 21 15,-22-21-15,0 0 0,-21 21 16,22 0-16</inkml:trace>
  <inkml:trace contextRef="#ctx0" brushRef="#br0" timeOffset="30268.63">3111 7345 0,'0'0'16,"22"0"-16,-1 0 0,0 0 16,0 0-16,0-21 0,0 0 15,1-1-15,-1 1 0,0 0 0,21 0 16,-21 0-16,1 0 0,-22-22 15,0 22-15,21 0 0,-21 0 16,0-22-16,0 22 0,0 0 0,-21-21 16,-1 21-16,1-1 0,0 1 0,0 0 15,-21 0-15,20 21 0,-20 0 16,-43 0 0,43 21-16,21 0 0,-21 0 0,20 1 15,1 20-15,0 0 0,-21 43 16,21-43-16,21 1 15,-22-1-15,22 0 0,0 1 0,0-22 16,0 21-16,0-21 0,0 0 0,22-21 16,-1 0-16,0 0 0,0 0 15,21 0-15,-20-21 0,20 21 0,-21-42 16,21 21-16,1 0 0,-1-22 16,-21 22-16,22-21 0,-1 21 0,-21-22 15,0 22-15,22-21 0,-22 21 0,-21-22 16,0 22-16,21 0 0,-21 0 15,0 0-15,0 42 32,0 0-32,0 0 15,0 21-15,0-20 0,0-1 16,0 0-16,0 21 0,0-21 16,0 22-16,21-22 0,-21 21 0,42 1 15,43 20 1,-43-42-16,-20-21 0,20 0 15,0 0-15,1 0 0,20 0 0,-21 0 16,1-21-16,-1 0 0,22 0 0,-22 0 16,0-1-16,1 1 0,-1 0 15,0-21-15,1 21 0,-22-1 16,0 1-16,0-21 0,-21 21 0,0 0 16,0-1-16,0-20 0,0 21 15,-42-21-15,21 42 0,-22-22 16,-20 22-16,42 0 15,-22 0-15,22 22 0,-21-1 0,-1-21 16,22 42-16,-21-21 0,0 0 0,20 1 16,1 20-16,-21-21 0,42 0 15,0 0-15,0 22 0,0-22 16,0 0-16,42-21 0,-21 0 16,1 0-16,-1 0 15,0 0-15,21 0 0,-21 0 0,1 0 0,-1 0 16,21 0-16,-21 0 0,0 0 15,1 21-15,-1 0 0,0 1 16,0-1-16,0 0 0,0 0 0,1 21 16,-1 1-16,0-22 0,0 21 15,0 43-15,22 42 16,-43-85-16,0 22 0,0 20 16,0-20-16,0-1 0,0-20 15,0 20-15,0 1 0,-22-22 16,1 22-16,0-22 0,0 21 0,-21-20 15,-1-1-15,1 0 0,0 1 16,-1-1-16,1-21 0,-22 22 0,1-22 16,21 0-16,-43 0 0,21-21 15,-20 0-15,20 0 0,1 0 0,-22-21 16,22 21-16,-1-42 0,22 20 16,-22 1-16,43-21 0,-21 0 0,21-1 15,-1-20-15,1-1 0,21-63 16,0 64-16,0-1 0,21 1 15,1-1-15,20 1 0,85-128 16,-64 128-16,1-1 0</inkml:trace>
  <inkml:trace contextRef="#ctx0" brushRef="#br0" timeOffset="30784.07">4720 6773 0,'-21'0'0,"42"0"0,-42-21 0,0 21 15,0 0-15,-1 21 16,1-21-16,21 22 0,-21-1 0,21 0 16,0 21-16,0-21 0,0 1 15,0 20-15,0-21 0,0 0 0,0 0 16,0 1-16,0 20 0,0-21 15,0 0-15,0 0 0,0 1 16,-21-44 15,0 1-15,21 0-16,0 0 0,0 0 16,0 0-16,0-22 0,0 22 15,0 0-15,21-21 0,0 20 0,0-20 16,0 21-16,22-21 0,-1 20 0,0-20 15,1 21-15,-1 0 0,0 0 16,1-1-16,41 22 0,-41 0 16,20 22-16,-42-1 0,22 0 15,-22 21-15,0-21 16,0 22-16,-21-1 0,0-21 0,0 22 16,0-1-16,0 0 0,0-21 0,-21 22 15,0-22-15,0 0 0,21 0 16,-21 0-16,-1 1 0,22-1 0,-21-21 15,21-21 1,21-1 0,-21 1-16,22 0 0</inkml:trace>
  <inkml:trace contextRef="#ctx0" brushRef="#br0" timeOffset="31313.77">6032 6710 0,'0'0'15,"0"-21"-15,-21 0 0,0-1 16,0 1-16,0 0 0,-22-21 16,22 42-16,-21-21 15,21 21-15,0 0 0,-43 0 16,43 21-16,-21-21 0,20 42 0,-20-21 0,21 0 15,0 22-15,-22-1 0,1 43 16,42-22 0,0-20-16,0-1 0,0 0 0,0 1 15,0-1-15,21-21 16,0 0-16,22 0 0,-22-21 0,0 0 16,21 0-16,-20 0 0,20 0 0,0 0 15,-21-21-15,22 21 0,-1-21 16,-21 0-16,22 0 0,-22 0 0,21-22 15,-21 22-15,0 0 0,1-21 0,-22 20 16,21-62-16,-21 63 16,0-22-16,0 22 0,0-21 0,0 21 15,-21 21 1,21 42 0,0-21-16,0 0 0,-22 22 15,22-22-15,0 21 0,0-21 0,0 22 16,0-22-16,0 0 0,22 0 15,-1 21-15,0-20 0,21-1 16,-21-21-16,1 0 0,-1 0 0,0 0 16,0 0-16,21 0 0,-20 0 0,-1 0 15,0-21-15,21-1 0,-21 1 16,1 0-16,-1 0 0</inkml:trace>
  <inkml:trace contextRef="#ctx0" brushRef="#br0" timeOffset="31876.45">6562 6477 0,'0'169'15,"0"-126"1,0-22-16,0 21 0,0-21 16,0 1-16,0 20 0,0 0 15,0-21-15,0 1 0,0-1 16,0 0-16,-22-21 31,1 0-31,21-21 16,0 0-1,0-1-15,0 1 0,0 0 0,0 0 16,0 0-16,0-22 0,0 22 0,21-42 16,1 20-16,-1 22 15,21 0-15,-21-21 0,22 21 0,20-1 16,-21 22-16,1 0 0,-1 0 15,0 0-15,-20 0 0,20 22 16,0-1-16,-21 0 0,1 0 0,-1 0 16,-21 0-16,0 22 0,21-22 0,-21 21 15,0-21-15,0 1 16,0-1-16,0 0 0,0 0 0,0 0 16,0 0-16,0 1 0,0-1 15,-21-21 1,0 0-1,21-21-15,-22-1 16,22 1-16,0 0 0,0-21 16,0 21-16,0-1 0,22-20 15,-1 0-15,0 21 0,0-22 0,0 1 16,22 0-16,-22-1 0,21 22 16,-21-21-16,22 21 0,-1-1 0,0 22 15,1 0-15,-1 0 0,0 0 0,1 0 16,-22 22-16,21-1 15,-21 21-15,0-21 0,1 22 0</inkml:trace>
  <inkml:trace contextRef="#ctx0" brushRef="#br0" timeOffset="31988.39">7747 6646 0,'0'85'16,"0"-64"-16,0-169 0,0 190 0,0 107 0,0-128 15,0 0-15,-64 64 16,43-85 0,21 21-16,-21-21 0,21-21 31,0-1-31,21 22 0,0-21 0</inkml:trace>
  <inkml:trace contextRef="#ctx0" brushRef="#br0" timeOffset="32357.18">8234 6519 0,'0'0'16,"21"-21"-16,0 0 0,0 21 0,0-21 0,1 0 15,-1 21-15,0-21 0,0-1 16,-21 1-16,21 0 0,-21 0 0,0 0 16,0 0-16,0-1 15,0 1-15,-21 21 0,0 0 16,0 0-16,-22 0 0,22 21 0,-21 1 15,21-1-15,-22 21 0,-20 64 16,21-43 0,20-20-16,22-1 0,0 0 0,0 1 15,0-22-15,0 0 0,0 21 16,0-20-16,22-1 0,-1 0 0,0 0 16,0-21-16,0 0 0,0 21 0,22-21 15,-22 0-15,0 0 16,0 0-16,0-21 0</inkml:trace>
  <inkml:trace contextRef="#ctx0" brushRef="#br0" timeOffset="33247.3">9737 5482 0,'0'0'0,"-64"0"31,85 0-15,0 0-16,22 0 15,-22 0-15,21 0 0,22 0 0,-22 0 16,0 0-16,22-21 0,-22 21 0,22 0 16,-22 0-16,0 0 0,22 0 15,-43 0-15,0 0 0,-42 0 31,-21 0-15,21 0-16,-22 0 0,1 0 0,0 0 16,-1 0-16,1 0 0,0 0 0,-1 0 15,1 0-15,0 0 0,20 0 16,-20 0-16,21 0 0,-21 0 16,20 0-16,1 0 0,0 0 0,0 0 15,0 0 1,21 21-16,-21 0 0,-1 1 15,1-1-15,0 0 0,21 21 16,0 1-16,-21-1 0,0 0 16,21 1-16,-21-1 0,21 0 0,0 22 15,-22-22-15,1 22 0,0 41 16,21-62-16,0 20 0,-21 1 16,0 20-16,0-20 0,21-1 0,0 22 15,-22-21-15,22-1 0,-21 1 16,21-1-16,0 1 0,0-1 0,0 1 15,0-1-15,0 1 0,0-1 0,21 1 16,1-1-16,-1-21 16,0 22-16,0-22 0,0-21 0,0 22 15,1-22-15,-1 0 0,21 0 0,-21 0 16,22-21-16,-22 0 0,21 0 0,0 0 16,-20-21-16,20 21 0,0-21 15,-21 0-15,22 0 0,63-85 16,-22 21-1,-63 22-15,22 20 0</inkml:trace>
  <inkml:trace contextRef="#ctx0" brushRef="#br0" timeOffset="33569.11">10583 6117 0,'0'0'0,"-21"0"0,0 0 16,21-21-16,-21 21 0,0 0 16,-1 0-16,1 0 0,0 0 0,0 0 15,-21 21-15,20 0 0,-20 1 16,21-1-16,0 0 0,-22 0 0,22 21 16,0 1-16,-21 41 0,21-41 15,-1 20-15,22-20 0,-21-1 16,21 0-16,0 1 0,0-1 0,0 21 15,0-20-15,21-22 16,22 0-16,-22 0 0,0-21 0,21 21 16,-20-21-16,20 0 0,0 0 15,-21 0-15,22 0 0,-1 0 0,-21-21 16,43-21-16,-22 21 0,0 0 16</inkml:trace>
  <inkml:trace contextRef="#ctx0" brushRef="#br0" timeOffset="34309.29">10922 6371 0,'0'0'16,"0"-21"-16,0 0 0,0 0 0,-21 21 31,0 21-15,21 0-16,-22 21 0,22-20 0,0 20 16,-21-21-16,21 21 0,0 1 0,0-1 15,0 0-15,0-20 0,0 20 16,0-21-16,0 0 0,21 22 15,1-22-15,-1-21 0,0 0 16,0 0-16,0 0 0,0 0 16,1 0-16,20 0 0,-21 0 0,-21-21 15,21 21-15,0-22 0,-21 1 16,0 0-16,0 0 0,0-21 16,0 20-16,0 1 0,-21 0 0,0-21 15,0 21-15,0-1 0,0-20 16,-22 0-16,43 21 0,0-1 15,0 1-15,0 0 0,0 0 16,21 0-16,1 21 0,-1-21 16,0 21-16,21 0 0,1 0 0,-22 0 15,21 0-15,0 0 0,-20 0 16,20 0-16,-21 0 0,43 42 16,-43-21-16,0 21 0,-21-20 0,0 20 15,21 0-15,-21 1 16,21-22-16,-21 21 0,0 0 0,0-20 0,0 20 15,0-21-15,0 0 0,0 0 16,0 1-16,0-1 16,-21-21-16,0 0 15,0 0 1,21-21-16,0-1 16,0 1-16,0 0 0,0-21 0,0 21 15,0-22-15,0 22 0,21-21 0,0-1 16,0 1-16,0 0 0,-21-1 15,43 22-15,-22-21 0,0 21 0,21 0 16,-20-1-16,20 1 0,-21 0 0,21 21 16,43 0-16,-43 0 15,1 0-15,-22 21 0,0 0 0,0 1 16,0 20-16,-21-21 0,0 21 16,0 1-16,0-1 0,0 0 15,0-20-15,0 62 0,-21-63 16,21 22-16,0-22 0,-21 21 15,0-21-15,21-42 47,0 0-47,0 0 16,21 0-16</inkml:trace>
  <inkml:trace contextRef="#ctx0" brushRef="#br0" timeOffset="34564.15">12488 5842 0,'0'-21'0,"0"42"0,0-63 0,-21 42 15,0 21-15,0 0 16,21 0-16,-21 22 0,-1-1 16,22 0-16,-21 1 0,0-1 0,21 21 15,-21-20-15,0 20 0,0-20 0,-1 20 16,22 1-16,-21-22 0,21 0 15,0 22-15,0-1 16,0-20-16,0-22 0,21 21 16,1-21-16,-1-21 0,0 0 0,0 0 15,0 0-15,0 0 0,1 0 16,-1 0-16,0-21 0,0 0 0</inkml:trace>
  <inkml:trace contextRef="#ctx0" brushRef="#br0" timeOffset="34732.15">12171 6223 0,'-21'0'15,"42"0"-15,-21 0 16,21 0 0,0 0-16,21 0 0,-20-21 15,-1 21-15,21-21 0,-21 21 0,22-21 16,-22 21-16,21-22 0</inkml:trace>
  <inkml:trace contextRef="#ctx0" brushRef="#br0" timeOffset="35594.29">13039 6287 0,'0'0'0,"63"-43"31,-63 22-31,0 0 0,21 21 0,-21-21 0,0 0 16,0-1-16,0 1 15,0 0-15,-21 0 0,0 0 16,0 21-16,0-21 0,-22 21 0,22 0 16,0 0-16,-21 0 0,20 0 15,-20 0-15,21 21 0,0 0 0,-43 21 16,43 1-16,0-1 0,0 0 15,21 1-15,0-1 0,0 21 16,0-20-16,0-1 0,0 0 16,0 1-16,0-1 0,0-21 0,21 0 0,0 1 15,0-1-15,43-21 16,-43 0-16,0 0 0,21 0 0,-20 0 16,20-21-16,-21-1 0,21 1 15,22-21-15,-43 21 16,21 0-16,-20-22 0,-1 22 0,0-21 15,0-1-15,0 22 0,-21-21 0,21 21 16,-21-22-16,0 22 0,0 0 16,0 0-16,0 0 0,0 0 15,-21 21-15,21 21 16,-21 0-16,0 0 16,21 21-16,0-20 0,0 20 0,0-21 15,0 21-15,0 1 0,0-22 0,0 21 16,0 1-16,21-22 15,0 0-15,0 0 0,1 0 0,-1 0 16,0-21-16,0 0 0,0 0 0,0 0 16,1 0-16,20 0 0,-21 0 15,0-21-15,0 21 0,22-21 0,-22 0 16,0 0-16,0 0 0,0-22 0,22 22 16,-43-21-16,21 21 0,0-22 15</inkml:trace>
  <inkml:trace contextRef="#ctx0" brushRef="#br0" timeOffset="35773.89">13758 6329 0,'0'-85'16,"0"64"-1,0 0-15,0 148 0,0-233 16,0 127 0,0 22-16,0-22 0,0 0 15,-21 21-15,21-21 0,-21 22 0,0-22 16,21 21-16,0-21 0,0 1 16,-21-1-16,21 0 0,-22 0 0,22 0 15,0 0-15,0-42 31,0 0-15,0 0-16,0 0 0,0 0 16</inkml:trace>
  <inkml:trace contextRef="#ctx0" brushRef="#br0" timeOffset="35932.79">13695 6117 0,'0'-21'0,"0"42"0,21-84 0,-21 42 15,0-1-15,0 44 47,21-1-31,0-21-16,-21 21 0,21 0 15,1-21-15,-1 21 0,0-21 16,0 21-16</inkml:trace>
  <inkml:trace contextRef="#ctx0" brushRef="#br0" timeOffset="36393.78">14203 6244 0,'0'0'0,"-43"106"31,22-85-31,21 0 0,0 1 16,0-1-16,0 21 0,0-21 0,-21 0 15,21 1-15,0-1 0,0 21 16,0-21-16,0 0 0,-21 1 0,21-1 15,-21 0-15,21-42 47,0 0-47,0-1 0,0 1 0,0-21 16,0 21-16,0-22 0,0 1 16,21 0-16,0 21 0,0-22 15,0 1-15,1 0 0,20 20 0,-21-20 16,21 21-16,1 0 0,-1 0 0,0 21 15,1 0-15,-1 0 16,0 0-16,-20 0 0,20 0 0,-21 21 0,21 0 16,-20 0-16,-1 0 0,0 22 0,-21-1 15,0-21-15,0 21 0,0 1 16,0-1-16,0 0 0,0-20 0,-21 20 16,0-21-16,21 21 0,0-20 0,-22-1 15,22 0-15,-21-21 0,21 21 16,-21-21-1,21-21 1,0 0-16,21 0 0</inkml:trace>
  <inkml:trace contextRef="#ctx0" brushRef="#br0" timeOffset="36792.55">15430 6117 0,'0'0'0,"-42"-21"32,21 21-32,0 0 0,-22 0 15,22 0-15,-21 0 0,0 21 0,-1 0 16,1-21-16,0 22 0,20-22 0,1 21 16,0 0-16,0-21 0,21 21 15,0 0-15,0 0 0,21-21 16,0 0-16,22 22 0,-22-22 0,21 0 15,0 21-15,1 0 0,-1-21 16,0 21-16,1 0 0,-1 0 0,-21 1 16,22-1-16,-22 0 0,21 0 0,-21 0 15,-21 22-15,0-22 16,0 0-16,0 0 0,0 0 0,0 0 16,-21 1-16,-42 20 0,20-42 15,22 21-15,-21-21 0,-1 0 0,1 0 16,0 0-16,21 0 0,-22 0 15,22 0-15,0 0 0,0 0 0,0-21 16,-1 0-16,1 21 0,21-21 0,0-1 16,0 1-16,0 0 0,0 0 15,0 0-15</inkml:trace>
  <inkml:trace contextRef="#ctx0" brushRef="#br0" timeOffset="37432.66">16912 5461 0,'0'-21'0,"0"42"0,21-63 16,0 21-16,-21-1 0,0 1 15,0 0-15,0 0 0,0 0 0,0 0 16,-21 21-16,0-22 0,0 22 15,0 0-15,-22 0 0,22 0 0,-21 0 16,0 22-16,-22-1 0,22 21 0,-22 0 16,1 1-16,-1-1 0,1 22 15,-1-1-15,1 22 0,-1-22 0,22 22 16,-22-22-16,22 22 0,0-21 16,21 20-16,-22 1 0,22 0 0,0-1 15,21 1-15,0 0 0,0-22 0,0 1 16,0-1-16,0 1 15,21-22-15,0 0 0,0 1 0,22-1 16,-1-21-16,0 0 0,22 0 0,-22-21 16,22 0-16,-22 0 0,22 0 0,-22 0 15,21 0-15,-20-21 0,-1 0 16,0 0-16</inkml:trace>
  <inkml:trace contextRef="#ctx0" brushRef="#br0" timeOffset="37730.86">17060 5779 0,'0'0'0,"0"-43"0,0 22 0,0 0 16,-21 21-16,0 0 0,0 0 0,0 0 16,-1 0-16,-20 63 15,42-41-15,-21 20 0,21 0 16,-21 1-16,0-1 0,21 21 15,0-20-15,-22-1 0,1 22 0,21-22 16,-42 106 0,42-63-16,0-43 0,0 0 15,0-20-15,0-1 0,21 0 0,0 0 16,0-21-16,1 0 0,-1 0 16,0 0-16,0-21 15,0 0-15,22 0 0,-43-1 0,21 1 16,0 0-16</inkml:trace>
  <inkml:trace contextRef="#ctx0" brushRef="#br0" timeOffset="37916.76">16637 6223 0,'0'0'16,"-21"0"-16,0 0 0,21 21 15,21-21 1,0 0-16,0 0 0,0 0 15,0 0-15,22 0 0,-22 0 16,21 0-16,-21 0 0,22-21 0,-1 0 16,0 21-16,-20-21 0,20 21 15,0-21-15</inkml:trace>
  <inkml:trace contextRef="#ctx0" brushRef="#br0" timeOffset="38295.94">17251 6223 0,'0'21'16,"21"-21"15,0 0-31,0 0 16,0-21-16,1 21 0,-1-21 0,0 0 15,21 21-15,-21-21 0,1 21 0,-1-22 16,0 22-16,0-21 0,-21 0 15,0 0-15,0 0 16,-21 21-16,0 0 16,0 0-16,-1 0 0,1 0 0,-21 21 15,21-21-15,0 21 0,21 0 16,-22 22-16,1-22 0,21 0 16,-21 21-16,21-21 0,0 22 0,0-1 15,0-21-15,0 22 0,0-22 0,0 0 16,0 0-16,21 0 0,0 0 15,1-21-15,-1 0 0,0 0 0,21 0 16,1 0-16,-22 0 0,21 0 0,0 0 16,-20 0-16,20-21 0,0 0 15,-21 0-15,1 0 0</inkml:trace>
  <inkml:trace contextRef="#ctx0" brushRef="#br0" timeOffset="38796.07">17843 6117 0,'0'0'0,"0"-21"15,0 0-15,43 0 32,-43 0-32,21 21 0,0 0 0,0 0 15,22 0-15,-22 0 0,0 0 16,0 21-16,21 0 0,-20-21 0,-1 21 16,0 0-16,0 22 0,0-22 0,-21 0 15,0 21-15,0-21 0,0 22 16,0-22-16,-21 21 0,0-21 15,0 22-15,0-22 0,-22 0 0,22 0 16,0 0-16,0 1 0,21-1 16,-21-21-16,-1 0 15,22-21 1,0-1-16,0 1 16,22 0-16,-1 0 0,0 0 0,0 0 15,0-22-15,0 22 0,1-21 0,-1 21 16,0-22-16,21 22 0,-21-21 15,22-1-15,-1 1 16,-21 42-16,-21-42 0,21 42 0,-21 21 31,-21 0-31,0 0 0,0 0 16,0 1-16,-22 41 0,22-21 16,21-20-16,-21 20 0,21-21 15,-21 21-15,21 1 0,0-22 0,0 0 16,0 21-16,0-20 0,0-1 15,21 0-15,0-21 0,43 0 16,20 0 0,-41 0-16,-1-21 0,0 0 0,-20-1 15,20 1-15</inkml:trace>
  <inkml:trace contextRef="#ctx0" brushRef="#br0" timeOffset="39104.08">18944 5567 0,'0'-21'16,"0"42"-16,0-63 0,-21 42 0,0-22 0,0 22 15,-1 0-15,1 0 16,0 22-16,0-1 0,0 21 16,0-21-16,-1 64 0,22-43 15,0 22-15,0-22 0,0 22 0,0-22 16,0 21-16,0-20 0,-21 20 0,21-20 15,0-1-15,0 0 16,0 1-16,0-22 0,0 21 0,0 0 16,0-20-16,0-1 0,0 0 0,0 0 15,21-21-15,1 0 16,-1 0-16,0 0 0,0 0 16,0-21-16,0 0 0,1 0 15,-1-1-15,-21 1 0,0 0 16,0 0-16</inkml:trace>
  <inkml:trace contextRef="#ctx0" brushRef="#br0" timeOffset="39280.35">18690 6033 0,'0'0'0,"-21"0"0,42 0 47,0 0-47,0 0 15,22 0-15,-22 0 0,0 0 16,21 0-16,-20 0 0,20 0 0,-21 0 16,21 0-16,-20 0 0</inkml:trace>
  <inkml:trace contextRef="#ctx0" brushRef="#br0" timeOffset="39544.25">19537 5863 0,'0'0'0,"-21"0"16,-64 0 0,64 21-16,0-21 15,-1 22-15,-20 20 0,21 0 16,21-21-16,-21 22 0,0-22 16,-1 21-16,22 1 0,0-22 0,0 21 15,-21-21-15,21 22 0,0-22 16,0 21-16,0-21 0,0 0 0,0 22 15,21-22-15,1-21 0,-1 21 16,0 0-16,0-21 0,0 0 0,22 0 16,-1 0-16,-21 0 0,21 0 15,1 0-15,-1-21 0</inkml:trace>
  <inkml:trace contextRef="#ctx0" brushRef="#br0" timeOffset="39860.08">19960 5821 0,'0'-21'0,"0"42"0,21-42 0,0 21 15,1 0 1,-1 0-16,0 0 0,21 0 16,-21 21-16,1 0 0,-1 0 15,0 0-15,21 1 0,-21 20 0,1-21 16,-1 21-16,-21 1 0,21-1 0,-21-21 15,21 22-15,-21-1 0,0 0 16,0-21-16,0 22 0,-21-1 0,0-21 16,0 22-16,-1-22 0,-20 21 0,21-21 15,0 0-15,-22 1 0,-20-1 16,21 0 0,20-21-16,22-21 31,22 0-31,-1-1 0</inkml:trace>
  <inkml:trace contextRef="#ctx0" brushRef="#br0" timeOffset="40389.69">20807 6414 0,'0'0'0,"-21"21"31,21-42 0,0-1-31,21 22 16,0-21-16,0 21 0,0 0 16,0-21-16,1 21 0,-1 0 15,-21 21 1,0 0-1,0 1-15,0-1 16,0 0-16,0 0 0,-21-21 16,21 21-16,-43 0 0,22-21 15,0 0 1,0 0 0,21-21-1,0 0 1,0 0-16,0 0 0,0 0 15,21-1-15,0 1 0,0 0 16,0 0-16,22 0 16,-22 21-16,0 0 0,0 0 15,0 21-15,-21 0 0,0 0 16,0 0-16,0 22 0,0-22 16,0 21-16,0 1 0,0-22 0,-21 21 15,0 0-15,0-20 0,-21 20 0,-1-21 16,-41 21-16,62-20 15,-20-1-15,0-21 0,-1 0 16,22 21-16</inkml:trace>
  <inkml:trace contextRef="#ctx0" brushRef="#br0" timeOffset="41208.87">21653 5503 0,'-42'43'31,"42"-22"-31,0 0 16,21-21-1,0 0 1,1 0-16,-1 0 0,0 0 0,0 0 15,0-21-15,0 21 0,1-21 16,-1 21-16,0-21 0,0-1 0,0 1 16,-21 0-16,0 0 15,0 0-15,0 0 0,0-1 16,-21 22 0,0 0-16,0 0 15,21 22-15,0-1 0,0 0 16,0 0-16,0 0 0,0 22 15,0-22-15,0 0 16,0 0-16,21 0 16,0-21-16,0 0 15,0 0-15,1 0 0,-22-21 0,21 0 16,0 0-16,-21 0 0,0-1 16,0 1-16,0 0 15,0 0-15,0 0 16,-21 21-16,0 0 0,-1 0 15,1 0-15,0 0 0,0 21 16,0 0-16,0 21 0,21-20 16,-22 20-16,1 0 0,21 1 15,0-22-15,-21 21 0,21 0 0,0 1 16,0-1-16,0 0 0,0-20 16,0 20-16,0-21 0,0 0 15</inkml:trace>
  <inkml:trace contextRef="#ctx0" brushRef="#br0" timeOffset="41561.75">22437 5821 0,'0'0'0,"-22"0"0,1-21 16,0 21-16,0 0 15,0 0-15,0 0 0,-1 21 0,1-21 16,21 21-16,-21 0 0,0 22 16,0-22-16,0 21 0,-1 0 0,22-20 15,-21 20-15,0 0 0,0 1 0,21-1 16,0 0-16,-21 1 0,21 20 16,-21-21-16,21-20 0,0 20 0,0 0 15,0-21-15,21 22 0,0-22 16,0 0-16,0 0 0,64 0 15,-22-21 1,-41 0-16,20 0 0,-21-21 0,21 21 16,-20-21-16,-1 0 0,21-21 15,-21 20-15,-21 1 0,0-21 16,0 21-16,0 0 0</inkml:trace>
  <inkml:trace contextRef="#ctx0" brushRef="#br0" timeOffset="41739.65">21886 6223 0,'0'0'0,"0"21"16,21-21-16,1 0 15,-1 0-15,21 0 16,0 0-16,1 0 0,-22 0 16,21 0-16,1 0 0,-1 0 0,21 0 15,-20 0-15,20-21 0,-20 21 0,20-21 16,22 21-16</inkml:trace>
  <inkml:trace contextRef="#ctx0" brushRef="#br0" timeOffset="41952.54">22818 6011 0,'0'22'15,"0"-1"1,21 0-16,-21 0 0,21 21 15,-21-20-15,0-1 0,21 0 0,0 21 16,-21-21-16,21 1 0,-21 20 16,22-21-16,-1 0 0,-21 0 0,0 1 15,21-1-15,0 0 0</inkml:trace>
  <inkml:trace contextRef="#ctx0" brushRef="#br0" timeOffset="42173.42">23262 5969 0,'0'0'0,"0"-21"0,21 0 16,-21 42 0,0 0-1,0 0-15,-21 22 0,0-22 16,21 21-16,-21-21 0,0 22 0,-22 20 15,22-42-15,0 22 0,0-22 16,0 0-16,-1 0 16,22 0-16,0 0 15</inkml:trace>
  <inkml:trace contextRef="#ctx0" brushRef="#br0" timeOffset="42726.1">23707 5525 0,'0'0'0,"-64"21"31,43-21-31,0 0 16,0 0-16,21-21 47,0-1-47,21 1 16,0 21-16,0-21 15,0 21-15,0 0 16,-21 21-1,0 0 1,0 1-16,0-1 0,0 0 16,0 0-16,0 0 15,0 0-15,-21-21 0,0 0 16,0 0 0,0 0-16,0 0 15,21-21-15,0 0 16,21 0-16,0 21 15,0-21-15,0 21 0,-21-21 0,21 21 16,1 0-16,-1 0 0,0 0 16,0 0-16,-21 21 15,0 0-15,21 0 0,-21 0 16,0 22-16,0-22 0,0 21 16,-21 0-16,0-20 0,0 20 0,0-21 15,-1 0-15,-41 22 16,42-22-16</inkml:trace>
  <inkml:trace contextRef="#ctx0" brushRef="#br0" timeOffset="43160.85">23855 5207 0,'0'0'0,"0"21"0,0 0 15,21-21 1,0 0-16,0 0 16,0 0-16,22 22 0,-22-22 0,21 0 15,1 0-15,-22 21 0,42 0 16,-20 0-16,-22 0 15,0 0-15,0 1 0,0 20 0,0-21 16,1 21-16,-22 1 0,0 20 16,0 22-16,0-22 0,0 43 15,0-63-15,-22 20 0,1-21 16,0 1-16,21-1 0,-21 0 16,0 1-16,0-22 0,-43 64 15,22-43-15,21-21 0,-1-21 16,1 21-16,-21 0 0,0-21 15,20 0-15,1 0 16,0 0-16,21-21 16,0 0-16</inkml:trace>
  <inkml:trace contextRef="#ctx0" brushRef="#br0" timeOffset="43808.48">24363 4868 0,'0'0'0,"-21"-42"31,42 42-31,0-21 15,21 21-15,1 0 0,-1 0 16,21-21-16,1 21 0,-1 0 16,149 0-16,-148 0 15,-22 0-15,21 0 0,-20 0 0,-1 0 16,0 0-16,-20 0 0,-1 0 16,0 0-16,-21 21 0,0 0 15,0 0-15,0 0 0,0 1 16,0-1-16,0 0 0,0 0 15,0 0-15,0 43 16,0-43-16,21 0 0,-21 21 16,0-20-16,0 20 0,0 0 0,0-21 15,21 22-15,-21-1 0,0 0 0,0 1 16,0-1-16,0 106 16,0-84-16,0-22 0,0 64 15,0-43-15,0-20 16,21-1-16,-21 22 0,0-22 0,0 0 15,0 1-15,0-22 0,0 21 0,0 0 16,0 1-16,0-22 0,0 21 16,-21-21-16,0 43 15,0-43-15,21 0 0,-21 0 0,0-21 0,-1 22 16,1-1-16,0-21 16,0 21-16,0-21 0,-22 0 0,22 21 15,-21-21-15,21 0 0,-22 0 0,1 0 16,0 0-16,21 0 15,-22 0-15,1 0 0,0 0 0,20 0 0,-20 0 16,21 0-16,0 0 0,0 0 0</inkml:trace>
  <inkml:trace contextRef="#ctx0" brushRef="#br0" timeOffset="43962.4">24892 6731 0,'0'21'15,"-21"-21"17,0 0-32,-1 0 0,1 0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09:45:38.5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3154 529 0,'0'-21'16,"0"0"0,0 0-1,0 0-15,0-1 16,-21 22-1,21-21-15,-22 0 16,22 42 47,0 0-63,0 22 0,0-22 0,0 21 15,0-21-15,0 22 0,0 20 16,-21-20-16,21-1 0,-21 21 15,21-20-15,-21 20 0,0-20 0,0 20 16,21-21-16,-22 1 0,1-1 0,21 0 16,0 1-16,0-1 0,-21-21 15,21 0-15,0 1 0,0-1 16,0 0-16,0 0 0,0 0 16,21-21-1,-21-21 1,0 0-16,21 0 0,-21 0 15,22-1-15</inkml:trace>
  <inkml:trace contextRef="#ctx0" brushRef="#br0" timeOffset="548.67">2963 656 0,'0'0'0,"-42"-84"31,42 62-31,0 1 16,0 0-16,0 0 0,21 21 15,0 0-15,0 0 16,1 0-16,20 0 0,-21 0 0,64 21 16,-1 21-1,-41 1-15,-1-1 0,0 0 0,1 1 16,-1-1-16,0 0 0,-20 22 15,20-22-15,-21 22 0,0-22 0,0 0 16,1 22-16,-1-22 16,-21 22-16,21-22 0,-21 0 15,0-20-15,0-1 0,0 0 16,0 0-16,0 0 0,0 0 16,0-42 15,0 0-31,0 0 0,0 0 0,0 0 15,0-22-15,0 1 0,0 0 16,0-22-16,0 22 0,0-22 0,0 1 16,0-1-16,0 1 0,0 20 15,0-20-15,21-1 0,-21 22 0,21-21 16,0 20-16,1 22 16,-22-21-16,21 21 0,0-1 15,-21 1-15,0 0 0,0 0 0,21 21 16,-21 21-1,21 0-15,-21 0 16,0 1-16,0-1 0,0 0 0,21 0 16,-21 0-16,22 0 0,-22 1 15,0-1-15</inkml:trace>
  <inkml:trace contextRef="#ctx0" brushRef="#br0" timeOffset="1003.42">4212 1016 0,'-85'0'16,"64"0"0,0 0-16,0 21 0,0 0 15,0 1-15,-1-1 0,1 21 0,-21-21 16,21 0-16,0 22 0,21-22 15,0 21-15,-22-21 0,22 1 0,0-1 16,0 0-16,0 0 0,0 0 16,22 0-16,-1-21 0,0 0 15,0 22-15,0-22 0,0 0 0,22 0 16,-22 0-16,0 0 0,21-22 16,1 1-16,-22 0 0,21 0 0,-21 0 15,1 0-15,-1-1 0,0 1 16,0-21-16,-21 0 0,0-22 15,0 22-15,0-1 0,-21 1 16,0 0-16,0 21 0,-1-1 0,-20 1 16,21 0-16,0 21 15,-22 0-15,22 0 0,-21 0 16,21 21-16,0 0 0,-1 1 16,1-1-16,21 0 0,0 0 15,0 0-15,0 0 0,0 1 16,21-1-16,1-21 0,-1 0 15,0 0-15,0 0 0</inkml:trace>
  <inkml:trace contextRef="#ctx0" brushRef="#br0" timeOffset="1503.94">4635 910 0,'-21'0'31,"21"21"-31,0 1 0,0-1 0,0 21 16,0 0-16,0-20 15,0-1-15,0 21 0,0-21 16,0 0-16,0 1 0,0 20 0,0-21 16,0 0-16,0 0 0,0 1 0,0-1 15,0 0-15,0 0 0,0 0 31,-21-21-31,0 0 16,21-21 0,0 0-16,-21 21 0,21-21 0,-21 0 15,21-1-15,0-20 0,0 21 16,0-21-16,0-1 0,0 1 0,21 21 16,0-22-16,0 1 0,21 0 15,-20-1-15,20 22 0,21-21 0,-20 21 16,20 0-16,1-1 0,-1 22 0,-20 0 15,20 0-15,-21 0 0,22 22 16,-22-1-16,-21 21 0,22-21 0,-22 22 16,0-1-16,0 0 15,-21 1-15,0-1 0,0 0 0,0 1 0,0-22 16,-21 21-16,0-21 16,21 0-16,-21 1 0,21-1 0,-21 0 15,21-42 16</inkml:trace>
  <inkml:trace contextRef="#ctx0" brushRef="#br0" timeOffset="3003.84">7154 529 0,'0'0'0,"0"-21"0,0 0 16,0 0-16,0 0 16,0-1-16,0 1 0,0 0 15,0 0-15,0 0 0,0 0 0,-21-1 16,21 1-16,0 0 15,0 42 1,0 0 0,0 1-16,0 20 0,0 0 0,0 1 15,0-1-15,0 21 0,0 1 16,0-22-16,0 43 0,0-22 0,0 1 16,-21-1-16,21 1 0,-21-1 15,21 43-15,0-63 0,0-1 16,-21 0-16,21 1 0,0-22 15,-22 21-15,22-21 0,0 0 16,-21-21 15,21-21-31,0 0 16,0 0-16,0 0 0,0 0 0,0-22 16,0 1-16,0 21 0,0-22 15,0 1-15,0 0 0,21-1 0,1 1 16,-22 0-16,21 21 0,0-22 15,0 22-15,21 0 0,-20 0 0,-1 21 16,21 0-16,-21 0 16,22 0-16,-1 0 0,-21 0 0,21 21 15,1 0-15,-1 21 0,0-20 16,1-1-16,-22 21 0,21 0 0,-21-20 16,1 20-16,-22 0 0,0 1 15,0-22-15,-22 42 0,1-20 16,-21-22-16,0 0 0,20 0 0,-20 21 15,0-42-15,-1 22 0,22-1 16,-21-21-16,0 21 0,20-21 0,1 0 16,0 0-16,-21 0 0,21 0 15,-1 0-15,1 0 16,21-21-16,0 0 31,21-1-15,1 1-16,-1 0 15,0 0-15</inkml:trace>
  <inkml:trace contextRef="#ctx0" brushRef="#br0" timeOffset="3480.57">7768 1016 0,'0'0'0,"0"-21"0,0 0 0,0 0 16,0-1-16,0 1 15,0 0-15,0 0 0,21 21 0,0-21 16,-21 0-16,22 21 0,20 0 16,-21 0-16,21 0 0,1 0 0,-1 0 15,0 21-15,1 0 0,-1 0 16,0 21-16,1-20 0,-22 20 0,42 43 15,-41-43-15,-22-21 16,0 21-16,0 1 0,0-1 0,0 0 16,-22-20-16,22 20 0,-21-21 15,-42 43 1,63-43-16,-21-21 0,21-21 31,0-1-31,0 1 16,0-21-16,0 21 0,21-22 15,-21 1-15,21 0 0,-21-1 16,21 1-16,0 0 0,0-64 16,1 64-16,-22-1 0,21 22 15,0-21-15,-21 21 0,63-22 16,-41 43 0,-1 0-16,0 21 15,-21 1 1</inkml:trace>
  <inkml:trace contextRef="#ctx0" brushRef="#br0" timeOffset="3887.33">8848 1312 0,'0'0'0,"21"0"0,0 0 0,0-21 16,0 21-16,0-21 0,1 0 0,-1 0 16,0 0-16,0-1 0,0 1 15,0-21-15,1 21 0,-1 0 0,-21-1 16,21 1-16,-21 0 0,0 0 16,0 0-16,0 0 0,0-1 0,-21 22 15,0 0-15,-22 0 16,22 0-16,0 0 0,-21 22 0,20-22 15,-20 42-15,21-21 16,-21 0-16,20 22 0,1-22 0,0 21 16,0 0-16,21-20 0,-21 20 0,21-21 15,0 21-15,0-20 0,0-1 16,0 0-16,0 0 0,21 0 0,0 0 16,0 1-16,0-22 0,1 21 15,-1-21-15,21 0 0,-21 0 16,0 0-16,22 0 0,-1 0 0,-21 0 0,22 0 15,-22 0-15,21 0 0,0-21 16</inkml:trace>
  <inkml:trace contextRef="#ctx0" brushRef="#br0" timeOffset="4456.01">10012 953 0,'0'-22'0,"0"44"0,0-65 0,0 1 0,0 21 16,0 0-16,-21-1 0,-1-20 15,1 21-15,0 21 0,0 0 16,-21 0-16,20 0 0,1 0 16,0 0-16,-21 21 0,21 0 0,-22 0 15,22 1-15,0 20 0,-21 0 16,20 1-16,1-1 0,0 0 15,0 1-15,21-1 0,0 21 0,0-20 16,0-22-16,0 21 0,0 1 16,0-22-16,0 0 0,0 0 0,0 21 15,21-42-15,0 22 0,0-1 16,1-21-16,20 0 0,-21 0 0,0 0 16,0 0-16,22 0 0,-22 0 0,21-21 15,-21 21-15,1-22 0,20 1 16,-21 0-16,0-21 0,0 21 0,1-22 15,-1 22-15,0-21 0,0-1 0,-21 1 16,0-21-16,21 20 16,-21 1-16,21-22 0,-21 22 0,0 21 15,0-21-15,0 20 0,0 1 16,0 0-16,0 42 16,0 0-16,0 1 0,-21-1 15,21 21-15,-21 0 0,21 1 16,0 20-16,0-20 0,0-1 15,-21 0-15,21 1 0,0-1 0,0 0 16,0-21-16,21 43 0,-21-43 16,21 0-16,0 0 0,1 1 15,-1-22-15,0 0 0,0 21 16,43-21-16,-22 0 16,-21-21-16,21-1 0</inkml:trace>
  <inkml:trace contextRef="#ctx0" brushRef="#br0" timeOffset="5143.6">10689 445 0,'0'0'0,"0"-22"0,-21 1 0,21 0 0,-21 21 16,0 0-1,21 21-15,0 0 16,-22 1-16,22-1 0,0 21 0,0 0 15,0 1-15,0-1 0,0 22 16,0-1-16,0 1 0,0-22 0,0 21 16,0 1-16,0-22 0,0 22 15,0-22-15,0 0 0,0 1 0,0-1 16,0-21-16,-21 22 0,21-22 16,0 0-16,-21 0 0,21 0 0,0 0 15,0-42 16,0 0-31,0 0 0,0 0 16,0 0-16,0-22 0,21 1 16,-21 21-16,21-22 0,22 1 15,-22 0-15,0 21 0,21-22 0,-20 22 16,20-21-16,-21 21 0,21-1 16,-20 1-16,20 21 0,-21 0 0,0 0 15,0 0-15,1 0 0,-1 0 16,-21 21-16,0 1 15,0-1-15,0 0 0,0 0 16,-21 0-16,-1-21 0,-20 21 16,21 1-16,-21-22 0,-1 21 0,22-21 15,-21 0-15,-1 0 0,22 0 16,0 0-16,-21 0 0,21 0 16,-1 0-16,1 0 15,21 21 1,0 0-1,21-21-15,1 21 16,-1 0-16,-21 1 0,21-1 0,0 0 16,0 0-16,0 0 0,1 0 0,-1 1 15,0-1-15,0-21 0,21 42 16,-20-21-16,-1 0 16,0-21-16,0 22 0,0-22 0,0 21 15,1-21-15,-1 0 0,0 0 0,0 0 16,0 21-16,0-21 0,-21-21 31</inkml:trace>
  <inkml:trace contextRef="#ctx0" brushRef="#br0" timeOffset="6639.88">11705 1249 0,'0'0'0,"21"0"16,0 0-16,1 0 15,-1 0-15,0-21 16,-21 0-16,0-1 16,0 1-1,0 0-15,0 0 0,0 0 16,-21 0-16,21-1 0,-21 1 15,-1 0-15,1 0 0,0 0 0,0 21 16,0-21-16,0 21 16,-22-22-16,1 22 0,0 0 15,-22 22-15,43-1 16,0 0-16,-22 0 0,22 0 0,0 22 16,-21-1-16,21-21 0,-1 21 0,22 1 15,0-22-15,0 21 0,0 1 16,0-22-16,0 42 0,0-42 15,22 1-15,-22-1 0,21 0 16,21-21-16,22 21 16,-22-21-16,21 0 15,-41 0-15,20-21 0,-21 0 16,21 0-16,1-1 0,-1 1 0,-21 0 16,22-21-16,-22 21 0,0-22 15,42-20-15,-63-22 16,22 64-16,-22-21 0,0 20 15,0 1-15,0 0 0,0 0 0,0 42 32,0 0-32,0 22 0,-22-22 15,22 21-15,0 22 16,0-1-16,0-42 0,0 22 16,0-22-16,0 21 0,0-21 15,0 0-15,0 1 0,22-1 16,-22 0-16,21-21 0,0 0 15,0 0-15,21 0 0,-20 0 0,-1 0 16,0-21-16</inkml:trace>
  <inkml:trace contextRef="#ctx0" brushRef="#br0" timeOffset="7215.55">12509 318 0,'-21'-22'16,"42"44"-16,-63-65 0,21 43 16,21 21-16,-21 1 15,21-1-15,0 21 0,-21 0 0,-1 1 16,22 20-16,-21 1 0,21-1 16,0 1-16,0-1 0,0 1 0,0-1 15,-21 1-15,21-1 0,0 1 16,0-1-16,0-20 0,0-1 15,0 0-15,0 1 0,0 20 0,0-42 16,0 0-16,0-42 47,0 0-47,0 0 16,0-21-16,0 20 0,0-20 0,21 21 15,0-21-15,-21-1 0,43 22 16,-22-21-16,0 21 0,0-1 0,0 1 15,22 0-15,-1 0 0,0 0 16,43 21-16,-43 0 0,64 21 16,-63 0-16,-1 0 15,0 0-15,1 1 0,-22 20 0,0-21 16,0 0-16,-21 22 0,0-22 0,0 0 16,-21 21-16,-21-21 15,20 1-15,-20-1 0,0 0 0,-22 0 0,22 0 16,-22 0-16,22-21 15,-21 22-15,20-22 0,1 0 0,-22 21 16,22-21-16,-21 0 0,20 0 16,22 0-16,0 0 0,0 0 15,21-21-15,0-1 0,0 1 16,21 21-16,0-21 0,0 0 16,22 0-16,-22 0 0,21-1 15</inkml:trace>
  <inkml:trace contextRef="#ctx0" brushRef="#br0" timeOffset="7531.48">13716 339 0,'0'0'0,"0"21"31,-21 21-31,21-21 0,-21 22 16,21-1-16,-22 0 0,22 22 16,0-1-16,-21 1 0,21-1 0,-21 1 15,0-1-15,0 1 0,21-1 0,-21 1 16,-1-22-16,22 1 0,0-1 0,-21 0 16,21 1-16,0 20 15,0-42-15,0 0 0,0 1 16,21-22-1,1 0-15,-22-22 16,21 1-16,0 0 0,0 0 16,-21 0-16</inkml:trace>
  <inkml:trace contextRef="#ctx0" brushRef="#br0" timeOffset="7911.83">13864 1058 0,'0'22'0,"0"-1"15,0 0 1,21-21-16,0 0 16,1 0-16,-1 0 0,0 0 15,0 0-15,0 0 0,0 0 16,1 0-16,-1 0 0,21-21 0,-21 21 16,0-21-16,1 21 0,-1-22 15,0 1-15,0 0 0,-21 0 16,0 0-16,0 0 0,-21 21 15,0 0 1,0 0-16,-22 0 0,22 21 16,0-21-16,-21 21 0,20 0 0,-20 0 15,21 22-15,-43 20 16,22 1-16,21-22 0,21-21 16,0 21-16,0-20 0,0 20 15,0-21-15,0 0 0,0 0 0,21 1 16,0-22-16,0 21 0,1-21 15,20 0-15,-21 0 0,21 0 0,1 0 16,-1 0-16,0 0 0,1 0 16,-1-21-16,0-1 0,-20 1 0</inkml:trace>
  <inkml:trace contextRef="#ctx0" brushRef="#br0" timeOffset="8788.33">17060 931 0,'21'0'16,"1"0"-16,-1 0 0,-21-21 16,21 21-16,0-21 0,0 0 15,0 21-15,1-21 0,-1 0 0,0 21 16,0-22-16,0 1 0,0 0 15,1 0-15,-1 0 0,0 0 0,-21-1 16,0 1-16,0 0 0,0 0 16,0 0-16,-42 0 0,20 21 15,1 0-15,-21 0 16,0 0-16,-1 0 0,-20 0 0,20 0 16,1 21-16,0 0 0,-1-21 0,1 21 15,0-21-15,-1 21 0,22 0 16,-21 1-16,21-1 0,21 0 15,0 0-15,0 0 16,0 0-16,21 1 0,0-1 0,21 0 16,1-21-16,-1 21 0,0 0 15,1 0-15,-1 1 0,0-1 0,1 0 16,20 0-16,-20 0 0,-22 0 16,21 1-16,0-1 0,-20 0 15,-1 0-15,-21 0 0,0 0 16,0 1-16,0-1 0,-21 0 0,-1 0 0,-20 0 15,0 0-15,-1 1 0,-20-22 16,21 21-16,-22-21 0,22 0 16,-1 0-16,1 0 0,0 0 0,-1 0 15,1 0-15,21 0 0,0-21 16,0-1-16,21 1 0,0 0 16,-22 0-16,22 0 0,0 0 15,0-1-15,0 1 0,0 0 0,0 0 16,0 0-16,22 21 0,-1-21 15,0 21-15,0 0 0,0 0 16,0 0-16,22-22 0,-22 22 0,21 0 16,1 0-16,-1 0 0</inkml:trace>
  <inkml:trace contextRef="#ctx0" brushRef="#br0" timeOffset="9162.84">17801 931 0,'0'0'0,"0"-21"0,21 21 31,-21 21-31,0 1 0,0 20 16,0-21-16,0 0 15,0 22-15,0-1 0,0 0 0,0 1 16,0-1-16,0 0 0,0 22 0,0-22 15,0 22-15,0-1 0,0 1 16,0-1-16,0 1 0,0-1 0,0 1 16,0 20-16,-21-20 0,0-1 15,0 1-15,21-1 0,-21 1 0,-1-1 16,1 1-16,0-22 0,0 22 16,21-22-16,-21 0 0,0 1 0,21-1 15,-22-21-15,22 0 0,0 0 0,0-42 31,22 0-31,-1-21 16,0-1-16,0 1 0,0 0 16,0-22-16,1 1 0,-1-1 0</inkml:trace>
  <inkml:trace contextRef="#ctx0" brushRef="#br0" timeOffset="9503.65">17865 1291 0,'0'0'0,"0"-42"0,-22 0 0,22-1 0,-21 1 15,21 21-15,0-22 0,0 1 0,0 21 16,0-21-16,0 20 16,21-20-16,1 21 0,-1 0 0,21 21 15,-21-21-15,22-1 0,-22 22 16,21 0-16,43 0 0,-64 22 16,21-1-16,1 0 0,-1 0 15,21 43-15,-41-22 0,-1 0 16,-21 1-16,0-1 15,0-21-15,0 21 0,-43 22 16,22-43-16,-21 0 0,-43 22 0,43-22 16,0 0-16,-1-21 15,1 21-15,21-21 0,-22 0 0,22 0 0,0 0 16,0 0-16,21-21 31,21 0-15,0 21-16,0-21 0,1 21 15,20-22-15,-21 22 0</inkml:trace>
  <inkml:trace contextRef="#ctx0" brushRef="#br0" timeOffset="10003.86">19029 931 0,'0'0'0,"0"-21"0,0 0 15,0 0-15,0 0 0,-21 0 16,-1-1-16,1 22 0,-21-21 16,21 0-16,-22 21 0,22 0 15,0 0-15,-21 21 0,21 0 0,-22 1 16,22-1-16,-21 21 0,21 0 0,-22 1 16,22-1-16,0 0 0,0 1 15,0-1-15,-1 0 0,22 1 0,0-1 16,0-21-16,0 22 0,0-22 15,0 0-15,0 0 0,43 21 16,-22-42-16,0 0 0,0 0 16,0 0-16,22 0 0,-22 0 15,0 0-15,43-21 0,-22 0 16,-21 0-16,0 0 0,22 0 16,-1-22-16,-21 1 0,21 0 15,-20-1-15,-1 1 0,-21 21 16,21-22-16,-21 1 0,21 21 0,-21 0 15,0 0-15,-21 63 32,21-21-32,-21 0 0,0 43 15,21-1 1,0-20-16,0-22 0,0 21 0,0-21 16,0 0-16,0 1 0,21-1 15,0 0-15,0-21 0,0 21 0,43-21 16,-1 0-1,-42 0-15</inkml:trace>
  <inkml:trace contextRef="#ctx0" brushRef="#br0" timeOffset="10279.7">19875 974 0,'0'0'0,"22"-43"0,-22 22 15,0-21-15,0 21 0,0 0 0,0-1 0,-22 1 16,1 21-1,0 0-15,0 0 0,0 0 16,-22 21-16,22 1 0,0-1 16,0 0-16,0 0 0,-22 21 0,22 1 15,21-1-15,-21 0 0,0 1 16,21-1-16,-21 0 0,21 1 0,0-1 16,0 0-16,0-20 0,0 20 0,0-21 15,21 0-15,0 0 0,0-21 16,0 22-16,1-22 0,-1 0 0,21 0 15,0 0-15,-20 0 16,-1 0-16,21-22 0,-21 22 0,22-21 16</inkml:trace>
  <inkml:trace contextRef="#ctx0" brushRef="#br0" timeOffset="11039.91">20256 953 0,'0'0'0,"22"0"0,-1 21 16,0-21-16,0 0 0,0 0 15,0 0-15,1 0 0,-1 0 16,0-21-16,0 21 0,0-22 0,0 1 15,1 21-15,-22-21 16,0 0-16,0 0 0,0 0 16,0-1-16,0 1 15,-22 21 1,1 0-16,0 0 16,0 21-16,21 1 0,-21-1 0,0 21 15,-1-21-15,22 22 16,-21-1-16,0-21 0,0 21 0,21 1 15,0-22-15,0 21 0,0-21 16,0 22-16,0-22 0,0 0 0,0 0 16,0 0-16,0 1 0,0-1 0,21 0 15,0-21-15,0 21 16,1-21-16,-1 0 0,0 0 0,21 0 16,1 0-16,-22 0 0,21 0 0,0 0 15,1-21-15,-1 21 0,43-42 16,-43 20-16,0-20 0,1 21 15,-1 0-15,0-22 0,-20 1 0,20 0 16,-21-1-16,0 1 0,0 0 16,1-1-16,-1 1 0,-21 21 15,0-21-15,0 20 0,0 1 0,0 0 16,-21 21 0,-1 0-16,1 21 0,0 0 0,21 1 15,-21-1-15,0 21 0,21-21 16,0 0-16,0 22 0,0-22 15,0 21-15,0-21 0,0 1 0,0-1 16,0 0-16,21 21 0,0-21 0,0 1 16,22-1-16,-22 0 0,0 0 15,0 0-15,0 0 0,0 1 16,1-1-16,-22 0 0,21-21 0,-21 21 16,0 0-16,0 0 15,-43-21-15,22 22 16,0-22-16,0 0 0,0 21 0,0-21 15,-1 0-15,1 0 0,0 0 16,0 0-16,0 0 0,-22 0 0,22 0 16,0 0-16</inkml:trace>
  <inkml:trace contextRef="#ctx0" brushRef="#br0" timeOffset="11915.02">2752 2053 0,'0'0'0,"-22"0"16,1 0 0,42 0 15,1 0-31,-1 0 0,21 0 0,0 0 16,22 0-16,-22 0 0,43 0 0,-22 0 15,22 0-15,21 0 0,-21 0 16,20 0-16,-20 21 0,21-21 0,0 0 15,-22 0-15,22 0 0,-21 0 16,21 0-16,-22 0 0,22 0 16,0 0-16,-21 0 0,21 0 15,-22 0-15,1 0 0,0 0 0,-1 0 16,-20 0-16,-1 0 0,-20 0 0,20 0 16,-42 0-16,22 0 0,-22 0 15,0 0-15,-21 22 16</inkml:trace>
  <inkml:trace contextRef="#ctx0" brushRef="#br0" timeOffset="12551.96">7154 2138 0,'0'0'0,"-21"0"0,0 0 16,0 0-16,0 0 0,-1 0 16,44 0 30,-1 0-46,0 0 0,0 0 0,21 0 16,-20 0-16,20 0 0,21 0 16,-20 0-16,20 0 0,1 0 15,-1 0-15,1 0 0,-1 0 0,1 0 16,-1 0-16,22 0 0,0 0 16,126 0-16,-105 0 0,21 0 15,0 0-15,21 0 0,22 0 0,-22 0 16,42 0-16,-20 0 0,41 0 15,-20 0-15,20 0 0,1 0 0,0 0 16,-1 0-16,1 0 0,0 0 0,-1 0 16,1 0-16,-21 0 0,20-21 15,-20 21-15,-1 0 0,-20 0 16,20 0-16,-42 0 0,22 0 16,-22 0-16,0 0 0,-21 0 0,-21 0 15,0 0-15,-1 0 0,-20 0 0,63 0 16,-105 0-16,20 0 15,-21 0-15,-20 0 0,20 0 0,-21 0 16,0 0-16,-21-21 16,0-1-1</inkml:trace>
  <inkml:trace contextRef="#ctx0" brushRef="#br0" timeOffset="13488.35">17335 1947 0,'0'0'0,"-21"0"16,0 0-16,0 0 15,0-21-15,0 21 0,-1 0 16,1-21-16,0 21 0,0 0 31,42 0 1,0 0-32,0 0 15,22 0-15,-1 21 0,0-21 16,1 0-16,20 0 0,1 0 0,20 0 15,-20 0-15,42 0 0,-22 0 16,43 0-16,0 0 0,22 0 0,-1 0 16,0 0-16,0 0 0,0 21 15,22-21-15,-22 0 0,21 0 16,-21 0-16,22 0 0,-22 0 0,-21 0 16,21 0-16,-21 0 0,0 0 15,-21 0-15,0 0 0,-1 0 0,-41 0 16,21 0-16,-22 0 0,-21 0 15,1 0-15,-1-21 0,-21 21 0,0 0 16,1 0-16,-44 0 78,1 0-62,0 0-16,0 0 0</inkml:trace>
  <inkml:trace contextRef="#ctx0" brushRef="#br0" timeOffset="37743.01">4953 3577 0,'-21'0'15,"0"0"1,-1 0 15,1-21-15,0 0-16,21 0 15,0 0-15,0-1 0,0 1 16,0 0-16,0 0 16,0 0-16,0 0 0,0-1 15,0 1-15,0 0 0,21 21 16,0-21-16,1 0 0,-1 21 0,0-21 15,0 21-15,0 0 0,0-22 16,22 22-16,-22 0 0,21 0 0,-21 0 16,22 0-16,-22 0 0,0 0 15,21 0-15,-20 0 0,-1 0 0,0 0 16,0 22-16,0-22 0,0 21 16,-21 0-16,22-21 0,-22 21 15,0 0-15,0 0 0,0 1 16,0-1-16,0 0 15,-22 21-15,22-21 0,-21 1 0,0-1 16,-21 21-16,21-21 0,-1 0 16,-20 22-16,21-22 0,-21 21 0,20-21 15,1 22-15,-21-22 0,21 21 16,0-21-16,-1 22 0,1-22 0,0 21 16,0-21-16,-21 43 0,42-22 15,0-21-15,-22 22 0,1-22 16,21 0-16,-21 0 0,21 0 0,0 1 15,-21-1-15,21 0 0,-21 0 16,21 0-16,0 0 0,0 1 16,-21-1-1,21-42 17,0-1-17,0 1-15,0 0 0,21 0 16,0-21-16,-21-1 0,21 1 15,0 21-15,-21-22 0,21 22 0,1-21 16,-1 21-16,0 0 0,0-1 16,-21 1-16,42 0 15,-20 21-15,-1 0 0,0 0 0,0 0 16,0 0-16,0 21 16,1-21-16,-1 21 0,0 1 0,-21-1 15,21 0-15,0 0 0,-21 21 16,43 43-1,-43-64-15,21 0 0,-21 1 16,0-1-16,21 0 0,0 0 16,0-21-16,0 0 0,1 0 15,-1 0 1,0 0-16,-21-21 0,42 0 16,-42 0-16,0-1 0,0 1 15,0 0-15,0 0 16,0 0-16,0 0 0,0-1 15,0 1-15,0 0 0,0 0 16,0 0-16,21 21 78</inkml:trace>
  <inkml:trace contextRef="#ctx0" brushRef="#br0" timeOffset="41133.05">7048 3598 0,'22'0'0,"-22"-21"16,21 21-16,0-21 16,0 21-16,0-21 15,0 0-15,1 21 16,-22-21-16,21 21 0,0-22 0,-21 1 15,21 21-15,0-21 0,0 0 16,-21 0-16,22 0 0,-1 21 0,-21-22 16,0 1-16,21 0 0,-21 0 15,0 0-15,0 0 16,-21 21 0,0 0-16,-1 0 0,-20 0 0,0 21 15,-1 0-15,1 0 0,0 0 16,-1 0-16,1 1 0,-21-1 0,20 0 15,1 0-15,21 0 0,-22 0 16,22 1-16,-21 20 16,21-42-16,21 21 0,0 0 15,0 0-15,0 1 16,21-22-16,0 21 0,0 0 16,0-21-16,1 0 0,20 21 15,-21-21-15,21 21 0,-20-21 0,20 21 16,0-21-16,1 22 0,-22-22 0,21 21 15,0-21-15,-20 21 0,-1-21 16,21 21-16,-21 0 0,-21 0 16,21 1-16,-21 20 0,0-21 15,0 0-15,-21 22 0,0-22 16,0 0-16,-43 42 0,22-20 16,-21-22-16,20 0 0,1 0 15,-22-21-15,22 21 0,0-21 16,-1 0-16,1 0 0,0 0 0,-22-21 15,-20-42 1,62 42-16,1-1 0,0 1 0,21 0 16,0-21-16,-21 21 0,21-1 15,0 1-15,0 0 0,0 0 16,0 0-16,21 21 16,-21-21-16,21 21 0,0 0 0,1 0 15,-1 0-15,0 0 0,0 0 16,0 0-16,0 0 0,1 0 15,41 0-15,-42 0 0</inkml:trace>
  <inkml:trace contextRef="#ctx0" brushRef="#br0" timeOffset="41519.32">7599 3725 0,'21'0'0,"-42"0"0,42-21 0,-21 42 47,0 1-47,0-1 16,-21 21-16,21-21 0,0 22 16,0-1-16,0 0 0,0 1 0,0 20 15,0 1-15,-21-1 0,21 1 0,0 20 16,-22-20-16,22 20 0,-21-20 15,21 21-15,0-1 0,-21 1 0,0 0 16,0-1-16,21-20 0,-21 20 0,21-20 16,0-1-16,-22-20 0,22 20 15,0-20-15,0-1 0,0 0 16,0-21-16,0 1 0,0-1 0,0 0 16,0-42 15,22 0-31,-22-22 0,0 22 0,0-21 15,21-1-15,-21 1 0,0 0 0,0-22 16,0 1-16</inkml:trace>
  <inkml:trace contextRef="#ctx0" brushRef="#br0" timeOffset="41871.12">7535 3937 0,'0'0'0,"0"-21"0,0 0 15,0 0-15,21-1 0,-21 1 0,22 21 16,-1-21-16,-21 0 0,21 0 0,0 0 16,21 21-16,-20-22 0,20 1 15,0 0-15,1 21 0,-1 0 16,0-21-16,1 21 0,-1 0 0,0 0 16,1 0-16,-22 21 0,21 0 0,-21 0 15,0 1-15,1-1 0,-22 21 0,0-21 16,0 0-16,0 22 0,-22-1 15,1-21-15,0 22 0,-21-22 16,21 21-16,-22-21 0,1 22 16,0-22-16,20 0 0,-20 0 0,21-21 15,-21 21-15,20 0 0,1-21 0,0 0 16,0 0 0,21-21-1,0 0 1,21 0-1</inkml:trace>
  <inkml:trace contextRef="#ctx0" brushRef="#br0" timeOffset="42465.78">8932 3747 0,'0'0'16,"0"-22"-16,0 1 0,0-21 0,0 21 15,-21 0-15,0-1 0,0 1 16,0 21-16,-1 0 0,-20 0 16,0 0-16,-1 0 0,1 21 15,21 1-15,-21-1 16,20 0-16,-20 0 0,21 21 0,-21 1 15,-22 63-15,64-22 16,-21-41-16,21-1 16,0 0-16,0-21 0,0 22 0,0-22 15,0 0-15,21 0 0,0 0 16,0-21-16,1 0 0,-1 22 0,0-22 16,0 0-16,21 0 0,-20 0 0,-1-22 15,21 1-15,0 0 0,-20 0 16,20 0-16,-21 0 0,21-22 0,1 1 15,-22 21-15,0-22 0,0 1 16,22 21-16,-43-21 0,21-1 16,0 1-16,-21 0 0,0 20 15,0 1-15,0 42 32,0 1-32,0-1 0,0 0 15,-21 0-15,21 0 0,0 43 16,-21-22-16,21-21 0,0 22 15,0-22-15,0 21 0,0-21 16,0 0-16,0 1 0,0-1 0,21 0 16,21 0-16,-21 0 15,0-21-15,1 0 0,-1 0 16,21 0-16,-21 0 0,0-21 16,22 0-16,-22 0 0,0 0 0,21-1 15</inkml:trace>
  <inkml:trace contextRef="#ctx0" brushRef="#br0" timeOffset="42751.62">9821 3683 0,'0'0'15,"0"-21"-15,0-21 16,-21 42-16,0 0 16,0 0-16,0 0 0,-1 0 0,1 21 15,0 0-15,0 0 0,0 0 16,0 0-16,-1 22 0,1-22 15,0 21-15,-21 22 0,42-22 16,0-21-16,-21 22 0,21-22 16,0 21-16,0-21 0,0 0 0,0 1 15,0-1-15,0 0 0,21 0 16,0 0-16,0-21 0,0 0 16,0 0-16,43 0 0,-43 0 15,21 0-15,-20 0 0,20-21 0,0 21 16,-21-21-16,22 0 15,-22 0-15,21-22 0</inkml:trace>
  <inkml:trace contextRef="#ctx0" brushRef="#br0" timeOffset="43551.16">10245 3831 0,'0'0'0,"0"21"16,21-21 31,0 0-47,0 0 0,0-21 15,0 0-15,1 21 0,-1-21 16,0 0-16,0 21 0,0-21 16,0-1-16,-21 1 0,22 0 15,-22 0-15,0 0 16,0 0-16,-22 21 15,1 0-15,0 0 0,0 0 16,0 0-16,0 21 0,-22 0 0,22-21 16,0 21-16,0 0 0,0 0 0,-1 22 15,1-22-15,21 42 16,-21-41-16,21-1 0,0 21 0,0-21 16,0 0-16,0 22 0,0-22 0,0 0 15,0 0-15,0 0 16,21 1-16,22 20 15,-1-42-15,-21 0 0,0 0 16,0 0-16,22 0 0,-22 0 16,0 0-16,21-21 0,1 21 0,-22-21 15,21-1-15,22-20 16,63-43 0,-85 43-16,-21 21 0,64-43 15,-43 22-15,-21 0 0,22 21 0,-22-22 16,21 22-16,-21 0 0,1 0 0,-22 0 15,-22 21 17,1 0-32,0 0 0,-21 21 0,21-21 15,-43 42-15,43-21 0,-21 22 16,42-22-16,0 0 16,0 0-16,0 0 0,0 0 0,0 22 15,0-22-15,21 0 16,0 0-16,0 0 15,0 1-15,-21-1 0,21 0 16,1 0-16,-1 0 16,-21 0-16,0 1 0,0-1 15,0 0 1,0 0-16,-21-21 0,-1 0 16,1 0-16,0 0 0,0 0 15,0 0-15,0 0 0,-1 21 16,1-21-16,-21 0 0,21 0 0,0 0 15,-1 0-15,1 0 0,0 0 16,0 0 0,0-21-16</inkml:trace>
  <inkml:trace contextRef="#ctx0" brushRef="#br0" timeOffset="52479.54">2752 6096 0,'-22'0'16,"22"-21"62,22 21-78,-1 0 16,0-21-16,0 0 0,0-1 15,0 1-15,1 0 0,-1 0 16,0 0-16,0 0 0,-21-1 16,21 1-16,0 0 0,1 0 0,-22 0 15,0 0-15,0-1 16,21 1-16,-21 42 62,0 1-62,0-1 0,0 0 16,0 21-16,0-21 0,0 1 16,0-1-16,-21 0 0,21 21 15,0-21-15,0 1 0,0 20 0,0-21 16,0 0-16,0 0 0,0 22 15,0-22-15,0 0 0,0 21 0,0-20 16,0-1-16,0 0 0,0 21 16,0-21-16,0 64 15,0-64-15,0 0 0,0 1 16,0-1-16,0 0 0,0 0 16,0 0-16,0 0 15,-22-21 32,1 0-47,0 0 16,0 0-16,0 0 15,0 0-15,-1 0 16,1 0-16,0 0 0,0 0 0,0 0 16,-22 0-16,22 0 0,0 0 15,-21 0-15,21 0 0,-22 0 16,1 22-16,21-22 15,0 0-15,42 0 47,0 0-47,0 0 0,0 0 16,22 0-16,-1 0 0,0 0 16,1 0-16,-1 0 0,0 0 0,-21 0 15,22 0-15,-1 0 0,22-22 16,-22 22-16,-21 0 0,21-21 15,-20 21-15,-1 0 16,0 0-16,0-21 0,-21 0 63,0 0-48</inkml:trace>
  <inkml:trace contextRef="#ctx0" brushRef="#br0" timeOffset="53863.89">3619 6117 0,'0'21'63,"0"1"-47,0-1-1,0 0-15,0 0 0,0 0 16,0 0-1,0 1 1,22-22 0,-1 0-1,0 0 1,-21-22 0,0 1-16,0 0 15,0 0-15,0 0 16,0 0-1,-21 21 1,0 0 0,-1 0-16,22 21 15,0 0-15,0 0 16,0 0 0,0 0-16,22-21 46,-1 0-30,0 0-16,-21-21 16,0 0-1,0 0 1,0 0-16,0 0 16,-21 21-1,0 0 1,-1 0-16,1 0 15,0 21 1,21 0-16,0 0 16,21-21 31</inkml:trace>
  <inkml:trace contextRef="#ctx0" brushRef="#br0" timeOffset="57499.79">6032 5842 0,'22'0'0,"-1"0"0,0-21 0,0 21 16,0 0-16,0-21 0,1 21 15,-1-21-15,0-1 0,0 22 16,0-21-16,0 21 0,22-42 16,-43 21-16,21 21 15,-21-21-15,0-1 0,0 1 16,0 0-16,-21 21 16,0 0-16,-1 0 15,1 0-15,-21 0 0,21 0 16,0 0-16,-22 21 0,22-21 15,-21 21-15,-1 1 0,22-1 0,-21 0 16,0 0-16,20 0 0,-20 0 16,21 22-16,-43-22 0,64 0 15,0 0-15,-21 0 0,21 1 16,0-1-16,21-21 16,1 21-16,-1-21 0,0 21 15,0-21-15,21 21 0,-20-21 16,20 21-16,-21-21 0,21 22 0,-20-22 15,20 21-15,0-21 0,-21 21 16,1 0-16,20-21 0,-21 21 16,0 0-16,0-21 0,1 22 0,-1-1 15,0 0-15,-21 0 0,0 0 16,-21 0-16,0 1 16,-1-1-16,-20 0 0,21 0 0,-21 0 15,-1 0-15,1 1 0,-22-22 0,22 21 16,0-21-16,-22 0 0,22 0 15,0 0-15,-22 0 0,22 0 0,-1 0 16,1 0-16,21-21 0,-21-1 0,20 1 16,-20 21-16,21-21 0,0 0 15,21 0-15,-21 0 16,21-22-16,0 22 16,21 21-16,-21-21 15,21 21-15,21 0 0,-21 0 0,1-21 16,20 0-16,0 21 0,1 0 15,-1 0-15</inkml:trace>
  <inkml:trace contextRef="#ctx0" brushRef="#br0" timeOffset="57927.59">6583 5990 0,'0'0'0,"-21"-21"0,-1 21 16,1 0-16,0 0 15,0 0-15,21 21 32,0 0-32,0 1 0,0-1 15,0 0-15,0 21 0,21-21 16,-21 22-16,21-1 0,0 22 0,-21-22 15,0 21-15,0 1 0,0-1 16,22 1-16,-22 63 16,0-42-16,0-22 0,0 1 0,0-1 15,-22 1-15,1 20 0,21-20 0,-21-1 16,0 1-16,0-1 0,21-20 16,-21 20-16,21-21 0,-22 1 0,22-22 15,0 0-15,0 0 0,0 0 0,22-42 31,-1 0-15,0-21-16,-21-1 0,21 1 0,0 0 16,0-1-16,-21-20 0,22-22 15,-1 22-15,0-1 0,0-20 0</inkml:trace>
  <inkml:trace contextRef="#ctx0" brushRef="#br0" timeOffset="58255.4">6604 6223 0,'0'0'0,"-21"-21"0,0 0 15,-1 0-15,22-1 0,-21-20 16,21-21 0,0 41-16,0 1 0,21 21 15,-21-21-15,43 0 0,-22 21 0,21-21 16,-21 21-16,22 0 0,63 0 16,-64 0-16,0 21 0,1-21 0,-22 21 15,21 0-15,22 22 16,-43-22-16,-21 0 0,0 21 0,0-21 15,0 1-15,0-1 0,-21 0 16,-1 0-16,-20 0 0,0 0 16,-1 1-16,22-1 0,-21-21 0,0 21 15,-1-21-15,1 21 0,21-21 0,-22 0 16,22 0-16,0 0 0,0 0 16,0 0-16,0 0 0,42-21 31,21 21-31,-21-21 0,0 21 15,22-21-15,-22 21 0</inkml:trace>
  <inkml:trace contextRef="#ctx0" brushRef="#br0" timeOffset="58831.07">7662 5990 0,'0'0'0,"0"-21"16,0 0-16,0 0 0,-21 0 16,0-1-16,0 22 0,0 0 15,-1-21-15,1 21 16,-42 0-16,42 0 16,-1 0-16,1 21 0,0 1 0,0-1 15,0 0-15,0 0 0,-1 0 16,1 22-16,0-22 0,21 21 0,-21-21 15,21 22-15,-21-22 0,21 21 16,0-21-16,0 0 0,0 1 0,0-1 16,0 0-16,0 0 0,0 0 0,0 0 15,21-21-15,0 22 16,0-22-16,0 0 0,1 0 0,20 0 16,-21-22-16,0 1 0,0 21 0,1-21 15,20 0-15,-21-21 0,0 20 16,0 1-16,1 0 0,-1-21 15,0 21-15,-21-22 0,0 1 0,21 21 16,-21-22-16,21 22 0,-21 0 0,21 0 16,-21 0-16,0 0 0,0-1 15,0 44 1,0-1 0,0 21-16,0-21 0,-21 0 15,21 22-15,0-22 0,0 21 0,0-21 16,0 22-16,0-22 0,0 21 15,0-21-15,0 1 0,0-1 0,0 0 16,21 0-16,1 0 0,-22 0 16,21-21-16,0 22 0,0-22 15,0 0-15,0 0 0,1 0 16,-1 0-16,21-22 0,-21 22 0,0-21 16,1 0-16,-1 0 0</inkml:trace>
  <inkml:trace contextRef="#ctx0" brushRef="#br0" timeOffset="59131.02">8382 5842 0,'-21'0'16,"-22"0"0,22 0-16,0 0 15,0 0-15,0 0 0,0 21 16,21 0-16,0 1 0,-22-1 0,1 0 15,21 21-15,0-21 0,0 1 16,0 20-16,0-21 0,-21 0 0,21 22 16,0-22-16,0 0 0,0 0 15,0 0-15,0 0 0,0 1 0,21-1 16,0 0-16,1-21 0,-1 0 16,-21 21-16,21-21 0,0 0 0,0 0 15,0 0-15,1 0 16,-1 0-16,0-21 0,0 0 15,0 0-15,0 21 0</inkml:trace>
  <inkml:trace contextRef="#ctx0" brushRef="#br0" timeOffset="59543.78">8678 6011 0,'0'0'0,"21"0"47,1 0-47,-1 0 0,0 0 16,0-21-16,0 21 0,0-21 0,1 21 16,-1-21-16,0 21 0,0-21 15,-21 0-15,0-1 0,0 1 16,0 0-16,-21 0 15,0 21-15,0 0 0,-1 0 16,1 0-16,0 0 0,0 0 0,0 0 16,-22 21-16,1 21 15,0 22-15,42-43 16,0 21-16,-21-20 0,21 20 0,0-21 16,0 0-16,0 22 0,0-1 15,0-21-15,0 21 0,0-20 16,21-22-16,0 21 0,0-21 15,0 21-15,22-21 0,-22 0 16,0 0-16,0 0 0,64-21 16,-43 21-16</inkml:trace>
  <inkml:trace contextRef="#ctx0" brushRef="#br0" timeOffset="60460.31">9927 5440 0,'0'0'0,"0"-21"0,0-22 0,0 22 16,0-21-1,0 21-15,0 0 0,-21 21 47,21 21-47,-21 0 0,21 0 16,0 21-16,-21 1 0,21-1 0,-22 0 15,22 1-15,0-1 0,0 22 0,0-22 16,0 21-16,-21-20 16,21-1-16,0 0 0,0 1 0,0-1 0,0 0 15,0 1-15,0-22 0,0 0 0,0 0 16,0 0-16,0 1 0,0-1 16,0 0-1,0-42 16,0 0-15,0-1-16,0 1 0,0 0 16,0 0-16,21-21 0,-21 20 0,22 1 15,-1-21-15,0 21 0,0-22 16,0 22-16,22 0 0,-22 0 0,21 0 16,0 0-16,1-1 0,-1 22 0,0 0 15,1 0-15,-1 0 0,-21 0 16,22 0-16,-1 22 0,-21-22 15,0 42-15,22-21 0,-22 0 0,-21 0 16,21 22-16,-21-22 0,0 21 16,0-21-16,0 22 0,0-22 0,-21 21 15,-22 1-15,-20 20 16,42-42-16,-22 0 0,22-21 0,0 22 16,-21-1-16,21-21 0,-1 0 15,-20 21-15,21-21 0,0 0 0,0 0 16,-1 0-16,1 0 0,0 0 15,0-21 1,21 0 0,0-1-16,0 1 15,21 21 1,-21-21-16,21 21 0,0-21 16,1 0-16,-1 21 0,0-21 0</inkml:trace>
  <inkml:trace contextRef="#ctx0" brushRef="#br0" timeOffset="61054.97">11218 5884 0,'0'0'0,"0"-21"0,0-85 31,0 85-31,0 0 0,-21 0 16,0 21-16,0 0 0,0 0 0,-1 0 16,1 0-16,0 0 0,-21 0 0,21 0 15,-22 21-15,1 0 0,21 0 16,-22 1-16,22 20 0,-21-21 0,21 21 16,0 1-16,-22 41 15,22-62-15,0 20 0,21 0 0,-21-21 16,21 1-16,0 20 0,0-21 0,0 0 15,21 0-15,0 1 0,0-22 16,0 21-16,1-21 0,-1 0 16,0 0-16,0 0 0,21 0 0,-20 0 15,-1 0-15,21 0 0,-21 0 0,0-21 16,22-1-16,-22 1 0,0 0 16,21 0-16,-20 0 0,-1 0 0,0-22 15,0 22-15,-21-21 0,21-1 0,-21 22 16,21-21-16,-21 0 0,0 20 15,0 1-15,22 0 0,-22 0 0,0 0 16,21 21-16,-21 21 16,0 0-16,0 0 15,0 22-15,0-22 0,0 0 16,0 21-16,21-21 0,-21 22 0,0-22 16,21 0-16,-21 0 0,0 0 0,21 1 15,0 20-15,1-42 16,-1 21-16,0-21 15,-21 21-15,21-21 0,0 0 32,0-21-32,-21 0 15,0 0-15</inkml:trace>
  <inkml:trace contextRef="#ctx0" brushRef="#br0" timeOffset="61532.69">11663 5821 0,'0'-21'0,"0"0"16,0-1 0,0 1-16,21 21 15,-21-21-15,21 21 0,0-21 16,0 21-16,1 0 15,-1 0-15,0 0 0,21 0 16,-42 21-16,43 0 0,-22-21 16,0 21-16,0 1 0,0 20 15,0-21-15,1 0 0,-22 22 0,21-22 16,-21 42-16,0 1 16,0-43-16,0 0 0,-21 0 15,21 0-15,-22 1 0,1-22 0,21 21 16,-21 0-16,0-21 0,0 0 15,0 0 1,21-21 0,0 0-16,0-1 0,0 1 15,21 0-15,0 0 16,21-43-16,1 43 0,-22-21 16,21 0-16,-21 20 0,22-20 0,-1 0 15,0-1-15,-21 22 0,22-21 16,-1 21-16,-21 0 0,22-1 0,-22 22 15,0 0-15,0 0 0,0 0 16</inkml:trace>
  <inkml:trace contextRef="#ctx0" brushRef="#br0" timeOffset="67564.08">2730 7726 0,'0'0'0,"-21"0"0,0 0 0,-21 0 16,21 0-16,-1 0 0,1 0 15,0 0-15,0 0 0,0 0 0,21-21 16,-21 21-16,21-21 0,-22 21 16,22-22-16,0 1 0,0 0 15,0 0-15,0 0 16,0 0-16,22 21 0,-1-22 0,0 1 16,0 0-16,0 21 0,0-21 15,1 21-15,20 0 0,-21-21 16,0 21-16,22 0 0,-22 0 0,21 0 15,-21 0-15,0 0 0,22 21 16,-22-21-16,0 21 0,0 0 0,-21 22 16,21-22-16,1 0 0,-22 21 15,0-21-15,0 22 0,0-1 0,0 0 16,0 1-16,0-1 0,-22 0 0,1 1 16,0 20-16,0-20 0,-21-1 15,20 0-15,-20 1 0,0-22 0,-1 21 16,1 0-16,0-20 0,-1-1 15,22 0-15,-21 0 0,0 0 16,-1 0-16,22-21 0,-21 0 0,-1 0 16,22 0-16,0 0 0,-21 0 15,21 0-15,-22 0 0,22-21 0,0 0 16,0 0-16,0 0 0,-1 0 16,1-22-16,0 22 0,21-21 0,0-1 15,0 22-15,0-21 0,0 21 16,0 0-16,0-22 0,0 22 0,21 0 15,0 21-15,22-21 0,-22 0 16,0 21-16,21 0 0,1 0 0,-1 0 16,0 0-16,1 0 0,-1 21 15,0 0-15,1 21 0,-1-21 16,-21 1-16,22 20 0,-22 0 0,0-21 16,21 22-16,-21 20 15,22 1-15,-22-43 0,-21 0 16,21 0-16,0 0 0,0 1 15,-21-1-15,22-21 16,-22-21 31,0-1-47</inkml:trace>
  <inkml:trace contextRef="#ctx0" brushRef="#br0" timeOffset="68917.22">3641 8022 0,'-22'0'62,"1"0"-46,21-21-1,0 42 32,0 0-47,0 1 0,0-1 16,0 0-16,0 0 16,0 0-1,21-21 1,1 0-1,-1 0 17,-21-21-32,0 0 15,0 0-15,0 0 16,0-1-16,0 1 16,-21 21-1,-1 0-15,1 0 16,21 21-1,0 1-15,-21-22 0,21 21 16,0 0-16,0 0 16,21-21-1,0 0 1,1 0 0,-1 0-16,-21-21 15,21 21-15,-21-21 16,0 0-16,0-1 15,-21 1 1,0 21 15,-1 0-15,22 21-16,0 1 16,0-1-1</inkml:trace>
  <inkml:trace contextRef="#ctx0" brushRef="#br0" timeOffset="70624.89">7070 8192 0,'0'0'0,"-22"0"16,1 0-16,0 0 15,0 0-15,0 0 16,0-22-16,-1 22 0,1 0 0,0 0 15,0 0-15,0-21 0,0 21 16,-43-21-16,43 0 16,-21 21-16,20-21 0,-20 0 0,21 21 0,-21-22 15,20 1-15,-20 0 0,21-21 16,0 21-16,-22-1 0,22 1 16,0 0-16,0-21 0,-21-1 15,20 22-15,1-21 0,21 21 16,0 0-16,0-22 0,0 22 0,0 0 15,0 0-15,0 0 0,21-22 0,1 22 16,20 0-16,-21 0 0,21 0 16,1 21-16,-1-22 0,22 1 0,41 21 15,-20 0 1,-21 0-16,-43 0 0,21 0 16,0 21-16,-20 1 0,-22-1 0,0 0 0,0 0 15,0 21-15,0-20 16,-43-1-16,22 21 0,-21 0 0,-22-20 15,22 20-15,0 0 0,-22 1 0,1-1 16,20 0-16,1 1 0,0-1 16,-1 0-16,1 1 0,21-1 0,-43 43 15,64-64-15,0 21 0,0-21 16,0 22-16,0-22 0,0 0 16,0 0-16,0 0 0,0 0 0,21-21 15,1 22-15,-1-22 0,21 0 0,-21 0 16,0 0-16,22 0 0,-22 0 15,21 0-15,1 0 0,-1 0 16,0-22-16,-21 22 0,22-21 16,-1 0-16,0 0 0,-20 0 0,20 0 0,-21-1 15,21-20-15,-20 21 0,-1 0 16,0-43-16,0 22 16,-21 21-16,0 0 0,0-1 0,0 1 15,0 0-15,0 0 16,0 42 15,0 0-15,0 22-16,0-22 0,-21 0 15,21 21-15,0-21 0,0 22 0,0-1 16,-21-21-16,21 22 16,-21-1-16,21 85 15,-22-42-15,1-43 0,0 0 16,21 1-16,0-1 0,-21 0 15,21 1-15,-21-1 0,21-21 0,-21 21 16,21-20-16,0-1 0,0 21 0,0-21 16,0 0-16,0 1 15,0-44 17,0 1-17,0 0-15,0 0 16,0 0-16,0 0 0,21-1 15,0 1-15</inkml:trace>
  <inkml:trace contextRef="#ctx0" brushRef="#br0" timeOffset="71992.27">7472 7895 0,'0'-21'15,"0"0"17,0 0-32,-21 21 15,-1 0 32,22 21-47,0 0 16,0 0-16,0 22 0,0-22 15,0 21-15,0-21 0,0 22 0,0-1 16,0 0-16,0-21 0,0 22 16,0-1-16,0-21 0,0 22 15,0-22-15,0 0 0,0 0 0,0 0 16,0 0-16,0 1 0,0-1 15,0 0-15,-21-42 47,21 0-31,0-1-16,-21 22 0,21-21 16,0 0-16,0-21 0,0 21 0,0-1 15,0 1-15,0-21 0,0 21 16,0-22-16,0 22 0,0-21 0,0 21 15,0-22-15,21 22 0,0-21 16,1 21-16,20 0 0,-21-22 16,21 22-16,1 0 0,-1 0 0,22 21 15,-22-21-15,0 21 0,1 0 0,-1 0 16,0 0-16,1 0 0,-22 21 16,21 0-16,-21 21 0,0-21 0,1 22 15,-22-1-15,0 0 0,0 22 0,0-22 16,0 1-16,0-1 0,0 0 15,0 1-15,-22-1 0,1-21 0,21 21 16,-21-20-16,21-1 0,0 0 0,0 0 16,0 0-16,-21-21 15,21-21 17,0 0-17,0 0-15,0-22 16,21 22-16,-21 0 0,0-21 0</inkml:trace>
  <inkml:trace contextRef="#ctx0" brushRef="#br0" timeOffset="72660.28">8361 7620 0,'0'-21'0,"0"42"0,0-63 15,0 21-15,0-1 0,0 1 16,0 0-16,0 0 0,0 42 47,0 0-47,0 0 0,0 22 16,0-1-16,0 0 0,0 1 15,0-1-15,0 0 0,0 22 0,0-22 16,0 64-16,0-42 15,0-22-15,0 0 0,0 1 0,0-1 0,0 0 16,0-21-16,0 22 16,0-22-16,0 0 0,0 0 0,0 0 15,0 1-15,-21-22 47,21-22-47,0 1 0,0 0 16,0 0-16,0 0 0,0-22 0,0 22 15,0-21-15,0 21 0,21 0 16,0-22-16,0 22 0,-21 0 0,21-21 16,0 20-16,22 1 0,-22 0 15,0 0-15,21 21 0,-20-21 16,20 21-16,21 0 16,-20 0-16,-22 0 0,21 21 0,-21-21 0,1 21 15,-1 0-15,0 22 0,0-22 16,-21 0-16,0 85 15,0-85-15,0 21 0,-21-21 16,-21 22-16,20-22 0,-20 0 0,0 0 16,-1 0-16,22 1 0,-21-1 0,0 0 15,-1 0-15,22 0 0,-21-21 0,21 21 16,-1-21-16,-20 0 16,21 0-16,0 0 0,0 0 15,-1 0-15,1-21 16,21 0-1,0 0 1,21 21-16,1-21 0,-1 0 16,0-1-16</inkml:trace>
  <inkml:trace contextRef="#ctx0" brushRef="#br0" timeOffset="73265.92">9652 7938 0,'0'0'0,"0"-22"0,0 1 0,0 0 16,0 0-16,-21-43 31,0 64-31,-1 0 0,1 0 0,0 0 15,0 0-15,0 0 0,-22 22 0,22-1 16,0-21-16,0 21 0,0 21 0,0-21 16,-1 1-16,1-1 0,21 0 15,-21 21-15,21-21 0,-21 1 16,21-1-16,0 0 0,0 0 16,21-21-1,0 0-15,-21 21 0,43-21 16,-22 0-16,0 0 0,0 0 0,0 0 15,0 0-15,1 0 0,-1 0 16,0 0-16,0 0 0,21 0 0,-20 0 16,-1 0-16,0 21 0,0-21 15,0 0-15,0 22 0,1-22 0,-1 21 16,-21 0-16,0 0 16,0 0-16,0 0 0,-21 1 15,-1-22-15,-20 21 16,21-21-16,0 21 0,-22-21 15,22 0-15,-21 21 0,0 0 0,-1-21 16,22 0-16,-21 0 0,-1 0 0,22 0 16,-21 0-16,0 0 0,20 0 15,-20 0-15,21 0 0,0 0 0,0 0 16,-1 0-16,-20 0 16,42-21-1,0 0 1,21 0-1,0 21-15,1-21 0,41-1 16</inkml:trace>
  <inkml:trace contextRef="#ctx0" brushRef="#br0" timeOffset="73715.67">10181 7811 0,'0'0'0,"0"-22"0,-21 22 15,0 0 1,21 22 0,0-1-16,0 0 15,0 0-15,0 0 0,0 0 16,0 22-16,0-22 0,0 64 15,0-43-15,0 0 0,0 1 0,0-1 16,0 0-16,0 1 0,21 20 16,-21-21-16,0 1 0,0-1 0,0 0 15,0 22-15,0-22 0,0 22 0,0-22 16,0 22-16,0-22 0,0 21 16,0-20-16,0-1 0,0 0 15,0 1-15,0-1 0,0 0 0,0-20 0,0 20 16,-21-21-16,21 0 0,0 0 15,0 1-15,0-1 0,-21-21 0,21 21 16,0-42 15,0 0-31,21-1 16,0 1-16,0-42 16,21-64-16,-42 84 0,22 1 15</inkml:trace>
  <inkml:trace contextRef="#ctx0" brushRef="#br0" timeOffset="74079.47">10160 7832 0,'0'0'0,"0"-21"0,-21 21 0,21-22 15,-21 1-15,21 0 0,0 0 16,0 0-16,0 0 15,21 21-15,0-22 0,0 22 0,21 0 16,-20-21-16,20 21 0,0 0 16,1 0-16,-1 0 0,21 0 0,86 0 15,-86 0 1,-21 21-16,1 1 0,-1-1 0,0 0 16,-20 0-16,-1 0 0,0 0 15,-21 1-15,0-1 0,0 21 0,0-21 16,-42 0-16,20 22 0,1-22 0,-21 21 15,0-21-15,-1 22 0,1-22 16,0 0-16,-43 21 0,64-20 16,-22-1-16,22-21 0,0 21 0,0-21 15,0 21-15,0-21 0,-1 0 16,1 0-16,0 0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8A2E-9F06-460B-A579-D7AE04A6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379DB-508F-4443-99CD-6FF949754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A1D3-377D-4D93-844F-B2816B53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D3B4-B4F0-4971-911F-92342E31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23E3-56A3-4B38-A044-7922B0E2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82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D704-ABBB-4D99-9E28-57EFE7E0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9CD46-CB1D-41C6-BFC0-2BDB08520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4E954-C678-49BD-819F-4E3D9DE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F1EB-2BE6-4FDF-BDEE-0A17E11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168B-2B11-4D21-AE73-2650748B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1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156B3-6656-4EC9-A698-BA44E531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C7DC2-7EA2-4690-8B42-5C1149053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6E23-547C-4058-B115-08E2A34F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C64B-CC77-4CFA-903D-C1616F1A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8F63-1AE9-435D-BAD7-1CDB1CB3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2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D0A6-7B81-4610-81E2-B8AB3D21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1430-C88B-4976-91D3-D00BEF0C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6333-C4DA-4FC0-B9D1-3A6B49D0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B544-9A3B-477A-AC8A-60DF5FC4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9205-6480-4558-9140-FBF31D94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6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0243-6A2C-433A-85D9-35E2A397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EE168-CA67-4798-A593-3E0F81F4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2B33-74AD-4441-8CC3-5A9F17CB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E418-EAF6-4ACE-B55B-9FB6339E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3387-4BAB-4B85-96B8-947B2861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9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E203-0719-468F-A7ED-C11926A2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789D-D943-4908-AB71-E9B407449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65996-9212-44B3-A27F-606AFB2DE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11BF6-A947-407D-8443-928163B4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C56CC-27F5-4370-B9AD-97F35458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F53A3-C60D-4A7C-A694-CB3260A6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6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79BB-39F4-45EA-ADE8-D9564882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B762-256F-4E19-B13E-15D96933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38345-CF29-4FE1-B2FF-871ABB56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DF9CE-81A3-41A9-AEBF-F46A77597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85F54-43D8-4B88-BDF6-C331B77A9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D6C6A-9E57-43BD-B72C-CC5CFAA5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240A9-3199-44F0-BC4B-254DA724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77AE4-4333-45F3-BD31-F6176AA2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895B-AABC-42E6-B1DE-562647AA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5AAD5-D800-4BF4-AD90-B65A06C4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F4E79-BBD1-4ECB-8965-41D1937D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CF278-E456-440C-9CCA-19A76E42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4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EFED-9182-47D3-A74D-73AFA598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8B569-3F7C-4917-8799-527F7B02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6EB4-2692-4EF5-9DD8-D12D034F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8389-18CB-46B6-B357-ED4788E5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192F-B897-4F50-8D7A-2B55BB50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738A7-CEEF-4FA4-A3C2-6F0995666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4C2A3-C6A8-436F-AFA9-A11C77BA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1FEC-12F2-430A-8307-9C221B3E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CA5F2-FD6F-47D1-A366-D6A6CC2A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0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44B6-0F14-499A-8FE9-F560D3B6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5C4A2-9281-45AE-BC7A-9781D52C8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3DB0-C6D1-46E2-86C9-6658833A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03E8-7E17-4303-9A16-8819B0EE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8D9B9-1F0E-4C0E-AEF6-B93BB531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9E7D5-CB5A-47FD-BCF9-00F07174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7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4C558-D345-4E6F-B28D-7E9BA23B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573F1-0C62-423F-9C48-1CB16CBC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69E2-F3CC-4690-8975-600535A97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2B8A-9A3F-4EC4-A530-E32169A0F8CA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22B1-935A-4F17-9053-D134184EB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98972-A018-40CD-9B74-8EA7F5CD9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6BC7-3315-4A52-8A57-434A659C32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BAB-1253-41A5-B907-29766E291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4196-1B0C-4E8D-A7F0-AC70D9C4E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805DB-17A5-41F3-8104-45B9B30978F3}"/>
                  </a:ext>
                </a:extLst>
              </p14:cNvPr>
              <p14:cNvContentPartPr/>
              <p14:nvPr/>
            </p14:nvContentPartPr>
            <p14:xfrm>
              <a:off x="708480" y="7560"/>
              <a:ext cx="9174960" cy="57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805DB-17A5-41F3-8104-45B9B30978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" y="-1800"/>
                <a:ext cx="9193680" cy="57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67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BAB-1253-41A5-B907-29766E291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4196-1B0C-4E8D-A7F0-AC70D9C4E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7EE5E5-3D29-403F-9586-3C41C7A2831C}"/>
                  </a:ext>
                </a:extLst>
              </p14:cNvPr>
              <p14:cNvContentPartPr/>
              <p14:nvPr/>
            </p14:nvContentPartPr>
            <p14:xfrm>
              <a:off x="129600" y="167760"/>
              <a:ext cx="8298360" cy="23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7EE5E5-3D29-403F-9586-3C41C7A283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58400"/>
                <a:ext cx="8317080" cy="23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12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BAB-1253-41A5-B907-29766E291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4196-1B0C-4E8D-A7F0-AC70D9C4E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71A306-E6D4-44A7-8508-6FCA46F915A2}"/>
                  </a:ext>
                </a:extLst>
              </p14:cNvPr>
              <p14:cNvContentPartPr/>
              <p14:nvPr/>
            </p14:nvContentPartPr>
            <p14:xfrm>
              <a:off x="144720" y="76320"/>
              <a:ext cx="897660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71A306-E6D4-44A7-8508-6FCA46F91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66960"/>
                <a:ext cx="899532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EBAB-1253-41A5-B907-29766E291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4196-1B0C-4E8D-A7F0-AC70D9C4E9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08C296-2C06-4453-982F-E0294BC74DE8}"/>
                  </a:ext>
                </a:extLst>
              </p14:cNvPr>
              <p14:cNvContentPartPr/>
              <p14:nvPr/>
            </p14:nvContentPartPr>
            <p14:xfrm>
              <a:off x="739080" y="91440"/>
              <a:ext cx="6934680" cy="32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08C296-2C06-4453-982F-E0294BC74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82080"/>
                <a:ext cx="6953400" cy="33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8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2021-06-29T09:47:54Z</dcterms:created>
  <dcterms:modified xsi:type="dcterms:W3CDTF">2021-06-29T10:23:00Z</dcterms:modified>
</cp:coreProperties>
</file>