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09:54:45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15790 12552 0</inkml:trace>
  <inkml:trace contextRef="#ctx0" brushRef="#br0" timeOffset="13711.46">2900 762 0,'0'0'0,"0"-21"0,0-21 0,0 20 16,0 1-16,-21-21 0,21 21 15,-22-43-15,1 43 0,21 0 16,0 0-16,0 0 16,0-1-16,-21 1 0,21 0 0,0 0 15,0 42 1,0 0-16,0 0 16,21 22-16,0-22 0,22 64 15,20 20 1,-42-41-16,22-1 0,20 43 15,-42-42-15,22-1 0,-22 1 16,0-22-16,21 0 0,-20 1 0,20 41 16,21 1-1,-41-64-15,-1 0 16,0 22-16,0-43 0,-21 21 16,0-42 15,0 0-31,0-1 15,0 1-15,0 0 0,0-21 0</inkml:trace>
  <inkml:trace contextRef="#ctx0" brushRef="#br0" timeOffset="14028.28">3535 508 0,'0'0'0,"0"-42"0,0 21 16,0-22-16,0 22 0,0 0 0,0 0 15,0 0-15,0-1 16,0 44 0,-21 20-1,-1-21-15,1 21 0,0 1 16,-21-1-16,21 0 0,-22 22 0,22-1 16,-21 1-16,-1-1 0,-20 22 15,-85 106 1,42-64-16,64-64 15,-22-21-15,-21 64 0,43-63 0,0-1 16,21-21-16,-1 21 16,22-20-16,0-1 0,22-21 15,-1 0 1,21-21-16,22-1 0</inkml:trace>
  <inkml:trace contextRef="#ctx0" brushRef="#br0" timeOffset="14443.6">3958 974 0,'-21'0'15,"-21"-21"1,42 42 0,-22-21-16,22 21 0,0 0 0,-21 21 15,21-20-15,0 20 0,0 0 16,0 1-16,0 62 0,0-62 16,0 20-16,0 1 0,0 20 15,0 1-15,0 0 0,0 63 16,0-63-16,0-1 0,0 1 15,-21 0-15,21-22 0,0 22 16,-21 42-16,0 42 16,21-127-16,0 1 15,0-22-15,0 0 0,0 0 0,0 0 16,0 1-16,0-44 16,0 1-1,0 0-15,0-21 0,0 21 0,0-22 16,0 1-16,0 0 0</inkml:trace>
  <inkml:trace contextRef="#ctx0" brushRef="#br0" timeOffset="14795.4">3789 1376 0,'0'0'0,"0"-42"0,0-107 31,0 107-31,0 21 0,0 0 15,21 0-15,0-1 0,0 1 16,0 0-16,1 0 0,62 0 16,-63 0-16,22 21 0,-1 0 15,43 0-15,-64 0 16,21 0-16,1 42 0,-22-21 16,21 43-16,-42-22 0,0-21 15,0 21-15,-21 1 0,0-1 16,0 0-16,-85 43 15,42-43-15,22-20 16,21-1-16,0-21 0,-1 0 0,1 21 16,0-21-1,42 0 1,0-21 0,1 21-16,-1-21 15</inkml:trace>
  <inkml:trace contextRef="#ctx0" brushRef="#br0" timeOffset="15355.7">5143 1185 0,'0'0'0,"0"-21"16,-21-63-1,0 62-15,0 1 0,0 0 0,0 0 16,-1 21-16,1-21 16,0 21-16,0 0 0,-64 0 15,64 21-15,-21 0 16,21 0-16,-22 0 0,1 43 16,0-43-16,20 21 0,1 1 15,0-1-15,0 0 0,0 1 0,0 20 16,21-20-16,0-22 0,0 21 15,0-21-15,0 0 0,21 1 16,0-1-16,0-21 0,0 0 0,0 0 16,1 0-16,20 0 0,43-43 15,-22-20 1,-21 42-16,-20 0 0,-1-22 16,21 22-16,-21-21 0,0-1 15,1 22-15,-22-21 0,21 0 0,-21-1 16,21 1-16,-21 21 15,0 0-15,0-1 0,0 44 32,0 20-32,0 0 15,0 1-15,-21-1 16,21-21-16,0 21 0,0 1 0,-21-22 16,21 21-16,0-21 0,0 22 15,0-22-15,0 0 0,0 0 0,0 22 16,21-43-1,0 0-15,0 0 0,0 0 16,0-22-16,1 22 0,-1-21 0,0 0 16</inkml:trace>
  <inkml:trace contextRef="#ctx0" brushRef="#br0" timeOffset="15656.53">5778 466 0,'0'0'0,"-84"42"31,84 0-31,0-20 0,-21 20 16,21 0-16,-22 43 0,1-22 16,21 1-16,0-1 0,0 1 15,0-1-15,-21 1 0,21-1 0,-21 43 16,0-21-1,21-43-15,-21 1 0,-1-1 16,22-21-16,0 0 0,0 0 0,22-21 47,-1-21-47,-21 0 0,21 0 16,0-21-16</inkml:trace>
  <inkml:trace contextRef="#ctx0" brushRef="#br0" timeOffset="16196.22">6096 445 0,'0'0'0,"0"-22"0,0 44 32,0-1-17,0 0-15,-21 21 0,21 1 16,-21-22-16,21 42 0,-22 43 15,1-64-15,21 22 0,0-1 16,0 1-16,-21-1 0,21 1 16,-21 105-16,0-84 15,21-64-15,0 43 16,0-43-16,0 0 0,0 0 16,0 0-16,0-42 46,0 0-46,0 0 16,0 0-16,0-1 0,0-20 16,0 21-16,0-21 0,0 20 15,0-20-15,21 0 0,0-1 0,0 1 16,22 21-16,-22-21 0,0 20 0,42-41 16,1 42-1,-43 21-15,21 0 0,-20 0 16,-1 21-16,0 0 0,0 21 15,0 1-15,-21-1 0,0-21 0,0 64 16,0 21 0,0-64-16,-21 0 0,21-20 15,-21-1-15,21 21 0,-21 0 16,0-20 0,21-1-16,0-42 31,0-1-31,0 1 0</inkml:trace>
  <inkml:trace contextRef="#ctx0" brushRef="#br0" timeOffset="16452.07">5461 910 0,'0'0'0,"-21"0"0,0 0 15,-1 0-15,44 0 16,-1 0 0,0 0-16,0 0 0,21 0 0,-20 0 15,20 0-15,0 0 0,1-21 16,20 21-16,-21 0 0,22-21 16,-43 21-16,21 0 15,-20 0-15,-1 0 0,0 0 0,-21-21 16,42 0-16</inkml:trace>
  <inkml:trace contextRef="#ctx0" brushRef="#br0" timeOffset="17345.07">7599 720 0,'0'0'16,"0"-43"-16,0 22 0,0 0 15,0-21-15,0 21 0,0-22 0,0 22 16,0 0-16,0 0 0,0 0 15,0-1-15,0 1 0,-21 21 16,-1 21 0,22 1-16,-21-1 15,21 63-15,0-41 0,-21 84 16,0-43-16,21-20 16,-21 84-16,21-63 0,-21-22 15,-1 22-15,1-22 0,21 1 16,-42 84-1,42-106-15,0 1 0,-21-22 16,0 42-16,21-41 16,0-44-1,0 1 1,0-21-16,0 21 0,0 0 16,0-22-16,21 22 0,0-21 15,-21-1-15,21 1 0,0 21 0,0-21 16,-21-1-16,22 1 0,41-22 15,1 1 1,-22 63-16,-21-21 0,21 21 0,1 0 16,-1 0-16,-21 0 0,22 0 0,20 42 15,-42-21-15,0 0 0,22 64 32,-43-21-32,0-22 0,0-21 15,-21 43-15,-1-43 16,-41 21-16,42-21 0,0-21 15,-22 21-15,22-21 0,0 0 16,-64 22-16,64-22 16,0 0-16,0 0 0,0 0 15,-1 0-15,22-22 16,0 1-16,0 0 16,0 0-1,22 21-15,-1-21 0,0 0 16,0 21-16,0-22 0,22 1 0,-1-21 15,0 21-15</inkml:trace>
  <inkml:trace contextRef="#ctx0" brushRef="#br0" timeOffset="17966.38">8191 1122 0,'22'0'0,"-1"0"0,-64 0 0,86 21 31,-43 0-31,0 0 0,0 1 0,0-1 16,0 0-16,0 0 0,0 0 15,0 0-15,0 22 0,0-22 16,0 0-16,0 21 0,0-20 16,0-1-16,0 0 0,0 0 15,21-21-15,0 0 0,0 0 16,22 0-16,-22 0 0,0 0 16,0 0-16,21-21 0,22 0 15,-22 0-15,-21-1 0,22 1 16,-22 0-16,0 0 0,0 0 0,22-43 15,-43-20 1,21 62-16,-21 1 0,0 0 16,0 0-16,-21 42 47,21 0-47,0 0 0,0 22 15,0-1-15,0 0 16,-22 1-16,1 63 0,21-43 0,0 22 15,0-22-15,0 22 0,-21 0 16,21 63-16,0-64 0,0 1 16,0 0-16,0-22 0,0 85 15,0-63-15,0-21 16,0 20-16,0-41 0,0 20 0,0 1 0,0-22 16,0 0-16,-42 43 15,21-64-15,-1 0 16,1-21-16,0 0 0,-21 0 15,21 0-15,-22-21 0,22 0 0,0 0 16,-21-22-16,20 1 0,-20 0 0,0-64 16,-22-42-1,43 84-15,21-20 0,0-1 0,0-63 16,0 63-16,21 0 0,0 22 16,1-22-16,-1 22 0,21-1 15,22-63-15,-22 85 16,0 0-16,1-1 0,-1 1 0,0 0 15,64-22-15,-85 22 16</inkml:trace>
  <inkml:trace contextRef="#ctx0" brushRef="#br0" timeOffset="19799.32">10689 1016 0,'0'0'0,"-148"-63"31,127 63-31,-22-22 0,22 1 0,0 21 16,21-21-16,-21 21 0,21-21 15,-21 0-15,21 0 0,0-1 16,0-20-16,21-21 16,0 41-16,0-20 15,-21 21-15,21 0 0,22-43 16,-22 43-16,-21-21 0,21 21 15,0-1-15,-21 1 0,21 0 16,-21 0 0,0 42-1,0 21 1,0 1-16,-21 20 0,0-20 0,0 20 0,0 22 16,0-22-16,-128 276 15,65-170 1,41-105-16,-20 20 0,21-20 15,-22-1-15,22 1 0,-43 21 16,43-43-16,21-21 0,-43 21 16,64-20-16,-21-22 15,21-22-15,0 1 0,0-85 16,21 64-16,0-43 16,0 43-16,1-21 15,20-43-15,-42 63 0,21-20 16,0-1-16,0-41 15,1 41-15,-1 43 16,-21 0-16,0 0 0,21 21 16,-21 21-16,21 0 0,-21 0 0,0 21 15,21 1-15,0-1 0,1 22 16,-22-22-16,21 0 0,0 22 0,0-22 16,-21 22-16,21-22 0,43 64 15,-22-22 1,0-41-16,1-22 0,-22 21 0,64-21 15,-43 1-15,21-22 0,-20 0 16,20 0-16,-20-22 0,20 22 16,43-42-16,42-64 15,-106 64-15,1 0 0,-1-1 16,-21 1-16,0-22 0,43-41 16,-64 20-16,21 21 0,-21-20 15,0 20-15,0-20 0,0-128 16,-21 148-16,0 1 15,-43-43-15,43 64 16,-21-1-16,-1 1 0,1 21 0,0 0 16,-85 0-1,63 21-15,-20 42 16,20 0-16,22 1 0,-22 62 16,43-41-16,-21 21 0,21-22 15,-1 1-15,22 20 0,0 107 16,22-43-1,20-106-15,21 22 16,-20-22-16,20-21 0,-20 0 16,20 1-16,1-1 0,-22-21 0,21 0 15,1 21-15,-22-21 0,22 0 16,84-21 0,-63 0-16,-43-1 0,85-41 15,-106 21-15,21 20 16,1 1-16,-22 0 0,0-21 15,0 21-15,22-43 16,-43 85 15,0 0-31,-22 1 0,1 20 0,21-21 16,-21 21-16,21-20 0,-21 41 16,21 43-1,0-64-15,0-21 16,0 1-16,21-1 0,0 0 0,0 0 15,1-21-15,20 0 0,-21 0 0,64 0 16,42 0 0,-85-21-16,0 0 0,43-22 15,-43 22-15,-20 0 0,20-21 16,0-1-16,-21-20 16,1 21-16,-22 20 0,21 1 15,-21-42-15,0 42 16,0-1-16,0 44 31,0-1-31,0 0 16,-21 21-16,-1-21 0,22 22 0,-21-1 15,0 0-15,21 1 0,-42 63 16,42 21-16,-21-85 16,21 21-16,-22 22 0,22 42 15,0-63-15,0-1 0,0 64 16,0-42-16,0 42 15,0-43-15,0-20 0,-21 63 16,21-85-16,0 22 0,-21-22 0,0 0 16,0 1-16,0-1 0,-1-21 15,1 0-15,0-21 0,-21 0 16,-22 0-16,43 0 0,-21 0 16,-22-42-16,22 21 0,0-21 15,-1 20-15,22-20 0,-21 0 16,-43-106-1,22-1-15,63 86 0,0-1 16,0 22-16,0 0 0,0-1 16,0-20-16,63-43 15,-21 21-15,-20 43 0,20 0 16,-21 21-16,21-22 16,1 1-16,-1 21 0,43-64 0,-43 64 15,0-21-15</inkml:trace>
  <inkml:trace contextRef="#ctx0" brushRef="#br0" timeOffset="22167.49">12721 1228 0,'0'0'0,"0"-21"0,0-1 16,-21 22-1,0 0-15,0 22 16,21-1-16,-22 0 0,22 0 15,-21 0-15,-21 43 16,21-1-16,21-20 0,-21-1 16,21 0-16,-22 1 15,22-22-15,0 0 0,0 0 16,0-42 0,22 0-1,-22 0-15,21-1 0,0 1 16,-21 0-16,0 0 0,21-21 0,0-1 15,0-20 1,-21 42-16,22-1 0,-1 22 16,0 0-1,-21 22 1,21 20-16,-21 0 16,21-21-16,-21 1 0,21-1 15,1 21-15,-1-21 16,0 0-16,-21 1 0,21-1 0,0 0 15,0-21-15,22 0 16,-22 0 0,0 0-16,21-42 0,-20 20 15,-1 1-15,0 0 0,-21 0 0,21 0 16,0 0-16,64-85 16,-43 42-1,1 22-15,-22 21 0,0 0 16,21-1-16,-21 1 0,43 0 15,-43 21-15,0 0 0,0 0 0,1 21 16,-22 0-16,21 1 16,-21 62-16,0-41 15,21-1-15,-21-21 0,0 0 16,21 22-16,-21-22 0,0 0 16,0 0-16,0 0 0,21-21 15,0 0 1,-21-21-1,0 0-15,0 0 0,0 0 16,0-1 0,0-41-16,0 21 15,0 20-15,0 1 0,-21 0 0,0-21 16,21 21-16,-21-1 0,0 1 16,0 21-16,-22-21 0,1 21 15,21 0-15,0 0 0,-22 0 16,22 21-16,-21-21 0,-1 21 15,22 1-15,-21-1 0,0 21 0,-1 22 16,1-43-16,0 42 16,42-20-16,0-22 0,0 42 15,0-20-15,0-22 0,0 0 16,0 0-16,21 0 0,0 0 0,64-21 16,-22 0-1,-42 0-15,22 0 16,20-42-16,-21 42 0,-20-21 15,20 0-15,-21-22 0,0 22 0,22 0 16,-22 0-16,-21-21 0,21 20 16,0-41-16,0 42 0,-21-22 15,0 22-15,0 0 16,-21 21 0,21 21-1,-21 0-15,21 1 0,-21-1 16,21 0-16,0 21 0,0-21 0,0 1 15,0 20-15,0-21 0,0 0 0,0 22 16,0-22-16,0 0 0,0 0 16,42 21-16,-21-42 15,0 22-15,22-22 0,-22 0 16,0 0-16,0 0 0,22 0 0,-22-22 16,0 1-16,0 0 0,0 0 0,0 0 15,1 0-15,-1-1 0,0 1 16,-21-42-16,0 42 15,21-64-15,-21 64 16,0 0-16,0-1 16,0 44-1,0-1-15,-21 0 16,21 0-16,0 0 16,0 0-16,-21 22 0,21-22 0,-21 21 15,21 1-15,0-22 16,0 0-16,0 42 15,0-41-15,0-44 32,0 1-17,21 0-15,0 0 16,-21-21-16,0 20 0,21 1 16,0 0-16,0-21 0,-21 21 0,22-1 15,-1 1-15,0-42 16,0 20-16,0 43 15,0 0-15,1 0 0,-22 22 16,0-1 0,0 0-16,0 0 0,0 43 15,21-1 1,-21-21-16,0-20 0,0-1 0,21 0 16,0 0-16,0 0 0,0-21 15,1 0-15,-1 0 16,21 0-1,-21-21-15,0 0 0,-21 0 16,22 21-16,-1-21 0,-21-22 0,21 22 16,0 0-16,-21 0 0,64-64 15,-64 43-15,42-22 16,-21 43 0,-21 0-16,21 21 0,-21 21 15,0 0 1,0 0-16,0 1 15,0-1-15,0 21 0,-21 0 0,21 43 16,0-43 0,0 1-16,0-22 15,0 0-15,0 0 0,21 0 0,0-21 16,1 0-16,20 0 16,0 0-16,-21 0 15,1-21-15,-1 0 0,42-21 16,-42 21-16,1-1 0,20-20 15,-21 21-15,0 0 0,0-22 0,22 1 16,20 0 0,-63 21-16,21 21 0,-21 21 31,0 0-31,0 0 0,0 21 16,0-20-16,0 20 15,0 0-15,0-21 0,0 22 16,0-22-16,0 0 0,0 0 15,22 0-15,-1-21 0,0 0 16,21 0-16,-21 0 0,1 0 16,20 0-16,-21-21 15,0 0-15,64-42 16,-22-22-16,-41 43 16,-1 20-16,0-20 15,0 21-15,-21-21 0,42-1 0,-20 22 16,-1 21-16,0 0 15,-21 21 1,0 0 0,0 1-16,0-1 0,0 0 15,0 0-15,21 0 16,0-21 15,-21-21-31,0 0 16,0 0-16,21 21 0,-21-21 15,0-1-15,0 1 16,0 0-16,0 0 0,0 0 16,0 0-16,-21 21 0,0-22 15,0 22-15,0 0 16,0 0-16,-1 22 0,22-1 0,-21 0 16,0 0-16,0 0 0,0 43 15,0-1 1,-1-42-16,22 22 0,0-22 0,0 42 15,0-41-15,0 20 0,64-21 16,-43 0-16,64 0 16,-64-21-16,21 0 0,-21 0 15,22 0-15,-22 0 16,21-21-16,-21 0 0,22 0 0,-22 21 16,21-21-16</inkml:trace>
  <inkml:trace contextRef="#ctx0" brushRef="#br0" timeOffset="23814.3">16446 1355 0,'0'-21'0,"0"42"0,0-64 0,0 22 0,0 0 15,0 0-15,0 0 0,0 0 0,-21 21 16,21-22-16,-21 1 16,0 21-16,0 0 0,0 0 0,-1 0 15,1 21-15,0 1 16,0-1-16,-21 0 0,20 0 0,1 21 15,0-20-15,21 20 0,-21-21 0,0 21 16,21-20-16,-21 41 16,21-42-16,0 0 0,0 1 0,0 20 15,0-21-15,21-21 0,0 0 16,0 0-16,0 0 0,0 0 16,22 0-16,20-42 15,-42 21-15,1-1 16,-1 1-16,0 0 0,0-21 15,0 21-15,-21-1 0,21-20 0,-21 21 16,22 0-16,-22-22 16,0 22-16,0 42 31,0 1-31,0-1 16,0 0-16,0 0 0,0 0 0,0 64 15,0-43 1,0-21-16,0 22 15,0-22-15,0 0 0,21 0 16,0-21-16,0 0 16,0 0-16,0 0 0,43-42 15,-22 0 1,-21 20-16,1 1 16,20-63-16,-21 62 0,0-41 15,0 21-15,1-22 0,-1 22 16,-21-43-16,0-42 0,0 64 15,0-1-15,0 1 0,0 20 0,0-20 16,0 20-16,0 1 0,0 21 16,0 0-16,0 0 15,-43 21 1,22 21-16,0 0 0,0 85 16,21-64-16,-21 22 0,21-1 0,0 22 15,0-22-15,0 1 0,0 63 16,0 42-1,0-127-15,0 1 0,21-1 16,-21 0-16,21-20 0,0-1 0,-21 0 16,21-21-16,1 21 0,-1-21 0,42 0 15,-42 0-15,1-21 16,-1 0-16,21 0 0,-21-1 0,43-41 16,-43 21-16,42-43 15,-41 21-15,-1 22 0,0-21 16,0-22-16,0 21 0,43-126 15,-64 148 1,0-1-16,0-20 0,0 20 16,0 22-16,0 42 31,-21 1-31,-1 20 0,1-21 16,21 21-16,-21 22 0,0-22 15,21 22-15,0-1 0,-21 1 0,0 42 16,-1 42-1,22-85-15,0-20 0,0 20 16,0-21-16,0-20 0,0-1 16,0 21-16,22-21 0,41 0 15,-42-21-15,43 0 16,-43-21 0,42 0-16,-41 0 0,20-21 15,-21 20-15,0 1 0,22 0 0,-22 0 16,0 0-16,0 0 15,-21-1-15,21 1 0,0 0 0,-21 42 32,0 0-17,0 1-15,0-1 0,0 0 16,-21 0-16,21 0 0,0 0 16,0 1-16,0-1 0,0 0 15,0 0-15,21 0 16,1-21-1,-1 0-15,0 0 0,0 0 0,0 0 16,0 0-16,1-21 0,-1 0 0,0 0 16,0 0-16,-21-1 0,21 1 15,0-21-15,1-22 16,-22 43-16,0 0 16,0 0-16,0 0 15,0 42 1,0 0-1,-22-21-15,22 21 0,-21 0 0,0 1 16,21 20-16,-21 0 0,21-21 16,0 22-16,-21 63 15,21-64-15,0 85 0,0-85 16,0 22-16,0-22 16,0 22-16,0-22 0,21 21 0,-21 1 0,0-1 15,0-20-15,0 20 0,0 107 16,0-107-1,0 1-15,-21-22 0,0 0 0,-1 64 16,1-85-16,0 22 0,-21 20 16,42-42-16,-21 0 0,-1-21 0,1 0 15,-21 0 1,21-42 0,21 21-16,0 0 0,0-22 0,-21 1 15,-1-43-15,22 22 16,0 21-16,0-43 0,0 21 0,0 1 15,0-22-15,0 22 0,22-1 0,-1-20 16,21 20-16,-21-21 0,0 22 16,1-1-16,62-126 15,1-1 1,-64 149-16,0 21 16,-21-21-16,21 20 0,-21-20 0,0 21 15,0 0-15,0 0 0,0-1 0,-21 1 16</inkml:trace>
  <inkml:trace contextRef="#ctx0" brushRef="#br0" timeOffset="24016.22">15282 720 0,'0'0'0,"-42"0"0,0 0 0,-22 0 32,85 0-17,0 0-15,1 0 0,-1 0 16,0 0-16</inkml:trace>
  <inkml:trace contextRef="#ctx0" brushRef="#br0" timeOffset="26599.91">19092 1080 0,'0'-22'15,"0"44"-15,0-65 0,-21 22 0,0 0 16,0 21-16,0 0 16,-1-21-16,1 21 0,0 0 15,-64 0-15,64 21 16,-21 0-16,21 0 0,-22 22 16,1-22-16,21 21 0,-21 0 0,20 1 15,-20-1-15,21 22 0,0 20 16,21 43-1,0-106-15,0 22 0,21-22 16,21 21-16,-21-21 0,22-21 16,-22 22-16,21-22 0,1 21 0,-1-21 0,64 0 15,0-43 1,-64 22-16,21 0 0,86-64 16,-86 43-16,-21 0 15,1-1-15,20 1 0,-20 0 16,62-149-16,-62 128 15,-22-22-15,0 22 0,0-1 16,0 1-16,-21 20 0,0-20 0,0 42 16,0-22-16,0 1 15,-21 21-15,-21 21 16,21 0-16,0 42 0,-1-21 16,1 0-16,0 43 0,-21-22 0,21 1 15,-1 20-15,1 1 0,0-1 0,0 1 16,0 20-16,-22 149 15,43-169-15,-21 41 16,21-62-16,0 20 16,0-20-16,0-22 0,0 0 15,0 0-15,21-21 16,1 0-16,-1 0 16,0-21-16,-21 0 0,21 21 0,0-21 15,0-22-15,1 22 0,-1 0 16,21-43-16,-21 22 15,0 21-15,1-21 0,-1 20 0,0 1 16,0 0-16,21 21 16,-20 21-1,-22 0-15,21 1 16,-21-1-16,0 21 0,21 22 16,0-43-16,-21 21 15,21-21-15,0-21 0,22 43 16,-22-43-16,21 0 0,-21 21 15,22-21-15,-1 0 0,0 0 0,43 0 16,-43-21-16,22-1 16,-22 1-16,1 0 0,-1-21 15,0-1-15,-21-20 16,1 42-16,-22-22 0,21 1 16,-21-43-16,0 1 15,-21 41-15,-1 22 16,1 21-16,0-21 0,0 21 15,-43 0-15,22 21 0,0 0 16,-1 1-16,1 20 0,0-21 16,21 21-16,-22 1 0,1-1 0,21 0 15,0 1-15,-1-1 16,22 0-16,-21-20 0,21 83 16,21-62-16,1-22 15,20-21-15,-21 0 0,0 0 16,22 0-16,-22 0 0,21 0 0,-21 0 15,22 0-15,-22-21 0,21 0 16,-21-1-16,22 1 0,-22 0 0,0 0 16,0-21-16,0-1 0,0 22 15,1-21-15,-1-1 0,-21 22 0,0 0 16,21 0-16,-21 0 0,21 0 0,-21 42 31,0 0-31,0 0 16,0 0-16,-21 22 0,21-22 15,-21 0-15,21 21 16,0 22-16,0-43 0,0 0 16,21 0-16,0-21 15,0 0-15,0 21 0,43-21 16,-43 0-16,21 0 0,-20 0 16,20-21-16,21-21 15,-41 21-15,-1 0 0,0-1 0,0 1 16,0-21-16,-21 21 0,21-43 15,-21 43-15,22-21 0,-22 21 16,21 21-16,-21-22 0,0 44 31,0-1-31,0 0 0,0 0 16,-21 0-16,21 0 0,-22 22 16,1 20-16,21-42 0,0 1 15,0-1-15,0 0 0,-21 0 16,21 0-16,0 0 0,21-21 31,0-21-15,1 0-16,-22 0 15,21 0-15,0 0 0,0-43 16,21 22-16,-20-1 0,-1 22 16,0 0-16,-21 0 15,21 21-15,-21-21 0,21 21 16,-21 21-1,0 0-15,0 0 16,0 0-16,0 1 0,0-1 0,0 0 16,0 21-16,0-21 15,43 1-15,-1 20 16,-21-21-16,0 0 0,43 0 16,-22-21-16,-21 22 0,22-22 15,41 0-15,-41 0 16,-1 0-16,0 0 0,1-22 0,-1 1 15,64-21 1,-43-22-16,-42 43 16,1 0-16,20-64 0,-42 64 15,0-21-15,0 21 0,0-22 16,0 22-16,0 0 0,0 0 16,-21 0-16,0 21 0,-1 0 0,-20 0 15,0 0 1,21 21-16,-22 0 0,22 0 0,0 0 0,0 1 15,-22-1-15,43 0 16,-21 0-16,21 21 0,0-20 0,0-1 0,0 21 16,0-21-1,21 0-15,1 1 0,41-22 16,-42 0-16,22 0 16,-22 0-16,0 0 0,0 0 15,43-43-15,-22 22 16,-42 0-16,0 0 15,21-22-15,0 22 0,-21 0 16,0 0-16,21 21 0,-21-21 16,0 42-1,0 0 1,0 0-16,0 0 0,0 1 16,0 20-16,-21 0 0,0 64 15,0 0 1,21-43-16,0 1 0,0-1 0,-21 1 15,0-1-15,21 1 0,-22-1 0,22 86 16,-21-22 0,21-64-16,0 1 0,0-1 0,0 43 15,0-64-15,0 1 0,0 62 16,0-41 0,-21-64-16,0 21 15,0-21-15,0 0 16,-1-21-16,22 0 0,0 0 15,-21-22-15,21-20 0,0-43 16,0 42-16,0 1 16,21-22-16,1 22 0,-1-22 15,0 22-15,21-107 0,1 107 16,-22-1-16,0-20 0,42-43 16,1-22-1,-43 107-15,0 0 0,0 21 16,1-22-16,-1 22 0,0 0 15,0 0-15,-21 0 0,21 21 0,0-22 0</inkml:trace>
  <inkml:trace contextRef="#ctx0" brushRef="#br0" timeOffset="28000.55">22458 1397 0,'-21'0'0,"21"-21"31,0 0-31,21 21 0,0-21 15,-21-1-15,21 22 0,0-21 0,0 0 16,1 0-16,20-21 16,-21-22-16,-21 43 15,21 0-15,-21 0 0,-21 21 32,-21 0-32,21 21 0,-22 42 15,-41 43 1,41-85-16,1 64 15,21-64-15,0 21 0,21-20 16,0 20-16,0-21 0,21 0 0,63 22 16,22-43-1,-63 0-15,20 0 0,43 0 16,-43-22-16,22 1 16,-43-21-16,1 21 0,-1-22 15,22-20 1,-22-1-16,-21 43 0,-21-21 15,0-22-15,0 43 16,0 42 15,-21 1-31,21-1 0,-21 0 16,21 0-16,0 0 0,0 22 0,0-22 16,0 0-16,0 0 0,0 0 15,0 0-15,0 1 0,63 20 16,-42-42-1,1 0-15,83 0 16,-62 0-16,-1 0 0,22-21 16,-22 0-16,-21-1 0,21 1 15,-20 0-15,-1 0 0,0 0 16,0-22-16,0 22 0,-21 0 0,0 0 16,0 0-16,0 0 0,-21 42 31,21 0-16,-21 0-15,0 0 0,0 0 0,21 1 16,0-1-16,-22 0 0,1 21 16,21-21-16,0 1 0,0-1 15,0 0-15,21-21 32,1 0-17,-1-21-15,0 0 16,21-1-16,-21 1 0,22 0 0,20-21 15,-42-1-15,43 1 16,-43 21-16,0 0 0,0 0 16,1 21-16,-22 21 31,0 0-31,0 0 0,0 0 16,0 0-16,-22 1 0,22-1 15,0 0-15,0 0 0,0 0 0,0 0 16,0 1-16,22-1 0,-1 0 15,0-21-15,21 21 16,-21-21-16,22 0 0,-22 0 0,21 0 16,1 0-16,20 0 15,22-21-15,-43 21 0,0-21 16,1 0-16,20-22 16,-20 22-16,-1 0 0,-21-21 15,0 20-15,0-20 0,1 0 0,-22-64 16,0 85-16,0 0 15,0-1-15,0 1 0,-22 0 16,1 21-16,0 0 0,0 0 16,-21 21-16,20 0 0,-20 1 0,-43 62 15,43-41 1,21-22-16,0 63 16,21-62-16,0-1 15,0 0-15,21-21 16,0 0-16,21 0 15,1 0-15,-22 0 16,0 0-16,-21-21 0,21 21 16,0-21-16,-21 42 31,0 0-31,0 0 16,0 21-16,-42 64 15,42-42-15,0-22 16,-21 22-16,21-1 0,0 1 0,0-22 15,0 21-15,0 1 0,0-1 0,-21 43 16,21 42 0,-21-84-16,21-22 0,-22 43 15,1-64-15,0 21 0,0-20 16,0-1-16,0 0 0,-1 0 16,1 0-16,0-21 0,0 0 15,21-21 1,0 0-1,0 0-15,0 0 16,0-1-16,21-20 0,-21 21 16,21-106-1</inkml:trace>
  <inkml:trace contextRef="#ctx0" brushRef="#br0" timeOffset="28216.43">23728 762 0,'0'0'0,"-21"-21"15,-1 0-15,1 21 0,0-21 16,42 21 46,0 21-62,-21 0 16</inkml:trace>
  <inkml:trace contextRef="#ctx0" brushRef="#br0" timeOffset="29563.94">5249 2244 0,'0'0'16,"-42"0"-16,0 0 0,-1 0 0,22 0 15,-21 0-15,21-21 0,-1 21 0,1 0 16,21-22-1,43 22 1,-22 0-16,0 0 0,42 0 16,-20 0-16,-1 0 15,0 0-15,64 0 0,-42 0 16,-1 0-16,64 0 16,-42 0-16,-22 0 0,22 0 15,0 0-15,-1 0 0,107 22 16,-85-22-16,21 0 0,-21 0 0,21 0 15,0 0-15,0 0 0,0 0 0,148 0 16,-127 0-16,148 0 16,-148 21-16,-21-21 0,43 0 15,-22 0-15,0 0 0,21 0 0,-20 0 16,20 0-16,0 0 0,1 0 16,20 0-16,-21 0 0,22 0 15,169 0-15,-191 0 0,191 0 16,-170 0-16,-20 0 0,-1 0 15,0 0-15,22 0 0,-22 0 16,1 0-16,380 0 16,-190 0-16,-170 0 0,1 0 15,211 0-15,-212 0 16,1 0-16,-1 0 0,22 21 0,-21-21 16,20 0-16,594 42 15,-594-21 1,-20-21-16,-1 22 0,212-1 15,-211-21-15,-1 21 0,403 0 16,-402-21-16,20 0 16,-20 0-16,-1 21 0,1-21 0,211 0 15,-212 0-15,1 0 0,-22 0 16,22 0-16,-22 21 0,0-21 16,1 0-16,-1 0 0,0 0 0,1 22 15,126-22 1,127 0-16,-274 0 0,-22 0 15,0 0-15,-22 0 0,22 0 16,-21 0-16,21 0 0,-21 0 0,-21 0 16,105 0-16,-105 0 15,-22 0-15,22 0 0,-43 0 16,22 0-16,42 0 16,-85-22-16,-21 1 15,-21 0 1,0 21-16</inkml:trace>
  <inkml:trace contextRef="#ctx0" brushRef="#br0" timeOffset="45945.72">4233 4106 0,'0'0'0,"0"-21"0,0 0 31,0 42 0,0 0-15,0 1-16,0-1 0,0 0 0,0 21 15,0-21-15,0 22 0,0-22 16,0 21-16,21 1 0,-21-22 0,0 0 16,43 64-1,-22-64-15,0 0 0,21 0 16,-20-21-16,20 0 0,-21 0 16,21 0-16,-20 0 0,83-21 15,-62 0-15,-1 0 0,0-1 16,1 1-16,-22 0 0,21 0 15,1-21-15,-22-1 16,0 1-16,-21 0 16,0-22-16,0 22 15,0 21-15,0-1 0,0 44 32,0-1-32,0 0 15,0 0-15,-21 21 0,21 1 16,0-22-16,-21 21 0,21 1 0,0-1 15,0 0-15,0 85 16,0 21 0,0-84-16,42 63 15,-42-64-15,21-20 0,0-1 16,-21-21-16,0 22 0,21 62 16,-21-41-1,0-43-15,0 0 0,-21 0 16,0-21-16,0 0 0,-43 0 15,22 0-15,-43-42 16,43 21 0,21 0-16,0-22 0,-22 22 0,22 0 15,0-21-15,0 21 0,21-1 0,0-20 16,-21 21-16,21 0 16,-21 21-16,21 21 15,0 0 1,0 0-16,0 0 0,21 22 15,0 41 1,0-62-16,0-1 0,-21 0 16,21 0-16,1-21 0,83 42 15,-83-42 1,20 0-16,-21 0 0,43 0 16,-43 0-16,21-21 0,-21 21 0,0-21 15,22 0-15,-22 0 0,21 0 16,-21-1-16,1 1 0,-1-21 0,0 21 15,0-22-15,0 22 0,0-21 16,-21 0-16,0 20 0,0-20 0,0 21 16,0 0-16,0 0 0,0-1 15,0 1-15,0 42 16,0 1 0,0-1-16,0 0 0,-21 0 0,21 21 15,0 1-15,0-22 0,0 21 16,0 64-16,0-85 15,-21 22-15,21-1 16,0-21-16,0 0 0,0-42 47,0 0-47,21 0 0,-21 0 16,21-22-16,-21 22 0,0 0 15,43-43-15,-1-41 16,-21 83-16,0 1 15,1-21-15,-1 42 0,-21-21 16,63 0-16,-20 42 16,-43 0-16,21 0 15,0 0-15,-21 22 0,0-22 16,0 0-16,42 42 16,-42-41-16,21 41 0,-21-42 15,22 0-15,20 1 0,-42-1 16,21 0-16,43 0 15,20-21 1,-63 0-16,43 0 16,-22-21-16,-21 21 0,1-21 0,41 0 15,-42-1-15,0 1 0,22-21 16,-22 21-16,0 0 0,-21-22 16,21 1-16,0 0 0,-21-1 0,22-63 15,-22 43 1,0 42-16,0 0 0,-22-1 15,1 1-15,0 21 0,0 0 0,0 0 16,0 0-16,-1 0 16,1 0-16,0 21 0,0 1 15,0-1-15,0 42 0,21-42 16,-22 22-16,22-22 0,0 21 16,-21 1-16,21-22 0,0 21 15,0 43-15,0-64 16,21 0-16,1-21 15,-1 0-15,0 0 0,21 0 16,1-21 0,-22 0-16,0 0 15,0-1-15,0 1 0,0 0 0,1 0 0,-1-21 16,-21-1-16,21 1 0,0-85 16,-21 42-1,21 43-15,-21-22 0,21-63 16,-21 85-16,0 0 15,0-1-15,0 22 0,0-21 16,0-22-16,0 43 0,0 0 16,0 0-16,0 42 31,0 21-31,0-20 0,0 20 16,0 0-16,-21 64 15,0-42-15,21-22 0,-21 21 0,21 1 16,0-1-16,0 1 0,-21-1 0,21-20 15,0-1-15,0 64 16,0-85-16,0 21 0,0 1 16,0-1-16,21-21 15,0 0-15,0-21 0,0 0 16,1 0-16,-1 0 0,21 0 16,-21-21-16,43 0 15,-43 0-15,0 0 0,0 0 0,22-43 16</inkml:trace>
  <inkml:trace contextRef="#ctx0" brushRef="#br0" timeOffset="46391.47">6900 4953 0,'0'21'15,"21"-21"1,1 0-16,-1 0 16,0-21-16,0 0 0,0 21 15,0-21-15,1 0 0,-1-1 16,0 1-16,21-21 16,-42 21-16,0 0 0,0-22 15,0 22-15,-21 21 16,0 0-1,0 0-15,0 0 0,-1 0 0,1 0 16,-21 42-16,21-20 0,0-1 16,-1 21-16,22-21 0,-21 0 15,-21 85 1,42-21-16,0-64 0,0 0 16,0 0-16,0 1 0,0-1 15,42 21 1,-21-21-16,1-21 0,20 0 15,-21 0-15,0 0 0,0 0 16,1 0-16,-1 0 0,21 0 0,0 0 16,-20-21-16,20-21 15,-21 42-15,0-21 0</inkml:trace>
  <inkml:trace contextRef="#ctx0" brushRef="#br0" timeOffset="46667.31">7408 4763 0,'0'-22'0,"0"44"0,0-65 0,0 22 16,0 42 15,21 0-31,-21 1 0,22-1 0,-22 0 16,0 21-16,21-21 0,0 22 16,0-22-16,0 21 0,22 22 15,-22-43-15,42 64 16,-20-43-1,-22-21-15,0 0 0,21 0 0,-21 1 16,1-22-16,-1 0 31,-21-22-15,0 1-16,0 0 16,0 0-16,0 0 0,0 0 15</inkml:trace>
  <inkml:trace contextRef="#ctx0" brushRef="#br0" timeOffset="47991.58">7937 4699 0,'-21'-42'31,"0"42"-15,0 0-16,0 0 0,0 21 15,-1 0-15,1 21 0,0-20 0,0 20 0,0 0 16,-22-21-16,22 22 15,0-1-15,-21 0 0,21 1 0,-1-1 16,1 0-16,0 1 0,-21 20 16,21-42-16,-1 1 0,22-1 15,0 0-15,-21 0 16,21 0-16,-21-21 62,0 0 892,0 0-939,0-21 16,-1 21-15,1-21-16,0 21 0,0-21 0,0 21 16,21-21-16</inkml:trace>
  <inkml:trace contextRef="#ctx0" brushRef="#br0" timeOffset="48822.43">8382 4763 0,'0'0'0,"-21"0"31,0 0-31,-1 0 32,1 0-17,0 0-15,0 0 16,0 0 0,42 0 46,0 0-62,0 0 0,22 0 0,-1-22 16,0 22-16,1 0 0,20 0 15,1 0-15,-1 0 0,22 0 16,-22 0-16,1 0 0,-1 0 0,22 0 16,-43 0-16,22 0 0,42 22 15,-64-22-15,0 0 0,85 21 16,-84-21-16,20 0 15,-21 0-15,22 0 16,-22 0-16,-21 0 0,1 0 16,-1 0-16,0 0 0,0 0 0,0 0 15,0 0 1,-21-21-16,-21 21 16,0 0-1,0-22-15,0 22 16,0 0-16,-43 0 0</inkml:trace>
  <inkml:trace contextRef="#ctx0" brushRef="#br0" timeOffset="49344.66">8509 4868 0,'0'0'0,"-21"0"0,0 0 16,-1 0-16,1 0 0,0 0 15,0 0-15,0 0 16,0 0 0,21-21-16,21 21 62,0 0-46,0 0-16,0 0 0,0 0 15,1 0-15,20 0 0,-21 0 16,21 0-16,1 0 0,-1 0 0,22 0 16,-22 21-16,0-21 0,22 0 15,105 0-15,-63 0 16,-43 0-16,-20 0 0,-1 0 15,0 0-15,1 0 0,-1 0 16,64 0-16,-64 0 16,-21 0-16,1 0 0,-1 0 15,0 0-15,0 0 16,-21-21 31,0 0-32,0 0 1</inkml:trace>
  <inkml:trace contextRef="#ctx0" brushRef="#br0" timeOffset="49963.59">9610 4403 0,'0'0'0,"0"-21"15,-22 21-15,1 0 16,21 21 15,0 0-31,0 0 16,21 0-16,1-21 0,-22 21 0,21 1 15,0-1-15,0 0 0,64 21 16,-64-21 0,0 1-16,0-1 0,85 21 15,-85-42-15,22 21 0,-22-21 16,0 0-16,0 21 0,21-21 0,-20 0 16,-1 0-16,0 0 0,0 0 15,0 0-15,0 0 0,1 0 16,-1 0-16,0 0 15,-21 22 17,-21-1-17,0 0-15,-1 0 16,1-21-16,0 21 0,-21 0 16,21 1-16,-1-1 0,1 0 0,-21 0 15,-43 43 1,-21-1-1,85-42-15,0 0 0,-42 43 16,41-43-16,1 0 0,0-21 16,0 21-16,0 1 0,21-1 0,-21 0 15,-1-21-15,22 21 16,22-42 31,-1 21-47,0-21 0,0 0 15,0 21-15,22-22 0,-22 1 16</inkml:trace>
  <inkml:trace contextRef="#ctx0" brushRef="#br0" timeOffset="50527.62">11451 4212 0,'0'0'0,"0"-63"31,21 84 1,-21 0-17,21 0-15,1 0 0,-22 22 0,21-22 16,0 21-16,0-21 0,0 22 0,0-1 15,1 0-15,20-20 16,-21 20-16,0 0 0,22 43 16,-1-64-16,-21 21 0,43 43 15,-43-43-15,0 1 0,21-22 16,-21 21-16,1-21 0,-1 22 0,21-22 16,-21 0-16,0 0 0,22 22 15,-22-22-15,0-21 0,-21 21 16,42 0-16,-20-21 31,-22-21-15,0 0-1,0 0-15,0-1 16,0 1-16,-22 21 0,22-21 0,0 0 16</inkml:trace>
  <inkml:trace contextRef="#ctx0" brushRef="#br0" timeOffset="51044.05">12425 4022 0,'0'0'0,"0"-21"0,21 21 16,-21-22-16,0 1 0,0 0 16,-21 21 15,0 0-31,-1 0 16,1 0-16,0 21 15,0-21-15,0 21 0,0 1 16,-22 20-16,-63 43 15,85-22-15,-21-21 0,-22 1 16,22 20-16,0-20 0,-106 126 16,21-21-1,105-84-15,-20-22 0,0 0 16,21 1-16,-1-1 0,-20 0 0,21 1 16,0-22-16,0 21 0,-1-21 0,-20 22 15,42-22-15,0 0 0,-21-21 16,21 21-16,-21-21 0,21 21 15,0-42 48,21 21-47,-21-21-16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1:06:59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11409 6519 0,'0'-21'15,"0"0"-15,-21 21 16,-1-21-16,1 21 0,0 0 16,0 0-16,0 0 15,0 0-15,-1 0 0,1 0 0,0 0 16,0 0-16,0 0 16,42 0 15,0 0-31,21 0 15,1 0-15,63 0 0,-22 0 16,-20 0-16,42 0 0,-1-21 16,1 21-16,275-21 15,-106 21-15,-126-22 16,20 22-16,-21-21 0,21 21 0,1 0 16,-1-21-16,339 0 15,-190 21 1,-170-21-16,-21 21 0,21-21 0,106 21 15,-127 0-15,-21-22 0,84 22 16,22-21 0,-149 21-16,-20 0 0,20 0 15,-42-21-15,22 21 16,-22 0-16,0 0 0,21 0 16,-63 0 46,-21-21-62,21 21 16,-22 0-16,-62 0 15,41 0-15,1 0 0</inkml:trace>
  <inkml:trace contextRef="#ctx0" brushRef="#br0" timeOffset="572.66">11324 6689 0,'0'0'0,"-21"0"0,0 0 0,-22 0 16,22 21-16,0-21 0,42 0 31,0 0-15,1 0-16,20 0 0,0 0 0,22 0 16,-1 0-16,1 0 15,20 0-15,1 0 0,21-21 0,211 21 16,-84-21-1,-106 21-15,0 0 0,148-22 16,-126 22-16,-1-21 0,21 0 16,0 21-16,1-21 0,-1 21 15,360-21-15,-211 0 16,-170 21-16,0-22 16,0 1-16,-21 21 0,0-21 0,-21 21 15,85-21 1,-128 0-16,85 0 0,-21-1 15,-84 1-15,-1 21 0,21 0 0,-20-21 16,20 0 0,22 21-16,-64 0 0,0 0 15,-21-21 1,0 0 31,0-1-47</inkml:trace>
  <inkml:trace contextRef="#ctx0" brushRef="#br0" timeOffset="1127.34">16023 5736 0,'0'0'0,"0"21"31,0 1-31,0-1 0,21-21 16,0 21-16,1 0 0,-1 0 16,0 0-16,0 1 0,85 20 15,-21 0 1,-22-21-16,-21-21 0,22 22 15,-1-1-15,-20 0 0,20-21 0,43 42 16,42-42 0,-105 21-16,-1-21 0,-21 0 15,21 0-15,-20 0 0,-1 0 16,0 0-16,21 0 0,-42 22 31,-21-22-15,-21 21-16,21-21 0,-22 21 15,1 0-15,0-21 0,-1 21 16,-20 22-16,20-22 0,-20 0 0,-1 21 16,-84 43-1,64-43-15,-128 106 16,148-105-16,-105 63 16,127-64-16,21-21 0,-22 21 15,22-20-15,0-1 0,-21 63 16,20-41-1,22-64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1:07:13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826 0,'0'0'0,"0"-22"16,0 1-16,0 0 0,0 0 15,0 0-15,0 0 0,0-1 16,0 1-16,0 0 16,0 0-16,0 0 0,0 0 15,0-1 1,0 1-16,0 0 0,0 42 62,0 0-62,0 1 0,0 20 16,0 0-16,0 1 0,0 20 16,0 1-16,0-1 0,0 22 0,0-22 15,0 22-15,0-22 0,0 86 16,0-86-16,0 22 0,0-1 15,0-20-15,0 21 0,0-1 16,0-20-16,0-1 0,0 22 0,-21-43 16,21 22-16,-21-1 0,0-20 15,21 20-15,-21 43 16,0-21 0,21-64-16,0-42 31,0-1-16,-22-20-15,22 21 0,0-85 16,-21 21-16</inkml:trace>
  <inkml:trace contextRef="#ctx0" brushRef="#br0" timeOffset="516.16">2773 847 0,'0'0'0,"0"-21"0,-21-1 15,21 1-15,0 0 16,0 0-16,0 0 0,21-43 15,0 22 1,0 21-16,0 0 0,0-1 16,22 1-16,-22 0 0,21 0 15,1 0-15,-1 0 0,0-1 16,22 1-16,-22 0 0,22 21 0,-1 0 16,1 0-16,-22 0 0,21 0 15,1 0-15,-22 21 0,1-21 0,41 64 16,-41-43-16,-22 21 15,0 1-15,-21 105 16,-85-21-16,43-64 16,-64 64-16,43-63 0,-22-1 15,-42 43 1,-42 0-16,105-64 16,22-21-16,-1 1 0,22-1 15,-21 0-15,21-21 0,0 0 0,-1 21 16,44-21 15,-1 0-31,0 0 16,21-21-16,22 0 0</inkml:trace>
  <inkml:trace contextRef="#ctx0" brushRef="#br0" timeOffset="1925.09">3916 2307 0,'0'21'15,"0"-42"63,0 0-62,21 21-16,-21-21 0,21 21 16,-21-21-16,42-22 0,-20 22 15,-22 0-15,21-21 0,0 21 16,0-22-16,0 1 0,22-64 15,-22 43 1,-21 41-16,0 1 0,21 0 16,-21 0-16,0 0 0,0 0 0,0-1 15,-21 22 17,21 22-32,-21-1 0,-1 0 0,22 0 15,-21 21-15,0 1 16,21-22-16,0 0 15,0 0-15,0 0 0,0 1 16,21-22 15,0 0-15,1 0-16,-1-22 0,21 1 16,22-21-1,-43 21-15,0 0 0,21 21 0,-21-22 16,-21 1-16,22 21 0,-1-21 15,0 21 1,-21 21 0,0 0-16,0 1 15,0-1-15,-21 21 0,21-21 16,-21 0-16,-1 22 0,22-22 0,-21 21 16,21-21-16,-21 1 0,0-1 15,21 42-15,0-42 16,0 1-1,21-22 1,0 0 0,0 0-16,1 0 0,-1-22 15,0 22-15,0-21 0,0 0 16,0 0-16,1 0 16,-1 21-16</inkml:trace>
  <inkml:trace contextRef="#ctx0" brushRef="#br0" timeOffset="8913.08">5101 1947 0,'0'22'141,"-21"-22"327,0 0-468,0 0 47,42 0 63,0-22-95,0 22 1,-21-21-16,0 0 15,0 0 1,21 21 0,-21-21-1,0 0 1,0-1 15,-21 22-15,0 0-16,0 0 15,0 0-15,-1 22 16,1-1-16,0-21 0,-21 21 0,21 0 16,-1-21-16,1 21 0,0-21 15,21 21-15,-21-21 16,-21 22 0,42-1-1</inkml:trace>
  <inkml:trace contextRef="#ctx0" brushRef="#br0" timeOffset="9602.69">4762 2074 0,'0'0'0,"0"22"31,22-22 16,-1 0-32,0 0-15,0 0 0,0 0 16,0-22-16,1 22 0,-1 0 16,-21-21-16,0 0 0,21 21 15,-21-21-15,0 0 16,0 0-16,0-1 16,-21 22-16,21-21 0,-21 21 15,-1 0-15,1 0 0,0 0 16,0 0-16,0 0 0,0 21 15,-1 1-15,1-1 0,0 0 16,0 0-16,0 21 0,21-20 0,-21 41 16,21 22-1,0-64-15,0 0 0,0 0 16,0 0-16,21 1 0,0-22 0,21 21 16,22-21-1,-43 0-15,21 0 0,1 0 16,-22-21-16,21-1 0,0 22 0,1-21 15,-1 0-15</inkml:trace>
  <inkml:trace contextRef="#ctx0" brushRef="#br0" timeOffset="9902.52">5694 1842 0,'0'0'0,"0"-22"0,0 1 0,0 0 16,0 0-16,0-21 15,-21 42-15,21-22 0,-22 22 0,1 0 16,0 0-16,0 0 0,-43 0 16,43 22-16,-21-1 0,21 0 15,-22 21-15,22 1 0,0-1 16,-21 0-16,21 1 0,-1-1 0,-41 43 16,63-43-16,-21 21 15,21-20-15,0-22 0,21 21 16,-21-21-16,42 1 15,-21-22-15,43 0 0,63 0 16,-85 0 0,22-22-16,-22 22 0,0-21 0,1 0 15,41-21-15</inkml:trace>
  <inkml:trace contextRef="#ctx0" brushRef="#br0" timeOffset="10282.29">5927 1969 0,'0'0'16,"0"21"-16,0 0 0,0 0 15,21-21 1,0 0 0,0 0-16,0 0 0,0 0 0,1-21 15,-1 21-15,0-21 16,0 0-16,0 21 0,0-22 15,1 1-15,-22-42 16,0 42-16,0-1 16,0 1-16,-22 21 15,-20 0-15,21 0 16,0 0-16,0 21 0,-1 22 0,1-22 16,0 21-16,-21-21 0,21 22 0,-1-1 15,22-21-15,-21 22 0,21-1 16,0-21-16,-21 64 15,21-64-15,0 0 16,21-21-16,0 21 0,1 0 16,-1-21-16,21 0 0,-21 0 0,22 0 15,62-63 1</inkml:trace>
  <inkml:trace contextRef="#ctx0" brushRef="#br0" timeOffset="11103.32">7218 1820 0,'0'0'0,"0"-21"16,-85-63 0,64 62-1,0 1-15,0 21 0,-22 0 0,22 0 16,-21 0-16,21 21 0,-1-21 15,-20 22-15,21-1 0,-85 106 16,64-43 0,21-62-16,-1 62 15,22-63-15,0 1 0,0 41 16,0-42-16,0 0 0,85 1 16,-21-22-1,-22 0-15,0 0 0,-21 0 16,22-22-16,-1 22 15,22-42-15,-43 0 0,21 21 16,-21-22-16,0 1 0,1-22 16,20-41-16,-21 41 0,0-21 15,0-105 1,-21 63-16,22 63 0,-22 22 16,0-21-16,0-1 0,0 22 0,0-1 15,0 1-15,0-21 16,0 20-1,0 64 1,0 1-16,0 20 0,0 43 16,0 84-1,0-127-15,0 22 0,0-1 16,0 1-16,-22-1 0,22 107 16,0-128-16,0 21 15,0-20-15,0-1 0,0 0 16,0-20-16,0 20 0,0-21 0,22 43 15,20-64 1,-21 0-16,0 0 16,0 0-16,22 0 0,-22 0 0,0 0 15,21-43 1,43-20-16,-64 20 16,0 22-16,1-21 0,-1 21 15,-21-22-15,21 1 16,-21 63-1,0 0 1,-21 1-16,21-1 0,-21 21 16,21-21-16,0 22 0,0-22 0,0 21 15,0 22 1,0-43-16,0 0 0,21-21 31,0 0-31,0-21 16,0 21-16,0-21 0,1-22 0,-1 22 15,0 0-15,0-21 0</inkml:trace>
  <inkml:trace contextRef="#ctx0" brushRef="#br0" timeOffset="11416.65">7980 1461 0,'0'0'0,"-21"0"0,-1 0 0,1 0 15,0 0-15,0 0 0,21 21 16,0 0-1,21-21 1,0 0 0,0 0-16,1 0 0,-1 0 15,0 0-15,-21-21 0,21 21 0,-21-21 16,21 21-16,-21-22 0,0 1 16,0 0-16,0 0 15,-21 21-15,0 0 0,0 0 16,0 0-16,-1 0 0,1 0 15,21 21-15,-21-21 0,21 21 16,-21-21-16,21 21 0,0 1 16,0-1-16,0 0 15,0 0 1,21-21-16,0 0 0,0 0 0,1 0 16</inkml:trace>
  <inkml:trace contextRef="#ctx0" brushRef="#br0" timeOffset="11945.35">8276 1630 0,'0'21'0,"0"-42"0,0 63 16,0-21-16,0 1 0,0-1 16,-21 0-16,21 0 0,0 0 0,0 0 15,0 1-15,-21 41 16,0-42-16,21 0 15,0 1-15,0-1 0,0 0 0,0 0 16,0 0-16,0 0 16,0-42 31,-22 0-47,22-21 0,0 21 15,0-1-15,0-20 0,0 21 16,0-21-16,0-1 0,22-41 15,-1 41-15,0 1 16,0 0-16,0 20 0,22-41 16,-1 42-16,-21 0 0,64-1 15,-43 22-15,64-21 16,-85 21-16,21 21 0,-20 1 16,-1-22-16,0 42 0,0-21 15,-21 43-15,0 41 16,0-62-16,0-22 15,0 21-15,-21-21 0,21 1 0,-42 62 16,20-63 0,1 1-16,21-1 15,-21-21-15,21-21 47,0-1-47,21 1 0</inkml:trace>
  <inkml:trace contextRef="#ctx0" brushRef="#br0" timeOffset="13137.23">9631 1418 0,'0'0'16,"0"-21"-16,0 0 0,-21 0 15,-1 21-15,1 0 16,0-21-16,0 21 0,0 0 0,0 0 16,-1 0-16,1 0 0,0 0 15,0 21-15,0 0 0,0-21 0,-1 21 16,-41 21-16,42-20 0,0 20 16,-22 21-16,22-41 15,0 20-15,21-21 0,0 64 16,0-64-1,0 0-15,0 0 0,0 22 16,21-22-16,0-21 0,22 0 16,-22 0-16,21 0 15,0 0-15,-20-21 0,-1 21 0,42-64 16,-20 1 0,-43 41-16,21-20 0,0 0 15,0-1-15,-21 22 0,0 0 16,0 0-16,0 0 0,21 0 15,-21-1-15,0 44 63,0-1-47,-21 0-16,21 0 0,-21 0 15,21 0-15,0 22 0,0-22 16,0 21-16,-21 1 0,21-1 0,-21 0 15,21 1-15,0-1 16,0 21-16,0-20 0,0 20 0,0-20 16,0 20-16,0-21 0,0 22 0,0 126 15,0-126-15,0 21 16,0-22-16,0 1 0,0 63 16,0-64-16,0 1 0,21 63 15,-21-64-15,0 1 0,0-1 16,0-21-16,0 22 0,21-22 15,-21 64-15,0-64 0,0 1 16,0-22-16,0 21 0,0-21 0,0 22 16,0-1-1,0-21-15,0 0 0,0 1 16,-21-22 0,0 0-16,-1 0 15,22-22-15,-42 1 0,21 0 16,0 0-16,0-21 0,-1 20 15,1-20-15,0 0 0,0-1 0,0 1 16,0-21-16,-22-64 16,22 63-16,0 1 0,-21-86 15,20 86-15,1-1 0,21-20 16,0-64-16,0 21 16,0 42-16,0 21 0,0 22 0,21-21 15,-21 20-15,22-20 0,-1 20 16,21-20-16,43-43 15,-64 85-15,0 0 16,0 0-16,0-1 0,1 1 0,-1 0 16,21-42-1,-21 41-15,0 22 16,-21-21-16</inkml:trace>
  <inkml:trace contextRef="#ctx0" brushRef="#br0" timeOffset="14320.98">12255 847 0,'22'0'0,"-1"0"0,0 0 16,0 0-16,0 0 0,0-21 15,22-1-15,-1 22 0,-21-21 0,22 0 16,-22 0-16,63-21 15,-62 20-15,-1 1 0,-21 0 16,0 0-16,0 0 16,-64-22-16,22 22 15,0 21-15,-1 0 16,1 0-16,0 0 0,-1 0 0,1 21 16,0-21-16,-85 64 15,42-22 1,64-21-16,0 1 0,-1 41 15,22-42-15,0 22 0,0-22 16,0 21-16,85 106 16,-21-63-1,63 0 1,-85-43-16,-21 0 0,64 22 16,-64-22-16,0 0 0,-21 85 15,-21-42 1,0-43-16,-22 1 0,1-1 15,-21 0-15,-1 1 0,1-22 16,-22 21-16,-63 1 0,-64-22 16,149-21-16,-1 0 15,22-21-15,-22 21 0,22-22 16,0-20-16,-1 21 0,22-21 16,0 20-16,-21-62 15,20 41-15,22-62 0,0 62 0,0 1 16,0-22-16,22 22 0,-1 0 0,0-1 15,0 22-15,64-42 16,-64 42-16,106 21 16,-85 0-16,1 21 15,-1 0-15,0 21 0,-21-21 0,64 85 16,-64-42 0,-21-43-16,21 21 0,-21-21 15,0 1-15,22 20 0,-22-21 0</inkml:trace>
  <inkml:trace contextRef="#ctx0" brushRef="#br0" timeOffset="14618.89">12785 1418 0,'0'0'0,"21"0"31,-21 21-31,0 1 16,0-1-16,0 0 15,-21 21-15,21-21 0,-22 22 0,1-22 16,21 21-16,-21-21 0,21 1 16,-21 20-16,0 21 15,21-41-15,-21-1 16,21-42 15,0-1-31,0 1 0</inkml:trace>
  <inkml:trace contextRef="#ctx0" brushRef="#br0" timeOffset="14987.68">12890 1143 0,'0'0'0,"-21"0"31,0 0-31,0 21 0,21 0 0,0 1 16,-21-1-16,21 0 0,-21 0 15,21 0-15,0 0 0,0 1 0,0-1 16,21-21 0,0 0-16,0 0 15,0 0-15,0 0 0,1 0 0,-1-21 16,0-1-16,0 1 0,0 0 15,-21-21-15,0-1 0,0 1 16,0 0-16,0 21 16,0-1-16,0 1 0,-21 21 15,-21 0 1,-22 43-16,43-43 16,21 21-16,-21 42 0,21-42 15,0 1-15,0 62 16,0-41-1,0-22-15,42-21 16,-21 0-16</inkml:trace>
  <inkml:trace contextRef="#ctx0" brushRef="#br0" timeOffset="15680.34">13801 635 0,'0'0'0,"-43"-85"31,22 64-31,21 0 16,-21 42-1,21 0-15,0 1 0,-21 20 16,21-21-16,0 64 15,0-22-15,-21 1 0,-1 63 16,22-64-16,0-20 0,-42 84 16,0 42-1,21-127-15,-1 1 0,22-1 16,0 0-16,-21 1 0,21-1 0,-21-21 16,21 0-16,0 22 0,0-22 0,0 0 15,0-42 16,0 0-31,0-1 16,0 1-16,0-63 16,0 62-16,21-20 15,-21 21-15,21 0 0,1-22 0,-1 22 16,0 0-16,0-21 16,0 21-16,22-22 0,-22 43 15,21-21-15,-21 21 0,0 0 16,22 0-16,-22 0 0,64 0 15,-22 42 1,-42-42-16,-21 22 0,21 41 16,-21-42-16,0 0 0,-21 64 15,-21-21 1,0-43-16,-43 42 16,43-42-16,-1-21 0,22 22 0,-21-22 15,21 0-15,-1 0 0,1 0 16,0 0-16,0 0 0,0 0 15,0 0 1,21-22 0,0 1-1,21 21 1,-21-21-16,21 21 0,0 0 0,0 0 16,0-21-16,1 21 0</inkml:trace>
  <inkml:trace contextRef="#ctx0" brushRef="#br0" timeOffset="16768.59">14182 1736 0,'0'0'0,"21"0"16,0 0-16,0 0 0,0-21 0,0 21 15,1-22-15,-1 1 0,0 21 16,0-21-16,0 0 0,0 0 0,1 0 15,20-22-15,-21 22 0,0-21 16,0-1-16,1 1 0,41-106 16,-42 84-16,0 1 15,-21-1-15,0-20 0,22 20 0,-22 1 16,21-128 0,0 107-16,-21 41 15,0 22-15,0-21 16,0 21-16,0 42 15,0 0-15,0 0 0,0 0 0,0 64 16,0-22-16,0 64 16,-42 85-1,42-148-15,0-1 0,-22 64 16,22-63-16,0-1 0,-21 1 16,21 41-16,0 1 15,0-63-15,0-22 16,21 0-16,1 0 0,-1 0 15,0-21-15,0 0 0,0 0 0,0 0 16,43 0-16,-22-21 16,22-21-16,-22 21 0,0-22 15,-20 22-15,20-21 0,0 21 0,-21-22 16,43-20 0,-43 20-16,0-20 0,0 42 15,-21 0-15,0 42 31,-21 0-31,0 0 0,0 0 16,21 0-16,-21 1 0,0-1 16,21 21-16,0 0 0,0-20 0,0 62 15,0 1 1,21-64-16,0-21 16,0 21-16,0-21 0,0 0 0,85 0 15,-42-21 1,-43 21-16,21-21 0,-21 0 15,22-22-15,-22 22 0,21 0 0,22-85 16,-43 64 0,-21 21-16,21 0 15,-21-1-15,0 44 32,0-1-32,0 0 15,-21 0-15,21 0 0,-21 0 0,21 1 16,0 20-16,0-21 0,-21 0 15,21 0-15,-22 1 0,22 20 16,-21-21-16,21 0 0,0 0 16,0-42 15,0 0-31,0 0 16,0 0-16,0-22 0,21-41 15,22 20 1,-22 22-16,0 0 15,0 20-15,22-20 0,-22 21 0,21 0 16,64-22-16,-21 43 16,-64 0-16,21 0 15,0 43-15,-20-22 0,-1 21 16,-21 22-16,0-43 0,0 21 16,0 106-1,-43-63 1,43-43-1,-21-20-15,21-1 0,21-21 32,1 0-17,-1-21-15,0-1 0</inkml:trace>
  <inkml:trace contextRef="#ctx0" brushRef="#br0" timeOffset="17473.18">17124 1461 0,'0'0'0,"0"-22"0,0-62 31,-21 84-31,-1-21 0,1-1 0,0 22 16,0 0-16,0 0 0,0 0 15,-22 0-15,22 0 0,-85 64 16,43-22-1,20 1-15,-41 62 16,84-83-16,-21 62 16,21-63-16,0 22 0,0-22 0,0 21 15,42 1 1,0-43-16,-21 0 0,1 0 0,20 0 16,-21 0-16,21-22 0,22-20 15,-22 21-15,1-43 16,-1 43-16,-21-21 15,0 0-15,0 20 0,1-20 0,-1 21 16,21-64-16,-42 43 16,0 21-16,21 21 15,-21 21 1,-21-21 0,21 21-16,-21 21 0,0-20 0,0-1 15,21 21-15,-43 64 0,22-64 16,0 22-16,21-1 0,0 1 15,0-1-15,-21 22 0,21 42 16,0 106 0,0-149-16,0 1 0,0 0 15,0-1-15,0 1 0,-21 169 16,-1-190-16,22 84 16,0-64-16,-21-20 0,0-1 15,21-20-15,-21 20 0,21-20 0,-21-1 16,-22 21-16,1-20 15,21-22-15,0-21 0,0 0 16,-1 0-16,1 0 0,21-21 16,-21 0-16,21-1 0,-21-20 15,21-21-15,0 20 0,0-20 16,0-1-16,21 1 0,0-1 16,0 1-16,1-1 0,20-84 15,0-106-15,-21 169 16,-21 1-16,22 20 0,-22-20 15,0 20-15,0-21 0</inkml:trace>
  <inkml:trace contextRef="#ctx0" brushRef="#br0" timeOffset="17830">15938 889 0,'0'0'0,"0"-21"0,-42-21 16,21 42 0,0 0-16,0 21 15,21 0-15,0 0 16,0 21-16,0-20 0,0-1 0,0 0 16,21 0-16,-21 0 0,21-21 15,0 0-15,0 0 0,0 0 16,1 0-16,-22-21 15,0 0-15,0 0 16,0 0-16,0-1 0,0 1 16,0 0-16,-22 0 0,1-21 15,0 42 1,0 21 0,21 0-16,0 0 0,0 21 15,-21-20-15,21-1 0,0 0 16</inkml:trace>
  <inkml:trace contextRef="#ctx0" brushRef="#br0" timeOffset="18665.79">3535 2794 0,'-21'0'15,"42"0"-15,-85 0 0,22 0 0,-22 0 16,22 0-16,-21 0 16,41 0-16,1 0 0,0 0 0,0 0 15,0 0-15,0 0 0,-1 0 16,22 21-1,0 0-15,0 1 16,22-22 0,-1 21-16,21 0 15,-21-21-15,85 0 0,-64 0 16,43 0-16,63 0 0,-42 0 16,-21 0-16,21-21 0,21 0 15,0 21-15,465-43 16,-253 1-1,-170 42-15,360-21 16,-338 21-16,-1-21 0,1 21 16,-1 0-16,1 0 0,380 0 15,-380 0-15,190 0 16,-212 0-16,-21 0 0,22 0 16,-22 0-16,0 0 0,297 0 15,-297 0 1,-106 0-16,0 0 15,1 0-15,-22 0 0,0 0 16,-21-22 0,-21 1 15,0 21-31,0-21 0</inkml:trace>
  <inkml:trace contextRef="#ctx0" brushRef="#br0" timeOffset="19356.39">10816 2561 0,'0'0'15,"-42"0"-15,-1 0 0,-20 0 0,42 0 16,0 0-16,-1 0 0,-20 0 15,0 0 1,21 0-16,-1 0 16,44 0 15,-1 0-31,0 0 0,21-21 16,-21 21-16,22 0 0,190 0 15,-64 0 1,-84 0-16,105 0 15,-105 0-15,42 0 0,-21 0 16,21 0-16,0 0 0,21 0 0,-21 0 16,296 0-1,-127 0-15,-126-21 0,-22 21 16,0 0-16,0 0 0,0 0 16,1 0-16,20 0 0,127 0 15,149 0 1,-297 0-16,148 0 15,-148 0-15,-21 0 0,0 0 0,-21 0 0,0 0 16,0 0-16,-21 0 16,-1 0-16,128 0 15,-149 0-15,-20 0 0,41 0 16,-62 0-16,-1 0 0,0 0 16,-42 0 15,0 0-16,-1-21-15,1 21 0,0 0 0,-21 0 16</inkml:trace>
  <inkml:trace contextRef="#ctx0" brushRef="#br0" timeOffset="19521.3">16214 2561 0,'-22'0'0,"44"0"0,-65 0 0,43 21 31,-21-21 1,0 0-17,0 0-15,0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1:08:47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4657 0,'0'-21'47,"0"-1"-47,0 1 16,0 0 0,21 0-16,-21 0 15,0 0-15,21-1 0,0 1 0,-21 0 16,22 0-16,-22 0 0,0-22 15,21 22-15,0-21 0,-21 0 16,0 20-16,0-20 16,0 21-1,0 42 1,-21 0 0,0 0-16,21 22 0,-22-1 0,1 0 15,0 22-15,-21-1 16,21 22-16,-22-21 0,22 41 0,-21-20 15,-1 0-15,1-1 0,0 1 16,-1-21-16,1-1 0,0 1 16,-1-1-16,22-21 0,0 1 15,0-22-15,0 21 0,0-21 0,-1 1 16,22-1-16,-21-21 0,21-21 47,0-1-47,0 1 0,0 0 0,0 0 15,21 0-15,1 0 0,-22-22 16,21 22-16,0-21 0,0-1 16</inkml:trace>
  <inkml:trace contextRef="#ctx0" brushRef="#br0" timeOffset="397.77">1101 4255 0,'0'0'0,"0"-22"15,0 1-15,0 0 16,0 42 15,-22 0-31,22 22 16,-21-1-16,21 0 0,-21 22 0,0-1 15,0 1-15,0-1 0,-1 22 16,-20 84 0,-21 1-16,41-107 0,1 22 0,-21-22 15,21 1-15,0-22 0,-1 22 16,1-22-16,0-21 0,21 22 16,-21-22-16,21 0 0,0 0 0,0 0 15,0-42 32,0 0-47,0 0 0,0 0 0,0-1 16,63-62-1</inkml:trace>
  <inkml:trace contextRef="#ctx0" brushRef="#br0" timeOffset="2072.81">1397 4953 0,'0'-21'15,"0"42"-15,0-63 0,0 21 0,0-1 16,0 1-16,0 0 16,0 0-16,-21 21 15,0 0-15,-1 0 16,1 0-16,-21 21 16,21 0-16,0 0 0,-1 1 15,1 20-15,0 0 0,-42 85 16,63-63-16,-22-22 15,22 0-15,-21 1 0,21 20 16,0-20-16,0-22 16,0 0-16,0 21 0,0-21 0,21 1 15,-21-1 1,85-21-16,-64 0 0,0 0 16,1 0-16,-1 0 15,21 0-15,0-21 0,1-1 16,-1-20-16,-21 21 15,22-21-15,-22 20 0,21-41 16,-42 42-16,21-64 16,0 64-16,-21-43 15,0 43-15,0 0 0,0 0 16,0 0-16,0 42 31,0 0-31,0 0 0,0 0 16,0 22-16,0-22 0,0 21 0,-21-21 15,21 1-15,-21 83 16,21-83-16,0-1 16,0 0-16,0 0 0,0 0 15,21-21-15,0 0 16,1 0-16,20 0 16,0-21-16,-21 0 15,1 21-15,-1-42 0,0 20 16,0-20-16,0-43 15,0 22 1,-21 42-16,0 0 0,0-22 16,0 22-16,0 0 0,22 0 15,-22 0 1,0 42 0,0 0-16,0 0 15,0 0-15,0 0 0,0 1 0,0 62 16,0 1-1,0-22 1,0-41-16,0-1 16,0 0-16,0 0 0,0 0 0,0 0 15,21-21 1,0 0 0,0-21-1,0 0-15,0-21 0,1 21 16,-1-1-16,0 1 0,0 0 15,-21-21-15,21 21 0,0-22 16,-21 22-16,0-21 0,0 21 0,0-64 16,0 64-1,0 0-15,-21 21 16,0 0-16,0 21 16,21 0-16,0 0 15,0 0-15,0 0 0,0 1 16,0-1-16,42 0 15,-21 0 1,1-21-16,-1 0 0,-21 21 16,21-21-16,0 43 0,-21-22 15,0 0-15,0 21 16,0-21-16,0 1 16,0-1-16,0 0 0,0 0 15,0 0-15,0 22 16,0-22-1,64-21 1,-43 0-16,0 0 0,42 0 16,22-43-1,-43 22-15,-20 0 0,20 0 16,-21 0-16,0 0 0,22-64 16,-43 43-16,0 20 15,0 1-15,0 0 0,0 0 16,0 0-16,-22 21 15,1 0-15,0 0 0,0 0 16,0 21-16,21 0 16,21 0-1,0-21 1,0 0-16,0 21 0,1-21 16,-1 0-16,0 0 0,-21 22 15,21-1 1,-21 0-16,21-21 0,-21 21 15,0 0-15,0 0 16,0 1-16,0-1 16,0 0-16,0 0 15,0 0-15,0 0 0,0 1 16,21-22 0,1 21-16,-1-21 15,0 0-15,0 0 0,0 0 16,0 0-16,1 0 0,-1-21 15,0-1-15,0 22 0,0-21 0,0 21 0,1-42 16,-1 21 0,-21 0-1,21 21-15,-21-22 0,0 1 16,21 21-16,-21-21 16,0 0-16,0 0 15</inkml:trace>
  <inkml:trace contextRef="#ctx0" brushRef="#br0" timeOffset="2484.57">3175 5292 0,'0'-21'47,"21"-1"-47,0 22 0,0-21 0,-21 0 16,22 21-16,-1-21 0,-21 0 15,21 0-15,-21-1 0,0 1 16,0 0 0,-21 21-16,0 0 15,-1 0-15,1 21 16,0-21-16,0 21 15,0 1-15,0-1 0,-1 0 0,22 0 0,-21 21 16,21-20-16,-21-1 0,21 21 16,-21-21-16,21 0 0,0 1 15,0-1-15,0 0 0,0 0 0,0 0 16,42-21 0,-21 0-16,22 0 15,-22 0-15,42 0 16,-41-21-16,-1 21 0,0-21 0,21 0 15</inkml:trace>
  <inkml:trace contextRef="#ctx0" brushRef="#br0" timeOffset="2984.29">3577 5144 0,'0'21'31,"0"0"-31,-21-21 0,21 21 16,0 0-16,-21 0 0,21 22 16,0-1-1,-21-21 1,21 0-16,-22-21 0,22 22 16,0-44 30,0 1-46,0 0 16,0 0-16,0 0 0,0 0 16,0-1-16,0 1 0,0-21 0,22 21 15,-1 0-15,21-43 0,0 22 16,-20 21-16,-1-1 16,0 1-16,0 21 0,21 0 15,-20-21-15,20 21 16,21 42-16,-63 1 15,0-22-15,0 0 0,0 0 16,0 0-16,0 64 16,-21-43-1,0-20-15,21-1 0,-21 0 0,21 0 16,-21 0-16,21 0 0,0-42 47,21 0-32,0 0-15,-21 0 16</inkml:trace>
  <inkml:trace contextRef="#ctx0" brushRef="#br0" timeOffset="3335.24">4149 4487 0,'0'0'0,"0"-21"0,0 0 0,-22 42 47,22 0-47,0 1 0,0-1 0,-21 0 16,21 21-16,0 22 16,0-22-16,-21 0 0,21 22 0,-21-22 15,0 22-15,21 63 16,-21-85-16,21 0 0,-22 1 15,22-1-15,0-21 0,-21 22 0,21-22 16,0 0-16,0 0 0,0 0 16,0 0-16,0 1 0,21-22 31,1 0-31,-1 0 16,-21-22-16,21 22 0,-21-21 15,21 0-15,-21 0 0,0 0 16,21-22-16</inkml:trace>
  <inkml:trace contextRef="#ctx0" brushRef="#br0" timeOffset="3544.12">3937 4911 0,'0'0'0,"21"0"31,0 0-15,0 0-16,1 0 0,-1 0 15,0 0-15,0 0 0,0 0 16,0 0-16,-21-21 16,22 21-16,-22-22 31</inkml:trace>
  <inkml:trace contextRef="#ctx0" brushRef="#br0" timeOffset="4241.85">4487 4509 0,'0'0'0,"0"-22"0,-21 22 31,21 22-15,0 20-16,0-21 15,-21 0-15,21 22 0,-21 62 16,21-62-16,0 20 16,0 1-16,-21-22 0,-1 64 15,1-43-15,21-20 0,0-1 0,0 22 16,-21 20 0,21-63-16,0 1 0,-21-22 15,21 21-15,0-42 16,0-1-1,0 1-15,0 0 16,0-21-16,0 21 0,21-22 16,0 22-16,22-64 0,-1 43 15,-21 0-15,0 21 0,22-1 16,-22-20-16,0 21 0,21 0 0,-21 21 16,43 0-1,-43 21-15,-21 0 16,21 0-16,-21 22 0,0-22 0,0 21 0,0-21 15,0 22-15,0 20 16,0 22-16,0-64 16,0 0-16,0 0 0,0 0 15,21-21 1,1 0-16,-1 0 16,0 0-16,0 0 0,0-21 15,0 0-15,1 0 0,-1 0 0,0 0 16,21-43-16,1 1 15,-22-1-15,0 22 0,0-22 16,0 1-16</inkml:trace>
  <inkml:trace contextRef="#ctx0" brushRef="#br0" timeOffset="4476.76">5186 4593 0,'0'-42'0,"0"84"0,0-105 0,0 42 16,0-1-16,-21 44 31,21-1-31,0 0 0,0 0 16,-22 21-16,22-20 0,0 20 0,-21 0 15,21 22-15,0-22 0,0 22 16,-42 84 0,42-106-16,-21 0 0,21-20 0,0 20 15,0 0-15,0-21 0,0 1 0,0-1 16,0 0-16,0 0 0,21-21 16,0 0-1,0 0-15,-21-21 16,21 0-16,-21 0 0,0-1 15</inkml:trace>
  <inkml:trace contextRef="#ctx0" brushRef="#br0" timeOffset="4657.66">4995 4953 0,'-21'0'0,"21"-21"15,21 21 1,0 0-16,1-21 0,20 0 15,0 21 1,1-22-16,-22 22 0,0 0 16,0 0-16,21-21 0,1 21 15,-22 0-15,0 0 0,0 0 16</inkml:trace>
  <inkml:trace contextRef="#ctx0" brushRef="#br0" timeOffset="5353.02">5588 4974 0,'-21'0'0,"42"0"0,-42 21 0,0 1 0,21-1 15,0 0-15,-22 0 0,1 0 0,21 0 16,-21 1-16,21-1 16,0 0-16,-21 0 0,21 0 0,0 0 15,-21-21-15,21 22 16,0-1-16,0 0 0,0 0 15,-21-21 17,-1-21-17,22 0-15,0 0 0,0-1 16,0 1-16,0-63 16,0 62-16,0-20 0,22 21 0,-1-21 15,0 20-15,-21 1 0,21-21 16,21 0-16,1 20 15,-22 22-15,0-21 0,0 21 16,0 0-16,1 0 0,-1 0 16,42 64-16,-63-1 15,21-42-15,-21 22 16,22 20-16,-22-42 0,21 1 16,-21 62-1,0-63-15,0 1 0,0-1 16,0 0-16,0-42 47,0 0-47,0-1 0,0 1 0,0 0 15,0 0-15,21-21 0,0 20 16,0-20-16,0 21 0,22-43 16,-22 22-16,0 21 0,0 0 15,22 0-15,-22-1 0,21 1 16,-21 21-16,0 0 0,1 21 15,-1 1-15,-21-1 0,0 0 16,0 0-16,0 0 0,0 22 16,0 41-16,-21-41 15,21-1-15,0-21 16,0 0-16,-22 0 0,22 1 16,-21-1-16,42-21 46,1 0-46</inkml:trace>
  <inkml:trace contextRef="#ctx0" brushRef="#br0" timeOffset="5816.75">6371 5355 0,'0'0'0,"21"0"47,0 0-47,-21-21 0,22 21 15,-1-21-15,0 0 0,0 21 0,21-21 16,-20-1-16,20-41 16,43-64-1,-64 85-15,63-128 0,-62 128 16,20 0-16,-21-1 0,0 1 15,0 21-15,1-64 16,-44 85 0,1 0-1,0 21-15,0 0 0,-21 22 16,20-1-16,-20 22 16,42-22-16,-21 64 15,0-64-15,21 0 0,-21 1 0,21 84 16,0-43-1,0-62-15,0 20 16,0-21-16,0 0 16,21-21-1,0 0-15,0 0 0,0 0 16,0-21-16,1 21 0,-1-21 16,0 0-16,0 0 15,0-1-15</inkml:trace>
  <inkml:trace contextRef="#ctx0" brushRef="#br0" timeOffset="6482.37">7705 4106 0,'0'0'0,"-22"-42"31,44 21-15,-1 21-16,21 0 0,0 0 16,43-21-16,-43 21 0,1 0 15,-1 0-15,0 0 0,1 0 0,-1 0 16,22 0-1,-43 0-15,0 0 16,-42 0 0,0 0-16,-1 0 15,-20 0-15,0 0 0,21 0 0,-22 0 16,1 0-16,-22 0 16,43 0-16,0 0 0,0 0 0,-21 0 15,20 0-15,1 0 16,0 0-16,0 0 0,21 21 15,0 0-15,-21-21 0,21 21 16,-21 0-16,21 1 0,0-1 0,-22 0 16,1 42-16,0-20 0,21-1 15,-21 0-15,21 1 16,-21-1-16,0 0 0,21 1 0,-22-1 0,1 22 16,0 63-1,0 42-15,0-106 16,0 1-16,21-1 0,-22-20 0,22-1 15,0 22-15,0 20 16,0-63-16,-21 64 0,21-64 16,0 22-16,0-22 0,0 21 15,0-21-15,0 0 0,21 1 0,22-1 16,-1 0 0,0-21-16,-20 0 0,20 0 0,43-21 15,-43 0-15,0 21 0,64-64 16,-21 1-1,-64 41-15</inkml:trace>
  <inkml:trace contextRef="#ctx0" brushRef="#br0" timeOffset="7900.91">8149 5038 0,'0'21'16,"21"-21"15,0 0-15,1-21-16,-1 21 15,-21-21-15,21 21 0,0-22 0,-21 1 16,0 0-16,21 0 0,0 0 16,-21 0-16,0-1 0,0 1 15,0 0 1,-21 21-16,0 0 0,0 0 16,0 0-16,0 0 0,-85 42 15,42 1 1,43-22-16,0 0 0,21 21 15,-21-20-15,21-1 0,0 21 16,0 0 0,21-42-1,0 0-15,0 0 0,0 0 16,1 0-16,-1-21 0,0 21 16,21-63-1,-21 42-15,1-22 0,-1 22 16,0 0-16,-21 0 0,0 0 15,21-1-15,-21 1 0,21 0 16,-21 42 15,0 0-31,0 1 0,0-1 16,0 0-16,0 21 16,0-21-16,0 1 0,0-1 0,0 0 15,0 0-15,0 0 0,21 0 16,-21 1-16,22-1 0,20-21 15,21 0 1,-41 0-16,20 0 16,-21 0-16,0-21 0,0-1 15,22 1-15,-22 0 0,0 0 0,0 0 16,0 0-16,-21-43 16,22-42-1,-22 64-15,-22-85 0,1 106 16,0-22-16,0 1 0,0 21 15,0-21-15,-64-22 16,0 22-16,64 42 16,-21 0-16,-43 0 15,22 0-15,20 21 0,-126 64 16,84-1 0,22-41-16,20 20 0,22-21 0,-21 22 15,0-1-15,20 1 0,1-1 0,0 64 16,21 22-1,0-107-15,0 0 0,42 22 16,-20-43-16,20 0 16,43 0-16,-22-21 0,22 21 15,-22-21-15,-20 0 16,20 0-16,-21 0 0,1-21 0,-1 21 16,64-42-1,-21 21-15,-64 0 16,0 21-16,-21-22 15,21 22-15,0 0 16,-21-21-16,21 21 16,-21-21-16,22 0 15</inkml:trace>
  <inkml:trace contextRef="#ctx0" brushRef="#br0" timeOffset="9940.2">9271 4953 0,'0'0'0,"0"-21"0,21 21 15,-21-21-15,0 0 0,0-1 16,0 1-16,0 0 15,0 0-15,0 0 16,-21 21-16,0 0 16,0 0-1,-1 0-15,1 0 0,0 0 16,0 21-16,0 0 0,0 0 16,-22 43-16,1-43 0,21 21 15,0 1-15,-1-1 0,1 0 0,0 1 16,0-22-16,21 21 0,-21 0 15,21-20-15,0 41 16,0-42-16,42-21 16,-21 0-16,22 0 15,-22 0-15,21 0 0,43-63 16,-64 63-16,21-64 16,-21 43-16,1 0 0,-1 0 15,-21-22-15,0 22 0,21-21 0,0-43 16,-21 22-1,0 42-15,0-1 16,0 44 0,0-1-16,0 0 15,-21 0-15,21 0 0,-21 22 16,21-22-16,0 0 0,0 21 0,0-21 16,0 64-1,0-21 1,21-22-16,0-42 15,0 0-15,0 0 0,1 0 16,-1 0-16,0 0 0,21 0 16,43-42-1,-64 20-15,43-20 16,-43 21-16,0 0 0,0-22 16,0 22-16,0-21 0,1 0 0,41-85 15,-42 21 1,-21 85-16,21-22 0,1-20 15,-22 42-15,0-1 0,0 1 16,-22 21 15,22 43-31,-21-22 0,21 0 16,-21 21-16,21 43 16,0 42-16,0-85 15,0 1-15,-21-1 0,21 0 0,0 1 16,0-22-16,0 21 0,0-21 15,0 22-15,0-22 0,0 0 0,0 0 16,21-21 0,0 0-16,0 0 15,1 0-15,-1 0 0,0 0 16,0-21-16,0 0 0,22 0 0,-22-1 16,0 1-16,21 0 0,43-85 15,-43 64-15,1-64 16,-22 64-16,0-22 0,0 22 15,-21 0-15,0-1 0,21 1 16,-21 21-16,0-22 0,0 22 0,0 0 16,0 0-16,0 0 0,0 42 31,0 0-31,0 0 16,-21 22-16,21 20 15,-21 43-15,21-64 0,0 22 16,-21-22-16,21 43 0,-21-43 15,21 0-15,0 1 0,0-22 16,0 0-16,0 21 0,0-20 16,0-1-16,21-21 15,0 0 1,0 0-16,-21-21 16,0-1-16,0 1 0,0 0 0,0 0 15</inkml:trace>
  <inkml:trace contextRef="#ctx0" brushRef="#br0" timeOffset="10150.08">9927 4868 0,'-21'0'15,"42"0"-15,-63 0 0,21 0 0,-1 0 16,44 0 0,20 0-16,-21 0 15,0 0-15,22 0 0,-1 0 16,64 0-1,-64 0-15,22 0 16,-22 0-16,-21-21 0,0 21 0,0 0 0,1 0 16,-1 0-16,0-21 15</inkml:trace>
  <inkml:trace contextRef="#ctx0" brushRef="#br0" timeOffset="10575.83">10604 4974 0,'0'-21'31,"0"0"-15,0 0-16,0 0 0,22 21 16,-1-22-16,0 22 15,0 0-15,0 0 0,0 0 16,22 0-16,-22 0 15,0 22-15,0-1 16,-21 0-16,21 0 0,-21 21 16,0-20-16,0 41 15,0-42-15,0 0 0,0 1 16,-21-1-16,21 0 0,-21 0 0,0 21 16,0-42-1,21-21 1,21 21-1,0-21-15,-21 0 0,21 0 0,0 0 16,1-1-16,41-62 16,-42 41-16,0 22 15,1-21-15,-1 21 0,0 0 0,0-1 16,21-41 0,-20 63-1,-22-21-15,21 21 0</inkml:trace>
  <inkml:trace contextRef="#ctx0" brushRef="#br0" timeOffset="10748.75">11176 4847 0,'0'21'0,"0"-42"0,0 85 0,0-43 16,0 0-16,0 0 0,-21 43 0,0-43 15,21 0-15,0 0 0,0 22 16,-22-1 0,22-21-16,0 0 15,0-42 16,0 0-15,0 0-16,0 0 0,0-1 0</inkml:trace>
  <inkml:trace contextRef="#ctx0" brushRef="#br0" timeOffset="10900.63">11134 4678 0,'0'0'0,"0"-21"0,0 0 31,21 21 1,0 0-17,0 0-15</inkml:trace>
  <inkml:trace contextRef="#ctx0" brushRef="#br0" timeOffset="11384.34">11557 4403 0,'0'0'0,"-21"0"16,0 0 0,-1 21-16,22 0 15,0 0-15,-21 0 0,21 1 0,-21-1 16,21 21-16,0 22 0,0-22 16,0 0-16,0 1 0,0-1 15,0 64-15,-21-64 0,21 0 16,0-20-16,-21 20 0,21 0 0,-21-21 15,21 1-15,0-1 16,0 0-16,0 0 0,-22-21 16,22-21-1,0 0 1,0 0-16,0-1 0,0 1 0,0-21 16,0 21-16,0 0 0,43-43 15,-43 22-15,21 21 0,0-1 16,43-20-16,20 21 15,-63 21-15,1 0 0,-1 0 16,0 0-16,0 0 0,0 21 16,0 64-1,-21-1-15,0-62 16,-42 41-16,21-42 0,0 0 16,0 1-16,-1-1 0,1 0 15,0-21-15,0 21 0,0-21 16,0 0-16,-1 0 15,65 0 1,-43-21 0,21 0-16,0 0 0</inkml:trace>
  <inkml:trace contextRef="#ctx0" brushRef="#br0" timeOffset="12264.59">11959 4847 0,'0'-21'16,"0"42"-16,0-21 31,0 21-15,0 1-16,0-1 0,0 0 15,0 0-15,0 21 0,0-20 0,0 20 16,0-21-16,0 43 16,0-22-1,0-21-15,0 0 0,21-21 16,0 0-16,1 0 15,-1-21-15,0 0 0,0 0 16,0-22 0,0 1-16,1 21 0,-22-43 15,21 22-15,-21 0 0,42-43 16,-42 64 0,0 42-1,0 0 1,0 0-16,0 1 0,-21 62 15,21-41-15,-21-22 0,21 21 16,0-21-16,0 0 0,0 1 16,0-1-16,0 0 0,0 0 0,21 0 15,0-21-15,0 0 0,22 0 16,-22 0-16,21 0 16,-21-21-16,0 0 0,1 0 15,41-43 1,-21-20-16,-42 41 15,22 1-15,-1 0 0,-21-22 0,0 22 16,21-22-16,0-20 16,-21 41-16,0-20 15,21 42-15,-21-1 0,0 1 0,-21 21 32,0 21-32,21 1 0,-21-1 15,0 21-15,21 0 0,-22 1 0,22-1 16,0 0-16,-21 1 0,21 20 15,-21-20-15,21-1 0,0 64 16,0-64-16,0 0 0,0 22 16,0-43-16,21 0 15,0 0-15,22 1 0,20-22 16,-42 0-16,22 0 16,-22 0-16,0 0 0,0 0 15,0-22-15,1 1 0,-1 0 0,0 0 16,0-64-1,-21 64-15,0 0 0,0-21 0,0 20 16,0 1-16,0 0 0,-21 21 16,0 0-16,21 21 15,-21 0-15,21 1 16,0-1-16,0 0 0,0 0 0,0 0 16,0 0-16,0 22 0,0-1 15,42 0 1,-21-42-16,0 0 0,0 0 15,1 0-15,-1 0 0,0 0 0,0 0 16,21-21-16,1 0 16,-22 0-16,0 0 0</inkml:trace>
  <inkml:trace contextRef="#ctx0" brushRef="#br0" timeOffset="12475.47">12552 4868 0,'0'22'16,"21"-22"0,0 0-16,0 0 15,0 0-15,22 0 16,-22 0-16,0-22 0,43 22 15</inkml:trace>
  <inkml:trace contextRef="#ctx0" brushRef="#br0" timeOffset="13272.51">13462 4636 0,'0'0'0,"0"-22"0,0 1 16,0 0-16,0 0 16,-21 42 15,21 0-31,-43 22 16,22-1-16,0 0 0,0 1 0,-43 84 15,43-85-15,-21 21 0,21 1 16,0-22-16,-1 1 0,1 62 15,21-83-15,0 20 16,21-42 0,1 0-16,-1 0 15</inkml:trace>
  <inkml:trace contextRef="#ctx0" brushRef="#br0" timeOffset="13658.61">13187 4805 0,'0'-42'15,"0"84"-15,0-127 0,0 43 0,0 21 16,21 0-16,0-22 0,21 1 16,1 42-1,-22 0-15,0 21 16,0 0-16,0 0 0,22 22 0,-22-1 0,0 0 16,0 1-16,0-1 0,22 64 15,-1 42 1,-21-106-16,-21-20 0,21 41 15,-21-42-15,0 0 0,22 1 16,-22-44 0,0 1-1,0 0-15,0 0 0,0-21 0,0 20 16,0-41-16,21 21 0,-21-22 16,42-42-16,-21 43 0,0-1 15,1 1-15,20 20 0,-21-20 16,0 21-16,0-1 0,1 22 0,-1 0 15,0 0-15,0 0 0,0 21 16,0 21-16,1 0 16,-22 0-16,0 43 15,0-43-15</inkml:trace>
  <inkml:trace contextRef="#ctx0" brushRef="#br0" timeOffset="14129.43">14118 5101 0,'0'0'0,"21"0"16,-21-21 0,0 0-16,21 21 0,1-85 15,-1 64-15,-21-21 16,0 21-16,0-22 0,0 1 16,0 0-16,0 20 15,-21 1-15,-1 21 0,1 0 16,0 0-16,-42 21 15,-22 64-15,64-43 16,0 1-16,21-1 0,-22 0 16,22 1-16,-21-22 0,21 21 0,0-21 15,0 22-15,0-1 16,21-21-16,1-21 16,-1 0-16,21 0 0,-21 0 0,64-21 15,-43-21 1,1 21-16,-22-22 0,0 22 15,0-21-15,0-1 0,-21-20 16,21 21-16,-21 20 0,0-41 16,0 84-1,-21 0 1,0 22-16,21-1 0,-21-21 16,21 21-16,0-20 0,0 20 15,0-21-15,0 64 16,21-64-1,0 0-15,22-21 0,-22 0 16,0 0-16,0 0 0,21 0 0,-20 0 0,-1-21 16</inkml:trace>
  <inkml:trace contextRef="#ctx0" brushRef="#br0" timeOffset="14716.11">14605 4890 0,'0'0'0,"0"-22"0,0 1 15,0 0-15,-21 21 16,0 21-16,21 0 15,-22 1-15,22-1 0,0 21 16,-21 43-16,0-1 16,21-62-16,0-1 15,0 0-15,0-42 47,0 0-31,0-1-16,0 1 0,0 0 0,0-21 15,0 21-15,64-106 16,-1 42 0,-42 43-16,22 20 15,-22 22-15,0 0 0,0 0 0,0 22 16,-21-1-16,0 0 16,21 21-16,-21 64 15,0-64-15,0 22 16,0-22-16,0-21 0,0 22 15,0-22-15,0-42 47,0 0-47,0-22 0,0 22 0,0 0 16,0-21-16,43-43 16,-1 0-16,-21 64 0,64-64 15,-64 85 1,21-21-16,-20 21 0,-1 0 0,0 21 15,0 64 1,-21-21 0,0 41-1,-21-62-15,0-22 0,0 21 16,21-21-16,0 1 0,-22-1 16,22 0-1,0-42 1,22 0-16</inkml:trace>
  <inkml:trace contextRef="#ctx0" brushRef="#br0" timeOffset="15060.42">15367 4974 0,'0'0'15,"21"0"-15,0 0 0,0-21 16,-21 0-16,22 21 0,-1-21 15,0 0-15,0-1 0,0 1 0,0 0 16,-21 0-16,22 0 0,-22 0 16,21-1-16,-21-41 15,0 42 1,-21 21-16,-1 0 0,-20 0 16,21 21-16,0 0 0,0 0 0,-43 64 15,22 0 1,42-64-16,0 21 0,-21 0 15,21 1-15,0-22 0,0 0 0,0 64 16,21-64-16,0-21 16,0 21-16,0-21 0,0 0 15,22 0-15,-1 0 0,-21 0 0,22 0 16,84-42 0,-85 21-16</inkml:trace>
  <inkml:trace contextRef="#ctx0" brushRef="#br0" timeOffset="15294.47">16277 4763 0,'0'0'15,"21"0"16,0 0-31,1 0 0,-1 0 16,0 0-16,21 0 16,-21 0-16</inkml:trace>
  <inkml:trace contextRef="#ctx0" brushRef="#br0" timeOffset="15449.4">16277 4953 0,'0'21'0,"0"-42"0,0 63 16,0-20-16,0-1 0,0 0 16,21-21-1,0 0-15,1 0 0,-1 0 16,0 0-16,0-21 0,0 0 16,0 21-16,1-22 0,-1 1 15</inkml:trace>
  <inkml:trace contextRef="#ctx0" brushRef="#br0" timeOffset="15689.32">17039 3958 0,'0'0'0,"-42"21"0,21-21 0,-22 22 16,22-22-16,0 21 0,0 0 15</inkml:trace>
  <inkml:trace contextRef="#ctx0" brushRef="#br0" timeOffset="16241.42">17060 4149 0,'0'-21'31,"0"-1"-15,0 1-1,0 0 1,0 0 0,-21 21 30,21 21-46,-21 0 0,0 0 16,0 1-16,-1-1 0,22 0 0,-21 21 16,21-21-1,0 1-15,21-22 47,-21-22-47,0 1 0,22 0 16,-22 0-16,0 0 0,0 0 15,0-1-15,0 1 0,0 0 16,0 0-16,0 0 0,-22 21 16,1 0-16,21 21 15,-21 0-15,0 0 0,-21 64 16,20-43-16,1 1 16,0-1-16,21 0 0,-21 43 15,0-43-15,21 1 0,0-22 0,42 42 16,43 1-1,-22-64-15,-20 0 0,62 0 16</inkml:trace>
  <inkml:trace contextRef="#ctx0" brushRef="#br0" timeOffset="16763.7">17843 4360 0,'0'0'0,"0"-21"15,0 0-15,0 0 0,-21 21 16,0 0-16,0 0 0,0 0 16,0 0-16,-1 21 15,1 0-15,-21 43 0,21-43 16,21 21-16,-21 1 0,-1-1 16,1-21-16,0 21 0,0 43 15,21-43-15,-21-20 0,21 20 0,0 21 16,0-41-1,0-1-15,21-21 16,0 0 0,0-21-16,-21-1 15,21 1-15,1 0 0,-22-21 0,21 21 16,-21-64-16,21 43 0,-21-1 16,0 1-16,21 0 0,0-22 15,43-105 1,-43 84-1,21 85-15,-42 21 16,21 22-16,-21-22 16,0 21-16,0 0 0,0-20 15,0 105 1,0-85-16,0 0 0,0 43 16,22-64-16,-22 21 0,0-20 15,0-1-15,21 0 0,-21 21 16,0-21-16,-21-21 31,-1-21-15,1 0-16,-21 21 0</inkml:trace>
  <inkml:trace contextRef="#ctx0" brushRef="#br0" timeOffset="16928.59">17568 4741 0,'-21'0'0,"42"0"0,-42-21 0,21 0 46,21 21-46,0 0 16,1 0-16,20 0 0,-21 0 0,21-21 16,-20 21-16,20 0 0,0 0 0,-21 0 15,22-21-15,-22 21 0,21-21 16,-21 21-16,1-22 0,-1 22 16,0-21-16,0 21 0</inkml:trace>
  <inkml:trace contextRef="#ctx0" brushRef="#br0" timeOffset="17194.53">18309 4403 0,'21'-21'31,"0"21"-15,1 21 0,-22 0-16,0 0 0,21 0 15,-21 0-15,0 1 0,0-1 16,0 21-1,0-21-15,0 22 0,0-22 16,-21 0 0,21 0-16,21-21 31,0-21-15,0 0-16,0 0 0,22-1 15</inkml:trace>
  <inkml:trace contextRef="#ctx0" brushRef="#br0" timeOffset="17400.41">18648 4424 0,'0'0'0,"21"-21"0,0 0 0,0-43 16,0 43 0,-21 42-1,-21 0 1,0 22-16,0-22 0,-21 42 16,20-42-16,-20 22 15,21-22-15,0 21 0,0-21 0,-22 22 16,22-22-16,0 21 15,0 1-15,21-22 16,21-21 0,0-21-1,0-1-15</inkml:trace>
  <inkml:trace contextRef="#ctx0" brushRef="#br0" timeOffset="17932.43">19050 4191 0,'-21'0'47,"21"-21"0,0 0-47,21 0 0,0 21 16,-21-22-16,21 22 0,0 0 15,-21-21-15,22 21 0,-1 0 16,-21 21 0,0 1-1,0-1-15,0 0 0,0 0 0,-21 0 16,21 0-16,-22-21 0,1 22 15,21-1-15,-21 0 16,0-21-16,21-21 31,0 0-31,0-1 16,0 1-16,0 0 16,21 0-16,-21 0 0,21 0 0,0 21 15,1-22-15,-1 22 16,-21 22-1,0-1-15,0 0 0,0 0 16,-21 0-16,21 22 0,-22-22 16,1 21-16,0-21 0,0 0 15,0 1-15,0-1 0,21 0 0,-22 0 16</inkml:trace>
  <inkml:trace contextRef="#ctx0" brushRef="#br0" timeOffset="18500.12">19410 3789 0,'0'0'0,"-21"0"0,-1 0 16,22-21-16,22 21 15,-1-21 1,0 21-16,21 0 0,-21 0 0,22 0 16,-1-22-16,64 22 15,-64 0-15,43-21 16,-43 21-16,1 0 0,-1 0 16,-21 0-16,-21 21 31,0 1-31,0-1 15,0 0-15,0 0 0,0 21 16,0-20-16,0-1 0,0 21 0,0-21 16,0 22-16,0-1 0,-21 0 15,21 1-15,-21-1 0,21 21 0,-43 64 16,1 22 0,21-107-1,21 0-15,-21 1 0,0-1 0,-1 0 16,22 22-16,-21 20 15,-21 22-15,21-85 16,0 1-16,-1 20 0,1-21 0,0-21 16,0 21-16,-43-21 15,-41 0-15,62 0 16,22 0-16,-21 0 0,-1-21 16,1 21-16,21-21 0,0 0 0,-22 0 15,22 21-15,21-43 16,0 22-16,0 0 15,0 0-15,21 0 16,22-1-16,-22 1 0,21 0 0,1 0 16</inkml:trace>
  <inkml:trace contextRef="#ctx0" brushRef="#br0" timeOffset="19014.34">21315 3112 0,'0'0'0,"0"-22"0,0 1 16,21 21 0,-21-21-16,0 42 31,-21 0-31,-64 85 16,64-42-1,-21-1-15,-22 22 0,22 0 16,-1-22-16,-20 43 0,-1-21 0,1 20 15,-1 22-15,-63 85 16,85-106-16,-85 106 16,64-107-16,-1 1 0,-21 85 0,22-107 15,21 1-15,-22 63 16,43-84-16,-21 63 16,20-85-16,1 0 0,21 1 0,0-1 0,-21-21 15,21 0-15,0 1 0,0-1 16,21-21 15,0-21-31,1-1 0,-1-20 0,0 21 0,0-21 16,21 20-16</inkml:trace>
  <inkml:trace contextRef="#ctx0" brushRef="#br0" timeOffset="22430.44">21167 4297 0,'0'-21'15,"0"0"-15,0-1 16,0 1-16,0 0 16,0 0-16,0 0 0,0 0 15,0-1-15,0 1 16,21 0-16,0-21 0,0 21 0,0-1 16,22 1-16,-22 21 0,63-42 15,-62 42-15,62 0 16,-41 0-16,-1 0 0,0 0 15,-21 0-15,22 21 0,20 106 16,-63-42 0,-21-43-16,0 0 0,-43 43 15,22-43-15,0 1 0,-106 63 16,105-85 0,22 0-16,0-21 15,-21 21-15,20-21 0,1 21 16,42-21 31,1 0-32,-1-21-15,0 21 16,0 0-16,0-21 0</inkml:trace>
  <inkml:trace contextRef="#ctx0" brushRef="#br0" timeOffset="22914.39">21611 4614 0,'-21'0'16,"21"-21"31,21 21-47,-21-21 0,21 21 15,0 0-15,1-21 0,-1 21 16,0 0-16,42-21 16,-20 21-1,-22 0-15,0 21 16,0-21-16,0 21 0,-21 43 16,22-43-16,-22 0 15,0 0-15,0 0 0,0 43 16,0-43-16,0 0 0,-43 43 15,22-43-15,0 0 16,0-21 0,21-21-1,0 0-15,0-1 0,21 1 16,0 0-16,-21 0 0,21-21 16,0 20-16,1 1 0,-1 0 15,0 0-15,0-21 16,21 20-16,-20 1 15,-1 21-15,0-21 0,0 21 16,0 0 0,0 0-1,-21 21 1</inkml:trace>
  <inkml:trace contextRef="#ctx0" brushRef="#br0" timeOffset="23268.19">22204 4784 0,'0'0'0,"0"21"31,21-21-31,0 0 16,0 0-16,-21-21 0,21 21 16,1-21-16,-1 21 0,0-22 0,21 22 15,22-42-15,-22 21 16,-21 0-16,-21 0 15,0-1-15,-21 1 16,0 21-16,0 0 0,0 0 16,-22 0-16,22 0 0,0 0 15,-21 21-15,20 1 0,1-22 16,0 21-16,0 21 0,-21 0 16,42 43-1,0-43-15,0-20 0,0-1 0,0 0 16,0 0-16,0 0 0,21 0 15,0-21-15,64 22 16,-64-22-16,0 0 0,21 0 16,-21 0-16,22-22 0,-22 1 15</inkml:trace>
  <inkml:trace contextRef="#ctx0" brushRef="#br0" timeOffset="23556.03">23072 4509 0,'0'0'0,"-22"0"15,1 0-15,0 0 0,-21 21 16,21-21-16,-1 21 0,1 0 16,0 0-16,-64 43 15,64-22-15,0-21 0,0 22 16,0-22-16,21 21 0,0-21 15,0 22-15,0-22 0,0 21 0,0 0 16,21-20-16,0-22 0,0 21 16,43-21-16,-43 0 15,42 0-15,64-21 16,-105-1 0,-1 1-16</inkml:trace>
  <inkml:trace contextRef="#ctx0" brushRef="#br0" timeOffset="23925.96">23199 4741 0,'21'0'32,"0"0"-32,0 0 15,0 0-15,0 0 0,1 0 0,-1 0 16,0-21-16,0 21 0,0-21 0,0 21 15,1-21-15,-22 0 0,0 0 16,0-1 0,-22 22-16,1 0 15,0 0-15,-21 0 0,21 22 16,-43-1-16,-21 63 16,64-62-16,0 20 15,21-21-15,0 21 0,0-20 16,0-1-16,0 63 15,42-41-15,-20-43 16,-1 0-16,21 0 0,-21 0 16,0 0-16,22 0 0,-1 0 15,0 0-15,1-43 16,-22 22-16,0 0 0,0 0 16,-21 0-16</inkml:trace>
  <inkml:trace contextRef="#ctx0" brushRef="#br0" timeOffset="24516.77">21569 4149 0,'0'0'16,"21"-21"-16,-21-1 0,0 1 15,0 0-15,0 0 0,0 0 16,-21 21-16,0-21 0,-1 21 15,1 0-15,0 0 0,0 0 16,0 21-16,0-21 0,-1 42 16,1 0-16,0 1 0,0-1 0,0 22 15,0-1-15,-22 85 16,22-84-16,-64 190 16,64-170-16,-21 128 15,42-148-15,-21-22 0,21 85 16,0-64-1,0-41-15,21-1 0,0-21 16,0 0-16,0 0 16,1 0-16,-1-21 0,0-1 0,21 22 15</inkml:trace>
  <inkml:trace contextRef="#ctx0" brushRef="#br0" timeOffset="25164.25">23834 4826 0,'0'0'0,"21"0"0,0-21 0,0 21 0,0-21 16,-21 0-16,21-1 15,-21 1-15,0-21 16,0 21-16,-21 21 15,0-21-15,0 21 0,-43 0 16,-41 21 0,62 0-16,22 0 0,-21 0 15,21 22-15,-22-22 0,-41 127 16,84-85 0,0-20-16,0-22 15,0 0-15,0 0 0,0 0 0,21-21 16,42 22-1,-42-22-15,22 0 0,-22 0 0,0 0 16,21 0-16,-20-22 0,-1 1 0,21 0 16,-21 0-16,43-64 15,-43 43-15,0 21 16,0-43-16</inkml:trace>
  <inkml:trace contextRef="#ctx0" brushRef="#br0" timeOffset="25464.08">24066 3937 0,'0'0'16,"0"21"-1,-21 0-15,21 22 0,-21-1 16,21 0-16,0 22 0,-21-22 0,21 22 16,-21-1-16,21-20 0,0 20 15,-21 43-15,21-64 16,0 64-16,0-42 0,0-22 15,0 0-15,0 1 0,0-1 16,0 0-16,0 43 16,0-43-16,0-21 15,0-42 17,21 0-32,0 21 15,0-21-15,-21 0 0,21-22 16,0 22-16,-21 0 0</inkml:trace>
  <inkml:trace contextRef="#ctx0" brushRef="#br0" timeOffset="25690.13">24236 4699 0,'0'21'32,"0"0"-32,0 1 0,0-1 15,0 21-15,-21-21 0,21 0 0,0 22 16,0-22-16,0 21 15,0 22-15,0-43 16,0 0 0,0-42 15,0 0-31,21 0 0,0-1 16,-21-20-16,21-21 15</inkml:trace>
  <inkml:trace contextRef="#ctx0" brushRef="#br0" timeOffset="25996.96">24405 4445 0,'0'0'16,"0"-21"-16,-21 21 15,0 0 1,21 21-16,0 0 16,21-21 15,0 0-16,0-21-15,-21 0 16,21 0-16,-21 0 16,22-1-16,-22 1 0,0 0 15,0 0 1,-22 21-16,1 0 0,21 21 16,-21-21-16,0 21 15,21 0-15,-21 1 0,21 20 16,0-21-16,0 0 0,0 0 15,0 1-15,0-1 0,0 0 16,0 0-16</inkml:trace>
  <inkml:trace contextRef="#ctx0" brushRef="#br0" timeOffset="26512.18">24659 4678 0,'0'21'0,"-21"0"0,0 0 16,21 1-16,0-1 16,0 21-1,-21-21-15,21 0 0,0 22 0,0-22 16,0 0-16,0 21 16,0-20-1,0-1-15,-22-21 16,1 0-1,21-21 1,0-1-16,-21 1 0,21-42 16,0 42-16,0-43 15,21 43-15,-21-21 0,43-22 16,-22 43-16,0-21 0,85-22 31,-22 22-31,-41 21 0,-1 21 16,-21 0-16,22 0 0,-1 0 0,0 0 15,-21 21-15,22 0 0,-22 0 16,0-21-16,21 106 16,-42-21-1,0-43-15,0-21 16,-21 0-16,0 0 0,21 1 0,-21-1 0,0 0 16,21 0-16,-21 0 0,-1-21 15,22 21 1,0-42 15,22 0-15,-1 0-16,-21 0 0,21 21 0</inkml:trace>
  <inkml:trace contextRef="#ctx0" brushRef="#br0" timeOffset="28396.67">25760 4678 0,'0'0'16,"0"-21"-16,0 0 0,0-1 16,0 1-16,0 0 0,-21 21 15,-22-21 1,22 0-16,0 21 0,0 0 16,0 0-16,-1 0 0,1 0 0,-21 42 15,21-21-15,-22 22 16,22-22-16,0 21 0,0-21 15,21 0-15,0 22 0,0 63 16,0-85 0,21 0-16,0 0 0,0-21 15,1 0-15,-1 0 0,0 0 0,64 0 16,-1-63 0,-63 63-16,1-22 15,-1-20-15,0 21 0,0 0 16,0 0-16,0-43 15,1 22-15,-22 21 16,0-1-16,0 44 47,0-1-47,0 0 0,0 0 16,0 21-16,0-20 0,-22 20 15,22 0-15,0 1 0,-21-1 0,0 0 16,21 1-16,0 20 0,0-21 0,0 22 15,0-22-15,0 1 0,0 20 0,0-21 16,0 22-16,0-1 0,0 43 16,0-42-16,0-22 0,0 22 15,0-22-15,0 21 0,0-20 0,-21 41 16,21-41-16,-21-1 16,0 22-16,21-43 0,0 21 15,0-21-15,0 0 0,-22 1 0,22-1 16,-42 0-1,21-21-15,0 0 0,0 0 16,-1-21-16,1 0 0,0-1 16,-64-105-1,22-21 1,42 85-16,0-1 0,21 1 16,0-1-16,0 1 0,42-149 15,-21 149-15,43-64 16,-22 84-16,0-20 0,1-1 15,-1 22-15,0 0 0,1-1 0,84-41 16,-85 41 0,-21 43-16,0 0 0,0-21 15,1 21-15,-44 0 63,1 0-48,0 0 1,21 21 0,-21-21-16,21 21 187,0 1 79,0-1-79,0 0 32,21-42-78,0 21-126</inkml:trace>
  <inkml:trace contextRef="#ctx0" brushRef="#br0" timeOffset="28908.37">26374 4763 0,'0'0'0,"-22"0"16,1 0-16,0 0 15,42 0 32,0 0-47,1 0 0,-1 0 16,0 0-16,0 0 0,0 0 15,43-22-15,-43 22 16,0 0-16,0 0 16,-42 0 46,0 0-62,0 0 16</inkml:trace>
  <inkml:trace contextRef="#ctx0" brushRef="#br0" timeOffset="29760.28">27030 4487 0,'21'0'0,"-42"0"0,84-21 15,-42 21-15,43-21 0,-22 0 16,-21 21-16,22-21 0,-22 0 16,0 21-16,0-22 0,0-20 15,1 0 1,-22 21-16,-22 21 0,1-22 16,0 22-16,-21 0 0,-43 0 15,22 22 1,41-1-16,1-21 0,-21 42 15,21-21-15,21 0 0,0 1 16,0-1-16,0 0 16,0 0-16,42 21 15,-21-42-15,0 22 16,1-1-16,20 0 0,-21 0 0,0-21 16,64 64-16,-43-1 15,-21-42-15,-21 0 16,0 22-16,0-22 0,-21 0 15,-63 43 1,-1-43-16,21-21 0,22 0 16,-43 0-16,22 0 15,42 0-15,-22 0 0,1-43 16,21 43-16,-21-63 16,42-1-1,0 43-15,0 0 16,21 0-16,0 21 0,0-21 0,0 21 15,64-21 1,-64 21-16,0 0 0,22 0 16,-22 0-16,21-22 0</inkml:trace>
  <inkml:trace contextRef="#ctx0" brushRef="#br0" timeOffset="30004.14">27495 4572 0,'0'0'0,"0"21"32,0 0-32,0 1 15,-21-22-15,21 21 0,0 0 16,-21 0-16,21 0 0,0 22 16,0-22-16,0 21 15,0-21-15,0-42 47,0 0-47,0 0 16,0 0-16</inkml:trace>
  <inkml:trace contextRef="#ctx0" brushRef="#br0" timeOffset="30288.98">27538 4403 0,'0'0'0,"21"0"47,0 0-31,0 0-16,0 0 15,1 0-15,-1 0 16,-21-21 0,0-1-1,0 1-15,-21 21 0,-1 0 16,1 0-16,0 0 15,0 0-15,0 0 0,-22 0 16,65 0 15,-1 0-15,0 0-16</inkml:trace>
  <inkml:trace contextRef="#ctx0" brushRef="#br0" timeOffset="30852.33">27961 3937 0,'21'-42'0,"-42"84"0,42-105 16,-21 20-16,0 22 0,0 0 15,0 0-15,0 0 16,0 42-16,0 0 16,0 0-16,0 0 0,0 22 15,21-22-15,-21 21 0,0 22 0,22-22 16,-22 21-16,0 1 0,0-22 15,0 22-15,0-1 0,0-20 0,0 20 16,0-21-16,0 1 0,0-1 16,0 0-16,-22 1 0,-41 84 15,21-85 1,20-21 0,1-21-16,0 0 15,21-21-15,-21 0 0,21 0 16,0 0-16,0-1 15,0 1-15,0-21 0,0 21 0,0 0 16,42-43-16,-21 43 0,1 0 16,62-43-1,-41 64-15,62-21 16,-62 21-16,-1 0 16,0 0-16,22 0 0,-43 21 15,0 0-15,0 1 0,1 41 16,-22 1-1,0-43-15,-22 21 0,-20 0 16,21-20-16,0-1 0,-43 0 16,43 0-16,-64 0 15,64-21-15,0 0 0,-21 0 16,21 0-16,-1 0 16,22-21-1,0 0 1,22 0-16,-1 0 15,0-1-15,0 1 0</inkml:trace>
  <inkml:trace contextRef="#ctx0" brushRef="#br0" timeOffset="31428">28702 3810 0,'0'-21'15,"0"42"-15,0-63 0,0 21 0,21 21 16,-21-22-16,21 22 16,-21 22-1,0 20-15,0-21 0,0 21 16,0 1-16,0-1 0,-21 64 16,21-43-16,-21 1 0,0-1 15,21 1-15,-21-22 0,-1 22 16,22-22-16,-42 43 15,21 21-15,21-64 0,0-21 16,0 0-16,0 0 0,0 1 16,0-1-16,0 0 15,21 0 1,0-21-16,0 0 0,1-21 16,-1 21-16,0-21 0,21-43 15,1 22 1,-22 21-16,0-22 0,21 1 15,-21 21-15,1 0 0,-1-43 16,-21 85 31,-21 1-47,21-1 0,0 0 0,-22 0 16,22 0-16,-21 0 0,0 1 0,21-1 15,0 0 1,-21 0-16,0 21 15,21-20-15,0-44 47,0 1-31,0 0-16,21 0 0,-21 0 0,21 0 16,-21-1-16</inkml:trace>
  <inkml:trace contextRef="#ctx0" brushRef="#br0" timeOffset="31627.89">28935 4382 0,'0'-22'0,"0"44"0,0-65 0,0 22 32,0 0-32,0 0 15,0 0 17,0 42-1,21 0-31,0 0 15,0-21-15,-21 21 0,21 0 16,1-21-16</inkml:trace>
  <inkml:trace contextRef="#ctx0" brushRef="#br0" timeOffset="32144.71">29210 4424 0,'0'21'31,"0"0"-15,0 0 0,0 1-16,0-1 0,0 0 15,0 0-15,-21 21 16,0-20-16,21-1 16,0 0-16,-22-21 0,22 21 0,0 0 15,0 0 16,-21-21-15,21-21-16,0 0 16,0 0-16,0 0 15,0 0-15,0-1 0,21 1 16,1-21-16,-1 21 0,21-22 16,-42 22-16,42-21 15,-20 21-15,-1 0 0,0 21 0,21-22 16,-21 1-16,1 21 0,41 0 15,-42 0-15,0 0 0,22 21 16,-22 1-16,0-1 0,0 0 16,-21 0-16,0 0 0,0 0 15,0 1-15,0 20 0,0-21 0,0 21 16,0-20-16,0-1 16,0 0-16,-21-21 0,0 21 15,0-21-15,21-21 63,21 0-63,0 21 0,0-21 15</inkml:trace>
  <inkml:trace contextRef="#ctx0" brushRef="#br0" timeOffset="33350.37">30226 4424 0,'0'0'16,"0"-21"-16,0 0 0,0-1 16,0 1-16,0 0 15,-21 0-15,0 21 16,-1 0-16,1 0 0,0 0 0,0 0 16,0 21-16,-85 43 15,85-43-15,-22 0 0,22 21 16,0-21-16,0 1 15,0-1-15,0 0 0,-1 21 16,22 22 0,22-43-16,-1-21 15,0 0-15,21 0 16,1 0-16,-22 0 0,0 0 0,0 0 16,0-21-16,0 21 0,1-21 0,20-1 15,-21 1-15,0 0 0,43-42 16,-22-1-1,-21 43-15,0 0 0,-21 0 16,0-1-16,22 22 16,-44 0-1,1 22-15,0-1 16,0 21-16,0-21 16,21 0-16,-21 22 0,-1-22 15,22 21-15,0 1 0,-21-1 0,0 0 16,0 170-1,21-85 1,0 63-16,0-147 0,0 20 16,-21 43-16,21-42 0,-21-22 15,-1 21-15,22 43 16,-21-21 0,0-43-16,21 1 0,-21-1 0,21-21 0,0 21 15,0-20-15,-21-1 0,0 21 16,-1-21-1,1-21-15,0 0 0,0 0 16,21-21-16,-21 0 0,0 0 0,-43-43 16,-21-84-1,43 106-15,21-43 0,-21 22 16,20-1-16,1 1 0,21-1 0,21-84 16,85-64-1,-63 149-15,-1-1 16,21 1-16,-20 20 0,-1 1 15,22 21-15,41-43 16,-62 43-16,-22 21 0,0 0 16,0 0-16,0 0 297,-21-21-141,22 21-141</inkml:trace>
  <inkml:trace contextRef="#ctx0" brushRef="#br0" timeOffset="33904.58">30946 4297 0,'0'0'0,"-22"0"31,1 21-31,0 0 16,21 0 0,21-21 30,0-21-46,-21 0 16,0 0 0,0 42 46,0 0-62,0 0 47</inkml:trace>
  <inkml:trace contextRef="#ctx0" brushRef="#br0" timeOffset="34244.4">30882 4593 0,'0'0'0,"0"21"0,-21-21 0,21 22 16,-21-22-16,21 21 15,21-21 17,0 0-32,0 0 31,0-21-31,-21-1 15,0 1 1,-21 21 15,0 0-15,21 21-16,-21-21 31,42 0 0,0 0-31,0 0 16,1-21-16,-1 0 0</inkml:trace>
  <inkml:trace contextRef="#ctx0" brushRef="#br0" timeOffset="34821.07">31644 4276 0,'0'0'16,"21"0"-16,-21 21 62,0 0-46,0 0 15,0-42 16,21 21-31,-42 0 15,0 0-16,21 21 17,21-21 30,0 0-46,-21-21-16,0 42 78,0 0-62,0 1-1</inkml:trace>
  <inkml:trace contextRef="#ctx0" brushRef="#br0" timeOffset="35524.46">31644 4678 0,'0'0'0,"0"21"0,-21-21 0,0 0 15,21 21-15,0 0 16,-21-21-16,21 22 0,21-22 47,0 0-32,0 0-15,-21-22 0,0 1 16,21 21 0,-21-21-16,-21 21 31,0 0-16,0 0 1,21 21-16,21-21 63,0 0-48,0 0 1,-21-21-1,-21 21 17,21 21-17,-21-21-15,0 21 0,21 1 16,0-1 0,0 0-1,21-21 32,-21-21-47,0 0 31,-21 21 94</inkml:trace>
  <inkml:trace contextRef="#ctx0" brushRef="#br0" timeOffset="36942.11">25950 6922 0,'21'0'0,"1"0"16,-1 0-16,0 0 0,0 0 15,0-22-15,22 22 16,-22-21-16,0 21 0,0-21 0,21 0 16,-20 0-16,-1 0 15,-21-1-15,0 1 16,-21 21-16,-1-21 16,-20 21-16,21 0 0,-85 0 15,43 0-15,-1 0 0,22 0 16,-85 21-16,84-21 0,-20 21 15,21 1-15,20-22 0,-20 21 16,21 42 0,21-20-1,42-1-15,1-21 16,-22 0-16,85 43 16,-43-1-1,-21-20-15,1-1 0,-22 0 0,42 43 16,-41-43-16,-22 1 0,0 41 15,-64 1 1,1-64-16,20 0 0,-20 0 16,-1-21-16,-20 0 0,-107 22 15,128-22-15,-128-43 16,128 22-16,-22-21 16,43 21-16,20-1 15,-20-126 1,42 64-16,42-43 15,-42 105-15,22-20 16,20 21-16,-21 0 0,0 0 16,0 21-16,1 0 0,-1-22 0,21 22 15,-21 0-15,0 0 0,1 0 0,-1 0 16,63 43 0,-41-22-1,-1 0-15</inkml:trace>
  <inkml:trace contextRef="#ctx0" brushRef="#br0" timeOffset="37271.83">26289 7281 0,'0'0'0,"0"-21"0,21 21 0,-21 21 31,0 1-15,0-1-16,0 0 0,0 0 16,0 0-16,0 22 0,0-22 0,0 21 15,-21-21-15,-21 43 16,42-43-16,-22 0 16,22 0-16,-21 0 0,0 1 0,21-1 0,0 0 15,-21-21-15,0 0 16,21-21 15,0 0-31,0-1 16,0 1-16,0 0 0,0 0 0</inkml:trace>
  <inkml:trace contextRef="#ctx0" brushRef="#br0" timeOffset="37593.67">26374 7154 0,'0'0'0,"0"-21"0,0 42 47,0 1-47,0-1 0,0 0 15,21-21 1,0 0 0,0 0-16,0 0 0,0 0 15,-21-21-15,0 0 0,22-1 16,-22-41-1,0 42-15,-22 0 16,1 21-16,0 0 16,0 0-16,0 0 15,0 0-15,21 21 16,0 0-16,0 0 16,0 0-1,21-21-15,0 0 0,0 0 16,0 0-16,0 0 15</inkml:trace>
  <inkml:trace contextRef="#ctx0" brushRef="#br0" timeOffset="38187.4">26903 6900 0,'0'0'0,"0"-21"0,21 21 0,-21-21 16,21 0-16,-21 0 15,21 21 1,-21 21 0,0 0-16,0 0 0,-21 0 15,0 1-15,0 41 16,0-21-16,21 1 0,-22-1 0,1 0 16,0 22-16,0-1 15,-43 86-15,43-86 16,0 22-16,0-43 0,21-21 15,-21 22-15,21-22 0,-21 0 16,21 0-16,0 0 16,0-42 15,0 0-31,0 0 0,0 0 0,0-1 16,0 1-16,21-63 15,42-1 1,-42 43-16,1 20 0,20 1 15,-21-21-15,21 21 0,22 0 16,-22 21-16,1 0 0,84 42 16,-85 0-1,-21 43 1,-21-64-16,0 21 0,-21 1 16,0-1-16,0-21 15,-43 22-15,22-22 0,-1-21 16,-41 42-16,41-42 0,1 0 15,21 0-15,-21 0 0,20 0 16,1 0-16,-21 0 16,21 0-16,21-21 0,0 0 15,21 21 1,0-21-16,0-1 0,22 22 0,-1-21 16,0 0-16</inkml:trace>
  <inkml:trace contextRef="#ctx0" brushRef="#br0" timeOffset="38833.26">27284 7599 0,'0'0'0,"0"21"0,0 0 15,21-21 16,0 0-15,0 0-16,0 0 16,1-21-16,-1 0 0,0 0 15,0 0-15,21-43 0,-20 22 16,20-43-16,-21 43 16,0-22-16,43-84 15,-22 0 1,-21 106-16,-21-64 15,0 85-15,0-1 0,-21 22 32,0 22-17,0 20-15,21-21 0,-21 21 16,21-20-16,-22 20 0,1 0 0,21 22 16,-21-22-16,-21 127 15,42-126-15,0 20 0,-21-20 16,21 41-16,-22-63 0,22 22 15,0 20 1,22-63-16,-1 0 16,0 0-16,21 0 15,-21 0-15,1-21 0,-1 0 0,21 21 0,-21-21 16,0 0-16,1-22 0,-1 22 16,0 0-16,42-43 15,-63 43 1,0 42-1,0 1-15,0-1 16,0 0-16,0 42 16,0-41-16,0-1 15,0 0-15,0-42 47,0 0-31,0-1-16</inkml:trace>
  <inkml:trace contextRef="#ctx0" brushRef="#br0" timeOffset="39040.6">28003 7112 0,'0'0'0,"0"-21"0,0 0 16,0 42 62,22-21-62,-22 21-1,21-21-15,-21 21 0,21-21 0,-21 21 16</inkml:trace>
  <inkml:trace contextRef="#ctx0" brushRef="#br0" timeOffset="39511.33">28279 7218 0,'0'0'0,"0"21"0,21-21 0,-21 21 16,0 0 0,0 1-16,0-1 15,0 0-15,-21-21 0,21 21 0,0 0 16,0 0-16,0 1 0,-22-1 16,22 0-16,-21 0 0,0 21 15,0 1 1,0-43-16,21 21 0,-21-21 15,-1 0 1,22-21 0,0 0-16,0-1 15,0-20-15,0 21 16,22 0-16,20-43 0,21-63 16,1 64-1,-43 42-15,21-1 16,22 1-16,-43 21 0,0 0 15,64 0 1,-64 21-16,-21 1 0,0 20 16,0 21-16,0-41 0,0 20 15,0 0-15,-42 22 16,-1 20-16,43-62 16,-21-1-16,21 0 15,-21 0-15,21 0 0,0-42 47,0 0-47,21 0 0,0 21 0,1-21 16</inkml:trace>
  <inkml:trace contextRef="#ctx0" brushRef="#br0" timeOffset="40173.96">29146 7387 0,'22'-63'16,"-44"126"-16,44-147 0,-22 62 16,0-20-16,0 0 0,0 21 15,0-1-15,-22 22 16,1 0-16,-21 0 16,21 0-1,0 22-15,-22-1 0,22 0 0,-64 42 16,64 1-1,0-43-15,21 0 0,0 22 16,0-22-16,0 0 0,21-21 16,0 21-1,1-21-15,-1 0 0,42 0 16,-42 0-16,1-21 0,-1 21 16,21-42-16,22-1 15,-64 22-15,0 0 16,21 21-16,-21-21 0,21 0 15,-21-1-15,0 44 32,0-1-17,-21 0-15,21 21 0,-21-21 16,-1 22-16,1 20 16,0-20-16,0-1 0,0 43 0,21-43 15,-21 21-15,-1 86 16,1 20-1,21-127-15,0 64 16,-21-64-16,21 1 0,-42 41 16,42-62-16,-21 20 0,21-21 15,-64 64-15,22-43 16,-1-21-16,1 0 16,21-21-16,-21 0 0,-1 0 0,-63 0 15,64 0-15,0 0 0,-22 0 16,-84-63-1,63 21-15,64-1 0,-21-20 16,42 20-16,0 22 16,21-42-16,21 20 15,-20 1-15,20 0 0,43-64 16,-43 42-16</inkml:trace>
  <inkml:trace contextRef="#ctx0" brushRef="#br0" timeOffset="40864.08">29527 6773 0,'0'22'0,"0"20"15,-21-21-15,21 0 0,-21 22 16,0-1-16,21 0 0,-42 43 16,42-43-16,0 1 0,-22-1 15,1 0-15,0 43 0,21-64 16,0 0-16,-21 22 16,21-65-1,0-20 1,21 21-16,0 0 15,0-22-15,22-62 16,-22 83-16,0-41 16,0 42-16,0 0 15,-21 42 1,0 0-16,0 0 16,0 21-16,0-20 0,0-1 0,0 21 15,0-21-15,22 0 0,-22 1 16,0 20-16,42 0 15,-21-42-15,0 0 0,0 21 16,22-21-16,-22 0 0,0 0 16,0-21-16,0 21 0,22-21 15,-22 0-15,0 0 0,0-22 16,0 1-16,64-106 16,-64 63-1,0 43-15,1 0 0,-22-1 16,21 1-16,-21 21 0,21-22 15,-21 65 1,-21-1-16,0 0 16,-22 21-16,22 1 0,0-22 15,0 21-15,0 0 0,-1-20 16,22 20-16,0 0 0,-21 1 0,21 20 16,0-42-16,0 85 31,43-85-31,-22-21 15,0 0-15,0 0 16,-21-21-16</inkml:trace>
  <inkml:trace contextRef="#ctx0" brushRef="#br0" timeOffset="41046.49">29781 7176 0,'-21'0'0,"42"0"0,-42-22 0,21 1 16,0 0-1,21 21-15,1-21 16,-1 21-16,0 0 0,42 0 16,43-21-1,-63 21-15,-1 0 0,85 0 16</inkml:trace>
  <inkml:trace contextRef="#ctx0" brushRef="#br0" timeOffset="41626.16">30459 7133 0,'-21'0'0,"42"0"0,-64 21 0,43 1 16,-21-1-16,0 0 0,21 0 16,-21 21-16,21-20 15,-21-1-15,21 21 16,0-21 0,0-42 15,0 0-16,0 0-15,21 0 0,-21-1 16,21 1-16,-21-21 0,21 21 0,0 0 16,1-1-16,-1-20 15,0 21-15,0 21 0,0 0 16,0 0-16,1 0 16,-22 21-1,0 0-15,0 0 0,0 1 0,0-1 16,0 0-16,0 0 0,0 0 0,0 22 15,0-22 1,0-42 31,0-1-47,0 1 0,0 0 16,21 0-16,-21 0 0,42-43 15,0 22 1,-20 21-16,62-43 15,-63 64-15,1 0 0,-1 0 16,0 0-16,0 0 0,0 64 16,-21 20-1,0-62-15,0-1 16,0 0-16,0 0 0,0 0 0,0 0 16,-21 1-16,21-44 62</inkml:trace>
  <inkml:trace contextRef="#ctx0" brushRef="#br0" timeOffset="41971.19">31073 7324 0,'0'0'15,"21"-21"-15,0-1 0,0 1 0,0 0 16,0-21-16,22-1 16,-22 1-16,0 21 0,0-21 15,0 20-15,1-20 0,-1 0 0,42-64 16,-63 21 0,0 64-16,0-21 0,0 21 15,0-1-15,-21 22 16,0 0-1,0 22-15,-22 41 0,22-42 16,0 22-16,0-1 0,0-21 16,21 21-16,0 1 0,0-1 0,0 0 15,0 1-15,0 41 16,63 22-16,-42-63 16,1-22-16,-1 0 0,0-21 15,0 0-15,0 0 0,22 0 16,-22-21-1</inkml:trace>
  <inkml:trace contextRef="#ctx0" brushRef="#br0" timeOffset="42257.02">32131 6498 0,'0'0'16,"0"-21"-16,0 0 0,-21 21 31,0 21-31,21 0 0,-22 22 16,-20 84-16,21-85 15,21 0-15,-21 1 0,0-1 16,-1 0-16,1 22 16,21-22-16,-21 43 15,21-64-15,0 0 0,0 0 0,0 0 16,0 1-16,0-1 0,21-21 15,0 0 1,1 0-16,-1 0 0,0-21 16,0-1-16</inkml:trace>
  <inkml:trace contextRef="#ctx0" brushRef="#br0" timeOffset="42425.92">31835 6943 0,'0'0'0,"-22"-21"0,22-1 31,22 22-15,-1 0-16,21 0 16,-21 0-16,0 0 0,22 0 15,-22 0-15,64-21 16,-64 21-16,63-21 0,-41 21 0,-1 0 16</inkml:trace>
  <inkml:trace contextRef="#ctx0" brushRef="#br0" timeOffset="44254.92">32724 6964 0,'21'0'0,"-42"0"0,63 0 16,-21 0-16,0-21 0,0 0 15,1-1-15,-22 1 16,0 0-16,0 0 0,0 0 15,-22 21-15,1 0 0,0 0 16,0 0-16,-21 0 0,20 0 16,-20 0-16,-21 21 15,-43 42 1,63-20 0,22-22-16,21 0 0,-21 43 15,42-43 1,0-21-16,1 0 0,-1 0 15,0 0-15,0 0 0,21 0 0,1 0 16,20-21 0,-42 21-16,1-22 0,20-20 15,-21 21-15,-21 0 0,0 0 16,21-22-16,-21 22 16,0 0-16,0 42 31,-21-21-31,21 21 15,0 0-15,-21 1 0,0-22 0,21 21 16,-21 0-16,21 0 0,0 0 16,0 0-16,0 1 15,0-1 1,0-42 46,21 21 329,-21-22-250,0 1 15,21 21-140,0 0 30,-21 21-30,0 1 0,0-1-1,21-21-15,0 21 16,1-21-16,-1 0 16,0 0-16,0 21 0,0-21 15,0 0-15,22 0 16,20 0-16,1 0 0,-22 0 15,0 0-15,1 0 0,-1 0 16,-21-21-16,22 0 0,-22 0 0,0 21 16,0-43-16,-21 22 15,0 0-15,0 0 16,-42 21-16,21-21 0,-1 21 16,-20 0-16,0 0 0,-1 0 15,1 0-15,-43 0 16,64 0-16,0 21 0,0-21 15,21 21-15,0 0 0,21 0 32,0-21-32,0 0 0,1 0 0,-1 0 15,0 0-15,0 0 0,21 0 16,-20 0-16,41 0 16,-63 21-16,21 1 15,-21-1-15,0 0 16,0 0-16,-21 64 0,21-43 15,-21 0-15,0 22 16,21-1-16,0 1 0,0-1 0,0 1 16,0-1-16,0 64 15,0 22-15,0-86 16,-21-21-16,-1 22 0,-20-1 0,21-20 16,-21-1-16,20 0 0,-62 22 15,20-1 1,22-41-16,0-1 0,-1-21 0,22 0 15,-21 21-15,21-21 0,-64-21 16,64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0:02:40.9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13017 487 0,'0'0'0,"22"-21"0,-22 0 15,0-1-15,-22 1 16,22 0-16,-21 0 16,0 21-16,0 0 0,0 0 15,0-21-15,-1 21 0,1 0 16,0 0-16,0 0 0,0 0 15,0 0-15,-1 0 0,1 0 0,0 21 16,0 0-16,-43 21 16,1 22-1,42-43-15,0 0 0,-1 22 0,22-22 16,-21 21-16,0 0 0,0 1 0,21 41 16,-21-20-16,0-22 0,21 22 15,-22-22-15,22 22 0,0-22 16,0 0-16,-21 22 0,21 20 15,0-41-15,0 63 16,0-64-16,0 0 0,21 1 16,-21-1-16,22 0 0,-1-21 15,0 22-15,42 20 0,43 43 16,-63-85-16,-1 0 16,21 1-16,-20-1 0,20-21 15,128 21 1,-128 0-16,85-21 0,-84 0 15,42 0-15,-43 0 0,1 0 16,-22-21-16,64 0 16,42-22-1,-106 22-15,22 0 0,21-42 16,-43 20-16,0 22 0,1-21 16,-1-1-16,0 22 0,1-21 0,20-43 15,-42 43-15,0 21 0,1-22 16,-1 1-16,-21 0 0,21-106 15,-21 105-15,0 1 16,0-22-16,-21 22 0,0-21 16,21 20-16,-22-20 0,1 20 0,0 1 15,-42-43-15,-22-20 16,43 83-16,-1-20 16,1 21-16,0 0 15,-1-22-15,1 22 0,-43-21 16,1 0-16,41 20 15,22 1-15,-42 0 0,20 21 16,22 0-16,-21 0 0,21 0 16,-22 0-16,-63 0 15,43 21-15,-43 0 16,43-21-16,20 22 0,-84 20 16,64-21-16,-1 0 0,22 0 15,-22 1-15,22-1 0,-21 21 16,20-21-16,22 22 0,-21 20 15,42 43 1,0-85-16,0 21 16,0 1-16</inkml:trace>
  <inkml:trace contextRef="#ctx0" brushRef="#br0" timeOffset="552.67">12700 889 0,'0'0'16,"-21"0"15,21 21-31,0 0 16,0 1-16,-21-1 15,21 0-15,0 0 0,0 0 16,0 0-16,0 1 0,0-1 15,21-21 1,0 0-16,0 0 16,0 0-16,0 0 0,1-21 15,-1-1-15,-21 1 0,21 0 16,-21 0-16,0 0 0,0 0 16,0-1-16,0 1 0,0 0 15,-21 21-15,0-21 0,-1 21 16,1 0-16,0 0 15,21 21-15,-21 0 16,21 0-16,0 1 16,0-1-16,0 0 0,0 0 15,0 0-15,21-21 16,0 0-16,0 0 16,1 0-16</inkml:trace>
  <inkml:trace contextRef="#ctx0" brushRef="#br0" timeOffset="991.43">13420 826 0,'0'0'0,"0"21"47,-22 0-47,22 0 15,-21 0-15,21 0 0,0 1 16,0-1-16,0 0 0,0 0 16,0 0-16,0 0 0,0 1 15,0-1-15,21-21 16,1 0-16,-1 0 15,0 0-15,0 0 0,0 0 0,0-21 16,-21-1-16,22 1 0,-1 0 16,-21 0-16,0 0 0,0 0 0,0-1 15,0 1-15,0-21 0,0 21 16,0 0-16,0-1 0,0 1 16,-21 21-16,-1 0 15,1 0-15,21 21 16,0 1-1,0-1-15,0 0 0,0 0 16,0 0-16,0 0 0</inkml:trace>
  <inkml:trace contextRef="#ctx0" brushRef="#br0" timeOffset="1478.15">12827 1503 0,'0'21'15,"0"0"-15,0 0 16,0 1-16,21-22 16,0 21-16,22-21 0,-22 0 15,21 0-15,0 0 0,43 0 16,84-21-1,-84-1-15,-21 1 16,-22 21-16,43-42 0,-43 42 16,-21-21-16,0 0 0,22-1 15,-43 1 1,0 0-16,-22 42 62,1 0-62,21 1 16</inkml:trace>
  <inkml:trace contextRef="#ctx0" brushRef="#br0" timeOffset="2009.95">13229 2180 0,'0'0'0,"21"-21"0,-21 0 16,0 0-1,0 42 17,0 0-32,0 0 15,0 0-15,0 1 0,0 20 16,0 0-16,0 1 0,-21 62 15,-21 65-15,42-107 16,0-20-16,-21 20 0,21-21 16,0 22-16,0-22 0,-22 1 0,22 20 15,0 1 1,0-22-16,0-21 0,0 0 0,0 0 16,0 1-16,0-1 0,22 0 15,-1-21 1,-21-21 15,0 0-31,0-1 16,0 1-16,0 0 0,0 0 0,0 0 15</inkml:trace>
  <inkml:trace contextRef="#ctx0" brushRef="#br0" timeOffset="2573.63">13102 2773 0,'-21'-21'15,"42"42"-15,-63-42 0,21 0 16,-1 21-16,1 0 0,0 0 16,0 0-16,0 21 0,0-21 15,-64 63 1,64-42-16,0 1 0,-43 20 16,43-21-16,0 0 0,-22 43 15,-20-22 1,63-21-16,0 0 0,0 1 15,21-22 32,0 0-47,-21-22 0,21 1 16,1 21-16,-1-21 0,0 0 16,0 0-16,21-22 0,-20 22 0,20 0 15,-21 0-15,21 0 16,-20 0-16,20-22 0,-21 22 0,21 0 15,1 0-15,-22 0 0,42-22 16,1 1 0,-43 21-16,0 21 0,43-21 15,-43 21-15,0 0 0,0 0 16,0 0-16,1 0 0,41 63 16,-21 22-1,-42-64-15,22 0 16,-1 21-16,-21-20 0,21-1 0,0 21 15,0-21-15,-21 0 0,21 1 0,1 41 16,20-21 0,-21-20-16,-21-1 15,21 0-15,0-21 16,-42 0 15,0 0-31</inkml:trace>
  <inkml:trace contextRef="#ctx0" brushRef="#br0" timeOffset="3918.02">12213 3514 0,'0'0'0,"21"0"15,0-21-15,43-1 16,-43 22-16,0-21 0,22 21 16,-22-21-16,0 21 0,0 0 15,0-21-15,0 21 16,-21-21-16,22 21 15,-44 0 32,1 21-31,0-21-16,-21 21 16,21-21-16,-1 21 0,-20-21 0,0 21 15,-1 1-15,1-1 0,-21-21 16,-1 21-16,1 0 0,-1 0 0,1 0 15,-1 1-15,-84 20 0,84-21 16,1 0-16,-1 22 0,1-22 16,-1 0-16,-105 64 15,-43-1 1,149-63-16,-22 22 0,22-1 16,-22-21-16,0 22 0,-169 41 15,170-41-15,-107 20 16,1 1-16,105-43 15,0 21-15,1-21 0,-1 0 0,-169 64 16,148-43-16,22-20 16,-1-1-16,-21 0 0,21 21 15,1-21-15,-1 1 0,0-1 0,-147 63 16,147-62 0,21-1-16,-20 0 0,20 0 15,-20 0-15,20 0 0,1 1 0,-1-1 16,22-21-16,-149 63 15,170-42-15,0-21 16,-21 0-16,42 22 0,-22-22 16,22-22 15,0 1-31,0 0 0,22 21 16</inkml:trace>
  <inkml:trace contextRef="#ctx0" brushRef="#br0" timeOffset="4510.74">8001 4530 0,'0'0'0,"21"0"0,-21-21 0,0 42 63,-21 0-63,0 0 15,21 0-15,-21 0 16,-1 1-16,1-1 0,-63 63 16,62-41-16,-20-22 0,21 21 15,-21 1-15,20-22 0,-62 63 16,20-20-1,43-43-15,0-21 16,21 21-16,-21-21 0,0 0 16,21 21-16,-22-21 15,44 0 48,-1 0-63,0 0 0,0 0 0,0 22 15,0-22-15,1 21 0,20-21 16,-21 0-16,21 21 0,1-21 0,-1 21 16,0-21-16,-20 21 0,20 0 0,0-21 15,-21 22-15,22-1 0,-22-21 16,0 21-16,0 0 0,22-21 16,-22 42-16,0-42 0,0 22 15,0-22-15,-21 21 0,21-21 16,1 21-16,-1-21 15,0 0-15,0 0 16,0-21 0,0 0-1</inkml:trace>
  <inkml:trace contextRef="#ctx0" brushRef="#br0" timeOffset="5656.08">14351 3683 0,'0'-21'0,"0"0"16,-21 21-16,21-21 15,0-1-15,-21 22 16,21 22 31,0-1-31,0 0-16,0 0 15,21 0-15,0 0 0,42 43 16,-20-43-1,-22 0-15,42 22 0,-20-1 16,-1-21-16,0 21 0,1-20 16,-1 20-16,22 0 0,-1-21 0,1 22 15,-1-1-15,1-21 0,-1 22 16,1-1-16,-22-21 0,148 85 16,-63-43-1,-63-41-15,-1 20 0,1-21 0,-1 21 16,1 1-16,-1-1 0,234 106 15,-213-105 1,-20-22-16,21 21 0,-22 0 16,22-20-16,-22 20 0,1-21 0,105 43 15,-21-1 1,-105-42-16,-1 0 16,0-21-16,-21 22 0,22-1 0,-1 0 15,-21-21-15,43 21 16,-1 0-1,-42-21-15,-21 21 0,22-21 0,-1 0 16,0 0 0,0 0-16,-21-21 15,0 0 1</inkml:trace>
  <inkml:trace contextRef="#ctx0" brushRef="#br0" timeOffset="6254.25">17335 4847 0,'-21'0'0,"42"0"0,-42-21 15,0 21-15,21 21 47,21-21-31,-21 21-16,21 1 0,1-1 0,20 21 16,-42-21-16,42 22 15,-21-1-15,43 0 16,-43-21-16,21 1 0,22 20 15,-43-21-15,21 0 0,1 0 16,-1 1-16,0-1 16,-20 0-16,-1-21 0,0 21 15,21-21-15,-21 21 0,1-21 16,-22 21 0,0 1-1,-22-22 1,1 0-16,0 0 15,0 21-15,0-21 0,-43 21 16,-42 21-16,64-21 16,0 1-16,-22-22 15,22 21-15,0 0 0,-64 21 16,63-21-16,1 1 0,21-1 0,-21 0 16,20-21-16,-20 21 0,21 0 0,0-21 15,0 21-15,-22-21 16,22 22-16,0-22 0,0 0 15,0 0-15,-1 0 16,1 0-16,0 0 16</inkml:trace>
  <inkml:trace contextRef="#ctx0" brushRef="#br0" timeOffset="7371.62">5292 4424 0,'0'-21'0,"0"42"0,-22-42 16,1 0-16,0 21 0,0 0 0,0-22 15,0 22-15,-85 0 16,42 0 0,22 22-16,0-22 0,-43 42 15,43 0-15,-43 22 16,43-22-16,-1 0 0,1 1 0,-43 147 15,43-42 1,21-84-16,0 148 16,21-149-16,0 85 15,21-84-15,21-1 16,-21 1-16,85 84 16,63-21-16,-105-106 15,-1 0-15,1 0 0,-1-21 16,107 0-16,-86 0 0,1 0 15,0 0-15,-1 0 0,1-21 16,169-63-16,-190 62 16,-1-20-16,1 0 0,-22-1 15,21 1-15,-20 0 0,20-64 16,-42 42-16,22-41 16,-43 41-16,0-21 0,0-63 15,0 64-15,-21 20 0,-22-84 16,1 84-16,21 1 0,-64-43 15,43 64-15,-1-1 0,-20 1 16,-1 0-16,1 21 0,-22-1 16,-63-20-16,-85 42 15,170 0-15,-1 0 16,1 21-16,-1 0 0,1 1 0,-85 83 16,105-62-1,-41 41-15,41-20 16,1-22-16,21 22 0,0-1 0,-1 1 15,1-22-15,21 106 16,0-63 0</inkml:trace>
  <inkml:trace contextRef="#ctx0" brushRef="#br0" timeOffset="7754.63">4889 5059 0,'-42'0'15,"21"21"1,0 0-16,21 0 16,-21-21-16,21 22 0,0-1 0,0 0 15,21 0 1,0-21-16,0 0 0,0 0 15,0 0-15,1 0 16,-1 0-16,0-21 0,0 0 16,-21 0-16,0-1 15,0 1 1,-21 0 0,0 21-16,0 0 15,-1 0-15,1 0 16,21 21-1,0 0 1,21-21 0,1 0-16,-1 0 0</inkml:trace>
  <inkml:trace contextRef="#ctx0" brushRef="#br0" timeOffset="8102.44">5355 4995 0,'-21'22'16,"0"-22"-16,21 21 0,-21-21 15,21 21-15,0 0 0,0 0 32,21-21-17,0 0-15,0 0 0,0-21 16,0 21-16,-21-21 0,0 0 15,0 0-15,0-1 16,0 1-16,-21 0 16,0 21-1,0 0 1,21 21 0,0 0-1,0 1-15,0-1 16,0 0-1,0 0-15,0 0 0</inkml:trace>
  <inkml:trace contextRef="#ctx0" brushRef="#br0" timeOffset="8442.24">5016 5482 0,'0'21'0,"-21"-21"16,21 22-1,21-1 1,1-21-16,-1 0 0,0 0 16,0 0-16,21 0 0,-20 0 15,20 0-15,-21-21 0,64-1 16,-22 1-16,-42 21 15,1-21-15,-1 21 0,0-21 16,-21 0-16,0 0 16,0 42 31,-21-21-32,21 21-15</inkml:trace>
  <inkml:trace contextRef="#ctx0" brushRef="#br0" timeOffset="8803.04">5186 5948 0,'0'63'32,"0"-41"-32,0-1 0,0 0 0,0 0 15,0 0-15,0 0 16,-21 22-16,21-22 0,-22 21 0,22 1 16,-21-1-16,21 0 0,0 22 0,0-22 15,0 0-15,-21 22 0,21 21 16,-21-22-16,21-21 0,0-20 15,0 20-15,0-21 0,0 0 0,0 0 16,0 1-16,0-1 16,-21-21 15,21-21-31,-21-1 16,21 1-16,0 0 0</inkml:trace>
  <inkml:trace contextRef="#ctx0" brushRef="#br0" timeOffset="9235.79">5101 6371 0,'0'-21'0,"-21"21"15,0 0-15,0 0 16,21 21-16,-22 0 0,1 1 16,0-22-16,21 42 0,-21-21 0,-21 21 15,20 22 1,1-64-16,0 42 15,21-63 32,21 0-47,0 0 0,-21 0 0,22 21 16,-1-22-16,0 1 0,-21 0 0,21 0 16,0 0-16,22-22 15,20 1 1,-21 21-16,-20 21 15,-1 0-15,0 0 0,0 0 0,0 21 16,0 0-16,1 0 0,20 22 16,-21-22-16,0 64 15,0-64-15,1 42 16,-22-20-16,0-22 0,0 21 0,21 0 16,0-20-16,0-1 15,0 0 1,0-21-16,1 0 0,-1 0 15,21-21-15,22-22 16</inkml:trace>
  <inkml:trace contextRef="#ctx0" brushRef="#br0" timeOffset="10326.46">18838 4932 0,'0'-21'15,"0"42"-15,0-63 0,0 20 0,0 1 0,0 0 16,0 0-16,0 0 0,0 0 15,0-1-15,-21 22 16,-21 0-16,21 0 16,-1 0-16,1 22 15,0-1-15,-42 21 0,41 0 16,-20 1-16,21-1 0,-21 0 16,-1 1-16,22 20 0,-21 1 0,-1 42 15,1 63 1,42-106-16,0-20 0,0 20 15,21-20-15,0-1 0,22 43 16,-1-64-16,0 21 0,149 43 16,-85-64-1,-43-21-15,128 0 16,-128 0-16,1 0 16,84-21-16,-85 0 0,22-1 15,84-41 1,1-64-1,-149 85-15,64-107 16,-64 86-16,-21 21 0,21-22 16,-21-21-16,0 22 0,-42-212 15,-22 148 1,-42 0 0,64 84-16,0 22 0,-22 0 0,-42-21 15,-105 21 1,41 63-1,128-21-15,-22 0 0,22 0 16,0 22-16,-1-22 0,1 21 16,0 1-16,-1-1 0,22 0 0,0 1 15,-21 20-15,21-21 16,-1 43-16,22-43 0,0-20 0,0 83 16,0-83-1,0-1-15,0 0 0,0 0 16</inkml:trace>
  <inkml:trace contextRef="#ctx0" brushRef="#br0" timeOffset="10650.29">18859 5122 0,'0'0'16,"0"-21"-16,0 42 15,0 1 1,0-1-16,0 0 15,0 0-15,0 0 0,0 0 16,0 1-16,0-1 16,22-21-1,-1 0 1,-21-21 0,0-1-16,0 1 0,0 0 15,0 0 1,-21 21-1,42 0 32</inkml:trace>
  <inkml:trace contextRef="#ctx0" brushRef="#br0" timeOffset="10962.11">19156 5122 0,'0'22'16,"0"-1"-1,21-21 17,0 0-17,0 0-15,0 0 16,-21-21-1,0-1 1,0 1-16,0 0 16,-21 21 15,21 21-31,0 0 16,0 1-16,0-1 15,0 0-15,0 0 16,0 0-16</inkml:trace>
  <inkml:trace contextRef="#ctx0" brushRef="#br0" timeOffset="11189.98">18817 5736 0,'-21'0'31</inkml:trace>
  <inkml:trace contextRef="#ctx0" brushRef="#br0" timeOffset="11597.75">18796 5673 0,'0'0'16,"-21"0"-16,21-21 0,-21 21 15,42 21 17,0 0-17,0-21-15,0 0 0,0 0 0,1 0 16,-1 21-16,0-21 0,0 0 0,0 0 15,64 0 1,-43-21-16,-21 21 0,22-21 16,-22 21-16,0-21 0,0 21 0,0-43 15,-21 22 1,0 0 0,0 42 15,0 0-31,0 0 15,0 1-15</inkml:trace>
  <inkml:trace contextRef="#ctx0" brushRef="#br0" timeOffset="11914.57">19198 6033 0,'-42'0'31,"42"21"-31,0 0 16,0 0-1,0 0-15,0 0 16,0 1-16,0-1 0,0 0 16,0 0-16,0 21 0,0-20 15,0 20-15,0 0 0,0-21 0,0 22 0,0-1 16,0 43-1,0-64-15,0 42 0,0-41 16,0-1-16,0 0 0,0 0 0,0-42 47,0 0-47</inkml:trace>
  <inkml:trace contextRef="#ctx0" brushRef="#br0" timeOffset="12326.33">19113 6435 0,'0'0'0,"-21"-21"0,21-1 0,-21 22 0,0 0 16,0 0-16,0 0 0,-1 0 16,1 0-16,0 22 0,0-22 15,0 21-15,0 0 0,-22-21 0,22 21 16,0 21-16,0-20 16,21-1-1,21-21 16,-21-21-31,21-1 0,0 22 16,0-21-16,1 0 0,-1 0 0,0 0 16,0 0-16,0-1 0,64-41 15,-22 21 1,-41 42-16,-1 0 16,0 0-16,0 0 0,43 84 31,-43-63-31,0 22 0,0-22 15,-21 0-15,21 21 0,0-20 16,1-1-16,-1 21 0,0-21 0,0 22 16,0-43-16,-21 21 0,43 0 15,-22-21 17,-21-21-32,0 0 15,0-1-15,0 1 16</inkml:trace>
  <inkml:trace contextRef="#ctx0" brushRef="#br0" timeOffset="12474.25">19537 6583 0,'-21'0'78,"-1"0"-63,1 0-15</inkml:trace>
  <inkml:trace contextRef="#ctx0" brushRef="#br0" timeOffset="13575.62">4762 7366 0,'0'0'0,"22"0"0,-1-21 0,21 0 15,-21 0-15,0-1 16,22-20-16,63-21 31,-85 41-31,-21 44 31,-21-1-15,-22 0-16,22 0 0,-21 21 0,-22-20 16,22 20-16,-22-21 0,-20 21 15,20 1-15,-169 63 16,149-64-16,-170 85 16,148-85-16,21 22 15,-21-22-15,1 22 0,-1-1 0,21-21 16,-21 22-16,0-1 0,1 1 0,20-22 0,-21 1 15,0 20-15,22-21 0,-1-20 16,0 20-16,22-21 0,-22 21 16,43-20-16,21-22 15,-1 0-15,44 0 16,-1 0 0,0 0-16,21-22 0,-21 1 15,22 0-15,41-21 0,-41 21 16</inkml:trace>
  <inkml:trace contextRef="#ctx0" brushRef="#br0" timeOffset="14074.83">5186 7387 0,'0'-42'16,"0"21"-1,0 0 1,0-1-1,0 1-15,0 42 32,0 1-32,0-1 15,0 21-15,0 0 0,0 1 0,0-1 16,21 22-16,-21-1 0,0 1 16,0-1-16,0 191 15,0-148-15,0-21 0,0 126 16,0-105-16,-21 0 0,21 0 15,0 0-15,0 169 16,0-212-16,0 22 0,0-22 16,0-20-16,0 20 0,21-20 0,-21-22 15,21 42-15,-21-42 16,0-63 0,0 21-16,0 0 15,0-22-15,21 1 0</inkml:trace>
  <inkml:trace contextRef="#ctx0" brushRef="#br0" timeOffset="14574.54">5228 7239 0,'0'0'0,"0"-21"0,0 0 16,21 21 15,0 21-31,1 0 0,-1-21 16,0 21-16,0 0 0,64 22 15,-43-22-15,85 21 16,-63-21-16,84 22 0,-64-22 16,1 0-16,21 21 0,0-20 0,0-1 15,21 21-15,317 22 16,64 20 0,-339-63-16,22 1 0,126 20 15,-147-21-15,-22 0 0,127 43 16,-148-43-16,-21 0 0,148 21 15,-148 1 1,-64-43-16,-21 0 0,22 21 16,-22-21-16,0 0 15,-42 0 17,0 0-32,-1-21 15,-20 21-15,0 0 0,21-21 16</inkml:trace>
  <inkml:trace contextRef="#ctx0" brushRef="#br0" timeOffset="15502.4">1757 8551 0,'0'0'0,"-64"-63"31,43 63-31,0 0 0,0 0 16,-22 0-1,22 0-15,-63 21 16,-1 64-16,64-43 15,-22 64-15,22-43 0,0 1 16,0-1-16,21 22 0,-21-21 16,21 190-1,42-149 1,-21-41-16,22-22 0,62 85 16,-41-63-1,-22-43-15,22 0 0,20 21 16,-41-42-16,-1 0 0,0 0 0,22 0 15,-22 0-15,64-21 16,-64 0-16,22 0 0,-22 0 0,22 0 16,-1-22-16,1 22 0,-22-21 0,64-43 15,-43 43-15,-20-1 16,-1 1-16,0 0 0,1-22 16,-1-42-16,-21 43 0,0-1 15,1-84-15,-22 85 16,0-1-16,0-63 0,-22 64 15,-20 20-15,21 1 0,-21 0 16,-1-1-16,-105-41 16,85 63-16,-22-1 0,21 22 15,-20 0-15,20 0 0,-20 22 0,20-1 16,-21 0-16,22 0 0,-85 43 16,-43 20-1,128-41-15,-22 41 16,64-41-16,-21-1 0,20 21 15,22-20-15,0-1 0,0 0 0,0 43 16,0-43 0</inkml:trace>
  <inkml:trace contextRef="#ctx0" brushRef="#br0" timeOffset="15874.18">1693 8911 0,'0'0'0,"-21"0"15,0 21-15,0-21 0,21 22 16,0-1-16,0 0 0,0 0 16,21-21 15,0 0-16,0 0-15,0 0 0,-21-21 16,22 21-16,-22-21 0,0 0 16,0-1-16,0 1 15,-22 21-15,1 0 16,0 0-16,21 21 31,0 1-15,21-22-1,0 0-15,1 0 0,-1 0 16,0 0-16,0 0 0,0 0 16,0 0-16</inkml:trace>
  <inkml:trace contextRef="#ctx0" brushRef="#br0" timeOffset="16182.01">2032 8784 0,'21'0'0,"-21"21"47,0 1 125,0-1-156,0 0-16</inkml:trace>
  <inkml:trace contextRef="#ctx0" brushRef="#br0" timeOffset="16494.83">1736 9313 0,'0'0'0,"-22"22"15,22-1 1,22-21 0,-1 0-16,0 0 0,42 0 15,-20-21-15,-1 21 16,-21-22-16,22 1 0,-22 21 16,21-21-16,-21 0 0,0 21 0,1 0 15,-22-21-15,0 42 63</inkml:trace>
  <inkml:trace contextRef="#ctx0" brushRef="#br0" timeOffset="16786.66">2074 9546 0,'0'0'0,"0"21"0,0 1 0,0-1 0,0 0 16,0 0-16,0 64 15,0 42 1,0-64-16,0-20 0,0 62 16,0-41-16,0-1 0,0 1 15,0-22-15,0 22 0,0-1 0,0 43 16,0-64-16,-21 1 0,21 20 15,-21-42-15,21 22 0,0-22 16,0 21-16,-21-21 0,0-21 16,-1 0-1,22-21-15,0-21 0,-21 21 16,21-22-16,0 1 0</inkml:trace>
  <inkml:trace contextRef="#ctx0" brushRef="#br0" timeOffset="17136.72">1947 10033 0,'-21'0'0,"42"0"0,-63 0 0,21 0 16,0 0-16,-1 0 0,1 0 15,0 0-15,0 21 0,-43 0 16,43 1-16,0-22 0,0 21 16,0 0-16,21 0 0,0 0 15,21-21 16,0 0-31,21-21 0,-20 21 16,-1-21-16,0 0 16,21 21-16,-21-21 0,64-43 15,-43 64-15,-20-21 0,20 0 16,-21 21-16,0 0 0,22 0 16,-22 0-16,21 0 15,22 42-15,-43-21 0,0 22 16,0-1-16,0 0 0,-21-21 15,21 43-15,-21-43 0,22 21 16,-1-20-16,0-22 16,21 0-1</inkml:trace>
  <inkml:trace contextRef="#ctx0" brushRef="#br0" timeOffset="17945.75">5313 8784 0,'0'0'0,"0"-21"0,0-21 15,0 21-15,-21 21 0,-1 0 16,1-22-16,0 22 0,-21 0 16,21 0-16,-22 0 0,22 22 15,-21-1-15,-22 21 0,22 0 16,21 1-16,-22-1 0,1 22 15,0 41-15,-1-20 0,22-21 16,-21 232 0,42-169-1,21-64-15,85 86 16,-64-107-16,22 0 0,-22-21 0,22 22 16,-22-43-16,21 21 0,64-21 15,149-21 1,-213 21-16,85-64 15,-84 43-15,-1-21 0,64-43 16,-63 43-16,-22-22 0,0 22 16,43-64-16,-43-63 15,-42 105-15,0 1 16,-42-64-16,21 42 0,-21 22 16,20 20-16,-20-20 0,0-1 15,-64-20-15,42 62 0,1-20 16,-1 21-16,1 0 0,-1 21 0,-20 0 15,-149 21 1,0 85-16,148-64 16,22 0-16,-1 1 0,1-1 0,21 0 15,-1 22-15,1-22 0,0 43 16,20 0 0,22-64-16,0 21 0,0-21 0,0 22 15,22-22-15,-1 0 0,0 0 0</inkml:trace>
  <inkml:trace contextRef="#ctx0" brushRef="#br0" timeOffset="18315.53">4974 9144 0,'0'21'16,"0"0"-1,0 1-15,0-1 0,0 0 16,0 0-16,0 0 16,21-21-1,0 0-15,1 0 16,-1 0-16,21 0 16,-21-21-16,0 0 15,-21 0-15,0 0 16,0-1-16,-21 22 15,0 0-15,0 0 0,0 0 16,0 0-16,21 22 16,0-1-1,0 0-15,0 0 16,21-21 0,0 21-16,0-21 0,0 0 15,0 0-15</inkml:trace>
  <inkml:trace contextRef="#ctx0" brushRef="#br0" timeOffset="18641.4">5524 9059 0,'0'22'31,"0"-1"-31,-21 0 0,21 0 16,0 0-16,21-21 15,1 0 1,-1 0-16,0 0 0,-21-21 16,21 21-16,0-21 0,-21 0 15,0 0-15,0-1 16,0 1-16,0 0 16,0 0-16,-21 21 0,0 0 15,0 0-15,0 0 16,21 21-1,-22 0-15,22 0 16,0 1-16,0-1 0,0 0 16,-21 0-16,0 0 0,0-21 15</inkml:trace>
  <inkml:trace contextRef="#ctx0" brushRef="#br0" timeOffset="18935.24">5186 9419 0,'-21'21'0,"42"-42"0,-64 64 16,43-22-16,0 0 0,0 0 16,0 0-16,22-21 0,20 21 15,-21-21-15,0 0 0,22 0 16,41-21-16,1 0 16,-43 0-1,43-21-15,-43 20 16,-21 22-16,1-21 0,-22 0 0,0 0 15,0-21 1,0 20-16,-22 22 16,1 0-1,0 22-15,21-1 16,-21 0-16,21 0 0,-21 0 16,0 0-16</inkml:trace>
  <inkml:trace contextRef="#ctx0" brushRef="#br0" timeOffset="19207.14">5440 9864 0,'0'0'0,"-21"21"0,21 0 16,0 0-16,0 0 0,0 22 15,0-22-15,0 0 0,0 21 16,0 43-16,-22-43 0,22 1 15,0 20-15,0 1 0,-21-22 16,0 85-16,0-63 0,21-1 16,0-21-16,0 22 0,-21-22 15,21 22-15,0-22 0,-21 64 16,21-43 0,0-84 15,0-21-31,21 21 0</inkml:trace>
  <inkml:trace contextRef="#ctx0" brushRef="#br0" timeOffset="19539.11">5313 10393 0,'0'0'16,"-21"0"-16,-1 0 0,1 0 0,0 0 16,0 0-1,-21 42-15,20-21 0,1 1 16,0 20-16,21-21 0,-21-21 15,21 21-15,0 0 0,0 1 16,0-44 15,21 1-31,0 0 0,22 0 16,-22 0-16,0 0 0,0-22 16,21 22-16,1 0 0,-22 0 15,21 0-15,-21 21 0,22-22 0,-22 22 16,21 0-16,-21 0 0,85 85 15,-42-21 1,-43-22-16,0-21 0,0 21 16,0-20-16,-21 20 0,22-21 0,-1 0 15,0 22-15,-21-22 0,63-21 16</inkml:trace>
  <inkml:trace contextRef="#ctx0" brushRef="#br0" timeOffset="20427.09">10075 7938 0,'0'0'0,"0"-22"0,0 1 15,0 0-15,0 0 0,0 0 16,-21 0-16,0 21 0,0 0 0,0-22 16,-1 22-16,1 0 0,-21 0 15,-22 0-15,43 22 0,-21-1 16,21 21-16,-22-21 0,1 43 0,21-22 16,-21 22-16,20-1 0,-20 22 15,-43 211 1,85-148-16,0-84 0,0-1 15,0 1-15,0-1 0,0 1 16,64 20-16,-22-41 0,1-22 16,211 42-1,-191-63-15,85 0 16,64-42 0,-127 0-16,-22 21 0,276-128 15,-191 44 1,-63 62-16,-22-20 0,-21 20 15,22-20-15,-22-1 0,-21 1 0,1-1 16,-1 1-16,-21-22 0,-21-190 16,-22 169-1,1 43-15,0 20 0,-43-41 16,43 41-16,-22 1 0,1 21 16,-1 0-16,1 0 0,-1 21 15,-21 0-15,-63 0 16,-148 84-16,190-41 15,-169 126-15,190-106 16,1 1-16,41 21 0,-20-1 16,20-20-16,-20 147 15,63-147-15,21 63 16,0-85-16,0 1 16,1-22-16,20 0 0,-21 0 0</inkml:trace>
  <inkml:trace contextRef="#ctx0" brushRef="#br0" timeOffset="20794.88">10202 8297 0,'-21'0'15,"0"22"-15,21-1 16,-21 0-16,0 0 0,21 0 0,-22 0 15,22 22 1,0-1-16,0-21 0,0 0 16,22-21-1,-1 0-15,0 0 16,0 0-16,-21-21 0,21 0 16,0-42-1,-21 41-15,0 1 0,0 0 16,-21 21-16,0 0 0,0-21 15,0 21-15,0 0 0,21 21 16,-22-21 0,22 21-16,22-21 15,-1 0 1,0 0-16,0 0 0,0 0 16</inkml:trace>
  <inkml:trace contextRef="#ctx0" brushRef="#br0" timeOffset="21068.93">10499 8276 0,'0'0'16,"0"21"-16,0 1 15,0-1-15,0 0 16,0 0-16,21-21 16,0 0-16,0 0 15,0 0 1,-21-21-16,0 0 0,21 0 15,-21-1-15,-21 1 32,0 21-32,0 0 15,21 21-15,-21-21 0,21 22 16,0-1-16,0 0 0,0 0 16,-21 0-16,-1 22 15</inkml:trace>
  <inkml:trace contextRef="#ctx0" brushRef="#br0" timeOffset="21329.78">10096 8700 0,'0'0'0,"-21"21"31,42-21-31,1 0 16,-1 0-16,0 0 0,21 0 15,-21-21-15,1 21 0,20-22 0,-21 22 16,21-21-16,-20 21 0,62-21 16,-63 0-16,1 21 0,-22-21 15,0 42 32,0 0-47,0 0 16,0 0-16</inkml:trace>
  <inkml:trace contextRef="#ctx0" brushRef="#br0" timeOffset="21615.62">10456 9102 0,'0'0'16,"0"21"-16,0 0 0,0 64 15,0-64-15,0 0 0,0 43 16,0-22-16,0-21 0,0 21 15,0 1-15,0-1 0,0 106 16,0-21 0,0-84-16,0-1 0,0 0 15,0-21-15,0 22 0,-21-22 16,21 42-16,-21-20 16,21-22-16,0 0 15,0-42 16,-21 21-31,21-21 0,-21 0 16,21-1-16,0 1 0</inkml:trace>
  <inkml:trace contextRef="#ctx0" brushRef="#br0" timeOffset="22019.39">10350 9673 0,'0'-21'0,"0"42"0,-21-63 0,21 21 16,0 0-16,0-1 0,-21 22 15,-21 0 1,21 0-16,-1 22 0,1-1 15,0 21-15,0-21 0,0 0 0,0 22 16,-1-22-16,-20 85 16,42-85-16,-21 21 0,0 1 15,21-22-15,0 0 0,0 0 16,21-42 15,0 0-31,0 0 0,0-1 0,-21 1 16,43-42-16,-22 42 15,21-22-15,1-20 0,-22 20 16,0 1-16,21 21 0,-21-21 16,1 20-16,62 1 15,-20 21-15,-43 21 16,21-21-16,-21 22 0,1-1 16,-1 21-16,21-21 0,-21 0 0,22 1 15,-22 20-15,63 43 16,-62-64-16,-1 0 0,0 0 15,0 0-15,0 0 0,22 22 16,-1-43 0,-21 0-1,0 0-15,0 0 0</inkml:trace>
  <inkml:trace contextRef="#ctx0" brushRef="#br0" timeOffset="22868.9">19304 6625 0,'21'-21'0,"-42"42"0,63-42 0,-21 21 16,1 0-16,-22 21 16,-43-21-16,-20 64 15,-107 63 1,86-85-16,-1 0 0,-21 22 15,-21-1-15,21 1 0,-21 21 0,-296 126 16,-64-20 0,318-128-16,21-20 15,0 20-15,21-21 0,0 1 0,21-1 16,0 0-16,0 1 0,43-1 0,-128 22 16,149-43-1,-1 0-15,22-21 0,42 0 31,1-21-31,20 0 0,21-1 16,43-41-16</inkml:trace>
  <inkml:trace contextRef="#ctx0" brushRef="#br0" timeOffset="23383.61">19960 6583 0,'0'0'0,"0"-21"0,0 0 16,0-1-16,21 1 0,-21 0 0,21 0 15,1 21-15,41-42 16,-42 42 0,43 63-1,-43-42-15,0 22 0,43 41 16,-22-41-16,0 20 0,22 1 15,-1-22-15,1 21 0,20 1 0,1-1 16,0 1-16,21-1 0,105 64 16,-84-63-16,0-1 0,0 1 15,191 84-15,-128-84 16,-105-22-16,0-21 16,-22 0-16,1 22 0,-22-22 0,0 0 15,1-21-15,-22 21 0,0-21 16,0 21-16,-21 0 15,-21-21 17,0 0-32,0-21 0,-22 21 0</inkml:trace>
  <inkml:trace contextRef="#ctx0" brushRef="#br0" timeOffset="24126.7">15981 8234 0,'0'0'0,"0"-42"0,0 20 0,0-62 16,0 63-16,0-1 0,0-41 15,0 42-15,0 0 0,0-1 16,-21 22-16,-1 0 16,1 0-16,-21 22 0,0 41 15,-1-42-15,22 43 0,-42 42 16,20-43-16,22 1 0,-21 63 16,21 63-1,21-126-15,0-1 16,21 1-16,0-1 0,21-21 0,1 1 15,41 41 1,-20-62-16,126 41 0,-126-63 16,20 0-16,-20 0 0,21 0 0,-1-21 15,1 0-15,84-43 16,-84 22-16,63-64 16,-63 64-16,-22-22 0,22 1 0,-22-1 15,-20 1-15,-1-1 0,43-169 16,-85 22-1,0 147-15,0 1 0,-21 20 16,-1-20-16,1 21 0,-21-1 16,0 22-16,-1 0 0,1 0 0,-22 0 15,-41-1-15,-22 22 16,42 0-16,0 0 0,1 0 16,-1 22-16,-21 20 0,21-21 0,-20 21 15,-149 107 1,63 41-16,170-148 15,-21 85-15,42-84 0,0-1 16,0 0-16,0 1 0,0-22 16,21 21-16</inkml:trace>
  <inkml:trace contextRef="#ctx0" brushRef="#br0" timeOffset="24418.53">16108 8276 0,'0'0'0,"-21"-21"0,-1 21 0,1-21 16,0 0-16,0 21 0,0 0 16,0 0-16,-1 0 0,1 42 15,0-21-15,21 0 16,0 1-16,0-1 0,0 0 0,0 0 16,0 0-16,21-21 15,0 21-15,43-21 16,-22 0-1,1-21-15,-22 0 16,0 0-16,-21-21 16,0 20-1,0 1-15,-42 0 16,42 0-16,0 0 0</inkml:trace>
  <inkml:trace contextRef="#ctx0" brushRef="#br0" timeOffset="24706.21">16383 8213 0,'0'0'0,"21"21"0,-21 0 0,0 0 16,21 0-16,-21 1 0,21-22 0,-21 21 16,0 0-16,22-21 15,-1 21-15,0-21 0,0 0 16,0 0-16,22 0 0,-22 0 15,0-21-15,0 0 16,-21 0-16,0-1 0,0 1 16,0 0-16,0 0 15,-21 21 1,0 0-16,0 0 0,21 21 16,-22-21-1,22 21-15,-21-21 0,0 21 16,21 1-16</inkml:trace>
  <inkml:trace contextRef="#ctx0" brushRef="#br0" timeOffset="24950.07">16129 8573 0,'-42'84'31,"63"-63"-16,0-21-15,0 0 0,0 0 0,22 0 16,-22 0-16,21 0 0,-21 0 16,22 0-16,20 0 0,-42-21 15,0 21-15,1 0 0,-1 0 0,0 0 16,-21-21-16,21 42 47</inkml:trace>
  <inkml:trace contextRef="#ctx0" brushRef="#br0" timeOffset="25209.92">16616 8954 0,'0'84'15,"0"-63"-15,0 1 0,0 20 16,0 0-16,0-21 0,0 22 0,0-1 15,0 0-15,0 85 16,0-21 0,0-63-16,0 62 0,0-62 15,0-1-15,-43 106 16,22-63 0,21-64-16,0-42 31,0 0-31</inkml:trace>
  <inkml:trace contextRef="#ctx0" brushRef="#br0" timeOffset="25558.72">16595 9504 0,'0'0'16,"-22"0"-16,1-21 0,0 21 0,-21 0 16,-1 21-16,-62 21 15,62-21 1,-20 22-16,20-1 0,22-21 15,-42 22-15,42-22 0,-1 0 16,1 21 0,0-21-16,42-21 31,0-21-31,22-21 16,126-43-1,-127 64-15,22 0 0,-22 0 16,22 21-16,-22-21 0,0 21 0,1 0 15,-1 0-15,0 21 0,1 0 0,20 21 16,1 43 0,-43-43-16,0 1 0,21 20 15,-20-42-15,-1 22 16,21-1-16,-21-21 0,22-21 16,-22 0-16,21 0 0,0 0 15</inkml:trace>
  <inkml:trace contextRef="#ctx0" brushRef="#br0" timeOffset="26451.41">23897 8065 0,'0'-22'0,"0"44"0,-21-86 16,0 43-16,0-21 0,-1 20 0,1 1 16,-21 0-16,21 0 0,-43-21 15,22 20-15,0 1 0,-43 21 16,43 0-16,-22 0 0,-105 64 16,-106 147-1,63 1 1,170-148-1,-22-1-15,22 22 0,21-22 0,-22 22 16,22-22-16,21 128 16,85-43-1,63-21 1,-106-106-16,22 0 0,126 43 16,22-64-1,-149 0-15,1 0 0,21-21 16,-22 0-16,22-1 0,-22 1 0,85-42 15,43-85 1,-149 84-16,1 1 0,-1-1 16,0 1-16,-21-1 0,1 1 0,-1-64 15,-21 63-15,0-63 16,0 64-16,-21 20 0,-64-63 16,43 64-16,-22 21 0,22-21 15,-106-1-15,-22 1 16,86 42-16,20 0 15,-21 0-15,22 0 0,-22 21 0,22 0 16,-107 85 0,22 21-16,127-63 15,-21-22-15,-1 64 16,22-64-16,0 0 0,0 43 0,21-64 16,0 22-16,0-22 0,0 21 15,0 0 1</inkml:trace>
  <inkml:trace contextRef="#ctx0" brushRef="#br0" timeOffset="26772.22">23093 8424 0,'0'-21'0,"0"42"0,-21-42 15,-1 21-15,22 21 16,-21 1-16,0-22 0,21 21 15,21-21 1,0 0 0,1 0-16,-1 0 0,0 0 15,0 0-15,-21-21 32,-21-1-17,0 22-15,0 0 0,-1 0 16,1 0-1,21 22-15,21-1 16,1-21 0,-1 0-16,0 0 0,21 0 15,-21 0-15,22 0 0</inkml:trace>
  <inkml:trace contextRef="#ctx0" brushRef="#br0" timeOffset="27039.07">23537 8467 0,'0'21'31,"-21"-21"-31,42 0 47,0 0-47,1 0 0,-1 0 16,0-21-16,-21 0 15,0-1 1,0 1-1,-21 21-15,21 21 47,0 1-47,0-1 0,21 0 16,-21 0-16,0 0 0</inkml:trace>
  <inkml:trace contextRef="#ctx0" brushRef="#br0" timeOffset="27315.91">23241 8827 0,'-21'21'0,"42"-42"0,-63 63 16,20-21-16,1-21 0,21 21 15,0 0-15,0 1 16,0-1 0,21-21-16,1 0 0,-1 0 15,21 0-15,0 0 0,-20 0 0,62-21 16,43-22-1,-106 43-15,22-21 0,-22 0 16,0 21-16,-21-21 0,0 0 16,-21 21-1,0 21 1,0-21-16,21 21 16,-22 21-16,22 1 15</inkml:trace>
  <inkml:trace contextRef="#ctx0" brushRef="#br0" timeOffset="27524.79">23537 9229 0,'0'0'16,"0"42"-16,0 0 0,-21-20 0,21 20 0,0 0 15,-21 1-15,21-1 0,0 0 16,0 1-16,-21 20 0,21-21 0,-21 1 16,21-1-16,-22 43 0,22-43 15,-21 0-15,21-20 0,0 20 0,-21-21 16,21 21-16,0-20 0,-21-22 15,21 21-15,0 0 0,0-42 32,0 0-17,0-1-15,0 1 0</inkml:trace>
  <inkml:trace contextRef="#ctx0" brushRef="#br0" timeOffset="27898.49">23431 9652 0,'-42'0'15,"21"0"-15,-21 21 0,20 0 0,-20 1 16,-21 20-16,20-21 16,1 21-16,-22 1 0,43-22 0,-21 0 15,-22 43 1,43-43 0,0-21-16,21 21 0,21-21 31,0-21-31,1 21 0,41-43 15,22-41 1,-43 63-16,0-22 0,22-41 16,-22 41-16,1 22 0,-1 0 15,-21 0-15,21 21 0,1 0 0,-22 0 16,21 21-16,22 64 16,-43-43-16,0 0 15,0 1-15,0-22 0,-21 21 0,22 0 16,-1 22-16,0-43 15,0 64-15,0-64 16,0 0-16,-21 0 16</inkml:trace>
  <inkml:trace contextRef="#ctx0" brushRef="#br0" timeOffset="28990.19">2053 11303 0,'0'-21'0,"0"42"0,21-63 16,0 21-16,1-22 0,-1 22 15,-21 0-15,21 0 0,21-43 16,-21 43-16,-21 0 16,22 21-16,-22 21 15,0 0-15,-22 0 0,-20 43 0,21-22 16,-21 22-16,-22-1 15,22 22-15,-22 0 0,-20-1 0,-1 22 16,0-21-16,-105 126 16,-107 107-16,213-233 15,-1 20-15,0-20 16,22 0-16,21-1 0,-22 1 0,43-21 0,0-22 16,0 0-16,-1 22 15,22-43 1,0-42-16,22-22 15,-22 22-15,21-42 0,0 20 16,0-20-16,0 21 0</inkml:trace>
  <inkml:trace contextRef="#ctx0" brushRef="#br0" timeOffset="29310.01">1905 11155 0,'0'0'0,"21"-42"0,21 20 0,-20-20 16,-1 21-16,0 0 0,21 0 0,-21-1 16,1 1-16,-1 21 0,0 0 15,0 0-15,0 0 0,0 21 16,1 1-16,-1 20 0,0 0 0,-21 22 16,21 20-16,21 1 0,1 84 15,-22-84-15,42 106 16,-41-107-16,20 22 0,0-21 15,1 21-15,-1-22 0,64 86 16,-43-86-16,-20-20 0,-1 20 0,0-20 16,22-1-16,-22 1 0,85 105 31,-85-126-31,-20-43 0,-22-22 31</inkml:trace>
  <inkml:trace contextRef="#ctx0" brushRef="#br0" timeOffset="30070.43">593 12954 0,'0'-21'0,"0"42"0,0-63 15,0 21-15,-22-1 0,1 1 16,21 0-16,-21 21 16,0 0-16,0 0 0,0 0 15,-1 0-15,-83 85 16,62-43-16,-41 85 15,41-63-15,1-1 0,-64 106 16,85-63-16,21-21 0,0 21 16,0-22-16,0 1 0,0 0 0,0-1 15,0-20-15,63 63 16,-20-64-16,-1-20 0,22 20 0,-1-42 16,1 22-16,-1-22 0,1 0 15,63-21-15,42 0 16,-106 0-1,43-63-15,-63 41 16,20-20-16,-21 0 0,1-22 0,-1 22 16,64-170-1,-85-21-15,-21 149 16,0-1-16,-21 0 0,-21 1 16,20-1-16,-20 0 0,-64-63 15,0 42 1,64 64-16,-21 0 0,-86-1 15,86 22-15,-1 21 0,-20 0 0,20 21 16,-20 1-16,20 20 0,1 0 16,-1 1-16,1-1 0,-1 0 15,43 1-15,21-1 0,0 0 0,0 1 16,0-1-16,0 0 0,0 106 16,0-105-1,21-1-15,21-21 0,-20 0 0</inkml:trace>
  <inkml:trace contextRef="#ctx0" brushRef="#br0" timeOffset="30381.92">444 13441 0,'0'0'0,"-21"0"0,0 0 15,0 0-15,0 0 16,0 21-16,-1 0 0,22 0 15,0 1-15,0-1 0,0 0 16,0 0-16,22 0 0,-1 0 0,0-21 16,0 0-16,21 0 15,-20 0-15,-1 0 0,0 0 0,0 0 16,-21-21-16,0 0 0,0 0 16,0 0-1,-21 21-15,0 0 0,0-21 16,-1 21-16,1 0 0,0 0 15,0 0-15,21-22 16,0 1 0,21 21-16,0 0 0</inkml:trace>
  <inkml:trace contextRef="#ctx0" brushRef="#br0" timeOffset="30650.87">783 13377 0,'0'0'0,"0"22"16,0-1-16,0 0 16,0-42 46,0 0-62,0-1 16,-21 22-1,0 0 1,0 0-16,21 22 16,-22-1-16,1 0 15,0 0 1</inkml:trace>
  <inkml:trace contextRef="#ctx0" brushRef="#br0" timeOffset="30956.7">423 13864 0,'0'0'0,"-21"21"0,21 1 15,0-1-15,0 0 0,0 0 0,0 0 16,21 0 0,0-21-16,1 0 0,-1 0 0,0 0 15,21 0-15,-21 0 16,22-21-16,-22 0 0,21 21 0,-21-21 15,22 0-15,-22 0 16,0-1-16,-21 1 0,0 0 31,0 42 1,0 0-17,0 1-15,0-1 0,0 21 16</inkml:trace>
  <inkml:trace contextRef="#ctx0" brushRef="#br0" timeOffset="31267.9">656 14520 0,'0'0'0,"0"85"31,0-64-31,0 22 0,0 41 15,0-41-15,0-1 16,0 21-16,0-20 0,0 84 16,21-21-1,0-43-15,-21-21 0,0 22 0,0-22 16,0 1-16,0 41 16,0-41-16,0-65 46,0 1-46,0 0 0,0 0 0,0-21 16,0-1-16,0 1 0,0 0 16,0-22-16,0 22 0,0-22 15,0 22-15</inkml:trace>
  <inkml:trace contextRef="#ctx0" brushRef="#br0" timeOffset="31606.71">698 15007 0,'0'-21'16,"-21"-64"0,42 191-16,-63-212 0,21 106 0,0 0 0,0 0 15,-1 22-15,-62 41 16,41-21-16,22-20 15,0 20-15,-21 0 0,21-21 16,-22 85 0,43-63-16,0-22 0,-21 0 0,42-42 31,0 0-15,1-22-16,-1 22 0,0 0 15,0-21-15,0 20 0,0-20 16,22 0-16,-22 21 0,64-43 15,-22 22 1,-21 42-16,1 0 0,-1 0 0,-21 0 16,22 21-16,-22 0 0,21 0 15,0 43-15,1 20 16,-22-41-16,0-1 0,0 0 16,0 1-16,-21-1 0,22 0 0,-22-20 15,21-1-15,0 0 0,21 0 16,-21-42-1,1-21-15,-1 20 0,0-20 16</inkml:trace>
  <inkml:trace contextRef="#ctx0" brushRef="#br0" timeOffset="32216.36">2879 12954 0,'-22'-21'0,"44"42"0,-65-42 0,1 21 0,0 0 0,20 0 15,-83 21-15,62 0 16,1 0-16,-22 22 0,22-22 15,-43 64-15,43-22 0,21-21 16,0 22-16,0-1 0,-1 22 16,22-21-16,22 253 15,41-169 1,-21-84-16,43 42 16,-43-64-16,22 0 0,-1 1 0,1-22 15,-1 0-15,1 0 0,84-21 16,-84 0-16,-1 0 0,85-42 15,-84 21-15,20-1 16,-20-20-16,-1 0 0,22-1 0,84-126 16,-126 106-16,63-86 15,-85 65-15,0-1 16,0 0-16,-21 22 0,0-22 0,-21-63 16,0 63-16,0 22 0,-22-1 15,-20 1-15,20-1 16,-41 1-16,-149-43 0,148 64 15,-21 42-15,22-21 0,-22 21 16,-106 21-16,128 0 0,-22 0 16,-106 106-1,64 64 1,127-149-16,-43 85 16,64-64-16,0 149 15,0-148-15,21-1 16,1-21-16,20-20 15</inkml:trace>
  <inkml:trace contextRef="#ctx0" brushRef="#br0" timeOffset="32558.23">2625 13420 0,'0'0'0,"-22"0"0,1 0 0,0 0 0,0 0 16,0 21-16,0 21 15,-1-21-15,22 1 16,0-1-16,0 0 16,0 0-16,0 0 0,22-21 0,-1 0 15,0 21-15,0-21 0,0 0 16,22 0-16,-22 0 16,0-21-16,0 0 0,-21 0 15,0 0-15,0 0 16,-21-1-1,0 22-15,0 0 16,-1 0-16,1 0 0,21 22 31,0-1-31,21-21 16,1 0 0,-1 0-16,0 0 0,21 0 0,-21-21 15</inkml:trace>
  <inkml:trace contextRef="#ctx0" brushRef="#br0" timeOffset="32866.19">3175 13293 0,'0'21'16,"-21"0"-16,0 0 16,21 0-16,-22-21 15,22 22-15,0-1 16,22-21-1,-1 0-15,0 0 0,0 0 16,-21-21-16,21 21 16,-21-22-16,0 1 0,0 0 15,0 0-15,-21 21 16,0-21-16,0 21 0,0 0 16,21 21 15,0 0-16,0 0-15,0 0 16,0 1-16</inkml:trace>
  <inkml:trace contextRef="#ctx0" brushRef="#br0" timeOffset="33163.16">2836 13885 0,'-21'22'0,"42"-44"0,-42 65 0,21-22 16,0 0-16,21-21 16,0 0-1,22 0-15,-22 0 0,85-21 16,-64 0-16,0 21 0,1-21 16,-22-1-16,21 1 0,43-63 31,-64 62-31,-21-20 15,0 63 32,0 0-47,0 1 0,0-1 16,0 0-16</inkml:trace>
  <inkml:trace contextRef="#ctx0" brushRef="#br0" timeOffset="33474.98">3344 14309 0,'0'0'0,"-63"84"31,42-62-31,21 20 0,0-21 0,0 21 16,0-20-16,-22 20 0,22 0 15,0 1-15,0 20 0,0-21 0,0 1 16,0-1-16,0 22 0,0-22 16,0 127-16,0-126 15,0 20-15,0-21 0,0 1 0,0-1 16,0-21-16,0 22 0,0-22 16,0 0-16,0-42 31,0 0-31,0-1 0,0-20 15,0 0-15,0-1 0</inkml:trace>
  <inkml:trace contextRef="#ctx0" brushRef="#br0" timeOffset="33866.76">3238 14732 0,'0'0'0,"-21"0"0,0 0 16,0 0-16,0 0 0,-22 21 15,22 0-15,0 1 0,0-1 16,0 0-16,0 0 0,-1 0 0,1 0 15,0 22-15,0-22 0,0 0 16,0 0-16,-1 0 0,22 22 0,0-22 16,0 0-16,0 0 15,0-42 17,22 21-32,-1-42 0,0 21 15,0-1-15,0 1 0,22-21 16,-22 21-16,21 0 0,-21-22 15,22 22-15,-22 0 0,21 0 0,0 0 0,1 21 16,41 0 0,-41 0-16,-22 0 0,21 42 15,-21-21-15,1 0 0,-1 0 0,-21 22 16,21-22-16,0 42 16,-21-20-16,0-22 0,0 21 0,0 1 15,0-22-15,0 0 16,21 0-16,0-21 15,1 0-15,-1 0 0,0-21 16,-21 0-16,21 0 0</inkml:trace>
  <inkml:trace contextRef="#ctx0" brushRef="#br0" timeOffset="34686.11">5165 11536 0,'0'0'0,"0"-64"32,0 43-32,0 0 15,0 0-15,-22 21 16,1 0-16,0 0 15,0 0-15,0 0 0,0 21 16,-1 21-16,1-20 0,0 20 16,0 21-16,-21 43 0,20-42 0,1 20 15,21-20-15,-21 21 0,21-22 16,0 22-16,0-22 0,0 1 0,21 20 16,0-41-16,64 105 15,-21-63-15,-22-64 16,0 0-16,22 0 0,-22 0 15,0 0-15,22-21 0,42 0 16,-64 0-16,22-21 0,-22 0 16,106-21-16,-84 21 15,-22 21-15,-21-22 0,-21 1 16,0 0 0,0 0-1,0 0 95,0 0-95</inkml:trace>
  <inkml:trace contextRef="#ctx0" brushRef="#br0" timeOffset="35258.12">5397 10922 0,'43'-42'32,"-43"63"-1,-21 0-31,-1 0 0,-20 22 0,21-1 15,-21 43-15,20-22 0,-20 22 16,0-1-16,-22 22 0,22-21 0,0 21 16,-22-22-16,-42 107 15,0-1-15,64-126 16,0-1-16,-64 86 16,85-107-16,0-21 0,-1 0 15,22 0-15,0 1 0,0-44 31,0 1-31,0 0 16,22 0-16,-1 0 0,0-22 16,0 22-16,0-21 0,0 0 0,1-1 0</inkml:trace>
  <inkml:trace contextRef="#ctx0" brushRef="#br0" timeOffset="35662.83">5482 10710 0,'0'0'0,"0"-21"31,42 21-31,-20 0 16,-1 21-16,21 1 0,0 20 16,1 0-16,20 1 0,-20 20 15,20 1-15,1 20 0,-1 1 0,233 275 16,-105-191 0,-106-63-16,-1-43 15,1 22-15,0 0 0,-1-22 0,64 64 16,-105-84-16,20-1 0,-20 0 15,-22 1-15,42-1 0,-20 0 16,-43-63 31,-22 21-47,1-21 0,0 0 0</inkml:trace>
  <inkml:trace contextRef="#ctx0" brushRef="#br0" timeOffset="36322.44">4974 12425 0,'0'0'0,"0"-21"0,0 0 0,-21-1 16,-21-20-16,20 42 15,1-21-15,0 21 16,0 0-16,0 0 0,0 0 16,-1 21-16,-62 21 15,41 22 1,22-22-16,-21-21 0,0 85 15,20-42-15,1-22 0,0 106 16,21-84-16,0-1 0,0 1 16,0-1-16,0 1 0,42 126 15,1-147-15,-22 20 0,21-21 16,-21 1-16,22-1 0,-1-21 16,85 43-16,0-43 15,-85-21-15,1-21 16,-1 0-16,22-1 0,-22 1 15,191-148 1,-64 21 0,-84 21-16,-43 63 15,-21 1-15,-21-64 0,0 42 0,0 22 16,-21-1-16,-42-63 16,-86-42-1,86 105-15,21 22 0,-22 21 16,22 0-16,-22-1 0,22 1 0,-64 21 15,-63 64 1,105-22-16,22 0 0,-85 43 16,85-43-16,-22 1 0,22-1 15,-22 64-15,43 21 16,21-85-16,0 1 0,0 20 16,0-42-16,21 0 15,0-21-15,-21 22 0,22-22 16</inkml:trace>
  <inkml:trace contextRef="#ctx0" brushRef="#br0" timeOffset="36667.25">4805 12785 0,'-21'21'0,"-1"0"16,22 0-16,-21 0 0,21 1 15,0-1-15,0 0 0,0 0 16,0 0-16,0 0 0,0 1 0,0-1 16,21 0-1,1-21 1,-1 0-16,-21-21 16,0 0-16,0-1 0,0 1 15,0 0 1,-21 0-16,-1 21 0,1 0 15,21 21 32,21-21-47,1 0 16,-22 21-16,21-21 0,21 0 16</inkml:trace>
  <inkml:trace contextRef="#ctx0" brushRef="#br0" timeOffset="36983.07">5122 12827 0,'-21'0'31,"21"21"-31,0 0 16,21-21-1,0 0-15,1 0 16,-1 0-1,-21-21-15,0 0 0,21 21 16,-21-21-16,0 0 0,0 0 16,-21 21-16,0 0 15,-1-22-15,1 22 16,0 0-16,21 22 16,0-1-1,21 0 1,-21 0-16,21-21 0,1 21 0,-22 0 15,0 1-15,21-1 16</inkml:trace>
  <inkml:trace contextRef="#ctx0" brushRef="#br0" timeOffset="37237.92">4953 13229 0,'0'0'0,"-21"21"0,21 1 0,-21-22 0,21 21 16,0 0 0,21-21-1,0 0-15,0 0 16,21-21-16,-20 21 16,-1-21-16,0 21 0,-21-22 15,21 22-15,0-21 0</inkml:trace>
  <inkml:trace contextRef="#ctx0" brushRef="#br0" timeOffset="37578.74">5122 13674 0,'21'0'31,"-21"21"-15,0 0-16,0 0 0,0 0 16,43 64-16,-43-64 15,0 22-15,0-1 0,0 0 0,0 1 16,0-1-16,0 21 0,0 43 15,0 64 1,0-107-16,-21 1 0,-1 41 16,1-62-16,0-1 15,21 0-15,-21 1 0,21-1 0,-42 64 16,42-85 0,0-63-1,0 21 1,0-1-16</inkml:trace>
  <inkml:trace contextRef="#ctx0" brushRef="#br0" timeOffset="37964.25">5186 14182 0,'-85'21'31,"64"21"-31,0-21 0,0 22 16,-1-22-16,-20 21 0,21 22 15,-21-22-15,20 0 0,1 1 0,-21 20 0,21-20 16,0-1-16,-1-21 0,1 21 0,0-20 16,0 20-16,21 0 15,0-21-15,0-42 32,0 0-32,0 0 15,21-21-15,0 20 0,0-20 0,1 21 16,-1-21-16,21-1 0,-21 22 15,22-21-15,41-22 0,1 22 16,-43 21-16,1 21 16,41 0-16,-41 21 0,-1 0 15,64 64 1,-85-43-16,21 0 0,-21-20 0,1 20 16,-1-21-16,0 21 0,0-20 15,0-22-15,43 0 16,-22-43-16</inkml:trace>
  <inkml:trace contextRef="#ctx0" brushRef="#br0" timeOffset="38286.06">7726 12573 0,'0'0'0,"0"-21"0,-21 0 15,-1-43 1,22 43-16</inkml:trace>
  <inkml:trace contextRef="#ctx0" brushRef="#br0" timeOffset="38803.76">7705 12340 0,'0'0'0,"0"-21"16,0 0-16,0 0 15,0-22-15,-22 22 16,1 21-16,0 0 16,-21 0-16,21 0 0,-22 21 15,1 1-15,-85 83 16,21-20-16,64-21 0,-22-1 16,-42 85-16,64-63 15,-21-22-15,-1 234 16,64-170-1,0-64-15,64 64 16,-43-84-16,21-1 0,0 0 0,1 1 16,-1-1-16,22-21 0,-22 21 0,85 1 15,63-43 1,-126 0-16,21 0 0,63-43 16,-64 22-16,-20 0 0,-1-21 15,64-43-15,22-63 16,-107 84-16,0 1 15,1-85-15,-22 84 0,-21-20 16,0-1-16,0 0 0,0 22 16,-85-149-1,64 170-15,-64-64 0,43 64 16,0-1-16,-85 1 16,63 21-16,-63 0 0,64 21 15,-1 0-15,-21 21 0,-42 42 16,43-42-16,-43 43 15,84-22-15,-20-21 0,21 22 16,-1-1-16,22 0 0,0 1 0,0 84 16,21-85-16,0 0 0,21 1 15,0-22-15,0 21 0,22 1 16,-22-22-16,21 0 0,-21 0 16,43 0-16</inkml:trace>
  <inkml:trace contextRef="#ctx0" brushRef="#br0" timeOffset="39136.19">7620 12869 0,'0'0'16,"-21"0"-16,0 0 0,-1 0 0,1 0 16,0 0-16,0 0 0,21 22 15,-21-1-15,21 0 0,0 0 16,0 0-16,0 0 15,0 1-15,0-1 0,0 0 0,0 0 16,21-21-16,0 21 0,0-21 16,0 0-16,1 0 15,-1 0-15,0 0 0,-21-42 16,21 42-16,-21-21 0,0 0 16,0-1-1,0 1-15,0 0 16,-21 21-16,21-21 31,21 21-15,0-21-1</inkml:trace>
  <inkml:trace contextRef="#ctx0" brushRef="#br0" timeOffset="39458.01">8001 12806 0,'0'21'0,"0"0"16,0 0-16,-21 1 16,21-1-16,0 0 15,0 0-15,21-21 32,0 0-1,-21-21-16,0 0-15,0 0 16,-21 21-16,21-22 16,-21 22-16,0 0 0,-1 0 15,22 22 1,0-1 0,0 0-16,0 0 15,0 0-15</inkml:trace>
  <inkml:trace contextRef="#ctx0" brushRef="#br0" timeOffset="39766.83">7514 13314 0,'0'0'0,"-21"0"0,0 21 0,21 0 0,-21-21 16,21 21-16,0 1 15,21-22-15,21 0 16,-21 0-16,0 0 0,1 0 0,20 0 16,-21 0-16,21 0 0,1-22 0,-22 22 15,21-21-15,-21 21 16,22-21-16,-22 21 0,21-21 0,-21 21 16,-21-21-16,0 0 0,-21 21 46,21 21-30,0 0 0,0 0-16,0 0 15,0 0-15</inkml:trace>
  <inkml:trace contextRef="#ctx0" brushRef="#br0" timeOffset="40066.67">7916 13843 0,'0'42'16,"0"-20"-1,0-1-15,0 0 0,0 0 16,0 0-16,0 22 16,0-1-16,0 43 15,0-43-15,0 21 0,0 43 16,0-42-16,0-1 0,0 1 15,0-1-15,0 1 0,0-1 0,-42 85 16,21 1 0,21-128-16,-21 21 0,21-21 15,0 0-15,0 1 0,0-1 0,0-42 32,0-1-32,0 1 15,0 0-15,0-21 0</inkml:trace>
  <inkml:trace contextRef="#ctx0" brushRef="#br0" timeOffset="40466.48">7895 14372 0,'0'-21'0,"0"42"0,0-63 0,-21 42 0,0 0 16,0 0-16,-1 0 0,-20 21 16,21 0-16,-43 43 15,43-43-15,-21 21 0,0 1 0,-43 62 16,43-41-1,20-22-15,1-21 0,0 43 16,21-43-16,0-42 31,21 21-31,-21-21 16,21 0-16,1-1 0,20 1 0,-21-21 16,21-22-16,22 22 15,-22 0-15,-21 21 0,22-1 0,41-20 16,-41 21-1,-1 21-15,0 0 0,1 0 16,-22 0-16,64 21 0,-64 0 0,21 0 16,-21 1-16,0-1 0,22 21 0,-22-21 15,21 43 1,-21-43-16,22 21 0,-1 1 16,-21-22-16,22 21 0,-43-21 15,21-21-15,0 0 0,21 0 16,1-21-1,-22 0-15</inkml:trace>
  <inkml:trace contextRef="#ctx0" brushRef="#br0" timeOffset="41315">11663 10774 0,'0'0'0,"42"0"0,22-21 16,-43 0-16,0 21 15,-21 21 1,-21 0-16,0 0 0,-22 21 16,1 1-16,0 20 0,-22 1 15,1 20-15,-170 213 16,-42 20 0,190-211-16,0 0 15,1 0-15,-1-22 0,-84 86 16,84-86-16,0-20 0,22 21 0,-191 126 15,148-147 1,85-43-16,-22 0 0,22 0 16,0-21-16,0 0 0,21-21 15,0 0-15,0 0 16,0 0-16,42-43 16,-21 22-16,22-1 0,41-62 15</inkml:trace>
  <inkml:trace contextRef="#ctx0" brushRef="#br0" timeOffset="41738.76">11705 11028 0,'0'0'15,"21"-42"-15,-21 20 0,0-20 16,0 0-16,0 21 0,0-1 16,0 1-16,0 0 0,0 0 0,0 0 15,21 21 1,1 0 0,-1 0-16,0 0 0,0 21 0,21 0 15,1 0-15,20 22 0,-20-1 16,84 85-16,-64-64 0,85 86 15,-84-65-15,-1 1 16,1 0-16,-1-1 0,22-20 0,-22 20 16,149 128-1,-21-21-15,-128-149 16,-21 0-16,43 43 0,-43-64 16,1 0-16,-1 22 15,-21-43-15,0 0 16,-63 0-1,21-22-15,0 1 16,-22 21-16,-20-21 0</inkml:trace>
  <inkml:trace contextRef="#ctx0" brushRef="#br0" timeOffset="42413.37">10202 12488 0,'-21'-84'31,"0"84"-31,0 0 0,-22 0 16,22 0-16,-85 21 15,85 21-15,-21-21 0,0 22 16,-1 20-16,22-20 0,-21 41 0,21-20 16,-1 20-16,1 149 15,21-169-15,0 20 0,0-20 16,21-1-16,22 22 0,-22-21 0,148 126 31,-63-105-31,-42-43 16,105 43-16,-106-64 15,1 0-15,211-21 16,-127-42 0,-63 21-16,-22-22 0,1 1 0,21 0 15,-22-1-15,1-20 0,63-107 16,-85 1-1,-42 106-15,0-22 0,0 21 16,-21 1-16,-22-22 0,22 1 0,-42-43 16,-85-85-1,105 170-15,-20-22 0,20 22 16,-20-1-16,-1 1 0,-105-21 16,106 63-16,-43 0 15,21 21-15,22 0 0,-1 0 16,1 0-16,-1 22 0,1-1 15,-107 64-15,128-43 16,-22 22-16,43-43 0,0-21 16,0 22-16,21-1 0,0 0 15,0 22 1,0-43-16,21 0 0</inkml:trace>
  <inkml:trace contextRef="#ctx0" brushRef="#br0" timeOffset="42750.53">10075 12912 0,'0'21'0,"0"0"16,0 0-16,-21 0 0,21 1 15,-21 20-15,21-21 0,0 0 16,0 0-16,0 1 0,0-1 15,21-21-15,0 0 16,0 0-16,1 0 16,-1 0-1,-21-21-15,0-1 0,0 1 16,0 0-16,0 0 16,0 0-16,-21 21 15,-1 0 1</inkml:trace>
  <inkml:trace contextRef="#ctx0" brushRef="#br0" timeOffset="43036.38">10414 12975 0,'0'0'0,"0"21"31,0 1-31,0-1 16,0 0-16,21-21 15,0 0 1,0 0 0,-21-21-1,0 0-15,0-1 16,0 1-1,-21 21 1,21 21 31,-21-21-47</inkml:trace>
  <inkml:trace contextRef="#ctx0" brushRef="#br0" timeOffset="43354.2">10096 13420 0,'0'0'0,"0"21"16,43 42-1,-1-63 1,-21 0-16,0 0 0,22 0 0,-22 0 15,21 0-15,-21 0 0,22-21 0,-22 21 16,21-21-16,-21 21 0,1-21 16,-1 0-16,0 21 0,0 0 0,-21-21 15,0-1 1,0 44 31,0-1-47,0 0 0,0 0 15,0 0-15,0 0 0,0 1 16</inkml:trace>
  <inkml:trace contextRef="#ctx0" brushRef="#br0" timeOffset="43695.42">10520 14161 0,'0'0'0,"0"105"31,-21-62-31,21-1 0,0 43 16,0-43-16,0 0 0,0 64 16,-22-42-16,22-22 15,0 0-15,0 22 0,0-22 0,-21 1 16,21 84-16,0-43 15,-21-63-15,21 1 16,-21-1-16,21-42 31,0-1-31,0 1 16,-21-42-16,21 42 16,0-1-16,0-41 15,0 21-15,0 20 0,0-20 0</inkml:trace>
  <inkml:trace contextRef="#ctx0" brushRef="#br0" timeOffset="44002.25">10372 14732 0,'-22'-63'15,"1"63"1,85 84-16,-85-105 0,-43-42 0,43 63 0,0 0 16,0 21-16,-1 0 0,1 0 15,-21 0-15,21 0 0,-22 43 16,22-43-16,0 0 0,0 0 0,0 22 16,0-1-16,-1-21 15,22 0-15,0 1 16,0-44-1,0 1-15,22 21 16,-1-21-16,42-42 16,1 20-16,-43 22 15,21 0-15,22-21 0,-22 20 16,0 1-16,1 21 0,-1 0 0,0 0 16,1 0-16,-1 0 0,0 0 0,1 21 15,-1-21-15,-21 22 0,43 20 16,-1 0-1,-42-21-15,1 1 0,-1 20 16,-21-21-16,21 0 0,0-21 16,0 0-16</inkml:trace>
  <inkml:trace contextRef="#ctx0" brushRef="#br0" timeOffset="44838.88">13229 12446 0,'0'-42'16,"0"84"-16,0-105 0,-21-1 16,0 43-16,-22 21 0,22 0 15,0 0-15,0 0 0,-21 21 16,20 21-16,-62 64 15,63-42-15,-22 147 16,22-147-16,21 84 16,-21-63-16,21-22 0,0 107 15,42-43 1,-21-106-16,1 21 0,20-21 16,0 0-16,-21 1 0,43-22 0,21 21 15,-22-21-15,-21 0 16,85 0-16,-63-21 0,-1-1 15,1 1-15,-1 0 0,22 0 0,106-85 32,-128 64-32,43-64 0,-64 42 0,1 1 15,-22-1-15,21-20 0,-42 20 16,0-20-16,21-65 16,-21 65-16,-21-86 0,0 107 15,0-22-15,-43-42 0,22 64 16,0 20-16,-43-20 15,43 42-15,-64 21 16,42 0-16,1 21 0,-22 21 0,22-21 16,-22 43-16,0-22 0,22 1 0,-22 20 0,0-21 15,22 22-15,-43 42 16,64-64-16,-1 0 0,-20 22 16,42-22-16,21-21 0,0 64 15,0-21 1,0-43-1</inkml:trace>
  <inkml:trace contextRef="#ctx0" brushRef="#br0" timeOffset="45154.7">13166 12615 0,'0'22'0,"0"-1"15,0 0-15,0 0 16,0 0-16,0 0 16,21-21-16,0 0 15,0 0 1,-21-21 0,0 0-16,0 0 15,0 0-15,0 0 16,-21 21-16,0 0 0,0-22 15,-1 22-15,1 0 16,21 22 0,0-1-1,21-21-15,1 0 16</inkml:trace>
  <inkml:trace contextRef="#ctx0" brushRef="#br0" timeOffset="45462.46">13462 12615 0,'0'22'15,"0"-1"1,21-21 15,0 0-15,-21-21 15,0-1-15,-21 22-1,0 0-15,0 0 0,21 22 32,0-1-17,0 0-15,0 0 16,0 0-16</inkml:trace>
  <inkml:trace contextRef="#ctx0" brushRef="#br0" timeOffset="45746.33">13123 13081 0,'0'21'0,"0"-42"0,-21 42 16,21 0-16,21-21 15,0 0-15,1 0 16,-1 0-16,0 0 0,21 0 16,-21-21-16,22 21 0,-22-21 15,21 0-15,-21 21 0,1-21 0,-1 0 0,0 21 16,0-43 0,0 22-16,-21 0 0,0 0 15,0 42 16,0 0-31,0 0 16,0 0-16,0 1 0,0-1 0,0 0 16</inkml:trace>
  <inkml:trace contextRef="#ctx0" brushRef="#br0" timeOffset="46042.49">13504 13462 0,'-21'0'16,"21"21"-1,0 0-15,0 22 16,0-22-16,0 42 0,0-20 0,21-1 16,-21 0-16,21 22 0,-21-22 15,22 22-15,-1 84 16,-21 42-1,0-147-15,0 20 0,0-20 0,0 20 16,0-21-16,0-20 0,0 62 16,-21-20-1,21-43-15,-22-21 0,22-21 32</inkml:trace>
  <inkml:trace contextRef="#ctx0" brushRef="#br0" timeOffset="46487.58">13525 14161 0,'-105'63'31,"83"-63"-31,1 42 16,0-20-16,0-1 0,-21 21 15,20-21-15,1 22 0,0-22 0,0 21 16,0-21-16,21 22 0,-43 41 15,22-20 1,21-43-16,0 0 16,21-42 15,-21 0-31,22 21 0,-1-21 0,0-1 16,0-20-16,0 21 0,0-21 0,43-43 15,-43 43 1,106-107-16,-21 44 15,-64 62-15,1 22 16,20 21-16,-42 0 0,0 0 16,22 21-16,-22 0 15,0 1-15,0 20 0,-21 0 0,21 1 16,1-1-16,-22 0 0,21 1 0,-21-1 16,21-21-16,0 64 15,0-64-15,0 0 0,1 0 0,-22 0 16,21 1-16,0-22 0,0 0 15,0 0-15,0 0 0,43-64 16,-43 43-16</inkml:trace>
  <inkml:trace contextRef="#ctx0" brushRef="#br0" timeOffset="47452.18">17759 10541 0,'42'0'0,"-84"0"0,126-21 16,-41 0-16,-22 0 0,21-1 15,1 1-15,-22 21 0,21-21 16,-21 21-16,0-21 0,-42 21 31,0 21-15,0 0-16,-21 0 0,-22 22 15,22-22-15,-22 42 0,-20-20 0,-1 20 16,-21 1-16,0-1 0,0 22 0,-148 105 16,0 22-1,127-106-15,0-21 0,-21 20 16,-106 107-16,148-106 0,1-21 15,-1-1-15,21 1 0,22 0 16,-128 84-16,85-42 16,85-106-1,42-42 1,0 0-16,1 0 16,-1-1-16,42-62 15,-20 41-15,-1 1 0,21-21 16,1 20-16</inkml:trace>
  <inkml:trace contextRef="#ctx0" brushRef="#br0" timeOffset="47869.94">17928 10393 0,'0'-21'0,"0"42"0,0-63 0,0 20 0,0 1 15,21 42 17,0 22-32,1-1 15,-1 0-15,0 1 0,85 84 16,0 0-1,-43-43-15,22-20 0,63 84 16,-63-84-16,-1 20 0,1-20 0,63 63 16,106 21-1,-169-106-15,-22 1 0,1-22 0,-1 0 16,-42 0-16,22 0 0,-22-21 0,0 0 16,-21 21-16,21-21 15,-21-21 16,-21 0-31,0 0 16,0 0-16,0 21 16</inkml:trace>
  <inkml:trace contextRef="#ctx0" brushRef="#br0" timeOffset="48679.48">15769 12107 0,'21'-21'0,"-42"42"0,42-84 16,-21 42-16,0 0 0,0-1 0,0 1 15,0 0-15,0 0 0,-21 21 16,0 21 0,0 0-16,0 0 0,-1 22 0,-20-1 15,21 22-15,-43 63 16,43-64-16,0 1 0,-21 20 0,-22 64 16,43-63-16,-21 63 15,42-84-15,0-1 16,0 43-16,21-64 0,0 1 15,85 63-15,-64-85 16,1 0-16,-1 0 0,0-21 16,106 0-16,-84 0 15,42 0-15,-64-21 0,22 0 16,63-43 0,-85 43-16,127-127 0,-126 106 15,-1-22-15,0 1 0,-21-1 0,1-21 16,-1 22-16,-21-85 15,0 84-15,0-20 0,0-1 16,0 21-16,-21-20 0,-22-43 16,1 84-16,21 1 0,-22 0 15,1-1-15,0 22 0,-22 0 0,-105-21 16,42 42 0,85 21-16,-43 0 0,-42 43 15,42-22-15,22 0 0,-85 85 16,63-63-16,21-1 15,-41 64-15,20 64 16,64-128-16,21-20 16,0 20-16,0-21 0,0 1 0,21-1 15,42 43 1,1-43-16,-43-42 0,0 0 16,22 0-16,-22 0 0</inkml:trace>
  <inkml:trace contextRef="#ctx0" brushRef="#br0" timeOffset="49000.29">15600 12552 0,'0'0'0,"0"21"16,-21 0 0,21 0-16,-22 1 15,22-1-15,0 0 0,0 0 16,22-21-1,-1 0 1,0 0-16,0 0 0,-21-21 16,21 0-1,-21 0-15,0-1 0,0 1 16,0 0-16,-21 21 16,0 0 15,21 21-31,0 0 15,21-21 1,0 0-16,0 0 16</inkml:trace>
  <inkml:trace contextRef="#ctx0" brushRef="#br0" timeOffset="49298.12">16044 12510 0,'-42'0'15,"21"0"-15,0 0 16,42 0 47,-21-22-48,21 22-15,-21-21 16,0 0-16,-21 21 15,0 0 1,-1 0-16,22 21 16,-21-21-1,21 21-15,-21 1 16,21-1-16,0 0 16</inkml:trace>
  <inkml:trace contextRef="#ctx0" brushRef="#br0" timeOffset="49564.97">15600 12891 0,'0'21'15,"0"-42"-15,0 63 0,0-21 0,0 0 16,21-21-16,0 0 16,0 0-16,0 0 0,43 0 15,-1-42-15,-20 21 16,-22 0-16,0 21 15,0-22-15,0 1 0,-21-21 16,0 21-16,0 0 0,-21 21 31,0 0-31,21 21 16,0 0-16,0 0 0,-21 0 16,21 0-16,0 43 15</inkml:trace>
  <inkml:trace contextRef="#ctx0" brushRef="#br0" timeOffset="49810.83">15875 13250 0,'0'0'0,"0"22"0,0-1 0,0 0 15,21 0 1,-21 0-16,0 64 16,0 42-16,0-64 15,0-20-15,0-1 0,0 22 16,0-22-16,-21 21 0,0-20 0,21 20 15,-21-20-15,-22 41 0,22-41 16,21-1-16,-21 0 16,21 1-16,-21-1 0,21-21 0,0 0 15,0 0-15,0 1 0,0-1 0,0-42 32,0-1-32,0-20 15</inkml:trace>
  <inkml:trace contextRef="#ctx0" brushRef="#br0" timeOffset="50255.57">15833 13780 0,'0'0'16,"21"-43"-16,-21 22 0,0-21 0,0 21 15,-21 21-15,-1 0 16,1 21-16,0 0 0,-21 0 0,-1 21 16,1-20-16,0 20 0,-22 0 15,22 1-15,-22-1 0,-41 43 16,62-43-16,1 0 0,0 1 15,-1-1-15,1 0 0,21-21 0,-22 22 16,22-22-16,21 0 0,0 21 16,21-42-1,1 0-15,-1-21 0,0 0 16,21 0-16,1-21 0,-22 20 0,21-20 16,0 0-16,85-85 15,-84 63-15,-1 22 0,43-43 16,-22 43-16,-20 21 0,-1-22 15,43 43 1,-1 0-16,-63 22 16,1-1-16,20 63 0,-21-62 0,0 20 15,22 43-15,-22-43 16,0 0-16,0 22 0,-21-22 16,21 0-16,0-20 0,43 83 15,-22-41 1,1-43-1,-22-21-15,0 0 0,42-21 0,-41 0 16,20 0-16,0-22 0,1 1 0</inkml:trace>
  <inkml:trace contextRef="#ctx0" brushRef="#br0" timeOffset="50920.64">19431 11790 0,'-21'-21'15,"42"42"-15,-63-63 0,20 20 0,1 1 16,0 0-16,-64 21 16,43 0-16,0 0 0,-170 64 15,85 41 1,64-41-16,-128 169 16,149-149-16,-22 1 0,22 0 15,0-1-15,20 1 0,1 0 0,21 63 16,0-63-16,64 84 15,-43-106 1,85 22-16,-43-64 0,1 22 16,169-1-1,42-21-15,-191-21 0,1 0 16,106-42-16,-107 21 16,1-1-16,63-41 15,-84 21-15,-1-22 0,64-63 16,-63 64-16,41-64 0,-62 42 15,-1 21-15,0 1 0,43-128 16,-85-20 0,-42 41-1,-1 107-15,22 21 0,-21-22 16,0 22-16,-1 21 0,-20-22 0,-43-20 16,-85-1-1,107 64-15,-107 0 16,107 0-16,-22 0 0,0 21 15,21 1-15,1-1 0,-22 0 0,42 21 16,-20-21-16,20 22 0,22-1 16,-1 0-16,1 1 0,21 20 15,0-20-15,21 41 0,0-41 0,0-22 16,21 42 0,-21-42-16</inkml:trace>
  <inkml:trace contextRef="#ctx0" brushRef="#br0" timeOffset="51250.67">19029 12256 0,'0'0'0,"-21"0"31,-1 0-31,1 0 0,0 0 16,0 0-16,42 0 46,0 0-46,0 0 0,1 0 16,-1-22 0,-21 1-16,0 0 0,0-21 15,0 21 1,-21 21-16,-1 0 16,1 0-16,0 0 0,21 21 15,0 0-15,0 0 16,0 0-16,0 0 15,21-21 1,0 0-16,1 0 0,20 0 16,0 0-16</inkml:trace>
  <inkml:trace contextRef="#ctx0" brushRef="#br0" timeOffset="51530.81">19621 12192 0,'-84'0'15,"63"0"1,42 0 31,-21-21-47,0 0 16,0 0-16,0-1 15,0 1-15,-21 0 16,-1 21-1,22 21 1,0 0 0,0 1-16,0-1 0,0 0 15,22 0-15,-22 0 0,21-21 16,0 21-16</inkml:trace>
  <inkml:trace contextRef="#ctx0" brushRef="#br0" timeOffset="51831.74">19135 12552 0,'0'0'0,"-22"21"0,1 0 0,0 0 0,0 1 15,21-1-15,0 0 16,42-21-16,-21 0 16,1 0-16,20 0 0,0 0 15,1-21-15,-1 0 0,127-22 16,-42-41-1,-84 62-15,-22 1 0,21 0 16,-42 0-16,21 0 0,-21-22 16,-21 65 15,21-1-15,0 0-16,0 0 0,0 0 0,-21 22 15,0-22 1</inkml:trace>
  <inkml:trace contextRef="#ctx0" brushRef="#br0" timeOffset="52119.48">19516 12869 0,'0'0'0,"-22"22"0,1 20 0,0-21 15,0 0-15,0 0 0,0 22 0,21-1 16,0-21-16,0 22 0,0-1 0,0 0 15,0 1-15,0-1 0,0 21 16,0-20-16,0 84 16,0-85-16,0 22 0,0-1 0,0 1 15,-22-22-15,1 21 0,-21 86 16,21-22 0,21-85-16,0 21 15,0-41-15,0-1 0,0 0 16,0-42-1,0 0-15,0-1 16,0-20-16,0 21 0,0-21 0</inkml:trace>
  <inkml:trace contextRef="#ctx0" brushRef="#br0" timeOffset="52474.28">19325 13526 0,'0'-22'0,"0"44"0,-42-44 15,21 22 1,-1 22-16,-20-1 0,-21 21 15,-64 64 1,105-85-16,-20 21 0,0-20 16,21 20-16,-1-21 0,1 21 0,0 1 15,21-1 1,21-42 0,0 0-16,22 0 0,-22-21 15,42-21-15,1-1 16,-22 1-16,22 0 0,-22 20 15,0-20-15,1 0 0,20 21 0,64-64 16,-21 85 0,-85 0-16,0 0 15,1 21-15,-1 0 0,-21 0 0,21 22 16,-21-22-16,0 21 0,0 1 16,21-22-16,21 42 0,-42-20 15,22-22-15,-1 0 0,0 0 0,0-21 16,21 0-16,-20 0 0,-1 0 15,21 0-15,-21 0 0</inkml:trace>
  <inkml:trace contextRef="#ctx0" brushRef="#br0" timeOffset="53098.22">24384 10774 0,'42'-21'16,"-84"42"-16,127-63 0,-43 42 0,-21-22 0,21 1 16,-20 21-16,-22-21 0,0 0 0,-22 21 15,1 0 1,-85 42-16,43 1 0,-22-22 16,1 42-16,-22 1 0,-21-1 15,0 22-15,-127 105 0,127-105 16,0 21-16,-127 63 15,127-63-15,21-21 0,21-1 0,1-20 16,-1-1-16,21 1 0,-84 84 16,106-106-1,21-20-15,21-1 0,-21 0 16,21-42 0,21 0-16,21-1 0,-21-20 15,0 0-15,22-1 0,-1 1 0,22-21 16,-22-1-16,21 1 0,1-1 15</inkml:trace>
  <inkml:trace contextRef="#ctx0" brushRef="#br0" timeOffset="53400.05">24045 10562 0,'21'-21'15,"-42"42"-15,64-42 0,-43-21 0,21 42 16,0 0-16,0 21 0,0 0 15,43 85 1,-43-64-16,21 22 0,1-22 16,-1 43-16,0-22 0,1 22 0,126 169 15,0-21 1,-105-149-16,42 65 16,-43-86-16,-21 1 0,43 41 15,-43-62-15,64 63 16,-85-85-16,22 21 15,-22-21-15,0-21 0,0 0 16,-21-21 0,0 0-16,0-21 15,0-22-15,0 22 0</inkml:trace>
  <inkml:trace contextRef="#ctx0" brushRef="#br0" timeOffset="53778.28">24765 10710 0,'0'0'0,"-64"-42"0,1 21 0,-1-21 0,1 20 15,21-20-15,-1 21 0,1 0 16,-22 0-16,22-1 16,42 1-16,21 0 15,22 21-15,-1 0 16,106 0-16,64 0 15,-85 0-15,21 0 0,0 21 16,43 0-16,-1 1 0,1-1 0,232 42 16,-190-20-1,-22-1-15,213 43 0,-234-43 16,1 0-16,-22 1 0,-21-1 0,0 0 16,-21 1-16,85 20 15,-21 1-15,-149-43 16,0 0-16,-21-21 15,1 0-15,-44 0 32,1 0-17,0 0-15,0 0 0,0 0 16</inkml:trace>
  <inkml:trace contextRef="#ctx0" brushRef="#br0" timeOffset="54554.11">23580 12573 0,'21'-42'0,"-42"84"0,42-105 0,-21 20 15,0 22-15,0-21 0,0 21 0,-85-64 32,-21 43-17,-63 42-15,105 21 16,1 21-16,-1-21 0,-105 85 15,-85 85 1,191-107-16,-22 1 16,21 0-16,22-1 0,-64 191 15,127-84 1,22-128-16,41 22 16,-20-43-16,21 1 0,147 20 15,-147-42-15,0-21 16,-1 0-16,1 0 0,21 0 15,-21-21-15,-1 0 0,22-21 0,-21 21 16,126-128-16,-105 44 16,-63 20-16,-1 21 15,-21-20-15,-21-1 0,0 0 0,0 1 16,-21-107 0,-21 107-16,20 20 0,-41-21 0,21 43 15,-22-21-15,-63-1 0,64 43 0,-1 0 16,1 21-16,-64 21 15,-43 85 1,107-64-16,20-21 0,1 43 0,0-22 16,-1 0-16,1 1 0,0 63 15,21-64-15,21 43 16,0-64-16,0 21 0,0-21 16,21 0-16,0 1 0,0-1 0</inkml:trace>
  <inkml:trace contextRef="#ctx0" brushRef="#br0" timeOffset="54829.95">23114 13081 0,'0'0'15,"0"-21"32,0 0-31,21 21-16,0 0 15,0-21-15,1-1 0,-22 1 16,21 21-16,-21-21 0,0 0 16,-21 21-1,-1 0 1,22 21-16,0 0 16,22-21 15</inkml:trace>
  <inkml:trace contextRef="#ctx0" brushRef="#br0" timeOffset="55059.82">23453 12954 0,'0'42'32,"0"-20"-17,21-22 1,0 0-1,0-22-15,-21 1 16,0 0 0,-21 21 31,0 0-47,0 0 0,-1 21 0,1-21 15</inkml:trace>
  <inkml:trace contextRef="#ctx0" brushRef="#br0" timeOffset="55318.19">22923 13272 0,'-21'21'0,"42"-42"0,-42 63 16,21-21-16,0 0 0,0 0 16,21-21-16,1 0 0,-1 22 15,21-22-15,-21 0 0,22 0 16,-22 0-16,21-22 0,64-20 15,-64 21 1,-21 0-16,-21 0 0,0-1 16,0 1-16,-21 21 15,0 21 1,0 1-16,21-1 16,0 0-16,0 0 0,-21 21 15,21-20-15</inkml:trace>
  <inkml:trace contextRef="#ctx0" brushRef="#br0" timeOffset="55847.91">23220 13801 0,'0'0'0,"0"42"0,21 85 15,-21 21-15,0-105 16,0 20-16,0 1 0,0-22 16,-21 85-16,0-85 0,-1 22 15,1-22-15,0 0 0,-21 22 16,21-1-1,21-41-15,-22-22 0,22-22 16,0 1-16,0 0 16,22 0-16,-1-21 0,-21 20 15,21-62-15,0-43 16,-21 84-16,0-20 16,-21 42-16,0 0 0,-22 21 15,22 0-15,0 0 0,-21 0 0,-1 0 16,-41 21-16,-22 42 15,64-42-15,-1 1 16,22-1-16,0 0 0,0-21 0,0 21 16,21 0-16,-22-21 0,44 0 31,-1-21-15,0 21-16,0-21 0,0 0 0,22 0 15,-22-1-15,21-20 0,0 21 16,1-21-16,-1 20 0,106-83 15,-21 83 1,-84 22-16,-1 0 16,-21 0-16,21 0 0,-20 22 0,-1 20 15,0-21-15,0 21 0,0 1 0,22 63 16,-43-64-16,21-21 0,-21 0 16,21 0-16,0 1 0,0-1 15,0-21-15,22 0 0,84-21 16,-64-1-16,43-41 15,-42 21-15</inkml:trace>
  <inkml:trace contextRef="#ctx0" brushRef="#br0" timeOffset="56400.07">26776 12065 0,'0'0'0,"-21"-21"0,-1 0 15,-126-22 1,106 43-16,-22 0 0,22 0 16,-21 22-16,-22-1 0,21 21 0,1 0 15,-22 1-15,22 20 0,-64 64 16,63-63-16,22-1 0,0 1 15,-1 20-15,22 1 0,21-21 16,21 126 0,85-21-16,-64-126 15,149 63-15,-128-85 16,1 0-16,21-21 0,-22 0 16,22 0-16,148 0 15,-149-21-15,86-22 0,-65 1 16,-41 0-16,21-22 0,-22 1 15,1-1-15,-1-20 0,64-170 16,-106 63 0,-21 106-16,0 1 0,-84-64 15,41 84-15,-41 1 0,20 20 0,-21 22 16,-20 0-16,20 0 0,-211 42 16,105 42-1,85-20-15,22 20 0,-65 43 16,86-42-16,21-1 15,-85 85-15,105-21 16,22-84-16,0-22 16,22 21-16,-1-21 0,0-21 15,21 21-15,43-21 0</inkml:trace>
  <inkml:trace contextRef="#ctx0" brushRef="#br0" timeOffset="56646.62">26501 12615 0,'0'0'0,"-22"0"16,1 0-16,0 0 31,21-21-15,0 0-16,-21 21 0,21-21 15,0 0-15,-21 0 16,21 42 31,21-21-32,0 0-15</inkml:trace>
  <inkml:trace contextRef="#ctx0" brushRef="#br0" timeOffset="56831.52">26776 12573 0,'0'0'0,"21"0"15,0-21 17,-21 0-32,-21 21 47,0 0-47,0 21 15,21 0-15,-22 0 0,1 0 0,21 1 16</inkml:trace>
  <inkml:trace contextRef="#ctx0" brushRef="#br0" timeOffset="57098.37">26628 12996 0,'0'0'16,"-22"22"-16,1-22 0,21 21 0,-21 21 15,21-21-15,-21 43 0,21-22 16,0 22-16,-21-22 0,21 21 15,0-20-15,-21 41 0,-1 128 16,22-85 0,-21-42-16,0-22 0,-21 64 15,42-84-15,-21 20 0,-1 43 16,1-64-16,21-21 0,0 22 16,0-1-16,0-21 15,0-42 1,0 0-16,0 0 15,0 0-15,21-22 0</inkml:trace>
  <inkml:trace contextRef="#ctx0" brushRef="#br0" timeOffset="57402.19">26374 13864 0,'-43'-21'0,"86"42"0,-107-42 0,22 21 16,-1 0-16,-20 0 0,21 0 15,20 21-15,-20-21 0,21 21 0,0-21 16,-22 22-16,22-22 15,42 0 1,1 0 0,-1 0-16,63-43 15,-62 22-15,20 0 0,0 0 16,1 21-16,-1-21 0,0-1 0,85 1 16,-42 21-1,-64 21-15,21 43 16,-20-43-16,-22 21 15,21-20-15,-21 20 0,0-21 0,0 21 16,21 43 0,0-43-16,-21-20 0,42-22 15,-20 0-15,-1 0 16</inkml:trace>
  <inkml:trace contextRef="#ctx0" brushRef="#br0" timeOffset="58187.89">29316 11811 0,'0'0'0,"21"0"0,21 0 15,-21 0-15,1 0 0,-1 0 16,0 0-16,0 0 0,0 0 0,22 0 16,-1 0-1,-42 21-15,0 0 16,-21 22-16,0-22 0,-1 21 16,-20 1-16,21 20 15,-127 106-15,0 22 16,84-128-16,-21 64 15,64-63-15,0-22 16,0 22-16,21-1 0,0 1 0,0-1 16,21-20-16,21 41 0,1-41 15,63 41-15,-64-63 16,85 22-16,-64-43 0,1 0 16,21 0-16,63 0 15,-64-21-15,22-1 0,-21 1 0,21-21 16,-22 0-16,22-1 0,-21-20 0,0-1 15,20 1-15,44-85 16,-86 84-16,43-105 16,-64 84-16,1 0 0,-43 1 0,0-1 15,0 0-15,-22 22 0,1-22 16,-21 22-16,0-1 0,-64-42 16,21 64-16,0 21 0,1 0 0,-1 0 15,-21 21-15,0 0 0,1 21 16,-86 42-16,-63 107 15,169-107-15,22 1 0,-1-1 16,1 1-16,21-22 0,-107 170 31,149-107-31,0-83 16,0 20-16,22-21 16,-1 0-16,85-21 15</inkml:trace>
  <inkml:trace contextRef="#ctx0" brushRef="#br0" timeOffset="58498.44">29866 12277 0,'0'0'0,"-21"21"16,0 0-16,-22-21 0,22 21 15,0 0-15,-21 1 16,21-22-16,-1 0 0,22 21 15,22-42 32,-1-1-47,-21 1 0,0 0 16,0 42 31,21-21-47,0 0 15,0 21-15,0-21 0,1 0 16,20 0-16,-21 0 16</inkml:trace>
  <inkml:trace contextRef="#ctx0" brushRef="#br0" timeOffset="58766.3">30268 12425 0,'21'-42'31,"1"42"-31,-1-22 0,-21 1 16,0 0-16,21 0 16,-21 0-16,0 0 31,-21 21-31,0 0 0,-1 0 15,22 21 1,0 0-16,0 0 16,0 0-16,-21 22 15,0-22-15,0 21 0</inkml:trace>
  <inkml:trace contextRef="#ctx0" brushRef="#br0" timeOffset="59135.53">29739 12975 0,'0'0'0,"-21"0"0,0-21 31,42 21 1,0 0-32,0 0 0,22 0 0,20 0 15,-21 0-15,1 0 0,-1 0 16,0 0-16,43-21 16,-43 21-16,1-21 0,-1 21 0,-21-21 15,0-1-15,1 22 0,-1-21 16,-21 0-16,-21 21 31,-1 0-31,1 0 16,21 21-1</inkml:trace>
  <inkml:trace contextRef="#ctx0" brushRef="#br0" timeOffset="59386.38">30226 13208 0,'0'0'0,"0"42"0,0-20 16,0 147 0,0-127-16,0 1 0,0-1 15,0 21-15,0-20 0,0-1 16,0 0-16,0 1 0,0-1 0,0 64 16,0-43-1,0-41-15,-21 20 0,-22 0 16,43-21-16,-21 1 0,0-1 15,0 0-15,21 0 0,-21 0 0,-22 0 16,22 1 0</inkml:trace>
  <inkml:trace contextRef="#ctx0" brushRef="#br0" timeOffset="59850.63">30184 13801 0,'0'0'0,"-43"0"16,22 0 0,0 0-16,0 21 0,-22 0 15,22 0-15,-21-21 0,21 21 0,-64 22 16,0 41 0,43-62-16,21-1 0,-43 0 15,43 0-15,21 0 0,-42 22 16,63-65 15,0 1-15,0 0-16,22 0 15,20-43-15,-20 43 0,-1 0 16,0-21-16,1 21 0,-1-22 16,0 22-16,22-21 0,-22 21 0,0-1 15,1 1-15,41 21 16,-62 0-16,-1 0 0,0 0 0,0 0 15,0 0-15,-21 43 0,0-22 16,0 0-16,0 0 0,0 0 0,0 22 16,0-1-1,0-21-15,0 21 0,0-20 0,0-1 16,0 0-16,0 0 0,0 0 0,0 0 0,21 1 16,1-1-1,-22 0-15,21-21 0,0 0 16,0 0-1</inkml:trace>
  <inkml:trace contextRef="#ctx0" brushRef="#br0" timeOffset="60035.53">30586 14203 0,'0'0'15,"-21"0"48,-1 0-48,1 0-15,21-21 0,-42 21 16,21 0-16</inkml:trace>
  <inkml:trace contextRef="#ctx0" brushRef="#br0" timeOffset="61896.12">4212 12488 0,'-21'0'0,"42"0"0,-63 0 15,21 0 1,-1 0 15,22 22-15,0-1-16,-21-21 0,21 21 15,0 21-15,0-21 0,0 22 16,0-1-16,0 0 0,0 22 0,-21-1 16,21 1-16,-21-1 0,21 1 15,0-1-15,0 1 0,0-1 16,0 22-16,0 0 0,0-1 0,0-20 16,0 21-16,0-1 0,0 1 15,0-22-15,21 149 16,0-64-16,-21-84 15,21-1-15,-21 22 0,0-22 0,0 1 16,0-1-16,0 1 0,0-1 16,0-20-16,0 126 15,0-105-15,0 20 16,-21-20-16,21-22 0,-21 43 16,0-43-16,21-21 0,0 85 15,-21-64 1,21-20-16,0-1 15,0-42 1,0-1 0,0 1-16,0 0 0,-21-21 0,21-1 15,0-62-15</inkml:trace>
  <inkml:trace contextRef="#ctx0" brushRef="#br0" timeOffset="63199.5">4170 12573 0,'21'-21'16,"0"21"-16,-21-21 15,21 21 1,-21-21-16,21 21 0,1-22 16,-1 22-16,0-21 15,0 0 1,0 0-1,-21 0-15,21 21 16,-21-21 0,22 21-16,-1 0 15,0 0-15,0 0 0,0 0 0,0-22 16,22 22-16,20 0 0,-20 0 16,20-21-16,1 21 0,-22 0 0,21-21 15,1 21-15,-1 0 0,-20-21 16,190-21-1,-106 42-15,-64-22 16,1 1-16,-1 21 0,1 0 16,-1-21-16,-21 21 0,22 0 0,-22 0 15,85-21 1,-106 21-16,1 0 0,-1 0 0,0 0 16,0 0-1,-21 21 32,0 0-47,0 0 0,0 1 16,0-1-16,0 0 0,0 0 15,0 21-15,0-20 0,0-1 0,0 21 16,0-21-16,0 22 0,0-22 16,21 21-16,-21 64 15,21 63-15,-21-105 16,22-1-16,-22 1 0,0-1 0,0 1 15,0-1-15,21 22 0,-21-22 16,0 22-16,0 84 16,0-84-16,0 0 0,0-22 0,0 22 15,0-22-15,0 234 16,21-107 0,0-126-16,-21-1 0,0-20 15,21 20-15,0-21 0,-21 22 16,22 21-16,-22-43 0,21 0 15,0 1-15,-21 20 0,0-21 16,0 1-16,0-22 0,21 21 0,-21 1 16,0 62-1,0-20-15,0-64 16,0 22-16,0-22 0,-21 0 16,0 0-16,21 0 15,0 0-15,-43 1 16,22-1-16,0 0 15,0-21-15,21 21 0,-21-21 16,0 0-16,-1 0 0,1 21 16,0-21-16,-21 0 0,21 0 15,-22 0-15,1 0 0,0 21 16,-22-21-16,1 0 0,-22 0 0,-84 22 16,84-1-16,-63-21 15,63 21-15,22-21 0,-1 0 16,1 21-16,-1-21 0,1 21 0,-107-21 15,128 21 1,0-21-16,-1 0 0,1 0 0,21 0 16,-22 22-16,22-22 0,0 0 0,0 0 31,21-22 0,0 1-31</inkml:trace>
  <inkml:trace contextRef="#ctx0" brushRef="#br1" timeOffset="69245.52">12573 3577 0,'0'0'0,"-21"0"0,0 0 15,-1 0-15,1 0 16,0 0-16,0 0 0,0 0 15,0 0-15,-1 0 0,1 0 16,0 0 0,21-21-16,21 21 31,0 0-31,1 0 0,20 0 16,0 0-16,128 0 15,-107 0-15,22 0 0,-22 21 16,22-21-16,21 0 0,-22 0 0,170 21 15,-105-21 1,-86 0-16,1 22 0,63-22 16,-85 0-16,0 0 0,22 0 15,-43 0-15,0 0 0,0 0 16,-42 0 31,0 0-32,0 0-15,0 0 0,-1 0 16,1 0-16,-42 0 0</inkml:trace>
  <inkml:trace contextRef="#ctx0" brushRef="#br1" timeOffset="69761.22">12382 3704 0,'0'0'16,"-21"0"-16,0 0 0,0 21 15,0-21 1,0 0-16,-1 22 16,22-1-1,22-21-15,20 0 16,-21 0-16,21 21 0,22-21 0,-1 0 16,1 0-16,21 0 0,-1 0 15,22 0-15,0 0 0,-21 0 0,20 0 16,1 0-16,-21 0 0,0 0 0,-1 0 15,-20 0-15,20 0 0,-20 0 16,-1 0-16,22 0 0,-21 0 0,105 0 16,-63 0-1,-64 0-15,-21 0 16,0 0-16,-42 0 47,0 0-47,0 0 0,0 0 15,0 0-15,-1 0 0,1 0 16,0 0-16,0 0 0,0 0 16,0 0-16,21-21 0</inkml:trace>
  <inkml:trace contextRef="#ctx0" brushRef="#br1" timeOffset="70346.03">12573 3514 0,'0'0'0,"-21"0"0,-22-21 31,22 21-31,0-22 16,21 1 31,42 21-32,-20 0-15,-1 0 0,21 0 16,85 0-16,-63 0 0,-1 0 16,85 0-16,-63 21 0,0-21 15,-22 0-15,22 0 0,-22 22 16,1-22-16,147 0 15,-84 0 1,-105 0-16,-1 0 0,21 0 16,-21 0-16,0 0 0,1 0 15,-44-22 48,22 1-63,-21 21 15,0-21-15</inkml:trace>
  <inkml:trace contextRef="#ctx0" brushRef="#br1" timeOffset="70810.78">12531 3683 0,'0'0'0,"-22"0"0,1 0 0,-21-21 15,21 0 1,0 0-16,21-1 31,21 22-31,0 0 0,0 0 0,0 0 16,22 0-16,-22 0 0,85 0 15,-22 0-15,-20 0 0,20 0 16,22 0-16,-21 0 0,21 0 16,-22 0-16,22 0 0,-21 0 0,63 0 15,-84-21-15,-1 21 16,-21 0-16,22 0 0,-22 0 16,1 0-16,-1-21 0,21 21 15,1-21-15,-43 21 16,-21-21-16,0 0 0,0-1 15,-21 22 1,0-21-16,0 21 0,-1 0 16,1 0-16,0 0 0,-21 0 15,21 0-15,-22 0 0,1 0 0,-64 0 16,64 0 0,-22 21-16,22-21 0,0 22 0</inkml:trace>
  <inkml:trace contextRef="#ctx0" brushRef="#br1" timeOffset="73398.31">12658 3556 0,'0'0'0,"-43"0"0,-20 0 16,20 21 0,22-21-16,21 21 31,0 1-31,85-22 15,-64 21-15,85-21 16,-43 0-16,1 0 0,105 0 16,-84 0-16,84 0 15,-84 0-15,0 0 0,-1 0 0,107 0 16,-43 0 0,-85 0-1,-41 0-15,-1 0 0,0 0 0,-21-21 31,-21 21-15,0 0-16,-1 0 0,1 0 0,-21 0 16,0 0-16,-1 0 0,1 0 0,-22 0 15,1 0-15,-1 0 0,1 0 16,-22 0-16,1 0 0,-1 0 16,0 0-16,-148 21 15,43 0 1,63 0-16,106-21 15,0 0-15,-1 0 0,1 21 0,0-21 16,0 0-16,42 21 31,21-21-31,-20 0 16,20 0-16,0 0 0,1 0 0,84 0 16,-64 0-16,85 0 15,-63 0-15,105 0 16,-105-21-16,0 21 0,63-42 15,-85 42-15,1-21 0,-1 21 16,1-21-16,-22 21 0,64-22 16,-85 22-16,0 0 15,1 0-15,-22-21 0,-22 21 32,1 0-32,-21-21 0,21 21 15,-22 0-15,1 0 0,-21 0 0,-1 0 16,1 0-16,-22 0 15,0 0-15,1 0 0,-107 0 16,106 0-16,-84 21 0,84-21 16,22 21-16,-1-21 0,1 0 15,21 0-15,-1 22 0,1-22 0,-22 0 16,22 21 0,42 0-1,21-21 1,22 0-16,-22 0 0,63 0 15,-41 0-15,20 0 0,1 0 16,20 0-16,1 0 0,0 0 0,21 0 16,-22 0-16,22 0 0,-21 0 15,105 0-15,22 0 16,-149 0-16,1 0 16,-22 0-16,22 0 0,-22 0 15,0 0-15,1 0 0,41 0 16,-20 0-16,-43 0 15,-42 0 1,0 0 0,0 0-16,-22 0 15,1 0-15,0 0 0,-22 0 0,22 0 16,-22-21-16,-20 21 0,20 0 0,-105 0 16,84 0-16,0 0 15,1 0-15,20 0 0,-20 0 0,41 0 16,-20 0-16,20 0 0,22 0 0,-21 0 15,21 0 1,21 21-16,21-21 16,21 0-16,-21 21 0,22-21 15,-1 0-15,0 0 0,22 0 16,-22 21-16,22-21 0,20 0 0,-20 0 16,-1 0-16,1 0 0,-1 0 0,1 0 15,-1 0-15,1 0 16,84 0-16,-127 0 0,22 0 15,-22 0-15,0 0 0,0 0 16,-21 21 31,0 1-31,0-1 15,21-21-16,0 0-15,-21 21 0,22-21 16,-1 0-16,0 0 0,0 0 16,0 0-16,0 0 0,1 0 15,-22-21 1,21 21-16,-21-21 0,0-1 16,0 1-16,0 0 15,0 0-15,0 0 0,0 0 16,0-1-16,-21 22 0,21-21 15,-22 21-15,22-21 0,-21 21 32,0 21-17,21 0-15,0 1 16,0-1-16,0 0 16,0 0-16,0 0 15,0 0-15,0 1 16,0-44 46,-21 1-62,21 0 16,0 0-16,0 0 0,0 0 0,0-1 16,0 1-16,0 0 15,0 0-15,0-21 16,0 20-16,0 44 62,0-1-30,-21-21-1,0 0-16,-1 0-15,1-21 0,-21 21 16,-43-22-16,-84-20 16,105 42-16,-20-21 15,-1 21-15,-21 0 0,22 0 0,-22-21 16,-148 21 0,148 0-16,64 0 15,-1 0-15,1 0 0,21 0 0,0 0 16,-1 0-1,22 21 1,22-21-16,-1 0 0,0 0 16,21 0-16,1 0 0,20 0 15,1 0-15,-1 0 0,1 0 0,84 0 16,21 0 0,-84 0-16,-1 0 0,1 0 15,0 0-15,-1 0 0,1 0 0,0 0 16,-22 0-16,1 0 0,-1 0 0,-20 0 15,-1 0-15,0 0 0,1 0 16,-22-21-16,-64 21 16,1 0-1,0 0-15,-22 0 0,1 0 0,-191 0 16,148 0 0,21 0-16,-21 0 0,1 0 0,-22 0 15,21 0-15,-127 0 16,-42 0-16,211 0 15,-42 0-15,64 0 0,0 0 16,21 0-16,-1 0 0,1 21 16,42-21-1,1 0-15,20 0 0,0 0 16,22 0-16,-1 0 0,22 0 16,0 0-16,-1 0 0,22 0 0,-21 0 15,-1 0-15,1-21 0,84 21 16,-84-21-16,-21 21 0,-1 0 15,1 0-15,-1 0 0,-21 0 0,1 0 16,-22 0-16,-42 0 16,-22 0-1,-20 0-15,-1 0 0,1 0 0,-22 0 16,-105 0 0,-128 0-16,212 21 15,22-21-15,20 0 0,1 0 0,20 0 16,1 21-16,21-21 0,0 0 15,42 0 1,21 0 0,64 0-1,-42-21-15,-22 21 0,127 0 16,-105 0-16,-22 0 16,22 0-16,-22 0 0,21 0 15,-41 0-15,-1 0 0,-42 0 31,-1 0-31,1 0 0,0 0 0,0 0 16,0 0-16,0 0 0,-1 0 16,1 0-16,0 0 15</inkml:trace>
  <inkml:trace contextRef="#ctx0" brushRef="#br1" timeOffset="79420.71">4297 12340 0,'0'0'0,"-21"0"0,-1 0 0,-20 21 15,21-21-15,0 0 16,42 0 31,0 0-47,0 0 16,22 0-16,-22 0 0,21 0 0,-21 0 15,127 0 1,22-21-1,-107 0-15,1 21 0,-22 0 0,22 0 16,-1-21-16,191 0 16,-63 21-1,-64-21 1,-85 21-16,21 0 0,-20 0 0,84 0 16,-85 0-1,-21 0-15,0 0 0,1 0 16,-1 0-16,0 0 0,0 0 0,21 0 15,22-22 1,-43 22-16,0 0 16,0 0-16,1 0 15,-22 22 79,0-1-78,0 0-1,0 0-15,0 0 16,0 0-16,0 1 0,0-1 16,0 0-1,0 0-15,0 0 0,0 0 16,0 1-16,0-1 0,0 0 15,0 0-15,0 0 0,0 0 16,0 1-16,0-1 0,0 0 0,0 0 16,21 43-16,-21 41 15,21-62-15,-21-22 16,21 21-16,-21-21 0,21 22 16,-21-22-16,0 42 15,21-20-15,1 20 0,-22-42 0,21 1 16,-21 20-16,0-21 0,0 0 15,0 22-15,21 41 16,0 64 0,-21-105-16,21-22 15,-21 21-15,21-21 0,-21 43 0,0-43 16,0 21-16,0 64 16,0-63-1,0-1-15,0-21 0,0 0 16,0 22-16,0-22 0,0 0 0,0 42 15,0-20-15,0-22 0,0 64 16,0-64-16,0 63 16,0-62-16,0 20 0,0 21 15,0-20-15,0-1 0,0-21 16,0 22-16,0-22 0,0 21 0,0-21 16,0 22-16,22-22 15,-22 21-15,21 22 0,0-22 16,-21 0-16,0 22 0,21-43 0,-21 21 15,21 22 1,-21-22-16,0 22 0,21-43 16,-21 21-16,0-21 0,22 0 0,-22 1 15,0 20-15,0-21 0,21 43 16,0-1 0,-21 22-1,0-64-15,0 0 0,0 43 16,0-43-16,0 0 0,0 64 15,0-1 1,-21-41-16,21-22 0,0 0 16,0 0-16,0 0 0,0 0 0,0 1 15,0-1-15,0 0 16,0 0 0,-21-21-16,-1 0 15,1 0 1,0 0-16,0 0 15,-43 0 1,43 0-16,0 0 0,-21 0 0,21 0 16,-1 0-16,-83 0 15,-22 0-15,84 0 16,1 0-16,0 0 0,-1 0 16,1 0-16,-22 0 0,22 0 0,-64 0 15,-63-21 1,105 21-16,-41 0 15,62 0-15,-20 0 0,20 0 16,-62 0-16,-22-21 16,105 21-16,-20 0 0,21 0 15,-21 0-15,20 0 0,1 0 16,0 0-16,0 0 0,0 0 0,-43 0 16,43 0-1,-21-21-15,21 21 0,-1 0 16,1 0-16,0 0 31,0 0-31,0 0 16,0 0-16,-1 0 15,1 0-15,0 0 16,0 0-16,0 0 0,0 0 16,-1 0-16,22-22 15,0 1 1,0 0-16,0 0 15,0 0 1,0 0-16,0-1 0,0 1 16,0 0-1,0 0-15,0 0 0,0 0 16,0-1-16,0 1 0,0 0 16,22 0-16,-22 0 0,0 0 0,0-1 15,0 1-15,0 0 0,0 0 16,0 0-16,0 0 0,0-1 0,0 1 15,0 0-15,0-21 0,0 21 16,0-43-16,0 22 16,0 21-16,21-22 0,-21 22 0,21-21 15,-21-1-15,0-41 16,21 41-16,0 1 0,-21 0 16,21-22-16,-21 22 0,22-43 15,-22 43-15,0 0 0,21-64 16,-21 63-16,0-41 15,0 63-15,-21-64 16,21 43-16,-22 20 0,22-62 16,0 63-16,-21-22 0,21 1 15,-21-22-15,0 22 16,21 0-16,0 21 16,0-1-16,0-41 0,0 42 15,0 0-15,0-22 0,0 1 16,0 21-16,0 0 0,0-1 0,0 1 15,0 0-15,0-21 16,0 21-16,0-1 0,0-20 0,0 21 16,0 0-16,0-22 0,0 22 0,0 0 15,0-21-15,0-1 16,0 22-16,0-63 16,0 62-16,0 1 0,0 0 15,0 0-15,0 0 0,0 0 16,0-22-16,-21 22 15,0 0-15,-1 0 16,22 0-16,-21-1 16,0 22-16,21-21 0,0 0 15,0 0-15,-21 21 16,21-21-16,-21 0 16,0-1-16,21 1 15,0 0 1,0 0-16,-22 21 0,22-21 15,0-22 1,0 22 0,0 0-16,0 0 0,0 0 15,0 0-15,0-1 0,0-20 16,0 0 0,0 21-16,0-1 0,0 1 15,0 0 1,0 0-1,22 21 48</inkml:trace>
  <inkml:trace contextRef="#ctx0" brushRef="#br1" timeOffset="82740.81">4106 4233 0,'0'-21'0,"-21"21"15,21-21 1,0 0-16,0 0 16,-21 0-1,21-1-15,0 44 16,0-1 0,0 0-16,0 21 0,0-21 15,0 22-15,0-1 0,0 64 16,0-43-16,0 86 15,0-86-15,0 22 0,0 21 0,0-22 16,-21 1-16,21 0 0,-21 20 16,21-20-16,-22 21 0,22-21 0,0-1 15,-21 1-15,21 0 0,-21-1 16,21 64-16,-21-84 16,0 42-16,21-64 0,0 0 15,0 22-15,0-43 0,0 0 16,21-21-1,0-42-15,-21 0 0,0 20 16,21-20-16</inkml:trace>
  <inkml:trace contextRef="#ctx0" brushRef="#br1" timeOffset="83951.48">3958 3831 0,'0'0'0,"21"0"31,-21-21-31,21 21 0,1 0 16,-1 0-16,63-42 16,-41 42-16,-1 0 0,22-21 15,-1-1-15,22 22 0,-1-21 16,1 21-16,21-21 0,-21 21 0,232-42 15,-105 21 1,-85 21-16,-21-22 0,148 1 16,-149 0-16,22 21 0,-21 0 15,85-21-15,84 21 16,-212-21-16,22 21 16,-43 0-16,22 0 0,-22 0 15,22 21-15,-43 0 0,0 0 16,-21 0-16,42 22 15,-42-22-15,22 21 16,-22 1-16,21-22 0,0 63 16,-21-62-16,21 83 0,-21-62 15,21 20-15,-21 149 16,0-85 0,0-85-16,0 128 15,0-107-15,0 1 0,0-1 16,0 1-16,0-1 0,21 128 15,1-149-15,-22 127 16,0-105-16,0 42 16,0-43-16,0-21 15,0 22-15,0-22 0,0 128 16,0-128-16,0 0 0,0 1 16,0 20-16,0-21 0,0 1 15,0-22-15,0 21 0,0 1 16,-22-1-16,1 21 0,0-20 15,21-1-15,-21 0 0,0 1 16,21-22-16,-21 0 0,21 0 16,0 0-16,-64 43 15,43-64-15,-21 21 16,20 0-16,1-21 0,0 21 16,0-21-16,-21 0 0,-1 0 15,22 22-15,-21-22 0,-1 21 0,-126-21 16,84 0-1,43 0-15,-43 0 16,43 21-16,0-21 0,-22 0 0,22 0 16,-22 0-16,-20 0 0,20 0 0,-105 0 15,84 0 1,-21 0-16,22 0 0,-22 0 0,21 0 16,-21 0-16,1 0 0,-1 0 0,0 0 15,0 0-15,-84 0 0,41 0 16,65 0-16,20 0 15,1 0-15,20 0 0,-20 0 0,21 0 16,-22 0-16,-21 0 16,-63-21-1,106 21-15,0 0 0,-22-21 0,43 21 16,0 0-16,0 0 0,21-22 16,-22 22-16,22 22 125</inkml:trace>
  <inkml:trace contextRef="#ctx0" brushRef="#br1" timeOffset="84086.47">3725 6795 0,'0'21'0</inkml:trace>
  <inkml:trace contextRef="#ctx0" brushRef="#br1" timeOffset="89066.14">3852 6244 0,'0'21'32,"0"1"-17,0-1-15,0 0 0,-21 0 0,21 0 16,-21 0-16,21 1 0,-21 41 16,-43 43-1,43-64-15,0-21 0</inkml:trace>
  <inkml:trace contextRef="#ctx0" brushRef="#br1" timeOffset="92212.39">4212 8467 0,'0'0'0,"21"0"0,-21-21 0,21-1 16,-21 1-16,0 0 0,0 0 15,0 0-15,0 0 16,0 42 15,0 0-31,-21 21 16,21 1-16,0-1 0,0 0 16,0 22-16,0 20 0,0-20 0,0 105 15,43 106 1,-43-190-16,0 0 0,21 84 15,0-84-15,0-22 0,0 85 16,0 22 0,-21-128-16,0 22 0,0-22 0,0-21 15,0 21-15,0 1 0,0-22 0,0 0 16,0 0-16,0 0 0,0 1 16,22-22-16,-1 0 15,-21-22-15,42-41 16,-21 42-16</inkml:trace>
  <inkml:trace contextRef="#ctx0" brushRef="#br1" timeOffset="93406.21">4318 8340 0,'0'-43'16,"0"22"-16,0 0 0,0 0 16,0 0-1,21 21 1,-21-21-16,21 21 0,0 0 15,1 0-15,-1-22 0,42 1 16,-20 21-16,20-21 0,1 0 16,-1 21-16,85-21 0,-84 0 15,20-1-15,1 22 0,0-21 16,21 0-16,-1 21 0,107-42 16,-106 42-16,0-21 0,0 21 15,-1-22-15,1 22 0,-21 0 0,127-42 16,63 42-1,-191-21-15,-20 21 0,21 0 0,-22 0 16,1 0-16,-1 0 0,22 0 16,-43 0-16,22 0 15,-43 0-15,0 21 0,42 0 16,-41 0-16,-22 1 16,21-1-16,21 21 0,-21 43 15,-21-43-15,21-21 16,1 64-16,-22-43 15,0 1-15,0-1 0,0 0 0,0 1 16,21-1-16,-21 64 0,21-64 16,-21 64-16,0-43 0,0 1 15,21 105 1,-21-126-16,21 20 0,-21-21 16,0 22-16,0-22 0,0 64 0,21-64 15,-21 22-15,22-22 16,-22 1-16,42 105 15,-42-106-15,21 0 0,-21 22 16,0-22-16,0-21 0,0 1 0,0 41 16,0-21-1,0-20-15,-21-1 0,-21-21 16,20 21-16,1-21 0,-106 0 31,43 0-31,41 0 16,-84 21-16,64-21 0,-1 0 15,1 21-15,-22-21 0,0 21 0,-20 1 0,20-22 16,-190 42 0,105-21-16,86-21 15,-1 0-15,-84 21 0,84-21 16,22 0-16,-43 0 0,21 21 0,0-21 16,1 0-16,-22 0 0,0 22 15,0-22-15,22 0 0,-107 21 16,85-21-16,22 0 0,20 0 15,1 0-15,-1 0 0,1 0 0,20 0 0,-20 0 16,-1 0 0,43 0-16,0 0 0,0 0 0,0 0 15,-1 0-15</inkml:trace>
  <inkml:trace contextRef="#ctx0" brushRef="#br1" timeOffset="95574.39">4614 15177 0,'0'0'0,"-42"0"0,0 0 0,-1 21 15,22-21-15,-21 0 0,21 0 16,-1 0-16,1 0 0,21 21 16,-21-21-1,42 0 16,0 0-31,22 0 0,-1 0 0,22-21 16,-1 0-16,1 42 0,20-21 0,1-21 16,21-1-16,0 1 0,21 0 15,0 0-15,21 0 0,-21 0 0,233-22 32,-170 22-32,-126 21 0,-1 0 0,22 0 15,-64 0 1,-42 0-1,0 0 1,-1 0-16,1 0 0,0 0 0,0 0 16,0 0-16,0 0 0,-1 0 15,1 0-15,0 0 0,0 21 16,0-21-16,0 0 16,-1 21-16,-20-21 0,21 0 15,-21 22-15,-1-22 0,1 21 0,0-21 16</inkml:trace>
  <inkml:trace contextRef="#ctx0" brushRef="#br1" timeOffset="95942.18">4445 15515 0,'0'0'0,"-64"21"0,22-21 0,0 22 15,-22-1-15,43-21 0,-106 42 16,106-42-16,0 0 15,0 21-15,-1-21 0,1 0 16,21 21 0,21-21-16,22 0 0,-22 0 15,42 0-15,1 0 16,-1 0-16,22-21 0,21 21 0,0-21 0,0 0 16,-22 0-16,22 21 0,0-21 15,0-1-15,0 1 0,105-21 16,-105 21-16,-21 0 0,-1 21 15,1-22-15,0 1 0,-43 21 16,22 0-16,-22-21 0,21 21 16,-41 0-16,-1 0 15,-21-21 17,42 21-32</inkml:trace>
  <inkml:trace contextRef="#ctx0" brushRef="#br1" timeOffset="95982.16">5969 15367 0,'-21'0'15,"42"0"-15,-63 0 0,20 0 16,1 0-16</inkml:trace>
  <inkml:trace contextRef="#ctx0" brushRef="#br1" timeOffset="96974.56">4191 15007 0,'0'0'0,"-21"0"0,0 0 0,-1-21 16,1 21-16,0 0 0,0 0 0,0-21 15,42 21 16,0-21-31,21 21 0,1 0 16,-1 0-16,22-21 0,-1 21 0,22 0 16,21 0-16,-1-22 0,1 22 15,254-21 1,-233 0-16,0 21 0,21 0 16,-21-21-16,0 21 0,318-21 15,-297 21 1,-85-21-16,-20 21 0,-1 0 15,-21 0-15,22 0 0,-65 0 63,1 0-47,21 21-1,-21 0-15,21 0 16,-21 0-16,21 0 15,0 1-15,0 20 0,0-21 0,0 21 16,0-20-16,0 20 0,0 0 0,0 1 16,0 41-16,0-41 15,0-1-15,0 85 16,0-42 0,0-43-16,0-21 0,0 21 15,0-20-15,0-1 0,0 0 16,0 0-16,0 0 15,-21-21-15,0 0 16,-1 0-16,1 0 0,0 0 16,-21 0-16,-85 0 15,63 0-15,1 0 16,-22 0-16,22 0 0,-43-21 16,21 21-16,0 0 0,-20 0 0,20 0 15,-190 0 1,21 21-16,169-21 15,-63 21-15,84-21 0,1 0 16,-1 0-16,22 0 0,0 0 16,21 0-16,-22 0 15,22 0 1,42-21 0,0 21-16,22 0 0,-22 0 15,21-21 1,-21 21-16,-21-21 31,-21 21-31,0 0 0,0 0 16,0 0-16,0 0 0,-1 0 15,1 0-15,0 0 0,0 0 16,0 0 0,21-21 15,21 21-31,-21-21 15,21-1-15,0 22 0</inkml:trace>
  <inkml:trace contextRef="#ctx0" brushRef="#br1" timeOffset="97163.45">4551 15536 0,'0'0'0,"21"0"0,0-21 0,0 21 16,0 0-16,1 0 0,-1 0 0,0-21 15,106 0 1,-85 21-16,1-21 0,-1 21 15,21-21-15,-20 21 0,20-22 0,43 1 16,63-21 0,-126 21-16,-1 0 0,0 21 15,-20 0-15,-1 0 0,0-43 0</inkml:trace>
  <inkml:trace contextRef="#ctx0" brushRef="#br1" timeOffset="97410.31">5143 15409 0,'-63'22'15,"42"-22"-15,0 21 16,-1 0-16,44-21 31,-1 0-31,0 0 0,0 0 16,0 0-16,22 0 0,-22-21 16,21 21-16,-21-21 15,0 21-15,1-22 0,-1 22 0,0-21 16,-21 0 15,-21 21-15,0 0 15,-1-21-31,22 0 0</inkml:trace>
  <inkml:trace contextRef="#ctx0" brushRef="#br1" timeOffset="99444.87">12340 3366 0,'0'0'0,"21"-22"0,22 22 16,-22 0-16,0-21 0,0 21 16,0-21-16,0 21 0,-21-21 15,22 21-15,-22-21 0,21 21 16,-21-21 0,0 42 15,-21 0-31,-1 0 15,-20 0-15,21 22 16,0-22-16,-22 0 0,22 0 16,-21 0-16,0 22 0,-1-22 0,-84 63 15,64-41 1,20-22-16,22 0 16,-21 0-16,21 0 0,0 1 0,-22-22 15,22 21-15,0 0 0,-21-21 16,20 21-16,-105 0 15,0 0-15,85-21 16,0 0-16,-22 22 0,22-22 16,-22 0-16,-20 0 0,20 0 15,22 0-15,0 0 0,-1 0 16,1 0-16,-22 0 0,22 0 16,0 0-16,-1 0 0,1 0 15,0 0-15,-149-43 16,85 43-1,43-21-15,-1 21 0,22-21 16,-21 21-16,20 0 0,1-21 0,-22 21 16,22-21-16,0 21 0,-85-43 15,-21 1 1,105 21-16,-63 0 16,64-1-16,-21 1 0,-1 0 15,1 0-15,-1 0 0,-232-85 31,232 85-31,1-22 0,-1 1 16,-84-64-16,106 85 16,-22 0-16,-84-85 15,42 43 1,43 41-16,-1 1 0,1-21 16,-1 21-16,1 0 0,-1-22 15,22 22-15,-22 0 0,22-21 0,-85-43 16,42 21-1,64 43-15,-63-42 16,41 42-16,1-1 0,-64 1 16,43 0-16,-22 21 0,-63 0 15,84 0-15,-84 0 16,85 0-16,-1 0 16,22 0-16,-22 0 0,22 0 15,-85 0 1,21 42-16,64-20 15,-1-1-15,1 0 0,-21 21 16,20-21-16,-20 22 0,-1-1 0,22 0 16,-22 1-16,-41 41 15,-44 43 1,22 64-16,85-128 16,0-20-16,-1 20 0,1 1 15,0-22-15,-43 85 16,64-85-1,21 1-15,0-22 0,-21 0 16,21 0-16,0 0 16,21-21-16,0 0 0,0 0 15,0 0-15,1 0 16,-1 22-16,0-22 0,0 0 0,-21 21 16,0 0-1</inkml:trace>
  <inkml:trace contextRef="#ctx0" brushRef="#br1" timeOffset="100458.44">4318 6879 0,'-64'0'0,"43"0"32,0 0-32,0 0 0,0 0 15,0 0 1,-1 0-16,1 0 0,0 0 0,0 0 15,0 21-15,0-21 0,-1 0 16,1 22-16,-85-1 16,85 0-16,-63 0 15,41 0-15,1 0 0,0 1 0,-1 20 16,1-21-16,0 21 0,-1-20 16,-20 62-16,-22 22 15,64-64-15,0 1 16,-22-1-16,22 22 0,0-22 0,0 0 15,0 128 1,0 20 0,21-105-16,0-22 0,0 1 15,0 20-15,105 149 16,-20-106 0,-43-63-16,107 105 15,-86-105-15,1-22 0,-1 21 16,-21-20-16,22-1 0,-22 0 0,64 43 15,-42-43-15,20 22 16,-41-22-16,41 1 16,-41-22-16,-1 0 0,-21-21 0,85 21 15,-43-21 1,-41 0-16,-1 0 0,21 0 16,-21 0-16,-21-21 0,21 21 15</inkml:trace>
  <inkml:trace contextRef="#ctx0" brushRef="#br1" timeOffset="101223.29">5059 10583 0,'0'0'0,"0"-21"0,0 0 16,-21 0-16,-1 21 0,22-21 16,-21 0-16,21-1 0,-21 22 0,21-42 15,-21 42-15,0-21 16,0 21-1,-1 0-15,-62 0 16,-22 0-16,85 21 16,-22 0-16,1 22 0,0-22 0,-1 21 15,1-21-15,-43 64 16,43-43-16,-43 43 16,43-43-16,0 1 0,-43 62 0,64-62 15,0 41-15,0 1 0,-1 84 16,1 1-1,21-86-15,0-20 0,0 21 0,0-1 16,21 1-16,1 0 0,41 105 16,43-21-1,-85-105-15,64 21 16,-64-43-16,21-21 0,-21 21 0,22-20 16,-22-1-16,0 0 0,0 0 15,22 21 1,-22-20-16,42-22 0,-42 0 15</inkml:trace>
  <inkml:trace contextRef="#ctx0" brushRef="#br1" timeOffset="111359.29">4233 15028 0,'0'0'16,"-21"0"-16,0 0 0,0 0 0,0 22 16,42-22 31,21 21-47,-21-21 0,43 0 0,-22 0 15,43 0-15,-1 0 0,1 0 0,21 0 16,0 0-16,0-21 0,126-1 15,-83 1-15,-1 0 0,-21 0 16,169-21-16,64-43 16,-254 64-1,0 21-15,21-21 0,-64 21 16,-21 0-16,-20 0 0,-1 0 16,-21 21-16,0 0 15,-21-21-15,-1 21 16,1-21-16,21 21 0,-21-21 15,21 21-15,-21-21 16,21 22-16,0-1 0,0 0 16,0 0-16,0 0 0,0 22 15,0-1-15,0 0 16,0 1-16,0-1 0,0 64 16,0-43-16,0-20 0,0 20 0,0 106 15,0-42 1,0-84-16,0 20 15,0 1-15,0-1 0,0 1 0,0-1 0,0 85 32,0-63-32,0-43 0,-21-20 15,21 20-15,0-21 0,0 0 0,-21 0 16,-1-21-16,1 22 16,0-1-1,0-21-15,0 0 0,-22 0 0,22 0 16,0 0-16,0 0 15,-21 0-15,-1 0 0,1 0 0,0 0 0,-64-21 16,-64 21 0,86 0-16,-1 0 0,-21 0 0,0 0 15,22 0-15,-22 0 0,21 0 0,-21 0 16,-148 0 0,191 0-16,-1 0 0,1 0 15,-1 0-15,22 0 0,-21 0 16,-64 0-1,105 0-15,-41 0 0,42 0 16,0 0-16,21-22 16,0 1-16,0 0 15,0 0 1,0 0-16,0 0 16,21-1-16,-21 1 15,0 0-15,0 0 0,0 0 16,0 0-16,0-64 15,0 21 1</inkml:trace>
  <inkml:trace contextRef="#ctx0" brushRef="#br1" timeOffset="112258.31">4254 15642 0,'-21'-21'0,"0"0"15,21 0 1,0 0-16,21 21 16,0-22-16,1 1 15,20 21-15,21-21 0,64 0 16,64-21-16,-106 20 16,20 1-16,1-21 0,21 21 0,-21-22 15,21 22-15,85-21 16,-128 42-16,43 0 15,-84 0-15,-1 0 0,-42 21 16,0 0-16,-42 0 0,21 22 0,-85-1 16,-21 0-1,63-20-15,1-1 0,-1 0 16,1 0-16,-1 0 0,1 0 0,-1 1 16,-84 20-16,-42 0 15,20 1 1,149-22-16,42-21 31,22 0-31,-1 0 0,0 0 16,22 0-16,-1 0 0,1-21 15,20-1-15,1 22 0,0-21 0,21 0 16,-22 21-16,107-42 16,-1 21-16,-126 21 15,-1 0-15,22 0 0,-64 0 16,0 21-16,-21 0 0,-21 0 15,-85 64 1,43-43-16,-1-21 0,-20 22 0,-1-22 16,0 21-16,1 0 0,20-20 15,-84 41-15,21 1 16,106-43-16,0 0 16,42-21-1,0 0-15,0 0 0,21 0 16,1 0-16,-1 0 15,64-42-15,-43 42 0,1-22 0,21 1 16,42 0-16,-43 0 16,43 0-16,-84 21 15,20 0-15,-21 0 0,-20 0 0,-1 0 16,0 0-16,-21 21 0,0 0 16,0 43-16,-42-22 15,20-21-15,-20 21 0,0-20 16,-22 20-16,1-21 0,-128 85 15,43-43 1,127-41-16,-21-1 0,20-21 16,22 21-16,22-21 31,-1 0-31,0 0 0,21 0 16,1 0-16,-1 0 0,0 0 15,1 0-15,-1 0 0,21-21 0,-20 21 16,20-21-16,-20 21 0,-1-22 15,43 1-15,-43 0 0,-21 21 16,21-21-16,-20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0:23:42.88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4741 5334 0,'21'-21'63,"1"21"-63</inkml:trace>
  <inkml:trace contextRef="#ctx0" brushRef="#br0" timeOffset="1005.41">4233 4128 0,'0'0'16,"0"-22"-16,0 1 0,-21 0 15,21 0-15,0 0 0,0 0 16,0-1-16,-21 1 16,21 42 31,0 1-47,21-1 0,0 21 0,0 0 15,22 1-15,-22-1 0,85 43 16,-43-22-16,64 43 15,-63-42-15,84 84 16,-63-42-16,-1-22 0,191 191 16,-190-169-16,21 0 15,106 85-15,-85-86 0,-43-20 16,22 21-16,0-21 0,-21-1 16,274 234-1,-232-191-15,64 42 16,-149-127-16,22 1 15,-1 20-15,-20-42 0,-22 1 16,0-1-16,0 0 16,-21-42-1,0-22 1,-21 1-16,21 21 0,-21-21 0,0-1 0,21-20 16</inkml:trace>
  <inkml:trace contextRef="#ctx0" brushRef="#br0" timeOffset="1421.21">8001 4424 0,'42'-42'0,"-84"84"16,127-106-16,-64 43 0,21 0 0,-21 0 15,0 0-15,1 0 0,-22-1 16,-43 22 0,22 22-16,-42-1 15,20 0-15,-126 64 0,42-22 16,0 1-16,-21 20 0,-22 1 16,-20 21-16,-1 21 0,-41-21 0,-234 126 15,-211 86 1,486-212-16,1 0 0,-1-22 15,43 1-15,0-22 0,0 1 0,-212 105 16,169-63 0,107-64-16,-22-20 0,42 20 15,-20-21-15,41 21 0,-20-42 0,-22 43 16,64-43 0,0 0-16,21-21 15,0-1-15,21 1 0,0 0 16,21 21-16</inkml:trace>
  <inkml:trace contextRef="#ctx0" brushRef="#br0" timeOffset="2049.17">3958 7176 0,'0'0'0,"0"-43"16,21 43-1,0 21-15,64 22 16,-43-1-16,22 0 0,-1 22 16,22-1-16,-21 22 0,211 148 15,-191-148-15,128 126 16,-127-105-16,21 0 16,-1 0-16,1 0 0,0-1 0,-21 1 0,190 191 15,-21-22 1,-191-191-16,1-20 15,-1 21-15,1-22 0,-1 1 16,128 126 0,-106-126-16,-64-43 0,0 0 15,0-21-15,21 21 0,-42-42 32,0 0-32,0 0 0,-42-43 15,-21-42 1,63 64-16,0-22 0,0 22 15</inkml:trace>
  <inkml:trace contextRef="#ctx0" brushRef="#br0" timeOffset="2406.96">7641 7895 0,'0'0'0,"64"-63"0,-22 20 0,0 1 16,43-43-1,0 22-15,-64 42 16,-21 0-16,-21 21 16,-22 21-16,-20 0 0,-1 0 15,-20 21-15,-1 22 0,-21-22 16,-21 43-16,-21 0 0,-21-1 0,-22 22 16,1 21-16,-43-21 0,0 21 15,21 0-15,-21 21 0,22-21 0,-361 191 16,255-128-1,190-105-15,0-22 0,-85 64 16,127-84-16,1-1 0,-1 0 0,22 1 16,20-22-16,1 0 0,-43 21 15,106-42 17,1 0-32,-1-21 15,0 21-15</inkml:trace>
  <inkml:trace contextRef="#ctx0" brushRef="#br0" timeOffset="6106.89">12615 2286 0,'21'0'0</inkml:trace>
  <inkml:trace contextRef="#ctx0" brushRef="#br0" timeOffset="9181.12">12954 1905 0,'0'-21'0,"0"42"0,0-63 0,21 42 16,-21-21-16,0-1 15,0 1-15,0 0 32,0 0-1,-21 0 31,0 21-62,0 0 16,-1 0-16,1-21 0,0 21 16,0 0-16,0-22 15,0 22-15,-1-21 0,1 21 0,0-21 16,-21 21-16,21-21 15,-22 0-15,1 21 0,0-21 0,-1 21 16,1-22-16,0 1 0,-22 21 0,-42-21 16,64 0-16,-127-21 15,126 20-15,1 22 16,0-21-16,-1 0 0,-41 0 16,41 0-16,1 0 0,-43-22 31,43 22-31,-64 0 15,0 0-15,43 21 16,-1-21-16,1-1 0,-1 22 0,-20 0 16,20 0-16,-148-21 15,128 0-15,-107 0 16,85 21 0,43-21-16,-43 0 0,43 21 15,20-22-15,-20 22 0,-43 0 16,-42-21-1,84 21-15,22 0 0,-22 0 16,22 0-16,0 0 0,-22 0 0,-20 0 16,-65 0-1,86 0-15,21 0 0,-1 0 16,1 0-16,-22 0 0,22 0 0,-64 0 16,64 0-1,-22 21-15,1-21 0,21 0 0,-22 0 16,22 0-16,-22 22 0,22-22 15,-22 0-15,-41 21 16,-65-21-16,128 21 16,-22-21-16,1 0 0,21 0 0,-22 21 15,22-21-15,-64 21 16,21-21-16,43 21 0,0-21 16,-1 0-16,-63 43 0,43-43 15,21 21-15,-22-21 0,1 21 16,-128 0-1,128 0-15,-1-21 0,1 22 16,-1-22-16,-21 21 0,22-21 0,-64 21 16,0 0-1,63 0-15,1-21 0,-22 0 0,-63 21 16,85 1-16,-22-22 16,-63 21-16,-85 0 15,169 0-15,-20-21 16,20 21-16,-20-21 0,20 21 0,-21-21 15,1 22-15,-1-22 16,-63 21-16,63 0 0,1-21 16,20 21-16,-21-21 0,22 21 15,-22-21-15,-148 43 16,170-22-16,-22-21 16,22 21-16,-22-21 0,22 21 0,-1-21 0,22 21 15,-22-21-15,-84 43 16,42 20-1,64-42-15,0 0 0,-1 1 16,1-1-16,0 0 0,-1 0 0,1 0 16,0 0-16,-1 1 0,-41 20 15,41-21-15,1 0 16,21 0-16,-22 1 0,1-22 16,21 21-16,-21 0 0,20 0 0,-20 0 15,-21 22-15,-43 20 16,85-42-16,-22 22 15,22-22-15,-21 21 0,21-21 16,-85 106 0,-21-21-16,84-64 15,22 1-15,-21-1 0,0-21 16,-1 22-16,22-1 0,-21 0 0,21 22 16,-22-22-16,-20 43 15,42-22-15,-43 43 16,43-64-16,-21 1 0,20 20 15,-20-20-15,21-1 0,-21 21 0,20-20 16,1-1-16,-21 0 0,-22 128 16,1-22-1,42-85-15,0 43 16,-1-63-16,22 20 16,-21 85-1,0-42-15,0-42 0,21-1 16,0-21-16,0 22 0,-21-1 15,0-20-15,21 20 0,0-20 0,0-1 16,-22 64 0,1-64-16,0 85 15,21-63-15,0-22 0,0 0 16,0 1-16,0 62 0,0-41 16,0-22-16,0 106 15,0 1 1,0-107-16,0 0 15,0 1-15,0-1 0,0 0 0,0 106 16,21-63 0,-21-21-16,21-22 0,1 0 0,-22 1 15,0-1-15,21 0 0,-21 1 16,21-1-16,0 0 0,-21 1 16,0 62-16,64 44 15,-64-107-15,21 0 16,0 22-16,0-22 0,-21 0 15,21 1-15,0-1 0,1 22 0,-1-22 16,42 43 0,1 42-16,-22-64 15,-21-21-15,0 1 0,1 20 0,20-20 16,-21-1-16,21 64 16,1-22-16,-22-41 15,0-1-15,0 0 0,0 1 0,1-1 16,-1 0-16,63 85 15,-41-42 1,-22-43-16,0 1 0,43 63 16,-43-64-16,0 0 0,-21 1 0,42 41 15,1 43 1,-22-63-16,0-22 16,-21 0-16,21 22 0,0-22 0,0 106 15,1-105-15,-1 63 16,-21-64-16,21 0 15,0 22-15,0-22 0,-21 0 16,21 22-16,43 105 16,-43-126-16,0 20 0,0-21 15,1 22-15,41 42 0,-42-43 16,0-20-16,1-1 0,-1 21 16,21 1-16,0 42 15,1-43-15,-22-20 0,0 20 0,21 1 16,-20-22-16,-1 21 0,63 107 15,1-22 1,-43-106-16,-20 22 0,-1-22 16,0 22-16,0-22 0,64 127 15,-64-126-15,21 20 16,1 22-16,-1-22 16,-21-20-16,21-1 0,-20 0 0,20 1 15,21 62-15,22 44 16,-43-107-1,-20 0-15,41 64 0,-21-64 0,-20 1 16,41 20 0,-21-20-16,64 62 0,-63-62 15,-1-1-15,0 0 0,1-20 16,-22 20-16,106 85 16,0-21-1,-106-85-15,21 21 0,1-21 16,-22 22-16,21-22 0,43 64 15,-64-64-15,21 21 16,1-21-16,-43 0 0,21 1 16,0-22-16,0 21 0,0 0 0,22 21 15,-43-21 1,0 1 0,21-22-16,-21 21 15,0 0 1,0 0 31,21-21 62,-42 0 141,0 0-203,-1 0-31,1 0-16,0 0 0,0 21 15,-21-21-15,20-21 16,22 0-16,0 0 0,0-22 15</inkml:trace>
  <inkml:trace contextRef="#ctx0" brushRef="#br0" timeOffset="10242.7">4614 3852 0,'0'0'16,"21"43"-16,1-22 0,20 21 0,21 1 15,-20-1-15,20 0 0,149 128 16,-127-107-16,-22 22 15,22-22-15,21 22 0,-22 21 0,1-22 16,84 128-16,1 0 16,-107-106-16,1-22 15,-1 22-15,1-21 0,-1-1 0,-21 1 16,22-21-16</inkml:trace>
  <inkml:trace contextRef="#ctx0" brushRef="#br0" timeOffset="10587.51">7472 4191 0,'0'-21'15,"0"42"-15,0-84 0,0 41 0,0 1 0,0 0 16,-21 21 0,-1 0-16,-20 21 0,0 0 0,-22 22 15,-20-1-15,-1 22 0,-42-1 16,21 1-16,-169 105 16,0 64-16,105-127 15,1 21-15,0 0 0,-1-22 0,1 22 16,0 0-16,-360 191 15,126-85 1,276-170-16,43 1 0,-1-22 16,22 0-16,20 1 0</inkml:trace>
  <inkml:trace contextRef="#ctx0" brushRef="#br0" timeOffset="11171.18">4593 8043 0,'0'0'0,"0"-42"0,-21 0 0,0-1 16,21 1-16,0 0 0,0 21 0,0-22 15,0 22-15,0 0 0,21 21 0,0 0 16,0 0-16,22 0 0,-1 0 16,0 21-16,1 0 0,-1 22 15,21-1-15,1 21 0,-22 1 16,22-1-16,20 1 0,149 169 15,-148-149-15,169 192 16,-169-192-16,-1 1 16,1 0-16,-22-1 0,22-20 0,-21-1 15,-1 1-15,1-1 0,-22-20 0,106 84 16,-84-43 0,-43-63-1,-42-42 1,21 0-16,-22 0 0</inkml:trace>
  <inkml:trace contextRef="#ctx0" brushRef="#br0" timeOffset="11497.99">6943 7938 0,'0'0'0,"-22"-22"32,-20 44-32,0-1 0,-1 0 0,-189 127 15,-65 64 1,191-149 0,-21 22-16,0 0 0,0-1 0,0 22 15,22-21-15,-22-1 0,21 1 0,-21-21 16,-85 84-16,106-85 15,22-20-15,-1-1 0,0 21 0,1-20 16,20-22-16,22 21 0,-22 1 0,43-22 16,-85 42-1,85-20-15,0-22 16,0-21-16,0 0 0</inkml:trace>
  <inkml:trace contextRef="#ctx0" brushRef="#br0" timeOffset="17619.54">1693 1376 0,'0'-21'47,"21"21"-47,-21-21 15,22 21-15,-22-22 16,21 22-16,-21-21 16,21 21-16,-21-21 15,0 0-15,21 0 16,-21 0-16,0-1 0,0-20 16,0 0-1,0 21-15,0-1 0,-21 1 16,0 0-16,0 21 15,-22 0 1,-20 0-16,20 0 16,-20 21-16,21 0 15,-1 1-15,1-1 0,0 0 0,-1 0 16,1 21-16,-43 43 16,64-43-1,0-20-15,0 20 0,0 21 0,21-41 16,0-1-16,0 21 0,0 0 15,0 22 1,21-43-16,0 0 0,0-21 16,0 21-16,-21 1 0,85-22 15,-43 0 1,-21 0-16,22-22 0,-22 1 16,0 0-16,21 0 0,-20 0 0,83-43 15,-62 1 1,-1 42-16,-21-1 15,0-41-15,1 42 16,-22 0-16,21-1 0,-21 1 0,0 0 16,0 0-16,0 0 15,0 42 17,0 0-17,0 0 1,0 0-16,-21 1 0,-1 20 0,22-21 15,-21 0-15,21 0 0,-21 22 16,0-1 0,21-21-16,0 0 0,0 22 15,0-22-15,0 0 0,42 0 16,-21-21-16,1 0 16,20 0-16,0 0 15,-21 0-15,22 0 16,-22-21-16,0 21 0,21-21 0,64-64 31,-63 43-31,-22 21 16,0 0-16,-21-1 0,21-20 15,-21 21-15,21-21 16,-21 20 0,0 1-16,-21 42 31,0 1-31,0-1 15,21 0-15,-21 21 0,-1 1 16,22-22-16,-21 0 0,21 21 16,-21-21-16,21 1 0,-21 41 15,21-21 1,0-20-16,0-1 0,0-42 47,0-1-32,0 1-15,0-21 0,0 21 0,21 0 16,0-1-16,0-20 0,-21 21 16,43-21-16,-22 20 15,0 1-15,0 0 0,0 0 16,1 0-16,-1 21 0,0 0 0,21-21 16,-21 21-16,1 0 0,20 0 15,-21 21-15,0-21 16,-21 21-16,0 0 0,0 0 15,0 0-15,0 1 0,21 20 16,1 0-16,-1 1 16,0-22-16,0 0 0,0 0 15,0 0-15,1-21 0,-1 0 16,42 0 0,-42-21-16,1 21 15,-22-21-15,21 0 0,0-22 16,0 22-16,0 0 15,-21-21-15,21 21 0,1-1 0,41-62 16,-42 63 0,0-1-16,1 1 0,-1 21 15,0 0-15,0-21 0,0 21 0,0 0 16,22 0 0,-22 21-16,-21 0 15,0 1-15,0-1 16,0 0-1,0-42 48,0 0-63,0-1 16,0 1-16,0 0 15,-21 0-15,0 21 16,-1 0-16,1 0 15,0 0-15,0 0 16,0 21-16,0 0 0,21 0 16,-22-21-16,1 43 0,0-22 0,0 0 15,0 0-15,21 22 0,-21-22 16,21 21-16,-22 22 16,22-1-1,0-42-15,22 0 0,-1 1 0,0-1 16,0-21-16,64 21 15,-43-21-15,0 0 16,1 0-16,-22 0 0,0-21 16,0 0-16,22 21 0,-22-22 0,42-41 15,-42 21 1</inkml:trace>
  <inkml:trace contextRef="#ctx0" brushRef="#br0" timeOffset="18479.05">3514 1397 0,'0'0'0,"0"21"0,-22-21 16,44 0 15,-1 0-31,0 0 0,0 0 16,0 0-16,0 0 0,1-21 15,-1 21-15,0-21 0,0 21 0,-21-42 16,21 20 0,-21 1-16,0 0 0,-21 0 15,0 21 1,0 0-16,0 0 0,-1 0 0,1 0 16,0 0-16,-21 21 15,21 0-15,-1 0 0,1 1 16,0 20-16,21-21 15,-21 21-15,0 1 16,21-22-16,0 0 0,0 0 0,0 0 16,0 1-16,0-1 0,0 0 0,0 0 15,21 0-15,0-21 16,0 0-16,0 0 0,1 0 0,-1 0 16,0 0-16,0 0 15,21 0-15,-20 0 0,83-42 16,-41 0-1,-43 20-15,21 1 0,-20 0 0,20 0 16,0 0-16,-21 0 0,43-22 16,-22 22-16,1-21 15,-1 21-15,-21-1 16,0 22-16,0-21 0,1 0 0,-22 0 16,-22 21-1,1 0 1,0 0-16,0 0 0,0 0 15,0 0-15,-1 21 0,1 0 16,-21 0-16,21 1 16,0-1-16,-1-21 0,1 21 0,0 0 15,0 0-15,21 0 16,0 1-16,0-1 0,0 0 16,21 0-16,0-21 15,0 0-15,-21 21 0,22-21 0,-1 21 16,0-21-16,0 0 0,-21 22 15,21 20 1,-21-21-16,0 0 16,-21 0-16,0-21 15,0 22-15,0-22 16,-43 0-16,1 0 16,41 0-16,1 0 15,0 0-15,0 0 0,0 0 16,0 0-1,21-22 1,21 1 0,0 21-16,0-21 15,0 0-15,0 21 0</inkml:trace>
  <inkml:trace contextRef="#ctx0" brushRef="#br0" timeOffset="18834.84">4911 699 0,'0'-22'16,"0"44"-16,0-65 0,-22 43 47,22 21-47,-21 22 15,0-22-15,0 21 0,0 1 16,0-1-16,-43 43 0,43-43 16,-21 21-16,20-20 0,-20 20 15,21-20-15,-106 147 16,106-148 0,0-20-16,-1 20 0,22 21 0,-21-41 15,21-1-15,0 0 0,-21 0 16,21 0-16,21-21 15,0 0-15,1 0 16,-22-21-16,42 0 0,0-21 16</inkml:trace>
  <inkml:trace contextRef="#ctx0" brushRef="#br0" timeOffset="19056.72">4445 1249 0,'0'0'16,"-21"0"-16,0 0 0,42 0 47,0 0-47,21 0 0,-21-21 16,22 21-16,-22 0 0,21 0 15,1 0-15,-22 0 0,21-21 16,-21 21-16,22 0 0,-22 0 15,21 0-15,-21-22 0</inkml:trace>
  <inkml:trace contextRef="#ctx0" brushRef="#br0" timeOffset="19555.43">5101 1228 0,'0'21'16,"-21"0"-16,0-21 16,0 21-16,-1 0 15,1 1-15,-21-1 0,21 0 16,0 0-16,-1 0 0,22 22 16,0-22-16,-21 42 15,21-20 1,0-22-16,0 0 0,21 0 15,1-21-15,-1 0 0,0 0 0,42 0 16,43 0 0,-63-21-16,-1 21 0,-21-21 15,0 0-15,0-1 0,1 1 0,-1 0 16,-21-21-16,0 21 0,0-43 16,0 22-16,0 21 15,-21-22-15,-1 22 0,1-21 0,-21 21 16,21 21-16,0-22 0,-22 22 15,-41 0-15,20 22 16,43-22-16,0 21 16,21 0-16,0 0 0,-21 0 0,21 0 15,0 64 1,42-43-16,-21-20 16,21-1-1,1-21-15,-22 21 0,0-21 0,0 0 0,22 0 16,-22 0-16,21 0 0</inkml:trace>
  <inkml:trace contextRef="#ctx0" brushRef="#br0" timeOffset="19981.2">5546 1185 0,'0'0'0,"0"-21"0,-22 21 0,22-21 16,0 0-16,0 0 31,22 21-31,-1 0 0,21 0 0,-21 0 0,22 0 16,-22 0-16,21 21 15,0-21-15,43 42 0,-43-21 16,-20 1-16,41 41 0,-21-42 16,1 85-1,-43-21 1,0-43-16,0-21 0,0 22 15,0-22-15,0 0 0,-21 0 0,21 21 16,-22-42-16,1 0 16,21-21-1,0 0-15,0 0 16,0-21-16,21 20 0,1-20 0,20-21 16,21-43-1,-20 63-15,-22 1 0,21-21 16,43-22-16,-43 64 15,1-22-15,-1 22 0,0 0 0,1 0 16,41 0-16,-41 21 16,-1-21-16,0 21 0,-21 0 0,22 0 15,-22 0-15</inkml:trace>
  <inkml:trace contextRef="#ctx0" brushRef="#br0" timeOffset="30199.89">3217 5271 0,'21'0'31,"1"0"-31,-1 0 16,-42 0 78,-1 0-94,1 0 15,0 0 1,0 0-16,0 0 16,0 0-16,-1 0 0,22 21 15,-21-21-15,-21 0 0,21 0 16,0 0 0,42 0-1,0 0 1,0 0-16,0 0 0,22 0 0,-1 0 15,0 0-15,22 0 0,-22 0 16,22 0-16,-1 0 0,149-43 16,-64 22-1,-85 21-15,1 0 0,-1-21 0,1 21 16,-1 0-16,-20 0 0,126 0 16,-127 0-1,-20 0-15,-22 21 16,-22 0-1,1-21-15,0 0 16,0 0-16,-21 22 0</inkml:trace>
  <inkml:trace contextRef="#ctx0" brushRef="#br0" timeOffset="30530.7">3450 5419 0,'-42'0'15,"84"0"-15,-105 21 0,20-21 0,1 21 16,21-21-16,0 0 0,-1 21 16,1-21-16,0 0 0,0 0 0,21 21 15,21-21 1,0 0-16,22 0 16,-22 0-16,21 0 0,0 0 0,22 0 15,-22 0-15,22 0 0,-1 0 0,1 0 16,63-21-16,84 21 15,-147-21-15,-1 21 16,1 0-16,-1 0 0,1 0 0,-22-21 16,64 21-1,-21 0-15,-64 0 0,-42 0 32,0 0-32,-22 0 15,22 0-15,-21 0 0</inkml:trace>
  <inkml:trace contextRef="#ctx0" brushRef="#br0" timeOffset="30815.54">3387 5736 0,'0'0'0,"63"0"31,-21 0-31,43 0 0,-43 0 16,22-21-16,-1 21 0,1-21 16,-1 21-16,1-21 0,21 21 0,-22-21 15,22-1-15,105 1 16,-20 21-16,-128 0 15,-21 0-15,0 0 16</inkml:trace>
  <inkml:trace contextRef="#ctx0" brushRef="#br0" timeOffset="31728.02">3619 9292 0,'-105'0'15,"105"-21"1,0 0 0,21 0-1,21 21-15,-21-21 0,22-1 0,-1 22 16,0-21-16,22 21 0,105-42 16,-84 21-16,148 0 15,-149 21-15,-20 0 0,20 0 16,1 0-16,-21 0 0,-1 0 15,-21 0-15,22 0 0,-22 0 0,64 0 32,-85 0-32</inkml:trace>
  <inkml:trace contextRef="#ctx0" brushRef="#br0" timeOffset="32087.81">3471 9462 0,'0'0'15,"21"0"1,1 0-16,-1 0 16,0 0-16,21 0 0,1 0 0,-1 0 15,64-22-15,-43 1 0,1 21 16,-1-21-16,1 0 0,-1 21 16,128-21-1,-149 21-15,106 0 16,-105 0-16,20 0 0,-42 0 15,0 0-15,-21 21 0,0 0 16,-21-21 0,0 0-16</inkml:trace>
  <inkml:trace contextRef="#ctx0" brushRef="#br0" timeOffset="32336.68">3725 9652 0,'0'0'0,"-21"0"0,0 0 0,0 21 16,0-21-16,42 0 31,21 0-31,-21 0 16,22-21-16,-1 0 0,0 21 15,128-42-15,-128 42 16,21-22-16,1 22 0,-1 0 0,-20-21 15,20 21-15,85 0 16,-126 0-16,41 0 16,-42 0-16</inkml:trace>
  <inkml:trace contextRef="#ctx0" brushRef="#br0" timeOffset="32684.99">3514 9885 0,'0'0'0,"0"21"16,21-21-1,0 0-15,0 0 16,21 0-16,-20-21 0,41 21 16,-21-21-16,1 21 0,20-21 0,1-1 15,-1 1-15,1 0 0,169-42 16,-170 63-16,170-64 16,-170 64-16,1 0 0,63 0 15,-85 0-15,1 0 0,20 0 16,-42 21-1</inkml:trace>
  <inkml:trace contextRef="#ctx0" brushRef="#br0" timeOffset="42652.07">1609 2159 0,'0'0'16,"-22"0"-16,1 0 31,42 0 0,1 0-31,-1 0 0,0 0 16,0 0-16,0 0 0,0 0 16,43 0-1,-22 0-15,1 0 0,62-21 16,-62 21-16,20-21 0,128 21 16,42 0-1,-149 0-15,1 0 16,0 0-16,-1 0 0,1 0 0,0 0 15,105 0-15,22 0 16,21 0-16,-128 0 16,1 21-16,0-21 0,148 0 15,-148 0-15,21 0 0,21 0 16,233 0 0,-21 0-1,-127 0-15,-127 0 16,21 0-16,63 0 0,-105 0 0,-22 0 15,128 0 1,-64 0 0,-106 0-16,0 0 0,0 0 15,0 0-15,-21-21 16,-21 21 0,0-21-1,0 21-15,-21 0 0</inkml:trace>
  <inkml:trace contextRef="#ctx0" brushRef="#br0" timeOffset="43675.42">1312 2265 0,'0'21'0,"21"-21"0,1 0 16,-1 0-16,0 0 0,0 0 16,0 0-16,0 0 0,1 0 15,62 0 1,1 0-16,-64 0 16,64 0-16,-43 0 0,0 0 15,22 0-15,-22 0 0,22 0 16,-22 0-16,170 0 15,-64 0-15,-63 0 16,-1 0-16,86 0 0,-86 0 16,1 0-16,0 0 0,-1 0 15,1 0-15,0 0 0,-1 0 16,22 0-16,190 0 16,-190 0-16,0 0 0,0 0 15,0 0-15,0 0 0,253 0 16,-253 0-16,21 0 15,-21 0-15,0 0 0,106 0 16,-107 0-16,1 0 0,191 0 16,-65 0-1,-147 0-15,-21 0 16,-1 0-16,1-21 0,-1 21 16,106 0-1,-63 0-15,-63 0 16,-1 0-16,43 0 0,-64-21 15,21 21-15,-21 0 0,43 0 16,20 0 0,-62 0-16,-1 0 0,0 0 15,0 0-15,21 0 16,-20 0 0,-1 0-16,-21-21 15,-21 21 16</inkml:trace>
  <inkml:trace contextRef="#ctx0" brushRef="#br0" timeOffset="43887.3">7048 2307 0</inkml:trace>
  <inkml:trace contextRef="#ctx0" brushRef="#br0" timeOffset="52210.04">4530 4022 0,'-22'0'0,"22"-21"0,-21 21 31,0 0-16,21 21 1,0 0-16,0 0 0,0 0 16,21 22-16,0-22 0,1 21 0,20-21 15,43 64-15,42 21 16,-64-64-16,1 0 0,-1 22 16,1-1-16,20-20 0,-20 41 0,169 107 31,21-1-31,-170-126 15,1-1-15,63 64 0,-84-84 16,20 20-16,170 170 16,-190-169-1,42 41-15,-64-62 0,0-1 16,1 0-16,-1 1 0,0-22 0,64 64 16,-64-64-16,22 0 15,-22 0-15,-21-21 0,1 0 16,-1 0-16,0 0 0,42 0 15,-41 0-15,-22-42 16,0 21-16,21-1 16</inkml:trace>
  <inkml:trace contextRef="#ctx0" brushRef="#br0" timeOffset="52634.85">6667 4085 0,'-21'21'16,"42"-42"-16,-84 64 0,21-22 0,-1 21 0,1-21 16,-64 64-16,21-43 15,22 1-15,-22 20 0,1 1 0,-22-1 16,21 22-16,-21-1 0,0 1 15,1 0-15,-192 190 16,191-169-16,-84 63 16,-1-21-16,22-21 15,106-63-15,-22-1 0,21-20 16,1-1-16,21 0 0,-22 1 0,-63 62 16</inkml:trace>
  <inkml:trace contextRef="#ctx0" brushRef="#br0" timeOffset="53479.25">6413 7959 0,'0'0'0,"-21"0"0,0 0 16,0 0-16,-21 21 0,-43 21 15,43-21-15,-1 22 0,-20-22 0,-22 21 16,22 1-16,-22-1 0,0 0 0,-275 149 16,191-107-1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0:04:43.4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8276 1058 0,'0'0'0,"0"-21"15,0 42 32,21 1-47,-21 20 0,0 0 16,0 1-16,0-1 0,0 85 15,0-42-15,0 84 16,0-84-16,-21-1 0,21 1 0,-21 0 16,0-1-16,21 1 0,0-22 15,0 22-15,0-21 0,0-1 0,0 43 16,0-43-16,0-20 0,0-22 16,0 21-16,0-21 0,0 1 15,0-1-15,0-42 31,0-22-31,0 22 16,0-21-16,0-1 0</inkml:trace>
  <inkml:trace contextRef="#ctx0" brushRef="#br0" timeOffset="414.76">8001 1651 0,'0'0'16,"-21"-21"-16,0-21 0,-1 20 16,1-20-16,21 21 0,0 0 0,0-64 15,0 22 1,21 41-16,1 1 0,20-21 16,-21 21-16,21 0 0,1-22 15,20 22-15,-20 0 0,20 0 0,149-43 16,21 64-1,-170 21 1,1 1-16,-22-1 0,0 0 0,22 64 16,-64-22-16,0-21 15,-43 22-15,22-1 0,-42 1 0,-1 21 16,22-22-16,-22 1 0,1-1 16,-1 1-16,-105 63 15,106-43 1,20-63-16,1 22 0,42-22 15,-21-21-15,42 0 32,0 0-17,0 0-15,0-21 16</inkml:trace>
  <inkml:trace contextRef="#ctx0" brushRef="#br0" timeOffset="1017.41">9038 2328 0,'169'0'16,"-338"0"0,360 0-16,-170-21 0,0 0 0,0 0 15,0 0-15,-21 0 16,0-1-16,0 1 0,-21-63 15,-42 62 1,41 1-16,-41 21 16,21 0-16,-1 0 0,1 0 0,0 21 15,-1 1-15,-105 62 16,106-41-16,-1-1 0,1 0 16,0 22-16,21-22 0,-22 64 15,43-64-15,0 1 0,0-1 16,0 21-16,21 1 15,1-43-15,41 0 16,-42-21-16,22 0 16,-22 0-16,21 0 0,0 0 0,-20-21 15,62-42 1,-41 20-16,84-84 16,-85 85-16,0-22 0,-21 22 0,22 0 15,-22-1-15,21-62 16,-42 62-1,0 64 1,0 1 0,0-1-16,0 21 0,-21 0 0,21 1 15,0-1-15,0 43 16,0-43-16,0 0 0,0-20 0,0 20 16,0 0-16,0-21 0,0 1 15,0 20-15,21-21 0,0 0 16,1 0-16,-1-21 0,0 0 15,0 0-15,0 0 0,0 0 0,43-42 16,-43 42 0</inkml:trace>
  <inkml:trace contextRef="#ctx0" brushRef="#br0" timeOffset="1403.19">9588 2434 0,'0'-42'0,"0"84"0,0-105 0,0 42 0,0-1 16,0 1-16,0 0 0,0 0 15,22 0-15,-1 0 0,42-22 16,-20 43-16,-1 0 16,0-21-16,1 21 0,-1 0 0,0 0 15,1 0-15,-1 21 0,-21 0 0,43 43 16,20 42 0,-84-43-16,0-20 0,0-1 15,0 0-15,0 1 0,0-1 16,0 43-16,-42-22 15,21-42-15,0 0 16,-1-21-16,1 0 16,21-21-16,0 0 0,0 0 15,0-21-15,0 20 0,0-20 16,21 0-16,1-22 0,-1 22 0,0-22 16,0 22-16,-21 0 15,21-1-15,64-41 16,-64 41-16,21 22 0,-20 0 15,-1 21-15,0 0 0,42 0 16,1 0 0,-43 0-16,0 0 0,0 0 15,-21 21-15</inkml:trace>
  <inkml:trace contextRef="#ctx0" brushRef="#br0" timeOffset="1790.97">10583 2625 0,'0'21'0,"0"-42"0,0 63 16,21-42-16,1 0 0,-1 0 16,0 0-16,0-21 0,21 0 15,-20 21-15,-1-21 0,0-1 16,21-20-16,-21 21 0,22-43 16,-22 43-16,-21 0 0,21-21 15,-21-1-15,0 22 0,-21 0 16,0 0-16,0 21 0,-1 0 15,-20 0 1,21 0-16,0 0 0,0 21 0,-1 0 0,1 22 16,0-22-16,0 21 15,21 0-15,-21-20 0,0 20 0,21 0 16,-22 1-16,22-1 0,0-21 16,0 21-16,0-20 0,0-1 0,0 0 15,22 0-15,-1-21 0,0 21 0,85-21 16,-22 0-1,-41 0-15,20 0 0,85-63 16,-105 42 0,-1-1-16,0 1 0,1-21 0,-1 0 15,22-43-15</inkml:trace>
  <inkml:trace contextRef="#ctx0" brushRef="#br0" timeOffset="2262.69">11472 2286 0,'0'0'15,"0"-21"-15,0 0 16,-21 21-16,0 0 0,0 21 15,21 0-15,-21 0 16,21 0-16,-22 22 0,22-22 16,0 21-16,-21-21 0,21 22 0,0 20 15,0 1 1,0-22-16,0-21 0,0 22 0,0-22 16,0 0-16,0 0 0,0 21 15,0-20 1,0-44 15,0 1-31,0 0 16,0 0-16,0 0 0,0 0 0,0-22 15,0-20-15,0 20 16,21 1-16,1 0 0,-1-1 16,0 1-16,85-43 0,-85 43 15,21 42-15,1-21 0,-1 0 16,-21 21-16,85 0 15,-43 42 1,-41-21-16,-1 0 0,0 43 16,-21-43-16,0 21 0,0 85 15,-21-105-15,-43 83 16,43-20 0,0-64-16,21 0 0,0 1 15,0-1-15,21-21 31,0-21-15,0-1-16,1 1 0,-1 0 0,0-21 16,0-1-16</inkml:trace>
  <inkml:trace contextRef="#ctx0" brushRef="#br0" timeOffset="2584.53">12467 1757 0,'21'-42'0,"-42"84"0,42-127 15,-21 43-15,0 21 0,21 0 16,-21-1-16,0 44 31,0 20-31,0-21 0,0 21 16,0 22-16,0-22 0,-21 22 0,0-1 16,0-20-16,0 20 0,0 1 0,-1-1 15,1 1-15,-21 84 16,42-85-16,0-20 0,-21 20 0,21-21 15,0 22-15,0-22 0,0-21 16,0 43-16,0-43 16,0 0-16,21-21 0,-21 21 0,21-21 15,0 0-15,0 0 0,1 0 16,20 0-16,-21-21 0,43 0 16,-1-42-16,-42 41 0,0-20 15,22 0-15,-22-1 0</inkml:trace>
  <inkml:trace contextRef="#ctx0" brushRef="#br0" timeOffset="2803.46">12277 2223 0,'-64'0'0,"128"0"0,-170 0 0,63 0 16,22 0-16,0 0 0,42 0 16,0 0-16,1 0 15,20 0-15,0 0 0,1 0 16,20 0-16,-21 0 0,22-22 0,-22 22 15,149 0-15,-85-21 16,-64 21-16,0 0 16,43 0-16,-64 0 0,0-21 15,22 21 1</inkml:trace>
  <inkml:trace contextRef="#ctx0" brushRef="#br0" timeOffset="3755.74">11261 3747 0,'0'0'0,"0"-22"15,21-20-15,-21 21 0,0 0 16,0 0-16,0 42 31,0 21-31,0-21 0,0 22 16,0-1-16,-21 0 15,-1 22-15,-41 105 0,42-105 0,-22 20 16,1 1-16,0 0 16,-1-1-16,-20 86 0,21-86 15,20-20-15,1 20 0,21 22 16,21 21-1,22-106-15,-22 22 0,42-22 16,-20 0-16,20 0 0,22-21 0,-22 21 16,22 1-16,-21-22 0,105 21 15,-84-21-15,-1 0 0,22 0 16,-21 0-16,21 0 0,-22 0 0,149-43 16,-21 1-1,-170 21-15,0 0 16,1 0-16,-1-1 0,-21 1 0,0 0 15,-21 0-15,0 0 0,0 0 16,0-1-16,-21 1 0,0 0 16,-21 0-16,21 0 0,-1 0 0,-20-1 15,21 1-15,0 21 0,-22 0 16,22-21-16,-42 21 16,63-21-16,21 21 31,0 0-31,43 0 0,-43 21 15,21-21-15,-21 21 0,22 0 16,-22 22-16,0-22 0,0 21 0,-21-21 16,21 22-16,-21-1 0,0 0 15,0 1-15,-21-1 0,0 0 16,0-20-16,-22 20 0,22 0 0,-42 22 16,42-43-16,-22 21 15,22-21-15,21 1 0,0 20 16,21-42-1,0 0-15,1-21 16,-1 0-16,21-1 0,-21 1 0</inkml:trace>
  <inkml:trace contextRef="#ctx0" brushRef="#br0" timeOffset="4051.57">13801 4678 0,'0'0'0,"0"-21"0,0 0 0,-43-22 16,22 43-1,0 0-15,0 0 0,0 21 16,-1 1-16,1-1 0,-21 63 16,0-20-16,20-1 0,-20 1 15,21-22-15,0 22 0,0-1 0,-1-20 16,22-1-16,0 0 0,0 1 0,0-22 15,22 0-15,-1 0 0,21 21 16,0-20-16,1-22 16,20 0-16,-20 0 0,20 0 15,-21-22-15,1 1 0,20 0 16,-20 0-16,20 0 0,-21 0 0</inkml:trace>
  <inkml:trace contextRef="#ctx0" brushRef="#br0" timeOffset="4573.79">14457 4360 0,'0'0'0,"0"-21"0,0 0 0,0 0 0,0 0 15,-21 21-15,-1 0 16,22 21-16,0 21 0,-21-21 16,0 85-16,0-21 15,0 63 1,0-84-16,21-22 0,-22 21 15,22 1-15,0-22 0,0 1 16,-21 84 0,21-43-16,0-63 0,0 1 15,0-44 17,0 1-17,0 0-15,0-21 16,0 21-16,0-43 0,0 22 15,0-1-15,21 1 0,1 0 16,-1-1-16,21 1 0,-21 0 16,22-1-16,-1 22 0,0 0 0,85-42 15,-63 63 1,-22 0-16,0 0 0,-20 21 0,-1-21 16,0 21-16,0 21 0,-21-21 15,0 22-15,0-1 0,0 0 0,0 1 16,0-1-16,0 0 0,0-20 15,0 20-15,0 0 0,-21-21 16,21 1-16,-21-1 0,21 0 0,-21 0 16,21 0-16,0-42 31,0 0-15,21 0-16,0 0 0</inkml:trace>
  <inkml:trace contextRef="#ctx0" brushRef="#br0" timeOffset="4821.64">15261 4699 0,'0'0'0,"0"21"47,0 0-47,0 1 0,0-1 15,0 21-15,0-21 0,-21 22 0,21-1 16,-21 0-16,0-21 0,21 22 0,0-1 15,-22 0-15,1 22 16,21-43-16,0 0 16,21-42 15,-21 0-31,22 0 16,-22 0-16,21-43 0</inkml:trace>
  <inkml:trace contextRef="#ctx0" brushRef="#br0" timeOffset="5173.45">15325 4360 0,'0'0'0,"-43"-21"0,22 21 0,-42 0 16,41 64 0,1-64-16,21 21 15,0 0-15,0 0 0,21 0 16,1-21-16,62 0 31,1 0-31,-22-21 16,-41 0-16,-22 0 15,21-21 1,-21-22 0,-21 22-16,-1 21 0,1-1 15,0 22-15,0 0 0,0 0 16,0 22-16,-1-22 15,22 21-15,-21 21 16,21-21-16,0 22 16,0-22-16,0 0 15,21-21-15,1 0 0,-1 0 0,0 0 16</inkml:trace>
  <inkml:trace contextRef="#ctx0" brushRef="#br0" timeOffset="5459.28">15833 4085 0,'0'0'0,"0"21"15,0 1-15,0-1 0,0 21 16,0-21-16,-22 22 16,22 20-16,0 22 0,-21-22 15,0-20-15,21 20 0,0 1 0,0-1 16,-21-21-16,21 128 15,-21-64 1,21-64-16,0 0 0,0 22 16,0-43-16,0 0 0,0 0 15,0 0-15,0-42 32,0 0-32,0 0 0,21 0 15,0 0-15</inkml:trace>
  <inkml:trace contextRef="#ctx0" brushRef="#br0" timeOffset="6074.92">16679 4932 0,'0'0'16,"21"0"-16,-21-21 0,22 0 15,-22-1-15,0 1 0,0 0 0,0 0 16,0 0-16,-22 21 0,-20 0 16,21 0-16,0 0 0,-22 0 15,1 0-15,21 0 0,-21 0 16,-1 21-16,1 0 0,21 21 0,-22-20 0,-20 41 16,42-21-1,0 1-15,-1-1 0,1 0 0,0 22 16,21-43-16,0 21 0,0-20 15,0-1-15,0 0 0,21 0 16,43 21-16,42-20 16,-85-22-16,21 0 15,0 0-15,1 0 0,-1-22 16,64-41 0,-64 42-16,1-22 0,-1 1 15,0 0-15,1-85 0,-1 42 16,-21 22-16,21-107 0,-42 107 15,0-22-15,22 0 0,-22-63 16,0 0 0,0 106-16,0 21 0,-22-1 15,1 22-15,0 22 0,0-1 16,0 21-16,21-21 0,-21 22 16,-1-1-16,1 21 0,0-20 0,0 20 15,21 1-15,0-1 0,0 1 16,0-1-16,0 1 0,0 126 15,0-147-15,21-1 16,-21 0-16,21-21 0,0 22 16,1-22-16,-1 21 0,0-42 15,0 21-15,0-21 16,0 0-16,1 0 16,-1-21-16,0 0 0,0 0 15,0 0-15</inkml:trace>
  <inkml:trace contextRef="#ctx0" brushRef="#br0" timeOffset="6219.19">17187 5165 0,'0'0'0,"0"21"15,-21 0-15,21 0 0,-21-21 16,21 21-16,0 1 16,-21-22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0:12:24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2646 0,'0'-21'47,"0"0"-31</inkml:trace>
  <inkml:trace contextRef="#ctx0" brushRef="#br0" timeOffset="732.12">2307 1482 0,'0'0'15,"0"-21"-15,-21-22 0,21 22 0,-21-21 16,21-1-16,-21 22 0,21-21 15,0 0-15,0-1 0,0 22 0,0-21 16,0 21-16,0-22 0,0 22 0,0 0 16,0 0-16,0 42 31,0 0-31,0 21 16,21 1-16,-21-1 0,21 0 15,-21 1-15,0 20 0,0-20 16,0 20-16,0 1 0,0-22 15,0 21-15,0 1 0,0-22 0,0 22 0,0-22 16,0 64 0,0-64-16,0-21 0,-21 1 15,21-1-15,0-42 32,0-1-32,0 1 0,0 0 15,21-21-15</inkml:trace>
  <inkml:trace contextRef="#ctx0" brushRef="#br0" timeOffset="1449.9">2709 1376 0,'0'0'0,"43"-21"0,-22 0 15,0-1-15,0 1 0,0 21 16,0-21-16,1 21 0,-22 21 31,0 0-31,0 22 16,0-22-16,0 21 0,0 1 15,-22-1-15,22 0 0,0 1 16,0-1-16,0 106 16,0-106-16,22 22 15,-1-22-15,0-21 0,0 22 16,0-22-16,-21 0 0,21-21 16,1 0-16,-1 0 15,21 0 1,-21-42-16,-21 21 0,0-85 15,0 63-15,0 1 16,-21 0-16,0-1 0,0 1 16,-43-85-1,1 42 1,42 43-16,21-21 16,21 41-16,0 1 0,21 0 15,1 0-15,105-43 16,-85 64-16,128 0 15,-85 22 1,-64-1-16,21 42 16,-41-20-16,-22-22 0,0 21 0,0 0 0,0 1 15,-22 20-15,1-20 0,0-1 16,0 21-16,0-20 0,21-1 0,0-21 16,0 22-16,0-22 0,21 21 15,0-21-15,0 0 16,22-21-16,-22 0 0,21 0 15,0 0-15,1-21 0,-1 0 0,0 0 16,1 0-16,-1 0 16,-21-22-16,43-20 0,-22 20 15,-42-20-15,0 21 0,0-1 0,0 1 16,0 21-16,-63-85 16,-22 64-16,43 20 15,-1 1-15,1 21 0,21 0 0,-22 0 16,1 0-16,21 0 0,-21 0 15,20 21 1,22 1-16,0-1 0,0 0 16,22 0-16,-1 0 0,63 0 15,1-21 1</inkml:trace>
  <inkml:trace contextRef="#ctx0" brushRef="#br0" timeOffset="1899.64">5313 1207 0,'0'0'0,"21"-22"0,21 1 15,-21 0-15,1 0 0,-1 0 0,-21 0 16,0-1-16,0 1 0,-21 21 16,-22 0-16,22 0 15,0 0-15,-21 21 0,-1-21 16,1 22-16,0-1 0,-1 21 0,22-21 15,-21 0-15,21 1 0,-1 20 16,1-21-16,21 0 0,0 64 16,21-64-16,1 21 15,-1-20-15,0-1 0,42 42 16,-20-42-16,-1 22 0,0-1 16,1-21-16,-22 22 0,0-22 15,0 21-15,0 0 0,-21 1 16,0-22-16,-21 0 0,-21 0 15,-43 0-15,43-21 0,-22 0 16,22 0-16,-21 0 0,-1 0 16,-63 0-16,85 0 0,-1 0 15,-62-42-15,83 21 16,-20-21-16,21 20 0,0-20 16,21-21-16,0 41 15,0-20-15,42 21 0,-21 0 0,22 0 16,-1-22-16,0 22 0,22 0 15,-22-21-15</inkml:trace>
  <inkml:trace contextRef="#ctx0" brushRef="#br0" timeOffset="2165.48">6075 783 0,'0'0'0,"0"-21"0,0 0 16,0 42 15,0 21-31,-21-20 16,-1 20-16,1 21 15,21 1-15,-63 126 0,42-126 16,-1-1-16,-20 128 16,0-22-1,42-42 1,0-106-16,0 22 0,21-43 0,0 21 15,0-21-15,0 0 16,1-21-16,-22-22 16</inkml:trace>
  <inkml:trace contextRef="#ctx0" brushRef="#br0" timeOffset="2356.39">5546 1503 0,'0'0'0,"-106"0"31,106 21-31,21-21 32,21 0-32,1 0 0,-1 0 0,0 0 15,22 0-15,-1 0 0,-20-21 16,20 21-16,1-21 0,-1 0 0,-21 21 16,1-22-16,-1 22 15,0 0-15,-20 0 0</inkml:trace>
  <inkml:trace contextRef="#ctx0" brushRef="#br0" timeOffset="2703.19">6138 1503 0,'0'21'16,"0"-42"-16,-21 42 0,21 0 0,0 0 15,0 1 1,21-22-16,0 0 0,1 0 16,-1 0-16,0 0 0,0 0 0,21-22 15,-20 22-15,20-21 0,0 0 0,-21 0 16,22 0-16,-22 0 0,42-22 15,-63 22-15,0 0 16,0 0-16,0 0 0,-21 21 16,0 0-16,0 0 0,-21 0 15,20 0-15,-20 0 0,21 0 16,-64 84-16,43-41 16,21-1-16,21 43 0,-21-43 15,21-21-15,0 21 0,0 1 16,0-22-16,21 42 0,21-41 15,-21-22-15,0 21 0,22-21 16,-1 0-16,0 0 0,1 0 0,20 0 16,-20-21-16,-1-1 0,0 1 15,1 0-15,-1 0 0,43-64 16,-64 64-16</inkml:trace>
  <inkml:trace contextRef="#ctx0" brushRef="#br0" timeOffset="2940.06">6943 1355 0,'21'-21'0,"-42"42"0,42-64 16,-21 22-16,0 0 0,0 42 31,0 0-31,-21 1 0,-1 20 16,1 43-16,0-43 0,0 21 15,21 64-15,0-63 0,-21 21 16,21-22-16,0 22 16,0-22-16,0 22 0,0 42 15,21-64-15,-21 1 0,21-1 0,-21 1 16,21-22-16,-21 1 0,0-1 0,0 0 15,0-21-15,0 1 0,0-1 16,0 0-16,0 0 0,0-42 16,0 0-1,0 0-15,0-1 0,0-20 0</inkml:trace>
  <inkml:trace contextRef="#ctx0" brushRef="#br0" timeOffset="3231.89">6879 1566 0,'0'-42'0,"0"84"0,0-105 16,0 21-16,0 20 0,0 1 0,21 0 16,22-21-1,62-1-15,-62 43 16,-1 0-16,0 0 0,1 0 16,-1 0-16,0 22 0,-20-22 0,-1 21 15,0 0-15,-21 64 16,-64 20-1,22-62-15,0-22 0,-1 21 16,1-21-16,-21 1 0,-86 41 16,107-42-1,63-21 17,0-21-32,1 21 0,20-21 0,0 0 15,-21 0-15</inkml:trace>
  <inkml:trace contextRef="#ctx0" brushRef="#br0" timeOffset="3579.69">7853 1418 0,'0'0'15,"42"-21"-15,-21 0 0,22 21 0,-22-21 16,0 21-16,-21-21 0,-21 21 31,-22 0-31,22 0 16,-21 0-16,-64 42 15,21 21 1,64-41-16,21 41 16,0-42-16,0 0 15,21 1-15,1-1 0,-1 0 0,85 21 16,21 1 0,-106-22-16,0 0 15,0 0-15,0-21 0,-21 21 0,0 0 16,0 1-16,0-1 0,-21-21 15,-85 63 1,64-63-16,-43 21 0,43-21 0,-22 22 16,22-22-16,0 0 15,-64 0-15,64 0 16,20 0-16,1 0 0,0 0 0</inkml:trace>
  <inkml:trace contextRef="#ctx0" brushRef="#br0" timeOffset="4140.42">3704 3408 0,'0'0'0,"-42"-21"0,-1 21 16,1-21-16,0-1 0,-1 22 15,22-21-15,-21 0 0,21 21 16,0 0-16,21-21 0,-22 21 0,44 0 31,-1 0-31,21 0 0,0 0 16,22 0-16,21 0 0,211 0 15,-169 0-15,21 0 16,0 0-16,22 0 0,-1 0 0,21 0 16,191 0-16,0 0 15,-169 0-15,-21 0 0,211 0 16,-212 0-16,-20 0 0,316 0 15,-62 0 1,-297 0 0,-21 0-16,-22 0 0,1 0 0,-22 0 0,-20 0 15,-1 0-15,0 0 16,1 0-16,-43 21 16,-21-21-1,-1 0-15,1 0 0,0 21 16,-21-21-16,-43 21 15,43-21-15,-22 22 0,1-22 0</inkml:trace>
  <inkml:trace contextRef="#ctx0" brushRef="#br0" timeOffset="4553.96">3852 4403 0,'-84'21'0,"168"-42"0,-253 63 0,84-21 15,22-21-15,-1 21 0,22-21 0,21 0 16,0 0-16,63 0 16,0 0-16,1 0 0,105 0 15,42 0 1,-84 0-16,148-21 15,-106 21-15,0 0 0,22-21 0,20 21 16,1-21-16,-1 21 0,22 0 16,211 0-16,-211-21 0,232 21 15,-232 0-15,381 0 16,-403 0-16,-20 0 16,-1 0-16,-21 0 0,-21 0 0,0 0 15,-21 0-15,-21 0 0,-22 0 0,1 0 16,-1 0-16,-42 0 15,-42 21-15,-21-21 16,21 21-16,-22-21 0,1 21 0,-22 0 16,1-21-16,-64 22 15</inkml:trace>
  <inkml:trace contextRef="#ctx0" brushRef="#br0" timeOffset="4973.72">3789 5821 0,'0'0'16,"-85"42"-16,-21 1 0,22-1 0,-1-21 0,-63 43 16,84-22-16,22-21 15,0 0-15,-1 0 0,22 22 16,42-22-16,22-21 15,20 0-15,22 0 0,253 0 16,-189 0-16,-1 0 16,42 0-16,1 0 0,20 0 0,-20 0 15,42 0-15,-22 0 0,22 0 16,191 0-16,-213 0 0,1 0 16,0 0-16,-22 0 0,1 0 0,-22 0 15,0 0-15,106 0 16,64 0-1,-254 0-15,-1 0 0,22 0 16,-85 0-16,22 0 0,-64 0 31,-22 0-31,22 0 16,-21 0-16,-1 0 0,1 0 0,-148 21 16</inkml:trace>
  <inkml:trace contextRef="#ctx0" brushRef="#br0" timeOffset="5400.48">2794 7620 0,'0'0'0,"-106"42"0,0-20 15,22 20-15,20-21 0,-42 21 16,106 1 0,21-43-16,43 0 0,21 0 15,-1 0-15,22 0 0,0 0 0,21 0 16,21 0-16,0 0 0,0 0 0,360 0 16,-317 0-1,-1 0-15,1 0 0,21 0 16,-22 0-16,22 0 0,-1 0 0,403 0 15,-423-21-15,-1 21 16,1 0-16,147 0 16,-62-22-16,-149 22 0,0 0 15,63 0-15,-105-21 0,-22 21 16,1 0-16,-22 0 0,-21 0 16,0 0-16,-42 0 15,-63 0 1,41 0-16,1 0 0,-106 0 15,84 0-15,-20 21 0,-22-21 16,0 22-16</inkml:trace>
  <inkml:trace contextRef="#ctx0" brushRef="#br0" timeOffset="5832.23">2201 9250 0,'0'0'0,"-84"42"15,-43 1-15,63-22 0,22 0 16,21 0-16,-1 0 0,22 0 16,22 1-16,-1-1 0,21-21 15,0 21-15,22-21 0,21 0 16,-1 21-16,22-21 0,21 0 0,0 21 15,21-21-15,170 0 16,-149 0-16,22 0 0,-1 0 0,191 0 16,254-21-1,-402 21-15,-21-21 0,-1 21 0,1-21 16,-22 21-16,22-21 0,-43 21 16,22-22-16,-22 22 0,128-21 15,-149 21-15,-42-21 0,-1 21 16,86-21-16,-128 0 0,-20 21 15,41 0-15,-41 0 16,-86 0 0,22 0-16,-21 0 0,0 0 15,-1 0-15,-20 0 0,-1 0 16,1 0-16,-22 0 0,0 21 0</inkml:trace>
  <inkml:trace contextRef="#ctx0" brushRef="#br0" timeOffset="6285.97">1460 11176 0,'-21'42'0,"42"-84"0,-42 127 0,21-64 16,0 21-16,0-21 0,21 22 0,22-22 0,-1 0 15,22 21-15,-1-20 0,22-1 16,21 0-16,126 0 16,-83 0-16,168-21 0,-148 21 15,22-21-15,-1 0 0,1 0 16,21 0-16,423-21 15,-403 0-15,-20 21 0,233-42 16,-213 21-16,-20-1 0,0 22 16,-1-21-16,1 0 0,0 21 0,169-42 15,-212 42-15,149 0 16,-170-21-16,-21 21 0,106 0 16,-128 0-16,-41 0 0,-1 0 0,1 0 15,-22 0-15,-21 0 16,1 21-16,-22 0 0,-22-21 15,1 21-15,-21-21 0,0 21 0,-1-21 16,-105 21-16</inkml:trace>
  <inkml:trace contextRef="#ctx0" brushRef="#br0" timeOffset="6713.72">1863 12594 0,'0'0'0,"-22"21"0,1-21 0,21 43 16,170 20 15,-86-42-31,1-21 0,0 22 0,42-22 0,-22 0 15,22 0-15,22 0 0,-22 0 16,42 0-16,-21 0 0,21 0 0,22 0 16,-22 0-16,212 0 15,424 0 1,-615 0-16,22-22 0,-1 22 16,1 0-16,190 0 0,-190-21 15,-22 21-15,551 0 16,-275-21-1,-318 21-15,-21 0 0,0 0 16,-42 0-16,21 0 0,-22 0 16,-20 0-16,-22 0 0,0 0 0,1 42 15,-128-20 1,43-22-16,-1 21 0</inkml:trace>
  <inkml:trace contextRef="#ctx0" brushRef="#br0" timeOffset="7213.44">2561 14245 0,'0'0'0,"-63"0"0,-1 21 0,-21 22 16,43-22-16,21-21 0,0 21 15,21 0-15,21-21 0,169 43 16,-20-43 0,-86 0-16,43 0 15,-21 0-15,21 0 0,21 0 0,487 0 16,-275 0-1,-169-22-15,-1 22 16,1-21-16,20 21 0,1 0 0,0-21 16,402 0-1,-22 21-15,-401 0 16,-22 0-16,127 0 0,-147 0 16,-22 0-16,-22 0 0,86 0 15,-43 21 1,-106-21-16,1 21 0,-22-21 0,0 21 15,-21 1-15,0-1 0,0 0 16,-21 0-16,0 0 0,0-21 0,-1 21 16,-20 1-16,21-22 0,-21 21 15,20 0-15,-41-21 0,21 21 0,-64 0 16,42-21-16</inkml:trace>
  <inkml:trace contextRef="#ctx0" brushRef="#br0" timeOffset="7640.19">2201 16044 0,'0'0'0,"43"22"0,20-22 0,85 0 16,-63 0-16,0 0 0,42 0 16,-22 0-16,22 0 0,22 0 0,-1 0 15,190-22-15,-168 22 16,20 0-16,1-21 0,-1 21 0,212 0 15,-190-21-15,-21 21 0,20-21 16,1 21-16,190 0 16,148-21-16,-380 21 15,126-21-15,-169 21 16,-21 0-16,0-22 0,0 22 0,-22 0 16,-20 0-16,-1 0 0,22-21 15,-64 21-15,-21-21 0,0 0 16,-21 0-16,0 0 15,-22-22-15,1 22 0</inkml:trace>
  <inkml:trace contextRef="#ctx0" brushRef="#br0" timeOffset="7849.08">3852 10393 0,'0'0'0,"21"-148"0,1-22 0,-1 22 16,0-21-16,42-149 16,-41 170-16,-1-21 0,0-127 0</inkml:trace>
  <inkml:trace contextRef="#ctx0" brushRef="#br0" timeOffset="8739.62">3408 3429 0,'0'0'16,"42"-42"-16,-21 21 0,22-22 0,-22 1 0,21 0 16,-21 20-16,-21 1 0,0 0 15,0 0-15,-21 21 16,0 0-16,-21 21 16,-1 21-16,1-20 0,-22 20 15,22 21-15,-21-20 0,-1 20 0,22 1 16,-22-1-16,22 1 0,0-1 15,-22 22-15,22 0 0,-64 126 16,64-105-16,-22 0 16,22 21-16,-22 21 0,1 0 0,20-21 15,-20 21-15,21 22 0,-1-22 16,1 0-16,0 0 0,-64 297 16,85-297-16,-1 0 15,22 21-15,0-20 0,-21-1 0,21 21 16,0 170-16,0 42 15,0-191-15,0 1 0,21-1 16,-21 1-16,22-1 0,-1 1 0,-21-1 16,42 212-1,-21 1-15,0-213 0,1 22 16,-22-1-16,42 213 0,-21-213 16,-21 1-16,42 211 15,-20-211-15,20 190 0,0-211 16,-21 20-16,1-20 15,20 21-15,0-22 0,-21 1 0,64 168 16,-43-168-16,-20-22 0,20 1 16,0-1-16,1 0 0,20 128 15,-21-170-15,-20 0 0,83 190 16,-62-232-16,-22-22 16,21 1-16,1-1 0,20-20 15,-21-43-15,-20-22 0,20 1 16</inkml:trace>
  <inkml:trace contextRef="#ctx0" brushRef="#br0" timeOffset="10139.53">3683 3514 0,'0'0'0,"0"-21"31,21 21-31,21 0 15,1 0-15,-1 0 0,22-22 0,-1 22 16,22-21-16,-1 21 0,43-21 16,0 0-16,22 21 0,147-42 15,-127 20-15,22 1 16,20 0-16,1-21 0,0 21 0,42-1 16,0 1-16,-21 0 0,21 0 15,0 21-15,0-21 0,-22 0 0,1 21 16,-21 0-16,0-22 0,-1 22 0,-41 0 15,-1 0-15,0 0 0,-42 0 16,-21 0-16,0 0 0,-21 0 16,-1 0-16,-20 0 0,-1 0 15,-20 22-15,20-1 0,-42 0 16,0 0-16,22 64 16,-22 21-1,-21-64-15,0 21 0,0-20 16,0 20-16,-21 1 0,-43 147 15,22-41 1,0-64-16,20-22 0,1 22 16,-21 0-16,21 0 0,0 0 0,-64 232 15,64-84 1,21-127-16,-21 0 0,21 127 16,0-127-16,0 0 0,0 21 15,0 1-15,0-1 0,0 296 16,0-296-16,0 22 15,0-22-15,0 21 0,-22 1 0,22-1 16,-21 0-16,0 1 0,0 189 16,0-168-16,0-22 0,-1 22 15,-20 190-15,42-212 0,-21 22 16,0-1-16,21-21 16,-21 22-16,21 169 0,0-170 15,0-20-15,0 189 0,-22-189 0,22 20 16,0-20-16,0 168 15,-21 149 1,21-339-16,0 22 0,0-22 0,0 0 16,0 0-16,0 0 0,0-21 0,0 21 15,0-21-15,0 106 16,0-106-16,0-21 0,0-21 0,43 275 16,-43-297-1,21 1-15,0 20 0,-21 22 16,0-64-16,0 1 0,0 41 15,-21-62-15,0 20 0,-1-21 16,-83 0 0,41 0-16,-169-21 15,-84 22-15,211-22 16,-21 0-16,-296 0 16,-43 21-1,297-21-15,20 0 0,-20 0 16,21 0-16,0 0 0,0 0 0,-22-21 15,22-1-15,0-20 0</inkml:trace>
  <inkml:trace contextRef="#ctx0" brushRef="#br0" timeOffset="11521.3">8382 3852 0,'0'-21'46,"0"0"-30,21 0 0,0 21-16,0-21 0,1 0 0,-1 21 15,0-22-15,0 1 0,21 21 16,1-21-16,-1 0 0,0 0 0,128-22 16,-64 22-1,-43 0-15,1 21 0,41-21 16,-62 21-16,20-21 15,-20 21-15,84-21 16,84 21-16,-126 0 16,63 0-16,-63 0 15,-1 0-15,-20 21 0,21 0 0,-22-21 0,1 21 16,105 21 0,-21 43-1,-84-64-15,20 22 16,-41-22-16,41 42 0,-63-42 15,22 22-15,-22-1 0,21-21 16,-21 22-16,1-1 0,41 148 16,-63-105-1,0-43-15,0 43 16,0-43-16,-21 1 0,0-1 0,0 0 16,-22 1-16,22-1 15,-42 43-15,20-43 0,-84 106 16,64-105-16,20-1 15,1 0-15,-21-21 0,20 22 16,-190 105 0,85-85-16,85-41 15,-64 20-15,63 0 0,1-21 16,-1 1-16,-42 20 16,64-21-16,0 0 0,-1 0 0,1 1 15,-21 20-15,41-42 0,1 21 16,0 0-16,0-21 0,0 21 15,0-21-15,21 22 16,-22-22-16,22 21 16,-21-21-1,21-21 17,0-1-32,0 1 15,0 0-15,0 0 0,21 0 16,1 0-16,-1-1 0,0-20 15,0 21-15,0 0 0</inkml:trace>
  <inkml:trace contextRef="#ctx0" brushRef="#br0" timeOffset="12037.01">9631 5165 0,'0'21'47,"0"0"-32,0 0-15,0 22 0,0-22 16,-21 0-16,-1 21 0,1-21 0,0 43 16,-21-1-1,21-41-15,-1 20 0,1-21 16,0 21-16,0-20 0,0-1 0,0 0 15,-1 0-15,1 0 0,0 0 16,0-21 0,21 22-16,21-22 47,0 0-47,0 0 15,1 0-15,20 0 0,21 21 16,64-21-1,-63 0-15,-22 0 0,22 0 16,-22 0-16,22 0 0,-22 21 0,85-21 16,-64 0-1,-41 0-15,-1 21 0,0-21 16,0 0-16,0 0 0,-21 21 31,0-42 32</inkml:trace>
  <inkml:trace contextRef="#ctx0" brushRef="#br0" timeOffset="13139.59">9334 5990 0,'-21'0'0,"21"-21"15,0 0-15,0 0 16,0 0-1,21-1 1,1 1-16,-1 21 16,0-21-16,0 21 0,21 0 0,-20-21 15,126 0-15,-106 21 16,22-21-16,-1 21 0,1 0 16,-1 0-16,149 0 15,-149 0-15,64 0 0,-63 0 16,-1 0-16,1 0 0,-1 21 15,-20 0-15,126 21 16,-127-42-16,22 43 16,-22-22-16,22 21 15,-22-21-15,-21-21 0,21 21 0,1 22 16,-22-1-16,0-21 16,0 0-16,0 1 0,1-1 0,20 42 15,-42-42-15,21 22 0,0-1 16,0 22-16,1 20 15,-22-41-15,0-22 0,0 21 16,0 0-16,0 1 0,0-22 0,0 21 16,0 22-16,-22-43 15,-20 42-15,21-20 0,-21-22 16,20 0-16,-20 0 0,0 0 0,-1 22 16,-84 20-1,-42 22-15,127-64 16,-22 0-16,1 0 0,20 1 15,-20-1-15,-1-21 0,-147 63 16,63-20 0,63-22-16,21-21 0,-84 42 15,85-21-15,-22 0 0,43 1 0,-22-22 16,1 21-16,20 0 0,1 0 0,-85 0 16,21 0-1,85-21-15,-42 22 16,41-22-16,1 0 0,0 0 15,0 0 1,42-22 15,0 1-15,0 0-16,1 21 0,-22-21 16,63-43-16,-63 43 15,21 0-15,0-42 0,1 41 16,-1-20-16,-21 0 0,21-22 15,0 22-15</inkml:trace>
  <inkml:trace contextRef="#ctx0" brushRef="#br0" timeOffset="13488.39">9292 7197 0,'21'-21'16,"0"-22"-16,-63 107 0,84-149 0,-20 64 16,-1 21-16,-21 21 47,0 0-47,0 0 15,-21 1-15,-1-1 0,1 21 0,21-21 16,-21 22-16,0-22 0,0 21 15,0-21-15,-1 22 0,22-22 0,-21 0 16,-42 64 0,42-43-16,21-21 15,0 0 1,21-21-16,0 21 16,0-21-16,0 22 0,43-22 15,-1 0 1,-42 21-16,22-21 0,20 0 15,-20 0-15,-1 0 0,0 0 0,1 0 16,-1 0-16,0 0 0,-21 0 0,22 0 16,-1-21-16,-21 21 0,22-22 15,-22 22-15,0 0 0,0 0 0,-21-21 16,21 21-16,-21-21 16,-21 21-1,0 0-15</inkml:trace>
  <inkml:trace contextRef="#ctx0" brushRef="#br0" timeOffset="14387.88">9398 7641 0,'-21'0'0,"42"0"0,-63 0 0,20 0 15,1 0-15,0 0 0,0 0 16,42 0 15,0 0-31,0 0 16,1 0-16,20-21 0,-21 21 0,106 0 15,42-21 1,-105 21-16,-1 0 16,1 0-16,-1-21 0,170 21 31,-169 0-31,105 21 0,-21 21 15,-105-21 1,20 1-16,-42-1 0,22 0 0,-1 0 16,43 85-1,-85-21-15,0-64 16,-22 0-16,1 0 0,0 21 0,0-20 16,-21-1-16,-43 42 15,64-20-15,-64 20 16,43-42-16,-22 22 0,22-22 0,0 21 15,-22-21-15,22 22 0,-22-22 0,22 21 16,-22-21-16,1 0 0,21 22 16,-22-22-16,1 0 0,-1 0 0,22 0 15,-22 22-15,22-22 0,0 0 0,-1 0 16,1 0-16,0 1 0,-1-22 0,22 21 16,-21 0-16,21 0 0,-22-21 0,-20 42 15,20-42 1,22 22-16,0-22 15,0 0-15,21-22 16,0 1 0,0-21-16,0 21 15,0 0-15,0-1 16,0 1-16,63-21 16,-63 21-16,43-22 0,-43 22 15,21 0-15,0 0 0,-21 0 16,21 0-16,0 21 0,-21-22 15,22 22-15,-22 22 32,0-1-32,0 0 15,0 0-15,-22 0 0,1 0 0,0 1 0,0 20 16,0-21-16,21 21 0,-21-20 16,-1-1-16,1 21 0,-21 22 15,42-43-15,-21 0 16,21 0-16,21-21 31,0 0-15,0 0-16,0 0 0,22 0 0,-22 0 15,21 0-15,-21 0 0,22 0 0,-1-21 16,0 21-16,43-21 16,42 0-16,-85 21 15,1-22-15,-1 22 0,-21-21 0,22 21 16,-22 0-16,21-21 15,-21 21-15,0 0 0</inkml:trace>
  <inkml:trace contextRef="#ctx0" brushRef="#br0" timeOffset="15132.18">9229 8636 0,'0'0'0,"21"0"31,0 0-16,42 0-15,-20 0 0,-1 0 16,22 0-16,-1 0 0,1 0 16,20 0-16,64 21 0,-63 0 15,-21-21-15,20 22 0,-20-1 0,20 0 16,-20 0-16,-1 21 0,-20-20 0,-1 20 16,43 21-1,-43-20-15,-21-1 0,22 43 16,-22-43-16,-21 0 0,0 1 0,0-1 0,0 22 15,-21-22-15,-22 64 16,1-64-16,0 0 0,-1 22 16,1-22-16,-22 1 0,1 20 0,-1-21 15,1 1-15,-22-1 0,1 22 0,-170 63 16,84-64 0,107-21-16,-1 1 0,-63 20 15,85-42-15,0 1 0,-43-1 16,64 0-16,0-21 0,-64 21 31,64-21-31,-22 0 16,22 0-16,0 0 15,-21 0 1,-1-21-16,43 0 16,0 0-1,0-1-15,0 1 0,0-21 16,0 21-16</inkml:trace>
  <inkml:trace contextRef="#ctx0" brushRef="#br0" timeOffset="15499.97">9017 10054 0,'21'0'0,"-42"0"0,63 0 0,-42 21 31,0 1-31,-21-1 16,0 0-16,-21 21 0,20-21 0,-20 22 15,0-22-15,-22 64 0,22-43 16,0 0-16,20-21 0,-20 22 16,0 20-16,21-20 0,-1-22 15,-20 42-15,42-20 16,21-43 0,0 0-1,1 0-15,20 0 0,-21 0 16,0 0-16,106 0 15,-84-22-15,-1 22 0,0-21 0,1 21 16,-1-21-16,21 21 0,22-21 16,-43 21-16,1 0 0,20 0 15,-42 0-15,1 0 0,-1 0 16,-42 21 15,-1-21-31,1 0 0,21 21 16,-21-21-16</inkml:trace>
  <inkml:trace contextRef="#ctx0" brushRef="#br0" timeOffset="16107.62">8911 10668 0,'0'0'0,"-63"21"31,63-42-15,21 0-16,0 21 0,0 0 16,0-21-16,22 21 0,-22-21 15,21 21-15,0-22 0,1 22 0,-1 0 16,22-21-16,-22 21 0,21 0 0,128 0 15,-128 0-15,1 0 16,63 43-16,-64-43 0,1 21 16,-1 0-16,-20 0 15,-1 0-15,43 43 0,-64-43 16,0 0-16,21 43 0,-20-22 16,-22-21-16,0 21 0,0 22 15,21-22-15,-21 22 0,0-43 16,0 21-16,0-21 0,0 22 15,-21-1-15,-1-21 0,1 22 0,-21 20 16,-85 43 0,85-64-16,-1 1 0,-63 20 15,43-21-15,-1 1 0,22-1 0,-64 43 16,43-43-16,-85 64 16,105-64-16,-20 22 15,20-43-15,22 0 0,0 0 16,0-21-16,0 21 0,0-21 0,-64 22 15,64-22 1,-22 0 0,22 0-1,0-22-15,21 1 16,0 0 0,0 0-16,0 0 0,0 0 15,0-1-15</inkml:trace>
  <inkml:trace contextRef="#ctx0" brushRef="#br0" timeOffset="16528.38">9017 11938 0,'0'0'0,"21"0"0,0 0 0,-21-21 15,21 21-15,-21 21 47,0 0-47,0 0 16,-21 1-16,0-1 0,21 0 15,0 0-15,-21 0 0,0 0 0,21 1 16,-21 20-16,21-21 0,-22 0 16,22 0-16,-21-21 0,21 22 15,0-1-15,21-21 47,1 0-47,20 0 16,-21 0-16,0 0 0,22 0 15,-22 0-15,21 0 0,0 0 16,1 0-16,-1 0 0,0 0 0,64 0 16,21 21-1,-84-21-15,-22 0 0,0 0 0,21 0 16,-42 21-16,21-21 0,-21 21 16,-21 0 15,0-21-31,0 0 0,0 0 15,0 0-15,-1 0 0,-20 0 16</inkml:trace>
  <inkml:trace contextRef="#ctx0" brushRef="#br0" timeOffset="17016.11">9313 12383 0,'0'0'0,"0"-22"47,21 22-47,1-21 15,-1 21-15,0-21 0,0 21 16,21 0-16,-20 0 0,20 0 0,0 0 16,1-21-16,-1 21 0,0 0 0,64 0 15,-42 0-15,41 0 16,-41 21-16,-1 0 0,43 0 15,-63 1-15,-1-1 0,0 0 16,43 21-16,-22 22 16,-41-22-16,-1 0 0,-21 1 15,0 41-15,21-20 0,-21-22 16,0 128 0,-42-1-16,20-106 0,1-20 15,0-1-15,-21 0 0,21 22 0,-22-22 16,1 1-16,-64 20 15,-84 43 1,126-85-16,1 21 0,20-20 0,-20-1 16,20 21-16,-20-21 0,-43 22 15,64-22-15,-22 0 16,43-21-16,0 0 0,0 0 16,0 0-16,-1 0 15,1 0-15,21-21 31</inkml:trace>
  <inkml:trace contextRef="#ctx0" brushRef="#br0" timeOffset="17387.89">9440 13758 0,'21'-21'0,"-42"42"0,21-21 47,-21 22-31,0-22-16,0 21 15,0 0-15,-1 0 0,-20 21 16,21-20-16,0-1 0,0 0 0,21 0 16,-22 0-16,1 0 0,0 1 15,21-1-15,0 0 0,0 0 16,0 0-1,21-21 1,0 0-16,1 21 0,-1-21 0,0 0 16,21 22-16,-21-22 0,22 21 0,-22-21 15,21 21-15,-21-21 0,22 21 0,-1-21 16,-21 0-16,43 21 16,-1 0-16,-42 1 0,1-22 15,-1 21-15,-21 0 16,0 0-1</inkml:trace>
  <inkml:trace contextRef="#ctx0" brushRef="#br0" timeOffset="17872.62">9461 14393 0,'0'0'16,"-21"0"-16,0 0 15,21-21 1,0 0 0,0 0-1,21 21-15,0 0 0,1-21 0,-1 21 16,63-21-16,-41 21 16,-22 0-16,21 0 0,1 0 15,-22 0-15,21 0 0,43 0 16,42 0-1,-85 21-15,0-21 0,-20 21 0,20-21 0,0 21 16,-21 0-16,43 43 16,-43-43-16,0 0 0,0 0 0,1 22 15,-22-22-15,0 42 16,0-20-16,0-22 0,0 63 16,0-62-16,0 20 0,-85 85 15,64-106 1,-64 21-16,43-20 0,-1-1 15,-62 21-15,62-21 0,1 0 16,-22 1-16,22 20 0,-21-42 16,-128 85-1,106-22 1,22-42-16,42-21 0,0 21 16,-1-21-16,1 0 31</inkml:trace>
  <inkml:trace contextRef="#ctx0" brushRef="#br0" timeOffset="18304.37">9334 15367 0,'0'21'79,"-21"-21"-79,21 21 0,-21-21 15,0 22-15,21-1 16,-21-21-16,21 21 0,-21-21 15,21 21 1,21-21 0,0 0-16,0 0 15,0 0-15,0 0 16,1 0-16,-1 0 0,0 0 0,0 0 16,0 21-16,0-21 0,1 0 15,-1 0-15,0 0 0,0 0 0,0 0 16,22 0-16,-22 0 15,21 0-15,-21 0 16,0 0-16,1 0 16</inkml:trace>
  <inkml:trace contextRef="#ctx0" brushRef="#br0" timeOffset="19436.3">9546 15219 0,'-21'0'62,"0"0"-46,42 0 62,0 0-63,-21-21-15,0 0 16,0-1 0,-21 22 77,21-21-46,21 0-31,0 21-16,-21-21 16,21 0-16,1 21 15,-22-21-15,21-1 16,0 22-16,0 0 0,-21-21 15,0 42 32,0 1-47,-21-22 0,21 21 0,-21-21 16,0 21-16,-1 0 16,-20 21-16,21-20 15,0-22-15,21 21 0,0 0 0,-21-21 16,-1 0-16,22 21 15,-21 0-15,21 0 16,-21-21-16,21-21 31</inkml:trace>
  <inkml:trace contextRef="#ctx0" brushRef="#br0" timeOffset="25532.77">10329 1101 0,'0'0'0,"0"-21"0,0-1 0,0 1 16,0 0-16,0-21 16,0 21-1,-21 21-15,0 0 16,0 21-16,0 0 16,-1 21-16,1-21 15,0 22-15,0-22 0,21 21 0,-21 1 16,0-1-16,-1-21 0,22 21 15,0 85 1,0-105-16,0 20 0,0 0 0,0 1 16,0-1-16,22 0 0,-1 1 0,0-1 15,0 0-15,64 22 16,-64-43-16,21 0 0,1 0 16,-1 0-16,-21 1 0,21-22 0,64 0 15,42 0 1,-84 0-16,-1-22 0,43-20 15,-63 21-15,20-21 16,-21 20-16,22-20 0,-22 0 0,-21-1 16,22 1-16,-22 0 0,0-22 15,21-20-15,-42 20 0,0 22 16,0-22-16,0 22 0,0-22 16,-21 1-16,-21-64 15,21 85-15,0-22 0,-22 22 16,22-1-16,-85-62 15,64 62-15,0 22 0,-1 0 16,-20 21-16,20 0 0,-105 0 16,42 0-1,64 21-15,-21 0 0,-22 43 16,43-22-16,20 0 0,-20 1 16,21-1-16,0 0 0,0 22 0,-1-22 15,1 1-15,21-1 0,0 0 16,0 1-16,0-1 0,0-21 0,0 43 15,21-43-15,1 0 16,-1 0-16</inkml:trace>
  <inkml:trace contextRef="#ctx0" brushRef="#br0" timeOffset="25953.53">10477 1291 0,'0'0'0,"0"-21"16,-21 21-1,0 0-15,21 21 16,0 0-16,0 1 0,0-1 16,0 0-16,0 0 15,0 0-15,21-21 31,0 0-31,1 0 16,-1-21-16,-21 0 0,21 21 16,-21-21-16,0 0 0,0-1 15,0 1-15,0 0 16,0 0-16,-21 21 0,0 0 16,-1 0-16,1 0 15,0 0 1,21 21-16,0 0 0,0 0 31,21 1-31,0-22 16,1 0-16,-1 0 15,0 0-15,0 0 0,0 0 16,0 0-16</inkml:trace>
  <inkml:trace contextRef="#ctx0" brushRef="#br0" timeOffset="26317.32">10837 1185 0,'0'0'0,"-21"0"47,0 0-47,21 22 0,-21-1 16,0 0-16,21 0 15,0 0-15,0 0 16,21-21-16,0 0 15,0 0-15,0 0 0,22 0 16,-22 0-16,0 0 0,0 0 16,0 0-16,0 0 0,1-21 0,-22 0 15,0 0 1,0 0-16,-22 0 0,1 21 16,0 0-16,0 0 15,21-22-15,-21 22 0,0 0 16,21 22-1,0-1 1,0 0-16,0 0 16,0 0-1,-22-21-15</inkml:trace>
  <inkml:trace contextRef="#ctx0" brushRef="#br0" timeOffset="26652.13">10456 1588 0,'0'0'16,"0"21"-16,0 0 0,0 0 0,0 0 15,43-21 1,-22 0-16,0 0 0,21 0 0,1 0 15,41-21-15,43-21 16,-84 21-16,-1-1 16,-21 22-16,21-21 0,1 0 15,-43 0 1,0 0 0,-21 21 15,-1 0-31,22 21 0,-21 0 15,21 0-15,-21 0 16,0 1-16</inkml:trace>
  <inkml:trace contextRef="#ctx0" brushRef="#br0" timeOffset="27051.9">10689 1863 0,'0'21'31,"0"0"-31,0 0 16,0 0-16,-21 1 0,21-1 16,0 0-16,-21 21 0,21-21 15,0 1-15,0-1 0,0 21 16,0-21-16,0 22 0,-21-22 0,21 21 15,-22 64 1,22-64-16,0 1 16,0-22-16,-21 21 0,21 22 15,-21-43-15,21 0 0,0 0 0,0 21 16,-21-20 0,21-1-16,-21-21 15,21-21 32,0-1-47,0 1 16,0 0-16,0 0 0,0 0 15</inkml:trace>
  <inkml:trace contextRef="#ctx0" brushRef="#br0" timeOffset="27532.63">10583 2307 0,'0'-21'0,"-21"21"31,0 0-31,0 0 16,0 21-16,-1 0 15,1-21-15,0 22 0,21-1 16,-42 0-16,21 21 0,-1-21 0,-20 43 16,0-43-16,21 21 15,-22-20-15,22-1 0,0 21 0,-21 0 16,20-20-16,22-1 15,-21-21-15,21 21 0,21-21 32,1-21-17,-1 21-15,0-21 0,0-1 0,0 1 16,0 0-16,1 0 0,-1-21 16,21 20-16,-21-20 0,0 21 0,22-21 15,-22 20-15,21 1 16,43-42-16,-64 63 15,21 0-15,1 0 0,-22 0 16,0 0-16,0 21 0,0 0 16,-21 0-16,22 0 0,-1 22 15,-21-22-15,0 21 0,0-21 16,0 1-16,0-1 0,0 0 0,0 21 16,0 1-1,0-22 1</inkml:trace>
  <inkml:trace contextRef="#ctx0" brushRef="#br0" timeOffset="28704.96">11007 2688 0,'0'0'0,"-22"0"0,1 0 16,0 0-16,0 0 0,0 0 16,0 0-16,-1 0 15,1 0-15,21-21 16,21 0 0,1 21-16,20-21 15,-21 21-15,21-21 0,-20 21 0,20-22 16,21 22-16,-20-21 0,-1 0 15,0 21-15,22-21 0,-22 21 0,22-21 16,42 0-16,105 21 16,-147-22-16,-1 22 15,22 0-15,-22 0 0,1 0 0,-1 0 16,128 22 0,-43 20-16,-84-21 0,20 0 15,1 0-15,-22 1 16,22-1-16,0 21 0,-1-21 0,1 22 0,0-1 15,-22-21-15,128 106 16,-85-42 0,-64-22-16,0-20 0,64 84 15,-42-64-15,-22 1 0,148 126 16,-63-42 0,-63-63-16,-22 0 0,128 169 15,-107-170-15,-21 1 16,1 0-16,-1 20 0,0-20 0,107 338 15,-86-211 1,-21-106-16,43 106 16,-43-107-16,1 1 0,-1 0 15,0 0-15,1 21 0,-22-21 16,85 275 0,-43-21-1,-42-233-15,-21 254 0,0-233 16,0-21-16,-21 127 15,-63 275 1,62-402-16,-41 127 16,21-127-16,20 0 0,-20 0 0,0 21 15,21-21-15,-22 0 0,-63 233 16,64-233-16,-85 254 16,85-254-16,-1-21 15,1 21-15,0 0 0,-149 317 16,43-105-1,106-233 1,-22 0-16,22-1 0,-22 1 0,1 0 16,-106 190-1,63-84-15,42-106 16,1-21-16,-64 105 0,84-105 0,-20-1 16,-191 276-1,127-212 1,63-63-16,22-21 0,-21-1 0,20 22 15,-20-22-15,20 1 0,1 20 0,-21-20 0,20-1 16,-20 1-16,-64 63 16,-64 63-1,128-126-15,-1-1 0,-20-20 16,20 20-16,1 1 0,-128 105 16,128-127-16,-64 64 15,63-63-15,1-1 0,-1-21 16,-21 21-16,22-20 0,-1 20 0,-105 43 15,84-43 1,43-21-16,0 0 0,-22 43 16,22-43-16,21 0 15,-43 21-15,43-20 0,0-1 16,0 0-16,-22 0 16,1 21-16,21-42 31,0 0-16,21-21 1,0 0-16,0 0 16,0 0-16,0 0 0,0-1 15,0 1-15,0-21 0,0 21 16</inkml:trace>
  <inkml:trace contextRef="#ctx0" brushRef="#br0" timeOffset="29969.15">10308 15685 0,'0'-22'0,"0"44"0,0-65 15,0 22-15,0 0 0,0 0 16,0 0-16,0-1 16,0 1-16,0 42 47,0 1-47,0-1 15,0 0-15,0 21 0,-21 1 16,-21 20-16,42-21 15,-22 1-15,1-22 0,0 21 16,0 1-16,0-1 0,-22 43 16,1-22-1,21-42-15,21 0 0,-21 1 16,0-22-16,21 21 0,21-21 62,0 0-62,0 0 0,0 0 16,22 0-16,-22-21 0,42 21 16,-20 0-16,-1 0 15,0 0-15,1-22 0,-1 22 0,0 0 16,64 0-16,63 0 16,-105 0-16,-1 0 15,64 0-15,-63 0 16,-1 0-16,86 0 15,-128 0-15,42 0 16,-42 0-16,1 0 16,-1 0 77,-21 22 251,-21-22-16,-1 0-312,1 0-16,0 0 0,0 0 0,-21 0 16</inkml:trace>
  <inkml:trace contextRef="#ctx0" brushRef="#br0" timeOffset="33068.81">11832 5398 0,'0'0'0,"21"-22"16,0 22-1,22 0-15,20 0 0,-20 0 0,41 0 16,-20 0-16,-1 0 0,22 0 15,-22 0-15,22 22 0,127 41 16,-149-42-16,-20 22 16,-1-1-16,-21 0 0,-21 1 0,0 20 15,-42 64-15,-64 0 16,64-63-16,-22-1 16,-84 85-16,84-84 0,-20 20 15,-64 107 1,84-43-16,64-106 15,0-20-15,21 20 0,22-21 0,-1 0 16,0 22-16,43-1 16,63 21-1,-106-41-15,22-1 0,-22 0 0,1 0 16,-1 0-16,0 0 0,1 22 0,-22-1 16,-21 64-1,-43-85-15,22 21 0,-21 1 16,0-1-16,-1 0 0,-20-20 15,20 20-15,-20 0 0,-1 1 0,22-1 16,-64 43-16,64-43 16,21 0-16,0 22 0,21-22 0,0 0 15,0 1-15,0 20 0,0-20 0,21-1 16,63 85-16,1-42 16,-43-64-1,1 21-15,41 22 0,-41-22 0,-1-21 16,85 85-1,-85-64-15,1-21 0,-22 22 16,0-1-16,0 0 0,-21 1 16,0-1-16,0 22 0,0-22 0,-21 64 15,-85 63 1,85-105-16,-21-1 0,21 1 0,-1-1 16,-20 1-16,42 20 0,-21 107 15,21-149-15,0 64 16,0-64-16,21 64 15,-21-64-15,0-20 0,0-1 16,0 0-16,0 0 0,0 0 0,-63 0 31,-22-42-31,64 0 16</inkml:trace>
  <inkml:trace contextRef="#ctx0" brushRef="#br0" timeOffset="33651.51">13420 7853 0,'63'0'31,"-21"0"-31,1 0 0,20 0 0,1-21 16,20 21-16,1 0 16,106-21-16,-107 21 0,22 0 15,85-22-15,-107 1 16,64 21-16,-84 0 0,-1 0 16,-20 0-16,-22 0 0,0 0 0,0 0 15,-42 0 1,0 0-16,0 21 0,0-21 0,-22 0 15,1 0-15,21 0 0,-85 0 16</inkml:trace>
  <inkml:trace contextRef="#ctx0" brushRef="#br0" timeOffset="33896.37">13356 8022 0,'0'0'0,"-21"21"0,42-21 31,0 0-31,0 0 0,22 0 16,-1 0-16,0 0 0,1 0 15,20 0-15,-20-21 0,20 21 0,22-21 16,-22 21-16,22-21 0,0 21 16,84-21-16,-106 0 0,1 21 15,-1-22-15,-20 22 0,-1 0 0,0 0 16,-20-21-16,-1 21 15,0 0-15,-21-21 0,0 0 16</inkml:trace>
  <inkml:trace contextRef="#ctx0" brushRef="#br0" timeOffset="34217.18">14499 7472 0,'42'21'0,"-84"-42"0,127 63 16,-43-42-16,0 0 0,1 21 0,-1-21 15,0 0-15,22 0 0,-22 0 16,-21 0-16,43 0 15,-43 0-15,-21 22 0,0-1 16,0 0-16,-21 0 0,-21 0 0,20 22 16,-20-22-16,0 21 0,-64 64 15,-42 42 1,84-84-16,1-22 0,-1 0 16,22 1-16,0-1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0:41:40.1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3090 826 0,'-21'-22'16,"0"1"-16,0 0 16,21 0-16,0 0 0,0 0 15,0-1-15,0-20 0,0 21 0,0 0 0,0-22 16,0 22-16,0 0 15,0-21-15,0 21 0,0-1 0,0 1 16,0 0-16,0 0 0,0 0 16,0 42-1,0 0 1,21 21-16,0 1 0,0-1 16,0 0-16,-21 1 0,22 20 15,20 43-15,-42-42 16,21 63-16,0-64 0,-21 1 0,0-22 15,21 64 1,-21-64-16,22 43 16,-22-43-16,0 0 0,0-20 15,0-1-15,0 0 0,0-42 32,0 0-17,0-1-15</inkml:trace>
  <inkml:trace contextRef="#ctx0" brushRef="#br0" timeOffset="313.82">3429 572 0,'0'0'0,"0"-43"0,0 22 0,0 0 0,0 0 16,0-22-1,-21 65 1,0-1-16,-1 0 15,1 0-15,-21 21 0,-64 149 16,21-43 0,-63 106-1,106-190-15,0 20 0,-1-20 0,1-1 16,0-20-16,-43 84 16,85-43-1,0-63-15,21-21 31,0 0-31,-21-21 0,21 0 16,1 21-16,-1-21 0,42-43 16</inkml:trace>
  <inkml:trace contextRef="#ctx0" brushRef="#br0" timeOffset="654.62">3471 1164 0,'0'0'0,"0"-21"0,0 42 31,0 0-15,0 22-16,0-22 0,0 21 16,0-21-16,0 22 0,0-1 15,0 22-15,0-22 0,-21 170 16,21 20-1,0-168-15,-21 21 0,21-22 16,0 22-16,0-22 0,0 1 16,0-1-16,0-20 0,0-1 0,0 0 15,0 22-15,0-43 16,21-21-16,0 0 16,0 0-16,-21-21 15,0 0-15,0-1 0,0-20 16,22-43-16,-22 43 0,0 0 15</inkml:trace>
  <inkml:trace contextRef="#ctx0" brushRef="#br0" timeOffset="1005.42">3429 1439 0,'-21'-21'16,"42"42"-16,-63-63 0,20 0 0,-20-1 15,21 22-15,21 0 0,0 0 16,0 0-16,0 0 0,0-1 15,0 1-15,0 0 0,21 0 0,43 0 16,-22 0-16,-21-1 16,21 1-16,1 21 0,-1 0 0,0 0 15,1 0-15,-1 0 0,64 43 16,-85-22-16,0 0 16,-21 21-16,0-21 0,0 22 15,-42 63 1,-22-22-16,22-63 15,21 22-15,-21-22 0,-1 21 0,22-21 0,0 1 16,-43-1 0,43-21-1,21-21 1,0-1-16,21 1 0,1 21 16,-1-21-16,0 0 0,0 0 15,0 21-15</inkml:trace>
  <inkml:trace contextRef="#ctx0" brushRef="#br0" timeOffset="1518.13">4424 953 0,'-21'-22'16,"42"44"-16,-64-44 0,22 22 0,0 0 15,0 0-15,0 0 0,0 0 0,-1 0 16,1 22-16,0-1 0,0 21 16,-43 64-16,43-85 15,0 21-15,0 1 0,0-1 16,0 0-16,21 1 0,-22-1 16,22-21-16,0 64 15,0-64-15,22 0 16,-1-21-16,0 0 15,0 0-15,0 0 0,0-21 0,22 0 16,-22 21-16,0-21 0,21 0 16,-20-1-16,-1-20 0,21 21 0,-21-21 15,0 20-15,1-20 0,41-85 16,-42 106 0,-21-43-16,21 43 0,-21 0 15,0 42 16,0 22-31,0-22 0,0 0 0,0 21 16,-21-21-16,21 22 16,0-22-16,0 21 0,0 1 15,0-22-15,0 0 0,0 0 16,0 0-16,21-21 0,22 21 16,-1-21-1,-21 0-15,0-21 0,22-21 16,-22 21-16</inkml:trace>
  <inkml:trace contextRef="#ctx0" brushRef="#br0" timeOffset="1795.97">5038 487 0,'0'0'15,"0"21"1,0 0-1,0 22-15,0-22 0,0 21 16,0 0-16,-22 64 0,22-63 16,0 20-16,0-21 0,0 22 0,0-22 15,0 1-15,-21-1 0,21 0 16,0 1-16,0 20 16,0-42-16,0 0 0,0 1 15,0-1-15,0-42 31,0-1-15,-21 1-16</inkml:trace>
  <inkml:trace contextRef="#ctx0" brushRef="#br0" timeOffset="2440.25">4593 1122 0,'0'0'0,"21"0"31,0-21-31,22 21 0,-22 0 15,21-21-15,1-1 16,20 22-16,22-42 0,-43 21 16,22-21-16,-22 20 0,21 1 15,-20-21-15,-1 0 0,127-107 16,-105 65 0,-43-22-1,-21 85-15,0 0 0,-21-22 16,0 22-16,-22 21 15,22 0-15,0 0 0,0 21 16,21 0-16,0 22 16,0-22-16,0 21 0,0-21 15,0 22-15,0-1 0,21 85 16,-21-63-16,0-22 16,0 0-16,0 22 0,0-22 15,0 64 1,0-43-16,0-20 0,0-22 15,0 21-15,0-21 16,0-42 31,-21 0-47,21 0 0,0 0 0,0-22 16,0 22-16,0-21 0,21-22 15,0 43-15,22-42 16,-1 42-16,21-43 15,-20 43-15,-1 21 0,43-21 16,-43 21-16,-21 0 16,22 0-16,-1 21 0,-21 0 0,21 21 15,-42-20-15,0-1 16,0 21-16,0-21 0,0 22 0,0 41 16,0-63-1,0 43-15,-21-43 0,0-21 16,21 21-16,-21 0 0,21 1 15,-21-22 1,21-22 0</inkml:trace>
  <inkml:trace contextRef="#ctx0" brushRef="#br0" timeOffset="3180.87">7324 402 0,'0'-84'15,"0"168"-15,0-190 0,0 85 16,-22 21-16,22-21 0,-21 21 16,0 0-1,21 21-15,0 0 0,0 1 0,0 41 16,0 22-1,0-43-15,0 0 0,0 22 16,0-1-16,0 1 0,0-1 16,0 43-16,0 64 15,0-128-15,0 0 0,0-21 16,0 22-16,0-22 0,0 0 16,0 0-16,0 0 15,-21-21-15,0 0 16,21-21-16,0 0 15,0 0-15,0 0 0,0 0 0,0-1 16,0-20-16,0-21 16,0 20-16,0-20 15,21 20-15,0 1 0,43 0 16,-43 21-16,21-1 0,-21 1 16,22 21-16,-1 0 0,127 21 15,-84 22 1,0 41-1,-64-62-15,-21 20 0,0 0 0,0 22 16,0-43-16,-85 64 16,0-22-1,43-42 1,0-21-16,21 21 0,-1-21 0,-20 0 16,21 0-16,0 0 0,0 0 15,-1 0 1,44-21-1,-1 21 1,0-21-16,21-21 0</inkml:trace>
  <inkml:trace contextRef="#ctx0" brushRef="#br0" timeOffset="3862.47">8276 783 0,'0'0'0,"0"-21"0,0 42 31,-21 0-31,21 1 16,-21-1-16,21 0 0,0 0 0,-21 21 16,21-20-16,0 41 15,0 1-15,0-43 0,0 21 16,0-21-16,0 0 0,21 1 15,0-22-15,0 0 16,0 0-16,0 0 0,43 0 16,-43 0-16,0-22 0,22 1 15,-22 0-15,42-21 16,-42-1-16,1 22 0,-22-21 0,42-22 16,-21-20-1,-21 63-15,0-1 0,21 1 16,-21 0-16,0 42 31,0 0-31,0 1 16,0-1-16,21 21 0,-21-21 0,0 22 15,0-1-15,0 0 0,0 22 16,0-22-16,0 64 16,22 0-16,-22-64 0,0 22 15,21-1-15,-21 1 0,0-1 16,0 1-16,21-1 0,-21 1 0,0-1 15,0 1-15,0-1 0,0 1 16,0-1-16,0 64 0,0-85 16,0 64-16,0-63 0,0 20 15,-21-42-15,-22 85 16,1-85 0,21 0-16,0-21 0,-22 0 15,22-21-15,0 0 0,0 0 0,0-21 16,0-1-16,-1 1 0,1-22 15,21 1-15,-21-1 0,21 1 0,-21-85 16,21 84-16,0-20 0,0-1 16,0 21-16,0-20 0,21 20 15,21-63-15,-20 85 0,20-64 16,-21 64-16,43-64 16</inkml:trace>
  <inkml:trace contextRef="#ctx0" brushRef="#br0" timeOffset="4796.99">11218 889 0,'0'0'0,"21"-21"16,1 21-16,-1-21 15,0 0-15,0-1 0,0 1 16,0 0-16,1 0 0,-1 0 16,0-43-16,-21 43 0,21 0 15,-21 0-15,0 0 0,0-1 16,-63-62-1,-1 63 1,22 21-16,-64 0 0,64 0 16,-22 0-16,1 0 0,-1 21 0,22 0 15,-22 0-15,22 0 0,0 0 16,-1 1-16,1-1 0,21 0 16,0 0-16,21 0 0,21 64 15,42-43 1,-20 1-16,41-1 15,-20 0-15,-22-21 0,64 43 16,-64-43-16,22 0 0,42 64 16,-43 0-1,-63-64-15,0 0 16,0 0-16,-21 21 0,0-20 16,-22-1-16,1 0 0,0 0 0,-22-21 15,-63 42-15,64-42 16,-1 0-16,-63 0 0,64 0 15,20-21-15,-20 21 0,21-21 0,-1 0 16,1-21-16,0-43 16,-1-63-1,43 84-15,0 22 0,0-22 0,21 22 16,22 0-16,-22-1 0,64 1 16,-43 21-16,0 0 15,22 21-15,-22-21 0,22 21 0,-1 0 16,-21 0-16,22 21 0,-22 0 0,43 21 15,-43-21-15</inkml:trace>
  <inkml:trace contextRef="#ctx0" brushRef="#br0" timeOffset="5111.8">11663 931 0,'0'0'0,"-21"-21"31,21 42-15,0 1 0,0-1-16,0 0 0,0 0 0,0 64 15,0-22 1,0-20-16,0 20 15,0-42-15,0 22 16,0-22-16,0-42 47,0-1-31,0 1-16,0 0 0</inkml:trace>
  <inkml:trace contextRef="#ctx0" brushRef="#br0" timeOffset="5476.6">11811 593 0,'-42'21'31,"42"0"-15,21-21 15,0 0-31,0 0 16,0 0-16,-21-21 15,21 0-15,1 0 0,-22-1 16,0 1 0,-22 21-1,1 0-15,0 0 16,0 0-16,21 21 15,-21 1 1,21-1-16,0 0 16,0 0-1,21-21 1,0 0-16,0 0 0,0 0 0</inkml:trace>
  <inkml:trace contextRef="#ctx0" brushRef="#br0" timeOffset="6101.24">12298 339 0,'0'0'0,"0"-21"31,0-1-31,0 44 31,0-1-31,0 0 0,0 0 16,0 0-16,0 0 0,0 22 15,0 20-15,0-20 0,0-1 16,0 0-16,0 106 16,-21 1-1,-1-1 1,22-106-16,0 0 0,0-20 16,0 20-16,0-21 0,0 64 15,0-106 32,-21 21-47,21-22 0,0 1 16,0 0-16,0-42 0,0-22 15,0 64-15,0-22 16,21 1-16,-21 21 0,22 0 16,-1-22-16,0 22 0,0-21 0,0 21 15,0 0-15,1-1 16,-1 1-16,106 0 15,-106 21-15,21 0 16,43 21-16,-64 0 16,0 1-16,-21 20 0,0-21 0,0 21 15,0-20-15,-42 105 16,-22-43 0,1-41-1,42-22-15,0-21 0,-1 21 0,1-21 16,0 0-16,0 0 0,0 0 0,0 0 31,21-21 0,21 0-31,0-1 16,0 1-16,0 21 0</inkml:trace>
  <inkml:trace contextRef="#ctx0" brushRef="#br0" timeOffset="8096.03">12763 1207 0,'64'-22'32,"-43"22"-32,-21-21 0,21 0 15,0 0-15,1-21 0,-1 20 16,0-20-16,21 21 0,-21-43 0,1 22 15,-1 0-15,0-22 0,0 22 0,0-85 16,22-42 0,-43 105-16,0 22 0,0-1 15,0 1-15,0 0 0,0 21 16,0-22-16,0 64 31,0 1-31,0 20 0,0-21 16,0 21-16,0 64 15,0 0-15,0-64 16,0 22-16,-22 42 0,22-43 0,-21-20 16,21 20-16,0-21 15,0 1-15,0 41 16,0-41-16,0-22 0,0 21 0,0-21 0,0 1 16,21-1-16,1-21 15,-1 0-15,21 0 16,-21 0-16,0-21 0,43-22 15,-43 22-15,21-21 16,-20-1-16,-1 22 0,0 0 0,21-42 16,1-22-1,-43 64-15,21 0 16,-21-1-16,0 1 16,0 42-1,0 1 1,0-1-16,0 21 15,-21-21-15,21 0 0,0 22 0,0-22 16,0 21-16,0-21 0,0 1 16,0-1-16,0 21 15,0-21-15,21 0 0,0 1 0,0-22 0,0 0 16,0 0-16,43 0 16,-1 0-1,-41-22-15,-1 22 0,21-21 16,-21 0-16,-21 0 0,21-21 0,1 20 15,-1 1-15,-21-21 0,0 21 0,0-22 16,21 22-16,-21 0 0,0 0 16,0 0-16,0 0 0,0 42 31,0 0-15,0 0-16,0 0 0,-21 0 15,21 22-15,0-22 0,0 42 16,-21 22-1,21-43-15,0-20 16,0-1-16,0 0 0,0-42 47,0 0-47,0-1 16,21 1-16,-21-21 0,21 21 0,0-43 15,21-20 1,-20 62-16,20-62 15,0 63-15,-21-1 0,1 1 16,-1 21-16,0 0 0,0 0 16,0 0-16,0 0 15,1 43-15,-22-22 16,21 63-16,0 1 16,-21-43-1,21-20-15,-21-1 0,0 0 0,21 0 16,0 0-16,22 0 15,-1-21-15,-21 0 16,0 0-16,1-21 0,-22 0 16,42 0-16,-21 0 15,0 0-15,22-43 0,-22 22 16,0-1-16,0 1 0,0 21 0,0-21 16,22-1-16,-22 22 15,0-21-15,21 21 0,-20-1 0,-1 22 16,21 0-16,-21 0 0,0 0 0,1 0 15,-1 0-15,0 0 0,0 0 16,0 22-16,-21-1 0,0 0 0,21 21 16,1-21-16,-22 1 15,0 20 1,21-21-16,0 0 0,0 0 16,0-21-16,-21-21 31,0 0-31,0 0 15,0 0-15,0 0 0,0-1 0,0 1 16,0 0-16,-21 0 0,0 0 16,0 21-16,0-21 0,-22-1 15,-20 22 1,-1 0 0,43 0-16,-21 22 0,21-1 0,-22 0 15,1 21-15,0 1 0,-43 62 16,21 1-1,64-85-15,0 22 0,0-22 16,0 21-16,0-21 0,0 1 16,0-1-16,0 0 0,22-21 15,-1 0-15,0 0 0,0 0 0,21 0 16,-20 0-16,20 0 16,21-21-16,-20 0 0,-1-1 15,22-20-15,-43 21 0,21-21 16,-21 20-16,0-20 0,1 21 15,-1-21-15,0 20 0,-21-20 0,0 21 16,21 0-16,-21 0 0,0-1 16,0 1-16,0-21 15,0 63 17,0 0-32,0 0 0,-21 1 15,21 20-15,0 0 0,-21-21 16,21 22-16,-21-1 0,21 22 15,-22-22-15,22 0 0,0 1 0,0-1 16,0 21-16,0-20 0,0-1 16,0 22-16,0-22 0,22 21 0,-22 1 15,21-1-15,-21 1 0,21-1 0,-21 64 16,0-63-16,0-1 16,0 128-1,0-1-15,0-126 0,0-1 16,-21-20-16,21 20 0,-21-42 0,21 22 15,0-1-15,-22-21 16,1 0-16,0-21 0,0 0 16,0 0-16,0 0 0,-1-21 15,1-21-15,0 21 16,0-22-16,0 1 0,0 0 16,-1-22-16,22 1 0,0-1 0,0 1 15,0-1-15,0-20 0,0 20 0,0-21 16,0 1-16,0 20 0,22-20 0,-1-1 15,0 21-15,0 1 0,64-170 16,-64 127 0,-21 64-16,21 0 0,-21-1 15,0 1-15,0-22 0,0 22 16,-21 0-16</inkml:trace>
  <inkml:trace contextRef="#ctx0" brushRef="#br0" timeOffset="8317.9">13758 466 0,'0'0'16,"0"-21"-1,0-1 1,21 22 31</inkml:trace>
  <inkml:trace contextRef="#ctx0" brushRef="#br0" timeOffset="9279.35">16595 275 0,'0'0'0,"-22"-21"16,1 21-16,0 0 0,0 0 0,0 0 15,0 21-15,-1 0 0,1-21 16,0 22-16,0-1 0,21 21 16,-21-21-16,0 0 0,21 43 15,0-43-15,0 21 16,0-20-16,21 20 15,21-42-15,-21 0 0,0 0 16,22 0-16,-1 0 0,43-21 16,-43 0-16,0-1 0,107-41 15,-22-22 1,-106 43-16,0 0 16,0 20-16,-21-20 0,0 0 15,0 21-15,-21-22 0,0 1 0,0 21 16,-85-22-1,21 43-15,43 0 16,-1 22-16,1-1 0,-21 21 16,20-21-16,1 22 0,0-1 0,20 21 15,-20-20-15,0-1 0,21 0 16,-1 22-16,1-43 0,0 21 0,21 1 16,0-1-16,0-21 0,42 64 15,64-43 1,-63-42-16,-1 0 0,0 0 15,1 0-15,41 0 16,-41 0-16,-22 0 0,21-42 16,-42 21-1,-85 21 1,43 0-16,21 0 16,-21 0-16,-1 21 0,1 0 15,-22 21-15,22 1 0,21-1 16,-64 106-1,85-21 1,0-84-16,0 41 0,21-63 16,1 22-16,-1-22 0,0 0 0,0 0 15,21-21-15,22 21 16,42-21 0,-64 0-16,0-21 0,22-21 15,-22 21-15,1 0 0,-1-22 16,0 1-16,1 0 0,20-22 0</inkml:trace>
  <inkml:trace contextRef="#ctx0" brushRef="#br0" timeOffset="9584.18">17441 148 0,'0'0'16,"0"-63"-16,0-1 0,0 43 0,-21 21 16,0 0-16,0 0 15,0 0 1,-1 21-16,22 43 0,0-1 15,-21 1-15,21-1 16,-42 128-16,42-128 16,0 22-16,-21-22 0,0 1 0,-1-1 15,22 1-15,0-1 0,-21 1 16,0-1-16,0 22 16,21-43-16,0-20 0,0-1 15,0 21-15,0-21 0,0 0 0,21-21 31,0 0-31,0-21 0,1 0 16,-1 0-16,0 0 0,0-22 16,0 22-16,0 0 0,1 0 0</inkml:trace>
  <inkml:trace contextRef="#ctx0" brushRef="#br0" timeOffset="9923.98">17420 995 0,'0'21'31,"21"-21"-31,0 0 16,1 0-16,-1 0 16,0 0-16,0 0 0,0-21 15,0 21-15,1-21 0,-1 0 0,0 21 16,0-22-16,21-20 16,-42 0-16,0 21 0,0-1 0,0 1 15,0 0-15,0-21 16,0 21-16,-21 21 15,0 0-15,0 21 16,0 0-16,0 21 16,21 1-16,-22-1 0,1-21 15,21 21-15,0 1 0,0-22 0,0 42 16,0-41-16,0 20 16,0-21-16,21 0 15,1-21-15,-1 0 0,0 0 0,21 0 16,22 0-16,-43 0 15,21 0-15,22-42 0,-22 21 16,-21 0-16</inkml:trace>
  <inkml:trace contextRef="#ctx0" brushRef="#br0" timeOffset="10639.58">18140 720 0,'0'-21'0,"0"42"0,0-64 0,-21 43 15,-1 22 1,22-1-16,0 0 15,0 0-15,0 0 0,0 22 16,0-1-16,0 0 0,0 64 16,-21 0-1,21-64 1,0-21-16,0 1 16,0-1-16,0-42 31,0-1-31,0 1 15,0 0-15,0-21 0,0-1 16,0 22-16,21-21 0,1 0 16,-22-1-16,21 1 0,0 0 0,21-1 15,-21 1-15,1 21 0,-1-22 16,21 22-16,-21 0 0,0 21 0,22-21 16,-22 21-16,0 0 0,0 0 15,0 0-15,22 42 16,-43-21-16,21 22 0,0 20 15,-21-20-15,0-1 0,0 106 16,21-106 0,-21 1-16,0-22 15,0 0-15,0 0 0,-21-21 32,21-21-17,0 0-15,0 0 16,0 0-16,0-22 0,0 22 15,0-21-15,21-1 0,0 1 16,1 0-16,62-85 16,22 21-1,-42 64 1,-22 20-16,0 22 0,85 0 16,-84 22-1,-22 20-15,-21 64 16,0-64-16,0 0 0,0 43 15,0-43-15,0 1 0,-21-1 16,21 22-16,-22-22 0,22 0 16,-21-21-16,21 1 15,21-22 17,1 0-32,-1 0 0,0-22 15,42-41-15,-41 42 16,-1 0-16</inkml:trace>
  <inkml:trace contextRef="#ctx0" brushRef="#br0" timeOffset="11508.08">19367 974 0,'0'21'31,"22"-21"-15,-1 0-1,0 0-15,0-21 0,21 21 16,-20-21-16,-1 21 0,21-22 15,22 1-15,-22-21 16,-21 21-16,0 0 0,0-22 16,-21 22-16,0 0 0,0 0 0,0 0 15,0-1-15,-21 22 16,0 0-16,0 0 0,-21 22 16,-1-1-16,22 0 0,-42 85 31,-1 0-31,64-64 15,0-21-15,0 21 0,0-20 0,0-1 16,0 63 0,42-62-1,1-22-15,-1 0 16,0 0-16,1 0 0,-22 0 0,21 0 16,1-22-16,-22 22 0,63-63 15,1-22 1,-64 43-16,-21 0 0,21 20 15,-21-20-15,22 0 0,-22 21 0,0-43 16,0 22 0,0 21-16,0-1 15,0 44 1,0-1 0,0 0-16,0 21 0,0-21 15,0 22-15,0-22 0,0 21 16,0 1-16,0-1 0,0-21 0,0 21 15,0-20-15,0 20 0,0-21 16,-22 43-16,22-43 0,0 0 16,0 0-16,0-42 47,0 0-47,0-22 15,0 22-15,0 0 0,22-85 16,20 0-1,-21 64-15,0 0 0,22-43 16,-1 43-16,0 21 0,1-22 16,-22 22-16,21 0 0,64-21 15,-64 42-15,1 0 0,62 21 32,-41 63-32,-64-41 0,0 63 15,0-64 1,0 0-16,0 1 0,0-1 0,0-21 15,-42 85 1,20-64-16,22-21 16,-21 1-16,21-1 0,0-42 47,0-1-47,21 1 0,-21-21 15,22 21-15,-1-22 0</inkml:trace>
  <inkml:trace contextRef="#ctx0" brushRef="#br0" timeOffset="11796.92">20934 402 0,'0'0'0,"21"-42"0,-21-22 0,21 22 15,-21-43-15,21 22 16,-21 42-16,0 42 31,0 21-31,0 1 0,0-1 16,-21 0-16,21 1 0,0 20 15,-21 64-15,21-85 0,0 22 16,-21 126 0,0-20-16,-1-128 15,22 0-15,0 22 0,0-22 16,-21-21-16,21 1 0,0-1 16,0 0-1,21-21 1,1-21-1,-1 0-15,0-1 0,0 1 16</inkml:trace>
  <inkml:trace contextRef="#ctx0" brushRef="#br0" timeOffset="12219.67">21442 720 0,'0'0'0,"21"-21"0,-21-1 15,21 1-15,-21 0 16,21 21-16,-21-21 0,-21 21 31,0 0-31,0 21 16,0 0-16,-1-21 0,1 43 15,0-22-15,0 0 0,-21 0 0,42 21 16,-22-20-16,1-1 0,21 63 16,0-62-16,0-1 15,64 21 1,-43-21-16,42 0 15,-20 1-15,-1-22 0,-21 21 0,85 0 16,-42 0 0,-64 0-1,0 0-15,0 1 16,-22-22-16,1 0 0,0 21 16,0-21-16,-21 0 0,20 0 15,1 21-15,-21-21 0,21 0 0,0 0 16,-1 0-16,1 0 0,0 0 15,0 0-15,0 0 16,21-21 15,0 0-31,0-1 0,0 1 16,0 0-16</inkml:trace>
  <inkml:trace contextRef="#ctx0" brushRef="#br0" timeOffset="12533.49">20701 423 0,'-21'0'0,"42"0"0,-63 0 0,42-21 16,21 21-1,0 0-15,21 0 0,1 0 16,-1-21-16,85 21 15,-64 0-15,22 0 16,-21-21-16,20 21 0,1 0 0,-22 0 0,1-21 16,-1 21-16,1 0 0,-22 0 15,1 0-15,41-21 0,-63 21 16,1 0-16,-1 0 0,0 0 0,0 0 16,-42 0 30,0 21-46</inkml:trace>
  <inkml:trace contextRef="#ctx0" brushRef="#br0" timeOffset="13503.94">2900 2011 0,'0'0'0,"-21"0"0,-1 0 15,22-21-15,-21 21 16,42 0 15,1 0-15,-1 0-16,21 0 0,0 0 15,22 0-15,21 0 0,-1 0 0,22 0 16,21-21-16,0-1 0,0 22 16,127-21-16,-106 21 0,-21-21 15,21 21-15,1 0 16,105-21-16,-127 21 0,0-21 0,-22 21 15,86-21 1,42 21-16,-170-22 16,1 22-16,-22 0 0,0 0 15,-20 0-15,-1 0 0,21 0 16,-42-21 0</inkml:trace>
  <inkml:trace contextRef="#ctx0" brushRef="#br0" timeOffset="13851.87">6646 1736 0,'0'21'0,"0"0"16,21-21-16,1 0 16,-1 0-16,63 0 15,-41 0-15,20 0 0,-20 0 0,20 0 16,-21 0-16,22 0 0,-1 0 0,-20 0 16,20 0-16,1 0 15,-22-21-15,22 21 0,-22 0 0,0 0 16,22-21-16,-43 21 0,21 0 15,-21 0-15,1 0 0,-1 0 0,0 0 16,0 0-16,0 0 16,0 0-1,1-21-15,-1 21 16,0-22-16</inkml:trace>
  <inkml:trace contextRef="#ctx0" brushRef="#br0" timeOffset="14731.51">10604 1715 0,'0'0'0,"0"21"16,0 0-16,22-21 31,-1 0-31,0 0 0,0 21 16,0-21-16,22 0 0,20 0 15,128 0 1,-107 0-16,1-21 0,0 21 16,-1-21-16,382 0 15,-339 21-15,148-22 16,170 22-1,-276-21-15,-21 21 0,21 0 16,1 0-16,-22 0 0,21 0 0,360 0 16,-211 0-1,-149 0-15,-21 0 16,128 0-16,-171 0 0,1 0 16,0 0-16,-21 0 0,-22 0 15,128 0 1,-149 0-16,-21 0 0,0 0 15,-21-21 1,0 0 15,22 21-31,-1-21 16,0 21-16,0-21 0</inkml:trace>
  <inkml:trace contextRef="#ctx0" brushRef="#br0" timeOffset="15324.48">17251 1609 0,'0'0'0,"-43"0"0,22 0 0,-21 0 16,21 0-16,0 0 0,-1 0 0,-20 21 15,0-21 1,42 21-16,21 0 47,0-21-47,21 0 0,1 0 0,20 0 15,1 0-15,20 0 0,1 0 0,21-21 16,0 21-16,0 0 0,21-21 16,21 21-16,0 0 15,0 0-15,148-21 0,-147 21 0,147-21 16,-148 21-16,0 0 15,127-22-15,-126 22 0,-44 0 16,22-21-16,0 21 16,-21 0-16,127 0 0,-127 0 0,-21-21 15,-1 21-15,1 0 0,-22 0 16,1 0-16,84 0 16,-84-21-1,-43 21-15,0 0 16,0 0-16,-21-21 47,-21 21-47,0-21 15</inkml:trace>
  <inkml:trace contextRef="#ctx0" brushRef="#br0" timeOffset="76611.81">423 3979 0,'0'22'63,"21"-22"-63,1 21 0,-1-21 15,0 21-15,0-21 16,0 21-16,43-21 15,-22 0 1,43-42-16,-43 42 16,-21-21-16,22-1 0,-22 1 15,0 21-15,0-21 0,0 0 16,22 0-16,-22 0 0,0-1 16,-21 1-16,21 0 0,-21 0 15,0 0-15,0 0 0,0-1 0,0 1 16,-21 0-16,-43-21 15,22 42 1,21 0-16,-21 0 16,20 21-16,-20-21 0,-85 85 31,64-22-31,-1 43 16,64-64-16,0 1 15,0-1-15,0 0 0,0 1 16,64 84-1,41-43 1,-41-84 0,42 21-16,-64-21 15,-21 0-15,64-21 16,-64 0-16,21 0 16,-42 0-1,0 0-15,-21 21 16,0 0-16,0 0 0,-43 21 15,-20 21 1,63-21-16,-22 0 0,1 1 16,21-1-16,-22 21 0,1 0 15,21 1-15,0-22 16,0 42-16,21 1 16,0-43-16,0 0 15,0 0-15,21 1 0,0-1 16,0-21-16,0 0 15,0 0-15,22 0 16,20 0-16,-42-21 16,22-1-1,-22 1-15,0 0 0,0 21 0,0-21 16,1 0-16,20 0 0,-21-1 16</inkml:trace>
  <inkml:trace contextRef="#ctx0" brushRef="#br0" timeOffset="77441.81">1884 4191 0,'0'0'0,"0"-21"16,0 0-16,0 0 0,-21 21 0,-1-22 15,1 22-15,0 0 0,0 0 16,-43 0-16,22 22 15,21-1-15,-21 0 0,20 0 16,-20 0-16,-21 85 16,20-42-1,43-22-15,0-21 0,0 0 0,0 0 16,0 1-16,0 20 0,21-42 16,1 0-16,-1 0 0,42 0 15,22 0 1,-43 0-16,-21-21 15,1 0-15,20-1 0,-21 1 0,43-42 16,-43-1 0,-21 22-16,21 21 15,-21 0-15,0-1 16,0 1-16,0 0 16,0 42 15,0 0-31,0 1 15,0-1-15,0 21 16,0 43 0,0-43-16,0 43 0,0-43 15,0 0-15,0 1 0,0 20 16,0-20-16,0 20 0,21 85 16,21 106-1,-20-190-15,-1-22 0,-21 22 16,21-1-16,0-21 0,-21 22 15,21-22-15,0 22 0,-21-22 0,0 85 16,0-21 0,-21-43-1,21-41-15,-42-1 16,21 0-16,0 0 0,-22-21 0,-84 21 31,-42-21-31,127-21 16,-149-64-16,128 43 15,-1 0-15,22-1 0,-1-20 16,1-1-16,-21-105 16,63-21-1,0 84 1,21 42-16,0 1 0,0 20 0,0-20 0,22 21 16,-22-1-16,21 1 0,64-85 15,-64 106 1,1 0-16,-22-22 0,42 22 15,-20 0-15,20-43 16,-42 43 0</inkml:trace>
  <inkml:trace contextRef="#ctx0" brushRef="#br0" timeOffset="78639.75">2349 4106 0,'0'-21'172,"0"0"-141,0 42 47,-21-21-78,21 21 16,0 1 0,0-44 46,0 1-46,-21 21 77,21 21-77</inkml:trace>
  <inkml:trace contextRef="#ctx0" brushRef="#br0" timeOffset="79573.03">2222 4551 0,'0'21'16,"22"-21"30,-1 0-14,-42 0 46,21 21-63,0 0 1,21-21 15,0 0-15,-21-21 0,21 21-16,-21-21 15,0 0-15,0 0 16,-21 0-1,0 21 1,0 0-16,-1 0 16,22 21-16,0 0 15,0 0-15,0 0 16,0 0 0,22-21-1,-1 0-15,0 0 16,0 0-1,0 0-15,-21-21 16,0 0-16,0 0 31,-21 21 16,21-21 31</inkml:trace>
  <inkml:trace contextRef="#ctx0" brushRef="#br0" timeOffset="81455.71">5588 3323 0,'0'0'0,"21"0"16,0 0-16,-21-21 0,0 0 15,21 21-15,-21-21 0,22 21 16,-1 0-16,-21-21 15,21 21 1,-21-22 0,0 44 15,-21-1-31,0 0 0,-22 0 16,22 0-16,-21 22 0,-1-22 15,1 21-15,0-21 0,-1 22 0,-105 62 16,42-20-1,64-64-15,0 22 16,21-22-16,-1-21 0,1 0 16,21 21-16,21-21 62,1 0-62,20 0 16,-21 0-16,0 0 0,0 0 0,22 0 15,-22 0-15,21 0 0,1 0 16,-1 0-16,-21 21 0,21-21 0,1 21 16,-1-21-16,64 43 15,-64-1 1,-21-21-16,1 0 0,20 0 0,-42 1 16,0-1-1,21-21-15,-21-21 47,0-1-47,0 1 16,0 0-1,0 0-15</inkml:trace>
  <inkml:trace contextRef="#ctx0" brushRef="#br0" timeOffset="82177.23">6540 3662 0,'0'0'0,"0"-21"0,0 0 16,0-1-1,0 1-15,0 0 0,0 0 0,-21-21 16,-42-1 0,42 22-16,-1 21 0,-20 0 15,21 0-15,0 0 16,-43 21-16,1 22 16,20-22-16,22 0 0,0 21 15,0-21-15,0 1 16,0 20-16,-22 43 15,43-22-15,0-21 16,0-20-16,0-1 0,0 0 0,0 0 16,0 21-16,21-20 15,43-1-15,-43-21 16,0 0-16,0 0 0,1 0 16,-1-21-16,21 21 0,22-64 15,20-21 1,-63 64-16,1-21 0,-1 21 15,0-22-15,0-20 0,0 21 0,-21-64 16,21-85 0,-21 149-16,0-43 15,0 43-15,0 0 0,0 20 16,0-20-16,0 0 16,0 63 15,0 21-16,0-21-15,0 22 0,0-1 0,0 0 16,0 1-16,0-1 0,0 22 16,0-1-16,0 43 15,0-64-15,0 64 16,0-64-16,0-20 0,0 20 16,0-21-16,0 21 0,0-20 0,22 20 15,-1-42 1,0 0-16,0 0 0,0 0 15,0 0-15,1 0 0,-1-21 0,-21 0 16</inkml:trace>
  <inkml:trace contextRef="#ctx0" brushRef="#br0" timeOffset="82472.03">7070 3471 0,'0'22'47,"0"-1"-47,0 0 0,0 0 0,0 21 15,0-20-15,0-1 0,-22 21 16,22-21-16,-21 22 0,21-22 0,0 21 15,0 22 1,-21-43-16,21 0 0,0-42 47,21 21-47,-21-21 0</inkml:trace>
  <inkml:trace contextRef="#ctx0" brushRef="#br0" timeOffset="82820.47">7006 3154 0,'0'42'31,"0"-21"-31,21-21 15,0 0-15,1 0 16,-22-21-16,0 0 16,21 21-16,-21-21 0,0 0 0,0 0 15,0-1-15,-21 1 16,-1 21 0,1 0-16,0 0 15,0 0-15,21 21 16,0 1-16,0-1 15,0 0-15,0 0 16,21 0-16,0 0 0,0-21 16,1 22-16,-1-22 0</inkml:trace>
  <inkml:trace contextRef="#ctx0" brushRef="#br0" timeOffset="83191.92">7451 3366 0,'0'-22'0,"-43"1"16,43 42-1,0 1 1,0-1-16,21 21 0,1-21 16,-22 0-16,0 22 0,21-22 15,0 21-15,-21-21 0,21 43 16,0-1 0,-21-20-16,21-22 0,-21 0 0,0 0 15,0 0-15,22 1 0,-1-22 31,0-22-15,-21 1-16,21 0 16,-21 0-16</inkml:trace>
  <inkml:trace contextRef="#ctx0" brushRef="#br0" timeOffset="83508.74">8001 3196 0,'0'0'0,"-21"0"31,21 21-31,-21-21 0,-1 22 16,1 41-16,0-42 16,21 22-16,-42 20 0,21-21 15,21 1-15,-64 41 16,43-41-16,21-22 15,-21 21-15,21-21 0,-21 1 0,21-1 16,0 0-16,-22 0 0,22 0 16,22-21 15,-1-21-15,0 0-16,0 21 15,-21-21-15,21 0 0,0 21 0</inkml:trace>
  <inkml:trace contextRef="#ctx0" brushRef="#br0" timeOffset="84120.43">8509 2985 0,'-21'0'0,"0"0"31,-1 0-31,1 0 16,21 21 0,0 0-1,0 0-15,21 0 16,1-21-16,-1 21 0,0 1 0,0-22 15,0 21-15,22 0 0,-1 0 16,-21 0-16,21-21 0,64 43 16,-63-22-16,-1 0 0,0 0 15,106 21-15,-126-42 16,20 0-16,21 22 16,-41-22-16,-1 0 0,0 0 15,0 0 1,-42 0 15,0 0-31,0 0 0,-1 0 0,-41 0 16,-43 63-1,64-42-15,-22 22 16,22-22-16,-22 21 0,-20 22 16,41-43-16,22 0 15,-106 64-15,43-1 16,62-63-16,1-21 15,0 22-15,21-1 0,-21-21 16,21 21-16,-21-21 0,21 21 0</inkml:trace>
  <inkml:trace contextRef="#ctx0" brushRef="#br0" timeOffset="88448.15">5927 5503 0,'0'0'0,"0"-21"125,21 21-93,-21-21-32,21 21 15,-21-21 1,21 21-16,0-21 15,-21 0-15,21 21 0,-21-22 16,22 22-16,-1 0 16,-21-21-16,21 21 0,-21-21 15,42 0-15,-21-21 16,1 20 0,-1 1-16,0 21 31,-42 21 16,0 1-47,21-1 0,-22 0 15,1 0-15,-21 43 16,0-22-16,-22 43 16,22-43-16,-1 0 0,1 1 15,0-22-15,-1 21 0,-41 22 16,63-43-16,-22 0 0,-20 42 15,20-63 1,22 22-16,21-44 47,0 1-47,21 0 16,1 21-16,-1-21 15,21 21-15,22 0 16,63 0-16,-43 0 15,-41 0-15,-1 21 16,0-21-16,22 42 0,-22-20 16,-21-22-16,0 21 0,1 0 15,-1 0-15,0 43 16,-21-43 0,0 0-1,0-42 48,0 0-63,0-1 15</inkml:trace>
  <inkml:trace contextRef="#ctx0" brushRef="#br0" timeOffset="88836.18">6519 5567 0,'0'0'0,"21"0"16,-21-21-16,0 42 31,0 0-31,0 0 0,0 0 16,0 22-16,0-22 0,0 21 16,0-21-16,0 1 0,0 20 0,0 21 15,-21-20 1,21-22-1,0-42 32,0 0-47,0-1 0,0 1 0</inkml:trace>
  <inkml:trace contextRef="#ctx0" brushRef="#br0" timeOffset="89201.48">6540 5313 0,'-21'21'31,"21"0"-15,21-21-1,1 0 1,-1 0-16,0 0 0,0-21 15,0 21-15,-21-21 16,0-21-16,0 20 16,0 1-16,-21 21 15,0-21-15,0 21 16,0 0-16,-22 0 16,22 21-1,0 0-15,21 1 0,0-1 16,0 0-16,0 0 15,0 0-15,0 0 16,0 1-16,21-22 16,0 21-16,0-21 0,1 21 0</inkml:trace>
  <inkml:trace contextRef="#ctx0" brushRef="#br0" timeOffset="90021.16">6985 5503 0,'-21'0'16,"0"0"-16,21 22 16,0 20-1,0-21-15,-22 0 16,22 22-16,0-22 0,0 42 15,0-42-15,0 1 0,-21 20 0,21 21 16,0 1 0,0-43-1,-21-42 32,21 0-47,0 0 16,0-1-16,0 1 0,0 0 0,0 0 15,0-21-15,0-22 16,0 1-16,0 20 16,21 22-16,0-42 0,1 41 0,-1-20 15,63 0 1,-41 21-16,-22 21 16,0 0-16,43 0 0,-43 0 15,-21 21-15,21 0 0,21 21 16,-42 22-1,21-43-15,-21 21 0,22-21 0,-22 43 16,0-22-16,0-21 0,0 43 16,0-43-16,0 21 15,0-20-15,0-1 0,0 0 16,-22-21 0,22-21-1,0 0 1,0-1-16,0 1 0,0-21 15,0 21-15,0 0 0,0-22 0,0-63 16,22 64-16,-1 21 16,-21-21-16,21 20 0,21-20 15,85-43 1,0 64 0,-84 21-16,41 0 0,-41 0 15,-1 21-15,0 1 16,-21 20-16,1-21 0,-22 43 15,0-43-15,0 85 16,0-85-16,-43 42 16,43-42-16,-21 1 0,0-1 0,0 0 15,21 0 1,-21-21-16,42-21 47,0 0-47,0 21 0</inkml:trace>
  <inkml:trace contextRef="#ctx0" brushRef="#br0" timeOffset="90943.94">8657 5461 0,'0'0'0,"0"-21"0,0 0 0,0-22 15,0 22-15,-21 0 16,0 0-16,0 21 0,-1 0 16,1 0-16,0 0 0,-42 0 15,41 0-15,1 21 0,0-21 16,-21 21-16,21 0 0,-1 1 0,-20 62 16,21 1-1,0-64-15,21 21 16,0-20-16,0-1 0,0 21 0,0-21 15,0 0-15,42 22 16,0-22-16,1-21 16,-1 0-16,-21 0 15,22 0-15,-22-21 0,21 0 0,-21 21 16,0-22-16,64-62 16,-21-43-1,-64 63 1,0 43-16,0-21 15,0 21-15,0-1 0,0 1 16,0 42 15,0 1-31,0-1 0,0 21 16,0-21-16,21 0 0,-21 22 16,0 20-1,0-20-15,0 20 0,21-21 16,-21 1-16,0 63 0,0-64 15,21 64-15,-21-64 0,21 22 16,-21-1-16,21 106 16,1 22-1,-1-1-15,-21-147 16,0 20-16,0-20 0,21 20 16,-21-21-16,0 1 0,0-1 0,0 0 15,0-20-15,0 62 16,0-63-16,-21 1 0,0-1 15,-1-21-15,1 0 0,0 0 16,0 0-16,-21-21 0,20-1 16,1 1-16,-21 0 0,-22-42 15,22 20-15,0 1 0,-1-22 0,1 22 16,21-21-16,-21 20 0,-22-84 16,43 43-16,0 20 15,0 1-15,21-1 0,0 1 0,0-1 16,0-42-16,0 64 0,21 0 15,-21-1-15,21 1 0,0 21 16,0-22-16,0 1 0,1 21 16,-1 0-16,0 0 0,0 21 15,0-22-15,0 1 0,1 0 16,-1 21-16,-21-21 16,21 21-1</inkml:trace>
  <inkml:trace contextRef="#ctx0" brushRef="#br0" timeOffset="110675.92">9525 5736 0,'0'0'0,"0"21"31,0 1 1,0-44 14,0 1-30,21 21-16,0-21 0,-21 0 16,21 21-16,1-21 0,-1 0 15,0-1-15,0 1 0,21 0 16,-20-21-16,20 21 0,21-22 16,43-63-16,-85 85 15,43-42-15,-43 20 16,0 22-16,0-21 0,43-22 15,-64 43 1,0 0-16,0 0 0,-21 42 31,0-21-31,-1 21 0,-20 0 16,0 22-16,-1-22 0,22 0 0,-21 0 16,21 0-16,-22 1 15,22-1-15,21 0 0,-21 21 16,21-21-1,21 1 1,0-22-16,1 0 16,20 21-16,-21-21 15,0 21-15,0-21 0,1 21 16,-1-21-16,21 42 16,0-20-1,-20-1-15,-22 0 0,0 21 0,0-21 16,0 1-16,0-1 0,0 0 0,-22-21 15,1 21-15,-63 21 16,-1-20 0,43-22-1,20 0-15,1 0 0,0-22 16,0 22-16,-21-84 16,20 20-1,1 22 1,21 21-16,0 42 31,0 0-15,21 0-16,1 0 0,-1 22 15,0-22-15,0 0 16,0 0-16,22 0 0,-22 1 16,21-1-16,0-21 15,-20 21-15,41-21 0,-42 0 16,22 0-16,-22 0 0,42-21 15,1 0 1,-43-1-16,21 1 0,-21 0 0,1-21 16,-1 21-16,21-1 0,-42-20 0,42-21 15,-20 20-15,-1-20 16,-21 20-16,0 22 0,21-21 0,0 21 16,-21 0-16,0-1 0,0-20 15,0 63 16,-21-21-15,21 21-16,-21 22 16,0-22-16,21 0 15,0 0-15,21-21 32,0 0-32,0 0 15,43 0 1,-43-21-1,0 0-15,0 21 0,0-21 0,0 0 16,1-1 0,-22 44 15,0-1-31,-22 0 0,22 0 16,0 0-16,-21 0 0,21 22 15,0-22-15,0 0 0,0 43 16,0-43-16,0 0 15,0 0-15,0 0 0,0 0 0,21 1 16,22-1-16,-43 0 16,21-21-16,0 0 0,0 0 15,0 0-15,1 0 0,-1 0 0,0 0 0,0-21 16,21 0 0,43-43-16,-64 43 15,0 0-15,1 0 0,-1-22 0,0 22 16,0 0-16,43-85 15,-22 43 1,-21 41-16,0 22 0,-21-21 16,21 21-1,1 21 1,-22 1-16,0-1 16,0 0-1,0-42 48,0 0-48,0-1-15,0 1 16,0 0-16,0 0 16,-22 21-1,1 0 1,0 0-1,0 21 1,0 0-16,21 0 0,-21 1 16,21-1-16,0 0 0,0 0 15,-22 21-15,1 43 16,21-64-16,0 43 16,0-43-16,0 0 0,0 0 15,21 0-15,1 1 0,-1-1 0,42 21 16,-42-42-1,1 0-15,-1 0 16,0 0-16,0 0 0,0 0 16,0-21-16,-21 0 15,22 21-15,-1-21 0,0-1 0,0 22 16,0-42-16,0 42 16,-21-21-1,0 0 16,0 0-31,22-1 16</inkml:trace>
  <inkml:trace contextRef="#ctx0" brushRef="#br0" timeOffset="111067.6">12425 5249 0,'-21'0'0,"42"0"63,0 0-63,0 0 0,0-21 15,0 21-15,1 0 16,-1 0-16,0 0 16,0 0-16,0 0 15,0 0 1,-42 0 31</inkml:trace>
  <inkml:trace contextRef="#ctx0" brushRef="#br0" timeOffset="111276.48">12382 5419 0,'0'0'0,"0"21"32,22-21-32,-1 0 15,0 0-15,0 0 16,0 0-16,0 0 16,-21-21-16,22 21 0,-1 0 15,0-21-15,-21-1 16,21 22-16,0-21 15</inkml:trace>
  <inkml:trace contextRef="#ctx0" brushRef="#br0" timeOffset="111748.58">13568 4509 0,'0'0'0,"0"-22"0,0 44 63,-21-22-63,21 21 15,0 0 1,0-42 31,0 0-31,0-1-16,0 44 46,-22-22-30,22 21-16,-21 0 0,21 0 0,0 0 16,-21 0-16,21 1 15,0-1 1,21-21 0,0 0-16,1 0 0,-1 0 15</inkml:trace>
  <inkml:trace contextRef="#ctx0" brushRef="#br0" timeOffset="112092.38">13801 4572 0,'21'0'63,"-21"-21"-48,0 0 1,0 0 0,-21 21-16,-1 0 15,1 0-15,0 21 16,21 0-16,0 0 0,-21 0 15,21 0 1,0 1-16,0-1 0,0 0 16,21-21 15,0 0-31</inkml:trace>
  <inkml:trace contextRef="#ctx0" brushRef="#br0" timeOffset="112756">14097 5207 0,'0'0'0,"0"21"63,0 0-63,0 1 15,0-1-15,-21 0 0,0 21 16,21 1-1,0-22-15,0 0 0,-22 0 0,1 0 16,21 0-16,0 1 16,-21-22 15,21-22-15,0 1-1,0 0-15,0 0 0,0-21 0</inkml:trace>
  <inkml:trace contextRef="#ctx0" brushRef="#br0" timeOffset="113096.82">14182 4932 0,'21'0'31,"0"0"-16,0 0-15,0 0 16,0 0-16,-21-21 0,22 21 16,-22-21-16,0-1 15,0 1-15,0 0 16,-22 21-16,1 0 0,21-21 16,-21 21-16,0 0 0,0 0 15,0 0-15,-1 0 16,22 21-16,0 0 15,0 0-15,0 1 16,0-1-16,0 0 16,0 0-16,0 0 15,0 0-15,22-21 16,-1 22-16</inkml:trace>
  <inkml:trace contextRef="#ctx0" brushRef="#br0" timeOffset="113820.6">14541 5080 0,'0'0'0,"0"64"31,0-43-31,0 21 16,0-21-16,0 43 15,0-43-15,0 0 0,0 0 16,0 0-16,0 1 15,0-1-15,0 0 0,0 0 16,0 0-16,-21-42 63,21 0-63,0 0 0,0 0 15,0-22-15,0 22 0,0 0 16,21-43-1,-21 22-15,22 21 0,20-43 16,-21 43-16,0 0 0,0 0 16,22 0-16,-22 0 0,64-1 15,-64 22-15,21 22 16,0 20 0,-20-21-16,-22 21 0,0-20 0,21-1 15,-21 21-15,0-21 0,0 0 0,0 64 16,0-21-1,-21-22 1,-1-42-16,22 21 16,-21-21-16,0 0 15,21-21 1,0 0 0,0 0-16,0-1 0,0-20 15,0 21-15,0 0 0,21-22 0,0 1 16,1 21-16,20-21 0,21-22 15,64 1 1,-84 41-16,-1 22 0,0 0 16,-20 0-16,20 0 0,-21 0 15,0 22-15,0-1 0,1 0 0,-1 85 16,-21-64 0,0 0-16,-43 22 15,22-43-15,0 0 0,21 0 16,-21 1-16,21-1 0,-21-21 15,21 21 1</inkml:trace>
  <inkml:trace contextRef="#ctx0" brushRef="#br0" timeOffset="114356.6">16002 5101 0,'0'0'0,"0"-21"15,0 0-15,0 0 0,0-22 16,0 22-16,-21 0 0,0 21 16,21-21-16,-22 21 0,-20 0 15,0 0-15,21 21 0,-1 0 16,1 0-16,-21 1 0,21-1 0,-64 85 15,43-22 1,21-41-16,-1-22 16,22 21-16,0-21 0,0 22 0,0-22 15,0 0-15,0 21 16,43-21-16,-22-21 16,21 0-16,-21 0 0,1 0 0,-1-21 15,21 21-15,0-42 16,43-22-16,-64 43 15,0 0-15,1-21 0,-1 21 16,0-22-16,-21 1 0,0 21 0,0-43 16,0 1-1,0 42-15,0 42 16,0 0 0,0 0-16,0 0 0,0 0 15,-21 43-15,0 21 16,21-43-16,0-21 15,0 0-15,0 0 0,0 1 0,0-1 16,0 0-16,21-21 16,0 0-16,21 0 15,64 0-15,-85 0 0,22 0 16,-1-21-16,0 21 0,1-21 16</inkml:trace>
  <inkml:trace contextRef="#ctx0" brushRef="#br0" timeOffset="115040.22">16764 5059 0,'0'0'16,"0"-21"-16,0 0 0,0-1 0,0 1 15,-21 0-15,0 0 0,-22 0 16,22 21-16,0-21 0,0 21 16,0 0-16,-1 0 0,-20 21 0,-21 42 15,-22 22 1,21 42-1,43-106-15,0 21 0,21-20 16,0 41-16,0-42 16,0 0-16,0 1 0,21-22 15,22 0-15,-22 0 0,0 0 16,21 0-16,-21 0 0,22 0 16,-1-22-16,0 1 0,1 0 15,41-42-15,-62 20 16,-22 1-16,21 21 15,-21 0-15,0-1 0,0 1 16,0 42 15,0 22-15,-21-22-16,21 0 16,0 21-16,0-20 0,-22 20 0,22 0 0,-21 1 15,21-1-15,-21 0 0,21 64 16,0-64-16,0 22 15,0-22-15,0 22 0,0-1 0,0-20 16,0 20-16,0 1 0,0-22 0,0 21 16,0 43-16,0 64 15,0-107-15,0-21 16,0 43-16,-21-64 0,0 0 16,0 1-16,-1-1 15,-20-21-15,21-21 16,-21-22-16,20 22 15,1 0-15,0-21 0,0-1 0,0 1 16,21-22-16,-21 22 0,-1-64 16,22-63-1,0 105-15,0 1 0,22-1 16,-22 1-16,21 21 0,21-22 0,-21 1 16,22-22-16,62-42 15,-83 85-15,20-1 16,-21 22-16,21 0 0,-20-21 0,62-22 15,-63 43-15</inkml:trace>
  <inkml:trace contextRef="#ctx0" brushRef="#br0" timeOffset="115386.99">16933 5228 0,'0'0'0,"0"21"16,21-42-1,1 0 1,-1 21-16,0-21 0,0 0 0,0 0 16,0-1-16,1-20 15,-1 21-15,0 0 0,-21 0 16,0-1-16,0 1 0,0 0 0,0-21 16,-21 42-1,0 0-15,-1 0 0,1 21 16,0 0-16,0 0 0,-43 85 15,43 0 1,21-64-16,-21 22 16,21-43-16,0 0 15,0 43-15,21-43 16,-21 0-16,43-21 16,-22 0-16,42 0 15,-42 0-15,43-42 0,-22 20 0</inkml:trace>
  <inkml:trace contextRef="#ctx0" brushRef="#br0" timeOffset="115972.69">17928 4974 0,'0'0'0,"0"-21"16,0 0-16,0 0 15,0 0-15,0-1 16,0 1-16,0 0 0,21 0 0,0-21 16,1-1-16,-1 1 15,-21 21-15,0 0 0,21-1 16,-21 1-16,21 21 0,-21-21 0,0 42 31,0 0-15,-21 1-16,21-1 0,-21 21 0,21 0 15,0 1-15,0-1 0,0 0 16,-21 1-16,21 41 16,0-41-16,-22-1 0,22 0 15,0 1-15,0-1 0,-21-21 0,21 64 16,0-64-16,-21 21 16,21-20-16,-21-1 15,21 0 1,-21-21-16,0 0 0,-1 0 0,-20 0 15,21 0-15,0 0 16,0 0-16,-22 0 0,22 0 0,0-21 16,-43 21-16,43 0 15,21-21 17,21 21-32,1 0 0,-1 0 15,21 0-15,-21 0 16,22 0-16,-22 0 0,21 0 0,0 0 0,-20-22 15,-1 22-15,21 0 0,-21 0 16,0 0-16,1 0 0,20 0 16,-21 0-16,43-42 15,-43 42 1,0-21-16</inkml:trace>
  <inkml:trace contextRef="#ctx0" brushRef="#br0" timeOffset="116383.59">18457 5186 0,'0'-21'0,"21"21"0,-21-21 16,0-1-1,0 1 1,-21 21-1,0 0 1,0 0-16,0 0 0,21 21 16,-21-21-16,21 22 0,0-1 15,21-21 17,0 0-32,0 0 0,0 0 15,-21-21-15,21 21 16,-21-22-16,0 1 0,0 0 15,0 0-15,0 0 16,-21 21 15,0 0-15,21 21-16,0 0 16</inkml:trace>
  <inkml:trace contextRef="#ctx0" brushRef="#br0" timeOffset="116939.19">18902 4974 0,'0'0'16,"21"0"-16,-21-21 0,0 0 16,0 0-16,0 42 31,0 0-31,0 21 0,0-20 15,0 20-15,0 0 0,0 22 0,0 42 16,0-64-16,0 21 16,0 1-16,0 84 0,-42 43 15,42-128-15,-22 1 16,1-22-16,0 21 0,21-20 16,0-1-16,-21 22 15,0-43-15,21 42 0,0-84 31,21 0-31,-21 0 16,21 0-16,0-43 16,-21 22-16</inkml:trace>
  <inkml:trace contextRef="#ctx0" brushRef="#br0" timeOffset="117264">18881 5271 0,'0'0'0,"0"-43"0,0 22 16,-43-148 15,43 148-31,0-1 0,21 1 0,1-21 16,20 21-16,-21 0 0,21 21 15,64-22-15,-63 22 16,-1 0-16,0 0 0,1 0 16,-1 22-16,43 41 15,-43-21-15,-42 1 16,0-22-16,0 0 0,-21 21 0,-22-20 15,1 20-15,-85 21 16,0 1 0,106-43-16,0 0 0,0-21 15,-1 0-15,1 0 0,21 21 0,21-21 32,1-21-17,-1 0-15,0 21 0,0-21 16,21 0-16</inkml:trace>
  <inkml:trace contextRef="#ctx0" brushRef="#br0" timeOffset="117748.18">19643 4953 0,'21'0'0,"-42"0"0,42-21 16,0 0-16,-21 42 47,0 0-47,0 0 0,-21 0 15,21 1-15,0-1 0,-21 42 16,21 1 0,0 20-1,0-62-15,0-1 0,-22 0 16,1 0 0,0-21-16,21-21 15,0 0 1,0 0-16,0-1 15,0-62-15,21 20 16,0 22-16,22-22 16,-22 22-16,0 0 15,43-22-15,-22 43 0,0 0 16,85 0 0,0 21-16,-106 0 15,43 63-15,-43-42 16,0 22-16,-21 20 0,0-20 15,0-1-15,-21 43 16,-21-43 0,21-21-16,-1 0 0,1 0 0,21 1 15,-21-22-15,21-22 32,21 22-32,-21-21 15</inkml:trace>
  <inkml:trace contextRef="#ctx0" brushRef="#br0" timeOffset="118541.75">20955 4911 0,'0'0'15,"0"-21"-15,0-1 0,0-20 0,0 21 0,0 0 16,-21 0-16,0 21 0,-1-22 15,-20 22-15,21 0 16,0 0-16,-22 0 0,-20 0 16,42 22-16,-22 20 0,22-21 15,-21 21-15,21-20 0,-43 62 16,43-41-16,0-1 0,0-21 0,21 21 16,0-20-16,0-1 0,0 42 15,63-42 1,-20-21-16,-22 0 0,21 0 15,0 0-15,-20 0 0,20 0 16,21-42-16,-41 42 16,41-42-16,-42-1 0,-21 22 15,21 0-15,-21 0 0,22-21 16,-22-43 0,0 64-16,0 0 15,0-1-15,0 44 47,0-1-47,0 21 0,0-21 16,0 0-16,0 22 0,0-22 15,-22 21-15,1 64 16,21-85-16,0 22 0,0-22 16,0 21-16,0 0 0,0-20 15,0 20-15,0 0 0,0 1 0,0 41 16,0-41-16,0-1 0,0 64 15,0-64-15,0 22 16,-21 20-16,21-20 0,-42 63 16,21-85-16,-1 22 15,1 20-15,21-41 0,-21-1 16,0 21-16,21-20 16,0-22-16,0 21 0,0-21 0,-21 1 15,21-1-15,-21-21 0,-1 0 16,1 0-16,0 0 15,0-21-15,0-1 16,-22-20-16,-20-64 16,42 43-16,0 20 15,-1 1-15,22-21 0,0 20 0,-21-147 16,42 20 0,1 107-16,-1-1 15,0 22-15,21-21 0,-21 20 0,43-41 16,-22 41-16,1 1 0,62-64 15</inkml:trace>
  <inkml:trace contextRef="#ctx0" brushRef="#br0" timeOffset="119312.37">21378 4318 0,'0'21'16,"0"0"0,0 1-1,-21-22 1,0 0 15,21-22-15,0 1-1,0 0 1,0 0-16,0 0 0,21 21 16,0-21-1,0 21 16,-21 21-31,0 0 16,0 0 0,0 0-1,-21 0-15,0-21 16,21 22 0,0-44 30,0 1-46,0 0 16,21 21 0,0 0-1,-21 21 17,0 0-32,0 1 0,0-1 15,0 0-15,-21 0 16,0 0-16,0-21 15</inkml:trace>
  <inkml:trace contextRef="#ctx0" brushRef="#br0" timeOffset="119664.17">21696 4297 0,'0'21'15,"0"-42"63,0 0-62,0 0 0,21 21-1,-21 21 1,0 0-16,0 0 16,0 0-16,0 0 15,0 1-15,-21-22 0,0 42 16,21 0-16,0-21 15</inkml:trace>
  <inkml:trace contextRef="#ctx0" brushRef="#br0" timeOffset="120620.37">22331 4614 0,'0'-21'16,"0"0"15,0 42 32,0 0-48,0 1-15,21-22 0,0 21 16,0 0-16,22 0 0,-22 0 15,21 0-15,-21-21 0,22 22 16,-1-1-16,0-21 0,1 21 0,41 0 16,-41 0-16,62-21 15,-83 0-15,20 21 0,0-21 16,-21 0-16,22 0 16,-64 0 15,-22 0-16,22 0-15,-42 22 16,20-1-16,22 0 0,-85 21 16,64-21-16,-22 22 0,-84 41 15,21 1 1,64-21 0,42-43-16,-1 0 0,1-21 0,0 21 15,0 0-15,0-21 0,21 21 0,-21 1 16,-1-22-1,1 0 1,21-22 47</inkml:trace>
  <inkml:trace contextRef="#ctx0" brushRef="#br0" timeOffset="120796.27">22204 5398 0,'-21'0'62</inkml:trace>
  <inkml:trace contextRef="#ctx0" brushRef="#br0" timeOffset="122288">5122 7176 0,'0'0'0,"21"0"0,-21-22 0,22 1 15,-1 0-15,-21 0 16,21 0-16,0 0 15,0 21-15,-21-22 0,0 44 47,0-1-47,0 0 0,-21 21 16,0-21-16,0 22 0,0-1 16,-22 0-16,1 1 0,0-1 0,-107 106 15,44-84 1,41-22-16,22 0 15,-1-20-15,-20-1 0,21 21 0,20-21 0,-83 0 16,83-21 0,1 0-1,42 0 17,1 0-32,-1-21 0,0 21 0,21 0 15,1 0-15,-1 0 0,0 0 0,1 0 16,-1 0-16,21 0 0,-20 21 15,20-21-15,-20 22 0,-1-22 16,0 21-16,1-21 0,41 21 0,-63 0 16,22-21-16,-22 0 0,0 21 15,0-21 1,-21 21-16,0-42 47,0 0-32,21 0-15</inkml:trace>
  <inkml:trace contextRef="#ctx0" brushRef="#br0" timeOffset="122544.85">5694 7451 0,'0'0'0,"21"0"31,-21 21-15,0 0-16,0 0 0,0 0 0,0 1 16,0-1-16,0 0 0,0 0 15,0 21-15,0-20 0,0-1 0,-21 21 16,21 0 0,0-20-1,0-44 1,0 1-1,0 0-15,0-21 16</inkml:trace>
  <inkml:trace contextRef="#ctx0" brushRef="#br0" timeOffset="122865.67">5800 7154 0,'0'0'0,"0"-21"0,-43 0 31,22 21-31,0 0 15,21 21-15,0 0 16,21-21 0,0 0-16,0 0 15,1 0-15,-1 0 0,0 0 16,-21-21-16,21 21 0,-21-42 16,0 21-1,0 0-15,-21 21 16,0 0-16,0 0 0,-1 0 15,1 0-15,21 21 32,0 0-32,0 0 15,0 0-15,0 0 0,21 1 0,1-22 16,-22 21-16,21 0 16,0 0-16,0 21 0</inkml:trace>
  <inkml:trace contextRef="#ctx0" brushRef="#br0" timeOffset="123354.39">6159 7430 0,'0'21'47,"0"0"-47,0 0 0,0 0 16,0 0-16,0 1 0,0-1 15,0 0-15,0 0 0,0 0 0,-21 22 16,21 20 0,0-42-16,0 0 0,0 1 15,0-44 32,0 1-47,0 0 16,0 0-16,0 0 0,0-64 15,43 22 1,-1-43 0,-21 85-16,21-1 0,-20 1 0,62-42 15,-20 63 1,-43 0-16,0 0 0,21 42 16,-20-21-16,-1 22 0,0-1 15,-21 0-15,21-21 0,-21 22 16,0-1-16,-21 43 15,21-64-15,-42 21 16,42-21-16,-22 1 0,22-1 16,0-42 15,22-1-31</inkml:trace>
  <inkml:trace contextRef="#ctx0" brushRef="#br0" timeOffset="123687.2">7006 7366 0,'0'0'15,"0"-21"-15,0 0 16,-21 21 0,21 21-1,0 0-15,0 0 0,0 64 16,0-43-16,0 1 0,0-1 15,0 21-15,-21-20 0,21 63 16,-21-43-16,21 1 0,0-1 16,0 64-16,0-63 0,0 63 15,0-64-15,0-21 16,-22 22-16,22-22 0,0 22 16,-21 63-16,21-85 15,0 0-15,0 22 0,0-43 16,0 0-16,-21-21 15,0 0 1,21-21-16,0-21 16,0-1-16</inkml:trace>
  <inkml:trace contextRef="#ctx0" brushRef="#br0" timeOffset="124008.01">6858 7789 0,'0'-42'0,"0"84"0,0-126 0,0 20 15,21 22-15,-21 0 0,21 20 16,-21-20-16,0 0 0,21 21 0,1-22 16,-1 22-16,21-42 0,-21 41 15,22 1-15,-22 21 0,21-21 16,22 21-16,-43 0 0,0 21 16,0-21-16,21 64 15,-20-1-15,-22-42 0,0 22 16,0-1-16,0-21 0,-22 22 15,1-1-15,0-21 0,-21 43 16,-1-43-16,1 21 16,21-21-16,0-21 0,0 21 15,-1 1-15,22-44 32,22 1-32,-1 21 0,-21-21 15,21 0-15,0 0 0,0 0 0</inkml:trace>
  <inkml:trace contextRef="#ctx0" brushRef="#br0" timeOffset="124711.61">7599 7281 0,'0'0'0,"0"-21"16,0 42 15,-21 1-31,21-1 0,-22 21 16,22-21-16,0 0 0,0 22 15,0-1-15,-21-21 0,21 22 0,0-22 16,0 21-16,0 22 16,0-43-16,0 0 15,43 0 1,-22-21-16,0 0 0,0-21 16,21 21-16,-20-21 0,83-64 15,-62 22 1,-22 20-16,21-20 15,-42 20-15,0 1 0,21 21 16,-21-21-16,22 20 0,-22 1 0,0 0 16,0 42 15,0 0-31,-22 22 0,22-22 16,0 0-16,-21 64 15,21 21 1,0-85-16,0 63 0,21-62 15,1-1-15,-1 0 0,0-21 16,0 0-16,0 21 0,43-21 16,20-21-1,-62 21-15,20-21 0,21-22 16,-41 22-16,-1-21 0,0 0 16,0 20-16,21-20 0,-42-21 0,64-86 15,-43 44 1,-21 62-16,0-63 15,0 64-15,0 21 0,0 0 16,-21 42 15,21 0-31,-21 0 0,21 22 16,-21-22-16,21 21 0,0 0 0,0 22 16,-22 84-1,22-106-15,0 1 0,0-1 0,0-21 16,0 22-16,0-22 0,0 0 0,0 0 15,0 0-15,22 0 16,20-21 0,-21 0-16,0-21 0,0 0 15,1 0-15,-22 0 0,21 0 0</inkml:trace>
  <inkml:trace contextRef="#ctx0" brushRef="#br0" timeOffset="124912.5">8361 7260 0,'-21'0'0,"42"0"0,-64 0 16,65 0 15,-1 0-31,0 0 0,21 0 16,-21 0-16,22 0 0,-22 0 0,21 0 16,1-21-16,-22 21 15,21-21-15,22 21 0,-43-21 16,0 21-16,0-21 0,0-1 0,0 22 15,-21-21-15,22 21 0</inkml:trace>
  <inkml:trace contextRef="#ctx0" brushRef="#br0" timeOffset="125576.12">10372 6731 0,'0'0'0,"0"-21"15,0 42 16,-22 0-31,22 0 16,0 22-16,-21-1 16,0 0-16,0 1 0,0 20 15,0-20-15,-1 84 16,22-85-16,0 21 16,0-41-16,0 20 0,0 0 15,0-21-15,22 1 16,41-22-1,-42 0 1,0-22-16,-21 1 16,0 0-16,0 0 0</inkml:trace>
  <inkml:trace contextRef="#ctx0" brushRef="#br0" timeOffset="126340.68">10202 7133 0,'0'0'0,"-21"0"0,0 0 31,42 0-15,0 0-1,0 0-15,1 0 0,-1 0 0,21 0 16,43-21 0,-64 21-16,0-21 0,21 21 15,-20-21-15,20 0 0,0 21 16,-21-22-16,22 22 0,-1-21 0,43 0 15,-64 0-15,0 21 16,0 0 0,-21 21 15,-21 0-31,0 0 16,21 1-16,0-1 0,0 0 0,0 0 15,-21 0-15,21 22 16,0 20-16,0-42 15,0 0-15,21 1 0,0-22 16,0 0-16,0 0 0,1 0 0,20 0 16,0 0-1,1-22-15,-22 22 0,21-21 0,0 0 16,-20 0-16,20 0 0,-21 0 0,21-22 16,22-20-1,-43 42-15,-21-1 0,0 1 16,0 0-16,21 21 0,-21-21 15,-21 42 17,0 0-17,21 0-15,0 1 0,0-1 16,-21 21-16,21 0 0,0 1 0,-21 20 16,21 43-16,0-64 0,0 22 15,0-1-15,0 43 16,0 42-16,0-105 15,21 84-15,-21-85 16,0 0-16,0 22 16,0-43-16,-43 43 15,22-43-15,0-21 0,-42 21 16,41 0-16,-20-21 0,0 0 0,-106-21 16,63-21-1,43 42-15,-1-22 0,22 1 16,0 0-16,0 0 0,21 0 0,0 0 15,0-1-15,0 1 0,0 0 16,0 0-16,21 0 0,21-22 16,-21 22-16,22 0 0,-22-21 15,85-43 1</inkml:trace>
  <inkml:trace contextRef="#ctx0" brushRef="#br0" timeOffset="126656.5">11620 7006 0,'0'0'0,"0"-21"0,-21 42 47,21 0-47,0 22 0,0-22 15,0 21-15,0 1 0,0 20 0,0-21 16,-21 22-16,21-1 0,0-20 15,0 20-15,0 1 0,0-22 0,-42 106 16,21-21 0,21-84-16,-22-1 15,22-21-15,0 0 16,0-42 0,22 0-1,-22 0-15,0 0 0,0-1 16,21 1-16,-21-21 0,0 21 0,0-22 15,0 1-15</inkml:trace>
  <inkml:trace contextRef="#ctx0" brushRef="#br0" timeOffset="126953.33">11536 7154 0,'0'0'0,"0"-21"0,0 0 0,0 0 0,0-43 16,0 22-1,21 21-15,0 0 0,21-22 16,1 43-16,-1-21 15,-21 0-15,22 21 0,-1 0 0,43 0 16,-43 0-16,-21 21 0,21 0 16,-20 43-1,-22-43-15,0 64 0,0-64 16,-22 21-16,1 1 0,-21-1 0,0-21 0,20 21 16,-20-20-16,0-1 0,21 21 15,-43-21-15,43 0 0,0 1 16,0-22-16,-1 0 15,22-22 1,22 1 0,-1 0-16,0 21 0,42-42 15,-41 21-15</inkml:trace>
  <inkml:trace contextRef="#ctx0" brushRef="#br0" timeOffset="127339.11">12213 7154 0,'21'0'15,"0"0"-15,1 0 16,-1-21-16,0 0 16,42-21-16,-41 21 15,-1-1-15,0 1 0,0 0 16,0 0-16,-21 0 0,0 0 0,21-1 15,-21 1-15,0 0 0,0 0 16,-21 21-16,0 0 16,0 0-16,-43 21 15,-41 85 1,83-64-16,22 106 16,0-84-1,0-22-15,0-21 0,0 43 16,22-43-16,-1 0 15,21-21-15,-21 0 0,0 0 16,1 0-16,-1 0 0,21 0 0,-21 0 16,22-21-16,-22 0 0,21 0 0,0 0 15,1-1-15</inkml:trace>
  <inkml:trace contextRef="#ctx0" brushRef="#br0" timeOffset="127579.97">13208 6964 0,'-21'0'31,"42"0"-15,0 0-16,0 0 15,0 0-15,1 0 16,-1 0-16,0 0 0,0 0 0,0 0 15,43 0 1,-43 0-16,-21-21 0,-42 21 31,20 21-31</inkml:trace>
  <inkml:trace contextRef="#ctx0" brushRef="#br0" timeOffset="127715.89">13123 7133 0,'0'0'0,"0"21"0,0 1 16,0-1-16,21-21 31,1 0-31,-1 0 0,0 0 0,21 0 16,-21 0-16,1 0 15,20 0-15,-21 0 0,0-21 0,22-1 16,-22 22-16</inkml:trace>
  <inkml:trace contextRef="#ctx0" brushRef="#br0" timeOffset="128320.55">14055 6477 0,'-22'0'16,"22"21"0,22-21 30,-1 0-46,0 0 0,0-21 16,-21 0 0,0 0-16,0 0 15,-21 21 1,0 0 0,0 0-16,21 21 0,-22-21 15,22 21-15,-21 0 0,21 0 16,0 0-16,0 1 0,0-1 15,0 0-15,0 0 16,21-21-16,1 0 16,-1 0-16,0 0 0</inkml:trace>
  <inkml:trace contextRef="#ctx0" brushRef="#br0" timeOffset="128660.35">14393 6477 0,'-21'0'0,"0"0"31,0 0-15,42 0 15,0 0-31,-21-21 0,0 0 16,21 21-16,-21-21 0,0-1 15,-21 22 1,0 0 0,0 0-16,21 22 15,-21-1-15,-1 21 16,1 22-16,21-43 16,0 0-16,0 0 0,0 0 15,0 43 1,85-64-16,-64 0 15,0 0-15</inkml:trace>
  <inkml:trace contextRef="#ctx0" brushRef="#br0" timeOffset="129248.03">14880 6350 0,'0'0'0,"-21"-21"0,0 21 16,21-21-16,-21 21 15,-1 0-15,1 0 0,21 21 16,0 0-16,-21 0 0,21 0 16,-21 22-16,21-22 0,0 64 15,0-43-15,0 21 0,-21 22 16,0-43-16,21 22 16,-22-22-16,22 43 15,-21 42-15,0-85 0,21 1 16,0-22-16,0 0 0,0 21 15,0-21-15,0 1 16,0-1-16,-21-21 16,21-21-1,0-1-15,0 1 0,0-21 16,0-43 0,0 64-16,0-21 0,21 21 15,0-1-15,-21 1 0,43-21 16,-22 21-16,21 0 0,-21-1 0,64 1 15,-43 21 1,1 0-16,-22 0 0,21 0 16,-21 21-16,22 1 0,-22-1 0,0 0 15,0 21-15,-21 22 16,0-43-16,0 21 16,0-21-16,-21 22 0,-21-22 0,20 21 15,-20-21-15,-43 22 16,-20 20-16,62-42 15,22-21-15,-21 0 0,21 0 16,-1 0-16,1 0 0,0 0 16,21-21-1,0 0-15,0 0 0,21 0 16,0 0-16,1 21 16,-1-22-16,21 1 0</inkml:trace>
  <inkml:trace contextRef="#ctx0" brushRef="#br0" timeOffset="129685.78">15367 6879 0,'0'0'0,"0"21"47,-21 1-47,21-1 0,0 21 0,-21-21 16,21 0-16,0 1 15,0 20-15,0-21 0,0 21 0,0-20 16,0-1-16,0 63 16,0-62-16,0-1 15,21-21-15,0 0 0,0 0 16,0 0-16,0 0 0,43-43 16,-43 22-16,0 0 0,0 0 15,1 0-15,-1 0 0,0-22 0,0-41 16,-21 62-16,21-41 15,-21 42-15,21-22 16,-21 22-16,0 42 31,0 1-15,0-1-16,0 0 0,0 0 16,-21 21-16,21-20 0,0-1 0,0 21 15,0-21-15,0 22 0,0-22 0,0 0 16,0 0-16,21 43 15,22-64 1,-22 0-16,21 0 16,-21-22-16</inkml:trace>
  <inkml:trace contextRef="#ctx0" brushRef="#br0" timeOffset="129990.11">16192 6583 0,'0'0'0,"0"-21"0,-42-85 32,21 106-32,21 21 15,-21 0-15,0 0 16,21 22-16,-22-22 0,22 21 0,0 1 16,-21-1-16,21 0 0,-21 1 15,0-1-15,21 0 0,0 1 0,-21-1 16,0 43-16,-1-64 15,22 21-15,0-21 0,0 22 0,0-22 16,0 0-16,0 0 0,0 0 16,43 0-1,-1-42 1,-21 0-16,22-21 16</inkml:trace>
  <inkml:trace contextRef="#ctx0" brushRef="#br0" timeOffset="130246.97">16404 6604 0,'0'-42'16,"0"84"-16,0-105 0,0 41 0,0 1 0,0 0 15,0 42 17,0 0-32,-21 1 0,0 62 15,21 1-15,-21-43 16,21 1-16,0 41 0,-22-41 15,1-1-15,0 64 16,0 0 0,21-43-1,0-42-15,0 0 0,21-21 16,0 0-16,22 0 16,-22 0-16,0-21 0</inkml:trace>
  <inkml:trace contextRef="#ctx0" brushRef="#br0" timeOffset="130988.54">16764 6943 0,'0'0'15,"0"-21"-15,-21 42 32,0-21-32,21 21 0,-22 0 0,1 0 15,21 0-15,-21 1 0,0-1 16,21 0-16,-21 21 0,21 1 15,-21-22-15,21 0 0,0 0 16,0 0-16,0 22 16,0-22-16,42-21 15,-21 0-15,0 0 16,0 0-16,1 0 0,-22-21 0,21-22 16,-21 22-16,21-21 15,-21 21-15,0-22 0,0 1 16,0 0-16,0 20 0,0 1 15,0 0-15,0 0 0,21 0 16,0 21-16,0-21 16,1 21-16,20 0 15,-21 0 1,0 0-16,0 21 16,1 0-16,-22 0 0,21 0 15,0 0-15,-21 1 0,0-1 0,0 0 16,0 0-16,21 21 15,-21 22-15,21-64 16,-21 21-16,0 0 0,0 0 0,0 1 16,0-44 15,0 1-15,0 0-16,0 0 15,0 0-15,0 0 16,0-1-16,0-20 0,21 21 0,1 0 15,-1 0-15,0-22 0,0 22 0,0 0 16,0 0-16,43-43 16,-22 43-16,-21 0 0,22 21 15,-22 0-15,0 0 0,21 0 0,-20 0 16,41 0-16,1 42 16,-64 1-1,0-22-15,21 21 0,-21-21 0,0 0 16,0 64-1,-21-21 1,21-43-16,-22 21 16,1-42-16,21 21 0,0-42 47,0 0-47</inkml:trace>
  <inkml:trace contextRef="#ctx0" brushRef="#br0" timeOffset="131279.62">15896 6816 0,'-42'0'0,"84"0"0,-127 0 0,64 0 16,21-21-1,43 21-15,-22 0 16,21 0-16,0-22 0,1 22 16,20 0-16,-20 0 0,84 0 15,-64-21-15,85 21 16,-105 0-16,20 0 0,-21-21 0,1 21 16,-1 0-16,0 0 0,-20 0 15,20-21-15,-21 0 16,0 21-1,0-21-15</inkml:trace>
  <inkml:trace contextRef="#ctx0" brushRef="#br0" timeOffset="131745.35">17865 6244 0,'0'-21'94,"0"0"-47,0 42-16,0 0-15,0 0-16,0 1 0,0-1 15,0 0-15,0 0 0,-22 0 0,22 0 16,0 1-16,0-1 16,0 0-16,0-42 47,0 0-47,0-1 0,22 22 15</inkml:trace>
  <inkml:trace contextRef="#ctx0" brushRef="#br0" timeOffset="132108.14">17992 6202 0,'0'21'31,"0"0"-31,0 0 16,0-42 62,0 0-78,21 21 16,-21-21-16,21 21 0,0-21 15,0 21 1,0 0-16,1 0 15,-22 21-15,0 0 0,0 0 16,0 0-16,0 1 16,0-1-16,0 0 0,0 0 15,0 0-15,-22 0 16,1-21-16,21 22 16,-21-22-16</inkml:trace>
  <inkml:trace contextRef="#ctx0" brushRef="#br0" timeOffset="133149.54">19219 6795 0,'0'-22'16,"0"1"-16,0 0 16,0 0-1,21 21-15,1-21 0,-1 21 16,0 0-16,0 0 16,0 21-16,0 0 0,1 0 15,-1 22-15,21 20 16,-21 1-16,0-43 15,1 21-15,-1 22 0,-21-22 16,0-21-16,21 21 0,-21 22 16,0-43-1,0 0-15,0 0 0,-21-42 32,21 0-32,0 0 15,0 0-15,0 0 0,0-1 0,0-20 16,21 21-16,0-21 0,0-1 0,22-41 15,20-43 1,-42 84-16,0 22 16,43-42-16,-43 20 0,0 22 15,0-21 1,1 42-16,-1-21 0,-21 42 31,0 0-31,0 0 0,0 0 16,0 0-16,0 1 0</inkml:trace>
  <inkml:trace contextRef="#ctx0" brushRef="#br0" timeOffset="133723.9">20362 7070 0,'0'0'16,"21"0"-16,1-21 0,-1 21 0,0-22 15,0 22-15,-21-21 0,0 0 16,21-21-16,-21-1 16,0 22-16,0 0 0,-42-21 15,21 21-15,0-1 16,-85 22 0,63 0-16,22 22 15,0-1-15,0 0 0,-21 0 0,20 21 16,1-20-16,0 20 0,0-21 15,21 21-15,-21 1 0,21-1 0,-21-21 16,21 22-16,0 62 16,0-83-1,21-1-15,0-21 0,21 0 16,-21 0-16,43-21 16,-43-1-16,21 22 0,43-84 15,21-1 1,-85 64-16,0-21 0,0 20 15,1-20-15,-22 0 0,0 21 0,21-22 16,-21 22-16,0 0 0,0-43 31,-21 86-15,21-1-16,0 0 16,-22 0-16,22 21 0,-21 1 0,21-22 15,0 106 1,0-106-16,0 85 15,21-64-15,1-21 0,-1 1 16,0-22-16,0 0 0,0 0 16,0 0-16,1 0 0,20 0 15,43-64 1,-64 43-16,21 0 0</inkml:trace>
  <inkml:trace contextRef="#ctx0" brushRef="#br0" timeOffset="134647.29">21061 6329 0,'0'0'0,"-43"63"31,43-41-15,-21 20-16,21 0 0,-21 1 15,21 20-15,0 22 0,-21-22 0,21-20 16,-21-1-16,21 0 15,0 1-15,-21 84 16,21-85-16,0 21 0,0-41 16,0 20-16,0-21 0,0 0 15,21 0 1,0-21-16,0 0 0,0-21 16,0 0-16,1 21 0,-1-21 15,0-43-15,0 22 16,-21 21-16,21-21 0,0 20 15,-21-20-15,22 21 0,-22-21 16,0 20-16,0 1 16,0 42-1,0 1 1,0-1-16,0 0 0,-22 0 0,22 0 16,0 0-16,0 22 15,0-22-15,0 21 0,0-21 0,0 1 16,0-1-16,0 0 0,22 0 15,-1-21 1,0 0-16,0 0 0,0 0 16,22-21-16,-22 0 0,21 0 0,-21-1 15,0 1-15,1 0 0,-1 0 16,0 0-16,0-22 0,0 1 16,0 0-16,-21-1 15,22 22-15,-1 0 16,-21 42 15,0 0-31,-21 1 16,21-1-16,-22 0 0,22 0 0,0 0 15,0 64 1,-21-22-16,21-41 0,0 20 16,21-21-16,1 0 15,-1-21-15,0 0 16,42 0-16,-41 0 15,-1 0-15,21 0 0,43-63 16,-1-1 0,-20 1-1,-64 20-15,21 22 0,-21 0 0,21-21 16,-21 21-16,0-1 0,0-41 16,-21 63-1,0 0-15,-21 0 16,42 21-16,-43 21 15,43-20-15,-21 20 0,21-21 0,0 64 16,0-22 0,0-42-16,0 22 15,0-1-15,21-21 0,0 0 0,1-21 16,-1 22-16,0-22 0,0 0 16,21 0-16,-20 0 15,-1 0-15,0-22 0,0 1 0,0 0 16,0 0-16,1 0 0</inkml:trace>
  <inkml:trace contextRef="#ctx0" brushRef="#br0" timeOffset="135125.01">22860 6795 0,'21'0'31,"0"0"-31,0 0 16,1 0-16,-1 0 15,0 0-15,0 0 0,0 0 16,0 0-16,1 0 0,-1 0 15,-21-22 1,21 22 0</inkml:trace>
  <inkml:trace contextRef="#ctx0" brushRef="#br0" timeOffset="135359.89">22818 6900 0,'0'0'0,"0"22"0,0-1 31,21-21-15,0 0-16,0 0 0,0 21 15,0-21-15,1 0 16,-1 0 0,0 0 15</inkml:trace>
  <inkml:trace contextRef="#ctx0" brushRef="#br0" timeOffset="136304.16">23580 6075 0,'-22'0'16,"1"0"15,0 0-15,21 21-16,0 0 15,0 0 1,0 1-16,-21-1 16,21 0 15,0 0 0</inkml:trace>
  <inkml:trace contextRef="#ctx0" brushRef="#br0" timeOffset="136599.99">23749 6096 0,'0'-21'32,"0"42"-1,0 0-16,-21-21-15,21 21 0,0 1 16,-21-22-16,21 21 0,0 0 16,0 0-16,0 21 15,0-20-15,0-1 16,21 0-16</inkml:trace>
  <inkml:trace contextRef="#ctx0" brushRef="#br0" timeOffset="137568.09">24193 6752 0,'-21'0'16,"21"-21"-1,0 0-15,0 0 16,0 0 0,0-1-16,0 1 0,0 0 15,21 0-15,1 21 0,-1-21 16,0 0-16,0 21 16,0 0-16,0 0 0,1 0 0,-1 0 0,0 0 15,0 21 1,-21 0-16,21 0 0,-21 0 0,0 0 15,0 1-15,0 20 0,0-21 0,0 21 16,0-20-16,-42 62 16,21-63-16,-22 1 0,1 20 15,21-21-15,-21 0 16,20 0-16,1-21 0,0 22 0,-85-1 31,85-21-31,42 0 47,0 0-47,1 0 16,-1 0-16,0 0 0,0 0 15,0 0-15,0 0 0,1 0 0,-1 0 16,0 0-16,0 0 16,21-21-16,1 21 15,-22 0 16,-21-22-15,21 1 0</inkml:trace>
  <inkml:trace contextRef="#ctx0" brushRef="#br0" timeOffset="138405.49">24807 6604 0,'-21'-21'31,"0"21"-31,0 0 16,0 21-16,21 0 0,-22 0 16,1 1-16,21-1 0,-42 21 15,42-21-15,-21 0 0,21 43 16,-21-43-16,-1 43 15,22-43-15,0 0 0,0 0 16,0 0-16,22-21 16,-1 0-16,0 0 0,21 0 15,-21 0-15,22 0 0,-22 0 16,0 0-16,0-21 0,0 21 16,1-21-16,-1 21 0,0-21 0,-21 0 15,0-43-15,0 22 16,0-1-1,0 22-15,-21 0 0,0 0 0,-1 0 16,1 0-16,-21-22 16,21 22-16,0 21 0,21-21 15,0 0 1,21 21-16,0 0 16,21 0-16,-21 0 0,64 0 15,-43 0-15,1 0 0,-22 0 16,21 0-16,-21 0 0,22 0 0,-1 0 15,-21 21-15,22 0 16,-22 0-16,-21 0 0,21 1 16,-21-1-16,0 0 0,0 0 15,0 43-15,0-43 16,-21 0-16,0 0 16,-22 21-16,22-20 15,0-1-15,21 0 0,0 0 16,0 0-1,21-21 1,0 0-16,0 0 0,1 0 16,20 0-16,0 0 15,-21 0-15,22 0 16,-22-21-16,0 21 0,21-21 0,-20 0 16,-1 0-16,0-1 0,-21 1 15,0 0-15,0-64 16,0 64-16,0 0 0,0-21 15,-21 21-15,0-1 0,-1 1 16,-20-21-16,-43 42 16,64 0-16,0 0 15,0 0-15,0 0 0,0 0 0,21 21 16,0 0 0,0 0-1,21-21 1,0 0-16,0 0 0</inkml:trace>
  <inkml:trace contextRef="#ctx0" brushRef="#br0" timeOffset="140033.19">25887 6350 0,'0'-21'0,"0"0"0,0 0 15,0 42 17,0 0-17,0 0-15,0 21 0,0-20 16,0 20-16,0 21 0,0-20 0,-21-1 15,21 0-15,-22 1 0,1-1 16,21 0-16,0 1 0,-21-1 16,21-21-16,-21 22 0,0-1 15,21-21-15,0 0 0,0 0 16,21-21 31,-21-21-47,21 21 0,0-21 15,-21 0-15</inkml:trace>
  <inkml:trace contextRef="#ctx0" brushRef="#br0" timeOffset="140755.65">25866 6498 0,'0'0'0,"0"-42"0,0 21 0,0 0 15,0-1-15,21-20 16,21 21-16,-21 0 15,0 21-15,1-21 0,-1 21 0,0 0 16,85 0-16,-85 0 16,0 0-16,43 0 15,-64 42 1,0-21-16,0 21 16,0-20-16,-22-1 0,1 0 0,0 0 15,-21 0-15,-1 0 0,22-21 0,-106 43 31,21-22-31,85 0 16,21 0 0,0 0-1,0 1-15,21-1 0,1 0 16,-1 0-16,0 43 16,0-43-1,0 0-15,-21 21 0,21-42 0,1 21 16,-1 1-16,-21-1 0,21-21 15,42 21 1,-41 0 0,-1-21-16,21 0 15,-21 0-15,0 0 0,1 0 0,41-42 16,-21 21 0,-20-1-16,62-41 15,-84 42-15,21 0 0,22-43 16,-22 22-16,-21 21 0,0-43 15,0 43 1,-21 21-16,0 0 16,-1 0-16,22 21 15,-21 0-15,21 0 0,-21 1 0,21-1 16,0 0-16,0 42 16,0-41-16,0-1 15,0 0-15,21 0 0,0 0 16,-21 0-1,0 1-15,0-1 16,0 0 0,-21-21-1,0 0-15,0 0 16,0 0-16,21-21 16,0 0-1,0-1-15</inkml:trace>
  <inkml:trace contextRef="#ctx0" brushRef="#br0" timeOffset="141059.48">26712 6223 0,'-21'0'0,"0"21"16,21 0-1,0 1-15,0-1 16,0 0-16,0 0 16,0 0-16,-21 0 0,21 1 31</inkml:trace>
  <inkml:trace contextRef="#ctx0" brushRef="#br0" timeOffset="141268.35">26860 6287 0,'0'21'32,"0"0"-32,0 0 15,0 0 1,0 0-16,-21-21 0,21 22 16,0-1-16</inkml:trace>
  <inkml:trace contextRef="#ctx0" brushRef="#br0" timeOffset="142717.54">27305 6541 0,'0'0'0,"21"0"0,-21-22 0,0 1 16,21 21-16,-21-21 0,21 21 15,-21-21-15,0 0 16,22 21 0,-22-21-1,0 42 17,-22-21-32,22 21 0,-21 21 15,0-21-15,0 1 0,21-1 16,-21 21-16,0-21 0,-64 127 15,64-126 1,0 20-16,-1-21 0,-41 43 16,42-22-16,0-21 0,-1 0 0,1 22 15,0-22-15,0 0 0,0 21 16,0-21-16,-1 1 0,22-1 16,0 0-16,0 0 0,-21 0 15,21 0-15,0-42 47,21 21-31,-21-21-16,0 0 0,22 21 0,-1-21 15,0 0-15,-21-1 0,42 1 16</inkml:trace>
  <inkml:trace contextRef="#ctx0" brushRef="#br0" timeOffset="143277.22">27517 6752 0,'0'-21'0,"0"42"47,0 0-31,0 1-16,0-1 0,21 0 16,0 0-16,0-21 15,0 21-15,0-21 0,1 21 0,-1-21 16,0 0-16,0 0 0,0 0 0,0 22 15,1-22-15,62 0 16,-63 0-16,1 0 16,-1-22-16,-21 1 15,0 0 1,-21 21 0,-1 0-16,1 0 15,0 0-15,0 0 0,0 0 0,0 21 16,-1 0-16,-62 22 15,20-1-15,43-21 16,-21 22-16,-22-1 0,43-21 16,0 21-16,-43 22 15,43-22 1,0-21-16,21 1 0,0-1 16,0 0-16,-21-21 0,0 0 31</inkml:trace>
  <inkml:trace contextRef="#ctx0" brushRef="#br0" timeOffset="144908.41">5249 8996 0,'0'-21'16,"0"0"46,21 21-62,-21-22 16,22 1 0,-1 21-16,-21-21 0,21 0 15,0 0-15,0 0 16,-21-1-16,21 22 0,-21-21 15,22 0-15,-1 0 16,-21 42 31,-21 21-47,-1-20 0,1-1 0,0 21 16,-21 0-16,21 1 0,-22-1 0,1-21 15,0 22-15,-1-1 16,1 0-16,-43 22 0,43-43 0,0 0 15,-22 21-15,22-42 16,21 22-16,-1-22 0,1 0 0,0 0 16,0 0-16,21-22 31,21 22-15,0 0-16,0 0 0,1 0 15,41 0 1,-21 0-16,1 22 0,41-1 15,-20 0-15,-22-21 0,1 21 0,84 21 16,-43-20 0,-41-22-16,-22 0 0,42 21 15,-63 0-15,21-21 16,-21-21 31,0 0-47,0-1 15,0 1-15</inkml:trace>
  <inkml:trace contextRef="#ctx0" brushRef="#br0" timeOffset="145132.28">5863 9102 0,'0'21'16,"0"0"-16,0 0 0,0 0 15,0 1-15,-21-1 0,21 0 0,0 0 16,0 21-16,-21-20 0,0 20 16,-1-42-16,22 21 0,0 0 15,0 0-15,-21-21 0,21-21 47,21 0-47,1 0 0</inkml:trace>
  <inkml:trace contextRef="#ctx0" brushRef="#br0" timeOffset="145300.19">5905 8869 0,'0'-21'0,"0"42"0,0-63 0,0 20 16,0 44 31,0-1-47,22-21 15,-22 21-15,21 0 0,0-21 0,-21 21 16,21 0-16</inkml:trace>
  <inkml:trace contextRef="#ctx0" brushRef="#br0" timeOffset="145731.94">6181 9017 0,'0'0'0,"0"21"0,0 0 15,0 1-15,0-1 0,0 0 0,0 0 16,0 0-16,0 0 0,0 1 16,0 20-16,0 0 0,0-21 15,0 1-15,0 20 0,0-21 16,0 0-16,0-42 47,0 0-47,0-21 0,0 20 15,21 1-15,0-21 0,21-64 16,22 0 0,-22 85-16,-21-21 15,22 21-15,-22 21 0,21-22 0,43 22 16,-1 64 0,-62-43-16,-1 0 15,0 22-15,-21-22 0,0 21 16,21 43-16,-21-43 15,0 0-15,-21-20 0,21-1 16,-21 0-16,21 0 0,-21-21 16,21 21-16,-22-21 15,44-21 1,-1 0-16,0 21 16</inkml:trace>
  <inkml:trace contextRef="#ctx0" brushRef="#br0" timeOffset="146052.76">7133 8848 0,'0'-21'0,"0"42"0,0-64 15,0 22-15,-21 42 32,21 1-32,-21-1 0,21 21 0,0-21 15,-21 22-15,21 20 0,0-21 0,0 1 16,0 20-16,-22-20 0,22 20 15,-21-21-15,21 22 0,0-1 16,0-20-16,-21 20 0,21 1 0,0-1 16,0 1-16,-21 42 15,21 21 1,0-85-16,0 0 0,0 22 0,0-43 16,0 0-16,0 0 0,21-42 31,-21 0-16,21 0-15,-21-22 0,0 1 0,21-43 16,-21 43-16</inkml:trace>
  <inkml:trace contextRef="#ctx0" brushRef="#br0" timeOffset="146333.6">7070 9292 0,'0'-42'16,"0"84"-16,0-126 0,-22 41 0,22 1 15,0-43-15,0 43 0,0 0 16,43-22-16,-22 22 0,0 21 15,0-1-15,22 1 16,-22 0-16,106 21 0,-85 0 16,22 21-16,-22 0 0,-21 22 15,0-1-15,0 22 16,-21 63 0,-42-106-16,21 21 0,0 0 0,-22-20 15,22-1-15,-21 0 0,-22 21 16,43-21-16,0-21 0,-21 0 15,42-21 1,0 0 0,0 0-16,21 0 0,0 0 15,21-43-15</inkml:trace>
  <inkml:trace contextRef="#ctx0" brushRef="#br0" timeOffset="146984.23">7662 8827 0,'0'0'0,"21"0"0,-21 21 16,0 0 0,0 0-16,0 0 0,0 43 15,0-43-15,0 42 16,0-41-16,0 20 0,0-21 16,0 0-16,0 0 0,0 1 0,64 20 15,-22-42 1,-21 0-16,1 0 0,-1-21 15,0 21-15,0-21 0,0-1 0,0 1 16,1 0-16,20 0 0,-21-21 16,-21 20-16,21-20 0,43-127 31,-43 126-31,-21 22 16,0 42-1,0 1-15,0-1 0,0 0 16,0 21-16,-21 22 15,21 42-15,0-64 16,0-21-16,0 0 0,0 0 0,0 1 16,21-1-16,0-21 0,0 0 15,0 0-15,22 0 0,-1 0 16,43-21 0,-64-1-16,0 1 0,21-21 0,-20 21 15,-1-22-15,0 1 0,0 0 16,0-43-16,22-63 15,-43 106-15,0-1 0,0 1 16,0 0-16,0-1 0,0-20 16,0 84 15,0 0-31,0 0 0,0 0 16,-43 106-1,43-21-15,0-63 0,0 20 16,0-21-16,0 1 0,0-1 15,0 0-15,0 64 16,43-42-16,-43-43 16,21 0-16,0-21 0,0 0 15,0 0-15,0 0 0,1 0 16,-1 0-16,0 0 0,0-42 16,0 42-16</inkml:trace>
  <inkml:trace contextRef="#ctx0" brushRef="#br0" timeOffset="147181.1">8572 8827 0,'0'0'0,"-21"-22"31,42 22-15,1 0 0,-1 0-16,21-21 0,-21 21 0,22 0 15,-1 0-15,-21-21 0,21 21 0,1 0 16,20-21-16,-42 21 15,1-21-15,-1 21 0,0-21 16,-21-1-16</inkml:trace>
  <inkml:trace contextRef="#ctx0" brushRef="#br0" timeOffset="147740.79">10372 8488 0,'0'0'0,"21"-21"0,-21-22 16,0 22-16,0 0 0,21 0 0,-21 0 16,0 0-16,21-1 0,-21 1 15,0 42 1,0 1 0,0-1-16,-21 21 0,21 0 0,-21 1 15,0-1-15,21 0 0,-22 1 16,1 126-16,0-127 15,0 64-15,21-63 0,0-1 16,0-21-16,0 0 0,0 22 16,0-1-1,21-42 1,0 0 0,-21-21-16,0 0 0</inkml:trace>
  <inkml:trace contextRef="#ctx0" brushRef="#br0" timeOffset="148504.35">10118 8869 0,'0'0'0,"0"-21"15,21 0 1,0-1-16,0 22 0,21-21 16,-20 21-16,20-21 0,-21 0 0,21 21 15,1-21-15,-1 0 16,43-22-16,-43 43 0,0-21 15,1 21-15,-1-21 0,0 21 0,1 0 16,-22 0-16,21 0 16,-21 21-16,-21 0 15,0 0-15,0 22 16,-21-22-16,0 0 0,21 21 0,0 1 16,-21 41-1,21-62-15,0-1 0,0 0 16,21-21-16,0 0 0,0 0 15,1 0-15,-1 0 0,21 0 0,22 0 16,20-42 0,-41 20-16,-1 1 0,-21 0 15,0 0-15,22 0 0,41-85 16,-63 42 0,-21 43-16,22 0 0,-1 0 15,-21 0-15,21 21 16,-21 21 31,0 0-47,-21 0 0,21 0 15,-21 1-15,21-1 0,0 0 16,0 0-16,-22 21 0,22-20 16,-21-1-16,21 21 0,-21-21 0,21 22 0,0-22 15,0 21-15,-21 43 16,21-43-16,0 0 15,0-20-15,0-1 0,0 0 16,0 0-16,0 0 0,0 0 0,0 1 16,-21-22-16,21 21 15,-21 0 1,-1-21-16,1 21 0,21 0 16,-42 0-1,0-21-15,20 0 16,1 22-16,0-22 15,0 0-15,0 0 0,0 0 0,-22 0 0,22 0 16,-64 0 0,22 0-16,42 0 15,0-22-15,-1 22 0,1-21 16,0 21-16,21-21 0,0 0 0,0-21 16,42-22-1,-20 43-15,20-21 0</inkml:trace>
  <inkml:trace contextRef="#ctx0" brushRef="#br0" timeOffset="148828.17">11811 8488 0,'0'0'0,"0"-21"31,0 42-16,0 0-15,0 0 0,0 22 16,0-1-16,0-21 0,0 85 16,-64 63-16,64-105 15,0-1-15,-21 1 0,0-22 16,0 22-16,21-22 0,-42 106 16,20-84-1,22-43-15,0 21 0,0-21 16,0 0-16,0-42 31,22 21-31,-22-21 0,21 0 0,-21 0 16,0-22-16,21 22 0,-21 0 15</inkml:trace>
  <inkml:trace contextRef="#ctx0" brushRef="#br0" timeOffset="149129">11747 8742 0,'0'0'0,"0"-21"0,22-22 0,-22 22 15,0 0-15,63-64 16,-42 64-16,0 21 16,1-21-16,41 0 0,-21 21 15,1-21-15,84 21 16,-85 21 0,-21-21-16,0 21 0,-21 21 15,0-20-15,0-1 0,0 0 0,-21 64 16,-42-22-1,42-42-15,-22 0 0,-20 22 16,42-22-16,-1 0 0,-41 0 16,42-21-1,42-21 17,0 21-32,0-21 0,-21 0 0,43 21 15</inkml:trace>
  <inkml:trace contextRef="#ctx0" brushRef="#br0" timeOffset="149484.79">12319 8742 0,'85'-42'32,"-64"20"-17,0 22-15,0-21 0,0 0 16,0 0-16,1 21 0,20-21 0,-21 0 15,0-1-15,0 1 0,-21 0 16,43-21-16,-43-22 16,0 43-16,-21 21 15,-1 0-15,1 0 16,0 21-16,0 0 0,0 1 0,0-1 16,-22 21-16,22 0 0,0-20 15,0 20-15,21-21 0,0 21 16,-21-20-16,21 20 0,0 0 0,0-21 15,0 85 1,21-63 0,21-22-1,-21-21-15,0 0 0,22 0 0,-22-21 16,0-1-16,21 1 0,1 0 16,-1 0-16</inkml:trace>
  <inkml:trace contextRef="#ctx0" brushRef="#br0" timeOffset="149736.65">13483 8488 0,'0'0'0,"0"21"0,21-21 31,0 0-16,1 0-15,-1 0 0,0 0 16,0 0-16,0 0 0,0 0 16,1 0-16,-44 21 47,1-21-47</inkml:trace>
  <inkml:trace contextRef="#ctx0" brushRef="#br0" timeOffset="149884.57">13314 8721 0,'0'21'16,"0"-42"-16,0 63 16,21-42-16,0 0 0,21 0 15,-20 0-15,-1 0 0,0 0 0,21 0 16,-21-21-16,1 21 16,-1-21-16,-21 0 0,21 21 15,-21-22-15,21 22 0</inkml:trace>
  <inkml:trace contextRef="#ctx0" brushRef="#br0" timeOffset="150392.28">14414 8128 0,'0'0'0,"0"-21"15,22 21-15,-1-21 0,0 21 16,-21 21-1,0 0 1,0 0-16,0 0 16,0 1-16,-21-1 0,21 0 0,0 0 15,0 0-15,-21 0 16,42-21 15,0-21-15,0 0-16</inkml:trace>
  <inkml:trace contextRef="#ctx0" brushRef="#br0" timeOffset="150549.19">14605 8107 0,'0'0'0,"0"-21"16,0 42 31,0 0-47,0 0 0,0 0 15,0 1-15,0-1 0,0 21 16,0-21-1,0 0 1,21-21-16</inkml:trace>
  <inkml:trace contextRef="#ctx0" brushRef="#br0" timeOffset="151077.88">15134 8043 0,'0'0'0,"-21"0"15,0 0-15,0 0 0,-1 0 0,1 0 16,0 22-16,21-1 0,-21 0 16,21 21-16,0-21 0,-21 64 15,-22 21 1,43-64-16,-21 1 0,21-1 0,-21 21 16,0-20-16,0 41 15,21-41-15,0-1 0,0-21 0,0 22 16,-21-22-16,21 0 0,0 0 15,0-42 17,0 0-32,0 0 0,0-1 15,0 1-15,0-21 0,0 21 16,0 0-16,0-22 0,0 22 0,21-21 16,42-22-1,1 1-15,-22 42 0,64-1 16,-64 22-1,43 0-15,-64 0 0,21 22 16,1-22-16,-1 21 0,-21 0 16,0 0-16,1 43 0,-22-43 15,0 0-15,-22 42 0,-20-20 16,21-22-16,-127 64 16,42-43-1,64-21-15,-22 0 0,22-21 0,-1 0 16,22 0-16,0 0 0,-42 0 15,41-21 1,22-21 0,22 21-16,-1-1 15,21 1-15</inkml:trace>
  <inkml:trace contextRef="#ctx0" brushRef="#br0" timeOffset="151520.63">15706 8340 0,'0'21'15,"0"0"-15,0 0 0,0 0 16,0 43-16,0-43 0,-22 21 16,22-20-16,-21 20 0,21-21 15,-21 0-15,21 43 16,0-43-16,0 0 0,0 0 15,21-21-15,0 0 16,1 0-16,-1 0 0,42-21 16,-42 0-16,1 0 0,41-22 15,-42 22-15,0 0 16,1-21-16,-1 21 0,0-1 0,-21-20 16,0-21-1,21 20-15,-21 22 0,0 0 16,0 42-1,0 0-15,0 0 16,0 1-16,-21-1 0,21 21 16,0 43-16,0-43 15,0-21-15,0 43 0,0-22 16,0-21-16,0 0 16,0 1-16,42-22 15,1 0-15,-22 0 0,85-43 16,-85 43-16,21-21 0</inkml:trace>
  <inkml:trace contextRef="#ctx0" brushRef="#br0" timeOffset="151778.56">16616 8065 0,'0'-22'16,"0"44"-16,0-65 0,-21 64 15,21 1-15,-22-1 16,1 0-16,21 21 0,-21 1 0,0-1 15,0 21-15,21 22 0,-21-43 16,21 1-16,-22-1 0,22 0 16,0 1-16,0-1 0,0 0 0,0-20 15,0 20-15,0 0 16,0-21-16,0 1 16,22-22-16,-1 0 0,0 0 15,0 0-15,0-22 0,22-20 16,20-21-16</inkml:trace>
  <inkml:trace contextRef="#ctx0" brushRef="#br0" timeOffset="152031.42">16912 8065 0,'0'0'16,"0"-43"-16,0 22 0,0 0 0,0 0 0,0 42 31,0 0-31,-21 21 0,21-20 16,0 20-16,0 0 0,-21 1 0,21 20 15,-21 22 1,-1 63-16,22-106 16,-21 1-16,21-1 0,-21-21 0,21 21 15,0 1-15,0-22 0,0 0 16,0 0-16,0 0 16,21 1-16,0-22 0,1 0 15,-1 0-15,0-22 0,0-20 16,21 0-16</inkml:trace>
  <inkml:trace contextRef="#ctx0" brushRef="#br0" timeOffset="152672.04">17208 8403 0,'-21'0'31,"0"21"-31,21 1 0,-21-1 0,21 0 0,-21 0 16,21 0-16,0 0 0,0 1 15,0-1-15,-21 63 16,21-20 0,0-43-16,21-21 0,-21 21 0,21-21 15,0 0-15,0 0 16,0 0-16,-21-21 16,22 21-16,-22-21 0,0 0 0,21 0 15,-21-1-15,0 1 0,0-63 16,0-1-1,0 64-15,0 0 16,0-1-16,0 1 0,0 0 16,21 21-16,0 0 0,0 0 15,0 0-15,1 0 0,20 0 16,-21 21-16,0 0 0,0 1 16,-21-1-16,0 0 0,0 0 0,22 0 15,-22 43 1,0-1-1,0-20-15,0-22 16,0-42 15,21-1-15,-21 1-16,0 0 0,21 0 16,0-21-16,0 20 0,0-41 15,64-64 1,-43 63-1,1 64-15,-22-21 0,0 21 16,0 0-16,0 21 0,1 1 16,-22 20-16,0 0 15,0 1-15,0-22 0,0 0 0,0 21 16,0-21-16,0 1 0,0-1 16,0 42-16,-22-20 15,1-43 1,0 0-1,0 0-15,0-22 16,21 1-16</inkml:trace>
  <inkml:trace contextRef="#ctx0" brushRef="#br0" timeOffset="152877.84">16573 8213 0,'-42'0'0,"84"0"0,-105 0 0,84 0 32,0 0-32,0 0 0,22-21 15,-1-1-15,0 22 0,1 0 16,-22-21-16,21 21 0,1-21 0,41 0 16,-41 0-16,-1 0 15,0 21-15</inkml:trace>
  <inkml:trace contextRef="#ctx0" brushRef="#br0" timeOffset="153163.68">18076 7747 0,'0'21'32,"0"0"-17,0 1-15,0-1 16,0 0-16,-21 0 16,21 0-16,0 0 15</inkml:trace>
  <inkml:trace contextRef="#ctx0" brushRef="#br0" timeOffset="153336.57">18267 7726 0,'0'0'0,"0"21"47,0 0-32,0 0-15,0 1 16,0 20-16,-21 0 16,-1 1-1,22-22-15</inkml:trace>
  <inkml:trace contextRef="#ctx0" brushRef="#br0" timeOffset="154664.59">19050 8340 0,'-21'-21'0,"21"-1"16,0 1-16,-21 21 15,21-21-15,0 0 0,-22 21 16,22-21-16,0 0 16,22 21-1,-1 21 1,0 0-16,0 42 15,0-20-15,22 41 16,20 22-16,-42-63 16,-21 84-16,0-106 15,21 21-15,-21-21 0,0 0 16,0 1-16,0-1 16,0 0-16,0-42 15,0 0 1,0-1-16,0 1 0,0-21 15,22 21-15,-22-22 0,21 22 16,0-21-16,-21 0 0,85-128 16,-85 128-16,42 0 15,21-85 1,-41 105-16,-1-20 0,0 42 16,0-21-16,-21 42 31,0 0-31,0 0 15,0 1-15</inkml:trace>
  <inkml:trace contextRef="#ctx0" brushRef="#br0" timeOffset="155248.25">19875 8678 0,'0'0'0,"22"0"0,-1-21 0,0 0 16,0 0-16,-21 0 16,21 0-16,0-1 0,-21 1 0,0 0 15,22-21-15,-1-22 16,-21 43-16,0 0 0,0 0 16,-21 0-16,-1 21 0,1 0 15,0 0-15,0 0 16,-43 63-16,43-42 15,-42 43-15,42-43 0,-1 21 0,1-21 16,0 22 0,0-22-16,0 21 0,21-21 0,0 1 0,0 20 15,0-21-15,0 0 0,0 0 16,21-21-16,0 0 16,0 0-16,22 0 15,-22-21-15,21 0 0,-21 0 0,0 0 16,1 0-16,-1-1 0,42-41 15,1-43 1,-64 85-16,0-21 0,0-1 16,0 22-16,0-21 0,21-22 15,-21 85 17,0 1-32,0-1 0,0 21 15,0-21-15,0 43 0,21-1 16,-21-20-16,21-22 15,-21 42-15,0-42 0,0 1 16,21-1-16,1 0 16,-1-21-16,0 0 0,0 0 15,0 0-15,0 0 0,1-21 0,-1 0 16,0 21-16,42-43 16,-41 1-16</inkml:trace>
  <inkml:trace contextRef="#ctx0" brushRef="#br0" timeOffset="156124.92">20532 8043 0,'0'-21'0,"0"42"0,0-21 31,0 22-31,0-1 0,0 0 16,0 21-16,0 85 16,0-84-16,0-1 0,0 0 15,-22 1-15,22-1 0,0 0 0,0 64 31,0-64-31,0 1 0,0-1 16,43 0-16,-22-20 16,0-22-16,0 0 0,0 0 15,1 0-15,41-43 16,-21 1 0,-20 21-16,20-43 15,-21 22-15,0 21 0,0-43 16,1 22-16,-22 21 0,21 0 0,0-43 15,-21 85 17,0 0-32,0 1 15,0-1-15,0 21 0,-21-21 16,-22 106 0,43-84-16,0-1 15,0 0-15,0-21 16,43-21-16,-22 0 0,21 0 15,22 0 1,-1-63-16,-42 42 16,1 0-16,-1-1 0,0 1 0,0-21 15,-21 21-15,0 0 0,0-22 16,21 22-16,-21 0 0,0-21 16,0 20-1,0 44 1,0-1-1,0 21-15,-21 0 16,21-20-16,0-1 0,0 21 16,-21-21-16,21 0 0,0 1 0,0 62 15,21-63 1,0 1-16,0-22 0,22 0 16,-22 0-16,21 0 0,1 0 0,-1 0 15,43-22-15,-22-20 16,-21 21-16,1 0 15,-22 0-15,0-1 0,0-20 0,0 21 16,1-21-16,-22-22 16,0-21-16,0 64 15,0 0-15,0 0 0,-22 21 16,1 0-16,0 0 0,0 21 16,-21 21-1,42-20-15,-22-1 0,22 21 0,-21-21 16,21 22-16,0-22 0,0 21 0,0 22 15,43-1 1,-43-42-16,21 0 0,21 1 16,-21-22-16,22 0 15,-22 0-15,21 0 0,-21 0 16,22 0-16,-1-22 0,-21 1 16,0 0-16,0 0 0,1 21 15,-1-21-15</inkml:trace>
  <inkml:trace contextRef="#ctx0" brushRef="#br0" timeOffset="156791.85">22691 8319 0,'0'0'0,"-43"0"31,43 21-15,21-21 15,1 0-31,-1 0 16,0 0-16,0 0 0,0 0 15,0 0-15,1 0 0,-1 0 16,21 0 0,-21 0-1</inkml:trace>
  <inkml:trace contextRef="#ctx0" brushRef="#br0" timeOffset="156980.75">22606 8509 0,'0'0'16,"0"21"-16,21-21 15,0 0-15,0 0 16,1 0-16,-1 0 0,0 0 16,0 0-16,0 0 15,0 0-15,-21-21 16,0 0-16</inkml:trace>
  <inkml:trace contextRef="#ctx0" brushRef="#br0" timeOffset="157855.7">23601 7959 0,'0'0'0,"0"-21"15,0-1-15,21 22 0,-21-21 16,0 0-16,0 0 16,0 42 15,0 0-31,0 0 0,0 1 0,0-1 15,-21 21-15,0-21 0,21 0 0,-22 43 16,1-1 0,21-41-16,21-22 31,1 0-31,-1 0 0,0 0 16</inkml:trace>
  <inkml:trace contextRef="#ctx0" brushRef="#br0" timeOffset="158044.59">23939 7811 0,'0'0'0,"0"21"31,0 0-31,0 0 16,-21 0-16,0 22 15,21-1-15,-21-21 0,21 0 16,0 22-16,0-22 0,0 0 0,-21 64 15,21-64-15</inkml:trace>
  <inkml:trace contextRef="#ctx0" brushRef="#br0" timeOffset="158380.4">24469 8213 0,'0'0'0,"0"-21"0,0-1 0,0 1 16,-22 0-16,22 0 0,-21 0 0,0 0 15,0 21-15,0 0 16,0 0-16,-1 0 0,-20 21 16,21 0-16,0 0 0,0 21 0,-1-20 15,1 20-15,0 0 0,-21 22 16,-22 63-1,64-106-15,0 21 0,0-21 16,0 1-16,0 20 0,0-21 0,43 21 16,41-42-1,-63 0-15,22 0 16,-1 0-16,0 0 0,1 0 0,84 0 16,-43-42-1</inkml:trace>
  <inkml:trace contextRef="#ctx0" brushRef="#br0" timeOffset="158817.15">24850 8424 0,'0'0'0,"0"-21"0,0 0 0,0 0 16,0-43-16,0 43 15,-22 0-15,1 21 16,0 0-16,0 0 16,0 0-16,-43 42 15,43-20-15,-42 62 16,20-41-16,22-22 15,0 21-15,0-21 0,0 0 0,21 85 16,0-85 0,0 1-16,42-22 15,-21 0-15,0 0 0,106-22 16,-84 1 0,-1 0-16,-21 0 15,0 0-15,0 0 0,1-22 0,-1 22 16,21-64-1,-42 22-15,0 42 0,21 21 16,-21-21-16,0 42 16,0 0-1,-21-21-15,21 42 0,-21-21 16,21 1-16,-21-1 0,21 0 16,0 0-16,0 0 0,0 0 15,0 43 1,0-43-16,21-21 15,0 0-15,0 0 0,0 0 0,43 0 16,21-21 0,-64 0-16</inkml:trace>
  <inkml:trace contextRef="#ctx0" brushRef="#br0" timeOffset="159275.89">25294 8319 0,'-21'-22'31,"0"22"-31,0 22 16,21-1-16,-22 0 0,22 0 16,-21 21-16,21-20 0,0 20 15,-21 21 1,21-41-16,0-1 0,0 21 0,0-21 16,0 0-16,0 1 15,0-44 16,0 1-15,0 0-16,0 0 0,0 0 16,0 0-16,0-1 0,0-20 15,21 21-15,0-21 0,-21 20 16,22-20-16,-1 21 0,0-21 0,21-1 16,1 22-16,-22 21 0,0-21 15,0 21-15,0 0 0,0 0 16,43 21-1,-43 43-15,-21-43 16,0 21-16,0-21 0,0 0 0,0 22 16,0-22-16,0 64 15,0-64-15,0 0 0,0 0 16,-21-21-16,21 21 0,0-42 47</inkml:trace>
  <inkml:trace contextRef="#ctx0" brushRef="#br0" timeOffset="159567.72">25993 8255 0,'0'0'15,"0"-21"-15,0 0 0,0 0 16,-22 21-1,1 0-15,0 0 16,0 21-16,0 0 16,0 0-16,-22 106 15,1-42 1,21-22 0,21-42-16,0 1 0,0 20 0,0-21 15,0 0-15,0 0 0,42-21 16,0 0-1,1 0-15,20 0 16,-20 0-16,-22 0 0,21-42 16,-21 42-16,0-21 0</inkml:trace>
  <inkml:trace contextRef="#ctx0" brushRef="#br0" timeOffset="159960.5">26225 8424 0,'22'0'31,"-1"0"-31,0 0 0,0 0 16,0-21-16,0 21 16,1-21-16,-1 21 0,0-21 15,0 0-15,0 21 0,-21-21 0,0-1 16,21 22-16,-21-21 0,0 0 15,0 0-15,-21 21 16,0 0-16,-21 0 16,21 21-16,21 0 0,-22 0 15,1 1-15,0-1 0,0 0 16,0 21-16,21-21 0,0 1 0,-21 62 16,21-20-1,0-43-15,0 0 16,21-21-16,0 21 15,0-21-15,0 0 0,0 0 16,1 0-16,-1 0 0,0 0 16,21-21-16,-21 0 0,1 21 0,-1-21 15,21 0-15,-21-1 0</inkml:trace>
  <inkml:trace contextRef="#ctx0" brushRef="#br0" timeOffset="160231.34">26818 7916 0,'0'0'0,"0"-21"0,21 0 16,-21 42 15,0 0-31,0 1 0,-21-1 16,0 148 0,0-84-16,0 42 15,-1-85-15,22 0 16,0-20-16,-21 20 0,21-21 0,0 0 15,0 43 1,64-43-16,-43-21 16,0 0-16,0 0 0,0 0 15,1 0-15,-1 0 0,21-21 16,-21 0-16,22-1 16</inkml:trace>
  <inkml:trace contextRef="#ctx0" brushRef="#br0" timeOffset="160891.91">27220 7874 0,'0'-21'94,"0"42"-1,-21 0-77,21 0-16,0 1 16,-21-1-16,0-21 15,21 21-15,0 0 16</inkml:trace>
  <inkml:trace contextRef="#ctx0" brushRef="#br0" timeOffset="161135.76">27347 7832 0,'0'0'16,"0"21"31,0 0-32,0 0-15,-21 0 16,0 1-16,0-22 16,21 21-16,0 0 15</inkml:trace>
  <inkml:trace contextRef="#ctx0" brushRef="#br0" timeOffset="161509.64">27559 7959 0,'0'21'16,"0"0"-16,0 0 16,0 22-16,0-22 15,0 0-15,-21 0 0,21 21 0,-21-20 16,-1 41-1,-20 22-15,21-43 16,0 22-16,0-43 16,21 0-16,0 0 15,0 0 1,21-42 15,0 0-31,0 21 0,-21-21 0</inkml:trace>
  <inkml:trace contextRef="#ctx0" brushRef="#br0" timeOffset="161892.13">27771 7959 0,'0'0'0,"0"-21"15,21 21 16,0 0-31,-21 21 0,21 0 16,0-21-16,-21 21 0,21 0 0,1 0 16,-1 1-16,0-1 15,21-21 1,-42 21-16,0 0 16,0 0-1,-21 0-15,0 1 16,0-1-16,0 0 15,-1 0-15,-20 0 0,21 22 0,0-22 16,0 21-16,-22-21 0,1 64 16,0-22-1,20-41-15,1-1 0,21 0 16,0 0-16,-21-21 16,0 0-16,0 0 31</inkml:trace>
  <inkml:trace contextRef="#ctx0" brushRef="#br0" timeOffset="164682.85">4847 10351 0,'0'0'0,"21"-22"0,-21 1 0,21 0 16,1 21-16,-1-21 0,0 0 0,0 0 15,0 21-15,-21-22 16,21 22-16,1 0 16,-22 22 15,-22-1-31,-20 0 0,21 21 15,-148 106-15,105-105 16,-84 63-16,63-64 16,22 21-16,-22-20 0,22-1 0,-1 0 15,1-20-15,-64 41 16,63-42 0,85-42-1,0 0 1,1 21-16,-1-21 0,21 21 0,-21-21 15,22 21-15,-1 0 0,21 0 16,-20 0-16,20 0 0,1 0 0,-1 0 16,1 0-16,-1 0 0,-20 0 15,20 0-15,-21 0 0,1 21 16,-1-21-16,22 0 0,-22 21 16,-21-21-1,-21 21-15,21-21 16,0-21-1,-21 0-15,22 21 16,-1-21-16</inkml:trace>
  <inkml:trace contextRef="#ctx0" brushRef="#br0" timeOffset="165169.1">5948 10075 0,'0'22'16,"-21"-1"-16,-85 85 15,42-22 1,43-41-16,-42 62 15,20-41-15,1-1 0,0 1 0,-1-1 16,1-20-16,0 20 0,-1 1 0,-20 20 16,20-41-16,-20 63 15,42-85-15,0 0 16,21 0-16,0 0 16,0-42-1,0 0 1,21 0-16,0 0 15,0 21-15,21-43 16</inkml:trace>
  <inkml:trace contextRef="#ctx0" brushRef="#br0" timeOffset="165956.21">6646 10689 0,'0'-21'0,"0"42"0,0-63 16,0 21-16,-21 21 16,21-21-16,-21-1 0,-21 1 0,-43-21 15,43 0 1,-1 42-16,22 0 0,-42 0 16,41 0-16,1 0 0,-42 21 15,42 21-15,-1-21 16,-20 0-16,21 22 0,0-1 15,0 0-15,-43 64 16,64-42-16,0-22 16,0 22-16,0-43 15,0 0-15,21-21 0,0 0 0,-21 21 16,22-21-16,62 0 16,-41-21-1,-22 0-15,85-22 16,-85 22-16,21-21 0,0 21 15,-20-22-15,20 22 0,-21-21 0,106-149 16,-106 128 0,0 21-16,1-107 15,-22 107-15,0 0 0,0-43 16,0 64-16,0 0 0,0 0 16,-22 21-1,22 21-15,0 0 16,-21 21-16,21 1 0,0-1 15,-21 64-15,21-43 0,0-20 16,0 62-16,0-41 0,0-22 16,0 1-16,0-1 0,0-21 15,0 43-15,0-43 0,21 0 16,0-21-16,1 0 16,-1 0-16,0 0 0,0 0 15,0-21-15,0 21 0,43-64 16,-22 1-1,-42 42-15,21-1 16,1 1-16,-22 0 0,0 42 31,0 0-15,0 1-16,0-1 0,-22 42 16,22-20-1,0-22-15,0 0 16,0 0-16,0-42 62,0 0-62,22 21 0</inkml:trace>
  <inkml:trace contextRef="#ctx0" brushRef="#br0" timeOffset="166140.1">7070 10435 0,'0'0'0,"0"-21"16,0 42 47,21-21-48,0 0-15,-21 21 0</inkml:trace>
  <inkml:trace contextRef="#ctx0" brushRef="#br0" timeOffset="166383.96">7302 10456 0,'0'22'15,"0"-1"1,22 21-16,-1 22 15,-21-22-15,0-21 16,0 0-16,0 0 0,21 43 16,-21-43-16,21-21 0,-21 21 0,0 0 15,0 1-15,21-22 16,0 0 0,1 0-1,-1 0-15,-21-22 0,21 1 0</inkml:trace>
  <inkml:trace contextRef="#ctx0" brushRef="#br0" timeOffset="166601.84">7768 10351 0,'0'0'0,"-21"21"32,0 0-32,0 0 15,-1 21-15,1-20 0,0 20 0,-21-21 16,21 21-16,-1 1 0,-62 63 15,63-43 1,21-42-16,-22 22 16,22-22-16,22-21 31,-1 0-31,0 0 0,0-21 0</inkml:trace>
  <inkml:trace contextRef="#ctx0" brushRef="#br0" timeOffset="167019.73">8107 10054 0,'0'21'16,"0"1"-16,0-1 0,0 0 15,0 0-15,0 0 0,0 22 0,0-22 16,21 0-16,0 0 0,0 0 16,0 0-16,1-21 0,-1 22 0,63 20 15,1-21 1,-21-21 0,-43 0-16,0 0 15,-21 21-15,21-21 0,-21 21 16,-21 1-1,0-1-15,0 0 0,-1 0 16,-41 43-16,21-43 16,20 21-16,-20-21 0,0 22 15,21-1-15,-22-21 0,1 21 0,21 1 0,-22-22 16,22 0-16,-63 43 16,62-43-1,1 0-15,0-21 0,0 0 16,0 0-16</inkml:trace>
  <inkml:trace contextRef="#ctx0" brushRef="#br0" timeOffset="168056.14">2942 12679 0,'0'0'0,"21"-21"0,-21 0 0,21 21 16,-21-22-16,22 22 16,-1 0-16,-21-21 0,0 42 47,0 1-32,-21-1-15,-1 0 0,-20 42 16,-43 22-1,43-43-15,0 1 0,-43 41 16,43-41-16,-1-22 0,1 21 16,0-21-16,21 1 0,-43 20 15,43-42-15,21 21 16,-21-21-16,42-21 31,0 0-31,0 21 0,0-21 16,22 21-16,-22-22 0,21 22 15,1 0-15,41 0 16,22 0-16,-64 0 16,1 0-16,-22 0 0,0 22 15,21-1-15,-20-21 0,-1 21 0,0-21 16,-21 21-16,21 0 0,0 0 16,0-21-16,-21 22 15,22-22 1,-1 0-16,0 0 15,0 0-15,0-22 16,0 1 0</inkml:trace>
  <inkml:trace contextRef="#ctx0" brushRef="#br0" timeOffset="168655.79">4106 12848 0,'0'-21'0,"0"42"15,0-63-15,0 21 0,-21 21 0,0-21 16,0-1-16,0 22 16,-1 0-16,1 0 0,0 0 0,0 0 15,0 0-15,-22 0 16,22 22-16,-21-1 0,0 42 15,20-42-15,1 22 0,0 20 16,0-20-16,0 41 16,21-63-16,0 1 0,0-1 15,0 0-15,42-21 16,-21 21-16,0-21 0,43 0 16,-1-21-1,-20 0-15,-22 0 0,21-1 16,-21-20-16,1 21 15,-1 0-15,0-22 0,0 1 16,21-127 0,-20 63-1,-1 64-15,-21-1 0,0-41 0,0 41 16,0 1-16,0 21 0,0 0 16,-21 21-1,-1 63 1,1-21-16,21 1 15,-21-22-15,21 21 0,0 1 0,0 20 16,0-21-16,0 1 0,0-1 0,0 64 16,0 0-1,0-85-15,0 0 0,21 21 16,0-20-16,-21-1 16,22-21-16,-1 0 0,0 0 15,0 0-15,0 0 16,0 0-16,1-21 0,-1-1 0,0 1 15</inkml:trace>
  <inkml:trace contextRef="#ctx0" brushRef="#br0" timeOffset="168909.65">4657 12721 0,'0'0'0,"0"21"16,0 1-16,0-1 15,-22 0-15,22 21 0,-21-21 16,0 1-16,21-1 0,0 21 16,-21-21-16,21 0 0,-21 22 15,21-22-15,0 0 0,0 0 16,0-42 31,0 0-47,0 0 15,0 0-15</inkml:trace>
  <inkml:trace contextRef="#ctx0" brushRef="#br0" timeOffset="169087.67">4635 12531 0,'0'0'0,"0"-21"15,0 42 48,22 0-63,-1 0 15,-21 0 1</inkml:trace>
  <inkml:trace contextRef="#ctx0" brushRef="#br0" timeOffset="169368.36">4953 12615 0,'0'0'0,"0"22"31,0-1-31,0 0 16,0 0-16,0 0 0,0 0 0,0 22 15,0-22-15,21 21 16,-21-21-16,0 1 0,0 20 0,0-21 15,21 0-15,-21 0 0,0 22 16,0-22-16,0 0 16,21-21-16,1 0 15,-1 0-15,-21-21 16,21 0-16,-21 0 16,21-1-16</inkml:trace>
  <inkml:trace contextRef="#ctx0" brushRef="#br0" timeOffset="169584.23">5270 12594 0,'0'-21'0,"-21"42"31,0 0-31,0 1 16,21-1-16,-21 0 0,-22 64 15,22-22 1,0 22-1,0-64-15,21 0 0,-21 21 16,21-20-16,0-1 16,21-21-1,0-21-15</inkml:trace>
  <inkml:trace contextRef="#ctx0" brushRef="#br0" timeOffset="170067.95">5630 12425 0,'0'-21'15,"0"42"16,0 0-15,0 0-16,0 0 0,21 1 16,22 20-16,-43-21 15,21 0-15,0 0 0,21 1 16,-20-1-16,20 0 0,0 0 16,1-21-16,-22 21 0,0-21 15,21 0-15,1 0 16,-22 0-16,0 0 0,0 0 15,-42 0 17,0 21-32,0-21 0,-1 22 0,-20-1 15,21 0-15,0 0 0,-22 0 16,22 22-16,-21-22 0,-22 42 16,1-20-16,42-22 15,0 21-15,-43 0 0,43-42 16,21 22-16,-21-1 0,0-21 0,21 21 15,-22-21-15,22 21 16,-21-21-16,0 0 0,0 0 16,21 21-16</inkml:trace>
  <inkml:trace contextRef="#ctx0" brushRef="#br0" timeOffset="170882.93">4445 13885 0,'21'-21'0,"-42"42"0,63-42 0,-21 0 16,1 0-16,-1 0 0,-21 0 16,0-1-16,21 22 0,-21 22 31,-21-1-31,0 0 0,21 21 15,-43 22 1,1-22-16,21-21 0,0 22 0,-22-1 16,22-21-16,-21 21 0,21 1 0,-43 20 15,-21 1 1,64-43-16,0 0 0,0-21 16,0 0-1,21-21 16,0 0-15,21 21-16,0 0 16,21 0-16,-20 0 0,-1 21 15,21-21-15,-21 21 0,22-21 16,-1 21-16,21 22 16,-20-43-16,20 42 0,-42-21 15,22-21-15,-22 21 0,0 0 16,0-21-16,0 22 0,1-1 15,-1-21 1,-21-21 15,-21 21-15,21-22-16,0 1 16,0 0-16,0 0 0,21 0 15,-21 0-15</inkml:trace>
  <inkml:trace contextRef="#ctx0" brushRef="#br0" timeOffset="171123.8">5080 14161 0,'0'21'31,"0"0"-31,0 0 16,0 0-16,0 22 15,0-22-15,0 0 0,0 0 0,0 0 16,0 0-16,0 1 0,0-1 0,0 0 16,0 0-1,0-42 17,0 0-32,0 0 15</inkml:trace>
  <inkml:trace contextRef="#ctx0" brushRef="#br0" timeOffset="171297.7">5122 14034 0,'0'-22'0,"0"44"0,0-65 0,0 22 15,0 0 1,21 21 46,1 0-62,-22 21 0,21-21 0,0 0 16</inkml:trace>
  <inkml:trace contextRef="#ctx0" brushRef="#br0" timeOffset="171967.94">5461 14076 0,'0'21'16,"0"-42"-16,0 63 0,0-21 0,-21-21 15,21 22-15,-21-1 0,21 0 16,0 0-16,0 21 16,0 1-16,0-22 15,0 21-15,0-21 16,0 1-16,0-44 62,0 1-62,0 0 0,0 0 16,0 0-16,0 0 0,0-1 0,0-20 16,0 21-16,0 0 0,0-43 15,21 43-15,0 0 0,0-21 16,0 42-16,0-22 0,1 1 16,62 21-1,1 0-15,-64 21 0,0 1 16,0-1-16,1 21 15,-1-21-15,-21 0 0,0 1 16,21 41 0,-21-21-16,0-20 15,0-1-15,0-42 47,0-1-47,0 1 16,0 0-16,0 0 15,0 0-15,42-64 16,-21 43-16,1 21 0,-1-1 0,0 1 16,21 0-16,-21 0 0,43 0 15,-43 21-15,21 0 16,-20 21-16,-1 0 0,0-21 16,0 21-16,0 0 0,0 1 0,1 62 15,-22-20 1,0-43-16,0 0 15,0 0-15,0 0 0,0 1 16,0 20-16,-22-42 0,22 21 16,0-42 15,0 0-31</inkml:trace>
  <inkml:trace contextRef="#ctx0" brushRef="#br0" timeOffset="172716.57">6879 13991 0,'0'-21'0,"0"42"0,0-63 16,0 21-16,0 0 0,-21-1 16,0 22-16,0 0 0,-1-21 15,-41 21-15,42 0 0,-43 21 16,22 1-16,21-1 0,0 0 15,-1 0-15,1 21 0,0-20 16,0 62-16,21-63 16,0 1-16,0-1 0,0 0 15,0 0-15,21 0 0,0-21 0,0 0 16,1 0-16,41 0 16,-42 0-16,0 0 0,22 0 15,-22 0-15,21-21 0,-21 21 0,1-21 16,-1 0-16,0 0 0,-21-22 15,21 1 1,-21 21-16,0 0 0,0-1 16,-21 22 15,21 22-31,0-1 16,0 0-16,-21 0 0,21 21 0,0-20 15,-21 20-15,21-21 0,0 64 16,0-43-16,0 22 0,0 20 15,0-41-15,0 20 16,0 22-16,0-22 16,0 22-16,0-43 0,0 1 15,0-1-15,0 21 0,-22-20 0,22-1 16,-21 0-16,21 1 0,-21-1 0,21 0 16,-21 107-1,-21-65 1,42-63-16,-43 1 15,22-1-15,0-21 0,0 0 16,0 0-16,-1 0 0,1-21 16,-21-22-16,0 1 15,-43-85 1,85 63-16,-21 22 0,0-127 16,21 42-1,0 84-15,0-20 0,42-43 16,-21 64-16,21-1 0,-20 1 15,20-21-15,-21 20 0,21 1 0,1 0 16,41-22-16,-20 1 16,-22 41-16,1 1 0,-1 0 15,0 0-15,-21 0 0,22 21 16,-22-21-16</inkml:trace>
  <inkml:trace contextRef="#ctx0" brushRef="#br0" timeOffset="174426.91">8403 14245 0,'0'0'0,"-21"0"15,0 0-15,21-21 16,0 0 0,0 0-16,0 0 0,0-1 15,21 1-15,0 0 0,0-21 16,0 21-16,1-22 0,20 1 0,0 0 15,22-43-15,20 0 16,-41 43-16,-22 21 0,21 0 16,-21-22-16,-42 43 15,0 0 1,0 21-16,-43 1 16,22-1-16,21 0 0,0 21 15,0-21-15,-1 1 0,22-1 0,0 21 16,0-21-16,0 0 0,22 43 15,20-22 1,-21-21-16,0 1 0,0-1 0,22 21 16,-43-21-16,0 0 0,0 22 15,0-1 1,-21-42-16,-1 0 0,22 21 0,-21-21 16,0 0-16,0 0 0,0 0 15,-22 0-15,1-21 16,21 0-16,0 0 15,0 0-15,21-1 16,-22 1 0,22 0-1,0 42 1,22-21 0,-1 21-16,-21 1 15,21-22-15,0 21 0,21 0 16,-20 0-16,-1-21 0,21 0 15,-21 21-15,0-21 0,43 0 16,-43 0-16,21 0 0,-20 0 0,20 0 16,-21-21-16,21 0 0,1 21 0,-1-21 15,0 0-15,-20-1 0,62-20 16,-41 0-16,-22 21 0,63-64 16,-41-21-1,-43 85-15,0 0 16,0 0-16,0-1 0,-21 22 15,-1 0-15,1 0 16,0 0-16,0 22 16,21-1-16,0 0 15,21-21 1,0 0 0,0 0-16,1 0 0,-1 0 15,0 0-15,0-21 0,0 21 0,0-21 16,1 21-16,20-22 0,0 1 15,1 0 1,-22 21-16,0 0 16,-21 21-16,0 0 15,0 1-15,0 20 0,0-21 16,0 0-16,0 0 0,0 22 16,0-22-16,0 0 0,0 21 0,21 22 15,21-1 1,-42-41-16,43-1 15,-22 0-15,0-21 16,21 0 0,-20 0-16,-1 0 0,0 0 0,0 0 15,43-42-15,-43 42 0,0-22 16,0 1-16,43-63 16,-43 62-16,0-20 0,0 21 15,0-21-15,22-1 0,-22 1 16,0 21-16,0 0 15,0-1-15,0 1 16,-21 42 15,0 1-15,22-22 0,-1 0 15,-21-22-31,0 1 0,0 0 15,0 0 1,0 0-16,-21 21 0,-1-21 16,1 21-16,0 0 15,0 0-15,0 0 16,21 21-16,-21 0 16,-1 0-16,1 43 0,21-43 15,-21 21-15,21-21 0,-21 22 16,21-1-16,0-21 0,0 85 15,21-64 1,0-21-16,-21 1 0,21-1 0,1 0 16,20-21-16,-21 21 0,43-21 15,-1 0 1,-42 0-16,0 0 0,1 0 0,-1 0 16,0-21-16,0 21 0,0-21 0,0 0 15,1-1 1,-22 1-16,21 0 15,-21 0-15,21 21 0,0-42 16</inkml:trace>
  <inkml:trace contextRef="#ctx0" brushRef="#br0" timeOffset="174697.75">11409 13801 0,'21'0'32,"0"0"-32,0 0 0,0 0 15,1 0 1,-1 0-16,0-21 15,0 21-15,0 0 16</inkml:trace>
  <inkml:trace contextRef="#ctx0" brushRef="#br0" timeOffset="174877.65">11366 13970 0,'0'21'0,"0"-42"0,-21 42 15,21 0-15,0 1 16,21-22 0,1 0-1,-1 0-15,0 0 0,0 0 16,21-22-16,-20 22 0,62-63 16,-63 63-16</inkml:trace>
  <inkml:trace contextRef="#ctx0" brushRef="#br0" timeOffset="175393.84">12742 13399 0,'0'0'0,"0"-22"0,0 1 15,0 0-15,0 0 0,0 0 16,0 42 15,0 0-31,-21 0 16,21 0-16,-21 1 0,21-1 15,0 0-15,0 0 0,0 0 16,0 0-16,0 1 0,0-1 16,0 0-16,0 0 0</inkml:trace>
  <inkml:trace contextRef="#ctx0" brushRef="#br0" timeOffset="175608.71">12996 13377 0,'0'-21'0,"21"0"31,-42 21-15,0 0-16,21 21 15,-21 0-15,0-21 0,21 43 16,-21-1 0,-1-21-16,22 0 0,-21 22 15,21-22-15,0 0 0,0 21 16,21-42-16</inkml:trace>
  <inkml:trace contextRef="#ctx0" brushRef="#br0" timeOffset="175864.57">13335 13695 0,'0'-21'32,"0"42"-32,-21-21 15,21 21-15,-21 0 0,21 0 16,0 22-16,-22-22 0,1 64 15,0-43 1,21-21-16,-21 0 0,21 0 16,-21 1-16,21-44 47,21 1-47</inkml:trace>
  <inkml:trace contextRef="#ctx0" brushRef="#br0" timeOffset="176035.47">13398 13504 0,'0'0'16,"0"-21"-16,0 0 0,0 0 0,0 0 15,0 0 1,0 42 31,0 0-47,0 0 15</inkml:trace>
  <inkml:trace contextRef="#ctx0" brushRef="#br0" timeOffset="176739.95">13652 13610 0,'0'21'31,"-21"1"-31,21-1 16,0 0-16,-21 0 0,21 64 16,0-64-16,0 0 15,0 0-15,0 0 0,-21 1 16,21-1-16,-21 21 16,21 0-16,-21-42 46,21-21-46,0 0 16,0 0-16,0 0 0,0 0 16,0-22-16,0 22 0,0-21 0,42-64 15,0 21 1,-21 64-16,1 0 0,20 0 16,-21 0-16,0-1 0,22 22 0,-22 0 15,0 0-15,21 0 0,22 85 31,-22 0-31,-42-64 16,0 21-16,0-21 0,0 1 16,0 20-16,0-21 0,0 0 0,0 0 15,0 1-15,0-1 16,0 0 0,-21-42-1,21 0 1,0-1-16,0 1 0,0 0 15,21-21-15,0 21 0,0-22 16,1 22-16,-1-21 0,0-1 16,21 1-16,1 21 0,-22-21 0,169-43 15,-105 85 1,21 42 0,-64-21-16,-21 1 0,0 41 15,-21-21-15,22-20 0,-22 83 31,-22 1-31,1-85 0,0 22 16,0-22-16,21 0 16,21-21 15,0-21-15,0 0-16</inkml:trace>
  <inkml:trace contextRef="#ctx0" brushRef="#br0" timeOffset="177882.32">15346 13526 0,'0'-22'0,"0"44"0,0-65 16,0 22-16,0 0 0,0 0 16,-21 0-16,-1-1 0,1 22 15,-42-21-15,42 21 0,-1 0 16,-20 0-16,21 0 15,-64 21-15,64 1 0,0-1 16,-43 21-16,43 0 16,-21 22-16,42-22 0,0 1 15,0-1-15,0-21 0,0 21 0,0-20 16,0-1-16,21 42 16,21-42-1,1-21-15,-22 0 0,42 0 16,-20 0-16,-22 0 0,21-21 0,1 21 15,-22-21-15,0 0 0,42-21 16,-41 20-16,20-41 16,-42 42-16,0-43 15,0 43-15,0 0 0,0 0 0,0-22 16,0 65 15,0-1-31,0 0 0,0 21 0,0-21 16,0 43-16,0-22 15,0-21-15,0 22 0,0-22 16,21 0-16,0 0 0,22-21 0,-22 21 16,42 1-16,22-22 15,-43 0-15,1 0 0,-1 0 16,64-22-16,-64 22 0,0-21 16,22 0-16,-22 0 15,-21-21-15,43-22 0,-43 43 16,0-21-16,-21-1 0,0 22 15,0-21-15,0 21 0,0-22 0,-42 1 16,-64 21 0,64 21-16,21 0 0,-22 0 15,1 0-15,0 21 0,-1 0 0,-20 21 16,-1 43 0,43-43-16,21-20 0,0-1 15,0 21-15,0-21 0,0 0 0,42 1 16,22-22-1,-43 0 1,21 0-16,-20 0 0,-1 0 0,0 0 16,21-22-16,-21 1 0,1 21 15,-22-21-15,21 0 16,-21 0-16,0 42 47,0 0-47,0 0 0,0 0 15,0 22-15,0-22 0,0 0 16,0 21-16,21-20 0,-21 20 16,0-21-16,0 21 0,21 1 0,-21-1 15,21 0-15,0 107 16,1-86-16,-1-21 16,0 22-16,-21-1 0,21-20 0,43 126 15,-43-21 1,-21-105-16,0-1 0,0 0 15,0 1-15,0-1 0,0-21 16,-21 64-16,-43-43 16,43-42-16,0 0 15,0 0-15,-1 0 16,1-21-16,-21-43 16,-43-20-16,64 41 15,0-20-15,0 21 0,-22-1 16,43-20-16,-21-1 0,0-147 15,0 84 1,21 63-16,0 1 0,21-43 16,0 63-16,0-20 0,1 42 0,41-85 15,-42 64 1,0 20-16,1 1 0,-1 0 0,0 0 16,0 0-16,0 0 0,0-1 0</inkml:trace>
  <inkml:trace contextRef="#ctx0" brushRef="#br0" timeOffset="178198.14">16235 13653 0,'0'-22'31,"0"1"-31,21 21 16,42-42-16,-41 21 15,-1 0-15,21-22 0,-21 22 16,0 0-16,64-85 15,-64 85 1,-21 0-16,0 0 16,-21 21-16,-21 0 15,-1 21-15,22 0 0,-21 0 0,21 21 16,0-20-16,-22 20 0,22-21 16,0 21-16,21 1 0,0-22 0,0 64 15,0-22 1,0-42-16,21 0 15,0-21-15,0 0 0,22 0 0,-1 0 16,0 0-16,-20-21 16,-1 21-16,21-21 0,0 0 15</inkml:trace>
  <inkml:trace contextRef="#ctx0" brushRef="#br0" timeOffset="178908.8">17124 13272 0,'0'0'16,"0"-22"-16,-21 1 0,21-21 15,0 21-15,0 0 16,0-1-16,42-41 15,-42 42-15,85-43 0,-64 64 16,21 0-16,-21 0 0,22 0 16,-22 0-16,0 21 0,21 1 15,-21-1-15,1 21 0,-1-21 16,0 22-16,-21-1 0,0 0 0,0 1 16,0-1-16,-21 21 0,-22-20 0,22-1 15,-21 0-15,-106 107 16,84-107-16,22 0 0,-64 22 15,64-43-15,-1 0 0,-41 0 16,41-21-16,22 0 16,-21 0-16,21 0 0,0-21 15,-1 0-15,22 0 16,0-22-16,0-20 16,43-43-16,-22 64 15,0 21-15,0-22 0,22 22 16,-22 0-16,0 0 0,64 21 15,-43 0 1,-21 21-16,0-21 0,-21 21 16,0 21-16,21-20 0,1-1 0,-1 63 15,0-41 1,-21-1-16,21-42 0,0 21 0,-21 0 16,21 1-16,1-22 0,-1 0 0,21 21 15,22-21 1,-43 0-16,21-21 0,0-1 15</inkml:trace>
  <inkml:trace contextRef="#ctx0" brushRef="#br0" timeOffset="179215.63">17865 13462 0,'-22'0'31,"44"0"0,-1 0-15,0 0-16,0 0 0,0 0 15,0-21-15,-21 0 16,0 0-16,0-1 16,0 1-1,-42 21-15,0 0 16,21 0-16,-1 21 15,1 1-15,21-1 16,0 0-16,0 0 0,0 21 16,21-42-1,1 0-15,-1 0 0,21 0 16</inkml:trace>
  <inkml:trace contextRef="#ctx0" brushRef="#br0" timeOffset="179526.94">18648 13166 0,'0'0'0,"0"-21"0,0-22 15,0 22-15,0 0 16,0 42 0,0 21-16,0-20 15,-21 20-15,-1 0 0,1 43 16,0-22-16,21 1 0,-21-1 15,0 1-15,21-1 0,-21 1 16,21 148 0,0-85-16,0-85 15,0 21-15,0-41 16,0-1-16,0 0 0,21-21 31,-21-21-31,21 0 16,0-1-16</inkml:trace>
  <inkml:trace contextRef="#ctx0" brushRef="#br0" timeOffset="179828.77">18584 13504 0,'0'-63'0,"0"126"0,-21-168 0,21 62 16,0 1-16,0 0 0,0-43 16,21 0-1,22 85-15,-22-21 0,0 0 16,21 21-16,1 0 0,-1 0 15,64 0-15,-22 21 16,-62 21-16,-1-20 16,-21-1-16,0 0 0,0 21 0,0-21 15,-21 1-15,-1 20 0,1-21 0,-21 0 16,21 0-16,-22 1 16,-62 20-16,83-42 15,-20 0-15,21 0 0,42 0 47,0-21-47,0 21 0,1-21 0,20-1 16,-21 22-16,0-21 0,0 0 15</inkml:trace>
  <inkml:trace contextRef="#ctx0" brushRef="#br0" timeOffset="180258.17">19156 13060 0,'0'-21'0,"0"42"0,21-63 16,-21 63-1,0 0 1,0 21-16,0-21 0,-21 1 16,21-1-16,-21 0 0,21 0 15,0 0-15,0 0 0,0 1 0,0-1 16,-22 0-16,22 0 0,-21-21 31,21-21 0,0 0-31,0 0 16,0-1-16,0 1 0,21-21 16,1 21-16,-1-22 0,21-20 15,-21 21-15,43-1 16,-43 22-16,21 0 0,-21 0 0,22 21 16,-1 0-16,-21 0 0,64 21 15,-22 42 1,-41-20-16,-1-22 15,-21 21-15,21-21 0,-21 1 0,0 62 16,0-63 0,-21 22-16,0-43 15,-1 21-15,1 0 0,0-21 0,0 0 16,0 0 0,42 0-1,21-21-15</inkml:trace>
  <inkml:trace contextRef="#ctx0" brushRef="#br0" timeOffset="180965.77">20278 12996 0,'0'0'0,"0"-63"32,0 42-32,0 0 0,-22-1 0,22 1 15,-21 21-15,-42-21 16,42 21-16,-1 0 0,1 0 15,-21 21-15,21 0 0,0 1 0,-22-1 16,-20 85 0,20-1-16,43-62 15,0-22-15,0 42 0,0-41 16,22-1-16,-1 0 0,0-21 16,0 21-16,64-21 15,-43 0-15,0 0 16,22-42-1,-43 21-15,0-1 0,22-20 0,-43 21 16,0 0-16,0 0 0,21-22 16,0 1-1,-21 63 17,0 0-17,0 0-15,0 1 0,0-1 0,-21 0 16,21 0-16,-21 21 0,21-20 15,-22 105-15,22-43 16,0-20-16,0-22 0,0 22 16,0-22-16,0 21 0,0 1 15,0 105-15,0 1 16,0-107-16,0-21 16,0 22-16,0-1 15,-21 1-15,21-22 0,0 64 16,0 21-1,-21-106-15,21 0 0,0 1 0,-21-1 16,0-21-16,0 0 0,-22 0 16,-20-43-1,42 22-15,-22 0 0,22-21 16,0-1-16,0 1 0,-22 0 0,1-64 16,21 42-16,21-63 15,0 85-15,0-85 16,0 64-16,21-1 0,0 1 0,0 20 15,1-20-15,-1 20 0,0 1 16,21-43-16,22-42 16,-22 106-16,-21-21 15,0 21-15,1-22 0,20 1 0,-21 21 16</inkml:trace>
  <inkml:trace contextRef="#ctx0" brushRef="#br0" timeOffset="181400.52">20743 12531 0,'0'0'0,"0"21"31,-21-21-15,21 21-16,-21 0 0,0 0 0,21 1 16,0-1-16,-21 0 15,21 0-15,-22-21 0,22 21 32,22-42-1,-1 0-31</inkml:trace>
  <inkml:trace contextRef="#ctx0" brushRef="#br0" timeOffset="181568.72">20976 12488 0,'21'0'0,"-42"0"0,21 22 31,-21-22-31,21 21 0,-21-21 16,21 21-16,0 0 0,0 0 15,0 0-15,0 1 16,0-1-16,0 0 0,0 0 16,21 0-16</inkml:trace>
  <inkml:trace contextRef="#ctx0" brushRef="#br0" timeOffset="182024.46">21632 12721 0,'0'0'15,"0"-21"-15,0 0 16,-21 21-16,0 0 16,21 21-1,-21 0-15,21 0 0,0 22 16,21 20-1,0-42-15,0 1 0,22-1 16,-1 0-16,0 0 0,1-21 0,105 42 16,-42-20-1,-64-22-15,0 0 0,22 0 16,-22 0-16,-21 0 0,0 0 16,1 0-16,-22-22 0,0 1 15,-22 21 1,1 0-16,-63 0 15,62 0-15,1 0 16,-21 21-16,21 1 0,-22-1 0,1 0 16,0 21-16,-22 22 15,-20-1-15,41-42 0,1 1 16,21-1-16,-22 0 0,22 0 16,0 0-16,0 0 0,0 1 0,0-22 15,-1 0-15,1 0 16,0 0-16</inkml:trace>
  <inkml:trace contextRef="#ctx0" brushRef="#br0" timeOffset="183036.71">4657 15282 0,'0'0'0,"0"22"16,0-1-16,-22 21 0,1-21 15,-21 0-15,21 22 0,-22-22 16,1 21-16,0-21 0,-43 43 16,43-22-16,-1-21 0,1 1 15,21-1-15,0-21 0,0 21 0,-1-21 16,1 0-16,21-21 31,0 0-31,0-1 16,21 22-16,1 0 0,-1-21 15,0 21-15,0 0 16,0 0-16,0 0 0,1 0 0,20 0 16,64 64-1,-22-22-15,-41-21 16,-1 22-16,-21-22 16,0-21-16,1 21 0,-22 0 0,21-21 15,0 0-15,0 0 16,0 0-16,0 0 0,1 0 15,-1 0-15,0-21 0</inkml:trace>
  <inkml:trace contextRef="#ctx0" brushRef="#br0" timeOffset="183248.59">5143 15515 0,'0'0'15,"0"21"1,0 1-16,0-1 15,0 0-15,0 0 0,0 0 0,0 0 16,-21 1-16,21-1 0,-21 0 16,21 0-16,-21 0 0,21 0 15,21-42 17,0 21-32,-21-21 15,21 0-15</inkml:trace>
  <inkml:trace contextRef="#ctx0" brushRef="#br0" timeOffset="183414.51">5228 15325 0,'0'0'0,"0"-21"0,-21-22 0,0 22 15,21 0-15,-21 21 0,21-21 0,-22 21 16,22 21 0,0 0-1,0 0-15,22-21 16,-1 21-16,-21 1 0,84-1 15,-62 0-15</inkml:trace>
  <inkml:trace contextRef="#ctx0" brushRef="#br0" timeOffset="183835.94">5715 15452 0,'0'0'0,"0"42"15,0 64 16,0-85-31,0 0 16,0 0-16,-21 1 0,0-1 16,21 0-16,-22-21 0,22 21 15,-21-21-15,0 0 16,21-21 15,0 0-31,0 0 16,0-1-16,0 1 0,0 0 0,21-42 15,0 41-15,1-20 16,20 21-16,0-43 16,64 22-16,-85 42 15,43 0-15,-43 21 0,0 0 16,64 64 0,-85-21-1,0 20-15,0-63 16,0 1-16,-21 20 15,21-21 1,21-21 15,0-21-31,0 21 0,0-21 0</inkml:trace>
  <inkml:trace contextRef="#ctx0" brushRef="#br0" timeOffset="184131.79">6562 15304 0,'-43'0'32,"22"21"-32,21 0 0,-21 0 15,21 21-15,0-20 0,0 20 16,0 0-16,0 22 0,0-22 16,0 64-16,0-64 0,0 22 15,0-1-15,0-20 0,0 20 16,0 1-16,0 105 15,0-63 1,0-64-16,0 0 0,0 22 0,21-43 16,-21 0-16,21 0 0,-21 1 15,21-22-15,1 0 16,-1 0-16,-21-22 16,21 1-16,-21 0 0,0 0 0,0 0 15,0-22-15,0 1 0</inkml:trace>
  <inkml:trace contextRef="#ctx0" brushRef="#br0" timeOffset="184411.64">6519 15685 0,'0'0'0,"0"-43"0,0-20 0,-21 20 0,21 1 15,0-43-15,21 1 16,0 63-16,1-1 16,-1-20-16,0 42 15,21 0-15,-21 0 0,1 0 16,62 21-16,-63 0 15,1 1-15,-1-1 0,0 21 16,-21 0-16,0-20 0,-21 105 16,-64-43-1,64-63-15,-21 22 0,20-22 16,1 0-16,-21-21 0,21 21 0,0-21 16,42 0 15,0-21-31,0 0 0,0 0 15</inkml:trace>
  <inkml:trace contextRef="#ctx0" brushRef="#br0" timeOffset="185076.05">7112 15282 0,'0'0'0,"-21"22"15,21-1 1,-21 0-16,21 0 0,-43 64 15,43-22 1,0-42-16,0 1 0,0 20 16,0-21-16,0 0 0,0 0 0,0 1 15,0-1-15,21-21 0,1 0 16,20 0 0,-21 0-16,0 0 0,0 0 0,43-43 15,-43 22-15,0 0 16,22-21-16,20-43 15,-42 64-15,-21-21 0,21 20 16,-21 1-16,0 0 0,0 0 16,-21 21-1,21 21 1,-21 21-16,0-20 0,21-1 16,0 42-16,0-42 0,0 22 15,0-22-15,0 0 16,0 0-16,0 0 0,0 1 0,21-1 15,0 0-15,22-21 16,-1 0 0,-21 0-16,0 0 0,22 0 0,-22-21 15,21 21-15,-21-21 0,22-1 0,20-20 16,22-64 0,-43 64-16,-21-22 0,0 22 0,1 0 15,-22-22-15,0 22 0,0-22 16,0-20-16,0-22 15,0 85 1,0 0-16,0-1 0,-22 22 0,1 0 16,0 0-16,21 22 0,0 41 15,0-42-15,-21 22 16,21-1-16,0 21 0,0-20 0,-21 20 16,21 85-1,0-63-15,0-43 0,0-20 16,0 20-16,0 0 0,0-21 15,0 1-15,21-22 16,0 0-16,-21-22 16,21 1-1</inkml:trace>
  <inkml:trace contextRef="#ctx0" brushRef="#br0" timeOffset="185283.93">7683 15388 0,'0'0'15,"-21"0"-15,-42 0 0,42 0 16,42 0 0,-21-21-1,42 21-15,22 0 0,-43-21 16,21 0-16,0 21 16,1 0-16,41-21 0,-62-1 15,20 22-15,-21-21 0,43 21 16,-43-42-1</inkml:trace>
  <inkml:trace contextRef="#ctx0" brushRef="#br0" timeOffset="185813.63">9610 14838 0,'0'0'0,"0"-21"0,0 0 15,0-1-15,0 44 32,0-1-32,0 0 0,-22 21 15,22 1-15,-21-1 0,21 0 16,-21 22-16,21-22 0,-21 22 0,21-22 16,0 21-16,0-20 0,-21-1 15,21 0-15,-21 22 16,21-22-16,0-21 15</inkml:trace>
  <inkml:trace contextRef="#ctx0" brushRef="#br0" timeOffset="186477.56">9102 15367 0,'0'0'0,"-22"-21"0,44 21 31,-1 0-15,0 0-16,0-21 0,21 21 0,1 0 16,-22-21-16,21-1 0,1 22 0,20-21 15,43-21 1,63-22-16,-126 64 0,-1-21 16,0 0-16,1 0 0,-1 21 15,-21 0-15,0 0 16,-21 21-1,0 0-15,-21 22 0,0-22 16,21 0-16,-21 0 0,21 43 16,0-43-16,0 0 15,0 0-15,0 0 0,0 0 0,0 1 16,21-22-16,0 0 0,21 0 16,43 0-1,-64 0-15,22-22 0,-22 22 16,21-21-16,-21 0 0,22 0 0,-1-21 15,-21 20-15,21-41 16,-42 42-16,22 0 0,-22-1 16,0 1-16,0 0 15,-22 21-15,1 0 16,0 0-16,21 21 0,0 0 16,0 22-16,0-22 15,0 21-15,0-21 0,0 22 0,0-1 16,0 0-16,0 107 15,0-65 1,0-41-16,0-1 0,0 64 0,0-64 16,0 0-16,0 1 0,0-1 15,-21 0-15,0 1 0,0-22 0,-1 42 16,-62 1 0,63-64-16,-22 0 0,1 0 15,0 0-15,-1 0 0,1 0 0,0 0 16,-1 0-16,22-21 0,-21 0 15,21-22-15,-1 22 0,1-21 16,21-22-16,0 22 0,0 21 16,43-106-1,62 21-15,-62 64 16,126-64-16</inkml:trace>
  <inkml:trace contextRef="#ctx0" brushRef="#br0" timeOffset="186756.25">10668 15007 0,'0'0'0,"0"-21"0,0 42 47,0 0-47,-21 22 0,0 20 16,21-20-16,0 20 0,0-21 15,0 64-15,-22 64 16,22-128-16,0 0 0,0 22 15,0-22-15,-21 0 0,21 1 16,0 63 0,-21-64-16,21 0 0,0-21 0,0-63 47,0 21-47,21 0 0,-21-22 15,0 22-15,0-21 0</inkml:trace>
  <inkml:trace contextRef="#ctx0" brushRef="#br0" timeOffset="187036.09">10583 15282 0,'0'0'0,"0"-42"0,0 0 0,0 21 15,0-22-15,0 22 0,0-21 0,64-22 16,20 22 0,-62 42-16,20 0 15,-21 0-15,21 0 0,-20 0 0,-1 0 16,0 21-16,0 0 0,-21 0 0,21 1 15,-21 20-15,0 0 0,0-21 16,-21 22-16,0-1 0,-21-21 16,20 22-16,-20-22 0,21 0 0,-21 21 15,20-21-15,-20 1 0,21-22 16,-21 21-16,63-21 31,0-21-15,0-1-16,0 1 0,22 0 0,-22 0 15,0 21-15</inkml:trace>
  <inkml:trace contextRef="#ctx0" brushRef="#br0" timeOffset="187347.94">11049 15219 0,'21'0'0,"0"0"31,0 0-31,1 0 0,-1 0 15,0 0-15,0-21 0,0 21 0,64-64 32,-43 22-32,-21 21 0,22 21 0,-43-43 15,-21 43 17,-1 0-32,1 0 0,0 22 0,0-1 15,-21 0-15,20 0 0,-20 43 16,0 20-16,21-63 15,21 1-15,0 20 0,0-21 0,0 0 16,0 0-16,21 1 16,0-22-16,21 0 0,-21 0 0,1 0 15,20 0-15,0 0 0,-21-22 16,22 1-16,-1 0 0</inkml:trace>
  <inkml:trace contextRef="#ctx0" brushRef="#br0" timeOffset="187584.81">12044 15134 0,'0'0'0,"-21"0"0,21-21 16,0 0 15,21 21-31,0 0 0,0 0 15,0-21-15,0 21 0,1 0 16,-1 0-16,0 0 0,-21-21 16,21 21-16</inkml:trace>
  <inkml:trace contextRef="#ctx0" brushRef="#br0" timeOffset="187742.25">11917 15198 0,'0'21'0,"190"-148"0,-380 233 0,169-85 15,21 0-15,0 0 16,21-21 0,0 0-1,0 0-15,21 0 16,-20-21-16,20 0 0,-21 21 16,21-21-16,22-22 0</inkml:trace>
  <inkml:trace contextRef="#ctx0" brushRef="#br0" timeOffset="188073.06">12827 14563 0,'-42'-21'31,"20"21"-15,22 21 0,-21 0-16,21 0 15,0 0-15,-21 43 16,21 20 0,-21-62-16,21 20 0,-21-21 0,21 0 15,0 0-15,0 1 0,0-1 16,0 0-16,21-21 47,0-21-47,0 21 0,0-21 15</inkml:trace>
  <inkml:trace contextRef="#ctx0" brushRef="#br0" timeOffset="188329.99">12975 14584 0,'0'0'0,"0"-21"31,0 42-15,0 0 0,-21 0-16,21 0 15,0 1-15,-21-1 0,21 21 16,0 0-16,0-20 15,0-1-15,0 0 16,21-21 15</inkml:trace>
  <inkml:trace contextRef="#ctx0" brushRef="#br0" timeOffset="189141.01">13356 14520 0,'0'0'0,"0"-21"0,0 0 31,0 42-31,0 0 16,0 22-16,0-22 0,0 21 16,0-21-16,0 64 15,0-43-15,0 22 0,0-22 16,0 22-16,0-22 15,0-21-15,0 22 0,0 20 16,0-42-16,0 0 0,0 1 16,0-1-16,-21-21 15,0 0 17,21-21-32,0-1 0,0 1 0,0 0 15,0 0-15,0 0 0,0 0 16,0-1-16,0 1 0,21 0 15,0-21-15,0 21 0,-21-1 0,21 22 16,1-21-16,20 0 0,-21 21 16,21-21-16,1 21 0,-22 0 15,0 0-15,0 0 0,22 0 0,-22 21 16,21 0-16,-21 43 16,-21-43-1,0 21-15,0-21 0,-21 1 0,0-1 16,-85 63-1,21-41 1,64-22-16,0-21 0,-21 0 16,21 0-16,-1 0 15,22-21 1,0 0 0,22-1-16,-1 1 0,0 0 15,0 0-15,21 0 0,22-22 16</inkml:trace>
  <inkml:trace contextRef="#ctx0" brushRef="#br0" timeOffset="189594.75">13928 14796 0,'0'0'0,"0"21"47,0 0-32,0 0-15,0 0 0,0 0 16,0 1-16,0-1 0,0 0 0,0 0 15,0 0-15,0 43 16,0-43-16,21 21 16,21-42-1,-21 0-15,64-21 16,-22-21 0,-20 21-16,-1-22 15,-21 22-15,0 0 0,1 0 16,-1-22-16,-21 22 0,0 0 0,0-21 15,21 21-15,-21-1 0,0 1 16,0 42 15,-21 1-31,0-1 0,21 0 16,0 42-16,-22-41 16,22 20-16,-21-21 0,21 0 0,-21 22 15,21-22-15,0 0 0,0 0 16,0 0-16,21 43 15,22-64 1,-1 0 0,-21 0-16,0 0 0,43-64 15,-43 43-15</inkml:trace>
  <inkml:trace contextRef="#ctx0" brushRef="#br0" timeOffset="189841.61">14668 14393 0,'0'0'0,"0"43"31,0-22-31,0 0 0,-21 21 16,21 1-16,0-1 0,-21 85 16,0-85-1,21 1-15,-21 41 0,21-62 16,0 20-16,0 0 0,0-21 15,0 1-15,0-1 0,0 0 0,0 0 16,0 0-16,21-21 16,0 0-16,0 0 15,0-21-15,22-21 0</inkml:trace>
  <inkml:trace contextRef="#ctx0" brushRef="#br0" timeOffset="190096.48">14965 14415 0,'0'0'0,"0"-22"0,0 1 0,0 42 31,-21 22-31,-1-22 0,22 21 16,0-21-16,0 22 0,-21-1 16,21 0-16,-21 64 15,21-63-15,0 41 0,-21-63 16,21 22-16,0 20 0,0-20 15,0-22-15,0 42 16,0-42 0,21-21-16,0 0 0,0 0 15,1 0-15,20 0 0,0-42 16,-21 21-16,22 0 0</inkml:trace>
  <inkml:trace contextRef="#ctx0" brushRef="#br0" timeOffset="190776.4">15325 14753 0,'0'0'0,"0"21"32,-22 1-17,22-1-15,-21 0 0,0 0 0,21 21 16,0-20-16,-21 20 16,21 0-16,0-21 15,0 1-15,0-1 0,0 0 16,21-21-16,0 0 15,0 0-15,1 0 16,-22-21-16,0 0 16,0-1-16,0 1 15,0 0-15,0-21 0,0 21 16,0-1-16,0 1 0,0-21 16,21 21-16,0 0 0,-21-1 15,21 1-15,0 21 0,-21-21 0,64 21 16,-43 0-1,0 0-15,0 21 16,-21 0-16,0 1 0,21-1 16,-21 0-16,22 0 0,-22 0 0,0 0 15,0 1-15,0-1 0,0 0 16,21 21-16,-21 1 0,21-43 16,-21 42-16,0-21 0,0 0 15,0-42 32,0 0-47,0 0 16,0 0-16,0-1 0,0 1 15,0 0-15,21 0 0,-21-21 16,21 20-16,0-20 0,1 0 0,20 21 16,-21-22-16,0 22 0,0 0 0,1 21 15,-1 0-15,0 0 0,0 0 16,0 0-16,0 0 0,1 21 0,20 85 15,-21-43 1,-21-41-16,0 41 16,0-42-16,0 22 0,0-22 15,-42 21-15,42-21 0,-21 0 16,21 1-16,-22-22 16,1 0-1,0-22 1,0 1-16,0 0 15</inkml:trace>
  <inkml:trace contextRef="#ctx0" brushRef="#br0" timeOffset="191029.76">14541 14542 0,'-42'0'0,"84"0"0,-126 0 0,63 0 0,-1 0 15,44 0 1,-1-22-16,0 22 0,21 0 16,1 0-16,-1 0 0,0-21 15,22 21-15,-1 0 0,1 0 0,-1 0 16,1 0-16,-1 0 0,-20 0 16,20 0-16,85 0 15,-105 0-15,-22 0 0,0 0 16,0-21-16,0 21 0,0 0 15</inkml:trace>
  <inkml:trace contextRef="#ctx0" brushRef="#br0" timeOffset="191420.57">16849 14351 0,'0'-21'32,"0"42"-32,0 0 15,0 0-15,-22 22 16,22-22-16,-21 0 0,21 0 16,-21 0-16,21 1 0,0-1 15,-21 0-15,21 0 16,21-21 15</inkml:trace>
  <inkml:trace contextRef="#ctx0" brushRef="#br0" timeOffset="191611.46">17018 14393 0,'0'-21'16,"0"42"-1,0 1 1,0-1-16,0 0 16,0 0-16,0 0 0,0 22 15,0-22-15,0 0 16,0 0-16</inkml:trace>
  <inkml:trace contextRef="#ctx0" brushRef="#br0" timeOffset="192289.6">18796 14732 0,'0'-21'0,"0"42"0,21-63 0,0 21 16,0-1-16,-21 1 0,22 21 15,-1-21-15,-21 0 0,21 21 0,0 0 16,0 0-16,0 0 0,-21 21 15,43 85 1,-22-85-16,-21 21 0,0 22 16,21-22-16,-21 1 0,0-1 15,21 0-15,-21 22 0,0-22 0,0 64 16,0-43 0,0-41-16,0-1 0,-21-21 15,21-21 1,0-1-16,0 1 15,0 0-15,0 0 0,0-21 0,0-1 16,42-63 0,1 22-16,-1 41 0,43-105 15,-43 106-15,-21 0 16,22-1-16,-22 22 0,21 0 16,-21 0-16,43 21 15,-22 0 1,-42 42-16,0-21 15,0 0-15</inkml:trace>
  <inkml:trace contextRef="#ctx0" brushRef="#br0" timeOffset="193748.32">19981 15028 0,'0'0'0,"127"-84"31,-106 84-31,1-43 0,-22 22 16,0 0-16,0-21 15,-22-43-15,-20 22 16,21 41-16,-21 1 16,20 21-16,1 0 0,0 0 0,0 0 15,-21 0-15,-1 43 16,1-1-16,-22 21 15,43-41-15,0 20 0,-21 43 16,42-43-16,0 21 16,0-20-16,0-1 0,21 0 15,0-20-15,21-1 0,43 0 16,-64-21-16,64-21 16,0-22-1,-64 22-15,21-21 16,-21 21-16,-21 0 0,21-22 0,1-41 15,-1-1 1,-21 64-16,0-22 16,0 22-16,0 42 15,-21 1 1,21-1-16,-22 42 16,1-42-16,21 22 15,0-22-15,0 42 0,0-41 16,0 20-16,21 0 0,1-21 15,-1 22-15,0-43 16,0 0-16,43 0 0,-43 0 16,0 0-16,21 0 15,-21 0-15,22-21 0,-22-1 0,64-41 16,-64 42-16,21-22 0,-21 22 16,22-21-16,-22 0 0,0-1 0,21 1 15,-21 0-15,-21-22 0,22 22 0,20-85 16,-21 21-1,0 64-15,-21-1 0,21 1 16,-21 21-16,0 0 0,0 42 31,0 0-31,-21 21 0,0 1 0,21-1 16,0 0-16,-21 22 0,0-22 16,21 22-16,-21-22 0,21 0 0,-22 22 15,22-22-15,0 43 16,0-43-16,0-21 0,0 22 0,0-1 15,0-21-15,0 21 0,0-20 16,22-1-16,20 0 16,21-21-1,-41 0-15,20 0 0,-21-21 0,0 0 16,0-1-16,1 1 0,20-21 16,-21 21-16,21-64 15,-42 43-15,22 21 0,-22-1 16,21 1-16,-21 0 0,0 0 15,0 0 1,0 42 0,0 0-16,0 0 0,0 0 15,-21 43 1,21-43-16,0 0 0,0 0 0,0 22 16,0-22-16,0 0 15,21 0 1,0-21-16,0 0 15,0 0-15,0 0 0,1 0 16,-1-21-16,0 0 0,21 0 16,1 0-16,20-43 15,-42 22-15,0 21 0,1-22 16,-1 22-16,0 0 0,0-21 16,-42 63 30,0-21-46,21 21 0,-21 0 0,21 21 16,0-20-16,0-1 0,0 0 0,0 0 16,0 0-16,0 0 0,0 1 15,0-1-15,21 42 16,21-20 0,-21-43-16,64 21 0,-64-21 15,64 0-15,-64-21 0,21 21 16,-21-22-16,43-20 15,-22 21-15,1-43 16,-43 43-16,0-21 0,21 21 16,-21 0-16,0-43 0,0 43 15,0 0-15,-21 0 0,-1-22 16,-20 43 0,21 0-16,0 0 0,0 43 15,21-22-15,-22 0 0,22 0 0,0 43 16,0 20-1,0-63-15,0 22 0,0-22 16,0 0-16,0 0 0,0 0 0,22-21 16,-1 22-16,21-22 15,-21 0-15,0 0 0,22 0 16,-22 0-16,0 0 0,0 0 16,64-64-1,-43 43-15</inkml:trace>
  <inkml:trace contextRef="#ctx0" brushRef="#br0" timeOffset="194000.18">22987 14817 0,'0'0'0,"21"0"46,0 0-30,0 0-16,1 0 16,-1 0-16,0 0 0,0 0 15,0 0 1</inkml:trace>
  <inkml:trace contextRef="#ctx0" brushRef="#br0" timeOffset="194176.07">22923 15007 0,'0'0'0,"0"21"15,0 1-15,22-22 32,-1 0-32,0 0 15,0 0-15,0 0 0,0 0 16,1 0-16,-1-22 15,0 1-15,0 0 16,0 0-16</inkml:trace>
  <inkml:trace contextRef="#ctx0" brushRef="#br0" timeOffset="194695.92">23707 14182 0,'0'0'0,"0"-21"32,0-1-32,-22 22 15,22 22 1,-21-22-16,21 21 0,0 0 0,-21 0 16,21 0-16,0 0 15,0 1-15,0-1 0,0 0 0,-21 0 16,21 0-1,21-21 1,0 0 0,0 0-16</inkml:trace>
  <inkml:trace contextRef="#ctx0" brushRef="#br0" timeOffset="194874.82">23918 14182 0,'0'0'0,"0"-21"16,21 21-1,-21 21 1,0 0-16,-42 0 16,21 21-1,21-20-15,-21-22 0,21 21 0,-21 0 16,21 0-16,-22-21 0,22 21 0,0 0 16,22 1-1</inkml:trace>
  <inkml:trace contextRef="#ctx0" brushRef="#br0" timeOffset="195462.48">24384 14499 0,'0'0'0,"0"-21"0,0 0 0,-21 0 16,21 0-16,0-1 15,0 1-15,0 0 0,0 0 16,0 0-16,21 0 16,0 21-1,0 0-15,0 21 16,-21 0-16,22 0 16,-22 0-16,0 22 0,21-1 0,-21 0 15,0 1-15,0 62 16,0-62-16,0-1 0,0 0 15,0 1-15,0-22 0,0 21 0,-43 22 16,-41-1 0,63-20-16,-22-22 0,22-21 15,-21 21-15,-1 0 0,1-21 16,-21 0-16,20 0 0,1 0 16,-22-21-16,43 0 0,0 0 15,0-1-15,21 1 16,0-21-16,0 21 0,0-64 15,0 64-15,21-64 16,0 64-16,22-21 0,-22 21 0,0-1 16,0 22-16,43-21 15,-43 21-15,0 21 16,0 1-16,-21-1 0,0 0 0,21 0 16,-21 0-16,21 0 0,1 43 15,-1-22 1,0-21-16,-21 1 0,0-1 0,21 0 15,0-21-15,0 21 0,1-21 16,-1 0-16,0 0 16,0 0-16,43 0 15,-1-21-15</inkml:trace>
  <inkml:trace contextRef="#ctx0" brushRef="#br0" timeOffset="196124.12">24977 14605 0,'21'-21'0,"-42"42"0,42-63 0,-21 21 0,0-1 16,-21 22 15,-1 22-31,1-1 0,0 0 16,0 0-16,21 21 0,0-20 16,-21 20-16,21-21 0,-21 0 0,21 22 15,0-22-15,0 0 0,0 0 0,21 0 16,0-21-16,21 0 15,-21 0-15,1 0 0,20 0 16,-21 0-16,0 0 0,22 0 16,-22-42-1,-21 21-15,0 0 0,0-22 16,0 22-16,0 0 0,-21 0 16,-1-43-1,22 1-15,0 42 16,0-1-16,0 1 0,22 0 15,-1 21-15,21-21 0,22 21 16,20 0-16,-63 0 16,1 0-16,20 21 0,-21 0 15,-21 0-15,0 64 16,0-64-16,0 0 0,0 22 16,-21-22-16,0 21 0,0 1 15,-1-22-15,1 0 0,21 42 16,0-41-1,0-1-15,0 0 0,21-21 16,1 0-16,-1 0 0,0 0 16,0 0-16,64-21 15,-64 0-15,0-1 16,0 1-16,0 0 0,1 0 0,-1 0 16,0-43-1,-21-63-15,0 106 0,0-21 16,0 21-16,-21-22 0,0 43 0,-1-21 15,1 0-15,-21 21 16,21 0-16,0 0 16,-1 0-16,1 21 0,21 0 15,0 0-15,0 1 16,0-1-16,21 0 16,1-21-1</inkml:trace>
  <inkml:trace contextRef="#ctx0" brushRef="#br0" timeOffset="196406.96">26056 14309 0,'0'0'0,"0"-21"0,21-1 0,-21 1 0,0 0 16,0 0-16,0 0 16,-21 42-1,21 0-15,0 0 16,0 0-16,-21 22 0,21-1 15,-21 22-15,21-22 0,-43 64 16,22 0-16,0-64 16,0 0-16,0-21 0,21 22 15,-21-1-15,-1-21 0,22 0 0,-21 22 16,21-1 0,21-42-1,1-21-15,-1 21 16,-21-21-16</inkml:trace>
  <inkml:trace contextRef="#ctx0" brushRef="#br0" timeOffset="197163.9">26056 14457 0,'21'-42'16,"-42"84"-16,42-106 0,0 22 0,-21 21 16,0 0-16,22 0 0,20-1 15,0-20-15,-21 42 16,1 0-16,-1 0 15,0 0-15,21 0 0,-21 0 0,1 0 16,-22 21-16,42 22 16,-42 41-1,0 1 1,-21-64-16,0-21 16,-1 21-16,-20 0 0,-43 1 15,64-22-15,0 0 0,0 21 16,0-21-16,0 0 0,-1 0 15,1 0 1,21 21-16,0 0 16,0 0-16,0 0 15,-21 1-15,21-1 16,0 0-16,0 0 16,0 0-16,0 0 0,21 1 15,-21-1-15,21 0 0,1 0 16,-1 0-16,0-21 0,-21 21 15,63 1-15,-41-22 16,-22 21-16,21-21 0,0 0 16,21 0-16,-21 0 0,43 0 15,-43 0-15,85-43 16,-85 43-16,21-21 0,1 0 16,-22 0-16,0 0 0,64-43 15,-64 1 1,-21 20-16,21 22 0,-21-21 15,0 21-15,0-22 0,0 22 0,0 0 16,0 0 0,-21 21-16,0 0 0,0 21 15,-1 0-15,22 0 0,-21 1 0,0-1 16,0 0-16,21 21 16,0-21-16,0 43 0,0-22 15,0-21-15,21 1 0,0-1 16,0 0-16,1-21 0,-1 21 15,0 0-15,0 0 16,0 1 0,-21-1-16,-21-21 15,0 0-15,0 0 0,-43 0 16,43 0-16,-42 0 16,41 0-16,-20 0 15,42-21 1,0-1-16,0 1 15,0 0-15,21 21 0</inkml:trace>
  <inkml:trace contextRef="#ctx0" brushRef="#br0" timeOffset="197504.85">27199 13970 0,'-21'21'31,"21"0"-16,0 1-15,-21-1 16,21 0-16,-21 0 16,21 0-16,0 0 15,0 1-15,21-22 47</inkml:trace>
  <inkml:trace contextRef="#ctx0" brushRef="#br0" timeOffset="197688.06">27411 13991 0,'0'64'15,"0"-43"-15,-21 0 16,21 0-16,-22 0 0,22 1 15,-21-1-15,0-21 0,21 21 16,-21 0-16,0-21 16,21 21-16</inkml:trace>
  <inkml:trace contextRef="#ctx0" brushRef="#br0" timeOffset="198216.11">28025 14139 0,'21'-21'16,"-42"42"-16,63-63 0,-42 21 15,-21 21 17,0 21-32,-1 0 0,1 0 0,0 22 15,-21-1-15,21 0 0,-85 128 16,63-86 0,1-20-16,0-1 0,-22 64 15,43-84-15,0 20 0,-21-20 0,-1 62 16,1 1-1,21-85-15,21 1 0,-21-1 16,21 0-16,21-42 31,0 0-31,0-1 0,21 1 16</inkml:trace>
  <inkml:trace contextRef="#ctx0" brushRef="#br0" timeOffset="198615.89">28236 14351 0,'0'0'0,"0"21"31,21 0-31,1-21 0,-22 22 16,21-1-16,0-21 0,0 21 15,0 0-15,22-21 0,-1 21 16,-21 0-16,21-21 15,64 22 1,-21-22-16,-22 0 16,-41 0-16,-1 0 15,0 0-15,-42 0 32,0 0-17,-1 21-15,-20 21 0,21-21 0,-21 22 16,-1-1-16,-63 21 15,-42 43 1,106-63-16,0-22 0,-1 0 0,22 0 16,-21 0-16,21 0 0,-1 1 15,1-22-15,21 21 0,-21-21 16</inkml:trace>
  <inkml:trace contextRef="#ctx0" brushRef="#br0" timeOffset="199978.04">4932 16447 0,'21'-22'15,"0"1"1,-21 0-16,0 0 16,0 42 30,-21 0-30,0 0-16,0 22 0,-22-22 16,22 21-16,-21-21 0,-1 22 0,-20-1 15,21 0-15,-1 1 0,-20-1 16,20 0-16,1-20 0,21 20 16,-21-21-16,-1 0 0,22 0 15,0-21-15,21-21 16,0 0-1,0 0-15,0 0 16,0 0-16,21-1 0,21 1 16,-20 0-16,-1 21 0,21 0 15,-21-21-15,64 21 16,-43 0-16,1 21 0,-1-21 16,0 21-16,1 0 0,-1 1 0,64 41 15,-43-42 1,-42 0-16,1 1 0,-22-1 15,21 0-15,0 0 16,0-21 31,0-21-47</inkml:trace>
  <inkml:trace contextRef="#ctx0" brushRef="#br0" timeOffset="200215.96">5334 16658 0,'0'0'16,"0"21"-1,0 1-15,0-1 0,-21 0 0,0 0 16,21 64 0,-22-64-16,22 21 0,-21-21 0,21 1 15,0-1-15,0 0 0,0 0 16,0 0-16,21-21 47,-21-21-32,0 0-15,0 0 0,0 0 16</inkml:trace>
  <inkml:trace contextRef="#ctx0" brushRef="#br0" timeOffset="200397.09">5313 16552 0,'0'-42'0,"0"84"0,0-105 0,0 42 16,0 0-16,21 21 47,0 0-31,0 0-1,0 21-15,1-21 0,-1 0 0,21 42 16,-21-42-16</inkml:trace>
  <inkml:trace contextRef="#ctx0" brushRef="#br0" timeOffset="200852.89">5863 16637 0,'0'0'0,"0"85"31,0-64-31,0 0 0,0 0 15,0 0-15,0 1 0,0-1 0,0 21 16,0-21-16,-21 43 16,0-22-1,0-21 1,-1-21 0,22-21-1,0 0 1,0 0-16,0-22 0,0 22 15,0 0-15,22-21 0,20-22 16,-21 22-16,0 0 0,0 20 16,43-41-16,-1 21 15,-41 42-15,20 0 16,-21 0-16,0 0 0,0 21 16,1 21-1,-1 22-15,-21-43 0,0 21 16,0-21-16,0 22 0,0-22 15,0 21-15,0 22 16,-21-22-16,-1-42 16,22 21-16,0 0 0,0-42 31,22 0-31</inkml:trace>
  <inkml:trace contextRef="#ctx0" brushRef="#br0" timeOffset="201148.03">6583 16595 0,'0'0'0,"0"-21"16,21 21-16,-21 21 31,0 0-31,0 0 0,0 0 16,-21 0-16,21 22 0,0-1 15,0 22-15,0-22 0,0 21 16,0-20-16,0 41 15,0 65 1,21-86-16,-21 85 16,0-84-16,0 42 15,21-64-15,-21 21 0,0 64 16,42-63 0,-20-43-16,-1-21 15,0 0-15,0-21 0,0 0 16,0 0-16,1-1 0,-1-20 0</inkml:trace>
  <inkml:trace contextRef="#ctx0" brushRef="#br0" timeOffset="201444.15">6794 17124 0,'-21'-64'0,"42"128"0,-63-170 16,21-21 0,0 42-16,21 64 15,0 0-15,0-42 0,0 41 16,21 22-16,0-21 0,0 0 15,0 21-15,85 0 16,-42 0 0,-43 21-16,21 0 0,-21 22 0,1-22 15,-22 21-15,0-21 0,0 22 16,0-22-16,0 21 0,0-21 0,-64 64 16,1-43-1,41-20-15,-20-22 16,21 21-16,0-21 0,21-21 15,0-1 1,0 1-16,21 0 16,0-21-16,0 21 0</inkml:trace>
  <inkml:trace contextRef="#ctx0" brushRef="#br0" timeOffset="202115.76">7133 16679 0,'0'0'0,"21"0"0,0-21 0,1 21 16,-22 21 15,0 1-31,0-1 0,0 0 0,0 21 16,0-21-16,0 43 15,0-43-15,0 64 16,0-43 0,0-21-16,0 0 0,0 1 15,21-22-15,0 0 16,0 0-16,0-22 15,0 1-15,1 0 0,-1 0 16,0 0-16,0-22 0,0 22 16,43-85-1,-43 43-15,0-1 16,-21 86 15,0-1-31,0 0 16,0 0-16,0 0 0,0 43 15,0-22-15,0 0 16,0-20-16,0 20 0,0-21 16,0 0-16,21-21 15,0 0-15,1 0 0,20 0 16,-21 0-16,0 0 0,22-21 16,-22 0-16,21 21 0,-21-21 15,22 0-15,-22-22 0,0 22 0,42-42 16,1-64-1,-64 84-15,0 22 0,0-64 16,0 43-16,0 0 16,0-22-16,0 43 0,0-21 15,-21 42 1,21 21 0,0 0-16,-21 21 0,21 43 15,0-43-15,0 1 16,-22 41-16,22-20 0,0-22 15,-21 1-15,21 41 16,0-20-16,0-43 0,0 0 16,0 0-16,0 0 0,21-21 15,1 0 1,-1 0-16,0-21 16,-21 0-16,0 0 0</inkml:trace>
  <inkml:trace contextRef="#ctx0" brushRef="#br0" timeOffset="202328.22">7853 16616 0,'21'0'16,"0"0"-1,0 0-15,0 0 0,1 0 0,-1 0 16,0 0-16,0 0 0,0 0 15,0-21-15,1 21 0,-1 0 0,0-21 16,0-1-16,0 22 0,0-21 16,1 21-16,-22-21 15</inkml:trace>
  <inkml:trace contextRef="#ctx0" brushRef="#br0" timeOffset="202867.95">10223 16425 0,'0'0'16,"0"-21"-16,0 0 0,0 0 0,0 0 16,0 0-16,0-1 0,-21 1 0,21 0 15,0 0-15,-21 21 0,0 0 16,21 21 0,-21 0-16,0 22 0,21-22 15,0 21-15,-22 22 0,1-22 16,0 0-16,-21 64 0,42-64 15,-21 22-15,21-22 0,-22 1 16,22-1-16,0 85 16,0-106-1,0 0-15,0 0 16,0-42 0,0 0-16</inkml:trace>
  <inkml:trace contextRef="#ctx0" brushRef="#br0" timeOffset="203555.97">9779 16785 0,'-21'0'0,"0"0"15,21 21 1,21-21 0,0 0-16,0 0 0,21 0 15,-20 0-15,62 0 0,-41-21 16,-1 0-16,21 21 0,-20-21 0,-1 0 15,0 0-15,43-1 16,-21-20-16,-43 42 16,0 0-16,0-21 0,-21 42 31,0 0-31,0 0 0,0 1 16,0-1-16,0 0 0,-21 0 15,21 0-15,0 0 0,0 1 0,0-1 16,0 0-16,0 0 0,0 0 15,21-21 1,0 0-16,0 0 0,1 0 16,-1 0-16,21 0 0,-21-21 15,43 0-15,20-43 16,-62 43 0,-1 0-16,0 0 0,0 0 0,0 0 15,-21-1-15,0-20 16,21 0-16,-21 63 47,-21 0-47,21 0 0,0 22 0,0-22 15,0 21-15,0 0 0,0 1 16,0-1-16,21 22 0,-21-22 0,22 64 16,-22 0-1,0-64-15,0 0 0,0 22 0,0-22 16,0 0-16,0 1 15,-22 20-15,1-20 0,0-22 0,-21 42 16,42-20-16,-21-43 0,-22 21 16,22 0-16,0-21 0,0 0 15,-64-21 1,0-43-16,22-20 16,42 62-1,21-20-15,-21 21 0,21 0 0,0 0 16,0-22-16,0 1 15,63-22 1,-42 22-16,22 0 0</inkml:trace>
  <inkml:trace contextRef="#ctx0" brushRef="#br0" timeOffset="203832.22">11239 16574 0,'-21'21'16,"0"0"-16,0 0 16,21 21-16,0 1 0,0-1 0,-21 0 15,21 1-15,-21 20 0,21-20 16,0 62-16,0-62 16,-43 84-16,22-85 15,21 0-15,0 1 0,0-22 16,0 21-16,0-21 0,0 1 0,0-1 15,21-42 17,0 21-32,1-22 0,-22-20 15,21 21-15,-21 0 0</inkml:trace>
  <inkml:trace contextRef="#ctx0" brushRef="#br0" timeOffset="204128.53">11176 16870 0,'0'0'16,"0"-85"-16,0 1 15,0 62-15,0-41 16,42-1 0,-21 43-16,22 0 15,63 0 1,-64 21-16,-21 0 0,0 0 16,0 21-16,-21 0 0,0 0 0,0 1 15,0 20-15,0-21 0,0 21 16,0-20-16,-21 20 0,0-21 0,-21 21 15,21-20-15,-43 20 16,1 0-16,41-21 16,1-21-16,21 22 0,0-44 31,21 22-15,-21-21-16,22 21 0,-1-21 0,0 0 15,0 21-15</inkml:trace>
  <inkml:trace contextRef="#ctx0" brushRef="#br0" timeOffset="204479.62">11515 16785 0,'21'0'0,"0"0"0,64-63 32,-64 63-32,-21-21 0,21-1 15,0 22-15,21-42 0,1 21 16,-22 0-16,0 0 0,0-1 15,0 1-15,1 0 0,-1 0 0,-21 0 16,0 0-16,-21 21 16,-1 0-16,1 0 15,-21 0-15,21 21 0,0-21 16,-22 21-16,22 0 0,-42 64 16,20-1-1,43-62-15,0 20 0,0-21 16,0 0-16,0 0 0,0 1 15,0-1-15,0 0 0,21 0 0,22 0 16,-1-21 0,-21 0-16,22 0 0,-1 0 15,0 0-15,-21-21 16,22 21-16,-22-21 0,21 0 0,1 0 16</inkml:trace>
  <inkml:trace contextRef="#ctx0" brushRef="#br0" timeOffset="204731.48">12573 16489 0,'21'0'62,"0"0"-46,0 0-16,1 0 16,-1 0-1,0 0-15</inkml:trace>
  <inkml:trace contextRef="#ctx0" brushRef="#br0" timeOffset="204908.38">12552 16616 0,'0'0'0,"-21"0"16,21 21-16,21-21 31,0 0-15,0 0-1,0 0-15,0 0 16,1 0-1,-22-21-15</inkml:trace>
  <inkml:trace contextRef="#ctx0" brushRef="#br0" timeOffset="205432.08">13377 16129 0,'0'-85'31,"0"64"-31,0 0 0,0 0 16,0 42 15,0 0-31,0 0 16,0 1-16,-21 20 0,0-21 0,21 0 16,-21 0-16,21 1 0,0-1 15,-21 0-15,21 0 0,0 0 0,0 0 16,21-21-1,0 0 1,0 0-16,0-21 0,22 0 16</inkml:trace>
  <inkml:trace contextRef="#ctx0" brushRef="#br0" timeOffset="205627.88">13589 16002 0,'0'0'16,"-21"0"-16,0 0 0,-1 21 15,22 0-15,0 1 16,0-1-16,-21 0 0,21 0 16,0 0-16,-21 22 15,21-1 1,21-42 0,0 0-16,1 0 0</inkml:trace>
  <inkml:trace contextRef="#ctx0" brushRef="#br0" timeOffset="206155.28">14055 15960 0,'0'-21'0,"-22"21"32,1 0-32,0 0 0,0 21 15,0 0-15,0 0 0,21 0 16,-43 85-16,43-64 15,-21 1-15,21-1 0,0 0 16,0 1-16,-42 63 16,21-22-16,21-63 15,0 22-15,-22 20 16,1-42-16,21 1 0,0-1 0,-21 0 16,21-42-1,0 0 1,0-1-1,0 1-15,0 0 0,0 0 0,0 0 16,21-22-16,0 22 0,1 0 16,-1 0-16,0 0 0,0 0 15,64-22-15,-22 22 16,-20 21-16,-22 0 16,21 0-16,-21 0 0,0 0 0,1 21 15,20 22-15,-42-1 16,0-21-16,0 0 15,0 0-15,-21 22 0,0-22 0,-22 0 16,22 0-16,-42 22 16,-1-1-1,43-21-15,0-21 0,-22 0 0,1 21 0,21-21 16,0 0 0,21-21-16,0 0 15,21-21 1,-21 20-16,21 1 0,21 0 0,-20 0 15</inkml:trace>
  <inkml:trace contextRef="#ctx0" brushRef="#br0" timeOffset="206607.96">14478 16277 0,'0'0'0,"0"21"31,-21 1-31,21-1 0,0 0 15,-21 0-15,21 0 0,-22 43 16,1-43-16,21 0 0,-21 0 16,21 0-16,0 22 0,0-22 15,0 0-15,0 0 0,21-21 16,0 0 0,1 0-16,-1 0 0,0-21 15,0 21-15,0-21 0,0 0 0,1 0 16,-1-1-16,0 1 0,42-63 15,-63 20 1,22 43-16,-1-21 0,-21 20 16,0 1-16,0 0 0,0 0 0,0 42 31,0 0-31,0 0 16,0 1-16,-21-1 0,21 21 0,-22-21 15,22 0-15,0 22 0,0-22 16,0 0-16,0 0 0,0 0 0,0 1 15,0-1-15,0 0 16,22-21-16,-1 0 0,0 0 16,64 0-1,-64 0-15,21 0 0,-21-21 16,22 0-16,-1-1 0,-21 1 0,0 0 16,22 0-16</inkml:trace>
  <inkml:trace contextRef="#ctx0" brushRef="#br0" timeOffset="206854.82">15176 16002 0,'0'0'0,"0"-42"0,0 21 16,0-43-16,0 43 0,-21 21 16,0 42-1,0-21-15,0 22 16,21-22-16,0 21 0,-43 106 16,43-105-16,-21-1 15,21 0-15,0 1 0,0-1 16,0 85-1,0-85-15,0-20 16,0-1-16,21 0 0,1-21 16,-1 0-16,0 0 0,42 0 15,-20 0-15,-1-21 16,-21 0-16,22-1 0,-1 1 0</inkml:trace>
  <inkml:trace contextRef="#ctx0" brushRef="#br0" timeOffset="207115.98">15600 16066 0,'0'-43'15,"0"86"-15,0-149 0,0 85 0,0-85 16,0 85 0,0 42-1,-21 0 1,21 0-16,-22 21 0,22 1 0,-21-1 16,21 64-16,0-64 0,-21 1 15,0 20-15,21-21 0,-21 1 16,21 84-1,0-106-15,0 42 0,0-41 16,0-1-16,0 0 0,0 0 16,106-21-1,-85 0 1,0-21-16,21 21 0,-21-21 0,1 0 16,20-1-16,-21 1 0,0 0 0,0 0 0</inkml:trace>
  <inkml:trace contextRef="#ctx0" brushRef="#br0" timeOffset="207784.09">15896 16341 0,'21'-43'15,"-21"22"1,-21 85-16,21-107 0,-21 65 16,0-1-16,21 0 0,0 0 15,-21 21-15,21-20 0,-22-1 16,22 0-16,0 0 0,0 21 0,0 1 16,0-22-1,0 0-15,22-21 16,-1 0-16,0 0 0,0 0 15,0 0-15,0 0 16,-21-21-16,0-21 16,0-1-1,0 22-15,0-42 0,0 41 16,0-20-16,0-43 16,0 64-16,0 0 0,22 0 15,-1 0-15,0 21 0,0 0 16,43 0-1,-43 0-15,0 21 16,-21 0-16,21 0 0,0 0 16,0 43-16,-21-22 15,0-21-15,22 43 16,-22-43-16,0 0 16,0 0-1,0 1-15,-22-22 47,22-22-47,0 1 16,0 0-16,0 0 0,0 0 15,0 0-15,0-1 0,0 1 16,22 0-16,-1-21 0,42-64 16,-20 85-16,20-43 15,-21 43-15,1 0 0,-22 0 16,21 21-16,-21 0 0,64 42 15,-43 43 1,-20-43-16,-22-21 0,0 22 16,0-22-16,0 21 0,0-21 0,-22 22 15,-20 20 1,42-42-16,0 0 16,-21-21-16,0 0 15,0 0 1,-1 0-16,1 0 15,0 0-15</inkml:trace>
  <inkml:trace contextRef="#ctx0" brushRef="#br0" timeOffset="208034.94">15155 16108 0,'0'0'0,"-63"0"0,20 0 0,-20 0 16,42 0-16,42 0 31,0 0-31,21 0 16,-20 0-16,41-21 0,-21 21 0,22 0 16,-1-21-16,1-1 0,-1 22 15,1 0-15,-1-21 0,1 21 0,-1-21 16,1 0-16,-1 21 0,1-21 15,-22 21-15</inkml:trace>
  <inkml:trace contextRef="#ctx0" brushRef="#br0" timeOffset="208352.22">17060 15642 0,'0'0'0,"-21"0"31,0 0-31,21 21 16,-21 1-16,0-1 15,21 0-15,0 0 0,0 0 16,0 0-16,0 1 0,0-1 16,0 21-1,21-42 1</inkml:trace>
  <inkml:trace contextRef="#ctx0" brushRef="#br0" timeOffset="208528.12">17208 15727 0,'-21'0'15,"0"21"1,21 0-16,0 0 16,0 1-16,0-1 15,0 0 1,0 0-1</inkml:trace>
  <inkml:trace contextRef="#ctx0" brushRef="#br0" timeOffset="209208.14">19135 16129 0,'0'0'0,"0"-106"31,0 127 1,0 1-32,21-1 0,-21 21 0,21-21 15,0 22-15,0-1 0,0 0 16,-21 1-16,22-1 0,-22 0 0,21 1 16,0 41-16,-21 22 15,0-64-15,0-20 16,0 20-16,0-63 31,0 0-15,0-1-16,0-20 15,0 21-15,0-21 0,0 20 0,21-20 0,0 0 16,0-1-16,1-20 0,-1 21 16,85-128-1,-64 107-15,21 20 0,-20 1 0,-1 0 16,0-1-16,22 22 0,-22 0 15,-21 21-15,22 0 0,20 0 16,-42 21-16,-21 0 16,0 1-16,0-1 0,0 0 0,0 21 15,0-21-15,0 22 0</inkml:trace>
  <inkml:trace contextRef="#ctx0" brushRef="#br0" timeOffset="210632.5">20108 16468 0,'0'0'0,"21"0"0,1 0 16,-1 0-16,42-21 15,1-22 1,-43 22-16,21-21 16,-42 21-16,21-1 0,-21 1 0,0-42 15,-63-1 1,21 43-16,20 21 0,1 0 15,-21 0-15,0 0 0,-43 21 16,64 22-16,-64 41 16,43-20-1,21-22-15,-1-21 0,-20 64 16,42-64-16,0 21 0,0-20 16,0 41-1,21-21-15,0-42 0,1 0 16,-1 0-16,21 0 0,-21 0 15,64-21-15,-64 0 0,21 0 16,22 0-16,-22-22 16,-21 22-16,1 0 0,-1 0 15,0-21-15,0-1 0,0 22 0,-21-21 16,0-1-16,0 1 0,21-21 16,-21 41-1,-21 22-15,0 22 16,0-1-16,0 42 15,0-20-15,-1-22 0,22 21 0,0 22 16,0 41 0,0-83-16,0-1 0,43 21 15,-1-42-15,-21 0 16,43 0-16,-43 0 16,64 0-16,-64 0 0,21-21 15,0 0-15,-20 0 0,20-1 16,-21 1-16,64-85 15,-22-21-15,-63 85 16,21-64-16,1 43 16,-22 20-16,0-84 15,0 106-15,0-21 16,-22 42 0,22 21-16,-21 0 0,21 22 15,0-1-15,-21 0 0,21 1 0,-21 62 16,0-62-16,21 63 15,0-64-15,0 0 16,0 1-16,0-22 0,0 21 0,0-21 16,0 0-16,0 1 0,21-1 0,0 0 31,0-21-31,22 0 0,-1 0 16,-21 0-16,0-21 15,0 0-15,-21-1 0,22 1 0,-1 0 16,21-85-16,-21 85 15,0-42 1,-21 41-16,22 22 0,-22-21 0,0 42 31,0 1-31,0-1 0,0 0 16,0 21-16,0-21 16,0 1-16,0-1 0,0 21 15,0-21-15,0 0 0,0 1 16,21-1-1,0-21-15,0 0 0,0 0 0,0 0 16,1 0-16,20 0 0,85-43 16,-42-20-1,-64 42-15,0 0 16,0-1-16,0 1 0,0-42 31,-21 84 0,0 0-31,-21 21 16,21-20-16,0-1 0,0 0 16,0 0-16,0 21 0,0-20 15,0-1-15,0 0 16,43 21 0,-22-21-16,21-21 0,0 22 0,1-22 15,-1 0-15,0 0 0,1 0 0,41-22 16,22-20-1,-63 21-15,-22 0 0,0 0 16,0-1-16,0-20 0,0 21 16,-21-85-16,0 21 15,0 64-15,0-42 16,0 42-16,-21 21 16,-21 21-1,0 42-15,42-20 16,-22 20-16,22-42 0,-21 22 15,21-22-15,0 21 16,0-21-16,0 85 16,0-85-1,21 0-15,1-21 0,-1 0 0,0 0 16,0 0-16,0 0 0,0 0 16,1 0-16,-1 0 0,0-21 15,0 0-15,21 0 0,-20 21 0</inkml:trace>
  <inkml:trace contextRef="#ctx0" brushRef="#br0" timeOffset="210895.35">23093 16256 0,'21'0'47,"0"0"-32,0 0-15,0 0 16,1 0 0,-1 0-16,-21 21 31</inkml:trace>
  <inkml:trace contextRef="#ctx0" brushRef="#br0" timeOffset="211072.25">23050 16425 0,'0'0'16,"0"22"-16,0-1 0,0 0 31,22-21-16,-1 0-15,0 0 0,0 0 16,0 0 0,-21-21-16,21 0 0,1 21 0</inkml:trace>
  <inkml:trace contextRef="#ctx0" brushRef="#br0" timeOffset="211603.92">24130 15748 0,'0'0'0,"21"-42"32,-21 63-1,0 0-31,-21 0 0,21 0 15,-21 22-15,0-22 0,21 0 16,0 0-16,0 0 0,0 1 16,0-1-1,21-21 1,-21-21-16,21-1 16</inkml:trace>
  <inkml:trace contextRef="#ctx0" brushRef="#br0" timeOffset="211792.73">24320 15685 0,'0'0'0,"0"-22"32,-21 22-32,0 0 15,21 22-15,-21-1 16,0 0-16,21 0 16,0 0-16,0 0 0,0 1 15,0-1-15,0 0 0,0 0 0,0 0 16,0 0-1,0 1-15,21-22 0</inkml:trace>
  <inkml:trace contextRef="#ctx0" brushRef="#br0" timeOffset="212089.56">24934 15833 0,'0'0'0,"0"-64"16,-21 64-1,0 0-15,0-21 16,-22 21-16,22 0 0,-21 0 0,21 0 16,-22 0-16,1 21 0,0 0 0,-43 22 15,43-1-15,-22 43 16,22-43-16,0 22 16,20-22-16,-20 0 0,21 22 0,21-22 15,0 85 1,21-42-16,0-64 0,22 0 15,-22 0-15,21 0 0,0-21 16,1 0-16,-1 0 0,0 0 0,22 0 16,-22 0-16,22-21 15,-22 21-15,0-21 0,22 0 0,-22 0 16</inkml:trace>
  <inkml:trace contextRef="#ctx0" brushRef="#br0" timeOffset="212900.1">25104 16298 0,'0'-105'16,"0"62"-16,0 191 0,0-317 0,-22 148 15,1 0-15,0 0 0,0-1 0,-21 22 16,20 0-16,1 0 0,-42 0 16,20 22-16,22-1 0,-42 42 15,42-42-15,-1 1 16,1 20-16,0-21 0,21 0 0,-21 64 16,21-64-1,0 0-15,0 0 0,0 1 16,21-22-16,0 0 0,0 0 15,85 0 1,-63-43-16,-1 43 16,-21-21-16,0 0 0,0 0 0,1 0 15,-1-1-15,0 1 0,-21 0 16,21 0-16,-21 0 0,0-22 16,0 65 15,-21-1-31,21 0 0,-21 0 0,21 21 15,0 1 1,0-22-16,0 0 0,21 21 16,0-42-16,0 0 0,22 22 15,-1-22-15,-21 0 16,21 0-16,43-22 16,-21 1-16,-1-42 15,-42 42-15,-21-1 16,0-41-16,0 21 0,0 20 15,0 1-15,0-42 16,0 42 0,0 42-16,0 0 15,0 0-15,-21 0 0,21 43 16,-21 20 0,21-62-16,0-1 0,-21 0 15,21 0-15,0 0 0,0 0 0,0 1 16,-21-1-1,21-42 17,0-1-17,0 1-15,0 0 0,21 0 0,0 0 16,-21-22-16,21 22 0,0-21 16,64-43-1,0 1-15,-43 84 16,0-22-16,1 22 15,-1 0-15,-21 0 0,0 22 16,0-1-16,1 63 16,-44 22-1,1-63-15,-21 20 0,21-42 16,0 22-16,-1-22 16,1 0-16,21 0 0,21-21 15,1 0 1,-1 0-16,21-21 15</inkml:trace>
  <inkml:trace contextRef="#ctx0" brushRef="#br0" timeOffset="213191.93">26352 16087 0,'0'0'0,"0"-21"0,0-1 0,0 1 15,-21 21 1,0 0-16,0 0 15,0 0-15,0 0 0,-22 43 16,1-1-16,21 0 16,0-21-16,-22 43 15,22-22-15,0 1 0,0-22 0,21 21 16,0-21-16,0 43 16,0-43-16,0 0 0,0 0 0,0 0 15,21 1-15,0-22 16,21 0-16,-20 0 0,62 0 15,-63 0-15,22 0 0,20 0 16,-42-22-16,1 1 0,20 0 16,-21 0-16,0 21 0</inkml:trace>
  <inkml:trace contextRef="#ctx0" brushRef="#br0" timeOffset="213826.64">26606 16298 0,'-21'0'16,"0"0"-1,42 0 17,0 0-32,1 0 15,-1 0-15,0 0 0,0 0 0,0 0 16,0-21-16,1 21 0,-1-21 16,0 0-16,-21 0 15,0 0-15,0-1 0,0 1 16,0 0-16,-21 0 0,-22 21 15,22 0-15,-21 0 16,21 0-16,0 0 0,-1 21 16,-20 0-16,21 0 0,0 1 0,0 20 15,21-21-15,0 21 0,-22-20 16,22 105 0,0-64-16,0-42 0,43 22 15,-22-22-15,0-21 16,43 21-16,-22-21 0,-21 0 15,106 0 1,0-42 0,-106 42-16,64-85 0,-64 64 15,43-106 1,-1-21 0,-42 84-16,0 1 0,-21 20 15,22-20-15,-22 20 0,21-20 0,-21-22 16,0 64-1,-43 21-15,22 0 16,0 21-16,21 0 0,-21 22 0,0-22 16,0 21-16,-1 1 0,22-1 15,0 21-15,0-20 0,0-1 0,0 43 16,0-43-16,0 0 16,22 1-16,-1-22 0,0 21 15,21 22-15,22-22 16,-43-42-16,0 0 15,0 0-15,0 0 0,1 0 16,-1 0-16,42-42 16,-20-1-16,-22 22 15</inkml:trace>
  <inkml:trace contextRef="#ctx0" brushRef="#br0" timeOffset="214088.21">27728 15875 0,'0'0'0,"0"-21"15,-21 21 17,0 21-32,21 0 0,0 0 15,0 1-15,0-1 0,-21 0 0,21 0 16,0 0-16,-21 0 15,42-42 32,0 21-47</inkml:trace>
  <inkml:trace contextRef="#ctx0" brushRef="#br0" timeOffset="214268.11">27813 15854 0,'0'21'32,"0"0"-32,0 0 15,-21 1-15,21-1 16,0 0-16,-21 0 16,-1 0-16,22 0 15,0 1 1</inkml:trace>
  <inkml:trace contextRef="#ctx0" brushRef="#br0" timeOffset="-214736.9">28236 15917 0,'0'0'0,"21"-21"16,1 0-1,-44 42 32,1 22-47,0-22 16,0 21-16,-21 0 0,20 1 0,-20-1 15,21 0-15,-21 1 0,20-1 16,-20 0-16,0 1 0,-43 63 16,64-64-16,0-21 15,0 0-15,-1 0 0,1 1 0,0 20 16,21-21 0,21-21-1,0 0-15,1-21 16</inkml:trace>
  <inkml:trace contextRef="#ctx0" brushRef="#br0" timeOffset="-214144.78">28617 15939 0,'0'-22'16,"0"44"15,21-1-15,1-21-16,-1 21 0,0-21 16,0 21-16,0-21 0,0 21 0,64 0 15,0 1 1,-43-22-16,0 0 0,1 21 0,20-21 15,-20 0-15,-22 0 0,85 21 16,-85-21 0,-42 0-1,-22 0 1,22 21-16,-21 0 0,-1-21 0,1 21 16,0 1-16,-1 20 0,1-21 15,-21 0-15,20 22 0,1-22 16,-85 63-1,85-62-15,20-1 0,-20 0 0,21-21 16,0 21-16,0 0 0,-1 0 16,1-21-1,0 0 1,0 0-16</inkml:trace>
  <inkml:trace contextRef="#ctx0" brushRef="#br0" timeOffset="-212396.28">4466 17928 0,'0'-21'16,"0"0"15,21 21-15,-21-21 0,21 21-1,1 0 1,-22-21-16,0-1 31,21 22-31,-21-21 0,21 0 16,0 21-16,0-21 15,0 21-15,-21-21 0,22 21 0,-1-21 16,-21-1-16,21 1 16,0 21-16,-21-21 15,-21 42 32,0 0-47,-22 1 0,1-1 16,0 0-16,-1 0 0,-62 43 15,-1-1 1,63-21-16,1-20 0,-43 20 16,43-21-16,21 0 0,-21-21 15,20 21-15,1-21 16,42 0 15,1 0-31,-1 0 0,21 0 0,-21 0 16,0 0-16,22 0 0,-1 0 15,0 0-15,1 0 0,-1 0 16,0 22-16,1-22 0,-1 0 0,0 0 16,1 0-16,-1 0 0,0 0 15,-20 21-15,-1-21 0,0 0 16,0 0 15,0 0 0,0-21-31,1-1 16,-1 22-16</inkml:trace>
  <inkml:trace contextRef="#ctx0" brushRef="#br0" timeOffset="-212068.21">5609 17547 0,'0'-21'16,"-21"21"15,0 21-31,0 22 15,-22-22-15,22 21 0,-21 0 0,21 1 16,-22-1-16,1 0 0,0 22 16,-85 84-16,84-106 15,22 1-15,-21-22 0,21 21 16,-1 1-16,-41 20 16,42-21-1,42-42 16,0-21-15,0 0-16,0 0 0,22 21 0</inkml:trace>
  <inkml:trace contextRef="#ctx0" brushRef="#br0" timeOffset="-211244.68">6308 17907 0,'21'0'0,"-42"0"0,42-21 15,-21 0 1,-21 0 0,-1 21-16,1-22 0,0 22 15,0-21-15,0 21 0,0 0 16,-1 0-16,-20 0 0,21 0 0,-21 21 15,-1 1-15,-84 41 16,106-42-16,-21 0 16,-1 22-16,1-22 0,21 21 0,-43 43 15,64-43 1,0-21-16,0 1 16,43 20-16,-1-42 0,-21 0 15,22 0-15,-1 0 0,43 0 16,-43-21-16,21 21 15,22-43-15,-64 22 0,22 0 16,-1 0-16,-21-21 0,21 20 16,-20-20-16,-1 0 0,0-1 15,0-105-15,-21 85 16,0 20-16,0-20 0,0 21 16,0-1-16,0 1 0,0 0 0,-21-1 15,0 43 1,0 0-16,21 21 0,-22 1 15,22-1-15,-21 21 0,21 0 16,0 1-16,0 20 0,0 22 16,0-22-16,0-20 15,0-1-15,0 0 0,0 1 0,0 20 16,43 22 0,-22-64-16,0 0 15,0 0-15,0-21 16,0 0-16,1 0 15,-1 0-15,0 0 0,0-21 0,0 0 16,0 0-16,1 21 0,20-21 16,-21 0-16,43-64 15,-43 43 1,0 20-16,-21 1 16,0 42-1,0 1-15,0-1 16,0 0-16,0 0 15,0 0-15,0 0 0,-21 1 0,21 20 16,0-21 0,0 0-16,0-42 62,21 0-62,-21 0 0</inkml:trace>
  <inkml:trace contextRef="#ctx0" brushRef="#br0" timeOffset="-210980.83">6816 17759 0,'0'0'15,"21"0"32,0 0-31,-21-21-1,0 0-15,0-1 16,0 1-16,0 0 16,-21 21-1,21 21 17,0 0-32,0 1 15,0-1-15,0 0 0,0 0 0,21 0 16,-21 0-16</inkml:trace>
  <inkml:trace contextRef="#ctx0" brushRef="#br0" timeOffset="-210686">7302 17759 0,'0'0'0,"0"-21"16,22 21-1,-22 21 1,0 0-16,0 0 0,21 22 0,-21-22 16,0 0-16,0 21 0,21-21 15,0 43-15,-21-22 16,0-21-16,0 1 0,21-1 16,-21 0-16,21 0 15,1-21 1,-1 0-1,0 0-15,0-21 16,0 0-16,-21 0 0,21 21 16</inkml:trace>
  <inkml:trace contextRef="#ctx0" brushRef="#br0" timeOffset="-210453.22">7874 17674 0,'0'0'15,"0"-21"-15,-21 21 31,0 21-31,-1-21 16,1 21-16,0 1 0,0-1 0,-21 21 16,20-21-16,1 0 0,-21 22 15,0 20-15,-1 1 16,22-43-16,0 0 0,0 21 16,21-20-16,0-1 0,0 0 15,21-21 1,0 0-1,0 0-15,0 0 0,1-21 0,20 0 16</inkml:trace>
  <inkml:trace contextRef="#ctx0" brushRef="#br0" timeOffset="-210048.71">8128 17484 0,'0'0'0,"0"-21"0,-21-1 31,0 22-31,21 22 16,0-1-1,21-21-15,0 21 0,0 0 0,21 0 16,-20 0-16,20 1 16,-21-1-16,21 0 0,1 0 0,-1 0 0,-21 0 15,22 1-15,-1 20 16,21 0-16,-41-21 0,-1-21 15,0 22-15,0-1 0,0 0 16,-21 0-16,0 0 16,0 0-16,-21 1 15,-42-1-15,41 0 16,-20 0-16,0 0 0,-43 22 16,22-1-1,20-21-15,22 0 0,0 0 16,0 1-16,0-1 0,-1-21 0,22 21 15,-21-21 1,0 0 0,0 0-1</inkml:trace>
  <inkml:trace contextRef="#ctx0" brushRef="#br1" timeOffset="-116463.31">5927 4360 0,'-22'0'16,"1"0"0,0 0-16,0 0 15,0 0 1,0 0-16,-1 0 15,1 0-15,0 0 16,0 0 0,0 0-16,0 0 0,-1 0 31,1 0-31,0 0 0,0 0 16,-21 0 15,20 0-31,22-21 78,22 21-47,-1 0-31,0 0 16,0 0-1,0 0-15,0 0 0,1 0 16,-1 0-16,0 0 16,0 0-16,0 0 0,0 0 0,1 0 15,-1 0-15,0 0 0,21 0 16,-21 0-16,85 0 16,-85 0-16,22 0 0,-1 0 15,-21 0-15,22 0 0,-22 0 0,21 0 16,0 0-16,22 0 15,-22 0-15,-21 0 0,22 0 16,-22 0-16,21 0 0,1 0 16,-1 0-16,21 0 0,-20 0 0,-1 0 15,85 0 1,-106 0-16,22 0 0,-1 0 0,0 0 16,-21 0-16,22 0 0,-22 0 15,21 0-15,-21 0 0,43 0 16,-22 0-16,64 0 15,0 0 1,-64 0-16,1 0 16,-1 0-16,0 0 0,1 0 0,62 0 15,-20 0 1,-43 0-16,43-21 16,-64 21-16,0 0 0,1 0 15,-1 0-15,0 0 0,0 0 16,0 0-16,0 0 15,1 0 1,-44 0 62,1-21-78,0 21 16,0 0-16,0 0 0,-22 0 15,22 0-15</inkml:trace>
  <inkml:trace contextRef="#ctx0" brushRef="#br1" timeOffset="-115549.83">5757 4466 0,'0'0'0,"-21"0"0,0 0 15,0 0-15,0 0 16,42 0 46,0 0-62,0 0 16,0 0-16,0 0 16,1 0-16,-1 0 0,0 0 15,21 0-15,-21 0 0,22 0 0,-22 0 16,21 0-16,1 0 0,-22 0 16,63 0-16,-62 0 0,41 0 15,-21 0-15,-20 0 0,20 0 16,0 0-16,-21 0 0,22 0 15,105 0-15,21 0 16,-105 0 0,-1 0-16,1 0 0,-1 0 0,-20 0 15,126 0-15,-84 0 16,-43 0 0,0 0-16,43 0 0,-43 0 15,-21 0-15,22 0 0,20 0 16,-20 0-16,62 0 15,-20 0 1,-64 0-16,0 0 16,1 0-16,-1 0 0,0 0 0,0 0 15,0 0 17,0 0-1,-42 0 0,0 0-31,0 0 0,0 0 16,-22 0-16,22 0 0,0 0 0</inkml:trace>
  <inkml:trace contextRef="#ctx0" brushRef="#br1" timeOffset="-114128.65">3471 13377 0,'0'0'0,"-21"0"15,-21 0-15,21 0 0,-85-21 32,85 21-32,-1 0 15,22-21 1,22 21 31,-1 0-47,0 0 0,0 0 0,21 0 15,1 0-15,-1 0 0,0 0 0,64 0 16,21 0 0,-63 0-16,-1 0 0,1 0 15,-1 0-15,1 0 0,-1 0 0,85 0 16,-84 0-16,63 0 15,-64 0-15,1 0 0,63 0 16,-64 0-16,1 0 0,-22 0 16,64 0-16,21 0 15,-106 0-15,22 0 16,-1 0-16,-21 0 16,0 0-1,-42 0 63,0 0-78,0 0 16,0 0-16,-1 0 16,1 0-16,0 0 0,-21 0 0</inkml:trace>
  <inkml:trace contextRef="#ctx0" brushRef="#br1" timeOffset="-113439.03">3344 13462 0,'0'0'16,"-21"0"-16,0 0 16,0 0-1,42 0 63,0 0-78,0 0 0,0 0 16,1 0-16,20 0 0,21 0 16,22 0-16,-43 0 15,1 0-15,-1 0 0,22 0 16,-22 0-16,21 0 0,-20-21 15,84 21-15,-64 0 0,1 0 16,-1 0-16,1 0 0,84 0 16,-85 0-16,22 0 0,127 0 15,-22 0 1,-147 0-16,126 0 16,-127 0-16,1 0 15,-1 0-15,0 0 0,149 0 31,-149 0-31,-21 0 16,0 0-16,-42 21 109,0-21-109,0 0 0,0 21 16,0 0-16,-1-21 16</inkml:trace>
  <inkml:trace contextRef="#ctx0" brushRef="#br1" timeOffset="-106550.5">10499 7895 0,'0'0'0,"-22"-21"0,1 21 0,0 0 16,0 0-16,0-21 0,0 21 15,-1 0-15,1 0 16,0 0-16,0 0 0,0-21 16,-22 21-16,22 0 0,0 0 15,0 0-15,0 0 16,0 0-16,-22 0 15,22 0 1,42 0 62,0 0-78,1 0 0,-1 0 0,0 0 16,0 0-16,21 0 0,-20 0 15,20 0-15,-21 0 0,21 0 0,1 0 16,41 0-16,-20 0 0,-1 0 16,1 0-16,-1 0 0,1-21 15,84 21-15,-84 0 0,20 0 16,-20 0-16,-1-22 0,1 22 16,-1 0-16,64 0 15,-84 0-15,105-21 16,-85 21-16,22 0 15,-43 0-15,1-21 0,-1 21 0,0 0 16,1 0-16,-22 0 0,106-21 16,-85 21-1,-21 0 1,0 0-16,-42 0 62,0 0-46,0 0-16,0 0 0,0 0 16,-22 0-16,22 0 0,-21 0 0</inkml:trace>
  <inkml:trace contextRef="#ctx0" brushRef="#br1" timeOffset="-105719.95">10075 8001 0,'0'21'0,"0"-42"0,0 63 47,21-20-16,1-22-31,-1 0 0,0 0 15,0 0-15,21 0 0,-20 0 16,-1 0-16,0 0 0,85 0 16,-64 0-16,-21 0 15,64-22-15,-43 22 0,1 0 16,20-21-16,-21 21 16,22 0-16,105-21 0,-105 21 15,63-21-15,-43 21 16,-20 0-16,169-21 15,-106 21 1,-85 0-16,64 0 16,-64 0-16,1 0 0,-1 0 0,64-21 15,-64 21 1,-21 0-16,22 0 0,-22 0 0,21 0 16,-21 0-16,0 0 0,43 0 15,-43 0 16,-42 0 79,0 0-95</inkml:trace>
  <inkml:trace contextRef="#ctx0" brushRef="#br1" timeOffset="-104767.18">10287 9716 0,'0'0'16,"-21"0"-16,0 0 0,-1 0 16,22-22-16,22 22 46,-1 0-46,0 0 16,0 0-16,0 0 0,85-21 16,-64 21-16,1 0 15,84 0-15,-64 0 0,22 0 16,148-21 0,21 21-16,-191 0 15,85 0-15,-84-21 16,-22 21-16,85-21 0,-84 21 15,-1 0-15,106 0 16,-84 0 0,20 0-1,-63 0-15,1 0 0,-1 0 0,0 0 16,-21-21-16,21 21 16,-42 0 30,0 0-30,0 21-16,-1-21 16,1 0-16,0 0 0,0 0 15,0 21-15,-22-21 16,1 0-16,21 0 16</inkml:trace>
  <inkml:trace contextRef="#ctx0" brushRef="#br1" timeOffset="-104123.54">10372 9906 0,'0'0'0,"21"0"31,0 0-31,0 0 0,0 0 16,0 0-16,1 0 15,-1 0-15,0 0 0,21 0 0,-21 0 16,22 0-16,-1 0 0,43 0 16,-1 0-1,-20 0-15,-22 0 0,64-21 16,-42 21-16,-22 0 0,21 0 0,43 0 16,42-21-1,-105 0-15,-1 21 0,64 0 16,-64 0-16,1 0 15,62-22-15,-20 22 16,-64 0-16,43 0 16,-43 0-16,0 0 15,0 0-15,0 0 0,1 0 16,-22-21 125,0 0-141,-22 21 15</inkml:trace>
  <inkml:trace contextRef="#ctx0" brushRef="#br1" timeOffset="-103131.11">6329 6477 0,'0'0'0,"21"0"63,0 0-48,0 0-15,22 0 0,20 0 16,1 0-16,-1 0 0,22 0 0,-1 0 16,86 0-16,-1 0 15,-84 0-15,-1 0 16,65 0-16,-86 0 0,22 0 0,-22 0 16,128 0-1,-43-21 1,-85 21-16,-20 0 15,-22 0-15,0 0 0,0-21 0,-42 21 47,-21 0-47,21 0 16,-22 0-16,1 0 0,0 0 16,-64 21-16</inkml:trace>
  <inkml:trace contextRef="#ctx0" brushRef="#br1" timeOffset="-102765.2">6223 6689 0,'0'0'0,"21"0"0,0 0 0,0 0 16,22 0-16,-1 0 0,0 0 16,22 0-16,-22 0 0,43 0 0,-22 0 15,22 0-15,-21 0 0,20 0 16,1 0-16,-22 0 0,22 0 16,-21 0-16,-1 0 0,1 0 0,63 0 15,-64 0-15,-21 0 16,85 0-16,-63 0 15,-43 0-15,0 0 16,0 0 0</inkml:trace>
  <inkml:trace contextRef="#ctx0" brushRef="#br1" timeOffset="-101631.54">4889 14669 0,'22'0'15,"-1"0"-15,21 0 16,0 0-16,85 0 15,-63 0-15,-1 0 0,1 0 16,21-22-16,-1 22 0,1 0 16,190-21-16,-190 21 15,-1-21-15,-20 21 0,21-21 16,-22 21-16,1 0 0,-1-21 16,1 21-16,41 0 15,1-21-15,-85 21 16,1 0-16,-1 0 0,0 0 15,-42 0 1,-22 0-16,22 0 16,-21 21-16,21-21 0,-22 0 15,1 0-15,0 21 0,-1-21 16,1 0-16,0 0 0,-1 21 0,1-21 16</inkml:trace>
  <inkml:trace contextRef="#ctx0" brushRef="#br1" timeOffset="-101256.12">5143 14753 0,'43'0'16,"-86"0"-16,128 0 0,-21 0 0,-1 0 16,1 0-16,168 0 15,-126 0-15,-21 0 0,0-21 0,-1 21 16,-20 0-16,20 0 0,-20-21 16,63 0-16,42 21 15,-126-21-15,-1 21 16,0 0-16,-21 0 0,1 0 0,-1 0 15,0 0-15,-21-22 0,21 22 16,-21-21 0,0 0 15,-21 21-31,0 0 16</inkml:trace>
  <inkml:trace contextRef="#ctx0" brushRef="#br1" timeOffset="-100048.77">9694 15706 0,'0'0'16,"-21"0"-16,0 0 0,0 0 0,0 0 15,-1 0-15,44 0 32,-1 0-32,0 0 0,0 0 15,21 0-15,1 0 0,-1 0 0,22 0 16,-1 0-16,22 0 0,-1 0 15,-20 0-15,21 0 0,84 0 16,0 0-16,-63 0 16,-21 0-16,-1 0 0,1 0 15,-21 0-15,-1 0 0,1 0 0,84 0 16,-85 0 0,-42 0-16,-21-21 15,-21 21 16,0 0-31,0 0 0,0 0 0,-43 0 16,22 0-16,0 0 16,20 0-16,-41 0 0,21 0 0,-1 0 15</inkml:trace>
  <inkml:trace contextRef="#ctx0" brushRef="#br1" timeOffset="-99712.97">9652 15896 0,'106'21'16,"-64"-21"-16,64 0 15,-43 0-15,22-21 0,-21 21 16,20 0-16,1-21 0,0 21 0,-1 0 15,1 0-15,0-21 0,-1 21 16,1-21-16,0 21 0,-1 0 0,-20 0 16,-1-21-16,1 21 0,-1 0 0,-20 0 15,-1 0-15,-21 0 0,43-22 16,-43 22-16,0 0 16,-21 22 15,0-1-16</inkml:trace>
  <inkml:trace contextRef="#ctx0" brushRef="#br1" timeOffset="-99015.75">10075 17272 0,'0'0'0,"-21"0"16,0 0-16,21 21 15,21-21 1,21 0-16,-20 0 15,20 0-15,21 0 16,-20 0-16,20 0 0,1 0 0,20 0 0,1 0 16,0 0-16,21 0 0,84-21 15,106 21 1,-211-21-16,0 21 0,-22 0 16,22 0-16,-22-21 0,1 21 0,-1 0 15,64 0 1,-105 0-16,-1 0 0,-42 0 47,-1 0-47,1 0 0,0 0 15,-21 0-15,21 0 0,-22 0 0,22 0 16,-21 0-16,-43 0 0</inkml:trace>
  <inkml:trace contextRef="#ctx0" brushRef="#br1" timeOffset="-98699.93">10287 17463 0,'42'0'16,"-84"0"-16,127 0 0,-43 0 0,21 0 15,1 0-15,-1 0 0,22 0 0,0 0 16,-1-22-16,170 1 16,-169 21-16,0-21 0,-1 0 15,-20 21-15,-1 0 0,1-21 16,-1 21-16,43-21 16,-21 21-16,-64 0 15,21-22-15,1 22 0,-22 0 16,0 0-16,-21-21 15,0 0-15,0 0 16,0 0-16</inkml:trace>
  <inkml:trace contextRef="#ctx0" brushRef="#br1" timeOffset="-98122.27">13610 15579 0,'42'0'0,"-20"0"16,20 0-16,0 0 0,22 0 0,-1 0 16,22 0-16,21 0 0,0 0 15,-1 0-15,128-21 16,-106 21-16,106 0 0,-127 0 15,0 0-15,0 0 0,-22 0 16,1 0-16,-22 0 0,64 0 16,-42 0-1,-64 0-15,0 0 0,1 0 16,-44 0 0,1 0-16,0 0 0,-21 0 0,-1 0 15</inkml:trace>
  <inkml:trace contextRef="#ctx0" brushRef="#br1" timeOffset="-97807.31">13822 15748 0,'0'0'0,"84"-21"0,22 21 16,-21 0-16,127-21 15,-128 21-15,22 0 0,85-21 16,-107 21-16,1-22 0,127 22 16,-128-21-16,22 21 15,-64 0-15,22 0 16,-43-21-16,0 21 0,-42 0 31,0 0-15,0 21-16</inkml:trace>
  <inkml:trace contextRef="#ctx0" brushRef="#br1" timeOffset="-97348.58">14287 17082 0,'0'0'0,"-42"0"0,21 0 0,0 0 0,-22 0 16,65 0 15,-1 0-31,21 0 0,0 0 16,22 0-16,-1 0 0,86-22 16,62-20-16,-105 21 15,169 0-15,-148 21 0,0-21 16,0-1-16,191 1 15,-149 0 1,-84 21-16,-22 0 0,22-21 16,-43 21-16,-21 0 0,1 0 15,-44 0-15,1 0 16,0 0-16,-21 0 0,-1 0 16,1 0-16,-21 0 0,20 0 0,-63 0 15,64 0-15,-21 0 0,-1 21 16,1-21-16,-1 21 0</inkml:trace>
  <inkml:trace contextRef="#ctx0" brushRef="#br1" timeOffset="-97122.7">14266 17124 0,'-42'0'16,"84"0"-16,-105 0 0,42 21 0,42-21 15,0 0 1,21 0-16,22 0 0,-22 0 0,22 0 15,-1 0-15,1 0 0,20 0 16,1 0-16,0 0 0,126-21 16,-84 21-16,106 0 15,-127-21-15,127 21 16,-127 0-16,-22-21 0,22 21 0,85-43 16,20 22-1</inkml:trace>
  <inkml:trace contextRef="#ctx0" brushRef="#br1" timeOffset="-96465.08">19643 15494 0,'0'0'15,"21"21"-15,21-21 16,0 21-16,1-21 0,20 0 0,64 22 15,-42-22 1,232 0-16,64 21 16,-275-21-1,21 0-15,106 0 0,42 21 16,-190-21-16,-22 0 16,-20 0-16,-1 0 0,-84 0 31,-1 0-31,-41 0 15,41 0-15</inkml:trace>
  <inkml:trace contextRef="#ctx0" brushRef="#br1" timeOffset="-96216.03">19727 15685 0,'0'0'0,"21"21"15,22-21-15,-22 0 0,21 0 16,22 0-16,-22 0 0,22 0 16,-1 0-16,22 21 0,-1-21 0,22 0 15,85 21-15,-85-21 16,-1 0-16,-20 0 0,0 21 16,-1-21-16,1 0 0,0 21 0,-22-21 0,-20 0 15,62 22 1,-83-22-1,-22 21-15</inkml:trace>
  <inkml:trace contextRef="#ctx0" brushRef="#br1" timeOffset="-95748.36">19664 17378 0,'0'0'0,"21"0"15,21-21 1,1 21-16,-1 0 0,85-21 16,-64 21-16,22 0 0,21 0 15,0 0-15,0 0 0,-1 0 0,234-22 16,-148 22-1,-107 0-15,1 0 0,84 0 16,-105 0-16,-22 0 16,0 0-16,-20 0 0,-1 0 0,-42 0 31,-22 0-31,1 0 0,0 0 16,-22 0-16,-21 0 0</inkml:trace>
  <inkml:trace contextRef="#ctx0" brushRef="#br1" timeOffset="-95532.49">19897 17484 0,'0'21'15,"275"-169"-15,-550 275 0,275-85 0,0-21 16,21-21-16,0 0 0,21 0 16,1 0-16,-1 0 0,21 0 0,86 0 15,147 0 1,-190-21-16,105 21 15,-126-21-15,21 0 0,-21 21 16,-1 0-16,1-21 0,-22 21 16,128-43-1,-85 1-15,-64 21 0,22 0 16</inkml:trace>
  <inkml:trace contextRef="#ctx0" brushRef="#br1" timeOffset="-94973.27">24680 15325 0,'0'0'0,"43"0"0,20 0 16,1 0-16,20 0 0,86 0 16,-86 0-16,1 0 0,21 0 0,0 0 15,-22 0-15,22 0 0,0 0 0,84-21 16,-41 21-1,-86-22-15,1 22 0,-22 0 0,0 0 16,-21 0-16,22 0 16,-64 0-1,-1 0 1,1 0-16,0 0 0,-21 0 16,21 0-16,-85 0 15,63 0-15,-20 0 16,21 0-16</inkml:trace>
  <inkml:trace contextRef="#ctx0" brushRef="#br1" timeOffset="-94716.4">24596 15431 0,'-43'21'0,"86"-42"0,-128 42 15,64 0-15,21 0 0,21-21 16,21 0-16,1 21 0,20-21 15,85 21-15,149 1 16,-213-22-16,22 0 16,0 0-16,21 0 0,-21 0 0,211 0 31,-147 0-31,-86 0 0,-20 0 16,-22 0-16,0 0 0,1 0 0,-22 0 0,-21 21 15,-21 0 1,0-21-16,-22 21 15,1 0-15</inkml:trace>
  <inkml:trace contextRef="#ctx0" brushRef="#br1" timeOffset="-94268.2">24490 17145 0,'127'0'32,"-64"0"-32,1 0 0,-1 0 0,1-21 15,20 0-15,1 21 0,0 0 16,-1 0-16,1-21 0,0 21 0,-1 0 16,1 0-16,21 0 0,-21-22 15,20 22-15,-20 0 0,0 0 0,-1 0 16,-20 0-16,-1 0 0,22 0 15,-43 0-15,1 0 0,-22 0 16,-42 0 15,0 0-31,-1 0 16,-20 0-16,0 0 0,-22 0 16</inkml:trace>
  <inkml:trace contextRef="#ctx0" brushRef="#br1" timeOffset="-93999.33">24701 17357 0,'0'0'15,"-21"0"-15,-21 0 0,42 21 16,21-21 0,0 0-16,22 0 0,-1 0 15,127-42 1,-84 42-16,0-22 0,-1 22 0,-20 0 15,20-21-15,1 21 0,0 0 16,-1-21-16,1 21 0,-21 0 16,20-21-16,-20 0 0,-22 21 15,22 0-15,-22-21 0,-21 21 0,21-22 16,1 1-16,-43-42 16,21 42-16,-21-1 15</inkml:trace>
  <inkml:trace contextRef="#ctx0" brushRef="#br1" timeOffset="-93017.71">19706 7578 0,'-42'-21'0,"84"42"0,-127-42 0,64 21 0,0 0 16,42 0 0,0 0-16,22 0 0,20 0 15,1 0-15,20 0 0,1 0 0,21 0 16,0 0-16,21 21 0,0-21 16,127 21-16,-21-21 15,-128 21-15,1 0 0,0-21 16,0 0-16,-21 0 0,84 21 15,-106-21-15,1 0 0,-22 0 16,-21 0-16,22 0 0,-64 0 16,-22 0-1,1 0-15,0-21 0,-22 21 16,1 0-16,-22-21 0</inkml:trace>
  <inkml:trace contextRef="#ctx0" brushRef="#br1" timeOffset="-92785.47">19875 7620 0,'-211'21'16,"634"-84"-16,-635 105 0,-42 0 0,233-42 16,21 22-16,21-22 0,64 21 15,-43-21-15,22 0 0,-1 0 16,22 0-16,-21 0 0,41 0 0,107 21 16,21-21-1,-106 21-15,-21-21 0,0 0 0,-1 21 16,-20-21-16,0 0 0,-1 0 0,22 21 15,-21 1 1,-85-1 0,-21-21-16,0 21 0,-22-21 15,22 21-15</inkml:trace>
  <inkml:trace contextRef="#ctx0" brushRef="#br1" timeOffset="-92375.13">19219 9419 0,'0'0'0,"-21"0"0,0 0 16,42 0-1,0 0 1,22 0-16,62 0 0,128 0 16,-148 0-1,0 0-15,20 0 0,-20 0 0,21 0 16,0 21-16,232-21 15,-126 0-15,-127 22 16,21-22-16,42 0 0,-85 0 16,1 0-16,84 0 15,-127 0 1,-42 0 0,0 0-16,0 0 0,-22 0 15</inkml:trace>
  <inkml:trace contextRef="#ctx0" brushRef="#br1" timeOffset="-92151.26">19516 9610 0,'0'0'0,"-64"21"16,1-21-16,20 0 0,22 21 0,0-21 0,21 21 16,21-21-1,0 0-15,22 21 16,20-21-16,-21 0 0,43 0 15,-21 0-15,20 0 0,1 0 16,0 0-16,20 0 0,86 0 0,-85 0 16,0 0-16,-1 0 0,1 0 15,0 0-15,85-42 16,-107 42-16,1-21 0</inkml:trace>
  <inkml:trace contextRef="#ctx0" brushRef="#br1" timeOffset="-91507.22">24765 7281 0,'0'-21'0,"0"0"16,0 0-16,21 21 0,21 0 16,1-21-16,-1 21 0,85-21 15,21 21 1,-63-22-16,0 22 0,-1-21 0,-20 21 15,20 0-15,1 0 0,84 0 16,-105 0-16,63 21 16,-85-21-16,-21 22 0,1-22 15,-44 0 1,1 0-16,-42 0 0,20 0 16,-20 21-16</inkml:trace>
  <inkml:trace contextRef="#ctx0" brushRef="#br1" timeOffset="-91320.25">24913 7366 0,'-63'21'16,"317"-84"-16,-445 105 0,106 0 0,107-42 16,-1 0-1,21 0-15,0 0 0,22 0 0,-22 0 16,22 0-16,63 0 16,-64 0-16,1 0 0,20 0 0,65 22 15,20-1 1,-84-21-16,-1 21 0,-20-21 0,20 21 15,-41 0-15,-22 0 16,-21 1-16</inkml:trace>
  <inkml:trace contextRef="#ctx0" brushRef="#br1" timeOffset="-90967.41">24638 8996 0,'63'0'15,"-20"0"-15,20 0 16,1 0-16,-1 0 0,22 0 15,0 0-15,-1 0 0,86 0 16,-65 0-16,-20 21 16,21-21-16,-21 0 0,-1 21 0,128-21 15,-149 21-15,-20-21 16,-1 0-16,0 0 0,-20 22 16,-1-22-1,-64 21-15,1-21 16,0 0-16,-1 0 0,1 0 0,-21 0 15</inkml:trace>
  <inkml:trace contextRef="#ctx0" brushRef="#br1" timeOffset="-90767.52">24659 9250 0,'0'0'0,"-63"21"0,-1 0 16,1-21-1,63 21-15,21-21 16,21 0-16,0 0 0,1 0 15,20 0-15,1 0 0,20 22 16,1-22-16,0 0 0,-1 0 0,107 0 16,-85 0-16,0 0 0,-1 0 15,1 0-15,0 0 0,275-43 32</inkml:trace>
  <inkml:trace contextRef="#ctx0" brushRef="#br1" timeOffset="-89887.62">14732 7535 0,'0'0'0,"-21"0"0,0-21 16,21 0-16,21 21 15,21 0-15,-21 0 16,22-21-16,-1 21 0,21 0 0,1 0 16,84 0-16,-63 0 15,-1 0-15,1 0 0,0 0 0,-1 0 16,192-21-1,-149 21 1,-64 0-16,64 0 0,-85 0 16,1 0-16,-22 0 0,21 0 0,-21-21 15,1 21-15,-65 0 16,22 0 0,0 0-16</inkml:trace>
  <inkml:trace contextRef="#ctx0" brushRef="#br1" timeOffset="-89670.75">14626 7620 0,'0'0'0,"64"21"32,-22-21-32,64 0 0,-43 0 15,191 0-15,-169 21 16,105-21-16,-84 0 15,-21 0-15,254 0 16,-191 0 0,-85 0-16,1 0 0,-1 0 15,-20 0-15</inkml:trace>
  <inkml:trace contextRef="#ctx0" brushRef="#br1" timeOffset="-89116.55">15134 9038 0,'21'0'0,"-42"0"0,85 21 0,-22-21 0,0 0 16,22 22-16,84-22 0,-63 21 15,63-21-15,-64 0 16,1 21-16,21-21 0,-21 0 0,-1 0 16,-20 0-16,169 21 15,-85-21 1,-106 0-16,0 0 16,-20 0-16,-1 0 0,-42 0 15,-22-21-15</inkml:trace>
  <inkml:trace contextRef="#ctx0" brushRef="#br1" timeOffset="-88903.67">15409 9186 0,'572'-84'16,"-1144"168"-16,551-62 0,0-1 0,21 0 16,21-21-16,21 0 15,-20 21-15,62-21 16,64 0-1,-84 21-15,63-21 0,-64 0 0,1 0 16,21 21-16,-22-21 0,22 0 16,-22 0-16,170 0 15,-169 0 1</inkml:trace>
  <inkml:trace contextRef="#ctx0" brushRef="#br1" timeOffset="-50606.11">3260 2223 0,'21'0'63,"0"0"-63,21 0 16,22 0-16,-1 0 0,107 0 15,-86 0-15,22 0 0,-21 0 16,21 0-16,-1 0 0,1 0 15,212 0 1,-212 0-16,84 0 0,1 0 16,-128 0-16,-21 0 15,22 0 1,-43 0-16,21 0 0,-42 21 16,-21-21-1,-21 0-15,21 0 0,-106 0 16</inkml:trace>
  <inkml:trace contextRef="#ctx0" brushRef="#br1" timeOffset="-50310.28">3133 2455 0,'-22'0'16,"44"0"-16,-65 0 0,64 0 15,22 0-15,20 0 16,1 0-16,20 0 0,1 0 16,106 0-16,-86-21 0,22 21 15,-21 0-15,-21 0 16,21 0-16,0 0 0,105 0 16,-41 0-16,-86 0 15,-20 0-15,63 0 0,-85 0 16,0 0-16,1 0 0,-22 0 15,0 0-15,64 0 16,-1 0 0</inkml:trace>
  <inkml:trace contextRef="#ctx0" brushRef="#br1" timeOffset="-49813.56">6816 2307 0,'0'0'15,"0"-21"1,0 0 0,21 21-16,21 0 0,0 0 0,-20 0 15,20-21-15,21 21 0,-20 0 0,-1 0 16,106 0 0,-105 0-16,20 0 0,-21 0 15,-20 0-15,20 0 0,-21 0 16,0 0-16,0 0 15,-42 0 1,-21 0-16,21 0 0,-22 0 0</inkml:trace>
  <inkml:trace contextRef="#ctx0" brushRef="#br1" timeOffset="-49662.65">6773 2371 0,'-84'21'16,"62"-21"-1,192-42-15,-234 63 0,-20 0 16,105-21-16,42 0 0,-20 0 15,20 0-15,1 0 0,-1 0 0,1 0 16,-1 0-16,1 0 0,-1-21 16,106 0-16,-105-1 15,-1 22-15</inkml:trace>
  <inkml:trace contextRef="#ctx0" brushRef="#br1" timeOffset="-48973.18">11620 2286 0,'-21'0'16,"42"0"-16,-63-21 0,21 0 0,0 21 0,0-21 15,21-1-15,-22-20 16,1 42-16,21-21 16,-21 21-16,0-21 15,21 0-15,0-1 16,21 22 0,0 0-1,22-21-15,62 21 16,-20 0-16,0 0 0,42 0 0,-21 0 15,21 0-15,423 0 16,-402 0 0,0 0-16,0 0 0,-21 0 0,0 0 15,-21 0-15,0 0 0,-21 0 0,-1 0 16,1 0-16,-21 0 0,-22 0 16,21 0-16,-20 0 0,-22 0 0,21 0 15,-21 0-15,-42 0 16</inkml:trace>
  <inkml:trace contextRef="#ctx0" brushRef="#br1" timeOffset="-48674.69">12065 2180 0,'-169'0'16,"338"0"-16,-381 0 0,149 0 15,20 0 1,65 0 0,-1 0-16,42 0 0,43 0 15,-21 0-15,105 21 16,-84-21-16,106 0 16,-106 0-16,21 0 0,254 0 15,-149 0 1,-126 0-16,0 0 0,63 0 15,-84 0-15,0-21 0,-22 21 16,1-21-16,-1 21 0,1 0 16,-1 0-16,1-21 0</inkml:trace>
  <inkml:trace contextRef="#ctx0" brushRef="#br1" timeOffset="-48080.03">18224 2244 0,'-21'0'16,"42"0"-16,-63 0 0,21 0 0,0 0 16,42 0 15,0 0-15,0 0-16,22 0 0,-1 0 15,21 0-15,22 0 0,0 0 16,21 0-16,84 0 0,-21 0 15,-63 0-15,148 21 16,-169-21-16,0 0 16,-1 0-16,-20 0 0,-1 0 15,1 0-15,42 21 16,-64-21-16,-21 0 16,-63 0-1,21 0-15,-22 0 16,1 0-16,-22 0 0,-84 0 15,64-21-15</inkml:trace>
  <inkml:trace contextRef="#ctx0" brushRef="#br1" timeOffset="-47857.15">18246 2286 0,'0'21'0,"127"-21"31,0 21-31,-43-21 0,-20 0 16,20 0-16,1 22 0,63-22 16,-63 0-16,-22 21 0,1-21 15,-1 0-15,-20 21 16,20-21-16,64 0 16,-84 21-16,-22-21 15,0 0-15</inkml:trace>
  <inkml:trace contextRef="#ctx0" brushRef="#br0" timeOffset="68497.87">24638 7260 0,'-21'0'0,"0"0"15,-1 0-15,22 21 0,-21-21 16,0 0-16,0 0 0,0 0 0,0 0 16,-1 0-16,1 22 0,0-22 15,0 0-15,0 0 0,0 0 16,-1 0 0,1 0-1,42 0 1,1 0-16,20 0 15,0 0-15,22 0 0,-1 0 0,1 0 16,20 0-16,22 0 0,0-22 16,190 1-16,-190 21 15,0-21-15,0 21 0,0 0 16,-22 0-16,22 0 0,-21 0 0,0 0 16,-22-21-16,85 21 15,-63 0 1,-106 0 15,-22 0-15,22 0-16,0 0 0,-21 0 15,-1 0-15,1 0 0,0 0 0,-1 0 16,-20 0-16,-1 0 0,1 21 16,-22 0-16</inkml:trace>
  <inkml:trace contextRef="#ctx0" brushRef="#br0" timeOffset="68796.7">24320 7514 0,'0'0'0,"-42"0"0,21 21 0,-21-21 31,63 0-31,0 0 16,21 0-16,1 0 0,20 0 0,1 0 15,20 0-15,107 0 16,-85 0-16,-1 0 0,86 0 15,-106 0-15,20 0 0,-20 0 16,0 0-16,-1 0 0,65 0 16,-107 0-16,21 0 0,43 0 15,-85-21 1,-42 0 0,0 21-1,-21 0-15,21 0 0,-22 0 16,1 0-16,-43-21 0,-84 21 15,105 0 1</inkml:trace>
  <inkml:trace contextRef="#ctx0" brushRef="#br0" timeOffset="69071.54">24342 7620 0,'0'0'0,"-43"0"0,64 0 31,22 0-16,-1 0-15,0 0 0,22 0 0,21 0 0,-1 0 16,213 0 0,-192 0-16,-20 0 0,0 0 15,-1 0-15,1 0 0,0 0 16,42 0-16,-85 0 0,22 0 16,-1 0-16,-42 0 0,0 0 15,1 0-15,-1 0 31,0 0-15,0 0 0</inkml:trace>
  <inkml:trace contextRef="#ctx0" brushRef="#br0" timeOffset="70113.14">24342 15325 0,'0'-21'16,"42"21"15,-21 0-16,21 0-15,22 0 0,-1 0 0,22 0 16,0 0-16,-1-22 0,128 22 16,-106 0-16,0-21 0,127 21 15,-128 0-15,22 0 0,-21-21 16,0 21-16,0 0 0,-21 0 16,63 0-16,-21 0 15,-85 0-15,-21 0 0,43 0 16,-85 0 31,-1 0-32,1 0-15,0 0 0,0 0 0,-21 0 16,-1 0-16,-84 21 16</inkml:trace>
  <inkml:trace contextRef="#ctx0" brushRef="#br0" timeOffset="70464.11">24405 15579 0,'-21'0'0,"42"0"0,-63 0 0,21 0 0,21 21 16,-22-21-16,44 0 15,20 21 1,0-21-16,1 0 0,-1 0 15,106 0-15,-42 21 0,-21-21 16,20 0-16,1 0 0,0 0 16,106 0-16,-106 0 0,-1 0 15,22 0-15,-21 0 0,-21 0 0,21 0 16,-22 0-16,1 0 0,-21 0 16,-22 0-16,21 0 0,43 0 15,-85 0 1,1 0-16,-22-21 15,-22 0 17,1 21-32,21-21 0,-21 0 15,0-1-15,0 1 0</inkml:trace>
  <inkml:trace contextRef="#ctx0" brushRef="#br1" timeOffset="-107633.62">14012 5884 0,'-21'22'109,"0"-22"-78,21 21-31,-21-21 78,0 0-62,-1 0 15,1 0-15,0 0 15,0 0-31,0 0 16,0 0-1,-1 0 1,1 0 0,0 0-1,0 0 63,0 0-62,0 0 46,-1 0-46,1 0 47,0 0-17,0 0-14,0 0-32,0 0 31,-1 0-15,1 0-1,0 0-15,0 0 16,0 0-1,0 0 1,-1 0 0,1 0 15,0 0 0,0 0-15,0 0 15,0 0-31,-1 0 31,1 0-31,0 0 16,0 0 0,0 0-1,0 0 1,-1 0-1,1 0 17,0 0-17,0 0 32,0 0 0,0 0-16,-1 0-15,1 0 15,0 0-15,0 0 15,0 0 0,0 0-15,-1 0 15,44 0 110,-1 0-141,0 0 15,0 0-15,0 0 0,0 0 16,1 0-16,-1 0 16,0 0-16,0 0 15,0 0-15,0 0 16,1 0-16,-1 0 16,0 0-16,0 0 15,0 0-15,0 0 16,1 0-16,-1 0 15,0 0 1,0 0-16,0 0 0,0 0 16,1 0-16,-1 0 15,0 0-15,0 0 16,0 0-16,0 0 16,1 0-16,-1 0 0,0 0 15,0 0-15,0 0 16,0 0-1,1 0 48,-1 0-32,0 0-31,0 0 16,0 0-16,-21 21 0,21-21 0,1 0 15,-1 0-15,0 0 0,0 0 16,0 0-16,64 0 16,-64 0-16,0 0 0,43 0 15,-22 0-15,64 0 32,-43 0-32,-41 0 15,20 0-15,-21 0 16,0 0-16,-21 21 0,21-21 0,1 0 15,-1 0-15,21 0 16,-21 0 0,0 0-16,1 0 15,-44 0 17,1 0-32</inkml:trace>
  <inkml:trace contextRef="#ctx0" brushRef="#br1" timeOffset="-105884.13">7260 6392 0,'-21'0'16,"-21"0"-1,63 0 32,0 0-31,0 0-16,0 0 15,0 0-15,1 0 0,20 0 0,-21 0 16,21 0-16,1 0 0,-1 0 16,106-21-1,22 21-15,-107-21 16,-21 21-16,22 0 0,-1 0 15,-20 0-15,20 0 0,-20 0 0,-1 0 16,21 0-16,-20 0 0,20 0 16,1 0-16,63 0 0,-64 0 15,1 0-15,-1 0 0,22 0 16,-22 0-16,1 0 0,21 0 0,-22 0 16,-21 0-16,22 0 0,148-21 15,-64 21 1,-42 0-1,-43 0-15,1-21 0,63 21 16,-64 0-16,1-21 0,126 21 16,22-22-1,-149 22-15,1 0 16,63 0-16,-64 0 0,1-21 16,63 21-16,-64 0 15,1 0-15,20 0 0,-20 0 0,-1 0 16,64-21-16,-42 21 0,-21 0 15,84 0-15,-85-21 16,85 21-16,-84 0 16,21 0-16,-22 0 0,191-21 15,-212 21 1,22 0-16,105-21 16,-105 21-16,-1 0 0,43 0 15,-42 0-15,-1 0 0,1-22 16,-1 22-16,-21 0 0,234-21 15,-192 21 1,-20 0-16,-22 0 16,0 0-16,1 0 0,20 0 0,22-21 15,-22 21-15,-20 0 0,190 0 32,-128 0-32,-41 0 15,-22 0-15,85 0 0,-63 0 16,-22 0-16,43 0 0,-22 0 15,1 0-15,211 0 16,-63 0 0,-85 0-16,-64 0 15,1 0-15,20-21 0,-20 21 0,20 0 16,-20 0-16,21 0 0,20 0 0,65 0 16,20 0-1,-105 0-15,148 0 16,-149 0-16,1 0 0,-21 0 15,20 0-15,1 0 0,232 0 16,-147-21 0,-107 21-16,85 0 15,-84 0-15,-1 0 0,1 0 16,-1 0-16,1 0 0,-1 0 0,1 0 16,63 0-16,-85 0 15,22 0-15,-22 0 0,0 0 0,1 0 16,-1 0-16,-21 0 0,0 0 15,1 0-15,-1 0 0,0 0 16,-42 0 15,-22 0-31,1 0 16,-21 0-16,-1 0 0,-21-21 16</inkml:trace>
  <inkml:trace contextRef="#ctx0" brushRef="#br1" timeOffset="-104467.21">7451 6541 0,'0'0'0,"21"0"31,0 0-15,0 0-16,0 0 0,22-22 15,-22 22-15,42 0 0,-42 0 16,22 0-16,-1 0 0,0 0 16,1 0-16,-1 0 0,64 0 15,-64 22-15,1-22 0,-1 0 16,21 21-16,-20-21 0,-1 0 16,0 21-16,1-21 0,126 21 15,-105-21-15,-22 0 0,43 0 16,-22 0-16,1 0 0,-1 0 15,22 0-15,-22 0 0,22 0 0,-22 0 0,64 0 16,0 0 0,-63 0-16,-1 0 0,1-21 15,-1 21-15,1 0 0,-1 0 0,128 0 16,-64-21 0,-64 21-16,1 0 0,-1 0 15,86-21-15,-86-1 0,22 22 16,-22 0-16,22-21 15,0 0-15,63 21 0,-64-21 16,-20 21-16,-1 0 0,1 0 0,-1-21 16,1 21-16,-1 0 0,22 0 15,84-21 1,-126 21-16,20 0 0,1 0 0,-1-22 16,1 22-16,-1 0 0,149-21 15,-85 21 1,-64-21-16,-20 21 0,84 0 15,-85 0-15,22 0 0,-22-21 16,21 21-16,-20 0 0,20 0 0,85 0 16,-84 0-16,-1-21 15,1 21-15,-22 0 0,85 0 16,-63 0-16,-1 0 16,43 0-16,-42 0 0,-1 0 0,1 0 15,41 0 1,65 0-16,-107 0 15,107 0-15,-107 0 16,-21 0-16,22 0 0,-1 0 16,-20 0-16,190 0 15,-43 21 1,-148-21-16,43 0 16,-43 0-16,1 0 0,20 0 15,-20 0-15,-22 0 0,21 0 16,0 0-1,-20 0 1,-1 0 47,0 0-48,0 0-15,0-21 16,0 21-16,-21-21 0,22 21 0</inkml:trace>
  <inkml:trace contextRef="#ctx0" brushRef="#br1" timeOffset="-104245.34">15346 6287 0,'-21'0'0,"42"0"0,-64 0 0,22 0 15,0 0-15,0 0 0,0 0 0,0 0 16,-1 0 0</inkml:trace>
  <inkml:trace contextRef="#ctx0" brushRef="#br1" timeOffset="-100765.62">5165 5800 0,'0'-21'32,"-22"21"-17,1 0-15,0 0 0,0 0 16,0 0 0,21 21-16,21-42 62,-21-1-62,21 22 16,-21-21-16,0 0 0,0 0 0,0 0 0,0 0 15,0-1-15,0 1 16,0 0-16,-21 21 31,0 0-31,21 21 16,-21 0-16,21 1 0,-22-1 15,1 0-15,21 0 0,0 0 16,0 0-16,0 1 16,21-22-1,1 0 1,-1 0-16,0 0 0,0 0 0,-21-22 16,21-20-1,-21 21-15,0 0 16,0 0-1,-21 21-15,0 0 16,0 0-16,0 0 16,-1 0-16,1 0 31,21-22 63,0 1-79,-21 0 1,0 21-16,0 0 0,0 0 16,-22-21-16,22 0 0,-21 21 15,-22 0-15,22 0 0,21 0 16,-22 0-16,1-21 0,0 21 15,21 0-15,-85 0 16,21 0 0,64 0-16,-85 0 15,64 0-15,21 0 0,-22 0 0,22 21 16,-21 0-16,-1-21 0,-62 21 16,20 21-1,-63 1 1,105-22-16,-20-21 0,-43 42 15,64-21-15,-1 1 0,1-22 16,-43 42-16,43-21 0,-43 21 16,-42 22-1,106-43-15,-21 0 0,-43 43 32,1-1-32,62-42 15,-20 1-15,21-1 0,0 0 0,0 0 16,-43 43-1,1-1-15,41-21 16,1-20-16,0-1 0,0 21 16,0-21-16,-43 64 15,22-22 1,21-20-16,21-22 0,0 0 0,-21 0 16,21 22-16,-22-22 0,22 42 15,0 22 1,0-64-16,0 0 15,0 0-15,0 1 0,0 20 0,0-21 16,22 0-16,-22 22 0,21-22 16,-21 0-16,21 21 0,-21-21 0,21 1 15,0 20-15,0-21 0,-21 0 0,22 0 16,-1 22-16,0-22 0,0 0 16,43 21-16,-1 1 15,-42-22-15,22-21 16,20 21-16,-21 0 0,-20-21 15,105 21 1,-43-21-16,-63 0 0,22 22 16,41-22-16,-62 0 15,20 0-15,-21 0 0,64 21 16,-43-21 0,-21 0-16,43 21 15,-43-21-15,0 0 16,0 0-1,-21-21 17,21 21-17,-21-21-15,0-1 0,0 1 0,22 0 16,-22 0-16</inkml:trace>
  <inkml:trace contextRef="#ctx0" brushRef="#br1" timeOffset="-100088">3556 7239 0,'0'0'0,"0"-21"0,-21 21 15,21-21-15,-21 21 0,21-21 16,-22 21 15,22 21-15,0 0 0,0 0-16,0 0 15,0 0-15,0 1 0,0-1 16,22-21-16,-22 21 0,21 0 15,0 0-15,0 0 0,0 1 16,43 41 0,-43-63-16,21 42 15,-21-42-15,1 22 0,20-1 16,-21-21 0,0 21-1,-42-21 16,0 21-31,0-21 0,0 0 16,-1 21-16,-20-21 0,21 21 0,-21 1 16,-1-22-16,1 21 0,0 0 0,-64 21 15,-21 22 1,84-43-16,1-21 16,-21 42-16,41-21 0,1 1 15,-21-1 1,21 21-16,21-21 15,-21-21 1,21 21 15,0-42 16,0 0-31,0 0-16</inkml:trace>
  <inkml:trace contextRef="#ctx0" brushRef="#br1" timeOffset="-68651.28">4191 8192 0,'0'-22'0,"-21"1"15,21 0-15,0 0 16,-21 21-16,21 21 47,0 0-47,0 0 15,0 1-15,0-1 0,0 0 16,0 0-16,0 0 0,0 0 16,0 22-16,0-22 15,0 0-15,21-21 16,0 0-16,0 0 0,21 0 15,1 0 1,-22-21-16,21 0 0,1-22 16,-1 22-16,0 0 0,22-21 0,84-64 15,-42 42 1,-64 43-16,0-21 0,1 21 16,-1 0-16,-21-1 0,22 1 15,-22 21-15,0-21 0,0 0 0,0 21 16,0-21-1,-21 42 17,-21-21-32,0 21 15,0 0-15,-21 0 0,20 22 16</inkml:trace>
  <inkml:trace contextRef="#ctx0" brushRef="#br1" timeOffset="-68064.62">4170 9102 0,'762'42'282,"-889"-846"-282,296 1608 0,-973-846 0,1629 63 0,-782-21 15,-22 0-15,0 0 0,-21-21 16,21 21-16,-21-21 78,0-1-78,0 1 0</inkml:trace>
  <inkml:trace contextRef="#ctx0" brushRef="#br1" timeOffset="-67017.5">4699 4085 0,'21'0'31,"-21"21"-31,0 1 0,21-22 16,-21 21-16,0 0 0,0 0 15,0 0-15,21 43 16,1-43-16,-22 0 16,0 0-16,0 0 0,21 1 31,0-22-31,0 0 16,0-22-1,0 22-15,-21-21 0,22 0 16,-1 0-16,42 0 15,-42 0-15,1-22 0,20 22 0,-21 0 16,0 0-16,22 0 0,41-43 16,-41 43-1,-22 21-15</inkml:trace>
  <inkml:trace contextRef="#ctx0" brushRef="#br1" timeOffset="6385.46">5524 6329 0,'-21'0'32,"0"0"-32,0 0 0,0 0 31,0 0-16,42 0 1,0 0-16,0-21 0,21 21 0,22-21 16,-1-1-16,1 1 15,21 0-15,-22 0 0,22 0 0,-1 0 0,22-22 16,106 1 0,105-43-16,-211 64 15,-21 0-15,-22 0 0,1 0 16,-22 21-16,43-22 15,-64 22-15,0 0 16,-42 0 15,0 0-31,0 0 0,0 22 16,-1-1-16,-20-21 0,-21 21 16,20 0-16,1 0 0,-43 0 15</inkml:trace>
  <inkml:trace contextRef="#ctx0" brushRef="#br1" timeOffset="6715.27">5927 6498 0,'-22'21'16,"44"-42"-16,-44 64 0,1-43 15,42 0 1,1 0-16,83-43 15,1-20 1,-21 42-16,190-64 16,-190 64-16,21-22 0,-22 22 15,1 0-15,0 0 0,-1 21 0,-20-21 16,-22 0-16,22 21 0,-43 0 16,21-22-16,-21 22 0,0 0 0,-21-21 31,-21 21 0,0 0-31,21 21 0,-21 1 16,0-1-16,0-21 0,-1 21 15,22 0-15</inkml:trace>
  <inkml:trace contextRef="#ctx0" brushRef="#br1" timeOffset="8155.38">4741 6922 0,'0'0'0,"21"0"0,1-22 0,-22 1 15,21 0-15,-21 0 0,0 0 16,0 0 0,-21 21-16,-1 0 0,-20 0 15,21 0-15,0 0 0,-22 0 0,1 21 16,0-21-16,-1 21 0,1 0 0,0 0 15,-43 43-15,0-1 16,43-20-16,0 20 16,21-21-16,-22 22 0,22-1 0,0-20 15,-21 105 1,42-63-16,0-64 16,0 21-16,21-21 0,0 0 0,0 1 15,21-22-15,-20 21 0,20 0 16,0-21-16,85 21 15,-84-21-15,41 0 0,-41 0 16,-22 0-16,21 21 0,0-21 16,1 0-1,-64 0 17,-1 0-32,1 0 0,-21 21 0,-43-21 15,-63 64 1,21-1-1,106-41 1,-21 20-16,-1 0 0,22 1 0,-21-1 16,21 21-16,-64 86 15,64-86-15,0-21 0,-1 22 16,1-22-16,21 64 0,0-64 16,21 43-16,1-43 15,-1-20-15,21 20 0,22 0 16,-22-42-16,64 43 15,-43-43-15,-20 0 0,20 0 16,1 0-16,-1 0 0,106-43 16,-126 43-16,41-21 15,-62 21-15,-1 0 0,0-21 16,0 21-16,-42 0 47,0 0-47</inkml:trace>
  <inkml:trace contextRef="#ctx0" brushRef="#br1" timeOffset="12022.58">24828 9292 0,'-21'0'15,"0"0"-15,0 0 16,0 0-16,0 0 0,-1 0 16,1-21-16,0 21 0,0-21 15,-64 0 1,43 21-16,21 0 0,-43-21 15,43 21-15,0 0 0,-21 0 0,20-22 16,1 22-16,0-21 0,-21 21 16,-22-21-1,43 21-15,0 0 0,0 0 16,0-21-16,-1 21 0,1 0 0,-42 0 16,20 0-1,22 0-15,0 0 0,0 0 16,0 0-1,42 0 17,-21-21-32,21 21 15,21 0-15,-20 0 0,20 0 16,0-21-16,1 21 0,-1 0 16,0 0-16,85 0 0,-63 0 15,20 0-15,192-22 16,-86 22-1,-105 0-15,21 0 0,84 0 0,-84 0 16,-21 0-16,20 0 0,107 0 16,63-21-1,-190 21-15,-22 0 0,22 0 16,-21-21-16,-1 21 0,1 0 0,105-21 16,-63 21-1,-64-21-15,85 21 16,-106 0-16,0 0 15,22 0-15,-22-21 0,0 21 0,0 0 16,0 0 0,-42 0 31,0 21-47,0-21 0,0 0 0,-22 0 15,22 0-15,-21 0 0,0 0 16,-1 21-16</inkml:trace>
  <inkml:trace contextRef="#ctx0" brushRef="#br1" timeOffset="12687.37">24193 9271 0,'0'0'15,"-21"0"-15,0 0 0,0 0 0,0 0 16,0 0-16,-1 0 15,22 21 17,22-21-17,-1 0 1,0 0-16,0 0 0,43 0 16,-22 0-16,0 0 0,1 0 15,-1 0-15,21 0 0,149 0 16,-127 0-16,84 0 15,-84 0-15,-1 0 16,22 0-16,-21 0 0,21 0 0,21 0 16,211 0-16,-126 0 15,-127 0-15,21 0 16,-22 0-16,1 0 0,0 0 0,-22 0 16,85-21-16,-84 0 0,-1 21 15,1 0-15,84 0 16,-63-21-1,-64 0-15,21 21 0,22 0 0,-43 0 16,0 0-16,0-22 16,0 22-16,0 0 0,1 0 15,-1 0 1,-42 0 31,-1 0-47,1 0 15,0 0-15,0 0 0,-21 0 16,20 0-16</inkml:trace>
  <inkml:trace contextRef="#ctx0" brushRef="#br1" timeOffset="12959.21">26691 9250 0,'0'0'15,"-21"0"-15,0 0 16,0 0-16,21 21 47,-22-21-32,22 21 1,-21-21 0,0 0-16</inkml:trace>
  <inkml:trace contextRef="#ctx0" brushRef="#br1" timeOffset="13155.1">26437 9335 0</inkml:trace>
  <inkml:trace contextRef="#ctx0" brushRef="#br1" timeOffset="13622.83">26395 9377 0,'-21'0'0</inkml:trace>
  <inkml:trace contextRef="#ctx0" brushRef="#br1" timeOffset="86908.43">26035 5906 0,'-21'0'31,"0"0"-15,-1 0-16,1 0 0,0 0 15,0 0-15,0 0 16,0 0-16,-1 0 0,1 0 16,0 0-1,0 0-15,0 0 0,0 0 16,-1 21-16,1 0 16,0 0-16,0 0 15,21 0-15,-21 1 0,21-1 16,-21 0-16,21 0 0,0 0 0,0 0 15,0 22-15,0-22 0,0 0 16,0 0-16,0 22 0,-22 20 16,22 22-1,0-43-15,-21-21 0,21 22 16,0-1-16,0-21 0,0 106 16,-21-63-1,21-22-15,0-21 0,0 43 16,0-43-16,0 0 0,0 0 15,0 21-15,0 1 16,0-22-16,0 0 0,21 0 16,-21 0-16,0 1 0,21-22 15,-21 21 1,22-21 0,-22-21-16,21-1 15,0 1-15,-21 0 16,21-64-1</inkml:trace>
  <inkml:trace contextRef="#ctx0" brushRef="#br1" timeOffset="87778.93">25844 5906 0,'22'0'15,"-1"-22"1,0 22-16,21 0 16,43 0-1,-64 0-15,0 0 0,22 0 16,-22-21-16,21 21 0,-21 0 0,106 0 16,-84 0-1,-22 0-15,21 0 16,-21 0-1,-21 21 1,0 1-16,0-1 16,0 0-16,0 0 0,0 0 15,0 0-15,0 1 16,0-1-16,0 42 0,0-20 16,0-1-1,0-21-15,0 43 0,0-43 0,0 21 16,0 43-1,0-22 1,0-20-16,0-22 0,0 0 0,21 21 0,-21-21 16,0 1-16,0-1 0,0 42 15,0 1 1,0-43-16,0 0 0,0 21 16,0-20-16,0-1 0,0 0 15,0 0-15,0 0 0,0 0 16,0 22-16,0-1 15,0-21-15,0 0 16,0 1-16,0-1 16,0 0-16,0 0 15,-21-21 1,0 21-16,0-21 16,0 0-16,0 21 15,-1-21-15,1 0 16,0 0-16,-21 0 0,21 0 15,-1 0-15,1 0 0,-21 0 0,21 0 16,-22 0-16,-20 0 16,-22 0-1,64 0-15,0-21 0,0 21 0,0 0 16,-1 0-16,1 0 0,21-21 16,0 0-1,0 0 1,21 21-16,1-21 0</inkml:trace>
  <inkml:trace contextRef="#ctx0" brushRef="#br1" timeOffset="89722.84">27093 2815 0,'0'0'0,"21"0"0,22-84 31,-22 62-31,0 1 16,-21 0-16,0 0 16,21 21-16,-21-21 0,21 0 15,-21-1-15,22 1 0,20-21 16,-21 42 0,21-42-16,-20 42 0,-1-22 15,0 22-15,21 0 16,22 22-1,-43-1-15,21 42 16,-21 1-16,-21-22 0,0 22 16,0-1-16,0-21 0,0 22 0,-21-1 15,-21 1-15,21-1 0,-170 149 16,22-106 0,127-85-16,-1-21 15,1 21-15,0-21 0,-1 0 0,22 0 16,-21-21-16,21 21 0,-1-21 0,1-85 15,21 0 1,43-42 0,-22 106-1,0 21-15,42-43 0,22 22 16,-43 42-16,-20 0 16,-1 0-16,21 21 0,-21 0 15,0 0-15,22 64 16,-22-43-16,0-21 0,-21 22 15,21-22-15,0 42 0,1-41 16,-1-1-16,0 21 16,0-42-16,21 0 15,-20 0-15,-1 0 0,0 0 16,21-21-16</inkml:trace>
  <inkml:trace contextRef="#ctx0" brushRef="#br1" timeOffset="90324.49">28257 2836 0,'0'0'16,"22"0"-16,-44 22 31,1-1-31,-21 0 0,21 0 16,0 0-16,-1 0 0,1 1 0,0 20 16,-21 0-16,42-21 0,-21 22 15,21-22-15,0 0 0,0 0 16,0 22-16,21-22 15,0-21-15,0 0 0,0 21 16,0-21-16,1 0 0,-1 0 16,0 0-16,-21-21 0,21 0 0,-21-1 15,21 1-15,-21 0 0,0-64 16,0 22 0,0 42-16,0-22 0,21 1 0,-21 21 15,22 0-15,-1-22 0,0 22 0,0 0 16,0 0-16,64 0 15,-64 21-15,21 0 0,1 0 16,20 0-16,-20 0 0,-1 21 0,43 42 16,-64 43-1,-21-63-15,0-1 16,-21 0-16,-1-21 0,1 22 16,0-1-16,-21 43 15,42-43-15,0-21 16,0 0-16,21-21 15,0 0 1,21 0-16,-20 0 0,62-42 16,-20-21-1,20-43 1,-62 63-16,-1 1 0,-21-85 16,0 106-16,-21-43 15,-1 43-15,-41-21 16,42 42-16,0 0 15,-1 0-15,44 0 32</inkml:trace>
  <inkml:trace contextRef="#ctx0" brushRef="#br1" timeOffset="90599.34">29739 2434 0,'21'-21'0,"-42"42"0,42-63 16,-21 21-16,21 21 16,-21-21-16,0 42 15,0 0-15,0 0 0,-21 21 0,21 1 16,-21-1-16,0 0 0,0 22 16,0-1-16,-22-20 0,-20 126 15,42-63 1,-1-64-16,1 1 0,0 41 15,21-41-15,0-22 0,0 21 16,0-21-16,0 0 0,0 1 16,0-44 15,0 1-31</inkml:trace>
  <inkml:trace contextRef="#ctx0" brushRef="#br1" timeOffset="91055.08">29612 2582 0,'0'-42'0,"0"84"0,21-126 0,-21 41 0,21 1 16,1 21-16,-1-21 15,-21 20-15,21 1 0,21 0 0,1 0 16,-1 0-16,-21 21 16,21 0-16,1 0 0,41 0 15,-41 0-15,-1 21 0,-21 0 16,22 0-16,-22 0 0,0 128 15,-21-107-15,0 0 0,-21 22 16,-22-22-16,1 0 0,-191 107 16,170-128-1,-1 0-15,1-21 16,-22 21-16,43-21 0,-1 0 0,22 0 16,0 0-16,21-21 15,21 21 1,0 0-16,1 0 15,-1 0-15,21 0 0,-21 0 16,0 21-16,1 0 0,-1 0 0,0 22 16,-21 20-1,21-42-15,-21 22 0,0-1 0,0-21 16,21 22-16,-21-22 0,0 21 0,0 0 16,0 1-16,43-22 15,-43 0-15,21-21 0,0 0 16,0 0-16,0 0 0,64 0 15,-43-21-15,1 21 16</inkml:trace>
  <inkml:trace contextRef="#ctx0" brushRef="#br1" timeOffset="91446.85">30946 2942 0,'-43'-42'15,"22"42"1,0 0-16,0 0 0,-22 0 0,1 0 16,21 0-16,-21 0 0,-22 0 15,-21 42 1,64-21-16,21 1 16,0-1-16,0 0 0,0 0 0,21-21 15,1 21-15,-1 0 0,0 1 16,21-22-16,-21 21 0,1 0 15,20 0-15,-21-21 0,21 21 0,-20 0 16,-1-21-16,0 22 0,-21-1 16,0 0-16,0 0 15,-21 0 1,0-21-16,-1 0 0,-20 21 0,21-21 16,0 0-16,-22 0 0,1 22 15,21-22-15,-64 0 16,-21 0-16,85 0 15,-21 0-15,21 0 0,0 0 16,-1 0-16,1 0 0,0 0 0,0 0 16</inkml:trace>
  <inkml:trace contextRef="#ctx0" brushRef="#br1" timeOffset="91809.65">29189 3598 0,'0'0'0,"-21"0"0,-85 0 31,127 0-15,0 0-16,21 0 0,1 0 15,20 0-15,1 0 0,84 0 16,148 0-16,-211 0 15,127 0 1,-107 0-16,-20 0 0,84-21 16,-105 21-16,21 0 0,-22 0 15,-21 0-15,22 0 0,-1 0 16,-41 0-16,-1 0 0,0 0 16,0 0-16,-42 0 31,0 0-31,0 0 15,-1 0-15,1 0 0,0 0 0,-21-21 16,21 21-16</inkml:trace>
  <inkml:trace contextRef="#ctx0" brushRef="#br1" timeOffset="92159.44">29252 3704 0,'0'0'0,"-21"21"16,-21-21 0,63 0-16,0 22 15,21-22-15,64 0 16,-42 0-16,20 0 0,1 0 16,0 0-16,-1 0 0,22 0 0,-21 0 15,21 0-15,0 0 0,-22 0 0,1 0 16,-22 0-16,1 0 0,-1 0 15,1 0-15,-22 0 0,22 0 16,-43 0-16,0 0 0,0 0 0,-42 0 109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0:48:16.3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12658 275 0,'0'0'0,"0"-21"0,0 0 0,0 0 16,0 0-16,0-1 15,0 1-15,0 0 16,0 0-16,0 0 0,0 0 16,0-1-16,0 1 0,0 0 15,0 63 63,0-20-78,0 20 0,0 0 16,0 22-16,0-22 0,0 43 16,-22-22-16,22-20 0,0-1 15,0 0-15,0 64 16,0-64-16,0 1 0,0 20 0,0-20 16,0-1-16,-21 21 0,21-20 15,-21 20-15,21 1 16,0-22-16,0-21 0,0 0 15,0 1-15,-21-22 16,0 0 0,21-22-1,0 1-15,0 0 16,0 0-16,0 0 0,0 0 16,0-22-16,0 22 15,0-21-15,0-1 0,0 22 16,0-21-1,0 21-15,21-43 16,0 43-16,0 0 0,-21 0 0,21 21 16,1-21-16,-1-1 0,-21 1 0,42 0 15,-21 21-15,43 0 16,-43 0-16,0 0 0,0 0 16,0 0-16,22 0 0,20 21 15,-42 0-15,22 22 16,-22-22-16,0 0 0,-21 43 15,0-22-15,0-21 0,0 21 16,0-20-16,-21 20 0,-85 64 31,43-64-15,20-21-16,-41 0 0,41-21 16,1 22-16,21-22 15,0 21-15,-1-21 0,1 0 16,0 0-16,21-21 31,0-1-31,0 1 31,21 0-31,0 21 16,1-21-16</inkml:trace>
  <inkml:trace contextRef="#ctx0" brushRef="#br0" timeOffset="511.7">13377 656 0,'0'0'0,"21"0"16,-21-21-16,-21 21 31,0 21-31,21 0 15,-21 1-15,0-1 0,21 0 0,-21 0 16,-1 0-16,22 22 0,-42 20 16,21 1-1,21-22-15,0-21 0,0 43 16,0-43-16,0 0 0,0 0 16,0 0-16,63 43 15,-41-64-15,-1 0 0,0 0 16,0 0-16,0 0 0,0 0 15,1 0-15,-1 0 0,21-21 0,0-22 16,22-20 0,-43 20-16,0 22 15,-21-63-15,0 62 16,0-20-16,0 0 0,0-1 16,0 22-16,0-42 0,-21 63 0,0-21 15,0-1-15,0 22 16,-1 0-16,-41 0 15,-1 22 1,43-1 0,21 0-16,0 0 0,0 0 15,0 0-15,21-21 16,1 0-16,-1 22 0,0-22 16</inkml:trace>
  <inkml:trace contextRef="#ctx0" brushRef="#br0" timeOffset="1212.3">14266 741 0,'0'0'0,"0"-21"31,0 0-31,-21 21 16,0 0-16,0 0 0,0 0 16,-1 0-16,1 0 15,0 0-15,0 0 0,0 21 0,-43 0 16,22 21 0,21-21-16,0 22 0,-1-22 0,1 0 15,0 0-15,0 22 0,0 20 16,21 22-1,0-64-15,0 0 16,21 0-16,0-21 0,0 21 16,64-21-1,-43 0-15,43 0 16,-64 0-16,0-21 16,22 21-16,20-63 15,-21-1-15,-20 43 16,-1-21-16,0-43 0,0 43 15,-21-1-15,0 1 0,0 0 16,21-22-16,-21 22 0,21-85 16,-21 42-1,0 64-15,0-42 16,0 41-16,22 1 0,-22 0 0,0 42 31,0 0-15,0 1-16,-22-1 0,22 21 15,-21 0-15,0 1 0,21-1 0,-21 0 16,0 1-16,21-1 0,-43 85 16,43-85-16,-21 1 15,21-1-15,0 0 0,0-20 16,0 20-16,0 0 0,0-21 16,0 1-16,0-1 0,0 0 15,0 0-15,0 0 0,0 0 16,21-21-1,1 0-15,-1 0 16,0 0-16,0 0 0,0-21 16</inkml:trace>
  <inkml:trace contextRef="#ctx0" brushRef="#br0" timeOffset="2063.82">14753 741 0,'0'0'0,"0"-21"32,0 42-1,-21 0-31,21 0 0,-21 0 16,21 1-16,0-1 0,0 0 15,0 21-15,-21-21 0,21 1 0,0-1 16,0 0-16,0 42 15,0-41-15,0-1 16,0 0-16,0 0 0,21-21 0,-21 21 0,21-21 16,21 21-16,-21-21 15,1 0-15,41 0 16,-42 0-16,0-21 0,1 0 16,-1 0-16,21 0 0,43-85 15,-43 64 1,-21-1-16,0 22 15,-21 0-15,0-21 0,22 20 0,-22 1 16,21 0-16,-21 0 16,0 0-16,-21 21 31,-1 0-31,22 21 16,-21 0-1,21 0-15,0 0 0,-21 1 16,21-1-16,-21 85 15,21-85-15,-21 21 16,21 0-16,0-20 0,-21 20 16,21 0-16,0-21 0,0 22 0,0 20 15,0-20-15,-22 20 16,22-42-16,-21 22 0,21-1 0,0-21 16,0 21-16,0 1 0,0 41 15,-21-41-15,21-1 0,-21 43 16,21-43-16,0-21 0,0 22 15,0-22-15,0 21 0,-21 0 16,21 1-16,-21-22 0,-1 42 31,1-63-31,21 22 16,-21-22 0,0-22-1,0 1-15,0 21 0,21-21 16,-22 0-16,1-43 0,21 43 15,-21-21-15,21 21 0,0-22 0,0 1 16,0 21-16,0-21 0,0-1 16,0 1-16,0 0 0,0-1 15,21 1-15,0 21 0,1-22 16,-1 1-16,0 0 0,0 21 0,21-22 16,-20 22-16,-1-21 0,21 21 0,0-43 15,43 1 1,-85 41-16,0-20 0,0 0 15,0 21-15</inkml:trace>
  <inkml:trace contextRef="#ctx0" brushRef="#br0" timeOffset="2819.77">13462 1418 0,'21'-21'31,"-21"42"1,0 0-32,0 1 15,0-1-15,0 21 0,0-21 0,0 22 16,0 20-16,0 22 15,0-22-15,-21 43 16,0-64-16,21 22 0,-21 21 16,21-43-16,-22 0 0,22 1 15,0-22-15,0 21 0,-21-21 0,21 43 16,-21 20 0,0-62-16,21-1 15,0 0-15,-21-21 31,21-21-31</inkml:trace>
  <inkml:trace contextRef="#ctx0" brushRef="#br0" timeOffset="3680.32">10287 2371 0,'0'0'0,"-21"0"0,0 0 0,-1 21 0,1-21 15,21 21 16,21-21-31,1 0 0,-1 0 0,0 0 16,21 0-16,-21 0 16,22 0-16,84 0 15,-64 0-15,-20 0 0,20 0 16,22 0-16,-22 0 0,22 0 0,84 0 16,149 0-1,-212 0-15,148 0 16,-127 0-16,21 0 0,254 0 15,-254 21-15,127-21 16,-127 0-16,276 0 16,-297 0-16,0 0 0,296 0 31,-169 0-31,-127 0 0,0 0 16,0 0-16,0 0 0,0 0 15,0 0-15,0 0 0,0 0 0,0 0 16,0 0-16,0 0 15,-21 0-15,21 0 0,127 0 0,-127 0 16,0 21-16,-21-21 0,0 0 0,21 0 16,-22 22-16,107-22 15,-106 21-15,211 0 16,-232-21-16,21 0 16,-21 0-16,-1 0 0,1 0 0,148 0 15,-85 0 1,-85 0-16,1 0 0,63 0 15,-85 0-15,22 0 0,-22 0 16,0 0-16,1 0 0,63-21 16,-85 21-16,21 0 15,-21 0-15,0 0 0,1-21 16,-1 21-16,21 0 16,-21-22-16,-21 1 15,0 0 1,-21 21-1</inkml:trace>
  <inkml:trace contextRef="#ctx0" brushRef="#br0" timeOffset="4092.32">19177 2413 0,'-21'0'31,"0"21"-15,-1 0-1,22 1-15,0-1 0,0 0 0,-21 0 16,0 0-16,21 0 0,-21 22 16,21-22-16,0 21 0,-64 43 15,43-22 1,-21 22-16,42-64 15,-21 22-15,21 20 0,-21-42 16,21 0-16,0 22 0,-22-22 16,22 0-16,0 43 15,-21-43-15,21 0 0,-21 0 16,21 0-16,0 0 0,0 1 0,0 20 16,-21-21-1,0-21 1,0 0 31</inkml:trace>
  <inkml:trace contextRef="#ctx0" brushRef="#br0" timeOffset="4411.14">18415 3217 0,'-21'0'16,"-22"0"0,43 22 15,0-1-31,0 0 0,0 0 16,43 21-16,-22-20 15,0-1-15,0 21 16,0-42-16,-21 21 0,43 0 15,-43 1-15,0-1 0,21-21 0,0 21 32,21 0-32,-20-21 15,-1 0-15,0 0 0,0 0 16,0 0-16,0 0 16,-21-21-16,22 21 0,-1-21 0,-21 0 15,21 21-15</inkml:trace>
  <inkml:trace contextRef="#ctx0" brushRef="#br0" timeOffset="4604.03">19071 3154 0,'0'0'0,"-21"21"32,0-21-32,21 21 0,-21 0 15,-1 22-15,1-22 16,0 0-16,-21 0 0,21 22 0,-1-22 15,1 0-15,0 0 0,0 0 0,0 0 16,0 1-16,-22-1 16,22-21-16</inkml:trace>
  <inkml:trace contextRef="#ctx0" brushRef="#br0" timeOffset="5412.24">10308 2244 0,'0'0'16,"-21"21"-1,21 0 1,0 0-16,0 22 0,0-22 16,0 21-16,0 0 0,0 64 15,0-63-15,0 20 0,0-21 16,0 64-16,0-63 0,0 41 15,0-41-15,0-1 16,0 0-16,0 1 0,0 20 16,0-42-16,0 22 0,0-22 0,0 0 15,0 0-15,0 0 16,-21 22-16,21-22 16,-21-21-16,-1 0 0,1 0 15,0 0-15</inkml:trace>
  <inkml:trace contextRef="#ctx0" brushRef="#br0" timeOffset="5683.42">9864 3048 0,'0'0'16,"21"0"15,0 21-31,0 0 15,0 1-15,0-1 0,22 0 0,-22 0 16,0 0-16,21 0 0,-20 1 0,-1 20 16,0-21-16,0 0 15,0 0-15,-21 22 0,0-22 0,21-21 16,-21 21-16,22-21 0,-22 21 16,21-21-1,0 0-15,0 0 0,0 0 16,0-21-16,1 21 0,-1-21 15</inkml:trace>
  <inkml:trace contextRef="#ctx0" brushRef="#br0" timeOffset="5880.3">10753 3048 0,'0'0'0,"-22"0"15,1 21-15,0-21 0,-42 43 16,41-22-16,1 0 0,-21 42 15,0-20-15,20-22 0,1 0 16,0 21-16,0-20 0,0-1 0,-43 42 31,43-42-31,-21-21 16</inkml:trace>
  <inkml:trace contextRef="#ctx0" brushRef="#br0" timeOffset="7240">8191 4191 0,'22'0'16,"-22"21"62,0-42 31,0 0-93,0 0-16,0 0 15,0-1 1,-22 1-16,1 0 0,21 0 16,-21 0-1,0 0-15,0-1 0,0 22 16,-1-21-16,1 21 15,-21 0-15,21 0 0,0 0 0,-64 0 16,43 21-16,-22 1 0,22-1 16,-1-21-16,-20 21 0,-22 42 15,43-41-15,21 20 0,-22-21 16,22 21-16,0-20 0,0 20 16,0 64-1,21-85-15,0 42 0,0-41 16,21 20-16,0-21 0,0 0 0,0-21 15,22 21-15,63 1 16,-22-22-16,-41 0 16,-1 0-16,0 0 0,1 0 15,-1 0-15,21-22 0,43-41 16,0-43 0,-85 85-16,0-21 0,1-22 15,-1 22-15,0-22 0,42-147 16,-41 84-1,-1 84-15,-21 1 16,0-43-16,0 43 0,0 0 0,0 20 16,21 1-16,-21 0 0,0 0 15,0 42 1,0 0 0,-21 43-16,0-22 0,21 0 15,-22 1-15,1-1 0,0 22 0,21-1 16,-42 64-1,21-63-15,21-1 0,-22 43 16,22-64-16,0 1 0,0 20 0,0-42 16,22 0-16,-1 1 0,0-1 15,21-21 1,-21 0-16,1 0 0,41 0 16,-42-21-16,0 21 0,85-106 15,-63 63 1,-22 1-16,21-21 15,-21 41-15,-21 1 0,0-21 16,0 63 15,0 0-31,0 0 0,0 1 0,0-1 16,0 0-16,0 42 16,-21-20-16,21-22 0,0 0 15,0 0-15,0 0 0,0 1 16,-21-1-16,21 0 0,21-42 47,-21 0-47,0-1 15,21 1-15,-21 0 0</inkml:trace>
  <inkml:trace contextRef="#ctx0" brushRef="#br0" timeOffset="7407.9">8742 3958 0,'0'-21'0,"0"42"0,21-63 15,-21 21-15,0 42 63,21 0-47,0-21-16,-21 21 0,0 0 15,21 1-15,1-22 0</inkml:trace>
  <inkml:trace contextRef="#ctx0" brushRef="#br0" timeOffset="7640.77">9080 4106 0,'0'0'16,"0"22"-16,0-1 0,0 0 0,0 0 16,0 0-16,0 22 15,0-22-15,0 0 0,0 0 16,22 0-16,-22 0 0,0 22 0,21-1 15,-21-21-15,0 0 16,21 1-16,-21-1 0,21 21 16,0-42-16,0 0 15,1 0-15,-1 0 16,0 0-16,0-21 16,-21 0-16</inkml:trace>
  <inkml:trace contextRef="#ctx0" brushRef="#br0" timeOffset="7844.93">9546 4064 0,'0'0'0,"-21"0"15,0 21 1,0 0-16,-1 1 0,22 20 16,-21-21-16,-42 64 15,42-43-15,-1 0 0,-20 43 16,21-43-16,0 1 0,0-22 0,-1 64 15,22-43 1,22-42 0</inkml:trace>
  <inkml:trace contextRef="#ctx0" brushRef="#br0" timeOffset="9166.16">17865 4614 0,'21'0'15,"-42"0"-15,63-21 0,-21 0 16,0 0-16,-21 0 16,0 0-16,0-1 15,0 1-15,0 0 0,0 0 16,0 0-16,0 0 0,-21-1 16,-21-20-1,21 42-15,-1-21 0,1 21 16,0 0-16,0 0 0,-21 0 0,20 0 15,-41 21-15,42-21 0,-22 21 16,22 0-16,-21 1 0,0 20 16,20-21-16,-20 0 0,21 22 0,0-22 15,-22 42-15,22 22 16,21-64-16,0 0 16,0 0-16,21 1 0,1-1 0,-1-21 15,0 21-15,0-21 16,64 0-16,-43 0 0,0 0 15,1 0-15,-22-21 16,21 0-16,-21-1 0,43-20 16,-22 21-16,22-64 15,-22 43-15,-21 0 16,0-1-16,1 1 0,-22 0 0,63-107 16,-42 65-1,-21 41-15,0 1 0,0-21 16,0 41-16,0 1 0,0 42 31,0 22-31,0-22 0,-21 21 16,21 1-16,-21-1 0,0 21 15,0-20-15,21-1 0,-22 22 16,1-22-16,0 43 16,0 42-16,21-85 15,0-21-15,0 0 0,0 22 0,0-22 16,21-21-16,0 42 15,0-42-15,22 0 16,-22 0-16,21 0 0,1-42 16,-1 21-16,-21 21 0,0-22 0,22 1 15,-22 0-15,63-85 16,-41 64 0,-43 21-16,0 0 0,0 42 31,0 0-16,0 0-15,0 0 0,0 0 16,0 1-16,-21-1 0,21 0 0,0 0 16,0 0-16,-22 22 15,22-22-15,0 0 16,22-42 15,-22 0-31</inkml:trace>
  <inkml:trace contextRef="#ctx0" brushRef="#br0" timeOffset="9359.45">18500 4382 0,'0'0'16,"-22"-22"0,1 22-1,42 0 16,-21 22-31,22-22 0,-1 21 16,-21 0-16,21-21 16,-21 21-16,21-21 15,-21 21-15</inkml:trace>
  <inkml:trace contextRef="#ctx0" brushRef="#br0" timeOffset="9649.32">18881 4424 0,'0'-42'32,"21"42"-32,0 0 15,0 21-15,0 0 16,-21 0-16,21 0 0,-21 22 0,22-22 15,-22 0-15,0 21 0,42 1 16,-42-1-16,21-21 0,0 43 16,-21-43-16,0 0 15,21 0-15,-21 0 0,22-21 16,-1 0 0</inkml:trace>
  <inkml:trace contextRef="#ctx0" brushRef="#br0" timeOffset="9855.2">19537 4339 0,'0'0'0,"0"-21"0,0 0 16,-21 21 0,-1 21-16,1 0 0,0 0 15,0 1-15,0 20 0,0-21 16,-1 21-16,1-20 0,0 20 0,-21 21 15,21-41-15,-1-1 0,1 0 16,21 0-16,-21 0 0,21 0 16,0 1-16,0-1 0</inkml:trace>
  <inkml:trace contextRef="#ctx0" brushRef="#br0" timeOffset="14032.21">8403 4763 0,'21'-22'0,"-21"44"47,21-1-47,-21 0 16,0 0-16,0 85 16,0 0-16,0 21 15,0-64-15,0-20 16,0 62-16,0-62 15,0 20-15,0-20 0,0 20 16,0-21-16,-21 85 16,0-84-16,21-22 0,-21 21 0,21-21 15,0 1-15,0-1 0,-21 0 16,0-21 0,21-21-1,-22 0-15</inkml:trace>
  <inkml:trace contextRef="#ctx0" brushRef="#br0" timeOffset="15382.44">4403 5990 0,'-22'0'0,"44"0"0,-65 0 0,1 0 16,21 0-16,-22 0 0,-20 0 15,42 0-15,0 0 16,-1 0-16,1 0 0,0 0 16,21 21-16,21-21 31,0 0-31,1 0 16,-1 22-16,0-22 0,106 0 15,-64 0-15,1 0 16,-1 0-16,22 21 0,0-21 0,-1 0 15,1 0-15,106 0 16,126 0-16,-190 0 16,0 0-16,21 0 0,-21 0 15,0 0-15,21 0 0,318 0 16,-148 0 0,-149 0-16,148 21 15,-147-21-15,-1 0 0,0 0 0,-20 0 16,20 0-16,-21 0 0,21 0 15,1 0-15,-22 21 0,0-21 0,21 0 16,-20 0-16,20 21 0,0-21 0,-21 0 16,1 0-16,-1 21 0,0-21 15,191 0-15,-128 0 16,-105 0-16,-21 0 0,-1 0 16,-20 0-16,-1 0 0,1 0 15,148 0 1,-170 0-16,0 0 15,-21 0-15,43 0 0,-22 0 16,-21 0-16,43 0 0,-43 0 16,0 0-16,0 0 15,1 0-15,-22-21 78,-22 21-78,1 0 16,0 0-16,21-21 16,-21 21 31,21 21-32,0 0-15,0 1 0,0-1 16,0 0-16,0 0 0,0 21 15,0 1-15,0-22 0,-21 42 0,21-20 16,0-1-16,0 64 16,-21 42-1,21-106-15,0 1 0,-22 63 0,22-64 16,-21-21-16,21 21 0,-21 1 16,21-1-16,0 22 15,0-22-15,0-21 0,0 21 16,0-20-16,0-1 0,-21-21 31,0 0-31,21-21 16,-21 21-16,-1-22 0,1 1 15,0 0-15,-21-42 16,21 41-16,21 1 16,-22 0-16,1 21 0,0-21 0,0 0 15,0 21-15,0-21 16,21 42 15,0 0-31,0 0 16,0 0-16,0 0 15,0 1-15,0-1 0,21 0 0,0-21 16,-21 21-16,21-21 0,0 21 16,22-21-1,-22 0-15,0 0 0,0 0 16,0 0-16,22-21 15,-22 0-15,0 21 0,-21-21 0,63-22 16,-20 1 0,-22 21-16,0 0 15,0 0-15,-21-1 16,0 1-16,0-21 0</inkml:trace>
  <inkml:trace contextRef="#ctx0" brushRef="#br0" timeOffset="16588.89">3895 6308 0,'0'0'0,"0"-21"0,21 21 0,-21-22 0,0 1 15,21 0 1,-21 0-16,21 0 16,-21 0-16,0-1 0,21 22 15,-21-21 1,0 0-1,0 42 32,-21-21-47,21 21 0,-21 1 16,21-1-16,0 0 0,0 0 0,-21 64 16,21-43-16,-21 106 15,21-84 1,0-22-16,0 0 0,0 22 0,0-22 15,0 85 1,0-84-16,0 20 16,0-42-16,0 22 0,0-22 0,0 0 15,0 0-15,-22 0 0,1 22 16,0-22 0,0-21-1,0-21-15,21-1 16,-21 1-16,-1 0 0,1-42 15,0 41-15,0 1 16,21 0-16,-21 0 0,0-21 0,21 20 16,0 1-16,0 0 0,-22 21 0,1-21 15,21 42 17,0 0-32,0 0 15,0 1-15,0 20 16,0 0-16,0 1 0,0-22 15,0 42-15,0-42 0,0 1 16,0-1-16,21-21 16,1 0-16,-1 0 0,0 0 15,0 0-15,0-21 0,0-1 16,22 22-16,-22-21 0,0 0 16,21 0-16,-20 0 0,41-22 15,-63 22-15,21 0 16,0 21-1,-42 0 1,0 0-16,0 0 16</inkml:trace>
  <inkml:trace contextRef="#ctx0" brushRef="#br0" timeOffset="17266.5">2138 7895 0,'0'0'0,"21"0"31,0 0-31,0 0 16,22 0-16,-22 0 0,63-21 16,-62 0-16,20 21 15,-21-21-15,21 0 0,-20 21 16,-1-22-16,0-41 15,-21 42 1,0 0-16,-21-22 0,0 22 16,-1 21-16,1-21 15,0 21-15,0 0 0,0 0 16,21 21-16,-21 0 16,21 22-16,0 62 15,0-62-15,0-1 16,0 22-16,0-22 0,0 148 15,0-84 1,0-63-16,0-22 0,0 21 16,0-21-16,0 22 0,0-22 0,-22 0 15,1 0-15,0-21 0,-42 42 16,41-42 0,-20 0-16,21 0 0,-21 0 0,-85-42 31,63 0-31,43 21 15,0-1-15,0 22 0,-1-21 0,22 0 16,-21 21-16,21-21 16,0 0-16,21 21 15,1-21-15,-1-1 0,0 22 16,21 0-16,-21-21 0,1 21 0,62-21 16</inkml:trace>
  <inkml:trace contextRef="#ctx0" brushRef="#br0" timeOffset="17949.11">2582 8149 0,'0'21'31,"0"1"-31,0-1 16,0 0-16,0 0 0,0 0 15,0 0-15,0 1 0,0-1 0,0 0 16,0 0-16,0 21 15,0 1-15,0-22 16,0 0-16,0-42 47,0 0-47,0 0 0,0-1 16,0 1-16,0 0 0,0-21 15,0 21-15,0-43 16,21 43-16,1-21 15,-1 20-15,0 22 0,0-21 0,21 0 16,22 21 0,-43 0-16,0 0 0,22 42 15,-43-20-15,0-1 16,21 0-16,-21 21 0,21 22 16,-21-43-16,0 0 15,0 0-15,0 0 0,0 1 0,0-1 16,0 21-1,0-63 17,0 0-17,0 0-15,0-1 0,0 1 0,21 0 16,0-21-16,-21 21 0,21-22 0,1 22 16,-1-21-16,0 21 0,21-22 15,43-20 1,-43 63-16,-21 0 0,22 0 15,-1 0-15,-21 0 0,0 21 0,22 42 16,-43-41-16,0 41 16,-21 22-1,21-64-15,-22 0 16,1 0-16,21 0 0,-21 1 16,21-1-16,0 0 15,0-42 16,0 0-31,0-1 0,21 22 0</inkml:trace>
  <inkml:trace contextRef="#ctx0" brushRef="#br0" timeOffset="18645.63">4043 8065 0,'0'0'0,"0"-106"31,0 85-31,-21 21 16,-1 0-16,-20 0 15,21 0-15,0 21 0,0 0 16,-22 21-16,1 22 16,21-43-16,0 21 0,-1-21 15,-20 64-15,42-64 0,0 0 16,0 22-16,0-22 0,0 0 15,0 0-15,0 0 16,21-21-16,22 0 16,-22 0-16,0 0 0,21-21 15,-21 21-15,1-21 0,62-42 16,-41 20 0,-43 22-16,21 0 0,0-21 15,-21 20-15,0 1 0,0-21 16,0 63 15,0 0-15,0 0-16,0 1 15,0 20-15,0-21 0,0 21 0,0 1 16,0 41-16,0-41 0,0-1 16,0 0-16,0 1 0,0 20 15,0-20-15,0 62 0,0-41 16,0-1-16,0 43 0,0-63 15,0 20-15,0-21 0,0 1 16,0-1-16,0 64 16,0-21-1,0-64-15,-21-21 0,0 21 0,-1-21 16,1 0-16,-21 0 16,0-21-16,-22-22 15,22 22-15,21 0 0,-22-21 16,22-1-16,-21 1 0,21 0 0,-1-106 15,22-1 1,22 107-16,41-43 16,-42 43-16,22 0 0,-1-1 15,21-41-15,-20 41 0,20-41 16,-42 41 0,22 1-16,-1 0 0,-21-1 0</inkml:trace>
  <inkml:trace contextRef="#ctx0" brushRef="#br0" timeOffset="19746.72">7853 6223 0,'21'-42'31,"-21"21"-31,21 21 0,0 21 31,-21 0-31,0 0 16,0 43-16,0 41 15,0-62-15,-21 20 0,21-20 16,-21 20-16,0 1 0,0-22 0,21 21 16,-22-20-16,1-1 0,21 22 15,-21-22-15,21 0 0,0 1 16,0 41-16,-21-41 0,21-1 16,-21 0-16,21 1 0,0-1 15,0-21-15,-21 21 0,-1-20 16,22-1-16,-21 21 0,21-21 0,-21 0 15,0-21-15,0 22 0,0-22 16,-22 0 0,22-22-16,21 1 15,-21 21-15,0-63 0,0 42 16,-1-22-16,22 1 0,0-22 16,0-20-1,0 63-15,0-1 0,0 1 0,0 0 16,0 0-16,0 42 15,0 0 1,0 0-16,0 1 0,0 41 16,0-42-16,22 22 0,-22 20 15,21-42-15,-21 0 0,21 1 16,-21 20-16,21-21 0,0-21 16,0 0-16,22 0 15,-22 0-15,0 0 16,0 0-16,0-21 15,64-43-15,-43 22 16,-20 21-16,41-43 0,-21 22 16,-20 21-16,20 0 0,-21 0 15,0-1-15,-21 1 16</inkml:trace>
  <inkml:trace contextRef="#ctx0" brushRef="#br0" timeOffset="20336.39">6752 7895 0,'0'-42'31,"-21"63"-15,21 0 0,0 0-16,0 22 0,0-22 0,-21 21 15,21 1-15,-21-1 0,-1 43 16,-20 20 0,42-83-16,-21 20 15,21-21-15,0 0 0,-21-21 16,21-21-1,0 0 1,0 0-16,0 0 0,0-22 0</inkml:trace>
  <inkml:trace contextRef="#ctx0" brushRef="#br0" timeOffset="20526.3">6646 7705 0,'0'0'0,"0"-21"0,0-1 0,0 1 0,-21 0 31,21 42 1,21 0-17,0 1-15,-21-1 0,22-21 0,-1 21 16,0 0-16,0 0 0,0-21 16,0 21-16</inkml:trace>
  <inkml:trace contextRef="#ctx0" brushRef="#br0" timeOffset="20936.24">7091 8022 0,'0'21'0,"0"-42"0,0 64 15,0-22-15,0 0 16,0 0-16,-21-21 0,21 21 0,0 0 16,0 1-16,-22-1 0,22 0 15,0 0 1,0 0-16,-21 0 0,21 1 31,0-44-15,0 1-1,0 0-15,0 0 16,0 0-16,0-22 0,0 22 0,43-42 16,20-22-1,-42 64-15,0 0 0,1 0 16,-1 21-16,0 0 0,0 0 0,21 0 15,1 42 1,-43-21-16,21 0 0,-21 22 0,21-22 16,-21 0-16,0 21 0,0-21 0,0 85 31,-21-42-31,0-22 16,21-21-16,0-42 31,21 0-16,0 21-15</inkml:trace>
  <inkml:trace contextRef="#ctx0" brushRef="#br0" timeOffset="21278.42">7853 7895 0,'0'0'0,"-21"0"15,21 21-15,0 1 16,0-1-16,-22 0 0,22 21 0,-21-21 16,21 22-16,0-1 0,0 0 15,-21 64-15,21-63 0,-21 62 16,21-62-16,0 20 16,-21 1-16,0-1 0,-1 1 0,1-22 15,-21 149 1,-22-43-16,43-106 15,21-21-15,0 22 0,0-22 0,0 0 16,0-42 15,0 0-31,0-1 16,0-20-16,21 21 0,1-43 0,-1-41 16,0 41-16</inkml:trace>
  <inkml:trace contextRef="#ctx0" brushRef="#br0" timeOffset="21544.3">7747 8192 0,'0'0'16,"0"-43"-16,0-63 0,21 64 16,43-21-1,-43 41-15,21 1 16,-21 21-16,22 0 0,-22 0 16,21 0-16,-21 0 0,0 21 15,64 64 1,-85 42-16,0-85 15,0-20-15,-21 20 0,0 0 16,-22-21-16,-41 64 16,41-64-16,-20 0 15,42-21-15,0 0 16,21-21 0,21 21-16,0-21 15,0 0-15,0-21 0,0 20 16,1 1-16</inkml:trace>
  <inkml:trace contextRef="#ctx0" brushRef="#br0" timeOffset="22192.06">8318 7938 0,'0'0'0,"0"-22"0,22 22 0,-22 22 32,0-1-17,-22 0-15,22 0 0,0 0 16,-21 22-16,21-22 0,-21 0 15,0 21-15,21-21 0,-21 1 0,21-1 16,0 0-16,0 0 0,0 0 0,0 0 16,0 1-1,21-22-15,0 0 16,0-22-16,0 1 0,1 0 16,-1 0-16,0 0 0,0 0 15,0-22-15,0 22 0,22-42 16,-22 41-16,0 1 0,0 0 15,-21 0-15,0 0 0,0 42 32,0 42-17,0-41-15,0-1 16,0 0-16,-21 21 0,21-21 0,-21 1 16,21 62-1,0-41-15,0-22 16,21-21-16,0 0 15,43 0 1,-43 0-16,64-43 0,-43 22 16,-21 0-16,21 0 0,-20-21 15,-1 20-15,63-126 16,-20 21 0,-43 85-16,-21 0 0,21-1 15,0 1-15,-21 0 0,22 20 0,-22 1 16,0 0-16,0 0 0,-22 42 31,1 0-31,0 22 16,0-22-16,0 21 0,21 0 0,-21 1 15,21-1-15,-22 0 0,22 64 16,-21-63-16,21-1 16,0 21-16,0-20 0,0-22 0,0 0 15,21 0-15,1-21 16,-1 21-16,0-21 15,-21-21-15</inkml:trace>
  <inkml:trace contextRef="#ctx0" brushRef="#br0" timeOffset="22351.97">8890 7980 0,'0'0'0,"0"-21"31,21 21-31,0 0 0,85-21 15,-21 21 1,-43 0-16,22-22 0,20 1 16,-41 0-16,-1 21 0,0-21 0</inkml:trace>
  <inkml:trace contextRef="#ctx0" brushRef="#br0" timeOffset="22860.68">10774 7959 0,'0'0'16,"0"-21"-16,-21 21 0,-1 0 15,22 21 1,0 0 0,0 0-16,-21 0 0,0 22 15,21-1-15,0-21 0,-21 21 16,21-20-16,-21 20 15,0-21-15,21 0 16,0-42 0,0 0-1,0 0-15</inkml:trace>
  <inkml:trace contextRef="#ctx0" brushRef="#br0" timeOffset="23011.59">10689 7853 0,'0'-21'0,"0"42"0,0-63 0,0 20 15,21 22 32,0 22-31,1-1 0</inkml:trace>
  <inkml:trace contextRef="#ctx0" brushRef="#br0" timeOffset="23447.34">11049 7938 0,'21'63'31,"-21"-42"-15,0 0-16,0 1 0,0-1 16,0 0-16,0 0 0,0 0 0,0 0 15,-21 1-15,21-1 16,-21 21-16,21-21 15,-21-21 1,-1 0 0,22-21-1,0 0-15,0 0 16,22 0-16,-1-1 0,0 1 16,0 0-16,21-21 0,-20 21 0,41-22 15,22-20 1,-43 42-16,0 21 0,22-22 15,-43 22-15,21 0 0,1 22 16,-22-1-16,0 0 0,-21 0 16,0 21-16,0 43 15,0-64-15,-21 0 16,0 22-16,0-22 0,21 0 16,-22 0-16,1-21 15,21 21-15,21-21 16,1-21-1,-1 0-15,0 0 0,0 21 0</inkml:trace>
  <inkml:trace contextRef="#ctx0" brushRef="#br0" timeOffset="23732.18">11874 7895 0,'0'0'0,"0"21"31,0 1-31,0-1 15,0 0-15,0 21 0,0 1 0,0-22 16,0 21-16,0 22 0,0-22 16,0 0-16,0 22 0,-21-22 0,21 22 15,-21-22-15,21 21 0,-21 1 0,21-22 16,0 22-16,-21-22 0,21 22 16,-21-22-16,21 0 0,0 1 0,0-22 15,0 21-15,0-21 0,0 0 0,0 1 16,0-1-16,0-42 31,0-1-31,0 1 0,0 0 16,0 0-16,-22-21 0,22 20 0</inkml:trace>
  <inkml:trace contextRef="#ctx0" brushRef="#br0" timeOffset="24001.03">11811 8192 0,'0'0'16,"0"-43"-16,21 1 0,-21 0 0,42-22 15,-42 43-15,22-21 0,-1 20 0,0 1 16,0 0-16,21 21 0,-20-21 16,-1 21-16,21 0 0,-21 0 0,64 42 15,-64 1 1,-21-22-16,0 21 0,-21 64 16,0-64-16,0-21 15,-43 43-15,22-43 0,21 0 16,-64 0-1,64-21 1,42 0 0,-21-21-16,21 21 0,0-21 15,0 21-15,1-21 0,62-21 16</inkml:trace>
  <inkml:trace contextRef="#ctx0" brushRef="#br0" timeOffset="24639.91">12382 7959 0,'0'0'0,"0"-21"0,0 42 32,0 0-32,0 0 15,0 21-15,0-20 0,0-1 0,0 21 16,-21-21-16,21 22 0,0-22 0,0 21 16,0-21-16,0 0 15,0 1-15,21-22 16,1 0-16,-1 0 15,-21-22-15,21 22 16,0-21-16,0 0 0,0 0 0,1 0 16,-1-22-16,0 22 0,0-42 15,21-1 1,-42 43-16,0-21 0,22 42 0,-22-21 16,0-1-16,21 22 0,-21 22 15,0 20 1,0-21-16,0 21 0,-21 22 15,21-43-15,-22 21 0,22-20 16,0-1-16,0 21 0,0-21 0,0 22 16,22-22-1,-1-21-15,0 0 16,0 0-16,0 0 0,22 0 16,-22-21-16,42-22 0,-20 1 15,-22 0-15,0 20 16,21-83-16,-21 62 0,1-20 15,-1 20-15,21-62 16,-21 62-16,22-63 0,-22 64 16,-21 21-16,0-21 0,0 20 0,0 1 15,0 0-15,-21 42 16,-1 0 0,1 1-16,21 20 0,-42 21 15,42-20-15,0 20 0,-21 22 16,0-22-16,21 43 15,0-63-15,0-1 0,0 0 0,0 1 16,0-22-16,0 21 0,0-21 16,0 22-16,21-43 15,0 0-15,0 0 0,0 0 16,0-22-16,1 1 16,-1 0-16</inkml:trace>
  <inkml:trace contextRef="#ctx0" brushRef="#br0" timeOffset="24814.82">12869 7874 0,'0'0'15,"-21"0"-15,0 0 0,42 0 16,21 0 0,64 0-1,-63 0-15,-1 0 0,21-21 16,-20 21-16,-1-21 0,0 0 15</inkml:trace>
  <inkml:trace contextRef="#ctx0" brushRef="#br0" timeOffset="25548.31">18330 5228 0,'0'-42'0,"0"84"0,0-105 16,0 42-16,0 42 15,0 21 1,0-21-16,0 22 15,0-1-15,0 0 0,0 1 0,0 20 16,-21 1-16,0-22 0,21 21 0,0 1 16,-42 84-1,20-42-15,22-85 16,0 21-16,0 1 0,-21-22 16,21 0-16,-21 0 0,-21 0 15,-1-21 1,22 0-16</inkml:trace>
  <inkml:trace contextRef="#ctx0" brushRef="#br0" timeOffset="26108.04">16065 5906 0,'-42'0'0,"84"0"0,-105 0 0,63 21 31,21-21-31,0 0 16,22 0-16,-22 0 0,42 0 15,-20 21-15,20-21 0,1 0 0,20 0 16,-20 0-16,42 0 0,-22 0 0,128 0 15,63 0 1,-148 0-16,42 0 0,149 0 16,-149 0-16,22 0 0,-1 0 15,1 0-15,20 0 0,1 0 16,0 0-16,-1 0 0,22 0 0,-21 0 16,21 0-16,-22 0 0,22 0 15,191 21-15,-234-21 0,22 0 16,-22 0-16,170 21 15,127-21 1,-170 0-16,-168 0 0,-22 0 16,0 0-16,211 0 15,-211 0-15,85 0 16,42 0 0,-169 0-16,63 0 0,-106 0 15,0 0-15,-20 0 16,-1 0-16,-21-21 15,0 0 17</inkml:trace>
  <inkml:trace contextRef="#ctx0" brushRef="#br0" timeOffset="26844.62">24363 5948 0,'0'21'46,"0"0"-46,0 0 16,-21 1-16,21-1 0,0 0 16,-22 21-16,22-21 0,-21 22 0,0-1 15,21 0-15,-21 1 0,0 20 16,0-20-16,-1 20 0,1-21 0,0 22 16,21-22-16,-21 43 15,0-43-15,21 1 0,0 20 16,0-21-16,0-20 0,0 62 15,0-63 1,0 1-16,-21-22 0,21 21 16,-22-21 31,22-21-47,0-1 15,-21 22 1,0 0-16,0 0 15,0 0-15,0 0 16,-1 0-16,1 0 16,0 0-16,0 0 0,21 22 15,-21-22-15,0 21 16,21-42 46,0-1-62,0 1 16,0 0-16,0 0 0,0 0 16,0 0-16,0-1 0,0 1 0,-22 0 15,22 0-15,-21 0 16,0 21-16,21-21 0,-21 21 31,21 21-31,-21 0 0,21 0 16,0 0-16,0 0 15,0 22-15,0-22 0,21 0 16,0 0-16,0-21 0,0 21 16,1-21-16,62 22 15,1-22 1,-43 0-16,-21 0 0,22-22 16,-22 22-16,21-21 0,-21 0 0,64-21 15,-21-22 1,-22 43-16,-21 0 0,21-21 15,-20 20-15,-22 1 0,0 0 0,21 0 16,-21 0 0</inkml:trace>
  <inkml:trace contextRef="#ctx0" brushRef="#br0" timeOffset="27608.9">19537 6096 0,'21'-21'0,"-42"42"0,63-42 0,-42 42 47,0 21-47,0-20 0,0 20 16,0 0-16,0 1 0,0-1 15,-21 21-15,21 1 0,-21-22 0,21 85 16,-21-84-16,-1 41 15,1 22 1,21-64-16,-21-20 0,21-1 0,-21 0 16,21 0-16,-21-21 15,21 21-15,-21-21 16,-1 0-16,1 0 0,0 0 16,0-21-16,0 21 0,0-21 15,-22-43 1,22 22-16,0 21 0,21 0 15,0-22-15,0 22 16,0 0-16,0 42 31,0 0-31,0 1 0,0 20 16,0-21-16,21 0 0,-21 0 0,21 22 16,0-22-16,1 0 0,20 21 15,21-20 1,-41-22-16,20 0 0,43 0 15,-22 0-15,-21 0 0,43-22 16,-43 1-16,64-42 16,-85 42-16,-21-1 0,0-41 15</inkml:trace>
  <inkml:trace contextRef="#ctx0" brushRef="#br0" timeOffset="28291.65">16192 6011 0,'0'-21'32,"0"42"-17,0 1-15,0-1 0,-21 0 16,21 0-16,0 21 0,-21 1 16,21-1-16,0 22 0,-21-22 0,-21 127 15,20-84 1,1-43-16,0 1 0,21-1 15,-21-21-15,21 0 0,-21 0 0,21 1 16,-21-1-16,-1-21 31,1-21-31,0-1 16,21 1-16,0 0 0,-21 0 16,21 0-16,-21 21 0,21-21 0,-21-1 15,21 44 16,0-1-31,0 0 16,21 0-16,0-21 0,0 21 16,-21 0-16,21-21 0,0 22 15,1-22-15,20 0 16,0 0-16,-21 0 0,22-22 0,-1 22 16,-21-21-16,22 0 0,20-42 15,-42 41-15</inkml:trace>
  <inkml:trace contextRef="#ctx0" brushRef="#br0" timeOffset="29880.63">15600 7620 0,'0'0'0,"0"-21"15,0 0 1,0 0-16,0-1 0,0 1 16,21-21-16,0 0 15,0 20-15,0 1 0,1-21 16,-22 21-16,21 0 0,-21-1 16,0 44-1,-21-1 1,-1 0-16,22 0 0,-21 21 0,21 1 15,-21-1-15,21 0 16,-21 1-16,21 41 0,0-41 16,0 20-16,0-20 0,-21-1 15,21-21-15,0 21 0,-21 43 16,-1-64-16,-41 43 16,42-43-16,0 0 15,-22-21-15,1 0 0,0 0 0,-85 0 16,42-42-1,43 21-15,20-1 0,-20 1 0,21-21 16,0 21-16,0 0 0,-22-43 16,43 43-1,21 21 1,1 0-16,-1 0 16,0 21-16,0 0 0,64 64 15,-64-64 1,21 0-16,-21 22 0,22-22 0,-1 0 15,-21 0-15,106 0 16,-21-21-16,-64 0 16,43-21-16,-64 0 15,22 0-15,-22 0 0,0-1 0,0 1 16,0 0-16,0-64 16,-21 22-1,0 42-15,0 42 31,-21-21-31,21 21 16,-21 0-16,21 22 0,-21-22 0,21 0 16,0 0-16,0 21 0,0-20 15,-21-1-15,21 0 0,0 0 16,21-21 15,-21-21-31,0 0 0,21 21 16,-21-21-16,42-22 15,-20-20 1,-1 20-16,0 43 16,0 0-16,0 0 15,-21 22 1,0-1-16,21 0 0,1 21 16,-1 1-1,-21-22-15,21 0 0,0 0 16,0-21-16,0 0 15,1 0-15,-1 0 0,0 0 16,0 0-16,0 0 0,0-21 16,-21 0-16,22 21 0,-1-21 15,0-1-15,0 1 16,0 0-16,-21 0 0,21 0 16,1 0-16,-22 42 31,0 0-31,0 0 15,0 0-15,0 0 0,0 1 16,42 41-16,-21-42 16,-21 0-16,21-21 0,0 0 15,1 22-15,-1-22 0,42 0 16,1 0-16,-43 0 16,21-22-16,22 1 15,-22 0-15,-21 0 0,43-43 16,-43 43-16,0 0 0,-21-21 15,0 21-15,0-1 0,0-20 0,0 0 16,-21-1-16,0 22 0,0 0 16,-1 21-16,1-21 0,-21 21 15,21 0-15,-22 0 0,22 0 0,-63 42 16,62-42 0,1 21-16,21 1 0,0-1 0,0 0 15,0 21-15,0-21 0,0 1 0,43-1 16,-22 0-1,63 42-15,-62-41 16,-1-1-16,21 21 0,-21 0 16,-21-20-16,0 62 15,21 22-15,-21-64 16,-21 1-16,0-1 0,0 0 16,-21 1-16,-22 41 0,22-41 15,-1-1-15,1-21 0,-43 43 16,43-43-16,21 0 0,0-21 15,0 0-15,-1 0 0,1 0 16,0-21-16,21 0 0,0 0 0,0-1 16,0 1-16,0-21 0,106-106 31,-43 63-31</inkml:trace>
  <inkml:trace contextRef="#ctx0" brushRef="#br0" timeOffset="30252.2">18415 7726 0,'0'21'16,"0"0"-16,0 0 15,-21 1-15,0-1 16,21 0-16,0 21 0,-22-21 0,1 1 15,0 20-15,21-21 16,-21 0-16,21 22 0,0-22 16,0 0-16,0-42 31,0 0-31</inkml:trace>
  <inkml:trace contextRef="#ctx0" brushRef="#br0" timeOffset="30396.12">18373 7705 0,'0'0'0,"0"-21"0,0-1 0,0 1 16,21 21 15,0 0-31,0 0 16,0 21-16</inkml:trace>
  <inkml:trace contextRef="#ctx0" brushRef="#br0" timeOffset="30787.9">18796 7811 0,'0'0'0,"0"105"31,0-83-31,-21-1 0,21 0 16,0 0-16,0 0 0,-43 22 15,43-22-15,-21 0 0,21 0 16,0 0-16,-21 0 0,0-21 15,21-21 17,0 0-32,0 0 0,0 0 0,0 0 15,0-22-15,21 22 0,0-21 0,0 21 16,1-22-16,20 22 0,-21 0 16,64-43-1,-22 43-15,-20 21 16,-22 0-16,0 21 0,0 1 15,0-1-15,-21 0 0,21 0 0,-21 0 16,0 22-16,0-22 16,0 0-16,-21 85 15,-21-64 1,42-21-16,-21-21 0,42-21 31</inkml:trace>
  <inkml:trace contextRef="#ctx0" brushRef="#br0" timeOffset="31096.72">19494 7811 0,'0'0'0,"0"-22"0,0 44 32,0-1-17,0 0-15,-21 21 0,21-21 0,0 22 16,0-1-16,0 0 0,0 1 0,0 20 15,0-20-15,0-1 0,-21 0 16,21 64-16,-21-64 0,21 1 16,0 20-16,-21 85 15,0-21-15,-1-63 16,1-22-16,21 22 0,0-22 16,0 0-16,-21 1 0,21-22 15,0 21-15,0-21 0,21-42 31,-21-21-31,21 21 0,1-22 16,20-84-16,-21 64 16,0-1-16</inkml:trace>
  <inkml:trace contextRef="#ctx0" brushRef="#br0" timeOffset="31367.14">19579 8107 0,'0'0'0,"0"-64"0,42-41 15,-20 62-15,-1 22 0,0-42 16,0 41-16,0 1 15,0 0-15,1 0 0,-1 21 16,21 0-16,-21 0 0,0 0 0,1 0 16,-1 0-16,63 42 15,-84 1-15,0-22 16,0 0-16,0 21 0,-21 1 16,0-22-16,0 0 0,-21 0 15,-1 0-15,1 0 0,0 1 16,-1-22-16,22 21 0,-21-21 0,21 0 15,-1 0-15,1 0 0,21-21 16,21-1 0,1 22-16,-1-21 0,21 0 15,22-21-15</inkml:trace>
  <inkml:trace contextRef="#ctx0" brushRef="#br0" timeOffset="31982.33">20214 7705 0,'0'0'0,"21"0"15,-42 21 1,0-21-16,21 21 16,-21 21-16,0-20 0,21-1 15,0 0-15,-22 21 0,22-21 0,-21 1 16,21 20-16,0 0 0,0-21 16,0 1-16,0-1 0,21-21 15,1 0 1,-1 0-16,0 0 0,0 0 0,43-43 15,-22 22-15,-21 0 16,0 0-16,64-64 16,-64 43-16,0 21 0,0 0 15,1-1-15,-22 1 0,0 0 16,21 21-16,-21 21 16,0 0-1,-21 1-15,21-1 16,0 21-16,-22-21 0,22 0 0,0 1 15,0-1-15,0 42 16,0-42-16,0 1 16,22-22-16,20 0 0,-21 0 15,21 0-15,-20 0 0,-1 0 0,0 0 16,21-22-16,-21 1 0,22 0 16,-22 0-16,0-21 0,64-64 15,-22 21 1,-42 43-16,1-22 0,41-42 15,-42 43-15,0 21 0,1-22 16,-1 22-16,0 21 0,-21-22 0,-21 43 31,0 43-31,-22 20 16,22-21-16,0 1 0,0 20 16,0-20-16,-1 20 0,1-21 0,0 1 15,0 105 1,21-42-16,0-85 15,0 42-15,21-41 16,0-22-16,0 0 0,1 0 16,-1 0-16,0-22 0</inkml:trace>
  <inkml:trace contextRef="#ctx0" brushRef="#br0" timeOffset="32140.24">21061 7662 0,'0'0'0,"-21"0"0,-1 0 15,1 0-15,0-21 0,0 21 16,42 0 0,0 0-1,0 0-15,22 0 0,-22 0 0,85 0 16,-64 0-16,22-21 0,-1 21 16</inkml:trace>
  <inkml:trace contextRef="#ctx0" brushRef="#br0" timeOffset="32465.05">23220 7684 0,'0'-22'16,"0"44"-16,0-65 0,0 64 31,0 1-31,0-1 16,0 0-16,0 0 0,-21 0 15,21 0-15,0 1 0,0-1 16,0 0-16,-22 0 0,1-21 15,0 0 1</inkml:trace>
  <inkml:trace contextRef="#ctx0" brushRef="#br0" timeOffset="32631.95">23177 7599 0,'0'-21'0,"0"42"0,0-63 0,0 20 16,-21 1-1,21 42 32,21 1-47,1-22 0,-1 21 0,-21 0 16,21-21-16,0 21 0</inkml:trace>
  <inkml:trace contextRef="#ctx0" brushRef="#br0" timeOffset="33080.69">23537 7726 0,'0'21'15,"0"0"1,0 0-16,0 1 16,0-1-16,0 0 15,0 0-15,0 0 0,0 22 0,0-22 16,-21 0-16,0 42 15,21-41 1,-21-22-16,0 0 16,21-22-1,0 1-15,0 0 16,0 0-16,0 0 16,0 0-16,21-1 0,0 1 0,21 0 15,-21-21-15,22 21 0,84-22 16,-85 22-16,0 0 15,22 21-15,-22 0 0,1 0 16,-1 42 0,-42-21-16,0 43 15,0-22-15,0-21 0,0 22 0,0-22 16,-21 0-16,-22 43 16,22-22-1,21-21-15,21-21 31,1-21-31,-1 0 16,0 21-16</inkml:trace>
  <inkml:trace contextRef="#ctx0" brushRef="#br0" timeOffset="33377.53">24215 7811 0,'0'0'16,"0"-22"-16,0 1 0,21 21 0,-21 21 31,0 1-16,0 20-15,0-21 0,0 21 16,0 107-16,0-86 16,0 1-16,0 41 0,-21-41 15,21-1-15,0-20 0,0 63 16,-43 42 0,22-106-16,21 64 15,0-85-15,0 21 0,0 1 0,0-22 16,0 0-16,0 0 0,0 0 15,0 1-15,21-44 32,-21 1-32,21 0 0,-21-21 15,0 21-15,0-22 0,22-105 16,-1 85-16</inkml:trace>
  <inkml:trace contextRef="#ctx0" brushRef="#br0" timeOffset="33661.37">24447 7726 0,'0'0'0,"22"-21"0,-22 0 0,21-1 16,0 1-16,-21 0 0,21 21 15,0 0-15,0 0 0,22 0 16,41 0-16,-62 21 16,-1 0-16,0 1 15,-21-1-15,0 21 0,0-21 0,-21 22 16,0-1-16,-43 0 15,43-21-15,-64 22 16,64-22-16,-21-21 0,-22 21 16,43-21-1,42 0 17,0-21-32,1 21 0,20-21 0,-21 0 15,0 21-15,22-22 0</inkml:trace>
  <inkml:trace contextRef="#ctx0" brushRef="#br0" timeOffset="34316.11">25040 7684 0,'0'0'0,"0"21"31,0 0-31,-21 0 16,0 0-16,21 0 0,0 1 15,-21-1-15,21 0 0,0 0 0,0 0 16,0 0-1,21-21-15,0 0 16,0 0-16,21 0 16,1-21-16,-22 0 15,0 0-15,0 0 0,22-22 16,-22 22-16,0 0 16,21-21-16,-21 21 0,1-1 15,-22 44 16,0-1-31,0 0 16,0 0-16,-22 21 16,22-20-16,0 41 0,0-42 15,0 0-15,22 1 16,-1-22-16,0 21 16,0-21-16,0 0 0,0 0 15,1 0-15,-1 0 0,0-21 16,-21-1-16,21 22 0,0-21 0,0 0 15,1-21-15,20-22 16,-42 43-16,21-21 0,21-64 16,-20 64-16,-1-1 0,0-20 15,0 20-15,0 1 0,0 0 0,22-64 16,-22 64 0,-21 63-1,0 21 1,-21-21-16,0 22 0,-43 84 15,64-85 1,-21 21-16,0-20 0,21-1 16,-21 0-16,21 1 0,0-1 0,0-21 15,0 22-15,42 20 16,-42-42-16,21 0 0,0 1 16,0-22-16,1 21 0,20-21 15,-21 0-15,0 0 0,0 0 0,1 0 16,-1-21-16,0-1 0,0-20 15,-21 21-15</inkml:trace>
  <inkml:trace contextRef="#ctx0" brushRef="#br0" timeOffset="34543.98">25612 7493 0,'0'0'0,"-22"0"0,1 0 15,0 0-15,42 0 16,22 0-1,-22 0-15,21 0 0,0 0 0,1 0 16,-1 0-16,0 0 0,1 0 0,-1 21 16,0-21-16,1 21 15,-22-21-15,64 0 16,-64 22-16,0-22 0,0 0 0,0 0 16,-42-22 15</inkml:trace>
  <inkml:trace contextRef="#ctx0" brushRef="#br1" timeOffset="49338.69">6054 7620 0,'0'-21'16,"0"0"-1,0 0-15,0-1 16,0 1 0,0 42 30,0 1-46,0-1 0,0 0 16,0 0-16,0 0 0,0 0 0,0 43 16,0 21-1,0-43-15,0 0 0,0 43 16,0-43-16,0 1 16,0-1-16,0 0 0,0 1 0,0-1 15,0 0-15,0 1 0,-22-1 0,1 0 16,21 1-16,-21-1 15,21 0-15,-21 1 0,21-22 0,-21 21 16,0 0-16,21-20 0,0 20 0,0-21 16,-22 21-16,22-20 15,0-1-15,0 21 0,0-21 16,0 0-16,0-42 47,0 0-47,0 0 15,0 0-15,0 0 0,0-43 16,22 43-16,-22-21 0</inkml:trace>
  <inkml:trace contextRef="#ctx0" brushRef="#br1" timeOffset="51783.54">6117 7472 0,'21'0'109,"0"0"-109,1 0 0,-22-21 16,21 21-16,0 0 0,0 0 15,0 0-15,0 0 0,1 0 0,-1 0 16,0 0-16,0 0 0,21 0 15,1 0-15,-22 0 0,64 0 16,-43 0-16,-21 0 16,21 0-16,1 0 0,-1 0 0,0 0 15,1 0-15,-1 0 0,0 0 0,85 0 16,-42 0 0,-43 0-16,64 0 15,-63 0-15,-22 0 16,21 0-16,0 0 0,-20 0 0,20 0 15,-21 0-15,43 0 16,20 0-16,-20 0 16,-43 0-16,21 0 15,22 0 1,20 0 0,1 0-16,-64 0 15,0 0-15,22-21 0,-22 21 16,0 0-16,21 0 0,-20 0 0,41 0 15,1 0 1,20 0 0,-41 0-16,-22 0 0,0 0 15,21 0-15,-21 0 0,106 0 16,-105 0-16,-1-22 16,0 22-16,64 0 15,-64 0-15,0 0 0,21 0 16,1 0-16,-22 0 15,42 0 1,1-21-16,-43 21 16,0 0-16,0 0 15,0 0-15,1 0 0,-1 0 16,0 0-16,0 0 16,0 0-16,0 0 31,1 0 0,-1 0-15,0 21-16,0-21 31,0 22-31,-21-1 31,21-21-31,1 0 16,-22 21-16,21-21 15,0 0-15,-21 21 16,21-21 0,-21 21-16,0 0 15,0 1 1,0-1-16,0 0 16,0 0-16,21-21 0,-21 21 15,0 0-15,0 1 16,0-1-16,0 0 15,0 0-15,0 0 0,0 0 0,0 1 16,0-1-16,0 0 0,0 0 16,0 0-16,0 22 15,0-22-15,0 0 0,0 42 16,0-41-16,0-1 0,0 0 16,0 21-16,0-21 0,0 1 0,0-1 15,0 0-15,0 21 0,0-21 16,0 1-16,0-1 0,0 0 15,0 21-15,0-21 0,0 1 0,0-1 16,0 21-16,-21-21 16,21 0-16,0 1 15,0-1-15,-21 0 0,21 0 16,0 21 0,0-20-16,-21-1 0,21 0 15,-21-21-15,21 21 0,0 0 16,0 0-16,0 1 15,-22-1 1,22 0 0,0 0-1,-21-21 1,21 21-16,0 0 31,-21-21 0,21 22-31,-21-22 16,0 0 0,0 0-1,-1 0-15,1 0 0,0 0 16,21 21-16,-21-21 0,0 0 16,0 0-16,-64 0 15,0 0 1,43 0-16,0 0 0,-1 0 15,1 0-15,0 0 0,-85 21 16,-22-21 0,107 0-16,0 0 0,-1 0 15,1 0-15,21 0 0,-21 21 0,-22-21 16,43 0-16,-43 0 16,22 0-16,21 0 0,-21 0 15,-1 0-15,1 0 0,0 0 0,-128 0 31,86 0-31,41 0 0,1 0 16,0 0-16,-1 0 0,22 0 16,-42 0-16,41 0 0,-20 0 15,21 0-15,-21 0 16,-1 0-16,1 0 16,21 0-16,-22 0 0,1 0 0,0 0 15,21 0-15,-1 0 0,1 0 16,0 0-16,-42-21 15,41 21-15,1 0 0,0 0 16,0 0-16,0 0 0,0 0 16,-22 0-16,-20 0 15,42 0-15,-1 0 0,1 0 16,0 0-16,0 0 16,0 0-16,0 0 0,-1 0 15,1 0-15,0 0 0,0 21 0,0-21 16,-43 0-16,43 0 15,0 0-15,0 0 0,0 0 0,-1 0 16,1 0-16,0 0 0,0 0 0,0 0 16,0 0-16,-1 0 15,1 0-15,0 0 16,0 0-16,0 0 16,0 0-16,-1 0 15,1 0-15,0 0 16,0 0 15,0 0-31,21 21 156</inkml:trace>
  <inkml:trace contextRef="#ctx0" brushRef="#br1" timeOffset="56127.69">5355 10012 0,'0'-21'31,"0"0"0,0-1 407</inkml:trace>
  <inkml:trace contextRef="#ctx0" brushRef="#br1" timeOffset="57677.67">5419 9906 0,'0'0'0,"0"-21"0,0 0 15,0 0-15,0-1 16,0 1-16,0 0 16,0 0-16,0 0 15,0 42 16,0 21-15,0-21-16,0 1 16,0 41-16,0 1 15,0-22-15,0 0 0,0-21 16,0 22-16,0-22 0,0 42 16,0-20-16,0-22 0,0 21 0,21-21 15,-21 1-15,0-1 0,21 0 16,21 0-16,-42 0 15,43-21-15,-22 0 0,0 0 16,0 0-16,0-21 16,0 0-16,22 0 0,-22 0 0,0-22 15,43-41 1,-43 41-16,0 22 0,0-21 0,0-1 16,-21 1-16,0 0 0,0-1 0,21 1 15,-21 0-15,0-22 16,22-20-16,-22 62 15,0 1-15,0 0 16,0 42 0,0 0-16,0 43 15,0-43-15,0 21 0,0 1 16,0-22-16,0 21 0,-22 1 16,22-22-16,0 21 0,0 0 0,-21 64 15,21-63 1,0-22-16,64 42 15,-43-63-15,42 21 32,-41-21-32,-1 0 0,0 0 0,0 0 15,21-42-15,-20 42 16,-22-21-16,21 0 0,0 0 0,-21-1 16,0 1-16,21-21 15,-21 21-15,0 0 0,0-1 16,0 1-16,0 0 0,0-21 0,0 63 47,0 0-47,0 0 0,0 0 15,0 1-15,0-1 0,-21 21 16,21-21-16,0 0 0,0 1 16,0-1-16,0 0 0,0 0 15,-21 0-15,21 0 0,-21-21 16,21-21 31,0 0-47,0 0 0,0 0 15,0-22-15,0 22 0,0 0 16,0 0-16,0 0 0,21-22 16,-21 22-16,63-42 15,-20 42-15,-22-1 16,21 1-16,0 21 0,43-21 15,-64 21-15,22 0 0,20 21 0,-21 0 16,-20 1-16,-22-1 0,0 21 16,0 43-1,0-64-15,0 0 0,-22 0 16,1 0-16,0 1 0,21-1 0,-21 21 16,0-21-1,21-42 16,21 0-31,0 21 0,0-21 16,22-22-16,-22 22 0,0 0 16,0 0-16,0 0 0,0 0 15,43-43 1,-1 22-16,-41 42 16,-22 21-1,0 0 1,0 0-16,0 22 0,0-22 15,0 0-15,0 0 0,0 0 16,-22 0-16,1 1 0,0 41 16,21-21-1,-21-42-15,21 22 0,0-44 47,0 1-47,0 0 0,0 0 16,0 0-16</inkml:trace>
  <inkml:trace contextRef="#ctx0" brushRef="#br1" timeOffset="57855.56">6985 9906 0,'-21'0'15,"0"0"-15,42 0 47,0 0-47,0 21 31</inkml:trace>
  <inkml:trace contextRef="#ctx0" brushRef="#br1" timeOffset="59487.64">7514 10118 0,'0'0'0,"21"0"0,0-21 0,-21-1 16,22 1-16,-22 0 15,0 0-15,0 0 0,0 0 0,0-1 16,0 1-16,0 0 0,-22 0 15,1 0-15,0 21 0,0 0 16,0 0-16,0 0 0,-43 0 16,22 0-16,21 21 0,-1 0 0,-41 21 15,42-20-15,-22 41 16,43-42-16,0 22 0,-21-22 16,21 0-16,0 21 0,0 1 15,0-22-15,0 0 0,0 0 0,21-21 16,1 21-16,-1-21 0,21 0 15,-21 0-15,0 0 16,22 0-16,-22 0 0,0-21 16,0 0-16,43-21 15,-43 20-15,0 1 0,-21 0 0,21 0 16,0-21-16,-21 20 0,0 1 16,0-21-16,22 21 0,-22 0 15,0-1 1,0 44-1,0-1-15,0 0 16,0 0-16,0 0 0,-22 22 16,1 62-1,21-62-15,-21-22 0,21 21 16,-21 1-16,21-1 0,0 0 16,0 1-16,0-1 0,0 0 0,-21 85 15,21-106-15,0 1 16,0 20-16,0-21 0,0 0 15,0 0-15,0 1 0,21-22 32,0 0-32,0-22 15,-21 1-15,21 21 0,1-42 0,-22 21 16,21 0-16,21-64 16,0-42-16,-20 63 15,-1 22-15,0-21 0,0 20 16,0-20-16,0 20 0,22-84 15,-1 64 1,-42 21-16,0 20 0,0 1 16,21 0-16,-21 42 47,0 0-47,0 1 0,0-1 0,-21 0 15,21 21-15,0-21 16,0 1-16,0 20 0,0-21 15,0 0-15,0 0 0,0 1 16,21-22 0,0 0-1,1 0-15,-1 0 0,0-22 16,0 1-16,0 21 0,0-21 16,22-21-16,-43 21 15,21-1-15,0-20 0,-21 21 16,0 0-16,21 0 0,-21-1 15,21 1-15,-21 0 16,0 0 0,0 42 15,0 0-31,0 0 0,0 1 16,0-1-16,0 0 0,0 0 0,0 43 15,0-1 1,0-21-1,22-42-15,-1 0 0,0 0 16,0 0-16,0 0 16,22 0-1,-22 0-15,21-21 0,0 21 16,-20-21-16,20 0 0,-42 0 16,21 0-16,-21-1 0,21 1 0,-21 0 15,0 0-15,0 0 16,0 0-16,0-1 15,-21 22-15,0 0 16,21 22 0,-21-22-16,21 21 0,-21 21 15,21-21-15,0 0 16,0 1-16,0-1 0,0 0 16,0 0-16,0 0 15,21-21-15,0 21 16,0-21-16,0 0 15,0 0-15,1 0 0,41-21 16,-42 0-16,0 0 16,22 21-16,-22-21 0,0 0 15,0-1-15,0 1 0,-21 0 16,22 21-16,-22-21 16,0 0-16,21 21 15,-21-21 110,0-1-109,0 1-1,0 0 1,-21 21 15</inkml:trace>
  <inkml:trace contextRef="#ctx0" brushRef="#br1" timeOffset="60384.23">8763 9610 0,'0'0'0,"0"-21"0,-21-1 15,21 1-15,-21 21 16,21 21 0,-22 1-16,22-1 15,-21 21-15,21-21 0,-21 22 0,21-1 16,-21 0-16,21 1 0,-21-1 0,0 0 16,21 1-16,-43 20 15,22 22-15,0-64 16,21 0-16,0 0 15,0 0-15,21-21 32,0 0-32,0-21 0,1 21 0,-1-21 15,-21 0-15,21 0 0,0 21 16,-21-21-16,21-1 0,0 1 16</inkml:trace>
  <inkml:trace contextRef="#ctx0" brushRef="#br1" timeOffset="60892.94">8784 9906 0,'0'21'0,"0"85"32,0-85-32,0 0 0,0 1 15,-21-1-15,21 0 16,0 21-16,0-21 16,21-21-16,0 0 15,0 0-15,1 0 0,-1 0 16,0 0-16,21-42 0,-21 42 15,1-21-15,-1 0 16,0 21-16,-21-21 0,0-1 0,21 1 16,-21 0-16,0 0 0,0 0 15,0 42 17,0 0-32,0 0 15,-21 0-15,21 1 0,-42 20 16,42-21-16,0 0 15,-22 22-15,22-22 0,-21 0 0,0 21 0,21 43 16,-21-22 0,21-41-16,0-1 15,0 0-15,0 0 0,-21 21 0,21-20 16,0 41 0,0-42-16,-21 0 0,21 1 15,-22-1-15,1 0 0,21 0 16,-21-21-16,-21 0 15,-1 0 1,22 0-16,0 0 0,0 0 16,21-21-16,0 0 15,-21 21-15,21-43 16,0 22 0,0 0-16</inkml:trace>
  <inkml:trace contextRef="#ctx0" brushRef="#br1" timeOffset="70263.74">9271 8700 0,'0'-22'0,"-21"1"15,21 0-15,-21 0 16,21 0-16,0 0 16,-22 21 15,22-22-31,-21 22 31,21 22 32,0-1-48,0 0 1,21-21-16,-21 21 0,22-21 15,-22 21-15,21 0 0,0 1 16,0-1-16,0-21 16,-21 21-16,0 0 0,43 0 15,-43 0-15,21 22 16,0-22-16,0 0 0,-21 0 16,21 0-16,0 1 0,1-22 0,-1 42 15,0-21-15,0 0 0,0 0 16,0 1-16,-21-1 0,22 0 15,-1 0-15,0 0 0,0-21 16,43 64-16,-1-1 16,-42-42-16,22 1 15,-22-1-15,0 0 0,21-21 16,-21 21-16,43 21 16,-43-20-16,43 20 0,-43-42 15,0 21-15,42 21 0,-41-20 0,20-1 16,21 42-1,1-20-15,-43-22 0,21 0 16,-20 0-16,41 21 16,-21-20-16,-20-1 0,62 21 15,22 0 1,-85-20-16,22-1 0,41 0 16,-63 0-16,22 0 0,-1-21 0,22 43 15,-22-43-15,64 42 16,21 0-1,-85-42-15,0 0 0,43 21 16,-43 1-16,1-22 0,-1 21 16,43 0-1,-43-21-15,85 42 16,21-21-16,-105 1 16,20-22-16,-21 21 0,1-21 0,-1 21 15,22-21-15,20 21 16,43 0-16,-84 0 15,20-21-15,-21 22 0,1-22 0,-1 0 16,22 21-16,-22-21 0,106 21 16,-63 0-1,-43-21-15,22 0 0,20 21 16,-41-21-16,-1 0 0,64 21 16,-22 1-1,-41-22-15,-22 0 0,0 21 0,0-21 16,0 0-16,1 0 0,41 21 15,-21 0 1,-20-21 0,-22 21-16,21-21 0,0 0 15,0 0 142,-21 21-17,21-21 188,0 0-312,1 0 31,-1 0-32,0 0 1,0 0-16,0 0 16,0 0-1,1 0-15,-1 0 16,0 0-16,0 0 16,0 0-1,0 0-15,1 0 16,-1 0-16,0 0 0,0 0 15,0 0-15,22 0 0,-22 0 16,0 0-16,0 0 0,0 0 16,0 0-16,43 0 15,-43 0-15,64 0 16,-64 0-16,0 0 0,21 0 16,-20 0-16,20 0 0,-21 0 0,64 0 15,-43 0 1,0 0-16,-20 0 0,-1 0 0,0 0 15,0 0-15,0 0 16,64-21-16,-22 21 16,-41 0-16,20-21 0,-21 21 15,21 0-15,-20 0 0,20-21 16,-21 21-16,43-21 16,-43 21-16,85-21 0,-85-1 15,21 22-15,0 0 16,-20-21-16,-1 21 0,0 0 0,21-21 15,-21 21-15,43-21 16,21 0 0,-43 0-16,-21 21 0,0 0 15,22 0-15,-22-22 0,0 22 0,42-21 16,-41 21-16,62-21 16,-63 21-16,22 0 15,-22-21-15,0 21 0,0 0 0,64-21 16,0 0-1,-64 21-15,21-22 16,-21 1-16,0 21 0,64-21 16,-64 21-1,0-21-15,1 21 0,-1 0 0,21-21 16,-21 0-16,0 21 0,1-22 0,20 22 16,43-21-1,-1-21-15,-63 42 16,1 0-16,20-21 0,-21 21 15,0-21-15,64-1 16,-64 22-16,43-21 0,-43 0 16,0 21-16,0-21 0,21 21 15,-20-21-15,-1 21 0,0-21 16,0 21-16,21-22 0,-20 1 0,41 0 16,-42 0-16,22 21 15,-22-21-15,0 21 0,0 0 16,0-21-16,0-1 0,1 22 0,41-42 15,-42 42 1,0-21-16,1 0 16,-1 21-16,0-21 0,0 21 15,0-22-15,22 1 0,-22 0 0,0 0 16,0 0-16,0 21 16,0-21-16,1 21 0,-1-22 15,0 1 1,-21 0-16,21 21 15,-21-21-15,21 21 0,-21-21 16,21 21-16,1-21 0,-1-1 16,21 1-1,-21 21-15,0-21 0,22 0 16,-22 0-16,0 21 0,0-21 0,22-1 16,-22 1-1,0 21-15,-21-21 0,21 0 16,-21 0-16,21 21 0,0-21 15,-21-1-15,22 22 0,41-84 32,1 20-32,-64 43 15,42 0-15,-21 0 16,0 0-16,0-1 0,1 1 0,-22 0 16,21 0-16,0 0 15,21-43-15,-21 64 16,1-21-16,-1-21 0,0 21 15,0-1-15,-21 1 16,21 0-16,0 0 16,1 0-16,-22 0 0,21 21 15,-21-22 1,21 22-16,-21-21 0,21 0 16,0 21-1,-21-21 1,21 21-16,-42 0 62,0 0-46,-21 0-16,21 0 16,-1 0-16</inkml:trace>
  <inkml:trace contextRef="#ctx0" brushRef="#br1" timeOffset="71264.35">12404 8403 0,'0'-21'15,"21"21"157,0 0-78,-42-21 0,0 21-94</inkml:trace>
  <inkml:trace contextRef="#ctx0" brushRef="#br2" timeOffset="75510.53">3154 17674 0</inkml:trace>
  <inkml:trace contextRef="#ctx0" brushRef="#br2" timeOffset="78072.24">12277 8424 0,'0'-21'0,"0"0"47,21 21-16,0 0 1,0 0-17,-21 21-15,0 0 16,21-21-16,-21 22 0,21-22 15,-21 21-15,0 0 0,22 0 16,-22 0-16,21-21 0,-21 21 0,21 1 16,0-1-16,0 0 15,-21 0-15,21-21 0,1 21 16,-1 0-16,0 1 0,21 20 16,-21-42-16,1 21 0,62 43 15,1-1 1,-43-42-16,1 0 15,20 1-15,-21-1 0,64 21 16,-63-21-16,-1 0 0,0 1 16,106 41-1,22 1-15,-22-1 16,-85-42 0,-20 0-16,20 1 0,1-1 0,-1 0 0,-20 0 15,147 43 1,-63-1-1,-63-42-15,-1 0 0,-21 1 0,22 20 0,-1-21 16,1 0-16,126 64 16,-63-43-1,-42 1-15,-21-22 0,63 21 16,-64-21-16,1 0 0,-1 22 0,128 20 16,-128-42-1,22 1-15,-22-1 0,1 0 0,84 0 16,-63 0-16,-22 0 0,170 43 15,-170-43-15,86 0 16,-86 0-16,22 1 16,-22-1-16,1 0 0,20 0 0,213 43 15,-149-43 1,-85 0-16,1-21 16,84 42-16,-84-42 0,-1 21 15,22-21-15,126 22 16,-84-1-1,85 0-15,-127-21 0,-22 0 16,64 0-16,-63 0 0,-1 0 16,1 0-16,147 0 15,-84 0 1,-63 0-16,21 0 0,42-21 16,-43 0-16,-20 21 0,63-22 15,-64 22-15,1-21 0,-1 21 16,22-21-16,-22 0 0,1 21 0,169-42 15,-170 20-15,85 1 16,-84 0-16,21 0 0,-22 0 16,1 0-16,-1-1 0,85-20 15,-84 21-15,-1 0 0,22 0 16,42-22-16,-64 22 16,22 0-16,-21 0 15,-1 0-15,1-1 0,-1 1 0,1 0 0,-1 0 16,1 0-16,105-43 15,43-20-15,-149 62 16,1 1-16,-1-21 0,1 21 16,-1 0-16,43-22 0,-43 22 15,1 0-15,-1-21 0,1 20 0,-22 1 16,149-42 0,-128 42-16,1-1 0,63-20 15,-64 21-15,1 0 0,105-43 16,-84 22-1,-22 21-15,-20 0 0,62-22 16,-62 22-16,-1 0 0,22 0 16,84-64-16,-64 43 15,-20 21-15,-22-1 16,43-41-16,-43 42 0,1 0 16,62-22-16,-83 22 15,-1 0-15,0 0 16,0 0-16,21-1 0,-42 1 0,22 0 15,-1-21 1,-21 21-16,21 21 16,-21-22-16,21 22 15,-21-21 1,0 42 140,-21-21-140,0 0-16,0 0 0,-1 0 15,-20 0-15,0 0 16</inkml:trace>
  <inkml:trace contextRef="#ctx0" brushRef="#br1" timeOffset="85876.22">10393 11007 0,'0'0'0,"0"-21"0,0-1 16,0 1-16,0-21 0,0 21 0,0 0 15,0-1-15,0 1 0,0 0 0,0 0 16,0 0-16,0 0 16,0-1-16,0 44 31,0-1-31,0 0 0,0 0 15,0 0-15,0 22 0,0 62 16,0-62-16,0-1 16,0 22-16,0-22 0,0 0 0,-21 85 15,21-84-15,0-1 16,0-21-16,0 21 0,-22-20 16,22-1-16,0 0 0,0 0 15,0-42 16,0 0-15,0 0-16,0-1 0,0 1 16,0-63-1,0 41-15,0 1 0,0 21 0,0-22 0,0 22 16,22-21-16,20 0 16,-21 20-16,64 1 15,-43 21-15,-21 0 0,64 0 16,-43 0-16,-21 21 0,22 1 15,-1-1-15,-21 0 0,22 21 16,-22 1-16,-21-22 0,0 21 16,0-21-16,-21 0 0,-1 22 15,1-22-15,-21 0 0,0 0 0,20 0 16,-105 43 0,43-64-16,63 21 0,-22-21 15,1 0-15,21 0 0,0 0 16,-1-21-1,44 21 17,-22-21-32,21 21 0,0 0 15,0-21-15,0 21 0,22-22 16</inkml:trace>
  <inkml:trace contextRef="#ctx0" brushRef="#br1" timeOffset="86359.94">11155 11176 0,'0'0'0,"0"-21"0,21 21 16,-42 21 15,0 0-16,21 0-15,-22 22 16,22-22-16,-21 42 16,0-41-16,0 62 0,21-63 15,0 1-15,0-1 0,0 0 16,0 0-16,0 0 0,0 0 16,21 1-16,0-22 0,0 21 0,22-21 15,-22 0-15,21 0 16,-21 0-16,43-21 15,-43-1-15,0 1 0,43-42 16,-64-43 0,0 85-16,0-22 15,0 1-15,0 21 0,0-21 0,-21 20 16,-1-20-16,-20 0 16,21 42-16,0 0 0,0 0 15,-1 0-15,1 21 16,21 0-16,0 0 15,0 0-15,0 22 16,21-22-16,1-21 16,20 0-16,-21 0 0,0 0 15,0 0-15</inkml:trace>
  <inkml:trace contextRef="#ctx0" brushRef="#br1" timeOffset="86639.98">11811 10986 0,'0'0'16,"0"-22"-16,0 1 16,-21 42-1,21 1 1,-21-1-16,21 21 0,0-21 16,-22 64-16,22-43 15,-21 1-15,0 41 0,0-41 16,21-1-16,0 0 0,-21-21 15,21 22-15,-21 20 16,21-20-16,0-22 16,0-42 15,0-1-15</inkml:trace>
  <inkml:trace contextRef="#ctx0" brushRef="#br1" timeOffset="87279.62">11472 11409 0,'-21'0'31,"42"0"-31,0 0 0,1 0 16,-1 0-16,21 0 0,0-21 0,-20 21 16,126-43-16,-42 22 15,-64 0-15,21 21 16,1-21-16,-22 0 0,1 0 0,-1-1 15,21-62 1,-63 41-16,0 22 16,0 0-16,0 0 0,0 0 0,0 0 15,-21 21 1,0 0 0,21 21-16,0 0 0,0 0 15,0 21-15,0-20 0,0 20 0,0 0 16,-21 64-1,21-64-15,-21 1 0,0 41 16,21-41-16,0-22 0,0 0 16,0 0-16,0 0 0,-22 22 31,1-22-31,21-42 31,0 0-31,0-1 16,0 1-16,0-21 0,21 21 15,1-22-15,-1 22 0,21 0 16,-21 0-16,0-21 0,22 20 0,-22 1 16,0 0-16,21 21 0,-20-21 15,83 21 1,-83 0-16,-1 0 0,21 0 0,-21 21 16,0 0-16,-21 0 0,0 1 0,22-1 15,-22 0-15,0 106 16,-22-85-1,22-21-15,-21-21 0,0 22 16,21-1-16,-21 0 16,0-21-16,21-21 47,0 0-47,0-1 15</inkml:trace>
  <inkml:trace contextRef="#ctx0" brushRef="#br1" timeOffset="87824.31">13652 11388 0,'0'0'0,"0"-21"0,22-1 0,-22-20 15,0 21-15,0-21 16,0 20-16,0 1 16,-22 21-16,1 0 0,0 0 15,0 0-15,-43 21 16,43 1-16,-21-1 0,21 21 16,-22-21-16,22 0 0,0 22 15,0-22-15,0 21 0,0-21 16,-22 43-16,43-43 0,0 0 15,0 0-15,0 1 0,0-1 0,0 0 16,0 0-16,21-21 16,1 0-16,20 0 15,-21 0-15,0 0 0,43-21 0,-43 0 16,0 21-16,0-21 0,0-1 16,1-20-16,-1 21 0,-21-21 0,42-22 15,-42 43-15,0-21 0,21 20 16,-21 1-16,21 0 0,-21 42 47,0 0-47,0 1 0,0 20 0,0-21 15,0 0-15,0 22 0,0-22 16,0 0-16,0 21 0,0 22 16,0-43-16,0 0 15,0 0-15,22-21 16,-1 0-16,0 0 15,0 0-15,0 0 0,0-21 16</inkml:trace>
  <inkml:trace contextRef="#ctx0" brushRef="#br1" timeOffset="88244.07">13970 11451 0,'0'0'0,"0"-21"0,0-21 31,0 21-31,0-1 0,42 1 16,22 0-1,-43 21-15,21 0 0,22 0 16,-43 0-16,21 21 0,22 43 16,-64-43-1,0 0-15,21 0 0,-21 0 16,0 1-16,0-1 0,0 0 0,0 0 15,0 0-15,-42 22 16,42-22-16,-22-21 16,22 21-16,-21-21 0,21-21 47,0 0-47,0-1 0,0 1 15,21 0-15,1 0 0,-22-21 0,21 20 16,0 1-16,0 0 0,-21 0 15,21 0-15,0 0 0,1-1 16,-1 1-16,0 21 0,0-21 16,0 21-16,43-21 15,-43 21-15</inkml:trace>
  <inkml:trace contextRef="#ctx0" brushRef="#br1" timeOffset="88622.85">14647 11578 0,'0'0'0,"21"0"31,1 0-31,-1 0 0,0 0 16,0 0-16,0-21 0,0 21 0,1-21 15,-22 0-15,21 21 0,21-43 16,-42 22-16,0-21 15,0 21-15,0 0 16,0-1-16,-21 22 16,0 0-16,0 0 15,-1 22-15,1-22 0,0 21 16,0 0-16,0 0 0,21 0 0,-43 85 31,43-85-31,0 0 0,0 1 16,0 20-16,0-21 15,22-21-15,-1 21 0,21-21 16,0 0-16,-20 0 16,-1 0-16,0 0 0,0-21 0,0 0 15,0 21-15,1-21 0,20-22 16</inkml:trace>
  <inkml:trace contextRef="#ctx0" brushRef="#br1" timeOffset="89538.98">15960 11599 0,'42'-63'31,"-42"42"-31,0 0 0,0-1 16,0 1-16,0 0 0,0 0 0,0 0 15,-21 0-15,0-1 0,-1 1 16,1 21-16,-21-21 16,21 21-16,-22 0 0,22 0 0,0 0 15,-21 21-15,21-21 0,-1 21 0,-41 22 16,-1 41-1,43-62-15,0-1 0,21 21 16,0-21-16,0 0 0,0 1 16,0 20-16,0-21 0,64 21 15,-43-42 1,0 0-16,0 0 0,0 0 0,85-21 16,0-21-1,-85 21 1,43-43-16,-22 22 0,-21 21 15,43-64-15,-43 43 0,0-22 16,-21 22-16,21-64 16,0-21-1,-21 106-15,0-21 0,0-1 16,-21 43 0,0 0-16,21 21 15,0 1-15,-21-1 0,21 21 0,-21-21 16,21 22-16,-22 84 15,22-64-15,0-21 0,0 1 16,0-22-16,0 21 0,0 1 16,0 41-16,22-63 15,-1 1-15,0-1 16,21-21-16,-21 0 0,1 0 16,20 0-16,-21 0 0,21-21 0,-20-1 15,62 1-15</inkml:trace>
  <inkml:trace contextRef="#ctx0" brushRef="#br1" timeOffset="90103.66">16616 11303 0,'0'21'16,"-21"0"-16,-1-21 16,22 22-16,-21-1 15,21 0-15,0 21 0,0-21 0,-21 1 16,21-1-16,0 0 0,0 0 0,0 21 15,0 1 1,21-43-16,22 21 16,-22-21-16,0 0 0,0 0 15,0 0-15,22 0 0,-1-21 16,-21 0-16,0 21 0,22-43 16,-22 22-16,0 0 0,-21-21 15,21-1-15,0-20 16,-21 42-1,0 42 17,0 0-32,0 0 15,0 0-15,0 0 0,0 22 16,-21-1-16,21-21 0,-21 22 0,0 41 16,21 22-1,0-64-15,0 1 0,0-1 16,0 22-16,0-22 0,21 0 0,-21 1 15,21-1-15,-21 0 0,0 1 0,0 41 32,-42-20-32,-22-1 15,43-63-15,-21 0 0,21 0 16,-22 0-16,22 0 16,-21 0-16,-1 0 0,22 0 0,-21-21 15,-43-21-15,64 21 16,21-1-16,-21 1 0,21 0 15,0 0-15,0-21 16,42-43-16,-21 64 16,1 0-16,20-22 0,-21 22 15</inkml:trace>
  <inkml:trace contextRef="#ctx0" brushRef="#br1" timeOffset="90592.38">17272 11430 0,'0'-21'0,"0"0"31,0 42-15,-21 0-16,21 0 16,0 0-16,-21 1 0,21-1 0,0 0 15,0 0-15,0 0 0,-22 0 16,1 43-1,0-43-15,21 0 0,-21-21 16,0 0 0,21-21-1,0 0 1,0 0-16,0 0 16,0-1-16,0 1 0,21-21 0,21 0 15,1-22 1,-1 43-16,-21-21 0,43-1 15,-22 22-15,0 0 0,1 21 0,20-21 16,22 21 0,-64 21-16,0 0 0,21 21 15,-42-20-15,22 20 0,-22 21 16,0-41-16,0-1 16,-22 63-1,-20-41-15,42-22 16,0 0-16,-21-21 0,42 0 31,0 0-15,0-21-16</inkml:trace>
  <inkml:trace contextRef="#ctx0" brushRef="#br1" timeOffset="91099.09">18373 11388 0,'0'0'0,"0"-21"0,0-1 0,-22-20 16,1 21-16,0 0 15,0 21-15,0-21 0,0-1 0,-22 22 16,22 0-16,0 0 0,-21 0 0,20 0 16,1 22-16,-21-1 0,21 0 15,0 0-15,-1 0 0,-20 0 0,21 22 16,-21 84-1,20-106-15,22 0 0,0 0 16,0 22-16,0-22 0,22 0 16,20 0-16,-21-21 0,0 0 15,0 0-15,1 0 16,20 0-16,-21 0 0,0 0 0,22-21 16,-22 21-16,21-21 0,-21 0 0,0-1 15,1-20-15,-1 21 0,42-64 16,-63 22-1,21 42-15,-21-1 0,0 1 0,0 42 32,-21-21-32,21 22 15,0-1-15,-21 0 0,0 21 16,21-21-16,-21 1 0,21 20 0,0-21 16,0 0-16,0 0 0,0 1 15,0 20-15,0-21 0,21 0 16,21 0-1,-21-21-15,43 0 0,-43 0 16,43 0-16,-43-21 0,21 21 16,-21-21-16</inkml:trace>
  <inkml:trace contextRef="#ctx0" brushRef="#br1" timeOffset="92406.34">18796 11324 0,'0'0'0,"0"-21"0,-21 21 31,21 21-31,0 0 16,-21 1-16,-1 20 0,22-21 16,-21 0-16,21 22 0,0-22 15,0 0-15,0 21 0,-21-21 0,21 1 16,0 20 0,0-21-16,-21-21 0,21 21 15,0-42 16,0 0-31,0 0 16,21 0-16,0-22 16,22-63-1,-22 64-15,0 21 0,-21 0 16,21 0-16,0-1 0,-21 1 0,21 0 16,1 21-16,-1 0 15,0 0-15,-21 21 16,42 43-1,-42-43-15,0 21 0,0-21 16,0 1-16,0-1 0,0 0 0,0 42 16,0-41-1,21-22 1,1 0 0,-1 0-16,0 0 0,0-22 15,0 22 1,0-21-16,1-21 0,-1 21 15,42-85-15,-42 85 16,1-22-16,-1 22 0,-21 0 16,21 0-16,0 0 0,0 0 0,-21 42 31,0 0-15,0 0-16,0 43 15,-21-43-15,21 0 0,-21 21 0,21-21 16,0 22-16,0-22 0,0 0 15,0 0-15,0 0 0,0 1 0,42 20 32,-21-42-32,1 0 0,-1 0 0,21 0 15,-21 0-15,0 0 0,1 0 16,-1-21-16,0 21 0,0-21 0,21-1 16,-20 1-16,-1 0 0,21-42 15,-21 41-15,0 1 0,1-21 16,-1 0-16,-21 20 0,21 22 15,-21-21-15,0 42 16,0 1 0,0-1-16,0 0 0,0 0 15,0 0-15,-21 64 16,21 0 0,0-64-16,0 0 0,0 0 15,21 0-15,0-21 0,0 21 0,0 1 16,1-22-16,-1 0 0,21 0 15,-21 0-15,0 0 0,1 0 0,-1-22 16,0 1-16,0 21 0,0-21 16,0 0-16,1 0 0,-1-22 0,85-84 31,-85 106-31,0-21 0,0 21 16,0 0-16,0-1 0,1 1 0,-1 0 15,0 21-15,0 0 16,0 0-16,-21 21 15,0 0-15,21 1 16,-21-1-16,0 0 16,0-42 31,0 0-47,0-1 15,-21 22-15,21-21 0,0 0 16,-21 21-1,0 0-15,0 0 16,0 0-16,-1 21 0,1 0 16,0 1-16,21-1 0,-21 0 15,0 0-15,0 0 0,21 0 0,-22 1 16,1 83 0,21-83-16,0-1 0,21 42 15,1-63-15,-1 21 16,21 1-16,-21-22 0,0 0 15,43 0 1,63-43 0,-42 1-1,-43 21-15,-21 0 0,0-1 16,0 22-16,-21-21 0,22-63 16,-22 62-16</inkml:trace>
  <inkml:trace contextRef="#ctx0" brushRef="#br1" timeOffset="92606.23">19918 11091 0,'0'0'0,"-21"0"0,21-21 15,21 21 16,0 0-31,0 0 16,0 0-16,-21-21 16</inkml:trace>
  <inkml:trace contextRef="#ctx0" brushRef="#br1" timeOffset="93883.5">21632 11409 0,'21'-21'31,"1"0"-15,-22-1-1,21 1-15,-21 0 0,0-21 16,0-22-16,0 43 16,-21 0-16,-1 21 0,1-21 15,0 21-15,0 0 0,-21 0 16,-1 0-16,22 21 16,-21-21-16,21 21 0,-64 43 15,64-22-15,0 0 0,-43 22 16,43-22-16,0 43 15,21-43-15,0-21 0,0 0 16,0 1-16,0-1 0,21 0 16,0-21-16,43 0 15,-43 0-15,0 0 0,21 0 16,-21 0-16,1-21 0,20 0 0,-21 21 16,21-43-1,1-20-15,-43 20 0,21 22 16,-21 0-16,21 0 15,-21 0-15,0 42 32,0 0-32,0 0 15,0 0-15,0 22 0,0-22 16,0 0-16,0 0 0,0 0 0,21 1 16,0-22-16,1 21 0,-1-21 15,0 0-15,42 0 16,-41 0-16,-1 0 0,0 0 0,0 0 15,21-21-15,-42-1 0,43 1 16,-22 0-16,21-64 16,-42 64-16,0-21 0,21 21 15,-21-22-15,0 22 0,0 0 16,0 0-16,0 42 31,0 0-31,0 22 16,0-22-16,-21 0 0,21 0 0,0 21 15,0-20-15,0-1 0,-21 21 16,0 22-16,21-43 16,0 0-16,0 0 15,0-42 17,0 0-32,0 0 15,0-1-15,0 1 0,0 0 16,0 0-16,21-21 0,21-22 15,-20 43-15,-1-21 0,21-22 16,-21 43-16,22 0 16,20-22-16,43 43 15,-85 0-15,21 22 0,-20-1 16,-1 0-16,0 21 0,0 64 16,-21-85-16,-42 85 15,21-85 1,-1 22-16,1-22 0,0-21 0,0 21 15,21 0-15,-21 0 16,42-21 15,0 0-31,21 0 0,-20-21 0,41 0 16,1-21-16</inkml:trace>
  <inkml:trace contextRef="#ctx0" brushRef="#br1" timeOffset="94387.22">23093 11345 0,'0'-21'16,"0"42"-16,0-63 0,0 21 0,0 0 0,0-64 15,-21 43 1,-1 42-16,1-21 0,-42 21 16,42 0-1,-22 0-15,-20 42 0,42-21 16,-22 21-16,22 1 0,0-22 0,-21 21 15,-1 85 1,43-84-16,0 41 16,21-20-16,1-43 15,-1-21-15,0 0 0,0 0 16,21 0-16,-20 0 0,62-21 16,1-43-1,-22 1 1,-41 20-16,-1 1 0,0-64 15,0 64-15,0-22 0,-21 1 0,21-43 16,-21-42 0,0 84-16,0 43 0,0-42 15,0 42-15,-21 21 16,0 21-16,21 0 16,-42 42-16,42-20 0,0-1 15,0 22-15,0-22 0,0 0 16,0 64-16,0-64 0,21 22 15,42 42 1,1-22-16,-22-62 16,-21-1-16,22 0 0,-1-21 15,-21 0-15,43 0 0,20 0 16,43-21 0</inkml:trace>
  <inkml:trace contextRef="#ctx0" brushRef="#br1" timeOffset="95821.42">24363 11494 0,'0'0'0,"21"0"16,-21-22-16,0 1 15,21 0-15,-21 0 0,0-21 16,0 20-16,0 1 0,0 0 16,0-21-16,0 21 0,0-22 0,0-20 15,0 20-15,-21 22 16,0 0-16,0 0 0,-1 0 0,1 21 15,-21 0 1,-85 42 0,85 0-16,20 1 0,-20-1 0,21 0 15,-21 1-15,20-1 0,1-21 16,21 22-16,0-1 0,0 43 16,43-43-1,-22-21-15,0-21 0,0 0 16,21 0-16,-20 0 0,41 0 15,-21-21-15,-20 0 0,-1 0 0,42-43 16,22-42 0,-64 64-16,0-22 0,22-41 15,-22 62-15,0-20 0,0 20 16,-21-20-16,21 21 16,-21-1-16,21 1 0,-21 0 0,0-1 0,0 1 31,0 63-16,0 0-15,-21 0 0,21 22 0,-21-1 16,21 0-16,0 1 0,0-1 16,-21 0-16,21 22 0,-21-22 0,21 22 15,-21-22-15,21 43 0,0-43 16,0 0-16,0-20 16,0 20-16,21-21 0,0 0 0,0-21 15,0 21-15,0-21 0,1 0 0,-1 0 16,21 0-16,-21 0 0,0 0 15,22-21-15,-22 0 0,0 21 0,64-106 16,-64 64 0,0 0-16,-21 20 0,0-41 15,0 42-15,21 0 16,-21 42 0,0 0-1,-21 0-15,21 0 0,0 0 0,-21 22 16,21-22-16,0 21 15,0 22-15,0-43 16,21 0-16,0-21 0,0 21 0,1-21 16,20 0-16,-21 0 15,0 0-15,0 0 0,22-42 16,20 0 0,-63-22-1,21 43-15,-21 0 0,22-22 16,-22 22-16,21-21 0,-21 21 0,0 0 0,0-1 15,0 44 17,0-1-32,0 0 0,0 0 0,0 21 15,0-20-15,0 41 16,0-42-16,0 0 0,0 1 16,0-1-16,21-21 15,0 21-15,0-21 16,64 0-16,-64-21 15,21 0-15,-20-1 0,-1 1 16,-21 0-16,21 0 0,0 0 16,-21 0-16,21-85 15,-21 42-15,21 43 16,-21 42 15,-21 22-31,21-22 0,-21 21 0,21 0 16,0 1-16,-21-1 15,21 22-15,-21-22 0,21 21 0,-21-20 16,21 41-16,0 43 16,0-84-16,0-1 15,0-21-15,0 22 0,0-22 0,0 42 16,0-42-16,0-42 47,0 0-47,0 0 0,0 0 0,0 0 15,0-22-15,0 22 0,0-21 16</inkml:trace>
  <inkml:trace contextRef="#ctx0" brushRef="#br1" timeOffset="96072.17">25527 11176 0,'0'0'0,"0"-42"16,0 21-16,0-1 0,0-41 15,63 21 1,-41 42-16,-1 0 0,21 0 15,-21 0-15,22 0 0,-22 0 0,21 21 16,-21 0-16,0 0 0,-21 64 16,0-43-16,-21 0 15,-21 1-15,0-1 16,20-21-16,-20 0 0,21 1 0,0-22 16,0 21-16,-1-21 0,22-21 46,0-1-46,0 1 0,22 0 16</inkml:trace>
  <inkml:trace contextRef="#ctx0" brushRef="#br1" timeOffset="96496.93">26162 10520 0,'0'0'0,"-21"0"15,21 21-15,0 21 16,-21-20-16,-1-1 0,22 21 16,-21 0-16,21 1 0,0-1 15,-21 0-15,21 1 0,-21-1 0,0 0 16,21 1-16,0-1 0,0 0 0,-21 1 16,21 20-1,0-42-15,0 43 0,0-43 16,21 0-16,0-21 15,0 0-15,0 0 0,0 0 0,1-21 16,62-64 0,-63 64-16,1 0 15,-22-21-15,21 21 0,-21-1 0,21 1 16,-21 0-16,0 0 16,0 42-1,0 0-15,0 0 0,-21 1 16,0-1-16,21 0 0,-22 21 0,22 1 15,-21-1 1,21-21-16,0 0 16,21-42-1</inkml:trace>
  <inkml:trace contextRef="#ctx0" brushRef="#br1" timeOffset="96668.83">26352 10859 0,'0'0'0,"0"-22"16,-21 22-1,21 22 1,0-1 0,0 0-16,21-21 15,1 0-15,-22 21 0,21-21 16,0 0-16</inkml:trace>
  <inkml:trace contextRef="#ctx0" brushRef="#br1" timeOffset="96917.68">26776 10922 0,'-106'0'31,"64"0"-15,-1 21-16,1 0 0,21 1 15,0-1-15,-1 0 0,1 0 0,0 21 16,21-20-16,-21-1 0,21 21 16,0-21-16,0 43 15,0-43-15,0 21 0,21-42 16,0 21-16,0 1 0,1-22 16,-1 0-16,0 0 0,64 0 15,-1-22 1</inkml:trace>
  <inkml:trace contextRef="#ctx0" brushRef="#br1" timeOffset="97733.22">27136 11049 0,'0'0'0,"0"-21"0,-22 21 16,1 0-16,0 0 0,0 0 16,-43 0-16,-41 42 15,83-21-15,-20 1 16,0 41-16,21-42 15,-1 0-15,22 43 16,0-43-16,0 0 0,0 0 16,22-21-1,-1 0-15,0 0 0,42 0 16,22-42 0,-64 21-16,0 0 15,1-22-15,-22 22 0,21 0 0,0-21 16,0 21-16,-21-1 15,0 44 1,0-1 0,0 0-16,-21 21 0,0 22 15,21-43-15,0 21 0,0-21 16,0 1-16,0-1 0,0 0 0,0 0 16,21 0-16,64 0 15,-64-21-15,0 0 16,42-21-16,-41 21 0,-1-21 15,0 0-15,0 0 0,0 0 16,22-64-16,-43 43 16,21-1-16,21-41 0,-21 41 15,0 1-15,22-127 16,-22 126 0,-21 22-16,0 0 15,0 42-15,-21-21 16,0 21-16,21 22 0,-22-22 0,1 0 15,0 21-15,21-21 0,-21 22 16,0-1-16,21 0 0,0 22 16,-21-22-16,21 1 0,0-1 0,0-21 15,0 0-15,0 22 0,0-22 16,0 0-16,42 0 16,-21-21-16,0 0 15,0 0-15,1 0 0,-1 0 16,42-42-16,-20-22 15,-43 43 1,21 0-16,-21-21 0,0 20 0,0 1 16,0 0-16,-21 42 31,21 0-31,-22 1 0,22-1 0,0 0 16,0 0-16,0 0 0,-21 22 15,21-22 1,0 0-16,0 0 0,21-21 15,1 0 1,-1 0-16,0 0 16,-21-21-16,21 21 0,0-21 0,0-22 15</inkml:trace>
  <inkml:trace contextRef="#ctx0" brushRef="#br1" timeOffset="97952.09">27241 10901 0,'0'0'0,"-21"0"0,42 0 31,1 0-31,-1 0 0,0 0 16,21 0-16,-21 0 0,22 0 15,-1 0-15,-21 0 0,0 21 0,22-21 16,-22 0-16,0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0:50:39.2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889 0,'21'0'31,"0"-21"-15,0 21-16,-21-21 15,21 21-15,0-21 0,1-1 16,-1 22-16,0-21 0,21-21 16,1 21-16,-22 0 0,0-1 15,42-20-15,-20-21 16,-43 41 0,0 1-16,0 0 0,0 0 0,0 0 15,0 0-15,-21 21 16,-1 0-16,1-22 0,-21 22 0,0 0 15,20 0-15,-20 0 0,-21 0 16,20 22-16,1-1 0,0-21 16,-64 42-1,63-21-15,22 0 0,0 1 16,21-1-16,0 0 0,0 0 0,0 0 16,21 43-1,-21-22-15,21-21 0,22 0 16,-22 1-16,0 20 0,0-21 15,64 43-15,-22-1 16,-41-21-16,20 1 0,0 41 16,-21-41-16,1-1 15,-22 0-15,0-20 0,0 20 0,-22 0 16,1 1-16,-21-22 16,-85 85-16,85-64 0,-22-21 15,22 0-15,-22-21 16,22 0-16,0 0 0,-1 0 0,1 0 15,21 0-15,-43-42 16,43 0-16,0 20 0,-21-41 16,42 21-16,-22 20 0,22-20 15,-21 21-15,21-21 0,0-22 16,0 1 0,0 41-16,21 1 0,1 0 15,-1 21-15,0 0 0,64 0 16,-43 0-1,0 0-15,1 0 16,-1 21-16</inkml:trace>
  <inkml:trace contextRef="#ctx0" brushRef="#br0" timeOffset="661.14">2963 1101 0,'0'0'16,"21"0"-16,-21 42 31,0-21-15,0 0-16,0 22 0,0-22 16,0 21-16,0-21 0,-21 22 15,21-1-15,0-21 0,0 22 0,0-22 16,0 0-16,0 21 0,0-21 15,21-21-15,-21 22 0,22-1 0,-1-21 16,21 0-16,43-21 16,-43-1-16,-21 1 15,22 0-15,-22 0 0,21-21 16,-21 20-16,0 1 0,22-21 0,-22 21 16,0-64-1,0 0 1,-21 43-16,0 21 15,0 42 17,0 0-32,0 0 0,0 43 15,0-22-15,0-21 0,0 22 16,0-1-16,0 0 0,0 1 0,-21 84 16,0-21-1,21-43-15,0 1 0,0 63 16,0-64-16,0-21 0,0 22 15,-21 21-15,0 42 16,21-106-16,-22 21 16,1-21-16,0 0 0,21 1 0,-42-22 15,21 0-15,-1 0 0,-20 0 16,-21 0-16,20-22 16,1 22-16,0-21 0,-1 0 0,1 0 15,0 0-15,-1 0 0,22-22 16,-21 22-16,-1-42 15,43 20 1,0 22-16,0 0 0,43-21 0,-22 20 16,21 1-16,-21 0 0,22-21 15,-1 21-15,22-64 0</inkml:trace>
  <inkml:trace contextRef="#ctx0" brushRef="#br0" timeOffset="1205.82">3683 1101 0,'0'-21'32,"0"42"-32,0 0 0,0 0 15,0 0-15,0 0 0,0 1 16,0 20-16,0-21 0,0 21 0,0-20 15,0 62 1,-21 1 0,21-64-16,-21 0 15,21 0-15,0-42 32,0 0-32,0 0 15,0 0-15,0 0 0,0-1 16,0-20-16,0 21 0,42-43 15,-21 22-15,0 0 0,0 21 16,1-22-16,20 1 0,-21 21 0,64-22 16,21 1-1,-64 42-15,0 0 16,-21 0-16,22 21 0,-22 0 16,0 1-16,21 83 15,-42-62-15,0 20 16,0 43-16,-21-64 15,0-20-15,0-1 0,21 0 16,0 0-16,-21 21 0,0-42 16,21 22-16,0-44 31,0 1-15,0 0-16,21 0 0,0 0 15,0 0-15,-21-1 0,21 1 16</inkml:trace>
  <inkml:trace contextRef="#ctx0" brushRef="#br0" timeOffset="1682.67">4339 1185 0,'21'0'15,"0"0"-15,1 0 16,20 0-16,-21 0 0,64-21 16,-64 0-16,21 21 0,1 0 15,-1 0-15,-21-21 0,21 21 16,-20 0-16,-1 0 0,21-21 16,-21 21-16</inkml:trace>
  <inkml:trace contextRef="#ctx0" brushRef="#br0" timeOffset="2138.44">4657 508 0,'0'-21'0,"0"42"0,0-21 31,0 21-31,0 0 0,0 1 16,-22 20-16,22 0 0,-21 85 16,0-63-16,0-1 0,21 1 15,-21-1-15,0 1 16,21-1-16,-22 22 0,22 0 16,0-43-16,0-21 15,0 21-15,0-20 0,22-1 16,-1-21-16,0 0 0,0 0 15,64 0-15,-64 0 16,0 0-16,43-43 0,-43 43 16,21-21-16</inkml:trace>
  <inkml:trace contextRef="#ctx0" brushRef="#br0" timeOffset="2678.14">5567 1058 0,'0'0'0,"0"-21"0,0 0 0,-43-42 31,22 63-31,0 0 16,0 0-16,-21 0 0,20 0 15,-20 21-15,-21 21 16,41-21-16,-41 43 0,42-22 16,0 0-16,21-20 0,-22 62 15,22 1 1,0-64-16,0 0 0,22 0 16,-1-21-16,0 0 15,21 0-15,22 0 16,-43 0-16,0-21 0,21 0 15,-20 0-15,-1 0 0,0 0 0,0-22 16,0 22-16,0-21 0,1 21 16,-1-64-16,-21 0 15,0 64-15,0 42 32,0 22-32,-21-22 15,21 0-15,-22 21 0,22-21 16,0 22-16,0-22 0,0 21 0,0-21 15,0 1-15,0 20 16,0-21-16,0 0 0,0 0 16,22-21-16,-22 22 0,42-22 0,-21 0 15,0 0-15,0 0 0,43-22 16,-43 22-16</inkml:trace>
  <inkml:trace contextRef="#ctx0" brushRef="#br0" timeOffset="3143.88">5842 1101 0,'0'0'16,"0"-21"-16,21-1 0,-21 1 0,21 0 16,0 0-16,1 21 15,-1-21-15,0 21 0,0 0 0,0 0 16,0 0-16,1 0 0,20 21 16,-21 0-16,21 21 15,-20 22-15,-22-43 0,0 21 16,0 22-16,0-43 15,0 21-15,-22-20 0,1-1 0,0 21 16,0-21-16,-21 0 0,-1 1 16,22-1-1,42-21 17,0-21-32,1-1 0,-1 1 15,0 0-15,0 0 0,0-21 0,22 20 16,-22-20-16,0 0 0,0-1 0,21 1 15,-20 0-15,20-22 16,-21 22-16,-21 21 0,21 21 16,-21-21-16,0 42 15,-21-21-15,0 42 0,0 0 16,0 1-16,-1-1 16,1 0-16,21 1 0,0-22 0,0 21 15,-21-21-15,21 22 16,0-22-16,0 42 0,21-41 15,0-1-15,1-21 0,-1 0 16,21 0-16,0 0 16,-20-21-16</inkml:trace>
  <inkml:trace contextRef="#ctx0" brushRef="#br0" timeOffset="4502.66">7429 1122 0,'22'0'16,"-1"0"-16,0 0 0,21 0 0,1-21 15,-22 0-15,42-1 0,-20 1 16,-1 0-16,106-64 15,-42-20 1,-43 20-16,-63 43 16,0-1-16,0 22 15,0-21-15,0 21 0,-21-43 16,21 43-16,-21-21 0,0 20 16,0 1-16,0 21 15,-1 21 1,22 22-16,0-22 15,0 21-15,0 1 0,-21 20 16,0 1-16,0-1 0,21 1 0,-21 20 16,-22 64-1,43-63-15,-42 127 0,42-1 16,0-126-16,0 0 16,-21-22-16,21 22 0,0-22 15,-21 64-15,21-42 0,0-21 16,0-1-16,-21 1 0,21-1 0,0-21 15,-22 22-15,22-22 16,0 1-16,0-22 0,0 0 0,0 0 16,22-21-16,20 0 0,43-21 15,-22-43 1,-21 43-16,1-21 0,41-43 16,-62 43-16,20-22 0,0 22 15,-21 0-15,1-22 0,20-190 16,-42 191-16,0-64 15,-21 21 1,-22 64-16,22-1 0,-21 22 0,0-21 16,-1 21-16,1-1 0,-22 1 15,-41 0-15,-22 0 16,105 21-16,1 0 16,0 0-16,0 0 15,21-21-15,21 21 16,21-21-16,-20 21 15,-1 0-15,21-22 0,0 1 0,1 21 16,-1-21-16,0 0 0,22 0 16,-22-22-16,106-20 15,-126 21-15,20 20 16,0 1-16,-21 0 0,1 0 0,-1-21 16,0 20-16,0 1 0,-21 0 15,0 0-15,0 42 31,0 0-31,0 0 16,0 1-16,-21 20 0,21-21 0,0 21 16,0-20-16,-21 20 0,21 43 15,0-64-15,0 21 16,0-21-16,0 0 16,21 1-16,0-22 0,0 0 15,22 0 1,41-22-16,-41 22 15,-22-21-15,42-21 0,-42 21 16,1 0-16,-1-85 16,-21 42-1,0 22-15,-21 0 16,-1 20-16,1 1 0,0 0 0,-21 0 16,21 21-16,-1 0 0,1 0 15,0 0-15,21 21 0,-21 0 16,21 0-16,0 1 0,0 20 15,42 0 1,1-42-16</inkml:trace>
  <inkml:trace contextRef="#ctx0" brushRef="#br0" timeOffset="4910.42">9144 847 0,'0'0'0,"-42"-64"32,42 43-32,0 0 15,21 21 1,0 0-16,0 0 0,0 0 0,0 0 16,1 21-16,-1 0 0,0 0 15,0 1-15,21-1 0,1 85 16,-43-64-16,0-21 15,0 21-15,0 1 0,0-22 0,0 42 16,-21-41-16,-1-1 0,1 0 16,0 0-16,-21-21 15,42-21 1,0 0 0,0 0-16,0-22 15,0 1-15,0-22 0,21 43 16,0-21-16,0-22 0,0 22 15,1 0-15,-1 21 16,-21-1-16,21 22 0,21-21 16,-21 21-1,1 0-15</inkml:trace>
  <inkml:trace contextRef="#ctx0" brushRef="#br0" timeOffset="5178.72">10350 953 0,'0'-22'0,"0"44"0,0-65 16</inkml:trace>
  <inkml:trace contextRef="#ctx0" brushRef="#br0" timeOffset="6170.54">10266 910 0,'-21'0'0,"42"0"0,-64 21 0,22-21 15,0 22-15,0-22 0,21 21 16,-21-21-16,21 21 16,21-21-1,21 0-15,-21 0 0,43-42 16,-22 42-16,1-22 16,20-20-16,1 21 0,-22 0 0,21-22 15,128-62 1,-22-1-1,-84 0-15,-85 64 16,0-1-16,0 1 0,0 21 16,-21-22-16,0 1 0,-1 21 0,1 0 15,-42-22 1,42 22-16,-1 21 0,1 0 0,-21 0 16,21 21-16,0 1 0,-22 105 15,1 0 1,21-64-16,0 106 15,-1-84-15,1 21 0,21-21 0,-21-1 16,21 22-16,-21-21 0,21 21 16,0 84-16,0 170 15,0-191 1,0-105-16,0-1 16,0 1-16,0-22 0,0 0 0,0 1 15,0-1-15,0-21 0,0 0 0,21-21 16,21 0-1,1-42 1,-22 21-16,64-85 0,-64 64 16,21-1-16,-21 1 0,0-21 15,1 20-15,-1-20 0,0-64 16,-21 42-16,0 22 16,0-1-16,0 1 0,-21 20 0,0-20 15,-22 20-15,22 1 0,-21 0 0,-43-22 16,-42 43-1,106 0-15,-21 21 0,-1 0 16,22 0-16,21-21 31,21 21-31,0 0 0,22-21 16,-22 21-16,21-22 0,1 1 0,-1 0 16,0 0-16,85-21 0,-21-22 15,-42 43 1,-1-21-16,22-22 0,-43 43 0,0 0 15,22-22 1,-43 43-16,-21 22 31,-21-1-31,21 21 0,-21 22 16,-22 20 0,43-41-16,0-1 0,0 21 15,0-20-15,0-22 0,0 21 16,22-21-16,-1-21 0,0 0 15,0 22-15,0-22 0,0 0 0,22 0 16,-1-22-16,-21 22 16,0-21-16,22 0 0,-22 0 0,42-64 15,-63 22 1,0 20-16,0 1 16,0 0-16,0 21 0,-42-22 0,21 1 15,0 21-15,-22 0 16,-41-22-16,41 43 0,22 0 15,-21 0-15,21 0 0,0 21 16,-1 1-16,22 62 16,0-63-16,0 1 15,0-1-15,0 0 0,43 21 16,-22-21-16,0-21 0,21 0 0</inkml:trace>
  <inkml:trace contextRef="#ctx0" brushRef="#br0" timeOffset="6461.38">12023 508 0,'0'0'0,"0"-21"0,-22 21 16,1 21 0,21 0-16,-21 22 0,21-22 15,0 21-15,-42 43 16,21 21-16,21-43 15,0 1-15,-43 41 0,43-62 16,-21-1-16,21 0 0,0 22 16,0-22-16,0-21 15,0 1-15,21-22 16,0 0 0,1 0-16,-22-22 0,42-20 15,-21 21-15,0-21 0,22-43 16</inkml:trace>
  <inkml:trace contextRef="#ctx0" brushRef="#br0" timeOffset="6698.24">12319 466 0,'0'0'0,"21"-21"0,-21-1 0,0 44 32,0-1-32,0 0 0,0 21 0,-21 1 15,0-1-15,21 0 0,-21 22 16,-1-22-16,1 22 0,0 41 15,-21 1-15,42-63 16,0-1-16,0 0 0,0-21 0,0 22 16,0-22-16,0 0 0,0 0 15,0 0 1,21-21 0,0 0-16,0-21 15,0 0-15,1 0 0</inkml:trace>
  <inkml:trace contextRef="#ctx0" brushRef="#br0" timeOffset="7093.07">12509 910 0,'0'85'32,"-21"-64"-32,0 43 0,0-43 0,21 0 15,0 42-15,0-41 16,0-1-16,0 0 0,0 0 15,0 0-15,0 0 0,21 1 16,0-22-16,0 0 0,1 0 16,-1 0-16,21 0 0,-21-22 15,22 1-15,-1 0 0,0 0 16,1 0-16,-1 0 0,0-22 0,1-20 16,-22 42-16,0-106 15,-21 105-15,0-20 16,0 0-16,-21 21 0,0-1 0,-1 1 15,1 21-15,0 0 0,-106 21 32,64 22-32,41-22 0,1 0 15,0 21-15,0-20 0,0 20 16,21-21-16,0 21 0,0-20 0,0 20 16,0 0-1,42-21-15,-21 1 0,0-22 16,1 0-16</inkml:trace>
  <inkml:trace contextRef="#ctx0" brushRef="#br0" timeOffset="7650.14">13271 889 0,'-21'106'31,"0"-64"-31,21-21 15,-21 22-15,21-22 0,0 21 16,-21-21-16,0 22 0,21-22 0,0 21 16,0-21-16,-22 1 0,22-1 15,0 0 1,22-21 0,-1 0-16,0-21 0,0 21 15,64-85 1,-22 0-1,-42 22-15,1 21 16,-1 20-16,0-20 0,-21 21 16,21 21-1,-21 21-15,0 43 16,0-1 0,0-42-16,0 22 0,0-22 15,0 21-15,0-21 0,0 0 0,42 64 16,1-85-1,-22 21-15,21-21 16,-21 0-16,1 0 0,20-21 0,-21 21 16,0-21-16,0 0 0,1 0 15,20-64 1,-42-21-16,0 21 16,0 64-16,0 0 15,0-42-15,-21 41 16,0 22-1,21 22 1,0-1-16,0 0 16,0 0-16,21 0 0,0-21 15</inkml:trace>
  <inkml:trace contextRef="#ctx0" brushRef="#br0" timeOffset="7878.01">14118 995 0,'0'0'0,"-21"21"32,21 0-32,-21 0 15,21 1-15,0-1 0,0 0 0,-21 0 16,21 21-16,-22-20 0,22-1 16,0 0-16,-21 42 15,0-41-15,21-1 0,0-42 47,21-1-31</inkml:trace>
  <inkml:trace contextRef="#ctx0" brushRef="#br0" timeOffset="8037.92">14076 783 0,'0'0'16,"0"-21"-16,-21 21 0,-1 0 31,22 21-31,0 0 16,0 1-1,0-1-15,22-21 0,-22 21 0,21-21 16,0 21-16</inkml:trace>
  <inkml:trace contextRef="#ctx0" brushRef="#br0" timeOffset="8531.64">14436 931 0,'-22'22'31,"22"-1"-31,0 0 16,0 0-16,0 0 0,0 0 0,0 1 15,0-1-15,0 21 0,0-21 16,0 0-16,0 1 0,0-1 0,0 0 15,0 0-15,0 0 0,0 0 0,0 1 16,0-1-16,-21-21 16,21 21-16,-21-21 0,21-21 31,0 0-31,0-1 16,0 1-16,0 0 0,0 0 0,0 0 15,0-22-15,21 22 0,0-21 16,1 0-16,-1 20 0,0-20 15,21 21-15,-21-21 0,22 20 16,-22 1-16,21 0 0,-21 0 0,1 21 16,20 0-16,-21 0 0,21 0 15,-20 0-15,-1 21 0,42 64 16,-63-22 0,0 22-1,0-43-15,-21-21 0,0 1 0,0-1 16,0 0-16,21 0 15,-22-21-15,22 21 16,0-42 15,0 0-31,22 21 0</inkml:trace>
  <inkml:trace contextRef="#ctx0" brushRef="#br0" timeOffset="9301.2">15642 931 0,'0'0'0,"0"-21"0,0 0 15,0 0-15,0 0 0,0 0 16,-21-1-16,0 22 0,-43-21 16,22 21-1,0 21-15,20 1 0,-41 20 16,42-21-16,0 21 0,-1-20 15,1 20-15,0-21 0,0 21 16,0 1-16,21-22 0,-21 0 0,21 64 16,21-64-1,42-21 1,-20 0-16,-22 0 0,0 0 16,42-21-1,-20 0-15,20-43 16,1-21-16,-43 64 15,0 0-15,-21 0 0,21 0 16,-21 0-16,0-1 0,0 1 16,0 42 15,0 1-31,0-1 0,-42 42 16,0 43-1,20 21 1,22-85-16,0 22 0,0-22 15,0 22-15,0-1 0,0 1 0,0-1 16,0 1-16,0-1 0,0 22 0,0-22 16,0 1-16,0-1 0,22 1 15,-1 148 1,-21-1-16,0-147 16,0-1-16,0-20 0,0 20 0,0-21 15,-21 1-15,-1-1 0,1 0 16,0-20-16,-42 41 15,-22-63-15,64 0 16,-43-21-16,22 21 16,21-42-16,0 20 0,-1 1 0,1-21 15,0 0-15,-21-191 16,42 148 0,0 22-16,0-22 0,0 21 0,0-20 15,0 20-15,21-20 0,-21 20 0,21 1 16,0-1-16,0 22 0,64-149 15,-21 107 1,-1 20 0,-21 43-16,1 21 0,20-42 15,-20 20-15,-22 22 0,21-21 16</inkml:trace>
  <inkml:trace contextRef="#ctx0" brushRef="#br0" timeOffset="9522.09">16002 1164 0,'21'21'0,"-42"-42"0,0 21 16,21-21 0,21 0-1,0 21 1,0 0-16,0 0 0,1 0 15,-1 0-15,0 0 0,0 0 16,0 0-16,0 0 16,1 0-1</inkml:trace>
  <inkml:trace contextRef="#ctx0" brushRef="#br0" timeOffset="10331.62">17187 847 0,'-21'-21'32,"42"-1"-17,0 1-15,1 0 16,-1 21-16,21-21 0,-21 0 0,0 21 16,1-21-16,-1 21 0,-21-22 15,0 1-15,0 0 16,-21 21-16,-22-21 0,22 21 15,-21 0-15,21 0 0,-106 0 16,105 0 0,-20 21-16,21-21 0,-21 21 15,20-21-15,1 21 0,21 1 0,0-1 16,0 0-16,0 21 16,0-21-16,21 1 15,1-22-15,-22 21 0,21 0 16,0 0-16,42 21 15,-41-20-15,-1-1 0,0 0 16,21 0-16,1 21 0,-22-20 16,0 20-16,0 21 15,-21-20 1,-63-22 0,20-21-16,22 0 0,-64 0 15,43 0-15,0 0 0,-1 0 0,1 0 16,21 0-16,-21-21 0,-64-43 15,106 43 1,-21 0-16,21-21 16,0 20-16,0 1 0,0 0 15,0 0 1,21 21-16,0 0 0,0 0 16,0 0-16,22-21 15,62 21-15,-62 0 16</inkml:trace>
  <inkml:trace contextRef="#ctx0" brushRef="#br0" timeOffset="10550.5">17484 910 0,'0'21'32,"0"1"-32,-22-22 0,1 42 15,21-21-15,-21 21 16,21-20-16,-21 20 15,21-21-15,0 0 0,0 0 16,-21-21-16,21-21 47,0 0-31</inkml:trace>
  <inkml:trace contextRef="#ctx0" brushRef="#br0" timeOffset="10722.41">17547 720 0,'0'-21'0,"0"42"0,0-64 0,0 22 16,0 0-16,0 0 31,0 42 0,21 0-31,0-21 16,1 0-16,-1 0 0</inkml:trace>
  <inkml:trace contextRef="#ctx0" brushRef="#br0" timeOffset="11234.12">17949 487 0,'0'0'16,"0"-21"-16,-21 42 31,21 0-31,0 0 15,0 0-15,0 43 0,0-43 16,0 21-16,-21 1 0,21-1 16,0 0-16,0 22 0,0-22 0,0 1 15,0 20-15,-21 22 16,21-64-16,0 85 16,0-85-16,-21 0 0,21 0 15,-22-21 1,22-21-1,0 0-15,0 0 0,0-22 16,0 22-16,0 0 0,0-21 16,0-22-16,22 43 15,-1-21-15,0-1 0,0 22 16,21 0-16,-20-21 0,20 21 0,0 21 16,1-22-16,20 22 0,-21 0 15,1 0-15,41 43 0,-20-1 16,-43-21-16,0 22 15,-21-22-15,0 21 0,0-21 0,0 22 16,-21-22-16,-42 42 16,-1-20-16,22-22 15,-22-21-15,22 21 0,-43 0 0,64-21 16,-21 0-16,21 0 16,-1 0-16,1 0 15,21-21 1,0 0-16,21-22 0,1 22 15,-1 0-15,0 0 0</inkml:trace>
  <inkml:trace contextRef="#ctx0" brushRef="#br0" timeOffset="11678.87">18754 466 0,'0'0'0,"0"21"31,-22 0-31,22 21 16,-21-20-16,21-1 0,0 21 16,-21 0-16,21 1 0,-21-1 0,21 22 15,-21-22-15,0 127 16,21-63 0,0-64-1,0-20-15,21-1 0,42 0 16,-42-21-16,1 0 0,20 0 0,21 0 15,22-21 1,-43 21-16,22-85 16,-43 64-16,0 0 15,0-22-15,-21 22 0,0-21 16,0-22 0,0 43-16,0 42 15,0 1 1,-21-1-16,0 42 15,21-42-15,-21 43 16,21-43-16,0 0 16,21-21-1,0 0 1,-21-21 0,0 0-16</inkml:trace>
  <inkml:trace contextRef="#ctx0" brushRef="#br0" timeOffset="11850.36">19113 720 0,'0'0'16,"0"-21"-16,-21 21 0,0 0 15,21 21 32,21-21-47,-21 21 16,21-21-16,1 0 0,-1 21 0,0-21 15</inkml:trace>
  <inkml:trace contextRef="#ctx0" brushRef="#br0" timeOffset="12326.09">19452 804 0,'0'22'15,"0"-1"-15,0 0 16,0 0-16,0 0 15,0 0-15,0 1 0,0-1 0,0 21 16,0-21-16,0 0 0,0 1 16,0-1-16,-21 0 0,21 42 15,0-41-15,0-1 16,0 0 0,0-42 15,0 0-31,0-1 0,0 1 15,0 0-15,0 0 0,0 0 16,0-64-16,0 43 0,21 21 16,21-64-16,-20 43 15,-1 20-15,0 1 0,21 0 0,-21 0 16,22 0-16,-22 21 0,42 0 16,-41 0-16,-1 0 15,21 0-15,-21 21 0,0 0 0,1 0 16,-1 0-16,0 22 0,-21-1 0,0 22 15,0 41 1,0-62-16,-21-1 16,0-21-16,-1 0 0,1 1 15,21-1-15,-21-21 0,21 21 16,21-21 15,-21-21-31,21 0 0</inkml:trace>
  <inkml:trace contextRef="#ctx0" brushRef="#br0" timeOffset="13147.44">20680 826 0,'0'-43'15,"0"86"-15,-21-86 0,-1 22 16,1 0-16,0 21 0,0 0 0,-43-21 15,1 42 1,21-21-16,20 21 16,-20 0-16,21 22 0,-21-22 0,20 21 15,1 0-15,0-20 0,0 20 16,21 21-16,0-20 0,0-22 16,0 0-16,0 21 15,63 1-15,22-43 16,-43 0-1,22 0-15,-43 0 0,21-21 16,-20-1-16,62-62 16,-20-1-1,-43 22 1,0 41-16,-21 1 0,0-21 16,0 21-16,0 0 0,0 42 46,0 0-46,0 0 0,0 0 16,-21 43-16,-21 63 16,42-85-16,-22 0 15,1 22-15,21-22 0,-21 22 0,21-1 16,-21 85-16,21-84 0,-21-1 16,21 22-16,0-21 15,-21 84-15,21-85 0,0 1 0,-22-1 16,22 1-16,0-1 15,-21 128-15,21-128 16,0 1-16,-21-22 0,21 22 0,0-43 16,0 21-16,0 43 15,-21-64 1,0-21-16,0 0 16,21-21-16,0 0 0,-22-1 15,1 1-15,21-21 0,-21 0 0,21-22 16,-42-105-1,42 105-15,0 22 0,-21-22 16,21 1-16,0-1 0,0-20 0,0 20 16,0-84-16,21 0 15,0 84-15,0 22 16,43-64-16,-43 64 0,0 0 16,42-22-1,-41 43-15,41-43 0,-21 43 16,1 0-16,20 0 0,-20 0 0,-1 0 15,43-1 1,-64 22 0,-42 0-16,-1 0 15</inkml:trace>
  <inkml:trace contextRef="#ctx0" brushRef="#br0" timeOffset="14673.93">2180 1905 0,'21'0'63,"0"0"-48,22 0-15,-22 0 0,0 0 16,21 0-16,1 0 0,-1 21 16,0-21-16,22 0 0,-22 0 0,128 21 15,-1-21 1,-106 0-16,1 0 15,-1 0-15,1 0 0,84 0 16,-84 0-16,20 0 0,22 0 16,-21 0-16,21 0 0,-1 0 15,425-42 1,-234 42-16,-148-21 16,148 21-16,-147 0 0,-1 0 15,0 0-15,-21 0 0,21 0 16,-21 0-16,296-21 15,-274 21-15,168 0 16,1-21-16,-170 21 0,21 0 16,0 0-16,170-22 15,-170 1-15,1 21 0,-1 0 0,0-21 16,-20 21-16,189 0 16,-190-21-16,22 21 0,-1 0 0,0-21 15,-20 21-15,486-21 16,-466-1-16,148 22 15,-168 0-15,-1-21 16,21 21-16,-21-21 0,0 21 0,1 0 16,-1-21-16,0 21 0,0 0 0,0 0 15,0-21-15,22 21 0,126-21 16,-169 21-16,21 0 0,297-22 31,-170 1-31,-127 21 0,0 0 0,-21 0 16,21-21-16,1 21 0,-1 0 0,0-21 15,0 21-15,0 0 16,-21 0-16,148 0 0,-126 0 16,-22-21-16,148 21 0,-127 0 15,-21 0-15,21 0 0,-21 0 16,21 0-16,-21 0 0,21-21 16,-21 21-16,0 0 0,22 0 0,253 0 15,0 0 1,-148 0-1,-127 0-15,-21 0 0,148 0 16,-127 0-16,-21 0 0,21 0 16,84 0-16,-84 0 15,191 0-15,-43 0 16,-190 0-16,-1 0 16,1 0-16,-22 0 0,1 0 15,148 0 1,-170 0-16,0 0 0,-21 0 15,1-22-15,-1 22 0,0 0 0,0 0 16,-42 0 15,0 0-31,0 0 0,-1 0 16,1 0-16</inkml:trace>
  <inkml:trace contextRef="#ctx0" brushRef="#br0" timeOffset="14794.87">21251 1545 0,'0'0'0,"-42"21"16,42 1 0,0-1-1,-21-21-15,0 21 16,-1-21-16,1 21 0</inkml:trace>
  <inkml:trace contextRef="#ctx0" brushRef="#br0" timeOffset="84472.34">571 3916 0,'22'0'16,"-22"-21"15,21 21-31,-21-21 16,21 21-16,-21-22 16,0 1-16,0 0 15,0 0-15,21 0 16,-21 0-16,0-1 15,21 22-15,-21-21 16,0 0 0,0 42 31,0 0-47,0 1 15,-21-1-15,0 0 0,0 0 16,21 0-16,-21 0 0,-1 1 0,22 20 15,-21-21-15,-42 85 16,20-21-16,22-43 16,-42 43-16,42-64 15,-1 21-15,1 0 0,-21 1 16,21-22-16,0 21 0,-43 22 16,1 42-1,41-85-15,1 0 0,0 0 16,0 21-16,21-20 0,0 20 15,0 0 1,0-21 0,0-42 15,0 0-31,0 0 16,21 0-16,0-22 15,0 22-15,22-21 16,-22 0-16</inkml:trace>
  <inkml:trace contextRef="#ctx0" brushRef="#br0" timeOffset="85241.88">868 3852 0,'0'0'0,"0"-21"0,0 0 0,21 21 16,-21-21-16,0 0 16,21 0 15,-21-1-31,0 1 31,0 42 32,0 1-63,0-1 15,-21 0 1,0 21-16,0-21 0,21 1 0,-22 20 15,1 0-15,0 1 0,-21 41 16,21-20-16,-1-22 16,1 0-16,0 1 0,0-1 0,-21 43 15,-1-43-15,22-21 16,0 22-16,0-1 0,-22-21 0,1 43 16,21-43-16,-43 21 15,43 0-15,0-20 16,-21 20-1,21 0-15,21-21 16,-22-21-16,22 22 16,0-1 46,22-21 79,-22-21-126,21-1-15,0 1 0,-21 0 16,21 21-16</inkml:trace>
  <inkml:trace contextRef="#ctx0" brushRef="#br0" timeOffset="87462.19">1228 4191 0,'21'0'0,"-21"-21"15,0 0 1,0 0-1,0-1 1,0 1-16,0 0 16,0 0-16,0 0 15,-21 21 1,-1 0-16,1 0 16,0 0-16,0 0 15,0 0-15,0 21 0,-1 0 16,1 0-16,0 0 0,0 22 0,0 41 15,-22-20 1,22-22-16,21 1 0,-21 41 16,0-41-16,21-1 15,0 0-15,0 1 0,0-1 16,0-21-16,0 0 16,0 0-16,21 1 0,0-1 15,0 0-15,43-21 16,-43 0-1,21-21-15,-20 21 0,-1-21 16,0-1-16,42 1 16,22-42-1,-64 42-15,0-22 0,22 22 16,-22 0-16,-21 0 0,42-64 16,-42 43-1,0 21-15,0-1 0,0 1 16,0 42 15,0 1-15,0-1-16,0 0 0,0 0 15,-21 21-15,21-20 0,0-1 16,-21 0-16,21 0 0,0 0 0,0 0 16,0 1-16,0-1 0,0 0 15,0 0 1,21-21-16,0 0 0,0 0 15,1 0-15,-1 0 0,0 0 16,42-21 0,-20-21-16,-22 20 15,-21-41-15,21 42 16,0 0-16,-21-1 0,0-20 16,21-21-1,1 41-15,-22 1 16,0 0-16,0 0 0,0 42 47,0 0-47,0 0 15,0 1-15,0-1 0,0 0 16,0 0-16,0 0 0,0 0 0,0 1 16,0-1-16,0 0 0,0 0 15,0 21 1,0 1-16,0-22 15,21-21-15,0 0 0,-21 21 16,21-21-16,0 0 16,0 0-16,1 0 0,-1 0 15,0-42 1,21-1 0,-21 22-16,-21 0 15,0 0-15,0 0 0,22 0 0,-22-22 16,21-20-1,-21 42-15,0-1 0,0 1 16,0 0-16,0 0 16,-21 21-1,-1 21 1,1 0 0,21 0-16,0 1 15,0-1 1,21-21-1,1 0 1,-1-21-16,0 21 16,-21-22-16,21 1 0,0 21 15,0-21 1,1 0-16,-1 21 16,-21 21 15,0 0-16,0 0-15,0 1 0,0-1 16,0 0-16,0 0 0,0 0 16,0 0-16,0 1 0,0-1 0,0 0 15,0 0-15,0 0 16,0 0-16,21-21 0,-21 22 0,0-1 16,21-21-1,-21 21-15,21-21 0,0 0 16,1 0-16,-1 0 15,0 0-15,0 0 0,0-21 16,0 21-16,1-21 0,-1-1 16,0 1-16,0 21 15,-21-21-15,0 0 0,42 0 16,-42 0-16,0-1 16,0 1-16,0 0 0,0 0 0,0-21 15,0 20-15,0 1 0,-21 21 16,0 0-1,0 0 1,21 21-16,0 1 16,21-22 15,0 0-15,0 0-16,1 0 15,-22-22-15,21 22 0,0-21 0,0 0 16,0 0-1,0 0 1,1 21-16,-22 21 47,0 0-47,0 0 0,0 0 0,0 1 16,0-1-16,0 0 0,0 0 15,0 0-15,-22 22 16,1-22-16,21 0 0,0 0 0,0 0 15,0 0-15,0 1 16,0-1 0,0 0-1,21-21-15,1 0 16,-1 0 0,0-21-1,-21 0 1,0-1-16</inkml:trace>
  <inkml:trace contextRef="#ctx0" brushRef="#br0" timeOffset="87898.95">3006 4445 0,'0'0'0,"21"0"47,0-21-32,0 21-15,0-21 0,0 21 0,-21-21 16,22 21-16,-1-22 0,21 1 16,-42 0-16,21 0 15,-21 0 1,-21 21-1,0 0 1,0 0-16,0 0 0,-1 0 16,1 21-16,21 0 0,0 0 15,-21 0-15,21 1 0,-21-1 16,21 0-16,0 0 0,0 0 16,0 0-16,0 1 0,0-1 0,0 0 0,0 0 15,21 0 1,0-21-1,0 0-15,1 0 16,-1 0-16,0 0 0,0-21 16,0 21-16,0-21 0</inkml:trace>
  <inkml:trace contextRef="#ctx0" brushRef="#br0" timeOffset="88410.65">3492 4233 0,'0'22'31,"0"-1"-31,0 0 16,0 0-16,0 0 0,0 0 16,0 1-16,0-1 0,0 0 15,0 0-15,-42 21 16,42-20-16,0-1 0,0 0 15,0 0 1,-21-21-16,0-21 47,21 0-47,0 0 16,0-1-16,0-20 15,0 21-15,0 0 0,0 0 0,21-22 16,0 22-16,0-21 15,0 21-15,43-22 0,-43 22 16,0 0-16,22 0 0,-22 21 0,0 0 16,0 0-16,43 0 15,-43 63 1,0-42-16,-21 22 0,0-22 0,0 0 16,0 21-16,0-20 0,0-1 15,0 0-15,21 21 0,-21-21 0,0 1 16,0-1-16,0 0 0,0 0 15,0 0-15,0-42 47,0 0-47,0 0 16</inkml:trace>
  <inkml:trace contextRef="#ctx0" brushRef="#br0" timeOffset="88758.45">4170 3704 0,'0'0'0,"0"-21"0,0 42 47,0 0-47,0 1 15,-21 20-15,21-21 0,0 21 0,-22 1 16,22-1-16,0 22 0,-21-22 0,0 21 16,21-20-16,-21-1 0,21 0 15,0 1-15,-21-1 0,21 0 0,-21 22 16,21-1 0,0-41-16,0-1 15,0 0-15,21-21 31,0 0-31,0-21 16,-21 0-16,21 21 0,0-22 0,-21 1 16</inkml:trace>
  <inkml:trace contextRef="#ctx0" brushRef="#br0" timeOffset="88978.33">4022 4128 0,'0'0'0,"-22"0"0,1 0 16,21-22 0,21 22-1,1 0 1,-1 0-16,0 0 0,0 0 0,0 0 16,0 0-16,1 0 15,-1 0-15,-21-21 16,21 21-16</inkml:trace>
  <inkml:trace contextRef="#ctx0" brushRef="#br0" timeOffset="89906.8">4572 3937 0,'-21'0'0,"0"21"15,21 0 1,0 1-16,21-22 16,0 0-1,0 0-15,0 0 0,0 0 16,64 0 0,-21 0-16,-43-22 0,85-20 15,-85 42-15,0-21 16,21 0-16,-42 0 0,0-1 15,0-20 1,0-21 0,-21 41-16,0 22 15,0 0-15,-22 0 0,22 0 16,-21 0-16,-64 43 16,21 20-1,64-42-15,0 22 0,21-1 16,0-21-16,0 22 0,0-22 15,0 0-15,42 21 16,-20-21-16,-1-21 0,0 22 0,0-22 16,21 0-16,-20 21 0,41-21 15,-42 21-15,0-21 16,1 0 0,-44 0 15,-20 0-31,21 0 0,0 0 15,-22 0-15,1 21 0,21 0 0,-21 0 16,-22 1-16,43 20 16,0-21-16,-22 43 0,22-43 15,0 0-15,0 42 0,21-41 16,0-1-16,0 21 16,0-21-16,0 0 15,0 1-15,21-1 0,0-21 0,0 0 16,1 0-16,-1 0 0,63 0 15,22-21 1,-85-1-16,22 22 0,-22-21 16,21 0-16,1 0 0,-22 0 15,42-43-15,-20 22 0</inkml:trace>
  <inkml:trace contextRef="#ctx0" brushRef="#br0" timeOffset="90206.63">5334 3662 0,'0'0'0,"0"-21"16,0 0-16,0-1 16,0 1-16,0 42 31,-21 1-31,21-1 0,0 21 16,0 0-16,0 1 0,0-1 0,-21 0 15,-1 22-15,22-1 0,-21-20 16,0 20-16,21 1 0,-63 126 15,41-105 1,1-43-16,21-21 0,0 1 16,0-1-16,0 0 0,-21 0 15,21 0-15,21-21 32,0 0-32,1-21 15,-1 0-15,-21 0 0,21 0 16</inkml:trace>
  <inkml:trace contextRef="#ctx0" brushRef="#br0" timeOffset="90590.41">5270 4403 0,'0'21'15,"22"-21"-15,-1 0 16,0 0-16,0 0 0,0 0 15,22 0 1,-22-21-16,0 21 0,0-21 0,0-1 16,0 1-16,1 21 15,-22-21-15,21-21 0,-21-1 16,0 22-16,-21 21 16,-1 0-1,1 0-15,0 0 0,0 21 16,0-21-16,0 22 15,-1 62 1,22-63-16,-21 22 0,21-1 16,0-21-16,0 0 0,0 1 15,0-1-15,0 0 16,21-21-16,22 0 16,-22 0-16,0 0 0,0 0 15,0 0-15,1 0 0,20 0 16,-21-21-16,0 0 0,0 21 0</inkml:trace>
  <inkml:trace contextRef="#ctx0" brushRef="#br0" timeOffset="91295.02">5800 4233 0,'0'22'31,"0"-1"-15,0 0-16,0 0 0,0 0 15,0 0-15,-22 22 16,1 20-16,21-42 16,0 1-16,0-1 15,0 0-15,0-42 47,0 0-31,0-1-16,0 1 0,0 0 0,0-21 15,0 21-15,0-1 16,0-20-16,43-43 16,-22 64-16,0 0 0,0 0 15,0 0-15,0 0 16,1 21-16,-1 0 0,0 0 16,-21 21-16,21 0 0,0 0 15,-21 21-15,0-20 0,0-1 16,0 0-16,0 42 15,0 22-15,0-64 0,0 0 16,0 1-16,0-1 16,0 0-1,0-42 17,0 0-17,0-1-15,21 1 0,-21 0 16,22-21-16,-22 21 0,21-1 15,-21 1-15,21 0 0,0-21 0,-21 21 16,21-1-16,0 1 0,1 21 0,-1-21 16,0 0-16,21 21 15,-21 0-15,1 0 0,-1 0 16,0 0-16,-21 21 0,0 0 16,21 22-16,0-22 15,-21 42-15,0-42 0,0 1 16,0 20-16,0-21 15,0 0-15,0 0 0,-21 22 16,0-22-16,21-42 47</inkml:trace>
  <inkml:trace contextRef="#ctx0" brushRef="#br0" timeOffset="91720.78">6604 4403 0,'21'0'46,"0"0"-46,0 0 16,1-21-16,-1 21 0,0-22 0,0 22 16,0-21-16,0 0 0,1 0 15,-22 0-15,21 0 16,-21-1-16,0 1 0,0 0 16,0 0-16,-21 21 15,-1 0-15,1 0 0,0 0 0,0 0 16,0 0-16,0 21 0,-22 21 15,22-20-15,21-1 0,-21 0 0,0 0 16,21 21-16,-21 1 16,21-22-16,0 0 0,0 0 15,0 0-15,0 1 0,0-1 0,0 0 16,21-21-16,0 0 0,21 0 16,-21 0-16,22 0 15,-22 0-15,0 0 0,0 0 0,0 0 16,22 0-16,-22-21 0</inkml:trace>
  <inkml:trace contextRef="#ctx0" brushRef="#br0" timeOffset="92246.47">7070 4233 0,'0'0'16,"0"-21"-16,-22 42 46,22 1-30,0-1-16,0 0 0,-21 0 0,0 0 16,21 0-16,0 1 0,0-1 15,0 0-15,0 0 0,-21 0 16,21 22-16,-21-22 16,21 0-1,-21-21 1,-1 0-1,22-21 1,0 0 0,0-1-16,0 1 0,0 0 15,22 0-15,-1-21 0,0 20 0,-21 1 16,21-21-16,21 21 0,-20-22 16,-1 22-16,42-21 15,-42 21-15,22 0 0,41-1 16,-62 22-16,20-21 0,-21 21 0,0 0 15,0 0-15,1 21 0,-22 1 0,21 20 16,-21 0-16,0-21 16,0 22-16,-21-22 0,-1 21 0,1-21 15,0 22-15,0-22 0,21 0 0,-42 43 16,20-22 0,22-21-16,0 0 15,22-21 16,-1-21-31,0 21 16,-21-21-16,21 0 0</inkml:trace>
  <inkml:trace contextRef="#ctx0" brushRef="#br0" timeOffset="92606.27">7959 3662 0,'0'0'0,"0"21"32,-22 0-32,22 0 0,-21 1 15,21-1-15,-42 85 16,21-64-16,0 0 0,-1 1 15,1 62-15,0-62 16,0-1-16,0 43 0,21-43 0,0 0 16,0 43-1,0-21 1,0-43-16,0 0 0,21-21 31,0 0-31,0 0 0,0 0 16,1 0-16,-1-21 0,-21 0 15,21-1-15</inkml:trace>
  <inkml:trace contextRef="#ctx0" brushRef="#br0" timeOffset="92850.14">7747 4085 0,'21'0'31,"0"0"-31,0 0 16,1 0-16,20 0 0,0-21 15,22 21-15,-43 0 16,0 0-16,21 0 0,-20 0 16,-22-21-16,21 21 15,-21-21 1</inkml:trace>
  <inkml:trace contextRef="#ctx0" brushRef="#br0" timeOffset="93522.14">8742 3154 0,'-21'-21'0,"42"42"0,-64-63 0,22 42 16,21-22 0,0 1-1,21 21-15,22 0 0,-22 0 16,21 0-16,-21 0 0,64 0 16,-21 0-16,-22 0 0,0 0 15,1 0-15,-1 0 0,0 0 16,1 0-16,20 0 15,-42 0-15,-42 0 32,0 0-32,0 0 0,-22 0 0,1 0 15,21 0-15</inkml:trace>
  <inkml:trace contextRef="#ctx0" brushRef="#br0" timeOffset="94017.91">8699 3090 0,'0'0'16,"-21"0"-16,0-21 15,0 21 1,0 0 0,21 21-16,-21 1 15,21-1-15,0 0 16,-22 21-16,1-21 0,21 22 0,-21-1 15,21 0-15,-21 1 0,21-1 16,-42 106-16,42-105 16,-43 62-16,43-41 0,-21-22 15,21 22-15,-42 42 16,-1 84 0,43-148-16,0 22 0,-21-1 0,0 1 15,21-1-15,0-20 0,0 20 0,-21 1 16,21-1-16,-21 85 15,0-84-15,21-1 0,0 1 0,0-1 16,-22-20-16,22 20 0,0 85 16,0-42-1,22-85-15,-1 1 0,0 20 16,0-42-16,0 21 0,22 0 16,20-21-16,-42 0 0,64 0 15,-64 0-15,21 0 16,22-21-16,-43 21 0,21-21 15,-20 0-15,41 0 16,22-43-16,-64 43 16,0 0-16,21-43 0,-20 22 15</inkml:trace>
  <inkml:trace contextRef="#ctx0" brushRef="#br0" timeOffset="95238.22">9461 4170 0,'0'-21'16,"0"0"0,0-1-16,0 1 15,0 0-15,0 0 16,0 0-16,-21 0 15,0-1-15,0 1 16,0 21 0,0 0-16,-1 0 0,1 0 15,0 0-15,0 21 0,0 1 16,0-1-16,-22 21 16,-20 64-16,42-64 0,-1 22 15,22-43-15,-21 21 16,21-21-16,0 1 0,0-1 0,0 0 15,0 21 1,21-42 0,22 0-16,-22 0 15,0 0-15,21-42 0,-20 42 16,-1-21-16,0 0 0,21-22 16,22-41-1,-43 62-15,0 1 0,-21 0 16,0-21-16,21 21 0,0-22 15,-21 64 32,0 1-47,-21-1 16,21 0-16,0 0 0,-21 0 0,21 0 16,0 1-16,0 20 0,0-21 15,0 0-15,0 22 16,21-22-16,0 0 0,1 0 15,20-21-15,0 0 0,-21 0 16,1 0-16,41 0 16,1 0-16,-22 0 0,-21-21 15,64-21-15,-64 20 16,0 1-16,21-42 16,-20-43-1,-22 64-15,0-1 0,0 1 0,0 21 16,0-22-16,0 1 0,0 0 0,0-22 15,-64-20 1,43 62-16,-21-20 16,20 21-16,1 21 0,-85-42 15,85 42-15,-63 0 16,62 0-16,-62 0 16,41 21-16,1 0 0,0-21 15,-1 21-15,1 0 0,21 0 0,-64 43 16,43-43-16,0 0 15,-22 43-15,22-22 16,-1-21-16,22 22 0,-21-1 0,21 0 16,-43 85-1,43-84-15,-21 41 0,42-63 16,0 22-16,0-1 0,0-21 16,0 22-16,0-22 0,0 42 15,21-42-15,42 22 16,-41-22-16,-1 0 0,21 0 15,-21-21-15,22 21 0,-1-21 0,21 22 16,-20-22-16,41 0 16,-41 0-16,20 0 15,-20 0-15,-1 0 0,-21-22 0,64 1 16,-22 0 0,-42 21-16,-21-21 0,22 21 15,-1 0-15,-21-21 16,21 0-16,-21-1 15,0 1-15</inkml:trace>
  <inkml:trace contextRef="#ctx0" brushRef="#br0" timeOffset="96262.65">10372 3895 0,'0'-21'31,"-22"21"0,1 21-31,21 21 0,-21-21 0,21 22 16,0-22-16,0 21 0,-21 0 15,21 1-15,-21-1 0,0 64 16,-22 0 0,22-85-16,21 0 0,0 0 15,-21-21 1,21 21-16,0-42 47,0 0-47,0 0 15,0 0-15,0 0 0,21-22 16,0 22-16,-21 0 0,21-21 16,1 20-16,-1-62 15,0 63-15,0-64 16,0 43-16,22-22 0,-22 43 16,0 0-16,0 0 0,64-43 15,-1 43 1,-20 21-1,-43 0-15,0 21 0,22 21 16,-22-20-16,-21 20 0,0-21 16,0 21-16,0 85 15,0-84-15,0-1 0,0 0 16,0 1-16,-21-22 0,21 21 0,-22-21 16,22 1-16,-21-1 0,21 0 15,0 0-15,0 0 0,0 0 16,-21-21-1,0 0 1,21-21 0,-21 0-16</inkml:trace>
  <inkml:trace contextRef="#ctx0" brushRef="#br0" timeOffset="96489.51">10350 4233 0,'22'0'32,"-1"0"-32,0 0 15,0 0-15,0 0 0,0 0 0,22-21 16,20 21-16,43-21 16,-85 21-16,43 0 15,-43 0-15,-21-21 16,21 21-16,-21-21 15</inkml:trace>
  <inkml:trace contextRef="#ctx0" brushRef="#br0" timeOffset="96786.1">11155 3874 0,'0'21'31,"0"0"-31,0 0 0,-21 0 16,21 22-16,0-1 0,-22-21 0,1 21 16,0 1-16,21-1 0,-21 0 15,-21 22-15,20-22 16,1 1-16,21-1 0,-21-21 15,21 21-15,0-20 16,0-44 31</inkml:trace>
  <inkml:trace contextRef="#ctx0" brushRef="#br0" timeOffset="97069.93">11091 3979 0,'0'0'0,"21"-21"0,-21 0 16,0 0-16,22 21 15,-1 0 1,0 0-16,-21 21 0,21 0 16,0 22-16,0-22 15,1 21-15,-1-21 0,-21 22 0,21-1 16,0-21-16,-21 21 0,0 1 0,21-22 15,0 42-15,-21-41 16,22 20-16,-22-21 16,0 0-16,21-21 0,-21 21 15,21-21 1,0 0 0,-21-21-16,0 0 0,0 0 0,0 0 15</inkml:trace>
  <inkml:trace contextRef="#ctx0" brushRef="#br0" timeOffset="97348.77">11620 3768 0,'0'21'15,"0"0"1,0 0-16,-21 43 15,-21 63-15,21-85 16,21 22-16,-21-22 0,-1 0 0,1 1 16,21-1-16,-21-21 0,0 21 15,21-20-15,0 20 0,-21-21 0,21 0 16,-21 0-16,21 1 16,21-22-1,0 0 1,0 0-16,0-22 0,0 1 15</inkml:trace>
  <inkml:trace contextRef="#ctx0" brushRef="#br0" timeOffset="97698.08">12107 4022 0,'-21'0'16,"42"0"15,0 0-31,1 0 0,-1 0 0,0 0 15,0 0-15,21 0 0,-20 0 0,-1 0 16,0 0-16,0 0 0,21 0 16,-20 0-16,-1 0 0,21 0 15,-63 0 32,0 21-47</inkml:trace>
  <inkml:trace contextRef="#ctx0" brushRef="#br0" timeOffset="97928.95">12044 4212 0,'0'0'0,"0"21"15,21-21 1,0 22-1,0-22-15,0 0 0,1 0 16,-1 0-16,0 0 0,0 0 0,0 0 16,22 0-16,-1 0 15,-21 0-15,0 0 0,0-22 16,1 22-16</inkml:trace>
  <inkml:trace contextRef="#ctx0" brushRef="#br0" timeOffset="98381.29">12806 3323 0,'0'0'0,"-21"0"16,21 21-16,-22 1 15,22-1-15,0 0 16,0 0-16,0 0 16,0 0-1,22-21 1,-1 0-16,0 0 15,0-21-15,-21 0 16,21 21-16,-21-21 16,0 0-16,0-22 0,0 22 15,-21 21 1,0 0-16,0 0 0,0 21 16,-1 22-1,1-22-15,21 0 0,0 21 0,0-20 16,0 20-16,0-21 0,0 0 0,0 22 15,0-22-15,0 21 16,0-21-16,0 0 0,21 1 16</inkml:trace>
  <inkml:trace contextRef="#ctx0" brushRef="#br0" timeOffset="98799.06">13335 3831 0,'0'0'0,"0"21"32,0 1-17,0-1-15,0 0 0,0 0 0,-21 0 16,0 22-16,-1-22 16,22 21-16,-42 22 0,-21 41 15,41-83-15,1 20 16,0-21-16,0 0 0,0 0 15,0 1-15,21-1 0,0 0 0,0 0 16,0 0 0,21-42 15,-21 0-31,21 0 0,0 21 0</inkml:trace>
  <inkml:trace contextRef="#ctx0" brushRef="#br0" timeOffset="99110.99">13377 3810 0,'21'-21'15,"-42"42"-15,64-42 16,-22 21-16,0 0 16,0 21-16,0 0 0,-21 0 15,0 1-15,21-1 0,-21 0 16,22 21-16,-22 1 0,0-1 0,0 0 15,0 64 1,0-21-16,0-64 16,0 21-16,0-21 0,0 1 0,0-1 0,0 0 15,0 0-15,0 0 16,0 0-16,-22-42 47,22 0-32,-21 0-15,0 21 0</inkml:trace>
  <inkml:trace contextRef="#ctx0" brushRef="#br0" timeOffset="99349.85">13081 4297 0,'21'0'31,"0"0"-15,0 0-16,22-21 0,-22 21 0,0 0 16,0 0-16,0 0 0,43 0 15,-22-21-15,-21 21 16,1 0-16,-1 0 0,0 0 0,-21-22 16,21 22-16,0 0 15,-21-21 1,0 0-16,21 21 0,1-21 15</inkml:trace>
  <inkml:trace contextRef="#ctx0" brushRef="#br0" timeOffset="99714.79">13843 3895 0,'0'-21'15,"21"21"1,-21 21-16,0 0 16,0 0-16,0 0 0,21 22 15,-21-22-15,21 0 0,-21 21 0,0-21 16,0 22-16,0-22 0,0 64 15,0-22 1,0-42 0,0 0-16,0 1 0,0-1 15,22-21-15,-1 0 32,0 0-17,-21-21-15,21-1 16,-21 1-16</inkml:trace>
  <inkml:trace contextRef="#ctx0" brushRef="#br0" timeOffset="99998.64">14330 3831 0,'0'0'0,"0"-21"15,0 42 16,0 0-31,-21-21 16,21 22-16,-22-1 0,1 21 16,0 22-16,-42 20 15,41-41-15,-20 20 16,21-42-16,21 22 0,-21-22 16,0 0-16,21 21 15,0-21 1,0-42-1,21 0 1</inkml:trace>
  <inkml:trace contextRef="#ctx0" brushRef="#br0" timeOffset="100555.32">14753 3725 0,'0'-21'31,"0"0"-16,0 0 1,21 21 0,0 0 15,-21 21-31,0 0 16,0 0-16,0 1 15,0-1-15,0 0 0,-21-21 16,21 21-16,-21 0 0,0-21 15,0 0 1,21-21 15,0 0-15,0 0-16,21 21 0,-21-21 0,42-22 16,-42 22-1,21 21-15,1 0 16,-22 21 15,0 0-31,0 1 0,0-1 16,0 0-16,0 0 0,0 0 0,0 0 15,0 1-15,-22-1 0,1 0 16,0 0-16,0 0 0,0 0 16</inkml:trace>
  <inkml:trace contextRef="#ctx0" brushRef="#br0" timeOffset="101698.67">14393 3006 0,'21'0'32,"22"0"-17,-22 0-15,0 0 0,21 0 0,1 0 16,-22 0-16,21-21 0,1 21 16,20 0-16,-21 0 0,1-22 15,63 22-15,-43-21 16,-42 21-16,0 0 15,22 0-15,-22-21 16,0 21 15,-21 21-31,0 0 16,0 1-16,0-1 0,0 0 16,0 0-16,0 21 0,0-20 15,0-1-15,0 21 0,0 0 16,0 1-16,0-1 0,0 0 15,0 1-15,-21-1 0,21 22 0,0-22 16,0 0-16,-21 1 0,0 41 16,21-41-16,-43 84 15,43-64-15,-21-21 0,0 43 16,21-43-16,0 1 16,-42 105-1,20-21-15,22-106 0,0 85 16,0-85-1,0 21-15,0-20 0,0-1 0,0 0 16,22 64 0,-22-43-1,-22 0-15,1-42 16,0 0-16,0 21 0,0-21 0,0 0 16,-1 0-16,-20 0 0,-21 0 15,20 0-15,-105-21 16,-21 21-1,126-21-15,1 21 0,21 0 16,-21-21-16,20 21 0,1 0 0,-21 0 16,42-21-1,0 0 1,0-1 0,21 22-1,0-21-15,-21 0 0</inkml:trace>
  <inkml:trace contextRef="#ctx0" brushRef="#br0" timeOffset="102503.86">15833 3450 0,'21'-21'0,"-42"42"0,63-63 0,-42 21 0,21 21 15,0-21-15,0-1 0,1 1 16,-1 0-16,0-21 0,0 21 15,-21-1-15,0 1 16,-21 21 15,0 21-31,0 22 16,-1-22-16,1 21 0,-21 1 0,21-1 16,0 0-16,-22 22 0,22-1 15,-85 107 1,85-107-16,-21 22 0,21-22 15,-22 22-15,1-22 0,0 22 0,-22 42 16,22-42-16,-85 105 16,84-126-16,1-1 15,0 1-15,-1-1 0,22 1 0,-106 126 16,85-105 0,42-64-1,0 0-15,0-42 31,0 0-31,0 0 0,21 0 16,43-106 0</inkml:trace>
  <inkml:trace contextRef="#ctx0" brushRef="#br0" timeOffset="104003.81">15769 4170 0,'0'21'31,"0"-42"-15,21 21 0,0-21-16,1 21 0,-22-21 15,21-1-15,0 22 0,21-42 16,-21 21-16,-21 0 0,22 0 15,-1-22-15,-21 22 0,21 0 0,-21-21 16,21-43 0,-21 64-16,0 0 0,0-1 15,0 1-15,0 0 0,-21 21 47,0 21-47,21 0 16,-21 1-16,-1 41 0,-20 22 15,21-22-15,21-20 16,-21 20-16,0 1 0,-1-22 0,1 21 16,0 64-1,0-63-15,-43 105 0,43-105 16,0-1-16,-21 64 0,21-63 16,21-1-16,-43 43 15,43 42 1,0-105-16,0-22 0,0 21 0,0-21 15,0 22-15,0-22 0,43 0 16,41-21 0,-63 0-16,22 0 0,20-42 15,-20 20-15,-1 1 0,-21 0 16,21 0-16,1-21 0,-22 20 16,64-105-16,-64-21 15,-21 106-15,0-22 16,0 1-16,-21 21 0,-1-22 15,1 22-15,-21-22 0,21 22 0,0 0 16,-64-64 0,43 63-1,20 22-15,1 21 0,0-21 0,21 0 32,21 21-17,0 0-15,1-21 0,-1 0 16,0 21-16,21-22 0,-21 22 15,43-42-15,21 0 16,-1-22 0,-63 43-16,1-21 0,20-1 15,0-20 1,-42 42-16,21 0 0,-21-1 16,0 1-16,0 42 31,-21 1-16,21-1-15,0 21 0,0-21 16,-21 0-16,21 43 16,-21-43-16,21 21 0,0-20 0,0-1 15,0 0-15,0 0 0,0 0 16,21-21-16,0 0 0,0 0 16,1 0-1,-1 0-15,0 0 0,0-21 0,0 0 0,0 21 16,1-21-16,20-22 15,-21 22-15,-21-42 16,0 42-16,0-1 0,0-20 0,0 21 16,0 0-16,0 0 0,-21 21 15,0-22-15,-43 22 16,43 0-16,0 0 0,0 0 16,0 0-16,-1 22 0,1-22 15,21 42-15,0-21 16,21-21 15,1 0-31,20 0 0</inkml:trace>
  <inkml:trace contextRef="#ctx0" brushRef="#br0" timeOffset="104290.64">16785 3556 0,'21'-42'15,"-21"21"-15,0 42 32,0 0-32,0 21 15,-21-21-15,21 22 0,-63 63 16,20 21 0,22-64-1,0-21-15,21 1 0,-21-1 0,0 0 16,-1-20-16,22 20 0,0-21 0,-21 0 15,21 22-15,0-22 16,0-42 15,0-1-31,21 1 0,-21 0 16,22 0-16</inkml:trace>
  <inkml:trace contextRef="#ctx0" brushRef="#br0" timeOffset="104566.59">16933 3471 0,'0'0'0,"0"22"15,0-1 1,0 0-16,0 42 0,0 1 16,0-22-16,-42 43 15,21-43-15,21 1 0,0-22 16,-21 21-16,-1 0 0,1 1 0,21-1 15,-21 43 1,0-22 0,21-42-16,0 1 15,21-22 1,-21-22 0,0 1-16,42-21 15</inkml:trace>
  <inkml:trace contextRef="#ctx0" brushRef="#br0" timeOffset="104973.36">17039 3895 0,'0'21'32,"-21"0"-32,0 0 0,0 0 15,-1 1-15,22-1 0,-21 0 16,21 21-16,-21 22 15,21-22-15,0-21 16,0 0-16,21-21 16,0 0-16,1 0 0,-1 0 15,42 0 1,22-42 0,-64 21-16,0 0 0,22-43 15,-22 22-15,-21 21 0,0-22 16,21 22-16,-21-21 0,0 21 0,-21-64 15,-22 43 1,22 42-16,0 0 0,0 0 16,-21 0-16,20 0 0,1 0 0,0 0 15,0 21-15,0 0 0,0-21 16,21 42-16,0-20 0,0 41 16,0-42-16,0 0 15,0 1-15,21-22 16,63 0-1</inkml:trace>
  <inkml:trace contextRef="#ctx0" brushRef="#br0" timeOffset="105537.07">17526 3810 0,'0'0'15,"0"21"1,-21 0-16,21 1 15,-21-1-15,21 0 0,-22 0 0,22 43 16,-42 20 0,42-63-16,-21 1 0,21-1 15,0 0-15,0 0 0,0 0 16,0 0-16,21-42 31,0 0-15,0 0-16,-21 0 0,22 0 15,-1-1-15,0 1 0,-21 0 0,21-21 16,0 21-16,0-22 16,1 22-16,-1 0 0,0 21 15,-21 21 1,0 0 0,0 0-16,21 1 0,-21-1 15,0 0-15,0 0 0,0 21 16,0-20-16,0-1 0,21 0 15,0 0-15,1-21 16,-1 0 0,0 0-16,0 0 0,0-21 15,-21 0-15,21 0 0,1-43 16,-22 43-16,21-43 16,-21 43-16,0-21 0,0 0 15,0 20-15,0 1 0,0 0 16,0 0-1,0 42 17,21-21-17,0 0 1</inkml:trace>
  <inkml:trace contextRef="#ctx0" brushRef="#br0" timeOffset="105822.56">18182 3789 0,'-63'85'16,"63"-64"-1,0 0-15,0 0 0,-22 0 16,1 22-16,21-22 0,-21-21 15,21 21-15,0 0 0,0 0 16,0 0-16,0-42 63,0 0-63,0 0 0,0 0 0,0 0 15</inkml:trace>
  <inkml:trace contextRef="#ctx0" brushRef="#br0" timeOffset="105995.47">18097 3662 0,'0'0'0,"0"-42"31,0 63 16,0 0-47,0 0 15</inkml:trace>
  <inkml:trace contextRef="#ctx0" brushRef="#br0" timeOffset="106550.15">18500 3789 0,'0'21'0,"0"0"15,0 0 1,0 1-16,-22-1 0,22 0 16,0 0-16,0 0 0,-21 0 15,0 22 1,21-22-16,0 0 0,-21-21 15,21 21-15,-21-42 47,21 0-47,0 0 16,0 0-16,0-1 0,0 1 16,21 0-16,0 0 0,0 0 15,0 0-15,1-1 0,-1-20 16,85-21-1,-85 63-15,21-22 0,22 1 16,-22 21-16,-21 0 0,21 0 16,1 0-16,-1 43 15,-42-22-15,0 0 0,0 21 16,0-21-16,0 1 0,0 62 31,-42-20-31,21-43 16,-1-21-16,22 21 15,-21-21 1,21-21 15,0 0-15,0 0-16,21 21 0,-21-22 16</inkml:trace>
  <inkml:trace contextRef="#ctx0" brushRef="#br0" timeOffset="107338.76">19494 3768 0,'0'0'0,"0"-21"15,0-1-15,0 1 16,0 0-16,-21 21 0,0 0 15,0 0-15,0 0 0,0 0 0,-1 0 16,-20 0-16,21 0 16,0 21-16,0 0 0,-1 1 0,-20-22 15,21 21-15,0 0 0,0 0 16,-1 21-16,1-20 0,0-1 16,0 0-16,21 42 15,0-41-15,0-1 0,0 0 16,21-21-16,0 21 15,0-21-15,1 0 0,-1 0 0,0 0 16,0 0-16,0 0 0,0-21 16,1 0-16,-1 21 0,0-21 0,0-22 15,21 22 1,-42 0-16,22 0 0,-1 0 16,-21-1-16,21 1 0,0 21 15,-21-21-15,-21 21 63,21 21-63,-21 0 0,21 1 15,0-1-15,-21 0 16,21 0-16,-22 21 0,1 1 16,21-1-16,0 0 0,-42 22 15,42-43-15,-21 21 0,21 1 16,0-1-16,-21 0 0,-1 64 15,1-21 1,21-43-16,0 1 0,-21-1 0,21 0 16,-21 1-16,21-1 0,0 0 0,-21 43 15,-22 42 1,43-85-16,0 1 0,-21-22 16,21 21-16,-21-21 0,21 0 15,-21 1-15,0 20 0,-22-21 16,22-21-16,0 0 15,0 0-15,0 0 16,0 0-16,-22 0 16,22 0-16,0 0 0,0 0 15,0-21-15,-1 21 0,22-21 16,0 0-16,0-1 0,0 1 16,0-21-1,0 21-15,0-22 0,22 22 16,-22-21-16</inkml:trace>
  <inkml:trace contextRef="#ctx0" brushRef="#br0" timeOffset="107630.33">19748 3958 0,'0'0'0,"0"-21"15,22 21 17,-1 0-32,0 0 0,0 0 15,0 0-15,0 0 0,1 0 16,-1 0-16,0 0 0,0 0 15,0 21-15,0-21 16</inkml:trace>
  <inkml:trace contextRef="#ctx0" brushRef="#br0" timeOffset="109062.44">19748 3916 0,'-21'0'15,"0"0"1,0 0 0,0 0 15,42 0 16,0 0-32,0 0-15,0 0 0,1 0 16,-1 0-16,21 0 16,-21 0-16,0 0 0,43 0 15,-43 0-15,0 0 0,0 0 16,1-21-16,-1 21 16,-42 0 15,-1 0-16,1 0-15,0 0 0,0 0 16,-21 0-16,20 21 0,1-21 16,0 0-16,0 0 0,0 0 15,21 21-15,-21-21 0,42 0 47,0 0-31,0 0-16,0 0 15,0 0-15,1 0 16,-1 0-16,0 0 0,0 0 0,-42 0 109,21-21-46,0 0-47</inkml:trace>
  <inkml:trace contextRef="#ctx0" brushRef="#br0" timeOffset="109814.01">20637 3641 0,'22'0'16,"-1"0"-16,0 0 15,0-21-15,0 21 16,0 0-16,1-22 0,-1 22 16,0-21-16,0 21 15,-21-21-15,0 0 16,-21 21-1,0 0-15,0 0 16,-1 0-16,-20 0 16,21 0-16,0 0 0,0 0 0,-1 21 15,1 0-15,0-21 0,-64 43 16,43-22 0,21 21-1,21-21 1,0 0-1,21-21-15,0 22 16,22-1 0,20 0-16,-42-21 15,22 0-15,-22 21 0,0-21 16,0 21-16,85 22 16,-85-22-1,0 0-15,-21 0 16,0 0-16,0 0 0,-21 1 15,0-22-15,0 0 16,-22 21-16,22-21 0,-42 0 16,20 0-16,22 0 0,-21 0 15,21 0-15,0 0 0,-22 0 0,22 0 16,0 0-16,0 0 0,0 0 0,-1 0 31,22-21-31,-21 21 0,42 0 110</inkml:trace>
  <inkml:trace contextRef="#ctx0" brushRef="#br0" timeOffset="112074.65">21082 3747 0,'0'-22'62,"0"1"-62,0 0 16,0 42 62,0 0-62,0 1-16,0-1 0,0 21 15,0-21-15,0 0 0,0 1 0,0-1 16,0 0-16,0 21 0,0-21 15,0 22-15,-21-22 16,21 0-16,0-42 63,0 0-63,0 0 0,0-1 15,0 1-15,0 0 0</inkml:trace>
  <inkml:trace contextRef="#ctx0" brushRef="#br0" timeOffset="112429.88">21145 3450 0,'-21'0'0,"42"0"62,1 0-62,-1 0 16,0 0-16,0 0 0,0 0 16,-21-21-1,0 0-15,-21 21 16,0-21-1,0 21 1,0 0 0,21 21-1,0 0-15,0 0 16,21-21 0</inkml:trace>
  <inkml:trace contextRef="#ctx0" brushRef="#br0" timeOffset="113114">21505 3239 0,'0'0'0,"0"-22"16,0-20-1,0 21-15,0 42 16,0 0-1,0 0-15,0 1 0,0 20 16,0 0-16,0 64 16,-21-64-16,21 1 0,0-1 15,0 0-15,-21 1 0,21-22 16,-21 21-16,21 1 0,0-22 0,0 21 0,-21 0 16,21-20-1,0-1-15,-22 0 0,22 0 0,0 0 16,0 0-16,0-42 62,0 0-62,0 0 16,0 0-16,0 0 0,0-1 16,0 1-16,22 0 15,-1 0-15,-21 0 0,63-22 16,-42 22-1,64 0 1,-64 21-16,0 0 0,43 0 16,-43 0-16,0 0 0,0 0 15,22 0-15,-22 0 0,0 21 0,0 0 16,0-21-16,-21 22 0,0-1 16,22 0-16,-22 0 0,0 0 0,0 22 15,0-22-15,0 0 0,0 0 16,-22 0-16,1 0 0,0-21 15,-21 43-15,21-43 16,-43 21-16,43-21 16,-21 21-16,20-21 0,1 21 0,0-21 0,0 0 15,-43 0 1,43 0-16,0 0 16,21-21-1,0 0 1,0 0-1,21 0-15,0-1 16</inkml:trace>
  <inkml:trace contextRef="#ctx0" brushRef="#br0" timeOffset="113725.66">22225 3196 0,'0'21'15,"0"1"-15,0-1 16,0 0-16,-21 42 15,21-20-15,-21-22 0,21 21 16,0 1-16,0-1 0,-22 0 0,1 22 16,0-1-1,21-20-15,0-22 0,-21 42 16,21-42-16,0 22 0,0-22 0,0 42 16,0-41-1,0-1-15,21-21 16,0 0-1,0 0-15,1 0 0,-1 0 16,21-43 0,22-20-1,-22-1-15,-21 43 16,-21 0-16,21 0 0,-21 0 0,21 21 16,-21 21 15,0 0-31,0 0 15,0 0-15,-21 1 0,0-1 16,21 0-16,-21 0 0,21 0 0,0 0 16,0 1-16,-21-22 15,21-22 32,0 1-31,0 0-16,0 0 15</inkml:trace>
  <inkml:trace contextRef="#ctx0" brushRef="#br0" timeOffset="113942.53">22479 3577 0,'0'-21'0,"0"-21"16,0 21 15,0 42 0,0 0-31,0 0 16,21 0-16,0-21 16,0 21-16,-21 1 15</inkml:trace>
  <inkml:trace contextRef="#ctx0" brushRef="#br0" timeOffset="114511.65">22796 3768 0,'0'-21'0,"0"-1"15,0 44 16,0-1-15,0 0-16,-21 0 16,21 0-16,0 22 15,-21-22-15,21 0 0,-21 21 16,21-21-16,0 1 0,-21-22 16,21 21-16,-21 0 15,21-42 32,0 0-47,0-1 0,0 1 16,0 0-16,0 0 0,21 21 15,0-21-15,0-22 0,0 22 16,0 0-16,1 0 0,-1 0 16,0 0-16,21-1 0,-21 1 0,22 21 15,-1-21-15,0 21 0,-20 0 16,-1 0-16,21 0 15,-21 0-15,0 21 0,1 0 16,-22 1-16,21-1 0,-21 0 16,0 0-16,0 0 0,0 64 15,-21-64 1,-1 0-16,1 0 16,21 1-16,-21-22 0,21 21 31,0-42 0,21-1-15</inkml:trace>
  <inkml:trace contextRef="#ctx0" brushRef="#br0" timeOffset="115443.13">23791 3789 0,'0'-21'0,"0"42"0,0-63 16,0 20-16,0 1 15,0 0-15,-21 0 0,0 21 16,0 0-16,0 0 16,-1 0-16,1 0 0,0 0 15,-21 21-15,21-21 0,-1 21 16,-41 22-16,42-22 0,0 0 15,-1 0-15,1 0 0,0 0 16,0 1-16,21 20 16,0-21-16,0 21 0,0-20 0,0-1 15,21 0-15,0-21 16,0 0-16,43 0 16,-43 0-16,0 0 15,0 0-15,43-42 0,-43 20 0,0 22 16,0-21-16,1 0 0,-22 0 15,42-21 1,-42 20-16,21 1 0,-21 0 0,0 0 16,21 21 15,-21 21-15,0 0-16,0 0 15,0 1-15,0 62 16,-21-41-16,0-22 15,21 21-15,-21 0 0,21 22 0,-21-22 16,-1 64-16,1-64 16,-21 64-16,42-63 0,0-1 15,-21 21-15,21-20 0,-21 20 16,21-20-16,-22 189 16,22-105-1,0-84-15,-21 63 16,0-64-16,21 0 0,0 43 0,0-43 15,0 1-15,0-1 0,0-21 16,0 21-16,0-20 0,0-1 0,0 0 16,0 0-16,0 0 15,-21-21 1,0-21-16,0 0 16,-1 21-16,1-21 0,-85-64 15,43 22 1,21 41-16,-1 1 0,-63-42 15,64 20-15,-21 1 16,-1 0-16,-21-43 0,-20-63 16,105 84-16,0 22 15,0-21-15,0 20 0,0-20 16,105-107 0,22 65-1,-84 83-15,-1 1 0,0 0 0,1 0 16,-1 21-16,64-42 15,-43 20 1,-41 22-16,-1 0 0,21-21 16,-21 21-16,-42 0 47,0 0-32</inkml:trace>
  <inkml:trace contextRef="#ctx0" brushRef="#br0" timeOffset="120494.59">24469 3683 0,'-22'0'62,"22"21"-62,0 0 16,22-42 31,-22 0-31,0 0-16,0 0 15,0 0-15,0-1 16,0 1-1,-22 21 1,1 0-16,0 0 0,21 21 16,-21-21-16,0 22 0,21-1 15,-21-21-15,21 21 0,0 0 16,0 0 0,0 0-16,21-21 15,0 0 1,0 0-16,0 0 15,0 0-15,-21-21 16,0 0-16,22 21 0,-22-21 16,0 0-16,0 0 15,-22 21 1,1 0 0,0 21-16,21 0 15,0 0-15,0 0 16,0 0-1</inkml:trace>
  <inkml:trace contextRef="#ctx0" brushRef="#br0" timeOffset="121168.3">24384 4128 0,'0'0'16,"0"21"-16,0 0 16,0-42 77,0 0-77,-21 21 15,0 21-15,21 0-16,0 0 0,0 0 16,0 0-1,21-21 1,0 0-16,0 0 15,0-21 1,-21 0 0,0 0-16,0 0 0,0 0 15,0-1 1,-21 22 0,0 0-1,21 22-15,-21-22 0,21 21 16,0 0-16,0 0 0,0 0 15,21-21 17,0 0-17,-21-21-15,0 0 0,21 0 16,0 0-16</inkml:trace>
  <inkml:trace contextRef="#ctx0" brushRef="#br0" timeOffset="122023.26">24998 3556 0,'21'0'0,"-42"0"78,21 21-62,0 0-1,21 1 16,0-22-15,0 0 15,-21-22-31,0 1 16,-21 21 31,0 0-47,21 21 15,-21-21-15,0 22 16,21-1 0,21-21 15,0 0-31,0 0 16,0 0-1,-21-21 1,0-1-1,-21 22 1,0 0 0,21 22-1,-21-22 1,21 21-16,0 0 16,0 0-1,-21-21 48,21 21-48</inkml:trace>
  <inkml:trace contextRef="#ctx0" brushRef="#br0" timeOffset="123290.93">24828 4170 0,'22'0'0,"-22"21"79,-22-21-79,22 21 15,-21-21 1,21 21-16,-21-21 0,21 22 15,0-1 17,21-21-1,-21-21-15,0-1-1,0 1 1,0 0-16,0 42 47,-21 0-32,21 1-15,-21-22 16,21 21-16,0 0 16,21-21 15,0 0-16,0 0-15,-21-21 16,22 0-16,-22-1 16,0 1-16,0 0 15,0 0 1,-22 21 0,22 21-1,-21-21-15,21 21 16,-21 0-16,0 1 15,0-1-15,21 0 16,0 0-16,21-21 16,0 0-1,0 0-15,0 0 16,1-21-16,-1 0 16,0 21-16,-21-21 0,0-1 15,0 1 1,-21 21 15,0 0-31,-1 21 16,22 1-1,-21-1-15,21 0 16,-21-21-16,42 0 47,0 0-47,-21-21 15,22 21-15,-1 0 0,-21-21 16,0-1-16,21 22 16,-21-21-16,0 0 0,0 0 31,-21 21-15,0 21-1,-1-21-15,22 21 0,0 0 16,-21-21-16,21 22 15,0-44 32,21 1-31</inkml:trace>
  <inkml:trace contextRef="#ctx0" brushRef="#br0" timeOffset="124522.24">26098 3577 0,'22'0'0,"-1"0"0,0 0 15,0-21-15,-21 0 16,21 21-16,0 0 0,1-21 0,-1 21 16,0-21-16,21-1 0,-21 22 15,1-21-15,-1 0 0,0 0 16,-21 0-16,0 0 15,0-1-15,0 1 16,0 0-16,-21 21 16,0 0-16,-22 0 0,22 0 0,0 0 15,-21 0-15,-1 21 0,22 0 16,-21 1-16,-1-1 0,-20 21 16,42 0-16,-22-20 0,22-1 0,0 21 15,21-21-15,0 0 16,0 1-16,0-1 0,0 0 15,21 0-15,0-21 16,43 21-16,21 0 16,-64 1-16,21-22 15,-21 21-15,0-21 0,1 21 16,-1-21-16,21 42 16,-21-42-16,0 43 0,-21-22 15,0 0-15,0 0 0,-21 0 16,-63 22-1,20-22 1,22 0-16,-1-21 0,-41 0 16,41 0-16,22 0 0,-21 0 0,0 0 15,-1-21 1,22 21-16,0-21 0,-21-22 16,42 22-16,0 0 0,-22 21 15,22-21-15,0 0 0,0-1 16,22 22 15,-1 0-31,0 0 16,0 0-16,21 0 0,-20 0 15,-1 0-15</inkml:trace>
  <inkml:trace contextRef="#ctx0" brushRef="#br0" timeOffset="124826.22">26585 3725 0,'0'22'47,"0"-1"-47,0 0 0,-21 0 16,21 0-16,0 0 0,0 1 15,0-1-15,-21 0 0,21 0 16,0 0-16,-21 0 0,21 1 0,0-1 16,0 0-1,-21 0 1,21-42 15,0 0-31</inkml:trace>
  <inkml:trace contextRef="#ctx0" brushRef="#br0" timeOffset="125151.03">26670 3598 0,'0'0'0,"0"-21"0,-21 42 31,0-21-31,21 22 16,0-1-16,21-21 31,0 0-15,0 0-16,0 0 15,-21-21-15,21 21 0,-21-22 16,0 1 0,0 0-16,0 0 15,-21 21-15,0 0 0,0 0 16,0 0-1,21 21-15,0 0 16,21-21 15</inkml:trace>
  <inkml:trace contextRef="#ctx0" brushRef="#br0" timeOffset="125779.69">27136 3112 0,'0'0'0,"0"-22"0,21-20 31,-21 63-15,0 0-1,0 1-15,0-1 0,0 21 16,-21 0-16,21 1 0,-22-1 15,1 0-15,21 1 0,-21 20 0,21-20 16,-21-1-16,0 0 0,21 1 16,-21-1-16,-22 85 15,43-106-15,0 0 0,-21 22 16,21-22-16,-21 0 0,21 0 16,0 0-16,0-42 46,0 0-46,0 0 16,0 0-16,21-1 16,43-62-16,-43 63 15,0-22-15,0 22 0,0 0 16,85-64 0,-42 85-16,-43-21 15,0 21-15,0 0 0,21 0 0,-20 0 16,-1 21-16,21 0 15,-42 1-15,21-1 0,-21 21 16,0-21-16,0 0 0,0 43 0,0-43 16,0 0-16,-42 22 15,21-22-15,-22 0 0,1 0 16,21 0-16,-21-21 0,-1 21 16,1-21-16,21 0 0,-22 22 0,22-22 15,-21 0-15,21 0 0,0 0 0,-1 0 16,1 0-1,21-22-15,0 1 16,21 0 0,1 21-16,-1 0 15,0-21-15,0 21 0</inkml:trace>
  <inkml:trace contextRef="#ctx0" brushRef="#br0" timeOffset="126418.31">27453 3958 0,'0'0'0,"21"0"31,0 0-31,1 0 0,-1-21 0,0 0 16,0 21-16,-21-21 15,21 0-15,0-1 0,1-20 16,-1 21-16,-21 0 0,21-22 0,0 1 15,-21 21-15,21-21 0,0-107 16,22 44 0,-43 41-16,0 22 15,21-43-15,0 43 0,-21 21 16,0-1 0,0 22-1,0 43-15,0-22 16,0 0-16,0 21 0,-21 43 15,-21 42 1,42-85-16,-22 1 16,1-1-16,21 0 0,-21 1 0,21-1 15,0-21-15,-21 22 0,21-22 16,0 42-16,0-42 0,0 43 16,0-43-1,21-21-15,21 0 16,-20 0-16,-1 0 15,0 0-15,0 0 0,0-21 16,0 0-16,1 21 0,-1-21 0,0-1 16,21-20-16,-21 21 0,1 0 15,-1 0-15,-21-1 0,21 22 16,0-21 0,-21 42-16,0 1 15,0-1-15,0 0 0,0 0 16,0 0-16,-21 0 15,21 1-15,0-1 16,0-42 31</inkml:trace>
  <inkml:trace contextRef="#ctx0" brushRef="#br0" timeOffset="126610.2">28152 3450 0,'0'0'0,"-22"-21"0,1 21 15,21-21-15,-21 21 16,21 21 15,0 0-15,21-21-16,-21 21 15,21 1-15</inkml:trace>
  <inkml:trace contextRef="#ctx0" brushRef="#br0" timeOffset="127165.89">28363 3662 0,'0'0'0,"0"21"0,0 0 16,0 0 0,0 1-16,0-1 15,-21 0-15,21 0 0,0 0 16,0 0-16,-21 1 16,0 20-16,21-21 15,0 0-15,0 0 0,-21-21 0,21 22 16,-22-22-1,22-22 17,0 1-32,0 0 15,0 0-15,0-21 16,22 20-16,-1-20 0,0 21 0,0 0 16,0-22-16,0 22 0,64-63 15,-43 62 1,-20 1-16,-1 21 0,21 0 15,-21 0-15,0 0 0,1 0 0,-1 0 16,21 43-16,-21-22 16,-21 21-16,0-21 0,0 0 15,0 43-15,0-43 0,0 21 16,0 22 0,-21-1-16,0-41 15,21-1-15,0-42 63,0-1-63,0 1 15,0 0 1</inkml:trace>
  <inkml:trace contextRef="#ctx0" brushRef="#br0" timeOffset="128000.41">29316 3747 0,'21'-22'0,"-42"44"0,42-65 0,-21 22 15,21 0-15,-21 0 16,0 0-16,0-1 15,0 1-15,-21 0 16,0 21-16,0 0 16,-1 0-16,1 0 0,0 0 0,0 21 15,-64 43 1,64-43-16,-21 0 0,-1 21 16,22-20-16,0-1 0,21 63 15,0-62 1,0-1-16,21-21 15,0 0-15,1 0 0,20 0 16,-21 0-16,0 0 0,43-21 31,-22-22-31,-21 43 16,-21-42-16,21 21 16,1 0-16,-22-1 0,0 1 15,21 21-15,-21-21 16,0 42 15,-21-21-31,21 21 0,0 1 16,-22-1-16,22 0 0,-21 0 15,21 0-15,-21-21 0,0 43 16,21-1-16,-21-21 0,21 0 16,-21 0-16,-1 1 0,22 20 0,-21 43 15,0-1 1,0-41-16,21-1 0,0-21 15,0 21-15,0 1 0,0-1 16,0 0-16,0-20 0,0 20 0,0 0 16,0-21-16,0 22 0,0-1 0,0 0 15,-21 1-15,21-1 0,0 0 16,0-20-16,-21 20 0,21 0 0,0 1 16,-43 41-1,-20-20 1,42-43-16,-1-21 0,-41 0 15,42 0-15,-22 0 0,22 0 0,-21 0 16,21-21-16,-22 0 0,-41-43 16,20 22-1,43 21-15,0-1 0,0 1 16,0 0-16,21 0 0,-22 0 16,1 0-16,21-1 15,0 1-15,0 0 16,0-42-16,0-1 15,43 22 1,-22-1-16</inkml:trace>
  <inkml:trace contextRef="#ctx0" brushRef="#br0" timeOffset="128494.33">29676 2985 0,'0'0'0,"0"21"47,0 0-47,0 0 16,0 0-16,0 22 15,0-22-15,0 21 0,0 0 0,-22 1 16,1-1-16,0 22 15,0-22-15,0 0 0,-43 106 16,22-63 0,21-43-16,0 43 15,21-64-15,0 0 0,0 1 16,0-1-16,0 0 16,21-21-16,0 0 0,0 0 0,0 0 15,0 0-15,1 0 0,20-21 16,-21 0-16,0-1 0,22-20 15,-22 21-15,0 0 16</inkml:trace>
  <inkml:trace contextRef="#ctx0" brushRef="#br0" timeOffset="128726.26">29443 3493 0,'21'0'32,"0"-22"-32,0 22 0,0 0 15,1 0-15,41 0 16,-42 0-16,0-21 0,22 21 0,-22 0 16,21 0-16,-21 0 0,1 0 0,41 0 15,-21 0 1,-20 0-1</inkml:trace>
  <inkml:trace contextRef="#ctx0" brushRef="#br0" timeOffset="130230.3">30416 3683 0,'22'0'0,"-44"0"0,65-21 16,-22 21-16,0-21 15,-21 0-15,0-1 0,21 1 16,-21-21-16,0 21 16,0 0-16,0-22 15,-21 22-15,0 21 0,0 0 16,-22 0-16,22 0 0,-42 21 15,20-21-15,22 21 0,-21 1 16,0-1-16,20 21 0,-105 64 31,106-43-31,21-41 16,0 20-16,0-21 0,0 0 16,0 0-16,21 1 15,1-1-15,-1-21 0,0 0 16,21 0-16,-21 0 0,22 0 15,20-21 1,-42-1-16,1 22 0,20-21 16,-21 0-16,0 0 0,0 0 15,1 0-15,-1-1 0,-21-20 0,42 0 16,-21-43 0,0 64-16,-21 42 31,0 0-31,-21 0 15,0 1-15,21-1 0,0 21 16,-21-21-16,0 0 0,21 1 0,0 20 16,0-21-16,0 0 0,0 0 15,0 1-15,0-1 0,0 0 16,42 21 0,43-21-16,-64-21 15,21 0-15,85 0 16,0-21-1,-63 0-15,-1 0 16,-20-21-16,-1 20 0,64-83 16,-64 62-1,-21-41 1,-21 62-16,0 1 0,0 0 0,-21 21 16,0-21-16,0 21 15,-64 0-15,43 0 16,21 21-16,-22 0 0,1 0 15,0 1-15,20-1 0,1 0 16,0 0-16,0 0 16,0 22-16,21-22 0,0 0 0,0 42 31,0-41-31,21-1 16,21-21-16,-21 0 15,1 0-15,-1 0 0,0 0 0,0 0 16,0 0-16,43-21 15,-1-22 1,1-20 0,-43 63-16,0-21 0,0-1 15,-21 1-15,0 0 0,0 0 16,0 42 46,-21 0-62,0 0 16,0 1-16,0 41 16,-22-21-16,43-20 0,-63 83 15,42-83-15,21 20 16,-22-21-16,1 21 0,21 1 16,0 126-1,-21-84 1,21-64-16,0 21 0,-21 1 0,21-1 0,0-21 15,0 21-15,-21-20 16,21 20-16,-21 0 0,-1 64 16,22-64-16,0 43 15,-21-43-15,0 22 16,0-22-16,21-21 0,0 1 0,0 20 16,-21-21-16,21 0 0,0 0 15,0 1-15,0-1 0,0 0 16,-21-21-16,-1 0 15,1 0-15,0 0 16,0-21-16,0 21 0,0-21 16,-1-1-16,1 1 0,0 0 0,0-21 15,0 21-15,21-22 16,-21-41-16,-1 41 0,22 1 16,0 0-16,0-22 0,0 22 15,0-22-15,22-42 0,-1 64 16,0-21-16,0 20 0,21-20 15,-20 20-15,62-126 16,-41 84 0,-22 43-16,0 0 0,0-1 15,0 22-15,0 0 0,-21 0 0,22 21 16,-22-21-16,21 21 16</inkml:trace>
  <inkml:trace contextRef="#ctx0" brushRef="#br0" timeOffset="130406.2">30924 4064 0,'0'0'0,"0"21"0,-21-21 16,21 21-1,-21-21 1,21 22 0,-21-22-16,0 21 15</inkml:trace>
  <inkml:trace contextRef="#ctx0" brushRef="#br0" timeOffset="132047.63">21272 5694 0,'-42'0'16,"21"-21"-16,42 0 31,0 21-31,0 0 16,1 0-16,20 0 0,43 0 15,-43 0-15,43 0 16,-22 0-16,-21 0 0,1 0 0,-22 0 15,21 0-15,-21 0 0,1 0 16,-22 21 0,-22-21-1,1 0-15,-21 21 0,21-21 16,-22 0-16,22 0 0</inkml:trace>
  <inkml:trace contextRef="#ctx0" brushRef="#br0" timeOffset="132665.92">21209 5715 0,'-21'0'0,"21"-21"15,-21 21 17,-1 0-1,1 21-16,21 0-15,-21 0 0,21 1 16,0-1-16,0 0 0,0 0 16,-21 21-16,21-20 0,-21 41 15,21-42-15,-21 0 0,21 22 16,-43 20 0,1 43-16,21-64 0,0 1 15,21-1-15,0 0 0,-22 1 16,22-1-16,-21-21 0,21 22 15,0-1-15,0 85 16,0-106-16,0 21 0,0 1 16,0-22-16,0 21 0,0-21 0,0 43 15,-21 21 1,0-43-16,21-21 0,-21 43 16,21-22-16,0-21 0,0 21 15,0-20-15,0-1 0,0 21 0,0 43 16,42-64-1,22 21 1,-22-21-16,-21-21 16,43 0-16,-22 0 0,0 0 15,1 0-15,62 0 16,86 0 0,-128-21-16,128 0 0,-128 21 15,-20-21-15,63 0 16,-85 21-1,0 0-15,-21-21 0,0-1 16,0 1 0,0 0-1,0 0-15,0 0 16,0 0-16</inkml:trace>
  <inkml:trace contextRef="#ctx0" brushRef="#br0" timeOffset="133827">22606 6604 0,'0'-21'15,"0"0"1,0 0-1,0-1-15,0 1 16,0 0-16,-21 0 0,21 0 16,-21 21-16,21-21 15,-22-1-15,1 22 0,0 0 16,0 0-16,0 0 0,0 0 0,-1 0 16,1 0-16,0 22 15,0-1-15,0 0 0,-22 21 16,22 22-16,0-43 15,21 21-15,-21-21 0,21 1 0,0-1 16,0 0-16,0 42 16,0-41-1,0-1-15,21-21 16,0 0-16,0 0 16,1 0-1,-1 0-15,0-21 0,0 21 16,0-22-16,0 1 0,-21 0 0,43-21 15,-22 21-15,21-22 16,-21 22-16,1 0 0,-22 0 16,21 0-16,0-1 0,-21 1 0,21 21 15,0-42 1,-21 63 15,0 0-15,0 0-16,0 1 0,0-1 0,0 0 15,0 0-15,0 21 16,0-20-16,0-1 0,0 0 0,0 21 16,43 1-1,-22-43-15,0 0 0,-21 21 16,21-21-16,0 0 0,0 0 0,64 0 16,-21-43-1,-43 43-15,21-21 0,0-21 16,-20 21-16,-1-22 0,-21 1 15,21 0-15,-21-1 16,0-62 0,-21 41-16,0 22 0,-1 21 0,-41-43 15,21 43 1,-22-21-16,22 20 0,-1 22 16,-20 0-16,-106-21 15,126 21-15,-84 21 16,-21 22-16,106-22 15,-1 21-15,1-21 0,0 22 0,-1-1 16,22 0-16,-42 43 16,-1 84-1,43-126-15,21-1 0,0 0 0,0 1 16,0-1-16,0 0 0,0 1 16,21-1-16,43 22 15,-43-64-15,21 21 0,1 0 0,-22-21 16,21 0-16,0 0 0,22 0 15,-22 0-15,1 0 0,20 0 0,1-21 16,41 0-16,-62-1 0,-1 22 16,0-21-16,1 21 0,-22-21 15,0 21-15,0 0 0,0-21 0,1 0 16,-1 0 0,0-1-16,-21 1 15,0 0-15,0 0 0</inkml:trace>
  <inkml:trace contextRef="#ctx0" brushRef="#br0" timeOffset="134762.32">23749 6244 0,'0'-21'15,"0"42"-15,0-63 0,0 21 0,21 21 16,-21-21-16,0 42 31,0 0-15,0 0-16,0 21 0,-21-20 15,21 20-15,-21 0 0,21 1 0,-21 41 16,21-41-16,-22-1 0,1-21 16,21 21-16,-21-20 0,21 41 15,0-42-15,-21 0 16,21 1-16,0-44 31,0 1-15,0 0-16,0 0 15,0 0-15,0-22 0,0 22 0,21-21 16,0 0-16,22-85 16,-22 105-16,0-20 15,0 0-15,43-43 0,-43 64 16,0-21-16,21 20 0,-21 1 0,22 0 0,-22 0 15,21 21-15,1 0 16,-22 0-16,42 0 16,-42 21-16,1 0 0,-1 22 0,-21-22 15,0 0-15,21 21 0,-21 64 16,0-64-16,0 43 16,0-64-16,0 43 15,0-43-15,-21 0 0,21 0 16,0 0-16,0 1 0,-21-22 15,-1 0 1,1 0-16,0 0 16,0 0-16,0-22 0</inkml:trace>
  <inkml:trace contextRef="#ctx0" brushRef="#br0" timeOffset="134960.22">23707 6562 0,'21'-21'31,"0"21"-31,0 0 16,21 0-16,-20-22 0,20 22 15,-21-21-15,21 21 0,43-21 16,-43 21-16,-20 0 0,20-21 16,0 21-16,-21 0 0,1 0 0,20-21 15,-21 0-15,0 21 0,0-22 0,1 22 16</inkml:trace>
  <inkml:trace contextRef="#ctx0" brushRef="#br0" timeOffset="135210.07">24723 6160 0,'0'0'0,"0"-22"16,0 44-1,0-1-15,0 0 16,-22 0-16,22 21 0,-21-20 15,21 20-15,-21-21 0,21 85 16,-21-43 0,21-41-16,0 41 15,-21-42-15,21 0 0,0 1 16,0-1-16,0-42 31,0-1-15,0 1-16</inkml:trace>
  <inkml:trace contextRef="#ctx0" brushRef="#br0" timeOffset="135453.93">24701 6202 0,'22'-21'0,"-44"42"0,44-63 0,-22 20 0,21 1 16,0 21-16,0 0 0,0 0 16,0 21-16,1 1 15,-22-1-15,42 21 16,21 64-16,-41-85 15,-1 21-15,0-20 0,0 20 16,0-21-16,0 0 0,43 43 16,-22-22-1,-21-21-15,1-21 16,-22-21 0,21 0-16,-21 0 15,0 0-15,0-1 0</inkml:trace>
  <inkml:trace contextRef="#ctx0" brushRef="#br0" timeOffset="135685.79">25358 5990 0,'0'0'0,"21"-21"0,-21 0 0,0 0 16,0 42 0,-21 0-16,21 0 15,-22 22-15,22-1 0,-21-21 16,0 21-16,-21 128 15,-1-43 1,43-64 0,0-42-16,0 1 0,0 41 15,22-63 1,-1 0 0,0-21-16,0 0 0</inkml:trace>
  <inkml:trace contextRef="#ctx0" brushRef="#br0" timeOffset="135958.51">25950 6160 0,'-21'0'0,"42"0"47,0 0-47,1 0 16,-1 0-16,0 0 0,0 0 15,0 0-15,0 0 0,1 0 0,-1 0 16,0 21 0,0-21-16,-21 21 15,-21 0 1</inkml:trace>
  <inkml:trace contextRef="#ctx0" brushRef="#br0" timeOffset="136130.41">25823 6371 0,'0'0'0,"0"21"0,-21-21 0,21 22 16,21-22 15,0 0-31,1 0 0,-1 0 0,0 0 16,0 0-16,0 0 15,0 0-15,1 0 0,20 0 16,21-43-16,-41 43 16</inkml:trace>
  <inkml:trace contextRef="#ctx0" brushRef="#br0" timeOffset="136590.15">27241 5715 0,'0'0'16,"-21"0"-16,21-21 0,-21 21 0,0-21 15,0 21-15,0 0 16,-1 21-16,1-21 15,0 21-15,21 0 0,0 0 0,0 1 16,0-1-16,0 0 16,0 0-16,21-21 31,0 0-15,1 0-16,-1-21 15,0 21-15,-21-21 0,0 0 0,0-1 16,0 1-16,0 0 15,-21 21 1,0 0 0,21 21-16,-22 0 0,22 1 0,-21-1 15,21 0-15,-21 0 0,21 21 0,0-20 16,-21 41 0,21 1-16,0-43 15,0 0-15,0 0 0,21-21 0,21 21 16</inkml:trace>
  <inkml:trace contextRef="#ctx0" brushRef="#br0" timeOffset="137126.85">27601 5969 0,'0'0'0,"-21"21"31,0 0-15,21 1-16,-21-1 0,21 0 0,-21 21 16,-1-21-16,1 22 0,21-22 15,-63 85-15,42-22 16,-1-62 0,22 20-16,-21-42 0,21 21 0,0 0 15,0 0 1,0-42 15,0 0-31,0 0 0,0 0 16,0 0-16,0-1 0,0-20 15,0 0-15,21 21 0,1-22 0,-1 1 16,0 0-16,0-1 0,0 1 16,0 21-16,22-85 15,-22 106-15,0-21 0,0 0 0,0 21 16,1 0-16,-1 0 0,42 42 15,-42 43 1,-21-43-16,22-21 0,-22 21 16,0 1-16,0-22 15,0 85-15,0 0 16,0-85-16,0 0 16,0 0-16,0 0 0,0 0 15,0 1 1,0-1-16,-22-21 31,1 0-31,21-21 0</inkml:trace>
  <inkml:trace contextRef="#ctx0" brushRef="#br0" timeOffset="137326.73">27305 6371 0,'0'0'0,"0"-21"16,0 0-1,21 21-15,0 0 0,0 0 16,1 0-16,-1 0 0,0-21 0,42 21 16,-20 0-16,-22 0 15,21 0-15,-21 0 0,22 0 0,-1 0 16,85 0 0,-85 0-16,-20-21 15,20 21-15,-21 0 0</inkml:trace>
  <inkml:trace contextRef="#ctx0" brushRef="#br0" timeOffset="137659.1">28363 6075 0,'0'-21'16,"0"0"-1,21 21 1,1 0-16,-22 21 15,0 0-15,21 0 16,-21 0-16,21 43 16,-21 20-16,21-41 15,-21-22-15,0 21 16,21 1-16,-21-22 0,0 0 16,0 21-1,0-21 1,21-21-16,1 0 31,-22-21-15,0 0-1,0 0-15,21 0 0</inkml:trace>
  <inkml:trace contextRef="#ctx0" brushRef="#br0" timeOffset="137938.94">28808 5969 0,'0'0'0,"0"-21"0,0 0 16,0 0-16,-21 42 31,21 0-15,-22 0-16,1 0 0,21 0 0,-21 22 15,0-22-15,21 21 0,-21 1 16,0-22-16,-1 21 0,1 0 15,0-20-15,-42 83 16,41-83-16,22-1 0,0 0 16,0 0-16,0 0 15,22-42 17,-1 0-32,0 21 0</inkml:trace>
  <inkml:trace contextRef="#ctx0" brushRef="#br0" timeOffset="138526.67">29379 5736 0,'0'21'32,"0"1"-32,-21-1 15,21 0 1,-21 0-16,0-21 16,0 0-1,21-21 1,0 0-1,0 0-15,0-1 16,0 1-16,21 21 0,-21-21 0,0 0 16,21 21-16,-21-21 0,42 21 15,-21 0 1,1 0-16,-1 21 16,-21 0-16,0 0 15,0 0-15,0 1 0,0-1 0,0 0 16,0 0-16,-21 21 0,21-20 15,-22-1-15,1 0 0,0 0 0,0 0 16,0-21-16,0 21 0,-1 1 16,1-22-16,0 0 15</inkml:trace>
  <inkml:trace contextRef="#ctx0" brushRef="#br0" timeOffset="139208.99">29824 5313 0,'0'0'0,"21"0"32,0 0-32,0 0 0,0-21 15,1 21-15,20 0 0,-21 0 0,21 0 16,-20 0-16,62 0 0,-20-21 16,-43 21-16,0 0 15,21 0-15,-20 0 16,-1 0-16,0 0 0,0 0 15,0 0-15,-21 21 32,0 0-32,0 0 0,0 0 15,-21 0-15,21 1 16,0-1-16,-21 0 0,0 21 0,0-21 16,21 22-16,-22-1 0,-20 22 15,0 63 1,21-85-16,-1 0 0,1 1 15,21-1-15,-21 0 0,-21 106 16,-1-42 0,43-85-1,-21 22-15,21-1 0,0 0 0,0-20 16,0 105 0,0-106-16,21 42 0,-21-42 15,22 22-15,-22-22 0,0 0 0,0 0 16,0 0-16,-22 1 15,1-22-15,-21 0 16,21 0-16,-22 0 0,1 0 0,0 0 16,-1 0-16,22 0 0,-21 0 15,-43 0 1,64 0-16,-21 0 0,21 0 0,-1-22 16,1 22-16,21-21 15,0 0-15,0-21 16</inkml:trace>
  <inkml:trace contextRef="#ctx0" brushRef="#br0" timeOffset="144490">995 9589 0,'0'0'0,"0"-22"16,0 1-16,21 0 16,-21 0-16,0 42 31,0 0-31,-21 0 16,21 22-16,-21-1 0,-1 0 15,-41 64-15,42-42 16,-22-1-16,22 1 0,-21-1 15,-22 1-15,22-1 0,0 22 0,-1-22 16,1 1-16,0-1 0,-1 1 16,-41 63-16,63-85 15,-1 1-15,1-22 16,21 0-16,0 0 0,-21-21 0,0 21 16,21-42 15,21 0-16,0 0-15,-21 0 0,21-1 16</inkml:trace>
  <inkml:trace contextRef="#ctx0" brushRef="#br0" timeOffset="145022.69">1206 10097 0,'0'-22'0,"0"44"0,0-65 16,0 22-16,0 0 15,0 0-15,0 0 16,-21 21 0,0 0-1,0 21-15,0 0 0,0 0 0,-1 0 16,1 0-16,-21 43 15,-43 63 1,64-85-16,0 1 0,0-22 16,21 21-16,0 0 0,-21-20 0,21 41 15,0-42 1,0 0-16,0 1 0,21-22 0,0 0 16,0 0-16,0 0 15,0 0 1,-21-22-1,0 1 1,0 0-16,0 0 16,0 0-16,0 0 15,0-1-15</inkml:trace>
  <inkml:trace contextRef="#ctx0" brushRef="#br0" timeOffset="145518.13">614 9567 0,'0'0'0,"21"-21"0,0 0 0,-21 0 16,64-21-1,-43 42 1,-21 21-16,-21 0 15,-1 21-15,1-21 16,0 43-16,-21-22 0,21 22 16,-22-22-16,1 22 0,-22-1 0,22 1 15,-21 20-15,20-20 0,-84 63 16,-42 42 0,169-127-16,0 1 0,0 41 15,0-62-15,0-1 0,0 0 16,0 0-16,0 0 15,0-42 17,0 0-32,0 0 0,0 0 15</inkml:trace>
  <inkml:trace contextRef="#ctx0" brushRef="#br0" timeOffset="148058.1">1206 10033 0,'-21'0'16,"0"0"0,0 0-16,0 0 15,0 0-15,-1 0 0,1 21 16,0 0-16,0 1 0,-21 41 15,-1 1 1,22-22-16,21 0 0,0 1 16,-21-22-16,21 21 0,0 0 15,0 22-15,0-1 16,21-41-16,0-22 16,-21 21-16,21 0 0,1-21 15,83 0 1,-41 0-16,-43-21 15,0 21-15,22-21 0,-22-1 16,0 1-16,0 0 0,21-42 0,-20 41 16,20-41-1,-42 21-15,0 20 0,0-20 0,21 0 16,-21 21-16,21-22 16,-21 22-1,0 42 1,0 0-1,0 22-15,0-22 16,0 0-16,0 0 0,0 22 0,0-22 16,0 21-16,0-21 0,0 0 15,0 22-15,0-22 0,0 0 16,0 0 0,21-21-16,1 0 0,-1 0 15,0 0-15,0-21 0,0 0 0,-21 0 16,21 0-16,1-1 15,20-41-15,-21 21 16,0 20-16,-21 1 0,21-21 16,1 21-16,-1-64 15,-21 64-15,21 0 16,-21 0-16,0 42 31,0 0-31,0 0 16,0 0-16,0 0 0,0 22 0,0-22 15,0 21-15,0-21 0,0 22 16,-21-22-16,21 21 0,0 43 16,42-64-1,22 0 1,-43-21-16,21 0 16,43-63-1,21-1 1,-85 43-16,42-21 0,-42-1 15,1 22-15,-22-42 16,0-1-16,-22 64 16,-20-21-16,21 21 15,0 0-15,0 0 0,-1 0 16,1 0 0,21 21-16,0 0 15,21 1-15,1-22 16,-22 21-16,21-21 0,21 42 15,-21-21-15,0 0 0,1 1 16,-22-1-16,0 0 0,0 0 16,0 0-16,0 0 0,0 1 0,21-1 15,-21 0-15,0 21 16,21-21-16,-21 1 16,21-22-16,0 0 15,0 0-15,1 0 16,-1 0-16,0 0 0,0 0 15,0-22-15,22 1 0,-22 21 0,0-21 16,0 0-16,0 0 0,0-22 16,1-41-1,-22 41-15,0 22 0,0-21 16,0 21-16,0 0 0,0-1 0,-22 1 16,1 0-1,0 21-15,21 21 31,0 0-31,21-21 16,-21 22-16,21-22 0,-21 21 16,22 0-16,-1-21 0,-21 21 15,0 0-15,21 0 0,-21 22 16,0-22-16,0 0 16,0 0-16,0 0 0,0 1 0,21-1 15,-21 21 1,42-21-1,-20-21-15,-1 0 0,0 0 0,0 0 16,0 0-16,0 0 0,1 0 16,-1-21-16,63-42 15,-20-1 1,-64 43-16,21 0 16,-21 0-16,0-1 0,0-41 15,0 42-15,0 0 0,0-1 16,-21 22-1,0 0 1,0 0-16,21 22 0,-22-1 16,22 0-16,0 21 0,-21 1 15,21-22-15,0 21 0,0 0 16,0-20-16,0-1 16,21 0-16,1 0 0,-1-21 15,0 0-15,21 0 0,-21 0 0,22 0 16,-22 0-16,21 0 15,1 0-15,-22 0 0,85-42 16,-43-22 0,-42 43-16,0 0 0,-21 0 15,22-22-15,-22 22 0,0 0 0,0 0 16,0 0-16,0 42 31,-22 0-15,1 0-16,21 0 0,-21 1 15,21-1-15,0 0 0,-21 21 16,-21 22 0,42-43-1,-22-21 1,22-21 0,0 0-1,0-1-15,22 1 0,-1 0 16,0 0-16,42-64 15,-41 43-15,41 0 16,-42-1-16,64 1 0,-64 21 16,0 21-16,43-21 15,-43 21-15,0 21 16,-21 42 0,0 22-1,-21-64-15,0 21 0,21-20 0,-21-1 16,21 21-16,0-21 0,0 64 15,21-64 1,0-21 0,0 0-16,0 0 0,64-42 15,-43-1 1,-21 22-16,1 0 16,-1-21-16,0 21 0,0-22 0,0 22 15,22-85 1,-22-21-16,0 85 15,0 0-15,-21-1 0,0 1 16,21 21-16,0-22 16,-42 65-1,0-1 1,21 0-16,-21 21 0,0 1 0,21 20 16,-43 64-1,43-85-15,-21 43 16,0-64-16,21 22 0,0-1 0,-21 43 15,21-43 1,0-21 0,21-21-1,0 0-15,0 0 0,1-21 16,-22 0-16,21 0 0,-21-1 16,21-20-16</inkml:trace>
  <inkml:trace contextRef="#ctx0" brushRef="#br0" timeOffset="148238.76">3895 10160 0,'0'0'16,"-22"0"-16,22-21 15,22 0 1,-1 21-16,0 0 16,0 0-16,0-21 0,0 21 15,22 0-15,-22-22 0,0 22 0,0 0 16,0 0-16,1-21 0,-22 0 15</inkml:trace>
  <inkml:trace contextRef="#ctx0" brushRef="#br0" timeOffset="149114.26">4868 9843 0,'-21'0'0,"0"0"16,0 0-16,0 0 15,21 21 1,0 0 0,21-21-16,0 21 15,21-21-15,-21 0 0,22 0 16,63 0 0,-85-21-16,21 21 0,0-21 0,1 0 15,-1-1-15,0 22 0,43-42 16,-43 21-16,-20 0 0,-22-43 15,0 43-15,0 0 0,0 0 16,-22-22-16,1 22 0,0 0 0,-21 0 16,21 0-16,-85 21 15,85 0-15,-22 0 0,22 0 16,-21 21-16,21 0 0,-1 21 0,-20 1 16,0 20-1,-22 85-15,64-105 16,0-22-16,-21 21 0,21-21 0,0 22 0,0-22 15,21 21 1,22-21-16,-22 1 16,0-22-16,0 0 0,0 0 0,0 0 15,1 0-15,-22-22 16,-22 22 0,-20 0-16,21 0 15,0 0-15,-22 0 0,22 0 16,0 0-16,-64 22 15,64-1-15,-21 0 0,21 0 0,0 0 16,21 22-16,-22-22 0,1 85 16,21-43-1,0-21-15,0-20 0,21-1 16,1 0-16,-1 0 0,0-21 16,21 0-16,22 0 0,-43 0 15,42 0-15,-20-21 0,-1 21 16,22-42-16,-22 20 0,-21-20 15,21 21-15,1-21 0,-1 20 16</inkml:trace>
  <inkml:trace contextRef="#ctx0" brushRef="#br0" timeOffset="149387.12">5715 9313 0,'0'0'0,"0"-21"0,0 0 16,-21 21-16,0 0 15,-1 21-15,1 0 16,0 22-16,0-22 0,21 21 0,-21 22 16,0-1-16,-1 1 0,22-1 0,-21 1 15,0-1-15,0 1 0,-21 63 16,20-64-16,1-20 0,0 62 16,0-62-16,21-1 0,-21 0 15,21 1 1,0 20-16,0-42 15,0-42 17,0 0-32,0 0 0</inkml:trace>
  <inkml:trace contextRef="#ctx0" brushRef="#br0" timeOffset="149730.92">5334 10351 0,'0'0'0,"0"21"0,0 0 16,21-21-1,0 0 1,0 0-16,1 0 16,41-21-16,-21 0 0,-20 21 15,20-22-15,-21 1 0,21 21 16,-20-21-16,41-21 16,-63-1-16,0 22 0,0 0 15,-21 21-15,0-21 16,0 21-16,-1 0 0,-20 0 15,21 0-15,0 21 0,-22-21 0,22 21 16,0 0-16,0 1 0,0-1 0,0 0 16,-1 21-16,22-21 0,-21 1 15,21-1-15,0 21 0,0-21 16,0 0-16,64 1 16,42-1-1,-85-21-15,21 0 0,22-21 16,-22-1-16,-21 1 0,21 0 15,-20 21-15,20-21 0</inkml:trace>
  <inkml:trace contextRef="#ctx0" brushRef="#br0" timeOffset="150382.06">6011 10118 0,'-21'21'15,"0"0"-15,0 0 0,21 0 0,-21 1 16,21 20-16,-22-21 15,1 21-15,21-20 16,0-1-16,0 0 0,-21 0 0,21 0 16,0 0-16,0 1 15,0-44 17,0 1-32,0 0 15,0 0-15,0-43 16,21 1-1,0 21-15,1 20 0,-1-20 16,0 21-16,0 0 0,0 0 0,0-1 16,1 22-16,-1 0 0,63 0 31,-41 22-31,-43-1 16,0 0-16,0 0 0,0 0 15,0 43-15,0-43 0,0 0 16,0 0-16,-21 43 15,-1-43 1,1-21-16,21 21 0,-21-21 16,21-21-1,0 0-15,0 0 16,0-1-16,0 1 16,21 0-16,0 0 0,-21-21 0,43-1 15,-22 1-15,21 0 16,-21-1-16,1 22 0,-1 21 0,0-21 15,21 0-15,-21 21 0,43 0 16,-22 63 0,-42-42-16,0 1 0,0-1 15,0 21-15,0-21 0,-21 0 16,-42 64-16,41-43 16,22-20-16,-21-22 0,0 42 15,42-42 16,0-21-15,-21 0-16,22-1 0,-1 1 16</inkml:trace>
  <inkml:trace contextRef="#ctx0" brushRef="#br0" timeOffset="150749.85">6562 10160 0,'0'21'16,"21"-21"15,0 0-31,0 0 16,0 0-16,0 0 0,22-21 15,-1 0-15,-21 21 0,0-21 16,22 21-16,-22-21 0,0 21 0,0-22 16,0 22-16,-21-21 0,0 0 15,-21 21 1,0 0-16,0 0 0,0 0 0,-22 0 15,22 0-15,0 0 0,-21 21 16,-22 43-16,43-43 16,0 0-16,21 0 0,-21 0 0,21 1 15,0 20-15,0 0 16,0-21-16,21 1 16,0-22-16,0 0 0,22 21 15,-22-21-15,0 0 0,21 0 0,64-21 16,-64 21-16,-20-22 15,20 22-15,43-63 16,-64 42-16</inkml:trace>
  <inkml:trace contextRef="#ctx0" brushRef="#br0" timeOffset="151198.46">7154 10012 0,'0'0'16,"-21"0"-1,0 21-15,21 0 16,0 0-16,-21 1 15,21-1-15,0 0 0,-21 0 16,21 0-16,0 0 0,-22 1 0,22-1 16,0 0-16,0 0 0,0 0 15,0 0-15,-21-21 0,21 22 16,-21-22 0,21-22-1,0 1-15,0 0 16,0 0-16,0 0 15,0 0-15,0-22 0,0 22 0,21 0 16,0-21-16,22 20 0,-22 1 16,0-21-16,0 21 0,0 0 0,43-22 15,-22 22-15,-21 21 16,22 0-16,-22 0 0,0 21 16,0 0-16,0 1 0,-21-1 15,0 63 1,0-62-16,0 41 0,0-42 15,-21 0-15,0 43 0,21-43 16,-21 0-16,21 0 0,0 1 16,-21-1-16,21-42 47,0-1-47,0 1 0,21 0 0,-21 0 15,21 0-15,0 0 0</inkml:trace>
  <inkml:trace contextRef="#ctx0" brushRef="#br0" timeOffset="151492.29">7810 9356 0,'0'0'0,"-21"0"16,0 0-16,0 0 15,0 0-15,21 21 16,-43 64-16,43-43 0,0 0 15,-21 1-15,0-1 0,0 21 16,21-20-16,-21 20 0,0-20 16,-1 20-16,-41 85 15,42-105-15,0 41 16,21-63-16,0 43 16,0-43-16,0 0 0,0 0 0,0 1 15,42-22 1,-21 0-16,0 0 15,0-22-15,1 1 0,20-21 16</inkml:trace>
  <inkml:trace contextRef="#ctx0" brushRef="#br0" timeOffset="151680.18">7387 9864 0,'0'0'0,"-21"0"0,0 0 15,42 0 1,0 0 0,0 0-16,0 0 0,22 0 15,-22 0-15,21 0 0,-21 0 0,22-21 16,-22-1-16,21 22 0,1-21 16</inkml:trace>
  <inkml:trace contextRef="#ctx0" brushRef="#br0" timeOffset="152829.54">8340 9038 0,'0'-42'16,"0"21"-1,21 21-15,0-21 16,0-1-16,0 22 0,22 0 16,-1 0-16,0-21 0,43 21 15,-22 0-15,1 0 16,-22 0-16,22 0 0,-22 0 0,22 0 15,-22 0-15,21 0 16,-20 0-16,-64 0 16,-1 0-16,-20 0 15,0 21-15,-1-21 0,1 0 16,0 0-16,-106 0 16,105 0-16,1 0 0,-43 0 15,64 0-15,-21 0 0,21 0 16,-1 0-16,1 0 0,0 0 0,-42 22 15,41-22 1,1 0-16,0 21 0,0 0 16,0-21-16,21 21 15,-21-21-15,21 21 0,-22 0 16,1 22 0,-21 41-16,21 1 15,21-43-15,0 1 16,-21-1-16,21 0 0,0 1 15,-22 211 1,22-148 0,0-64-16,-21 64 0,0-64 15,21 0-15,-21 107 16,-21-1 0,20-85-16,1-20 0,21 41 15,0-41-15,0-1 0,0 21 16,0-20-16,0-1 15,0-21-15,21 0 0,1 1 0,-1-22 16,0 21-16,0-21 0,43 0 16,-43 0-16,21 0 15,-21 0-15,0-21 0,22-1 16,-22 1-16,0 0 0,0 0 16,0 0-16,1 0 0,-22-1 15,42-41-15</inkml:trace>
  <inkml:trace contextRef="#ctx0" brushRef="#br0" timeOffset="153146.87">8826 9652 0,'0'-21'0,"0"42"0,0-63 16,0 21-16,-21-1 0,0 22 15,0 22 1,-21 41 0,42-21-16,-22 1 0,1-1 15,0 0-15,0 1 0,21-1 16,-21 0-16,0 1 0,-1 20 0,1-20 16,0 62-16,0-41 15,21-43-15,0 0 16,0 0-16,0 1 15,21-22-15,0 0 0,0 0 16,1-22-16,-1 1 16,0 21-16,-21-21 0,21 0 0,0 0 15</inkml:trace>
  <inkml:trace contextRef="#ctx0" brushRef="#br0" timeOffset="153312.76">8403 10054 0,'0'0'15,"21"0"17,0 0-32,1 0 0,-1 0 15,0 0-15,0-21 0,21 21 0,22 0 16,-43-21-16,0 21 16,43-21-16</inkml:trace>
  <inkml:trace contextRef="#ctx0" brushRef="#br0" timeOffset="154354.85">8826 10054 0,'0'0'0,"0"21"31,22-21-15,-1 0-16,0-21 0,21 21 15,-21-21-15,1 21 0,-1-21 0,63-21 16,-41 20-1,-43 1 1,-21 21 0,-1 0-16,1 0 15,-21 0-15,0 21 16,-22 43-16,43-1 16,0-41-16,21-1 15,0 42 1,0-20-16,21-43 0,0 21 15,0-21-15,0 0 0,1 0 16,-1 0-16,21 0 16,22 0-16,-43-21 15,0-1-15,0 1 16,0 0-16,0 0 16,1 0-16,20-64 15,-21 64-15,0 0 0,0 0 16,1-1-16,-1 22 0,-21-21 0,63 21 15,1 0 1,-43 21 0,-21 1-16,0-1 0,0 0 15,0 21-15,-42 22 16,20-43-16,22 0 0,-42 21 16,21-20-16,21-1 15,-21-21-15,0 0 16,42-21 15,0-1-31,0 1 16,0 0-16,0 0 0,1 0 15,-1-22-15,0 22 0,0 0 0,0-21 16,0 21-16,22-43 16,-43 43-16,21 0 0,-21 0 15,0 42 1,-21-21-16,21 21 15,0 21-15,-43 1 16,43-22-16,-21 0 0,21 21 16,0-21-16,-21 1 0,21-1 0,0 0 15,0 21 1,21-21-16,0-21 16,1 0-16,-1 0 0,0 0 15,21 0-15,-21 0 0,22-21 16,-22 0-16,21 21 0,-21-21 15,1 0-15,-1 0 0,0-22 0,0 22 16,0-21-16,64-106 16,-85 42-1,21 0-15,0 64 16,-21-1-16,0 1 0,0 21 0,0-22 16,0 22-16,0 0 0,0 42 31,0 0-31,0 22 15,0-1-15,-21 0 0,21 1 0,-21-1 16,21 64-16,-21-21 16,0-43-16,-1 0 0,22 1 15,0 20-15,-21-42 0,21 0 16,0 22-16,0-22 16,0 0-16,21-21 15,-21-21 16,0 0-31</inkml:trace>
  <inkml:trace contextRef="#ctx0" brushRef="#br0" timeOffset="154526.75">9821 9927 0,'0'0'0,"21"-21"31,1 21-31,-1 0 15,0 0-15,0 0 0,0 0 0,64-21 16,-43 0 0,-21 21-16,1-21 15,-1-1-15</inkml:trace>
  <inkml:trace contextRef="#ctx0" brushRef="#br0" timeOffset="154802.59">10477 9631 0,'0'0'16,"0"-21"-16,-21 21 15,0 0 1,0 0-16,0 21 16,21 0-16,-21 21 0,-1 22 15,1-43-15,21 64 16,-21-64-16,21 21 0,-21 1 15,21-22-15,0 0 0,0 21 0,0 22 16,0-22 0,0-21-16,21-21 15,0 0-15,0 0 0,1 0 16,-1 0-16,0 0 0,0-21 16</inkml:trace>
  <inkml:trace contextRef="#ctx0" brushRef="#br0" timeOffset="155080.43">10689 9610 0,'0'0'0,"0"-21"0,21 21 0,0 0 16,1 0-16,-1 0 16,0 0-16,-21 21 0,21 0 0,0 0 15,0 0-15,-21 0 0,22 43 16,-22-43-16,0 21 0,0 1 15,0-22-15,0 21 0,0-21 16,-22 22-16,1-22 0,21 21 0,-42-21 0,0 22 16,20-22-16,-41 21 15,63-21 1,21-21 15,0-21-31,0 0 0</inkml:trace>
  <inkml:trace contextRef="#ctx0" brushRef="#br0" timeOffset="155314.35">11239 9779 0,'0'0'0,"0"21"15,22-21 1,-1 0-16,0 0 16,0 0-16,0 0 0,0 0 0,22 0 15,-22 0-15,21 0 16,-21 0-16,1 0 16</inkml:trace>
  <inkml:trace contextRef="#ctx0" brushRef="#br0" timeOffset="155500.26">11176 9991 0,'0'0'0,"0"21"0,0 0 16,21-21 0,0 0-16,0 0 0,1 0 15,-1 0-15,21 0 16,-21 0-16,0-21 0,1 21 15,-1-21-15</inkml:trace>
  <inkml:trace contextRef="#ctx0" brushRef="#br0" timeOffset="156142.57">11832 9081 0,'0'0'0,"0"-22"15,-21 22-15,0 0 16,21 22 0,-21-1-16,21 0 15,-22 0-15,22 0 0,0 0 16,0 1-16,0-1 15,22-21 1,-1 0-16,0 0 0,0 0 16,0 0-16,0-21 15,-21-1-15,0 1 16,0 0-16,0 0 0,0 0 16,0 0-1,-21 21-15,0 0 0,0 21 16,21 0-16,0 0 0,-21 0 15,21 0-15,-21 1 16,21 20-16,0 21 0,0-41 0,0-1 16,0 21-16,0-21 0,21 0 0</inkml:trace>
  <inkml:trace contextRef="#ctx0" brushRef="#br0" timeOffset="156493.9">12361 9335 0,'0'0'16,"0"-22"-16,0 1 0,-21 21 16,0 0-1,0 0-15,0 21 0,-22 43 16,22-43-1,0 0-15,0 22 0,21-1 16,-21 0-16,-64 85 16,85-84-16,-21-1 0,0 0 0,21 1 15,-22-1-15,22-21 0,0 21 0,0-20 16,0-1-16,0 0 16,0 0-16,43-21 15,-22 0-15,0 0 0,0 0 0,22 0 16,-22-21-16,0 21 0,0-21 15,0 0-15,0-1 0,-21-20 16,0 21-16</inkml:trace>
  <inkml:trace contextRef="#ctx0" brushRef="#br0" timeOffset="156682.79">11959 9694 0,'0'0'0,"-21"0"0,42 0 31,0 0-15,0 0-16,43 0 16,-43 0-16,0 0 0,22 0 0,-1-21 15,-21 21-15,43-21 16,-22 21-16,-21 0 0,43-21 0</inkml:trace>
  <inkml:trace contextRef="#ctx0" brushRef="#br0" timeOffset="156929.65">12573 9525 0,'21'0'31,"-21"21"-31,0 0 0,0 1 16,21-1-1,-21 63-15,0-62 0,0-1 16,0 42-16,0-42 0,0 64 31,0-64-31,0 0 0,0 1 16,21-22-1,1 0 1,-1-22 0</inkml:trace>
  <inkml:trace contextRef="#ctx0" brushRef="#br0" timeOffset="157164.51">12975 9483 0,'-42'0'31,"21"21"-31,-1 0 0,22 0 16,0 0-16,-21 22 0,-21 41 15,21-41-15,0-22 16,-1 42-16,1-41 0,21-1 15,-21 0-15,21 0 16,-21 0-16,21 0 0,-21 1 16,21-44-1,21 1 1</inkml:trace>
  <inkml:trace contextRef="#ctx0" brushRef="#br0" timeOffset="157667.29">13271 9292 0,'0'-21'46,"22"0"-14,-22 42 15,0 0-32,-22-21 1,22 21-16,-21-21 31,21-21 16,0 0-47,0 0 0,21 0 16,1 21-1,-22-21-15,21 21 0,0 0 16,0 0-1,-21 21-15,0 0 16,0 0-16,0 0 0,0 0 0,0 1 16,-106 83-1,85-83-15,0-1 16,-21 0-16,20 0 0</inkml:trace>
  <inkml:trace contextRef="#ctx0" brushRef="#br0" timeOffset="159050.26">13420 8805 0,'21'0'31,"0"0"-31,0 0 0,0 0 16,0 0-16,1 0 0,-1 0 15,0-21-15,0 21 0,43 0 16,20 0 0,-63-21-16,1 21 0,-1 0 15,0 0-15,0 0 0,0 0 0,0 0 16,1 0-1,-22 21-15,0 0 0,0 1 16,0-1-16,0 0 0,0 0 16,0 43-16,-22 20 15,22-41-15,0-1 0,0 21 16,0-20-16,-21-1 0,0 85 16,21-85-16,0 1 15,0-1-15,0 0 16,-21 43-16,21-43 0,0 1 0,-21-1 15,0 64 1,21-43-16,-22-41 16,22-1-16,-42 21 0,21-21 15,0 0-15,-22 1 0,22-1 16,0-21-16,-64 0 16,64 0-16,0 0 15,0 0-15,0 0 0,0 0 0,-1 0 16,-20-43-1,42 22-15,0 0 16,0 0 0,0 0-1,21 0-15,0 21 16,1-22-16,-1 22 0,0-21 0,0 0 16</inkml:trace>
  <inkml:trace contextRef="#ctx0" brushRef="#br0" timeOffset="159454.04">14626 8890 0,'0'0'0,"0"-21"0,0 0 16,0 42 15,0 0-31,-21 0 0,21 22 0,-21-1 16,0 0-16,-1 1 0,1 20 0,-21 1 15,21-1-15,-22 1 16,-20 63-16,42-64 0,-22 1 15,22-1-15,-21 1 0,21-22 0,0 0 16,-22 22-16,1-1 16,21 22-16,21-64 15,-21 0-15,-1 0 0,22 1 16,-21-22 0</inkml:trace>
  <inkml:trace contextRef="#ctx0" brushRef="#br0" timeOffset="160758.22">14711 9673 0,'0'0'0,"0"21"31,21-21-15,0 0-16,0 0 0,0-21 16,1 21-16,-1-21 0,0 21 0,0-21 15,21 0 1,1 0-16,-22-1 0,0 1 0,0 0 15,0 0-15,1 0 0,-1 0 0,0-43 16,-21 22 0,0 21-16,0-1 0,0 1 15,-21 21-15,0-21 0,-1 21 16,1 0-16,21 21 0,-21 0 16,0 64-1,0 42-15,21 0 16,-21-63-16,-1 20 0,1-20 0,0 20 15,0-20-15,0 21 0,0-22 16,-1 22-16,-83 148 16,20-22-1,64-147-15,0-22 0,-1 22 0,1-22 0,0 0 16,0 43 0,21-64-16,0 0 0,21-21 15,0 0-15,0 0 0,43 0 16,-22-21-16,1 0 0,-1-21 0,64-22 15,-64 22-15,106-85 16,-63-43 0,-64 86-16,-21 20 0,0 1 15,0-1-15,-21 1 0,0-1 16,-22-42-16,1 43 0,-43-64 16,64 85-16,0 20 15,0 1-15,0 0 0,21 0 0,21 21 47,0 0-47,0 0 16,0 0-16,1-21 0,20 21 15,0-21-15,1-1 0,-1 1 0,0 0 16,22 0-16,-22 0 0,-21 0 16,22-1-16,-22 1 0,0 0 15,0 0-15,-21 0 0,0 0 0,0-22 16,0 22-1,-21 21 17,21 21-32,0 0 0,0 1 0,0 83 15,-21-20 1,21-43-16,0-20 16,0-1-16,0 0 0,0 0 0,21 0 15,0-21 1,64 0-16,-22-42 15,-20 21-15,-22 0 16,0-1-16,21-20 16,-42-43-1,0 64-15,0-42 16,-21 42-16,-21-1 0,21 1 0,-1 21 16,-20 0-16,21 0 0,-21 0 15,20 0-15,1 0 0,-42 21 16,42-21-16,21 22 15,21-22 1,0 0-16,0 0 0,0 0 16</inkml:trace>
  <inkml:trace contextRef="#ctx0" brushRef="#br0" timeOffset="161011.59">15875 8869 0,'0'-21'0,"0"42"0,0-63 0,0 20 16,0 1-16,0 42 16,-21 1-16,21-1 0,-21 21 15,-1 0-15,1 22 0,21-22 16,-21 22-16,0-22 0,0 22 0,21-1 16,-21-21-16,-43 128 15,64-128-15,-21 43 16,0-43-16,21-21 0,0 0 15,0 1-15,0-1 0,21-21 16,0-21 0,0-1-16</inkml:trace>
  <inkml:trace contextRef="#ctx0" brushRef="#br0" timeOffset="161246.45">16129 8784 0,'0'-21'0,"0"42"0,-21-21 16,0 21 0,-1 22-16,1-1 0,0 0 0,0 1 15,0 20-15,0-20 0,-1-1 16,1 21-16,0-20 0,0 20 16,21-20-16,-21-1 0,0 64 15,21-64-15,-22 0 0,22 43 16,0-64-16,0 0 15,0 1-15,22-22 16,-1 0-16</inkml:trace>
  <inkml:trace contextRef="#ctx0" brushRef="#br0" timeOffset="161616.23">16150 9419 0,'-21'21'0,"0"1"0,0-1 0,-1 0 16,1 0-16,21 0 0,-21 0 0,0 1 16,21-1-16,-21 0 0,21 0 15,0 0-15,0 0 0,0 1 16,21-1 0,21-21-16,-21 0 0,22 0 15,-22-21-15,0 21 0,0-22 16,22 22-16,-22-21 0,-21 0 0,42-64 15,-42 43 1,0 0-16,-42 21 16,21-1-16,-1 1 0,-41 21 15,42 0-15,0 0 0,-1 0 16,-20 0-16,21 0 16,21 43-16,0-1 15,0-21-15,21 0 16,0-21-16,0 0 15,1 0-15,62 0 16</inkml:trace>
  <inkml:trace contextRef="#ctx0" brushRef="#br0" timeOffset="162441.97">16616 9377 0,'21'0'0,"-42"0"0,42 21 31,-21 0-15,-21-21-16,21 21 0,-21 1 0,21-1 16,0 21-16,-22-21 0,1 0 15,0 64-15,21-43 16,0-20-16,0-1 0,0 0 16,21-21 15,0-21-31,1 0 15,-1-1 1,-21 1-16,21 0 0,21-64 16,-21 43-1,1 21-15,-22 0 0,0-22 0,21 43 16,-21 22 15,0-1-31,0 0 0,0 0 16,0 0-16,0 43 15,0-43-15,0 0 0,0 0 16,0 0-16,0 1 0,0-1 0,0 0 16,21-21-1,0 0-15,0 0 16,0 0-16,-21-21 0,22 21 0,20-43 16,-21 22-16,0 0 0,0 0 15,1-21-15,-22 20 0,21 1 16,0-42-1,0 20-15,-42 65 32,21-1-17,0 0-15,0 0 0,-21 21 16,21-20-16,0-1 16,0 0-16,0 42 15,0-41-15,0-1 0,21-21 16,0 0-16,0 0 0,0 0 15,1 0-15,-1 0 16,21 0-16,-21-21 0,43-22 16,-43 22-16,0 0 0,0 0 15,-21 0-15,0-1 0,21-62 32,-21 63-32,-21 42 31,21 0-31,0 0 0,-21 0 15,0 0-15,21 1 0,-21 20 16,21-21-16,0 0 0,-21 0 0,21 1 16,0-1-16,21-42 47,0-1-47,-21 1 15</inkml:trace>
  <inkml:trace contextRef="#ctx0" brushRef="#br0" timeOffset="162597.88">17378 9292 0,'0'0'0,"0"-21"15,-21 21 17,21 21-32,0 0 15,0 1-15,0-1 16</inkml:trace>
  <inkml:trace contextRef="#ctx0" brushRef="#br0" timeOffset="163062.6">17674 9440 0,'0'22'15,"-21"-22"-15,0 21 0,21 0 16,0 0-16,-21 0 0,-1 0 16,22 1-16,-21-1 0,0 21 15,21-21-15,0 0 0,0 1 16,0-1-16,-21-21 0,21 21 16,-21-21-1,21-21 16,0 0-31,0-1 16,21 1-16,21-21 0,-21 21 16,1 0-16,-1-22 0,0 22 0,0 0 15,0 0-15,22 0 0,-22-1 16,0 22-16,0-21 0,21 21 16,-20 0-16,20 0 15,-42 21-15,21 1 16,-21-1-16,0 0 0,0 0 0,0 0 15,0 22-15,0-22 0,0 0 0,-42 64 16,21-43 0,-1-21-1,1-21-15,42-21 32,1 21-32</inkml:trace>
  <inkml:trace contextRef="#ctx0" brushRef="#br0" timeOffset="163714.17">18478 9504 0,'0'0'0,"0"-21"0,0 0 0,0-22 16,0 1-1,-21 42-15,21-21 16,-21 21-16,0 0 0,0 0 0,-22 0 15,-20 63 1,21-42-16,20 1 0,1 20 0,0-21 16,0 0-16,0 22 0,0-22 15,21 21-15,0 22 16,0-43-16,21-21 16,0 0-16,0 0 0,0 0 15,0 0-15,1 0 0,41-21 16,-42 21-16,0-22 15,1 1-15,-1 0 0,-21 0 0,21 0 16,0 0-16,0-22 16,22-20-16,-22 42 15,-21-1-15,0 44 32,0-1-32,0 0 15,-21 0-15,21 21 0,0-20 0,-22 20 16,1-21-16,0 21 0,21 1 15,0-1-15,-21 0 0,21 1 0,0 84 16,-21 21 0,21-106-16,0 43 15,0-43-15,0 64 16,0-64-16,0 22 0,0-22 16,0 128-1,0-107-15,-21-21 0,-1 1 16,1-22-16,0 0 0,0 0 15,-43 43 1,43-64-16,-21 0 0,21 0 16,0 0-16,-22 0 0,22 0 0,0 0 15,0-21-15,0-1 16,21-41 0,0 42-16,0-43 15,0 43-15,0 0 0,0-21 0,21 20 16</inkml:trace>
  <inkml:trace contextRef="#ctx0" brushRef="#br0" timeOffset="163986.01">18775 9567 0,'0'0'0,"0"-42"32,21 42-17,0 0-15,0 0 0,0 0 16,22 0-16,-22 0 0,0 0 0,0 0 16,0 0-16,1 0 0,20 0 15,-21 0-15,0 0 16,0 0-16,1 0 15</inkml:trace>
  <inkml:trace contextRef="#ctx0" brushRef="#br0" timeOffset="165127.03">19939 9271 0,'21'0'0,"-42"0"0,63-21 0,-21 21 16,1-21-16,-1 21 15,0-21-15,0 21 16,-21-22-16,21 22 0,-21-21 0,0 0 15,21 21-15,-21-21 16,0 0-16,0 0 16,-21 21-1,0 0-15,0 0 0,0 0 16,0 0-16,-1 0 0,1 0 16,0 21-16,-21 0 0,21-21 0,-22 42 15,22-42-15,0 21 0,21 1 16,-21-1-1,21 0-15,0 0 16,21-21 0,0 0-16,0 21 0,0-21 15,22 21-15,-22 1 16,0-1-16,0-21 0,0 21 0,1 0 16,-1 0-16,0 0 15,0 1-15,-21 41 16,0-42-16,0 22 15,-21-43-15,0 21 0,0 0 0,-43 0 16,-42-21 0,85 0-16,-21 0 0,21 0 15,-22 0-15,22 0 0,0 0 0,21-21 16,-21 0-16,0-22 16,21 22-16,0 0 15,0 0-15,0 0 0,0 0 31,21 21-31,-21-22 0,21 22 0,0 0 16,21 0-16,-20 0 0</inkml:trace>
  <inkml:trace contextRef="#ctx0" brushRef="#br0" timeOffset="165361.9">20320 9356 0,'0'21'32,"-21"-21"-32,21 21 0,0 0 0,0 0 15,-21 1-15,21-1 16,-22 0-16,22 0 16,-21 0-16,21 0 0,-21-21 15,21 22-15,-21-22 16</inkml:trace>
  <inkml:trace contextRef="#ctx0" brushRef="#br0" timeOffset="165550.79">20383 9144 0,'0'0'16,"0"-21"-16,-21 21 15,0 0 1,21 21 0,21-21 15,0 0-15</inkml:trace>
  <inkml:trace contextRef="#ctx0" brushRef="#br0" timeOffset="166095.98">20807 8805 0,'0'0'0,"0"-21"0,0 0 0,0 0 16,0 42 15,0 0-31,-21 0 16,21 22-16,-22 84 15,22-85-15,-21 0 0,0 22 16,21-22-16,0 1 0,-42 105 16,-1-42-1,43-64-15,-21-21 16,0 0-16,21 0 0,0 1 0,-21-1 16,0-21-1,21-21 1,0-1-1,0 1-15,0 0 0,0-21 16,21-1-16,0 22 0,0 0 16,0 0-16,22 0 0,-22 0 15,0-1-15,21 1 0,22 0 16,-43 21-16,43 0 16,-22 0-16,0 0 15,-21 21-15,1 0 0,-1-21 0,21 64 16,-42-43-16,0 43 15,0-43-15,0 21 16,-42-21-16,21 0 0,-22 1 16,1-1-16,21-21 0,-43 21 15,43-21-15,-21 0 16,-22 0 0,64-21-1,0 0-15,0-1 0,21 1 16,1 0-16</inkml:trace>
  <inkml:trace contextRef="#ctx0" brushRef="#br0" timeOffset="166713.19">21442 8890 0,'0'0'0,"21"-21"15,0-21-15,0-1 0,-21 1 0,21 21 16,-21-22-16,22 22 0,-22 0 16,21 0-1,-21 42-15,0 0 0,0 0 16,-21 64-16,-1-21 15,1-22-15,21 21 0,-21-20 16,0 20-16,-64 170 16,64-148-1,0-43-15,0 0 0,21 1 0,0-1 16,0-21-16,0 22 0,0-22 0,0 0 16,0 0-16,21-21 15,0 0 1,0 0-16,22-21 0,-22 21 15,0-21-15,0 0 0,21-1 0,1-20 16,-22 21-16,0 0 0,43-64 16,-22 43-1,-42 63 17,-21-21-17,21 21-15,0 0 0,-21 0 0,-1 1 16,1 41-16,0-42 0,21 0 15,-21 1-15,21-1 0,0 0 16,0 0-16,0-42 63,0 0-63,21 21 0,-21-21 15,0-1-15,21 1 0,-21 0 16,21 0-16</inkml:trace>
  <inkml:trace contextRef="#ctx0" brushRef="#br0" timeOffset="166912.07">21759 9250 0,'0'-21'0,"0"0"16,0 42 78,21 0-79,1-21-15</inkml:trace>
  <inkml:trace contextRef="#ctx0" brushRef="#br0" timeOffset="167413.78">22056 9313 0,'0'43'31,"0"-22"-31,0 0 0,0 0 16,0 0-16,0 1 16,0-1-16,0 0 0,0 0 15,-22-21-15,22 21 0,0 0 0,-21 1 16,0-1-16,0 0 15,21 0 1,-21-21-16,21-21 31,0 0-31,0 0 16,0-1-16,0 1 0,0 0 16,21 0-16,-21 0 0,21 0 0,-21-1 15,21 1-15,0 0 0,1-21 16,-1 21-16,0-1 0,21 1 15,-21 0-15,1 0 0,-1 21 0,42 0 16,-20 0 0,-22 0-16,0 21 0,0 0 0,0 0 15,-21 1-15,0-1 0,0 0 0,0 42 16,-21 22 0,0-64-16,21 0 15,-21 1-15,21-1 0,-21 0 0,-1-21 0,22 21 16,0 0-1,-21-21-15,21-21 47,0 0-47,21 21 0,-21-21 16,22 0-16</inkml:trace>
  <inkml:trace contextRef="#ctx0" brushRef="#br0" timeOffset="168209.04">22860 9398 0,'0'0'0,"0"-21"0,0 0 16,0 0-16,0-1 16,0 1-16,-21 21 15,0 0-15,-1 0 16,-62 0-1,-1 43-15,22-1 16,41-21 0,1 0-16,0-21 0,0 43 15,21-1-15,0-21 16,0 0-16,21 0 16,0-21-16,0 0 15,1 0-15,41 0 16,-42 0-16,0 0 0,1-21 0,-1 21 15,0-21-15,0 21 0,0-21 16,22 0-16,-1-43 16,-21 64-16,-21-21 0,0 0 15,21 0-15,-21 0 16,0 42 46,-21 0-62,21 0 0,0 0 16,-21 0-16,0 1 0,0-1 0,-1 0 16,22 21-16,-21-21 0,0 22 15,-21 63-15,21-64 16,21-21-16,-22 64 0,22-43 16,0 0-16,0 64 15,0-63-15,-21 41 16,0-20-16,21-22 0,-21 43 15,0-22-15,0-20 0,21-1 0,-43 43 16,1 20 0,21-83-16,0-1 0,-22 21 15,22-21-15,0 0 0,0-21 0,-43 22 16,22-22 0,21 0-16,0 0 15,-1-22-15,1 1 0,0 0 0,0 0 16,-21-64-16,20-42 15,22 85-15,0 0 16,0-1-16,0-20 0,0 20 16,0-20-16,43-43 15,-22 43-15,21-64 0,1 63 0,-22 1 16,21-1-16,-21 1 16,22-1-16,-1 22 0,64-106 15,-64 126-15</inkml:trace>
  <inkml:trace contextRef="#ctx0" brushRef="#br0" timeOffset="168686.82">23199 9123 0,'0'21'31,"21"-21"16,0 0-47,-21-21 16,21 21 0,-21-21-1,0 42 63,0 0-62,0 0 0,0 0-16</inkml:trace>
  <inkml:trace contextRef="#ctx0" brushRef="#br0" timeOffset="169011.32">23241 9525 0,'0'0'16,"21"0"15,0 0-31,-21-21 15,21 21 1,-21-21-16,-21 21 31,0 0-15,0 21 0,21 0-16,0 0 15,21-42 48,0 21-63</inkml:trace>
  <inkml:trace contextRef="#ctx0" brushRef="#br0" timeOffset="169542.01">23855 9186 0,'-21'0'125,"21"22"-94,0-44 32,0 1-48,0 42 79</inkml:trace>
  <inkml:trace contextRef="#ctx0" brushRef="#br0" timeOffset="170021.74">23812 9589 0,'0'0'0,"0"21"15,0-42 48,-21 21-16,21 21-47,0 0 0,-21-21 15,21 21-15,0 0 0,-21-21 16,42 0 15,0 0-31,0 0 31,-21-21-31,0 0 16,0 0 15,-21 21 32</inkml:trace>
  <inkml:trace contextRef="#ctx0" brushRef="#br0" timeOffset="174694.22">24871 9356 0,'21'0'31,"0"21"-15,-21 0-16,0 0 15,0 0-15,0 1 16,0-1-16,0 0 0,0 0 0,-21 0 16,0 0-16,21 1 0,-21-22 15,21 21-15,-22-21 32,22-21-17,0-1-15</inkml:trace>
  <inkml:trace contextRef="#ctx0" brushRef="#br0" timeOffset="175012.04">25019 9123 0,'0'0'0,"-21"0"32,21 21-17,-21-21-15,42 0 31,0 0-31,0 0 0,0 0 0,0 0 16,1 0-16,-1 0 0,0 0 0,-21-21 16,21 21-16,-21-21 0,0 0 15,0-1-15,0 1 16,-21 21-16,0-21 16,0 21-16,-1 0 0,1 0 15,0 0-15,21 21 16,0 0-16,0 1 0,0-1 15,0 0 1,21-21 0,0 21-16</inkml:trace>
  <inkml:trace contextRef="#ctx0" brushRef="#br0" timeOffset="175547.88">25379 8911 0,'0'0'0,"0"-127"31,0 106-31,0 42 31,0 0-31,0 1 0,0 20 0,0 0 16,0-21-16,0 22 0,0-1 16,0 0-16,-21 1 0,21-1 15,-22 0-15,22 1 0,0-1 0,0 0 16,-21-20-16,21 20 0,-21 21 15,0-20-15,21-22 0,0 42 16,-21-20 0,21-64 31,0-1-47,0 1 15,0 0-15,0 0 16,0 0-16,0 0 0,0-1 15,0 1-15,21-42 16,21-1-16,-21 43 16,1 0-16,-1 0 0,0 0 15,0 21-15,64 0 16,-43 0-16,0 21 16,22 42-16,-64-42 15,0 22-15,0-1 16,0 0-16,0-20 0,-42 62 15,-1-63-15,-41 43 16,-1-43 0,43-21-16,20 0 0,-20 0 15,21 0-15,0 0 16,-64-21-16</inkml:trace>
  <inkml:trace contextRef="#ctx0" brushRef="#br0" timeOffset="176044.54">24553 9102 0,'0'0'0,"21"0"0,1-21 0,-1-1 16,0 22-16,0-21 15,0 21-15,0-21 0,1 0 0,-1 0 16,-21 0-16,0-1 16,0 1-16,-21 0 15,-1 21-15,-20 0 16,-21 0-16,20 21 16,1 0-16,21 1 0,0-1 15,21 0-15,0 0 0,0 0 0,0 64 16,21-43-1,0-21-15,0 1 16,21-1-16,-20 0 0,20 0 0,0 21 16,1-20-16,62 41 15,-83-42-15,20 0 0,-42 1 16,0-1-16,0 21 0,0-21 16,-21 0-16,-106 22 15,21-22 1,64-21-16,-1 0 0,-20 0 0,42 0 0,-22 0 15,1 0-15,21 0 0,0-21 16,21 0 0,0-1-16,21 1 0,0 0 15,0 0-15,0 0 0,22 0 0,-22-1 16</inkml:trace>
  <inkml:trace contextRef="#ctx0" brushRef="#br0" timeOffset="176946.02">26225 9144 0,'22'-85'16,"-22"64"0,0 0-16,0 0 0,21 0 15,-21 0-15,0-1 0,21-62 16,-21 63 15,0 42-31,0 0 16,0 64-1,-42 20-15,20-62 16,22 20-16,-21-20 0,0-1 0,0 0 16,-43 64-1,43-64-15,0 22 0,21-22 16,0 1-16,0-22 16,0 0-16,0 0 0,21 0 15,0-21-15,1 0 0,-1 0 16,0 0-16,0 0 0,0-21 15,0 21-15,1-21 0,20-21 16,-21 42-16,0-22 0,0 1 0,-21-21 16,22 21-16,-22 0 15,0-1-15,21 22 0,-21-21 16,-21 42 15,21 1-31,-22-22 16,22 21-16,-21 0 0,21 0 0,0 0 15,0 0-15,0 22 0,0-22 16,0 0 0,21-21-1,1 0-15,-1-21 16,0 0 0,-21 0-16,21-1 0,-21 1 15</inkml:trace>
  <inkml:trace contextRef="#ctx0" brushRef="#br0" timeOffset="177259.84">26564 9208 0,'0'0'0,"-21"0"16,-85 0 0,127 0 30,0 0-46,1 0 16,-1 0-16,-21-22 16,0 1-1,0 0 17,-21 21-32,-1 0 0,1 0 15,0 0-15,0 21 16,21 0-16,0 1 15,0-1 1,21-21-16,0 0 0,0 0 0,1 21 16</inkml:trace>
  <inkml:trace contextRef="#ctx0" brushRef="#br0" timeOffset="177706.65">26670 9313 0,'0'22'31,"0"-1"-15,-21 0-16,21 0 16,0 0-16,-21 0 15,21 1-15,0-1 0,0 0 16,0 0-16,-22-21 0,22 42 16,0-20-1,-21-22-15,21-22 31,0 1-31,0 0 16,0 0-16,0 0 0,0 0 16,0-1-16,21 1 0,1 0 15,-1 0-15,0 0 0,21 0 0,43-22 16,0 22 0,42 21-1,-106 0-15,0 21 16,-21 0-16,21 1 15,-21-1-15,0 0 0,0 0 0,0 21 16,0-20-16,-21-1 0,0 0 16,0 21-16,-1-21 15,22 1-15,-21-22 16,42 0 15,1 0-31,-1 0 16</inkml:trace>
  <inkml:trace contextRef="#ctx0" brushRef="#br0" timeOffset="178355.76">27495 9398 0,'0'0'0,"0"-21"0,22 21 0,-22-21 16,0 0-16,0-1 16,-22 1-1,1 21-15,0 0 0,0 0 16,0 0-16,0 0 15,-1 21-15,1-21 0,0 22 0,-42 41 16,41-42-16,1 0 16,21 1-16,0-1 0,0 0 15,0 0-15,0 0 0,0 0 16,21 1-16,1-22 16,-1 0-16,21 0 0,-21 0 15,0 0-15,1 0 0,-1-22 16,0 22-16,0-21 0,-21 0 15,21 21-15,-21-21 0,21 0 16,1 0-16,-22-1 0,0 1 16,0 42 31,-22 1-47,22-1 15,0 0-15,-21 21 0,0-21 0,0 1 16,0 20-16,21-21 0,-21 21 15,-1 1-15,22-1 0,-21 0 0,0 85 16,21-84-16,-21 63 16,21-64-16,0 21 15,0-20-15,0 126 16,-21-63 0,21-64-16,-21 1 0,-1 41 0,1-41 15,0-22-15,0 0 0,0 0 16,0 0-16,-1 0 0,-41-21 15,42 0-15,0 0 0,-43-21 16,43 0-16,-21 0 0,20 0 0,1 0 16,0-22-16,-21-63 15,42 64-15,0-85 16,0 85-16,0-1 0,0 1 16,21 0-16,0-1 0,0-20 15,43-22-15,42-63 16,-64 85-16,0 20 15,43-63-15</inkml:trace>
  <inkml:trace contextRef="#ctx0" brushRef="#br0" timeOffset="178733.71">27834 8954 0,'0'0'0,"0"-43"0,0 22 0,21 0 16,-21 0-16,0 0 15,0-1-15,21-20 0,1 21 16,-22 0-16,0 42 31,0 0-31,0 21 0,0-20 16,-22 105-1,-20-22-15,21-62 0,0-1 16,-22 43-16,22-43 0,0 0 16,0 1-16,21-1 15,0-21-15,-21 64 16,21-64-16,21-21 16,0 0-1,0 0-15,0 0 0,1 0 16,-1-21-16,21-21 15,-21 20-15</inkml:trace>
  <inkml:trace contextRef="#ctx0" brushRef="#br0" timeOffset="178923.23">27644 9229 0,'0'0'0,"0"-21"0,-22 21 15,44 0 1,-1 0-16,0 0 15,21 0-15,22-22 16,-22 22-16,-21 0 16,0 0-16,1 0 0,-1 0 15,63 0 1,-62 0-16</inkml:trace>
  <inkml:trace contextRef="#ctx0" brushRef="#br0" timeOffset="179866.69">28406 9398 0,'21'0'0,"21"-21"31,-21 0-31,-21 0 0,0-1 16,0 1-16,0 0 15,0 0-15,0 0 0,0 0 16,-21 21 0,0 0-16,0 0 15,-43 21-15,43 0 0,0 0 16,-21 0-16,20-21 16,1 21-16,-21 43 0,21-43 15,0 0-15,-1 0 0,22 1 0,0-1 16,0 0-16,0 0 15,0 0-15,0 0 16,22-21-16,-1 0 0,0 0 0,0 0 16,0 0-16,22-21 15,-22 0-15,0 21 0,0-42 16,0 21-16,0-1 0,-21 1 0,43-21 16,-43 21-1,21 0-15,-21-1 0,21 22 0,-21-21 16,0 42 15,0 1-31,0-1 16,-21 0-16,21 0 0,-21-21 0,21 21 15,0 0-15,0 1 0,0-1 16,0 21-16,0-21 0,0 0 16,0 1-16,21-1 0,0-21 15,-21 21-15,21-21 0,0 0 16,22 0-16,-22 0 0,64 0 15,42-21 1,-85 0-16,21-22 16,-41 22-16,20 0 0,-21-21 15,0 20-15,-21 1 0,0 0 0,0-21 16,-84 21 0,-1 21-1,43 0-15,20 0 0,-41 0 16,42 21-1,21 0-15,0 0 16,21-21 0,0 0-16,0 21 15,43-21-15,-64 21 16,21-21-16,-21 22 0,21-22 0,-21 21 16,0 21-16,0-21 15,0 22-15,0-22 0,0 21 16,0-21-16,-21 22 0,-21 41 15,20-41-15,22-1 0,-42 106 16,0-42 0,21-64-16,-22 22 15,22-22-15,0-21 0,21 0 0,-21 1 16,0-1-16,-1 0 16,1-21-16,21-21 31,0 0-31,0-1 15,0 1-15,21-21 16,-21 21-16</inkml:trace>
  <inkml:trace contextRef="#ctx0" brushRef="#br0" timeOffset="180707.93">29676 8509 0,'-22'-21'0,"-20"0"16,42 0 0,21 21-16,22 0 15,-22 0-15,21 0 0,-21 0 16,43 0-16,-22 0 0,0 0 0,22 0 16,21 0-16,-1 0 15,-63 0-15,1 0 16,-22 21-16,-22-21 15,1 0-15,-21 0 0,0 0 0,-1 0 16,-20 0-16,20 0 0,-20 0 16,21 0-16,-1 0 0,1 0 0,21 0 15,0 0-15,-1 0 0,1 0 16,0 0-16,0 0 16,21 21 15,-21 0-31,21 0 15,-21 0-15,21 1 0,-22 83 16,-20 44 0,21-22-1,0-64-15,0-21 0,21 22 16,-22-22-16,1 22 0,-42 147 16,63-41-1,-21-86 1,21-41-16,0-1 0,0 43 15,0-64-15,0 21 0,0-21 16,0 43 0,21-64-16,0 0 15,0 0-15,0 0 0,0 0 16,1 0-16,20-21 0,-21 0 16,0 21-16,0-22 0,1-20 15,20 0-15</inkml:trace>
  <inkml:trace contextRef="#ctx0" brushRef="#br0" timeOffset="180981.77">29781 8954 0,'0'0'0,"-42"0"31,21 0-31,21 21 15,0 0-15,-21 21 16,0 1-16,21-1 0,0-21 16,0 21-16,0 1 0,0-22 15,-22 0-15,22 0 0,0 0 16,0 1-16,0-1 0,0 0 16,0 0-16,22-21 15,-1 0 1</inkml:trace>
  <inkml:trace contextRef="#ctx0" brushRef="#br0" timeOffset="181172.66">29570 9271 0,'0'0'15,"-21"0"-15,21-21 31,21 21-15,0 0-16,0 0 0,0 0 0,22 0 16,-22 0-16,85 0 15,-64-21-15,-21 21 16,0 0-16</inkml:trace>
  <inkml:trace contextRef="#ctx0" brushRef="#br0" timeOffset="181504.12">29993 9229 0,'21'-21'31,"0"21"-31,1 0 16,-1-22-16,0 1 0,0 21 15,0 0-15,0 0 0,-21-21 0,22 21 16,-44 0 15,1 0-31,0 0 0,0 0 0,0 21 16,0 0-16,-22 1 0,22-1 15,0 0-15,21 0 0,0 0 16,-21 0-16,21 1 0,0-1 0,0 0 16,0 0-16,0 21 15,21-42 1,0 0-16,0 0 0,22 22 15,-1-22-15,-21 0 0,0 0 0,0 0 16,1 0-16,20-22 0,-21 22 16</inkml:trace>
  <inkml:trace contextRef="#ctx0" brushRef="#br0" timeOffset="181998.19">30374 9229 0,'0'-21'0,"0"42"0,21-42 0,-21-1 16,21 22-1,1 0-15,-1 0 0,0 0 16,0 0-16,0 0 0,0 0 16,1 0-16,-22 22 15,0-1-15,0 0 0,0 0 16,0 0-16,0 22 16,0-1-16,-22-42 15,22 21-15,-21 0 0,0 0 0,21 1 16,-21-22-16,0 0 15,42-22 17,0 1-17,0 0-15,0 0 16,1 0-16,-22 0 0,21-1 0,0 1 16,0 0-16,-21 0 0,42-43 15,-42 43 1,0 42 15,-21 1-15,0-1-16,21 0 0,-21 0 0,21 0 15,0 0-15,0 1 0,-21-1 16,21 0-16,0 0 0,0 43 16,0-43-1,21 0 1,0-21-16,0 0 0,0 0 15,1 0-15,-1 0 0,0-21 16,0 21-16,0-21 0</inkml:trace>
  <inkml:trace contextRef="#ctx0" brushRef="#br0" timeOffset="182282.03">31115 8848 0,'0'0'15,"0"-21"-15,0-1 0,-21 44 32,21-1-32,0 0 15,-21 0-15,21 21 0,-22-20 16,22 20-16,0-21 0,0 21 16,-21 1-16,0 20 0,0-20 15,21-22-15,0 21 0,-21-21 16,21 0-16,-21 43 15,21-43-15,0 0 0,0-42 47</inkml:trace>
  <inkml:trace contextRef="#ctx0" brushRef="#br0" timeOffset="182487.91">30967 9186 0,'0'-21'16,"-21"21"-16,21-21 31,21 21-15,0 0-16,0 0 0,0 0 0,0 0 16,1 0-16,-1 0 0,0 0 15,0 0-15,21 0 16,-20 0-16,-1 0 15,-21-21-15,21 21 0,0 0 0</inkml:trace>
  <inkml:trace contextRef="#ctx0" brushRef="#br0" timeOffset="182809.73">31538 8975 0,'0'0'0,"0"-21"0,-21 21 16,0 0-1,0 0-15,0 0 0,-1 21 16,22 0-16,-21 0 0,0 0 16,0 0-16,21 22 0,-21-22 15,0 21-15,21 22 16,-22-43-16,1 42 15,21-41-15,0-1 0,0 0 0,0 0 16,0 0-16,0 0 0,0 1 16,21-22-16,1 0 15,-1 0-15,0 0 0,0 0 16,0 0-16,0 0 0,22-22 16</inkml:trace>
  <inkml:trace contextRef="#ctx0" brushRef="#br0" timeOffset="183150.08">31792 9017 0,'0'0'16,"21"0"-1,1 0 1,-1 0-1,-21 21-15,21 0 0,-21 1 16,0-1-16,0 21 16,0 0-16,0-20 0,0 41 15,0-42-15,0 0 0,0 22 16,0-22-16,0 0 0,-21 0 16,-22 22-16,1 20 15,21-42-15,21-42 63,21 0-63,-21 0 15,21 0-15</inkml:trace>
  <inkml:trace contextRef="#ctx0" brushRef="#br0" timeOffset="183528.86">32194 9186 0,'22'0'47,"-1"0"-47,21 0 15,0 0 1,-20 0-16,-1 0 15,0 0-15,0 0 0,-21 22 16,-21-1 15</inkml:trace>
  <inkml:trace contextRef="#ctx0" brushRef="#br0" timeOffset="183690.77">32194 9313 0,'-21'22'15,"42"-44"-15,-63 44 0,42-1 0,0 0 32,21-21-17,0 0-15,1 0 16,-1 0-16,0 0 0,0 0 16,0-21-16,0 21 0</inkml:trace>
  <inkml:trace contextRef="#ctx0" brushRef="#br0" timeOffset="184062.96">32639 8678 0,'0'0'0,"-21"0"15,21-21 1,21 21 47,-21-21-48,21 0-15,-21 0 16,-21 21-1,0 0 1,0 0-16,-1 21 16,22 0-16,-21 0 0,21 0 15,-21 22-15,21-22 0,-21 0 16,21 43-16,0-43 0,0 21 16,0-21-16,21 0 0</inkml:trace>
  <inkml:trace contextRef="#ctx0" brushRef="#br0" timeOffset="184406.71">32851 8848 0,'0'0'16,"0"-21"-16,0 42 31,0 0-31,-22 0 0,22 0 16,-21 22-16,0-22 0,0 21 16,21-21-16,-21 22 0,-22 20 15,22-21-15,21-20 0,0-1 16,-21 21-16,21-21 0,-21 0 15,21 1-15,0-1 16,0 0-16,21-21 16,0 0-16,0 0 15,1 0-15,-1 0 0</inkml:trace>
  <inkml:trace contextRef="#ctx0" brushRef="#br0" timeOffset="184592.4">32618 9229 0,'-21'-21'31,"21"-1"-15,21 22-16,0 0 16,0 0-16,0 0 0,0 0 0,1 0 15,-1 0-15,0 0 0,21-21 16,1 21-16</inkml:trace>
  <inkml:trace contextRef="#ctx0" brushRef="#br0" timeOffset="184843.26">32999 9059 0,'0'-21'31,"0"42"-15,0 1 0,0-1-16,0 0 0,0 0 15,0 0-15,0 43 16,0-43-16,0 0 16,0 0-16,0 0 0,0 1 0,0-1 15</inkml:trace>
  <inkml:trace contextRef="#ctx0" brushRef="#br0" timeOffset="185066.13">33189 9059 0,'0'0'0,"0"-21"31,-21 42-31,21 1 16,-21-1-16,21 0 0,-21 0 16,0-21-16,-1 21 0,22 0 0,-21 1 15,0-1-15,-21 21 16,42-21 0</inkml:trace>
  <inkml:trace contextRef="#ctx0" brushRef="#br0" timeOffset="185447.91">33295 8678 0,'-21'0'15,"0"0"64,21-21-64,0 0 1,0 0-1,21 21 17,-21 21-17,0 0-15,0 0 0,0 1 16,0-1-16,0 0 0,0 0 16,-21 0-16,21 0 0,-21 1 15</inkml:trace>
  <inkml:trace contextRef="#ctx0" brushRef="#br0" timeOffset="186426.96">33359 8340 0,'0'-21'0,"21"21"15,0 0-15,0 0 16,0 0-16,0 0 16,1-22-16,-1 22 0,21 0 0,-21 0 15,0 0-15,22 0 0,-1 0 16,-21 0-16,22 0 16,-22 0-1,0 0-15,0 0 16,-21 22-16,0-1 15,0 0-15,0 0 16,0 0-16,0 0 16,-21 1-16,21 20 0,-42 0 15,42 1-15,0-22 16,-22 21-16,22 0 0,-21-20 16,0 41-16,0 64 15,-21-21-15,42-64 16,-22 1-16,1-1 0,0 0 15,0 1-15,0-1 0,-22 43 16,43 42 0,-21-85-16,21-21 0,-21 21 15,21 1-15,0-1 0,-21 22 16,0-43-16,0 0 0,-22 42 16,-20-41-1,20-1-15,22-21 16,0 0-16,-21 0 0,-1 0 15,-20 0-15,42 0 0,0 0 16,-1 0-16,1 0 0,0-21 16,-21 21-1,21-22-15,-1 22 16,1 0-16,21-21 0</inkml:trace>
  <inkml:trace contextRef="#ctx0" brushRef="#br1" timeOffset="200790.84">571 12679 0,'0'0'0,"-21"0"15,0 0-15,0 0 0,0 0 16,0 0-16,-1 0 0,1 0 0,0 21 15,0 0-15,0 0 16,21 1-16,0 20 16,0-21-16,0 0 0,21 22 15,0-43-15,0 21 0,22 0 16,-22-21-16,21 0 0,-21 0 0,64 0 16,21-21-1,-64 0-15,-21 21 16,0-22-16,22 1 0,-43 0 15,21 0-15,-21 0 0,0 0 0,0-1 16,0-20 0,-21 42-16,-22-42 0,22 42 0,-42-21 15,42 21-15,-22 0 16,-41 0-16,41 0 16,22 0-16,-64 42 15,43-21-15,21 21 0,0-20 16,0 20-16,-1-21 0,22 21 0,0 1 15,-21-22-15,21 21 0,0-21 16,0 22-16,0-22 16,0 0-16,21 0 0,1 0 0,-1 1 15,0-1-15,0 0 0,0-21 16,22 21-16,-22-21 0,85 0 16,-43 0-1,-63-21 1,0 0-1,-21 21-15,-43 0 0,-20 0 16,41 0-16,-84 21 16,64-21-1,21 21-15,-1 0 0,1 0 0,0 1 16,-22 20-16,43 43 16,21-64-1,0 0-15,0 0 0,0 21 16,0-20-16,0-1 0,0 0 15,42 21-15,1-42 16,-1 0-16,-21 0 0,21 0 0,1 0 16,-1 0-16,0 0 0,22 0 15,21-42 1,-64 42-16</inkml:trace>
  <inkml:trace contextRef="#ctx0" brushRef="#br1" timeOffset="201538.42">1249 13166 0,'0'0'0,"-21"0"16,-1 0-16,1 0 0,0 0 0,0 0 15,0 0-15,0 0 0,-1 0 16,1 21-16,0-21 0,0 21 15,0 0-15,0 0 0,21 1 0,-22-1 16,22 0-16,-21 21 0,0-21 16,21 1-1,0-1-15,0 0 0,21-21 16,0 21-16,1-21 0,-1 0 16,0 0-16,0 0 0,21 0 15,1-21-15,63-21 16,-85 42-16,21-43 15,-21 22-15,0 21 0,-21-21 16,0 0-16,22 21 16,-22-21-16,0-1 0,0 44 62,0-1-62,-22 0 16,22 0-16,0 0 0,0 0 15,-21 1-15,21-1 0,-21 21 16,21 0-16,-21 64 16,21-63-16,-21-1 0,21 0 15,0 22-15,0-22 0,-21 43 16,21-43-16,0 0 0,0 85 16,0-42-1,-22 63 1,1-105-16,0-1 0,0-21 0,21 21 15,-21-20-15,0-1 16,-43 0-16,43-21 16,-21 0-16,20 0 0,-20 0 15,-21-21-15,20 0 0,22-1 16,-64-41 0,43 21-16,21 20 15,21 1-15,0 0 0,-21 0 16,21 0-16,0 0 0,0-1 0,0 1 15,0 0-15,0-21 16,0 21-16,0-1 0,21 1 16,-21 0-16,21 0 0,43-64 15,-43 64-15</inkml:trace>
  <inkml:trace contextRef="#ctx0" brushRef="#br1" timeOffset="201998.01">1926 13018 0,'-21'0'0,"21"-22"78,-21 22-46,0 0-17,-1 0 1,22 22 0,0-1 15,22-21 0,-1 0-31</inkml:trace>
  <inkml:trace contextRef="#ctx0" brushRef="#br1" timeOffset="202461.75">1905 13335 0,'0'0'0,"0"21"16,0-42 31,21 21-32,-42 0 32,0 0-47,0 21 16,-1-21 0,22 21-16</inkml:trace>
  <inkml:trace contextRef="#ctx0" brushRef="#br1" timeOffset="-166752.18">2773 12425 0,'0'-21'453,"0"0"-453,0-1 16,0 1-1,0 0-15,0 0 16,0 0-16,0 0 16,0-1-1,0 1 1,0 42 46,0 1-62,0-1 0,-21 0 0,21 0 16,-22 21-16,1-20 0,0 20 16,0 0-16,0-21 0,0 22 15,-43 84 1,-21 63 0,22-63-16,42-84 15,-22 20-15,43-42 16,0 22-16,-21-22 0,0 0 15,21 0-15,0 0 16,0-42 62,0 0-78,0 0 16,21 0-16,0-1 0,1-20 15,-1 0-15,0 21 16,21-22-16</inkml:trace>
  <inkml:trace contextRef="#ctx0" brushRef="#br1" timeOffset="-166300.45">3090 12319 0,'0'-42'0,"0"21"15,0-1 1,-21 44 15,0-1-15,21 0-16,-21 21 0,21-21 15,-21 22-15,-1-1 0,1 0 0,0 1 16,0-1-16,-43 127 16,43-126-16,0 20 15,0-20-15,0-1 0,0 0 16,-43 64 0,64-64-16,-21 1 0,0-22 15,21 0-15,-21 0 0,21 0 16,0-42 46,21 21-46,-21-21-16,21 21 0,-21-21 16,0 0-16,21 0 15</inkml:trace>
  <inkml:trace contextRef="#ctx0" brushRef="#br1" timeOffset="-165897.66">3175 12848 0,'0'-21'16,"0"42"15,0 0-31,0 1 0,0-1 15,-21 42-15,0 1 16,-1-43 0,22 0-16,0 21 0,0-20 15,0-1-15,0-42 63,0-1-63,0 1 0,22 0 15</inkml:trace>
  <inkml:trace contextRef="#ctx0" brushRef="#br1" timeOffset="-165570.84">3238 12658 0,'-42'0'31,"63"0"-15,0 0-16,1-21 15,-1-1 1,-21 1 0,0 0-16,-21 21 15,-1 0-15,22-21 16,-21 21-16,-21 0 15,21 0-15,21 21 0,-21-21 16,-1 21-16,22 22 16,0-22-1,22 0-15,-1-21 16,0 0-16,0 21 16</inkml:trace>
  <inkml:trace contextRef="#ctx0" brushRef="#br1" timeOffset="-164706.34">3429 12806 0,'0'21'31,"0"0"-16,0 0-15,0 1 16,0-1-16,0 0 0,0 0 16,0 0-16,0 0 15,0 1-15,0-1 0,0 0 16,0 0-16,0 0 0,0 0 16,0 1-1,0-44 32,0 1-31,0 0-16,0 0 0,0 0 15,0 0-15,0-1 0,21 1 16,-21 0-16,21-21 0,0 21 0,1-1 16,-22 1-16,21 0 15,0 0-15,42-21 0,-41 42 16,-1-22-16,21 1 0,-21 21 0,0 0 15,43 0 1,-43 21 0,0 1-16,0-22 0,-21 21 0,22 0 15,-1 0-15,-21 21 0,0-20 0,21 20 16,-21-21-16,21 0 16,-21 22-16,0-22 0,0 21 15,0-21-15,0 0 0,0 1 16,0-1-1,-21-21 1,0 0 0,21-21-16,0-1 15,0 1 1,0 0-16,0 0 0,0 0 16,0 0-16,0-1 0,0-20 0,0 21 15,21 0-15,21-22 16,1-20-1,-22 42-15,0 0 0,21-1 16,-21 22-16,22 0 0,-22 0 0,0 0 16,0 0-16,22 22 15,-22-1-15,-21 0 16,0 0-16,0 0 0,0 0 16,0 1-16,0-1 0,0 0 0,0 21 15,0-21-15,0 22 16,-21-22-16,21 0 15,0 0 1,0-42 15,0 0-31,0 0 16</inkml:trace>
  <inkml:trace contextRef="#ctx0" brushRef="#br1" timeOffset="-163696.33">4889 12848 0,'22'-21'0,"-44"42"0,44-63 0,-1 42 15,-21-21-15,0 0 0,0-1 16,0 1-16,0 0 15,0 0-15,-21 21 16,-1 0-16,1 0 16,0 0-16,0 0 15,-21 0-15,20 21 16,-20 0-16,21 0 0,0 1 0,0-1 16,-22 21-16,22-21 0,0 22 15,0-22-15,21 21 16,-21-21-16,21 22 0,0-22 15,0 0-15,21 0 16,0-21-16,0 0 16,0 0-16,0 0 0,1 0 15,20 0-15,-21-21 0,0 0 16,0 21-16,1-21 0,-1 21 0,21-64 16,-21 43-1,-21 0-15,0 0 0,0-1 16,21 1-16,-21 0 0,22 0 15,-22 0 1,0 42 31,0 0-47,0 0 0,0 0 16,0 1-16,-22-1 15,22 0-15,-21 42 0,21-41 16,0 20-16,-21-21 0,0 21 0,21 1 0,-21-22 15,21 21-15,-21 22 16,-22 63 0,43-106-16,0 21 0,0 1 0,-21-1 15,21 0-15,0 1 0,0-1 16,-21 0-16,21 1 0,0 84 16,0-85-16,0 21 15,0-20-15,0-1 0,-42 106 16,20-63-1,1-22 1,0-41-16,21-1 0,-63 42 16,41-63-1,1 0 1,0-21 0,0 21-16,0-21 0,0-43 15,-1 1-15,22 21 16,-21-22-16,21 22 0,0-1 0,0-20 15,0-1-15,0-105 16,64-64 0,-43 149-1,0 41-15,0 1 0,0 0 0,1 20 16,-22-20-16,21 21 0,0-21 0,42-1 16,1 1-1,-22 21 1,-21 21-16,1-21 0,-1 21 15,0 0 1,-21-22 31</inkml:trace>
  <inkml:trace contextRef="#ctx0" brushRef="#br1" timeOffset="-162694.89">5292 12086 0,'0'0'0,"-22"0"16,1 0-1,21-21 17,21 21-32,1 0 0,-1 0 15,21 0-15,0 0 16,-20 0-16,20 0 0,0 0 0,1-21 15,-1 21-15,85 0 16,-85 0 0,-21 0-16,-42 0 15,-21 0-15,0 0 16,-1 0-16,-84 21 16,106-21-16,-21 0 0,-1 0 0,22 0 15,0 0-15,-21 0 0,21 0 16,-1 0-16,1 0 15,0 0 1,0 0 0,21 21-1,0 0 1,-21-21-16,21 22 0,0-1 16,-21 0-16,21 0 0,0 0 15,0 0-15,0 22 0,0-22 16,0 21-16,0 22 15,0-22-15,-22-21 0,22 22 16,0-1-16,-21 0 0,21 43 0,0-43 16,0 1-16,0 105 15,0-64 1,0-62-16,0 62 16,21-41-16,-21-22 0,22-21 15,-22 21-15,21 0 0,0 0 16,0-21-16,43 0 15,-43 0 1,0 0-16,0 0 0,0 0 16,43-21-16,-43 0 15,0 21-15,0-21 16,0 0-16,1-1 0,-1 22 0,0-21 16</inkml:trace>
  <inkml:trace contextRef="#ctx0" brushRef="#br1" timeOffset="-161796.97">6032 12573 0,'0'0'16,"0"-21"-16,0 0 0,0 0 15,0-1-15,-21 22 16,0-21 0,0 21-16,0 0 15,0 0-15,-1 0 0,22 21 16,-21 1-16,0-1 16,0 0-16,21 0 0,0 0 15,-21 43-15,21-43 16,0 0-16,0 21 0,0-20 15,0-1-15,0 0 0,21 0 16,0-21 0,0 0-16,0 0 0,1-21 15,-1 0-15,0 21 0,-21-21 16,21-1-16,0 1 0,0 0 0,-21-21 16,43-22-1,-43 43-15,0 0 0,21 0 16,-21 0-1,0 42 1,0 0 0,0 0-16,0 0 15,0 0-15,0 22 16,0 20-16,0-42 0,0 1 16,0-1-16,21-21 15,-21 21-15,21-21 16,22 0-16,-22 0 15,0 0-15,0-21 16,0 0-16,0-1 0,1 1 16,-1 0-16,0 0 15,0 0-15,-21-22 0,21 1 16,-21 21-16,0 0 0,0-22 0,0 1 16,0 0-1,0-1-15,-21 22 0,0-21 16,0 21-16,0 0 0,-1 21 0,1-22 15,-21 1-15,21 21 0,-85 0 16,0 0 0,64 0-16,-1 21 15,22 1-15,-21-1 0,21 0 16,-106 85 0,106-64-16,-1-21 0,1 22 15,0 20-15,21-21 0,-21-20 16,21 20-16,0 64 15,21-22 1,21-20 0,-20-43-16,-1-21 0,42 21 15,-42-21-15,1 0 0,-1 0 0,63 0 16,-20 0 0,-64-21-1,21 0-15,0 0 0</inkml:trace>
  <inkml:trace contextRef="#ctx0" brushRef="#br1" timeOffset="-161169.89">6964 12446 0,'21'0'16,"-42"0"-16,42-21 0,0 0 16,-21 0-16,0-1 0,0 1 15,0 0-15,0 0 0,0 0 16,-21 21 0,0 0-16,0 0 0,-1 0 15,-20 21-15,21 0 0,0-21 16,0 21-16,-22 0 0,22 1 0,0-1 15,0 0-15,0 0 0,-1 0 16,-20 22-16,42-22 0,0 21 16,0 0-1,21-42 1,0 0-16,1 22 0,20-22 16,-21 0-16,0 0 0,0 0 15,43 21-15,-43-21 16,21 0-16,-20 0 0,-1 0 15,0 21-15,0 0 16,0-21-16,-21 21 0,21 0 16,-21 1-16,0-1 0,0 0 15,-21 0-15,0-21 16,-21 21-16,21-21 0,-1 0 16,-41 21-16,-1-21 15,22 0-15,21 0 0,-21 0 16,20 0-16,1 0 0,0 0 0,-21-21 15,-22 0 1,85 21 31,1 0-31,-1-21-16,0 21 0,0-21 15,21 21-15</inkml:trace>
  <inkml:trace contextRef="#ctx0" brushRef="#br1" timeOffset="-160716.89">7112 12552 0,'0'0'0,"0"-21"15,0 0 1,21 21 0,0 0-16,0 0 15,1 0-15,-1 0 0,-21 21 16,21-21-16,21 21 16,-42 0-16,0 0 0,21 0 15,-21 22-15,0-22 0,0 0 16,0 0-16,0 0 0,0 1 15,0 20 1,-21-21 0,21-42 15,0 0-31,0 0 16,0-1-16,0 1 0,0 0 15,0 0-15,21 0 0,-21 0 0,0-1 16,22 1-16,-22 0 0,21 21 0,-21-21 15,21 21-15,0-21 16,0 21-16,0 0 16,1 0-1,-1 0-15</inkml:trace>
  <inkml:trace contextRef="#ctx0" brushRef="#br1" timeOffset="-160379.08">7747 12488 0,'0'0'15,"0"-21"-15,0 0 16,-21 21-16,0 0 16,-1 0-16,1 0 15,0 0-15,0 0 16,0 21-16,21 0 0,-21 1 15,-1-1-15,1 0 0,21 0 16,-21 21-16,21-20 0,0-1 16,0 0-16,-21 0 0,21 21 15,0-20-15,0 20 0,0 0 16,0-21 0,21 1-16,0-22 0,0 0 0,1 0 15,62 0 1,-63 0-16,1 0 0,-1 0 15,0-22-15,21 1 0,-21 0 16,1 0-16</inkml:trace>
  <inkml:trace contextRef="#ctx0" brushRef="#br1" timeOffset="-159773.93">8234 12510 0,'21'0'47,"0"0"-47,0 0 15,0 0 1,1 0-16,-1 0 16,0 0-1,0 0-15,0 0 32,0 0-17</inkml:trace>
  <inkml:trace contextRef="#ctx0" brushRef="#br1" timeOffset="-159546.59">8234 12637 0,'0'21'15,"0"0"1,21-21-1,0 0 1,0 0-16,0 0 0,1 0 16,-1 0-1,0 0-15,0 0 16</inkml:trace>
  <inkml:trace contextRef="#ctx0" brushRef="#br1" timeOffset="-156080.25">8742 12086 0,'0'-21'156,"0"0"-140,0 0-16,21 21 0,-21-21 15,21-1-15,-21 1 16,0 0-16,0 0 0,0 0 15,0 42 32,-21-21-47,21 21 0,-21 0 16,0 0-16,21 1 16,0-1-16,0 0 31,21-42 0,0 0-15,0-1-16,-21 1 15,0 0 1,-21 21 15,0 21-31,0 0 16,-1 1-16,22-1 0,-21 0 0,21 0 15,0 0-15,0 22 16,0-1-16,0-21 16,0 0-16,0 0 0,21 1 15,1-22-15,-1 21 16,0-21-16</inkml:trace>
  <inkml:trace contextRef="#ctx0" brushRef="#br1" timeOffset="-155680.48">9017 12531 0,'0'0'0,"0"-21"0,21-1 16,-21 44 31,0-1-47,0 0 0,0 0 15,0 0-15,0 0 0,0 1 0,-21-1 16,0 42-16,21-20 15,0-22-15,-21-21 0,21 42 16,0-21 0,0-42 15,0 0-31,0 0 0,0 0 0,0-22 16,0 22-16</inkml:trace>
  <inkml:trace contextRef="#ctx0" brushRef="#br1" timeOffset="-155521.58">9038 12361 0,'0'0'0,"0"22"78</inkml:trace>
  <inkml:trace contextRef="#ctx0" brushRef="#br1" timeOffset="-154846.96">9271 12404 0,'0'21'31,"0"0"-15,0 0-16,0 0 0,0 1 16,0-1-16,0 0 0,0 0 15,0 0-15,0 0 0,0 1 16,0-1-16,0 0 16,0 0-1,0-42 32,-21 21-47,21-21 0,0 0 0,0-1 16,0 1-16,0 0 0,0 0 0,0 0 15,0 0-15,0-1 0,21 1 16,0 0-16,0 0 0,0 0 0,1 0 16,-1 21-16,0 0 0,21 0 15,-21 0-15,1 0 16,41 21-16,-42 0 15,0 0-15,1 0 0,-22 0 0,0 1 16,0-1-16,0 42 16,0-20-1,0-22-15,0 0 0,0 0 16,-22-21-16,1 0 16,0 0-16,21-21 31,0 0-31,0 0 0,0-1 0,21 1 15,0 0-15,1 0 0,-22 0 0,42 0 16,-21-22-16,0 22 0,43-21 16,-43 21-16,21 21 15,-21 0-15,1 0 0,20 0 0,-21 0 16,0 0 0,0 21-16,1 21 0,-22-21 0,0 0 15,0 22-15,0-22 0,0 0 16,-22 21-1,1 1 1</inkml:trace>
  <inkml:trace contextRef="#ctx0" brushRef="#br1" timeOffset="-153974.46">10435 12467 0,'0'0'0,"0"-21"0,0 0 0,0-21 16,0 20-16,0 1 15,-21 0-15,0 21 0,0 0 16,-1 0-16,-41 21 16,42 0-16,0 1 15,-1-1-15,1 0 0,0 0 0,0 0 16,-43 43-1,43-43-15,0 64 16,0-64-16,21 0 0,0 0 0,0 0 16,0 0-1,21-21-15,0 0 0,0 0 16,1 0-16,-1-21 0,0 0 16,21 21-16,-21-21 0,22-21 15,-22 20-15,0 1 0,0 0 0,0-21 16,1 21-16,-1-1 0,-21 1 15,21 0-15,0 0 0,-21 0 16,0-22-16,21 43 0,-21 22 31,0-1-15,-21-21-16,21 21 0,0 0 0,0 0 16,-21 22-16,21-22 15,-21 0-15,21 0 0,0 0 0,0 0 16,0 1-16,0 20 15,42 0-15,-21-42 16,0 0-16,1 0 0,20 0 16,-21 0-16,0 0 0,43 0 15,-22-21 1,0 0-16,-20 0 0,41-22 16,-42 22-16,0 0 0,1 0 0,-1-43 15,-21-20 1,0 63-16,0-1 0,0 1 15,-21 0-15,-1 21 0,1 0 0,0 0 16,-21 0-16,-43 21 16,43 0-16,21-21 0,-1 22 15,1-1-15,0 0 0,21 0 0,0 0 16,0 0-16,0 1 16,21-1-16,0-21 15,22 21-15,-22-21 16,0 21-16,0 0 0,0-21 0,1 21 15,-1 43 1,-21-43-16,0 21 0,0-20 16,0 20-16,0 0 0,0-21 0,0 22 15,0-1-15,-21 0 0,-43 64 16,1-21 0,41-43-16,1-21 0,0 1 15,0-1-15,0 0 0,21 0 0,-21 0 16,21-42 15,0 0-15,21 0-16,-21 0 0,21-1 0,0-20 15</inkml:trace>
  <inkml:trace contextRef="#ctx0" brushRef="#br1" timeOffset="-153618.66">10985 12615 0,'22'0'31,"-22"-21"-31,21 21 0,0 0 0,0 0 16,0-21-16,0 21 16,1-21-16,-1 0 0,0 21 0,0-21 15,0 21-15,0-43 16,-21 22-16,0 0 0,0 0 15,-21 21-15,0 0 16,-21 0 0,-22 42-16,43-21 0,-21 22 15,21-22-15,-1 21 16,22 0-16,0-20 0,0-1 16,0 21-16,0-21 0,0 0 15,0 1-15,22-22 16,20 0-1,21 0 1,-41 0-16,-1-22 0</inkml:trace>
  <inkml:trace contextRef="#ctx0" brushRef="#br1" timeOffset="-153114.54">11493 12404 0,'0'-43'31,"0"22"-31,0 0 0,22 0 0,-1 0 16,0 0 0,0-22-16,0 43 0,-21-21 15,0 0-15,21 21 0,-21 21 32,0 0-17,0 0-15,0 1 0,-21-1 0,21 0 16,-21 21-16,21-21 0,0 1 15,0 20-15,0 0 0,-21 1 16,21-22-16,0 21 16,-21-21-16,21 0 0,0 1 15,0-1-15,0 0 16,-21-21-16,-1 0 16,1 0-1,0 0-15,0 0 0,0 0 16,0 0-16,-1 0 15,1 0-15,42 0 63,1 0-63,-1 0 0,0 0 0,0 0 16,0 0-16,0 0 15,1 0-15,-1 0 16,0 0-16,0 0 0,0 0 15,0 0 1,-21-21-16,0 0 16</inkml:trace>
  <inkml:trace contextRef="#ctx0" brushRef="#br1" timeOffset="-152873.68">11747 12573 0,'22'0'15,"-22"-21"1,21 21-16,-21-21 16,21 21-16,0 0 0,-21-21 15,0-1 1,-21 22 0,0 0-16,0 0 15,-1 0 1,1 0-16,21 22 15,21-22 1</inkml:trace>
  <inkml:trace contextRef="#ctx0" brushRef="#br1" timeOffset="-152495.89">12298 12383 0,'0'0'0,"0"-22"16,0 1-16,-21 21 16,-1 0-1,22 21-15,-21-21 16,21 43-16,-21-22 0,0 0 16,21 0-16,-21 22 0,21-22 0,-21 21 15,-1 43 1,1 42-16,21-85 15,0 0-15,0 64 0,0-63 16,0-1-16,0 0 0,0 1 0,0-22 16,0 21-16,0 0 0,-42 22 15,21-22 1,21-21-16,-21 1 0,-1-1 16,1 0-16,21-42 31,0 0-31,0-1 15,0 1-15,0 0 0,0 0 16,21 0-16,-21-22 0</inkml:trace>
  <inkml:trace contextRef="#ctx0" brushRef="#br1" timeOffset="-152214.05">12150 12531 0,'0'-43'0,"0"86"0,21-107 0,-21 43 16,21 0-16,-21 0 0,21 0 15,0 21-15,0-22 0,1 1 0,-1 21 16,0 0-16,64 0 16,-43 0-1,-21 0-15,0 0 0,0 21 16,-21 1-16,0-1 0,0 0 0,0 42 16,0-41-1,-21-1-15,0 0 0,-21-21 0,-1 42 16,1-42-16,21 21 0,-43 1 15,43-1 1,42-21 15,1 0-31,-22-21 0,21-1 0</inkml:trace>
  <inkml:trace contextRef="#ctx0" brushRef="#br1" timeOffset="-151774.31">12763 12319 0,'0'21'31,"-21"0"-15,0 1-16,21-1 0,-21 0 16,21 21-16,0 22 15,-21-43-15,21 0 0,0 0 16,-21-21-16,21 21 0,0 1 15,-22-22 17,22-22-17,0 1-15,0 0 0,0 0 16,22 0-16,-22-22 0,21 22 16,0 0-16,0 0 0,21-21 15,22-1-15,-43 22 0,21 0 16,64 0-1,-42 21-15,-43 0 16,0 0-16,-21 42 0,0-21 16,0 0-16,0 1 0,0-1 15,0 21-15,-21-21 0,-43 22 16,22-1 0,21-21-16</inkml:trace>
  <inkml:trace contextRef="#ctx0" brushRef="#br1" timeOffset="-151178.65">13504 12404 0,'21'-21'0,"-42"42"0,42-64 16,-21 22-16,22 0 0,-22 0 0,0 0 15,0 0 1,-22 21-16,1 0 16,0 0-16,0 0 0,0 0 0,0 21 15,-1 0-15,1 0 0,-21 21 16,-22 22 0,64-43-16,0 0 0,0 0 15,0 1-15,0-1 0,22-21 16,-1 0-16,21 0 15,-21 0-15,0 0 0,1 0 16,-1 0-16,0-21 0,21-1 16,-21 22-16,-21-21 0,22 0 15,-22 0-15,21 21 0,-21-21 16,0 0 0,0 42 15,0 0-31,-21 0 15,21 0-15,-22 0 0,1 1 16,0-1-16,21 21 0,-21 0 0,0 22 16,-22 42-1,43-64-15,-21 0 0,21 22 0,0-22 0,0 22 16,0-22-16,0 0 0,0 22 16,0-22-16,0 43 15,0-22-15,-21-20 0,0 20 16,21-20-16,0-1 0,-21-21 0,0 21 15,-43 1 1,43-43-16,-21 0 0,-22 0 16,22 0-16,21-21 0,-85-43 15,85 43 1,-1 0-16,22 0 0,0-1 0,0 1 16,0-21-16,0 21 0,0 0 0,22-22 15</inkml:trace>
  <inkml:trace contextRef="#ctx0" brushRef="#br1" timeOffset="-150717.91">13779 11959 0,'0'0'0,"0"-21"0,-21 21 110,21-21-63,21 0-47,1 21 0,-1-21 15,-21 42 16,0 0-31,0 0 0,0 0 16,-21 0-16,21 1 0,0-1 16,0 0-16,-22 0 0,22 0 15</inkml:trace>
  <inkml:trace contextRef="#ctx0" brushRef="#br1" timeOffset="-150154.23">14055 11705 0,'0'-21'0,"0"42"0,21-63 31,0 42-31,0 0 0,0 0 16,0 0-16,1 0 0,41 0 16,-42 0-16,0 0 0,1 0 15,41 0-15,-21 0 16,-20 0-16,-1 0 16,0 0-16,0 0 31,-21 21-31,0 0 15,0 0-15,0 22 16,0-22-16,0 0 0,-42 85 16,42 0-1,-21-64-15,-1 22 0,22-22 16,-21 21-16,21 1 0,-21 42 16,21-64-16,-21 0 0,0 22 0,21-22 15,0 1-15,-21-1 0,-1 0 16,22 1-16,-21-1 0,0-21 0,-42 64 15,-1-64 1,43 0-16,-21 0 0,-43-21 16,64 0-16,-22 0 0,22 0 15,-42 0-15,-1 0 16,64-21 0,0 0-1,0 0-15,0 0 16,0-1-16</inkml:trace>
  <inkml:trace contextRef="#ctx0" brushRef="#br1" timeOffset="-149233.27">14880 11832 0,'0'-21'0,"0"0"16,21 0-16,0 21 0,1-21 0,-1-22 16,0 43-16,0-21 15,-21 0-15,0 0 0,21 21 16,-21-21-16,0-1 16,0 44-1,-21-1 1,0 21-16,0-21 0,0 43 15,-43 126-15,43-126 16,0-1-16,-22 22 0,22-22 0,-21 22 16,21-21-16,-43 63 15,-42 63 1,85-126-16,-21-1 0,21-21 0,0 22 16,-1-22-16,1 1 0,0-22 15,21 21-15,0-21 0,0 22 16,21-65 15,0 1-31,1 0 0,-22 0 0,42-43 16</inkml:trace>
  <inkml:trace contextRef="#ctx0" brushRef="#br1" timeOffset="-148194.41">15113 12065 0,'-21'21'15,"42"-21"17,0 0-32,0 0 0,0 0 15,22-21-15,-22 0 0,0 21 0,21-21 16,-20 0-16,-1-1 0,42-41 15,-42 42-15,1-43 16,-22 43-16,0 0 16,0 0-16,21 0 0,-21-1 0,0-20 31,-21 42-31,-1 0 16,1 0-16,0 21 15,0 22-15,0-1 0,21 0 0,-21 1 16,-1 84-16,1-64 15,0 22-15,21-22 0,-21 1 16,0 20-16,0-20 0,-22 211 16,22-127-1,-21 43 1,42-128-16,0 1 0,0 20 16,0-20-16,0-22 0,0 1 15,0-22-15,0 21 0,0-21 0,0 0 16,0 1-16,0-1 0,42-21 15,-21 0-15,22-21 16,-22-1-16,0 1 0,21 0 0,1-21 16,41-64-1,-20 21-15,-43 43 0,0-64 16,-21 64-16,0-22 0,0 1 16,0-1-16,-21 1 0,-21 20 0,20-20 15,-62-22 1,-43-21-16,106 85 0,-22 0 15,1 0-15,21 21 0,-22-21 16,22 21-16,0 0 16,21-21-1,0-1-15,21 22 0,0 0 16,1-21-16,20 21 0,21-42 16,86 0-1,-107 20-15,0 1 0,1 0 16,-22-21-16,21 21 0,0-1 0,22-62 15,-43 63 1,-21-1-16,0 1 0,21 21 16,-42 21 15,0-21-31,21 22 0,0-1 16,-21 0-16,21 0 0,-21 21 0,21-20 15,0 62 1,0-20-16,0-43 15,0 0-15,21-21 16,0 0-16,0 0 0,0 0 16,22 0-1,-22 0-15,0-21 0,0 0 0,0 21 16,0-21-16,-21-1 0,0 1 16,22 0-16,-22-21 0,0-43 15,0 43 1,-22 21-16,1-1 0,0 1 0,0 21 15,0 0-15,0 0 0,-1 0 0,1 0 16,-21 21 0,21-21-16,21 22 0,0-1 15,21-21 17</inkml:trace>
  <inkml:trace contextRef="#ctx0" brushRef="#br1" timeOffset="-147902.58">16171 11684 0,'0'0'0,"0"-21"16,-21 21 0,0 21-16,21 0 0,-21 0 15,21 1-15,-21-1 0,21 85 16,-43 21-1,22-64-15,0 22 16,0-64-16,0 64 16,21-64-16,0 0 0,-22 0 0,22 0 15,0 0 1,22-21 0,-1-21-16,0 0 15,0 0-15,0 0 16,-21-22-16,43 22 0</inkml:trace>
  <inkml:trace contextRef="#ctx0" brushRef="#br1" timeOffset="-147678.7">16404 11642 0,'21'-21'0,"-42"42"0,42-21 32,-21 21-32,-21 0 15,21 0-15,0 22 0,-42 62 16,-1 44-1,22-107-15,0 21 0,-21 64 16,21-63 0,21-43-16,-22 0 0,22 22 15,0-22-15,22-21 32,-1 0-32,0-21 0,0 21 15</inkml:trace>
  <inkml:trace contextRef="#ctx0" brushRef="#br1" timeOffset="-147317.91">16531 12002 0,'0'0'15,"21"0"-15,-21 21 16,-21 0 0,0 0-16,21 0 0,0 0 0,-21 1 15,0 20-15,21-21 0,0 0 0,0 0 16,0 43-1,0-43-15,0 0 0,0 0 0,21-21 16,0 0-16,0 0 16,0 0-1,22 0-15,-43-21 0,21 21 16,21-42-16,-42 21 0,0 0 16,0-22-16,21 22 15,-21-21-15,0-1 0,0 1 0,0 21 16,-21-21-16,0 42 15,0 0-15,0 0 0,-1 0 16,-20 21-16,42 0 16,-21 0-16,21 0 0,0 0 15,21 22 1,0-43-16</inkml:trace>
  <inkml:trace contextRef="#ctx0" brushRef="#br1" timeOffset="-146792.18">17039 11980 0,'0'0'0,"-21"0"16,21 22-16,-21-1 0,21 0 16,-21 0-16,21 0 0,-22 22 0,22-22 15,0 0-15,0 21 0,-21-21 16,21 1-16,0-1 0,-21 0 15,21 0-15,0 0 0,0 0 16,21-21 0,0-21-1,1 0-15,-1 0 16,0 0-16,0-22 0,-21 22 16,21 0-16,22-64 15,-43 64-15,0 0 16,0 42-1,0 0-15,0 1 0,0 41 16,0-42-16,0 0 0,0 1 16,0-1-16,0 0 15,0 0-15,0 0 0,21-21 0,-21 21 16,42-21-16,-21 0 16,0 0-16,22 0 15,20-21-15,-42 0 16,1 0-16,-1 0 0,0 0 15,21-43-15,-42 43 0,0 0 16,21-43-16,-21 43 0,0 0 16,22 0-16,-22 0 15,0 42 1,0 0 15</inkml:trace>
  <inkml:trace contextRef="#ctx0" brushRef="#br1" timeOffset="-146549.11">17632 12023 0,'0'21'31,"0"0"-31,0 0 0,0 0 16,0 1-16,-21-1 15,21 0-15,-22 21 0,22-21 16,-21 1-16,0-1 0,21 0 16,0 0-16,-21-21 15,42-21 17,-21 0-32,21 0 15,-21-1-15</inkml:trace>
  <inkml:trace contextRef="#ctx0" brushRef="#br1" timeOffset="-146382.15">17674 11853 0,'0'0'0,"0"-21"15,-21 21 1,0 0 0,21 21-1,0 1 1,21-1-16,0-21 0,-21 21 15,21 0-15,0-21 16</inkml:trace>
  <inkml:trace contextRef="#ctx0" brushRef="#br1" timeOffset="-145913.84">17970 12086 0,'-21'21'0,"42"-42"0,-63 64 15,21-22 1,21 0-16,0 0 16,0 0-16,0 0 0,-21 1 15,21-1-15,0 0 16,0 0-16,0 0 0,-21 0 16,21-42 30,0 0-30,0 0-16,0 0 0,0 0 16,0-1-16,0 1 0,42-21 15,0-43 1,-21 43-16,1 21 0,41 0 16,-42-1-16,0 22 0,43 0 15,-43 22 1,-21 62-1,0-63-15,0 1 0,0-1 16,-21 21-16,21-21 0,-21 0 0,0 1 16,21-1-16,0 0 0,-43 21 15,64-63 48</inkml:trace>
  <inkml:trace contextRef="#ctx0" brushRef="#br1" timeOffset="-145279.3">18711 12044 0,'0'0'0,"0"-21"0,0 0 16,-21-1-1,0 22-15,0 0 0,-22 0 16,1 22-16,-43 20 16,64-21-16,-21 0 0,0 43 15,-1-43-15,43 0 0,0 0 16,-21 22-16,21 20 16,21-63-1,0 21-15,22-21 0,-22 0 16,0 0-16,64 0 15,-1-21 1,-84 0-16,22 0 0,-1 0 0,0-1 16,0 1-16,-21-21 15,21 21-15,0-22 16,-21 65 15,0-1-15,0 0-16,-21 0 0,0 0 15,21 22-15,-21-22 0,21 21 0,-42 22 16,20 63 0,1-85-16,21 21 0,-21-20 15,21 20-15,0-20 0,-21 20 16,-21 106-16,-1-20 16,43-107-1,0 21-15,-21-20 0,21-1 16,-21-21-16,0 43 15,21-43-15,-43 21 0,22-42 16,-42 0-16,20 0 16,22 0-16,0 0 0,-42-21 15,20-21 1,22 21-16,0-1 0,21-20 16,0 21-16,0 0 0,0-43 15,0 43-15,21 0 0,21-21 16</inkml:trace>
  <inkml:trace contextRef="#ctx0" brushRef="#br1" timeOffset="-145033.45">18923 12213 0,'21'0'32,"0"0"-32,0 0 15,1 0-15,-1 0 0,0 0 16,0 0-16,0 0 0,0 0 16,1 0-16,-1 0 0,0 0 15,-21-21 1</inkml:trace>
  <inkml:trace contextRef="#ctx0" brushRef="#br1" timeOffset="-144182.05">19748 12002 0,'0'-22'15,"22"1"-15,-1 0 16,0 0-16,0 0 15,-21 0-15,0-1 16,-21 22 0,0 0-16,0 0 15,-43 0-15,43 0 0,0 22 16,0-22-16,-22 21 0,22 0 16,0-21-16,0 21 0,0 0 0,21 0 15,0 1-15,0-1 16,0 0-16,0 0 15,21-21-15,0 21 0,0 0 0,0 1 16,0-1-16,22 21 16,20 22-1,-42-43-15,-21 0 0,0 21 16,0-21-16,-21 1 0,0-22 16,0 0-16,-64 21 15,64-21-15,-21 0 0,-1 0 0,1 0 16,21 0-16,-21 0 0,20 0 15,-20-21-15,0-22 16,21 43-16,21-21 16,0 0-16,0 0 15,21 21-15,0 0 16,0-21-16,0 21 0,0 0 16,1-22-16,-1 22 0</inkml:trace>
  <inkml:trace contextRef="#ctx0" brushRef="#br1" timeOffset="-143946.84">19918 12086 0,'0'0'16,"0"21"0,0 1-16,0-1 15,-21-21-15,-1 63 16,22-42-16,-21 1 15,21-1-15,0 0 0,-21 0 16,21-42 31,0 0-47,0 0 0,0-1 16</inkml:trace>
  <inkml:trace contextRef="#ctx0" brushRef="#br1" timeOffset="-143789.93">19981 11875 0,'0'0'0,"0"-43"0,21 43 78,1 0-62</inkml:trace>
  <inkml:trace contextRef="#ctx0" brushRef="#br1" timeOffset="-143245.89">20362 11621 0,'0'-22'0,"0"44"0,0-65 16,0 22-16,0 42 47,-21 0-47,21 1 0,-21-1 0,21 21 15,0-21-15,-21 85 16,21-64 0,0 1-16,0-1 0,-21 43 0,21-43 15,0 0-15,-22 22 16,22-43-16,0 0 0,0 0 0,0 1 16,-21-1-16,21 0 0,-21-21 15,0 0-15,0-21 16,21 0-1,0-1-15,0 1 16,0 0-16,0 0 0,0-21 16,21 20-16,0 1 0,43-42 15,-22 42-15,-21-1 16,21 1-16,1 0 0,-1 0 16,0 21-16,1 0 0,20 0 0,-20 0 15,-1 0-15,43 21 0,-64 0 16,21 0-16,-21 1 15,0 20-15,-21-21 0,0 21 0,0-20 0,0 20 16,-21-21-16,-63 64 16,20-22-16,22-63 15,-1 21-15,1 1 0,0-22 0,21 0 16,-22 21-16,22-21 0,-21 0 16,21 0-1,-1 0-15,22-21 0,-21-1 16,0 22-16,21-21 0,0-21 15,0 0 1,21 20-16,0 1 0</inkml:trace>
  <inkml:trace contextRef="#ctx0" brushRef="#br1" timeOffset="-142786.15">21124 11642 0,'0'0'0,"0"-21"0,0-1 16,0 1-16,-21 42 31,21 1-31,-21-1 16,21 0-16,0 21 0,0-21 0,-21 22 16,0 84-1,-1-85-15,22 0 0,0 43 16,0-43-16,0 1 0,0-1 15,0-21-15,0 22 0,0-22 0,0 21 16,22-42-16,20 21 16,-21-21-16,0 0 15,0 0-15,1 0 0,-1 0 0,0-21 16,42-42-16,-20 20 16,-22 22-16,-21 0 15,21-21-15,0 20 0,-21 1 0,21 0 16,-21 42 15,0 0-31,0 1 0,0-1 16,0 0-16,0 0 15,0 0-15,0 0 16,0 1 0,22-44 15</inkml:trace>
  <inkml:trace contextRef="#ctx0" brushRef="#br1" timeOffset="-142594.27">21421 11811 0,'-22'0'0,"44"0"0,-65 0 15,22-21-15,0 21 16,42 21 31,0-21-47,0 21 0,1-21 15,-1 0-15,0 21 0</inkml:trace>
  <inkml:trace contextRef="#ctx0" brushRef="#br1" timeOffset="-142130.52">21696 11959 0,'0'0'0,"0"64"31,0-43-31,0 21 16,0-21-16,0 22 16,0-22-16,0 0 0,0 0 15,0 0-15,-21 1 0,21-1 16,-22-21-1,22 21-15,0-42 32,0 0-32,0-1 0,0 1 15,0-21 1,22 0-16,-1 20 0,0 1 0,0 0 16,0 0-16,0-21 0,22-1 15,-22 22-15,42 0 16,-41 21-16,20 0 15,-21 0-15,0 21 0,0-21 0,1 64 16,-1-1 0,-21-42-16,0 22 0,0-1 15,0-21-15,-21 0 0,-1 0 16,22 22-16,-21-22 16,0-21-16,21 21 15,0-42 32</inkml:trace>
  <inkml:trace contextRef="#ctx0" brushRef="#br1" timeOffset="-141466.9">22542 12023 0,'0'0'15,"0"-21"-15,0-1 0,0 1 0,-21-21 16,0 21 0,0 21-16,0 0 15,0 0-15,-1 0 0,-62 63 16,41-20 0,22-1-16,0-21 15,0 21-15,21-20 0,0-1 0,-21 0 16,21 42-1,0-20-15,21-43 16,0 0-16,0 0 0,0 0 0,1 0 16,-1 0-16,21 0 15,22-43 1,-43 22-16,0 21 0,21-42 16,-42 21-16,0 0 15,21-1-15,-21 1 0,22 21 16,-22-21-16,0 42 31,-22 0-15,1 1-16,0-1 0,-21 63 15,42-41-15,-43 41 16,22-62-16,21 20 0,0 0 16,0 1-16,0-1 0,0 0 15,0 43-15,0-43 16,0 1-16,0 41 0,0-41 15,-21-1-15,21 0 0,-21 1 0,0-22 16,-22 63 0,-41-20-16,63-43 15,-1-21-15,-20 0 0,21 21 0,0-21 16,-22 0-16,1 0 0,-21 0 16,-1-21-1,22 21-15,21-21 0,-1 0 0,-20 21 16,21-21-16,0-1 0,21 1 0,-21 0 15,21-42 1,0 41-16,0 1 0,0 0 0,21 0 16,0 0-16,64-85 15</inkml:trace>
  <inkml:trace contextRef="#ctx0" brushRef="#br1" timeOffset="-140098">23072 11896 0,'0'21'47,"-22"-21"94,22 21 156,-21 0-282,21 0 298,21-21-282,-21 22 110,0-1-126</inkml:trace>
  <inkml:trace contextRef="#ctx0" brushRef="#br1" timeOffset="-139650.24">22966 12383 0,'-21'0'78,"-1"21"-63,1-21-15,21 21 16,21-21 46,1 0-62,-22-21 16,0 0 0,0-1 62,21 22-78</inkml:trace>
  <inkml:trace contextRef="#ctx0" brushRef="#br1" timeOffset="-139254.34">23537 12086 0,'0'-21'63,"0"0"-48,0 0 16,-21 21-15,0 0 15,21 21 47,21-21-78,0 0 16</inkml:trace>
  <inkml:trace contextRef="#ctx0" brushRef="#br1" timeOffset="-138690.41">23495 12404 0,'-21'42'31,"21"-21"-31,-21-21 110,-1 0-95,1 0-15,0 21 16,0 1-1,21-1 1,21-21 15,0 0-15,0 0-16,1-21 16,-22-1-1,-22 22 48,1 0-48</inkml:trace>
  <inkml:trace contextRef="#ctx0" brushRef="#br1" timeOffset="-86494.86">24151 12044 0,'0'0'0,"0"-21"31,0 0-31,0-1 16,-21 22 31,21 22-32,0-1-15,-21 0 0,21 64 16,0-64-16,-21 21 16,-1 22-16,22-43 0,-21 0 15,21 21-15,0-21 0,0 1 16,0 20 0,0-21-1,0-42 16,0 0-31,0 0 0,0-1 16,0 1-16</inkml:trace>
  <inkml:trace contextRef="#ctx0" brushRef="#br1" timeOffset="-85973.16">24215 11684 0,'21'0'78,"0"0"-62,0 0-16,0 0 0,0-21 16,-21 0-16,0 0 15,-21 21 1,0-22 0,0 22-1,21 22 1,0-1 15,0 0-31,21 0 0,0-21 16,0 0-16,1 21 0,-1 0 15</inkml:trace>
  <inkml:trace contextRef="#ctx0" brushRef="#br1" timeOffset="-85510.09">24807 11959 0,'-21'43'16,"0"-22"-16,21 0 15,0 0-15,-21 0 0,21 0 16,-21 1-16,21-1 0,-22 0 16,22 0-16,0 0 0,0 0 15,0 1 1,0-1-1,-21-21 17,21-21-32,0-1 0,0 1 15,0 0-15,0 0 0,0 0 16,0-22-16,0 22 0,85-106 16,-43 85-16,-21 21 15,22 0-15,-1-1 0,-21 22 16,22 0-16,-1 0 0,64 0 15,-85 0-15,21 43 16,-42-1-16,0-21 0,0 22 16,0 20-1,0-42-15,0 64 0,-42-22 16,21-41 0,21-1-16,21-21 46,-21-21-46,21-1 0</inkml:trace>
  <inkml:trace contextRef="#ctx0" brushRef="#br1" timeOffset="-85182.27">25548 11832 0,'-21'0'15,"0"21"-15,0-21 16,21 43-16,-22-22 0,22 0 16,-21 21-16,0 1 0,21-1 0,0 0 15,-21 64-15,0 21 16,0-84-16,21 20 0,0-21 16,0 22-16,-22-22 0,22 22 15,0-22-15,-21 64 16,21 0-16,0-64 15,0-21-15,0 43 0,0-43 16,0 0-16,0-42 31,0 0-31,0 0 16,0-22-16,21 1 0,1 0 0,-22-1 16,21 1-16,0-22 15</inkml:trace>
  <inkml:trace contextRef="#ctx0" brushRef="#br1" timeOffset="-84934.41">25485 12213 0,'0'-148'16,"0"106"-16,0 296 0,0-551 0,0 530 0,0-487 16,0 233-16,21-21 0,0 21 0,-21-1 15,42 1-15,64 0 16,-64 21-16,-20 0 16,62 0-16,-63 21 0,1 0 15,-1 1-15,0-1 0,-21 0 16,0 0-16,0 21 0,0-20 0,-21 20 15,-22-21-15,22 0 0,-21 22 16,0-22-16,-1 0 0,22 0 16,-21-21-16,21 21 0,-43 22 15,85-43 17,0 0-32,1-22 0,-1 1 0</inkml:trace>
  <inkml:trace contextRef="#ctx0" brushRef="#br1" timeOffset="-84286.79">26120 11853 0,'0'22'32,"0"-1"-32,0 0 15,0 0-15,-22 0 0,22 22 0,0-22 16,0 0-16,0 21 0,0-21 15,0 1-15,0-1 0,0 21 16,0 0 0,22-20-16,-1-22 0,0 0 15,0 0-15,0 0 0,0-22 16,-21 1-16,22 0 0,-1 0 0,0 0 16,0-22-16,0-20 15,0 21-15,-21 20 0,0-20 16,0 21-16,22 0 0,-22 42 31,0 0-15,0 21-16,0-20 0,0-1 0,0 0 15,0 64 1,0-22-16,21-21 16,0-42-1,0 0-15,0 0 0,0 0 16,1 0-16,-1-21 0,0 0 15,0 21-15,43-85 0,-43 43 16,21-43-16,-21 43 16,0 0-16,1-22 0,-1-20 15,21-43 1,-42 84-16,21 22 0,-21 0 16,0 0-16,21 0 0,-21 42 15,-21 0 1,0 0-16,0 21 0,0 22 15,21-22-15,-21 22 0,-1 20 16,22-41-16,0-1 0,0 43 16,0-43-16,0 22 15,0-43-15,0 21 0,43-21 16,-22-21-16,0 0 16,0 0-16,0 0 15,1 0-15,-1-21 0,-21 0 16,21 0-16</inkml:trace>
  <inkml:trace contextRef="#ctx0" brushRef="#br1" timeOffset="-84098.89">26733 11790 0,'-21'0'16,"42"0"-16,-63 0 0,21 0 0,42 0 31,0 0-16,22 0-15,-22 0 0,0 0 0,0-21 16,21 21-16,-20 0 0,-1 0 16,21-21-16,-21 21 0,22-22 0,-1 1 15,0 21-15</inkml:trace>
  <inkml:trace contextRef="#ctx0" brushRef="#br1" timeOffset="-83553.23">27559 11345 0,'0'-42'31,"0"21"-31,21 21 16,0 0-16,22 0 0,-22-21 15,21 21-15,0 0 0,1 0 0,-1 0 16,0 0-16,1 0 0,-1 0 0,43 0 15,-43 0 1,-63 0 0,-21-21-1,-1 21-15,1 0 0,0 0 0,-1 0 16,1 0-16,0 0 0,-1 0 0,1 0 16,21 0-16,-22 0 15,-62 21 1,83 0-16,1 0 15,21 0-15,-21 0 0,21 1 16,-21 20-16,21-21 0,0 0 16,0 43-16,0-22 15,-21 0-15,21 1 0,-21-1 16,21 0-16,-22 1 0,22-1 0,-21 22 16,0-1-16,21-21 0,-21 22 0,0-1 15,0-20-15,21 20 0,-43 22 16,43-43-16,0 1 0,0 20 15,0-42-15,0 0 0,0 43 16,0-43 0,21-21-16,43 0 15,-43 0-15,21 0 16,-20-21-16,-1 21 0,21-21 16,106-85-1</inkml:trace>
  <inkml:trace contextRef="#ctx0" brushRef="#br1" timeOffset="-82809.65">28152 11769 0,'0'-21'0,"0"42"0,0-64 15,-22 43-15,1 0 16,0 0-16,0 0 0,0 0 15,0 0-15,-22 22 0,-20 20 16,-1 0 0,64-21-16,-21 1 15,21-1-15,0 0 0,0 0 16,0 21 0,21-20-16,0-22 15,1 0-15,-1 0 16,0 0-16,42-22 0,-41 1 15,-1 0-15,21-42 16,0-1 0,-42 43-16,22 0 15,-1 0-15,-21 42 32,0 0-32,-21-21 0,21 21 0,-22 21 15,22 22 1,0-1-1,0-41-15,0-1 16,22-21-16,-1 0 16,0 0-16,0 0 0,0 0 15,22 0-15,-22-21 16,0-1-16,0 1 0,0 0 0,0 0 16,1 0-16,-22-22 0,21 22 0,-21-21 15,21 0-15,-21-22 16,0 1-16,0 20 0,0 22 15,-42-42-15,20 41 16,-20 22-16,21-21 0,0 21 16,-22 0-16,1 0 0,-85 21 15,-21 64 1,84-64-16,22 22 0,0-1 16,-1 0-16,1 1 0,-43 84 15,64-85-15,21 0 16,0 43-16,0-22 15,0-41-15,0 20 0,21-21 0,43 21 16,-22-20 0,-21-22-16,1 0 0,-1 0 15,0 0-15,21 0 0,-21 0 0,43-43 16,-43 22 0,43-21-16</inkml:trace>
  <inkml:trace contextRef="#ctx0" brushRef="#br1" timeOffset="-82409.88">28702 11536 0,'0'-21'0,"0"42"0,0-63 0,0 20 16,21 22-16,0 0 15,0 0-15,1 0 16,-1 22-16,0-1 15,0 0-15,0 64 0,-21-64 16,21 21-16,-21 0 0,0 43 16,0-43-16,0-20 0,0 20 15,0 0-15,0-21 0,0 22 16,-21-1 0,21-21-16,0-42 15,0 0-15,0 0 16,0 0-16,0-43 15,21 43-15,1-64 0,-1 43 16,0 0-16,0-1 0,0 1 16,0 0-16,-21-1 0,43-41 15,-22 62 1,0 22 0,0 0-16,-21 22 0,0-1 15,0 0-15,0 21 16</inkml:trace>
  <inkml:trace contextRef="#ctx0" brushRef="#br1" timeOffset="-81104.63">29485 11853 0,'0'0'0,"0"-21"0,21 0 0,-21 0 15,0-21-15,0 20 0,0 1 16,0 0-16,0-21 0,0 21 15,0-43-15,-21 64 16,0 0 0,0 21-16,0 0 0,-22 1 15,22 20-15,-42 21 16,20-20-16,22-1 0,-21 0 0,21 1 16,-1-1-16,1-21 0,0 22 0,21 20 15,0 1 1,21-64-16,0 0 0,1 0 15,-1 0-15,0 0 0,0 0 16,43 0-16,-22-22 0,0-41 16,1 21-16,-22 20 15,0-20-15,0 0 0,0-1 0,0 22 16,1-85-16,-22 85 16,0 0-16,-22 42 31,1 0-31,21 1 0,-21-1 15,0 42-15,21-42 16,0 22-16,-21-1 0,21-21 0,0 22 16,0-22-16,0 21 0,0-21 15,0 0-15,0 1 0,42 20 16,0-42 0,-20 0-16,-1 0 0,0 0 0,0 0 15,0-21-15,-21 0 0,21-22 0,22-20 16,-1-22-1,-21 22-15,-21 20 0,21-20 0,-21 20 16,22-20-16,-22-1 0,21 22 0,-21-64 16,0 22-1,0 62-15,0 1 0,0 42 32,0 1-32,0 20 15,0-21-15,0 21 0,0 1 0,0-1 16,-21 0-16,21 22 0,0-22 15,0 1-15,0-1 0,-22 64 16,22-64-16,0 22 16,0-43-16,0 21 0,22-21 0,-1 0 15,0-21-15,21 0 16,1-21 0,-22 0-16,0 0 0,0-43 15,0 22-15,0 21 0,1-64 16,20 22-1,-42 84 17,0 0-32,0 0 15,0 0-15,0 1 0,-21 20 0,21-21 16,0 0-16,0 22 16,0 20-1,42-42-15,-42 0 0,21-21 16,0 0-16,1 0 0,-1 0 15,0 0-15,21-42 16,22-43 0,-22 1-1,-42 41-15,0 22 0,21 0 16,-21 0-16,0 0 0,21 21 0,-21 21 31,0 0-31,-21-21 16,21 42-16,-21-20 0,21-1 0,-21 0 15,21 42-15,0-20 16,0-22-16,0 0 0,0 0 16,0 0-16,21 1 0,0-22 0,0 21 15,1-21-15,62 0 16,-63 0-16,1 0 16,20-21-16,-21-1 0,0-20 15,0 21-15,1-21 0,-1-1 16,0 22-16,0-85 15,-21 43-15,0 42 16,0-1-16,-21 22 0,0 0 16,0 0-16,-1 0 0,1 22 15,-21 62 1,42-41-16,0 20 16,0-42-16,0 22 0,0 41 15,0-63-15,0 1 16,21-1-16,0 0 15,0-21-15,1 0 0,-1 0 16,0 0-16,0-21 0,0 0 0,0 21 16,1-22-16,-1 1 0</inkml:trace>
  <inkml:trace contextRef="#ctx0" brushRef="#br1" timeOffset="-80873.76">31178 11726 0,'-21'0'0,"42"0"31,1 0-31,-1 0 16,0 0-16,21 0 16,-21 0-16,1 0 0,-1 0 0,0 0 15,0 0-15,0 0 0,0 22 16,1-22-16,-44 0 31,1 21-31,-21-21 0</inkml:trace>
  <inkml:trace contextRef="#ctx0" brushRef="#br1" timeOffset="-80729.84">31094 11896 0,'0'21'0,"0"-42"0,0 63 16,-21-21-16,21 0 15,21-21 1,0 0-1,0 0-15,0 0 0,0 0 16,1-21-16,-1 21 0,-21-21 16,21 21-16,0-21 0</inkml:trace>
  <inkml:trace contextRef="#ctx0" brushRef="#br1" timeOffset="-80462.99">31665 11091 0,'0'-21'0,"0"42"0,0-63 16,0 63 15,-21-21-31,21 21 0,-21 1 16,0-1-16,21 0 0,-21 0 15,21 0-15,-22 0 0,22 1 16,-21-1-16,21 21 0,0 22 16,0-43-1,0 0-15,0 0 0,0 0 0</inkml:trace>
  <inkml:trace contextRef="#ctx0" brushRef="#br1" timeOffset="-80154.17">31919 11472 0,'0'-21'0,"0"42"0,0-63 16,-21 63 15,0-21-31,0 21 0,21 1 15,-21 20-15,-22 21 0,43-41 16,-21 20-16,0-21 0,0 21 16,21-20-16,0 20 0,-21-21 15,21 0-15,0 43 16,0-22-16,0-21 0,0 22 16,21-22-16,0 0 0,0 0 0,21 0 15,43-21 1,-43 0-16</inkml:trace>
  <inkml:trace contextRef="#ctx0" brushRef="#br1" timeOffset="-79741.41">32300 11832 0,'0'-21'0,"-84"169"0,168-275 0,-63 64 0,-21 42 16,0-22-16,-42 22 16,21 21-16,0 0 15,-22 0-15,1 21 0,21 0 16,-21 1-16,20-1 0,1 0 15,-21 0-15,21 0 0,0 43 16,21-43-16,0 0 16,0 21-16,0-20 0,0-1 15,0 0-15,0 0 0,63-21 16,-42 0 0,0 0-16,1-21 0,20 0 15,-21 0-15,0-22 0,0 22 16,22-21-16,-1-22 15,-42 43-15,0 0 16,-21 21 0,21 21-1,-21 0-15,21 0 0,-21 1 16,21-1-16,0 0 0,0 0 16,0 0-16,0 0 15,0 1-15,21-22 0,0 21 16,0-21-16,0 0 0,0 0 0,1 0 15,-1 0-15,42 0 16,22-21-16,-64-1 16</inkml:trace>
  <inkml:trace contextRef="#ctx0" brushRef="#br1" timeOffset="-79305.65">32597 11832 0,'21'-42'16,"-21"-22"0,-21 170-16,21-190 31,0 105-16,0 0-15,-22-21 0,22 21 0,0 0 16,0 0-16,0 1 0,-21 41 31,21-42-31,-21 0 0,21 22 16,0-64 31,0-1-47,0 1 15,0 0-15,0 0 0,21-21 16,0-22 0,1 43-16,-1 0 0,-21 0 0,21 21 15,0-22-15,0 22 0,22-21 16,-22 21-16,0 0 16,0 0-16,0 0 0,-21 21 15,0 1-15,21-22 0,-21 21 0,22 0 16,-22 0-16,0 0 0,0 0 15,0 1-15,0-1 0,-22 0 16,1 0 0,-21 0-16,42 0 0,-21-21 15,21 22-15,-21-22 0,21-22 47</inkml:trace>
  <inkml:trace contextRef="#ctx0" brushRef="#br1" timeOffset="-79062.8">32978 11663 0,'0'-21'16,"0"42"0,-22-21-1,1 21-15,0 0 0,0 0 0,21 1 16,-21-1-16,0 0 15,-1 0-15,1 0 0,21 0 0,0 1 16,-21 20-16,21-21 0,0 0 16,0 0-16,0 1 15,0-1-15,21-21 16,0 0-16,1 0 0,-1 0 16,-21-21-16</inkml:trace>
  <inkml:trace contextRef="#ctx0" brushRef="#br1" timeOffset="-78679.01">33020 11832 0,'0'21'16,"21"-21"15,0 0-31,0 0 0,1 0 16,-1 0-16,0 0 15,-21-21-15,21 0 0,0 0 16,-21 0-16,0 0 16,-21 21-1,0 0 1,0 0-16,0 0 0,-1 0 16,22 21-16,-21 0 0,0 0 15,0-21-15,0 42 0,0-20 16,-1 41-16,22-42 15,0 0-15,0 1 0,0-1 16,0 0-16,0 0 16,22-21-16,-1 0 0,0 0 0,0 0 15,0 0-15,0 0 16,1 0-16,-1-21 0,21 0 16,-21-22-16,0 22 0</inkml:trace>
  <inkml:trace contextRef="#ctx0" brushRef="#br1" timeOffset="-78418.16">33464 11472 0,'0'0'0,"22"-21"0,-22 0 15,0 42 17,-22 0-17,22 22-15,-21-22 0,0 0 16,21 21-16,-42 22 0,42-22 15,-43 22-15,43-22 16,-21-21-16,21 22 0,0-1 0,-21-21 16,21 0-16,0 22 0,0-22 15,0 0-15,0 0 0,0 0 16,21-21-16,0 0 16,1 0-16,-1 0 15,0-21-15,0 0 0</inkml:trace>
  <inkml:trace contextRef="#ctx0" brushRef="#br1" timeOffset="-77986.41">33613 11345 0,'0'0'16,"0"-21"-16,0 0 16,0 42 46,0-42-15,0 0-31,0 0-16,21 0 15,0 21 1,0 0-16,-21 21 31,0 0-31,0 0 0,0 0 0,0 0 16,0 1-16,0-1 15,0 0-15,-21 0 0,21 0 16,-21 0-16,21 1 16</inkml:trace>
  <inkml:trace contextRef="#ctx0" brushRef="#br1" timeOffset="-77372.58">33591 10901 0,'0'0'0,"-21"-21"31,21 0-31,21 21 16,1 0-16,-1 0 0,0 0 0,0 0 15,0 0-15,22 0 0,-22 0 16,21 0-16,0 0 0,-42 21 63,0 0-48,0 0 1,0 0-16,0 0 0,0 1 0,0 41 15,0-21-15,0 43 16,0-43-16,0 1 0,0 126 16,0 22-1,-42-86 1,21-62-16,0-1 16,0 0-16,-22 22 0,22-22 0,21 1 15,-21 105 1,0-21-1,21-85-15,0 0 0,0 1 0,0-22 16,-64 42 0,22-20-1,21-43-15,-22 21 0,1-21 16,21 0-16,0 0 16,-22 0-16,22 0 0,-21 0 0,0 0 15,20 0-15,-41 21 16,42-21-16,0 0 0,-1 0 15,1 0-15,0 0 0,0 0 0,0 0 16</inkml:trace>
  <inkml:trace contextRef="#ctx0" brushRef="#br1" timeOffset="-70841.16">762 15113 0,'0'0'0,"0"-21"0,21 21 16,-21-21-16,0 0 15,0-1-15,0 1 16,0 0-16,0 0 16,0 0-16,0 0 15,0-1 1,0 44 15,0-1-31,-21 0 0,21 21 16,-21-21-16,0 22 0,-1-1 15,1 22-15,-85 84 16,43-42 0,21-43-16,-22 22 0,22-43 15,21 0-15,-1 1 0,1-1 16,0-21-16,0 0 0,21 22 16,0-22-1,0 0-15,0-42 31,0 0-15,0 0-16,0-1 0,21 1 0,0 0 16,0 0-16,-21 0 0,22-22 15,20-20-15</inkml:trace>
  <inkml:trace contextRef="#ctx0" brushRef="#br1" timeOffset="-70489.33">1016 14901 0,'0'-21'0,"0"42"0,-21-42 32,0 42-32,-1 1 0,22-1 0,-21 0 15,0 0-15,0 21 16,0 1-16,0-1 0,-1 22 0,1-1 15,0 1-15,-21-1 0,-64 106 16,42-63 0,43-42-16,-21-22 0,0 43 15,20-64-15,22 21 16,-21-21-16,21 1 0,21-44 47,1 1-32,-1 21-15,-21-21 16,63-42-16,-42 63 16</inkml:trace>
  <inkml:trace contextRef="#ctx0" brushRef="#br1" timeOffset="-70224.96">1079 15494 0,'0'106'31,"0"-85"-31,-21 0 0,0 0 0,0 22 16,21-22 0,0 0-16,-21 0 0,21 0 0,-21 1 15,21-1 1,0-42 15,0-1-31,0 1 0,0 0 16,0 0-16,42-43 15</inkml:trace>
  <inkml:trace contextRef="#ctx0" brushRef="#br1" timeOffset="-69929.11">1143 15219 0,'0'0'0,"-21"0"15,0 0-15,-1 0 0,22 21 16,-21-21-16,21 42 16,0-20-1,21-22 1,1 0-16,-1-22 16,0 1-16,0 21 0,0-21 15,-21 0-15,0 0 0,0 0 16,0-1-16,-21 22 15,0 0-15,0 0 16,-43 0-16,43 0 16,21 22-16,-21-1 15,21 0-15,0 0 16,0 0-16,0 0 0,0 1 16,21-22-16,21 0 15</inkml:trace>
  <inkml:trace contextRef="#ctx0" brushRef="#br1" timeOffset="-69246.5">1418 15388 0,'0'0'16,"0"21"-16,-21 1 15,21-1-15,0 0 0,-21 0 16,21 0-16,0 0 0,0 1 15,0-1-15,0 0 0,-21 21 16,21-21-16,-22 1 16,22 20-16,0-63 62,0 0-62,0-1 0,0 1 16,0 0-16,0-21 15,0-1-15,22 22 16,-1-21-16,0 21 0,21-22 16,-21 22-16,1 0 0,20 21 15,-21 0-15,0 0 0,0 0 16,1 0-16,-1 21 0,0 0 16,-21 1-16,0-1 0,0 21 15,21-21-15,-21 0 0,0 1 0,0-1 16,0 0-16,0 21 15,0 22 1,-21-64 0,21-21 15,0-1-31,0 1 0,0 0 16,0 0-16,0 0 0,21 0 15,-21-22-15,64-41 16,-43 62-16,0 1 0,0 0 15,0 0-15,0 0 0,43 21 16,-43 0-16,0 0 16,0 21-16,1 0 0,-22 0 0,0 22 15,0-22-15,0 0 0,0 21 16,0 1-16,0 41 16,0-63-16,-22-21 15,22 22-15,0-1 0,-21-21 16,42-21 15</inkml:trace>
  <inkml:trace contextRef="#ctx0" brushRef="#br1" timeOffset="-68521.92">2646 15367 0,'0'0'15,"0"-21"-15,0 0 0,0 0 0,0-1 16,0 1-16,-21 0 0,-22 0 16,22 21-16,0 0 0,0 0 15,0 0-15,-22 0 16,-41 63-16,62-20 0,1-22 15,0 21-15,-21-21 16,42 22-16,-21 20 0,-1-42 16,22 1-16,0-1 0,0 0 15,0 0-15,43-21 0,-22 0 16,21 0-16,-21 0 0,22 0 16,-22 0-16,0 0 0,21-21 0,1 0 15,20-22 1,-63 22-16,21 0 0,1-21 15,-22 21-15,0-1 0,0 1 0,0 0 16,0 0-16,0-21 16,0 63 15,0 0-31,0 0 16,0 0-16,0 0 0,0 22 0,0-22 15,0 21-15,0 1 0,0-1 16,0 0-16,0 106 15,0-42-15,0-63 16,0-1-16,21 64 0,-21-64 16,0 0-16,0 43 15,-21 21-15,21-64 16,-22-21-16,1 22 0,0-22 16,0 0-16,-21 21 0,-1 1 15,22-22-15,-42 0 16,41-21-16,1 21 0,0-21 15,0 0-15,0-21 0,-43-42 16,64-1 0,0 22-16,0-1 0,0 1 15,0-21-15,21 20 0,1-20 0,62-107 32,-63 107-32,43-22 0,-22 43 0,64-85 15,-85 106 1,43-43-16,-43 22 0,0 21 15</inkml:trace>
  <inkml:trace contextRef="#ctx0" brushRef="#br1" timeOffset="-67747.54">3238 14415 0,'0'0'0,"0"-22"31,22 1-15,-1 21-16,0-21 0,21 21 0,1 0 16,-1-21-16,0 21 0,1-21 0,-1 21 15,0 0-15,1 0 0,-22-21 16,0 21-16,0 0 0,-42 0 31,0 0-31,-22 0 0,1 21 16,0-21-16,-43 0 15,-42 21-15,106-21 16,-43 0-16,43 0 0,0 0 16,0 0-16,0 0 15,0 0-15,21 21 16,0 0-16,-22 0 16,22 1-16,-21-1 0,0 21 0,21 0 15,-21 85 1,21-84-16,-21 20 0,0 43 15,21-42-15,0-1 0,-22 1 16,1 84-16,21 42 16,0-126-16,0-22 15,0 22-15,0-22 0,0 0 0,0 64 16,0-42 0,21-43-16,1 0 15,-1-21-15,0 0 0,0 0 16,0 0-16,43 0 15,-1-42-15,-42 20 0,22 1 16,20-42-16</inkml:trace>
  <inkml:trace contextRef="#ctx0" brushRef="#br1" timeOffset="-67045.94">3852 15092 0,'0'0'0,"0"-21"15,-21 21-15,0-21 0,0 21 16,0 0-16,-1 0 0,1 0 16,-42 21-16,20 42 15,22-42-15,0 1 16,0 41-16,0-21 0,21-20 16,-21-1-16,21 0 0,0 42 31,21-63-16,42-21-15,-42 0 0,1 0 16,62-43 0,-41 22-1,-22 21-15,0 0 0,0 0 0,-21-1 0,0 1 16,21 0-16,0 21 16,-21-21-16,0 42 15,0 0-15,0 0 0,0 1 16,0 20-16,0-21 0,0 21 15,-21-20-15,21 20 0,0-21 0,0 0 16,0 22-16,0-22 0,0 0 16,21 0-16,1-21 0,-1 21 15,63-21-15,-62 0 16,20-21-16,0-21 16,1 21-16,-22-1 0,21 1 15,0-63-15,-20 62 16,-1-20-16,0 0 0,-21-1 0,0 1 15,0-43-15,0 43 0,-21 21 16,0-21-16,-1-1 0,-20 22 16,0 0-16,-85-43 15,21 64-15,42 0 16,1 0-16,-22 0 0,22 22 16,-22 20-16,22-21 0,-107 106 15,86 0 1,62-63-16,1-1 0,21-21 0,0 22 15,0-1-15,0-20 0,64 105 16,63-63 0,-64-64-16,-20 0 15,20 0-15,1-21 0,-1 0 0,106 0 16,22-21 0,-149 0-16,22 0 15,20-22-15</inkml:trace>
  <inkml:trace contextRef="#ctx0" brushRef="#br1" timeOffset="-66381.32">4889 15007 0,'43'0'32,"-22"0"-32,0-21 0,0 21 15,-21-21-15,21 0 0,1 21 0,-1-21 16,-21-1-16,21 1 0,0 0 16,-21 0-1,-21 21-15,0 0 16,0 0-16,-22 0 0,1 21 0,21 0 15,-22 0-15,-62 43 16,62-43-16,22 0 0,0 0 16,21 1-16,0-1 0,0 0 15,0 42-15,63 1 16,43 21 0,-85-64-16,22 0 15,-22 0-15,0 0 0,0 0 0,-21 22 16,0 20-1,-63-20 1,-64-1-16,84-42 0,-20 0 16,-64 0-1,42 0 1,64-21-16,-21 21 0,21-21 0,21-1 16,0 1-16,0 0 0,0 0 0,0 0 15,0 0-15,0-1 0,21 1 16,21 21-16,-21-21 0,0 0 15,22 21-15,-1-21 0,22 21 16</inkml:trace>
  <inkml:trace contextRef="#ctx0" brushRef="#br1" timeOffset="-65945.57">5038 15325 0,'0'-21'16,"0"42"-16,21-42 0,0-1 0,-21 1 0,21 0 15,0 0-15,-21 0 0,21 0 16,1 21-16,-22-22 0,42 22 16,-21 0-16,0 0 15,-21 22 1,21-1-16,-21 0 0,0 0 0,0 0 0,0 22 15,0 20 1,0-42-16,0 0 0,0 1 16,0-1-16,0 0 0,0 0 0,0 0 15,0-42 17,0 0-32,0 0 15,0 0-15,0-1 16,0-20-16,0 0 15,22-22-15,-1 43 0,-21 0 16,0 0-16,21 21 0,0-21 16,0 21-16,0 0 15,22 0-15,-22 0 16,0 0-16,0 0 16</inkml:trace>
  <inkml:trace contextRef="#ctx0" brushRef="#br1" timeOffset="-65648.74">5863 15198 0,'0'-21'0,"0"-22"15,-21 22 17,0 21-32,0 0 0,-1 0 15,1 0-15,0 21 0,0-21 16,0 21-16,-22 22 15,22-1-15,-21 0 0,21 1 16,-22 20-16,43-42 0,0 1 16,0-1-16,0 42 15,0-42-15,22-21 16,-1 22-16,42-22 0,-20 0 16,-22 0-16,85-22 15,-64 22-15,43-42 16,-64 21-16,21 0 0,-21 0 15</inkml:trace>
  <inkml:trace contextRef="#ctx0" brushRef="#br1" timeOffset="-65433.86">6265 15219 0,'0'0'0,"-21"0"15,42 0 32,0 0-47,1 0 0,-1 0 16,0 0-16,0 0 15,0 0-15,-21 21 32</inkml:trace>
  <inkml:trace contextRef="#ctx0" brushRef="#br1" timeOffset="-65277.95">6223 15346 0,'0'21'0,"21"-63"0,-42 63 0,21 21 16,21-42-1,0 0 1,0 0-16,1 0 0,-1-21 16,0 21-16,0-21 15,0 21-15,22-42 16,-22 20-16</inkml:trace>
  <inkml:trace contextRef="#ctx0" brushRef="#br1" timeOffset="-64898.17">7027 14711 0,'0'0'0,"-21"0"32,0 0-32,21 21 0,-21-21 15,21 21-15,-21-21 0,21 21 16,0 1-16,21-22 31,0 0-31,0-22 31,-21 1-31,0 0 0,0 0 16,-21 21 0,0 0-16,0 0 15,-1 0-15,1 21 16,0-21-16,0 21 0,21 22 16,0-22-16,-21 0 0,21 0 0,-21 21 15,21 1 1,0-22-16</inkml:trace>
  <inkml:trace contextRef="#ctx0" brushRef="#br1" timeOffset="-64409.45">6773 15219 0,'0'0'0,"0"21"47,0 0-47,0 0 0,-21 1 0,0-1 15,21 21-15,-21-21 0,21 0 16,-21 64 0,-1-64-16,22-42 47,22 0-32,-1 0-15,-21 0 0,21-1 16,0-20-16</inkml:trace>
  <inkml:trace contextRef="#ctx0" brushRef="#br1" timeOffset="-64274.53">6837 15092 0,'0'-42'16,"0"84"-16,0-106 0,21 43 0,-21 0 15,21 42 48,0-21-63,0 21 15</inkml:trace>
  <inkml:trace contextRef="#ctx0" brushRef="#br1" timeOffset="-63673.87">7175 15071 0,'0'21'0,"0"0"16,0 0-16,0 0 15,0 1-15,0 20 16,0-21-16,0 0 0,-21 0 0,21 1 15,-21-1-15,21 0 0,0 21 16,-21-21-16,21 1 16,-21-22-16,21-22 31,0 1-15,0 0-16,0 0 0,21 0 15,-21 0-15,21-43 16,21 22-16,-42 21 0,22-1 15,-1 1-15,0 21 16,0-21-16,0 21 16,0 21-16,-21 0 0,0 1 15,22-1-15,-22 0 0,0 0 16,0 0-16,0 0 0,0 22 0,0-1 16,0 22-1,0-43-15,21-21 16,0 0-1,0-21-15,-21-1 16,0 1-16,21 0 0,0 0 16,1 0-16,-22 0 0,21-22 0,42-41 15,-42 41 1,1 22-16,-22 0 16,21 21-16,0 21 15,-21 0-15,0 0 16,0 1-16,0 20 0,0-21 15,0 0-15,0 0 0,0 1 0,0-1 16,0 42 0,42-42-16,-21-21 15,1 0-15,20 0 0,-21 0 16,21 0-16,-20 0 0,-1-21 16,42-21-1,-42 42-15,1-21 0</inkml:trace>
  <inkml:trace contextRef="#ctx0" brushRef="#br1" timeOffset="-62974.27">8001 15304 0,'42'-127'15,"-42"42"1,-42 297 0,63-445-16,-42 233 0,0 0 0,0 0 15,-1 0-15,1 0 0,0 0 16,-42 42 0,20 43-16,1-1 15,42-62-15,0-1 16,0 63-1,21-84 1,43 0-16,-43 0 0,0 0 16,42-42-1,-41 42-15,-1-21 0,0 0 16,0 0-16,0-1 0,-21 1 0,0 0 16,21 0-16,1-43 15,-22 43 1,0 42 15,0 1-31,0-1 16,0 0-16,0 0 0,0 0 0,0 0 15,0 1-15,0-1 0,0 0 16,0 0-16,21-21 0,0 21 16,0 0-16,0-21 15,22 0-15,-1 0 0,-21 0 16,0 0-16,22 0 0,-22-21 15,21 21-15,-21-21 0,0 0 0,22 0 16,-1 0-16,-42-1 0,0 1 16,0-42-1,-42-1 1,21 64-16,-43-21 0,43 21 16,0 0-16,-22 0 0,22 0 15,21 21-15,0 0 0,0 1 16,0-1-16,0 21 15,0-21-15,0 0 0,0 1 16,0-1-16,21 21 0,-21-21 0,22 43 16,-22 42-1,0-64-15,0 0 0,0 1 16,0-1-16,0 0 0,-22 1 0,22-1 16,-21 43-1,-21-1-15,42-63 0,0 1 16,-21-22-16,21-22 31,21 1-31,-21-21 0,21 21 16,0-22-16,43-41 15</inkml:trace>
  <inkml:trace contextRef="#ctx0" brushRef="#br1" timeOffset="-62661.45">8742 15282 0,'0'-21'32,"21"21"-32,0-21 0,0 21 0,0-21 15,1 0-15,20 0 16,-21-1-16,0 1 0,0 0 0,1-21 16,-44 42 15,1 0-31,0 0 0,0 21 15,-21 0-15,20 0 0,1 0 16,-21 22-16,21-22 0,-22 21 16,22 1-16,21-1 15,0-21-15,0 0 0,0 0 16,21-21-16,1 0 16,20 0-16,-21 0 0,21 0 15,1 0-15,-22 0 0,21-21 16,-21 0-16</inkml:trace>
  <inkml:trace contextRef="#ctx0" brushRef="#br1" timeOffset="-62222.66">9229 15050 0,'0'-22'0,"0"44"0,0-65 0,21 43 16,-21-21-16,0 0 0,21 0 16,-21 0-16,0-1 15,21 22-15,-21-21 0,21 21 16,0-21-16,1 21 0,-1 0 15,0 0 1,-21 21-16,0 0 16,0 1-16,0-1 0,0 21 0,0-21 15,0 22-15,-21-1 0,21 0 0,0-21 16,-21 22-16,-22 63 16,43-85-16,0 21 15,0-21-15,-21 22 16,0-43-16,0 0 15,0 0-15,-1 0 16,-20 0-16,0 0 16,21 0-16,-1 0 0,1 0 15,0 0-15,0 0 0,42 0 47,0 0-47,0 0 0,1 0 0,-1 0 16,0 0-16,64 0 15,-22-22 1,-42 22-16,43 0 0,-43-21 16,0 0-16,0 21 15,-21-21-15</inkml:trace>
  <inkml:trace contextRef="#ctx0" brushRef="#br1" timeOffset="-61934.83">9758 15177 0,'21'0'31,"-21"-22"-15,21 22-16,0 0 0,-21-21 15,0 0-15,0 0 31,-21 21-31,0 0 0,0 0 16,0 0-16,-1 0 16,22 21-16,-21-21 15,21 21-15,0 0 16</inkml:trace>
  <inkml:trace contextRef="#ctx0" brushRef="#br1" timeOffset="-61157.76">10308 15134 0,'0'0'0,"21"0"16,-21-21-16,0 0 0,21 21 15,1-42-15,-22 20 16,0 1 0,0 42-1,0 1 1,-22-1-16,1 21 16,21-21-16,0 22 0,0 20 0,-21-21 15,21 22-15,-42 105 16,-1-42-16,43-63 15,-42 42-15,21-43 0,0 1 16,-22 41-16,22-62 0,21-1 16,0-21-16,0 22 0,-21-22 0,21 0 15,21-42 17,-21 0-32,0-1 0,21-20 15,22-85 1,-22 85-16</inkml:trace>
  <inkml:trace contextRef="#ctx0" brushRef="#br1" timeOffset="-60881.91">10266 15304 0,'0'-127'15,"0"84"-15,0 361 0,0-699 16,0 614-16,0-487 0,0 232 16,0 1-16,21 0 0,0 0 15,0 21-15,0 0 0,1-21 0,-1 21 16,0 0-16,42 0 15,-20 21-15,-1 0 0,-21 0 16,-21 43-16,0-43 0,0 21 16,0-21-16,-21 1 15,0 20-15,-43 0 0,43 1 16,-21-22-16,21-21 0,-64 42 16,64-42-1,21-21 1,21 0-16,-21 0 0,21-1 15,0 1-15,1-21 0,20 21 16</inkml:trace>
  <inkml:trace contextRef="#ctx0" brushRef="#br1" timeOffset="-60473.63">10816 14944 0,'0'21'31,"0"0"-31,-21 0 15,21 0-15,-21 1 0,21 20 16,0 21-16,-21-41 16,21-1-16,0 0 15,-22-21 1,22-21 0,0 0-1,0-64 1,22 64-16,-22 0 0,42-43 15,0 43-15,1-21 16,-1 20-16,-21 1 0,0 21 16,22 0-16,-22 0 0,0 0 0,21 0 15,-21 0-15,1 21 0,-1 1 16,0-1-16,-21 0 0,0 21 0,0 1 16,0-22-16,0 21 0,0-21 15,0 0-15,0 1 0,-21-1 16,0 21-16,21-21 15,21-42 17,0 0-32,0 0 15</inkml:trace>
  <inkml:trace contextRef="#ctx0" brushRef="#br1" timeOffset="-59892.95">11599 14986 0,'0'0'0,"0"-21"0,0 0 16,0 0-16,0-1 16,-21 22-1,0 0 1,0 0-16,0 22 16,-1-22-16,22 21 0,-21 0 0,0 0 15,21 0-15,0 0 0,-21 1 16,21 20-16,0-21 0,0 0 0,0 0 15,0 1-15,0-1 16,42-21-16,-21 0 16,1 0-16,-1 0 0,0 0 0,0 0 15,0-21-15,22-22 16,-22 22 0,-21 0-16,0 0 0,0 0 15,0-1-15,21 1 0,-21 0 16,0 42-1,0 0 1,0 1-16,0 20 0,-21-21 16,21 21-16,0-20 0,0 20 15,-21 0-15,21 1 0,-43 105 16,43-106-16,0 22 0,0-22 16,0 0-16,-21 1 0,-21 147 31,42-63-31,-21-106 0,-1 22 15,1-22-15,21 21 0,-21-21 16,0 0-16,0-21 0,0 22 0,-22-22 16,22 0-16,-42 0 15,-43-43-15,63 22 16,22 0-16,0 0 0,0 0 16,0-1-16,0-83 15,21-1 1,21 63-16,0 22 0,0-21 15,0 0-15</inkml:trace>
  <inkml:trace contextRef="#ctx0" brushRef="#br1" timeOffset="-59445.54">12086 14626 0,'0'0'0,"-21"0"0,0 0 16,0 21 0,-1-21-16,22 22 15,-21-22-15,0 0 31,21-22 1,0 1-17,0 0-15,21 21 0,0-21 16,1 0-16,-1 21 0,0 0 16,0 0-1,-21 21-15,0 0 16,0 0-16,0 43 15,-42-22 1,-1 22-16,22-43 16,0 0-16,21 0 0,-21-21 15,42-21 17</inkml:trace>
  <inkml:trace contextRef="#ctx0" brushRef="#br1" timeOffset="-58957.04">12340 14372 0,'0'0'0,"0"-21"16,0 0-16,21 21 15,0-21-15,1 21 0,62-21 16,-63 21-16,1 0 15,20-22-15,-21 22 0,21-21 16,-20 21-16,62 0 16,-63 21-16,-21 1 15,0 20-15,0-21 16,0 0-16,-21 22 0,0 20 16,0 1-1,0-22-15,21 0 0,-21 43 16,21-43-16,-22 1 0,1 62 15,21-62-15,0-1 16,-21 22-16,21-22 0,0 43 16,-21-43-16,21 0 0,-21 1 0,0 62 15,-1-41 1,1-43-16,0 0 0,0-21 16,0 21-16,0-21 0,-22 0 0,-84 0 31,64 0-31,20 0 15,22 0-15,-21-21 0,21 0 0,0 0 16,-1 0-16,22 0 0,0-1 0,0 1 0,0 0 16,22-21-1,-1 21-15,21-1 0,-21 1 16,22 21-16,-1-21 0</inkml:trace>
  <inkml:trace contextRef="#ctx0" brushRef="#br1" timeOffset="-58662.21">13208 14415 0,'21'-22'0,"-42"44"0,42-65 16,-21 22-16,0 0 0,0 0 16,0 42-1,0 0 1,0 21-16,0 1 0,0-1 15,-21 0-15,0 22 0,0-1 0,-22 1 16,1 63-16,0-64 0,20 1 16,-83 126-1,-1-20-15,85-128 16,-1 0-16,1 1 0,0-22 0,21 0 16,0 0-16,0 0 0,0 1 15</inkml:trace>
  <inkml:trace contextRef="#ctx0" brushRef="#br1" timeOffset="-57548.85">13208 14880 0,'0'21'0,"0"-42"0,21 64 16,0-43-1,0 0-15,1 0 16,-1 0-16,0 0 0,0 0 0,43-22 16,-43 1-16,21 0 15,22-21-15,-22 21 16,-21-1-16,43-41 15,-43 21-15,42-43 0,-63 64 16,0 0-16,0-1 16,-21 22-16,0 0 15,0 0-15,-22 43 16,43-1-16,-21 0 0,0-20 0,0 41 16,0-21-16,0 1 0,-1 20 0,1 1 15,21 20-15,-21-20 0,-21 105 16,21-105-16,21 20 15,-22 1-15,22-21 0,-42 105 16,42-84-16,0-22 0,0 22 0,-21 105 16,21-84-1,0-64-15,0-20 0,0 20 16,21-42-16,0 0 0,0 0 16,64-42-16,0-22 15,-64 22-15,21-1 16,-21-20-16,1 21 0,-1-22 0,0-42 15,-21 43-15,0-1 0,0 22 16,-21-85 0,-43-21-16,22 105 15,21 1-15,-22 0 0,1 21 0,21-1 16,-21 1-16,20 0 0,1 0 16,0 0-16,0 0 15,21-1-15,0 1 0,21 21 0,0-21 16,0 0-16,1 0 0,20 0 0,43-22 15,84-20 1,-106 42-16,-20-1 0,84-20 16,-85 21-16,0 0 0,-20 0 15,20 21-15,-42-22 16,-21 22 0,0 22-1,-64 20-15,43 21 16,20-41-16,1-1 15,21 0-15,0 0 0,0 0 16,0 0-16,0 22 16,0-22-16,21-21 0,1 0 15,20 0-15,-21 0 0,21 0 16,1-21-16,63-22 16,-22-20-1,-63 42-15,-21-22 16,0 22-16,0-21 0,-63-22 15,-1 43 1,22 21-16,21 0 0,-21 0 16,20 0-16,1 0 0,0 0 0,0 64 15,21-43 1,63-21 0,-41 0-16,41 0 15</inkml:trace>
  <inkml:trace contextRef="#ctx0" brushRef="#br1" timeOffset="-57306.98">14626 14457 0,'0'-21'0,"0"42"0,0-85 0,0 43 0,0 0 16,-21 21 0,21 21-16,-21 0 0,0 1 15,21-1-15,-22 21 0,1 0 16,0 1-16,21-1 0,-21 0 0,-21 64 15,20-63-15,1-1 0,0 0 16,0 22-16,0-1 16,21-42-16,0 1 0,0-1 15,21-21-15,0 0 16,21 0-16,-20-21 0,-1-1 16,0 1-16</inkml:trace>
  <inkml:trace contextRef="#ctx0" brushRef="#br1" timeOffset="-57090.11">14774 14393 0,'21'-42'0,"-21"21"16,-42 233-16,63-361 0,0 65 0,-21 63 0,0 42 15,-21 0-15,21 0 16,-21 21-16,0 1 0,0-1 16,21 22-16,-64 63 15,22 21 1,42-127-16,-21 21 0,21 1 15,0-22-15,0 0 0,0 42 16,0-41-16,21-22 16,0 0-1,0-22-15,0 22 0</inkml:trace>
  <inkml:trace contextRef="#ctx0" brushRef="#br1" timeOffset="-56770.29">14859 14838 0,'-21'0'15,"0"0"-15,-1 21 16,1 0-16,0 0 16,0 43-16,21-43 0,0 0 15,0 43 1,0-43-16,21 0 16,0-21-16,22 0 0,-22 0 15,21 0-15,-21 0 0,0-21 0,1 0 16,-1 21-16,0-21 0,0-1 15,0 1-15,-21-42 16,0 20-16,0 22 0,0 0 0,0 0 16,0 0-16,-21 0 0,0-1 15,21 1-15,-21 21 0,-22 0 16,22 0-16,0 21 0,0 1 16,0-22-16,21 21 15,0 0-15,0 0 0,0 0 0,0 0 16,0 1-16,21-22 15,0 21-15</inkml:trace>
  <inkml:trace contextRef="#ctx0" brushRef="#br1" timeOffset="-55369.88">15388 14774 0,'0'0'0,"0"22"0,-21-1 16,0 0-16,21 0 15,-21 0-15,-22 43 16,22-22-16,0 0 16,21-20-16,0-1 15,21-21 1,0 0 0,0-21-16,1-1 0,-22 1 15,21 21-15,0-21 0,0 0 0,0-21 16,0 42-16,-21-22 0,0 1 15,0 42 17,0 1-32,0-1 0,0 0 15,0 0-15,0 0 0,0 0 16,0 1-16,22-1 16,-22 0-16,21-21 0,0 0 15,0 0-15,0 0 0,0 0 16,22-42-1,-22 42-15,0-22 0,-21 1 0,21 0 16,-21 0-16,21 0 0,-21 0 0,0-1 16,0-41-1,0 42-15,0 0 0,0 42 32,0 0-17,0 0-15,0 0 0,0 0 16,0 1-16,0-1 0,0 0 0,0 0 15,0 21-15,0-20 16,22-1-16,-1-21 16,0 0-16,21 0 0,-21 0 15,1 0-15,20-21 0,-21-1 16,0 22-16,0-21 0,22-21 16,-22-43-1,-21 64-15,21 21 16,-21-21-16,-21 42 31,21 0-31,0 0 0,0 1 16,-21-1-16,21 0 15,0 0-15,0 0 0,21-21 16,0 0 0,0 0-16,0 0 15,64 0-15,-43 0 0,-20-21 16,41 0-16,-42 0 0,22 0 15,-22-1-15,-21 1 16,21 0-16,-21 0 0,0 0 16,0 0-16,-21 21 15,0 0-15,-1 21 16,22 0-16,0 0 0,-21 0 16,0 0-16,21 1 0,-21-1 0,21 21 15,-21-21 1,21 0-16,0 1 15,0-44 1,21 1 0,0 0-16,0 0 15,-21 0-15,21 0 0,1-1 0,-1 1 16,0 0-16,0-21 16,0 42-1,0-21-15,-21 42 16,0 0-1,0 0-15,0 0 0,0 0 16,0 1-16,0-1 0,0 0 16,0 0-16,22 0 0,-1 0 15,63 1-15,-62-22 16,20 0-16,-21 0 16,21 0-16,-20 0 0,62-43 15,-20-20 1,-43 42-16,0-1 0,0 1 15,-21-21-15,0 0 0,0 20 0,0-20 16,0-21-16,-42-1 16,21 43-16,0 21 15,-1 0-15,1 21 0,0 0 16,-21 43-16,21-1 16,-1-20-16,22 41 15,0-41-15,0 20 16,0-21-16,0 1 0,0-1 15,-42 64 1,21-21-16,0-43 16,21 0-16,-43 43 0,22-64 15,-21 21-15,21 1 0,-22-22 0,22 21 16,-21-21-16,21 22 0,-22-22 16,1 0-16,21 0 0,-43 0 15,43 1-15,0-22 0,0 0 16,21-22-1,0 1-15,0 0 0,0 0 16,0 0-16,0-22 0,21 22 0</inkml:trace>
  <inkml:trace contextRef="#ctx0" brushRef="#br1" timeOffset="-55176">16404 14711 0,'-42'-21'0,"84"42"0,-105-42 0,41 21 0,1-21 16,-42 21-16,42 0 0,-1 0 16,-20 0-1,21 0-15,42 0 16,0 0 0,0 0-16,1 0 0,-1-22 0</inkml:trace>
  <inkml:trace contextRef="#ctx0" brushRef="#br1" timeOffset="-54729.25">16954 14774 0,'0'0'0,"-21"0"0,0 22 15,42-22 17,0 0-32,1 0 0,20 0 15,-21 0-15,21 0 0,1 0 16,63 0-16,-85 0 15,42 0-15,-42 0 0,1 0 16,20 0 0,-21-22-16,0 22 0</inkml:trace>
  <inkml:trace contextRef="#ctx0" brushRef="#br1" timeOffset="-54270.52">18076 14669 0,'0'0'0,"0"-22"0,0 1 15,0 0 1,0 0-16,0 0 16,0 0-16,-63 21 15,42 0-15,-1 0 16,1 0-16,0 0 0,-21 0 0,-1 0 15,-62 63 1,41-21-16,43-20 16,0-1-16,21 0 0,0 0 15,0 0-15,21-21 16,0 0-16,21 21 0,-20 1 16,20-22-16,0 21 0,-21-21 0,22 21 15,-1-21-15,-21 21 0,64 43 16,-85-43-1,0 0-15,0 0 0,0 0 0,-21-21 16,0 21-16,-22-21 0,22 22 0,-64-22 16,43 0-16,0 0 15,-1 0-15,1 0 0,-43 0 16,64 0-16,0 0 0,-42-22 16,63 1-16,0 0 15,0 0 1,0 0-16,21 0 0,0-1 0,21 22 15,-21-21-15</inkml:trace>
  <inkml:trace contextRef="#ctx0" brushRef="#br1" timeOffset="-54069.63">18246 14711 0,'-43'63'31,"43"-41"-31,-21 20 15,21-21-15,0 0 0,-21 0 16,21 1-16,0-1 0,0 0 16,21-21 31</inkml:trace>
  <inkml:trace contextRef="#ctx0" brushRef="#br1" timeOffset="-53890.73">18288 14478 0,'0'0'0,"-42"-42"15,20 21-15,1 21 16,0 0-16,21 21 31,21-21-15,0 21-16,22-21 15,-22 0-15,0 0 0</inkml:trace>
  <inkml:trace contextRef="#ctx0" brushRef="#br1" timeOffset="-53398.01">18584 14330 0,'0'-21'0,"0"42"0,0-63 15,0 20-15,0 1 16,0 42-1,0 1 1,0-1-16,0 63 16,0-41-16,0 41 0,0-20 0,0-22 15,0 1-15,0-1 0,0 0 16,0 1-16,-42 84 16,21-64-1,21-42-15,0 0 0,0 1 16,-21-22-16,21-22 31,0 1-31,0 0 0,21 0 16,-21 0-16,21-22 0,0 22 15,43-63-15,-22 20 16,43 1 0,-43 63-16,-21 0 0,21 0 15,-20 0-15,-1 0 0,0 21 16,-21 21-1,0-21-15,0 64 16,-21-22-16,0-20 0,-1-22 16,-41 21-1,-43 1-15,85-22 16,-21-21-16,-22 0 0,43 0 16,0 0-16,0 0 15,21-21 1,21-1-16,0 1 15,0 0-15</inkml:trace>
  <inkml:trace contextRef="#ctx0" brushRef="#br1" timeOffset="-52079.98">19304 14203 0,'0'0'0,"0"-21"0,0 0 0,-21 21 31,0 21-31,21 0 0,-22 0 16,1 21-16,21 1 0,-21-1 0,0 0 16,0 22-16,21-22 0,-21 1 15,-1 105-15,22-106 16,0 0-16,0-20 0,0 20 0,0-21 16,0 0-16,22 22 15,20-22 1,-21-21-16,0 0 0,22 0 0,-22 0 15,0 0-15,0 0 0,0-21 16,0 21-16,1-22 0,20-20 16,-21 21-16,0 0 0,-21 0 0,21-1 15,-21 1-15,22 0 0,-22 0 16,-22 21 0,1 21-16,0-21 15,21 21-15,0 0 0,-21 1 16,21-1-16,0 0 0,-21 0 0,21 0 15,0 0-15,0 22 16,0-22-16,21 0 0,0-21 16,21 0-16,-20 0 15,-1 0-15,21 0 0,-21 0 0,0 0 16,1-21-16,-1 0 0,0 21 16,21-64-1,-21 43-15,1-21 0,-22 21 0,0-1 16,0 1-16,21 0 0,-42 42 31,21 0-31,0 1 16,-22-22-16,1 21 0,21 0 15,-21 0-15,0-21 0,21 21 16,0 0-16,-21 1 0,21-44 47,21 1-32,0 0-15,0 21 0,0-21 0,1 0 16,-1 0-16,0-22 0,0 22 16,0 0-16,0 0 0,22 0 0,-22-1 15,0 22-15,21 0 16,-20 0 0,-22 22-16,0-1 0,0 0 0,0 0 0,0 0 15,0 0-15,0 22 16,21 20-1,-21-42-15,21 1 0,0-1 0,0-21 16,-21 21-16,43-21 0,41 0 16,22 0-1,-85 0-15,64-42 16,-64 20-16,0 1 0,0 0 16,1 0-16,-1 0 0,0-22 15,-21-62 1,0 20-16,-21 64 15,0 21-15,-1 0 16,1 0-16,-85 42 16,43 22-1,42-1-15,21-42 16,0 0-16,0 1 0,0-1 0,0 0 16,0 0-16,0 0 0,21-21 15,0 0 1,0 0-16,0 0 0,1 0 15,-1-21-15,0 0 16,-21 0-16,21 21 16,0-21-16,-21 42 31,0 0-15,0 0-16,-21 0 0,0 0 0,0 1 15,0-1-15,-1 21 0,1-21 0,21 22 16,-42 62-1,0 22-15,42-84 16,-22 20-16,22-20 0,0-1 16,0-21-16,-21 21 0,21-20 0,0 20 15,-42 64 1,21-43 0,0-42-16,-1 1 0,1-1 15,0 0-15,-21-21 0,21 0 16,-1 0-16,1 0 0,0 0 15,0 0-15,0 0 0,21-21 16,-21 21-16,21-21 0,0-1 0,0-41 16,0-1-1,0 1 1</inkml:trace>
  <inkml:trace contextRef="#ctx0" brushRef="#br1" timeOffset="-51846.11">19685 14393 0,'0'0'0,"-21"0"0,0 0 0,-1 0 15,22-21-15,22 21 63,-1 0-48,0 0-15</inkml:trace>
  <inkml:trace contextRef="#ctx0" brushRef="#br1" timeOffset="-51236.89">21082 14393 0,'0'22'31,"0"-44"204,-21 22-142,21 22-77,0-1 0</inkml:trace>
  <inkml:trace contextRef="#ctx0" brushRef="#br1" timeOffset="-50917.08">21018 14880 0,'0'0'0,"-21"0"0,21 21 16,21-42 15,1 21-31,-22-21 16,21 0-1,-21 0 1,-21 21-1,-1 0 1,1 0-16,21 21 0,-21-21 0,21 21 16,-21-21-1,42 0 17,0-21-17,0 21-15,1-21 0</inkml:trace>
  <inkml:trace contextRef="#ctx0" brushRef="#br1" timeOffset="-50565.28">21590 14457 0,'-21'0'15,"0"21"-15,21 0 16,21-21 31,-21-21-31,0 0-16,0 0 15,-21 21 16,-1 0-15,1 0 0,21 21-16,-21-21 15,21 21 1</inkml:trace>
  <inkml:trace contextRef="#ctx0" brushRef="#br1" timeOffset="-50290.44">21463 14796 0,'-21'0'0,"42"0"0,-42 21 0,42-21 31,0 0-15,-21-21-16,0-1 15,-21 22 32,0 0-47,0 22 16,-1-22-16,22 21 16,-21-21-16,0 0 15</inkml:trace>
  <inkml:trace contextRef="#ctx0" brushRef="#br1" timeOffset="-49394.22">22394 14372 0,'-42'-21'31,"42"42"-31,0 0 16,-21 1-16,0 41 0,-1 1 15,1-43 1,21 42-16,0-20 0,-21-22 16,0 21-16,21-21 15,0 0-15,0 1 0,0-1 16,0-42 31,0-1-47,0 1 0,0 0 15</inkml:trace>
  <inkml:trace contextRef="#ctx0" brushRef="#br1" timeOffset="-49101.39">22437 14161 0,'-22'0'15,"1"0"1,0 0-16,0 0 0,0 0 15,21 21-15,-21-21 0,42 0 47,0 0-47,-21-21 16,0-1 0,-21 22 15,0 0-31,21 22 31,0-1-31,0 0 16,21 0-1</inkml:trace>
  <inkml:trace contextRef="#ctx0" brushRef="#br1" timeOffset="-48653.5">22669 14478 0,'0'0'16,"-21"21"-16,21 0 0,-21 43 15,-21-22 1,42-21-16,0 1 0,0-1 0,-21 0 16,21 0-16,-22 0 0,22 0 15,0 1-15,0-44 47,0 1-31,0 0-16,0 0 0,0 0 15,0 0-15,22-1 0,-1-20 0,0 21 16,0-21-16,0 20 0,0-20 16,1 21-16,20-21 0,21 20 15,-41 1-15,-1 21 0,21 0 16,-21 0-16,0 21 15,22 64-15,-43-43 16,0 1-16,0-22 16,-43 42-16,22-41 0,21-1 15,-42 42 1,21-42-16,0-21 16,42-21 15,0 0-31</inkml:trace>
  <inkml:trace contextRef="#ctx0" brushRef="#br1" timeOffset="-48341.68">23241 14330 0,'0'0'0,"0"21"31,-21 21-31,21 22 16,-21-22-16,21 1 0,-22-1 15,22 0-15,-21 1 0,21 20 0,-21-21 16,21 64 0,0-42-16,0 63 0,0-43 15,0-20-15,-21-1 0,21 1 0,-21-1 16,0 1-16,21-1 0,-43 43 16,1 0-16,21-85 15,0 22-15,-1-1 0,22-21 16,0 0-16,-21-21 0,21-21 15,0 0 1,0 0-16,0 0 0,0-43 16,21 22-16,-21-22 0,43-42 15,-22 43-15</inkml:trace>
  <inkml:trace contextRef="#ctx0" brushRef="#br1" timeOffset="-48066.84">23135 14626 0,'0'-148'15,"0"127"-15,0 275 0,0-339 0,0-126 0,21 189 0,0-20 16,1 0-16,62-1 16,-41 43-1,-22 0-15,21 0 0,0 0 0,1 0 16,-1 0-16,0 22 0,22 41 16,-64 1-16,0-43 0,0 21 15,-21 0-15,0-20 0,-22 20 16,1-21-16,0 0 0,-43 22 15,64-22-15,-64 0 16,64 0-16,0-21 0,21-21 47,21 0-47,0 0 0,0-1 16,22 1-16</inkml:trace>
  <inkml:trace contextRef="#ctx0" brushRef="#br1" timeOffset="-47454.15">23685 14330 0,'22'0'0,"-22"21"16,0 0-1,0 0-15,-22 1 0,22 20 16,0-21-16,-21 0 0,0 22 16,21-22-16,0 21 15,0-21-15,0 0 0,21-21 16,0 0-16,1 0 15,-1 0-15,0 0 0,0-21 16,0 0-16,0 0 0,1 0 16,-1 0-16,-21-1 0,21-20 0,0 0 15,0-1 1,-21 22-16,0 42 31,0 1-31,-21-1 0,0 63 16,0-41-16,21-22 15,0 21-15,0-21 0,0 1 0,0-1 16,0 21-16,63 22 16,-42-64-1,22 0-15,-22 0 16,0 0-16,21-22 0,-20 1 0,-1 0 16,0 0-16,0 0 0,0-22 15,0 22-15,22-63 16,-22 41-16,-21-20 0,42-43 15,-42 64-15,0-22 0,43-21 16,-43 43-16,0-43 16,0 64-16,0 0 0,0 42 31,-22 0-31,22 22 16,-21-22-16,0 21 0,21 1 0,0-1 15,0 0-15,-21 22 0,21 20 16,-21-41-16,21-1 0,0 64 31,0-21-31,0-64 0,0 0 16,21-21-1,0 0-15,0 0 16,0-21-16</inkml:trace>
  <inkml:trace contextRef="#ctx0" brushRef="#br1" timeOffset="-47190.3">24172 14288 0,'0'-43'16,"21"43"-16,1-21 16,-1 21-16,0 0 0,0 0 15,43-21-15,-22 21 0,-21 0 16,21 0-16,-20 0 0,20 0 0,-21 0 15,43 0 1,-22 0-16,-63 0 47,0 0-47,-1 0 0,-20 0 0</inkml:trace>
  <inkml:trace contextRef="#ctx0" brushRef="#br1" timeOffset="-4052.45">24913 13780 0,'0'0'0,"-21"0"0,0-22 16,0 1-16,21 0 15,0 0 1,21 21 0,0 0-16,21 0 0,-21-21 15,22 21-15,-22 0 0,21 0 0,1 0 16,-1 0-16,21-21 15,-20 21-15,-1 0 0,-21 0 0,22 0 16,-22 0-16,0 0 0,0 0 16,-21 21-1,-21-21-15,0 0 0,0 21 16,-22-21-16,1 0 0,21 21 16,-22-21-16,-41 0 0,20 0 15,43 0-15,0 0 16,0 0-16,0 0 0,-1 0 0,1 0 15,0 0 1,0 0 0,0 0 15,0 0-31,-1 21 0,1 0 16,0 1-1,0-1-15,0 0 0,0 21 0,21-21 16,-22 22-16,1-1 0,0-21 0,-21 64 15,21-43-15,-22 64 16,43-42-16,-21-22 16,-21 85-16,21-64 0,-1 1 15,1 42-15,0 42 16,0-106-16,21 1 0,0-1 16,0 0-16,0 1 0,0-22 15,0 42-15,0-42 16,42 22-16,-21-22 0,1-21 15,-1 0-15,0 0 16,21 0-16,-21 0 0,43 0 16,-43-21-16,21 0 15,1-1-15,-22 1 0,21 0 16,-21 0-16,1-21 0,20 20 0,43-83 16,-43 83-16</inkml:trace>
  <inkml:trace contextRef="#ctx0" brushRef="#br1" timeOffset="-2837.14">25421 14139 0,'0'0'0,"0"-42"16,0 21-1,0 0-15,-21 0 0,0 21 16,0 0-16,-1 0 16,1 0-16,0 0 15,0 0-15,0 21 0,0 0 16,-22 0-16,1 43 0,21-22 15,-22 21-15,22-20 16,0-1-16,-42 106 16,63-84-1,0-22-15,0 0 0,21-20 16,0-1-16,21 0 16,-21-21-16,1 0 0,-1 0 0,21 0 15,-21 0-15,43-21 16,-43 21-16,21-43 15,-21 22-15,1 0 0,20-21 16,-21-1-16,0 22 0,0-21 16,-21 0-16,22-22 15,-44 64 17,22 21-32,-21 0 15,0 1-15,21-1 0,-21 0 0,21 0 16,-21 43-16,0-43 15,21 0-15,0 0 0,0 0 0,0 0 16,21-21 0,0 0-16,0 0 0,0 0 15,0 0-15,22 0 16,-22 0-16,-21-21 0,21 0 16,-21 0-16,0 0 0,-21-43 15,-21 1 1,20 63-16,1-21 15,0 21-15,0-22 16,42 1 15,21 21-31,-20 0 0,20 0 0,-21 0 16,21-21-16,-20 21 0,20 0 16,-21 0-16,0 0 0,0 21 0,22 22 15,-43-22-15,0 0 16,0 0-16,0 0 15,0 0-15,0 1 0,0-1 0,-21 0 16,21 0-16,-43 21 16,43-63 31,0 0-47,0 0 0,21 0 15,-21 0-15,22-1 0,20-20 16,-21 21-16,-21 0 0,64-43 15,-22 64 1,-21 0-16,0 0 0,0 21 16,-21 1-1,0-1-15,0 0 0,0 0 16,0 0-16,-21 22 0,21-1 16,-21-21-16,21 0 15,-21 0-15,0 1 16,21-44 15,21 1-31,0 0 16,-21 0-16,21 0 0,0 0 15,22-64-15</inkml:trace>
  <inkml:trace contextRef="#ctx0" brushRef="#br1" timeOffset="-2605.27">26247 14034 0,'42'-64'16,"-106"170"-1,86-148-15,20-1 16,-42 64-16,0 22 16,0-22-16,0 21 0,-21 22 15,0-22-15,21 0 16,0 1-16,-22-1 0,1 0 0,0-20 16,21 20-16,0 0 0,-21-21 0,21 1 15,0 20 1,0-21-16,0 0 0,21-21 31,0-21-31,0 0 16,-21 0-16,0-22 0</inkml:trace>
  <inkml:trace contextRef="#ctx0" brushRef="#br1" timeOffset="-2441.37">26162 14351 0,'-21'-21'0,"84"42"0,-105-21 0,0-21 16,42 0-1,21 21 1,0 0-16,0 0 16,0 0-16,0-21 0,1 21 0,-1 0 15,21 0-15,0 0 16,-20-22-16,-1 22 16</inkml:trace>
  <inkml:trace contextRef="#ctx0" brushRef="#br1" timeOffset="-1104.13">26564 14372 0,'21'0'31,"0"-21"-15,1 0-16,-22 0 15,21 0-15,0-1 0,-21 1 16,0 0-16,0 0 0,-21 21 31,0 0-31,-1 0 0,1 0 0,-21 0 16,21 21-16,0 0 0,-1 0 0,-41 43 15,21 21 1,20-64-16,22 21 0,-21 0 16,21-20-16,0-1 0,0 0 31,43-21-31,-22 0 0,0 0 15,0 0-15,0 0 0,0-21 0,1 21 16,-22-21-16,21-1 0,0 1 16,0 0-16,0-64 15,0 43-15,-21 21 0,0 0 16,0 0-16,0-22 16,0 64-1,-21 1 1,21-1-16,0 0 0,-21 0 0,0 64 15,21-22 1,0-42-16,0 22 16,0-22-16,21-21 15,43 21-15,-22-21 16,-21 0-16,21 0 0,-20 0 16,41-21-16,-42 21 0,0-21 15,1 0-15,-1-1 0,0 1 0,0 0 16,0 0-16,0 0 0,1 0 15,-22-1-15,21 1 0,-21 42 47,-21 1-47,-1-1 0,22 0 16,-21 0-16,21 0 16,0 0-16,0 1 0,0-1 15,0 0-15,0 0 16,21-21-16,1 0 15,-1 0-15,0 0 0,0 0 0,0 0 16,22-21-16,-22 21 0,21-42 16,-21-22-1,-21 43-15,21 0 0,-21 0 16,0 42 15,0 0-31,-21-21 16,21 21-16,0 0 15,-21 0-15,0 1 0,21-1 16,-21 0-16,42-42 63,-21 0-63,21 21 0,0-22 15,-21 1-15,0 0 0,21 0 0,-21 0 16,22 21-16,-1-21 0,-21-1 0,21 22 15,-21-21-15,21 21 16,0 0 0,-21 21-16,0 1 15,0-1-15,0 0 0,0 0 16,0 0-16,0 0 0,0 1 16,0-1-16,0 0 0,0 0 15,0 0-15,21 0 16,1-21-16,-1 0 15,0 0-15,0 0 0,0 0 16,22-21-16,-22 21 16,0-21-16,0 0 0,0 0 15,0 0-15,22-22 0,-22 1 16,0 21-16,0-43 16,-21 43-16,21 0 0,-21 0 15,0 42 1,-21 0-1,21 0-15,-21-21 0,0 21 16,21 1-16,0 41 0,0-42 16,-21 0-16,21 1 0,0-1 15,0 0-15,0 0 0,0 0 16,0 0 0,-21-21 15,21-21 0,0 0-31,-22 0 16,1 0-16,21-22 0</inkml:trace>
  <inkml:trace contextRef="#ctx0" brushRef="#br1" timeOffset="-904.24">27263 14097 0,'0'0'0,"-64"-21"31,43 21-31,0 0 0,42 0 63,0 0-63,21 0 0,-20 0 15,41 0-15,-21 0 16</inkml:trace>
  <inkml:trace contextRef="#ctx0" brushRef="#br1" timeOffset="-598.42">28638 13885 0,'0'0'0,"0"-21"0,0-21 15,0 21 1,0 0-16,-21 21 0,0-22 15,0 22-15,-21 0 0,-1 22 16,1-1-16,0 21 0,-1-21 16,1 22-16,0-1 0,-1 0 0,1 1 15,0-1-15,-1 21 0,1-20 16,21-1-16,-22 22 0,22-22 0,21 0 16,0 1-16,0-1 0,0 0 0,0-21 15,0 22-15,0-22 0,21 21 16,22 1-16,-22-22 0,21-21 15,85 42 1,-84-42-16,-22 0 16,21 0-16,43 0 0,-64 0 15,21-21-15</inkml:trace>
  <inkml:trace contextRef="#ctx0" brushRef="#br1" timeOffset="38.21">28808 14288 0,'0'0'0,"0"-85"15,0 64 1,-21 21-16,-1 0 16,1 0-16,0 0 15,0 0-15,0 21 0,0 0 0,-22 21 16,22-20-16,21 20 16,0-21-16,0 0 0,-21 0 15,21 22-15,0-22 0,0 0 16,21-21 15,0 0-31,0 0 0,1-21 16,-1 0-16,0 0 0,0-1 15,21-41 1,-20 42-16,-1 0 0,-21-1 16,0 44 15,0-1-31,-21 0 15,21 0-15,-22 0 0,22 22 16,0-22-16,0 0 16,0 0-16,22-21 15,-1 0-15,0 0 0,0 0 0,21 0 16,-20 0-16,-1 0 0,0 0 16,0-21-16,0 0 0,0 0 15,1-1-15,-22 1 0,0-21 0,0 21 16,0-22-16,0 22 0,0-21 15,0 0-15,0 20 0,-22-20 16,1 21-16,-127-43 16,106 64-1,-1 0-15,1 0 0,-64 43 0,64-22 16,0 21-16,20-21 0,-20 22 16,0-1-16,21 0 0,-22 128 15,43-86 1,0-62-16,43 41 15,-22-42-15,0-21 0,0 21 0,21-21 16,-20 0-16,20 0 0,21 0 16,-20 0-16,-1 0 15,0-21-15,22 0 0,-22 0 0,1 0 16</inkml:trace>
  <inkml:trace contextRef="#ctx0" brushRef="#br1" timeOffset="446.99">29379 13970 0,'0'0'0,"21"-21"0,1 0 15,-1 21 1,0 21 0,-21 0-16,0 0 15,0 0-15,0 1 0,0 41 16,0-21-16,0 1 0,0-22 0,0 21 15,0 1-15,0-1 0,0-21 16,0 21-16,0-20 0,0 62 16,0-63-1,0-42 1,0 0-16,0 0 16,0 0-16,0-22 0,0 22 15,21-63-15,-21 41 0,21 1 16,0 0-16,1-1 0,-1 1 15,21-43 1,0 1-16,-20 84 16,-1-22-16,0 22 15,0 0-15,0 0 0,-21 22 16,21-22-16,1 21 0,-22 21 16,0 0-16</inkml:trace>
  <inkml:trace contextRef="#ctx0" brushRef="#br1" timeOffset="1753.23">29824 14330 0,'42'-42'32,"-21"42"-32,0-22 0,-21 1 0,22 0 15,-22 0-15,0 0 0,0 0 16,0-1-16,-22 22 15,1 0-15,0 0 16,0 0-16,-21 22 0,20-1 16,22 0-16,-21 0 0,0 21 15,0-20-15,0-1 0,21 42 16,0 1 0,0-43-16,0 0 0,0 0 15,21-21-15,0 0 16,0 0-16,22-21 15,-22 0-15,-21 0 16,21 0-16,0-1 0,-21-20 0,21 21 16,0-21-16,-21 20 15,0 1-15,0 42 32,0 1-17,0-1-15,0 0 0,0 21 16,0 1-16,0-22 0,0 0 15,0 0-15,0 0 16,22-21-16,-1 0 16,0 0-16,0 0 15,0-21-15,0 21 16,-21-21-16,22 0 0,20-43 16,-42 22-16,21 0 15,0-1-15,0 1 0,-21 0 0,43-107 16,-43 128-16,21-21 15,-21 21-15,0 0 0,0-22 16,0 64 0,-21 1-16,21-1 15,0 0-15,-21 0 0,21 0 16,-22 22-16,1 20 16,21 1-16,-21-22 0,21-21 15,0 43-15,0-22 0,0-21 16,0 0-16,0 0 0,0 1 15,0-1-15,21-21 16,0 0 0,1 0-16,-1-21 0,0 21 15,-21-22-15,21 1 0,0 0 16,0-42 0,1 41-16,-22 1 0,21 21 15,-21-21-15,21 21 16,-21 21-1,0 0-15,0 1 16,0-1-16,0 0 16,0 0-16,0 0 0,0 0 15,0 1 1,21-22-16,0 0 16,0 0-1,1 0-15,-1 0 0,0 0 16,0-22-16,0 1 0,0 0 15,1 0-15,-1 0 16,-21 0-16,21-22 16,-21 22-16,21 21 0,-21-21 15,0 42 17,-21 0-32,21 0 15,-21 1-15,21-1 0,0 0 16,0 0-16,0 0 0,0 0 15,0 1-15,0-1 16,21 0 0,0-21-16,0 0 0,0 0 15,1 0-15,-1-21 0,0 0 16,0 21-16,0-22 0,0-41 16,1 21-16,-22-1 15,0 22-15,0 0 16,0 0-16,-22 21 15,1 0-15,0 0 16,0 21-16,21 0 16,0 0-16,-21 22 15,21-22-15,0 0 0,0 0 16,0 0-16,0 0 0,0 22 16,0-22-16,21 0 0,0-21 15,0 0 1,0 0-16,22 0 15,-22-21-15,0 0 16,0 21-16,0-21 0,1-1 0</inkml:trace>
  <inkml:trace contextRef="#ctx0" brushRef="#br1" timeOffset="2006.09">31263 14161 0,'21'0'31,"0"0"-15,1 0-16,-1 0 0,0 0 15,0 0 1,0 0-1,-42 0 1</inkml:trace>
  <inkml:trace contextRef="#ctx0" brushRef="#br1" timeOffset="2168">31178 14266 0,'0'22'15,"-21"-22"-15,64-22 0,-65 22 0,1 43 0,42-43 31,1 0-31,-1 0 16,0 0-16,0 0 16,0 0-16,0 0 15,1 0-15,-1-21 16,0 21-16</inkml:trace>
  <inkml:trace contextRef="#ctx0" brushRef="#br1" timeOffset="2597.75">31856 13780 0,'0'0'0,"-21"-22"31,-1 22-15,22 22-16,0-1 16,0 0-1,0 0 1,0-42 15,22 0-15,-22 0-1,0-1 1,-22 22 0,1 22-16,21-1 15,-21 0-15,0 0 16,0 0-16,21 0 0,-21 1 0,-1-22 16,22 21-16,-21 21 0,21-21 15,0 0-15,21 1 16,1-1-16</inkml:trace>
  <inkml:trace contextRef="#ctx0" brushRef="#br1" timeOffset="2934.56">32089 13885 0,'0'-21'0,"0"0"31,0 42-15,0 0 0,-22 1-16,22-1 0,0 21 0,-21-21 15,0 0-15,0 22 0,21-22 16,-21 0-16,21 21 0,-21-20 15,21-1-15,-22 42 0,1-42 16,21 1-16,0-1 0,0 0 16,-21 0-16,21 0 0,0 0 0,0 1 15,0-1 1,21-21 0,0 0-16</inkml:trace>
  <inkml:trace contextRef="#ctx0" brushRef="#br1" timeOffset="3369.95">32025 14076 0,'0'0'0,"-21"-21"0,21 0 15,-21-1-15,21 1 0,0 0 0,0-21 16,0 21-16,0-1 16,0 1-16,0 0 0,21 21 0,0-21 15,21 21-15,-20-21 0,20 21 16,0 0-16,-21-21 0,22 21 0,-1 0 15,-21 0-15,22 0 0,-22 0 16,-21 21-16,0 0 16,-21 0-16,-1 0 15,1 0-15,-63 22 16,41-22-16,1 0 0,0-21 0,20 21 16,-20 0-16,-64 1 15,85-1 1,21 0-1,0 0 1,0 0 0,0 0-16,0 1 0,0 20 15,21-21-15,0 21 16,-21-20-16,22-1 16,-1 21-16,0-21 15,0-21-15,0 0 16,0 0-16,1 0 0,-1 0 15,0 0-15,21 0 16,1-21-16</inkml:trace>
  <inkml:trace contextRef="#ctx0" brushRef="#br1" timeOffset="3697.77">32512 14097 0,'0'0'0,"-21"0"31,0 0-16,-1 0-15,1 0 16,21 21 0,0 0-1,0 1-15,0-1 0,21-21 16,-21 21-16,22 0 0,-22 0 16,21-21-16,0 21 0,0 1 15,-21-1-15,21 0 16,0 0-16,-21 0 31,-21-21-31,0 0 16,0 0-16,-21 0 15,20-21-15,-20 21 16,21 0-16,0-21 0,0 0 16,21 0-1</inkml:trace>
  <inkml:trace contextRef="#ctx0" brushRef="#br1" timeOffset="4269.44">32935 13758 0,'-21'0'0,"21"-21"0,0 0 125,0 42-63,0 0-30,0 1-17,-21-1-15,21 0 16,-21-21-1,21-21 32,21 21-47,-21-21 0,21-1 0,0 1 16,0 0 0,-21 42 15,0 0-31,-21-21 15,21 22-15,-21-1 0,0 0 16,21 0-16,0 0 0,0 0 16</inkml:trace>
  <inkml:trace contextRef="#ctx0" brushRef="#br1" timeOffset="4847.11">33105 13420 0,'0'-21'16,"0"-1"0,21 22-16,0 0 15,0 0 1,0 0 0,0 0-16,1 22 15,-22-1-15,21 0 0,-21 0 16,0 0-16,0 22 0,0-1 0,0 0 15,0 1-15,0-1 0,0 64 16,0-43-16,-43 85 16,22-105-16,0-1 15,-21 0-15,21-20 0,-22 20 0,22-21 16,-21 0-16,-64 43 16,85-64-16,0 0 0,-1 0 15,1 0-15,21-21 16</inkml:trace>
  <inkml:trace contextRef="#ctx0" brushRef="#br1" timeOffset="5442.77">33359 13187 0,'42'0'32,"0"0"-32,-21 0 0,106 0 15,-84 0-15,20 0 16,-20 0-16,20 0 0,-21 0 15,-42 21 17,0 0-32,0 0 15,0 1-15,0-1 16,0 0-16,0 0 0,0 0 16,0 22-16,0-1 0,0 21 15,0-20-15,0-1 0,0 64 16,0 42-1,0-106-15,0 1 0,0 20 16,0-20-16,0-1 0,0 127 16,0-105-16,0 42 15,0-43-15,0-21 0,-21 64 16,0-63-16,0-1 16,0-21-16,0 0 0,-22 22 0,22-22 15,-21 0-15,-1-21 16,-41 21-16,41-21 0,-20 0 0,21 0 15,-22 0-15,22 0 16,-1 0-16,-105 21 16,127-21-1,0 0-15,0 0 0,0 0 0,-1 0 16,44 0 0</inkml:trace>
  <inkml:trace contextRef="#ctx0" brushRef="#br1" timeOffset="32164.62">29316 13737 0,'0'-21'0,"42"21"15,-42-21 1,21 21-16,-21-21 31,0 42-15,-21-21-1,21 21-15,-21-21 0,21 21 16,-21-21-16,21 21 0,0 1 16,21-22 15,0 0-31,0-22 16,0 22-16,-21-21 15,0 0-15,0-21 16,0-1-1,0 22 1,-21 21 0,21 21-16,-21 1 15,0-1-15,0-21 0,21 21 0,-21 0 16,-1 0-16,22 0 16,22-21 30,-1-21-46,0 21 0,-21-21 16,0 0-16,0 0 16,0 0-1,0 42 17,-21 0-32,0 0 15,-1 21-15,22-20 16,-21-1-16,0 0 0,21 0 0,0 0 15,0 0-15,0 1 0,0-1 16,21-21 0,0 0-1,1 0-15,-1 0 0,0 0 0</inkml:trace>
  <inkml:trace contextRef="#ctx0" brushRef="#br1" timeOffset="32876.22">30438 13568 0,'105'42'297,"-1036"170"-297,1757-466 0,-721 275 16,-105-42-16,0 0 15,0 0-15,0-1 16,0 1 0,22 21-16,-1 0 15,0 0-15,-21 21 16,0 1-16,0-1 16,0 21-16,0-21 15,-21 0-15,21 1 0,-43 41 16,22-42-16,0 0 0,-42 43 15,63-43 1</inkml:trace>
  <inkml:trace contextRef="#ctx0" brushRef="#br1" timeOffset="34431.58">31348 14309 0,'0'0'0,"0"-21"0,-21 21 46,-1 0-46,1 0 16,21 21 15,0-42 16,21-1-47,-21 1 16,0 0-16,22 21 15,-22-21-15,0 42 47,-22-21-47,22 21 16,-21 0-16,0-21 0,0 22 16,0-22-16,21 21 0,0 0 15,21-21 32,0 0-47,0 0 0,0-21 16,-21 0-16,22 21 0,-1-22 15,-21 1-15,0 0 0,21 0 16,-21 0-16,0 42 31,0 0-15,0 0-16,-21 0 15,21 22 1,-21-22 0,21 0-16,-22-21 0,1 0 31,21-21-15,0 0-1,0 0-15,0-1 16,0 1-16,21 21 0,1-21 15,-1 21-15,0 0 16,0 0-16,0 0 16,0 0-1,-21 21-15,0 0 16,0 1-16,0-1 16,-21 0-16,0-21 0,21 21 15,-42 21-15,21-42 0,-1 22 16,1-22-1,0 0-15,21-22 32,0 1-32,0 0 0,0 0 15,0 0-15,21 21 0,0-21 16,-21-1-16,64-20 16,-43 42-16,0 0 15,0 0-15,1 0 0,-1 0 16,0 0-16,0 42 15,-21 1-15,21-22 0,-21 21 16,0 1-16,0 20 0,0-21 0,-63 64 16,20-63-16,-126 84 15,106-85-15,-1-21 16,-63 43-16,85-43 0</inkml:trace>
  <inkml:trace contextRef="#ctx0" brushRef="#br1" timeOffset="54349.97">18627 10901 0,'-22'0'94,"1"21"-63,-63 21-31,-1 43 16,-106 21-1,43 21-15,-21 21 16,-22-21 0,64-21-16,43-21 15,-1-22 1,64-42-16,-21 22 16</inkml:trace>
  <inkml:trace contextRef="#ctx0" brushRef="#br1" timeOffset="55581.07">16383 17039 0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0:50:58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7705 2604 0,'0'0'0,"0"-22"16,0 1-1,-22 21-15,1 0 16,0 0-16,0 0 16,0 0-16,0 0 0,-22 21 0,1 1 15,21-1 1,0 0-16,-22 0 0,22 21 0,0-20 15,0 20-15,-22 85 16,1-42-16,21-43 16,0 21-16,21 1 0,0-22 0,0 22 15,0-1-15,0 43 16,0-42-16,0 41 16,0-62-16,21 20 0,0-20 0,21-1 15,-20-21-15,-1 21 0,148 85 16,-63-84-1,-43-43-15,1 0 0,-1 0 16,22 0-16,-21 0 0,105 0 16,-84-21-16,-1-1 0,1 1 15,0 0-15,-22 0 0,22-21 0,-22 20 16,128-83 0,-64-22-16,-64-43 15,-63 128 1,0-22-16,0 22 0,0-21 0,0 20 15,-21-20-15,-64-85 16,64 105-16,-21-20 0,0 20 16,-43-41-16,43 41 15,-1 1-15,1 0 0,0-1 0,-1 22 16,-20 0-16,20 0 0,-41 21 16,-64 21-1,84 0-15,1-21 0,-1 21 16,-21 22-16,22-22 0,-128 42 15,86 1 1,83-43-16,-20 0 0,42 43 16,0-22-16,0-21 0,0 22 15,21 41-15</inkml:trace>
  <inkml:trace contextRef="#ctx0" brushRef="#br0" timeOffset="379.79">7832 3196 0,'0'0'0,"-22"0"16,1 21-16,21 1 15,0-1-15,0 0 0,0 0 16,0 0-16,0 0 0,0 1 15,21-22 17,1 0-17,-22-22-15,0 1 16,0 0-16,0 0 16,0 0-16,0 0 15,0-1-15,-22 22 31,22 22-15,0-1-16,0 0 16,22-21-16,-1 0 0,0 0 15,0 0-15,0 0 0,0 0 16</inkml:trace>
  <inkml:trace contextRef="#ctx0" brushRef="#br0" timeOffset="708.85">8255 3090 0,'0'0'0,"-21"22"15,21-1 1,-21-21-16,21 21 0,0 0 0,0 0 16,0 0-1,21-21 1,0 0-1,0 0 1,0 0-16,-21-21 0,0 0 16,0 0-1,0 0-15,-21 21 16,0 0 0,0 0-1,21 21 1,0 0-16,0 0 0,0 0 15,0 1-15,0-1 0,0 0 16</inkml:trace>
  <inkml:trace contextRef="#ctx0" brushRef="#br0" timeOffset="1048.67">7705 3641 0,'-22'0'0,"44"0"0,-44 21 16,1 0-1,21 0-15,0 0 0,21-21 16,1 22-16,-1-22 0,21 0 0,-21 0 16,22 21-16,-1-21 0,64 0 15,42-21 1,-85-1-16,-20 22 0,20-21 15,-20 0-15,-22 21 0,21-21 0,22-21 16,-43 20 0,-21 1-16,0 0 0,-21 21 31,-1 0-31,1 0 16,0 21-16,0 0 0,-21 1 15,20-1-15,1 0 16</inkml:trace>
  <inkml:trace contextRef="#ctx0" brushRef="#br0" timeOffset="1346.81">8086 3979 0,'-22'85'16,"22"-64"-1,0 0-15,0 22 0,0-22 0,0 64 16,0-64-16,0 63 16,-21-41-16,21-1 15,0 22-15,0-22 0,-21 0 0,-42 149 16,20-43 0,43-106-16,0-21 15,-21 22-15,21-22 0,0 0 16,0 0-16,0-42 15,0 0 1,21 0-16,-21 0 0,0-1 16</inkml:trace>
  <inkml:trace contextRef="#ctx0" brushRef="#br0" timeOffset="1730.87">7895 4509 0,'0'0'0,"-21"0"0,0 0 0,0 0 0,-22 21 15,22 0-15,-21-21 0,-22 42 16,43-21-16,-64 43 16,64-43-16,0 0 0,-21 0 15,21 1-15,21-1 16,0-42 0,21 21-1,0-22-15,21 1 0,-21 0 0,1 0 16,20 0-16,0 0 0,-21-22 15,22 22-15,63-42 16,-64 41-16,106-62 16,-63 63-16,-64 21 15,21 0-15,-21 0 0,22 21 0,-22 0 16,0 0-16,-21 0 0,42 43 16,-42-22-16,0 22 15,22-22-15,-22-21 0,21 21 16,-21-20-16,0 20 0,0-21 0,21 43 15,0-64-15,0 0 16,0 0-16,22 0 16,-1-22-16,0 1 0</inkml:trace>
  <inkml:trace contextRef="#ctx0" brushRef="#br0" timeOffset="2602.35">11324 2434 0,'0'0'0,"0"-21"0,0 0 15,0 0-15,0 0 16,-21 21-16,0-22 0,0 22 16,-1 0-16,1 0 0,-21 0 15,21 0-15,-22 0 0,-20 64 16,21-43-16,-43 85 15,64-64-15,-22 22 0,22-1 16,0 1-16,0-1 0,0 1 0,0-1 16,-1 1-16,22-1 0,0 1 0,0-1 15,0 1-15,0 63 16,0-85-16,0 22 0,0-22 16,22 0-16,20 1 0,-21-1 0,21-21 15,64 43-15,64-22 16,-86-42-16,-20 0 15,63 0-15,-64 0 0,1-21 16,84 0 0,-85-1-16,64-20 0,-42 0 15,-21 21-15,-1-22 0,1 22 0,-22-42 0,21 20 16,-20 1-16,41-85 16,1-64-1,-64 128-15,0-1 0,-21-20 0,0 20 16,0 1-16,0-22 0,-42-105 15,-85 41 1,64 107-16,-1 0 16,-21-1-16,22 22 0,-22 0 0,22 0 15,-22 0-15,22 21 0,-1 0 0,-63 0 16,-42 84 0,105-41-16,22-1 0,-22 22 15,22-1-15,0 1 0,-22-1 16,-63 128-1,43-43-15,41-106 16,43 0-16,0-20 0,-21-1 0,21 0 16,0 0-16</inkml:trace>
  <inkml:trace contextRef="#ctx0" brushRef="#br0" timeOffset="2975.13">11239 2900 0,'22'0'0,"-22"21"31,0 0-31,0 0 16,0 1-16,0-1 16,0 0-16,21-21 15,0 0-15,0 0 0,0 0 16,0 0-16,1 0 0,-1 0 15,0-21 1,0-43 0,-21 43-16,0 0 0,0 0 15,0 0-15,-21-1 16,0 22 0,0 0-1,-1 0-15,22 22 16,0-1-1,22-21 1,-1 21-16,0-21 0</inkml:trace>
  <inkml:trace contextRef="#ctx0" brushRef="#br0" timeOffset="3262.57">11769 2836 0,'-22'22'16,"1"-22"-1,21 21-15,-21-21 0,21 21 0,-21-21 16,21 21-16,21-21 31,0 0-31,0 0 16,1 0-16,-1 0 16,0 0-16,-21-21 0,0 0 15,0 0 1,0-1-1,0 44 32,0-1-47,-21 0 16,0 0-16</inkml:trace>
  <inkml:trace contextRef="#ctx0" brushRef="#br0" timeOffset="3547.21">11134 3366 0,'0'0'0,"0"21"0,0 0 0,0 0 16,21 0 0,0-21-16,21 0 0,1 0 0,-1 0 15,0 0-15,1 0 0,-1-21 16,21 21-16,-20-21 0,-1 21 15,0-21-15,1 0 0,-1 21 0,0-22 0,-20 22 16,-1-21-16,0 21 0,-21-21 16,21 21-16,-21-21 15,-21 21 1,0 0-16,0 21 0,-1 0 16,1 0-16,0 1 0,-21 20 15,21-21-15,-1 0 0</inkml:trace>
  <inkml:trace contextRef="#ctx0" brushRef="#br0" timeOffset="4175.85">11493 3768 0,'0'0'0,"0"21"0,0 0 0,0 0 16,0 22-16,0 62 15,0-62-15,0-1 0,0 0 16,-21 22-16,21-22 0,0 22 15,-21-22-15,21 22 0,0-22 0,-21 127 16,0-105-16,21-22 0,0 22 16,-21-22-16,21 0 15,0 22-15,0-43 0,0 21 0,0 1 16,-22 20-16,22-84 31,0 0-15,22 0-16,-1-22 0,0-20 15,21-107-15,-42 128 16,21-21-16,-21-1 0,22 22 0,-22-22 16,0 22-16,0-22 15,-22 1 1,1 63-16,0 0 0,0 0 0,0 0 16,-22 21-16,22 0 0,0-21 0,-21 21 15,21 1-15,-22-1 0,1 21 16,-22 22-1,43-64-15,0 21 0,0 0 16,21-42 15,21 0-31,0-1 0,0 1 16,22 0-16,-22 0 0,0 0 0,21 0 16,22-43-1,21 1-15,-43 41 16,21 22-16,-41 0 15,-1 22-15,0-1 0,0 0 16,0 21-16,22 64 16,-1 0-16,-42-85 15,0 21-15,42 22 0,-21-43 16,-21 0-16,22-21 0,-1 21 16,0-21-16,0 0 0,85-21 15,-85 0-15</inkml:trace>
  <inkml:trace contextRef="#ctx0" brushRef="#br0" timeOffset="4991.58">15452 2138 0,'0'0'0,"-22"-21"0,-20-22 15,21 43-15,-191-21 31,170 21-31,-22 0 0,22 0 16,-21 21-16,20 1 0,1-1 16,-22 21-16,-20 43 0,41-43 15,-20 22-15,21-1 0,-1 1 16,1-1-16,-22 85 16,43-84-16,21-1 0,0 85 0,0-84 15,21-1-15,1 1 0,41 42 16,1 0-1,-22-64-15,0 0 0,1 1 0,62 20 16,-62-42-16,20 0 0,1 1 16,-1-22-16,149 0 15,-149 0-15,22-22 0,-21 1 0,20 0 16,-20 0-16,-1 0 16,22-22-16,42-41 0,42-86 15,-105 107-15,-22-1 16,0 1-16,1-1 0,-1 1 15,-21-1-15,0-147 16,-42 84-16,-21 63 16,0 22-16,-1-22 0,-20 22 0,20 21 15,-20-21-15,-106-22 16,-85 22 0,169 42-16,0 0 0,-84 0 15,84 0-15,22 0 0,-107 63 16,65 1-1,83-43-15,-20 21 0,21 1 0,-21-1 16,20 0-16,1 1 0,0-1 16,0 21-16,21 22 15</inkml:trace>
  <inkml:trace contextRef="#ctx0" brushRef="#br0" timeOffset="5323.68">15176 2688 0,'-21'21'0,"0"-21"15,0 22-15,21-1 0,-21 0 16,21 0-16,0 0 16,21-21-1,0 0-15,0 0 16,0 0-16,1 0 0,-1 0 0,0-21 15,0 0-15,0 21 0,43-42 16,-43-1 0,-21 22-16,-21 0 15,0 21 1,-1 0-16,1 0 0,0 0 0,0 0 16,0 21-16,0 0 15,21 22-15,0-22 16,63 0-16,-42-21 0,22 0 15,-22 0-15</inkml:trace>
  <inkml:trace contextRef="#ctx0" brushRef="#br0" timeOffset="5615.51">15706 2731 0,'-43'0'31,"22"0"-31,42 0 47,0 0-47,1 0 15,-22-22-15,21 22 0,-21-21 16,0 0 0,0 0-1,0 42 32,0 0-47,0 0 0,-21-21 16,21 22-16,-22-1 0,-20 21 15</inkml:trace>
  <inkml:trace contextRef="#ctx0" brushRef="#br0" timeOffset="5882.43">14986 3090 0,'0'0'0,"0"22"0,21-22 16,0 0-16,22 0 0,-1 21 0,0-21 15,22 0-15,-22 0 16,64 0-16,-43 0 0,86 0 16,-107 0-16,-21 0 15,0 0-15,0-21 0,1 21 16,-1-43-1,-21 22-15,0 0 16,-21 21-16,-1 0 16,1 21-16,0 0 0,0-21 15,-21 43-15,20-1 16,1-21-16</inkml:trace>
  <inkml:trace contextRef="#ctx0" brushRef="#br0" timeOffset="6527.26">15409 3725 0,'-21'22'15,"42"-44"-15,-42 65 0,21-22 0,0 0 0,0 0 16,0 22-16,0-22 0,0 21 16,0-21-16,0 22 0,0 84 15,0-64-15,0-21 0,0 1 16,0-1-16,0 22 0,-21-22 15,21 0-15,-42 85 16,-22 0 0,1-42-16,41-64 15,1 0-15,21 0 0,-42 1 16,42-44 0,0 1-1,0 0-15,21 0 0,0-21 0,0 20 16,1-20-16,-1 0 0,0-1 0,42-105 15,-20 64 1,-43 41-16,0 1 0,0-22 16,0 43-16,0 0 0,0 0 15,-21 21-15,-1 0 0,1 0 16,-21 21-16,21 0 0,0 0 16,-22 1-16,1-1 0,21 0 15,-43 0-15,43 0 16,0 0-16,-21 1 15,-1-22-15,64-22 32,1 22-17,-1-21-15,0 0 0,0 0 0,21 0 16,-20 0-16,20-1 0,0 22 16,1-21-16,-1 0 0,-21 21 15,21 0-15,-20 0 0,126 21 16,-106 22-1,-21-22-15,0 0 16,1 0-16,-1 0 0,0 22 0,0-1 16,-21-21-16,21 21 15,-21-20-15,21-22 16,1 0-16,-22-22 16,21 1-16</inkml:trace>
  <inkml:trace contextRef="#ctx0" brushRef="#br0" timeOffset="7898.19">10880 1249 0,'0'0'0,"0"-21"16,0 0-16,0-1 15,0 1-15,0 0 0,0 0 16,0 0 0,0 42-1,0 0-15,0 0 16,0 0-16,0 22 0,0-1 16,0 0-16,0 1 0,-22 20 0,22-20 15,-21-1-15,0 21 0,0-20 16,0 63-16,0-64 0,21-21 15,-22 21-15,22 1 0,0-1 16,0-21-16,0-42 47,0 0-47,0 0 0,0 0 0,0-22 16,0 22-16</inkml:trace>
  <inkml:trace contextRef="#ctx0" brushRef="#br0" timeOffset="8318.95">10668 1249 0,'0'0'0,"0"-42"0,0-22 16,0 43-16,21-21 0,-21 20 15,21-20-15,0 21 0,1 0 0,20 0 16,-21-1-16,0 1 0,22 21 16,84 0-1,-43 43-15,-41-22 0,62 85 16,-83-43-1,-1-21-15,-21 1 0,0-1 16,0 0-16,-106 128 16,21-107-1,-63 1 1,106-64-16,-1 0 0,-20 0 0,42 0 16,0 0-16,-1-21 0,22-1 15,-21-20 1,21 21-16,21 42 31,-21 21-15,22-20-16,-1-1 0,0 21 15,0-21-15,0 22 0,0-22 0,1 0 16,20 21-16,-21-21 0,0 1 16,0-1-16,22-21 0,-22 21 0,0-21 15,43 0-15,-1 0 16,-42 0-16,0 0 15,1-21-15</inkml:trace>
  <inkml:trace contextRef="#ctx0" brushRef="#br0" timeOffset="8742.7">11493 1545 0,'0'0'0,"0"-21"0,0 0 0,0 0 16,-21 21-1,0 0-15,0 0 0,0 0 16,0 0-16,-1 0 0,1 21 0,0 0 15,-42 43 1,41-43-16,1 0 0,0 21 0,21-21 16,0 22-16,0-22 0,0 0 15,0 21-15,0 1 16,21-43-16,0 21 16,1-21-16,-1 0 0,0 0 15,21-21-15,-21 21 16,1-21-16,-22-1 0,21 1 15,0-21-15,0 21 0,-21 0 16,0-1-16,0-20 16,0 21-1,0 42 1,-21-21-16,21 21 0,-21 0 0,21 1 16,0-1-16,0 21 0,0-21 15,0 0-15,0 22 16,0-22-16,21-21 15,0 21-15,0-21 16,0 0-16,1 0 0,-1-21 16,0 0-16,-21 0 0,21-1 15</inkml:trace>
  <inkml:trace contextRef="#ctx0" brushRef="#br0" timeOffset="9370.17">11620 1545 0,'0'-21'0,"0"42"0,0-63 16,0 63 15,-21 0-31,21 0 0,0 1 16,0 20-16,0-21 0,0 21 15,0-20-15,-21-1 0,21 21 16,0-21-16,0 0 0,0 1 16,0 20-1,0-63 16,0 0-31,0-1 16,0 1-16,0 0 16,0 0-16,0-21 0,0 20 0,0 1 15,0 0-15,42-64 16,-42 64-16,22 21 0,-1-42 16,0 42-16,0 0 0,0 0 15,0 0-15,1 21 16,-1 43-1,0-1 1,-21 22-16,0-64 16,0 0-16,0 0 0,0 0 0,0 1 15,0-44 17,0 1-17,0 0-15,0 0 0,0 0 16,21 0-16,0-43 15,0 43-15,43-64 16,-43 64-16,0 21 0,22-21 16,-22 21-16,0 0 0,0 0 0,21 0 15,-42 21-15,22 0 16,-22 0-16,0 22 16,0-22-16,0 0 0,0 21 0,0-20 15,0 20-15,-22-21 0,1 21 16,21-20-16,-21-1 15,0-21 1</inkml:trace>
  <inkml:trace contextRef="#ctx0" brushRef="#br0" timeOffset="9846.89">12573 1588 0,'0'0'0,"0"-22"0,0 1 15,0 0-15,0 0 0,0 0 0,0 0 16,0-1-16,-21 1 0,0 21 16,-1 0-16,1 0 15,0 21-15,0 1 0,0-1 16,0 0-16,-22 21 0,22 1 15,0-22-15,0 21 0,-22 0 0,22 1 16,0 41 0,21-20-16,0-43 15,21-21 1,0 0-16,1 0 0,-1 0 16,0-21-16,21 0 15,-21 0-15,1-1 0,-1 1 16,0 0-16,0 0 0,0-21 0,43-43 15,-43 43 1,-21 20-16,21 1 0,-21 0 16,-21 42 15,21 0-31,-21 1 0,0 20 0,21-21 16,-22 21-16,22-20 0,0 20 15,0-21-15,0 0 0,0 22 0,0 20 16,22-42-1,-1-21-15,-21 21 0,21-21 0,0 0 16,43 22-16</inkml:trace>
  <inkml:trace contextRef="#ctx0" brushRef="#br0" timeOffset="10002.81">12827 1905 0,'0'0'0,"-21"0"0,0 0 15,-1 0 1,1 0 15,0 0-31,0 0 0,0 0 16</inkml:trace>
  <inkml:trace contextRef="#ctx0" brushRef="#br0" timeOffset="10771.38">5800 1058 0,'0'-21'0,"0"42"0,0-63 0,0 21 16,-22 21-16,22 21 16,-21 21-16,0-20 0,0 41 15,21-21-15,-42 22 0,20-1 0,1-20 16,-21 41-16,21-20 0,-43 63 15,-20 63 1,62-147-16,22-1 0,0 0 16,0-20-16,0 20 0,0-21 15,0 21-15,22-42 16,-1 0-16,0-21 16</inkml:trace>
  <inkml:trace contextRef="#ctx0" brushRef="#br0" timeOffset="12222.9">5440 1439 0,'-21'-42'0,"42"84"0,-85-105 0,43 21 15,0-43-15,0 43 16,21-1-16,0-63 16,0 64-16,21-21 15,85-22 1,-64 64-16,0 0 0,22 21 15,-1 0-15,1 0 0,63 42 16,-85 0-16,22 1 0,-1 105 16,-63 21-1,-21-127-15,-64 43 16,43-43-16,-21 1 0,-1-1 16,1-21-16,20 22 0,-20-22 15,-64 0 1,42-21-16,64 0 15,-43-21-15,64 0 16,-21-1-16,21 1 0,0 0 16,0 0-16,0 0 0,21 21 15,22 0 1,-22 21-16,64 64 16,-43-43-16,21 43 0,-20-43 15,-22 0-15,106 64 16,-21-21-1,-64-64-15,22 0 16,-22-21-16,0 0 0,-21 0 16,22 0-16,-22 0 0,21 0 15,-21 0-15,1-21 0,-1 0 0,21 21 16,-21-21-16,0-1 0,1-20 0,-1 21 16,0 0-16,-21-22 0,0 1 15,21 0-15,-21-1 0,0 1 0,0 21 16,0-43-16,-42 1 15,21 63 1,-1 0-16,-20 21 0,21 0 16,0 0-16,-43 43 15,43-22-15,0-21 0,0 22 16,0-1-16,-22 22 0,43-22 16,-21-21-16,21 0 0,0 22 15,0-22-15,21-21 16,0 0-16,1 0 0,-1 0 15,0 0-15,0-21 0,0 21 16,0-22-16,1 1 0,20-42 16,-21 42-16,0-22 0,0 22 15,1-21-15,-22 21 0,0-1 0,21-20 16,-21 63 15,0 0-31,0 1 0,-21-1 16,21 0-16,0 21 0,0-21 0,0 22 15,0-22-15,0 0 16,0 0-16,21 0 0,0-21 16,0 22-16,43-1 15,-22-21-15,0 0 16,-21 0-16,64-21 0,-64-1 16,0 22-16,22-21 0,-22 0 15,0 0-15,0-64 16,0 43-16,-21 21 15,0-22-15,0 22 0,0 0 0,0-21 16,-21 42 0,21 21-16,0 0 15,-21 0-15,21 22 0,0-22 16,-21 0-16,21 21 0,0-21 16,0 43-16,0-43 0,-21 0 15,21 0-15,0 1 16,0-44 15,0 1-15,21 0-16,-21 0 0,21 0 15,0-22-15,-21 22 0,43-42 16,-22-1-16,0 43 16,0 0-16,21 0 15,-20 21-15,-1 0 0,21 0 16,0 63-1,-42-42-15,22 22 0,-22-22 0,0 21 16,0-21-16,0 1 0,0 20 16,0-21-16,0 0 0,0 0 15,0 1-15,21-22 32,-21-22-32,0 1 0,21 0 15,0 0-15,0 0 0,-21-22 16,21 22-16,1-21 0,-1 21 0,0-22 15,0 22-15,0-21 16,0 21-16,64-22 16,-64 43-16,43 0 15,-43 64 1,0-43-16,-21 106 16,0-42-1,0-64-15,-21 21 16,21-21-16,0 1 0</inkml:trace>
  <inkml:trace contextRef="#ctx0" brushRef="#br0" timeOffset="12756.63">7683 1799 0,'0'0'0,"22"-21"0,-22 0 15,21 21-15,0-21 0,0 0 0,-21-1 16,21 1-16,0 0 0,1 0 16,-22 0-16,21 0 15,-42 42 1,-1-21-16,1 21 16,0 0-16,0 21 15,0-20-15,0 20 0,-1-21 0,1 0 16,21 22-16,0-22 0,0 0 15,0 0-15,0 0 0,0 0 0,0 22 16,21-43-16,22 0 16,-22 0-16,0 0 0,21 0 15,-20 0-15,20-21 0,0 21 0,43-43 16,-22 1 0,-20 21-16,-22-22 0,0 22 0,21-21 15,-20 21-15,-22-22 0,21 22 16,-21-21-16,0 21 15,-21 42 1,-1 0 0,22 0-16,0 22 0,0-22 15,0 0-15,0 0 0,0 0 16,0 0-16,22 22 0,-1-43 16,-21 21-16,0 0 0,0 0 15,0 0-15,0 1 16,-21-22-16,-1 0 15,1 0-15,0 0 0,0 0 16,0 0-16,-22 0 0,22 0 16,21-22-16,0 1 15,0 0-15,0 0 0,21 21 16,1-42-16</inkml:trace>
  <inkml:trace contextRef="#ctx0" brushRef="#br0" timeOffset="13162.4">8572 1228 0,'-21'21'15,"-21"85"1,42-85-16,0 21 0,0 1 16,-21-1-16,21 0 15,0 22-15,-21-22 0,21 0 0,0 1 16,0-1-16,-22 0 0,22 1 0,-21-22 15,21 21-15,0-21 0,-21 22 16,21-64 15,0-1-31,0 1 16,0-21-16,42-43 16,-20 64-16,41-85 15,-42 85-15,22 0 16,-22 0-16,0 0 0,21 21 15,1 42 1,-22-21-16,-21 0 16,0 22-16,0 41 0,0-63 15,-21 22-15,21-22 0,-22 0 16,1 0-16,0 22 0,21-22 16,-21-21-16,0 0 0</inkml:trace>
  <inkml:trace contextRef="#ctx0" brushRef="#br0" timeOffset="14247.38">15790 974 0,'0'0'0,"-21"0"31,0 21-31,-21 21 16,-22 1-16,43-1 0,-21-21 16,-1 21-16,1 1 0,0-1 0,-1 22 15,-20 20-15,20-41 16,22 20-16,21-21 0,0 1 16,0-1-16,43 64 15,-1-64-15,-21-21 16,21 1-16,1-22 0,-22 21 0,106-21 15,-42 0 1,-64-21-16,21-1 0,0 1 0,-20 0 16,-1 0-16,0 0 0,-21 0 15,0-1-15,0 1 0,-42-42 16,20 42-16,-20-1 0,0 22 16,21-21-16,-22 0 0,22 21 0,-64 0 31,85-21-31,22 21 15,20 0-15,-21 0 16,0 0-16,22 0 16,-22 0-16,85 106 15,-64-85 1,-21 21-16,-21 1 0,21 41 16,-21-41-16,0-1 0,0 0 0,0 1 15,0-1-15,-21 0 0,0 43 16,0-43-1,21-21-15,0 1 0,0-1 16,21-42 15,0-1-31,0 1 0</inkml:trace>
  <inkml:trace contextRef="#ctx0" brushRef="#br0" timeOffset="15179.85">16616 1588 0,'0'0'0,"0"-22"0,0 1 0,0-21 0,0 21 15,0-22 1,-21 43-16,-1-21 0,1 0 16,-21 21-16,21 0 0,0 0 15,-22 0-15,22 21 0,-85 64 16,43-22-1,42-20-15,-1-1 0,-41 43 16,63-43-16,0-21 0,0 43 16,0-43-16,0 21 15,21-21-15,0-21 0,22 0 0,-22 0 16,21 0-16,-21 0 0,85-42 16,-21 0-1,-64-1-15,0 22 16,0 0-16,0-21 0,-21-1 15,0-41 1,0 41-16,0 22 0,0 0 16,0 42-1,0 22-15,0-22 16,0 0-16,0 21 0,0-21 0,0 22 16,0 20-16,0-42 15,0 1-15,22-1 0,-1 0 0,0 0 16,-21 0-16,21-21 0,0 0 15,0 0-15,43 0 16,-43 0-16,-21-21 0,21 21 16,0-21-16,-21 0 0,22 0 15,-22-22-15,21-41 16,0 62-16,-21-20 0,0 0 16,0 21-16,21-1 0,-21 1 0,21 0 15,-21 0-15,0 42 16,0 0-16,0 0 15,0 1-15,0 20 0,0-21 16,0 21-16,0-20 0,0 20 0,0-21 16,0 0-16,0 22 15,0-22-15,0 0 0,0 0 16,0 0-16,-21-21 16,0 0 15,21-21-31,0 0 0,0 0 15,0-22-15,0 22 0,0-21 16,0 21-16,0-22 0,0 1 0,0 0 16,21 21-16,0-22 0,0 22 15,1-21-15,-1 42 0,0-21 0,21-1 16,1 22-16,-1 22 16,-21-1-16,0 0 0,-21 42 15,21-20-15,-21-1 0,0 64 31,0 0-31,-21-43 16,21-42 0,0 1-16,-21-22 0,0 21 15,21-42 17,0-1-32,0 1 0,21 0 15,0 0-15,0 0 0,1 0 0</inkml:trace>
  <inkml:trace contextRef="#ctx0" brushRef="#br0" timeOffset="15798.49">17378 1693 0,'21'0'16,"0"0"-16,0 0 16,0 0-16,1 0 0,-1 0 15,0 0-15,0 0 0,0-21 0,22 0 16,-22 0-16,42-21 15,-42 42-15,-21-22 16,0 1-16,0 0 16,0 0-16,-42 21 15,21 0 1,0 0-16,0 21 0,-22 0 0,22 0 0,0 1 16,0 20-16,0-21 15,-1 21-15,1-20 0,0 105 16,21-106-1,0 0-15,21 0 16,0 0-16,1-21 0,20 0 16,-21 0-16,21 0 0,-20 0 0,20-21 15,0 21-15,-21-21 0,22 0 16,-1 0-16,0-1 0,-20 1 0,62-42 16,-63 20-16,1 22 0,41-42 15,-63-1 1,0 43-16,-21 21 15,0 0 1,0 21-16,-1-21 16,22 43-16,0-22 15,0 63-15,0-62 16,22-1-16,-1 0 0,0 0 16,0 21-16,0 22 15,-21-43 1,0 0-16,0 0 0,0 1 0,-21-22 15,0 0-15,0 0 0,0 0 16,-1 0-16,-20 0 0,-21 0 16,41 0-1,22-22 1,0 1-16,0 0 16,22 0-16,-1 0 15,0 0-15,0-1 0</inkml:trace>
  <inkml:trace contextRef="#ctx0" brushRef="#br0" timeOffset="16314.2">18478 1037 0,'0'0'0,"22"-42"0,-22 21 0,21 0 16,-21-1-16,0 44 31,0-1-31,0 21 0,0 0 15,-21 1-15,21-1 0,-22 0 0,1 22 16,21-22-16,0 1 0,-21 20 16,0-21-16,0 22 0,21-22 0,0 1 15,0 20-15,-21-21 0,21 1 16,-22-1-16,22-21 0,0 22 0,0-22 16,0 0-16,-21 42 15,0-63-15,21-21 31,-21 0-15,21-21-16,0-1 16,0 22-16,21-21 0,-21 0 0,21-1 15,22 1-15,41-64 16,43 43 0,-106 41-16,64 1 15,-43 21-15,-20 0 0,20 0 0,-21 0 16,0 21-16,0 1 0,1 41 15,-22-42-15,0 64 16,0-64-16,0 21 0,-43 22 16,22-43-16,0 21 15,0 1-15,-22-1 16,43-21-16,-21-21 16,0 21-1</inkml:trace>
  <inkml:trace contextRef="#ctx0" brushRef="#br0" timeOffset="16475.11">18775 2011 0,'0'0'16,"-21"0"46,-1 0-46</inkml:trace>
  <inkml:trace contextRef="#ctx0" brushRef="#br0" timeOffset="19686.75">11197 5503 0,'-21'0'16,"0"0"-16,0 0 0,-1 0 16,1 0-16,0 0 0,0 0 15,0 0-15,0 0 0,-1 0 0,-20 0 16,21 0-16,0 0 0,0 0 15,-1 0-15,1 0 16,42 0 47,1 0-63,-1 0 0,0 0 15,21 0-15,-21 0 0,22 0 0,-1 0 16,0 0-16,1 0 0,-1 0 15,22 0-15,-22 0 0,0-21 0,43 21 16,0 0 0,-64 0-16,0 0 0,0 0 0,0 0 15,0 0-15,-42 0 47,0 0-31,0 0-16,0 0 15,0 0 1,-1 0 0,1 0-1,0 0 1,0 0 0,0 0-1,0 0-15,-1 0 16,1 0-16,0 0 0</inkml:trace>
  <inkml:trace contextRef="#ctx0" brushRef="#br0" timeOffset="20906.46">10795 5757 0,'0'0'0,"-21"0"16,21-21-1,0 0 95,21 21-110,0 0 15,0 0-15,0 0 16,1 0-16,-1 0 0,21 0 16,-21 0-16,22 0 0,-22 0 0,21-21 15,0 21-15,-20 0 0,20 0 16,21 0-16,-20 0 0,-22 0 15,21 0-15,-21 0 0,1 0 16,-1 0-16,21 0 0,-42-21 16,21 21-16,0 0 0,-42 0 125,0 0-110,0 0 1,0 0-16,0-21 16,-1 21-16,1 0 0,0 0 15,0 0-15,0 0 0,0 0 0,-1 0 16,-20 0-16,-43 0 15,43 0-15,21 0 0,-21 0 16,-1 21-16,22-21 16,0 0-16,0 0 0,-22 0 15,1 0-15,21 0 0,0 0 32,0 0-32,42 0 46,0 21-46,0-21 0,0 0 16,0 0-16,22 0 0,-22 0 16,21 0-16,1 0 0,-1 0 0,21 0 15,-20 0-15,-1 0 0,22 0 0,20 0 16,43 0 0,-106 0-16,22 0 0,-22 0 15,0 0-15,0 0 0,0 0 16,1 0-1,-44-21 48,1 21-63,0 0 0,0-21 16,0 21-16,0 0 15</inkml:trace>
  <inkml:trace contextRef="#ctx0" brushRef="#br0" timeOffset="21762.74">10964 5461 0,'0'0'0,"-21"0"0,0 0 16,0 21-16,-64-21 15,64 0-15,0 0 16,0 0-16,-1 0 15,44 0 32,-1 0-47,0 0 0,21 0 0,-21 0 16,1 0-16,20 0 0,0 0 16,22 0-16,63 0 15,-85 0-15,0 0 16,1 0-16,-1 0 0,0 0 0,22 0 15,-43 0-15,0 0 16,-42 0 15,0 0-15,0 0-16,0 0 0,-1 0 0,1 0 16,0 0-16,0 0 0,0 0 15,-22 0-15,1 0 0,21 0 16,-21 0-16,-1 0 0,-63 0 15,64 0-15,0 0 0,-22 0 16,22 0-16,21 0 0,-22 0 16,22 0-1,42 0 17,1 0-17,-1 0-15,0 0 0,0 0 16,21 0-16,1 0 0,-1 0 15,0 0-15,85 0 0,-21 0 16,-42 0-16,-22 0 16,0 0-16,22 0 0,-22 0 0,-21 0 15,43 0-15,-43 0 16,0 0-16,0 0 16,-21-21 77</inkml:trace>
  <inkml:trace contextRef="#ctx0" brushRef="#br0" timeOffset="22560.47">11642 5207 0,'0'0'0,"0"-21"16,0 42 46,21 0-46,0-21 0,0 21-16,-21 1 0,21-22 15,22 21-15,-22 0 16,-21 0-16,21-21 0,0 21 0,0-21 16,0 21-16,22 1 15,-1-1 1,-21-21-16,0 0 0,1 21 15,-1-21-15,0 0 0,0 21 16,0-21-16,0 0 0,-21 21 16,22-21-1,-22 21 32,-22-21-31,1 0-16,0 0 15,21 22-15,-21-22 0,0 21 16,0-21-16,-22 21 0,22-21 0,0 21 16,0 0-16,0-21 0,-22 21 15,22 1-15,0-1 0,-43 21 16,-20 0 0,63-20-16,-1-1 0,1 0 15,-21 0-15,21-21 0,0 21 16,-1 0-16,1 1 0,0-22 0,-21 42 15,21-42 1,-1 21 0,22-42 46,0 0-46,-21 0-16</inkml:trace>
  <inkml:trace contextRef="#ctx0" brushRef="#br0" timeOffset="23530.52">10520 5482 0,'0'-21'16,"0"0"-1,21 21 1,0 0-16,0-21 0,-21 0 15,21 21-15,1-22 0,-1 22 0,0-21 16,0 0-16,0 0 0,0 21 0,22-42 16,-1 20-1,-21 22-15,0-21 0,22 21 16,-22 0 0,0 0-16,-42 0 62,0 0-46,0 21-16,-1 1 15,1-22-15,-21 21 0,21-21 16,0 21-16,-1-21 0,1 21 16,0-21-16,-85 64 15,22-22 1,-1 21-1,64-63-15,0 22 0,-1-1 16,1 0-16,21 0 0,-21 0 16,0-21-1,21 21 1,21 1 0,0-22-16,0 0 15,1 21-15,-1 0 16,0-21-16,-21 21 0,21-21 0,0 0 15,0 21-15,-21 0 0,64 22 16,-43-43-16,0 21 16,22 21-16,-22-21 0,0-21 15,21 43 1,-21-22-16,43 0 0,-43 0 16,0-21-16,0 21 0,1-21 15,-1 0-15,-21 22 0,21-22 16,0 0 15,-42 0 16,0 0-31,0-22-16</inkml:trace>
  <inkml:trace contextRef="#ctx0" brushRef="#br0" timeOffset="31866.63">16192 5165 0,'0'0'0,"0"-21"0,22 21 16,-1 0-16,-21-22 15,0 44 17,0-1-17,0 0-15,0 0 16,0 0-16,0 0 0,0 1 16,21 20-16,-21 0 15,21-21-15,-21 22 0,0-22 0,0 64 16,0 63-1,0-106-15,0 0 16,0 22-16,0-22 0,0 1 16,0-1-16,0 0 0,0 1 0,0-1 15,0 0-15,0 43 16,0-43-16,0 43 0,0-43 16,0 85-16,0-84 15,0-1-15,0 0 0,-21 1 16,21-22-16,-42 42 0,20-20 15,1-22-15,0 42 16,21-42-16,-21 1 0,21-1 16,0 0-16,-21 0 0,0 0 0,-1 22 15,1-22-15,-21 0 16,0 42 0,20-41-16,1-1 0,0 0 15,-21 0-15,21 0 0,-1 0 0,-20 1 16,21-1-16,-21 0 15,-22 21-15,22-21 0,21-21 16,-22 22-16,22-1 0,-21 0 0,-1 0 0,22-21 16,-63 42-16,-22-20 15,63-1-15,1-21 16,-21 21-16,20-21 0,22 0 16,-21 0-16,21 21 15,-22-21-15,22 0 0,-64 0 16,43 0-16,-43 0 15,43 0-15,0 0 0,-1 0 0,1 0 16,0 0-16,-22 0 0,-84 0 16,0 0-1,106 0-15,-1-21 0,-20 21 16,20 0-16,1 0 0,-21-21 0,20 21 16,1 0-16,0 0 0,-85-43 15,63 22-15,22 21 16,-1-21-16,1 21 0,0-21 15,-43-21-15,43 20 0,-1 22 16,-62-63 0,20-1-1,64 43-15,-64-63 0,64 62 16,-43-20-16,43 21 16,0 0-16,-21 0 0,-43-64 15,22 21 1,41 43-16,-41-63 15,21 62-15,20-20 0,-41-43 16,21 43-16,20 0 0,-83-85 16,62 63-1,22 43-15,0-21 0,-21-22 16,20 43-16,22 0 0,0 0 0,-21-43 16,-21-20-1,42 62-15,-21 1 0,0-21 16,21 21-16,-22 0 0,22-1 15,-42-20-15,21 21 0,0-43 16,0 43 0,21 0-16,0 0 15,0 0-15,0 42 63,0 0-63,0 0 0,0 0 0,-22 1 15,22-1-15,0 0 0,0 0 16,0 21-16,-21 43 16,21-43-16,0 1 0,0-22 0,0 21 15,-21-21-15,21 1 0,-21 62 16,0-20 0,21-43-16,0 0 15,-21 0-15,21-42 47,0 0-47,0 0 0,0 0 16,0-1-16,0 1 0,0-21 15,0 21-15,21 0 0,0-22 16,0 22-16,0-42 0,0 20 0,1 1 16,-1 21-16,0-22 0,0 22 15,0-21-15,43-22 16,-43 43-1,0 0-15,0 0 0,22 21 16,-22 0-16,0 0 0,0 0 16,0 0-16,0 0 15,1 21-15,-1 0 0,0 0 16,0 22-16,0-22 0,43 106 16,-1-64-1,-63-41 1,21-1-16,1 0 0,-1-21 0,0 21 15,0-21-15,0 0 0,0 0 16,1 0-16,-1 0 16</inkml:trace>
  <inkml:trace contextRef="#ctx0" brushRef="#br0" timeOffset="33223.39">13970 8551 0,'0'0'16,"-21"0"-16,0 0 0,21 22 15,42-22 1,-21 0 0,0 0-16,0 0 0,22-22 15,20-20-15,-20 42 0,-1-21 16,21-21-16,-20-1 0,-1 22 16,-21-21-16,43-22 15,-22-42-15,-21 64 16,-21 0-16,0-22 0,0 22 0,0 0 15,0-1-15,0 22 0,0-42 16,-21 41 0,0 22-16,0 0 0,0 22 15,-1-22-15,22 42 0,-42 21 16,21-20-16,0 84 16,0-64-16,-1-20 0,-20 105 15,42-85-15,0 1 0,-21 147 16,0 22-1,21-148-15,0-22 16,0 22-16,0-21 0,0-1 16,0-21-16,0 22 0,0-22 0,0 22 15,0-43-15,0 42 0,0-41 16,21-1-16,0-21 0,0 0 16,0 0-16,22-21 0,-1-1 0,-21 1 15,22 0-15,84-85 16,-64 22-16,-42 20 15,-21 22-15,0-22 0,0 22 0,0-22 16,0 1-16,-63-106 16,-64 42-1,84 84-15,-20 22 0,21 21 16,-1-21-16,1 21 0,21 0 0,-43 0 16,85 0 15,1 0-31,-1-21 15,21 21-15,-21-21 0,22 21 16,-1-22-16,0 1 0,1 0 0,-1 0 16,21 0-16,-20 0 0,-1-1 0,0-20 15,22-21 1,-1-1-16,-41 43 16,-22 0-16,21 0 0,-21 42 31,0 0-31,-21 0 15,21 0-15,-22 43 16,22-43-16,-42 64 16,42-43-16,0-21 0,0 0 15,0 0-15,0 1 0,0-1 16,0 0-16,21-21 0,22 0 16,-1 0-16,0 0 15,-21-21-15,1 0 16,20-1-16,-21 1 0,0 0 0,0 0 0,22-64 31,-43-21-31,0 85 16,0-21-16,-43 0 0,22 20 15,0 22-15,0 0 0,0 0 16,-85 0 0,85 22-16,0-1 15,-1 21-15,22-21 16,0 0-16,22-21 15,-1 0-15,0 0 0,42 0 16,-41 0-16</inkml:trace>
  <inkml:trace contextRef="#ctx0" brushRef="#br0" timeOffset="34707.54">15430 7959 0,'0'0'16,"0"-21"-16,0 42 15,-21 0 1,0 0-16,0 21 0,21 1 0,-21-1 16,0 0-16,21 1 0,-22-1 0,1 43 15,21-43 1,0-21-16,-21 43 0,21-22 16,0-21-16,0 0 0,0 1 0,21-22 15,0 21-15,22-21 16,-1 0-16,22 0 15,-22-21-15,-21-1 0,0 22 16,22-21-16,-22-21 0,0 21 0,0-22 16,0 22-16,0-21 0,1-43 15,-1 22-15,0-22 16,-21 22-16,0 20 0,0-20 16,0 42-16,0-1 0,0 44 31,0-1-31,-21 21 15,0-21-15,21 22 0,-22-1 16,1 0-16,0 64 0,0 0 16,21-64-16,0 1 15,0-22-15,0 0 0,0 0 16,0 0-16,0 0 0,21 1 16,21-22-16,1 0 0,-22 0 15,0 0-15,0 0 0,0-22 16,22 22-16,20-63 15,-20 21 1,-22-1-16,0 22 0,0-42 16,0 41-16,-21 1 0,0 0 15,0 42 17,-21 0-32,21 1 0,0-1 0,-21 0 15,21 21-15,-21 22 16,21-43-16,0 0 0,0 0 15,0 0-15,0 1 0,21-22 0,21 21 16,-21-21-16,22 0 16,-22 0-16,21 0 15,-21 0-15,22 0 0,-22-21 0,21 21 0,-21-22 16,22-20 0,20-21-16,-42 41 15,-21-20-15,22 0 0,-1 42 16,-21-21-16,0 42 31,0 0-31,0 0 16,0 0-16,0 0 0,0 1 0,-21-1 15,21 0-15,0 0 0,-22 21 16,22-20 0,22-44 15,-22 1-31,21 21 15,42-63 1,1-1-16,-43 43 16,0 0-16,0 0 0,0 0 15,1 21-15,-1 0 16,-21 21 0,21 0-16,-21 21 15,0 1 1,21-1-16,-21-21 0,21 0 15,0 0-15,1 1 0,41-1 16,-42 0-16,22-21 0,126 21 16,-84-21-1,-43 0-15,21 0 16,-20-21-16,-1 21 0,-21-21 0,106-64 16,-106 64-1,-21-21-15,43-64 16,-22 85-16,-21-22 0,0 1 15,0 21-15,-21 21 16,0 0-16,-1 0 0,1 0 16,-42 42-16,20-21 0,22 0 15,-21 1-15,21-1 0,0 0 16,-22 42 0,22-20-16,21-22 15,21-21-15,0 0 16,1 0-16,-1 0 0,0 0 15,0 0-15,21 0 16,-20 0-16,20 0 0,-21 0 16,0 21-16,0-21 0,1 21 15,-22 0-15,21 1 16,-21 20-16,0-21 0,21 43 16,-21-22-16,0 0 0,0 85 15,-21-63 1,21-22-16,-21 0 0,-1-20 15,1 20-15,0-21 0,0 21 0,0-20 16,0 20-16,-43 21 16,64-41-1,-21-22-15,21 21 0,0-42 47,0-1-31,0 1-16,21 0 0,-21 0 15,21 0-15,-21-22 0,21 22 16</inkml:trace>
  <inkml:trace contextRef="#ctx0" brushRef="#br0" timeOffset="34943.4">17230 7832 0,'-43'-43'16,"22"22"0,0 21-16,21-21 15,-21 21 1,0 0 0,-1 0 15,1 0-31,0 0 0,0 0 15</inkml:trace>
  <inkml:trace contextRef="#ctx0" brushRef="#br0" timeOffset="37226.73">6265 5630 0,'0'0'0,"21"-21"0,-21 0 16,0 42 31,0 0-47,0 1 0,0-1 0,0 21 15,0-21-15,0 22 0,0-1 0,0 0 16,0 22-16,0-22 0,0 43 16,0-22-16,0-20 0,0 20 15,22 43 1,-1-43-16,0 43 0,0-42 16,0-1-16,22 43 0,-22-64 15,21 22-15,-21-22 0,22 1 16,-1-1-16,148 127 15,-20-63 1,-128-64-16,85 1 16,-63-22-16,-22 0 0,85 21 15,-64-20-15,1-1 0,211 0 16,-148-21 0,42 0-1,-105 0-15,-1 0 0,43 0 16,-63-21-16,20 0 0,-21 21 15,22-22-15,-1 1 0,-20 0 16,190-85 0,-64 22-16,-106 62 15,-20-20-15,20 21 0,-20 0 16,-1 0-16,21-22 0,-20 22 0,-1 0 16,0-21-16,107-43 15,-86 43-15,1-1 16,-22 1-16,85-43 0,-85 22 15,22 20-15,-1-20 0,-20 21 0,20-1 0,-21 1 16,1 0-16,-22-1 16,21 1-16,-21 21 0,22-64 15,-22 64-15,0 0 0,0-22 0,-21 22 16,21 0-16,-21 0 0,43-21 16,-43 20-16,21 1 0,0 0 15,-21 0-15,21 21 16,-21-21-16,0 0 15,-21 21 1,0 0 0,0 0-16,0 0 0,-1 0 15,1 0-15,0 0 16,-21 0-16,-1 21 16,22-21-16,0 21 0,-21-21 0,21 21 15,-1-21-15,-41 21 16,42-21-16,0 21 0,-1-21 15,1 0-15,42 0 32,1 0-32,-1 0 0,0 0 0,21 0 15,-21-21-15,22 0 0,-1 21 16,-21-21-16,22 0 0,20 0 16,-21-1-16,-20 22 0,41-21 15,-42 0-15,0 21 16,1 0-16,-1 0 0,-21 21 15,0 0-15,0 22 0,0-22 16,0 0-16,0 21 0,0 1 16,0 84-1,0-43-15,0-20 16,0-43-16,0 0 16,0 22-1,0-22-15,0-42 47,0-1-31</inkml:trace>
  <inkml:trace contextRef="#ctx0" brushRef="#br0" timeOffset="38908.58">4487 7916 0,'0'0'0,"-21"-21"0,21 0 16,-21 21 0,21 21-16,-21 22 0,21-22 15,0 42-15,0-20 0,-21 20 0,21 1 16,-22-1-16,22 1 0,-21 20 16,21 64-16,-42 22 15,21-64-15,21-22 0,-21 1 0,-1-22 16,1 22-16,0-21 0,21-1 15,-42 43-15,42-64 0,-21 43 16,21-64-16,0 0 16,-22 0-16,22-42 15,0 0 1,0-21-16,0 21 0,22-22 16,-22 22-16,0-21 0,0-22 15</inkml:trace>
  <inkml:trace contextRef="#ctx0" brushRef="#br0" timeOffset="39236.4">4170 8340 0,'-21'-43'0,"42"86"0,-42-128 0,-1 43 15,22-1-15,0 22 0,0-21 16,0 0-16,0 20 0,0 1 0,0-42 16,22 42-16,83-64 15,-62 85 1,20-21-16,1 21 0,-1 0 0,1 0 0,147 84 31,-168-41-31,-22-1 0,-21 127 16,-21-105-16,0-22 15,-22 22-15,1-22 0,0 0 0,-1 1 16,-20-1-16,20-21 16,22 0-16,-63 43 15,62-64-15,1 0 0,21-21 31,21 21-31,1-21 0,20-22 16,21 22 0,-41 0-16,20 0 0,-21 21 0</inkml:trace>
  <inkml:trace contextRef="#ctx0" brushRef="#br0" timeOffset="40582.69">4784 8488 0,'0'0'0,"21"-21"47,-21 0-47,21-1 0,0 22 0,0-21 16,0 0-16,1-21 0,-1 21 15,0-1-15,21-20 0,-21 0 16,1 21-16,41-64 0,-21 64 16,-20 0-16,-1-1 0,-21 1 15,0 0-15,21 21 0,-42 0 16,0 0-1,-1 0-15,1 21 0,0 0 16,0-21-16,21 22 0,0-1 0,-21-21 16,21 21-16,0 0 15,0 0-15,0 0 0,21 1 16,0-22-16,-21 21 0,64 42 16,-43-42-1,-21 22 1,0-22-16,0 0 0,0 0 15,0 0-15,0 1 0,0-1 16,0 0-16,0 0 16,21-21-16,0 0 15,0 0-15,0 0 16,1 0-16,-1 0 0,0 0 16,42-42-16,-41 42 0,-1-21 15,63-43 1,1 1-16,-64 41 15,0 1-15,-21 0 0,22 0 16,-22 0-16,0 0 16,0-1-1,-22 22 251,22 22-250,0-1 390,0 0-344,0 0 1</inkml:trace>
  <inkml:trace contextRef="#ctx0" brushRef="#br0" timeOffset="41144.37">5609 8276 0,'21'0'15,"0"0"1,1 0 0,-1 0-16,0 0 0,0-21 15,0 21-15,0-21 0,1 21 16,-1-21-16,0 21 0,-21-43 15,21 43-15,-21-21 0,0 0 16,0 0-16,-21 21 16,-43 0-1,43 0-15,-21 0 0,21 0 0,0 21 16,-1 0-16,1 0 0,-21 1 16,21-1-16,0 85 15,-1-85-15,22 21 0,0 0 16,0-20-16,0 20 0,22-42 15,20 42-15,-21-21 16,43-21-16,20 0 16,-63 0-16,22 0 15,-22 0-15,0-21 0,21 21 16,-20-21-16,62-42 16</inkml:trace>
  <inkml:trace contextRef="#ctx0" brushRef="#br0" timeOffset="42998.64">6392 8107 0,'0'0'16,"0"-21"-16,0 0 16,0-1-16,-21 22 0,0 0 0,0 0 15,0 0-15,-1 0 0,1 0 0,0 0 16,-21 22-16,21-1 0,-1 0 16,1 21-16,0-21 0,0 22 0,-21 20 15,20-20-15,22-1 0,0-21 16,0 21-16,0-20 0,0-1 15,0 42-15,64-20 16,-43-22-16,21-21 0,-20 0 16,-1 0-16,21 0 0,0 0 15,85-21-15,22-43 16,-107 43 0,-21 0-16,21 0 0,-20-1 0,-1 1 15,0 0-15,0-42 16,-21-1-1,-21 64-15,0 0 0,0 0 16,-1 0-16,-41 21 16,21 43-1,20-43-15,22 0 0,-21 0 0,21 22 16,0-22-16,0 0 0,0 21 16,43 1-1,-22-22-15,0-21 0,21 0 0,-21 0 16,22 0-16,-22 0 0,85 0 15,21-43 1,-106 43-16,21-21 16,-21 0-16,22 0 0,-22 0 0,0 0 15,21-1-15,-20-41 16,-22 42-16,0 0 16,0-1-16,-22 22 15,1 0-15,0 0 0,0 0 16,-43 22-16,43-1 15,0 0-15,21 0 0,-21 0 16,21 0-16,0 1 16,0-1-16,0 21 15,0-21-15,21-21 16,0 21-16,0-21 0,22 0 16,-22 0-16,0 0 0,43 0 15,-43 0-15,21 0 0,43 0 16,-64 0-16,21-21 0,64 0 31,-42-42-31,-64 20 16,0 22-16,0 0 15,-22-43-15,1 43 0,0 21 0,0-21 16,21 0-16,-21 0 0,0 21 16,-1 0-16,1 0 15,0 0-15,0 21 0,0 0 16,0 0-16,21 0 15,-22 1-15,22 20 16,0-21-16,0 0 0,0 0 0,0 1 16,0-1-16,22-21 15,-1 0-15,21 0 16,0 0-16,-20 0 0,20-21 16,-21-1-16,0 22 0,0-21 15,1 0-15,-1-21 0,0 21 0,42-106 16,-41-22-1,-22 107 1,21-64-16,-21 64 0,0 0 16,0 20-16,0-20 0,0 21 0,0 0 15,0-22 1,-21 43 0,21 22-16,-43 41 0,43-21 15,-21 1-15,21-1 16,0 0-16,0 22 0,-21 126 15,21-84 1,0-63-16,0-22 0,0 21 16,0-21-16,21 22 0,-21-22 0,21-21 15,0 21-15,1 0 0,-1-21 0,21 0 16,-21 0-16,22 0 0,-22 0 16,0 0-16,0-21 0,0 0 15,0 0-15,1 21 0,-1-22 0,42-41 16,-42 21-1,-21 20-15,22 1 16,-22 0-16,0 42 16,0 0-1,0 1-15,0-1 16,0 0-16,0 0 0,0 0 16,0 0-16,0 1 0,21-22 31,0 0-31,0 0 15,0 0-15,0 0 0,1 0 16,-1 0-16,21-43 16,-21 22-16,0 0 0,1 21 15,-22-21-15,21 0 0,-21-1 0,21 1 16,-21 42 15,0 1-15,0-1-16,0 0 0,0 0 15,0 0-15,0 0 0,0 1 16,0-1-16,21-21 16,0 21-16,0-21 0,1 0 15,-1 0-15,0 0 0,85 0 16,-64 0-16,0 0 16,1-21-16,-1 21 0,0-21 0,-20-1 15,41 1 1,-42 0-16,-21-42 15,0 41-15,0 1 0,0-21 0,-21 21 16,0 21-16,-21 0 16,-22 0-1,22 0-15,21 0 0,-22 42 16,22-21-16,0 0 0,0 1 0,0 20 16,21 21-1,0-41-15,0 20 0,0-21 16,0 0-16,0 0 0,0 1 0,0 20 15,42 43 1,-21-43-16,-21 0 16,0 22-16,0-22 0,0-21 0,0 22 15,0 41 1,-21-41-16,0 20 0,0-21 16,-22 22-16,43-43 0,-21 0 15,21 0-15,-21 1 0,0-22 16,0 0-1,-1 0 1,22-22-16,0 1 16,0 0-16,0 0 0,0 0 15,0 0-15,0-1 0</inkml:trace>
  <inkml:trace contextRef="#ctx0" brushRef="#br0" timeOffset="43215.52">8445 7980 0,'-21'0'0,"42"0"0,-63 0 15,42-21 1,-21 21-1,0 0 1</inkml:trace>
  <inkml:trace contextRef="#ctx0" brushRef="#br0" timeOffset="45424.53">9800 1207 0,'0'0'0,"0"42"0,0-21 15,0 21-15,0 1 0,0-22 16,0 64-16,0-43 0,21 0 16,-21 22-16,21-22 0,1 22 15,-22-1-15,0 1 0,21-1 0,-21 1 16,21-1-16,-21 22 0,21-22 15,-21 22-15,0 190 16,21-106 0,-21-63-16,0-21 0,21 127 15,-21-128-15,0 22 0,0 190 16,0-20 0,0-171-16,0 86 15,0-106-15,0-1 0,0 22 16,0-21-16,0-1 0,0 1 0,0 0 15,0 84-15,0-21 16,0-84-16,0-1 0,0 1 16,0-22-16,0 0 0,0 1 0,22 20 15,-22-42 1,21-21 0,-21-21-16,0-21 0,0 21 0,0-22 15,0 1-15,21-85 16</inkml:trace>
  <inkml:trace contextRef="#ctx0" brushRef="#br0" timeOffset="46936.69">10054 1101 0,'21'0'16,"0"0"0,22 0-16,-1 0 0,0-21 15,22 21-15,-1 0 0,1 0 0,-1-22 16,22 1-16,0 21 0,21 0 16,-1-21-16,1 21 0,0 0 15,106-21-15,-128 0 16,22 21-16,0 0 0,0-21 15,21-1-15,0 22 0,-21 0 16,21-21-16,84 21 16,-126 0-16,0-21 0,21 21 0,-43 0 15,22 0-15,-1 0 0,43 0 16,0-21 0,-84 21-16,-22 0 0,0 0 15,0 0-15,0 0 0,-21-21 16,0 42 31,22 0-47,-1-21 15,-21 21-15,42 43 16,22 20-16,-64-41 16,21-1-16,-21-21 0,21 22 15,-21 41-15,0-41 16,0-1-16,0 0 0,0 1 0,0-1 15,0 21-15,0 1 0,0-1 0,0 1 16,0-1-16,0 1 16,0 21-16,0-22 0,63 297 15,-20-148 1,-22-128-16,0 1 0,-21 0 16,21-1-16,-21 1 0,21 0 15,-21-1-15,22 1 0,-22-22 0,0 22 16,0-21-16,0 20 0,0-20 0,0 147 15,0-41 1,-22-107-16,-41 170 16,63-148-16,-21-22 0,0 1 15,-1 20-15,22-20 0,-21-1 16,-21 128 0,42-149-16,-21 64 0,0-64 15,21 22-15,0-22 16,0-21-16,0 43 0,0-43 15,0 0-15,0 22 16,0-22-16,0 0 31,-22-21 16,1 0-31,0 0-16,0 0 15,0 0-15,0-21 0,-1 21 16,1 0-16,0 0 0,0 0 0,0 0 16,-64-21-16,43 21 0,-1 0 15,-20 0-15,-1-22 0,-126 1 16,126 21-16,-20 0 16,-1-21-16,0 21 0,-20 0 0,-1 0 15,0-21-15,0 21 16,0 0-16,0 0 0,22 0 0,-22 0 15,0-21-15,21 21 0,1 0 0,-1 0 16,22 0-16,-22 0 0,21 0 0,1-21 16,-1 21-16,1 0 0,-64 0 15,85 0-15,-128 0 16,107 0 0,20 0-16,1 0 0,21 0 0,0 0 15,0 0-15,-1 0 0,1 0 0,-21 0 16,21 0-1,21-22-15,-21 22 0,-1 0 16,1 0 0,0 0-1,21-21 32,21 21-47,0 0 0,1 0 16,-22-21-16,21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09F5-3C71-4405-9122-966094BE1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D0F5D-BCC1-4CB5-9072-0AB6879C2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7EF4-7473-4044-8A7B-64C2B397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AAA8-8A2D-4647-9090-F5FE16AC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F0FD-2AC8-49D9-B926-6DCF2665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24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A141-7F68-4067-B6D7-6835D6B7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AC831-7C71-4084-A1F5-6C453B097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DC96-4435-4F0C-BAA2-2E8ACA3E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538BC-95E9-4519-9812-4A2565CF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B238-AD70-44F8-9741-3353C705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C75C5-402C-4C01-AAE6-7E2C5A263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85673-04CC-4ED7-AD6C-9116567F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1D132-E8C0-41D5-8EA5-AC271BCA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FA35-6AEB-4E56-BC88-8E4B8EE4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289B-4F3E-4A65-8A8D-E70B7399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5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C4CD-F154-4611-A16B-717411CE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F853-18E3-4E97-87C0-74F5D87F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1AF1F-6176-449A-BC36-B338E5C1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6474A-CD0B-470A-AFCF-40F4D66E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DF3D-76BC-45D4-ACBA-870ACC6D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1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FC95-352E-423F-84E5-02F38981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4F69B-FABF-4B35-8E10-1FAD8CF7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17679-89D7-438B-A061-6521CF22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2258-00A0-42EB-926A-957C31E4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9747-0AA4-4E44-9840-7B731DDF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4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E69D-8075-441C-8C30-C1E19515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BE63-C612-4155-9053-2468E132C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F549-45E9-4C89-A0B7-6F4066044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DA305-2F8A-45DB-A908-F867275B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B6B24-F6E7-4794-B2B8-BB0A9ECB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7B5F-6AA9-4F80-9FEA-451BC586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3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4931-29B1-42F7-ADF5-92342128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4D1F7-5A01-42E6-AF7B-10F087C9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A48B-444E-4820-B1E2-66B2BED8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1179E-D906-4B23-9D58-F4F46B1BA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1DC06-FEFD-4144-91B8-C302AA290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BB8B7-1EE6-41C7-A827-DD9C559B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C254E-0A24-45E1-8A08-FF211F34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1B7EF-1457-416B-B2E1-A6CD8283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3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15EE-2156-40FD-815D-012B2077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163A-753C-4345-80BB-95C241BB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D2983-45B8-4270-AF28-96E106B2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14515-6322-49DF-B9DE-BC68A8FC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2F5BE-7095-497E-8139-373170FB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24814-F4F7-43C1-A7E8-D764895B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3DE3E-2001-4785-8234-E827991B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8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A4BA-B71D-436B-99B0-13A774D5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4CE5-386E-4217-9BA2-DC029E15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D20E-1A37-46C5-A635-2B5085680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CC959-5E21-4322-93A4-606212CF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F6DA-F9FD-48BB-A917-FBC315DE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425-606B-4C85-8ED4-49B8CC4F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3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9133-721D-4FE9-A74A-A966A6A8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5EF24-CF0B-4FE1-BD21-32DF54C0A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1C172-15BF-4462-94EE-963281CF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A246-E5F4-4257-95DF-C38B3558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00FAA-CAE2-409C-9127-A0B47631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A6A0E-020D-4C7B-A73C-E841CF89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1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496A0-EC49-4360-A0FF-908289C8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214E5-6FD3-4E2C-8032-152470C4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7914-BE81-4EBD-9045-4CDDEB448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DA36-32C1-42AC-AB02-F54E27EF4F54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91E6-6F77-40D5-92B3-605404D36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A583C-6D63-4CBE-AB51-9988757C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2288-BEC9-4F97-BE19-8B66870D6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92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042C-31F1-4F94-80FF-B2999D10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4330-B82E-41F3-83CC-8CDA8BBDD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60BC46-4A0A-4CA8-8BDF-7FA6BF42B04A}"/>
                  </a:ext>
                </a:extLst>
              </p14:cNvPr>
              <p14:cNvContentPartPr/>
              <p14:nvPr/>
            </p14:nvContentPartPr>
            <p14:xfrm>
              <a:off x="937080" y="106560"/>
              <a:ext cx="7963560" cy="441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60BC46-4A0A-4CA8-8BDF-7FA6BF42B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97200"/>
                <a:ext cx="7982280" cy="44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58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042C-31F1-4F94-80FF-B2999D10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4330-B82E-41F3-83CC-8CDA8BBDD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58B905-6996-4757-AE44-C7960BBA0767}"/>
                  </a:ext>
                </a:extLst>
              </p14:cNvPr>
              <p14:cNvContentPartPr/>
              <p14:nvPr/>
            </p14:nvContentPartPr>
            <p14:xfrm>
              <a:off x="0" y="91440"/>
              <a:ext cx="1114092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58B905-6996-4757-AE44-C7960BBA07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11159640" cy="59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2EF5E6-162B-4A3F-94A5-2B26BC870AE8}"/>
                  </a:ext>
                </a:extLst>
              </p14:cNvPr>
              <p14:cNvContentPartPr/>
              <p14:nvPr/>
            </p14:nvContentPartPr>
            <p14:xfrm>
              <a:off x="236160" y="236160"/>
              <a:ext cx="4435200" cy="493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2EF5E6-162B-4A3F-94A5-2B26BC870A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226800"/>
                <a:ext cx="4453920" cy="49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43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042C-31F1-4F94-80FF-B2999D10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4330-B82E-41F3-83CC-8CDA8BBDD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797611-F18F-437A-A896-0F2FA8F9A507}"/>
                  </a:ext>
                </a:extLst>
              </p14:cNvPr>
              <p14:cNvContentPartPr/>
              <p14:nvPr/>
            </p14:nvContentPartPr>
            <p14:xfrm>
              <a:off x="2849760" y="373320"/>
              <a:ext cx="3337920" cy="163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797611-F18F-437A-A896-0F2FA8F9A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400" y="363960"/>
                <a:ext cx="3356640" cy="16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62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042C-31F1-4F94-80FF-B2999D10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4330-B82E-41F3-83CC-8CDA8BBDD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D0772F-B053-41FA-9731-E63ABA34CB39}"/>
                  </a:ext>
                </a:extLst>
              </p14:cNvPr>
              <p14:cNvContentPartPr/>
              <p14:nvPr/>
            </p14:nvContentPartPr>
            <p14:xfrm>
              <a:off x="518040" y="221040"/>
              <a:ext cx="503712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D0772F-B053-41FA-9731-E63ABA34CB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11680"/>
                <a:ext cx="505584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619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042C-31F1-4F94-80FF-B2999D10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4330-B82E-41F3-83CC-8CDA8BBDD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913810-71E4-4CC5-BE56-CC99944D2FBC}"/>
                  </a:ext>
                </a:extLst>
              </p14:cNvPr>
              <p14:cNvContentPartPr/>
              <p14:nvPr/>
            </p14:nvContentPartPr>
            <p14:xfrm>
              <a:off x="152280" y="0"/>
              <a:ext cx="10988640" cy="65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913810-71E4-4CC5-BE56-CC99944D2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-9360"/>
                <a:ext cx="11007360" cy="66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64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042C-31F1-4F94-80FF-B2999D10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4330-B82E-41F3-83CC-8CDA8BBDD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5CA276-85F8-461C-9B63-994BBBFDFD8D}"/>
                  </a:ext>
                </a:extLst>
              </p14:cNvPr>
              <p14:cNvContentPartPr/>
              <p14:nvPr/>
            </p14:nvContentPartPr>
            <p14:xfrm>
              <a:off x="655200" y="0"/>
              <a:ext cx="933480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5CA276-85F8-461C-9B63-994BBBFDF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-9360"/>
                <a:ext cx="935352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03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042C-31F1-4F94-80FF-B2999D10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4330-B82E-41F3-83CC-8CDA8BBDD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E6909B-4436-4241-AC22-FCDA96AFDB74}"/>
                  </a:ext>
                </a:extLst>
              </p14:cNvPr>
              <p14:cNvContentPartPr/>
              <p14:nvPr/>
            </p14:nvContentPartPr>
            <p14:xfrm>
              <a:off x="0" y="53280"/>
              <a:ext cx="1218456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E6909B-4436-4241-AC22-FCDA96AFDB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1220328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3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042C-31F1-4F94-80FF-B2999D10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4330-B82E-41F3-83CC-8CDA8BBDD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8F8A50-AE76-4324-A8CD-1FFFDE1F2CD0}"/>
                  </a:ext>
                </a:extLst>
              </p14:cNvPr>
              <p14:cNvContentPartPr/>
              <p14:nvPr/>
            </p14:nvContentPartPr>
            <p14:xfrm>
              <a:off x="1485720" y="297360"/>
              <a:ext cx="5311800" cy="31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8F8A50-AE76-4324-A8CD-1FFFDE1F2C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288000"/>
                <a:ext cx="5330520" cy="31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897FF3-3706-4919-B933-02C0E5F95B89}"/>
                  </a:ext>
                </a:extLst>
              </p14:cNvPr>
              <p14:cNvContentPartPr/>
              <p14:nvPr/>
            </p14:nvContentPartPr>
            <p14:xfrm>
              <a:off x="4015800" y="2064960"/>
              <a:ext cx="2171880" cy="48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897FF3-3706-4919-B933-02C0E5F95B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6440" y="2055600"/>
                <a:ext cx="2190600" cy="4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68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042C-31F1-4F94-80FF-B2999D10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4330-B82E-41F3-83CC-8CDA8BBDD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FBD203-E2E4-4EDB-8A4D-38307AF7B55C}"/>
                  </a:ext>
                </a:extLst>
              </p14:cNvPr>
              <p14:cNvContentPartPr/>
              <p14:nvPr/>
            </p14:nvContentPartPr>
            <p14:xfrm>
              <a:off x="990720" y="137160"/>
              <a:ext cx="5196960" cy="125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FBD203-E2E4-4EDB-8A4D-38307AF7B5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127800"/>
                <a:ext cx="5215680" cy="12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C66084-6F0B-40D7-82EE-0B5A1295312A}"/>
                  </a:ext>
                </a:extLst>
              </p14:cNvPr>
              <p14:cNvContentPartPr/>
              <p14:nvPr/>
            </p14:nvContentPartPr>
            <p14:xfrm>
              <a:off x="106560" y="1097280"/>
              <a:ext cx="11925720" cy="202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C66084-6F0B-40D7-82EE-0B5A129531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" y="1087920"/>
                <a:ext cx="11944440" cy="20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06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2021-06-30T10:01:44Z</dcterms:created>
  <dcterms:modified xsi:type="dcterms:W3CDTF">2021-06-30T11:21:03Z</dcterms:modified>
</cp:coreProperties>
</file>