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09:05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2646 0,'21'0'78,"-21"21"-78,22-21 31</inkml:trace>
  <inkml:trace contextRef="#ctx0" brushRef="#br0" timeOffset="1328.58">1101 677 0,'0'0'0,"-22"0"16,22-21-16,0 0 15,-21 21-15,21-21 16,0 0 0,0 42 15,0 21-16,0-21-15,0 1 16,0 20-16,0 0 0,0 1 16,0 20-16,0-21 0,0 1 15,0 20-15,0-20 0,0-1 16,0 0-16,0 1 0,0-1 0,21 0 16,-21-21-16,0 22 0,0-22 15,0 0-15,22 0 0,-22 0 16,0 1-16,0-1 0,0 0 15,0-42 48,0 0-63,0-1 16,21 1-16</inkml:trace>
  <inkml:trace contextRef="#ctx0" brushRef="#br0" timeOffset="1796.16">1587 1249 0,'0'0'16,"0"21"-16,0 0 16,0 0-1,0 1-15,22-22 32,-1 0-17,0 0-15,0 0 16,0 0-1,-21-22-15,21 1 16,-21 0-16,0 0 16,0 0-1,-21 21-15,0 0 16,0 0-16,0 0 16,21 21-1,-21-21-15,21 21 0,-22-21 0,22 21 16,0 0 15</inkml:trace>
  <inkml:trace contextRef="#ctx0" brushRef="#br0" timeOffset="2651.97">3577 995 0,'0'0'0,"0"-21"15,0 0 1,0-1-1,21 1-15,-21 0 16,0 0 0,0 0-1,0 0 63,0-1-46,0 1-17,21 21 1,-21 21 15,0 1-31,0 20 0,0 0 16,0 1-16,0-1 0,0 0 15,0 1-15,0 20 0,-21 1 0,21-22 16,-21 0-16,21 22 0,-21-22 16,21 0-16,-21 22 0,21-22 0,0 1 15,-21-1-15,-1 0 0,22 1 16,-21-22-16,21 21 0,0-21 0,0 0 16,0 1-16,0-1 0,0 0 15,0-42 1,0 0-1,0-1-15,0-20 0,0 0 16,21-1-16,-21 1 0,22-21 16,-22 20-16</inkml:trace>
  <inkml:trace contextRef="#ctx0" brushRef="#br0" timeOffset="2948.47">3662 974 0,'0'0'0,"0"-21"0,21-1 0,-21 1 0,0 0 16,0 0-16,21 21 31,-21 21-31,0 0 16,21 0-16,0 22 0,1-1 15,-22 0-15,21 1 0,0-1 16,0 0-16,0 1 0,0 20 0,1-20 16,-1-1-16,0 0 0,0 1 15,-21-1-15,21 0 0,0 1 0,-21-1 16,22-21-16,-22 21 0,21-20 15,0-1-15,-21 0 0,0 0 0,0 0 16,21-21-16,0 0 16,0 0-1,-21-21-15,22-21 16,-22 21-16,0-22 0,0 1 0,21 0 16</inkml:trace>
  <inkml:trace contextRef="#ctx0" brushRef="#br0" timeOffset="3260.55">4360 826 0,'0'0'0,"0"-22"15,0 1-15,-21 21 16,0 21 0,0 1-1,0 20-15,21 0 0,0 1 0,-22-1 16,1 21-16,0-20 0,21 20 15,-21 1-15,0-22 0,0 22 16,-1-22-16,22 21 0,-21-20 16,0 20-16,21-20 0,0-1 0,-21 0 15,21-21-15,0 1 0,-21 20 16,21-21-16,0 0 0,21-21 31,0 0-31,-21-21 16,21 0-16,0 0 0,1 0 15,-1-1-15,0 1 0,0 0 0,0-21 16</inkml:trace>
  <inkml:trace contextRef="#ctx0" brushRef="#br0" timeOffset="3722.48">4657 1291 0,'0'21'47,"0"1"-47,-22-1 0,1 0 16,21 0-16,-21 0 0,21 0 15,0 22-15,0-22 0,0 0 16,-21 21-16,21-20 0,0-1 16,0 0-16,0 21 0,0-21 0,0 1 15,21-1-15,0-21 16,0 0-16,1 21 0,-1-21 0,0 0 15,0 0-15,21 0 0,-20 0 0,20-21 16,-21 0-16,21 21 0,-20-22 16,20 1-16,-21-21 0,0 21 0,0 0 15,-21-1-15,0-20 0,22 21 16,-22 0-16,0-22 0,0 1 0,0 21 16,0 0-16,0-22 0,-22 22 15,22 0-15,-21 0 0,0 0 0,0 21 16,-21 0-16,20 0 0,1 0 15,0 0-15,-21 0 0,21 0 16,-22 21-16,22-21 0,0 21 16,0 0-16,0-21 0,-1 21 0,1 1 15,0-22-15,21 21 0,-21 0 16,21 0-16,21-21 16,0 0-16,22 0 15,-22 0-15,21 0 0</inkml:trace>
  <inkml:trace contextRef="#ctx0" brushRef="#br0" timeOffset="4915.47">6011 974 0,'0'0'0,"0"-21"0,0-43 31,0 43-31,0 0 0,0 0 16,0-1-16,0 1 15,-21 21 17,0 0-32,0 0 15,-22 21-15,22 1 0,-21-22 16,21 21-16,-22 0 0,1 0 0,21 0 15,0 22-15,-22-22 0,22 0 16,0 0-16,21 0 0,-21 0 16,21 1-16,0-1 0,0 0 15,0 0-15,21-21 0,0 21 16,0 0-16,1 1 0,20-22 16,-21 21-16,21 0 0,1-21 0,-22 21 15,21 0-15,-21 0 0,22-21 0,-22 22 16,0-1-16,0 0 0,0-21 15,1 21-15,-22 0 0,0 0 16,0 1-16,0-1 0,-22-21 16,1 21-16,0 0 0,-21 0 0,-1 0 15,1 1-15,-21-1 0,20 0 16,1 0-16,0-21 0,-1 0 0,1 0 16,0 0-16,20 0 0,-20 0 15,21 0-15,-21 0 0,20-21 0,1 0 16,0 0-16,0-1 0,21 1 15,-21-21-15,21 21 0,-21 0 0,21-22 16,-22 22-16,22 0 0,0 0 0,0 0 16,0-1-1,0 1-15,22 21 32,-1 21-32,0 1 0,0-1 15,0 0-15,0 21 16,1-21-16,-1 1 0,0-1 0,0 0 15,0 0-15,0 0 0,1 0 16,-1 1-16,0-1 0,21 0 0,-21 0 16,1-21-16,20 0 0,0 21 15,-21-21-15,22 0 0,-22 0 0,21 0 16,1-21-16,-22 21 0,21-21 16,-21 0-16,22 0 0,-22-1 0,0 1 15,0 0-15,0 0 0,0 0 16,1-22-16,-1 22 0,-21-21 15,0 21-15,21 0 0,-21-22 0,21 22 16,-21 0-16,21 0 16,-21 42 15,0 0-31,0 0 0,0 0 0,0 1 16,-21-1-16,21 0 0,0 0 15,0 21-15,0-20 0,0-1 0,0 0 16,0 0-16,0 0 0,0 0 0,0 1 15,0-1-15,21-21 0,-21 21 16,21-21-16,1 0 0,-1 0 16,0 0-16,0 0 15,0 0-15,22 0 0,-22-21 0,0 0 16,0 21-16,0-22 0,-21 1 16,21-21-16,1 21 0,-22 0 0,21-1 15,-21-20-15,0 21 0,0-21 16,0 20-16,0 1 0,0 0 0,0 0 15,0 0-15,0 42 32,0 0-32,0 0 0,0 0 0,0 1 15,0-1-15,0 0 16,0 0-16,-21 21 0,21-20 0,0-1 16,0 0-16,0 0 0,0 0 15,0 0-15,0 1 0,0-1 0,0 0 16,0 0-16,21 0 0,0-21 15,0 0-15,0 0 16,22 0-16,-22 0 0,0 0 16,21-21-16,-21 0 0,22 0 15</inkml:trace>
  <inkml:trace contextRef="#ctx0" brushRef="#br0" timeOffset="5680.19">7302 1185 0,'0'0'0,"0"-21"0,0 0 0,0 0 16,-21 21-16,0 0 0,0 0 16,0 0-16,0 0 15,-1 0-15,1 0 0,0 0 0,0 21 16,-21 0-16,20 0 0,1 22 16,0-22-16,0 21 0,21-21 0,0 22 15,-21-22-15,21 21 0,0-21 16,0 22-16,0-22 0,0 21 0,0-21 15,0 22-15,0-22 16,21 0-16,0 0 0,21 0 0,-20-21 16,20 22-16,0-22 0,-21 0 15,22 0-15,20 0 0,-20 0 0,-1-22 16,0 22-16,1-21 0,-1 0 0,0-21 16,1 21-16,-1-22 0,0 22 15,-21-21-15,22-1 0,-22-20 0,21 21 16,-21-22-16,1 22 0,-1-22 15,-21 1-15,0-1 0,0 1 0,0 20 16,0 1-16,0 0 0,0-1 16,0 22-16,0 0 0,-21 21 15,-1 21 1,22 0-16,-21 22 16,21-1-16,0 0 0,0 22 0,-21-22 15,21 22-15,-21-22 0,21 22 16,0-22-16,0 0 0,-21 1 0,21-1 15,-21-21-15,21 21 0,-22-20 16,22 20-16,0-21 0,0 0 16,0 0-16,0 1 0,-21-1 15,21-42 17,0-1-32,0 1 15,0-21-15,0 21 0,0 0 16,21-22-16,1 22 0,-1-21 15,0-1-15,21 22 0,1-21 0,-1 21 16,0-22-16,22 22 0,-22 0 16,0 0-16,22 21 0,-22 0 0,1 0 15,-22 0-15,21 21 0,0 0 16,-20 0-16,-1 1 0,0 20 0,-21-21 16,0 0-16,0 22 0,0-22 0,0 21 15,0-21-15,0 0 0,0 1 16,0-1-16,-21 0 0,21 0 0,-21 0 15,-1 0-15,22 1 16,-21-22-16,0 21 0,0-21 16,0 0-1,21-21-15,0-1 16</inkml:trace>
  <inkml:trace contextRef="#ctx0" brushRef="#br0" timeOffset="6924.47">9123 931 0,'0'0'16,"-21"0"-1,21 22 1,0-1-1,0 0 1,0 0 0,21-21-16,0 0 15,0 0-15,0 0 16,0 0-16,22 0 16,-22-21-16,0 21 0,0-21 0,0 0 15,22-1-15,-22 22 0,0-21 16,-21 0-16,21 0 0,-21 0 0,0 0 15,0-1-15,0 1 0,0 0 16,0 0-16,-21 21 0,21-21 16,-21 21-16,0 0 15,0 0-15,-22 0 0,22 0 0,0 21 16,-21 0-16,20 0 0,-20 22 0,21-22 16,-21 21-16,20-21 0,1 22 15,0-22-15,0 0 0,21 21 0,0-21 16,0 1-16,0-1 0,0 0 15,0 0-15,21-21 0,0 0 16,0 0-16,1 0 0,-1 0 16,21 0-16,-21 0 0,22 0 0,-22 0 15,0 0-15,0 0 0,0-21 16,0 21-16,-21-21 0,22 21 0,-44 0 31,-20 0-15,21 0-16,0 21 0,-22 0 15,1 0-15,21 0 0,-21 1 0,20 20 16,-20-21-16,21 21 0,0-20 0,0 20 16,-1-21-16,1 21 0,21-20 15,0-1-15,0 21 0,0-21 0,0 0 16,21 1-16,1-1 0,-1 0 16,0 0-16,21 0 0,-21-21 0,22 0 15,-1 0-15,-21 0 0,22 0 16,-22 0-16,21 0 0,0-21 0,-20 21 15,20-21-15,-21 0 0,21 0 16,-20-1-16,-1-20 0,21 21 16,-21 0-16,0-22 0,1 1 0,-1 21 15,0-21-15,21-64 16,-21 63-16,1-20 0,-1-1 0,0 1 16,-21-1-16,21 22 0,0 0 15,-21-1-15,0 1 0,0 21 0,0 0 16,21 0-16,-21 42 31,0 0-31,0 21 0,0 1 16,-21-1-16,21 0 0,0 22 0,-21-22 15,21 22-15,-21-22 0,0 21 16,0-20-16,21-1 0,-22 0 16,22 1-16,-21-1 0,21-21 0,0 22 15,-21-22-15,21 0 0,0 0 16,-21 0-16,21 0 0,0 1 0,0-1 15,21-21 17,0-21-32,-21-1 0,21 22 15,1-21-15,-1 0 0</inkml:trace>
  <inkml:trace contextRef="#ctx0" brushRef="#br0" timeOffset="8971.77">9969 1461 0,'0'0'0,"0"21"32,22-21-17,-1 0-15,0-21 16,0 21-16,0-22 0,0 22 15,1-21-15,-1 0 0,0 0 16,0 0-16,0 21 0,-21-21 0,0-1 16,0 1-16,0 0 15,-21 21 1,0 0-16,0 0 16,0 21-16,-1-21 0,1 21 0,0 1 15,0-1-15,0 0 0,0 0 16,-1 0-16,1 0 0,21 1 0,0-1 15,0 0-15,0 0 0,0 0 16,0 0-16,0 1 0,0-1 0,21 0 16,1 0-16,-1-21 0,0 0 15,0 21-15,0-21 0,22 0 16,-22 0-16,21 0 0,-21 0 0,22 0 16,-1-21-16,-21 0 0,21 0 15,1 0-15,-22-1 0,0 1 0,21 0 16,-42 0-16,22 0 0,-1 0 15,-21-1-15,21-20 0,-21 21 0,0 0 16,0-22-16,0 22 0,0 0 0,0 0 16,0 0-16,0 42 31,0 0-15,0 0-16,0 0 0,0 1 15,0 20-15,0-21 0,0 0 16,0 22-16,0-22 0,0 0 0,0 0 15,0 0-15,0 0 0,0 1 16,0-1-16,0 0 0,21-21 16,0 0-1,0 0 1,-21-21-16,0 0 0,22-1 16,-22 1-16,21-21 15,0 21-15,-21 0 0,0-1 0,21-20 16,-21 21-16,21 0 0,0 0 15,-21-1-15,22 1 0,-22 0 0,21 21 16,0-21-16,0 21 16,0 0-16,-21 21 15,21 0-15,1 0 0,-1 1 16,-21-1-16,21 0 16,0 0-16,-21 0 0,21 0 0,0 1 15,1-1-15,-1-21 0,0 21 16,0 0-16,0-21 0,0 0 0,-21 21 15,22-21-15,-1 0 0,0 0 16,0 0-16,0 0 16,-21-21-16,21 0 0,1 21 0,-1-21 15,0 0-15,0-1 0,-21 1 16,21 0-16,0 0 0,1-21 16,-1 20-16,0 1 0,0-21 0,0 21 15,0 0-15,-21-1 0,0 1 16,22 21-16,-1 0 15,-21 21 1,0 1-16,0-1 0,0 0 0,0 0 16,0 0-16,0 0 0,0 22 15,0-22-15,0 0 0,0 0 0,0 0 16,0 1-16,21-22 0,0 21 16,-21 0-16,21-21 0,0 21 0,1-21 15,-1 0-15,0 0 0,42 0 16,-41 0-16,20 0 15,-21 0-15,21 0 0,-20 0 0,20-21 16,0 0-16,-21 21 0,1-21 0,20-1 16,-21 1-16,0 0 0,0 0 15,1-21-15,-22 20 0,0-20 0,21 21 16,-21-21-16,0 20 0,0 1 16,0 0-16,0 0 0,-21 21 15,-1 0 1,1 21-16,0 0 0,21 0 15,-21 1-15,0-1 0,21 21 0,-21-21 16,21 22-16,0-22 0,0 0 16,0 21-16,0-21 0,0 1 0,0-1 15,0 0-15,21 0 0,0-21 16,0 21-16,21-21 0,-20 0 0,20 21 16,0-21-16,1 0 0,-1 0 15,0 0-15,-21 0 0,22-21 0,-1 21 16,0-21-16,-20 0 0,20 0 0,-21 0 15,0-1-15,0 1 0,1 0 16,-1 0-16,0-21 0,0 20 0,-21-20 16,0 21-16,21-21 15,-21 20-15,0 1 0,0 0 0,0 42 32,0 0-17,0 1-15,-21-1 0,21 21 0,-21-21 16,21 22-16,0-22 0,-21 0 15,21 0-15,-21 21 0,21-20 0,-22-1 16,22 0-16,0 0 16,0 0-16,22-42 47,-1 21-47,-21-21 0,21 0 15,0 0-15,-21-1 16,21 1-16,0-21 0,1 21 0,-1 0 15,-21-22-15,21 1 0,0 21 16,0-22-16,0 22 0,1 0 0,-1 0 16,0 0-16,-21 0 0,21 21 15,0 21-15,-21 0 16,0 0-16,0 0 0,0 22 0,21-22 16,-21 21-16,0-21 0,22 0 15,-22 22-15,0-22 0,0 0 0,0 0 16,21 0-16,0 1 0,0-1 15,0-21-15,0 21 0,1-21 16,-1 0-16,0 21 0,0-21 0,21 0 16,-20 0-16,-1 0 0,21 0 15,-21 0-15,22-21 0,-22 0 0,0 21 16,21-21-16,-21-22 0,1 22 16,-1-21-16,0-1 0,0 1 0,0 0 15,0-22-15,1 22 0,-1-22 16,0 1-16,0-1 0,-21 1 0,0 21 15,0-1-15,21 1 0,-21 0 0,0 20 16,0 1-16,0 0 0,0 0 16,-21 21 15,21 21-31,0 21 0,-21 1 0,21-1 16,-21 0-16,21 22 0,-21-1 15,21 1-15,0-1 0,0 1 0,0-22 16,0 22-16,0-22 0,0 22 15,0-22-15,0 0 0,0-21 0,0 22 16,0-22-16,0 21 0,21-21 0,0 1 16,0-1-16,-21 0 0,21-21 15,0 0-15,1 0 0,-1 0 16,0 0-16,0 0 0,0-21 16,0 21-16,1-21 0,-1-1 15,0-20-15,0 21 0,21 0 0</inkml:trace>
  <inkml:trace contextRef="#ctx0" brushRef="#br0" timeOffset="9212.17">13547 1016 0,'0'0'0,"-22"0"0,22 42 31,22-42-31,-1 0 0,0 0 15,0 0-15,21 0 16,-20 0-16,-1 0 0,21 0 0,-21 0 16,22 0-16,-22 0 0,0-21 15,21 21-15,-21-21 0,1 21 0,-1 0 16,-21-21-16,21 21 16,-21-21-16,0 0 0,0-1 15</inkml:trace>
  <inkml:trace contextRef="#ctx0" brushRef="#br0" timeOffset="10072.37">15367 953 0,'21'0'15,"0"0"-15,0 0 16,1 0-16,-1-22 16,0 22-16,0-21 0,21 21 0,-20 0 15,-1-21-15,21 21 0,-21-21 16,22 21-16,-22-21 0,0 0 15,0 21-15,0-22 0,0 1 16,1 0-16,-22 0 0,0 0 16,0 0-16,0-1 0,-22 22 15,1-21-15,0 0 0,-21 0 0,21 21 16,-22 0-16,1-21 0,0 21 0,-22 0 16,22 0-16,-22 0 0,1 21 15,-1 0-15,22 0 0,-22 22 0,22-22 16,-21 21-16,41 0 0,-20 1 15,21-1-15,0 0 0,0 1 0,21-1 16,0-21-16,0 22 0,0-22 16,0 0-16,21 0 0,0 0 15,0 0-15,0-21 0,22 22 0,-22-22 16,21 0-16,0 0 0,1 0 16,-1 0-16,0 0 0,1 0 0,-1 0 15,-21 0-15,0-22 0,1 22 16,-22-21-16,0 0 15,-22 21-15,-20-21 0,0 21 16,-1 0-16,1 0 0,-21 0 0,20 0 16,-20 21-16,20 0 0,1 0 15,0 1-15,-1-1 0,22 0 0,-21 21 16,21-21-16,21 1 0,0-1 16,-21 21-16,21-21 0,0 0 15,0 1-15,0-1 0,21 0 0,-21 0 16,42-21-16,-21 21 0,0 0 15,22-21-15,-1 0 0,0 22 0,1-22 16,-1 0-16,0 0 0,22 0 16,-1 0-16,-20 0 0,20 0 0,-20-22 15,20 1-15,-21 21 0,1-21 16,-1 0-16,0 0 0,1 0 0,-1-1 16</inkml:trace>
  <inkml:trace contextRef="#ctx0" brushRef="#br0" timeOffset="10300.51">15960 1101 0,'0'0'16,"21"0"-16,-21 21 16,21-21-1,0 21-15,0 0 0,-21 0 16,21 1-16,1-1 0,-22 0 0,21 0 16,0 0-16,0 0 0,0 1 15,0-22-15,1 21 0,-1 0 0,0-21 16,-21 21-16,21-21 0,0 21 15,0-21 1,1-21 0,-1 0-1,-21 0-15</inkml:trace>
  <inkml:trace contextRef="#ctx0" brushRef="#br0" timeOffset="10536.43">16446 1016 0,'0'0'0,"0"-21"0,-21 0 31,0 21-31,0 0 0,0 21 0,0 0 16,-22 0-16,22 0 0,0 1 0,-21-1 15,20 21-15,-20-21 0,21 0 16,0 22-16,0-22 0,-22 0 16,22 0-16,0 0 0,21 1 15,-21-1-15,0 0 0,21 0 0,-22 0 16,22 0-16,0 1 15,22-22 1,-1 0-16,21 0 0,-21 0 16,0-22-16,22 22 0</inkml:trace>
  <inkml:trace contextRef="#ctx0" brushRef="#br0" timeOffset="10911.44">16870 995 0,'0'0'0,"0"-21"0,0 0 32,0 42-17,0 0-15,0 0 16,0 21-16,0-20 0,0 20 16,0 0-16,0 1 0,0-1 0,0 0 15,0 1-15,0-1 0,0 0 16,0 22-16,0-22 0,0 22 0,21-1 15,-21 1-15,0 20 0,21-20 16,-21-1-16,0 1 0,0-1 0,0 1 16,-21-1-16,0 1 0,0-1 0,21 1 15,-22-22-15,1 22 16,0-1-16,0-21 0,0 1 0,21-1 16,0 0-16,-21-20 0,21-1 0,-22 21 15,22-21-15,-21 0 0,21 1 16,0-44 15,0 1-31,21 0 0,1 0 16,-1-21-16,0-1 0,21 1 0</inkml:trace>
  <inkml:trace contextRef="#ctx0" brushRef="#br0" timeOffset="11352.47">16997 1101 0,'0'-21'15,"0"42"-15,-21-64 0,21 22 0,0 0 16,0 0-16,0 0 0,0 0 16,0-1-16,0 1 15,0 0-15,21 0 0,0 0 0,0 21 16,0-21-16,0-1 0,1 22 15,20 0-15,-21-21 0,21 21 16,1 0-16,-1 0 0,0 0 0,1 0 16,-1 21-16,0 1 0,1-1 15,-22 0-15,0 0 0,0 21 16,-21-20-16,0 20 0,0-21 16,-21 21-16,0-20 0,-21 20 0,20-21 0,-20 0 15,0 0-15,-1 1 0,1-1 16,0 0-16,-1-21 0,22 21 0,-21-21 15,21 0-15,0 21 0,-1-21 16,1 0-16,0 0 16,0 0 31,0 0-32,0 0-15,-1 0 16</inkml:trace>
  <inkml:trace contextRef="#ctx0" brushRef="#br0" timeOffset="13554.81">1079 3175 0,'0'-21'0,"-21"21"16,21-21-16,0 0 16,-21 21-16,21-22 0,0 1 15,-21 21-15,21-21 0,0 0 16,0 0-16,0 0 16,0-1-16,0 1 0,21 0 0,0 0 15,0 0-15,1 0 0,-1-1 16,0 1-16,21 21 0,-21-21 0,22 0 15,-1 21-15,-21 0 16,22 0-16,-22 0 0,21 0 0,-21 0 16,0 21-16,1 0 0,-1 0 15,0 1-15,0 20 0,-21 21 16,0-20-16,0-1 0,-21 22 16,0-22-16,-22 21 0,22-20 15,-21-1-15,0 22 0,-1-22 0,1 0 16,-22 1-16,22-1 0,0-21 15,21 0-15,-22 0 0,-20 22 16,42-43-16,-1 0 0,-20 0 16,21 0-16,0 0 0,0 0 15,-1 0-15,1-21 0,0-1 16,0 1-16,0-21 0,21 21 16,0-22-16,0 22 0,0-21 15,0 0-15,0-1 0,0 1 16,0 21-16,0-22 0,0 22 0,21 0 15,0 0-15,0 0 0,0 21 16,22 0-16,-22 0 0,0 21 16,0 21-16,22-21 0,-22 22 15,0-22-15,0 21 0,21-21 16,-20 22-16,-22-1 0,21-21 0,0 22 16,0-22-16,-21 0 0,0 0 15,21 0-15,0 0 0,-21 1 16,0-1-16,22 0 15,-1-21 1,0 0 0,0-21-16,0 0 15,-21-1-15,21 1 0</inkml:trace>
  <inkml:trace contextRef="#ctx0" brushRef="#br0" timeOffset="13771.99">1841 3217 0,'0'0'0,"0"-21"93</inkml:trace>
  <inkml:trace contextRef="#ctx0" brushRef="#br0" timeOffset="14712.19">3344 2942 0,'-42'21'16,"42"1"0,0-1-16,0 0 15,21-21 16,0 0-31,0-21 0,22 0 16,-22 21-16,21-22 0,1 1 0,-1 21 16,0-21-16,22 0 0,-43 0 15,21 0-15,1-1 0,-22 1 16,-21 0-16,0 0 16,-21 21-16,-1 0 15,-20 0-15,21 0 0,-21 0 16,-1 21-16,-20-21 0,20 21 0,1 0 15,0 1-15,-1-1 0,22 0 16,-21 0-16,0 21 0,20-20 16,22-1-16,0 0 0,0 0 15,0 0-15,0 0 0,22 1 16,-1-22-16,0 21 0,21-21 0,1 0 16,-1 0-16,0 0 0,1 0 15,-1 0-15,21 0 0,-20 0 16,-1 0-16,-21 0 0,22 0 0,-22 0 15,0 0-15,-63 0 32,20 0-32,-20 0 0,0 21 15,-22 0-15,22 0 0,-22 0 0,22 1 16,0 20-16,-22 0 0,43-21 16,-21 22-16,21-1 0,-22 0 0,43 1 15,-21-1-15,21-21 0,0 22 16,0-22-16,0 0 0,0 0 0,64 43 31,-43-43-31,0-21 0,21 0 0,-21 0 16,22 0-16,-1 0 0,0 0 15,1 0-15,-1-21 0,0-1 0,22 1 16,-22 0-16,22 0 0,-22-21 16,22-1-16,-1-20 0,-21 20 0,22-20 15</inkml:trace>
  <inkml:trace contextRef="#ctx0" brushRef="#br0" timeOffset="14984.78">4593 2561 0,'0'0'0,"-21"-21"0,0 21 15,0 0-15,-1 0 16,-20 21-16,21 0 0,0 1 0,0 20 16,-1 0-16,1 1 0,0-1 15,0 21-15,21-20 0,-21 20 0,0-20 16,-1 20-16,22 1 0,-21-1 15,21 1-15,-21-22 0,21 21 0,0-20 16,-21-1-16,21 0 0,0 1 16,0-1-16,0-21 0,0 0 0,0 1 15,0-1-15,21-21 32,0 0-32,0 0 0,1-21 15,-1-1-15,0 1 0,0-21 16,0 21-16,22-22 0</inkml:trace>
  <inkml:trace contextRef="#ctx0" brushRef="#br0" timeOffset="17027.87">4572 3302 0,'0'0'0,"0"21"16,0 0-16,0 1 16,0-1-1,21-21 16,21 0-31,-20 0 16,-1-21-16,21 21 0,-21-22 0,22 1 16,-1 0-16,-21 0 0,21 0 15,-20 0-15,-1-1 0,0 1 16,0 0-16,-21 0 0,0 0 0,0 0 16,0-1-16,-21 22 15,0 0-15,0 0 0,-1 0 16,-20 0-16,21 22 0,-21-22 0,-1 21 15,1 21-15,21-21 0,-22 22 0,22-1 16,-21-21-16,21 21 0,0 1 16,-1-1-16,22 0 0,0-20 0,0 20 15,0-21-15,0 21 0,22-20 16,-1-1-16,21 0 0,-21 0 16,22-21-16,-22 21 0,21-21 15,0 0-15,1 0 0,20 0 0,-20 0 16,-1 0-16,0-21 0,1 0 0,-1 0 15,0 0-15,1-1 0,-1 1 16,-21-21-16,21 21 0,-20-22 0,-1 22 16,0-21-16,0 0 0,-21-1 15,0 1-15,0 0 0,0 20 0,0-20 16,0 21-16,0 0 0,0 0 16,0 42-1,0 0-15,0 0 16,0 0-16,0 22 15,0-1-15,0-21 0,0 21 0,0 1 16,0-1-16,0-21 0,-21 22 16,21-22-16,0 21 0,0-21 0,0 0 15,0 1-15,0-1 0,0 0 16,0 0-16,21-42 31,-21 0-15,21 0-16,0-1 0,-21 1 15,22-21-15,-1 21 0,-21-22 16,21 1-16,0 0 0,0-1 16,-21 22-16,21-21 0,1 0 0,-1 20 15,0-20-15,0 21 0,0 21 16,0-21-16,1 21 0,-1 0 16,0 0-16,-21 21 0,21 0 15,0 0-15,-21 22 0,21-22 0,-21 21 16,22-21-16,-1 22 0,-21-1 15,21-21-15,0 0 0,0 22 0,0-22 16,-21 0-16,22 0 0,-1 0 16,-21 0-16,21-21 0,-21 22 0,21-22 15,0 0-15,0 0 0,1 0 16,-1 0-16,0 0 16,0-22-16,0 1 0,0 0 15,1 0-15,-1 0 0,21 0 0,-21-22 16,0 1-16,1 0 0,-1 20 15,-21-20-15,21 0 0,0-1 0,0 1 16,0 21-16,-21 0 0,0 0 16,22-1-16,-22 1 0,21 21 15,-21 21 1,0 1-16,-21-1 16,-1 0-16,22 21 0,-21 1 15,21-22-15,-21 21 0,21 0 16,0 1-16,0-1 0,0-21 0,0 22 15,0-22-15,0 21 0,0-21 16,0 0-16,21 1 0,-21-1 0,21 0 16,1 0-16,20-21 0,-21 0 15,21 0-15,1 0 0,-1 0 0,0 0 16,1 0-16,20 0 0,-20-21 0,20 0 16,-21 0-16,1-1 0,20 1 15,-20 0-15,-1-21 0,-21 21 0,21-22 16,-20 1-16,-1 21 0,0-22 15,-21 1-15,0 0 0,0 21 16,0-22-16,0 22 0,0 0 0,0 0 16,-21 21-16,0 0 0,-1 0 15,1 0-15,0 0 0,0 0 0,0 0 16,0 21-16,-1 21 0,1-21 16,0 22-16,21-22 0,-21 21 0,21 1 15,0-1-15,0-21 0,0 21 16,0-20-16,0 20 0,42 0 15,-21-21-15,22 1 0,-22-22 0,0 21 16,21-21-16,1 0 16,-22 0-16,21 0 0,1 0 0,-1 0 0,-21-21 15,21-1-15,1 22 0,-22-21 16,21 0-16,-21 0 0,1 0 16,-1 0-16,0-22 0,-21 22 0,0-21 15,0 21-15,0-22 0,0 22 16,0-21-16,0 21 0,0-22 0,0 22 15,0 0-15,-21 42 32,21 0-32,-21 0 0,21 22 0,0-22 15,0 21-15,-22 1 0,22-1 16,-21-21-16,21 21 0,0-20 0,0 20 16,0-21-16,0 0 15,0 0-15,0 1 0,0-1 16,0-42 15,0-1-31,0 1 16,21 0-16,1 0 0,-22-21 15,21 20-15,0-20 0,0 0 0,0-1 16,-21 1-16,43 0 0,-22-1 0,0 1 16,0 21-16,21-21 0,-20 20 15,20 1-15,-21 0 0,0 0 0,0 21 16,1 0-16,-1 0 0,-21 21 15,21 0-15,-21 0 0,0 1 16,21 20-16,-21 0 0,0-21 16,0 22-16,0-1 0,0 0 15,0-20-15,0 20 0,0-21 0,0 21 16,0-20-16,21-1 0,0 0 16,1 0-16,-1 0 0,0-21 15,0 0-15,21 0 0,-20 0 0,-1 0 16,21 0-16,-21 0 0,22-21 0,-22 21 15,0-21-15,0 0 0,21 0 0,-20-22 16,-1 22-16,0-21 0,0-1 16,0-20-16,0 21 0,-21-1 15,22 1-15,-1-22 0,0 22 16,0-21-16,0 20 0,0 1 0,1-22 16,-22-20-16,0 63 0,0-22 15,0 22-15,0 0 0,-22 42 31,1 0-31,0 22 0,0-1 16,0 0-16,21 1 0,-21-1 0,-1 21 16,22-20-16,-21 20 0,21 1 0,-21-1 15,21-20-15,0 20 0,0-21 16,0 1-16,0-1 0,0 0 16,0 1-16,0-22 0,21 0 0,0 0 15,1-21-15,-1 21 0,0-21 16,0 0-16,21 0 0,-20 0 0,-1 0 15,21-21-15,-21 21 0,22-21 16,-22-21-16,21 21 0,-21-1 0,0-20 16,22 0-16</inkml:trace>
  <inkml:trace contextRef="#ctx0" brushRef="#br0" timeOffset="17220.95">8488 3069 0,'0'0'0,"-21"0"16,21 21 0,42-21-16,-21 0 15,0 0-15,22 0 0,-22 0 16,21 0-16,0 0 0,-20 0 16,20 0-16,-21-21 0,0 21 0,22 0 15,-22-21-15,0 21 0</inkml:trace>
  <inkml:trace contextRef="#ctx0" brushRef="#br0" timeOffset="18096.07">9673 3281 0,'-21'0'0,"42"0"0,-63-21 0,21 0 0,-1 21 0,22-22 15,-21 1 1,21 0-16,0 0 0,0 0 15,21 0-15,1 21 16,-1-22-16,0 1 0,0 0 16,0 21-16,22-21 0,-22 21 0,21 0 15,-21-21-15,22 21 0,-22 0 16,21 0-16,-21 0 0,22 0 0,-22 21 16,0 0-16,-21 0 0,21 22 15,-21-22-15,0 21 0,0 0 0,0 1 16,0-1-16,0 0 0,-21 1 0,21-1 15,-21 0-15,0-20 0,21 20 16,0-21-16,-22 0 0,22 0 0,-21 1 16,21-1-16,0 0 15,0-42 17,0 0-17,0-1-15,0 1 0,0-21 0,21 21 16,1-22-16,-1 22 0,0-21 0,0 0 15,0-1-15,22-20 0,-22 20 16,21 22-16,-21-21 0,22 0 0,-1 20 16,-21 1-16,21 0 0,-20 0 15,-1 21-15,21 0 0,-21 0 0,0 0 16,1 21-16,-1-21 0,-21 42 16,21-20-16,-21 20 0,0 0 15,0-21-15,0 22 0,0-1 0,0 0 16,0 1-16,0-1 0,0-21 15,0 22-15,0-22 0,0 0 0,0 0 16,0 0-16,0 0 0,-21-21 0,21 22 16,0-44 31,0 1-47,0 0 0,21 0 15,0 0-15,0 0 0</inkml:trace>
  <inkml:trace contextRef="#ctx0" brushRef="#br0" timeOffset="18552.07">10964 3027 0,'0'-21'0,"0"42"0,21-63 0,-42 42 47,0 21-47,0 0 0,21 0 0,-21 21 16,0-20-16,-1 20 0,1 0 15,21 1-15,0-1 0,-21 0 0,21 1 16,-21-1-16,21 0 0,0 1 0,0-22 16,0 21-16,0-21 0,0 0 15,0 1-15,0-1 0,21-21 0,0 21 16,0-21-16,1 0 0,-1 0 16,0 0-16,21 0 0,-21 0 15,1-21-15,20 0 0,-21-1 0,0 1 16,0 0-16,22 0 0,-22-21 15,0 20-15,-21-20 0,0 0 0,21-1 16,-21 1-16,0 0 0,0-1 0,0 1 16,0 21-16,-21-21 0,0 20 15,0-20-15,0 21 0,-1 0 0,-20 21 16,21-21-16,-21 21 0,20 0 16,1 0-16,-21 0 0,21 0 15,0 0-15,-22 21 0,22 0 0,0-21 16,0 21-16,0 0 0,21 0 15,0 1-15,0-1 0,0 0 16,0 0-16,21-21 16,0 0-16,0 0 0,0 0 15,22 0-15,-1 0 0,0 0 0</inkml:trace>
  <inkml:trace contextRef="#ctx0" brushRef="#br0" timeOffset="18848.05">11536 2858 0,'0'0'0,"21"-22"16,-21 1-16,0 0 0,21 0 0,-21 0 16,21 21-16,-21 21 31,0 21-15,0-21-16,0 1 0,0 20 0,-21 0 15,21 1-15,-21-1 0,21 0 0,0 1 16,0-1-16,0 0 0,0 22 15,-21-22-15,21 0 0,0 1 0,0-22 16,0 21-16,0-21 0,0 22 16,0-22-16,0 0 0,21-21 0,-21 21 15,0 0-15,21-21 0,0 0 16,0 0 0,1 0-16,-22-21 0,21 0 0,0 0 15,0 0-15,-21 0 0,21-22 0</inkml:trace>
  <inkml:trace contextRef="#ctx0" brushRef="#br0" timeOffset="19095.61">11493 3048 0,'0'0'0,"-21"0"0,42 0 16,1 0-1,-1 0-15,0 0 16,0 0-16,21 0 0,-20 0 0,-1 0 16,0-21-16,21 21 0,-21 0 15,1 0-15,-1 0 0,0 0 0,0-21 16,0 21-16</inkml:trace>
  <inkml:trace contextRef="#ctx0" brushRef="#br0" timeOffset="20079.93">13314 3027 0,'0'0'0,"0"-21"0,0 0 0,0-1 0,0 1 16,-21 0-16,-1 0 0,22 0 16,-21 21-16,-21-21 0,21 21 15,0 0-15,-1 0 0,-20 0 16,21 0-16,-21 21 0,-1 0 0,1-21 15,0 42-15,20-21 0,-20 1 0,21 20 16,0 0-16,0 22 0,-1-22 16,1 22-16,21-22 0,0 21 0,0-20 15,0 20-15,0-20 0,0-1 16,0 0-16,21-21 0,1 22 0,-1-22 16,0 0-16,21-21 0,1 21 15,-22-21-15,42 0 0,-20 0 0,-1 0 16,0-21-16,22 21 0,-22-21 0,22 0 15,-22-22-15,21 22 16,-20-21-16,-1 0 0,0-1 0,1 1 16,-1-22-16,0 1 0,-20 21 0,-1-22 15,21 22-15,-21-22 0,0 22 16,-21-22-16,22 22 0,-22 0 16,21-1-16,-21 1 0,0 0 0,0 21 15,0-1-15,0 1 0,0 0 0,-21 42 16,-1 0-1,1 1-15,21 20 0,0 0 0,-21 1 16,21-1-16,-21 21 0,0-20 0,21 20 16,0 1-16,0-1 0,-21-20 15,21 20-15,0-21 0,0 1 16,0-1-16,0 0 0,0 1 16,0-22-16,21 0 0,-21 0 0,21 0 15,0-21-15,0 0 0,0 0 0,1 0 16,20 0-16,-21 0 0,21-21 15,-20 21-15,41-42 0,-21 21 16,-20 0-16,20-22 0,-21 22 16,0-21-16,0 21 0,1-1 0,-1 1 15,-21 0-15,21 0 0,-21 0 0,0 42 32,0 0-32,-21 0 0,21 0 15,-21 1-15,21-1 16,0 0-16,-22 0 0,22 0 0,-21 0 15,21 1-15,-21-22 0,21 21 0,0 0 16,0-42 31,21 0-47,0-1 0,-21 1 16,22 0-16,-1-21 0</inkml:trace>
  <inkml:trace contextRef="#ctx0" brushRef="#br0" timeOffset="20232.22">14287 3069 0,'0'0'0,"0"-42"0,0 21 0,0 0 16,0-1-16,0 1 0,-21 21 31,0 0-15,21 21 15,21-21-31,0 0 0,1 0 16,-1 22-16</inkml:trace>
  <inkml:trace contextRef="#ctx0" brushRef="#br0" timeOffset="20600.41">14838 2942 0,'-43'-21'15,"22"21"-15,0 21 16,0-21-16,0 21 0,0 1 15,-1-1-15,22 0 0,-21 21 0,0-21 16,0 22-16,0-1 0,0-21 16,-1 22-16,22-1 0,0 0 0,0 1 15,0-22-15,0 21 0,0-21 0,0 0 16,22 1-16,-1-1 0,0 0 16,0 0-16,0-21 0,0 0 0,1 0 15,-1 0-15,0 0 0,0 0 16,0 0-16,0 0 0,1 0 15,-1-21-15,0 21 0,0-21 0,0 21 16,-21-21-16,21 21 16,-21-22-16,22 22 0,-22-21 0,0 0 31,0 0-15,0 0-1</inkml:trace>
  <inkml:trace contextRef="#ctx0" brushRef="#br0" timeOffset="22256.46">15367 2625 0,'0'0'0,"-21"0"0,0 0 16,21 21-16,-22 0 0,1 0 0,0 0 16,21 22-16,-21-1 0,21 0 15,-21 1-15,21-1 0,-21 22 0,21-22 16,0 21-16,-22-20 0,1 20 15,21-20-15,-21-1 0,21 0 0,0 1 16,-21-1-16,21-21 0,-21 21 16,21-20-16,0-1 0,0 0 0,0 0 15,0-42 17,0 0-32,0 0 0,0-1 15,0 1-15,21 0 0,0 0 16,0-21-16,22 20 0,-22-20 15,0 0-15,21-1 0,1 1 0,41-21 16,-63 41-16,22-20 16,-1 21-16,-21 21 0,0-21 0,22 0 15,-22 21-15,0 0 0,0 0 16,-21 21 0,-21 0-1,0-21-15,0 21 0,-22-21 16,22 21-16,0-21 0,-21 0 0,21 21 15,-22-21-15,22 0 0,0 0 16,0 0-16,0 0 0,-1 0 16,22 22-16,-21-22 15,21 21-15,0 0 16,0 0-16,0 0 16,0 0-16,21 22 0,-21-22 15,22 0-15,-1 0 0,0 0 0,0 1 16,0-1-16,0 0 0,22 0 0,-22 0 15,0 0-15,0-21 0,22 22 16,-22-22-16,21 0 0,0 0 0,1 0 16,-1 0-16,0 0 0,22 0 15,-22 0-15,22 0 0,-22 0 16,22-22-16,-1 1 0,-21 0 0,1 0 16,-1 0-16,0 0 0,1-1 15,-1-20-15,-21 0 0,0 21 0,1-22 16,-22 1-16,21 21 0,-21-22 15,0-20-15,-21 42 0,-1 0 16,1-1-16,0 22 0,0 0 0,-21 0 16,20 0-16,-20 0 0,21 0 15,-21 22-15,20-1 0,-20 0 0,21 0 16,-21 21-16,20 1 16,1-1-16,0 0 0,0 1 0,21-1 15,0-21-15,0 22 0,0-22 0,0 21 16,0-21-16,0 0 0,0 1 15,21-22-15,0 21 0,0-21 0,1 0 16,-1 0-16,0 0 0,0 0 16,0 0-16,0 0 0,1-21 0,20-22 15,-21 22-15,0 0 16,0 0-16,1 0 0,-1-22 0,0 1 16,-21 21-16,21-22 0,0 22 0,-21-21 15,0 21-15,0 0 0,21-1 16,-21 44-1,0-1 1,0 0-16,-21 0 0,21 21 0,0-20 16,0 20-16,0-21 0,0 21 15,0-20-15,0-1 0,0 0 16,0 0-16,0 0 0,21 0 0,1 1 16,-1-22-16,0 0 0,21 21 15,-21-21-15,22 0 0,-1 0 0,0 0 16,1 0-16,-1-21 0,0-1 15,1 1-15,-1 0 0,0 0 0,-20-21 16,20 20-16,-21-20 0,0 0 16,0-1-16,1-20 0,-22 21 15,0-1-15,21-20 0,-21-1 0,0 22 16,0-22-16,0 22 0,0 0 16,0-1-16,0 22 0,0-21 0,0 63 31,-21 0-31,21 22 0,0-1 15,0-21-15,-22 43 0,22-22 0,0 0 16,0 1-16,-21 20 0,21-21 16,0 1-16,0-1 0,0 22 0,0-22 15,0-21-15,-21 21 0,21-20 0,0 20 16,0-21-16,0 0 0,0 0 16,0-42 30,0 0-46,0 0 0,0 0 0,0 0 16,21-22-16,-21 22 0,43 0 16,-22-21-16,0-1 0,21 22 0,1 0 15,-1-21-15,21 20 0,1 1 16,-22 0-16,22 21 0,-22 0 0,0 0 16,1 0-16,-1 0 0,-21 0 15,0 21-15,1 0 0,-22 1 0,0-1 16,0 0-16,0 21 0,0-21 15,0 1-15,-22 20 0,-20-21 16,0 0-16,-1 22 0,1-22 0,-21 0 16,20 0-16,-20 0 0,20-21 15,-20 21-15,21 1 0,-1-22 0,22 0 16,-21 21-16,21-21 0,-1 0 0,1 0 16,21-21-1,0-1 1,21 1-16,1 0 0,-1 0 15,0 0-15,21-22 0,-21 22 0</inkml:trace>
  <inkml:trace contextRef="#ctx0" brushRef="#br0" timeOffset="22524.3">18288 2519 0,'0'0'0,"-21"0"0,0 0 0,-1 21 15,1 0-15,0 0 0,0 1 0,21 20 16,-21 0-16,0 1 0,-1-1 16,22 21-16,-21-20 0,0 20 0,21-20 15,-21-1-15,21 21 0,0-20 0,-21-1 16,21 0-16,-21 1 0,21-1 16,0-21-16,0 0 0,0 1 0,0-1 15,0 0-15,0 0 16,21-21-1,0 0 1,21-21-16,-21 21 0,1-21 0,20 0 16</inkml:trace>
  <inkml:trace contextRef="#ctx0" brushRef="#br0" timeOffset="22892.1">18457 3090 0,'21'0'31,"1"0"-31,-1 0 16,0 0-16,0 0 0,21 0 0,-20 0 15,20 0-15,-21 0 0,0 0 16,22 0-16,-22-21 0,0 0 0,0 21 16,0-21-16,0 21 0,-21-21 15,0 0-15,0-1 0,-21 22 16,0 0-1,0 0-15,0 0 0,-22 0 0,22 22 16,-21-1-16,21 0 0,-22 0 0,22 21 16,0-20-16,0 20 0,0-21 15,0 21-15,21-20 0,0-1 0,0 21 16,0-21-16,0 0 16,0 1-16,21-22 0,0 21 0,0-21 15,0 0-15,0 0 0,22 0 16,-22 0-16,0 0 0,0 0 0,0 0 15,1-21-15,-1-1 0,0 1 0,0 0 16,0 0-16</inkml:trace>
  <inkml:trace contextRef="#ctx0" brushRef="#br0" timeOffset="23711.62">19643 2646 0,'0'0'0,"63"0"31,-21 0-31,-20 0 0,20-21 0,-21 21 16,21-21-16,1-1 15,-1 1-15,-21 0 0,22 0 0,-22 0 16,0-22-16,0 22 0,0 0 16,-21 0-16,0 0 0,0 0 0,0-1 15,0 1-15,0 0 16,-21 21-16,-21 0 0,21 0 0,-1 0 15,-20 0-15,0 0 0,-1 0 0,22 21 16,-21 0-16,0 1 0,20-1 16,1 0-16,0 0 0,0 0 0,21 22 15,-21-22-15,21 0 0,0 0 16,0 0-16,0 0 0,21 1 0,0-1 16,0 0-16,0 0 15,1-21-15,-1 21 0,21-21 0,-21 0 16,0 0-16,1 0 0,-1 0 15,0 0-15,-42 0 47,0 21-47,-1-21 0,1 22 16,-21-1-16,21 0 0,-22 0 16,1 21-16,0-20 0,21 20 0,-22-21 15,22 21-15,0-20 0,0 20 16,21-21-16,0 21 0,0-20 0,0-1 15,21 21-15,0-21 16,21 0-16,-20 1 0,20-1 0,0-21 16,1 21-16,-22-21 0,21 0 0,0 0 15,1 0-15,-1 0 0,-21 0 16,22-21-16,-22 21 0,21-21 0,-21-1 16,22 1-16,-22 0 0,0 0 15</inkml:trace>
  <inkml:trace contextRef="#ctx0" brushRef="#br0" timeOffset="23935.56">20426 3069 0,'0'0'15,"21"21"-15,0 1 0,0-1 0,0-21 0,1 0 16,-1 21-16,0-21 16,0 0-16,0 0 0,0 0 15,1-21-15,-22 0 0,21-1 16</inkml:trace>
  <inkml:trace contextRef="#ctx0" brushRef="#br0" timeOffset="24136.56">20637 2879 0,'0'0'0,"-21"21"0,-21 0 0,21 21 0,0-20 15,-22 20-15,22-21 0,0 0 16,-21 22-16,20-22 0,1 0 0,0 21 16,0-21-16,0 1 0,0-1 15,21 0-15,0 0 0,0 0 16,21-21 15</inkml:trace>
  <inkml:trace contextRef="#ctx0" brushRef="#br0" timeOffset="24495.94">21209 2858 0,'-21'0'16,"0"21"-16,-1-21 0,22 21 15,-21 21-15,21-21 0,-21 1 16,21 20-16,-21 0 0,21 1 0,0 20 16,0 1-16,0-22 0,0 21 15,0 1-15,0-1 0,-21 1 0,21-22 16,-21 22-16,21-22 0,0 0 15,-22 22-15,22-22 0,-21 1 0,0-1 16,21 21-16,-21-20 0,21-1 16,-21 0-16,21 1 0,-21-22 0,21 21 15,0-21-15,0 1 0,0-1 0,0 0 16,0-42 15,0 0-31,0-1 0,21 1 0,-21-21 16,21 0-16,-21-1 15,0 1-15</inkml:trace>
  <inkml:trace contextRef="#ctx0" brushRef="#br0" timeOffset="24768.31">21061 3154 0,'0'0'0,"0"-42"0,0-1 16,0 1-16,0 0 0,21-1 0,-21 22 15,21 0-15,-21 0 0,0 0 16,21-1-16,0 22 0,1-21 15,-1 21-15,0 0 16,0 0-16,0 0 0,0 0 0,1 21 16,-1-21-16,0 22 0,-21-1 0,21 0 15,-21 0-15,0 0 0,21 0 16,-21 1-16,0-1 0,0 0 0,0 0 16,0 0-16,-21 0 0,0 1 15,0-22-15,0 21 0,-1-21 16,1 21-16,0-21 0,-21 0 15,21 0-15,-1 0 0,1 0 0,0 0 16,-21 0-16,21 0 0</inkml:trace>
  <inkml:trace contextRef="#ctx0" brushRef="#br0" timeOffset="25988.63">1079 5376 0,'0'0'0,"-21"0"15,21-21-15,-21 0 0,0 21 0,0-21 16,0 0-16,21 0 16,0-1-16,0 1 0,0 0 0,0 0 15,0 0-15,0 0 0,21-1 16,0 1-16,0 0 0,0 21 0,0 0 16,1 0-16,20 0 0,-21 0 15,21 0-15,-20 0 0,-1 21 16,0 22-16,0-22 0,-21 0 0,0 0 15,0 21-15,0-20 16,-21 20-16,0-21 0,0 0 0,-22 22 0,22-22 16,-21 21-16,-1-21 15,22 0-15,-21 1 0,21-1 0,-22 0 16,22 0-16,0-21 0,0 0 16,21-21 15,0 0-31,21 21 15,0 0-15,0-21 0,1 21 0,20 0 16,0 0-16,1 0 0,20 0 16,-21 0-16,22 0 15,-22 21-15,1 0 0,-1 0 0,-21 0 16,0 0-16,-21 1 0,0-1 16,0 0-16,-21 21 0,0-21 0,-21 22 15,-22-1-15,1-21 0,-1 22 16,1-22-16,-1 0 0,1 21 0,-1-42 15,-21 21-15,22 1 0,21-22 16,-22 0-16,1 0 0,20 0 16,1 0-16,0 0 0,20 0 0,-20-22 15,21 22-15,0-21 0,0 0 16,-1 21-16,22-21 0,0 0 0,0 0 16,0-1-16,0-20 15,43 21-15,-22-21 0,21 20 0,1-20 16,-1 0-16,21 21 0</inkml:trace>
  <inkml:trace contextRef="#ctx0" brushRef="#br0" timeOffset="26168.53">1778 5398 0,'0'0'0,"21"0"15,-42 0 32</inkml:trace>
  <inkml:trace contextRef="#ctx0" brushRef="#br0" timeOffset="29051.44">3175 5165 0,'0'0'16,"-21"0"-16,0 21 0,-1-21 15,22 21-15,22-21 31,-1 0-31,0 0 0,21 0 16,-21 0-16,22-21 0,-1 21 16,22-21-16,-1 0 0,1-1 0,-1-20 15,1 21-15,-22 0 0,21-22 16,1 22-16,-22-21 0,-21 21 0,22-22 16,-22 22-16,-21 0 0,0 0 15,0 0-15,0 0 0,-21-1 0,0 1 16,-22 0-16,1 21 0,0 0 0,-1-21 15,-20 21-15,20 0 0,-20 0 16,21 0-16,-22 21 0,1 0 16,20 0-16,1 1 0,0 20 15,-1-21-15,1 21 0,21 1 0,-22-1 16,22 0-16,21 1 0,0-1 16,0-21-16,0 22 0,0-22 15,21 0-15,-21 0 0,43-21 0,-22 21 16,21-21-16,1 0 0,-1 0 0,21 0 15,-20 0-15,20 0 0,-20 0 16,20-21-16,-21 21 0,-20 0 0,20 0 16,-21-21-16,0 21 0,-42 0 15,-21 0 1,-1 0-16,1 0 0,0 0 16,-22 0-16,1 21 0,-1 0 15,22-21-15,-22 21 0,22 1 0,-21-1 16,20 21-16,1-21 0,0 0 15,-22 64-15,43-43 0,0 1 16,0-1-16,21 0 0,-22 1 16,22-1-16,0-21 0,0 22 0,22-22 15,-1 21-15,0-21 0,21-21 16,-21 21-16,22-21 0,-1 0 16,0 0-16,22-21 0,-1 0 0,1 0 15,-1 0-15,22-22 0,0 1 16,-1 0-16,1-1 0,-21 1 15,20-21-15,1 20 0,-22-20 0,1 20 16,-1-20-16,1-1 0,-22 1 0,1-1 16,-1 1-16,0-1 0,-21 1 15,-21-1-15,0 1 0,0 21 0,0-1 16,0 1-16,0 21 0,-21 0 16,21-1-16,-21 1 0,0 21 0,0 0 15,0 0-15,-1 21 0,1 1 16,21-1-16,-21 21 0,0 0 0,21 1 15,-21 20-15,21 1 16,0-1-16,0 1 0,0-1 0,0 1 16,-21-22-16,21 22 0,0-22 0,0 21 15,0-20-15,0-1 0,0 22 16,0-43-16,0 21 0,0 0 0,0-20 16,21-1-16,0 0 0,0 0 15,0-21-15,0 0 0,22 0 0,-22 0 16,21 0-16,1-21 0,-1 0 15,21 0-15,-20-22 0,-1 22 0,22-21 16,-22 21-16,0-22 0,1 22 16,-1-21-16,-21-1 0,21 22 0,-20-21 15,-1 0-15,-21 20 0,0-20 16,0 0-16,0 21 0,0-1 16,0 1-16,0 0 0,-21 21 0,-1 0 15,1 0-15,0 0 0,0 21 16,0-21-16,21 43 0,-21-22 0,21 0 15,-22 21-15,22-21 0,0 22 0,0-1 16,0 0-16,0-20 0,0 20 16,0 0-16,22-21 0,-22 22 0,21-22 15,21 0-15,-21 0 0,0 0 16,22-21-16,-1 0 0,-21 0 0,22 0 16,-1 0-16,0 0 0,1 0 15,-22-21-15,21 0 0,0 0 16,1 0-16,-1 0 0,-21-22 0,22 22 15,-1 0-15,-21-21 0,21 20 16,-20-20-16,-22 0 0,21 21 0,-21-22 16,21 1-16,-21 21 0,0 0 15,0-1-15,0 1 0,0 0 0,0 42 16,0 0 0,0 1-16,0-1 0,0 0 15,-21 21-15,21 1 0,-21-22 0,21 21 16,0-21-16,0 22 0,0-22 15,0 21-15,0-21 0,-22 0 0,22 1 16,0-1-16,0 0 0,0 0 16,22-42 15,-22 0-15,21 0-16,0 21 0,-21-43 0,21 22 15,0 0-15,-21 0 0,21-22 0,1 22 16,-1-21-16,-21 21 0,21-22 15,0 1-15,0 21 0,0-21 0,-21 20 16,22 1-16,-1 21 0,0-21 16,0 21-16,0 21 15,-21 0-15,0 1 0,21-1 16,1 0-16,-22 21 16,21-21-16,-21 1 0,21 20 0,0-21 15,-21 0-15,21 0 0,0 1 16,-21-1-16,22 0 0,-1 0 0,0 0 15,0-21-15,0 0 0,0 0 16,1 0-16,-1 0 16,0 0-16,0-21 0,0 0 0,0 21 15,1-21-15,-1 0 0,0-22 0,-21 22 16,21 0-16,0-21 16,0 20-16,1-20 0,-22 0 0,21 21 15,-21-22-15,21 1 0,-21 21 0,0-22 16,0 22-16,0 0 0,21 21 15,-21 21 1,0 22 0,0-22-16,0 0 0,0 21 0,21 85 31,-21-84-31,0-22 0,0 0 0,21 21 16,1-21-16,-22 1 0,21-1 0,0 0 15,0 0-15,0 0 0,0-21 16,22 0-16,-22 0 0,21 0 0,-21 0 15,22 0-15,-1 0 0,0 0 16,1 0-16,-1-21 0,0 21 16,-20-21-16,20 0 0,0 0 0,-21-1 15,22 1-15,-22 0 0,0-21 16,0 21-16,0-22 0,1-20 16,-1 20-16,-21 1 0,0 0 0,0 21 15,0-1-15,0 1 0,0 0 16,0 0-16,-21 21 0,-1 0 0,1 0 15,21 21-15,-21 0 0,21 0 16,-21 1-16,21 20 0,0-21 0,0 21 16,0 1-16,0-22 0,0 21 15,0-21-15,0 1 0,0-1 16,21 21-16,0-42 0,0 21 0,-21 0 16,22-21-16,-1 0 0,0 22 15,0-22-15,0 0 0,0 0 0,1 0 16,-1 0-16,0 0 0,0-22 15,0 1-15,0 21 0,1-21 16,-22 0-16,21 0 0,-21 0 0,21-1 16,-21 1-16,21 0 0,-21-21 15,0 21-15,0-1 0,0 1 0,0 0 16,0 0-16,0 42 16,0 0-16,0 0 15,0 1-15,0 20 0,0-21 0,0 0 16,0 22-16,0-22 0,0 0 15,0 0-15,0 0 0,0 0 16,0 1 0,21-44 15,0 1-31,1 21 0,-22-21 16,21 0-16,0 0 0,0-22 0,0 22 15,0 0-15,1-21 0,20-1 16,-21 1-16,0 21 0,0-21 0,22-1 15,-22 22-15,0 0 0,0 0 16,0 0-16,1 21 0,-1 0 16,-21 21-16,0 0 0,0 0 0,0 0 15,0 0-15,0 22 0,0-22 16,0 21-16,0 1 0,0-22 0,0 0 16,0 21-16,0-21 0,21 1 0,0-1 15,-21 0-15,21 0 0,0-21 16,-21 21-16,22-21 0,20 0 15,0 0-15,-21 0 0,1 0 16,-1 0-16,0-21 0,0 21 0,21-21 16,-20 0-16,-1 0 0,0-1 15,0-20-15,0 21 0,0-21 16,22-64-16,-22 63 0,0-20 16,0 21-16,0-22 0,1 22 15,20-22-15,-21 22 0,0 0 0,0 20 16,-21-20-16,22 0 0,-22 63 31,0 0-31,-22 21 16,22 1-16,-21-1 0,0 0 15,21 22-15,-21-1 0,0 1 16,21-1-16,0-20 0,-21 20 0,-1-20 0,22-1 16,0 0-16,0 1 15,0-22-15,0 21 0,0-21 0,0 0 16,22 1-16,-1-22 0,0 0 15,0 0-15,0 0 16,0 0-16,1 0 0,20 0 0,-21-22 16,0 1-16,0 0 0,22 0 0,-22 0 15,0 0-15,-21-22 0</inkml:trace>
  <inkml:trace contextRef="#ctx0" brushRef="#br0" timeOffset="29244.06">8678 4953 0,'0'0'0,"-63"21"31,63 0-31,21-21 16,0 0 0,0 0-16,0 0 0,1 0 0,-1 0 15,0 0-15,21-21 0,-21 21 16,22-21-16,-22 0 0,0 0 0,21 21 15</inkml:trace>
  <inkml:trace contextRef="#ctx0" brushRef="#br0" timeOffset="29920.64">9842 5101 0,'0'0'0,"-21"-21"0,-21-42 32,42 41-32,0-20 0,0 21 15,21 0-15,0 0 0,22-22 16,-22 22-16,0 0 0,21-21 0,1 20 15,-22 22-15,21-21 0,-21 0 0,22 21 16,-22 0-16,21 0 0,-21 0 16,0 0-16,1 21 0,-22 22 0,21-1 15,-21-21-15,21 43 0,-21-22 0,0 0 16,0 22-16,0-22 0,0 22 16,0-22-16,0 0 0,0 1 0,0-22 15,-21 21-15,0-21 0,-1 0 16,22 22-16,-21-22 0,0 0 15,0-21-15,0 0 32,21-21-32,0 0 15,0 0-15,21-22 0,0 22 16,0-21-16,0 21 0,22-22 16,-22-20-16,21 20 0,1-20 0,-1 21 15,0-22-15,1 1 0,-1 20 16,0 1-16,1 0 0,-1 20 0,0-20 15,1 42-15,-22-21 0,21 21 16,-21 0-16,0 0 0,1 21 0,-22 0 16,0 22-16,0-1 0,0 0 0,0 1 15,0 20-15,0-21 0,0 1 16,0-1-16,0 0 0,-22 1 16,22-1-16,0 0 0,-21-20 0,0-1 15,21 0-15,-21 0 0,21 0 0,0 0 16,-21 1-1,21-44 1,21 1 0,0 0-16,0 0 15,0 0-15</inkml:trace>
  <inkml:trace contextRef="#ctx0" brushRef="#br0" timeOffset="30351.92">11472 4784 0,'0'0'0,"0"-21"0,21-1 0,-21 1 16,-21 21 0,0 0-16,0 0 0,0 21 15,-22 1-15,22-1 0,0 21 16,-21 0-16,21 1 0,-1-1 0,-20 0 16,21 1-16,0-1 0,21 0 0,-21-20 15,21 20-15,0 0 0,0-21 16,0 1-16,0 20 0,0-21 0,0 0 15,21 0-15,0-21 16,0 0-16,0 0 0,0 0 16,1 0-16,20 0 0,-21 0 0,0 0 15,22 0-15,-22-21 0,0 0 0,0 21 16,21-21-16,-20 0 0,-1-22 16,-21 22-16,21-21 0,-21 0 0,21-1 15,-21 1-15,0-22 0,0 22 16,0 0-16,0-1 0,0 1 0,-21 21 15,0 0-15,0 0 0,-1-1 16,1 1-16,0 21 0,0 0 16,0 0-16,0 0 0,-1 0 0,1 0 0,0 0 15,0 0-15,21 21 16,0 1 0,21-22-1,0 0-15,0 0 0,1 0 16</inkml:trace>
  <inkml:trace contextRef="#ctx0" brushRef="#br0" timeOffset="30651.75">12128 4487 0,'0'0'0,"0"-21"31,-21 21-31,0 21 16,0 1-16,0-1 15,0 21-15,-1-21 0,1 22 0,0-22 16,0 21-16,21 22 0,-21-22 0,0 0 16,21 22-16,0-22 0,-22 0 15,22 22-15,-21-22 0,21 1 0,0-22 16,0 21-16,0-21 0,0 0 0,0 1 16,0-1-16,0 0 0,0 0 15,21-21-15,1 0 16,-1 0-16,0 0 15,0 0-15,0-21 0,0 21 16,1-21-16,-1 0 0,0-1 0,0-20 16,0 21-16</inkml:trace>
  <inkml:trace contextRef="#ctx0" brushRef="#br0" timeOffset="30840.28">11896 4805 0,'0'0'16,"-22"0"-16,1 0 0,0 0 0,42 0 31,0 0-15,1-21-16,-1 21 0,0 0 15,0 0-15,0 0 16,22 0-16,-22-21 0,0 21 0,21-22 16,-21 22-16,22 0 0,-22-21 15,21 21-15</inkml:trace>
  <inkml:trace contextRef="#ctx0" brushRef="#br0" timeOffset="31392.41">13779 5059 0,'0'-64'15,"0"43"1,0 0-16,0 0 0,0 0 0,0 0 15,-21 42 1,21 0-16,-21 0 16,21 0-16,0 22 0,0-22 0,-21 21 15,21-21-15,-21 22 0,21-22 16,0 21-16,0-21 0,-21 0 16,21 22-16,-22-22 0,22 0 0,-21-21 15,21 21-15,0 0 0,0 1 16,-21-22-1,21-22 1,0 1-16</inkml:trace>
  <inkml:trace contextRef="#ctx0" brushRef="#br0" timeOffset="31580.05">13652 4763 0,'0'0'0,"0"-43"0,0 22 0,0 0 16,0 0-1,-21 0 1,21 42 15,43 42-15,-22-63 0,0 21-16,0 1 0</inkml:trace>
  <inkml:trace contextRef="#ctx0" brushRef="#br0" timeOffset="32076">14097 4890 0,'0'0'0,"0"21"15,-21-21-15,0 21 0,21 0 16,-22 0-16,22 0 16,-21 1-16,21-1 0,0 0 0,0 0 15,0 21-15,0-20 0,0-1 16,0 0-16,0 0 0,0 0 0,0 0 15,0 1-15,0-1 0,0 0 0,0 0 16,0 0-16,0-42 63,0 0-63,0 0 0,0 0 15,0-1-15,0-20 0,0 21 0,21-21 16,1-1-16,-1 1 0,0 0 15,21-22-15,1 22 0,-1-1 0,0 1 16,1 0-16,-1-1 0,21 22 16,-20 0-16,-1 21 0,0 0 0,-20 0 15,20 0-15,-21 21 0,0 22 0,0-22 16,1 21-16,-22 0 0,0 1 16,0-1-16,0 22 0,0-22 0,0 0 15,0-21-15,0 22 16,0-1-16,-22-21 0,22 0 0,0 1 15,0-1-15,-21 0 0,21 0 0,-21 0 16,21-42 31,21 0-47,0 0 0,-21 0 16,22-1-16</inkml:trace>
  <inkml:trace contextRef="#ctx0" brushRef="#br0" timeOffset="32340.87">15071 4530 0,'0'0'0,"21"-21"0,0-1 0,-21-20 16,0 21-1,0 42 1,-21 0 0,0 0-16,-1 1 0,22 20 0,-21 0 15,21 1-15,-21-1 0,0 0 0,21 1 16,0 20-16,-21-21 0,0 22 15,21-22-15,-22 1 0,22-1 0,0 0 16,0-21-16,0 22 0,0-22 0,0 0 16,0 0-16,0 0 0,0 1 15,22-22 17,-1 0-32,0-22 0,0 1 15,0 0-15</inkml:trace>
  <inkml:trace contextRef="#ctx0" brushRef="#br0" timeOffset="32547.37">14901 4805 0,'0'0'0,"-21"21"31,42-21-15,0 0-16,1 0 0,-1 0 15,21 0-15,-21 0 0,0 0 16,22 0-16,-22 0 0,21 0 0,-21 0 16,22 0-16,-22-21 0,21 21 15,-21 0-15,22 0 0</inkml:trace>
  <inkml:trace contextRef="#ctx0" brushRef="#br0" timeOffset="32928.33">15388 5017 0,'-21'21'0,"42"-42"0,-42 63 0,42-42 31,0 0-15,0-21-16,1 21 0,-1-21 16,0 21-16,0-22 0,0 1 15,0 0-15,1 0 0,-1 21 16,0-21-16,-21 0 0,0-1 0,0 1 15,0 0-15,-21 21 32,0 21-32,-1 0 15,1 1-15,0-1 16,0 21-16,0-21 0,0 22 0,-1-22 16,22 21-16,0-21 0,0 0 0,0 22 15,0-22-15,0 0 0,0 0 16,0 0-16,22-21 0,-1 0 15,0 22-15,0-22 0,21 0 16,-20 0-16,-1 0 0,21 0 0,-21 0 16,22 0-16,-22 0 0,21-22 0,-21 1 15,0 21-15,1-21 0</inkml:trace>
  <inkml:trace contextRef="#ctx0" brushRef="#br0" timeOffset="33311.91">15917 4847 0,'21'-21'0,"-42"42"0,42-63 15,1 21-15,-1 0 0,0-1 16,-21 1-16,21 21 0,0 0 0,0-21 16,1 21-16,-1 0 0,0 0 0,0 0 15,0 0-15,0 0 0,1 21 16,-22 0-16,21 1 0,0 20 0,0-21 16,-21 21-16,0-20 0,21 20 15,-21 0-15,0 1 0,0-22 0,0 21 16,0 0-16,0-20 0,0-1 0,0 0 15,0 0-15,0 0 16,0 0-16,0 1 0,-21-22 16,21-22 15,0 1-15,0 0-16,0 0 0,0 0 15,21-22-15,0 22 0,1 0 16,-22-21-16,21-1 0,0 1 0,0 21 0,0-21 15,0-1-15,22 22 16,-22-21-16,0 21 0,0-1 0,0 22 0,1-21 16,-1 0-16,0 21 15,0 0-15,0 0 0,0 0 16,1 0-16</inkml:trace>
  <inkml:trace contextRef="#ctx0" brushRef="#br0" timeOffset="33932.41">17208 5122 0,'22'0'15,"-22"-21"-15,0 0 0,0 0 16,21 21-16,-21-21 0,0 0 15,0-1-15,0 1 0,0 0 16,0 0-16,0 0 0,0 0 0,0-22 16,0 22-16,-21 0 0,21 0 15,-22 0-15,1-1 0,0 22 0,0 0 16,0 0-16,0 0 0,-1 0 16,1 0-16,0 22 0,0 20 15,-21-21-15,20 21 0,1 1 0,0-1 16,0 0-16,21 1 0,-21-1 15,0-21-15,21 22 0,0-22 16,0 21-16,0-21 0,0 0 0,0 1 16,0-1-16,0 0 15,21-21 1,0 0-16,0 0 0,0 0 16,0-21-16,1 0 0,-1-1 15,21 1-15,-21 0 0,0 0 16,22 0-16,-22-22 0,0 1 0,0 21 15,0-21-15,1-1 0,-1 1 16,0 21-16,-21 0 0,0-1 0,0 1 16,0 42-1,0 1-15,-21-1 0,0 21 16,-1-21-16,22 22 0,0-1 16,-21-21-16,21 21 0,-21 1 0,21-22 15,0 0-15,0 21 0,0-20 0,0-1 16,0 0-16,0 0 15,21 0-15,0-21 0,1 0 16,-1 0-16,0 0 0,0 0 16,21 0-16,-20 0 0,20-21 0,0 21 15,-21-21-15,22 0 0,-1 0 16,22-1-16</inkml:trace>
  <inkml:trace contextRef="#ctx0" brushRef="#br0" timeOffset="34844.03">17970 4826 0,'0'0'0,"0"-21"0,0 0 0,0 0 16,0-1 296,0 1-296,0 0 15,-21 21 0,0 0-31,0 21 16,0 0-16,0 1 0,-1-1 16,1 21-16,21-21 0,-21 22 15,0-1-15,21 0 0,-21 1 16,21-1-16,0-21 0,0 21 0,0-20 15,0 20-15,0-21 0,21 0 0,0 0 16,0 1-16,0-22 0,1 21 16,-1-21-16,0 0 0,0 0 0,0 0 15,0 0-15,1 0 0,20 0 16,-21 0-16,0-21 0,0-1 0,1 1 16,20 0-16,-21 0 0,0-21 0,0 20 15,22-20-15,-22 0 0,0-22 16,0 22-16,0-22 0,1 1 15,-1 21-15,0-22 0,0 22 16,0-22-16,-21 22 0,0 0 0,21-1 16,-21 1-16,0 21 0,0 0 15,-21 42 1,0 21-16,0-21 0,21 22 16,-21-1-16,0 0 0,-1 1 15,1 20-15,21 1 0,-21-1 16,21-21-16,-21 22 0,21-1 0,0-20 15,0-1-15,0 0 0,0 1 0,0-22 16,0 21-16,0-21 0,0 1 0,0-1 16,21 0-16,0-21 0,0 21 15,1-21-15,-1 0 16,0 0-16,0 0 0,0 0 16,0-21-16,1 0 0,-22 0 15,0-1-15,21 1 0</inkml:trace>
  <inkml:trace contextRef="#ctx0" brushRef="#br0" timeOffset="35018.37">18246 4932 0,'21'0'16,"0"0"-1,0 0-15,0 0 0,0 0 16,22-21-16,-22 21 0,21 0 0,-21 0 15,22-21-15,-1 21 0,0 0 16,1 0-16,-1 0 0</inkml:trace>
  <inkml:trace contextRef="#ctx0" brushRef="#br0" timeOffset="35556.39">19198 4890 0,'0'0'0,"0"-22"0,0-62 16,0 63 0,-21 21-16,21-22 0,-21 22 15,0 0-15,-1 22 16,1-1-16,0 0 0,0 0 0,0 0 15,-22 22-15,22-1 0,0 0 16,0-21-16,0 22 0,0-1 0,-1-21 16,1 22-16,21-22 0,0 0 0,0 0 15,0 0-15,0 0 16,0 1-16,21-22 0,1 21 16,-1-21-16,0 0 0,0 0 15,21 0-15,-20 0 0,-1-21 0,0-1 16,0 1-16,0 0 0,22 0 0,-22 0 15,0 0-15,0-22 0,0 1 16,-21 21-16,21-22 0,1 1 0,-22 0 16,0-1-16,0 22 0,0 0 15,21 0-15,-21 42 16,0 0-16,-21 0 16,21 1-16,0 20 0,0 0 15,0-21-15,-22 22 0,22-1 0,0-21 16,0 0-16,0 22 0,0-22 15,22 0-15,-22 0 0,21 0 0,0-21 16,0 22-16,0-22 0,0 0 0,1 0 16,-1 0-16,21 0 0,-21 0 15,22 0-15,-22-22 0,21 1 0,0 0 16</inkml:trace>
  <inkml:trace contextRef="#ctx0" brushRef="#br0" timeOffset="36052">19875 4572 0,'0'0'0,"0"-42"16,-42-22 0,21 64-16,0 0 15,0 21-15,21 1 0,-22-1 0,22 0 16,-21 0-16,21 21 0,-21 1 16,21-1-16,0 0 0,0 1 0,0 20 15,0-20-15,-21-1 0,21 0 0,0 1 16,0-22-16,-21 21 0,21-21 15,0 0-15,0 1 0,0-1 16,0 0-16,-21-21 16,21-21 15,0 0-31,0-1 0,0 1 16,0 0-16,21-21 0,0 21 0,21-22 15,1 22-15,-1-21 0,0-1 16,22 1-16,-22 21 0,22 0 0,-22 0 15,21-1-15,-20 22 0,20 0 16,-20 0-16,-1 0 0,-21 0 0,0 22 16,0-1-16,1 21 0,-22-21 0,0 22 15,0-22-15,0 21 0,-22 0 16,1-20-16,0 20 0,0-21 16,-21 0-16,20 22 0,-20-22 0,0 0 15,-22 0-15,22-21 0,0 21 0,-1 0 16,1-21-16,0 0 0,20 0 15,-20 22-15,21-22 0,21-22 32,0 1-32,21 0 15,21 0-15,-20 0 0,20 0 0</inkml:trace>
  <inkml:trace contextRef="#ctx0" brushRef="#br0" timeOffset="36320.4">20764 4445 0,'-42'42'15,"42"-20"-15,0-1 16,0 0-16,-21 21 0,21-21 0,0 22 16,0-1-16,0 0 0,-21 22 15,21-22-15,0 1 0,0-1 0,0 0 16,0 1-16,0-1 0,0 0 0,0-21 15,0 1-15,0-1 0,0 0 16,0 0-16,21-21 16,0 0-1,0 0-15,0 0 0,-21-21 16,22 21-16,-1-21 0,21 0 0,-21-1 16</inkml:trace>
  <inkml:trace contextRef="#ctx0" brushRef="#br0" timeOffset="36661.32">21167 4911 0,'0'0'0,"0"-21"0,21 21 0,0-22 15,0 22-15,0-21 0,0 0 16,1 0-16,-1 21 0,0-21 16,0 0-16,0 21 0,0-22 0,-21 1 15,22 21-15,-22-21 0,21 21 16,-21-21-16,-21 21 15,-22 0 1,22 21-16,0 0 0,0 0 16,-22 1-16,22 20 0,0 0 0,0 1 15,0-1-15,21-21 0,0 21 16,0 1-16,0-22 0,0 21 0,0-21 16,0 1-16,0-1 0,0 0 0,0 0 15,21-21-15,0 21 0,0-21 16,0 0-16,1 0 0,20 0 15,-21 0-15,0 0 16,0-21-16,22 21 0,-22-21 0,0 0 16,21 0-16,-20-1 0</inkml:trace>
  <inkml:trace contextRef="#ctx0" brushRef="#br0" timeOffset="37772.81">1101 7112 0,'0'0'0,"0"-21"0,0 0 16,0 0-16,0-1 16,0 44 15,0-1-31,0 21 16,-22 0-16,22 1 0,-21-1 15,21 22-15,-21-22 0,21 21 16,0-20-16,-21-1 0,0 0 15,0 1-15,21-1 0,-22-21 0,22 0 16,0 1-16,0-1 0,0 0 16,0 0-16,22-21 31,-22-21-15,21 0-16,21 0 0,-21-1 15,0 1-15,22 0 0,-22 0 0,21 0 16,-21 21-16,22-21 0,-22 21 15,0 0-15,0 21 16,-21 0-16,0 0 0,0 0 16,0 22-16,0-22 0,-21 21 15,0-21-15,21 22 0,-21-22 16,0 21-16,-1-21 0,1 22 16,21-22-16,-21 0 0,21 0 0,0 0 15,0 0-15,0 1 0,0-44 31,21 1-15,0 0-16,1 0 0,-1 0 0</inkml:trace>
  <inkml:trace contextRef="#ctx0" brushRef="#br0" timeOffset="37940.71">1736 7451 0,'0'0'0,"21"-21"0,0 21 16,-21-22-1,21 22 32,0 0-47,0 0 16,1 0-16</inkml:trace>
  <inkml:trace contextRef="#ctx0" brushRef="#br0" timeOffset="40992.12">2836 7049 0,'0'0'0,"0"21"0,0 0 16,0 0 0,21-21-1,1 0-15,-1 0 16,0 0-16,0-21 0,21 0 16,-20 21-16,-1-21 0,21-1 0,-21 22 15,0-21-15,1 0 16,-1 0-16,0 0 0,0 21 0,0-21 15,-21-1-15,0 1 0,0 0 16,0 0-16,0 0 0,-21 21 0,0-21 16,0 21-16,0 0 0,-1 0 15,-20 0-15,21 0 0,0 0 0,-22 0 16,22 21-16,-21 0 0,21 0 0,-22 0 16,22 0-16,0 22 0,0-22 15,0 21-15,21-21 0,-21 22 0,21-22 16,0 0-16,0 0 0,21 0 15,0 1-15,0-1 0,0 0 0,22-21 16,-22 0-16,21 0 16,-21 0-16,22 0 0,-1 0 0,-21-21 15,21 0-15,-20-1 0,20 22 16,-21-21-16,0 21 0,-21-21 16,-21 21-1,0 0 1,0 0-16,-22 0 0,22 0 15,-21 21-15,21 0 0,-22 1 0,22-1 16,0 0-16,0 21 0,0-21 16,0 22-16,21-22 0,0 21 0,0 1 15,0-22-15,0 21 0,0-21 0,0 0 16,21 1-16,0-1 16,0 0-16,0-21 0,22 0 0,-22 0 15,0 0-15,21 0 0,1-21 16,-1 0-16,0-1 0,1 1 0,20-21 15,-21 0-15,22-1 0,-1 1 0,1 0 16,-1-22-16,1 22 0,-22-1 16,22-20-16,-22 21 0,0-1 0,1-20 15,-22 20-15,0 1 0,0 0 16,0-1-16,-21 1 0,22 0 16,-22-1-16,0 22 0,0 0 0,0 0 15,0 42 1,-22 0-16,1 0 15,21 22-15,-21 20 0,21-20 16,-21-1-16,21 21 0,0 1 0,0-22 16,0 22-16,0-1 0,0 1 15,0-1-15,0-20 0,0 20 0,0-21 16,0 1-16,0-1 0,0-21 0,21 0 16,0 1-16,-21-1 0,21 0 15,1-21-15,-1 0 0,0 0 0,0 0 16,0 0-16,0-21 0,22 0 15,-22-1-15,21 1 0,1 0 16,-1-21-16,0-1 0,1 1 0,-1 0 16,0-1-16,-21 1 0,22 0 15,-1-1-15,-21 1 0,0 0 0,-21-1 16,0 22-16,0-21 0,0 21 16,0 0-16,-21-1 0,0 22 0,0 0 15,0 0-15,0 0 0,-22 0 0,22 0 16,0 22-16,0 20 0,-22-21 15,22 21-15,0 1 0,0-1 16,21 0-16,0 22 0,0-22 0,0 1 16,0-1-16,0 0 0,21 1 0,0-22 15,22 21-15,-22-21 0,21 0 0,0-21 16,22 22-16,-22-22 16,22 0-16,-1 0 0,-20 0 0,20 0 15,-21-22-15,1 22 0,-1-21 0,0 0 16,1 0-16,-1 0 0,0 0 15,-20-1-15,-1-20 0,0 21 0,0-21 16,0-1-16,-21 1 0,21 0 16,-21-1-16,0 22 0,0-21 0,0-1 15,0 22-15,0 0 0,0-21 0,0 21 16,0-1-16,0 44 31,0-1-31,0 0 0,0 0 0,0 0 16,0 22-16,0-1 0,-21-21 15,21 21-15,0 1 0,0-1 0,0 0 16,-21-20-16,21-1 0,0 21 16,0-21-16,0 0 0,0 1 15,0-1-15,0-42 32,0-1-17,21 1-15,0-21 0,1 21 16,-22-22-16,21 22 0,0-21 15,0-43-15,0 43 0,0 21 16,-21-22-16,22 1 0,-1 21 16,0-21-16,0 20 0,-21 1 0,21 21 15,0-21-15,1 21 0,-1 0 16,0 21-16,-21 0 0,21 1 16,0-1-16,-21 21 0,21-21 0,-21 22 15,0-22-15,22 21 0,-22-21 16,0 22-16,0-22 0,21 21 15,-21-21-15,21 0 0,-21 1 0,0-1 0,0 0 16,21-21-16,-21 21 16,21-21-16,0 0 15,1-21-15,-1 21 0,0-21 16,0 0-16,21-1 0,-20-20 16,20 21-16,-21-21 0,21 20 0,-20-20 15,20 21-15,-21-21 0,21 20 16,-20-20-16,-1 21 0,0-21 0,0 20 15,0 1-15,0 0 0,1 0 0,-22 0 16,21 21 0,-21 21-16,0 0 15,0 0-15,0 0 0,0 1 16,0-1-16,0 0 0,0 21 0,0-21 16,0 1-16,0 20 0,0-21 15,0 21-15,0-20 0,0 20 0,0-21 16,21 0-16,-21 0 0,0 1 15,21-1-15,0 0 0,22-21 0,-22 21 16,21-21-16,0 0 0,1 0 16,-1 0-16,0 0 0,1 0 0,-1-21 15,22 21-15,-22-21 0,0 0 16,1-1-16,-1 1 0,0 0 0,1 0 16,-22 0-16,21-22 0,-21 22 0,0-21 15,1 21-15,-1-22 0,-21 22 16,0 0-16,0-21 0,0 21 0,0-1 15,0 1-15,0 0 0,-21 21 16,-1 0 0,1 0-16,0 21 15,0 0-15,0 1 0,21-1 0,-21 21 16,21-21-16,0 0 0,0 22 16,0-22-16,0 21 0,0-21 0,0 22 15,0-22-15,21 0 0,-21 0 16,21 0-16,0 1 0,0-1 15,0-21-15,1 0 0,-1 0 0,0 0 0,0 0 16,21 0-16,-20 0 0,-1-21 16,0 21-16,0-22 0,21 1 15,-20 0-15,-1 0 0,0 0 0,0-22 16,0 22-16,-21 0 0,21-42 16,-21 41-16,0-20 0,0 21 15,0 0-15,0 0 0,22-1 16,-22 44 15,0-1-31,0 0 0,0 21 16,0-21-16,0 1 0,0 20 0,0-21 15,0 0-15,-22 22 0,22-22 16,0 0-16,0 0 0,-21 0 16,21 0-16,0-42 46,0 0-46,0 0 0,21 0 16,1 0-16,-1-22 0,-21 22 16,21 0-16,0-21 0,0 20 0,0-20 15,22 0-15,-22 21 0,0-22 16,21 1-16,-20 21 0,20-22 16,-21 22-16,21 0 0,-20 21 0,-1 0 0,0 0 15,0 21 1,-21 0-16,0 1 0,0-1 0,0 0 15,0 21-15,0-21 0,0 1 0,0 20 16,0-21-16,0 21 16,0-20-16,0-1 0,0 0 0,0 0 15,0 0-15,21 0 0,-21 1 16,21-1-16,1-21 0,-1 0 0,0 0 16,0 0-16,0 0 0,22 0 0,-22 0 15,0-21-15,21-1 0,-21 1 16,22 0-16,-22 21 0,0-21 15,0 0-15,22-22 0,-1 1 0,-21 0 16,0 21-16,0-22 16,1 1-16,-22 21 0,21-22 0,21-62 15,-21 62-15,0 22 16,-21-21-16,0 21 0,0-22 0,0 64 31,0 22-31,-21-22 16,21 21-16,-21 22 0,0-22 0,21 0 15,-21 1-15,0-1 0,21 0 16,-22 1-16,22-1 0,0 0 0,0-20 16,0 20-16,0-21 0,0 0 0,0 0 15,0 1-15,0-1 0,0 0 16,22-21-16,-1 0 0,0 0 16,0 0-16,0 0 15,-21-21-15,21 21 0,1-21 16,-1-1-16,-21 1 0,0 0 0,0 0 15</inkml:trace>
  <inkml:trace contextRef="#ctx0" brushRef="#br0" timeOffset="41188.01">8467 6858 0,'0'0'0,"-22"21"31,44-21-16,-1 0-15,0 0 0,0 0 0,0 0 16,0 0-16,1 0 0,-1 0 16,21 0-16,-21 0 0,0-21 15,1 21-15,20 0 0,-21-21 0,0 0 16,0 21-16,1-21 0</inkml:trace>
  <inkml:trace contextRef="#ctx0" brushRef="#br0" timeOffset="41879.87">9652 6879 0,'0'0'0,"-21"0"0,0-106 31,21 85-31,21 0 0,-21 0 16,21-21-16,21 20 0,-21 1 16,1-21-16,20 21 0,-21 0 0,21-1 15,1 22-15,-22 0 0,21 0 0,-21 0 16,22 0-16,-22 0 0,0 22 15,0-1-15,0 21 0,1 0 16,-22 1-16,0-1 0,0 0 0,0 1 16,0 20-16,0-20 0,0-1 15,-22 0-15,22 1 0,-21-1 0,21-21 16,0 21-16,-21 1 0,21-22 0,0 0 16,-21 0-16,21 0 15,0-42 16,0 0-31,0 0 16,21 0-16,0-22 0,0 22 0,1 0 0,-1-21 16,0-1-16,21 22 0,-21-21 15,22 0-15,-1-1 0,0 1 16,1 0-16,20-43 0,-42 64 16,22 0-16,-22-1 0,0 1 15,0 21-15,-21 21 0,21 22 16,-21-22-16,0 0 0,0 21 15,0 1-15,0-1 0,0-21 16,0 22-16,0-22 0,0 21 0,-21-21 16,21 0-16,0 22 0,0-22 15,0 0-15,-21 0 0,21 0 16,0 1-16,-21-22 0,42 0 47,0-22-47,0 1 0,1 21 0,-1-21 15,0 0-15,21 0 0</inkml:trace>
  <inkml:trace contextRef="#ctx0" brushRef="#br0" timeOffset="42251.91">11176 6689 0,'0'0'0,"0"-21"0,0-1 0,0 1 16,-21 42-1,0 1 1,-1-1-16,1 0 0,-21 21 15,21-21-15,0 22 0,-1-1 16,1-21-16,21 22 0,0-1 0,-21-21 16,21 0-16,0 22 0,0-22 0,0 0 15,0 0-15,0 0 0,21 0 16,0-21-16,1 22 0,-1-22 0,21 0 16,-21 0-16,22 0 0,-22 0 0,21 0 15,0 0-15,1 0 0,-22-22 16,21 1-16,1 0 0,-22 0 15,0 0-15,21 0 0,-21-1 0,1-20 16,-1 21-16,-21-21 0,21-1 16,-21 22-16,0-21 0,0-1 0,0 22 15,0-21-15,0 21 0,-21 0 16,0-1-16,-1 22 0,-20 0 0,21 0 16,-21 0-16,-1 0 0,1 0 0,0 0 15,20 22-15,-20-22 0,21 21 16,-21-21-16,20 0 0,22 21 15</inkml:trace>
  <inkml:trace contextRef="#ctx0" brushRef="#br0" timeOffset="42543.9">11938 6329 0,'0'0'0,"-21"0"16,0 21 0,-1 21-16,1-20 0,21 20 0,-21 0 15,21 1-15,-21-1 0,0 21 16,21-20-16,0-1 0,0 0 0,0 1 16,-21-22-16,21 21 0,0-21 0,0 22 15,0-22-15,0 0 0,0 0 16,0 0-16,0 1 0,21-1 15,0-21 1,0 0-16,0 0 0,0 0 16,1 0-16,-1-21 0,0-1 15</inkml:trace>
  <inkml:trace contextRef="#ctx0" brushRef="#br0" timeOffset="42743.81">11790 6710 0,'0'0'0,"-21"0"16,42 0 15,0-21-31,0 21 0,0 0 0,0 0 16,1 0-16,-1 0 0,0 0 15,0 0-15,0 0 0,0 0 16,-21-21-16,22 21 0</inkml:trace>
  <inkml:trace contextRef="#ctx0" brushRef="#br0" timeOffset="43263.81">12933 6752 0,'0'-42'31,"0"63"-15,0 0-16,0 0 0,0 1 0,-21-1 0,21 21 16,-22 22-16,22-43 15,0 21-15,0-21 0,-21 0 16,21 1-16,-21 20 0,21-21 0,0 0 16,0 0-16,0 1 0,-21-22 15,21 21-15,-21-21 16,21-21-1,0-1-15,0 1 0,0 0 16</inkml:trace>
  <inkml:trace contextRef="#ctx0" brushRef="#br0" timeOffset="43459.61">12806 6604 0,'0'0'0,"0"-42"0,0-1 15,-21 1-15,21 0 0,-22-22 31,22 43-31,0 42 16,0 0 0,0 1-16,0-1 15,0 0-15,22 0 0,-1 0 0,0 0 16,0 1-16,0-1 0,0-21 16,1 21-16,20 0 0,-21-21 15</inkml:trace>
  <inkml:trace contextRef="#ctx0" brushRef="#br0" timeOffset="44175.96">13271 6689 0,'0'0'15,"0"21"-15,0 0 0,0 0 16,0 0-16,0 1 0,-21-1 0,21 0 16,-21 0-16,21 0 0,0 0 0,0 22 15,0-22-15,0 0 0,0 0 16,0 0-16,0 1 0,0-1 0,0 0 15,-21 0-15,21 0 16,0 0 0,0-42 15,0 0-31,0 0 16,0 0-16,0 0 0,0-1 0,21 1 15,-21 0-15,42-21 0,-20-1 16,-1 1-16,21 0 0,0-1 0,1 1 15,-1 0-15,0-1 0,1 1 16,-1 0-16,0 21 0,1-1 0,-1 22 16,-21 0-16,0 0 0,22 0 15,-22 22-15,0-1 0,-21 21 16,0-21-16,0 22 0,0-1 0,0 0 16,0 1-16,0-22 0,0 21 0,-21 0 15,21-20-15,0 20 0,-21-21 16,21 21-16,0-20 0,-21-1 0,21 0 15,0 0-15,0 0 0,21-21 32,0 0-32,0 0 0,0 0 15,0-21-15,1 0 0,-1 21 0,0-21 16,21 0-16,-21-22 0,1 22 16,20-21-16,-21-1 0,0 22 15,22-42-15,-22 20 0,0 1 0,0-21 16,0 20-16,0-20 0,-21 20 15,0-20-15,0 21 0,0 20 0,22-20 16,-22 21-16,0 0 0,0 63 31,0-21-31,0 22 0,0-1 16,0 21-16,0-20 0,0 20 16,0-20-16,-22-1 0,22 0 0,-21 1 15,21-1-15,0-21 0,0 21 16,0-20-16,0-1 0,-21 0 0,21 0 15,0 0-15,0 0 16,21-21 0,0 0-1,-21-21-15,22 0 0</inkml:trace>
  <inkml:trace contextRef="#ctx0" brushRef="#br0" timeOffset="44376.31">14245 6710 0,'0'0'16,"-21"0"-16,0 0 0,42 0 47,0 0-31,0 0-16,0 0 0,1 0 0,20 0 15,-21 0-15,21-21 0,1 21 0,-1 0 16,-21-21-16,22-1 0,-1 22 15,-21 0-15,0-21 0</inkml:trace>
  <inkml:trace contextRef="#ctx0" brushRef="#br0" timeOffset="45063.88">14732 6795 0,'0'21'0,"0"-42"0,0 63 15,-21-42-15,42 0 63,0-21-63,0 21 0,-21-21 15,21 21-15,1-22 0,-1 1 16,-21 0-16,21 21 0,0-21 0,-21 0 16,0 0-16,0-1 15,-21 44 16,0-22-15,0 21-16,21 0 0,-22 0 16,22 0-16,0 0 0,0 1 15,-21-1-15,21 0 0,0 0 16,0 0-16,0 0 16,0 1-1,21-22 1,1 0-1,-22-22-15,21 22 16,0-21-16,0 0 0,0 0 16,0 0-16,-21 0 0,22-1 15,-1 1-15,0 0 0,0 0 16,0 0-16,22 0 0,-22-1 0,0 1 16,0 0-16,0 0 0,0 21 0,1 0 15,-1 0-15,0 0 0,0 21 16,-21 0-16,0 0 0,0 22 0,0-22 15,21 0-15,-21 21 0,0-20 0,0 20 16,0-21-16,0 0 0,0 0 16,0 1-16,0-1 0,0 0 15,0-42 32,0 0-47,21 21 16,-21-22-16,0 1 0,22 0 15,-22 0-15,21 0 0,-21-22 0,0 22 16,21 0-16,-21 0 0,21 0 16,0 0-16,-21-1 0,0 1 15,0 0 1</inkml:trace>
  <inkml:trace contextRef="#ctx0" brushRef="#br0" timeOffset="45892.52">15706 6646 0,'0'0'0,"21"0"0,0 0 0,0 0 0,0 0 16,0 0-16,1-21 0,-1 0 15,0 21-15,0-21 0,0 0 0,0 21 16,-21-21-16,0-1 0,0 1 0,0 0 16,0 0-16,-21 21 15,0 0-15,0 0 0,0 0 0,0 0 16,-22 0-16,22 21 0,0-21 15,0 21-15,-22 0 0,22 1 16,0-1-16,21 0 0,0 0 0,-21 0 16,21 0-16,0 1 0,0-1 15,0 0-15,0 0 0,21 0 0,0 0 16,0 1-16,1-1 0,-1 0 0,21 0 16,-21-21-16,0 21 0,1 0 15,-1-21-15,0 22 0,0-1 0,0-21 16,-21 21-16,0 0 15,-21-21-15,0 0 16,0 0-16,0 0 0,-22 0 0,22 0 16,-21 0-16,21 0 0,-22 0 15,22 0-15,0 0 0,0 0 16,0 0-16,-1 0 0,22-21 0,-21 0 16,21 0-16,0-1 15,21 1-15,1 21 0,-1-21 16,0 0-16,21 0 0,-21 21 0,22-21 15,-1-1-15,0 1 0,22-21 16,-22 21-16,1 0 0</inkml:trace>
  <inkml:trace contextRef="#ctx0" brushRef="#br0" timeOffset="46208.34">16298 6498 0,'0'0'16,"21"0"-16,-21-21 0,-21 21 31,0 0-31,0 21 0,21 0 16,-21 1-16,0 20 0,21 0 0,0-21 15,-22 22-15,22-1 0,-21 0 16,21 22-16,0-22 0,0 1 0,0-1 16,0 21-16,0 1 0,0-1 0,0 1 15,0-1-15,0 1 0,0 21 16,0-22-16,0 1 0,0 20 0,0-20 16,0 20-16,0-20 0,0 21 0,-21-22 15,0 1-15,21-1 0,-21 1 16,0-1-16,-1-21 0,22-20 0,0 20 15,0-21-15,-21 0 0,21 0 16,0-42 0,0 0-16,0 0 0,0 0 15,21-22-15,-21 1 0,0 0 0,22-22 16,-1 22-16,-21-22 0,0 1 0,21-22 16,-21 22-16,21-22 0</inkml:trace>
  <inkml:trace contextRef="#ctx0" brushRef="#br0" timeOffset="46488.18">16150 7197 0,'0'0'0,"-21"-64"0,21 1 15,-21-1-15,21 1 0,0-1 16,0 1-16,0 20 0,0-20 0,0 21 16,0-1-16,21 1 0,21 0 15,-21-1-15,1 22 0,20-21 16,0 21-16,1-1 0,-1 22 0,0 0 16,1 0-16,-1 0 0,0 22 15,-21-1-15,22 21 0,-22 0 0,0 1 16,-21-1-16,0 0 0,0 1 0,0-22 15,-21 21-15,0 1 0,-22-22 16,1 0-16,0 0 0,21 0 0,-22 0 16,1 1-16,21-1 0,0-21 0,-1 0 15,1 21-15,0-21 16,42 0 0,0-21-16,1 0 15,-1-1-15,0 22 16,21-21-16,-21 0 0,22 21 0</inkml:trace>
  <inkml:trace contextRef="#ctx0" brushRef="#br0" timeOffset="46808">16849 6752 0,'0'0'16,"63"-42"0,-42 21-16,0 21 0,22-43 15,-22 43-15,-21-21 16,21 0-16,0 21 0,0-21 0,-21 0 15,0 0-15,0-1 0,0 1 16,0 0-16,0 0 16,-21 21-16,0 0 0,0 0 15,0 0-15,0 21 0,-1 0 16,1 0-16,0 1 0,21 20 0,-21-21 16,0 21-16,21-20 0,-21 20 0,21-21 15,0 21-15,0-20 0,0-1 16,0 0-16,0 0 0,0 0 0,21 0 15,0-21-15,-21 22 0,21-22 0,0 0 16,0 0-16,22 0 16,-22 0-16,0 0 0,21 0 0,1 0 0,-22-22 15,21 1-15,1 0 0,-22 21 0,21-21 16</inkml:trace>
  <inkml:trace contextRef="#ctx0" brushRef="#br0" timeOffset="47291.72">17632 6414 0,'0'0'0,"0"-22"0,0 1 0,0 0 0,-21 21 32,-1 21-32,1 0 15,21 1-15,-21 20 0,0-21 0,21 21 16,-21 1-16,21-22 0,-21 21 16,21-21-16,-22 22 0,22-22 0,0 0 15,0 0-15,0 0 0,0 1 0,0-1 16,22-21-16,-1 21 15,0-21-15,0 0 0,0 0 16,0 0-16,1 0 0,20 0 0,-21 0 0,0-21 16,0 21-16,1-21 0,20-1 15,-21 1-15,0-21 0,0 21 0,1-22 16,-1 1-16,-21-21 0,42-22 16,-42 21-16,0 22 0,21 0 15,0-1-15,-21 1 0,0 0 0,0 21 16,22-1-16,-22 1 0,21 0 15,-21 42 17,0 0-32,0 22 0,0-22 0,-21 21 15,21 1-15,-22 20 0,22-21 0,-21 22 16,21-22-16,0 1 0,0-1 16,0 0-16,0 1 0,0-22 0,0 21 15,0-21-15,0 0 0,0 1 16,0-1-16,0 0 0,21-21 15,1 0-15,-1 0 16,0-21 0,-21 0-16,21-1 0,-21 1 15</inkml:trace>
  <inkml:trace contextRef="#ctx0" brushRef="#br0" timeOffset="47460.62">17907 6477 0,'0'0'0,"21"0"16,0 0 0,0-21-16,1 21 0,-1 0 0,0 0 15,0 0-15,0-21 0,0 21 16,22 0-16,-1 0 0,-21-21 0,22-1 16,-1 22-16,21 0 15</inkml:trace>
  <inkml:trace contextRef="#ctx0" brushRef="#br0" timeOffset="48442.46">18986 6329 0,'0'0'0,"0"-21"32,0 0-32,-21 21 0,0 0 15,0 0-15,0 0 0,-22 0 16,22 0-16,0 0 0,-21 21 15,21 21-15,-1-21 0,-20 0 16,21 22-16,0-1 0,0 0 0,-1 1 16,1-22-16,0 21 0,21 1 15,0-22-15,0 0 0,0 0 0,0 0 16,0 0-16,21 1 0,0-22 16,1 0-16,20 21 0,-21-21 0,0 0 15,22 0-15,-22 0 0,21 0 0,-21-21 16,0-1-16,22 22 15,-22-21-15,0 0 0,21-21 0,-20 21 16,-1-1-16,0-20 0,0 0 0,-21-1 16,21 1-16,-21 21 0,21-64 15,-21 64-15,0 0 0,0 0 16,-21 42 0,0 21-1,0-21-15,21 22 0,0-1 0,-21 0 16,21-20-16,0 20 0,0 0 15,0 1-15,0-1 0,0-21 0,0 21 16,0-20-16,21-1 0,0 0 16,0 0-16,0-21 0,1 21 0,20-21 15,-21 0-15,21 0 0,-20 0 0,20 0 16,0 0-16,-21-21 0,22 21 16,-1-21-16,0 0 0,-20 0 0,20-22 15,0 22-15,-21-21 0,22-1 16,-22 1-16,21-21 0,-21 20 15,1-20-15,-1-1 0,0 22 0,0-22 16,0 22-16,-21 0 0,0 21 16,0-1-16,0 1 0,0 0 0,-21 42 31,0 0-31,0 22 0,0-22 0,-1 21 16,1 1-16,21-1 0,-21 0 0,0 1 15,0-1-15,21 21 0,0-20 16,-21-1-16,-1-21 0,22 22 0,-21-1 15,21-21-15,0 0 0,-21 0 16,0 1-16,0-1 16,0-21-1,-1 0-15,22-21 16,0-1 0,22 1-16,-1 0 0,0 0 0,0 0 15,21-22-15,1 22 0,-1 0 16,22-21-16,-22 21 0,21-1 0,-20 1 15,20 21-15,-20 0 0,-1 0 16,0 0-16,1 0 0,-1 0 16,-21 0-16,0 21 0,0 1 0,1-1 15,-22 21-15,0-21 0,0 0 0,0 1 16,0 20-16,-22-21 0,1 0 16,0 0-16,-21 1 0,21-1 0,-22 0 15,1 0-15,-22 0 0,22-21 16,0 21-16,-1-21 0,-20 22 0,21-22 15,20 0-15,-20 0 0,21 0 16,0 0-16,21-22 16,0 1-1,21 21-15,0-21 0,21-21 16,1 21-16,-1-1 0</inkml:trace>
  <inkml:trace contextRef="#ctx0" brushRef="#br0" timeOffset="48704.31">20807 6096 0,'0'0'0,"-21"0"15,-1 0 1,1 42-16,0-20 0,21-1 16,-21 21-16,0 0 0,0 1 15,-1 20-15,22-20 0,-21-1 0,0 21 16,0-20-16,21-1 0,-21 43 15,0-64-15,21 21 16,0-21-16,0 1 0,0-1 16,0 0-16,21-21 31,0-21-31,21 21 0,-21-21 16,22-1-16</inkml:trace>
  <inkml:trace contextRef="#ctx0" brushRef="#br0" timeOffset="49044.11">21018 6625 0,'64'-21'31,"-43"21"-15,0 0-16,0-21 0,1 0 0,-1 21 16,0-21-16,0 21 0,0-22 15,22 1-15,-22 0 0,0 0 0,-21 0 16,21 0-16,-21-1 0,0 1 0,0 0 15,0 0-15,-21 21 16,0 0-16,0 0 0,-1 0 16,1 21-16,-21 0 0,21 0 15,0 1-15,-22 20 0,22 0 0,0-21 16,0 22-16,21-22 0,0 21 0,0-21 16,0 22-16,0-22 0,0 0 15,0 0-15,0 0 0,21-21 16,0 22-16,0-22 0,0 0 0,1 0 15,-1 0-15,0 0 0,21 0 16,-21 0-16,1 0 0,-1 0 16,0 0-16,21-22 0,-21 22 0,1-21 15,20 0-15</inkml:trace>
  <inkml:trace contextRef="#ctx0" brushRef="#br0" timeOffset="49212.02">21907 6858 0</inkml:trace>
  <inkml:trace contextRef="#ctx0" brushRef="#br0" timeOffset="169833.14">3746 7980 0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09:29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762 0,'0'-21'0,"21"0"16,-21 0-16,0-1 16,21 22-1,-21-21-15,0 0 16,0 0-1,0 0-15,0 0 16,22-1 0,-22 1-16,0 0 15,0 0 1,0 0 0,0 0-1</inkml:trace>
  <inkml:trace contextRef="#ctx0" brushRef="#br0" timeOffset="308.82">2011 381 0,'0'0'0,"21"-21"0,-21 0 16,0 0-16,0-1 16,0 1-16,0 42 47,0 1-32,0-1-15,0 21 0,0-21 0,0 22 16,0 20-16,0-21 0,0 22 15,0-1-15,0 1 0,0-1 16,-21 22-16,21 0 0,0-22 0,-21 22 16,21 0-16,0-22 0,0 1 15,0 20-15,0-20 0,-22-1 0,22 1 16,-21-1-16,21-20 0,0-1 16,0 0-16,0 1 0,-21-22 15,21 0-15,0 0 0,0 0 0,0 0 16,-21-21-16,21-21 15,0-21 1,-21 21-16,21-22 0,-21 1 16,21-21-16</inkml:trace>
  <inkml:trace contextRef="#ctx0" brushRef="#br0" timeOffset="828.52">1566 741 0,'0'0'0,"-21"-21"0,0-22 0,0 22 16,0 0-16,-1 0 0,1 0 16,0 0-16,21-1 0,0 1 15,0 0-15,0 0 0,0 0 16,0 0-16,21-1 0,22 1 0,-22 0 16,21 0-16,0 0 0,22 0 15,-22-1-15,22 22 0,-1-21 16,22 21-16,0 0 0,-1 0 0,22 0 15,0 0-15,0 0 0,0 21 16,-22 22-16,22-22 0,0 21 16,-21 1-16,-22-1 0,22 0 0,-22 1 15,1-1-15,-1 0 0,-20 22 16,-1-22-16,0 22 0,-21-1 16,1 1-16,-22-1 0,0 1 15,0-22-15,-22 21 0,-20 1 16,0-1-16,-1-20 0,-20 20 0,-1-20 15,1 20-15,-1-21 0,-41 1 16,20-1-16,0 0 0,-21 1 0,1-22 16,20 0-16,0 0 0,1-21 15,20 0-15,1 0 0,-1 0 0,22 0 16,-22-21-16,43 21 0,-21-21 16,21 0-16,-22 0 0,22-1 15,21 1-15,0 0 16,0 0-16,0 0 15,0 0 1,21 21-16,0 0 0,-21-22 16,22 22-16,-1-21 0,0 21 15,0-21-15,0 21 0</inkml:trace>
  <inkml:trace contextRef="#ctx0" brushRef="#br0" timeOffset="1568.61">3302 1228 0,'-21'0'31,"21"-21"-15,0-1 0,0 1-16,21 0 0,0 21 15,0-21-15,0 21 0,1-21 16,-1 21-16,0 0 0,21-21 0,-21 21 16,1 0-16,20 0 15,-21 0-15,21 0 0,-20 0 0,20 21 16,-21 0-16,0 0 0,22-21 15,-22 21-15,0 0 0,0 22 16,0-22-16,0 0 0,1 0 0,-22 0 16,0 22-16,0-22 0,0 0 15,0 0-15,0 22 0,0-22 0,-22 0 16,1 0-16,0 0 0,0 0 16,0 1-16,0-1 0,21 0 0,-22-21 15,22-21 1,0 0-1,0-1-15,0 1 0,0-21 16,22 21-16,-22-22 0,21 22 0,0-21 16,21 21-16,-21-22 0,1 1 15,20 21-15,-21-21 0,21 20 0,-20-20 16,-1 21-16,0 0 0,21 0 16,-21-22-16,1 22 0,-1 21 15,0-21-15,0 21 47</inkml:trace>
  <inkml:trace contextRef="#ctx0" brushRef="#br0" timeOffset="2596.04">4995 1376 0,'0'-21'93</inkml:trace>
  <inkml:trace contextRef="#ctx0" brushRef="#br0" timeOffset="2788.93">5059 1355 0,'-21'0'47,"21"-21"-31</inkml:trace>
  <inkml:trace contextRef="#ctx0" brushRef="#br0" timeOffset="3320.62">5080 1291 0,'0'0'0,"0"-21"0,0 0 16,0 0-16,0 0 0,-21-1 15,0 1-15,-1-21 0,1 21 16,0 0-16,0-1 0,0 1 15,0 0-15,-22 0 0,22 0 0,0 21 16,0 0-16,0 0 0,-1 0 16,1 0-16,-21 0 0,21 21 15,-22 21-15,22-21 0,0 22 16,-21-1-16,21 22 0,-1-22 0,1 0 16,0 1-16,0-1 0,21 0 15,-21 1-15,21-1 0,0 0 0,0-21 16,0 22-16,21-22 0,0 0 15,0 0-15,22-21 0,-22 0 16,0 0-16,21 0 0,1 0 0,-1-21 16,0 0-16,1 0 0,-1 0 15,0-1-15,1-20 0,-1 21 0,0-21 16,-21-1-16,22 1 0,-22 21 16,0-22-16,0-20 0,0 21 15,-21 20-15,0-20 0,0 0 16,0 21-16,0-22 15,0 64 1,0 1-16,-21 20 0,0-21 16,21 21-16,-21 1 0,21-1 15,0 0-15,0-20 0,0 20 0,0-21 16,0 21-16,0-20 0,0-1 16,0 0-16,0 21 0,0-21 15,0 1-15,21-22 0,0 0 16,0 0-16,22 0 0,-22 0 15,0-22-15,21 1 16,1 0-16,-1 0 0,-21 0 0,22 0 16,-1-22-16,0 22 0,1-21 15</inkml:trace>
  <inkml:trace contextRef="#ctx0" brushRef="#br0" timeOffset="3888.3">5715 1185 0,'21'-21'16,"-42"42"-16,42-63 0,-21 21 0,0 0 15,-21 21 1,0 0-1,0 21-15,21 0 0,-22 21 16,1-20-16,21-1 0,-21 21 0,21 0 16,0-20-16,0 20 0,-21-21 15,21 0-15,0 22 0,0-22 16,0 0-16,0 0 0,0 0 16,0 0-16,21-21 0,0 0 15,0 0-15,1 0 16,20 0-16,-21-21 0,0 21 0,22-21 15,-22 0-15,21 0 0,-21-22 16,0 22-16,1 0 0,20-21 0,-21 21 16,-21-22-16,21 22 0,0 0 15,1 0-15,-22 0 0,0-1 0,0 1 16,21 21 0,-21 21-16,0 1 0,0-1 15,0 21-15,0-21 16,0 0-16,0 22 0,0-22 0,-21 0 15,21 21-15,0-20 0,0-1 16,0 21-16,0-21 0,0 0 0,21 1 16,0-1-16,21-21 15,-21 0-15,1 0 0,-1 0 0,21 0 16,0 0-16,1-21 0,-1-1 16,0 1-16,1 0 0,-22 0 0,21-21 15,-21 20-15,1-20 16,-22 21-16,0-21 0,0-1 0,0 1 15,0 0-15,-22 20 0,1-20 16,0 21-16,-21 0 0,21 0 0,-1-1 16,1 22-16,0 0 15,0 0-15,0 0 16,21 22-16,0-1 16,0 0-16,0 0 15,21-21-15,0 0 16,0 0-16</inkml:trace>
  <inkml:trace contextRef="#ctx0" brushRef="#br0" timeOffset="4452.58">7154 550 0,'0'0'0,"0"-21"0,0 0 15,0 0-15,-21 21 16,0 21-1,21 0-15,-21 0 0,0 22 16,21-1-16,0 0 0,0 22 16,-22-22-16,22 22 0,-21-1 0,21 1 15,-21-1-15,21-20 0,0 20 16,0-21-16,-21 1 0,21-1 16,0-21-16,0 22 0,0-22 15,-21 0-15,21 0 0,0 0 0,0 0 16,0-42 15,0 0-15,0 0-16,0 0 0,0-22 0,0 22 15,0-21-15,0 21 0,21-22 16,0 1-16,-21 21 0,21-21 16,22 20-16,-22-20 0,0 21 0,0 0 15,21 0-15,-20 21 0,-1 0 16,21 0-16,-21 0 0,0 0 0,1 0 15,-1 21-15,21 0 0,-21 0 16,-21 21-16,21-20 0,-21 20 16,0-21-16,0 21 0,0-20 0,0-1 15,0 21-15,-21-21 0,0 0 16,-21 22-16,-1-22 0,22 0 0,-21-21 16,0 21-16,20 0 0,-20-21 15,21 0-15,0 0 0,0 0 0,-1 0 16,1 0-16,0 0 0,0 0 15,0 0-15,21-21 0,0 0 16,0 0-16,0 0 16,21 0-16,0-1 15,21 1-15,-20 0 0</inkml:trace>
  <inkml:trace contextRef="#ctx0" brushRef="#br0" timeOffset="5004.43">8128 995 0,'0'0'15,"0"-21"-15,21 0 0,-21-1 0,0 1 16,0 0-16,0 0 0,0 0 0,0 0 16,-21 21-1,0 0-15,0 0 0,-1 0 16,1 0-16,0 0 0,0 0 15,-21 21-15,20 0 0,1 21 0,-21-21 16,21 22-16,-22-1 0,22 0 16,0 1-16,-21-1 0,21 0 15,-1 1-15,1-22 0,21 21 0,0-21 16,0 1-16,0 20 0,0-21 16,0 0-16,21-21 0,1 0 15,-1 0-15,0 0 0,21 0 0,-21 0 16,22 0-16,-22 0 0,21 0 15,-21-21-15,22 0 0,-22 0 16,21 0-16,-21-22 0,1 22 0,-1-21 16,0-1-16,0 1 0,-21 0 15,0-1-15,0 22 0,21-21 0,-21 21 16,0 0-16,0 42 31,0 0-31,0 0 0,0 21 16,-21 1-16,0-22 0,21 21 15,0 1-15,-21-22 0,21 21 0,-21-21 16,21 0-16,0 22 0,0-22 16,0 0-16,0 0 0,0 0 15,21-21 1,0 0-16,0 0 0,0 0 16,22 0-16,-22-21 0,0 0 0,21 21 15,-21-21-15,22 0 0</inkml:trace>
  <inkml:trace contextRef="#ctx0" brushRef="#br0" timeOffset="5285">8826 1037 0,'0'0'0,"22"-42"0,-1 21 0,-21 0 0,0-22 15,0 22-15,0 0 0,0 0 16,0 0-16,-21-1 16,-1 22-16,1 0 0,0 0 15,0 0-15,0 0 16,0 22-16,-1 20 0,1-21 15,0 21-15,0-20 0,0 20 0,0 0 16,-1 1-16,22-1 0,0 0 16,-21-21-16,21 22 0,-21-22 0,21 21 15,0-21-15,0 1 0,0-1 16,0 0-16,0 0 0,21-21 0,0 21 16,1-21-16,-1 21 0,0-21 15,0 0-15,21 0 0,-20 0 0,20 0 16,0 0-16,-21-21 15,22 0-15,-1 0 0,0 0 0</inkml:trace>
  <inkml:trace contextRef="#ctx0" brushRef="#br0" timeOffset="5984.55">9504 656 0,'0'0'0,"0"-42"0,0 21 0,0 0 15,0-1-15,0 1 0,0 0 16,0 0-16,-21 21 0,21-21 15,-22 21 1,1 21-16,21 0 0,-21 0 16,21 0-16,-21 1 0,21 20 15,-21 0-15,21 1 0,-21 20 16,21-21-16,0 22 0,-22-22 16,22 22-16,-21-22 0,21 0 0,-21 1 15,21-1-15,0 0 0,-21-20 0,21 20 16,-21-21-16,21 0 0,0 0 15,0 1-15,0-1 16,0-42 15,0-1-31,0 1 0,0 0 16,0 0-16,0 0 0,0-22 16,21 22-16,0-21 0,-21 0 15,21 20-15,0-20 0,1 0 0,-1 21 16,0-22-16,0 22 0,21 0 15,-20 0-15,-1 0 0,0-1 0,0 22 16,0 0-16,0 0 0,1 0 16,-1 0-16,0 0 0,-21 22 15,0-1 1,-21 0-16,0 0 0,-22 0 16,22 0-16,-21-21 0,21 22 15,-22-1-15,22-21 0,0 0 0,0 21 16,-22-21-16,22 0 15,0 0-15,21 21 32,0 0-32,0 0 15,21 1 1,0-1-16,1-21 0,-22 21 0,21 0 16,0 0-16,0-21 0,-21 21 15,21 1-15,0-22 0,-21 21 0,0 0 16,22-21-16,-1 21 0,-21 0 15,21-21-15,-21 21 16,21-21 0,0-21 15,0 0-15,1 0-16</inkml:trace>
  <inkml:trace contextRef="#ctx0" brushRef="#br0" timeOffset="6544.29">10541 868 0,'0'0'0,"0"-21"15,0 0-15,0-1 16,-21 22-16,0-21 0,-1 21 15,1 0-15,0 0 0,0 0 16,0 0-16,0 0 0,-22 0 16,22 21-16,0-21 0,0 22 15,-22-1-15,22 0 0,0 0 0,0 0 16,0-21-16,0 21 0,21 1 16,-22-1-16,22 0 0,0 0 15,0 0-15,22 0 16,-1-21-16,0 22 0,0-22 15,21 21-15,-20-21 0,-1 0 16,21 21-16,-21-21 0,0 0 0,22 0 16,-22 21-16,0-21 0,0 0 15,0 21-15,1-21 0,-22 21 16,21-21-16,-21 22 0,0-1 16,0 0-16,-21-21 15,-1 0-15,1 21 0,0-21 16,0 0-16,-21 21 0,20-21 0,1 0 15,-21 0-15,21 21 0,0-21 16,-1 0-16,1 0 0,0 0 0,0 0 16,0 0-1,0 0-15,-1 0 0,1 0 16,0 0 0,21-21 30,21 21-46,0 0 0,1-21 16</inkml:trace>
  <inkml:trace contextRef="#ctx0" brushRef="#br0" timeOffset="6799.98">10266 1291 0,'0'21'15,"-21"-21"126</inkml:trace>
  <inkml:trace contextRef="#ctx0" brushRef="#br0" timeOffset="8134.43">2646 1969 0,'-21'0'15,"42"0"-15,-64-22 0,22 22 0,0 0 0,0 0 16,0-21-1,0 21 1,42 0 31,21 0-31,-21 0-16,22 0 0,-1 0 0,0 0 15,22 0-15,-1 0 0,-20 0 16,20 0-16,1 0 0,-1 0 15,22 0-15,-1 0 0,1 0 16,0 0-16,-1 0 0,22 0 0,0 0 16,21 0-16,-21 0 0,21 0 15,21 0-15,0 0 0,22 0 0,-1 0 16,21 0-16,1 0 0,-1-21 16,22 21-16,-21 0 0,20 0 15,1 0-15,0 0 0,-1 0 0,1 0 16,-22 0-16,22 0 0,-21 0 15,-1 0-15,1 0 0,-1 0 0,-21 0 16,1 0-16,-1 0 0,0 0 16,-20 0-16,20 0 0,-21 0 15,-21 0-15,21 0 0,-21 0 0,0 0 16,0 0-16,0 0 0,-21 0 16,0 0-16,0 0 0,-22 0 0,-20 0 15,-1 0-15,1 0 0,-22 0 16,1 0-16,-22 0 0,0 0 0,0 0 15,0 0-15,0 0 16,1 0 0</inkml:trace>
  <inkml:trace contextRef="#ctx0" brushRef="#br0" timeOffset="8252.35">10647 1905 0,'0'-21'109,"-21"21"-109</inkml:trace>
  <inkml:trace contextRef="#ctx0" brushRef="#br0" timeOffset="11612.49">762 4191 0,'-21'0'31,"21"-21"-31,-21 21 16,-1 0-16,1 0 0,0 0 15,0 0-15,0 0 16,21 21 15,0 0-15,42-21-16,-21 0 0,22 21 0,20-21 15,1 22-15,-1-22 0,22 0 16,-1 0-16,22 0 0,-21 0 0,21 0 16,0 0-16,-22 0 0,1 0 15,0 0-15,-22 0 0,1 0 16,-1 0-16,-21 0 0,22 0 16,-43 0-16,21 0 0,-20 0 0,-1 0 15,-21-22 1,-21 22-1,-1-21-15,1 21 16,-21-21-16,21 21 0,0 0 16,-1-21-16,-20 21 0,21-21 0,0 21 15,-22 0-15,22-21 0,0 21 16,0 0-16,0 0 0,0 0 16,21-22-16,21 22 31,0 0-31,0 0 15,0 0-15,22 0 0,-22 0 16,0 22-16,21-22 0,-21 0 16,1 0-16,-1 0 0,0 0 0,0 21 15,0-21-15,0 0 16,-21 21-16,0 0 0,0 0 16,0 0-16,0 1 0,0-1 15,0 0-15,-21 0 0,-21 21 0,21-20 16,0-1-16,-22 0 0,1 0 15,0 21-15,20-20 0,-20-1 0,21 0 16,-21-21-16,20 21 0,1 0 16,0-21-16,0 0 0,21 21 0,0-42 47,0 0-47</inkml:trace>
  <inkml:trace contextRef="#ctx0" brushRef="#br0" timeOffset="12841.78">3196 3683 0,'0'0'15,"-21"21"1,21 0-16,-21 1 16,21-1-16,0 0 15,0 0-15,0 0 16,21-21 0,0 0-16,0 0 0,0 0 15,22 0-15,-22 0 16,21 0-16,1 0 0,-22-21 0,21 0 15,0 21-15,1-21 0,-1 0 16,-21-1-16,22 1 0,-22 0 0,0 0 16,-21 0-16,0 0 0,0-1 15,0 1-15,0 0 0,0 0 0,0 0 16,-21 21-16,0 0 0,-1 0 16,1 0-16,21 21 0,-21-21 0,0 21 15,21 21-15,-21 1 0,21-22 16,-21 21-16,21 22 0,0-22 15,-22 0-15,22 22 0,0-1 16,0-20-16,0 20 0,0 1 0,0-22 16,0 22-16,0-22 0,0 0 15,0 1-15,0-1 0,0-21 0,0 0 16,0 0-16,0 1 0,0-1 16,-21 0-16,0-21 0,0 0 0,0 0 15,0 0-15,-1 0 0,1-21 16,0 0-16,-21-1 0,21 1 0,-1-21 15,-20 21-15,21-22 0,0 22 16,0-21-16,-1 0 0,1 20 0,21 1 16,0 0-16,-21 21 0,0 0 15,0 0 1,21 21-16,0 0 0,0 1 16,0-1-16,0 21 0,0-21 0,0 22 15,21-22-15,0 0 0,0 21 16,0-21-16,1 1 0,-1-1 0,0 0 15,21 0-15,-21-21 0,22 0 16,20 0-16,-20 0 0,20 0 0,-21 0 16,22 0-16,-1 0 0,1-21 15,-1 0-15,-20-22 0,20 22 0,-20-21 16,-1 0-16,0-1 16,1 1-16,-22-22 0,0 22 0,21-21 15,-42-1-15,21 1 0,1 20 16,-22-20-16,21 20 0,-21 1 0,0 0 15,0 21-15,0-1 0,0 1 16,0 0-16,0 42 16,0 0-1,0 22-15,0-1 0,0 0 0,-21 1 16,21-1-16,-22 22 0,22-1 16,0 1-16,0-22 0,0 21 0,0-20 15,0-1-15,0 0 0,0 1 16,0-1-16,0-21 0,0 0 15,0 1-15,0-1 0,0 0 0,22-21 16,-1 0 0,0 0-16,0 0 0,0 0 0,-21-21 15,21 0-15,1-1 0,-1-20 16,-21 21-16</inkml:trace>
  <inkml:trace contextRef="#ctx0" brushRef="#br0" timeOffset="13012.46">4000 4085 0,'0'0'0,"-21"0"0,42 0 31,1 0-31,-1 0 16,21 0-16,-21-21 0,22 21 16,-22 0-16,21 0 0,0-21 15,1 21-15,-1-21 0,0 0 0,1 21 16,-1-22-16</inkml:trace>
  <inkml:trace contextRef="#ctx0" brushRef="#br0" timeOffset="14021.28">5440 3937 0,'0'0'16,"0"-63"0,0 41-1,0 44 1,0-1-1,0 0-15,0 0 0,0 0 0,0 22 16,0-1-16,0 0 0,-21 1 16,21-1-16,0 0 0,-22 1 0,22-1 15,0 0-15,0-21 0,0 22 16,0-22-16,0 0 0,0 0 16,22-21-1,-1 0-15,0 0 16,-21-21-16,21 0 0,0-21 0,0 20 15,1-20-15,-1 21 0,0-21 16,0-1-16,0 1 0,0 0 0,1-1 16,-1 1-16,0 21 15,-21 0-15,0-1 0,21 22 0,0 0 16,-21 22 0,0-1-16,0 21 0,0-21 15,21 22-15,-21-22 0,22 21 16,-22 0-16,0-20 0,21-1 0,0 21 15,0-21-15,-21 0 0,21 1 16,0-1-16,22-21 0,-22 21 0,0-21 16,21 0-16,-20 0 0,41 0 15,-42 0-15,22 0 0,-22-21 16,21 0-16,-21-1 0,0 1 0,22 0 16,-22-21-16,0-1 15,0 1-15,-21 0 0,21-1 0,1 1 16,-1-21-16,-21 20 15,0 22-15,0 0 0,21 0 0,-42 42 32,0 0-17,-1 21-15,22-20 0,-21 20 0,21 0 16,-21 1-16,21-1 0,0-21 16,0 21-16,0 1 0,0-22 0,0 21 15,0-21-15,0 1 16,0-1-16,21 0 0,0 0 0,22-21 15,-22 0-15,0 0 16,21 0-16,-20 0 0,20 0 0,0-21 16,-21 0-16,22 0 0,-1-1 0,-21 1 15,22 0-15,-22-21 0,0-1 16,0 1-16,0 0 0,0-1 0,1 22 16,-1-21-16,-21 21 0,21 0 15,-21-1-15,0 44 16,0-1-1,0 21-15,-21-21 0,0 22 0,21-22 16,-22 21-16,22-21 0,0 22 16,0-22-16,0 0 0,0 0 15,0 0-15,0 0 0,0 1 0,0-1 16,0 0 0,0-42 15,0 0-31,22-1 0,-1 1 0</inkml:trace>
  <inkml:trace contextRef="#ctx0" brushRef="#br0" timeOffset="14341.84">7070 3747 0,'0'0'0,"-22"0"0,1 0 0,0 0 15,0 0-15,0 21 0,21 0 16,21-21 15,0 0-31,0 0 0,0 0 16,1 0-16,-1 0 0,-21-21 15,0 0 1,0-1-16,0 1 0,-21 0 16,-1 21-1,1 0-15,0 0 0,0 0 16,0 0-16,0 21 15,-1 0-15,22 1 16,0-1-16,0 0 0,0 0 0,0 0 16,0 0-16,22 1 15,-1-22-15,0 0 0,0 0 16,0 0-16</inkml:trace>
  <inkml:trace contextRef="#ctx0" brushRef="#br0" timeOffset="14932.76">7641 3747 0,'21'-85'31,"-21"64"-31,0 0 0,-21 21 47,21 21-47,-21 0 0,0 0 0,21 21 16,-21-20-16,-1 20 0,1 0 15,0 1-15,0 20 0,0-21 0,21 1 16,-21 20-16,-1-20 0,22-1 16,-21 21-16,21-41 0,0 20 0,0 0 15,0-21-15,0 1 0,0-1 16,0 0-16,21 0 0,1 0 16,-1 0-16,0-21 0,21 0 15,-21 0-15,1 0 0,20 0 16,-21 0-16,21-21 0,1 0 0,-1 0 15,0-21-15,1 20 0,-1-20 16,0 0-16,-20-22 0,20 1 0,0 20 16,-21-20-16,1-1 0,20 1 15,-21-1-15,0 22 0,0-21 0,-21 20 16,0 1-16,0 21 0,0-22 16,0 22-16,-21 42 15,21 1 1,-21 20-16,0-21 0,0 21 15,0 1-15,-1 20 0,1 43 16,0-64-16,21 22 16,-21-22-16,21 1 0,0-1 0,0 0 15,0 1-15,0-22 0,0 0 16,0 0-16,0 0 0,21 0 0,0 1 16,0-22-16,1 0 0,-1 21 15,0-21-15,0 0 0,0 0 16,0 0-16,-21-21 0,22-1 0,-1 22 15,0-21-15,0 0 0,0 0 16,-21 0-16,0 0 0,21 21 0,-21-22 16</inkml:trace>
  <inkml:trace contextRef="#ctx0" brushRef="#br0" timeOffset="15128.85">8318 4191 0,'-21'0'16,"0"21"-16,21-42 109</inkml:trace>
  <inkml:trace contextRef="#ctx0" brushRef="#br0" timeOffset="17464.82">10054 3683 0,'0'0'0,"21"0"0,0 0 16,1 0 0,-1 0-16,0 0 0,0 0 15,0-21-15,0 0 0,1 0 16,20 21-16,-21-22 0,43-20 15,-43 21-15,21 0 0,-21 0 16,0-1-16,1 1 0,-22 0 16,0 0-16,0 0 0,0 0 15,-43 21-15,22 0 0,-21-22 0,-1 22 16,1 0-16,-21 0 0,20 0 16,-20 22-16,-1-1 0,22-21 15,-22 21-15,22 0 0,-21 0 0,20 0 16,22 1-16,-21-1 0,21 0 15,21 0-15,0 0 0,0 0 0,0 1 16,21-1-16,0 0 0,0 0 16,0-21-16,22 21 0,-22 0 0,21-21 15,0 22-15,1-1 16,-1 0-16,0 0 0,1-21 0,-22 21 0,21 0 16,1 1-16,-22-1 0,0 0 15,21 0-15,-21 0 0,1 0 16,-22 1-16,21-1 0,-21 21 0,0-21 15,0 0-15,0 1 0,0-1 16,-21 0-16,-1 0 0,1 0 0,-21 0 16,21 1-16,-43-1 0,22 0 15,0-21-15,-22 21 0,22-21 0,-22 0 16,1 0-16,-1 0 0,22 0 16,-22 0-16,22-21 0,0 0 0,21 21 15,-22-21-15,22-22 0,0 22 0,0 0 16,0-21-16,21-1 0,0 22 15,0-21-15,0 21 0,0-1 0,0 1 16,0 0-16,0 0 16,21 21-16,0 0 15,0 21-15,0 0 16,-21 0-16,21 1 0,1 20 0,-1 0 16,-21-21-16,21 22 0,0-1 15,0-21-15,0 22 0,1-22 0,-1 21 16,21-21-16,-21 0 0,22 1 0,-1-22 15,0 21-15,1-21 16,-1 0-16,0 0 0,22 0 0,-22 0 0,22 0 16,-22-21-16,21-1 0,-20 1 15,20 0-15,-20 0 0,-1 0 0,0-22 16,1 22-16,-1-21 0,-21 0 16,0-1-16,0 22 0,1-21 15,-22-1-15,21 22 0,-21 0 0,0 0 16,0 0-16,0 0 0,0 42 31,0 0-31,-21 0 16,-1 0-16,22 0 0,0 22 0,0-1 15,0 0-15,-21-20 0,21 20 16,0 0-16,0-21 0,0 1 0,0 20 16,21-21-16,1 0 0,-1 0 15,0-21-15,21 0 16,-21 0-16,22 0 0,-22 0 0,21 0 15,1 0-15,-1-21 0,-21 0 16,21 0-16,1 0 0,-1 0 0,-21-22 16,0 1-16,22 21 0,-22-22 0,0 1 15,-21 0-15,21-1 0,0 22 16,-21 0-16,0 0 0,0 0 0,0 0 16,0 42 15,0 0-31,0 0 15,0 0-15,-21 0 0,21 22 0,0-22 16,0 21-16,0-21 0,0 1 0,0 20 16,0-21-16,0 0 15,0 0-15,0 1 0,21-22 0,1 21 16,-1-21-16,0 0 16,0 0-16,21 0 0,-20 0 0,-1 0 15,21 0-15,-21-21 0,22-1 0,-1 1 16,-21 0-16,21 0 0,1 0 15,-22-22-15,0 22 0,0-21 0,0 21 16,1-22-16,-1 22 0,-21 0 16,21-21-16,-21 21 0,0-1 0,0 1 15,0 0-15,0 0 16,0 42 62,0 0-62,0 0 15,0 1-31,0-1 16,0 0-1,0 0-15,-21 21 0,21-20 16,0-1-16,-21 21 0,21 0 0,0 1 15,0-1-15,-22 0 0,22 1 16,0 20-16,0-20 0,0-1 0,0 21 16,0 1-16,0-22 0,-21 22 15,21-1-15,-21 22 0,0-22 0,21 22 16,-21-21-16,0-1 0,-1 1 0,22-1 16,-21-21-16,0 22 0,21-22 15,0 1-15,-21-22 0,21 0 0,0 0 16,-21 0-16,21 0 0,0-42 31,21 0-31,0 0 0,0 0 16,0-22-16,1 1 15,-1 0-15,0-1 0,0-20 0,0-1 16,22 1-16</inkml:trace>
  <inkml:trace contextRef="#ctx0" brushRef="#br0" timeOffset="17776.32">11917 4106 0,'-21'-21'0,"42"42"0,-42-84 0,21 21 16,-22 20-16,22 1 0,0 0 16,0 0-16,22 0 0,-1 0 0,0-1 15,21 22-15,-21-21 0,22 21 16,20-21-16,-20 21 0,-1 0 0,21 0 16,-20 0-16,-1 0 0,0 21 15,1 0-15,-1 1 0,-21-1 16,0 0-16,-21 0 0,0 0 0,0 0 15,0 1-15,-21-1 0,0 21 16,-21-21-16,-1 0 0,1 1 0,-21-1 16,20 0-16,-20-21 0,20 21 15,1-21-15,21 21 0,-21-21 0,20 0 16,22 21 0,22-21-1,20 0-15,-21 0 0,21-21 16,22 21-16,-22-21 0,1 0 15,20 0-15</inkml:trace>
  <inkml:trace contextRef="#ctx0" brushRef="#br0" timeOffset="18096.95">12890 3874 0,'0'-43'0,"0"22"16,0 0-16,-21 21 15,21 21 1,-21-21-16,21 21 15,-21 22-15,21-22 0,0 21 16,0 0-16,-21 1 0,21 20 16,-21 1-16,-1-1 0,22 1 0,-21-1 15,0 1-15,0-1 0,0 1 16,0 20-16,-1-20 0,1 21 0,0-22 16,0 22-16,0-22 0,0 22 15,-1-22-15,1-20 0,0 20 0,21-42 16,-21 22-16,21-1 0,0-21 0,0 0 15,21-21 1,0 0-16,0-21 16,1 0-16,-1-21 0,0 21 0,0-22 15,0-20-15,0-1 0,22 1 16,-22-1-16,0-20 0</inkml:trace>
  <inkml:trace contextRef="#ctx0" brushRef="#br0" timeOffset="18405.22">12806 4255 0,'0'-85'0,"0"170"0,0-234 0,0 86 0,0 21 15,0-1-15,0 1 0,0 0 16,0 20-16,0-20 0,0 21 0,0 0 16,21 0-16,0-1 0,0 1 0,22 0 15,-1 21-15,0-21 0,1 0 16,-1 21-16,21 0 0,-20 0 0,20 0 16,-20 0-16,-1 0 0,21 21 15,-41 0-15,20 0 0,-21 0 16,21 1-16,-42-1 0,0 21 15,0-21-15,0 22 0,-21-22 0,0 21 16,0-21-16,-21 0 0,-1 22 0,-20-22 16,20 0-16,1 0 0,-21-21 15,20 21-15,1 1 0,0-22 0,20 0 16,-20 0-16,21 21 16,42-21-1,0 0-15,0-21 16,1-1-16,20 22 0,0-21 0,1 0 15,-1 0-15</inkml:trace>
  <inkml:trace contextRef="#ctx0" brushRef="#br0" timeOffset="18820.66">13970 3704 0,'0'0'0,"0"-42"31,-21 42-31,0 0 0,-1 0 0,1 0 16,-21 0-16,21 21 0,0 0 15,-22 0-15,22 1 0,-21-1 0,21 21 16,-1 0-16,-20 1 0,21-1 16,0 0-16,21 1 0,0-1 0,0 0 15,0 1-15,0-1 0,0-21 0,0 22 16,42-22-16,-21 0 0,0-21 16,22 21-16,-1-21 0,-21 0 15,22 0-15,20 0 0,-21-21 16,1 21-16,-1-21 0,0 0 0,1-22 15,-22 1-15,21 0 0,-21-1 16,1 1-16,-1 0 0,-21-1 0,0 1 16,0 0-16,0-1 0,0 1 0,-43 21 15,22 0-15,-21-1 0,0 1 16,-1 21-16,1 0 0,0 0 0,-1 0 16,22 0-16,-21 21 0,-1 1 15,22-22-15,0 21 0,0 0 0,0 0 16,21 21-16,0-20 15,0-1-15,0 0 0,0 0 0,0 0 16,21 0-16,0-21 0,0 22 0,22-1 16,-22-21-16,21 0 0,-21 0 15</inkml:trace>
  <inkml:trace contextRef="#ctx0" brushRef="#br0" timeOffset="19241.02">14457 3852 0,'0'0'0,"-21"-21"0,-64-21 32,64 21-32,21 0 0,0-1 15,0 1-15,21 21 16,0-21-16,0 21 0,22 0 16,-22 0-16,21 0 0,0 0 0,1 0 15,-1 0-15,0 0 0,1 0 16,-1 0-16,-21 21 0,22 0 0,-1 1 15,-21-1-15,0 0 0,0 0 16,1 21-16,-22-20 0,0-1 0,0 21 16,0-21-16,0 0 0,-22 22 0,1-22 15,0 0-15,0 0 0,0 0 16,0-21-16,-1 22 0,1-22 16,0 0-1,0 0-15,21-22 0,0 1 16,0 0-16,0 0 15,0-21-15,0 20 0,0 1 0,21-21 16,0 21-16,-21-22 0,21 1 16,1 21-16,-1-21 0,0 20 0,0 1 15,0 0-15,0 0 0,1 0 0,-1 0 16,21-1-16,-21 22 0,0-21 16,22 0-16,-1 21 0,-21-21 0</inkml:trace>
  <inkml:trace contextRef="#ctx0" brushRef="#br0" timeOffset="19521.89">15748 3154 0,'0'0'0,"0"-21"0,0 0 0,0-1 16,0 1-16,-21 21 16,0 0-1,-1 0-15,22 21 0,-21 22 0,0-22 16,0 21-16,0 22 0,0-22 15,-1 22-15,1-1 0,0-21 0,0 22 16,0-1-16,0-20 0,-1-1 16,1 0-16,0 1 0,0-1 15,21 0-15,-21 1 0,21-22 0,0 21 16,0-21-16,0 1 0,0-1 16,0 0-16,0 0 0,21-21 0,0 0 15,0 0-15,0-21 16,-21 0-16,22 0 0,-22-1 0</inkml:trace>
  <inkml:trace contextRef="#ctx0" brushRef="#br0" timeOffset="19708.78">15409 3620 0,'0'0'16,"-21"0"-16,0 0 0,0 0 0,0-22 16,42 22 15,0 0-31,21 0 15,-21 0-15,1 0 0,-1 0 16,0 0-16,0 0 0,0-21 0,0 21 16,1-21-16,-22 0 0,0 0 15,0 0-15</inkml:trace>
  <inkml:trace contextRef="#ctx0" brushRef="#br0" timeOffset="21518.37">17886 3196 0,'0'0'0,"21"-21"16,0-64 0,-21 64-16,0 0 0,0 0 15,-21 21 1,0 0-16,0 0 0,-1 0 0,-20 0 15,0 21-15,-1 21 0,1-20 0,0 20 16,-1 21-16,1-20 0,0 20 16,-1 1-16,-20-1 0,21 1 0,-1-1 15,1 1-15,0-22 0,-1 22 16,22-1-16,0-21 0,21 1 0,0 20 16,0-20-16,0-1 15,42 0-15,-21-21 0,22 1 0,20-1 16,-20 0-16,20 0 0,1-21 15,20 0-15,-20 0 0,-1 0 0,1-21 16,20 0-16,-20 0 0,-1-22 16,22 22-16,-21-21 0,-1-1 0,1 1 15,-1 0-15,-21-22 0,22 22 16,-22-22-16,-21 1 0,1-22 0,-1 22 16,-21-22-16,0 0 0,0 22 15,-21-1-15,-22 1 0,22 21 16,-42-1-16,20 1 0,-20 21 0,-1-22 15,1 43-15,-1 0 0,1 0 16,-22 0-16,22 22 0,-1-1 16,-21 0-16,22 42 0,-1-20 0,1 20 15,-1 22-15,22-22 0,0 22 16,21-21-16,-1-1 0,22 1 0,0-1 16,22-21-16,-1 22 0,21-22 15,0 1-15,1-1 0,20 0 0,1 1 16,-1-22-16,1 0 0,-1 0 15,1 0-15,-1-21 0,1 0 0,20 0 16,-20 0-16,21-21 0,-22 0 16,22 0-16,-22 0 0,1-22 0,-1 22 15,1-21-15,-22-1 0,0 1 16,1 21-16,-1-21 0,-21-1 16,0 22-16,1 0 0,-1 0 0,-21 0 15,0 42 1,0 0-16,-21 0 0,-1 0 15,1 22-15,0-22 0,-21 21 16,21 0-16,-1-20 0,1 20 0,0-21 16,21 21-16,-21-20 0,21-1 15,-21 0-15,21 0 0,0 0 0,0 0 16,21-42 15,-21 0-15,21 0-16,0 0 0,0-22 0,1 22 15,-1 0-15,21-21 0,-21 21 16,0-22-16,1 22 0,-1 0 0,21 0 16,-42 0-16,21-1 0,0 22 15,-21 22 1,0-1-16,0 0 0,0 0 16,0 0-16,0 0 0,0 22 15,0-22-15,0 21 0,0-21 16,0 1-16,22 20 0,-1-21 0,0 0 15,0 0-15,0 1 0,0-22 0,22 0 16,-1 21-16,0-21 0,1 0 16,-1 0-16,0 0 0,1-21 0,-1-1 15,0 1-15,1-21 0,-1 21 16,0-22-16,1 1 0,-1 0 0,0-22 16,1 22-16,-1-22 0,-21-20 15,22 20-15,-1 1 0,0-22 16,-21 22-16,1-1 0,20 1 0,-42 20 15,21 1-15,-21 21 0,0 0 16,0 42 0,-21 0-16,0 21 0,0 1 15,-1 20-15,1 1 0,-21-1 16,21 1-16,0-22 0,-1 21 0,1 1 16,0-22-16,21 22 0,0-22 15,0 22-15,0-22 0,0 0 0,0 1 16,21-1-16,0 0 0,1 1 15,-1-22-15,21 0 0,-21 0 0,0-21 16,22 0-16,-22 0 0,21 0 16,-21 0-16,1 0 0,20 0 0,-21-21 15,21-21-15,-20 20 0,20-20 16,-21 0-16,0 21 0,22-22 16,-22 1-16,0 21 0,-21 0 0,21-1 15,-42 44 16,0-1-31,0 0 0,-1 21 0,1-21 16,21 22-16,-21-22 0,21 21 16,0 1-16,0-22 0,0 0 0,0 0 15,0 0-15,21 0 0,0 1 16,1-22-16,20 0 0,0 0 0,22 0 16,-22 0-16,22 0 0,-22 0 0,21-22 15,-20 1-15,-1 0 16,0 0-16,1-21 0,-22-1 0,21-20 15,-21 20-15,1 1 0,-1 0 16,0-1-16,-21 1 0,0 21 0,0 0 16,0 0-16,0-1 0,0 44 15,0-1-15,0 0 16,-21 21-16,0 1 0,-1-1 16,1 21-16,0 1 0,-21-1 0,21 22 15,-1-21-15,-20-1 0,21 1 16,-21-1-16,20-21 0,1 22 0,0-22 15,0 22-15,0-1 0,-22-20 16,22-1-16,0 0 0,0 1 0,0-1 16,-22-21-16,22 0 0,0 0 0,0 1 15,0-1-15,0-21 16,-22 0-16,22 0 0,-21 0 0,21 0 16,-22-21-16,1-1 0,0 1 15,-1 0-15,1 0 0,-22-21 16,22 20-16,-21-20 0,20 21 0</inkml:trace>
  <inkml:trace contextRef="#ctx0" brushRef="#br0" timeOffset="22628.23">3598 6244 0,'0'0'15,"0"21"-15,21-21 16,1 0-16,20 0 0,0-21 16,1 0-16,-1 21 15,0-21-15,22-21 0,-22 20 0,22 1 16,-22-21-16,21 21 0,-20-22 16,-1 22-16,0-21 0,1 0 0,-1-1 15,-21 1-15,0 0 0,1-1 16,-22 1-16,0 0 0,0-1 0,0 22 15,-22-21-15,1 21 0,-21-1 16,21 22-16,0 0 0,-1 0 0,-20 64 16,0-1-16,21 1 15,-1 21-15,-20-1 0,21 1 0,0 21 16,-22 21-16,1-21 0,0 21 16,21 21-16,-22-21 0,1 21 15,0 0-15,-1 0 0,1 0 16,21 1-16,0 20 0,-1 0 0,22-21 15,-21 22-15,21-22 0,0 0 0,0 0 16,0-21-16,0 0 0,21-21 16,1 0-16,-1-21 0,21-1 0,-21-20 15,0-22-15,22 0 0,-22 1 0,21-22 16,-21-21-16,22 0 0,-1-21 16,0 0-16,1-22 0,-1 1 0,0-43 15,22 22-15,-22-22 0,22-21 16,-22 0-16,22 1 0,-22-1 15,0-21-15,-21 0 0,1 0 0,-22 0 16,0 0-16,0 0 0,-43 21 16,1 0-16,0-21 0,-22 42 0,1 1 15,-22-1-15,21 22 0,1-1 0,-22 22 16,22-1-16,-22 1 0,22 21 16,-1 0-16,22 0 0,-1-1 0,1 22 15,21 0-15,42-21 16,21 21-16,1 0 15,-1-21-15,22 21 0,-22-21 16,43 0-16,-22 0 0,1-1 0,20-20 16,1 21-16,0-21 15,-1-1-15,-20 22 0,-1-21 0,1-1 0,-22 1 16,0 21-16,-20 0 16,-22 0-16,0-1 0,0 1 0,-22 21 15,1 0-15,21 21 16,-21 1-16,0-22 0,0 42 15,0-21-15,21 0 0,0 0 0,0 22 16,0-22-16,0 0 0,0 0 16,0 22-16,0-22 0,0 0 0,0 0 15,0 0-15,21-21 32,0 0-32,0-21 15,-21 0-15,21 0 0,0 0 0</inkml:trace>
  <inkml:trace contextRef="#ctx0" brushRef="#br0" timeOffset="22789.83">4847 6202 0,'0'0'0,"0"-21"0,0 0 0,0-1 15,-21 22 1,0 0-16,21 22 16,0-1-1,21-21-15,0 21 0,0 0 16,0-21-16,22 21 0,-22-21 0,21 21 15,-21-21-15,1 0 0,20 0 16</inkml:trace>
  <inkml:trace contextRef="#ctx0" brushRef="#br0" timeOffset="23579.82">5228 6435 0,'0'0'0,"0"42"0,0-21 16,0 22-16,0-1 0,0-21 0,0 21 15,0-20-15,0-1 0,0 0 16,0 0-16,-21 0 0,21 0 0,0-42 47,21 21-47,-21-21 0,21 0 15,0 0-15,1-22 0,-1 22 16,0-21-16,0 21 0,0-22 0,22 1 16,-22 21-16,21-21 0,-21 42 15,22-22-15,-22 22 0,0 0 0,0 0 16,0 0-16,-21 22 0,0-1 0,21 21 15,-21-21-15,22 22 0,-22-22 16,0 21-16,0 0 0,21-20 0,0 20 16,0-21-16,0 21 0,0-20 15,1-1-15,20 0 0,-21-21 0,21 0 16,1 21-16,20-21 0,-20 0 0,20 0 16,-21-21-16,22 21 15,-22-21-15,22 0 0,-1-1 0,-20 1 16,20 0-16,-21-21 0,22 21 15,-43-22-15,21 1 0,-20 0 0,-22-1 16,0-20-16,0 20 0,0 1 0,0 0 16,-43-1-16,22 22 0,-21 0 15,21 0-15,-22 0 0,1 21 0,0 0 16,-1 0-16,1 21 0,0 0 16,-1 0-16,1 0 0,21 22 0,-22-1 15,1 0-15,21 22 0,0-22 16,0 1-16,21 20 0,0-21 15,0 1-15,0-22 0,0 21 0,21-21 16,0 1-16,0-1 0,0 0 16,22-21-16,-22 0 0,21 0 0,-21 0 15,22 0-15,-1 0 0,0-21 16,-21 0-16,22-22 0,-1 22 0,0-21 16,1-1-16,-22-20 0,21 21 0,-21-22 15,1 1-15,20-1 0,-21 1 16,0-22-16,-21 21 0,21 1 0,-21-22 15,22 22-15,-22-1 0,0 22 16,0-22-16,21 22 0,-21 21 0,21 0 16,-21 0-16,0 42 15,0 21-15,0-21 16,0 43-16,0-22 0,0 22 16,0-1-16,0 1 0,0-22 0,0 21 15,0 1-15,0-1 0,0 1 16,0-1-16,0-20 0,0 20 0,0-20 15,0-22-15,0 21 0,0-21 0,0 0 16,21 1-16,0-1 0,0-21 16,1 0-16,-1 0 0,0 0 0,0-21 15,21-1-15,1 1 0</inkml:trace>
  <inkml:trace contextRef="#ctx0" brushRef="#br0" timeOffset="25949.18">7535 6117 0,'0'0'0,"0"-42"15,21 21-15,-21-22 16,0 22-16,22 21 0,-22-21 16,21 21-16,0 0 0,0-21 0,0 0 15,0 21-15,1-21 0,-1 21 16,0-22-16,21 1 0,-21 21 0,1-21 16,-1 21-1,-42 0 1,-1 0-16,1 0 0,-21 0 15,0 21-15,-1 0 0,22 1 16,-21 20-16,-1-21 0,22 0 0,-21 0 16,21 22-16,0-22 0,21 21 15,0-21-15,0 1 0,0-1 0,0 0 16,0 0-16,0 0 0,21-21 16,0 21-16,21 1 0,-21-22 0,1 0 15,20 0-15,-21 0 0,21 0 0,1 0 16,-22 0-16,21 0 0,1 0 15,-22-22-15,0 22 0,0 0 0,-21-21 16,-21 21 0,-21 0-16,20 0 15,-20 21-15,0 1 0,-1-1 0,1 0 16,21 0-16,-21 21 0,-1 1 16,1-1-16,21 0 0,-22 1 0,22-1 15,0 0-15,21 1 0,0-1 16,0-21-16,0 0 0,0 22 0,42-22 15,-20 0-15,-1-21 16,21 0-16,0 0 0,22 0 0,-22 0 16,22 0-16,-1-21 0,1 0 0,-1 0 15,1-1-15,-1-20 0,-20 21 16,20-21-16,1-1 0,-22-20 16,0-1-16,1 22 0,-1-22 0,0 1 15,1-22-15,-22 22 0,0-1 16,21-20-16,-42 20 0,21-21 0,-21 22 15,0 21-15,0-22 0,0 43 16,0 0-16,0 0 0,-21 21 16,0 21-16,0 0 0,0 21 15,0 1-15,-22 20 0,22-21 0,-21 22 16,21-1-16,-1-20 0,-20 20 0,21-20 16,21 20-16,-21-21 0,21 22 15,0-22-15,0 22 0,0-22 0,0-21 16,0 22-16,21-1 15,0-21-15,0 0 0,22 0 0,-1 1 16,-21-22-16,21 0 0,22 0 0,-22 0 16,1 0-16,-1 0 0,21 0 15,-20-22-15,-1 1 0,22 0 0,-22-21 16,0 21-16,-21-22 0,22 22 16,-1-21-16,-21-1 0,0 1 0,1 0 15,-1 21-15,-21-22 0,0 22 0,0 0 16,-21 21-16,-22 0 15,22 0-15,0 0 0,0 0 0,-22 21 16,22 0-16,0 0 0,21 1 0,0 20 16,0 0-16,0-21 0,0 22 15,0-1-15,0-21 0,0 22 16,21-22-16,-21 0 0,43 0 0,-22 0 16,0-21-16,21 21 0,1-21 15,147 0 1,-148 0-16,1-21 15,-22 21-15,0-21 0,21-21 0,-20 21 16,-1-1-16,0-20 0,0 0 0,0-1 16,-21 22-16,21-21 0,-21 0 15,22 20-15,-22 1 0,0 0 0,0 0 16,0 0-16,0 42 31,-22 0-31,1 0 0,21 22 0,-21-22 16,21 21-16,-21-21 0,0 22 15,21-22-15,0 21 0,0 0 0,-21-20 16,21-1-16,0 0 0,0 0 0,-22 0 16,22 0-1,0-42 1,22 0 0,-22 0-16,21 0 0,0-22 15,-21 22-15,21-21 0,0 21 0,22-22 0,-22 1 16,21 21-16,0-21 15,1 20-15,-1-20 0,0 21 0,1 21 16,-1-21-16,-21 21 0,0 0 0,1 0 16,-1 21-1,-21 0-15,0 0 0,0 22 0,0-22 16,0 21-16,0-21 0,0 22 16,0-22-16,0 21 0,0-21 0,0 22 15,0-22-15,0 0 0,0 0 0,21 0 16,0 0-1,0-21-15,0 0 0,1 0 16,-1 0-16,0-21 0,0 0 16,-21 0-16,21 0 0,0 0 15,1-1-15,-1-20 0,0 21 0,0-21 16,0-1-16,22 22 0,-22-21 16,21-1-16,0 22 0,-20-21 0,20 21 15,-21 0-15,0 21 0,0 0 0,-21 21 31,0 0-31,0 0 16,0 0-16,0 22 0,0-22 16,0 0-16,0 21 0,0-21 0,0 22 15,0-22-15,0 0 0,0 21 0,22-20 16,-1-1-16,0 0 16,0-21-16,21 21 0,1-21 0,-1 21 15,0-21-15,1 0 0,-1 0 0,0 0 16,1-21-16,-1 0 0,0 21 15,1-21-15,-1-22 0,-21 22 0,22 0 16,-22-21-16,21-1 0,-21 22 16,0-21-16,-21 21 0,0-22 0,0 22 15,0 0-15,-21 21 0,0 0 16,0 0-16,0 0 0,-22 21 16,22 0-16,0 22 0,0-22 15,0 21-15,0-21 0,-1 22 0,22-1 16,0-21-16,0 22 0,0-22 15,0 0-15,22 0 0,-1 0 0,0 0 16,0 1-16,21-22 0,-20 0 16,20 0-16,-21 0 0,21 0 0,1 0 15,-22 0-15,21 0 0,-21-22 0,22 1 16,-22 0-16,0 0 0,21-21 16,-20-1-16,-1 22 0,0-21 15,0-1-15,0 1 0,0 21 0,1 0 16,-1 0-16,-21-1 0,0 44 15,0-1 1,-21 0-16,21 21 16,0-21-16,-22 22 0,1-1 0,21-21 15,-21 22-15,21-22 0,0 0 16,0 21-16,0-21 0,0 1 16,21-22-1,0 0-15,1 0 0,-1 0 16,0-22-16,0 1 0,0 0 15,0 0-15,1 0 0,-1-22 16,0 22-16,0-21 0,21 0 0,-20 20 16,-1-20-16,21 21 0,-21 0 15,0 0-15,1 21 0,-1 0 0,0 0 16,-21 21 0,0 21-16,0-21 0,-21 22 15,21-22-15,-21 21 0,21-21 16,0 22-16,0-22 0,0 21 0,0-21 15,0 0-15,0 1 0,21-1 16,0-21-16,0 0 0,0 0 16,0 0-16,1 0 0,-1 0 0,21-21 15,-21-1-15,0 1 0,1 0 16,20 0-16,-21-21 0,0-1 0,22 1 16,-22 0-16,21-22 0,0 1 15,-20-1-15,20 1 0,0-1 16,-21 1-16,22-22 0,-22 21 0,0-20 15,0 20-15,-21 22 0,0 0 16,0 20-16,0-20 0,-21 42 16,0 0-16,0 21 15,0 22-15,-1-1 0,1 0 0,0 1 16,0 20-16,0 1 0,0-1 16,21 1-16,0-22 0,-22 21 0,22 1 15,-21-22-15,21 22 0,0-22 0,0 0 16,0 1-16,0-1 0,0-21 15,0 22-15,0-22 0,21-21 16,1 0-16,-1 0 16,0 0-16,21-21 0,-21-1 15,1-20-15</inkml:trace>
  <inkml:trace contextRef="#ctx0" brushRef="#br0" timeOffset="26122.03">12679 6033 0,'0'0'0,"-43"0"0,-20 0 16,21 42 0,42-21-16,21-21 15,0 21-15,21-21 0,-21 0 0,22 0 16,-22 0-16,21 0 0,1 0 16,20 0-16,-21 0 0,-20-21 0,20 0 15</inkml:trace>
  <inkml:trace contextRef="#ctx0" brushRef="#br0" timeOffset="26874.47">14499 5821 0,'21'-42'16,"0"42"-16,-21-22 0,22 22 0,-1-21 15,-21 0-15,0 0 16,0 0-16,-21 21 16,-22-21-16,1 21 15,0 0-15,-1 0 0,-20 21 0,-1 0 16,22 0-16,-22 0 0,22 0 16,0 22-16,21-22 0,-22 21 0,22-21 15,21 22-15,0-22 0,0 0 16,0 0-16,0 0 0,21 1 0,22-1 15,-1-21-15,0 21 0,1-21 0,20 21 16,1-21-16,-22 0 0,21 0 16,1 0-16,-1 21 0,-20-21 0,-1 0 15,-21 0-15,0 0 0,1 0 16,-44 0 0,-20 0-16,0 0 0,-1 0 15,-20 0-15,-1 0 0,1 21 16,-22-21-16,43 22 0,-22-22 0,22 0 15,0 21-15,21-21 0,-22 0 0,43 21 16,21 0 0,1-21-16,20 0 15,0 0-15,1 0 0,20 0 16,1 0-16,-22 0 0,21 0 0,1 0 16,-1 0-16,-20 0 0,-1 0 0,0 21 15,1 0-15,-22 1 0,-21-1 16,0 21-16,0 0 0,0 1 0,-21-1 15,-22 22-15,1-22 16,0 21-16,-22 1 0,1-1 0,-1 1 16,1-22-16,-22 22 0,43-22 0,-22 22 15,22-22-15,0 0 0,-1-21 16,22 1-16,0-1 0,42-21 16,21-21-16,1-1 0,20 1 15,-20-21-15</inkml:trace>
  <inkml:trace contextRef="#ctx0" brushRef="#br0" timeOffset="27832.35">16468 6287 0,'0'0'0,"-22"42"32,44-42-32,-1 0 0,0-21 15,21 21-15,1-21 0,20-1 16,-21 1-16,22 0 0,-1-21 0,22 21 15,-21-22-15,-1 1 0,22 0 16,-22-1-16,1-20 0,-22-1 0,0 1 16,1-1-16,-1 1 0,-21-1 15,0 1-15,-21 20 0,0-20 0,0 21 16,-21-22-16,0 22 0,-21 21 16,21-1-16,-22 1 0,1 21 0,0 0 15,-22 21-15,22 1 0,-22 20 16,22 21-16,-22 22 0,1 0 0,-1 21 15,22-1-15,-21 1 0,-1 21 16,22 21-16,-1-21 0,1 22 16,0-1-16,-1 0 0,1 0 0,21 21 15,-21-20-15,20-1 0,-20 21 0,21-21 16,-21 0-16,-1 1 0,-41 147 16,62-169-16,-20 0 0,21 0 15,0-21-15,0 0 0,-1-22 0,22 1 16,0-22-16,0 1 0,0-22 15,0 1-15,0-22 0,0 0 0,22 0 16,-1-21-16,0 0 0,21-21 0,1 0 16,-1 0-16,21-22 0,1-20 0,-1-1 15,22 1-15,0-1 16,-1-20-16,1-22 0,0 21 0,-1-42 16,1 21-16,-21-21 0,-1 0 0,1 21 15,-22-21-15,0 0 0,-42 0 16,0 0-16,-21 22 0,-21-1 0,-1 0 15,-20 21-15,-1 1 0,1 20 16,-1 1-16,-20 20 0,20 1 0,22 21 16,-22-22-16,22 43 0,0-21 0,21 21 15,-1-21-15,44 21 32,-1 0-32,0-21 0,21 21 0,1-21 15,-1 21-15,21-21 0,-20-22 16,20 22-16,1 0 0,-1-21 0,22-1 15,-22 1-15,1 21 0,-1-22 16,1 1-16,-22 21 0,1-21 0,-22 20 16,0 1-16,0 0 0,-21 0 15,-21 21 1,0 21-16,0-21 16,21 21-16,-22 0 0,1 1 15,21-1-15,-21 0 0,21 0 0,0 0 16,-21 0-16,21 1 15,0-1-15,-21 0 0,21 0 16,0-42 15</inkml:trace>
  <inkml:trace contextRef="#ctx0" brushRef="#br0" timeOffset="27989.78">17505 6054 0,'0'0'0,"0"-21"0,0-1 0,-21 1 16,-1 21-16,22 21 31,22-21-15,-1 22-16,0-22 16,0 21-16,0-21 0,0 0 0</inkml:trace>
  <inkml:trace contextRef="#ctx0" brushRef="#br0" timeOffset="28789.82">17907 6181 0,'0'21'0,"0"-42"0,0 63 16,0-21-16,0 22 0,-21-22 15,0 0-15,-1 21 0,22-21 0,-21 1 16,21 20-16,0-21 16,-21 0-16,21 0 0,0-42 46,0 0-46,21 0 0,0 0 16,1 0-16,-1-22 0,0 22 16,0 0-16,0-21 0,0 20 0,22 1 15,-22-21-15,0 21 0,21 0 16,-20 21-16,-1 0 0,0 0 0,0 0 16,0 0-16,-21 21 0,0 0 15,0 0-15,0 0 0,21 0 16,-21 22-16,0-1 0,22-21 15,-22 22-15,21-1 0,0-21 16,0 0-16,0 22 0,0-22 0,1 0 16,20-21-16,0 21 0,1-21 15,-1 0-15,0 0 0,1 0 0,20 0 16,-21-21-16,1 0 0,20 0 0,-20-1 16,-1-20-16,0 21 0,-21-21 15,22-1-15,-22 1 0,0 0 0,0-1 16,0-20-16,-21 20 0,0 1 15,0 0-15,0 21 0,0-1 0,0 1 16,-21 0-16,0 21 0,0 0 16,-21 0-16,20 21 0,-20-21 0,0 43 15,21-22-15,-22 0 0,1 21 16,0-21-16,-1 22 0,22-1 16,0-21-16,0 22 0,0-1 0,21 0 15,0 1-15,0-22 0,0 21 16,21-21-16,0 0 0,0 1 0,0-22 15,0 0-15,22 0 0,-22 0 16,21 0-16,-21 0 0,22 0 0,-22-22 16,21 1-16,-21-21 0,22 21 0,-1-22 15,-21 1-15,22 0 0,-22-1 16,21 1-16,-21 0 0,22-22 16,-1 1-16,-21-1 0,21 1 15,1-1-15,-22 1 0,21-1 0,-21 22 16,1 0-16,-22-1 0,0 22 15,0 0-15,-22 21 0,1 21 16,-21 21-16,21-20 0,-22 41 16,1-21-16,21 22 0,-21-1 0,-1-20 15,22 20-15,0 1 0,0-22 0,0 0 16,21 1-16,-22 20 0,22-20 16,0-22-16,0 21 0,0 0 0,0-20 15,0-1-15,0 0 0,0 0 16,22-21-16,-1 0 0,0 0 0,0 0 15,0-21-15,22 21 0,-22-21 16</inkml:trace>
  <inkml:trace contextRef="#ctx0" brushRef="#br0" timeOffset="29332.62">19897 5906 0,'0'0'0,"-64"0"31,85 0 1,0 0-32,22 0 0,-22 0 15,0 0-15,21 0 0,-20 0 16,20-22-16,0 22 0,-21-21 16,1 21-16,-1-21 0,0 0 0,0 21 15,-21-21-15,0 0 0,0-1 16,-21 1-16,0 21 15,-22 0-15,22 0 0,-21 21 16,-22 1-16,22-1 0,-43 42 16,43-42-16,0 1 0,-1 20 15,22-21-15,0 0 0,21 0 0,0 1 16,0-1-16,0 0 0,21 0 16,0 0-16,22-21 0,-22 21 15,21-21-15,-21 0 0,22 0 0,-22 0 16,21 0-16,-21 0 0,1 0 15,-1 0-15,0 0 0,0 0 0,0 0 16,-21-21-16,0 0 16,-21 21-1,0 0-15,0 0 0,-22 21 0,22 0 16,-21-21-16,0 22 0,-1 20 16,1-21-16,0 0 0,-1 22 0,1-1 15,0 0-15,20-21 0,1 22 16,0-1-16,21-21 0,0 22 15,0-22-15,0 0 0,21 0 16,0 0-16,1-21 0,20 0 0,-21 0 16,21 0-16,-20 0 0,20 0 0,0 0 15,1-21-15,-1 0 0</inkml:trace>
  <inkml:trace contextRef="#ctx0" brushRef="#br0" timeOffset="29616.95">20891 5567 0,'0'0'0,"0"-64"0,0 22 0,-21 21 16,0-21-16,0 20 0,0 22 0,0 0 15,-1 0-15,1 22 16,0 20-16,0 0 0,0 22 16,0-1-16,-1 22 0,1 0 15,0-22-15,0 22 0,0-22 0,0 1 16,-1 20-16,1-20 0,0-1 15,0-20-15,0 20 0,21-20 0,-21-1 16,-1 0-16,22-21 0,-21 22 0,21-22 16,0 0-16,21-21 15,1 0 1,20 0-16,-21-21 0,0 0 16,22-22-16,-22 22 0,21-21 15</inkml:trace>
  <inkml:trace contextRef="#ctx0" brushRef="#br0" timeOffset="29964.75">20849 6202 0,'0'21'15,"-21"0"-15,21 0 16,0 1-16,21-22 16,0 0-16,0 0 0,1 0 15,-1 0-15,0 0 0,0 0 0,21 0 16,-20 0-16,-1-22 0,0 22 15,0-21-15,21 21 0,-20-21 16,-1 0-16,0 0 0,-21 0 16,0-1-16,0 1 0,0 0 15,-21 0-15,0 21 16,-1 0-16,1 0 0,0 21 16,0 0-16,-21 0 0,20 1 0,-20-1 15,21 21-15,0-21 0,0 22 16,-1-22-16,22 21 0,0-21 0,0 0 15,0 1-15,0 20 0,0-21 16,0 0-16,43-21 16,-22 0-16,0 0 0,0 0 15,22 0-15,-1 0 0,0-21 16,1 0-16</inkml:trace>
  <inkml:trace contextRef="#ctx0" brushRef="#br0" timeOffset="30624.44">21632 6075 0,'0'0'0,"0"-21"0,-21 21 16,0 0-16,0 0 16,0 0-16,21 21 0,-22 0 15,1 0-15,0 0 0,0 22 0,0-22 16,0 0-16,21 0 0,0 22 0,-22-22 16,22 0-16,-21 21 15,21-21-15,0 1 0,0-1 0,0 0 16,0 0-16,0-42 31,0 0-15,0 0-16,21-22 0,1 22 15,-22 0-15,21 0 0,0-22 0,0 22 16,0-21-16,0 21 0,22-22 16,-22 1-16,21 21 0,-21-21 0,22 20 15,-1 1-15,-21 0 16,0 21-16,22 0 0,-22 0 0,0 0 15,0 0-15,-21 21 0,0 0 16,0 1-16,0-1 0,0 21 0,0-21 16,0 0-16,0 22 0,0-22 0,0 0 15,-21 0-15,21 22 0,-21-22 16,21 0-16,-21 0 0,21 0 16,-21-21-1,21-21 16,0 0-31,0 0 0,0 0 0,21-1 16,-21 1-16,42-21 0,-21 21 16,0-22-16,22 1 0,-1 21 15,-21-21-15,22 20 0,-1 1 0,0 0 16,1 0-16,-1 21 0,0 0 16,-21 0-16,22 0 0,-22 0 0,0 21 15,-21 0-15,0 22 0,0-22 16,0 0-16,0 0 0,0 21 0,-21-20 15,0-1-15,0 0 0,21 0 16,-22 0-16,1 0 0,21 1 16,-21-1-16,0-21 0,42-21 47,0 21-32,0-22-15</inkml:trace>
  <inkml:trace contextRef="#ctx0" brushRef="#br0" timeOffset="31416.29">22479 6160 0,'0'0'0,"-21"0"0,0 0 31,42 0-15,0 0-1,0 0-15,0 0 0,0 0 0,1-22 16,20 22-16,-21 0 0,0-21 0,0 0 15,1 21-15,-1-21 16,0 0-16,0 21 0,0-21 0,-21-1 16,0 1-16,0 0 0,0 0 15,-21 21 1,-21 0-16,21 0 0,-1 21 16,-20 0-16,21 0 0,-21 22 0,20-22 15,-20 0-15,21 21 0,0-20 16,0 20-16,21-21 0,0 0 0,0 0 15,-22 1-15,22-1 0,0 0 0,0 0 16,0 0-16,22 0 16,20-21-16,-21 22 0,43-22 0,-22 0 15,21 0-15,-20 0 0,20 0 16,-20 0-16,-1 0 0,0-22 0,-21 1 16,22 0-16,-22 0 0,21 0 15,-21-22-15,1 1 0,-1 21 0,0-21 16,-21 20-16,0-20 0,21 21 15,-21 0-15,0 0 0,-21 42 32,21 0-32,-21 0 15,0 0-15,-1 0 0,22 22 0,-21-22 16,0 0-16,0 21 16,21-20-16,-21-1 0,0 0 0,21 0 15,-22 21-15,22-20 0,0-1 16,-21 0-16,0-21 31,21-21-31,0 0 16,0-1-16,21 1 15,0 0-15,1-21 0,-1 21 0,21-22 16,-21 22-16,22-21 0,-1 21 16,0-22-16,1 1 0,-1 21 0,-21 0 15,21-1-15,-20 1 0,20 21 0,-21 0 16,0 0-16,0 0 0,-21 21 15,0 1-15,0-1 0,0 0 16,0 0-16,0 21 0,0-20 16,0-1-16,0 0 0,-21 21 0,0-21 15,21 1-15,-21-1 0,21 0 16,0 0-16,0 0 0,-21 0 0,21 1 16,0-44 15,0 1-31,0 0 0,21 0 15,-21 0-15,21 0 0</inkml:trace>
  <inkml:trace contextRef="#ctx0" brushRef="#br0" timeOffset="31696.29">24003 5334 0,'-64'0'15,"43"21"-15,0 0 16,0 1-16,0 20 0,0 0 16,-1 22-16,1-1 0,0 1 0,0-1 15,0 1-15,0-1 0,-1 1 0,1-1 16,21 1-16,0-22 0,-21 0 16,21 1-16,0-1 0,-21-21 15,21 22-15,0-22 0,0 0 16,0 0-16,21-21 31,0 0-31,0 0 0,1-21 0,-1 0 16,21 0-16,-21-1 0,22 1 15</inkml:trace>
  <inkml:trace contextRef="#ctx0" brushRef="#br0" timeOffset="32008.34">24215 5948 0,'0'0'15,"0"-21"-15,-22 21 16,1 0-16,0 0 15,0 21-15,0 0 0,-22 0 16,22 0-16,0 1 0,0-1 16,0-21-16,21 21 0,0 0 0,0 0 15,0 0-15,0 1 16,21-22-16,0 0 0,0 0 16,0 21-16,1-21 0,-1 21 0,21-21 15,-21 0-15,0 21 16,1-21-16,-22 21 15,-22 0 1,1-21-16,0 22 16,0-22-16,0 0 0,0 0 0,-1 0 15,-20 0-15,21 21 0,0-21 16,0 0-16,-1 0 0,1 0 16,0 0-16,0 0 15,21-21-15,0-1 0,0 1 16</inkml:trace>
  <inkml:trace contextRef="#ctx0" brushRef="#br0" timeOffset="32256.62">23728 5715 0,'0'0'0,"-21"0"0,21-21 16,21 21-1,0 0-15,21 0 0,1 0 0,-22 0 16,21 0-16,0 0 0,1 0 16,-1 0-16,-21 0 0,22 0 0,-22 0 15,0 0-15,0 0 0,0 0 16,0 0 0,1 0-1</inkml:trace>
  <inkml:trace contextRef="#ctx0" brushRef="#br0" timeOffset="32548.29">24786 5800 0,'-21'0'31,"0"0"-15,21 21-16,-21 0 0,-1 0 0,1 22 16,0-22-16,0 21 0,21-21 15,-21 22-15,0-1 0,-1-21 0,1 21 16,0-20-16,21 20 16,0-21-16,0 21 0,0-20 15,0-1-15,0 0 0,0 0 16,0 0-16,21-21 0,0 0 15,22 0-15,-22 0 16,0 0-16,21 0 0</inkml:trace>
  <inkml:trace contextRef="#ctx0" brushRef="#br0" timeOffset="32848.3">25082 5842 0,'0'0'0,"0"21"32,0 0-32,22 1 0,-1-1 15,0 0-15,0 0 0,0 0 16,0 0-16,1 1 0,-1-1 0,-21 0 16,0 0-16,0 21 0,0-20 15,0-1-15,0 0 0,-21 0 0,-1 0 16,22 0-16,-21 1 0,0-1 0,0 0 15,0 0-15,0 0 16,-22 0-16,22-21 0,0 22 0,0-22 16,0 21-16,-1-21 0,22 21 15,-21-21-15</inkml:trace>
  <inkml:trace contextRef="#ctx0" brushRef="#br0" timeOffset="156166.29">14965 9906 0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12:07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2138 0,'0'0'0,"0"21"62,0 0-46</inkml:trace>
  <inkml:trace contextRef="#ctx0" brushRef="#br0" timeOffset="1715.41">1714 529 0,'-21'0'0,"0"0"31,0 0-31,0 0 16,21 21-16,0 1 15,0-1 17,21-21-17,0 0-15,0 0 16,22 0-16,-1 0 0,-21 0 15,21-21-15,1-1 0,-1 1 16,0 21-16,1-21 0,-22 0 0,21 0 16,1-22-16,-22 22 0,21 0 15,-21 0-15,-21-21 0,0 20 16,0-20-16,0 21 0,0 0 0,0 0 16,0-1-16,-21 1 0,-21 21 15,21 0-15,-22 0 0,1 0 16,0 21-16,-22 1 0,22-1 15,-22 21-15,22-21 0,-22 0 16,1 22-16,21-1 0,-1-21 0,1 22 16,0-1-16,-1-21 0,22 21 15,21-20-15,0-1 0,0 21 16,0-21-16,0 0 0,0 1 0,21-1 16,0-21-16,1 21 0,20 0 15,0-21-15,-21 0 0,22 0 16,20 0-16,-20 0 0,-1 0 0,-21 0 15,21 0-15,1 0 0,-22 0 16,0 0-16,0 0 0,0 0 16,-21-21-16,-21 21 31,-21 0-31,21 0 0,-22 0 0,1 0 16,0 21-16,-1 0 0,-20 0 15,21 1-15,-1-1 0,1 0 16,0 21-16,-1-21 0,1 22 0,21-22 15,0 21-15,-1-21 0,22 22 16,0-22-16,0 0 0,0 0 16,0 0-16,22 1 0,20-1 0,-21 0 15,21 0-15,1-21 0,-1 0 16,22 21-16,-22-21 0,21 0 16,-20 0-16,-1 0 0,0 0 0,1 0 15,-1 0-15,0 0 16,-20 0-16,-1 0 0,0 0 0,-21-21 15,21 21 1,-21-21-16,21-21 31,-21 20-31,21 22 0</inkml:trace>
  <inkml:trace contextRef="#ctx0" brushRef="#br0" timeOffset="44667.72">2413 847 0,'0'-21'0,"0"-1"16,0 1 0,-21 21-1,21 21 32,0 1-47,0-1 16,21 21-16,0-21 0,0 22 15,0-22-15,1 21 0,20-21 0,-21 22 16,0-22-16,0 0 0,22 21 16,-22-21-16,0-21 0,0 22 0,0-1 15,1 0-15,-1-21 16,-21-21 31,0 0-47,-21-1 15,21 1-15,-22 0 0</inkml:trace>
  <inkml:trace contextRef="#ctx0" brushRef="#br0" timeOffset="44943.44">2900 720 0,'0'0'0,"0"-21"31,-21 21-31,-1 21 15,1 0 1,0 0-16,0 0 0,-21 22 0,20-22 16,-20 21-16,21 0 0,-21 22 15,-1-22-15,22 1 0,-21 20 0,-1-21 16,22 1-16,-21-22 0,21 21 16,0 1-16,-1-22 0,1 0 15,21 0-15,0 0 0,21-21 31,1 0-31,20-21 0,-21 0 16,21 0-16,-20 0 0,20-1 16</inkml:trace>
  <inkml:trace contextRef="#ctx0" brushRef="#br0" timeOffset="45279.87">3175 762 0,'0'-21'16,"0"42"0,0 0-16,0 0 15,0 1-15,0 20 0,0 0 16,0 1-16,-21-1 0,21 21 0,0-20 16,-21 20-16,21 1 0,0-1 15,0 1-15,0 20 0,0 1 16,0 0-16,0-1 0,0 1 15,0 0-15,0 21 0,0-22 0,0 1 16,0 0-16,0-1 0,0 1 16,0 0-16,0-1 0,0 1 0,-22-22 15,22 1-15,0-22 0,0 1 16,0-1-16,0-21 0,0 0 0,0 0 16,0 1-16,0-44 15,0 1-15,0 0 0,0-21 16,0-1-16,22 1 0</inkml:trace>
  <inkml:trace contextRef="#ctx0" brushRef="#br0" timeOffset="45647.71">3175 1058 0,'0'0'0,"-21"-42"0,0-106 31,21 106-31,0 20 0,21-20 0,0 21 16,0 0-16,21 0 0,1-1 16,-1 1-16,0 0 0,1 21 15,20 0-15,-20 0 0,20 0 16,1 0-16,-22 21 0,0 22 16,1-22-16,-1 21 0,-21 0 0,0 1 15,-21-1-15,0 22 0,-21-22 16,-21 0-16,-1 1 0,1 20 0,0-42 15,-22 22-15,1-1 0,20-21 16,-20 21-16,21-20 0,-22-1 0,22-21 16,21 21-16,-22-21 0,22 0 15,0 0-15,21-21 32,0 0-32,42-22 0,-21 22 15,22 0-15,-1 0 0,0-22 16</inkml:trace>
  <inkml:trace contextRef="#ctx0" brushRef="#br0" timeOffset="46135.19">4424 339 0,'0'0'0,"0"-21"0,-21 21 31,-1 0-16,22 21-15,-21 0 0,0 21 0,21-21 16,-21 22-16,0-1 16,0 0-16,-1 22 0,22-22 0,-21 22 15,0-22-15,21 22 0,0-1 16,-21-21-16,0 22 0,21-22 0,0 1 16,0-1-16,0 0 0,0-21 15,0 1-15,0-1 0,21 0 0,0-21 16,21 0-16,-20 0 0,-1 0 15,21 0-15,0 0 0,1-21 0,-22 0 16,21-1-16,1 1 0,-1-21 16,0 0-16,-21 20 0,1-20 15,20 0-15,-42-1 0,21 1 16,0 21-16,-21 0 0,21 0 0,-21 42 31,0 0-31,0 0 16,0 21-16,-21-20 0,21-1 15,0 21-15,-21-21 0,21 0 0,0 1 16,0 41 0,0-42-16,21-21 31,0 0-15,-21-21-16,0 0 15,0-21-15,22 20 0</inkml:trace>
  <inkml:trace contextRef="#ctx0" brushRef="#br0" timeOffset="46303.66">4911 656 0,'-22'0'31,"1"0"-15,21 21-1,0 1 1,21-22-1,1 0-15,-1 0 0,0 0 16</inkml:trace>
  <inkml:trace contextRef="#ctx0" brushRef="#br0" timeOffset="47805.09">5355 656 0,'-21'0'16,"0"0"-16,0 0 15,-1 0-15,1 0 0,21 21 0,-21 1 16,0-22-16,0 42 0,21-21 16,-21 0-16,21 22 0,-22-1 15,22 0-15,-21 1 0,21-22 0,0 63 16,0-41-16,0-22 16,0 0-16,0 21 0,0-20 15,43-1-15,-22 0 0,21 0 16,-21-21-16,0 0 0,22 0 15,-1 0-15,0 0 0,1-21 0,-1 0 16,0 0-16,1-1 0,-1-20 16,0 21-16,1-21 0,-22-1 0,21 1 15,-21 0-15,1-1 0,-1 1 16,-21 21-16,0-22 0,0 22 16,0 0-16,0 0 0,0 42 31,-21-21-31,-1 42 15,1-20-15,21-1 0,0 21 0,0 0 16,-21-20-16,21 20 0,0 0 16,0-21-16,0 1 0,0 20 0,0-21 15,0 0-15,21-21 0,0 21 16,1 1-16,-1-22 0,21 0 0,-21 0 16,22 0-16,-22 0 0,21 0 15,0-22-15,-20 1 0,20 0 0,0 0 16,-21 0-16,1-22 0,-1 1 15,21 0-15,-21-22 0,-21 22 0,21-22 16,1 1-16,-22-1 16,21 1-16,-21-1 0,0 1 0,0-1 15,0 1-15,0 21 0,0-1 16,0 1-16,0 21 0,0 0 0,0-1 16,0 44-1,-21-1-15,21 21 16,-22 0-16,22 1 0,0-1 15,0 0-15,-21 22 0,21-22 0,-21 22 16,21-1-16,0 1 0,0-22 16,0 22-16,0-1 0,0-21 0,0 1 15,0-1-15,0 0 0,0-20 16,21 20-16,0-21 0,1 0 0,-1-21 16,0 0-16,0 0 15,0 0-15,22 0 0,-1 0 0,-21 0 16,21-21-16,1 0 0,-22-21 15,21 20-15,1-41 0,-22 21 0,21-22 16,0 22-16,-20-22 0,20 1 16,-21-22-16,21 22 0,-20-1 0,-1-21 15,0 22-15,-21-1 0,0 22 16,0-21-16,0 41 0,0-20 16,0 21-16,0 0 0,0 0 15,0-1-15,-21 22 0,0 0 16,-1 22-16,22-1 0,-21 21 15,21 0-15,-21 1 0,21-1 0,-21 22 16,21-22-16,0 21 0,0 1 16,0-1-16,0-20 0,0 20 0,0 1 15,0-1-15,0-20 0,0-1 16,0 0-16,0 1 0,21-1 0,0-21 16,0 0-16,1 0 0,-1 1 15,0-1-15,0-21 0,0 0 0,22 0 16,-22 0-16,0 0 0,0-21 15,21 21-15,-20-22 0,-1 1 16,0-21-16,0 21 0,0-22 16,0 22-16,-21-21 0,0 0 0,22 20 15,-22 1-15,21 0 0,-21 0 16,0 42 15,0 0-31,0 0 0,0 22 0,0-22 16,0 0-16,0 21 0,0-20 15,0-1-15,0 0 0,0 0 0,0 0 16,0 0-16,0 1 0,21-22 16,0 21-16,21-21 0,-20 0 15,20 0-15,-21 0 0,21 0 16,1-21-16,-22-1 0,21 1 16,-21 0-16,1 0 0,20-21 15,-21 20-15,0-20 0,-21 0 0,21 21 16,-21-22-16,22 1 0,-22 21 0,0 0 15,0-1-15,0 1 0,0 42 47,0 22-47,-22-22 0,22 21 0,-21 1 16,0-1-16,21 0 0,-21 22 16,0-1-16,21 1 0,0-1 15,0 1-15,0-1 0,0 1 16,0-1-16,0 22 0,0-22 0,21 22 15,-21 0-15,21-22 0,-21 22 0,0-22 16,0 1-16,21 21 0,-21-22 16,21 1-16,1-22 0,-22 21 0,0-20 15,0-1-15,0 0 0,0 1 0,0-22 16,0 0-16,-22 0 0,1 0 16,0-21-16,0 0 0,0 0 0,0 0 15,-1-21-15,1 0 16,0 0-16,21 0 0,-21-22 0,0 1 15,0 0-15,21-1 0,-22-20 16,1-1-16</inkml:trace>
  <inkml:trace contextRef="#ctx0" brushRef="#br0" timeOffset="48067.42">6138 699 0,'0'0'16,"0"-22"-1,21 22-15,1-21 16,20 21-16,-21 0 0,21 0 16,1-21-16,-1 21 0,0 0 15,22 0-15,-22-21 0,1 21 0,-1-21 16,0 21-16,1 0 0,-22 0 15,0 0-15,0 0 0,-21-21 0,0-1 16,-21 22 0</inkml:trace>
  <inkml:trace contextRef="#ctx0" brushRef="#br0" timeOffset="48260.43">6054 445 0,'0'0'16,"0"21"-16,21-21 63,0 0-48</inkml:trace>
  <inkml:trace contextRef="#ctx0" brushRef="#br0" timeOffset="49084">8636 656 0,'0'0'0,"0"-21"0,42-106 31,-42 106-31,0 0 0,21 0 0,-21-1 15,22 1-15,-22 42 32,0 1-32,0-1 15,0 21-15,0-21 0,0 22 0,0-1 16,0 21-16,-22-20 0,1 20 16,0-20-16,0-1 0,21 21 15,-21-20-15,0-1 0,-1 0 0,22-20 16,0 20-16,0-21 0,0 0 15,0 0-15,0-42 32,22 0-32,-1 0 0,0 0 15,0 0-15,0-22 0,0 1 16,22 21-16,-22-22 0,0 1 0,0 0 16,22-1-16,-22 1 0,0 21 15,0 0-15,0 0 0,-21-1 0,0 1 16,21 21-16,-21 21 15,0 1-15,0 20 16,0-21-16,0 21 16,0 1-16,0-1 0,0 0 0,0-20 15,0 20-15,0 0 0,0 1 16,22-22-16,-1 0 0,21 0 0,-21 0 16,0 0-16,22 1 0,-1-22 15,0 0-15,-20 0 0,20 0 0,0 0 16,1-22-16,-1 1 0,0 0 15,-21 0-15,22 0 0,-1-22 0,-21 1 16,0 0-16,1-1 0,-1 1 16,0 0-16,-21-22 0,0 22 0,0 0 15,0-1-15,0 1 0,0 0 16,-21 20-16,0-20 0,-1 21 16,22 0-16,-21 21 0,0-21 0,0 21 15,0 0-15,0 0 16,-1 21-16,22 0 15,-21 0-15,21 0 0,0 0 16,0 1-16,0-1 0,0 0 0,0 0 16,21 0-16,1 0 15</inkml:trace>
  <inkml:trace contextRef="#ctx0" brushRef="#br0" timeOffset="49831.3">10541 762 0,'0'0'0,"-21"-85"31,0 64-31,-1 21 0,1-21 16,0 0-16,0 21 0,0 0 0,0-21 16,-1 21-16,-20 0 0,21 0 15,0 0-15,0 21 0,-22-21 0,22 21 16,-21 21-16,21-20 0,-1 20 15,-20 0-15,21 1 0,0-1 0,0 0 16,21 1-16,0-1 16,0 0-16,0-21 0,0 22 0,0-22 15,0 0-15,0 0 0,21 0 0,0 1 16,0-22-16,0 0 0,0 0 16,22 0-16,-22 0 0,21 0 0,-21 0 15,22-22-15,-22 1 0,0 0 16,21 0-16,-20 0 0,-1-22 0,0 1 15,0 0-15,0-1 0,0 1 16,1 0-16,-1-1 0,-21 1 0,0 21 16,0-21-16,0 20 0,0 1 15,21 0-15,-21 0 0,0 0 0,0 42 32,0 21-32,0-21 15,-21 22-15,21-22 0,0 21 16,0 1-16,0 20 0,0-21 0,0 1 15,0-22-15,0 21 0,0-21 16,0 22-16,0-22 0,0 0 0,21 0 16,0 0-16,0-21 0,0 0 15,1 0-15,20 0 0,-21 0 0,0 0 16,22 0-16,-22 0 0,21-21 16,-21 0-16,22 0 0,-22 0 15,21 0-15,-21-22 0,22 22 0,-22-21 16,0-1-16,0 1 0,0 21 15,0-21-15,1-1 0,-1 22 0,-21 0 16,0 0-16,0 42 31,0 0-31,0 21 16,-21-20-16,21 20 0,0-21 0,-22 21 16,22-20-16,-21 20 0,21-21 15,0 0-15,0 0 0,0 1 0,0-1 16,0 0-1,0-42 17,0 0-32,21-1 15</inkml:trace>
  <inkml:trace contextRef="#ctx0" brushRef="#br0" timeOffset="50187.7">11261 423 0,'0'0'0,"-22"22"0,1-1 0,0-21 15,21 21-15,0 0 0,-21-21 16,21 21-16,0 0 0,0 1 16,21-22-1,0 0 1,0 0-16,1 0 0,-1 0 0,0 0 15,0-22-15,0 22 0,-21-21 16,0 0-16,0 0 16,0 0-16,0 0 0,0-1 15,0 1-15,0 0 16,-21 21-16,0 0 16,0 0-16,0 0 15,-1 21-15,22 0 0,-21 1 16,21-1-16,-21-21 15,21 21-15,0 0 0,0 0 16</inkml:trace>
  <inkml:trace contextRef="#ctx0" brushRef="#br0" timeOffset="50551.5">11874 360 0,'0'0'0,"0"-21"0,0 0 16,0-1-16,0 44 47,0-1-47,0 0 16,0 21-16,-21-21 0,0 22 15,0-1-15,21 0 0,-21-20 0,0 20 16,21 0-16,0 1 0,-22-1 0,1 0 15,21 1-15,-21-1 0,21 0 16,0 1-16,0-1 0,0-21 0,0 21 16,0-20-16,0-1 0,0 0 15,0 0-15,0 0 0,0 0 16,21-21 0,0 0-16,1 0 15,-1 0-15,0-21 0,0 0 16,21 0-16,-20 0 0,-1 0 0,21-1 15,-21-20-15,22 21 0,-22-21 16</inkml:trace>
  <inkml:trace contextRef="#ctx0" brushRef="#br0" timeOffset="50823.22">11811 656 0,'-21'0'0,"42"0"0,-63 0 16,20 0-16,44 0 31,-1 0-31,0 0 0,21 0 0,1 0 16,-1 0-16,0 0 0,1 0 0,-1 0 15,0 0-15,1 0 0,20 0 16,-21 0-16,1 0 0,-22 0 0,21 0 16,-21 0-16,1 0 0,-1-21 15,0 21-15,0 0 16,-42 0 15,0 0-31,0 0 16,-22 21-16,22-21 0</inkml:trace>
  <inkml:trace contextRef="#ctx0" brushRef="#br0" timeOffset="52086.85">2117 1947 0,'0'0'16,"-22"0"-16,1 0 15,0 0-15,0 0 47,42 0 16,0 0-63,0 0 15,22 0-15,-22 0 0,21 0 16,-21 0-16,22 0 0,-1 0 0,22 0 16,-22 0-16,21 0 0,1 0 15,-1 0-15,1 0 0,21 0 0,-22 0 16,22 0-16,-22 0 0,22 0 16,0 0-16,20 0 0,1 0 15,0 0-15,0 0 0,21 0 16,-21 0-16,21 0 0,0 0 0,0 0 15,0 0-15,21 0 0,-21 0 16,21 0-16,-21 0 0,0 0 0,21 22 16,-21-22-16,21 0 0,1 0 15,-1 0-15,0 0 0,0 0 0,21 21 16,1-21-16,-1 0 0,22 0 16,-22 21-16,0-21 0,22 0 0,-1 21 15,-20-21-15,20 0 0,-21 0 0,1 21 16,-1-21-16,0 0 0,1 0 15,-1 0-15,0 21 0,-20-21 0,-1 0 16,0 0-16,21 0 16,-21 0-16,1 0 0,-1 0 0,0 0 15,-21 0-15,21 0 0,-21 0 16,21 0-16,-21 0 0,0 0 0,0 0 16,0-21-16,-21 21 0,0 0 15,0 0-15,0 0 0,-22 0 0,1 0 16,0-21-16,-1 21 0,-20 0 0,-1 0 15,1 0-15,-1-21 0,-20 21 16,-1 0-16,0 0 0,-21 0 0,22-21 16,-22 21-1,0 0-15,0 0 16,-21-21 0,0-1 62,-21 22-78</inkml:trace>
  <inkml:trace contextRef="#ctx0" brushRef="#br0" timeOffset="52235.3">12425 1947 0,'0'22'0,"-21"-22"63,21 21-63,-22-21 15,1 0-15,0 0 0,0 0 0,-21 0 16,-1 21-16,1 0 0,-22-21 0</inkml:trace>
  <inkml:trace contextRef="#ctx0" brushRef="#br0" timeOffset="60359.84">995 2752 0,'21'0'16,"-21"-21"46,0-1-15</inkml:trace>
  <inkml:trace contextRef="#ctx0" brushRef="#br0" timeOffset="60927.86">1016 2815 0,'21'0'32,"0"0"-32,0-21 15,1 0-15,-1 21 16,0-21-16,0 0 0,0-1 15,0 1-15,1 0 0,-22 0 0,0 0 16,0 0-16,0-1 16,0 1-16,-22 21 15,1-21-15,0 21 0,0 0 0,0 0 16,-22 0-16,22 0 0,0 21 16,-21 0-16,21-21 0,-1 22 15,-20-1-15,21 0 0,0 0 16,0 0-16,21 0 0,0 1 15,0-1-15,0 0 0,0 0 0,0 0 16,0 0-16,21 1 0,0-1 16,0 0-16,0 0 0,22 0 0,-22 0 15,21 1-15,0-1 0,-20 0 16,20 0-16,0 0 0,-21 0 16,22 1-16,-22-1 0,-21 0 0,0 21 15,0-21-15,0 1 0,0-1 16,-42 0-16,20 21 0,-20-21 15,0-21-15,-1 22 0,-20-1 0,21-21 16,-1 0-16,1 0 16,0 0-16,-1 0 0,1 0 0,21-21 15,-22-1-15,22 1 0,-21 0 16,21 0-16,0 0 0,-1 0 16,1-22-16,21 22 0,0 0 15,0 0-15,0 0 0,21-1 16,1 22-16,20-21 0,-21 0 15,21 21-15,1-21 0,-1 0 0,0 0 16</inkml:trace>
  <inkml:trace contextRef="#ctx0" brushRef="#br0" timeOffset="61560.7">1524 2921 0,'0'21'16,"0"22"-1,0-22-15,0 0 16,0 0-16,-21 0 0,21 0 0,-21 1 16,21-1-16,0 0 0,0 0 15,0 0-15,0 0 0,0 1 0,0-1 16,0 0-16,0 0 0,21-21 16,0 0-16,21 0 15,-21 0-15,1 0 0,20-21 16,-21 21-16,21-42 0,-20 20 15,20 1-15,-21 0 0,21-21 0,-20 21 16,-1-1-16,0-20 0,-21 21 16,0 0-16,21 0 0,-21-22 0,0 22 15,0 0-15,0 0 16,0 42 15,0 0-31,0 0 16,0 0-16,0 1 0,0 20 0,0-21 15,0 21-15,0 1 0,0 20 16,0-20-16,0 20 0,0 1 16,0-22-16,0 21 0,0 1 15,0-1-15,0 1 0,0-1 0,0 1 16,0-1-16,0 1 0,0-1 16,0 1-16,-21-1 0,21 1 0,-21-1 15,0 1-15,-1-1 0,22-20 16,-42-1-16,21 0 0,0 1 0,-22-1 15,1-21-15,21 0 0,-21 1 16,-22-22-16,22 0 0,-1 0 16,-20 0-16,-1-22 0,22 1 0,-21 0 15,20-21-15,1-1 16,0 1-16,20 0 0,-20-22 0,21 22 16,0-22-16,21 1 0,0 21 15,0-1-15,0-20 0,0 20 0,0 1 16,21 0-16,0-1 0,0 1 15,22 0-15,-1-22 0,0 22 16,22 0-16,-1-22 0</inkml:trace>
  <inkml:trace contextRef="#ctx0" brushRef="#br0" timeOffset="62023.75">2159 2985 0,'0'21'15,"0"0"1,0 0-16,0 0 0,0 22 16,0-22-16,0 0 0,0 21 15,0-21-15,0 22 0,0-22 0,0 0 16,0 0-16,0 0 0,0 1 16,0-1-16,0 0 0,0-42 46,0 0-46,0-1 0,0 1 0,0 0 16,0-21-16,0 21 16,0-22-16,0 1 0,21 21 0,0-22 15,0 22-15,22-21 0,-22 21 16,21 0-16,-21-1 0,22 1 16,-1 21-16,-21 0 0,22 0 0,-22 0 15,21 0-15,-21 0 0,0 0 16,1 21-16,-1 1 0,-21-1 0,0 0 15,0 0-15,0 0 0,0 22 16,0-22-16,0 21 0,0-21 0,-21 0 16,21 22-16,0-22 0,-22 0 15,22 0-15,0 0 0,22-21 32,-1 0-32,0-21 15,0 0-15,-21 0 16,21 0-16</inkml:trace>
  <inkml:trace contextRef="#ctx0" brushRef="#br0" timeOffset="62287.78">3281 2582 0,'0'0'0,"0"-21"0,-21 21 15,21 21-15,-22 1 16,22-1-16,-21 0 15,21 21-15,0-21 0,-21 22 0,21-1 16,-21 0-16,21 1 0,-21-1 16,21 0-16,0-20 0,0 20 0,-21 0 15,21-21-15,0 22 0,0-22 16,-22 0-16,22 0 0,0 0 0,0 1 16,0-1-16,22-42 31,-1 21-31,-21-22 0,21 1 15</inkml:trace>
  <inkml:trace contextRef="#ctx0" brushRef="#br0" timeOffset="62471.65">3090 2985 0,'0'0'0,"-21"0"0,0 0 31,42 0 0,0-22-31,0 22 0,1 0 0,-1 0 16,0 0-16,0-21 15,0 21-15,22 0 0,-22-21 0,0 21 0</inkml:trace>
  <inkml:trace contextRef="#ctx0" brushRef="#br0" timeOffset="63008.72">3916 2985 0,'0'0'0,"21"-22"31,-21 1-31,0 0 16,0 0-16,0 0 15,0 0-15,-21-1 0,0 22 16,-1 0-16,1 0 15,0 0-15,0 0 0,0 0 0,0 0 16,-22 0-16,22 22 0,-21-1 16,-1 21-16,22-21 0,-21 0 0,21 22 15,0-22-15,-1 21 0,1-21 16,21 22-16,-21-22 0,21 21 0,0-21 16,0 1-16,0-1 0,0 0 15,21 0-15,0-21 0,1 0 16,20 0-16,-21 0 0,21 0 0,-20 0 15,20-21-15,-21 0 0,21 0 16,-20-1-16,20 1 0,-21 0 0,0 0 16,0 0-16,1-22 0,-1 22 15,-21 0-15,0 0 0,0 0 16,0 0-16,0-1 0,0 1 0,-21 21 31,21 21-15,-22 1-16,22-1 0,-21 0 15,21 21-15,0-21 0,0 1 0,0-1 16,0 21-16,0-21 0,0 0 16,0 1-16,0-1 0,0 0 0,21 0 15,1-21-15,-22 21 0,21-21 16,0 0-16,0 0 16,0 0-16,0 0 0,1-21 0,-1 0 15</inkml:trace>
  <inkml:trace contextRef="#ctx0" brushRef="#br0" timeOffset="63505.03">4254 2942 0,'0'-21'0,"0"42"0,22-42 0,-22 0 0,21 21 16,0 0-16,0-21 0,0 21 16,0 0-16,1 0 15,-1 0-15,0 0 0,0 0 0,0 21 16,0 0-16,1-21 0,-22 21 15,0 0-15,0 1 0,0-1 16,0 0-16,0 0 0,0 0 16,-22 0-16,-20 22 0,21-22 0,0 0 15,0 0-15,-1 0 0,1 1 16,0-1-16,21 0 0,-21 0 16,42-42-1,0 0 1,-21 0-16,21-1 0,1 1 0,-1-21 15,21 21-15,-21-22 0,0 22 16,1-21-16,-1 21 0,21-22 0,-21 22 16,0 0-16,1-21 15,-1 21-15,0-1 0,0 22 0,-21-21 16,21 21-16,-21 21 16,0 1-16,0-1 15,-21 0-15,0 0 0,0 0 16,21 0-16,-21 22 0,-1-22 0,22 0 15,-21 21-15,21-20 0,0 20 0,0-21 16,0 0-16,0 0 0,0 22 16,0-22-16,0 0 0,21 0 0,1-21 15,-22 21-15,21-21 0,21 0 16,-21 22-16,0-22 0,1 0 16,-1 0-16,0 0 0,0 0 15</inkml:trace>
  <inkml:trace contextRef="#ctx0" brushRef="#br0" timeOffset="64067.78">1312 3789 0,'0'0'0,"-42"0"16,0 0-16,-43 0 15,64 0-15,0 0 16,42 0 15,0 0-31,0 0 16,21 0-16,1 0 0,-1 0 15,22 0-15,20 0 0,1 0 0,0 0 16,20 0-16,1 0 0,0 0 16,21 0-16,0 0 0,21 0 0,0 0 15,22 0-15,-22-21 0,21 21 16,-21 0-16,22 0 0,-1 0 0,-21 0 15,0 0-15,1-21 0,-1 21 16,-21 0-16,0 0 0,0-22 0,0 22 16,0 0-16,-21 0 0,-1-21 15,-20 21-15,0-21 0,-22 21 0,-20 0 16,-1 0-16,0-21 0,-21 21 16,1 0-16,-1 0 0,0 0 15,-21-21-15,0 0 47,-21 21-47,0 0 0,-1 0 16</inkml:trace>
  <inkml:trace contextRef="#ctx0" brushRef="#br0" timeOffset="65224.16">698 5588 0,'0'0'0,"0"-21"0,-21-64 32,0 64-32,0 21 31,21 21-31,-21 22 15,21-22-15,-21 42 0,21-20 16,0 20-16,-22 1 0,1-1 0,21 1 16,-21-1-16,21 1 0,0-22 15,-21 0-15,0 1 0,21-1 16,-21 0-16,21 1 0,0-22 0,0 0 16,0 0-16,0 0 15,0-42 1,21 0-1,0 0-15,0 0 0,-21-1 16,21 1-16,0-21 0,1 21 0,-1-22 16,0 1-16,0 0 15,0-1-15,0 1 0,22 0 0,-22-1 16,0 1-16,0 21 0,0 0 16,1 0-16,-1-1 0,0 22 15,0 0-15,0 22 0,0-1 16,-21 0-16,0 21 0,0-21 15,0 22-15,22-1 0,-22 0 0,0-20 16,0 20-16,0 0 0,21-21 16,-21 22-16,0-22 0,0 0 15,21 0-15,0 0 0,0 1 0,0-22 16,1 21 0,-1-21-16,21 0 0,-21 0 0,0 0 15,22-21-15,-22-1 0,0 1 16,21 0-16,-20 0 0,20 0 0,-21-22 15,0 1-15,0 0 0,1-1 16,-1 1-16,-21-21 0,0 20 16,0-20-16,0-1 0,0 22 0,0 0 15,0-1-15,0 1 0,-21 0 16,-1 20-16,1 1 0,0 0 16,0 21-16,0 0 15,0 21-15,21 0 16,-22 1-16,22 20 0,-21-21 15,21 0-15,0 22 0,0-22 16,0 0-16,0 21 0,21-21 0,1 1 16,-1-1-16,-21 0 0,21 0 15,0-21-15,0 21 0,0 0 16</inkml:trace>
  <inkml:trace contextRef="#ctx0" brushRef="#br0" timeOffset="65586.81">1630 6054 0,'84'0'32,"-62"0"-32,-1 0 0,0 0 15,-21-21-15,21 21 0,0-22 16,0 1-16,1 0 0,-1 0 0,0 0 16,0 0-16,0-1 0,-21 1 15,0 0-15,21 0 0,-21 0 16,0 0-16,0-1 0,0 1 0,-21 21 15,0 0 1,0 0-16,0 0 0,0 21 0,-1 1 16,1-1-16,0 0 0,-21 21 15,21-21-15,-1 22 0,1-22 0,0 21 16,21-21-16,0 22 0,-21-22 16,21 0-16,0 0 0,0 0 15,0 1-15,0-1 0,21-21 16,0 21-16,0-21 0,1 0 0,20 0 15,-21 0-15,21 0 0,-20 0 16,20 0-16,-21-21 0,21 21 0,1-21 16,-22-1-16,21-20 0,-21 21 15,22 0-15</inkml:trace>
  <inkml:trace contextRef="#ctx0" brushRef="#br0" timeOffset="66118.81">2498 5376 0,'0'0'0,"0"-21"0,0 0 0,-22 21 16,1 0 0,0 21-16,21 0 15,-21 1-15,0 20 0,21 0 0,0 1 16,0-1-16,-21 0 0,21 22 16,0-22-16,-22 0 0,22 22 0,0-22 15,0 1-15,0-1 0,0 0 16,-21-21-16,21 22 0,0-22 0,0 0 15,-21 0-15,21 0 16,0 1-16,-21-44 31,21 1-15,0 0-16,0 0 0,0 0 16,0 0-16,0-1 0,21-20 0,0 21 15,0-21-15,1-1 0,-1 22 16,21-21-16,-21 21 0,22-1 0,-1 1 15,0 0-15,1 21 0,-1 0 16,0 0-16,-21 21 0,22-21 0,-22 43 16,0-22-16,0 0 0,0 21 15,1-21-15,-1 22 0,-21-22 16,0 21-16,0-21 0,0 1 16,-21-1-16,-22 21 0,22-21 0,-21 0 15,-1-21-15,22 22 0,-21-1 16,0-21-16,-1 0 0,1 21 0,21-21 15,-22 0-15,22 0 0,0 0 16,0 0-16,0 0 0,0 0 0,21-21 16,0 0-16,0-1 15,21 1-15,0 0 16,0 0-16,0 0 0,22 0 16,-1-22-16</inkml:trace>
  <inkml:trace contextRef="#ctx0" brushRef="#br0" timeOffset="66391.84">3260 5398 0,'0'-22'0,"-22"22"16,22 22 0,-21-1-16,21 0 15,-21 21-15,21 1 0,-21-1 16,21 0-16,0 22 0,0-22 0,0 22 15,0-22-15,-21 0 0,21 1 0,0-1 16,0 0-16,0-21 16,0 1-16,0 20 0,0-21 15,0 0-15,21-21 32,-21-21-17,0 0-15,0 0 0,0 0 0</inkml:trace>
  <inkml:trace contextRef="#ctx0" brushRef="#br0" timeOffset="66779.78">2963 5440 0,'-21'-21'0,"42"42"0,-42-63 16,0 20-16,21 1 0,0 0 16,0 0-16,0 0 0,0 0 15,21-1-15,0 1 0,0 21 16,22-21-16,-22 0 0,21 21 15,1 0-15,20 0 0,1 0 0,-1 0 16,22 21-16,-1 0 0,-20 0 16,-1 22-16,1-22 0,-1 21 0,-20 1 15,-1-1-15,0 21 0,-20-20 16,-1 20-16,-21-20 0,0 20 0,0-21 16,-21 1-16,-22-1 0,1 0 15,0 1-15,-22-1 0,1-21 0,20 22 16,-20-22-16,-1 0 15,1 0-15,-1-21 0,22 21 0,-22-21 16,22 0-16,21 0 0,-21 0 16,-1 0-16,22 0 0,0 0 0,0 0 15,0 0-15,21-21 16,0 0-16,0 0 16,21 21-16,0 0 0,0-21 15,0 21-15,0-22 0,22 1 16,-22 21-16,21-21 0</inkml:trace>
  <inkml:trace contextRef="#ctx0" brushRef="#br0" timeOffset="67387.81">3979 5842 0,'0'0'16,"-21"-21"-16,0 0 15,21 0-15,0-1 16,0 1-16,0 0 0,0 0 0,0 0 16,0 0-16,0-1 0,21 22 15,0-21-15,0 0 0,1 21 0,-1 0 16,0-21-16,0 21 16,0 0-16,0 0 0,1 0 0,-1 21 15,0 0-15,0 0 0,0 1 16,-21 20-16,21-21 0,-21 21 0,0 1 15,0-22-15,0 21 0,0-21 16,0 22-16,0-22 0,0 0 0,0 0 16,0 0-16,-21 1 0,21-1 15,-21 0-15,21 0 16,-21-21-16,21-21 31,0 0-31,0 0 0,0-1 16,0 1-16,0 0 15,21 0-15,-21-21 0,21 20 0,0-20 16,1 0-16,-1-1 0,0 1 16,21 21-16,-21-21 0,22 20 0,-22 1 15,21 0-15,-21 21 0,1 0 16,-1 0-16,0 0 0,0 21 0,-21 0 16,0 1-16,21 20 0,-21-21 15,0 21-15,0-20 0,0 20 0,0-21 16,0 0-16,0 0 0,0 22 0,0-22 15,0 0-15,0 0 16,0 0-16,-21 1 16,21-44 31,0 1-47,0 0 0,0 0 15,0 0-15,0-22 0</inkml:trace>
  <inkml:trace contextRef="#ctx0" brushRef="#br0" timeOffset="67567.83">4635 5461 0,'0'0'15,"-21"-21"-15,0 21 0,0 0 16,21-21-16,21 21 62,-21 21-62,21-21 16,0 21-16,-21 0 16</inkml:trace>
  <inkml:trace contextRef="#ctx0" brushRef="#br0" timeOffset="68010.78">4911 5609 0,'0'-42'31,"0"21"-15,0 42-1,0 0-15,21-21 16,-21 21-16,0 22 0,0-22 16,21 0-16,-21 0 0,0 21 0,21-20 15,-21 20-15,0-21 0,0 0 0,0 0 16,0 1-16,0-1 0,0 0 15,0 0-15,21-21 47,0 0-47,1-21 0,-22 0 16,21 21-16,0-21 0,-21-22 16,21 22-16,0 0 0,0-21 0,-21 20 15,22-20-15,-1 0 16,0 21-16,0-22 0,-21 22 0,21 0 0,-21 0 15,21 0-15,-21-1 16,0 1-16,0 42 47,0 1-47,0-1 16,0 0-1,0 0-15</inkml:trace>
  <inkml:trace contextRef="#ctx0" brushRef="#br0" timeOffset="68351.25">5376 5757 0,'0'0'16,"21"0"-16,1 0 16,-1-21-16,0 0 0,0 0 15,0 0-15,0 0 0,1-1 16,-1 22-16,0-21 0,-21 0 15,0 0-15,21 0 0,-21 0 0,0-1 16,-21 22 0,0 0-16,0 22 15,-22-1-15,22 0 16,0 0-16,0 21 0,21 1 0,-21-22 16,21 21-16,-22-21 0,22 22 15,0-22-15,-21 21 0,21-21 0,0 1 16,0-1-16,0 0 0,21 0 15,1 0-15,-1-21 0,0 0 16,0 0-16,21 0 0,-20 0 0,20 0 16,0 0-16,-21 0 15,22 0-15,-1-21 0,-21 21 0,0-21 16,22 0-16</inkml:trace>
  <inkml:trace contextRef="#ctx0" brushRef="#br0" timeOffset="68704.46">5884 5715 0,'0'0'16,"0"-21"-16,-21 0 0,21 0 0,0-1 15,-21 1-15,21 0 0,-21 21 0,21-21 16,0 0-16,0 0 16,21 21-16,0 0 0,0 0 15,0-22-15,1 22 0,-1 0 0,21 0 16,-21 0-16,0 22 16,1-1-16,20 0 0,-21 21 0,0-21 15,0 22-15,1-22 0,-1 21 16,0-21-16,-21 22 0,0-22 0,0 21 15,0-21-15,0 1 0,0-1 0,0 0 16,0 0-16,-21 0 0,0 0 16,-1-21-16,22-21 47,0 0-47,0 0 15,0-21-15,0 20 0,22 1 16,-1-21-16,0 0 0,-21-1 0,21 1 15,0 21-15,0-22 0,1 1 16,-1 21-16,0 0 0,-21 0 0,21-1 16,-21 1-16,21 0 0,-21 0 0</inkml:trace>
  <inkml:trace contextRef="#ctx0" brushRef="#br0" timeOffset="69654.98">6392 5207 0,'0'-42'16,"0"84"-16,0-63 16,0 42-1,0 0-15,21 0 0,-21 22 16,0-22-16,0 21 0,0 1 0,0-22 16,0 21-16,0 0 0,0 1 15,0 20-15,0-20 0,0-1 16,0 0-16,0 1 0,-21 20 15,21-21-15,0-20 0,-21-1 16,21 0-16,0 0 0,0-42 31,0 0-15,0 0-16,0-22 0,21 22 16,0-21-16,1 21 0,-1-22 0,0 1 15,0 0-15,0-22 0,0 22 16,1 21-16,20-22 0,-21 1 15,0 21-15,22 0 0,-22-1 0,0 22 0,0 0 16,0 0-16,0 0 16,-21 22-16,0-1 15,0 0-15,0 0 0,0 21 16,0 1-16,0-1 0,0 0 0,-21 1 16,21-1-16,0-21 0,0 22 0,0-1 15,0-21-15,0 0 0,0 22 16,21-22-16,1 0 0,-1-21 15,0 0-15,0 0 0,21 0 16,-20 0-16,20 0 0,0-21 0,1 0 16,-22-1-16,21 1 0,0 0 15,-20-21-15,20 21 0,-21-22 16,0-20-16,0 20 0,1 1 0,-1 0 0,-21-22 16,0 22-16,0-22 15,0 22-15,0-21 0,-21-1 0,-1 22 16,-20-22-16,21 22 0,-21 0 15,20-1-15,-20 22 0,0 0 0,-1 0 16,1 21-16,0 0 0,21 0 16,-22 0-16,22 21 0,-21 0 0,21 21 15,-1 1-15,22-22 0,0 21 0,0 1 16,0 20-16,0-21 0,0 1 16,0-22-16,0 21 0,22 1 15,-1-1-15,21-21 0,-21 21 0,22-20 16,-1-1-16,0 0 0</inkml:trace>
  <inkml:trace contextRef="#ctx0" brushRef="#br0" timeOffset="70393.16">7874 5525 0,'0'0'0,"21"-22"0,0 1 0,-21 0 15,0 0-15,0 0 0,0 0 0,0-1 16,0 1-16,-21 0 15,0 21-15,0-21 0,0 21 0,-1 0 16,1 0-16,-21 0 0,21 0 0,-22 21 16,22 0-16,-21 0 0,21 1 15,-22-1-15,22 21 0,-21 0 0,21 1 16,0-1-16,21 0 0,-22 1 16,22-1-16,-21 0 0,21 1 0,0-22 15,0 21-15,0-21 0,0 1 0,0-1 16,0 0-16,21 0 0,1-21 15,-1 0-15,0 0 0,0 0 16,0 0-16,22 0 0,-22-21 16,0 0-16,21 0 0,-21-1 0,22 1 15,-22 0-15,0-21 0,21-1 16,-20 22-16,-1-21 0,0 0 16,0-1-16,0 1 0,0 21 0,1-22 15,-22 22-15,0 0 0,0 0 16,0 0-16,0 0 0,0 42 31,-22 0-31,22 21 16,-21-21-16,21 1 0,0 20 0,0 0 15,0-21-15,0 22 0,0-1 16,0-21-16,0 0 0,0 22 0,0-22 16,0 0-16,0 0 0,21 0 15,1-21-15,-1 0 16,0 0-16,0 0 0,0 0 0,0 0 15,1 0-15,20 0 0,-21-21 16,0 0-16,0 0 0,22 0 0,-22 0 16,0-1-16,0-20 0,0 0 15,1 21-15,-22-22 0,21 22 0,0-21 16,-21 21-16,21-1 0,-21 1 0,0 0 16,0 42-1,0 0 1,0 1-16,0-1 0,0 0 15,0 21-15,0-21 0,0 1 16,0 20-16,0 0 0,0-21 0,0 1 16,0-1-16,0 0 15,0 0-15,0-42 32,0 0-17,21 0-15,0-1 0</inkml:trace>
  <inkml:trace contextRef="#ctx0" brushRef="#br0" timeOffset="70787.8">8615 5080 0,'0'0'0,"-21"-21"0,-1 21 0,1 0 16,0 0-16,0 0 0,0 0 15,0 21-15,-1 0 0,1 0 0,0 1 16,0-1-16,0 0 0,21 21 0,0-21 15,0 1-15,0-1 0,0 0 16,0 0-16,0 0 0,0 0 0,21 1 16,0-22-16,0 0 0,0 21 15,1-21-15,-1 0 0,0 0 16,0 0-16,0 0 0,0-21 16,1-1-16,-1 1 0,0 21 0,-21-21 15,21 0-15,-21-21 0,21 20 16,-21 1-16,0-21 0,0 0 15,0 20-15,0-20 0,0 21 0,-21-21 16,0 20-16,21 1 0,-21 0 16,0 21-16,-1 0 0,1 0 0,0 0 15,0 21-15,0 0 0,21 1 0,-21 20 16,-1-21-16,22 21 0,-21-20 16,21 20-16,0-21 0,0 21 0,0-20 15,0-1-15,0 0 0,43 0 16,-22-21-16,0 21 0,0-21 0,0 0 15</inkml:trace>
  <inkml:trace contextRef="#ctx0" brushRef="#br0" timeOffset="71124.73">9271 5017 0,'0'0'15,"21"-22"-15,-21-83 16,0 126-1,-21 0 1,21 0-16,-21 21 0,0 1 16,-1-22-16,22 42 0,-21-20 0,0-1 15,0 0-15,0 1 0,21-1 0,-21 0 16,-1 1-16,1 20 16,0-20-16,21-1 0,-21 0 0,0 1 15,21-1-15,-21 0 0,21-21 16,0 22-16,0-22 0,0 0 0,0 0 15,0 0-15,21 1 0,0-22 16,0 0-16,0 0 0,0 0 16,1 0-16,-1 0 0,0-22 0,21 22 15,-21-21-15,1 0 0,-1 0 16,0 0-16,0 0 0,21-22 16,-42 22-16,22-21 0,-1 21 0</inkml:trace>
  <inkml:trace contextRef="#ctx0" brushRef="#br0" timeOffset="71423.24">8869 5376 0,'0'0'15,"-43"0"-15,22 0 0,0 0 0,21 22 16,21-22 0,0 0-16,1 0 0,20 0 15,0 0-15,1 0 0,-1 0 0,21 0 16,-20 0-16,-1 0 0,22 0 0,-22 0 15,-21 0-15,21 0 0,1-22 16,-22 22-16,0 0 0,0 0 16,0 0-1,1 0 1,-22-21 0</inkml:trace>
  <inkml:trace contextRef="#ctx0" brushRef="#br0" timeOffset="72966.88">10922 5355 0,'21'0'141</inkml:trace>
  <inkml:trace contextRef="#ctx0" brushRef="#br0" timeOffset="73924.27">10964 5271 0,'0'-22'16,"0"1"15,-21 21-31,21-21 47,0 0-31,0 0-1,0 0 17,0-1-32,-21 44 47,0-1-32,21 0-15,-21 21 0,21-21 16,0 1-16,0 20 0,-22-21 0,1 21 15,0 1-15,21-22 0,0 21 16,-21 1-16,0-1 0,0 0 16,21 1-16,-22-1 0,22-21 15,0 21-15,0-20 0,-21-1 0,21 0 16,0 0-16,0 0 0,21-21 31,-21-21-31,22 21 0,-1-21 16,0 0-16,-21 0 0,21-1 15,0-20-15,0 21 0,1-21 0,-1 20 16,21-20-16,-21 0 0,0 21 16,22-22-16,-22 22 0,0-21 0,21 21 15,-20-1-15,-1 22 0,0-21 0,0 21 16,0 0 0,0 0-16,-21 21 0,0 1 0,22-1 15,-22 0-15,0 0 16,0 0-16,0 0 0,0 22 0,0-22 15,0 0-15,0 21 0,0-20 0,21-1 16,0 0-16,-21 0 0,21 0 16,0 0-16,0-21 0,1 0 0,-1 22 15,21-22-15,-21 0 0,22 0 16,-22 0-16,21-22 0,-21 22 0,22-21 16,-22 0-16,0 0 0,0-21 15,21 20-15,-20-20 0,-22 21 0,21-21 16,-21-1-16,0 1 0,0 21 15,0-22-15,0 1 0,0 0 16,0-1-16,-21 22 0,21 0 0,-22 0 16,1 0-16,0 0 0,0 21 15,0 0-15,0 0 16,-1 21 0,22 0-16,0 0 0,0 0 15,0 0-15,22 1 16,-1-1-16,0-21 0,0 0 15,0 0-15,22 0 0,-22 0 0</inkml:trace>
  <inkml:trace contextRef="#ctx0" brushRef="#br0" timeOffset="74183.78">12488 5376 0,'0'0'0,"21"0"47,1 0-47,-1 0 16,0 0-16,0 0 16,0 0-16,0 0 0,1 0 0,-1 0 15,0 0 1,-42 22 15</inkml:trace>
  <inkml:trace contextRef="#ctx0" brushRef="#br0" timeOffset="74375.84">12446 5588 0,'0'0'0,"0"21"0,0 0 16,21-21 31,0 0-47,0 0 0,1 0 0,-1 0 15,0-21-15,0 21 0,0-21 16,22 21-16,-22-21 0,0 21 0,21-21 16,-21 21-16,22-21 0</inkml:trace>
  <inkml:trace contextRef="#ctx0" brushRef="#br0" timeOffset="74946.78">13420 5271 0,'0'0'0,"-22"-22"0,1 1 15,0 21 1,21-21-16,-21 21 15,21 21 1,0 0-16,0 1 16,0-1-16,0 0 0,0 0 0,0 21 15,0-20-15,0-1 0,-21 0 16,21 0-16,0 21 0,-21-20 0,21-1 16,-22 0-16,22 0 0,0 0 15,0 0-15,0 1 0,-21-22 16,21 21-16,-21-21 0,21-21 31,0-1-15,0 1-16,0 0 15,0-21-15,0 21 0,0-1 0,21-20 16,0 21-16,1-21 0,-1 20 0,0-20 16,21 0-16,-21 21 0,22-22 15,-1 22-15,0 0 0,-20 0 0,20 0 16,0-1-16,-21 22 0,22 0 15,-22 0-15,21 22 0,-21-1 0,43 21 16,-43-21 0,-21 22-16,0-22 0,21 21 0,-21 0 15,0-20-15,0 20 0,0 0 0,-21-21 16,0 22-16,21-22 0,-21 0 16,0 21-16,21-20 0,0-1 0,-22-21 15,22 21-15,-21 0 0,42-21 47,1-21-47,-22 0 0,21 0 16,0-1-16</inkml:trace>
  <inkml:trace contextRef="#ctx0" brushRef="#br0" timeOffset="75906.75">14097 5461 0,'-21'0'0,"42"0"32,0 0-32,0 0 15,0-21-15,1 0 0,20 21 16,-21-21-16,21 21 0,-20-22 0,20 1 16,-21 21-16,21-21 0,-20 0 15,-1 0-15,0-22 0,-21 22 16,0 0-16,21 0 0,-21 0 0,0 0 15,0-1-15,0 1 0,-21 21 16,0 0-16,0 0 0,-1 0 0,1 0 16,-21 21-16,0 1 0,20 20 15,-20-21-15,0 21 0,21-20 0,-22 20 16,22 0-16,0-21 0,0 22 0,21-1 16,0-21-16,0 22 0,0-22 15,0 21-15,21-21 0,0 0 0,0 1 16,0-1-16,22 0 0,-22-21 15,21 21-15,1-21 0,-22 0 16,21 0-16,0 0 0,-20 0 16,20-21-16,-21 21 0,21-21 0,-20 0 15,-1-1-15,21 1 0,-21 0 0,0-21 16,1 21-16,-1-22 0,0 22 16,-21-21-16,21 21 0,-21-22 0,21 22 15,-21 0-15,0 0 0,0 0 16,0 42 15,0 0-31,0 0 0,0 0 0,0 0 16,-21 22-16,21-22 0,-21 0 0,21 21 15,-21-20-15,21 20 0,0-21 16,0 0-16,0 0 0,0 1 0,0-1 16,0 0-16,0 0 15,21-21 1,0 0-16,0 0 0,0 0 15,1-21-15,-1 0 0,0 0 0,0-1 16,0 1-16,0 0 0,1 0 0,20 0 16,-21-22-16,0 22 0,0 0 15,1 0-15,-1 0 0,0 0 0,0-1 16,-21 1-16,21 21 16,-21 21-1,0 1-15,-21-1 16,0 0-16,21 0 0,0 0 0,-21 22 15,0-22-15,21 0 0,0 21 16,0-21-16,0 1 0,0-1 16,0 0-16,0 0 0,21 0 15,0-21-15,21 0 0,-21 0 0,1 0 16,-1 0-16,21 0 0,-21 0 16,0 0-16,22-21 0,-22 0 0,21 0 15,-21 0-15,1-1 0,20 1 16,-21-21-16,0 21 0,0-22 0,1 22 15,-1-21-15,-21 0 0,0 20 16,0-20-16,0 21 0,0 0 0,0 0 16,0-1-16,-21 22 15,-1 0 1,1 0-16,0 22 0,0-1 16,0-21-16,0 21 0</inkml:trace>
  <inkml:trace contextRef="#ctx0" brushRef="#br0" timeOffset="76915.78">17505 4678 0,'0'0'16,"0"-21"-16,21-43 15,-21 43-15,0 0 0,0 0 16,0 0 0,-21 21-1,21 21-15,0 0 0,-21 21 16,21-21-16,0 22 0,-22-1 16,22 22-16,0-22 0,-21 21 0,0 1 15,0-22-15,0 22 0,0-1 16,21-20-16,-22-1 0,1 21 0,0-20 15,0-22-15,0 21 0,0 1 0,21-22 16,0 0-16,-22 0 16,22 0-16,-21-21 0,42-21 31,1 0-31,-1 0 0,0 0 16,0-1-16,0 1 0,22-21 15,-22 0-15,0-1 0,21 1 16,-21 0-16,22-1 0,-1 1 0,-21 0 15,22-1-15,-22 22 0,0-21 16,0 21-16,0 21 0,0 0 0,1 0 16,-1 0-16,-21 21 0,0 0 15,21 21-15,-21-21 0,21 22 0,-21-1 16,0 0-16,0 1 0,0-22 16,0 21-16,0 1 0,0-1 15,21-21-15,-21 0 0,21 22 0,-21-22 16,0 0-16,22 0 0,-1-21 15,0 21-15,0-21 0,0 0 0,0 0 16,1 0-16,-1 0 0,0 0 16,0 0-16,21-21 0,-20 0 0,20 0 15,-21 0-15,21-1 0,-20 1 0,-1-21 16,0 0-16,21-1 0,-21 1 16,-21-22-16,22 1 0,-22-1 0,21 1 15,-21-1-15,0 22 0,0-21 16,0 20-16,0-20 0,-21 20 0,-1 22 15,22-21-15,0 21 16,-21 0-16,0-1 0,21 1 0,-21 21 16,0 0-16,0 0 15,-1 0-15,1 0 0,0 21 16,0 1-16,0-1 0,21 0 16,0 0-16,0 0 0,0 0 15,0 1-15,0-1 0,0 0 0,0 0 16,0 0-16,21 0 0,0 1 15,0-1-15</inkml:trace>
  <inkml:trace contextRef="#ctx0" brushRef="#br0" timeOffset="77295.71">18436 5101 0,'0'0'0,"21"0"0,0 0 15,1 0 1,-1 0-16,0 0 0,0 0 15,0-21-15,0 0 0,1 21 0,-1-21 16,0 0-16,0-1 0,0 22 16,0-21-16,1 0 0,-1 0 0,0 0 15,0 0-15,-21-1 0,21 22 16,-21-21-16,-21 21 31,0 21-31,-21 1 16,20-1-16,1 0 0,0 21 15,-21-21-15,21 22 0,-1-22 0,1 21 16,0-21-16,21 1 0,0 20 16,0-21-16,0 0 0,0 0 0,0 1 15,0-1-15,0 0 0,0 0 0,21 0 16,0-21-16,1 0 16,-1 0-16,0 0 0,0 0 0,43 0 15,-43 0-15,21 0 16,-21-21-16,22 21 0,-22-21 0,21 0 15,-21 0-15,0-1 0</inkml:trace>
  <inkml:trace contextRef="#ctx0" brushRef="#br0" timeOffset="77862.99">19240 4593 0,'0'0'0,"0"-21"0,0 0 15,0 0-15,0 0 0,0 42 31,0 0-15,0 0-16,-21 0 0,21 0 16,-21 22-16,21-1 0,0 0 0,-21 1 15,21 20-15,-21-20 0,0-1 16,21 21-16,0-20 0,0-1 16,-22 0-16,22-20 0,-21 20 0,21-21 15,0 0-15,-21 0 0,21 1 0,0-1 16,0 0-1,-21-21-15,21-21 32,0 0-32,0-1 0,0 1 15,0 0-15,0 0 0,0 0 16,21 0-16,0-22 0,-21 22 0,21-21 16,1 21-16,-1-1 0,21-20 15,-21 21-15,0 0 0,22 0 16,-22 21-16,0 0 0,21 0 0,-20 0 15,-1 0-15,0 0 0,0 21 16,0 0-16,22 0 0,-22 0 0,0 22 16,0-22-16,0 21 0,0 0 15,-21-20-15,0-1 0,0 21 0,-21-21 16,0 0-16,0 1 0,-21-1 16,-1 0-16,22 0 0,-21 0 15,-1 0-15,22-21 0,-21 0 0,0 22 0,20-22 16,1 0-16,-21 0 0,21 0 15,0 0-15,-1 0 0,1 0 16,0 0-16,21-22 16,0 1-16,0 0 15,0 0-15,0 0 0,21 0 16,0-1-16,1 1 0,-1 0 16</inkml:trace>
  <inkml:trace contextRef="#ctx0" brushRef="#br0" timeOffset="78175.24">20151 4593 0,'0'0'0,"0"-21"0,-22 21 31,1 0-31,0 21 16,21 0-16,0 22 0,-21-22 0,0 42 15,21-20-15,-21 20 0,21 1 16,0-22-16,-22 22 0,22-22 0,-21 21 16,21-20-16,-21-1 0,21-21 15,0 22-15,0-22 0,-21 21 0,21-21 16,0 0-16,-21-21 0,21 22 16,21-22 15,-21-22-16,21 1-15,-21 0 0,0 0 0,21 0 16</inkml:trace>
  <inkml:trace contextRef="#ctx0" brushRef="#br0" timeOffset="78563.14">19854 4720 0,'0'0'15,"-21"-21"-15,0 0 0,21 0 0,0 0 0,0-1 16,0 1-16,0 0 15,0 0-15,21 21 0,0-21 16,0 0-16,22 21 0,-22 0 0,21 0 16,1 0-16,-1 0 0,0 0 15,-21 0-15,22 21 0,-1 0 0,0 0 16,1 0-16,-1 22 0,0-1 16,-20 0-16,20 1 0,-21 20 0,0 1 15,-21-22-15,0 21 0,0-20 16,0-1-16,-21 43 15,-21-43-15,21 0 0,-1-20 0,-20-1 16,0 21-16,-1-21 0,22 0 16,-21-21-16,0 22 0,-1-1 0,1-21 0,21 0 15,-22 0-15,22 0 0,0 0 16,0 0-16,0 0 0,0 0 16,-1 0-16,22-21 31,0-1-31,43 22 15,-22 0-15,0-21 0,0 0 16,0 21-16,22-21 0,-1 0 0</inkml:trace>
  <inkml:trace contextRef="#ctx0" brushRef="#br0" timeOffset="79215.66">20595 5186 0,'0'0'0,"-21"-42"32,21 20-32,0 1 15,0 0-15,0 0 0,0 0 0,0 0 16,21 21-16,0-22 0,0 1 16,1 21-16,-1 0 0,0-21 0,0 21 15,0 0-15,0 0 0,1 0 16,-1 0-16,0 21 0,0 0 15,0 1-15,0-1 0,1 0 0,-22 21 0,0-21 16,21 22-16,-21-22 0,0 0 16,21 21-16,-21-20 0,0-1 15,0 0-15,0 0 0,0 0 16,-21-21-16,0 21 0,-1-21 0,1 0 16,21 22-16,-21-22 0,0 0 15,0 0-15,0 0 16,21-22-16,0 1 15,0 0-15,0 0 16,0 0-16,21 0 0,-21-1 0,21 1 16,0 0-16,0 0 0,0 0 15,1 0-15,-1-1 0,0 1 0,0 21 16,21-21-16,-20 0 16,-1 0-16,0 0 0,21 21 0,-21-22 15,1 22-15,-1 0 0,0-21 16,21 21-16,-21 0 0,1 0 0,-1 0 15,-21 21-15,21-21 0,0 22 0,-21-1 16,21-21-16,-21 21 0,0 0 16,0 0-16,0 0 0,0 1 0,0 20 15,-21-21-15,21 0 0,-21 0 16,0 1-16,0-1 0,21 0 16,0 0-16,-22 0 0,22 0 15,0 1 1,-21-22-16,21-22 47,0 1-47,21 0 15,1 0-15</inkml:trace>
  <inkml:trace contextRef="#ctx0" brushRef="#br0" timeOffset="79391.56">21378 4847 0,'0'0'0,"-21"-21"0,-21-21 32,42 63-1,0 0-15,21-21-16,0 21 15,0 0-15,0-21 0</inkml:trace>
  <inkml:trace contextRef="#ctx0" brushRef="#br0" timeOffset="79779.33">21632 4953 0,'0'0'0,"0"21"0,0 0 15,0 1 1,0-1-16,0 0 0,0 0 15,0 0-15,0 0 0,0 1 16,0-1-16,0 0 0,0 0 0,0 0 16,0 0-16,0 1 0,0-1 15,0 0-15,21-21 47,-21-21-47,22 21 0,-22-21 16,21-1-16,0 1 0,-21 0 15,21 0-15,-21 0 0,21 0 16,0-22-16,-21 22 0,22 0 0,-22 0 16,0 0-16,21-1 0,-21 1 15,21 0-15,-21 0 16,21 21-16,0 0 16,-21 21 15</inkml:trace>
  <inkml:trace contextRef="#ctx0" brushRef="#br0" timeOffset="80119.14">22013 5122 0,'0'0'0,"21"0"0,1 0 31,-1 0-31,-21-21 0,0 0 0,21 21 0,0-21 15,0 0-15,-21 0 16,21 21-16,-21-22 0,0 1 0,0 0 16,-21 21 15,0 0-31,0 21 0,0 0 16,0 1-16,-1-1 0,1 0 0,0 21 15,0-21-15,21 22 0,0-22 16,-21 0-16,21 0 0,0 0 0,0 1 15,0-1-15,0 0 0,0 0 16,21-21-16,0 0 0,0 0 16,0 0-16,22 0 0,-22 0 15,0 0-15,0 0 0,0 0 16,1 0-16,-1 0 0,0 0 0,0-21 16,0 21-16</inkml:trace>
  <inkml:trace contextRef="#ctx0" brushRef="#br0" timeOffset="80482.92">22288 5080 0,'0'0'0,"0"-21"0,0 0 0,0 0 0,0-1 16,0 1-16,0 0 15,22 21-15,-1 0 0,0 0 16,0 0-16,0 0 16,0 0-16,1 21 0,-22 0 15,21 1-15,0 20 16,-21-21-16,0 0 0,0 0 0,0 22 15,0-22-15,0 0 0,0 0 16,0 0-16,0 1 0,0-1 16,0 0-16,0 0 15,0-42 17,0 0-17,0 0-15,0-1 16,0 1-16,0 0 0,0 0 15,0 0-15,0 0 0,0-1 16,0 1-16,0 0 0,21 0 0,-21 0 16,21 21-16,-21-21 0,0-1 15,21 22-15,1-21 0,-1 0 16,0 21-16,0-21 0</inkml:trace>
  <inkml:trace contextRef="#ctx0" brushRef="#br0" timeOffset="81140.55">23050 4657 0,'0'0'0,"-21"0"0,0 0 15,0 21 1,21 21-16,-21-21 15,21 22-15,0-1 0,0 0 0,0 1 16,0-1-16,-21 0 0,21-20 16,0 20-16,0 0 0,0-21 0,-22 1 15,22-1-15,0 0 0,0 0 16,0 0-16,0 0 0,22-42 47,-1 21-47,-21-21 0,21 0 15,0 0-15,0 0 0,0-1 16,1 1-16,-1-21 0,0 21 16,0 0-16,-21-1 0,21 1 15,-21 0-15,21 21 0,-21 21 16,0 0 0,0 22-16,0-22 0,0 0 0,0 21 15,0-20-15,0-1 0,0 0 16,0 0-16,0 0 0,0 0 15,22 1-15,-1-1 0,0-21 16,0 0-16,0 0 0,0 0 16,1 0-16,-1 0 0,0-21 0,0 21 15,0-22-15,0 1 0,1 0 16,-1 0-16,0 0 0,0-22 16,0 1-16,0 0 0,-21-22 15,0 22-15,22-22 0,-22 22 0,0 0 16,0-1-16,0 1 0,-22 0 15,1-1-15,0 22 0,0 0 0,0 0 16,0 0-16,-1 0 0,1 21 0,0 0 16,0 0-16,0 0 0,0 21 15,21 0-15,-22 0 0,22 21 16,0-20-16,0-1 0,0 21 16,0-21-16,0 22 0,0-22 0,22 21 15,-22-21-15</inkml:trace>
  <inkml:trace contextRef="#ctx0" brushRef="#br0" timeOffset="81807.67">23982 4974 0,'0'0'0,"0"-21"16,0 0-16,0 0 0,0 0 0,0-1 15,-21 1-15,-1 0 0,1 21 16,0 0-16,0 0 0,0 0 0,0 0 15,-1 21-15,1 0 0,0 1 16,-21 20-16,21-21 0,-1 21 0,1-20 16,0 20-16,0-21 0,0 0 15,21 0-15,-21 22 0,21-22 16,0 0-16,0 0 0,0 0 16,21 1-1,0-22-15,0 0 0,0 0 16,0 0-16,1 0 0,-1-22 0,0 1 15,0 21-15,0-21 0,0 0 16,1 0-16,-1 0 0,-21-1 0,21-20 16,0 21-16,0 0 15,0-22-15,-21 22 0,22 0 0,-22 42 32,0 0-17,-22 1-15,22-1 0,-21 21 16,21-21-16,0 0 0,0 1 0,0-1 15,0 0-15,0 0 0,0 0 0,0 0 16,21-21 0,-21 22-16,22-22 0,-1 0 0,0 0 15,0 0-15,0 0 0,0 0 16,1-22-16,-1 22 0,-21-21 0,21 0 16,0 0-16,0 0 0,0 0 15,1-1-15,-1 1 0,-21 0 16,21 0-16,-21 0 0,21 0 0,-21-1 15,0 44 1,0-1 0,-21 0-16,0-21 0,21 21 0,0 0 15,-21 0-15,21 1 0,-22-1 0,22 0 16,0 0-16,0 0 16,0 0-16,0-42 46,22 0-30,-1 0-16</inkml:trace>
  <inkml:trace contextRef="#ctx0" brushRef="#br0" timeOffset="81986.58">24320 4805 0,'0'0'0,"0"-21"0,-21 0 0,0 21 16,0 0 15,42 0 16</inkml:trace>
  <inkml:trace contextRef="#ctx0" brushRef="#br0" timeOffset="82307.39">24596 4593 0,'0'0'0,"0"21"47,0 1-47,-22-1 0,22 0 0,-21 0 16,21 0-16,-21 22 15,0-1-15,0-21 0,21 21 0,-21 1 16,21-1-16,-22 0 0,22 1 16,0-22-16,-21 21 0,21-21 0,0 22 15,0-22-15,0 0 0,0 0 16,0 0-16,0 1 0,21-22 31,1 0-31,-1 0 0,0 0 16,0-22-16,0 1 0,0 0 15,1 0-15,-1 0 0,0 21 16,-21-21-16</inkml:trace>
  <inkml:trace contextRef="#ctx0" brushRef="#br0" timeOffset="82559.25">24511 4868 0,'0'0'0,"0"-21"16,0 0 15,21 21-31,0 0 0,0 0 0,1 0 16,-1-21 0,0 21-16,0 0 0,0 0 15,0 0-15,-21-21 31</inkml:trace>
  <inkml:trace contextRef="#ctx0" brushRef="#br0" timeOffset="87299.28">25823 3874 0,'0'0'0,"0"-22"0,0 1 16,0 0-16,21 21 0,-21-21 15,0 0-15,0 0 0,0-1 16,0 1-16,0 0 15,-21 21 17,0 21-32,-21 0 15,21 1-15,-22-1 0,22 0 0,-21 21 16,21 1-16,-22-1 0,1 0 16,0 22-16,-1-1 0,1 1 15,21-1-15,-22 1 0,1-1 0,21 1 16,-21-1-16,20 1 0,-20-1 15,21 22-15,0 0 0,-22-1 0,22 1 16,21 0-16,0-1 0,0-20 16,0 20-16,0 1 0,0-21 0,0-1 15,21 22-15,1-22 0,-1-20 16,0 20-16,0-21 0,0 1 0,0-1 16,1 0-16,-1-20 0,0-1 15,21-21-15,-21 0 0,1 0 0,20 0 16,-21-21-16,0 21 0,22-22 0,-22-20 15,21 21-15,-21-21 0,22-1 16</inkml:trace>
  <inkml:trace contextRef="#ctx0" brushRef="#br0" timeOffset="88943.76">25844 4128 0,'0'0'0,"0"-22"0,0 1 0,0 0 0,0 0 16,0 0-16,0 0 15,0-1-15,22 22 16,-22 22 0,0-1-16,0 21 15,0 0-15,0 1 0,0 20 0,-22-20 16,1 20-16,0-21 0,0 22 0,0-22 16,0 1-16,-1-1 0,1 21 15,-21-20-15,21-1 0,0 0 0,-22 1 16,22-22-16,0 21 15,0-21-15,0 1 0,-1-1 0,1 0 16,0 0-16,21-42 16,0 0-1,0 0-15,0-22 0,0 22 0,0 0 16,0-21-16,0-1 0,0 22 16,21-21-16,0-1 0,1 1 0,-22 21 15,21-21-15,-21 20 0,21 1 16,-21 0-16,21 21 0,0 21 15,-21 0-15,21 1 16,-21-1-16,0 0 0,0 21 16,22-21-16,-22 22 0,21-22 0,-21 21 15,21-21-15,0 22 0,0-22 16,0 21-16,1-21 0,-1 1 16,0-1-16,21 0 0,1-21 0,-1 0 15,-21 0-15,21 0 0,1 0 16,20 0-16,-20 0 0,-1-21 0,0 0 15,1-1-15,-22 1 0,21-21 16,-21 0-16,22 20 0,-22-20 0,0 0 16,-21-1-16,21 1 0,-21-21 15,0 20-15,0-20 0,0 20 0,0-20 16,0-1-16,-21 22 0,0-21 16,0 20-16,-1 1 0,1 21 0,0 0 15,0-1-15,-21 1 0,-1 21 16,1 0-16,0 0 0,-22 21 15,22 1-15,-1 20 0,-20 0 0,21 1 16,-1-1-16,1 21 0,21 1 16,-22-22-16,22 22 0,0-22 0,21 22 15,0-22-15,0 0 0,0 1 16,0-1-16,21 0 0,22 1 0,-22-22 16,21 21-16,0-21 0,1 0 0,-1 1 15,0-22-15,1 0 0,20 0 16,-20 0-16,-1 0 0,0 0 0,1-22 15,-1 22-15,0-42 0,1 21 16,-1 0-16,0 0 0,1-22 16,-22 22-16,21 0 0,-21-21 0,0 20 15,1 1-15,-22 0 0,0 0 16,21 21-16,-21-21 0,-21 42 31,21 0-15,-22 0-16,1 0 15,0 1-15,21-1 0,0 0 0,-21 0 16,21 0-16,0 0 0,0 1 0,0-1 16,0 0-16,0 0 0,0 0 15,0 0-15,21-21 0,0 22 16,0-22-16,1 0 16,-1 0-16,0 0 0,0 0 0,0 0 15,0-22-15,1 1 0,-1 21 0,-21-21 16,21 0-16,0-21 0,-21 20 15,21 1-15,-21 0 0,21-21 0,-21 21 16,22-1-16,-22 1 0,0 0 16,0 0-16,0 42 47,0 0-47,-22 0 0,22 1 15,0 20-15,0-21 16,0 0-16,0 0 0,0 1 0,0-1 15,0 0-15,0 0 0,0 0 16,0 0-16,22-21 0,-1 22 16,0-22-16,0 0 0,0 0 15,0 0-15,1 0 0,-1 0 0,21-22 16,-21 1-16,0 0 0,22 0 0,-22 0 16,0 0-16,0-1 0,0 1 15,1 0-15,-1-21 0,0 21 0,-21-1 16,0 1-16,0 0 0,0 0 15,0 0-15,0 42 47,0 0-47,0 0 0,-21 0 0,21 1 16,0-1-16,0 0 0,0 0 16,0 0-16,0 0 0,0 1 0,0-1 15,0 0-15,0 0 0,0 0 16,0 0-16,21-21 15,0 0-15,0 0 16,22 0-16,-22 0 0,0 0 0,21 0 16</inkml:trace>
  <inkml:trace contextRef="#ctx0" brushRef="#br0" timeOffset="89414.75">28046 4657 0,'0'0'0,"21"-21"0,-21-1 16,0 1-16,0 0 0,0 0 0,0 0 15,-21 0-15,0-1 0,-1 1 16,1 0-16,0 21 0,0-21 0,0 21 16,0 0-16,-22 0 0,22 0 15,-21 0-15,21 21 0,-22 0 0,1 0 16,21 1-16,-22 20 0,22-21 16,0 0-16,0 22 0,0-22 0,0 21 15,21-21-15,0 0 0,0 22 0,0-22 16,0 0-16,0 0 15,0 0-15,21 1 0,0-1 0,0-21 16,64 0 0,-64 0-16,0 0 0,0 0 0,22 0 15,-22-21-15,0-1 0,0 1 16,0 0-16,0 0 0,1-21 0,-1 20 16,-21 1-16,21-21 0,0 21 0,-21 0 15,21-22-15,-21 22 0,0 0 16,0 0-16,0 42 31,0 0-31,0 0 0,-21-21 16,0 43-16,21-22 0,-21 0 0,21 0 15,0 0-15,0 0 0,0 1 16,0-1-16,0 0 0,0 0 0,0 0 16,0 0-16,21-21 0,0 0 15,0 22-15,0-22 0,1 0 0,-1 0 16,0 0-16,0-22 0,0 1 15,22 21-15</inkml:trace>
  <inkml:trace contextRef="#ctx0" brushRef="#br0" timeOffset="89707.48">28469 4297 0,'0'-42'0,"0"84"0,0-127 0,0 43 0,0 0 15,0 20-15,0 1 0,0 0 16,0 0-16,-21 21 15,0 21-15,0 0 16,-1 22-16,1-1 0,0 0 0,0 1 16,0-1-16,0 21 0,-1-20 0,22-1 15,-21 0-15,21 1 0,-21-1 16,0-21-16,21 22 0,0-1 0,0-21 16,-21 21-16,21-20 0,0 20 15,-21-21-15,21 0 0,0 0 16,0 1-16,0-1 0,0 0 15,21-21 1,0 0-16,0-21 16,0 0-16,22 21 0,-22-22 0,21-20 15</inkml:trace>
  <inkml:trace contextRef="#ctx0" brushRef="#br0" timeOffset="89935.76">28744 4593 0,'0'-42'16,"0"84"-16,21-84 0,-21 21 0,-21 21 31,0 0-31,0 21 0,0-21 16,21 21-16,-21 0 0,-1 0 15,1 1-15,21-1 0,0 0 16,0 0-16,-21 0 0,21 0 0,-21 22 16,21-22-16,0 0 0,0 0 15,0 0-15,0 1 0,0-1 16,21-21-1,0 0-15,0 0 0,1 0 16,-1-21-16,0 21 0</inkml:trace>
  <inkml:trace contextRef="#ctx0" brushRef="#br0" timeOffset="90643.44">29062 4636 0,'0'0'0,"0"-22"0,0-20 31,-21 42-31,-1 0 0,1 0 15,0 0-15,0 21 0,0-21 0,21 21 16,-21 1-16,-1-1 0,1 0 16,0 0-16,21 0 0,0 22 0,0-22 15,0 0-15,0 0 0,0 0 16,0 0-16,0 1 0,0-1 16,21-21-1,0 0-15,-21-21 31,0-1-31,0 1 16,0 0-16,22 0 0,-22-21 0,0 20 16,21 1-16,-21 0 0,21-21 15,0 21-15,0-1 0,0-20 0,1 21 16,-1 0-16,21 0 0,-21-1 0,22 1 16,-22 0-16,21 21 0,-21 0 15,0 0-15,22 0 0,-22 0 0,0 21 16,0 0-16,0 1 0,1-1 15,-1 21-15,-21-21 0,0 0 16,0 22-16,0-22 0,0 0 16,0 21-16,0-20 0,0 20 0,0-21 15,0 0-15,0 0 0,-21 1 16,-1-1-16,1-21 0,21 21 0,-21-21 16,0 0-16,21-21 31,0 0-31,0-22 15,0 22-15,21 0 16,0 0-16,0-22 0,22 22 16,-22-21-16,21 21 0,-21-22 15,22 22-15,-22-21 0,21 21 0,-21 0 16,22-1-16,-22 1 0,0 21 16,0 0-16,0 0 0,1 0 0,-1 21 15,0 1-15,-21-1 0,0 0 16,0 0-16,0 21 0,0-20 0,0 20 15,0-21-15,-21 21 0,0-20 16,-1 20-16,22-21 0,-21 21 0,0-20 16,21-1-16,0 0 0,-21 0 0,0-21 15,21 21-15,0 0 16,0-42 15,0 0-31,0 0 0,0 0 0</inkml:trace>
  <inkml:trace contextRef="#ctx0" brushRef="#br0" timeOffset="90847.84">29358 4191 0,'0'0'16,"-21"0"-16,0-21 0,21 0 0,-21 21 15,-1 0-15,1 0 0,21-21 16,-21 21-16,0 0 15,0 21 1,21 0 0,-21-21-16,-1 21 15,1-21-15,0 21 16</inkml:trace>
  <inkml:trace contextRef="#ctx0" brushRef="#br0" timeOffset="91027.78">28342 4382 0,'0'0'16,"-21"0"-16,0 0 0,0 0 15,42 0 17,0 0-32,21 0 0,-21 0 0,22 0 15,-1 0-15,0 0 0,1 0 0,-1 0 16,22 0-16</inkml:trace>
  <inkml:trace contextRef="#ctx0" brushRef="#br0" timeOffset="91423.26">30120 4741 0,'21'0'47,"0"0"-47,1 0 16,-22-21-16,0 0 15,-22 21 17,1 0-17,0 0-15,0 0 0,0 0 16,0 0-16,21 21 16,21-21 15,0 0-31,0-21 15</inkml:trace>
  <inkml:trace contextRef="#ctx0" brushRef="#br0" timeOffset="93359.73">30776 4487 0,'0'-21'0,"0"0"16,0 0-1,21 21-15,-21-21 16,0 0 0,-21 42 46,21 0-62,0 0 16,-21-21-16,0 21 0,0 0 0,0 1 15,-1-1-15,22 0 16,-21 0-16,21 0 0,-21 0 0,21 1 16,0-1-16,0 0 0,-21-21 15,21 21-15,0 0 0,0 0 16,0 1-1,21-22 17,0 0-32,0 0 15,1 0-15,-1-22 0,0 22 16,0-21-16,0 21 0,0-21 0,1 0 16,-22 0-16,21 21 15,-21-21-15,0-1 0,0 1 0,0 0 16,0 0-16,0 0 0,-21 0 15,-1-1-15,1 22 0,0-21 0,0 0 16,0 21-16,0 0 0,21-21 16,-22 21-16,44 0 31,-1 0-15,0 0-16,21 0 0,-21 0 15,22 0-15,-1-21 0,22 21 0,-22 0 16,0 0-16,1-21 0,-1 21 15,0 0-15,-21-22 0,1 1 0,-1 21 16,-21-21-16,0 0 16,-21 21-1,-1 0-15,1 0 0,0 0 16,0 0-16,0 21 0,0 0 0,-1 0 16,1 22-16,0-22 0,0 21 15,0 1-15,0-1 0,-1 0 0,1 1 16,0-1-16,0 21 15,0 1-15,21-1 0,-21 1 0,-1-1 16,22 1-16,-21 21 0,0-22 0,0 1 16,0-1-16,0 1 0,-1-1 15,1 1-15,0-1 0,0 1 0,0-22 16,0 21-16,-1-20 0,-20-1 16,21-21-16,0 22 0,0-22 0,-22 0 15,22 0-15,0-21 0,0 0 16,-22 0-16,22 0 0,0 0 0,0-21 15,0 21-15,-22-21 0,22 0 16,0-22-16,21 22 0,0-21 16,0 21-16,0-22 0,0 1 0,21 0 15,0-22-15,1 22 0,-1-1 0,21 1 16,0-21-16,1-1 0</inkml:trace>
  <inkml:trace contextRef="#ctx0" brushRef="#br0" timeOffset="93796.15">31792 4445 0,'0'0'0,"0"-63"16,0 41-16,0 1 15,-21 21 1,0 0-16,0 0 0,-22 0 0,22 0 15,-21 21-15,21-21 0,-22 22 16,22-1-16,0 0 0,-21 0 0,21-21 16,21 21-16,0 0 0,0 1 15,0-1-15,0 0 0,0 0 16,0 0-16,21-21 0,0 21 16,0 1-16,21-1 0,-20 0 0,-1 0 15,0 0-15,0 0 0,0 1 16,-21-1-16,21 0 0,-21 0 15,0 0-15,-21-21 16,0 0-16,0 21 0,-21-21 0,20 0 16,-20 0-16,0 0 0,-1 0 15,-20 0-15,21 0 0,20 0 0,-20-21 16,21 21-16,-21-21 0,20 21 16,22-21-16,0 0 15,22 21-15,-1-21 16,0 21-16,0-22 0,21 22 0,1-21 15,-1 21-15</inkml:trace>
  <inkml:trace contextRef="#ctx0" brushRef="#br0" timeOffset="94151.61">31877 4636 0,'-21'0'16,"42"-22"31,0 22-47,0-21 0,0 21 15,1 0-15,-1-21 16,0 21-16,0-21 16,-21 0-1,-21 21 1,0 0-16,0 0 0,-1 0 0,1 21 15,-21-21-15,21 21 0,0-21 16,21 21-16,-22 0 0,1 1 0,21-1 16,-21-21-16,21 21 0,0 0 15,0 0-15,0 0 0,0 1 0,0-1 16,0 0-16,21-21 16,0 0-16,1 21 0,-1-21 15,0 0-15,0 0 0,21 0 16,-20 0-16</inkml:trace>
  <inkml:trace contextRef="#ctx0" brushRef="#br0" timeOffset="94415.75">32448 4530 0,'0'0'0,"0"-21"0,0-1 15,-21 22 1,0 0-16,0 0 15,0 22-15,0-1 16,-1 0-16,-20 0 0,21 0 0,0 0 16,0 1-16,-1-1 0,22 0 15,0 0-15,-21 0 0,21 0 0,0 1 16,0-1-16,0 0 0,0 0 16,21 0-16,1-21 15,-1 0-15,0 0 0,0 0 0,0 0 16,22 0-16,-22 0 0,0-21 15,21 21-15</inkml:trace>
  <inkml:trace contextRef="#ctx0" brushRef="#br0" timeOffset="94715.46">33189 4043 0,'0'0'0,"0"-42"0,-21 20 0,0 22 15,0-21-15,0 21 0,-1 0 16,1 0-16,0 0 0,0 21 0,-21 1 16,20 20-16,1 0 0,-21 1 15,21 20-15,0-21 0,-22 22 0,22-1 16,0-20-16,0 20 0,0-20 16,-1 20-16,1-21 0,0 1 15,0 20-15,21-20 0,0-1 0,0 0 16,0-21-16,0 22 15,0-22-15,0 21 0,0-21 0,0 1 16,21-22-16,0 21 0,0-21 16,1 0-16,-1 0 0,0 0 0,0 0 15,0-21-15</inkml:trace>
  <inkml:trace contextRef="#ctx0" brushRef="#br0" timeOffset="95227.19">33274 4509 0,'0'0'0,"-21"0"0,21-22 15,-21 22-15,-1 0 0,22-21 16,22 0 15,-1 21-31,0 0 0,0 0 0,0 0 16,0 0-16,1 0 0,-1 21 15,0-21-15,0 21 0,-21 1 16,0-1-16,0 0 16,0 0-16,-21-21 0,0 21 15,0 0-15,-22-21 0,22 22 0,-21-22 16,-1 0-16,22 21 16,-21-21-16,0 0 0,20 0 0,1 0 15,0 0-15,21 21 16,21-21 15,0 0-31,1 0 0,20 0 16,-21 0-16,0 0 0,22 0 0,-22 0 15,0 0-15,21 0 0,-21 0 16,1 21-16,-1 0 0,-21 0 16,0 1-1,0-1-15,0 0 0,-21-21 16,-1 21-16,1-21 0,0 0 15,0 21-15,-21-21 0,20 0 16,1 0-16,0 21 0,0-21 16,21-21-1,21 21 1</inkml:trace>
  <inkml:trace contextRef="#ctx0" brushRef="#br0" timeOffset="95551.34">33549 4128 0,'0'0'0,"-21"-43"32,42 43-17,0 0-15,0 21 16,22 1-16,-22-1 0,0 0 15,0 21-15,0 1 0,1-1 16,-22 0-16,0 1 0,0-1 0,0 0 16,0 1-16,-22-1 0,1 0 15,0 1-15,0-22 0,0 21 16,-22-21-16,22 0 0,-21 22 16,21-22-16,-22-21 0,22 21 15,0 0-15,0-21 0,0 0 0,21 21 16,0-42-1,21 0 1</inkml:trace>
  <inkml:trace contextRef="#ctx0" brushRef="#br0" timeOffset="95972.22">33380 3789 0,'0'0'16,"-21"-42"-1,63 42 1,-21 0-16,21 21 16,1-21-16,-1 21 0,22 21 15,-22-21-15,21 22 0,-20-1 16,20 0-16,-42 22 0,-21-1 0,0 1 15,0-1-15,0 1 0,0-22 16,0 22-16,0-1 0,0-20 16,0-1-16,0 21 0,-21-20 15,-21-1-15,21 0 0,0 22 0,-22-22 16,22-21-16,0 22 0,0-1 16,0 0-16,-1-20 0,1-1 0,-21 0 15,21 0-15,-22 0 0,22 0 16,-21 1-16,21-1 0,0-21 15,-1 21-15,1-21 0,0 0 16,21 21-16,0-42 31,21 21-31,0 0 16</inkml:trace>
  <inkml:trace contextRef="#ctx0" brushRef="#br0" timeOffset="99235.74">804 7176 0,'0'-22'63,"0"1"-63,0 0 15,0 0-15,0 0 16,0 0 0,0-1-1,0 44 32,0 20-31,-21-21-16,21 21 0,-21 1 0,21-1 15,-21 0-15,21 22 0,-21-22 16,-1 22-16,22-22 0,-21 0 16,0 1-16,21-1 0,-21 0 0,0-20 15,21 20-15,0-21 0,0 0 16,0 0-16,-21-21 0,21 22 0,0-44 47,21 1-47,0 21 0,-21-21 15,21-21-15,0 21 0,0-1 16,-21-20-16,22 0 0,-1 21 0,0-22 16,0 1-16,0 0 0,0 20 15,1-20-15,-1 21 0,0 0 0,0 0 16,0 21-16,0 0 15,1 21-15,-22 0 0,21 21 16,-21-21-16,0 1 0,0 20 16,21-21-16,-21 21 0,0 1 15,21-22-15,-21 0 0,0 21 16,21-20-16,-21-1 0,21 0 0,1 0 16,-22 0-16,21 0 0,0-21 15,0 0-15,0 0 0,22 0 16,-22 0-16,21 0 0,-21 0 0,22-21 15,-1 21-15,-21-21 0,21 0 16,1-21-16,-22 20 0,0-20 0,0 0 16,0-1-16,1 1 0,-22-21 15,0 20-15,0-20 0,0 20 0,0 1 16,0-21-16,-22 41 0,22-20 16,-21 21-16,0 0 0,0 0 0,0-1 15,0 22-15,-1 0 16,1 0-16,0 0 0,0 0 15,0 22-15,0-1 0,-1-21 16,1 21-16,21 0 0,0 0 16,0 0-16,0 22 0,0-22 0,0 0 15,21 0-15,1 0 0,-1 1 16,0-1-16,21 0 0,-21 0 0</inkml:trace>
  <inkml:trace contextRef="#ctx0" brushRef="#br0" timeOffset="99530.53">2138 7620 0,'0'0'0,"0"21"31,21-42-15,0 0-1,-21 0-15,0 0 16,0-1 0,-21 22-1,0 0-15,0 0 16,-1 0 0,1 0-16,21 22 15</inkml:trace>
  <inkml:trace contextRef="#ctx0" brushRef="#br0" timeOffset="101614.73">3111 6879 0,'0'0'0,"0"-21"0,0 0 16,0 0-16,0 0 0,0-1 15,0 1-15,-21 21 16,0 0-16,0 0 16,21 21-1,-21 1-15,21 20 0,-21-21 0,21 21 16,0-20-16,0 20 0,0 21 15,-22-20-15,22 20 0,-21-20 0,21 20 16,0 1-16,0-22 0,0 21 0,0-20 16,0-1-16,0 0 0,0 1 15,0-1-15,0-21 0,21 0 16,1 1-16,-1-1 0,0 0 16,0-21-16,0 0 0,0 0 0,1 0 15,20 0-15,-21 0 0,21 0 0,-20-21 16,20 21-16,-21-21 0,21-22 15,1 22-15,-22 0 0,21-21 0,-21-1 16,22 1-16,-22-22 0,0 22 16,21-21-16,-20-1 0,-22 22 0,21-22 15,0 22-15,-21-22 0,0 22 16,0 21-16,0-21 0,0 20 0,0-20 16,0 21-16,0 0 15,0 0-15,-21 21 16,0 21-16,-1 0 15,22 0-15,-21 21 0,21-20 16,0 20-16,-21 0 0,21 1 0,0-1 16,0 0-16,0 22 0,0-22 15,0 0-15,0 22 0,0-22 0,0 1 16,0-22-16,0 21 0,21-21 0,0 22 16,1-22-16,-22 0 0,21-21 15,0 21-15,0-21 0,0 0 0,22 0 16,-22 0-16,21 0 0,-21 0 15,22 0-15,-22-21 0,21 0 0,0 0 16,-20-1-16,-1-20 0,21 21 0,-21-21 16,0-1-16,1 22 15,-22-21-15,0-1 0,21 22 0,-21 0 16,0 0-16,21 0 0,-21 0 16,0-1-16,-21 44 31,21-1-31,-21 0 0,21 0 0,-22 0 15,22 0-15,0 22 0,0-22 0,0 21 16,0-21-16,-21 1 0,21 20 16,0-21-16,-21 0 0,21 0 15,0 1-15,0-1 0,0 0 0,0 0 16,0 0 0,0-42-1,0 0 1,0 0-16,0 0 0,21-1 0,0-20 15,-21 21-15,22-21 0,-1-1 0,-21 1 16,21 0-16,0 20 0,0-20 16,0 0-16,-21 21 0,22-1 0,-1 1 15,0 0-15,0 21 0,0 0 16,-21 21 0,0 0-16,0 1 0,0-1 15,0 0-15,0 21 0,0-21 16,0 22-16,0-22 0,0 21 0,0-21 15,21 1-15,1 20 0,-22-21 16,21 0-16,0 0 0,0 1 0,0-1 16,0-21-16,1 21 0,-1-21 0,21 0 15,-21 0-15,22 0 0,-22 0 16,0 0-16,21 0 0,-21 0 0,1-21 16,-1 21-16,21-21 0,-21-1 15,-21-20-15,21 21 0,1-21 0,-1 20 16,0-41-16,-21 21 0,0-1 0,21-20 15,0 20-15,-21 1 16,0-21-16,0 20 0,21 1 0,-21 0 16,0-1-16,0 22 0,22 0 0,-22 0 15,0 0-15,0-1 0,0 44 32,0-1-32,0 0 0,0 0 15,-22 21-15,22-20 0,0 20 0,0 0 16,-21 1-16,21-1 0,0 0 0,0 1 15,-21 20-15,21-21 0,0 1 16,0-1-16,0 0 0,0 1 0,0-22 16,0 21-16,0-21 0,0 1 15,0-1-15,21 0 0,0-21 0,1 21 16,-1-21-16,0 0 16,0 0-16,0 0 0,0 0 15,22-21-15,-22 21 0,0-21 0,0 0 16,0-1-16,1 1 0,20-21 0,-21 21 15,0-22-15,0 22 0,1-21 16,-22 0-16,0-1 0,21 22 0,-21-21 16,0 21-16,0-1 0,0 1 15,-21 42 17,21 1-32,0-1 0,0 21 15,0-21-15,0 22 0,0-22 0,0 21 16,0-21-16,0 22 0,0-22 15,0 21-15,0-21 0,0 0 16,0 1-16,0 20 0,0-21 16,21 0-16,0 0 0,0-21 0,0 0 15,22 22-15,-22-22 0,0 0 16,21 0-16,-21 0 0,22 0 0,-22-22 16,21 1-16,-21 21 0,22-21 15,-22 0-15,0 0 0,0-22 0,0 22 16,1-21-16,-1 0 0,0-1 0,0-20 15,0 20-15,0-20 0,-21 21 16,22-22-16,-22 22 0,21-22 16,-21 22-16,0 0 0,21-1 0,-21 1 15,0 21-15,21-22 0,-21 22 16,0 0-16,0 0 0,0 0 0,0 0 16,0 42-1,0 0-15,0 0 16,0 21-16,0-20 0,-21 20 0,21 0 15,-21 1-15,21-1 0,-21 0 16,21 22-16,0-22 0,-22 22 0,1-22 16,21 21-16,-21 22 0,21-21 15,0-43-15,0 21 16,0 0-16,0-20 0,0-1 0,0 0 16,21 0-16,-21 0 0,21-21 0,1 0 15,-1 0-15,0 0 0,21 0 16,-21 0-16,1 0 0,-1 0 0,21-21 15,-21 21-15,0-21 0,1 0 16,-1 0-16,0 21 0,0-22 0,0 1 16,0-21-16,1 21 0,-22 0 0,0-1 15,0-20-15,0 21 0,0-21 16,0-1-16,0 22 0,0-21 0,0-1 16</inkml:trace>
  <inkml:trace contextRef="#ctx0" brushRef="#br0" timeOffset="101843.73">5757 6731 0,'0'0'0,"-21"0"16,0 0-16,42 0 62,-21 21-30,-21-21-17,0 0-15,0 0 0</inkml:trace>
  <inkml:trace contextRef="#ctx0" brushRef="#br0" timeOffset="102027.32">4889 6985 0,'0'0'0,"0"21"0,43 0 31,-22-21-31,21 0 16,-21 0-16,22 0 0,-1 0 0,-21 0 16,22-21-16,-1 21 0,-21-21 15,21 21-15,-20 0 0,20-21 16,-21 21-16,0 0 0</inkml:trace>
  <inkml:trace contextRef="#ctx0" brushRef="#br0" timeOffset="102623.23">8001 6350 0,'0'0'0,"21"-21"0,-21 0 0,0 0 0,0-1 15,-21 22 16,0 0-31,0 0 0,-1 22 16,-20 20-16,0-21 0,-1 43 0,22-1 16,-21 1-16,0-1 0,-1 1 15,22 20-15,-21 1 0,-1-22 16,22 43-16,0-21 0,0 0 0,-21-1 16,20 22-16,22-21 0,-21-1 15,0 1-15,0 0 0,0-22 0,21 22 16,0 0-16,0-22 0,0 22 0,0-22 15,0-20-15,21 20 0,0-21 16,0 1-16,22-22 0,-1 0 0,0 0 16,1-21-16,20 0 0,1 0 0,-1-21 15,1 0-15,20-21 0,-20 20 16,-1-20-16,1 0 0,-22-1 0,22-20 16,-22 21-16</inkml:trace>
  <inkml:trace contextRef="#ctx0" brushRef="#br0" timeOffset="104259.24">8382 6795 0,'0'0'15,"-21"0"-15,0 21 0,-1-21 16,1 0-16,21 21 0,-21-21 0,21 21 15,21-21 17,0 0-32,1 0 15,20 0-15,-21 0 0,0-21 16,22 21-16,-1-21 0,-21 21 0,21-21 16,-20-1-16,41 1 0,-42 0 15,-21 0-15,0 0 0,0 0 16,0-1-16,0 1 0,-21 21 15,0-21-15,0 21 0,-22 0 16,22 0-16,0 0 0,-21 0 0,21 0 16,-1 21-16,-20 0 0,21 1 15,0-1-15,0 0 0,-1 0 0,1 21 16,0-20-16,21 20 0,0-21 16,0 0-16,0 22 0,0-22 15,0 0-15,0 0 0,21 0 0,0-21 16,1 21-16,-1-21 0,21 0 0,-21 22 15,22-22-15,-22 0 0,21 0 16,-21 0-16,22 0 0,-22 0 0,0 0 16,0 0-16,0 0 0,-21-22 15,-21 22 1,0 0-16,0 0 0,-22 0 0,22 0 16,-21 22-16,0-1 0,20 0 15,-20 0-15,0 0 0,21 22 16,-1-22-16,-20 21 0,21 0 0,21-20 15,0 20-15,-21 0 0,21 1 16,0-22-16,0 0 0,0 21 0,0-21 16,21-21-16,0 22 0,0-1 15,0-21-15,1 0 0,-1 0 0,0 0 16,21 0-16,1 0 0,-22-21 0,21 21 16,0-22-16,1 1 0,-1 0 15,-21-21-15,22 21 0,-1-1 0,0-20 16,1 0-16,-22-1 0,21 1 15,-21 21-15,0-21 0,1-1 16,-1 22-16,0-21 0,0 21 0,0-1 16,-21 1-16,21 21 15,1-21-15,-1 21 0,-21 21 16,0 0-16,0 1 16,0-1-16,0 0 0,0 0 15,0 21-15,0-20 0,-21 20 0,21-21 16,-22 21-16,1-20 0,21 20 15,-21-21-15,21 0 0,0 0 0,0 1 16,-21-22-16,21 21 0,0-42 31,21-1-15,-21 1-16,21 0 0,0 0 16,1 0-16,-1-22 0,-21 1 15,21 21-15,0-21 0,0-1 0,0 22 16,1 0-16,-22-21 0,21 20 15,-21 1-15,21 21 0,-21 21 47,-21 1-47,21 20 0,0-21 16,0 0-16,-21 22 0,21-22 0,0 21 16,0-21-16,0 22 0,0-22 15,0 0-15,0 21 0,21-21 0,0 1 16,-21-1-16,21-21 0,0 21 0,0-21 15,-21 21-15,22-21 16,-1 0-16,21 0 0,-21 0 0,0 0 16,1 0-16,-1-21 0,0 0 0,0 0 15,0-1-15,-21 1 16,21 0-16,-21 0 0,0 0 0,0-22 16,22 22-16,-22-21 0,21 0 15,-21 20-15,0-20 0,0 21 0,21 0 16,-21 0-16,0-1 0,0 1 0,0 0 15,0 0 1,0 42 109,0 0-109,0 0 46,0 1-46,0-1-16,0 0 15,0 0-15,0 0 0,0 22 16,0-22-16,0 0 0,0 21 0,0 1 16,0-22-16,-21 21 0,21 0 15,-21 1-15,21-1 0,0 22 0,0-22 16,0 0-16,0 22 0,-22-1 0,22 1 16,0-1-16,0 1 0,-21 20 15,21-20-15,-21 21 0,21-22 16,-21 22-16,0-22 0,-22 1 0,22-1 0,0 1 15,0-1-15,-21-20 16,20-1-16,1 0 0,0 1 0,21-22 16,-21-21-16,21-21 15,0-1-15,21-20 16,0 21-16,0-21 0,22-22 16,-22 22-16,0-22 0,21 1 0,-20-1 15,20-20-15</inkml:trace>
  <inkml:trace contextRef="#ctx0" brushRef="#br0" timeOffset="104595.23">9673 7197 0,'0'0'0,"-21"-43"0,0 22 0,21 0 0,-21-21 16,21 21-16,0-1 0,0 1 16,0 0-16,0 0 0,0 0 0,21 0 15,0 21-15,0-22 0,21 1 0,-20 21 16,20 0-16,0 0 0,1 0 15,-1 0-15,21 0 0,-20 21 0,-1 1 16,0-1-16,-20 0 0,-1 21 0,0-21 16,-21 22-16,0-22 0,-21 0 15,0 21-15,-22-20 0,1 20 0,0-21 16,-1 0-16,1 0 0,-22 1 16,22-1-16,0-21 0,-1 21 15,22-21-15,0 0 0,0 21 0,0-21 16,0 0-16,42 0 31,21 0-31,-21-21 0,22 21 0,-22-21 16,21 0-16,0 21 0,1-22 15,-1 1-15,0 0 0,1 0 0</inkml:trace>
  <inkml:trace contextRef="#ctx0" brushRef="#br0" timeOffset="106271.14">10287 7154 0,'0'0'0,"21"0"0,0 0 16,0 0-16,1 0 15,-1 0-15,0-21 0,0 0 16,0 21-16,0-21 0,1 21 16,-1-21-16,0 0 0,0 21 15,0-22-15,0 1 0,1 21 0,-1-21 16,0 21-16,-21-21 0,-21 21 31,0 0-31,-1 0 0,1 21 16,0 0-16,0 0 0,0 1 0,0-1 15,-1 0-15,1 0 0,21 21 16,0-20-16,-21 20 0,21-21 16,0 0-16,0 0 0,0 22 0,0-22 15,21 0-15,-21 0 16,21-21-16,1 0 0,-1 0 0,0 0 16,21 0-16,-21 0 0,22 0 0,-22-21 15,21 21-15,22-21 0,-22 0 16,22-22-16,-22 22 0,21 0 0,-20-21 15,20-1-15,-20 22 0,-1-21 0,21 21 16,-20 0-16,-22-22 0,21 43 16,-21-21-16,1 0 0,-22 42 47,0 0-47,0 0 0,0 1 15,-22-22 1,22 21-16,22-42 47,-22-1-47,0 1 15,0 0-15,0 0 16,0 0-16,-22 21 16,1 0-16,0 0 15,0 0-15,0 21 0,0-21 16,-1 21-16,1 0 15,0 0-15,0 1 0,21-1 0,-21 21 16,0-21-16,21 22 0,0-22 0,0 0 16,0 21-16,0-21 0,0 1 15,0 20-15,0-21 0,21 0 0,0-21 16,21 21-16,-21 1 0,1-22 0,20 0 16,0 0-16,1 0 0,-1 0 15,0 0-15,1 0 0,-22 0 0,21-22 16,0 1-16,-20 0 0,20-21 15,0-1-15,-21 1 0,1 0 0,20-1 16,-21 1-16,0 0 0,0-22 16,1 22-16,-1-22 0,0 22 15,-21-21-15,21 20 0,-21-20 0,0 20 16,0 22-16,0-21 0,0 21 0,0 0 16,-21 21-1,21 21-15,-21 21 16,0-21-16,-1 22 0,22-1 0,-21 0 15,0 1-15,21-1 0,0 0 16,0 1-16,-21-1 0,21 0 0,0 1 16,0-1-16,0 0 0,0 1 15,0-1-15,0 0 0,0-21 16,21 1-16,0 20 0,0-21 0,1-21 16,-1 21-16,21-21 0,-21 0 15,22 0-15,-1 0 0,21 0 0,-20 0 16,-1-21-16,0 21 0,1-21 0,-1 0 15,-21 0-15,0-22 0,22 22 16,-22 0-16,-21-21 0,21 20 0,-21-20 16,0 21-16,21 0 0,-21 0 0,0-1 15,0 1-15,-21 21 16,0 0-16,0 0 16,0 0-16,21 21 0,-22 1 0,1-1 15,21 0-15,-21 0 0,21 0 16,0 22-16,0-22 0,0 0 15,0 21-15,0 1 0,21-22 16,0 0-16,1 0 0,-1 0 16,21 0-16,0-21 0,1 22 0,-1-22 15,0 0-15,22 0 0,-1 0 16,22 0-16,-21 0 0,-1 0 0,1 0 16,20-22-16,-41 22 0,20-21 0,-21-21 15,1 21-15,-1 0 0,-21-22 16,0 1-16,1 21 0,-22-22 0,0 1 15,0 21-15,0-21 0,0 20 16,0-20-16,-22 21 0,1 0 16,0 21-16,-21-21 0,-1 21 0,1 0 15,0 0-15,-1 0 0,1 0 16,0 21-16,-1 0 0,22 0 0,-21 0 16,21 0-16,-22 22 0,22-22 0,21 21 15,0 1-15,0-1 0,0-21 16,0 21-16,0 1 0,0-22 0,21 0 15,1 21-15,-1-20 0,0-22 0,0 21 16,0 0-16,22-21 0,-22 0 16,0 0-16,21 0 0,-21 0 0,1-21 15,20 0-15,-21-1 0,0 1 0,22-21 16,-22 0-16,0-1 16,0 1-16,0 0 0,0-22 0,22 22 15,-43-22-15,21 1 0,0-1 16,0 1-16,0-1 0,1 1 0,-22-1 15,21 1-15,-21 20 0,21 1 16,-21 0-16,0 21 0,0-1 0,0 1 16,-21 42-1,0 22-15,-1-22 16,1 42-16,0-20 0,0 20 0,0 1 16,21-22-16,-21 22 0,21-1 15,-22 1-15,22-22 0,0 21 0,0-20 16,0 20-16,0-20 0,0-1 15,0 0-15,0 1 0,0-22 16,22 0-16,-1 0 0,21 0 0,-21-21 16,0 0-16,22 0 0,-22 0 0,21 0 15,-21 0-15,22-21 16,-22 21-16,21-21 0,-21 0 0,1-22 0,20 22 16,-21 0-16,0-21 0,0-1 15,1 22-15,-22-21 0,0 21 0,0-22 16</inkml:trace>
  <inkml:trace contextRef="#ctx0" brushRef="#br0" timeOffset="106483.1">11896 6858 0,'-43'0'0,"86"0"0,-107 21 0,43-21 15,42 0 1,0 0-16,22 0 0,-1 0 0,21 0 16,-20 0-16,20 0 0,1 0 15,-1 0-15,-20 0 0,20 0 16,-21-21-16,-20 21 0,20-21 0</inkml:trace>
  <inkml:trace contextRef="#ctx0" brushRef="#br0" timeOffset="107107.24">14732 6562 0,'0'0'0,"0"-21"0,21-1 0,0 1 16,-21 0-16,21 0 0,-21-21 0,0 20 15,0 1-15,0 0 0,0 0 16,0 0-16,-21 21 0,0-21 0,0 21 15,0 0-15,0 0 0,-1 0 16,-20 0-16,21 21 0,-21 0 0,-1 21 16,1 1-16,0-1 0,-1 21 0,1-20 15,21 20-15,-22 1 0,1-22 16,0 22-16,21-1 0,-1-21 16,1 22-16,21-1 0,-21-20 0,21 20 15,0-20-15,0-1 0,0 0 16,21 1-16,0-1 0,1-21 0,-1 0 15,0 0-15,21 1 0,1-22 16,-1 0-16,0 0 0,1 0 0,-1 0 16,0-22-16,1 1 0,-1 0 0,0 0 15,1-21-15,-1 20 0,0-20 16,1 0-16,-1 21 0</inkml:trace>
  <inkml:trace contextRef="#ctx0" brushRef="#br0" timeOffset="109923.19">15049 6879 0,'0'0'0,"0"-21"0,0 0 15,-21 21 1,0 21-16,0 0 16,0 0-16,0 22 0,-1-22 15,1 0-15,0 21 0,21-20 16,-21 20-16,21-21 0,-21 21 0,21-20 16,0-1-16,0 21 0,0-21 15,0 0-15,0 1 0,0-1 16,21-21-16,21 0 0,-21 0 0,1 0 15,-1 0-15,21 0 0,-21 0 16,22-21-16,-1-1 0,0 1 16,-21 0-16,22 0 0,-22-21 0,21 20 15,-21 1-15,1-21 0,-22 21 16,0-22-16,0 1 0,0 21 0,0-21 16,0 20-16,-22-20 0,-20 21 15,21 0-15,0 0 0,-22-1 0,22 22 16,-21 0-16,0 0 0,20 0 0,-20 0 15,0 22-15,21-1 0,-22 0 16,22 0-16,0 0 0,0 22 0,0-22 16,21 21-16,0 0 0,0-20 15,0 20-15,0 0 0,0-21 0,0 22 16,0-22-16,0 0 0,21 0 16,0 0-16,21-21 0,-21 0 15,22 0-15,-1 0 0,0 0 0,22 0 16,-22-21-16,22 0 0,-22 0 0,22 0 15,-1 0-15,-21-1 0,1 1 16,-1-21-16,0 21 0,-20 0 0,-1-1 16,0 1-16,0-21 0,-21 21 0,0 0 15,0-1-15,0 1 16,0 42 0,0 1-16,0-1 15,0 0-15,-21 0 0,21 0 0,-21 0 16,21 1-16,0-1 0,0 21 15,0-21-15,-21 0 0,21 1 16,0-1-16,0 0 0,-22 0 16,22 0-16,0-42 31,0 0-31,22 0 16,-22 0-16,21-1 0,0 1 15,-21 0-15,21 0 0,0 0 0,0-22 16,1 22-16,-22 0 0,42-42 15,-21 41-15,0 1 0,0 0 16,1 21-16,-1 0 0,0 0 16,0 0-16,-21 21 15,0 0-15,0 1 0,21-1 16,-21 0-16,21 0 0,-21 0 0,0 0 16,22 1-16,-1-1 0,0 0 0,0 0 15,0 0-15,0 0 0,1 1 16,20-22-16,0 21 0,1-21 0,-1 0 15,0 0-15,1 0 0,-1 0 0,21 0 16,-20 0-16,-1-21 0,-21-1 16,22 22-16,-22-21 0,21 0 15,-21 0-15,-21 0 0,21 0 0,-21-1 16,22 1-16,-22-21 0,0 21 16,0-22-16,0 22 0,0-21 0,0 21 15,-22 0-15,1-1 0,0 1 16,0 21-16,0 0 0,0 0 0,-22 0 15,22 0-15,-21 21 0,-1-21 0,1 22 16,21 20-16,-21-21 0,20 0 16,-20 22-16,21-22 0,0 21 0,0-21 15,21 22-15,0-22 0,0 0 0,0 21 16,0-21-16,0 1 0,0-1 16,21 0-16,0 0 0,0 0 0,0 0 15,0-21-15,22 0 0,-22 0 16,21 0-16,-21 0 0,22 0 15,-1-21-15,-21 0 0,22 0 0,-22 0 16,0 0-16,21-22 0,-21 22 16,1-21-16,-22 21 0,21-22 0,0 1 15,-21-22-15,21 22 0,-21-21 16,0 20-16,0-20 0,21-1 0,-21 22 16,0-22-16,0 22 0,0 21 0,0-21 15,0 20-15,0 65 31,-21-22-31,21 21 0,0 1 16,-21-1-16,21 21 0,-21-20 16,21 20-16,0-20 0,0-1 0,0 0 15,0 1-15,0-1 0,0-21 16,0 21-16,0-20 0,0 20 0,0-21 16,0 0-16,0 0 0,21 1 0,0-22 15,-21 21-15,42-21 0,-20 0 16,-1 0-16,21 0 0,-21 0 0,0 0 15,22-21-15,-22 21 0,0-22 0,21 1 16,-20 0-16,-1 0 0,0 0 16,0 0-16,0-1 0,0 1 0,1-21 15,-22 21-15,0 0 0,0-1 16,21 1-16,-21 0 0,-21 21 31,-1 21-15,1 0-16,0 1 0,21 20 15,-21-21-15,21 0 0,0 0 0,0 1 16,0-1-16,0 0 0,0 0 16,0 0-16,0 0 0,0 1 0,0-1 15,21 0-15,0-21 16,0 21-16,22-21 0,-22 0 16,0 0-16,21 0 0,1-21 0,-22 21 15,21-21-15,-21 0 0,1-22 16,20 22-16,-21 0 0,0-21 15,0-1-15,22-63 0,-22 64 16,0-21-16,0 20 0,0-20 16,-21-1-16,22 22 0,-22-22 0,0 22 15,0 0-15,0 21 0,0-22 16,0 22-16,-22 63 31,1-20-31,21 20 0,-21 0 0,21 1 16,0 20-16,0-21 0,-21 22 0,21-22 15,-21 1-15,21-1 0,0 0 16,0 1-16,0-1 0,0 0 16,0-21-16,0 22 0,0-22 0,0 0 15,21 0-15,0 0 0,0 1 16,0-1-16,1 0 0,20-21 0,-21 0 16,0 0-16,0 0 0,1 0 15,-1 0-15,21 0 0,-21 0 0,0-21 16,1 0-16,-1 21 0,-21-43 15,21 22-15,0 0 0,-21 0 0,0 0 16,21-22-16,0 22 0,1-21 0,-22 21 16,0-1-16,0 1 0,21 21 15,-21-21-15,0 42 16,0 0 0,0 1-16,-21-1 15,21 0-15,0 0 0,-22 21 0,22-20 16,0-1-16,0 0 0,0 0 0,0 0 15,0 0-15,0 1 0,0-1 16,22-21-16,-22 21 0,21-21 0,0 0 16,0 0-16,21 0 0,-20 0 15,-1 0-15,21 0 0,-21 0 0,22 0 16,-22-21-16,21 0 0,-21-1 16,0 1-16,22-21 0,-22 21 0,0 0 15,21-22-15,-20 22 0,-1-21 16,0 21-16,0-22 0,0 22 15,-21 0-15,0 0 0,21 0 0,-21 42 32,-21 0-32,0 0 15,0 0-15,0 0 0,0 1 16,-1 20-16,1-21 0,0 0 0,21 0 16,0 1-16,0 20 0,0-21 15,0 0-15,0 0 0,21 1 0,0-1 16,1-21-16,-1 0 0,0 21 15,0-21-15,0 0 0,0 0 16,22 0-16,-22 0 0,0-21 16,0 21-16,0-21 0,-21-1 0,0 1 15,22 0-15,-22 0 0,0 0 16,0 0-16,0-1 0,0 1 0,0 0 16,-22 0-16,22 0 0,-21 0 0,0-1 15,-21 1-15,21 21 0,-1 0 16,-20 0-16,21 0 0,0 0 0,0 0 15,42 0 1,0-21 0,0 21-16,0 0 0,0 0 0,22 0 15,-22-21-15,21 21 0,-21-21 16,22 21-16,-22-21 0,21 21 0,-21 0 16,22 0-16,-22-22 15,0 22-15,0 0 0,0 0 0,1 0 16,-22 22-16,21-1 15,-21 0-15,0 0 0,0 0 16,0 0-16,0 1 0,0-1 0,0 0 16,-21 0-16,21 0 0,-22 0 0,22 1 15,0-1-15,0 0 0,-21-21 16,21 21-16,0 0 0,-21-21 0,21 21 16,0 1-1,0-44 16,0 1-15,0 0-16,0 0 0,21 0 16,0 0-16,1-1 0,-1-20 15,0 21-15,21 0 0,1-22 0,-1 22 16,0-21-16,1 21 0,-1 0 0,0-1 16,1 1-16,-1 0 15,0 0-15,-21 21 0,1 0 0,-1 0 16,0 21-16,-21 0 0,0 0 0,0 1 15,0 20-15,0-21 0,-21 21 16,0-20-16,-1 20 0,1-21 0,0 21 0,0-20 16,0-1-16,0 0 15,-1 0-15,1 0 0,21 0 0,0 1 16,-21-22 0,42 0-1,0-22 1,1 1-16,-1 21 15,21-21-15,0 0 0,1 0 0</inkml:trace>
  <inkml:trace contextRef="#ctx0" brushRef="#br0" timeOffset="110323.7">20193 6795 0,'21'-43'0,"-42"86"0,63-107 0,-21 43 16,1 0-16,-22 0 0,0-1 15,-22 22-15,1 0 0,0 0 16,0 0-16,0 0 0,-22 22 15,1-1-15,21-21 0,-21 21 0,-1 0 16,22 0-16,0 0 0,0 1 16,21-1-16,-21 0 0,21 0 15,0 0-15,21-21 0,0 21 16,0-21-16,0 0 0,0 22 0,1-22 16,-1 0-16,0 0 0,0 21 0,0-21 15,22 21-15,-22-21 16,0 21-16,0-21 0,0 21 15,-21 0-15,0 1 0,0-1 16,0 0-16,0 0 16,0 0-16,-21 0 0,0-21 15,0 22-15,-22-22 0,22 0 16,0 21-16,-21-21 0,21 21 0,-1-21 16,-20 0-16,21 0 0,0 0 0,0 0 15,-1 0-15,1 0 16,0 0-16,21-21 15,0 0-15,-21-1 16,21 1-16,-21 21 0,21-21 16,-21 0-16,-1 0 0</inkml:trace>
  <inkml:trace contextRef="#ctx0" brushRef="#br0" timeOffset="110608.67">18648 6350 0,'0'0'0,"-21"-21"32,21 0-32,-22 21 93,1 0-93,0 0 0,0 0 16,0 0-16,-22 0 0</inkml:trace>
  <inkml:trace contextRef="#ctx0" brushRef="#br0" timeOffset="110843.21">17674 6604 0,'0'0'0,"0"21"0,21-21 16,0 0 0,1 0-16,-1 0 0,21 0 0,-21 0 15,0 0-15,22-21 0,-22 21 16,0 0-16,21 0 0,-20-21 0,-1 21 15,0 0-15,0 0 0,0 0 16,-21-21-16,21 21 0,-21-21 16,0-1-1</inkml:trace>
  <inkml:trace contextRef="#ctx0" brushRef="#br0" timeOffset="111103.3">17462 6498 0,'-21'0'0,"0"0"16,0 0-16</inkml:trace>
  <inkml:trace contextRef="#ctx0" brushRef="#br0" timeOffset="113739.7">21082 6858 0,'-21'0'16,"0"21"-1,-1 0 1,22 1-16,-21-22 0,21 21 15,-21-21-15,21 21 0,0 0 16,0 0 0,21-21 15,0 0-31,1 0 0,-1 0 16,0 0-16,-21-21 0,21 21 15,-21-21-15,0 0 16,0 0-16,0-1 15,-21 22 1,0 0 0,0 0-16,-1 0 0,1 22 15,21-1-15,-21-21 16,21 21-16,-21-21 0,21 21 0,0 0 16,21-21-1,0 0 1,0 0-16,1 0 15,-1 0-15,0 0 0,-21-21 16,21 21 0,-21-21-16,0 0 15,-21 21 17,0 0-17,0 0-15,21 21 0,0 0 16,0 0 15,21-21-15,0 0-1,-21-21-15,21 21 16,-21-21-16,0 0 16,0 0-1,-21 21 16,0 0 1,21 21-32,-21 0 15,-1-21-15,22 21 16,-21-21-16,0 0 0,0 21 0,0 0 16</inkml:trace>
  <inkml:trace contextRef="#ctx0" brushRef="#br0" timeOffset="114483.56">13166 8932 0,'0'0'0,"0"-21"0,0 0 0,0 0 15,0 0-15,0 0 16,0-1-16,0 1 0,0 0 15,-22 21 1,22 21 0,0 0-16,0 1 0,0 20 0,-21 0 15,21-21-15,0 22 0,0-1 0,0 0 16,-21 1-16,0-1 0,21 0 16,0 1-16,-21-1 0,0 0 0,-1-20 15,22-1-15,0 21 0,0-21 16,-21 0-16,21 1 0,0-1 0,-21 0 15,21 0-15,0-42 47,0 0-47,0 0 0,0-1 16</inkml:trace>
  <inkml:trace contextRef="#ctx0" brushRef="#br0" timeOffset="114835.66">13441 9229 0,'0'21'16,"0"0"0,21-21 15,0 0-31,0 0 0,0 0 15,1 0-15,-1-21 16,-21 0 0,0 0-1,-21 21-15,-1 0 0,1 0 16,0 0-16,0 0 16,0 0-16,0 0 0,-1 0 15,22 21-15,22-21 47,-1 0-31,0 0-16,0 0 0,21 0 15,1 0-15</inkml:trace>
  <inkml:trace contextRef="#ctx0" brushRef="#br0" timeOffset="115475.69">14605 8615 0,'0'0'0,"0"-21"0,0 0 16,0-1-16,0 1 15,0 0 1,-21 21-1,0 21 1,21 0-16,-22 1 0,1 20 16,0-21-16,21 21 0,-21 1 15,0-1-15,21 22 0,-21-22 0,-1 0 16,22 22-16,-21-22 0,0 0 0,0 1 16,21-1-16,0 0 0,0 1 15,0-22-15,0 21 0,0-21 0,0 22 16,0-22-16,0 0 0,21 0 15,0 0-15,0-21 0,1 22 16,-1-22-16,0 0 0,0 0 0,0 0 16,0 0-16,22 0 0,-22 0 0,0-22 15,0 1-15,0 0 0,1 21 16,-1-42-16,0 21 0,0-1 0,0 1 16,0-21-16,1 21 0,-1-22 15,0 1-15,0 21 0,0-21 0,-21-1 16,0 22-16,0 0 0,21-21 0,-21 20 15,0 1-15,0 42 32,0 1-32,0-1 0,0 0 0,0 0 15,-21 0-15,21 22 16,0-22-16,0 0 0,0 0 0,0 21 16,0 1-16,0-22 0,0 0 15,0 0-15,0 0 16,21-21 15,1 0-31,-1-21 16,-21 0-16,21 21 15,0-21-15,-21 0 0,21 0 16</inkml:trace>
  <inkml:trace contextRef="#ctx0" brushRef="#br0" timeOffset="118135.29">14541 8573 0,'0'-22'0,"-21"22"16,0 0 15,21 22 0,0-1-31,0 0 0,0 0 16,0 0-16,-21 0 0,21 22 0,0-1 15,0-21-15,0 22 0,0-1 16,0 0-16,-21 1 0,21-1 0,0 0 16,0 1-16,0-22 0,0 21 0,0 0 15,0-20-15,0-1 16,0 21-16,0-21 0,0 0 0,0 1 16,0-1-16,21 0 0,0 0 15,-21 0-15,21 0 16,0-21-1,1 0 1,-1 0 0,0-21-16,0 0 15,-21 0-15,21 0 0,0 21 16,-21-21-16,22-22 0,-1 22 16,0 0-16,-21-21 0,21-1 15,0 1-15,0 0 0,1-1 0,-1-20 16,0 20-16,0 1 0,-21-21 15,21 20-15,0 1 0,-21 0 0,22 20 16,-22-20-16,0 21 0,0-21 16,0 20-16,21 1 0,-21 0 0,0 0 15,0 42 17,0 0-32,-21-21 0,21 43 15,-22-22-15,1 0 0,21 21 0,-21 1 16,0-1-16,21 21 15,-21-20-15,21-1 0,-21 22 0,-1-22 16,22 0-16,0 1 0,0-1 0,0-21 16,0 21-16,0-20 0,0 20 15,0-21-15,0 0 0,0 0 0,22 1 16,-22-1-16,21-21 16,0 0-16,0 0 0,0 0 15,0 0-15,1 0 0,-1 0 0,0-21 16,0 21-16,0-22 0,0 1 15,1 0-15,-1 0 0,0 0 0,-21 0 16,21-1-16,0 1 0,-21 0 0,21-21 16,-21 21-16,0-1 15,0 1-15,0 42 32,0 1-32,0-1 0,0 0 15,0 0-15,0 0 0,-21 0 0,21 1 16,-21-1-16,21 0 15,0 0-15,0 0 0,0 0 16,0 1-16,0-44 47,0 1-31,0 0-16,0 0 15,21 0-15,0 0 0</inkml:trace>
  <inkml:trace contextRef="#ctx0" brushRef="#br0" timeOffset="118316.2">15303 8784 0,'0'-21'15,"-21"21"17,21 21-1,0 0-31,0 1 31,21-22-31,1 21 0,-1-21 16</inkml:trace>
  <inkml:trace contextRef="#ctx0" brushRef="#br0" timeOffset="119103.74">15769 8954 0,'42'0'15,"-42"-22"1,-21 22 0,0 0-16,0 0 15,0 0-15,-22 0 0,22 22 0,-21-22 16,21 21-16,0 0 0,-22-21 0,22 21 16,0 0-16,0-21 0,21 21 15,0 1-15,0-1 0,0 0 16,42 0-16,-21 0 15,0-21-15,1 21 0,20-21 16,-21 22-16,0-22 0,0 0 0,1 21 16,-1-21-16,0 21 0,0-21 15,0 21-15,0 0 0,1 0 16,-22 1-16,0-1 16,-22 0-16,1-21 15,-21 0-15,21 21 0,0-21 16,-22 0-16,22 21 0,-21-21 0,21 0 15,-22 0-15,22 0 0,0 0 16,0 0-16,0 0 0,-1 0 0,1 0 16,0-21-16,21 0 0,-21 21 15,21-21-15,0 0 0,0-1 16,21 44 31,0-22-47,-21 21 0,21 0 0,1-21 15,-22 21-15,21-21 0,0 21 16,0-21-16,0 0 0,0 21 16,1-21-16,-1 0 0,21 0 0,-21 0 15,0 0-15,1 0 0,20 0 16,-21 0-16,0 0 0,0 0 0,22-21 16,-22 21-16,0-21 0,0 0 15,43-21-15,-43 20 0,0 1 16,0 0-16,0 0 0,-21-21 0,22 20 15,-1 1-15,-21 0 0,0-21 16,0 21-16,0-1 0,0 44 31,0-1-31,-21 0 16,21 0-16,-22 0 0,22 0 16,0 1-16,0-1 0,0 0 0,-21 0 15,21 0-15,0 0 0,0 1 16,0-1-16,0 0 0,0 0 31,21-21-15,1 0-16,-22-21 15,0 0-15,21 0 0,0-1 16</inkml:trace>
  <inkml:trace contextRef="#ctx0" brushRef="#br0" timeOffset="119275.64">16192 8827 0,'0'0'0,"-21"-22"0,21 1 0,-21 21 16,0 0-16,0 0 15,21 21 17,21-21-17,-21 22-15,21-22 0,0 0 0,0 0 16,1 0-16</inkml:trace>
  <inkml:trace contextRef="#ctx0" brushRef="#br0" timeOffset="120787.03">16679 8721 0,'0'0'0,"-21"0"0,-42-21 31,41 21-31,1 0 0,21 21 15,-21 0-15,21 21 0,-21-21 16,21 22-16,0-1 0,0-21 0,0 22 16,0-1-16,-21 0 0,21 1 0,0-22 15,0 21-15,0-21 0,0 22 16,0-22-16,0 0 0,0 0 16,-21 0-16,21 0 0,0 1 15,-22-22-15,22-22 47,0 1-47,0 0 16,22 0-16,-1-21 0,-21 20 15,42 1-15,-21 0 0,0 0 16,1 0-16,20 0 0,-21-22 0,21 43 16,-20-21-16,20 0 0,-21 21 15,0 0-15,22 0 0,-22 0 0,0 0 16,0 21-16,0 0 0,0 0 15,-21 1-15,0-1 0,22 0 16,-22 0-16,0 21 0,0-20 0,0-1 16,0 0-16,0 0 0,-22 0 0,1 0 15,0 1-15,0-1 16,0-21-16,0 21 0,-22-21 0,22 0 16,0 0-16,0 21 0,0-21 15,-1 0-15,1 0 0,0 0 16,0 0-16,0 0 0,0-21 0,-1 21 0,22-21 15,0 0-15,-21 21 0,21-22 0,-21 22 16,21-21-16,21 42 63,0-21-63,1 22 0,-1-22 0,0 21 15,0-21-15,21 0 0,-20 21 16,20-21-16,-21 0 0,21 0 0,-20 0 15,20 0-15,-21 0 0,21 0 0,1 0 16,-1 0-16,0 0 0,1 0 16,-1-21-16,-21 0 0,22 21 15,-22-22-15,0 1 0,0-21 0,0 21 0,0-22 16,1 1-16,-1 0 0,0-1 16,-21 1-16,21-21 0,0 20 15,-21-20-15,21 20 0,-21 1 16,0 0-16,0 21 0,0-1 0,0 1 15,0 0-15,-21 21 32,0 21-32,21 0 0,-21 22 0,21-22 15,-21 21-15,0 1 0,21-1 16,0 0-16,0 1 0,-22-1 0,22 0 16,0 1-16,0-1 0,0-21 15,0 21-15,0-20 0,0 20 16,22-21-16,-1 0 0,0 0 15,21 1-15,-21-22 0,22 0 0,-1 0 16,0 0-16,1 0 0,-1 0 16,0 0-16,1 0 0,-22 0 0,21 0 15,1-22-15,-22 1 0,21 0 0,-21 0 16,0 0-16,1 0 0,-22-1 16,0-20-16,21 21 0,-21-21 0,0 20 15,0 1-15,0 0 0,0 0 16,0 0-16,0 0 0,-21 21 15,-1 0 1,22 21-16,0 0 0,-21 0 16,0 0-16,21 0 0,-21 22 0,21-22 15,0 0-15,0 0 0,0 0 0,0 1 16,0-1-16,0 0 0,0 0 16,0 0-16,21-21 15,0 21-15,0-21 16,1 0-16,-1 0 15,0 0-15,0 0 16,0 0 0,-21-21-16,21 21 15,-21-21 1,22 21-16,-22-21 187,0 0-93,0 0-78</inkml:trace>
  <inkml:trace contextRef="#ctx0" brushRef="#br0" timeOffset="121379.18">18161 8721 0,'-21'0'0,"21"-21"15,-21-1-15,-1 22 31,22-21-31,-21 21 0,42 0 79,1 0-64</inkml:trace>
  <inkml:trace contextRef="#ctx0" brushRef="#br0" timeOffset="122643.62">18394 8530 0,'0'0'0,"0"-21"16,-21 21 15,-1 0-31,22 21 0,-21 0 16,21 1-16,0-1 0,0 21 15,-21-21-15,21 22 0,0 20 0,-21-21 16,21 1-16,0-1 0,0 0 0,0 1 16,0-1-16,0 0 0,0-20 15,0 20-15,0-21 0,0 0 0,0 0 16,0 1-16,0-1 0,21 0 0,0-21 16,0 0-16,1 0 15,-1 0-15,0 0 0,0 0 16,0 0-16,0 0 0,1 0 0,-1-21 15,0 0-15,0 21 0,21-22 16,-20 1-16,-1 0 0,0-21 0,0 21 16,0-1-16,-21-20 0,21 21 15,-21 0-15,22 0 0,-22-1 0,21 1 16,-21 42 15,-21 1-31,21-1 0,-22 0 16,22 0-16,-21 0 0,21 0 15,-21 1-15,21-1 0,0 0 0,0 0 16,0 0-16,0 0 0,0 1 16,0-1-16,21-21 15,0 0-15,1 0 0,-1 0 16,21 0-16,-21 0 0,0 0 0,1 0 16,20 0-16,-21-21 0,0-1 15,0 1-15,1 0 0,-1 0 0,0-21 16,0 20-16,0-20 0,0 0 15,1-22-15,-22 22 0,21 0 0,-21-22 16,21 22-16,-21-1 0,0 1 0,0 0 16,0 21-16,21-22 0,-21 22 15,0 0-15,0 42 32,-21 0-32,21 22 15,0-22-15,-21 21 0,21 22 0,-21-22 16,21 0-16,-22 22 0,22-22 15,0 0-15,-21 1 0,21-1 0,0 0 16,0 1-16,0-22 0,0 0 0,0 21 16,0-20-16,0-1 0,0 0 15,21-21-15,1 0 0,-1 0 16,0 0-16,0 0 0,0 0 0,22 0 16,-22 0-16,0 0 0,0-21 15,0 0-15,22-1 0,-22 1 16,0 21-16,0-21 0,-21 0 0,21 0 15,0 0-15,-21-1 16,0 44 15,0-1-31,-21-21 0,21 21 16,-21 0-16,21 0 0,0 0 16,0 1-16,0-1 15,0 0-15,21-21 16,0 0-16,22 0 0,-22 0 15,0 0-15,21 0 0,-20 0 16,-1 0-16,21-21 0,-21 21 16,22-21-16,-22-1 0,0 1 0,0 0 15,0 0-15,0 0 0,1 0 16,-1-22-16,-21 22 0,0 0 0,21 0 16,-21 0-16,0-1 0,0 1 15,0 0-15,0 42 31,-21-21-31,21 21 0,0 1 0,-21 20 16,-1-21-16,22 0 0,-21 22 0,21-22 16,0 21-16,-21 0 0,0 1 15,21-22-15,-21 21 0,21 22 0,-21-22 16,-1 0-16,22 22 0,-21-22 16,0 22-16,0-1 0,0 1 0,0-1 15,-1-20-15,1 20 0,0 1 16,0-22-16,0 0 0,0 1 0,-1-1 15,1 0-15,0-21 0,0 1 0,21-1 16,-21 0-16,0 0 0,-1-21 16,1 0-16,0 0 15,21-21 1,0 0-16,0 0 0,0-1 16,0 1-16,0 0 0,0-21 0,0 21 15,0-22-15,0 1 0,0 0 0</inkml:trace>
  <inkml:trace contextRef="#ctx0" brushRef="#br0" timeOffset="122861.73">19050 8827 0,'0'0'0,"0"-22"0,0 1 0,21 0 16,0 21-16,-21-21 15,43 21-15,-22 0 0,0-21 16,21 21-16,1 0 0,-22-21 0,0 21 16,21 0-16,-21 0 0,1 0 15,-22-22-15,0 1 16</inkml:trace>
  <inkml:trace contextRef="#ctx0" brushRef="#br0" timeOffset="123043.67">18944 8636 0,'-21'0'0,"42"0"0,-63 0 0,21 0 15,-1 0-15,22 21 32,22-21-1,-1 0-31,21 0 0,-21 0 15,22 21-15,-1-21 0</inkml:trace>
  <inkml:trace contextRef="#ctx0" brushRef="#br0" timeOffset="124062.18">20680 8636 0,'0'0'0,"0"-21"0,-21 0 16,-1 21-16,1 0 0,21-21 15,-21 21-15,0 0 16,0 0-16,0 0 0,-1 21 16,1 0-16,0 0 0,0 21 0,0-20 15,0 20-15,-1 0 16,22 1-16,-21-1 0,21 0 0,-21-21 0,21 22 15,0-1-15,0-21 16,0 22-16,0-22 0,0 0 0,21 0 16,0 0-16,1 0 0,-1-21 0,0 0 15,21 0-15,-21 0 0,1 0 16,20 0-16,-21 0 0,21 0 0,-20-21 16,-1 21-16,0-21 0,0 0 0,0 0 15,0 0-15,-21-22 0,22 22 16,-22-21-16,0-1 0,0 1 0,0 0 15,-22-1-15,1 1 0,0 21 16,0-21-16,-21 20 0,20 1 0,1 0 16,0 21-16,0 0 0,0-21 0,0 21 15,42 0 1,21 0 0,-21 0-16,22 0 0,-1 0 0,0 0 15,1 0-15,-1 0 0,0 0 16,1 0-16,-1 0 0,0 0 0,1 0 15,-1 0-15,-21-21 0,0 21 16,22-21-16,-22 21 0,-21-22 16,0 1-16,0 0 15,-21 21 17,21 21-32,0 0 0,0 1 15,-22-1-15,22 0 16,-21 21-16,21-21 0,0 22 0,0-1 15,-21 0-15,21 1 0,0 20 16,0-20-16,-21 20 0,21-21 0,-21 1 16,21 20-16,0-20 0,0-1 0,0 21 15,0-20-15,-21-1 0,21 22 16,0-22-16,-22 21 0,22 1 0,-21-22 16,21 22-16,-21-22 0,0 22 0,21-22 15,-21 21-15,0-20 0,21-1 16,-22 22-16,1-22 0,21 21 0,-21-20 15,0 20-15,21-20 0,-21 20 0,21-21 16,-21 1-16,-1-1 0,22 0 16,0 1-16,0-22 0,-21 0 15,0 0-15,0-21 16,0 0-16,0 0 0,-1-21 16,22 0-16,-21 0 0,0-22 15,0 22-15,0-21 0,0 0 0,-1-1 16,1-20-16,21 20 0,0 1 0,0-21 15,0-1-15,0 22 0,0-22 16,0-20-16,0 20 0,0 1 0,0-22 16,0 21-16,0 1 0,0-1 0,21 1 15,1-1-15,-1 22 0,0 0 16,0-1-16,0 1 0,0 21 16,1-21-16,20 20 0,-21-20 0,21 21 15,1 0-15,-22 21 0,21-21 16,-21-1-16,22 1 0,-22 21 0,21-21 15,-21 0-15,1 0 0,-1 21 0,0-21 16,0-1-16</inkml:trace>
  <inkml:trace contextRef="#ctx0" brushRef="#br0" timeOffset="124407.39">21950 8424 0,'0'0'0,"0"-21"15,-21 21 17,-1 0-32,1 0 15,0 21-15,0 1 0,0-1 0,0 0 16,-22 21-16,22-21 0,21 1 0,-21 20 15,21 0-15,-21-21 16,21 22-16,0-1 0,0 0 0,0 1 16,0-1-16,0-21 0,0 22 15,0-22-15,21 0 0,0 0 0,-21 0 16,21 0-16,0 1 0,1-1 0,-1-21 16,0 0-16,0 21 0,0-21 15,0 0-15,1 0 0,-1 0 16,0-21-16,0 21 0,-21-21 0</inkml:trace>
  <inkml:trace contextRef="#ctx0" brushRef="#br0" timeOffset="124803.29">22415 8467 0,'0'0'0,"0"-21"15,22 21 17,-1 0-32,0 0 15,0 0-15,0 21 0,0-21 16,1 21-16,-1 0 15,0 0-15,-21 0 0,0 1 16,0 20-16,0-21 0,0 0 16,0 22-16,0-22 0,0 21 15,-21 0-15,0-20 0,-1 20 0,22 0 16,-21-21-16,0 1 0,0 20 0,21-21 16,0 0-16,-21 0 0,0 1 15,-1-22-15,22 21 16</inkml:trace>
  <inkml:trace contextRef="#ctx0" brushRef="#br0" timeOffset="145651.07">12954 10435 0,'21'0'140,"0"0"-124</inkml:trace>
  <inkml:trace contextRef="#ctx0" brushRef="#br0" timeOffset="146315.28">13166 10499 0,'-85'-43'31,"64"43"-31,21-21 0,0 0 15,-21 0-15,21 0 0,0 0 16,0-1-16,0 1 16,0 0-16,21 0 15,0 21-15,0 0 0,-21-21 0,21 21 16,0 0-16,1 0 0,-1 0 0,0 0 16,0 0-16,0 0 0,0 0 15,1 0-15,-1 0 0,0 21 0,0 0 16,-21 0-16,21 0 0,0 1 0,-21-1 15,0 21-15,0-21 0,0 22 16,0-1-16,0 0 0,0 1 0,0-1 16,0 0-16,0 1 0,-21-1 0,0 0 15,0 1-15,0-1 0,-22 0 16,22 22-16,-21-22 0,21 0 16,-22 1-16,1-1 0,0 0 0,21 1 15,-22-1-15,1-21 0,21 0 16,-22 1-16,22-1 0,-21-21 0,21 0 15,0 0-15,-1 0 0,1 0 0,-21-21 16,21-1-16,21 1 0,-21 0 16,-1-21-16,22-1 0,-21 22 0,21-21 15,0 0-15,0-1 0,0 22 0,0-21 16,0 21-16,0-22 0,21 22 16,1 0-16,-1 0 0,0 0 0,-21-1 15,21 22-15,0-21 0,0 21 16,1 0-16,-1 0 15,0 0-15,0 0 0,0 0 0,0 21 16,1-21-16,-22 22 0,21-1 0,0 0 16,0 0-16,-21 0 0,21 22 15,0-22-15,-21 0 0,22 0 0,-1 0 16,-21 22-16,0-22 0,21 0 16,-21 0-16,21 0 0,0 0 0,-21 1 15,0-1-15,21 0 0,1-21 31,-1 0-15,0 0-16,-21-21 0,0 0 0</inkml:trace>
  <inkml:trace contextRef="#ctx0" brushRef="#br0" timeOffset="146664.51">13631 10986 0,'21'21'31,"1"-21"-15,-1 0-16,0 0 16,0 0-1,0 0-15,-21-21 0,21 21 16,-21-22-16,0 1 15,0 0-15,-21 21 32,0 0-32,0 0 15,21 21 1,-21-21-16,21 21 16,21-21 15</inkml:trace>
  <inkml:trace contextRef="#ctx0" brushRef="#br0" timeOffset="149471.6">14774 10541 0,'0'0'15,"-21"0"-15,21 21 0,21-42 47,0 21-31,1-21-16,20 0 0,-21 0 0,21-1 16,1 22-16,-1-21 0,-21-21 15,22 42-15,-1-21 0,-21 0 16,0-1-16,-21 1 0,0 0 0,0 0 15,-21 0-15,0 21 16,0 0-16,0 0 0,-22 0 0,1 0 16,0 0-16,-1 21 0,22-21 15,-21 21-15,21 0 0,-22 22 0,22-22 16,0 21-16,0-21 0,21 22 0,0-1 16,0-21-16,0 21 0,0-20 15,0 20-15,0-21 0,0 0 0,21 0 16,0 1-16,0-1 0,0 0 15,22-21-15,-22 21 0,21-21 16,-21 0-16,22 0 0,-22 0 0,0 0 16,0 0-16,0 21 0,1-21 15,-44 0 1,-20 0-16,21 21 0,-21-21 16,-85 43-1,84-22-15,22 0 0,-21 0 0,21 0 16,-22 1-16,22-1 0,0 21 0,0-21 15,21 22-15,0-1 0,0-21 16,0 21-16,0 1 0,0-22 0,0 21 16,0-21-16,21 1 0,0-1 15,21 0-15,-20-21 0,-1 0 0,21 0 16,0 0-16,1 0 0,-1 0 16,22-21-16,-22 0 0,21-1 15,1 1-15,-1-21 0,1 0 0,-1-1 16,1 1-16,-22 0 0,1-1 0,-1-20 15,0 20-15,1-20 0,-22 21 16,0-22-16,0 22 0,-21-22 0,0 1 16,0 20-16,0-20 0,0 21 15,0-1-15,0 1 0,0 21 0,0 0 16,0-1-16,0 1 0,-21 21 16,0 21-1,0 1-15,21 20 0,0 0 16,0 1-16,-22 20 0,22-21 0,0 22 15,-21-22-15,21 1 0,0 20 16,0-21-16,0 1 0,-21 20 0,21-20 16,0-1-16,0 0 0,0 1 0,0-1 15,21-21-15,0 21 0,1-20 16,-1-1-16,0 0 0,0-21 16,21 0-16,-20 0 0,20 0 0,-21 0 0,21 0 15,-20-21-15,20 0 16,0-1-16,-21 1 0,22 0 0,-22 0 0,0-21 15,0 20-15,22-20 0,-43 21 16,21 0-16,-21 0 0,0-22 16,0 22-16,0 0 0,-21 21 15,-1 0 1,1 0-16,-21 0 0,21 21 16,0 0-16,21 0 0,-22-21 0,1 22 15,21-1-15,-21 21 0,21-21 16,0 0-16,0 1 0,0-1 0,0 0 15,21 0-15,0 0 0,1 0 0,-1-21 16,0 0-16,0 0 0,21 0 16,-20 0-16,20 0 0,-21 0 0,21 0 15,1-21-15,-22 21 0,21-21 16,1 0-16,-22 0 0,0 0 0,0-22 16,0 22-16,0 0 0,-21 0 0,0-22 15,0 22-15,0 0 0,0 0 16,0 0-16,0 42 31,0 0-31,0 0 16,0 0-16,0 1 0,0-1 15,0 0-15,0 0 0,-21 0 0,21 0 16,0 22-16,0-22 0,-21 0 0,21 0 16,0 0-16,0 1 15,0-1-15,21-21 16,0 0-1,-21-21-15,0-1 16,0 1-16,22 0 0,-22 0 0,21 0 16,-21-22-16,0 22 0,21 0 15,0-21-15,0 21 0,-21-1 0,21 1 16,1 0-16,-22 0 0,21 0 16,0 21-16,0 0 15,-21 21-15,21-21 16,-21 21-16,0 0 0,0 0 0,21 1 15,-21-1-15,0 21 0,22-21 16,-1 0-16,-21 1 0,21 20 0,-21-21 16,21 0-16,0 0 0,-21 1 15,21-1-15,1-21 16,-1 0 0,0-21-16,-21-1 15,21 1-15,-21 0 0,0 0 16,21-21-16,0 20 0,1-20 0,-22 21 15,21 0-15,0-22 0,0 22 0,-21 0 16,21 0-16,0 0 0,1 21 16,-22-21-16,0 42 15,0 0 1,0 0 0,0 0-16,0 0 0,0 1 0,0 20 0,0-21 15,0 0-15,0 0 0,0 1 16,0 20-16,0-21 0,0 0 15,0 0-15,21 1 0,0-1 0,0 0 16,0-21-16,0 21 0,1-21 16,20 0-16,-21 0 0,21 0 0,-20 0 15,20 0-15,0-21 0,-21 0 0,22 0 16,-1-1-16,-21 1 0,0 0 16,1 0-16,-1 0 0,0-22 15,-21 22-15,21 0 0,-21-21 0,0 21 0,0-1 16,0 1-16,-21 0 15,0 0-15,0 21 0,-1 0 0,1 0 16,0 0-16,0 0 0,0 0 0,21 21 16,0 0-16,-21 0 0,21 1 15,0-1-15,0 21 0,0-21 0,0 0 16,0 1-16,0-1 0,21 21 0,0-21 16,0 0-16,0 1 15,0-1-15,1-21 0,20 0 0,-21 0 16,0 0-16,22 0 0,-22 0 15,21 0-15,-21 0 0,0-21 16,22 21-16,-22-22 0,0 1 0,0 0 16,0 0-16,-21-21 0,22 20 0,-22 1 15,0-21-15,0 21 0,0 0 16,0-1-16,0 1 0,0 0 16,0 42-1,-22 0 1,22 1-16,0-1 0,-21 0 0,21 0 15,0 0-15,0 0 0,0 1 0,0-1 16,0 0-16,0 0 0,0 0 16,0 0-16,0 1 0,0-44 47,0 1-47,0 0 15,0 0-15,0 0 0,0 0 16,0-1-16,21 1 0,1-21 0,-22 21 15,21-22-15,0 22 0,0 0 16,0-21-16,0 21 0,1-1 0,-1 1 16,0 0-16,0 21 0,0 0 0,0 0 15,1 0-15,-1 21 0,0 0 16,-21 1-16,0-1 0,0 0 16,0 0-16,21 21 0,-21-20 0,0-1 15,0 0-15,21 21 0,-21-21 0,0 1 16,0-1-16,21 0 15,1 0-15,-1 0 0,0 0 0,0-21 16,-21 22-16,21-22 0,0 0 0,1 0 16,-1 0-16,0 0 0,0-22 15,0 1-15,0 0 0,-21 0 16,22 0-16,-1-22 0,-21 22 0,21-21 16,0 0-16,-21-1 0,21 1 15,0-22-15,1 22 0,-1-21 0,-21 20 16,21-20-16,-21 20 0,21 1 15,-21 0-15,0 21 0,0-1 16,-21 65 0,0-22-1,0 21-15,-1 1 0,22-1 0,-21 21 16,21-20-16,-21-1 0,21 22 0,0-22 16,-21 0-16,21 1 0,0-22 15,0 21-15,0 0 0,0-20 0,0 20 16,0-21-16,0 0 0,0 0 0,21 1 15,0-22-15,0 21 16,1-21-16,-1 0 0,0 0 0,0 0 16,0-21-16,0-1 0,1 1 15,-22 0-15,21 0 0,0 0 0</inkml:trace>
  <inkml:trace contextRef="#ctx0" brushRef="#br0" timeOffset="149658.89">18563 10859 0,'0'0'0,"-21"0"16,21 21-16,21-21 15,0 0-15,0 0 0,1 0 16,-1 0-16,21 0 0,-21 0 16,22 0-16,-22 0 0,21 0 0,0 0 15,-20 0-15,20 0 0,-21 0 0,21-21 16,-20 21-16,20-22 15</inkml:trace>
  <inkml:trace contextRef="#ctx0" brushRef="#br0" timeOffset="149910.92">19367 10541 0,'0'0'0,"0"-21"15,0 0-15,-21 21 16,21 21-16,-21 0 0,21 0 15,-21 0-15,21 1 0,0 20 16,-21-21-16,21 21 0,-21 1 0,21-22 16,0 21-16,-22-21 0,22 22 15,-21-22-15,21 0 0,-21 0 16,21 22-16,0-22 0,0 0 0,0 0 16,0 0-16,0 0 15</inkml:trace>
  <inkml:trace contextRef="#ctx0" brushRef="#br0" timeOffset="150370.47">19092 10922 0,'0'0'0,"-21"0"0,42-21 31,0 21-31,22-21 0,-22 21 0,0 0 15,21-21-15,1 21 0,-22 0 16,21-22-16,1 22 0,-1 0 0,0-21 16,1 21-16,-22 0 0,21 0 0,-21-21 15,0 21-15,-21 21 16,0 0 0,-21 1-16,0-22 0,0 21 0,-21 0 15,20 0-15,1 0 0,0 0 16,0 1-16,21-1 0,0 0 15,-21 0-15,21 0 0,0 0 0,0 1 16,0-1-16,0 0 16,21-21-16,0 0 0,0 0 0,0 0 15,1 0-15,-1 0 0,21 0 0,-21 0 16,22-21-16,-22 0 0,21 21 16,0-22-16,-20 1 0,-1 0 0,21 0 15,-21 0-15,0 0 0,-21-1 0,0-20 16,0 21-16,0 0 0,0 0 15,0-1-15,-21 1 16,0 21-16,0 0 0,0 0 0,-22 0 16,22 0-16,-21 0 0,21 0 15,-22 0-15,22 21 0,-21-21 0,21 0 16,0 22-16,-1-22 0</inkml:trace>
  <inkml:trace contextRef="#ctx0" brushRef="#br0" timeOffset="150851.14">20510 10499 0,'0'0'15,"0"-21"-15,-21 21 32,21 21-32,-21 0 0,0 0 15,21 0-15,-21 22 0,0-1 0,21-21 16,-22 21-16,1 1 0,0-1 16,21 0-16,-21 1 0,0-22 0,21 21 15,0-21-15,-21 1 0,21 20 0,-22-21 16,22 0-16,0 0 15,0 1-15,22-22 32,-22-22-32,21 1 15,-21 0-15,0 0 0,0 0 16,0 0-16</inkml:trace>
  <inkml:trace contextRef="#ctx0" brushRef="#br0" timeOffset="151359.6">20320 10626 0,'0'0'0,"0"-21"0,0-22 0,0 22 15,0 0-15,0 0 0,0 0 16,0-1-16,21 22 16,0 0-16,0-21 0,1 21 15,-1 0-15,0 0 0,21 0 0,1 0 16,-1 0-16,0 0 0,1 21 0,-1 1 16,-21-1-16,21-21 15,1 42-15,-22-21 0,-21 0 0,0 1 16,0 20-16,0-21 0,0 0 15,-21 0-15,-22 1 0,1-1 0,0 0 16,-1-21-16,1 21 0,-21 0 0,41-21 16,-20 0-16,21 21 0,-21-21 15,20 0-15,44 0 32,-1 0-32,21-21 0,-21 21 15,22 0-15,-1 0 0,-21 0 0,21 0 16,1 0-16,-1 0 0,0 0 15,1 0-15,-1 21 0,0-21 16,1 22-16,-22-1 0,0 0 0,21-21 16,-42 21-16,0 0 0,0 0 0,0 1 15,0-1-15,-42 0 16,21 0-16,-21-21 0,-1 21 0,-20-21 16,20 0-16,1 21 0,-21-21 15,20 0-15,1 0 0,0 0 0,20 0 16,1 0-16,0 0 0,0 0 0,0-21 15,21 0-15,0 0 16,21 0-16,0 0 16,0 21-16,0-22 0,1 1 15,20 21-15,-21-21 0,21 0 16,1 0-16,-22 0 0,21 21 0</inkml:trace>
  <inkml:trace contextRef="#ctx0" brushRef="#br0" timeOffset="151711.32">21145 10795 0,'22'21'16,"-1"-21"-1,0 0-15,0 0 16,0 0-16,0 0 16,1-21-16,-1 0 0,0 21 15,0 0-15,0-21 0,0 21 0,1-21 16,-22-1-16,0 1 15,0 0-15,-22 21 16,1 0-16,0 0 0,0 0 16,0 0-16,0 0 0,-1 21 15,1 0-15,0 1 0,0-1 0,0 0 16,21 0-16,-21 21 0,21-20 0,0-1 16,0 0-16,0 0 0,0 0 15,21 0-15,0 1 0,0-22 16,0 21-16,0-21 0,1 0 15,-1 0-15,0 0 0,0 0 0,0 0 16,0 0-16,1 0 0,20 0 16,-21 0-16,0-21 0,0 21 0,1-22 15,-1 1-15</inkml:trace>
  <inkml:trace contextRef="#ctx0" brushRef="#br0" timeOffset="154250.81">22140 10414 0,'0'0'0,"0"-21"16,0 0-16,0 0 0,0-1 16,0 1-16,-21 21 15,0 0 1,0 0-16,0 21 15,-1 1-15,1-1 16,0 0-16,0 21 0,0 1 0,21-22 16,-21 21-16,21 0 0,-22 1 0,22-1 15,0 0-15,0 1 0,0-22 16,0 21-16,0-21 0,0 22 0,22-22 16,-1 0-16,-21 0 0,21 0 0,0 1 15,21-22-15,-20 0 0,-1 21 16,0-21-16,21 0 0,-21 0 0,22 0 15,-22-21-15,21-1 0,1 22 16,-1-21-16,0-21 0,1 21 0,-1 0 16,-21-22-16,21 1 0,1 0 15,-22-1-15,0 1 0,21-22 16,-20 22-16,-22-21 0,21 20 0,0-20 16,-21 20-16,21 1 0,-21 0 0,0-1 15,0 1-15,0 21 0,0 0 16,-21 42-1,21 0-15,-21 0 16,0 22-16,-1-1 0,22 0 16,-21 1-16,0 20 0,0-21 0,0 22 15,21-22-15,0 1 0,-21 20 16,21-21-16,0-20 0,0 20 16,0 0-16,0-21 0,0 1 0,0-1 15,0 0-15,21 0 0,0-21 0,0 0 16,0 0-16,0 0 0,22 0 15,-22 0-15,0 0 0,0 0 0,0 0 16,1-21-16,-1 0 0,0 0 16,0-1-16,-21 1 0,0 0 15,0 0-15,21 21 0,-21-21 0,0 0 0,0 42 32,0 0-17,0 0-15,-21-21 0,21 21 16,0 0-16,0 1 0,0-1 15,0 0-15,0 0 16,0 0 0,0-42 15,0 0-31,0 0 0,0 0 16,21-1-16,-21 1 0</inkml:trace>
  <inkml:trace contextRef="#ctx0" brushRef="#br0" timeOffset="154423.22">23008 10478 0,'0'0'0,"-21"0"47,21 21-16,0 0-31,21-21 16,0 0-16,0 21 0,1-21 15,-1 21-15,0-21 0</inkml:trace>
  <inkml:trace contextRef="#ctx0" brushRef="#br0" timeOffset="154679.96">23453 10541 0,'0'0'0,"0"-21"0,-22 21 15,1 0 1,0 0-16,0 0 0,0 0 0,0 0 15,21 21-15,-22-21 0,1 42 0,0-20 16,0-1-16,21 0 0,-21 21 16,21-21-16,-21 22 0,21-22 15,0 0-15,0 21 0,0-20 0,0-1 0,0 0 16,0 0-16,0 0 0,0 0 16,21-21-16,0 22 0,0-22 0,0 0 15,0 0-15,1 0 0,20 0 16,0 0-16,-21 0 0,22 0 15,-1-22-15,0 22 0,1-21 0,-1 0 16,-21 0-16</inkml:trace>
  <inkml:trace contextRef="#ctx0" brushRef="#br0" timeOffset="155270.64">23918 10626 0,'0'0'0,"0"-21"16,0-1-16,-21 22 0,0 0 15,0-21-15,0 21 0,-1 0 0,1 0 16,0 0-16,-21 0 0,21 21 0,-1 1 15,1-22-15,-21 21 0,21 0 16,0 21-16,-1-21 0,1 1 16,21-1-16,0 21 0,0-21 0,0 0 15,0 1-15,0-1 0,0 0 16,0 0-16,21-21 16,1 0-16,-1 0 0,0 0 0,0 0 15,21 0-15,-20 0 0,-1 0 16,0 0-16,0-21 0,0 0 0,0 0 15,1-1-15,-22 1 0,21 0 0,-21 0 16,21 0-16,-21-22 0,0 22 16,0 0-16,0-21 0,0 21 0,0-1 15,0 1-15,0 42 78</inkml:trace>
  <inkml:trace contextRef="#ctx0" brushRef="#br0" timeOffset="156243.57">23685 10245 0,'-21'0'16,"21"21"15,0 0-15,0 0-16,0 0 0,0 22 0,-21-1 15,21 0-15,0 1 0,0-1 0,-21 0 16,21 1-16,0-1 0,0 0 16,-21 1-16,21-1 0,-21-21 0,21 22 15,0-22-15,-22 0 0,22 21 0,0-21 16,-21-21-16,21 22 0,0-1 15,0 0-15,0-42 47,0 0-47,0-1 16,21 1-16,1 0 0,-22 0 16,21-21-16,0 20 0,0 1 15,0-21-15,0 21 0,1-22 0,-1 22 16,0-21-16,0 21 0,21 0 0,-20-1 15,-1 22-15,-21-21 0,21 21 16,0 0-16,0 0 0,0 0 16,-21 21-16,22 1 0,-22-1 0,0 0 15,0 0-15,0 0 16,0 0-16,0 1 0,-22-1 16,1-21-16,0 21 0,0 0 0,0-21 15,-22 21-15,22-21 0,-21 0 16,21 0-16,0 21 0,-22-21 0,22 0 15,0 0-15,0 0 0,0 0 0,-1 0 16,22-21-16,-21 21 16,21-21-16,0 42 31,21-21-31,-21 21 16,22 1-16,-1-22 0,0 21 0,-21 0 15,21-21-15,0 21 0,0 0 16,1-21-16,-22 21 0,21-21 15,0 22-15,0-22 0,0 0 0,0 0 16,1 21-16,-1-21 0,0 0 16,0 0-16,0 0 15,0 0-15,1 0 0,-1-21 16,0 21-16,0-22 0,0 1 0,0 21 16</inkml:trace>
  <inkml:trace contextRef="#ctx0" brushRef="#br0" timeOffset="156690.57">24511 10689 0,'0'0'0,"0"-21"0,0 0 0,-21 0 15,21 0-15,-21-1 0,-1 22 16,1-21-16,0 21 0,0 0 16,0 0-16,0 0 0,-22 0 0,22 21 15,0-21-15,-21 22 0,20-1 16,1 0-16,0 21 0,-21-21 0,42 1 15,-21-1-15,21 21 0,-22-21 0,22 0 16,0 1-16,0-1 0,0 0 16,0 0-16,22-21 0,-1 0 15,0 21-15,0-21 0,0 0 16,0 0-16,1 0 0,-1 0 16,0 0-16,-21-21 0,21 0 0,0 0 15,0 21-15,1-21 0,-1-1 0,-21 1 16,0-21-16,21 21 0,0 0 15,-21-22-15,21 22 0,-21 0 0,0 0 16,0 42 15,0 0-31,0 0 0,0 22 0,0-22 16,0 0-16,0 0 0,-21 0 0,21 0 16,0 1-16,0-1 0,0 0 15,0 0-15,0 0 0,21 0 16,0-21-1,1 0-15,-1 0 16,0 0-16,0-21 0,0 21 16</inkml:trace>
  <inkml:trace contextRef="#ctx0" brushRef="#br0" timeOffset="157175.09">24744 10393 0,'0'0'0,"0"-21"0,0-22 16,0 22-16,0 0 15,-21 21-15,21 21 16,0 0-16,0 1 0,0 20 16,0-21-16,0 21 0,-22 1 15,22-1-15,0 0 0,0 1 0,0-1 16,-21-21-16,21 22 0,0-22 0,0 0 16,0 0-16,0 0 0,-21 0 15,21 1-15,-21-1 0,21-42 47,0-1-31,0 1-16,0 0 0,21 0 15,0 0-15,0 21 16,1-21-16,-1-1 0,0 22 0,0-21 16,0 21-16,22 0 0,-22 0 0,0 0 15,0 0-15,0 0 0,0 0 16,1 0-16,-22 21 0,21-21 0,-21 22 15,21-1-15,-21 0 0,0 0 16,0 0-16,0 0 0,0 1 16,-21-1-16,-22 0 0,22-21 15,0 21-15,-21-21 0,21 0 0,-22 21 16,22-21-16,0 0 0,0 0 16,0 21-16,-1-21 0,22-21 31,22 0-31,-1 21 15,0-21-15,0 0 0,0 0 16</inkml:trace>
  <inkml:trace contextRef="#ctx0" brushRef="#br0" timeOffset="157439.07">25252 10308 0,'0'21'31,"0"22"-31,0-22 0,0 0 0,0 21 16,0 1-16,-21-22 0,21 21 15,0 1-15,-22-22 0,22 21 0,0-21 16,0 22-16,0-22 0,0 0 0,0 0 16,0 0-16,0 0 0,-21 1 15,21-1-15,21-21 47,1 0-47,-22-21 0</inkml:trace>
  <inkml:trace contextRef="#ctx0" brushRef="#br0" timeOffset="157784.12">25315 10795 0,'21'-21'15,"1"21"-15,-1 0 16,0-21-16,0 21 16,0-21-16,0-1 0,1 22 15,-22-21-15,21 0 0,-21 0 16,21 21-16,-21-21 0,-21 21 31,0 0-31,-1 0 0,1 21 16,0 0-1,0 0-15,0 0 0,0 1 0,21-1 16,0 0-16,-22 0 0,22 0 0,-21 0 16,21 1-16,0-1 15,0 0-15,0 0 0,21 0 16,1-21-16,-1 0 16,0 0-16,0 0 15,0 0-15,0 0 0,1 0 0,-1 0 16,0 0-16,0 0 0,21-21 0</inkml:trace>
  <inkml:trace contextRef="#ctx0" brushRef="#br0" timeOffset="158059.21">25929 10520 0,'0'0'0,"-21"0"0,0 0 0,0 0 15,-1 0-15,22 21 16,-21 0-16,0 0 0,21 1 0,-21-1 16,21 0-16,-21 0 0,21 0 0,-21 0 15,21 1-15,0-1 0,-22 0 16,22 0-16,-21 0 0,21 0 16,0 1-16,0-1 0,0 0 15,0 0 1,21-21-16,1 0 15,-1 0-15,0 0 0,0 0 0,0 0 16,0 0-16</inkml:trace>
  <inkml:trace contextRef="#ctx0" brushRef="#br0" timeOffset="158419.59">26162 10414 0,'0'0'15,"0"21"17,0 0-32,0 1 15,0 401 63,0-402-78,-21-21 16,21 21-16,-21-21 0,-1 21 16,1-21 30</inkml:trace>
  <inkml:trace contextRef="#ctx0" brushRef="#br0" timeOffset="160470.79">12933 12256 0,'-21'0'0,"-1"0"16,1 0 0,0 0-1,21-22 1,0 1-16,0 0 0,0 0 16,21 0-1,0 21-15,1-21 0,-1 21 0,0 0 16,21-22-16,-21 22 0,22 0 0,-22 0 15,21 0-15,-21 0 0,22 0 16,-22 0-16,0 0 0,0 0 0,0 22 16,-21-1-16,0 0 0,0 21 15,0-21-15,-21 22 0,0-1 0,0-21 16,-21 22-16,-1-22 0,1 21 0,0-21 16,-1 0-16,1 1 0,0-1 15,-1 0-15,22 0 0,-21-21 16,21 0-16,-1 21 0,1-21 0,21-21 31,0 0-31,21 21 16,1-21-16,-1 21 0,0-21 15,0-1-15,21 22 0,-20-21 0,20 21 16,0 0-16,1 0 0,-22 0 0,21 0 16,0 0-16,1 0 0,-1 21 15,-21 1-15,22-1 0,-22 0 0,21 0 16,-21 0-16,0 22 0,-21-22 0,0 21 15,0-21-15,0 22 0,0-1 16,-21-21-16,0 21 0,-21-20 16,21 20-16,-22-21 0,-20 0 0,20 22 15,1-43-15,0 21 0,-1 0 16,1-21-16,0 0 0,-1 0 0,22 0 16,-21 0-16,21 0 0,0 0 15,-1 0-15,1-21 0,0 0 0,0-1 16,21 1-16,-21 0 0,21 0 0,0 0 15,0 0-15,0-1 16,0 1-16,0 0 0,21 0 16,0 21-16,0-21 0,0 0 0,22 21 15,-22-22-15,21 1 0</inkml:trace>
  <inkml:trace contextRef="#ctx0" brushRef="#br0" timeOffset="160658.69">13737 12531 0</inkml:trace>
  <inkml:trace contextRef="#ctx0" brushRef="#br0" timeOffset="161055.2">14393 12234 0,'21'0'31,"1"0"-31,20 0 16,-21-21-16,21 21 0,1 0 0,-1 0 16,0 0-16,1 0 0,20-21 15,1 21-15,-1 0 0,1 0 0,-1 0 16,1 0-16,-22 0 0,0 0 16,1 0-16,-1 0 0,-21 0 0,-42 0 31,0 0-31,0 21 15,-22-21-15,22 0 0,-21 0 0,21 0 16,0 0-16</inkml:trace>
  <inkml:trace contextRef="#ctx0" brushRef="#br0" timeOffset="161287.93">14965 12213 0,'42'0'15,"-84"0"-15,21 0 0,-1 0 0,1 0 32,21 21-32,0 1 15,0 20-15,-21-21 0,21 21 16,0-20-16,0 20 0,0 0 15,0 1-15,0-1 0,0 0 0,0 1 16,0 20-16,0-21 0,0 1 0,-21 20 16,21-20-16,-21-1 0,0 0 15,21 1-15,0-22 0,0 21 0,-22-21 16,22 0-16,0 1 0,0-1 16,22-21-1,-1-21-15,21-1 16,-21 1-16,0 0 0,22 0 15</inkml:trace>
  <inkml:trace contextRef="#ctx0" brushRef="#br0" timeOffset="161495.53">15388 12700 0,'0'21'32,"0"0"-17,0 1-15,-21-1 0,21 0 0,0 0 16,-21 0-16,21 0 0,-21 1 15,21-1-15,0 0 0,0 0 0,0 0 16,0 0-16,0 1 0,0-44 47,0 1-47,0 0 16</inkml:trace>
  <inkml:trace contextRef="#ctx0" brushRef="#br0" timeOffset="161647.56">15452 12594 0,'0'0'16,"0"-21"-16,0 0 0,0 0 0,0 0 0,0-1 16,21 22 31,0 0-32,0 0-15,0 0 0,0 0 0,1 0 16</inkml:trace>
  <inkml:trace contextRef="#ctx0" brushRef="#br0" timeOffset="161918.96">16087 12298 0,'0'0'0,"-85"-21"31,64 21-31,0 21 0,21 0 15,-22 0-15,1 22 0,0-22 16,21 21-16,0 0 0,-21 1 0,0-1 16,21 0-16,-21 1 0,21-1 0,0 0 15,-22 1-15,22-1 0,-21 0 16,21-20-16,0 20 0,0-21 0,0 21 16,0-20-16,0-1 0,21 0 15,1-21-15,-1 0 16,0 0-16,0 0 0,21-21 15,-20 21-15,-1-21 0</inkml:trace>
  <inkml:trace contextRef="#ctx0" brushRef="#br0" timeOffset="162443.25">16531 12404 0,'0'0'0,"0"-43"16,0 22-16,0-21 0,0-43 31,-21 85-31,0 21 15,21 1-15,-21-1 0,-1 21 16,1 0-16,0 1 0,0-1 0,0 0 16,21 1-16,-21-1 0,-1 0 15,22 1-15,-21 20 0,21-20 0,0-1 16,-21 0-16,21-21 0,0 22 0,0-1 16,0-21-16,21 0 0,0 1 15,1-1-15,20 0 0,-21-21 0,21 0 16,1 0-16,-1 0 0,0 0 15,1 0-15,-1-21 0,0 0 16,1-1-16,-1 1 0,0 0 0,-20 0 16,20-21-16,-21-1 0,0 22 15,0-21-15,1 21 0,-1-22 0,-21 22 16,0 0-16,0 0 0,0 0 0,0-1 16,-21 22-1,-1 0-15,1 0 0,0 0 0,0 22 16,21-1-16,-21 0 0,0 0 0,21 21 15,0-20-15,0 20 0,-22-21 16,22 21-16,0-20 0,0 20 0,0-21 16,0 0-16,0 0 15,0 1-15,22-1 0,-1 0 0,0 0 16,0-21-16,21 0 0,-20 0 0,20 0 16,0 0-16,1 0 0,-22 0 15,21-21-15,0 21 0,1-21 0,-1 0 16,0-1-16,-20-20 0,20 21 0,-21-21 15,0 20-15,0-20 0,1 21 16,-22-21-16,0 20 0,0 1 0,0-21 16</inkml:trace>
  <inkml:trace contextRef="#ctx0" brushRef="#br0" timeOffset="162666.98">15875 12573 0,'0'0'16,"-21"21"-16,0-21 0,-1 0 0,22 21 15,22-21 1,-1 0-16,0 0 0,21 0 0,1 0 16,20 0-16,-21 0 0,43 0 15,-21 0-15,-1-21 0,1 21 0,20 0 16,-20-21-16,-22 0 0,0 21 0,1-21 15,-1 21-15</inkml:trace>
  <inkml:trace contextRef="#ctx0" brushRef="#br0" timeOffset="163199.56">18627 12277 0,'0'0'0,"21"-21"0,-21-1 0,21 1 0,-21 0 15,21-21-15,-21 21 0,0-1 16,0 1-16,0 0 0,0 0 16,-21 0-16,-21 0 0,20 21 0,-20 0 15,0 0-15,-22 0 0,22 0 16,-22 21-16,22 0 0,-21 0 0,20 21 15,1 1-15,0-1 0,-1 22 0,1-22 16,0 21-16,20-20 0,1 20 16,-21-20-16,21 20 0,0 1 0,21-1 15,0 1-15,-22-1 0,22-21 16,0 1-16,0-1 0,0 0 0,22 1 16,-1-22-16,0 21 0,21-21 15,1-21-15,-1 22 0,21-22 0,-20 0 16,20 0-16,22 0 0,-22-22 0,22 1 15,-21 0-15,20 0 0,-20-21 16,-1 20-16,1-20 0,-1 0 16,-20-1-16,20 1 0</inkml:trace>
  <inkml:trace contextRef="#ctx0" brushRef="#br0" timeOffset="165612.89">19092 12637 0,'0'0'0,"0"-22"0,0 1 0,0 0 16,0 0-16,-21 21 15,0 0 1,0 0-16,0 21 0,-1 0 0,1 0 15,0 1-15,0-1 0,0 21 16,0-21-16,-1 22 0,1-22 0,0 21 16,0 0-16,21-20 0,0 20 15,0-21-15,0 0 0,0 0 16,0 1-16,0-1 0,21-21 0,21 0 16,-20 0-16,20 0 0,-21 0 15,21 0-15,-20-21 0,20 21 16,0-22-16,1 1 0,-1-21 0,-21 21 15,21 0-15,-20-22 0,-1 22 16,-21-21-16,0-1 0,0 22 0,0-21 16,0 21-16,-21-22 0,-1 22 0,1 0 15,0 21-15,-21 0 0,21 0 16,-22 0-16,1 0 0,21 0 0,-22 0 16,1 21-16,21-21 0,-21 21 15,20 22-15,-20-22 0,21 0 16,0 21-16,21 1 0,0-22 0,0 21 15,0-21-15,0 1 0,0-1 16,21 0-16,0 0 0,21 0 0,-20-21 16,20 0-16,-21 0 0,21 0 0,1 0 15,20 0-15,-20-21 0,-1 21 16,0-21-16,1 0 0,-1 0 0,0-1 16,1 1-16,-1-21 0,-21 21 15,0 0-15,0-1 0,1-20 0,-1 21 16,0 21-16,-21-21 0,21 21 15,-21 21 1,0 0 0,0 0-16,-21 0 0,0 1 0,21-1 15,0 21-15,-21-21 0,-1 0 16,1 1-16,21-1 0,-21 0 0,21 0 16,0 0-16,21-21 46,0-21-46,1 0 0,-22 0 16,21 0-16,0-1 0,0 1 16,0-21-16,22 21 0,-22-22 0,0 22 15,0 0-15,0 0 0,0 0 16,1 21-16,-1 0 0,0 0 16,-21 21-1,0 0-15,0 0 16,0 0-16,0 1 0,0-1 0,0 21 15,0-21-15,0 0 0,0 1 16,0-1-16,21 0 0,0 0 16,0 0-16,22-21 0,-22 21 0,0-21 15,21 22-15,-20-22 16,20 0-16,-21 0 0,21 0 0,-20 0 0,-1 0 16,21 0-16,-21-22 15,0 1-15,1 0 0,-1 0 0,-21 0 16,21 0-16,-21-22 0,21 1 0,0 0 15,-21-1-15,0 1 0,21 0 16,-21-22-16,22 22 0,-22-1 0,21 1 16,-21 0-16,0-1 0,0 1 0,0 21 15,0 0-15,0 0 0,0-1 16,-21 44 0,21-1-16,-22 0 0,1 21 15,21-21-15,-21 22 0,21-1 0,-21 0 16,21 1-16,0-1 0,0 0 15,-21 1-15,21-1 0,0 0 16,0 1-16,0-1 0,0 0 0,0-20 16,0 20-16,0-21 0,0 0 0,21 0 15,0 1-15,0-1 0,22-21 16,-22 21-16,21-21 0,0 0 0,1 0 16,-1 0-16,0 0 0,1 0 15,-22 0-15,21-21 0,1 0 0,-22 21 16,21-43-16,-21 22 0,0 0 0,1 0 15,-1-22-15,0 1 0,-21 21 16,0-21-16,0-1 0,0 22 16,0 0-16,0-21 0,0 20 0,-21 22 15,0-21-15,-1 21 0,1 0 16,0 0-16,0 0 0,0 21 0,-22 1 16,22-1-16,0 0 0,-21 21 15,21-21-15,-1 22 0,1-1 0,21-21 16,0 22-16,0-22 0,0 21 0,0-21 15,0 0-15,0 1 0,0-1 16,0 0-16,21-21 0,1 0 16,-1 0-16,0 0 0,21 0 15,-21 0-15,1 0 0,-1 0 16,21-21-16,-21 21 0,0-21 0,1-1 0,-1 1 16,0 0-16,0 0 15,0-21-15,0 20 0,-21 1 0,0-21 16,22 21-16,-22 0 0,0-1 0,0 1 15,-22 42 17,22 1-32,-21-1 0,21 0 15,-21 0-15,0 21 0,21-20 0,0-1 16,0 0-16,-21 0 0,21 0 16,0 0-16,0 1 0,0-1 0,0 0 15,21-21-15,0 21 0,0-21 0,0 21 16,1-21-16,-1 0 15,21 0-15,-21 0 0,22 0 0,-22 0 16,21-21-16,-21 0 0,22 21 0,-22-21 16,0 0-16,0-1 0,0 1 15,0 0-15,1-21 0,-22 21 0,0-22 16,21 22-16,-21 0 0,0 0 16,0 0-16,0-1 0,0 1 0,-21 42 31,21 1-31,-22-1 15,22 0-15,0 0 0,0 0 0,0 0 16,0 1-16,0-1 0,0 0 16,0 0-16,0 0 0,22 0 15,-1-21-15,0 0 0,0 0 16,0 0-16,0 0 0,1 0 16,20 0-16,-21 0 0,0 0 0,0 0 15,1 0-15,-22-21 0,21 0 0,0 0 16,-21 0-16,0 0 0,0-1 15,21-20-15,-21 21 0,0-21 0,0 20 16,0 1-16,0 0 0,0 0 16,0 42-1,-21 0 1,21 0-16,0 1 16,-21-1-16,0 21 0,-1-21 0,22 0 15,-21 1-15,21 20 0,-21-21 0,0 0 16,21 0-16,0 1 15,-21-22-15,21 21 0,0-42 47,0-1-47,21 1 0,-21 0 16,21 0-16,0 0 0,0 0 16,1-1-16,-1 1 0,0-21 15,0 21-15,0 0 0,22-22 16,-22 22-16,21 0 0,-21 0 0,0 21 15,1 0-15,-1 0 0,0 0 0,0 0 16,0 0-16,-21 21 0,0 0 16,0 0-16,0 0 0,0 1 0,0-1 15,0 0-15,0 21 0,0-21 16,0 1-16,0-1 0,0 0 0,0 0 16,0 0-16,0 0 0,21-21 15,-21 22-15,22-22 16,-1 0-16,0 0 0,0 0 0,0 0 15,0 0-15,1 0 0,-1-22 16,0 22-16,21-21 0,-21 0 16,1 0-16,-1 0 0,0-22 0,0 22 15,-21-21-15,21 21 0,0-22 16,1 1-16,-22 21 0,0-21 0,21-1 16,-21 22-16,21 0 0,-21 0 0,0 0 15,-21 21 1,0 21-16,-1 0 15,22 0-15,0 0 0,-21 0 16,21 22-16,0-22 0,-21 0 0,21 21 16,0-20-16,0-1 0,0 21 0,0-21 15,0 0-15,0 1 0,21-1 16,-21 0-16,0 0 16,0 0-16,0 0 0,0 1 15,0-1 1,-21-21-16,0 0 15,0 0 1,0 0-16,21-21 16,-22 21-16,22-22 0,0 1 0,0 0 15,-21 0-15,21 0 16,-21 0-16,21-1 0,-21-20 16</inkml:trace>
  <inkml:trace contextRef="#ctx0" brushRef="#br0" timeOffset="165839.21">21886 12319 0,'0'0'0,"0"-21"0,-21 21 0,21-21 16,-21 21-16,0 0 0,21-21 15,-21 21 48,-1 0-63,1 0 15,0 0-15</inkml:trace>
  <inkml:trace contextRef="#ctx0" brushRef="#br0" timeOffset="166051.76">20341 12594 0,'0'0'15,"0"21"-15,21-21 32,0 0-32,1 0 0,20 0 0,0 0 15,1 0-15,20 0 0,-21 0 16,22-21-16,-1 21 0,22 0 0,-21-21 15,20 0-15,1 21 0,0 0 0,-1-21 16</inkml:trace>
  <inkml:trace contextRef="#ctx0" brushRef="#br0" timeOffset="166419.26">23262 12404 0,'0'-21'16,"0"42"-16,0-64 0,0 22 0,0 42 47,0 1-47,-21-1 15,0 0-15,0 21 0,21-21 0,-22 22 16,1-22-16,0 21 0,0-21 16,21 22-16,-21-1 0,0-21 0,21 22 15,0-22-15,-22 21 0,22-21 16,0 0-16,0 1 0,0-1 16,0 0-16,0 0 0,0 0 15,22-21-15,-1 0 0,0 0 16,0 0-16,0 0 0,22 0 0,-22 0 15,0 0-15,21-21 0</inkml:trace>
  <inkml:trace contextRef="#ctx0" brushRef="#br0" timeOffset="166712.26">23728 12256 0,'0'0'15,"0"-22"-15,0 44 32,0-1-32,0 0 0,0 0 15,0 0-15,0 22 0,21-22 16,0 21-16,-21-21 0,21 22 0,0-22 16,-21 0-16,0 0 0,0 21 0,0-20 15,0-1-15,0 0 0,0 0 0,0 0 16,0 0-16,-21 1 15,0-22-15,0 21 0,0-21 0,0 0 16,-1 0-16,1 21 0,0-21 16,0 0-16,0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30:3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847 0,'0'0'0,"-42"0"0,20 0 0,1 0 16,0 0-16,0 0 0,0 0 16,0 0-16,-1 0 15,1 0-15,21 21 16,0 0-16,21 0 16,22-21-16,-1 0 15,0 21-15,1-21 0,20 0 16,1 0-16,-1 0 0,22 0 15,0 0-15,20 0 0,-20 0 0,21 0 16,0 0-16,0 0 0,-22 0 16,1 0-16,-22 0 0,1 0 15,-22 0-15,1 0 0,-1 0 0,-21 0 16,0 0-16,-42 0 16,0 0-1,-21 0-15,20 0 0,-41 0 16,21 0-16,-22 0 0,1 0 0</inkml:trace>
  <inkml:trace contextRef="#ctx0" brushRef="#br0" timeOffset="279.33">13250 1101 0,'0'0'15,"-21"21"-15,0-21 0,21 21 16,21 0-1,0-21 1,0 0-16,22 21 0,-1-21 16,0 0-16,22 0 0,-1 22 0,-20-22 15,41 0-15,-20 0 0,21 0 16,-22 0-16,22 0 0,-22 0 16,1 0-16,-1 0 0,1-22 0,-22 22 15,0 0-15,1 0 0,-22 0 0,0 0 16,-21-21-16,0 0 15,0 0-15,0 0 16,-21 21-16,21-21 0,-21-1 0</inkml:trace>
  <inkml:trace contextRef="#ctx0" brushRef="#br0" timeOffset="747.14">14245 572 0,'-21'-22'0,"42"44"0,-63-65 15,21 43 1,-1 0-16,1 0 16,21 21-1,0 1-15,0-1 0,21 0 16,1 0-16,-1 0 0,0 0 16,21 1-16,-21 20 0,22-21 0,-1 0 15,0 0-15,1 22 0,20-22 16,-20 0-16,20-21 0,-21 21 0,22 0 15,-1-21-15,1 0 0,-22 0 16,22 0-16,-22 0 0,0 0 16,-20 0-16,20 0 0,-21 0 15,-21-21-15,-42 21 16,21 0-16,-22 0 16,1 0-16,0 0 0,-1 0 0,1 21 15,0 22-15,-22-22 0,22 21 16,-1 1-16,-20-1 0,-1 21 0,22-20 15,-21-1-15,20 0 0,1 1 16,-22-22-16,43 21 0,-21-21 0,21 22 16,0-22-16,-1 0 0,1 0 15,21 0-15,43-21 32,-22 0-32,0-21 0,0 21 15,21-21-15,1 0 0,-1 0 16,0 0-16,1-22 0</inkml:trace>
  <inkml:trace contextRef="#ctx0" brushRef="#br0" timeOffset="1047.52">16044 720 0,'0'0'0,"-21"0"0,21-21 15,21 21 17,22 0-17,-22 0-15,21 0 0,0 0 0,1 0 16,20 0-16,-20 0 0,20 0 0,-21 0 16,1 0-16,20 0 0,-20 21 15,-1-21-15,0 0 0,1 0 0,-22 0 16,21 0-16,-84 0 31,21 0-15,-22 0-16,1 0 0,-22 0 0,22 0 15</inkml:trace>
  <inkml:trace contextRef="#ctx0" brushRef="#br0" timeOffset="1515.49">16023 741 0,'0'0'0,"-21"21"0,0 0 0,-22 64 31,22-64-31,0 21 0,21-20 0,0 20 0,-21-21 16,0 21-16,21-20 0,0-1 15,0 0-15,0 0 0,0 0 0,0 0 16,21-21 31,0 0-47,0 0 15,0 0-15,1 0 0,-1 0 16,0-21-16,0 21 0,21 0 0,1 0 16,-1 0-16,0 0 0,1 0 15,-1 0-15,0 0 0,1 0 0,-1 0 16,0 0-16,1 21 0,-22 1 16,21-1-16,-21 0 0,1 0 0,-1 0 15,0 0-15,-21 1 0,0-1 16,0 0-16,0 0 0,-21 0 0,0 0 15,-1 1-15,-41-1 0,21 0 16,-22 0-16,1 0 0,-1 0 16,1 1-16,-1-22 0,1 21 0,20-21 15,1 0-15,0 0 0,-1 0 16,-20 0-16,42 0 0,-1 0 16,1 0-16,0 0 0,21-21 31,0-1-16,21 1-15,0 0 0</inkml:trace>
  <inkml:trace contextRef="#ctx0" brushRef="#br0" timeOffset="13870.58">15198 13737 0,'-22'0'47,"22"21"-31,0 1 0,0-1-16,0 0 0,0 0 15,0 0-15,0 0 0,0 1 0,0-1 16,0 0-16,0 21 0,22-21 15,-22 1-15,21-1 0,0 0 16,0 0-16,-21 0 0,21 0 0,0 1 16,1-1-16,20 21 0,-21-21 15,0 0-15,22 1 0,-22-1 0,21 0 16,0 0-16,-20 0 0,20 0 0,-21 1 16,21-22-16,1 21 0,-22 0 15,21-21-15,-21 0 0,22 0 0,-22 0 16,21 0-16,-21 0 0,22 0 15,-1 0-15,-21-21 0,22 0 0,-1 21 16,0-43-16,1 22 0,-1 0 16,0 0-16,1-22 0,-1 22 15,21 0-15,-20-21 0,-1 21 0,22-1 16,-22 1-16,0 0 0,1 0 16,20 0-16,-21 0 0,1 21 0,-1-22 15,22 1-15,-22 21 0,0-21 0,22 21 16,-1 0-16,22 0 0,-22 0 15,1-21-15,21 21 0,-22 0 0,22 0 16,-22 0-16,1 0 0,-1 0 16,-20 0-16,20 0 0,-21 21 0,64 0 15,-63-21-15,20 21 16,-21-21-16,1 22 0,-1-22 16,0 21-16,1 0 0,-1-21 0,-21 21 15,22 0-15,-22-21 0,0 21 16,0 1-16,21-1 0,-42 0 0,22 0 15,-1 0-15,0 0 0,0 1 0,-21-1 16,0 0-16,21 0 0,-21 0 16,0 0-16,0 1 0,0-1 0,0 0 15,0 0-15,0 0 0,0 0 16,21 1-16,1-22 47,-22-22-32,0 1-15,21 0 16,-21-21-16,21 21 0,0-1 0,-21-20 16,21 21-16,0-21 0,22 20 0,-22-20 15,0 21-15,0 0 0,22-22 16,-22 22-16,0 0 0,21 0 0,1 0 16,20 0-16,-21-1 15,64 22-15,-63 0 0,-1 0 16,21 0-16,-20-21 0,20 21 0,-20 0 15,20 0-15,-21 0 0,22 0 16,-22 0-16,22 0 0,-22 0 16,0 21-16,1-21 0,-1 0 15,0 22-15,1-22 0,-1 21 16,0-21-16,1 21 0,-1-21 0,43 21 16,-43 0-16,0-21 0,1 21 15,-1-21-15,0 0 0,1 22 0,-1-22 16,0 0-16,1 21 0,-1 0 15,0-21-15,1 0 0,-1 0 0,0 21 16,1-21-16,-1 0 0,0 0 0,-20 21 16,20-21-16,0 0 0,1 0 15,-22 0-15,21 0 0,0 0 0,-20 0 16,20 0-16,0 0 16,-21 0-16,22 0 0,-22-21 0,21 21 0,-21-21 15,1 0-15,20 21 0,-21-21 16,0-1-16,0 22 0,1-21 15,-1 21-15,0-21 0,0 21 0,0-21 16,0 21 0,-21-21-1,-21 0 17,0 21-32,0 0 15,0-22-15,0 22 0,-1 0 16,1 0-16,0 0 0</inkml:trace>
  <inkml:trace contextRef="#ctx0" brushRef="#br0" timeOffset="14022.9">21590 14118 0,'0'0'0,"-21"0"0,-22 21 31,43 1-31,-21-22 16,0 0-16,0 0 15,0 0-15,0 0 16</inkml:trace>
  <inkml:trace contextRef="#ctx0" brushRef="#br0" timeOffset="18298.59">1333 11875 0,'0'0'0,"0"-22"15,0 1-15,0 0 0,0 0 16,0 0-16,0 0 15,0-1 1,0 44 15,0-1-15,0 0-16,0 0 0,0 21 0,-21 1 16,21 20-16,0-20 0,0 20 15,0 1-15,0-1 0,0 22 0,0-22 16,21 22-16,-21-22 0,0 43 15,0-21-15,0 0 0,22 20 0,-22 1 16,0-21-16,0 21 0,0 0 16,0-22-16,0 22 0,-22 0 0,22-21 15,0-1-15,-21 1 0,0 0 16,21-1-16,-21-20 0,21-1 16,0 1-16,0-22 0,0 22 15,0-22-15,-21-21 0,21 0 16,0 0-16,0 1 0,0-44 31,21-20-31,-21 21 0,21-21 0,0-22 16,0 22-16,1-43 0,-1 22 15</inkml:trace>
  <inkml:trace contextRef="#ctx0" brushRef="#br0" timeOffset="19175.38">1503 11705 0,'0'0'0,"-43"-21"31,65 21 0,-1 0-15,0 0-16,21 0 0,1 0 16,-1 0-16,0 0 0,22 0 15,-1 0-15,1 0 0,20 0 0,1 0 16,0 0-16,21 0 0,-1 0 16,1 0-16,21 0 0,-21 0 0,21 0 15,0-21-15,0 21 0,0 0 16,21 0-16,-21 0 0,21 0 0,-21 0 15,-21 0-15,21 0 0,-21-21 16,0 21-16,0 0 0,0 0 0,-22 0 16,1 0-16,-22 0 0,1 0 0,-1 0 15,-20 0-15,-1 0 0,-21 0 16,22 0-16,-22 21 0,0-21 16,0 21-16,-21 0 0,21-21 15,-21 21-15,0 1 0,0-1 16,0 0-16,0 0 0,0 21 15,0-20-15,0 20 0,0 0 16,0 22-16,0-22 0,0 0 0,0 22 16,-21-22-16,21 22 0,0-1 15,0-20-15,-21 84 0,21-43 16,0-20-16,0 20 0,0-20 0,0 21 16,21-1-16,-21 1 0,21-22 15,0 22-15,1-21 0,-22 20 16,21 1-16,0 0 0,-21-22 0,21 22 15,-21-1-15,0-20 0,0-1 16,0 1-16,0-1 0,0 1 0,0-1 16,0-20-16,-21 20 0,21-20 0,-21-1 15,0 0-15,-1-21 0,1 22 16,0-22-16,0 0 0,0-21 0,0 21 16,-1-21-16,1 0 0,0 0 0,0 0 15,-21 0-15,-1 0 0,1 0 16,0 0-16,-1 0 0,-20 0 0,-22 0 15,22-21-15,-43 0 0,0 21 0,-21-21 16,0 0-16,-21-1 0,-22 22 16,1-21-16,0 21 0,-1 0 0,-20-21 15,21 21-15,-1 0 16,22 0-16,0 0 0,0 0 0,0 0 16,21 0-16,0 0 0,0 0 15,21 0-15,0 0 0,21 0 0,1 0 16,-1 0-16,43-21 0,-22 21 15,43-21-15,-21 0 0,20-1 16,22 1-16,0 0 0,0 0 16,0-21-16,22-1 0,-1 1 0,0 0 15</inkml:trace>
  <inkml:trace contextRef="#ctx0" brushRef="#br0" timeOffset="19815.29">1799 12044 0,'0'0'0,"0"-21"0,0 0 16,0-1-16,0 44 31,0-1-15,0 0-16,0 21 0,-21 1 16,21-22-16,0 21 0,-21 0 0,21 1 15,0-22-15,0 21 0,0-21 16,0 1-16,0-1 0,0 0 0,21 0 15,0 0-15,0-21 16,0 0-16,1 0 0,-1 0 0,0 0 16,0-21-16,0 21 0,0-21 15,1 0-15,-1-22 0,0 22 0,-21 0 16,21-21-16,0-1 16,-21 1-16,21 0 0,-21-1 0,0 1 0,0 0 15,0-1-15,0 22 16,0 0-16,0 0 0,0 0 0,0 42 47,0 0-47,0 0 15,22-21-15,-22 21 0,21-21 16</inkml:trace>
  <inkml:trace contextRef="#ctx0" brushRef="#br0" timeOffset="20172.34">2540 11959 0,'0'0'0,"21"0"16,-21-21-16,21 21 0,-42 0 31,-21 0-31,21 0 0,-1 21 0,-20 0 16,21-21-16,0 22 0,-22-1 16,22 0-16,21 0 0,0 0 0,0 0 15,0 1-15,0-1 16,21-21-16,1 21 0,-1 0 0,0-21 15,21 21-15,-21-21 0,22 21 16,-22-21-16,0 22 0,0-22 16,0 0-16,1 21 0,-22 0 15,0 0 1,-22-21-16,1 0 0,0 21 0,-21-21 16,-1 0-16,22 21 0,-21-21 15,0 0-15,20 0 0,-20 0 0,21 0 16,0 0-16,21-21 31,0 0-31,21 21 0,0-21 16,0 0-16,22 0 0,-22-1 0</inkml:trace>
  <inkml:trace contextRef="#ctx0" brushRef="#br0" timeOffset="20351.14">2984 11980 0,'0'0'0,"0"-21"16,-21 21 0,21 21 15,0 1-15,0-1-16,0 0 15</inkml:trace>
  <inkml:trace contextRef="#ctx0" brushRef="#br0" timeOffset="20511.23">2984 12277 0,'0'21'16,"0"-42"31,0 0-47,22 21 0,-1-22 15,-21 1-15,21 21 0</inkml:trace>
  <inkml:trace contextRef="#ctx0" brushRef="#br0" timeOffset="20739.43">3387 11980 0,'0'64'16,"-22"-43"-16,1 21 15,21-20-15,-21-1 0,21 0 0,0 21 16,-21-21-16,21 1 0,-21-1 16,21 0-16,0 0 0,0 0 15,21-42 32,0 0-47,-21 0 16,0 0-16</inkml:trace>
  <inkml:trace contextRef="#ctx0" brushRef="#br0" timeOffset="21167.3">3408 11853 0,'0'0'0,"21"-21"16,0 21 0,0 0-16,22 0 0,-22 0 15,21 0-15,22-21 0,-22 21 16,21 0-16,22 0 0,-21 0 0,-1 0 15,22 0-15,-22 0 0,22 0 16,-22 0-16,1 0 0,-1 0 0,1 0 16,-1 0-16,-20 0 0,-1 0 15,-21 0-15,0 21 0,1 0 0,-22 1 16,0-1-16,0 0 16,-22 0-16,1-21 15,21 21-15,0 0 0,-21 1 0,21-1 16,-21 0-16,21 0 0,0 0 15,0 0-15,0 1 0,0-1 0,0 0 16,0 0-16,0 0 0,0 0 16,0 1-16,0-1 0,0 0 15,0 0-15,0 0 0,-21 0 16,0 1-16,-22-1 16,22 0-16,-21-21 0,21 21 0,-43-21 15,22 0-15,-22 21 0,1-21 0,-22 0 16,-21 0-16,0 0 0,-21 0 15,22 21-15,-22-21 0,21 0 0,0 0 16,21 0-16,1 0 0,-1 0 16,0 22-16,22-22 0</inkml:trace>
  <inkml:trace contextRef="#ctx0" brushRef="#br0" timeOffset="21431.17">1693 12742 0,'0'22'32,"0"-1"-32,0 21 15,0-21-15,0 22 0,0-22 16,0 21-16,-21 0 0,21 1 15,-21-22-15,21 21 0,-21 1 16,21-22-16,0 21 0,0-21 0,0 0 16,0 1-16,0-1 0</inkml:trace>
  <inkml:trace contextRef="#ctx0" brushRef="#br0" timeOffset="21739.29">1672 12679 0,'0'0'0,"21"-21"0,-21 0 16,21-1-16,1 1 0,-1 21 15,0-21-15,0 21 0,0-21 16,22 21-16,-22 0 0,0 0 0,21 0 16,-21 0-16,1 21 0,-1 0 15,0-21-15,-21 21 0,0 22 0,0-22 16,0 0-16,-21 21 0,0-20 15,-22 20-15,22-21 0,-21 0 16,21 0-16,-22 1 0,22-1 0,0 0 16,0-21-16,21-21 31,21 0-31,0-1 16,0 1-16,0 0 0,1 0 15,-1 0-15,21 0 0,-21-1 16,22 1-16</inkml:trace>
  <inkml:trace contextRef="#ctx0" brushRef="#br0" timeOffset="22175.44">2222 12679 0,'0'0'0,"0"21"15,0 0-15,0 22 0,-21-22 0,21 21 16,-21-21-16,21 22 0,-21-22 16,21 21-16,0-21 0,0 0 15,0 22-15,0-22 0,-21 0 0,21 0 16,21-21 15,-21-21-15,0 0-16,21 0 0,0 0 15,-21-1-15,21 1 0,-21 0 0,22 0 16,-1 0-16,-21 0 0,21 21 16,0 0-16,0 0 0,0 0 15,1 0-15,-1 21 0,-21 0 16,0 0-16,21 0 0,0 0 15,0 1-15,-21-1 0,21-21 16,1 21-16,-1-21 16,0 0-16,0 0 31,0-21-31,-21 0 0,0-1 16,0 1-16,0 0 0,0 0 15,0 0-15,0 0 0,0-1 0,0 1 16,0 0-16,-21 0 0,21 0 15,0 0 1</inkml:trace>
  <inkml:trace contextRef="#ctx0" brushRef="#br0" timeOffset="22382.31">2815 12679 0,'0'63'32,"0"-41"-32,0 20 0,0-21 0,0 0 15,0 0-15,0 22 0,0-22 16,0 0-16,-21 0 0,21 0 0,0 1 16,0-1-16,0 0 0,0 0 15</inkml:trace>
  <inkml:trace contextRef="#ctx0" brushRef="#br0" timeOffset="22670.74">2752 12700 0,'0'0'0,"0"-21"0,0 0 15,21 21-15,0-21 0,0 21 16,0 0-16,0 0 0,22 0 15,-22 0-15,0 0 0,0 0 0,22 21 16,-22 0-16,0 0 0,0 0 16,0 0-16,0 1 0,-21-1 0,0 21 15,22-21-15,-22 0 0,0 22 16,0-22-16,-22 0 0,1 21 16,0-20-16,-21-1 0,21 0 0,-1 0 15,1-21-15,-21 21 0,21-21 16,0 0-16,-1 0 15,22-21 1,0 0-16,22 0 0,-1 0 16,-21-1-16,21 1 0,0 0 0</inkml:trace>
  <inkml:trace contextRef="#ctx0" brushRef="#br0" timeOffset="22839.16">3387 12721 0,'0'0'0,"-22"0"31,22 21-15,0 1-16,0-1 15,0 0-15,0 0 16,0 0-16,0 0 16</inkml:trace>
  <inkml:trace contextRef="#ctx0" brushRef="#br0" timeOffset="22980.01">3429 13039 0,'0'0'0,"0"21"0,0 0 16,-21-21-1,0 0-15,21-21 32,21 0-32,0 0 15,0 21-15,0-22 0</inkml:trace>
  <inkml:trace contextRef="#ctx0" brushRef="#br0" timeOffset="23167.17">3873 12700 0,'0'106'32,"0"-85"-32,-21 0 0,21 0 0,0 22 15,0-22-15,0 0 0,0 0 16,-21 0-16,21 1 0,0-1 0,-21 0 15,21 0-15,0 0 0,21-42 32</inkml:trace>
  <inkml:trace contextRef="#ctx0" brushRef="#br0" timeOffset="23483.42">3916 12658 0,'21'0'0,"-42"0"0,42-21 15,0-1-15,0 22 0,0 0 0,1 0 16,-1-21-16,21 21 0,-21 0 16,22 0-16,62-21 0,-41 21 15,-22 0-15,22 0 0,-1 0 16,1 0-16,-1 21 0,-20-21 16,-1 21-16,0 1 0,1-1 0,-22 0 15,21 0-15,-42 0 0,0 0 16,0 22-16,0-22 0,0 0 0,0 0 15,0 0-15,0 1 0,0-1 0,0 0 16,-21 0-16,0 0 16,0-21-16,-1 21 0,1 1 0,0-22 15,-21 21-15,-1 0 0,1 0 16,-21 0-16,-1-21 0,1 21 0,-1 1 16,1-1-16,-22 0 0,0-21 0,22 21 15,-22-21-15,22 0 0</inkml:trace>
  <inkml:trace contextRef="#ctx0" brushRef="#br0" timeOffset="24234.8">2392 13610 0,'0'0'0,"0"-42"0,-21 21 0,21 0 15,-22-1-15,1 22 16,21 22-16,0-1 15,0 21-15,0 0 0,0 22 16,0-22-16,0 1 0,0 20 0,0-21 16,0 1-16,0-1 0,0 0 15,0 1-15,0-22 0,0 0 0,0 21 16,0-20-16,21-22 31,1 0-31,-22-22 0,21 1 16,-21 0-16,0 0 0,0-21 15,21 20-15,-21-20 0,0-21 0,0 20 16,0-20-16,0-1 0,21 1 16,-21-1-16,0 22 0,21 0 0,-21-1 15,21 1-15,1 21 0,-1-22 16,21 22-16,-21 21 0,22 0 0,-1-21 16,0 21-16,22 0 0,-22 0 15,22 0-15,20 0 0,-20 0 0,20 21 16,22-21-16,-21 0 0,21 21 15,21-21-15,-21 22 0,-1-22 0,1 0 16,-21 0-16,21 21 0,-43-21 16,22 0-16,-22 0 0,-20 21 15,20-21-15,-42 0 0,1 21 0,-1-21 16,-21 21-16,0 0 0,0 1 16,0-1-16,0 0 0,0 0 0,-21 0 15,21 0-15,0 1 0,-22 20 16,22-21-16,-21 0 0,21 0 0,0 22 15,0-22-15,0 21 0,0-21 0,0 22 16,0-22-16,0 21 0,0-21 16,-21 1-16,21 20 0,0-21 0,-21 0 15,0 22-15,0-22 0,-1 0 16,1 0-16,0 0 0,0 0 16,-21 1-16,-1-1 0,1-21 0,0 0 15,-22 0-15,-21 0 0,22 0 16</inkml:trace>
  <inkml:trace contextRef="#ctx0" brushRef="#br0" timeOffset="25023.42">2413 13653 0,'0'0'0,"21"-22"0,0 22 0,0-21 16,1 21-16,-1 0 0,0 0 15,0 0-15,21 21 0,-20 1 0,-1 20 16,0 0-16,-21-21 0,0 22 16,21 20-16,-21-20 0,0-1 0,0 0 15,0-21-15,0 22 0,0-1 16,0-21-16,-21 0 0,0 22 0,21-22 16,0 0-16,-21-21 15,-1 0-15,1 0 16,21-21-16,0 0 0,0 0 0,-21-1 15,21 1-15,-21-21 0,21 0 16,0 20-16,0-20 0,0-21 0,0 20 16,0 1-16,0 21 0,21-22 15,-21 22-15,21 21 0,0 0 16,1 0-16,-1 0 0,-21 21 16,21 22-16,0-22 0,0 0 0,-21 21 15,0 1-15,21-22 0,1 21 16,-22-21-16,21 1 0,-21 20 0,21-21 15,0 0-15,-21 0 0,21 1 16,0-1-16,1-21 0,-1 0 16,0 0-16,0 0 0,0 0 0,0 0 15,1 0-15,-1-21 0,0-1 16,0 1-16,0 0 0,0 0 0,1 0 16,-22-22-16,21 22 15,0 0-15,-21 0 0,21 0 0,-21 0 16,0 42 15,0 0-31,0 0 16,0 0-16,0 0 0,0 1 15,0-1-15,0 0 0,0 0 16,0 0-16,21-21 16,0 0-16,1 0 15,-1 0-15,0 0 0,0 0 16,0 0-16,0-21 0,1 0 0,-22 0 15,0 0-15,21-1 16,-21 1-16,0-21 0,0 21 0,0 0 16,-21-22-16,21 22 0,-22 0 0,1 0 15,-21 0-15,21 21 0,0 0 16,-1 0-16,1 0 0,0 0 16,21 21-16,-21 0 0,21 0 15,0 0-15,0 0 0,0 1 0,0-1 16,21 0-16,0 0 0,0 0 15,1-21-15,-1 21 0,21-21 0,-21 0 16,22 0-16</inkml:trace>
  <inkml:trace contextRef="#ctx0" brushRef="#br0" timeOffset="25479.64">3873 13885 0,'0'0'0,"0"-21"15,-21 21 1,-21 0-16,21 0 0,-22 0 15,22 0-15,-21 0 0,21 21 0,-22 1 16,22-22-16,0 21 0,0 0 16,0-21-16,21 21 0,0 0 0,0 0 15,21-21 1,0 0-16,0 0 0,0 0 16,1 0-16,-1 0 0,0 0 15,0 0-15,0 0 0,0 0 16,1 0-16,-1 0 0,0 0 0,0 0 15,-21 22-15,21-1 16,-21 0-16,21 21 0,-21-21 0,0 22 16,0-1-16,0 0 0,0 1 0,0-1 15,0 22-15,0-22 0,0 0 16,0 22-16,0-22 0,0 0 0,0 1 16,0-1-16,-21 0 0,21-20 15,-21 20-15,0-21 0,0 0 16,0 0-16,-1 1 0,1-22 0,-21 21 15,21-21-15,-22 0 0,1 0 16,0 0-16,-1-21 0,1 21 0,0-22 16,-1-20-16,22 21 0,-21-21 15,21-1-15,0 22 0,21-21 0,0-1 16,0 1-16,0 0 0,0-1 0,21-20 16,0 21-16,21-1 0,1 1 15,-22 21-15,21-22 0</inkml:trace>
  <inkml:trace contextRef="#ctx0" brushRef="#br0" timeOffset="25651.41">4085 13928 0,'0'0'0,"0"21"16,0 0-16,0 0 0,0 0 0,0 1 16,-21-1-16,21 0 15,-21-21-15,21 21 0,0 0 16</inkml:trace>
  <inkml:trace contextRef="#ctx0" brushRef="#br0" timeOffset="25815.32">4064 13758 0,'0'0'0,"0"-21"0,-42-21 31,20 42-31,1 0 15,21 21-15,0 0 16,0 0-16,0 1 0,0-1 16,0 0-16,0 0 15,21-21 1</inkml:trace>
  <inkml:trace contextRef="#ctx0" brushRef="#br0" timeOffset="26543.36">4127 11642 0,'0'0'15,"-21"0"1,0-21-1,21-1 1,0 1-16,0 0 16,0 0-16,0 0 0,0 0 0,21-1 15,0-20-15,22 0 0,-1-1 0,22 1 16,-1-21-16,22 20 0,21-20 16,-1-1-16,1 22 0,21-22 15,21 1-15,22-1 0,-1 1 0,0-1 16,22 1-16,-1 21 0,1-1 15,-1 1-15,1 21 0,-1 0 0,-20 21 16,-22 0-16,0 21 0,-21 0 16,0 0-16,-21 21 0,0 22 0,-22-22 15,-20 22-15,-1-22 0,-20 22 16,-1-1-16,0 1 0,-20 20 0,-22-20 16,0-1-16,0 1 0,0-22 15,0 22-15,0-22 0,0 0 0,0-21 16,0 22-16,0-22 0,-22 0 0,22 0 15,-21 0-15,-21-21 0,21 0 16,0 0-16,-1 0 0,1 0 0,-21 0 16,21 0-16</inkml:trace>
  <inkml:trace contextRef="#ctx0" brushRef="#br0" timeOffset="26838.83">7556 11409 0,'-21'0'0,"0"21"31,21 0-31,0 0 0,21 1 16,0-1-16,1 0 0,-22 0 15,21 0-15,0 0 0,0-21 0,0 22 16,-21-1-16,21-21 0,1 0 16,-1 0-16,0 0 0,0 0 0,0 0 15,0 0-15,1 0 0,-1 0 16,0-21-16,21-1 0,-21 1 15,22 0-15,-22 0 0,0-21 0,0-1 16,22 22-16,-22-21 0,-21-1 16,21 1-16,0 0 0,-21 21 0,21-1 15,-21 1-15,0 42 32,0 1-32</inkml:trace>
  <inkml:trace contextRef="#ctx0" brushRef="#br0" timeOffset="27299.42">7789 12213 0,'0'0'0,"0"-42"15,-21 21-15,0-22 0,0 22 0,21 0 16,-21 0-16,21 0 0,-22 0 16,22-1-16,-21 22 15,21 22-15,0-1 0,0 21 16,0 0-16,-21 1 0,21 20 15,0 1-15,0-1 0,0 1 0,0 20 16,0 1-16,21 0 0,0-1 16,-21 22-16,0-21 0,22 21 0,-22 0 15,21-22-15,-21 22 0,0 0 16,0 0-16,0 0 0,-21-1 0,21-20 16,-22 0-16,1-1 0,0-20 0,21 21 15,0-22-15,0-21 0,-21 22 16,21-22-16,0-21 0,0 1 0,0-1 15,21-42 1,-21-1-16,21 1 0,0-21 0,1 0 16,-1-22-16,0 1 0,0-1 0,0-21 15</inkml:trace>
  <inkml:trace contextRef="#ctx0" brushRef="#br0" timeOffset="28039.01">7853 12213 0,'0'0'0,"-43"-42"16,-126-127 0,148 147-16,0 1 0,0 21 15,-1-21-15,44 21 16,20 0 0,0 0-16,22 0 0,-1 0 0,22 0 15,0 0-15,20 21 0,1-21 0,21 0 16,21 0-16,1 0 0,20 0 15,-21 0-15,43-21 0,-22 0 0,21 21 16,1 0-16,-1 0 0,-20-21 16,20 21-16,-42 0 0,22 0 0,-22 0 15,0 0-15,-21 0 0,0 0 16,-21 0-16,0 0 0,-22 0 16,1 0-16,-21 0 0,-22 0 0,21 0 15,-20 0-15,-22 0 0,21 0 16,-21 0-16,1 0 0,-1 0 0,0 0 15,-21 21-15,0 0 0,21 21 0,-21 1 16,21-1-16,-21 22 0,0-1 16,0-21-16,0 22 0,0-1 0,0 22 15,0-21-15,0-1 0,0 22 16,0-22-16,0 22 0,0-22 0,0 22 16,0-21-16,21 20 0,-21-20 0,0-1 15,0 1-15,22-1 16,-22 1-16,21-1 0,-21-20 0,0 20 15,21 64-15,-21-85 0,21 22 16,-21-22-16,0 1 0,0-1 16,0 0-16,21 1 0,-21-22 0,0 0 15,0 0-15,0 0 0,0 0 0,0 1 16,0-1-16,-21 0 16,0-21-16,0 0 0,-22 0 15,22 0-15,-21 0 0,0 21 16,-22-21-16,1 0 0,-1 0 0,-21 0 15,1 0-15,-22 0 0,0 0 16,0 0-16,-21 0 0,-21 0 0,21 0 16,-42 0-16,-1 0 0,1 0 0,-21 0 15,-1 0-15,1 0 0,-1 0 16,22 0-16,-1 0 0,22 21 0,0-21 16,21 21-16,0 1 0,42-22 0,-20 0 15,20 0-15,0 0 0,22 0 16,-1 0-16,22-22 0,0 1 0,-1 21 15,22-42-15,0 21 0,21 0 0,0-22 16,0 1-16,21 0 0,0-1 16,0 1-16</inkml:trace>
  <inkml:trace contextRef="#ctx0" brushRef="#br0" timeOffset="28515.42">8509 11240 0,'0'0'0,"0"-22"0,21-20 0,-21 21 15,0 0-15,21 0 0,-21 42 31,0 0-31,0 0 0,0 21 16,0 1-16,0-1 0,0 0 16,0 1-16,0-1 0,0 0 0,0 22 15,0-43-15,0 21 0,0 1 16,0-22-16,-21 21 0,21-21 0,-21 22 16,21-22-16,0 0 0,-21-21 15,21-21 16,21 0-31,0 0 0</inkml:trace>
  <inkml:trace contextRef="#ctx0" brushRef="#br0" timeOffset="28731.31">8890 11091 0,'21'0'31,"-42"0"-31,42 22 0,-21-1 0,0 21 0,0 0 15,0 1-15,0-1 0,-21 0 0,21 1 16,0-1-16,-21 0 0,0 1 16,21-1-16,-22 0 0,22 1 0,-21-22 15,21 0-15,0 21 0,0-20 0,0-1 16,0 0-16,0 0 16,-21-21-1,0 0-15</inkml:trace>
  <inkml:trace contextRef="#ctx0" brushRef="#br0" timeOffset="29240.58">8488 11621 0,'21'-22'15,"0"22"-15,0 0 16,0 0-16,1-21 0,20 21 0,-21-21 15,21 21-15,1-21 0,-1 0 16,0 21-16,1-21 0,-1 21 0,-21 0 16,22-22-16,-1 22 0,-21 0 0,0 0 15,0 0-15,-21 22 16,0-1-16,0 0 16,0 0-16,-21 0 0,0 0 0,0 1 15,0-1-15,21 21 0,0-21 16,-21 0-16,21 1 0,0-1 15,0 0-15,0 0 16,21-21-16,0 0 16,0 0-16,0 0 0,0 0 0,1 0 15,20-21-15,-21 0 16,0 21-16,0-21 0,1-1 0,20 1 16,-21 0-16,0 0 0,-21-21 0,21 20 15,-21 1-15,0-21 0,0 21 16,0 0-16,0-1 0,-21 1 0,0 21 15,0 0-15,-21 0 0,20 0 0,1 0 16,-21 0-16,21 0 0,0 21 16,-22-21-16,22 22 0,0-1 0,0 0 15,21 0-15,0 0 16,0 0-16,0 1 0,0-1 16,21-21-16,0 0 15,0 0-15,0 0 0,1 0 16,-1 0-16</inkml:trace>
  <inkml:trace contextRef="#ctx0" brushRef="#br0" timeOffset="30030.7">9461 11494 0,'0'21'16,"0"0"-1,0 0-15,0 0 0,0 0 0,0 1 16,0-1-16,0 0 15,0 0-15,0 0 0,0 0 16,0 1-16,0-1 0,0 0 16,0-42 15,0 0-15,0-1-16,0 1 0,0 0 15,0 0-15,22 0 0,-22 0 0,0-22 16,0 22-16,21 0 0,-21 0 15,21 0-15,-21-1 16,21 22-16,0 0 0,-21 22 16,21-22-16,-21 21 0,0 0 15,0 0-15,0 0 0,22 0 16,-22 1-16,0-1 0,0 0 0,21 0 16,-21 0-16,0 0 0,0 1 15,21-1 1,0-21-16,0 0 15,0 0 1,1-21-16,-22-1 0,21 22 16,0-21-16,-21 0 0,21 0 0,0 21 15,0-21-15,-21-22 0,22 22 0,-1 0 16,-21 0-16,0 0 0,21 0 16,0 21-1,-21 21 1,0 0-16,0 0 0,0 0 15,0 22-15,0-22 0,0 0 16,0 0-16,0 0 0,0 0 0,0 1 16,21-22-16,0 21 0,1-21 0,-22 21 15,21-21-15,0 0 0,21 0 16,-21 0-16,1 0 0,-1 0 0,21 0 16,-21 0-16,0 0 0,22 0 0,-22-21 15,0 21-15,0-21 0,0-1 16,1 1-16,-22 0 0,0 0 15,21 0-15,-21 0 0,0-1 0,0 1 16,0 0-16,-21 21 16,-1 0-16,22 21 15,-21 0-15,21 1 16,-21-1-16,21 0 0,0 0 0,0 0 16,0 0-16,0 1 0,0-1 0,0 0 15,0 0 1,21-21-16,0 0 0,1 0 15,-1 0-15,0 0 16,0 0-16,0-21 0</inkml:trace>
  <inkml:trace contextRef="#ctx0" brushRef="#br0" timeOffset="30255.52">10837 11282 0,'-84'42'31,"84"-21"-31,-22 22 0,22-22 0,-21 21 16,21 1-16,-21-22 0,21 21 0,0 0 15,0-20-15,0-1 0,-21 21 16,21-21-16,0 0 0,0 1 16,0 20-16,0-21 15,21-21 1,0 0-1,0 0-15</inkml:trace>
  <inkml:trace contextRef="#ctx0" brushRef="#br0" timeOffset="30546.35">10816 11599 0,'0'-21'0,"0"42"0,-21-84 16,0 42-16,21-22 0,0 1 16,-21 21-16,21 0 0,-22-22 15,22 22-15,0 0 0,0-21 16,0 21-16,22-1 0,-1 22 15,0-21-15,21 21 0,-21 0 16,22 0-16,-22 0 0,21 0 16,1 21-16,-22 1 0,0-1 0,21 0 15,-21 0-15,-21 21 0,0-20 0,0 20 16,0-21-16,0 0 0,-21 22 16,0-22-16,0 0 0,0 0 0,-22 0 15,22 0-15,-21-21 0,0 22 0,20-1 16,1-21-16,-21 0 0,21 21 15,42-21 17,0-21-32</inkml:trace>
  <inkml:trace contextRef="#ctx0" brushRef="#br0" timeOffset="31386.41">11345 11599 0,'0'-21'0,"0"42"0,-21-63 15,0 42-15,0 0 0,0 0 16,-1 0-16,1 0 0,0 0 16,0 21-16,0 0 0,0-21 15,-22 22-15,43-1 0,-21 0 16,0 0-16,0 0 0,0 0 15,21 1-15,0-1 0,0 0 16,21-21 0,0 0-16,0 0 0,0 0 15,0 0-15,1 0 0,-1 0 16,0-21-16,0 0 0,0 21 16,0-22-16,1 1 0,-1 0 0,-21 0 15,21 0-15,0 0 0,-21-1 16,0 1-16,21 21 15,-21 21 1,0 1 0,0-1-16,-21 0 15,21 0-15,0 0 0,0 0 0,0 1 16,0-1-16,0 0 16,21-21-16,0 0 15,1 0-15,-1 0 0,0 0 16,0 0-16,0 0 0,22 0 15,-22 0-15,0 0 0,21-21 0,-21 21 16,1-21-16,-1-1 0,0 1 0,0 21 16,0-21-16,-21 0 15,0 0-15,0 0 0,0-1 0,0 1 16,-21 21 0,0 0-1,0 21-15,0-21 0,-1 22 0,1-1 16,0-21-16,0 21 0,21 0 0,0 0 15,21-21 17,0 0-32,0 0 0,1 0 15,-1 0 1,0-21-16,-21 42 31,0 0-31,0 1 16,0-1-16,0 0 0,0 21 15,0-21-15,-21 1 0,0 20 16,21-21-16,-22 0 0,1 22 0,21-22 16,-21 0-16,21 0 0,-21 0 0,21 0 15,0 1-15,-21-1 0,21 0 16,-21-21-16,21-21 31,21 0-15,0 21-16,-21-22 0,21-20 15,0 21-15,-21 0 0</inkml:trace>
  <inkml:trace contextRef="#ctx0" brushRef="#br0" timeOffset="31726.58">11853 11705 0,'0'-21'16,"21"21"-16,1 0 15,-1-21-15,0 21 16,0-21-16,0 21 0,0-21 16,1 21-16,-22-22 0,21 22 15,-21-21-15,21 0 0,-21 0 16,0 0 0,-42 42-1,-1 0 1,43 0-16,-21 0 0,0 1 15,0-1-15,0 0 0,21 0 0,-22 0 16,22 0-16,0 1 0,0-1 16,0 0-1,22-21 1,-1 0-16,0 0 16,-21-21-1,21 21-15,-21-21 0</inkml:trace>
  <inkml:trace contextRef="#ctx0" brushRef="#br0" timeOffset="35614.61">4212 11578 0,'-21'0'16,"0"0"-1,21-21 1,0 0-1,0 0 1,0 0-16,0-1 0,21 1 16,0 21-16,0-21 0,-21 0 0,21 0 15,1 0-15,-1-22 16,0 22-16,0-21 0,0 21 0,22-22 16,-22 22-16,21-21 0,-21-1 15,22 22-15,-1-21 0,21 21 16,-20-22-16,-1 22 0,22 0 0,-22 0 0,0 0 15,1 0-15,20-1 0,-21 22 16,1-21-16,-1 0 0,0 0 0,1 21 16,-1-21-16,0 0 0,1-1 15,20 22-15,-20-21 0,20 0 0,1 21 16,-1-21-16,1 0 0,-1 21 16,22-21-16,-22 21 0,1 0 15,20-22-15,-20 22 0,-1 0 0,22-21 16,-21 21-16,20 0 0,1 0 15,0 0-15,-1 0 0,1 0 0,21 0 16,-22 0-16,1 0 0,0 0 0,-1 0 16,1 0-16,-21 0 0,-1 0 15,-21 0-15,22 0 0,-22 0 0,-21 21 16,22 1-16,-1-1 0,-21 0 16,0 0-16,1 0 0,20 0 0,-21 22 15,0-22-15,0 21 0,1-21 16,-1 1-16,0 20 0,0-21 15,21 0-15,-20 22 0,-1-22 0,21 0 16,-21 0-16,22 0 0,-22 0 0,0 22 16,21-22-16,-21 0 0,22 0 15,-22-21-15,0 21 0,0 1 0,0-1 16,-21 0-16,22-21 0,-22 21 16,21 0-16,-21 0 0,0 1 15,0-1-15,0 0 16,0 0-1,0-42 79,0 0-94,-21 21 16</inkml:trace>
  <inkml:trace contextRef="#ctx0" brushRef="#br0" timeOffset="36359.62">7260 11557 0,'0'0'0,"-21"0"0,21-21 16,0 0-16,-21 0 0,0-1 15,21 1-15,0 0 0,0 0 0,0 0 16,0 0-16,0-1 16,21 22-1,0 0-15,0 0 16,0 0-16,22 22 15,-22-1-15,0 0 0,21 0 16,1 0-16,-1 0 0,-21 1 16,21-1-16,1 0 0,-1 0 0,-21 0 15,22 0-15,-22 1 0,21-1 0,-21-21 16,0 21-16,1 0 0,-1-21 16,0 0-16,-21 21 0,21-21 0,0 0 15,0 0-15,1 0 16,-1 0-16,0 0 15,0-21-15,-21 0 16,21 21-16,0-21 0,-21 0 0,22 21 16,-22-22-16,21 1 0,0-21 15,-21 21-15,21 0 0,0-22 16,0 1-16,1 0 0,-1-1 0,0 1 16,0 0-16,0-1 0,0 1 15,1 0-15,-1 20 0,0-20 16,0 21-16,0 0 0,-21 0 0,0-1 15,21 22-15,-21 22 32,0-1-32,0 0 0,0 0 15,0 0-15,0 0 0,0 1 16,0 20-16,-21-21 0,21 0 16,-21 22-16,21-22 0,-21 0 15,0 21-15,0-21 0,-1 22 0,1-22 16,0 21-16,0-21 0,0 22 15,0-22-15,-1 0 0,-20 21 0,21-20 16,0-1-16,0 0 0,-22 0 0,22 0 16,0-21-16,0 21 0,0 1 15,-1-22-15,1 0 16,0 0-16,0 0 16,0 0-1,0 0-15,21-22 0</inkml:trace>
  <inkml:trace contextRef="#ctx0" brushRef="#br0" timeOffset="37699.35">5927 9610 0,'0'0'0,"-22"-21"0,1-1 16,0 1-16,0 21 0,0 0 16,0-21-16,-1 21 0,1 0 0,-21 0 15,21 0-15,-22 21 0,1 0 16,0 1-16,-1-1 0,-20 21 0,21-21 16,-1 22-16,1 20 0,0-21 15,20 1-15,1-1 0,0 22 0,0-22 16,21 0-16,0 1 0,0 20 0,0-21 15,0 1-15,0-1 0,21 0 16,0 1-16,22-22 0,-22 21 0,21-21 16,64 22-16,-64-22 15,1 0-15,20 0 0,1-21 0,-1 0 16,43 0-16,-43 0 16,1-21-16,-1 0 0,-20 0 15,20 0-15,-20-22 0,20 22 0,-21-21 16,1-1-16,-1 22 0,0-21 15,-20 0-15,-1-1 0,0 1 16,0 0-16,-21-1 0,0 1 0,0-64 16,0 64-16,-21-1 0,0-20 15,-22 21-15,1-1 0,0 1 16,-1 0-16,1 20 0,-21 1 0,-1 0 16,1 21-16,-22 0 0,21 0 15,1 0-15,-22 0 0,22 42 0,20-20 16,-20 20-16,21 0 0,-1 1 15,1-1-15,21 21 0,0-20 0,21-1 16,0 0-16,0 1 0,0-1 16,0 0-16,0 1 0,21-22 0,0 21 15,21-21-15,-21 1 0,22-1 16,-1 0-16,0 0 0,22-21 0,-22 0 16,64 0-16,-64 0 15,22-21-15,21 0 16,-43 0-16,0-1 0,1 1 0,-22-21 15,0 21-15,0-22 0,0 22 0,-21-21 16,21 0-16,-21-1 0,0 22 16,0-21-16,-21-1 0,0 1 0,-21 21 15,21 0-15,-22 21 0,1 0 16,-22 0-16,22 0 0,-21 21 0,20 0 16,1 0-16,0 22 0,20-22 15,1 0-15,0 21 0,21-21 0,0 1 16,0-1-16,0 0 0,0 0 0,0 0 15,21 0-15,0 1 0,22-22 16,-22 0-16,0 0 0,21 0 0,-20 0 16,20 0-16,0 0 0,-21 0 15,22-22-15,-22 22 0,0-21 16,0 21-16,0-21 0,1 0 0,-22 0 16,0 0-16,0-1 0,0 1 15,0 0-15,-22 0 0,1 0 0,0 21 16,-21 0-16,21 0 0,-22 0 15,1 0-15,0 0 0,-22 0 16,43 21-16,-21 0 0,20 0 0,22 0 16,0 1-16,0-1 0,0 21 15,0-21-15,0 0 0,22 1 0,-1-1 16,0 0-16,21 0 0</inkml:trace>
  <inkml:trace contextRef="#ctx0" brushRef="#br0" timeOffset="38591.39">10033 13864 0,'0'0'0,"0"-21"0,-21 21 15,21-21-15,-21 21 0,-1 0 16,1 0-16,0 0 16,0 0-16,21 21 0,-21-21 0,0 42 15,-1-20-15,1-1 0,21 21 0,0 0 16,-21 1-16,21 20 0,-21 1 16,21-1-16,0 1 0,0 20 15,0 1-15,0-21 0,0 20 0,21 1 16,0 0-16,22-1 0,-1 1 15,0 0-15,1-1 0,-1 1 0,21 0 16,1-1-16,-1-20 0,1 20 0,21-20 16,-1 21-16,1-22 0,0 1 15,20-1-15,-20 1 0,42-22 0,-21 21 16,0-20-16,21-1 0,-21-21 0,21 22 16,0-22-16,0-21 0,0 0 15,21 0-15,-21 0 0,21 0 16,0-21-16,0-1 0,0-20 0,1 21 15,20-21-15,-21-1 0,21 1 0,-20 0 16,-1-22-16,0 22 0,0-22 16,0 1-16,0-1 0,-21-20 0,0-1 15,0 0-15,-21 1 0,0-1 0,0 0 16,0 1-16,-22-1 0,1 0 16,0 1-16,-1-1 0,1-21 0,-21 21 15,-1 1-15,-21-1 0,22 22 16,-22-1-16,1 1 0,-1-1 0,0 22 15,1-1-15,20 22 0,-21-21 0,1 21 16,-1 0-16,0-1 0,1 22 16,-1-21-16,-21 21 0,0 0 0,1-21 15,-1 21-15,0 0 16,-21-21 0</inkml:trace>
  <inkml:trace contextRef="#ctx0" brushRef="#br0" timeOffset="39019.33">15917 13758 0,'-42'0'15,"-127"-21"1,126 21-16,22 0 15,21-21-15,-21 21 0,0 0 16,42 0 0,21 0-1,-21 0-15,22 0 0,-1 0 16,0 0-16,1 0 0,-1 0 0,22 0 16,-1 0-16,-21 0 0,22 0 15,-1 0-15,1-21 0,-1 21 0,1-21 16,-1 21-16,-20-21 0,-1 21 15,0 0-15,1 0 0,-22-22 0,-21 44 32,-21-1-32,0 0 15,-1 21-15,-20 1 0,0-1 0,21 0 16,-22 1-16,1 20 0,0-21 16,-1 22-16,1-1 0,0-20 0,-1 20 15,1-20-15,21 20 0,-22-21 0,22 1 16,-21-22-16,21 21 0,-22-21 15,22 1-15,0-1 0,-21 0 0,21 0 16</inkml:trace>
  <inkml:trace contextRef="#ctx0" brushRef="#br0" timeOffset="46647.45">11007 12065 0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15:13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9631 1058 0,'0'0'0,"-21"-21"16,21 0 0,0 0-1,0 0 1,0 0 0,0 42 46,0 0-62,0 0 0,0 0 16,0 22-16,0-22 0,0 21 15,0 0-15,0 1 0,0-1 16,21 0-16,-21-20 0,0 20 0,0 0 16,21 1-16,-21 20 0,0-21 15,0 22-15,0-22 0,0 22 0,0-1 16,0 1-16,0-1 0,0 1 15,0-1-15,-21 22 0,21-22 0,-21 1 16,21 21-16,-22-22 0,22 22 16,0-22-16,0 22 0,0-22 0,-21 1 15,21-1-15,0 1 0,-21-1 0,21-20 16,0-1-16,0 22 0,0-22 16,0 0-16,0 1 0,0-22 15,0 21-15,-21-21 0,21 22 0,0-22 16,0 0-16,0 0 15,0-42 1,0 0 0,0 0-16,0-22 0,0 1 0,21 0 15</inkml:trace>
  <inkml:trace contextRef="#ctx0" brushRef="#br0" timeOffset="1983.78">9737 1249 0,'0'0'15,"-22"-21"1,1 21-16,0 0 15,0 0 1,21-21-16,-21 21 16,0-22-1,42 22 63,0-21-78,0 21 16,0 0-16,22 0 0,-22 0 0,21 0 16,-21 0-16,22 0 0,20 0 15,-21 0-15,1 0 0,20 0 0,-20 0 16,20-21-16,-21 21 0,22 0 16,-22 0-16,1 0 0,20 0 15,-21 0-15,22 0 0,-1 0 16,22 0-16,0 0 0,-1 0 0,22 0 15,-21 0-15,21 0 0,-22 0 16,22 0-16,-21 0 0,21 0 0,0 0 16,-1 0-16,1 0 0,0 0 15,21 0-15,-21 0 0,0 0 0,0 0 16,-1 0-16,1 0 0,0 0 16,0 0-16,21 0 0,-21 0 0,0 0 15,21 0-15,-22 0 0,1 0 16,0 0-16,0 0 0,0 0 0,0 0 15,-1 0-15,1 0 0,0 0 16,0 0-16,-21 0 0,-1 0 0,1 0 16,0 0-16,-1 0 15,-20 0-15,20 0 0,-20 0 0,21 0 16,-1 0-16,-20 0 0,20 0 16,1 0-16,-21 0 0,20 0 0,-20 0 15,-1 0-15,1 0 0,-1 0 16,-20 0-16,20 0 0,-21 0 0,1 0 15,-1 0-15,22 0 0,-22 0 16,0 0-16,1 0 0,-22 0 0,21 0 16,0 0-16,-20 0 0,20 0 15,-21 0-15,0 0 0,0 0 0,1 0 16,-1 0-16,0 0 16,0 0-1,-21 21 48,0 0-63,0 1 15,0-1-15,0 0 16,-21 0-16,0 0 0,21 0 0,-21 1 16,-1-1-16,22 21 0,-21-21 15,0 22-15,21-22 0,0 21 16,-21 0-16,21 1 0,-21 20 15,21-20-15,0-1 0,0 21 0,-21-20 16,21 20-16,0-20 0,0-1 0,0 0 16,0 1-16,0-1 0,0 0 15,0 1-15,0-1 0,0 0 0,0 1 16,0-1-16,0 21 0,0-20 16,0-1-16,0 0 0,-22 1 0,22-1 15,-21 0-15,21 1 0,0-1 16,-21-21-16,21 22 0,-21-22 0,21 21 15,-21-21-15,21 0 0,0 1 16,-21-1-16,21 0 0,-22 0 0,22 0 16,-21-21-16,21 21 15,-21-21 1,0 22 0,0-22 30,0 0-30,-1 0 0,1 0-16,0 0 0,0 0 15,0 0-15,0 0 0,-1 0 0,1 0 16,0 0-16,-21 0 0,21 0 0,-1 0 16,-20 0-16,0 0 15,-1 0-15,1 0 0,0 0 0,-1 0 16,-20 0-16,21 0 0,-22 0 0,1 0 15,-22 0-15,21 0 0,-20 0 16,20 0-16,-20-22 0,20 22 0,-21 0 16,1 0-16,20 0 0,-20 0 0,20 0 15,-21 0-15,22 0 0,-22 0 16,22 0-16,-1 22 0,1-22 0,-1 0 16,-20 0-16,20 0 0,1 21 0,-1-21 15,1 0-15,-1 0 16,-21 0-16,22 0 0,-1 0 0,-20 0 15,20 0-15,1 0 0,-1 21 0,-20-21 16,20 0-16,1 0 0,-1 0 16,1 0-16,-1 0 0,1 0 0,-1 0 15,-21 0-15,22 0 0,-1 0 0,1 0 16,-22 0-16,22 0 0,-1 0 16,22 0-16,-22 0 0,22 0 0,-21 0 15,20 0-15,1 0 0,0 0 16,-1 0-16,-20 0 0,20 0 0,-20 0 15,-1 0-15,1 0 0,-22 0 0,22 0 16,-1 0-16,1 0 0,-1 0 16,22 0-16,-22 0 0,22 0 15,0 0-15,-1 0 0,1 0 0,0 0 16,-1 0-16,22 0 0,-21 0 16,0 0-16,-1 0 0,-20 0 0,20 0 15,1 0-15,0 0 0,-1 0 16,1 0-16,21 0 0,-21 0 0,20 0 15,-20 0-15,21 0 0,-21 0 16,20 0-16,-20 0 0,21 0 0,-21 0 16,-1 0-16,22 21 0,-21-21 0,21 0 15,-22 0-15,1 0 0,21 0 16,0 0-16,-1 0 0,1 0 16,0 0-16,0 0 15,0 0 1</inkml:trace>
  <inkml:trace contextRef="#ctx0" brushRef="#br0" timeOffset="2968.58">2371 5080 0,'0'-21'15,"0"42"-15,0-63 0,0-1 0,0 22 0,0 0 16,0 0-16,-22 0 0,22 0 15,-21-1-15,21 1 0,-21 0 16,0 21 0,0 0-1,0 0-15,21 21 0,0 0 16,0 22-16,-22-1 0,22 0 16,0 1-16,0 20 0,0 1 15,0-1-15,0 22 0,0-22 0,0 22 16,0 0-16,0-1 0,0 1 15,0 0-15,0-1 0,0 1 0,0-21 16,-21 20-16,0-20 0,21 20 16,0-20-16,0-1 0,0 1 0,0-1 15,0-20-15,0 20 0,0-42 16,0 22-16,0-22 0,0 0 16,0 0-16,0-42 31,0 0-31,0 0 0,0-22 15,0 1-15,0 0 0,0-1 0,0-20 16</inkml:trace>
  <inkml:trace contextRef="#ctx0" brushRef="#br0" timeOffset="4225.14">2244 4741 0,'0'0'0,"0"22"0,0-1 16,0 0 15,21-21-31,0 0 0,0 0 16,0 0-16,22 0 0,-1 0 0,0 0 16,1 0-16,20 0 0,1 0 15,20 0-15,1 0 0,-22 0 0,22 0 16,21 0-16,0 0 0,0 0 15,21-21-15,0 21 0,0 0 16,21 0-16,0 0 0,0 0 0,21 0 16,1 0-16,-1 0 0,0 0 15,1 0-15,-1-21 0,0 21 16,22 0-16,-22 0 0,1 0 16,-1 0-16,-21 0 0,21 0 0,-20 0 15,20 0-15,-21 0 0,-21 0 16,21 0-16,-42 0 0,21 0 0,-21 0 15,0-22-15,0 22 0,-1 0 16,-20 0-16,0 0 0,-1 0 0,1-21 16,-21 21-16,-22 0 0,21 0 15,-20 0-15,-22 0 0,21 0 0,-21-21 16,1 21-16,-1 0 0,0 0 0,0 0 31,-21 21-15,21-21-1,-21 21-15,0 1 0,0-1 0,0 0 16,0 0-16,0 0 0,0 0 16,0 22-16,0-1 0,0-21 0,0 22 15,0-1-15,0 0 0,-21 22 16,21-22-16,0 0 0,0 22 0,0-22 16,0 22-16,0-1 0,0 1 15,0-1-15,0 1 0,0-1 0,0-20 16,0 20-16,0 1 0,21-22 15,-21 21-15,0-20 0,0-1 0,0 0 16,0 1-16,0-1 0,0 0 0,0-20 16,0 20-16,0 0 15,0-21-15,0 1 0,0 20 0,-21-21 16,21 0-16,-21 22 16,21-22-16,-21 0 15,0-21-15,-1 0 0,1 0 0,0 21 16,0-21-16,0 0 0,0 0 15,-1 0-15,-20 21 0,21-21 0,-21 0 16,-1 0-16,1 0 0,0 21 0,-1-21 16,-20 0-16,20 0 0,-20 22 15,-1-22-15,1 0 0,-22 0 0,1 0 16,-1 0-16,-21 0 0,21 21 16,-20-21-16,-1 0 0,0 0 0,0 0 15,0 21-15,22-21 0,-22 0 16,0 0-16,0 21 0,-21-21 15,21 0-15,-21 0 0,0 21 0,0-21 16,0 0-16,-21 0 0,0 21 0,0-21 16,0 0-16,-1 0 0,1 22 15,21-22-15,0 21 0,21-21 0,-21 0 16,22 21-16,-1-21 0,21 0 16,-21 21-16,22-21 0,-1 0 0,-21 0 15,43 0-15,-22 0 0,0 0 0,22 0 16,-22 0-16,22 0 15,-22 0-15,21 0 0,1 0 0,-1 0 16,1 0-16,-1 0 0,22 0 16,-21 0-16,41 0 0,-20 0 0,21 0 15,0 0-15,0 0 0,-1 0 16,1 0 0,21-21 30,43 0-46,-22 0 16,0-1-16</inkml:trace>
  <inkml:trace contextRef="#ctx0" brushRef="#br0" timeOffset="5044.12">13885 4657 0,'0'0'0,"-42"-21"32,42-1-32,-21 1 15,21 0-15,-21 21 16,21 21 15,0 0-31,0 1 0,0 20 0,0 21 16,0-20-16,0 20 0,21 22 15,0-22-15,-21 22 0,0-21 0,0 20 16,21 1-16,-21-22 16,21 22-16,-21 0 0,0-22 0,0 22 15,0-22-15,0 1 0,0-1 0,0 1 16,0-22-16,0 1 0,0-1 15,-21-21-15,21 21 0,-21-20 0,21-1 16,0 0-16,0-42 31,0 0-31,0-1 16,0-20-16,0 21 0,0-21 16,21-1-16,0 1 0,-21-22 0</inkml:trace>
  <inkml:trace contextRef="#ctx0" brushRef="#br0" timeOffset="6137.02">13864 4530 0,'-21'0'15,"42"21"1,0-21 0,0 21-16,22-21 15,-1 0-15,0 0 0,22 0 0,-1 0 16,22 0-16,0 0 0,-1 0 0,1 0 16,21 0-16,0 0 0,21 0 15,0 0-15,21 0 0,0 0 0,0 0 16,0 0-16,22 0 0,-1 0 15,22 0-15,-22 0 0,21 21 0,-20-21 16,-1 0-16,22 0 0,-22 0 16,0 21-16,1-21 0,-22 0 0,0 22 15,0-22-15,0 0 0,-21 0 16,21 0-16,-21 0 0,0 0 0,-21 21 16,0-21-16,0 0 0,-21 0 15,-1 0-15,1 0 0,0 0 16,-22 0-16,1 0 0,20 0 15,-20 0-15,-1 0 0,-20 0 0,20 0 16,-21 0-16,1 0 0,-1 0 16,0 0-16,-20-21 0,-1 21 0,0 0 15,0 0-15,0 0 16,-21 21 0,0 0-16,0 0 15,0 0-15,0 0 0,0 22 0,0-22 16,-21 21-16,0 22 0,0-22 15,21 22-15,-21-22 0,-1 21 16,1 1-16,21-1 0,0 1 16,-21-22-16,0 22 0,21 20 0,-21-20 15,21-1-15,0 1 0,0-1 16,-21 1-16,21-22 0,0 22 0,-22-22 16,22 0-16,0 1 0,0-22 15,0 21-15,0-21 0,-21 1 0,21-1 16,-21 0-16,21 0 0,0 0 0,0 0 15,-21-21-15,0 22 0,0-22 16,-1 0-16,1 21 0,0-21 16,0 0-16,0 0 0,-22 21 15,22-21-15,-21 0 0,0 0 0,-1 0 16,-20 0-16,20 0 0,-20 0 0,-1 0 16,1-21-16,-22 21 0,1 0 15,-1 0-15,-21-21 0,0 21 0,0 0 16,1 0-16,-1-22 0,0 22 15,-21-21-15,0 21 0,-21 0 0,21 0 16,-21-21-16,21 21 0,-22 0 16,1 0-16,0-21 0,-21 21 0,21 0 15,-1 0-15,1 0 0,-21 0 0,42-21 16,-21 21-16,0 0 16,-1 0-16,22 0 0,0 0 0,22 0 15,-1-21-15,0 21 0,21 0 0,1 0 16,-22 0-16,21 0 0,0-22 15,1 22-15,-1 0 0,22 0 0,-22 0 16,21 0-16,22 0 0,-21 0 16,20 0-16,1 0 0,0 0 0,-1 0 15,22-21-15,0 21 0,-21 0 0,20 0 16,1 0-16,0 0 0,0 0 16,0 0-16,0-21 0,-1 21 15,1 0-15,0 0 16</inkml:trace>
  <inkml:trace contextRef="#ctx0" brushRef="#br0" timeOffset="6859.6">9715 8446 0,'0'21'31,"0"0"-31,0 0 16,0 21-16,0 1 0,-21-1 0,21 22 16,-21 20-16,21 1 0,0 0 15,-21-1-15,21 1 0,-21 0 0,21 20 16,-21 1-16,21 0 0,0 0 0,0 0 15,0-22-15,0 22 0,0-21 16,0 21-16,0-22 0,0 1 0,0 0 16,0-1-16,0 1 15,0-21-15,0-1 0,-22 1 0,22-22 16,0 0-16,-21 1 0,21-22 0,0 0 16,0 0-16,0 0 0,0-42 31,0-21-31,21 21 0,1-22 15,-1-20-15,0 20 0,-21-20 16,21-22-16,0 22 0,-21-22 0,21 0 16</inkml:trace>
  <inkml:trace contextRef="#ctx0" brushRef="#br0" timeOffset="7860.06">9758 8573 0,'0'0'0,"0"-22"32,21 22-17,21 0-15,1 0 0,-1 0 16,43 0-16,-22 0 15,22 0-15,-1 0 0,1 0 0,21 0 16,21 0-16,21 0 0,0 0 16,0 0-16,1 0 0,20 0 0,0 0 15,22 22-15,-1-22 0,1 0 0,20 0 16,-20 0-16,42 0 0,-22 21 16,1-21-16,0 0 0,-22 0 0,1 0 15,20 0-15,-41 0 0,-1 0 16,0 0-16,-20 0 0,-22 0 0,0 0 15,0 0-15,-22 0 0,1 0 16,-21 0-16,0 0 0,-1 0 0,-20 0 16,-1 0-16,1 0 15,-22 0-15,0 0 0,1 0 0,-1 0 16,-21 0-16,0 0 0,1 0 16,-1 0-16,-21 21 15,0 0-15,0 0 16,0 22-16,0-22 0,0 21 15,-21 0-15,21 1 0,-22 20 0,1 1 16,0-22-16,21 22 16,-21-1-16,21 1 0,-21-1 0,21 1 15,-21-1-15,21 22 0,-22-22 16,22 22-16,0-22 0,0 1 0,-21 21 0,21-22 16,-21 1-16,21-1 15,0-21-15,0 22 0,0-1 0,0-20 16,0 20-16,0-20 0,0 20 0,0 1 15,0-22-15,0 0 0,0 1 16,0-1-16,0 0 0,0 1 0,0-1 16,0 0-16,0-21 0,0 1 15,0 20-15,0-21 0,0 0 0,0 0 16,-21 1-16,0-1 0,0-21 16,-1 21-16,1-21 0,0 0 15,0 21-15,-21-21 0,-1 0 0,1 0 16,0 21-16,-1-21 0,-20 0 15,20 0-15,-20 21 0,-1-21 16,1 0-16,-22 0 0,1 0 0,-1 0 16,0 0-16,-21 0 0,1 0 15,-1 0-15,-21 0 0,0 0 0,0-21 16,0 21-16,-43 0 0,22-21 0,-21 21 16,0 0-16,-1 0 0,-20-21 15,-1 21-15,-20 0 0,20 0 0,-21 0 16,1 0-16,20 0 0,-20 0 0,41 0 15,1 0-15,0 0 0,42 0 16,0 0-16,21 0 0,0 0 0,21 0 16,1 0-16,20 0 0,-21 0 15,22 0-15,-1 0 0,1 0 16,-1-21-16,1 21 0,-1 0 0,22 0 16,0 0-16,21-21 0,-22 21 0,22 0 15,0 0 1,21-22-1,0 1-15,21 21 16,0-21-16,-21 0 0,21 0 0,1 0 16</inkml:trace>
  <inkml:trace contextRef="#ctx0" brushRef="#br0" timeOffset="8740.59">19008 2180 0,'-22'0'31,"22"21"-15,-21 22-16,0-22 0,21 21 15,-21 22-15,21-1 0,0-20 16,-21 20-16,21 1 0,0-1 16,-21-21-16,21 22 0,0-22 0,0 1 15,0-22-15,0 21 0,0 0 16,0-20-16,0-1 0,0 0 0,0 0 16,0 0-16,0 0 0,21-21 15,-21 22-15,0-44 31,21 22-31,-21-21 0,0 0 16,0 0-16,21-21 0,-21 20 16,0-20-16</inkml:trace>
  <inkml:trace contextRef="#ctx0" brushRef="#br0" timeOffset="9899.46">19092 2201 0,'-21'-21'31,"42"21"1,0 0-32,1 0 15,20-21-15,-21 21 0,43 0 16,-22 0-16,21 0 0,1 0 0,21 0 15,-1 0-15,1 0 0,0-21 16,20 21-16,1 0 0,21 0 0,0 0 16,21 0-16,-21 0 0,22 0 15,-22 0-15,21 0 0,0 0 0,-21 0 16,21 0-16,0 0 0,-21 0 16,0 0-16,-21 0 0,0 0 0,0 0 15,0 0-15,-1 0 0,1 0 16,-21 21-16,21-21 0,-22 0 15,22 0-15,-42 0 0,20 0 16,-20 0-16,-1 0 0,-20 0 0,-1 0 16,0 0-16,1 0 0,-22 0 15,0 0-15,0 0 0,0 0 0,1 0 16,-22 21-16,0 0 16,0 1-1,0-1-15,0 0 16,0 0-16,0 0 15,0 0-15,0 1 0,0 20 0,0-21 16,0 21-16,0-20 0,0 20 16,-22 0-16,22 1 0,0-1 15,-21 0-15,21 1 0,0-22 16,0 21-16,-21-21 0,21 22 0,-21-22 16,21 21-16,-21-21 0,21 0 15,0 1-15,0-1 0,0 0 0,0 0 16,-21 0-16,21 0 15,-22-21-15,22 22 0,-21-22 16,21 21-16,-21 0 0,0-21 16,0 0-16,0 21 0,-1-21 0,1 0 15,-21 0-15,21 21 16,-22-21-16,1 0 0,0 0 0,-22 0 16,22 21-16,0-21 0,-22 0 0,22 0 15,-22 0-15,22 22 0,-22-22 16,1 0-16,-1 0 0,1 0 15,-22 0-15,1 0 0,-1 0 16,-21 0-16,0 0 0,0 0 0,-21 0 16,22 0-16,-1 0 0,0 0 15,0 0-15,0 0 0,0 0 0,1 0 16,-1 0-16,0 0 0,21 0 16,1 0-16,20 0 0,1-22 0,-22 22 15,21 0-15,1 0 0,-1 0 16,1 0-16,-1 0 0,-20 0 15,20 0-15,-20 0 0,20-21 16,1 21-16,-1 0 0,1 0 16,20 0-16,1 0 0,0 0 0,20 0 15,-20-21-15,21 21 0,0 0 16,0 0-16,-1 0 0,1 0 16,0 0-16,0 0 15,0 0 1,0 0-1,21-21-15,-22 21 16,1 0 0,0 0-16,0-21 15,0 21-15,0 0 16,-1 0-16,1 0 0,0 0 16,21-21-1,-21 21-15,21-22 94,0 1-94</inkml:trace>
  <inkml:trace contextRef="#ctx0" brushRef="#br1" timeOffset="15143.77">1418 889 0,'21'0'32,"-21"-21"-32,0 0 15,0 0-15,0-1 0,21 22 0,-21-21 16,0 0-16,0 0 0,0 0 15,0 0-15,0-1 16,0 1-16,-21 0 16,0 21-16,-21 0 15,21-21-15,-1 21 0,-20 0 0,21 0 16,-21 0-16,-1 0 0,22 21 16,-21 0-16,21 0 0,-1 22 0,-20-22 15,21 21-15,0 1 0,0 20 16,-1-21-16,1 1 0,21-1 15,0 0-15,0 1 0,0-1 0,0-21 16,0 22-16,0-22 0,0 0 16,21 0-16,1-21 15,-1 0-15,0 0 0,0-21 16,0 21-16,0-21 0,22 0 16,-1-22-16,-21 22 0,22-21 15,-1 21-15,-21-22 0,21 1 16,-20-22-16,20 22 0,-21 0 0,0-1 15,0 1-15,1 0 0,-1 21 16,-21-22-16,21 22 0,-21 0 16,0 0-16,0 42 31,0 0-31,0 0 0,-21 0 0,21 1 16,-21 20-16,21 0 0,0-21 15,-22 22-15,22-1 0,0 0 16,0-20-16,0 20 0,0-21 0,0 0 15,0 0-15,0 1 16,22-1-16,-1-21 0,0 0 0,0 0 16,0 0-16,0 0 0,1 0 15,-1-21-15,0-1 0,0 1 0,0-21 16</inkml:trace>
  <inkml:trace contextRef="#ctx0" brushRef="#br1" timeOffset="15408.62">1968 508 0,'0'0'0,"0"-21"0,0 0 16,-21 42-1,21 0 1,-21 0-16,0 0 0,21 1 0,0-1 16,-21 21-16,21-21 0,-21 22 15,21-1-15,-22 0 0,22-21 0,0 22 16,-21-1-16,21 0 0,-21-20 15,21-1-15,0 0 0,0 0 16,0 0-16,0 0 0,21-21 31,0-21-31,1 0 0,-1 0 16,0 0-16,0-22 0,0 22 16,0-21-16</inkml:trace>
  <inkml:trace contextRef="#ctx0" brushRef="#br1" timeOffset="15631.49">2117 529 0,'0'-21'0,"0"42"0,0-63 16,0 63 15,0 0-31,0 22 0,0-22 16,0 21-16,-22-21 0,1 22 16,21-1-16,-21 0 0,21 22 0,0-22 15,-21 0-15,0 1 0,21-1 16,-21-21-16,21 22 0,0-22 0,0 0 15,0 0-15,0 0 16,21-21 0,21-21-1,-21 0-15,22 0 0</inkml:trace>
  <inkml:trace contextRef="#ctx0" brushRef="#br1" timeOffset="15935.32">3260 360 0,'0'0'0,"-43"42"15,22 1-15,21-22 0,-21 0 16,0 21-16,0 1 0,21-1 15,-22-21-15,1 21 0,0 1 0,0-1 16,0 0-16,21 1 0,-21-1 16,-1 0-16,22 1 0,0-22 15,0 0-15,0 0 0,0 0 0,22-42 32,-1 21-17,21-21-15,-21-21 0,22 21 16</inkml:trace>
  <inkml:trace contextRef="#ctx0" brushRef="#br1" timeOffset="16395.72">3471 423 0,'-21'0'16,"21"22"-16,-21-1 0,0 21 15,21-21-15,0 0 0,0 22 0,-21-1 16,-1-21-16,22 22 15,-21-1-15,21 0 0,0 1 0,0-1 16,-21-21-16,21 21 0,-21-20 16,21 20-16,0-21 0,-21 0 15,21 0-15,0 1 0,0-44 32,0 1-17,0 0-15,21 0 0,0-21 16,0-1-16,-21 22 0,21-21 0,1-1 15,-1 22-15,0-21 0,0 21 16,21 0-16,-20-22 0,20 43 0,-21-21 16,21 0-16,-20 21 0,20 0 15,-21 0-15,21 21 0,-20 0 16,-1-21-16,0 21 0,-21 1 16,0 20-16,0-21 0,0 21 0,0-20 15,0 20-15,0-21 0,0 21 16,-21-20-16,21 20 0,-21-21 0,-1 0 15,22 0-15,0 1 16,0-44 15,22 1-31,-22 0 16</inkml:trace>
  <inkml:trace contextRef="#ctx0" brushRef="#br1" timeOffset="16803.84">4191 804 0,'0'0'16,"-21"0"-16,0 22 0,21-1 16,21-21 15,-21-21-16,21 21-15,0-22 0,0 1 16,0 21-16,1-21 0,-1 0 16,0 0-16,0 0 0,0-1 0,0 1 15,1 0-15,-22 0 16,0 0-16,-22 21 16,1 0-1,0 0-15,0 21 0,0 0 0,0 0 16,-1 0-16,1 1 0,0-1 15,21 21-15,0-21 0,-21 0 16,21 22-16,0-22 0,0 0 0,0 0 16,0 0-16,0 1 0,0-1 0,21-21 15,-21 21 1,21-21-16,0 0 0,1 0 0,-1 0 16,0-21-16,0 21 0,0-21 15,22-1-15,-22 1 0</inkml:trace>
  <inkml:trace contextRef="#ctx0" brushRef="#br1" timeOffset="17043.38">2857 720 0,'0'0'0,"-42"0"0,21 0 16,0 0-16,0 0 0,42 0 31,0 0-31,0 0 0,21 0 0,1-21 16,20 21-16,-20-22 0,20 1 16,1 21-16,-1-21 0,1 0 0</inkml:trace>
  <inkml:trace contextRef="#ctx0" brushRef="#br1" timeOffset="17879.25">5249 593 0,'0'0'0,"-21"0"0,0 0 31,0 63-16,0-42-15,21 1 16,-22 20-16,22-21 0,0 0 0,0 0 16,-21 1-16,21-1 0,-21 0 15,21 0-15,0 0 0,0 0 16,0-42 15,0 0-15,0 0-16,0 0 0,0 0 15,0-22-15,0 22 0,0 0 16,21-21-16,0 20 0,1 1 0,-22 0 16,21 0-16,0 0 0,0 0 15,-21-1-15,21 1 0,0 21 0,22 0 16,-22 0-16,0 0 0,0 0 16,0 0-16,43 43 0,-43-22 15,0 0-15,0 0 16,-21 21-16,0-20 0,0-1 0,0 0 15,0 21-15,0-21 0,0 22 16,0-22-16,0 0 0,0 0 0,0 0 16,-21 1-16,21-1 15,-21-21-15,21-21 32,0-1-32,0 1 0,0-21 15,0 21-15,21 0 0,0-1 16,1-20-16,-1 21 0,0-21 15,21 20-15,-21-20 0,22 21 0,-22 0 16,0 0-16,21-1 0,-20 22 0,-1 0 16,21 0-16,-21 0 15,0 0-15,1 0 0,-22 22 0,0-1 16,21 0-16,-21 0 0,0 21 0,0-20 16,0-1-16,0 0 0,0 0 15,-21 21-15,-1-20 0,22-1 16,0 0-16,0 0 0,-21-21 0,21 21 15,21-21 17,1 0-32,-1-21 0,0 0 15,0 0-15</inkml:trace>
  <inkml:trace contextRef="#ctx0" brushRef="#br1" timeOffset="18244.25">6138 699 0,'21'0'32,"1"-22"-17,-1 22-15,-21-21 16,21 21-16,0-21 0,0 0 16,0 0-16,-21 0 0,22-1 15,-22 1-15,0 0 16,-22 21 15,1 21-31,0 0 0,0-21 16,0 43-16,0-22 0,-1 0 15,1 0-15,0 22 0,0-22 0,21 0 16,0 21-16,0-21 0,-21 1 16,21 20-16,0-21 0,0 0 0,0 0 15,21 1-15,0-22 16,0 0-16,0 0 0,1 0 0,-1 0 15,21 0-15,0 0 0,-20 0 16,20-22-16,0 1 0,1 0 16,-1 0-16,21-21 0</inkml:trace>
  <inkml:trace contextRef="#ctx0" brushRef="#br1" timeOffset="18495.29">7027 212 0,'0'0'0,"-21"0"0,0 0 0,0 21 16,0 0-16,-1 21 16,22-20-16,-21 20 0,0 0 0,0 1 15,21-1-15,-21 0 0,0 1 16,-1-1-16,22 0 0,-21-21 16,0 22-16,21-1 0,0-21 15,0 22-15,-21-22 0,21 0 0,0 0 16,0 0-16,21-21 31,0 0-31,0-21 0,1 0 16,-1 0-16,21 0 0,-21-22 0</inkml:trace>
  <inkml:trace contextRef="#ctx0" brushRef="#br1" timeOffset="18957.24">7302 169 0,'-21'43'16,"0"-1"-16,21 0 16,-21-20-16,0 20 0,21 0 15,0 1-15,-21-1 0,-1 0 0,22-21 16,-21 22-16,21-1 0,-21-21 16,21 0-16,0 22 0,0-22 0,0 0 15,-21 0-15,21 0 0,0 1 16,0-1-16,-21-21 15,21-21 17,0-1-32,0 1 15,0 0-15,0 0 0,0 0 0,0 0 16,21-22-16,0 22 0,0 0 16,0 0-16,1-22 0,-1 22 0,0 0 15,0 0-15,0 21 0,0 0 16,1 0-16,-1 0 0,0 21 15,-21 0-15,0 0 0,0 1 16,0-1-16,0 0 0,0 21 0,0-21 16,0 1-16,0-1 15,-21 21-15,21-21 0,0 0 0,-21 1 16,21-1-16,-22-21 16,22 21-16,0-42 31,22 0-16,-1-1-15</inkml:trace>
  <inkml:trace contextRef="#ctx0" brushRef="#br1" timeOffset="19347.53">7705 593 0,'-22'0'31,"1"0"-31,0 21 15,0-21-15,21 21 0,-21 0 16,21 0-16,-21-21 0,21 22 0,0 20 16,-22-21-16,22 0 0,0 0 15,0 1-15,0-1 0,0 0 0,0 0 16,0 0-16,0 0 16,22-21-16,-1 0 0,0 0 15,21 0-15,-21 0 0,1 0 16,-1 0-16,21-21 0,-21 0 0,0 21 15,22-21-15,-22-21 0,0 20 16,0 1-16,-21 0 0,0-21 0,0 21 16,0-1-16,0 1 15,0 0-15,0 0 0,0 0 0,-21 0 16,0 21-16,0 0 0,0 0 0,-22 0 16,22 0-16,0 0 0,-21 0 15,20 0-15,1 0 0,0 21 0,21 0 16,0 0-16,0 0 15,0 0 1,42-21-16</inkml:trace>
  <inkml:trace contextRef="#ctx0" brushRef="#br1" timeOffset="19867.24">8488 550 0,'-85'-21'16,"64"21"-16,0 0 0,-22 0 0,22 0 16,0 0-16,0 0 0,0 0 15,-22 0-15,22 21 0,0 1 0,-21-22 16,21 21-16,-1 0 0,1 21 16,0-21-16,0 1 0,21-1 0,0 0 15,0 0-15,0 21 16,0-20-16,0-1 0,0 0 0,0 0 15,21-21-15,-21 21 0,21 0 16,0-21-16,1 0 0,20 0 0,-21 0 16,0 0-16,22 0 0,-22-21 15,21 0-15,-21 21 0,22-21 0,-22-21 16,21 20-16,-21 1 0,0-21 16,22 0-16,-22-1 0,0 1 0,0 0 15,0-1-15,1-20 0,-22 20 16,0-20-16,21 21 0,-21-1 0,21 1 15,-21 0-15,0 20 0,0 1 16,-21 21 0,0 21-16,21 1 0,-22 20 15,1 0-15,21 1 0,-21-1 16,0 0-16,21 22 0,-21-22 0,21 0 16,0 1-16,0-1 0,0-21 15,0 22-15,0-22 0,0 21 0,0-21 16,0 0-16,0 1 0,0-1 15,0 0-15,0 0 0,21-21 16,0 0-16,0 0 16,0 0-16,1 0 0</inkml:trace>
  <inkml:trace contextRef="#ctx0" brushRef="#br1" timeOffset="20200.08">9144 635 0,'0'0'0,"21"-21"0,0-43 31,-42 64-15,0 0-16,0 0 0,0 22 0,-1-22 16,-20 21-16,21 0 0,-21 0 15,20-21-15,1 21 0,0 0 0,0 1 16,21-1-16,0 0 16,0 0-16,21-21 15,0 0-15,0 21 0,1-21 16,-1 0-16,21 0 0,-21 21 15,0-21-15,1 0 0,-22 22 16,21-1-16,-21 0 16,0 0-1,-21-21-15,-1 0 16,1 0-16,-21 21 0,21-21 16,0 0-16,-22 0 0,22 0 0,-21 0 15,21 0-15,-1 0 0,-20-21 16,21 0-16,0 21 0,0-21 0</inkml:trace>
  <inkml:trace contextRef="#ctx0" brushRef="#br1" timeOffset="20479.02">6435 402 0,'-22'0'0,"44"0"0,-65 0 0,22 0 16,42 0-1,0 0 1,1 0-16,20 0 0,0 0 16,1 0-16,20 0 0,-21 0 15,22 0-15,-22 0 0,22 0 16,-22 0-16,0 0 0,1 0 0,-1 0 15,-21 0-15,22 0 0,-22 0 16</inkml:trace>
  <inkml:trace contextRef="#ctx0" brushRef="#br1" timeOffset="21183.54">720 1969 0,'0'0'0,"-43"0"31,43 21-31,0 0 16,0 0-16,-21 21 0,21-20 0,-21-1 15,0 21-15,21-21 0,0 0 16,-21 1-16,21-1 0,-22 0 16,1 0-16,21 0 0,0 0 15,-21-21-15,0 0 16,0 0 0,0-21-1,21 0-15</inkml:trace>
  <inkml:trace contextRef="#ctx0" brushRef="#br1" timeOffset="21363.44">656 1757 0,'0'0'0,"0"-21"0,0 0 16,0-1 0,21 22 30,-21 22-46,0-1 0,21-21 0,1 21 16,-1-21-16,0 21 0,0 0 16,0-21-16</inkml:trace>
  <inkml:trace contextRef="#ctx0" brushRef="#br1" timeOffset="21803.59">1101 2032 0,'0'0'16,"0"21"-16,-22 0 0,22 1 0,0-1 15,-21 0-15,21 0 0,0 0 0,0 0 16,0 1-16,0-1 16,-21-21-16,21 21 0,-21 0 15,21-42 32,0 0-47,0 0 16,0-1-16,0 1 0,0 0 15,0 0-15,0-21 0,21 20 16,0 1-16,22 0 0,-22 0 0,0 0 16,21 0-16,-21-1 0,22 22 15,-1 0-15,-21 0 0,22 0 0,-22 0 16,21 22-16,-21-22 0,0 21 15,1 0-15,-22 0 0,0 0 16,0 0-16,0 22 0,0-22 0,0 0 16,-22 0-16,1 0 0,0 1 15,0-1-15,0 0 0,0 0 16,-1 0 0,44-42-1</inkml:trace>
  <inkml:trace contextRef="#ctx0" brushRef="#br1" timeOffset="22711.46">1947 1884 0,'0'0'0,"0"-21"0,0-64 31,-21 64-31,0 21 0,0 0 16,0 0-16,-1 0 0,1 21 15,0 0-15,0 0 16,0 22-16,21-22 0,0 21 0,-21 1 16,21-1-16,-22 0 0,22-21 15,0 22-15,0-1 0,0-21 16,0 0-16,0 22 0,0-22 0,0 0 16,22-21-16,-1 21 0,0-21 15,0 0-15,0 0 0,0 0 0,1 0 16,-1 0-16,21-21 15,-21 21-15,0-21 0,1 0 0,-1 0 16,21-1-16,-21 1 0,0-21 16,22 21-16,-22-22 0,21 1 0,-21 0 15,1-1-15,-1 1 0,-21 0 16,0-1-16,21 22 0,-21-21 0,0 21 16,0 0-16,0 42 31,-21 21-31,21-21 15,-21 22-15,-1-22 0,1 21 16,21 0-16,-21 1 0,21-1 0,-21-21 16,21 22-16,0-22 15,0 21-15,0-21 0,0 0 0,0 1 16,0-1-16,0 0 0,0 0 16,21-21-16,0 0 0,0 0 15,1 0-15,20 0 0,-21 0 16,0-21-16,22 21 0,-22-21 15,21 0-15,0-1 0,1 1 0,-22 0 16,21 0-16,1 0 0,-22 0 16,0-1-16,0-20 0,0 21 0,-21 0 15,21 0-15,-21-1 0,0 44 32,0-1-17,0 0-15,0 0 16,-21 0-16,21 0 0,-21 22 0,21-22 15,0 0-15,0 0 0,0 0 16,0 1-16,0-1 0,0 0 16,21-21-1,0 0-15,1 0 0,-1 0 16,0 0-16,0-21 0,0 0 16,0 21-16,1-22 0,-1 1 0,21 0 15,-21 0-15,0 0 0,1-22 16,-1 22-16,-21 0 0,0 0 15,21 0-15,-21 0 0,0 42 32,-21 0-17,21 0-15,0 0 0,0 0 16,-21 1-16,21-1 0,0 0 0,-22 0 16,22 0-16,0 0 0,0 1 15,0-1 1,22-21-16,-1 0 0,0 0 15,0 0-15,0 0 0</inkml:trace>
  <inkml:trace contextRef="#ctx0" brushRef="#br1" timeOffset="23408.06">3641 1905 0,'0'0'0,"0"-21"0,0-64 31,-22 64-31,1 0 0,0 21 0,0 0 15,0 0-15,0 0 0,-1 0 16,-20 0-16,21 21 0,0 0 0,-22 0 16,22 1-16,-21 20 0,21 0 15,0-21-15,-1 22 0,1-22 0,21 21 16,0-21-16,-21 22 0,21-22 16,0 0-16,0 0 0,0 0 0,0 1 15,21-22-15,0 0 16,-21 21-16,43-21 0,-22 0 0,0 0 15,0 0-15,22 0 0,-22 0 16,21-21-16,-21-1 0,22 22 0,-22-21 16,0-21-16,0 21 0,21 0 15,-20-22-15,-1 22 0,0-21 0,-21-22 16,21 22-16,0 0 0,0-22 16,-21 22-16,0-1 0,22 1 0,-22 0 15,0 21-15,21-1 0,-21 1 16,0 0-16,0 0 0,0 42 31,-21 0-31,-1 0 0,1 22 16,21-1-16,0 0 0,-21 22 0,0-22 15,21 1-15,0-1 0,0 0 16,0 1-16,0-1 0,0-21 0,0 21 16,0-20-16,0-1 0,21 0 15,0 0-15,-21 0 0,21-21 0,1 0 16,-1 0-16,21 0 0,-21 0 15,22 0-15,-22 0 0,21 0 0,-21-21 16,22 21-16,-22-21 0,21 0 16,-21 0-16,0-1 0,-21-20 15,22 21-15,-22 0 0,21 0 0,-21-1 16,0 1-16,-21 42 31,-1 1-31,22-1 16,0 0-16,-21 0 0,21 0 0,-21 22 15,21-22-15,-21 0 0,21 0 16,0 0-16,0 0 0,0 1 31,21-22-15,-21-22-16,21 1 0</inkml:trace>
  <inkml:trace contextRef="#ctx0" brushRef="#br1" timeOffset="23572.15">4254 1757 0,'0'-21'16,"0"42"15,0 0-15,0 0-16,0 0 15,22-21 1</inkml:trace>
  <inkml:trace contextRef="#ctx0" brushRef="#br1" timeOffset="23991.63">4551 1842 0,'0'0'0,"0"63"31,0-42-31,0 0 0,0 1 16,-21-1-16,-1 0 15,22 0-15,0 0 0,0 0 0,-21-21 16,21 22-16,-21-1 16,0 0-16,0-21 31,21-21-15,0 0-1,0-1-15,0-20 0,21 21 16,0 0-16,0-22 0,22 1 0,-22 21 15,0-21-15,21 20 0,-21-20 16,22 21-16,-22 21 0,21 0 0,-21 0 16,22 0-16,-22 0 0,0 21 15,0 0-15,0 0 0,1 1 16,-22-1-16,0 21 0,0-21 0,0 0 16,0 1-16,0 20 0,0-21 0,0 0 15,-22 0-15,22 1 16,-21-1-16,0 0 0,0-21 15,42 0 17,0-21-32</inkml:trace>
  <inkml:trace contextRef="#ctx0" brushRef="#br1" timeOffset="24560.11">5588 1799 0,'0'0'0,"0"-21"16,-64-21 0,43 42-16,0 0 0,0 0 15,-21 0-15,20 0 0,1 0 0,-21 21 16,21 0-16,-22 0 0,22 0 16,0 1-16,-21 20 0,21-21 0,-1 0 15,1 0-15,0 1 0,21 20 16,0-21-16,0 0 0,0 0 15,21-21-15,22 22 16,-22-22-16,0 0 0,21 0 16,-21 0-16,22 0 0,-22-22 15,21 1-15,-21 21 0,1-21 0,20 0 16,-21 0-16,-21 0 0,21-1 0,0 1 16,-21 0-16,0 0 0,0 0 15,0 0-15,0 42 31,-21 0-31,21 0 0,-21 0 16,21 22-16,0-22 0,0 21 16,-21-21-16,21 22 0,-21-1 0,21-21 15,0 21-15,-21 1 0,21-1 16,0 0-16,0 1 0,0-1 0,0 0 16,0 1-16,0-1 0,0 0 15,0-20-15,0 20 0,0 0 16,0-21-16,0 22 0,0-22 0,0 21 15,0-21-15,-22 1 0,-20-1 16,21 0-16,-21 0 0,20-21 0,-20 0 16,0 21-16,-22-21 0,22 0 0,0 0 15,-1 0-15,-20 0 0,20-21 16,1 0-16,0 0 0,21 21 0,-22-21 16,22-1-16,-21-20 0,21 21 15,-1-21-15,22 20 0,0-20 0</inkml:trace>
  <inkml:trace contextRef="#ctx0" brushRef="#br1" timeOffset="25027.57">6625 1461 0,'0'0'16,"21"-22"-16,0 1 16,-21 42-1,0 1-15,0-1 16,-21 0-16,0 0 0,21 21 0,-21 1 16,0 20-16,0-20 0,-1 41 15,1-20-15,0-22 16,21 0-16,0-20 0,0 20 0,-21-21 15,21 21-15,0-20 0,-21-1 0,21 0 16,0-42 15,0 0-15,0-1-16,0 1 0,21 0 0</inkml:trace>
  <inkml:trace contextRef="#ctx0" brushRef="#br1" timeOffset="25228.09">6583 1503 0,'0'0'0,"-21"0"16,21-21-16,21 21 31,0-21-31,0 21 0,0 0 16,22 0-16,-22 0 0,21 0 15,0-22-15,1 22 0,-1 0 0,-21 0 16,22 0-16,-22 0 0,0 0 15,0 0-15,0 0 0,-21 22 16,-21-22-16</inkml:trace>
  <inkml:trace contextRef="#ctx0" brushRef="#br1" timeOffset="25409.39">6519 1820 0,'0'43'15,"21"-43"-15,1 0 16,-1 0-16,21 0 0,-21 0 16,22 0-16,-1 0 0,0 0 15,1-21-15,-1 21 0,0-22 0,1 1 16,-1 21-16,0-21 0,1 0 16,-1 0-16</inkml:trace>
  <inkml:trace contextRef="#ctx0" brushRef="#br1" timeOffset="25718.07">7493 1397 0,'0'0'0,"-21"0"15,0 0 1,-1 21-16,1 0 0,0-21 16,21 22-16,-21-1 0,0 21 0,0-21 15,-1 22-15,22-1 0,0-21 16,-21 21-16,21 1 0,-21-1 15,21-21-15,0 22 0,0-1 16,0-21-16,0 0 0,0 0 0,21 1 16,0-1-16,-21 0 0,22-21 15,-1 0-15,0 0 0,0 0 0,21 0 16,-20 0-16,-1 0 0,21 0 0,-21 0 16,0 0-16,22-21 0,-22 21 15,0-21-15,0-1 0,0 22 0,1-21 16,-1 0-16,0 0 0,0 0 15,-21 0-15,0-22 0,0 22 0</inkml:trace>
  <inkml:trace contextRef="#ctx0" brushRef="#br1" timeOffset="25899.92">7472 1693 0,'0'0'0,"-21"0"0,-1 0 31,44 0 0,-1 0-31,0 0 0,0 0 0,0 0 16,0 0-16,1-21 0,20 21 0,-21-21 15,0 21-15,0-21 0,1 0 16,-22 0-16</inkml:trace>
  <inkml:trace contextRef="#ctx0" brushRef="#br1" timeOffset="26047.74">7556 1461 0,'0'0'0,"-21"0"0,0 0 0,0 0 16,63 0 31,-21 0-47,1 0 0,20-22 16,0 22-16,1 0 0,-1 0 0,0-21 15</inkml:trace>
  <inkml:trace contextRef="#ctx0" brushRef="#br1" timeOffset="26672.09">8784 1503 0,'-42'-21'31,"21"0"-31,-1 21 0,1-22 0,0 22 15,0 0-15,0 0 16,0 0-16,-1 0 0,-20 0 0,21 0 16,0 22-16,-22-22 0,22 21 15,0 0-15,-21 0 0,21 0 16,-1 0-16,1 22 0,21-22 0,0 0 16,0 0-16,0 0 0,0 1 15,0-1-15,0 0 0,21-21 16,1 0-16,-1 21 0,0-21 15,0 0-15,21 0 0,-20 0 0,20 0 16,-21 0-16,0 0 0,22 0 0,-22 0 16,0 0-16,0 0 0,0 0 15,-21-21-15,-21 21 32,0 0-17,-21 21-15,20-21 0,1 21 16,0 0-16,0-21 0,0 22 0,0-1 15,-1-21-15,22 21 0,-21-21 0,21 21 16,21-21 15,1 0-31,-1 0 0,0 0 16,0 0-16,0-21 0,0 21 0,1 0 16,-1 0-16,0 0 0,0 0 15,0 0 1,-21 21-16,0 0 15,0 0-15,0 1 0,0-1 16,-21 0-16,0 21 0,0-21 0,0 1 16,-1-1-16,22 0 0,-21 0 15,0 0-15,0 0 0,21 1 16,-21-1-16,0-21 0,-1 0 16,1 0-16,0 0 15</inkml:trace>
  <inkml:trace contextRef="#ctx0" brushRef="#br1" timeOffset="27209.08">2498 2773 0,'0'-21'15,"0"42"1,0 0-16,-22 0 15,22 0-15,-21 22 0,21-22 16,0 21-16,0 1 0,-21-1 16,21-21-16,-21 21 0,21 1 0,-21-1 15,21 0-15,0-20 0,0 20 16,0-21-16,0 0 0,0 0 16,0 1-16,-21-22 0,21 21 15,0-42 1,0-1-1,21 1-15</inkml:trace>
  <inkml:trace contextRef="#ctx0" brushRef="#br1" timeOffset="27417.57">2519 2836 0,'-21'0'0,"42"0"0,-42-21 31,42 21-15,0 0-16,0 0 0,0 0 0,0 0 16,22-21-16,-22 21 0,21 0 15,-21 0-15,22 0 0,-22 0 0,0 0 16,0 0-16,0 0 0</inkml:trace>
  <inkml:trace contextRef="#ctx0" brushRef="#br1" timeOffset="27600.06">2455 3112 0,'-21'0'0,"42"0"0,-42 21 0,42-21 32,0 0-32,1 0 15,-1 0-15,0-21 16,0 21-16,21-22 0,-20 22 0,20-21 15,-21 21-15,21-21 0,-20 0 16,20 21-16,-21-21 0</inkml:trace>
  <inkml:trace contextRef="#ctx0" brushRef="#br1" timeOffset="27947.54">3302 2815 0,'-21'21'47,"0"-21"-47,-1 22 15,22-1-15,-21 0 0,21 0 16,-21 21-16,21-20 0,-21-1 0,21 0 16,0 21-16,0-21 0,0 22 15,-21-22-15,21 21 0,0-21 0,0 1 16,0-1-16,0 0 0,21 0 15,-21 0-15,21-21 0,21 0 0,-20 0 16,-1 0-16,21 0 0,-21 0 16,22 0-16,-1 0 0,-21 0 0,21-21 15,-20 21-15,20-21 0,0 21 16,-21-21-16,1 0 0,20-1 0,-21 22 16,0-21-16,-21 0 0,21 0 15,-21 0-15,0 0 16,0-1-16,-21 22 0</inkml:trace>
  <inkml:trace contextRef="#ctx0" brushRef="#br1" timeOffset="28131.58">3344 3048 0,'0'0'0,"21"0"47,1 0-47,-1 0 15,0 0-15,0 0 0,21-21 16,-20 21-16,20-21 0,-21 21 0,0-21 16,0-1-16,1 22 0,-1-21 15,-21 0-15</inkml:trace>
  <inkml:trace contextRef="#ctx0" brushRef="#br1" timeOffset="28323.76">3323 2773 0,'0'0'16,"-21"0"-16,21-21 16,21 21 15,0 0-31,0-21 0,1 21 0,-1 0 16,0 0-16,21-22 0,-21 22 15,1 0-15,-1 0 0,0-21 0,0 21 16,0 0-16,0 0 0</inkml:trace>
  <inkml:trace contextRef="#ctx0" brushRef="#br1" timeOffset="28599.93">3937 2625 0,'0'-21'15,"21"21"-15,-21 21 16,0 0-16,0 0 16,0 0-16,0 0 0,-21 1 15,21-1-15,-21 0 0,21 0 16,0 0-16,-21 0 0,-1 1 16,22-1-16,0 0 31</inkml:trace>
  <inkml:trace contextRef="#ctx0" brushRef="#br1" timeOffset="29071.7">4403 2879 0,'0'0'0,"21"-21"31,-42 21-15,-1 0-16,1 0 16,0 0-16,0 0 0,0 0 0,0 21 15,-1-21-15,1 21 0,0-21 0,0 21 16,0 0-16,21 0 15,0 1-15,0-1 16,0 0 0,21-21-16,0 0 15,0 0-15,0 21 0,1-21 16,20 0-16,-21 0 0,0 0 0,22 21 16,-22-21-16,0 0 0,21 0 0,-21 21 15,1-21-15,-1 22 16,-21-1-16,0 0 15,-21-21 1,-1 0-16,1 21 0,0-21 0,-21 0 16,21 0-16,-22 21 0,22-21 0,-21 0 15,21 0-15,-1 0 0,-20 0 16,21 0-16,0 0 0,0 0 16,-1 0-16,1 0 15,0 0 1</inkml:trace>
  <inkml:trace contextRef="#ctx0" brushRef="#br1" timeOffset="30225.07">10372 1609 0,'21'-21'0,"-21"-1"16,0 1 0,21 21-16,-21-21 0,0 0 15,0 0-15,0 0 16,0-1 0,-21 22-16,0 0 15,-1 0-15,1 0 0,-21 0 16,0 0-16,-1 0 0,1 22 15,0-1-15,-1 0 0,1 0 16,-22 21-16,22 1 0,0-1 0,-1 0 16,22 22-16,-21-22 0,21 1 0,0-1 15,21 0-15,0 1 0,0-1 16,0-21-16,21 21 0,0-20 0,0-1 16,21 0-16,-20 0 0,20-21 15,21 0-15,-20 0 0,20 0 0,43 0 16,-42 0-16,-22-21 15,21 0-15,-20 0 0,20-1 0,1 1 16,-22 0-16</inkml:trace>
  <inkml:trace contextRef="#ctx0" brushRef="#br1" timeOffset="33163.55">10858 1736 0,'0'0'0,"-21"-64"31,0 64-15,0 0-16,0 21 0,0 1 0,-1-1 15,1 0-15,0 0 0,0 0 0,0 0 16,0 22-16,21-22 0,0 21 16,0-21-16,0 1 0,-22 20 0,22-21 15,0 0-15,0 0 0,0 1 16,0-1-16,22-21 0,-1 0 0,0 21 16,0-21-16,21 0 0,-20 0 15,20 0-15,0 0 0,1-21 16,-22 0-16,21-1 0,0 1 0,1 21 15,-22-42-15,0 21 0,21 0 16,-42-1-16,22 1 0,-22-21 0,0 21 16,0-22-16,0 22 0,0 0 15,-22-21-15,1 21 0,0-1 0,-21 1 16,21 0-16,-22 21 0,1 0 0,21 0 16,-22 0-16,1 21 0,0 0 15,21 1-15,-22-1 0,22 21 0,0-21 16,0 22-16,0-1 0,21-21 15,-22 21-15,22 1 0,0-22 16,0 0-16,0 0 0,22 0 16,-1 1-16,0-1 0,21-21 0,1 0 15,-1 0-15,0 0 0,1 0 0,20 0 16,-21 0-16,22-21 0,-22-1 16,1 1-16,-1 0 0,0 0 0,1 0 15,-1 0-15,-21-1 0,0 1 16,0 0-16,1 0 0,-22 0 0,21 0 15,-21-1-15,0 1 16,0 42 0,0 1-1,0-1-15,0 21 16,0-21-16,0 0 0,0 1 0,0-1 16,0 0-16,0 0 0,0 0 0,0 0 15,-21 1-15,21-1 16,-22-21-16,22-21 47,0-1-47,0 1 0,0 0 0,22 0 15,-1 0-15,-21 0 0,21-1 16,-21-20-16,21 21 0,0 0 0,-21 0 16,21 21-16,1-22 15,-22 1-15,21 21 0,0 0 16,0 21-16,-21 1 0,21-22 15,-21 21-15,0 0 0,21 0 16,1 0-16,-1 0 0,0 1 0,0-1 16,0 0-16,0 0 0,22 0 15,-22 0-15,0 1 0,21-22 0,-20 0 16,20 21-16,0-21 0,1 0 0,-1 0 16,0 0-16,22 0 0,-22 0 15,0-21-15,22-1 0,-22 1 16,1 21-16,-22-21 0,21 0 0,-21 0 15,0-22-15,1 22 0,-1 0 16,-21-21-16,0 21 0,0-22 0,0 22 16,0-21-16,0 21 0,0-1 15,-21 1-15,-1 0 0,1 0 0,0 21 16,0 0-16,0 0 0,-22 0 16,22 0-16,0 21 0,-21 0 0,21 0 15,-1 22-15,-20-22 0,21 21 16,0-21-16,0 22 0,-1-1 0,22-21 15,-21 22-15,21-22 0,0 0 0,0 0 16,0 0-16,0 0 16,21 1-16,1-22 0,-1 0 0,0 0 15,0 0-15,0 0 0,22 0 0,-22 0 16,21 0-16,-21-22 0,0 1 16,22 21-16,-22-21 0,0-21 0,0 21 15,0-1-15,1-20 0,-1 0 16,-21-1-16,21 1 0,0 0 0,-21-1 15,0 1-15,21 0 0,-21-1 16,21 1-16,-21 0 0,0 21 0,0-1 16,0 1-16,0 0 0,0 42 31,0 0-15,0 1-16,0 20 15,-21 0-15,21 1 0,0-1 0,0 0 16,0 1-16,0-1 0,0 0 0,0 1 15,0-1-15,0-21 0,0 21 16,0-20-16,0-1 0,21 0 0,-21 0 16,22-21-16,-1 0 15,0 0-15,21 0 0,-21 0 0,22 0 16,-22-21-16,21 21 0,-21-21 0,22 0 16,-22-1-16,0 1 0,21-21 15,-20 21-15,-1 0 0,-21-22 0,21 22 16,-21 0-16,21-21 15,-21 20-15,0 1 0,0 0 16,0 42 0,-21 0-1,21 1-15,-21-1 0,0 0 0,21 21 16,0-21-16,0 22 0,0-22 16,0 0-16,0 21 0,0-20 0,0-1 15,0 0-15,0 0 0,0 0 0,21 0 16,0-21-16,0 0 15,0 0-15,0 0 0,22 0 0,-22 0 16,21 0-16,-21-21 16,22 0-16,-22 21 0,0-21 0,21 0 15,-20-22-15,-1 22 0,0-21 0,0 21 16,0-22-16,0 1 0,-21 0 16,22-1-16,-1-20 0,-21 21 0,0 20 15,0-20-15,21 0 0,-21 21 16,0-22-16,21 22 0,-21 0 0,0 0 15,0 42 17,0 0-32,0 0 0,0 22 15,0-22-15,-21 21 0,21 0 16,-21 1-16,21-1 0,0 0 0,0 1 0,0-1 16,0-21-16,0 22 0,0-1 15,0-21-15,0 0 0,0 0 16,0 1-16,0-1 0,21 0 0,0-21 15,21 0-15,-20 0 16,-1 0-16,0 0 0,0 0 0,0 0 16,0-21-16,22 0 0,-22-1 0,0 1 15,0 0-15,0 0 0,1 0 16,-1 0-16,0-22 0,0 22 0,0-21 16,0 21-16,-21-1 0,0 1 15,0 0-15,0 0 31,0 42-31,0 0 16,0 0-16,-21 1 0,21-1 0,-21 21 16,21-21-16,0 0 0,-21 1 15,21-1-15,0 0 0,0 0 0,0 0 16,0 0-16,0 1 0,0-1 0,21-21 16,0 0-16,0 21 0,1-21 15,20 0-15,-21 0 0,21 0 0,-20 0 16,20 0-16,-21 0 0,0-21 15,22 0-15,-22 21 0,0-22 0,0 1 16,0 0-16,0 0 0,1-21 0,-1 20 16,0 1-16,0-21 15,-21 21-15,0 0 0,21-22 0,-21 22 16,0 0-16,0 42 31,0 0-31,0 0 16,0 1-16,0 20 0,0-21 15,-21 0-15,21 0 0,0 1 0,0 20 16,0-21-16,0 0 0,0 0 16,0 1-16,0-1 0,21-21 15,0 21-15,1-21 16,-1 0-16,0 0 0,0 0 16,21 0-16,-20 0 0,-1 0 0,0-21 15,0 21-15,0-21 0,0-1 0,1 1 16,-22 0-16,21 0 0,-21 0 15,21 0-15,-21-22 0,0 22 0,0-21 16,0-1-16,0 22 0,0-21 16,0 21-16,-21 0 0,0-1 0,-1 1 15,1 0-15,0 21 0,0 0 16,0 0-16,0 0 0,-1 0 0,1 21 16,0 0-16,-21 1 0,42-1 0,-21 21 15,-1-21-15,1 22 16,21-22-16,0 21 0,0 0 0,0-20 15,0-1-15,0 21 0,0-21 0,0 0 16,21 1-16,1-22 0,-1 21 16,21-21-16,-21 0 0,22 0 0,-22 0 15,21 0-15,0 0 0,22 0 16,-22 0-16,1 0 0,-1 0 0,0-21 16,-21-1-16,22 1 0,-1 0 0,0-21 15,-20 21-15,-1-1 0,21-20 16,-21 21-16,0-21 0,-21 20 0,0 1 15,22 0-15,-22 0 0,0 42 32,0 0-17,0 0-15,-22 1 0,22-1 16,0 0-16,0 0 0,-21 0 0,21 0 16,-21 1-16,21-1 0,-21 0 15,21 0-15,-21 0 0,21 0 16,-21-21-16,21 22 0,-22-22 15,22-22 17,0 1-17,0 0-15,0 0 0,22-21 0,-1 20 16,0 1-16,21-21 0,-21 0 0,1-1 16,20 22-16,0-21 0,-21 21 15,22-22-15,-1 22 0,-21 0 0,22 21 16,-22 0-16,21 0 0,-21 0 15,0 0-15,22 0 0,-22 21 0,0 0 16,-21 0-16,0 1 0,21 20 0,-21-21 16,0 21-16,0-20 0,0-1 15,0 21-15,0-21 0,0 22 0,0-22 16,0 0-16,0 0 0,0 0 16,0 0-16,0 1 0,0-1 15,21-21-15,1 0 16,-1 0-16,0 0 0,0 0 15,0 0-15,0 0 0,1-21 0,-1-1 16,0 22-16,0-21 0,0 0 16,-21 0-16,21 0 0,1-22 0,-1 22 15,-21-21-15,0 21 0,0-22 0,0 22 16,0-21-16,0 21 0,0-22 16,0 22-16,0 0 0</inkml:trace>
  <inkml:trace contextRef="#ctx0" brushRef="#br1" timeOffset="33379.58">15071 1228 0,'0'0'0,"-149"21"31,149 0-15,-21-21-16,21 21 31</inkml:trace>
  <inkml:trace contextRef="#ctx0" brushRef="#br1" timeOffset="33601.12">13779 1461 0,'0'0'0,"0"21"0,22-21 16,-1 0 0,0 0-16,0 0 0,21 0 15,1 0-15,-22-21 0,21 21 0,1 0 16,-22 0-16,21 0 0,-21-22 15,0 22-15,-21-21 16,0 0-16</inkml:trace>
  <inkml:trace contextRef="#ctx0" brushRef="#br1" timeOffset="33788.1">13420 1291 0,'0'0'0,"0"21"0,-22-21 0,22 22 79,-21-22-79,21 21 0</inkml:trace>
  <inkml:trace contextRef="#ctx0" brushRef="#br1" timeOffset="34220.07">11430 2413 0,'0'0'0,"21"-21"15,-21 42 17,0 0-32,-21 0 15,21 1-15,-21 20 0,0-21 0,21 0 16,-22 0-16,1 1 0,0-1 16,21 0-16,-21 0 0,0 0 0,21 0 15,0 1-15,0-1 0,0 0 16,21-21-1,0 0 1</inkml:trace>
  <inkml:trace contextRef="#ctx0" brushRef="#br1" timeOffset="34547.55">11853 2498 0,'0'0'0,"21"0"0,-21-21 15,-21 21 16,-21 0-31,21 21 0,0-21 0,-22 0 16,22 0-16,0 21 0,0 0 16,0-21-16,21 21 15,0 0 17,21-21-32,0 0 0,0 22 0,21-22 15,-20 21-15,-1-21 0,0 21 16,21 0-16,-21-21 0,1 21 0,-22 0 15,0 1-15,0-1 16,-22 0-16,1-21 16,-21 0-16,21 21 0,-22-21 0,1 0 15,21 0-15,-21 0 0,20 0 0,1 0 16,0 0-16,0 0 0,0 0 16,21-21-16,-21 0 0,21 0 15</inkml:trace>
  <inkml:trace contextRef="#ctx0" brushRef="#br1" timeOffset="34740.74">11388 2286 0,'0'0'0,"-22"0"0,1 0 16,0 0-1,42 0 16,0 21-15,22-21-16,-22 21 0,21-21 16,-21 0-16,22 0 0</inkml:trace>
  <inkml:trace contextRef="#ctx0" brushRef="#br1" timeOffset="35207.3">12933 2392 0,'21'-21'0,"-42"42"0,42-63 15,-21 20-15,0 1 16,-21 0 0,0 21-16,-1 0 0,-20 0 0,21 0 15,0 0-15,-22 0 0,22 21 16,-21 0-16,21-21 0,0 22 15,-1-1-15,1 0 0,0 21 0,21-21 16,0 1-16,0-1 0,0 0 16,0 0-16,0 0 0,0 0 0,21-21 15,0 22-15,1-1 0,20 0 0,-21-21 16,21 21-16,1 0 0,-22-21 16,21 21-16,-21 1 0,1-1 0,-1-21 15,-21 21-15,0 0 0,0 0 16,-21 0-1,-1-21-15,1 0 0,-21 22 0,0-22 16,-1 0-16,22 0 0,-21 0 16,-1 0-16,1 0 0,0 0 0,-1 0 15,22 0-15,-21-22 0,21 22 0,0-21 16,-1 21-16,22-21 0,0 0 16,0 0-16,0 0 15,22 21-15,20 0 16,-21-22-16,21 22 0,-20 0 0,20-21 15,0 21-15</inkml:trace>
  <inkml:trace contextRef="#ctx0" brushRef="#br1" timeOffset="36111.76">13356 2498 0,'0'0'0,"0"-21"0,0-1 16,-21 1-1,0 21-15,0 0 0,-1 0 16,-20 0-16,21 21 0,0 1 16,0-1-16,-1 0 0,-20 0 0,21 21 15,0-20-15,0-1 0,21 21 16,-22-21-16,22 22 0,-21-22 16,21 0-16,0 0 0,0 21 0,0-20 15,0-1-15,0 0 0,0 0 16,21-21-16,1 0 0,20 0 15,-21 0-15,0 0 0,22 0 0,-22 0 16,0 0-16,21-21 0,-21 21 16,1-21-16,-1 0 0,21-1 0,-21 1 15,-21 0-15,21-21 0,1 21 0,-22-22 16,21 1-16,-21 21 0,0-22 16,0 1-16,0 21 0,0-21 0,0 20 15,0 1-15,0 42 31,0 1-31,0-1 0,0 0 16,0 21-16,0-21 0,0 22 16,-21-1-16,21-21 0,0 22 0,0-22 15,0 0-15,0 0 0,0 0 0,21 0 16,-21 1-16,21-1 0,0-21 16,0 0-16,0 0 0,1 0 15,-1 0-15,21 0 0,-21 0 16,0 0-16,1-21 0,20-1 0,-21 1 15,0 0-15,0 0 0,1-21 0,-1 20 16,-21-20-16,0 0 0,21-1 16,-21 1-16,21 0 0,-21-1 15,0 1-15,0 0 0,0 21 0,0-22 16,0 22-16,0 0 0,0 0 16,0 42-1,0 0 1,0 0-16,-21 22 0,21-1 0,0 0 15,-21 1-15,21-1 0,0 0 0,0 1 16,0-1-16,0 0 0,0-21 16,0 22-16,0-22 0,0 0 15,0 0-15,0 0 0,0 1 0,0-1 16,21-21-16,0 0 0,0 0 16,0 0-16,1 0 0,-1-21 15,0 21-15,0-22 16,0 1-16,0 21 0,1-21 0,-1 0 15,0-21-15,0 20 0,-21 1 0,21 0 16,-21-21-16,21 42 0,-21-21 16,0 42-1,0 0 1,0 0-16,0 0 0,0 0 16,-21 1-16,21-1 0,-21 0 0,21 0 15,0 0-15,0 0 16,21-42 31</inkml:trace>
  <inkml:trace contextRef="#ctx0" brushRef="#br1" timeOffset="36295.08">14436 2350 0,'-22'0'15,"44"0"-15,-65 0 0,22 0 16,0 0-16,21 21 31,0 0-15,-21-21 0,0 0-16</inkml:trace>
  <inkml:trace contextRef="#ctx0" brushRef="#br1" timeOffset="36475.78">13758 2540 0,'0'0'0,"-21"0"0,0 21 16,42-21 15,0 0-31,22 0 16,-22 0-16,21 0 0,0 0 0,1 0 15,-1 0-15,22 0 0,-22 0 16,21 0-16</inkml:trace>
  <inkml:trace contextRef="#ctx0" brushRef="#br1" timeOffset="36840.04">14626 2604 0,'-21'0'15,"0"0"-15,0 0 16,-1 0-16,1 0 0,0 0 0,-21 21 16,21-21-16,-1 21 15,1-21-15,21 21 0,0 0 16,0 0 0,21-21-16,1 22 0,-1-22 15,0 0-15,0 21 0,0-21 0,0 0 16,1 21-16,-1 0 15,0-21-15,-21 21 0,21-21 16,-21 21-16,0 1 0,0-1 16,-21-21-1,0 21-15,0-21 0,-1 0 0,-20 21 16,21-21-16,0 0 0,-22 0 0,22 0 16,0 0-16,0 0 0,0 0 15,0 0-15,21-21 16,0 0-1,21 0-15,0-1 0</inkml:trace>
  <inkml:trace contextRef="#ctx0" brushRef="#br1" timeOffset="37859.96">14922 2519 0,'0'0'16,"0"-21"-16,0 0 0,0-1 15,22 22-15,-1-21 0,0 0 0,0-21 16,0 21-16,0-1 0,22 1 0,-22 0 16,0 0-16,0 0 0,0 0 15,-21-1-15,-21 22 31,0 22-15,0-1-16,21 0 0,-21 21 0,0 1 16,-1-22-16,1 21 0,21 22 15,-21-22-15,0 0 0,0 22 0,0-22 16,21 0-16,-22 22 0,1-22 0,0 22 16,0-22-16,0 22 0,21-22 15,-21 21-15,-1-20 0,22 20 0,-21 1 16,21-22-16,0 22 0,0-22 15,0 21-15,0-20 0,0-1 0,0 0 16,0-20-16,0 20 0,0-21 16,0 0-16,0 0 0,0 1 15,21-22-15,1 0 0,-1 0 16,0 0-16,0 0 0,0-22 0,0 1 16,22 0-16,-22 0 0,0 0 15,21-22-15,-20 22 0,-1-21 0,0 0 16,-21-1-16,0-20 0,0 20 0,0 1 15,0-21-15,-21 20 0,0 1 16,-22 0-16,22-1 0,-21 1 0,21 21 16,-1 0-16,-20-1 0,21 1 15,0 0-15,0 21 0,21-21 16,0 0 0,0 0-16,21 21 15,0 0-15,0-22 0,0 22 16,0-21-16,22 0 0,-22 21 0,21-21 15,1 0-15,-22 0 0,21-1 16,0 1-16,-20 0 0,-1 0 0,0 0 16,0 0-16,0-1 0,-21 1 0,0 0 15,0 0-15,0 0 16,0 0-16,0 42 31,0 0-31,0 0 16,0 0-16,0 0 15,0 43-15,0-43 16,0 0-16,0 0 0,0 1 0,0-1 16,21 0-16,1 0 0,-1-21 15,0 0-15,0 21 0,0-21 16,0 0-16,1 0 0,-1 0 0,0 0 16,0 0-16,21-21 0,-20 21 15,-1-21-15,0 0 0,0 21 0,0-21 16,-21-1-16,0-20 0,21 21 0,-21 0 15,0 0-15,0-1 0,0 1 16,0 0-16,0 0 0,-21 21 16,0 0-1,0 21-15,0 0 16,21 0-16,0 1 0,0-1 0,-21 0 16,21 0-16,0 0 0,0 0 15,0 1-15,0-1 0,0 0 16,21 0-16,0-21 15,0 0-15,0 0 0,0 0 16,1 0-16,20 0 0,-21 0 0,0 0 16</inkml:trace>
  <inkml:trace contextRef="#ctx0" brushRef="#br1" timeOffset="38372.99">16108 2561 0,'0'-21'16,"0"42"-16,0-63 0,0 21 15,0 0-15,-21 21 0,-1 0 16,1 0-16,0 0 16,0 0-16,0 21 0,0 0 15,-1 0-15,22 0 0,-21 0 0,0 1 16,21-1-16,0 21 0,0-21 16,0 0-16,0 1 0,0-1 0,0 0 15,0 0-15,0 0 0,0 0 16,0 1-1,21-22-15,0 0 0,1 0 0,-1 0 16,0 0-16,0-22 16,0 1-16,0 0 0,1 0 15,-1-21-15,-21 20 0,21-20 16,0 0-16,-21-1 0,0 1 0,21-21 16,0 20-16,1 1 0,-22-22 0,21 22 15,0 0-15,-21-1 0,0 22 16,21-21-16,0 21 0,-21 0 0,0-1 15,0 44 1,0-1-16,-21 0 16,0 21-16,0-21 0,0 22 15,21 20-15,-22-20 0,1-1 16,21 21-16,-21-20 0,21 20 0,0-20 16,0-1-16,0-21 0,0 21 15,0-20-15,21 20 0,0-21 0,1 0 16,-1-21-16,0 21 0,0-21 0,0 0 15,0 0-15,1 0 0,-1 0 16,21 0-16,-21 0 0,22-21 0,-22 0 16,0 21-16,0-21 15</inkml:trace>
  <inkml:trace contextRef="#ctx0" brushRef="#br1" timeOffset="38571.68">15896 2201 0,'0'0'0,"-42"0"0,21 0 15,-1 0-15,22 22 32,-21-1-1</inkml:trace>
  <inkml:trace contextRef="#ctx0" brushRef="#br1" timeOffset="39275.5">10160 3133 0,'0'0'0,"21"-21"0,85-1 31,-85 22-31,-21-21 0,21 21 0,-21 21 31,-21 1-31,0-22 16,-21 42-16,20-21 0,-20 0 15,0 22-15,-22-1 0,1 21 16,-1-20-16,-20 20 0,-1 1 0,0-22 16,1 22-16,-1-1 0,-21 22 15,0-22-15,0 1 0,1 20 0,-22-20 16,21-1-16,21 1 0,-21-1 16,22 1-16,-1-22 0,21 22 0,-20-22 15,20-21-15,1 22 0,-1-1 0,1-21 16,-1 0-16,22 0 0,0 1 15,-1-1-15,1 0 0,0-21 0,20 0 16,1 21-16,0-21 16,21-21-1,0 0 1,21 0-16,0-1 0,1 1 0</inkml:trace>
  <inkml:trace contextRef="#ctx0" brushRef="#br1" timeOffset="39647.54">8276 4191 0,'0'0'0,"21"0"0,-42 21 47,0 0-47,0-21 0,21 22 0,-43-1 15,22 0-15,0 0 0,0 0 16,0 0-16,-22 1 0,22-1 0,0-21 15,0 21-15,0 0 0,0-21 0,-1 0 16,1 21-16,0-21 16,42 0 15,0 21-31,1-21 16,20 0-16,-21 22 0,21-22 0,-20 21 15,20-21-15,0 21 0,1-21 16,-1 21-16,0-21 0,1 0 15,-22 21-15,21-21 0,0 0 0,-20 0 16,-1 21-16,0-21 0,0 0 16,0 0-16,-21-21 15,0 0-15,0 0 16</inkml:trace>
  <inkml:trace contextRef="#ctx0" brushRef="#br1" timeOffset="40464.05">7175 3471 0,'0'-21'0,"0"-42"31,0 42-31,0-1 16,0 1-16,0 0 0,22 0 15,-22 0-15,21 21 16,0 0-16,0 0 16,-21 21-16,0 21 15,21-21-15,-21 1 0,0 20 0,0 0 16,0-21-16,0 22 0,0-1 0,0-21 16,0 22-16,0-22 0,0 0 15,0 0-15,0 0 0,0 0 16,21-21-1,1 0 1,-1 0-16,0-21 0,21 0 16,-21 0-16,1 0 0,-1 0 15,21-1-15,-21 1 0,0-21 0,22 21 16,-22-22-16,0 22 0,0-21 16,0 21-16,1 0 0,-22-22 0,0 22 15,21 21-15,-21-21 0,0 42 31,0 21-15,0-20-16,0-1 0,0 21 0,0-21 16,0 22-16,0-1 0,0-21 15,0 21-15,0 1 0,0-22 16,0 21-16,0-21 0,0 22 0,0-22 16,0 0-16,0 0 0,21 22 0,-21-22 15,0 0-15,0 0 0,0 0 16,0 0-16,0 1 0,-21-1 0,0 0 15,-1 0-15,1-21 0,0 21 16,0-21-16,-21 0 0,20 0 0,1 0 16,-21 0-16,21 0 0,0 0 15,-22 0-15,22 0 0,0-21 0,0 0 16,21 0-16,-21 21 0,-1-21 16,22-1-16,0 1 0,0 0 15,0 0-15,0 0 16,0 0-16,0-1 0,22 22 15,20-21-15,-21 0 0,21 0 0</inkml:trace>
  <inkml:trace contextRef="#ctx0" brushRef="#br1" timeOffset="41123.83">8043 3535 0,'-21'0'16,"21"-21"0,0 0-16,0-1 0,21 1 15,0 0-15,1 0 16,-1 0-16,-21 0 0,0-1 0,21 1 16,0 0-16,-21 0 15,-21 42 16,0 0-31,0 0 0,21 1 16,-22-1-16,1 0 0,0 0 0,0 21 16,21-20-16,0-1 0,-21 0 15,21 0-15,0 21 0,0-20 16,0-1-16,0 0 16,0 0-16,21-21 0,0 21 15,0-21-15,0 0 0,22 0 16,-22 0-16,0 0 0,0-21 15,22 0-15,-22 21 0,21-21 0,-21 0 16,0-1-16,22 1 0,-22 0 16,0 0-16,21 0 0,-20-22 15,-1 22-15,0-21 0,0 21 0,0 0 16,-21-22-16,0 22 0,0 0 0,0 0 16,-21 21 15,0 21-31,21 0 0,0 0 0,-21 0 15,21 22-15,-21-22 0,21 0 16,0 21-16,0-20 0,0-1 0,0 0 16,0 0-16,0 0 0,21 0 15,-21 1-15,21-1 0,-21 0 16,21-21-16,0 21 0,-42-21 47,0 0-47,0 0 0,0 0 15,-1 0-15,1 0 16,0 21-16,0-21 0,0 0 16,-22 0-16,22 21 15</inkml:trace>
  <inkml:trace contextRef="#ctx0" brushRef="#br1" timeOffset="42064.5">2625 5884 0,'0'-21'16,"0"0"-1,0 0-15,0 0 16,0 0-16,0-1 0,0 1 16,0 0-16,21 0 0,-21 0 0,21 0 15,0 21-15,-21-22 0,21 22 16,0 0-16,1 0 0,-1 0 15,0 0-15,0 0 0,0 22 0,0 20 16,1-21-16,-1 21 0,-21 1 16,0-1-16,21 0 0,-21 1 15,0-1-15,0-21 0,0 22 0,0-1 16,0-21-16,0 0 0,-21 0 16,21 1-16,-21-1 0,21 0 0,0-42 46,0 0-30,0-1-16,0 1 0,21 0 0,0 0 16,-21-21-16,21 20 0,0-20 15,0 0-15,1 21 0,-1-22 16,0 1-16,0 21 0,0-22 0,0 22 16,-21 0-16,22 21 0,-1 0 15,0 0-15,-21 21 0,0 0 0,0 1 16,21-1-16,-21 21 0,0 0 15,0-20-15,0 20 0,0-21 0,0 21 16,0-20-16,0 20 0,0-21 16,-21 0-16,21 0 0,0 1 0,0-1 15,21-21 32,0-21-47,0-1 16</inkml:trace>
  <inkml:trace contextRef="#ctx0" brushRef="#br1" timeOffset="42405.54">3365 6011 0,'43'0'31,"-22"0"-31,0 0 0,0-21 0,0 21 16,22-21-16,-22 0 0,0 21 15,21-21-15,-20 0 0,20-1 0,-21 1 16,0 0-16,0 0 16,1 0-16,-1 0 0,-21-1 0,0 1 15,0 0-15,-21 21 16,-1 0-16,1 21 16,0 0-16,0 1 0,-21-1 0,20 0 15,1 21-15,-21 1 0,21-22 16,0 21-16,21 0 0,0-20 0,-22-1 15,22 21-15,0-21 0,0 0 16,0 1-16,22-22 0,-1 21 0,0-21 16,21 0-16,-21 0 0,22 0 15,-1 0-15,-21 0 0,22 0 0,-1 0 16,0-21-16,-21-1 0,22 22 16</inkml:trace>
  <inkml:trace contextRef="#ctx0" brushRef="#br1" timeOffset="43133.05">4043 5884 0,'0'0'0,"-21"-63"16,21 42-16,0 0 0,0-1 15,21 1-15,0 0 0,0 21 0,0-21 16,0 21-16,1-21 0,-1 21 16,0 0-16,0 0 0,0 21 0,22 0 15,-22 0-15,0 0 0,0 22 0,0-22 16,0 0-16,-21 21 0,0-20 15,0 20-15,0-21 0,0 0 16,-21 0-16,0 1 0,0 20 16,21-21-16,-21 0 0,0-21 0,-1 21 15,1 1-15,21-44 32,0 1-32,0 0 15,0 0-15,21 0 0,1 0 16,-22-22-16,21 22 0,0-21 15,0 21-15,-21-22 0,21 1 0,0 21 16,1-22-16,-1 22 0,0 0 16,0 0-16,0 21 0,0 0 0,-21 21 31,0 21-31,0-20 0,0-1 16,0 21-16,-21-21 0,21 22 15,-21-1-15,21-21 0,0 0 0,0 22 16,0-22-16,0 21 0,0-21 15,0 0-15,0 1 16,21-22-16,0 0 0,1 0 0,-1 0 16,0 0-16,0 0 0,21 0 15,1 0-15,-1-22 0,22 1 16,-22 0-16,21 0 0,-20 0 0,-1 0 16,22-22-16,-43 22 0,21-21 15,0-1-15,-20 1 0,-1 0 0,0-22 16,0 22-16,0 0 0,-21-1 15,0 1-15,0 21 0,0 0 0,0-1 16,0 1-16,-21 42 16,21 1-16,-21-1 15,0 21-15,21 0 0,0 1 0,-21-1 16,-1 0-16,22 1 0,0-1 16,0 0-16,0 1 0,0-1 0,0-21 15,0 22-15,0-22 0,0 0 0,0 0 16,0 0-16,22-21 15,-1 0-15,0 0 16,0 0-16,0 0 16,0-21-16,1 0 0,-1 0 15,0 0-15,0-1 0</inkml:trace>
  <inkml:trace contextRef="#ctx0" brushRef="#br1" timeOffset="43311.2">5038 5821 0,'0'0'0,"0"21"16,21-21 15,0 0-31,0 0 0,21 0 16,-20-21-16,-1 21 0,21-21 0,0 0 15,-20-1-15,41 22 0,-21-21 16</inkml:trace>
  <inkml:trace contextRef="#ctx0" brushRef="#br1" timeOffset="44640.55">6202 5355 0,'0'0'0,"-21"0"16,21 21-1,-22 1-15,1-1 0,21 0 0,-21 0 16,21 21-16,0 1 0,-21-1 15,0 0-15,21 1 0,-21-1 0,21 0 16,-22 1-16,1-1 0,0 0 0,21 1 16,-21-1-16,0-21 0,0 22 15,-1-22-15,1 0 0,0 0 0,0 0 16,0 0-16,0 1 0,-1-22 16,1 0-16,0 0 15,21-22 1,0 1-16,0 0 15,0 0-15,0 0 0,0-22 0,0 22 16,0-21-16,21 21 0,-21-22 0,21 22 16,1-21-16,-22 21 0,21 21 15,-21-21-15,21 21 0,0 21 16,-21 0-16,0 0 16,0 0-16,21 0 0,-21 1 0,21-1 15,-21 21-15,22-21 0,-22 0 0,21 1 16,0-1-16,-21 0 15,21-21-15,0 21 0,0 0 0,1-21 0,-1 0 16,0 21-16,0-21 0,0 0 16,0 0-16,1 0 0,-1 0 15,0 0-15,0-21 0,0 0 0,0 21 16,22-21-16,-22 0 0,0 0 16,-21-1-16,21-20 0,0 21 0,-21-21 15,0 20-15,0-20 0,0 21 0,0 0 16,0-22-16,0 22 15,0 0-15,0 42 16,0 0 0,0 1-16,-21 20 0,21-21 0,0 0 15,-21 22-15,21-22 0,0 0 16,0 0-16,0 0 0,0 22 0,0-22 16,21 0-16,0-21 15,1 21-15,-1-21 0,0 0 16,0 0-16,21 0 0,1 0 0,-1 0 15,0 0-15,1 0 0,-1-21 16,-21 21-16,22-21 0,-22 0 0,0-1 16,0 1-16,0 0 0,0 0 0,-21-21 15,0 20-15,0 1 0,0 0 16,0 0-16,0 0 0,0 0 0,-21 21 31,0 21-31,0 0 16,21 0-16,-21 21 0,21-20 15,0-1-15,0 0 0,-21 0 16,21 0-16,-22 22 0,1-22 16,21 0-16,0 0 0,0 0 15,0-42 17,0 0-17,21 21-15,1-21 0,-1 0 16,-21-1-16,21 1 0,0-21 0,0 21 15,0 0-15,-21-22 0,22 22 16,-1 0-16,0 0 0,0 0 16,-21-1-16,21 22 0,0 0 0,-21 22 31,0-1-31,0 0 16,0 0-16,0 0 0,0 22 0,0-22 15,0 0-15,0 0 0,0 0 16,0 0-16,22 1 0,-1-1 15,0 0-15,0-21 0,0 21 16,0-21-16,1 0 0,-1 0 16,0 0-16,21 0 0,-21 0 0,1-21 15,-1 0-15,0 21 0,0-21 16,0-1-16,22 1 0,-22 0 16,0 0-16,0 0 0,0 0 0,0-22 15,-21 22-15,22-21 0,-22-1 16,21 22-16,-21-21 0,0 21 0,0 0 15,0-1-15,-21 22 16,-1 0-16,1 22 16,0-1-16,21 0 0,-21 21 15,0 1-15,0-22 0,21 21 0,0-21 16,0 22-16,0-22 0,0 21 0,0-21 16,0 0-16,0 1 0,0-1 15,0 0-15,0 0 0,21-21 16,0 0-16,0 0 15,0 0-15,0 0 0,1 0 16,-1 0-16,0 0 0,0-21 0,-21 0 16,21 21-16,0-21 0,1-1 15,-1 1-15,0 0 0,-21 0 0,0 0 16</inkml:trace>
  <inkml:trace contextRef="#ctx0" brushRef="#br1" timeOffset="44851.91">6837 5461 0,'0'0'0,"-21"0"0,-1 0 16,1 0-16,0 0 15,0 0 1</inkml:trace>
  <inkml:trace contextRef="#ctx0" brushRef="#br1" timeOffset="45699.85">15727 3387 0,'0'0'0,"0"-21"15,-21-43 1,21 43-16,0 0 0,0 0 0,-22-1 15,22 1-15,-21 0 0,0 0 16,21 0-16,0 0 16,0 42 15,0 21-31,0 0 0,0 1 16,21 20-16,0 1 0,1-1 15,-1 1-15,0 20 0,0-20 0,0-1 16,0 1-16,1-1 0,-1 22 15,21-21-15,-21-1 0,0-21 16,1 22-16,-1-1 0,0-20 0,0-1 16,0 0-16,0-20 0,1 20 15,-22-21-15,21 0 0,-21-42 47,-21 21-47,-1-21 0,1 0 16,0 0-16,0-1 0</inkml:trace>
  <inkml:trace contextRef="#ctx0" brushRef="#br1" timeOffset="45960.02">15557 4128 0,'-21'-22'31,"21"44"-15,21-1-16,1-21 0,-1 21 15,0 0-15,0 0 0,0 0 16,0 1-16,22-1 0,-22 0 0,0 0 16,21 0-16,-20 0 0,-1-21 15,21 22-15,-21-1 0,0 0 16,1-21-16,-1 21 0,0-21 0,0 0 16,0 21-16,0-21 15,1 0 1,-1-21-16,-21 0 15,0 0-15</inkml:trace>
  <inkml:trace contextRef="#ctx0" brushRef="#br1" timeOffset="46200.03">16319 3979 0,'-42'64'31,"42"-22"-31,-21-21 0,0 1 0,21 20 16,-21-21-16,-1 21 0,22-20 16,-21 20-16,21-21 0,-21 0 0,21 0 15,-21 1-15,21-1 0,0 0 0,0 0 16,21-42 15,0 21-31,0-21 16,1 0-16,-1-1 0</inkml:trace>
  <inkml:trace contextRef="#ctx0" brushRef="#br1" timeOffset="46476.04">16722 3450 0,'0'85'31,"0"-43"-31,0-21 0,0 22 16,0-1-16,0 0 0,0-20 15,0 20-15,0 0 0,0-21 0,0 22 16,0-22-16,0 0 0,0 0 0,0 0 16,0 1-16,0-1 0,0 0 15,-22 0 1,22-42-1,0 0-15,0 0 16,0-1-16</inkml:trace>
  <inkml:trace contextRef="#ctx0" brushRef="#br1" timeOffset="46748.01">16679 3556 0,'0'0'0,"21"0"31,1 21-31,-22 0 16,21-21-16,0 43 0,0-22 16,0 0-16,-21 0 0,21 0 0,1 22 15,-1-22-15,0 0 0,0 0 16,0 0-16,0 1 0,-21-1 0,22 0 16,-22 0-16,21 0 0,-21 0 15,0 1-15,0-1 16,0-42 15,21-1-31,-21 1 0,0 0 16,21 0-16,-21-21 15</inkml:trace>
  <inkml:trace contextRef="#ctx0" brushRef="#br1" timeOffset="47012.05">17187 3387 0,'0'0'0,"0"-21"0,0-1 0,0 44 47,0-1-47,-21 21 0,21-21 15,-21 22-15,21-22 0,-21 21 16,21 0-16,-21-20 0,21 20 0,0 0 16,0-21-16,0 22 0,-22-22 15,22 0-15,0 0 0,-21 0 0,21 1 16,0-1-16,0 0 0,0 0 15,0 0-15,0-42 47,21 0-47,1 0 0</inkml:trace>
  <inkml:trace contextRef="#ctx0" brushRef="#br1" timeOffset="47484.01">17420 3662 0,'0'0'0,"0"21"15,-21 0 1,21 0-16,-21 1 0,21-1 16,-21-21-16,21 21 0,0 0 0,0 0 15,0 0-15,-22 1 0,22-1 16,0 0-16,0 0 15,22-21-15,-1 0 0,0 0 16,0 0-16,0 0 0,0 0 16,1 0-16,20 0 0,-21 0 15,0-21-15,0 0 0,22 21 16,-22-21-16,0 21 0,-21-22 0,21 1 16,-21 0-16,0 0 0,0 0 15,0 0-15,0-1 0,0-20 16,-21 21-16,0 0 0,0 0 15,0 21-15,-1 0 0,1 0 16,0 0-16,0 0 0,0 21 16,0 0-16,-22 0 0,22 0 0,0 22 0,-21-22 15,20 0-15,1 0 16,21 0-16,0 0 0,0 1 0,0-1 16,0 0-16,0 0 15,21-21-15,1 0 0,-1 0 0,0 0 16,21 0-16,-21 0 0,1 0 15,-1 0-15,0 0 0,0 0 0,0-21 16</inkml:trace>
  <inkml:trace contextRef="#ctx0" brushRef="#br1" timeOffset="48400.03">14605 5122 0,'0'0'0,"-21"22"16,0-22-16,-1 21 0,1-21 0,0 0 15,0 0-15,42 0 16,0 0 0,0 0-16,22 0 0,-1 0 15,0 0-15,22-21 0,-1 21 0,1-22 16,21 1-16,-22 21 0,22-21 0,-22 21 15,1 0-15,-1-21 0,-20 21 16,-22 0-16,21 0 0,-84 21 31,21-21-31,-1 0 0,-20 21 0,0-21 16,-1 0-16,1 21 0</inkml:trace>
  <inkml:trace contextRef="#ctx0" brushRef="#br1" timeOffset="48656.02">14922 5165 0,'0'42'16,"0"-21"-16,0 0 15,0 1-15,0-1 0,-21 0 16,21 21-16,0-21 0,-21 22 16,21-1-16,0 0 0,0-20 0,-21 20 15,21 0-15,-21 1 0,21-1 0,0-21 16,0 21-16,-21-20 0,21 20 15,0-21-15,-22 0 0,22 0 16,0 1-16,0-1 0,0-42 47,22 21-47,-1-22 16</inkml:trace>
  <inkml:trace contextRef="#ctx0" brushRef="#br1" timeOffset="48887.02">15282 5525 0,'0'0'0,"21"0"31,-21 21-31,0 0 0,0 0 16,-21 0-16,0 0 0,21 1 0,-21-1 16,21 0-16,0 0 0,-21 0 15,21 0-15,-21 1 0,-1-1 16,22 0-16,0 0 15,0-42 32,0 0-47,0 0 0,0-1 0</inkml:trace>
  <inkml:trace contextRef="#ctx0" brushRef="#br1" timeOffset="49053.05">15240 5419 0,'0'0'0,"0"-21"0,0-1 15,0 1-15,0 0 16,0 42 31,21 0-31,0-21-16,0 0 15</inkml:trace>
  <inkml:trace contextRef="#ctx0" brushRef="#br1" timeOffset="49723.41">15621 5461 0,'0'0'0,"0"21"0,0 0 16,0 1-16,0-1 15,0 0-15,0 0 0,0 0 0,0 0 16,0 1-16,0-1 0,0 0 15,0 0-15,0 0 0,0 0 0,0 1 16,0-1-16,0 0 16,0 0-1,-21-42 17,21 0-32,0 0 15,0-1-15,0 1 0,0 0 0,0 0 16,0 0-16,0-22 0,21 22 15,0 0-15,0-21 0,0 21 0,1-1 16,-1 1-16,0 0 0,0 0 16,0 0-16,0 21 0,1 0 15,-1 0-15,0 0 0,21 42 16,-42-21-16,21 0 0,1 1 0,-22-1 16,21 0-16,-21 21 0,0-21 15,0 1-15,0 20 0,0-21 16,0 0-16,0 0 0,0 1 0,0-1 15,0 0-15,0 0 16,0-42 15,0 0-31,0 0 16,21-22-16,-21 22 0,21 0 0,0-21 16,0 20-16,1-20 0,-1 21 0,0-21 15,0 20-15,0-20 0,0 21 16,1 0-16,-1 21 0,0-21 15,0 21-15,0 0 0,0 0 0,1 21 16,-22 0-16,0 0 0,0 0 16,0 0-16,0 1 0,0 20 0,0-21 15,0 0-15,0 0 0,0 22 16,0-22-16,-22 0 0,22 0 0,0 0 16,0 1-16,22-22 31,-1 0-31,0 0 15,0 0-15,0-22 0,-21 1 16,21 21-16</inkml:trace>
  <inkml:trace contextRef="#ctx0" brushRef="#br1" timeOffset="50063.04">16510 5609 0,'21'-21'46,"0"21"-46,0 0 0,1-21 16,-1 21-16,0-21 0,0 21 0,0-21 16,0 21-16,1-22 0,-1 1 15,0 21-15,-21-21 0,0 0 16,0 0-16,-21 21 16,-22 0-1,22 21-15,0 0 0,0 0 16,-21 0-16,20 1 0,1-1 0,-21 21 15,21-21-15,21 22 0,0-22 16,-21 21-16,21-21 0,0 0 0,0 1 16,0-1-16,0 0 0,21 0 15,0-21-15,0 21 0,0-21 0,0 0 16,22 0-16,-22 0 0,0 0 0,21 0 16,1 0-16,-1 0 0,0-21 15,1 21-15,20-21 0,-20 0 0,-1 0 16</inkml:trace>
  <inkml:trace contextRef="#ctx0" brushRef="#br1" timeOffset="50507.79">17441 5144 0,'0'0'0,"-21"0"0,0 0 0,0 21 15,0 0-15,-1 0 0,1 0 16,-21 22-16,21-1 0,0-21 0,-1 21 15,-20 1-15,21-1 0,0 0 16,0 1-16,21-1 0,-22 0 0,22-20 16,0 20-16,0 0 0,0-21 15,0 1-15,0-1 0,0 21 16,22-42-16,-1 21 0,0 0 0,21-21 16,-21 0-16,1 0 0,20 0 0,0 0 15,-21 0-15,22 0 0,-1 0 16,0 0-16,-20-21 0,20 0 0,0 0 15,-21 0-15,22-22 0,-22 22 16,0-21-16,0 0 0,-21-1 0,0 1 16,0 0-16,0-1 0,0 1 0,0 0 15,-21-22-15,0 22 0,0-1 16,-22 1-16,22 21 0,-21 0 16,21 0-16,-22 21 0,1 0 15,0 0-15,-1 21 0,1 0 0,21 0 16,-21 21-16,20-20 0,22 20 0,-21-21 15,21 21-15,0 1 0,0-1 16,0-21-16,21 22 0,1-22 0,-1 21 16,0-21-16,0 0 0,21-21 15,1 22-15,-22-22 0</inkml:trace>
  <inkml:trace contextRef="#ctx0" brushRef="#br1" timeOffset="50872.01">17822 5482 0,'-21'-21'31,"21"42"-15,0 0-16,0 1 16,0-1-16,0 0 0,0 0 0,0 21 15,21-20-15,-21-1 0,21 0 0,-21 0 16,22 0-16,-1 0 0,-21 1 15,0-1-15,21-21 0,0 0 16,-21-21 15,0-1-31,0 1 16,0 0-16,0 0 0,0 0 16,0 0-16,0-22 0,21 22 0,-21 0 15,0 0-15,0 0 0,21-1 16,-21 1-16,22 21 0,-22-21 0,21 21 15,-21-21-15,21 21 16,0 0-16,0 0 0,-21-21 16,21 21-16,1 0 0</inkml:trace>
  <inkml:trace contextRef="#ctx0" brushRef="#br1" timeOffset="51212.07">18161 5546 0,'0'0'0,"0"21"0,0 0 16,21-21 0,0 0-16,0 0 15,1 0-15,-1-21 16,0 0-16,0 0 16,0 21-16,-21-22 15,0 1-15,-21 21 16,0 0-1,0 0-15,0 0 0,21 21 16,-22 1-16,1-22 0,0 42 0,21-21 16,-21 0-16,21 0 0,0 1 15,0 20-15,0-21 0,0 21 16,0-20-16,21-1 16,0 0-16,0-21 0,1 0 0,-1 0 15,0 0-15,21 0 0,-21 0 0,1 0 16,-1 0-16,0 0 0,0 0 15,0 0-15,-21-21 0</inkml:trace>
  <inkml:trace contextRef="#ctx0" brushRef="#br1" timeOffset="51547.54">18478 5673 0,'0'-21'0,"0"42"0,-21-64 0,21 22 16,0 0-16,0 0 16,0 0-16,0 0 0,21-1 15,1 22-15,-1 0 0,0 0 16,0 0-16,0 0 0,0 0 15,1 0-15,-1 22 16,-21-1-16,21 0 0,-21 0 16,0 0-16,0 0 0,0 1 0,0 20 15,0-21-15,0 0 0,0 0 16,0 1-16,0-1 0,0 0 16,0 0-16,-21-21 15,0 0 1,21-21-1,0 0-15,0 0 16,0-1-16,21 1 16,0 0-16,-21 0 0,21 0 0,0 0 15,-21-1-15,21 1 16,1 21-16,-1-21 0,0 21 16,0 0-16,0 0 0</inkml:trace>
  <inkml:trace contextRef="#ctx0" brushRef="#br1" timeOffset="51707.49">18944 5694 0,'0'0'0,"0"21"15,0 0-15,-21-21 16,42 0 31</inkml:trace>
  <inkml:trace contextRef="#ctx0" brushRef="#br1" timeOffset="51872.02">19092 5715 0,'21'0'78,"1"0"-78</inkml:trace>
  <inkml:trace contextRef="#ctx0" brushRef="#br1" timeOffset="52203.93">19410 5482 0,'-21'-21'0,"42"42"0,-64-63 16,22 21-16,21 0 16,0-1-16,0 1 15,21 0-15,22 0 0,-22 0 16,21 21-16,1-21 0,-1-1 16,0 22-16,1 0 0,-1 0 0,0 0 15,-21 0-15,22 0 0,-22 22 16,0-1-16,0 0 0,-21 0 15,0 21-15,0-20 0,0-1 0,-21 21 16,0-21-16,-21 22 0,20-22 16,1 0-16,-21 21 0,21-21 0,0 1 15,-1-1-15,-20 0 0,42 0 0,-21 0 16,0 0-16,21 1 31</inkml:trace>
  <inkml:trace contextRef="#ctx0" brushRef="#br1" timeOffset="52388.26">19452 5990 0,'0'0'0,"0"21"31,-21 1-31,0-44 63,0 22-48,-1 0-15,1 0 0</inkml:trace>
  <inkml:trace contextRef="#ctx0" brushRef="#br1" timeOffset="53056.36">14309 6625 0,'0'0'0,"0"-21"0,21 0 0,-21 0 0,0-22 15,0 22-15,21 0 0,-21 0 16,0 0-16,0 0 0,0-1 0,0 1 16,0 0-16,0 0 0,0 0 15,0 42 1,0 0-1,0 21-15,0 1 0,0 20 16,-21 1-16,21-1 0,-21 22 0,21 0 16,-22-1-16,1 1 0,21 0 15,0 20-15,-21-20 0,21 0 0,-21 21 16,21-22-16,0 1 0,0 0 16,0-1-16,-21 1 0,21 0 15,-21-1-15,21 1 0,-22-22 0,22 22 16,0-21-16,-21-1 0,21 1 0,-21-1 15,21-21-15,-21 22 0,21-22 16,0 1-16,0-22 0,0 21 0,-21-21 16,21 0-16,0 1 0,-21-22 0,-1 0 31,22-22-15,-21 1-16,21 0 0,-21 0 0,21 0 15,-21 0-15,21-1 0</inkml:trace>
  <inkml:trace contextRef="#ctx0" brushRef="#br1" timeOffset="53344.01">13610 8340 0,'0'0'16,"-21"0"-16,21-21 0,0-1 16,0 1-16,21 21 15,0 0 1,0 0-16,1 0 0,-1 0 15,21 0-15,-21 0 0,22 21 0,-22 1 16,21-1-16,-21 0 0,22 0 16,-22 0-16,0 0 0,0 1 15,0-1-15,0 0 0,-21 0 0,22 0 16,-1 0-16,-21 1 0,0-1 16,21-21-16,-21 21 15,21-21-15,0 0 16,0-21-16,1 0 15,-1-1-15,-21 1 0,21 0 16</inkml:trace>
  <inkml:trace contextRef="#ctx0" brushRef="#br1" timeOffset="53556.02">14541 8107 0,'0'-21'0,"0"42"0,22-63 0,-22 20 16,-22 22-1,22 22 1,-42-1-16,21 0 0,0 0 15,-22 0-15,22 0 0,-21 22 0,21-1 16,-22-21-16,1 22 0,21-1 0,-21-21 16,20 21-16,1-20 0,-21-1 15,42 21-15,-21-21 0,0 0 16,21 1-16,21-22 16,0 0-16,0-22 15,0 1-15,22 0 0</inkml:trace>
  <inkml:trace contextRef="#ctx0" brushRef="#br1" timeOffset="54179.57">15261 7430 0,'-21'0'0,"42"0"0,-42-22 15,0 22-15,0-21 0,-1 0 16,22 0-16,0 0 0,0 0 16,0-1-16,0 1 0,0 0 15,22 0-15,-1 0 16,0 21-16,0 0 0,21 0 0,-20 0 16,-1 0-16,21 21 0,-21-21 15,0 21-15,1 21 0,-1-20 0,-21 20 16,0-21-16,0 21 0,0-20 0,0 20 15,0 0-15,0-21 0,0 1 16,-21 20-16,21-21 0,-22 0 0,22 0 16,0 1-16,0-1 15,22-21 1,-1 0-16,0 0 0,0 0 16,21-21-16,-20 21 15,-1-22-15,21 1 0,-21 0 0,0 0 16,1-21-16,-1 20 0,0-20 0,0 21 15,0-21-15,0-1 0,1 1 16,-1 21-16,-21-22 0,0 22 0,0 0 16,0 0-16,0 42 31,0 0-31,0 22 0,0-22 16,0 21-16,-21 0 0,21 1 15,0-1-15,-22 0 0,22 1 0,0-1 16,0 0-16,-21-20 0,21 20 15,0 0-15,0-21 0,0 22 16,0-22-16,-21 21 0,21-21 0,0 1 16,0-1-16,-21 0 0,21 0 0,0 0 15,0-42 17,0 0-32,0 0 0,21 0 15,0-1-15</inkml:trace>
  <inkml:trace contextRef="#ctx0" brushRef="#br1" timeOffset="54787.48">15960 7641 0,'0'0'0,"21"0"0,0 0 16,0-21-16,0 0 16,0 21-16,1-21 0,-1 21 15,0-21-15,0 21 0,0-22 0,0 1 16,22 0-16,-22 21 0,0-21 15,0 0-15,0 0 0,-21-1 0,0 1 16,22 21-16,-22-21 0,-22 21 31,1 0-31,0 0 0,0 0 0,-21 21 16,20 0-16,1 1 0,-21-1 0,21 0 16,0 0-16,-1 21 0,22-20 15,-21-1-15,21 0 0,0 21 16,0-21-16,0 1 0,0-1 0,0 0 15,21 0-15,1-21 16,-1 21-16,0-21 0,0 0 0,21 0 16,-20 0-16,20 0 0,0 0 0,-21 0 15,22 0-15,-1 0 0,0-21 16,22 0-16,-22 21 0,1-21 0,-1 0 16,-21-1-16,21 1 0,-20 0 0,20 0 15,-21-21-15,-21 20 16,21 1-16,-21 0 0,21-21 0,-21 21 15,0-1-15,-21 22 16,0 0 0,0 0-16,0 22 0,0-22 0,-1 21 15,1 0-15,21 0 0,-21 0 16,21 0-16,0 1 0,0-1 0,0 0 16,0 0-16,0 0 0,21 0 0,0 1 15,-21-1-15,22 0 16,-22 0-16,21-21 0,-21 21 0,0 0 15,0 1 1,-21-22 0,-1 0-1,1 0-15,0 0 16,0 0-16,0 0 0,-22 0 16,22 0-16</inkml:trace>
  <inkml:trace contextRef="#ctx0" brushRef="#br1" timeOffset="55404.01">9652 8996 0,'0'-21'16,"21"21"-16,21 0 16,-20-21-16,-1 21 0,21 0 15,22-22-15,-22 22 0,21-21 0,1 0 16,-1 21-16,22-21 0,-21 21 15,-1-21-15,-21 21 0,22 0 0,-22 0 16,1 0-16,-22 0 0,0 0 0,0 0 16,-21 21-16,0 0 15,-21-21-15,0 21 16,0-21-16,-22 21 0,22-21 0</inkml:trace>
  <inkml:trace contextRef="#ctx0" brushRef="#br1" timeOffset="55657.25">10245 8996 0,'0'21'16,"0"0"-16,0 0 15,0 1-15,0-1 16,0 21-16,0-21 0,0 22 0,0-22 16,0 21-16,0-21 0,-22 22 0,22-1 15,-21 0-15,21 1 0,0-22 16,-21 21-16,21 0 0,-21 1 0,21-22 15,-21 21-15,21-21 0,0 22 16,0-22-16,0 0 16,0 0-16,21-21 31,0-21-31,0 21 0,-21-21 0,21 0 16</inkml:trace>
  <inkml:trace contextRef="#ctx0" brushRef="#br1" timeOffset="55863.02">10562 9419 0,'0'0'0,"0"21"31,0 1-31,0-1 0,0 0 16,-21 0-16,21 0 0,-21 0 0,21 1 16,0-1-16,0 0 0,-21 0 15,21 0-15,-22 0 0,22 1 0,0-1 16,0-42 15,0-1-31,22 1 16,-1 0-16</inkml:trace>
  <inkml:trace contextRef="#ctx0" brushRef="#br1" timeOffset="56036.8">10626 9292 0,'0'0'16,"0"-21"-16,0 0 0,0 0 0,0 0 15,0 42 32,0 0-47,21-21 16,0 0-16,0 0 0,0 21 0,0-21 16,1 21-16</inkml:trace>
  <inkml:trace contextRef="#ctx0" brushRef="#br1" timeOffset="56691.58">10964 9419 0,'-42'85'32,"42"-64"-32,-21 0 0,21 0 0,-21 1 15,21-1-15,0 0 16,0 0-16,0 0 0,0 0 0,0 1 15,0-1-15,0 0 16,-22-21-16,22 21 0,0-42 47,0 0-47,0 0 16,0-1-16,0 1 0,0 0 0,22-21 15,-22 21-15,0-1 0,21-20 16,0 21-16,0 0 0,0 0 0,0-1 15,1 1-15,-1 0 0,0 0 16,21 21-16,-21 0 0,1 0 0,20 0 16,-21 0-16,0 0 0,22 0 0,-22 21 15,0 0-15,-21 0 0,21 1 0,-21-1 16,21 0-16,-21 0 0,0 21 16,0-20-16,0-1 0,0 0 15,0 0-15,0 21 0,0-20 16,0-1-16,-21 0 15,0-21 1,21-21 0,0 0-16,0-1 15,0 1-15,0 0 0,0-21 0,21 21 16,0-1-16,0-20 0,1 21 0,-1 0 16,-21-22-16,21 22 0,0 0 15,0 0-15,0 21 0,1 0 0,-1 0 16,0 0-16,0 0 0,0 0 0,0 0 15,1 21-15,-22 0 16,0 0-16,0 1 0,0-1 0,0 21 16,0-21-16,0 0 0,0 1 0,0 20 15,0-21-15,0 0 0,0 0 16,0 1-16,0-1 0,-22-21 0,22 21 16</inkml:trace>
  <inkml:trace contextRef="#ctx0" brushRef="#br1" timeOffset="57040.38">11832 9610 0,'21'0'0,"0"0"15,1 0-15,-1 0 16,0-21-16,0-1 15,0 22-15,-21-21 0,21 0 0,1 21 16,-1-21-16,0 0 0,21 0 16,-21-1-16,1 1 0,-22 0 15,21 21-15,-21-21 0,0 0 16,0 0-16,-21 21 16,-1 0-16,-20 0 0,21 0 0,0 21 15,-22-21-15,22 21 0,-21 0 16,21 0-16,0 0 0,-1 22 0,1-22 15,0 21-15,21-21 0,0 1 16,0 20-16,0-21 0,0 0 0,0 0 16,0 1-16,21-1 0,0 0 0,22-21 15,-22 21-15,0-21 0,21 0 16,-20 0-16,20 0 0,0 0 0,1 0 16,-1 0-16,0-21 0</inkml:trace>
  <inkml:trace contextRef="#ctx0" brushRef="#br1" timeOffset="58252.55">13208 9123 0,'0'0'0,"-64"-42"31,43 42-31,-21 0 0,21 21 0,0 0 16,-1 0-16,1 0 0,-21 22 15,21-22-15,0 21 0,-1-21 0,-20 22 16,21-1-16,0-21 0,0 21 16,-1 1-16,22-1 0,0 0 15,0 1-15,0-22 0,0 21 0,0-21 16,0 43-16,22-43 0,-1 0 16,0 0-16,0-21 0,21 0 15,-20 0-15,20 0 0,0 0 0,1 0 16,-1 0-16,0 0 0,1-21 0,-1 21 15,0-21-15,1 0 0,-1 0 16,0-22-16,-21 22 0,22-21 0,-22 0 16,0 20-16,0-20 0,-21 0 0,0-1 15,0 1-15,0-21 16,0 20-16,-21 1 0,0 0 0,0-1 16,-22 1-16,22 0 0,-21 20 15,0 1-15,-1 0 0,1 21 0,0 0 16,-1 0-16,-20 0 0,20 21 0,1 0 15,0 1-15,-1 20 0,1 0 16,21 1-16,0-1 0,21 0 0,0 1 16,0-1-16,0 0 0,0 1 0,21-1 15,0 0-15,0 1 0,22-22 16,-1 21-16,-21-21 0,21 0 0,1 1 16,-1-1-16,-21 0 0,22 0 0,-1-21 15,-21 0-15,21 0 0,-20 0 16,20 0-16,0 0 0,-21 0 0,22-21 15,-1 0-15,-21 0 0,22 21 16,-22-43-16,0 22 0,0 0 16,0 0-16,0-22 0,1 22 0,-22-21 15,0 21-15,0 0 0,0-1 0,0 1 16,0 0-16,0 42 31,0 0-31,0 1 0,0-1 16,0 21-16,-22-21 0,22 0 15,0 1-15,0 20 0,0-21 16,0 0-16,0 0 0,0 1 0,0-1 16,22 0-16,-1-21 15,0 0-15,0 0 16,0 0-16,0 0 0,1-21 16,-1 21-16,0-21 0,0-1 0,0 1 15,0 0-15,1 0 0,-1-21 16,-21 20-16,21-20 0,-21 21 0,21 0 15,-21-22-15,0 22 0,0 0 0,0 0 16,0 0-16,0 42 31,0 0-31,0 0 16,0 22-16,0-22 0,0 0 16,0 21-16,0-21 0,0 1 15,0 20-15,0-21 0,0 0 0,0 0 16,0 1-16,21-1 0,0 0 15,1-21-15,-1 0 0,21 0 16,-21 0-16,22 0 0,-22 0 0,21 0 16,0-21-16,-20 21 0,20-21 15,-21-1-15,21 1 0,-20-21 0,-1 21 16,21-22-16,-42 22 0,21-21 0,0 0 16,1-1-16,-1 1 0,-21 0 15,0-22-15,0 22 0,21-22 0,-21 22 16,21 0-16,-21-1 0,0 1 0,0 21 15,0 0-15,0-1 0,0 44 32,0-1-32,0 21 0,-21-21 15,0 22-15,21-1 0,-21 0 0,-1 1 16,22-1-16,-21 0 0,21 1 0,0-1 16,0 0-16,0 1 0,0-1 15,0-21-15,0 21 0,0-20 0,0-1 16,0 0-16,0 0 0,0 0 0,21-21 15,1 0 1,-1 0-16,0 0 0,0 0 16,0-21-16,0 21 0,-21-21 0,22 0 15</inkml:trace>
  <inkml:trace contextRef="#ctx0" brushRef="#br1" timeOffset="58451.65">14372 9313 0,'0'0'0,"-21"0"32,42 0-32,0 0 0,0 0 0,22 0 15,-22 0-15,21 0 0,1 0 16,-22 0-16,21 0 0,0-21 16,-20 21-16,-1 0 0,21-21 0,-21 21 15,0-21-15,1 21 0,-1 0 16,-21-21-16,21 21 0</inkml:trace>
  <inkml:trace contextRef="#ctx0" brushRef="#br1" timeOffset="59139.88">11853 10456 0,'0'0'0,"0"-21"16,21 0 0,1 21-16,-1 0 0,0-21 15,0 0-15,21 21 0,-20-21 16,-1-1-16,21 22 0,-21-21 16,0 0-16,22 21 0,-22-21 0,0 0 15,-21 0 1,-21 21-1,0 0-15,-22 0 0,22 0 0,-21 0 16,0 21-16,20-21 0,-20 21 0,0 0 16,21 0-16,-1 0 0,1 1 15,0 20-15,0-21 0,21 0 0,0 0 16,0 1-16,0-1 16,0 0-16,21-21 0,0 0 15,0 21-15,1-21 0,-1 0 0,0 0 16,0 0-16,0 0 0,0 0 15,1 0-15,-44 21 16,1-21 0,0 0-16,0 0 0,-21 21 15,20-21-15,-20 22 0,0-1 0,21-21 16,-22 21-16,22 0 0,0-21 0,0 21 16,0 0-16,21 1 0,0-1 15,0 0-15,0 0 16,21 0-1,0-21-15,21 0 16,-21 0-16,22 0 0,-1 0 0,0 0 16,1-21-16,-1 21 0,0-21 0,22 0 15,-22 0-15,22 21 0,-22-22 16</inkml:trace>
  <inkml:trace contextRef="#ctx0" brushRef="#br1" timeOffset="59331.49">12509 10456 0,'0'0'0,"0"-21"15,22 21 1,-22 21-16,0 1 16,21-1-16,0 0 15,0 0-15,-21 0 0,21-21 0,0 21 16,-21 1-16,22-1 0,-22 0 0,21 0 16,0-21-16,0 21 15,0-21 1,0-21-1</inkml:trace>
  <inkml:trace contextRef="#ctx0" brushRef="#br1" timeOffset="59527.6">12806 10435 0,'0'0'0,"0"-21"0,-21 21 16,-1 0-1,1 0-15,0 0 16,21 21-16,-21 0 0,0 1 0,0-1 15,-1 0-15,1 0 0,0 0 0,0 0 16,0 1-16,21-1 0,0 0 0,0 0 16,0 0-16,0 0 15,21-21 1,0 0-16,0 0 0,0 0 0</inkml:trace>
  <inkml:trace contextRef="#ctx0" brushRef="#br1" timeOffset="59856.02">13187 10329 0,'0'0'0,"0"22"16,0-1 0,0 0-16,0 21 15,0-21-15,0 1 0,0 20 0,0-21 16,0 21-16,0 1 0,0-22 0,0 21 15,0 1-15,0-22 0,0 21 16,0 0-16,0 1 0,0-22 0,0 21 16,-21 1-16,21-1 0,-22 0 15,22 22-15,-21-22 0,21 0 0,0 1 16,0-1-16,0 0 0,0 1 16,-21-1-16,21-21 0,0 22 0,0-22 15,0 0-15,0 0 0,0-42 31,0 0-31,0 0 16,0-22-16,21 1 0,-21 21 0</inkml:trace>
  <inkml:trace contextRef="#ctx0" brushRef="#br1" timeOffset="60134.86">13229 10499 0,'0'-43'0,"0"86"0,-21-107 16,21 43-16,0 0 0,0 0 15,0 0-15,0-1 0,0 1 0,21 21 16,0-21-16,22 0 0,-22 21 0,21 0 16,0-21-16,1 21 0,20 0 15,-20 0-15,-22 0 0,21 21 0,0-21 16,-20 21-16,-1 0 0,0 22 0,-21-22 16,0 0-16,0 21 0,0-21 15,0 1-15,-21-1 0,0 21 0,-1-21 16,-20-21-16,0 21 0,-1 1 0,1-1 15,0-21-15,-1 21 0,1-21 16,0 0-16,21 0 0,-22 0 16,22 0-16,0 0 0,21-21 15</inkml:trace>
  <inkml:trace contextRef="#ctx0" brushRef="#br1" timeOffset="61263.87">19875 5757 0,'0'0'0,"-21"0"0,21 22 0,21-22 47,1 0-47,-1 0 15,0 0-15,0 0 0,21 0 16,22 0-16,-1 0 0,22 0 15,0 0-15,21 0 0,21-22 16,-22 22-16,22 0 0,0-21 0,0 0 16,22 21-16,126 0 0,-148-21 15,0 21-15,0 0 0,-21 0 16,21 0-16,-22 0 0,-20 0 0,21 0 16,-21 0-16,-22 0 0,1 0 15,-1 0-15,-21 0 0,-20 0 0,-1 0 16,0 0-16,0 0 0,-21-21 31,0 0-15,-21-1-1,0 1-15,21 0 0,-21 0 16</inkml:trace>
  <inkml:trace contextRef="#ctx0" brushRef="#br1" timeOffset="61855.98">22077 3641 0,'21'-43'16,"0"22"0,-21 0-1,21 21-15,-21-21 0,21 0 16,-21 42 0,0 0-1,0 0-15,0 22 0,0-1 0,0 0 16,0 22-16,0-1 0,0 22 15,0 0-15,0 20 0,22-20 0,-22 21 16,0 0-16,0 0 16,0-22-16,0 22 0,0 0 0,0 0 15,0 0-15,0-22 0,0 1 0,0 0 16,0-22-16,0 22 0,0-22 16,0 1-16,0-22 0,0 22 0,0-43 15,0 21-15,0-21 0,0 0 16,0 1-16,0-44 15,0 1-15,0 0 0,0-21 16,0-1-16,0 22 0</inkml:trace>
  <inkml:trace contextRef="#ctx0" brushRef="#br1" timeOffset="62468.54">17208 2307 0,'0'0'15,"-42"0"-15,21 0 0,-21 0 0,20 0 0,1 0 16,-21 0-16,21 0 15,21-21-15,21 21 16,21 0 0,1 0-16,20 0 0,1 0 0,41 0 15,-20-21-15,21 21 0,0 0 16,21 0-16,-21 0 0,21 0 0,0-21 16,-22 21-16,1 0 0,-21 0 15,0 0-15,-22 0 0,-21 0 16,1 0-16,-22 0 0,-21-21 0,-21-1 15,-22 22 1</inkml:trace>
  <inkml:trace contextRef="#ctx0" brushRef="#br1" timeOffset="62952.01">17632 1884 0,'21'0'16,"-42"0"-16,0 0 16,-1 21-16,-20 0 0,21 0 0,-21 1 15,-1-1-15,-20 0 0,20 0 16,1 0-16,-21 0 0,20 1 0,1-1 15,0 0-15,-1-21 0,1 21 16,0 0-16,-1-21 0,22 0 0,0 21 16,0-21-16,0 0 0,-1 0 15,22-21 17,22 21-17,-1 0-15,0 0 16,0 21-16,0-21 15,0 22-15,22-1 0,-22 21 0,21-21 16,-21 22-16,22-22 0,-1 21 0,22 0 16,-22 1-16,0-1 0,22-21 15,-22 22-15,22-22 0,-22 0 0,21 0 16,-20 0-16,-1 0 16,0-21-16,-20 22 0,20-22 0,-21 0 15,0 0-15,0 0 16</inkml:trace>
  <inkml:trace contextRef="#ctx0" brushRef="#br1" timeOffset="64135.55">24299 3747 0,'0'0'0,"-21"0"0,0 0 16,0 0-1,0 0-15,-1 0 0,1 21 16,21 0-16,-21 0 0,0 0 0,0 0 15,21 1-15,-21 20 0,21-21 16,-22 21-16,1 1 0,21-1 0,0 0 16,0-20-16,0 20 0,0 0 0,0-21 15,0 22-15,0-22 16,0 0-16,0 0 0,0 0 0,21 1 0,1-22 16,-1 0-16,21 0 15,-21 0-15,0 0 0,1 0 16,-1-22-16,21 22 0,-21-21 0,0 0 15,22-21-15,-22 21 0,0-22 16,0 22-16,0-21 0,-21-1 0,0 1 16,0 0-16,0-1 0,0 1 0,0 0 15,0-1-15,0 1 0,-21 21 16,0 0-16,0 0 0,21-1 0,-21 22 16,0 0-16,-22 0 0,22 0 15,0 0-15,0 22 0,0-1 0,-22 0 16,22 0-16,0 0 0,0 0 15,21 1-15,0 20 0,-21-21 16,21 0-16,0 22 0,0-22 0,0 0 16,0 0-16,0 0 0,21-21 0,0 0 15,0 21-15,0-21 0</inkml:trace>
  <inkml:trace contextRef="#ctx0" brushRef="#br1" timeOffset="64339.06">24701 3979 0,'-42'0'15,"21"-21"1,42 21 31,0 0-47,0 0 15,1 0-15,-1-21 0</inkml:trace>
  <inkml:trace contextRef="#ctx0" brushRef="#br1" timeOffset="64568.43">25167 3789 0,'0'0'0,"21"0"15,-21-21 1,21 21-16,1 0 16,-1 0-16,0 0 0,0 0 15,0 0-15,0 0 0,1 0 16,-1 0-16,0 0 0,0 0 0,0 0 16,-42 0 15</inkml:trace>
  <inkml:trace contextRef="#ctx0" brushRef="#br1" timeOffset="65000.47">25146 3810 0,'0'0'16,"-42"64"0,20-43-16,1 0 15,0 0 1,21 0-16,0 0 15,21-21 17,0 0-32,1 0 15,-1 0-15,0-21 16,0 21-16,0 0 0,0 0 16,1 0-16,-1 0 0,0 0 0,0 21 15,0 1-15,0-22 16,1 21-16,-22 0 0,21 0 0,0-21 15,-21 21-15,0 0 0,0 1 0,0-1 16,0 0-16,0 0 0,0 0 16,-21 0-16,0 1 0,-1-1 15,1-21-15,0 21 0,-21-21 16,21 0-16,-22 0 0,22 0 16,-21 0-16,21 0 0,-22 0 0,22 0 15,0 0-15,0 0 0,0 0 16,-1 0-16,1 0 0,0-21 15,21 0-15,0-1 16,21 22-16,0-21 16,1 21-16,20-21 0,-21 21 0,21-21 15</inkml:trace>
  <inkml:trace contextRef="#ctx0" brushRef="#br1" timeOffset="65415.43">26120 3895 0,'0'0'0,"21"-21"16,-21-1-16,0 1 15,0 0 1,-21 21 0,-1 0-16,-20 0 0,21 0 0,0 0 15,0 21-15,-22-21 0,22 21 0,0-21 16,0 22-16,0-1 0,-1 0 15,22 0-15,0 0 0,0 0 16,22 1-16,-1-1 16,0-21-16,0 21 0,0 0 0,0-21 15,22 21-15,-22 0 0,0-21 16,0 22-16,0-1 16,-21 0-16,-21 0 15,0-21 1,0 0-16,-21 0 0,-1 0 15,22 0-15,-21 0 0,-1 0 0,22 0 16,-21 0-16,21 0 0,0 0 0,-1 0 16,1 0-16,0-21 15,21 0 1,21 21-16,0 0 0,1-21 16,20 21-16,-21-22 0</inkml:trace>
  <inkml:trace contextRef="#ctx0" brushRef="#br1" timeOffset="65871">26310 4085 0,'0'-21'15,"0"0"1,21 21-16,-21-21 0,21 21 16,-21-21-16,22 21 0,-1-22 0,-21 1 15,21 21-15,0-21 0,-21 0 0,0 0 16,21 21-1,-42 0 17,0 0-32,0 21 15,0 0-15,21 0 0,-22 0 0,22 22 16,-21-22-16,21 0 0,-21 0 16,21 0-16,0 1 0,0-1 0,0 0 15,0 0-15,21 0 0,0 0 16,1-21-16,-1 0 0,0 0 15,0 0-15,0 0 0,0 0 0,1 0 16,-1 0-16,0-21 0,21 0 16,-21 21-16,1-21 0,-1 0 15,0 0-15,21-1 0,-21-20 0,1 21 16,-1 0-16,21-22 0,-21 22 16,0 0-16,1 0 0,-22 0 0,21 0 15,0 21-15,-21 21 47</inkml:trace>
  <inkml:trace contextRef="#ctx0" brushRef="#br1" timeOffset="66136.72">26924 3874 0,'0'-22'31,"-21"22"-31,0 0 16,-1 0-16,22 22 0,-21-22 16,0 21-16,0 0 0,0 21 15,0-21-15,-1 1 0,1 20 0,0-21 16,0 0-16,21 22 0,0-22 16,0 0-16,0 0 0,0 0 0,0 0 15,0 1-15,21-22 0,0 0 16,0 0-16,1 0 0,20 0 15,-21 0-15,21 0 0,1 0 16,-1 0-16,0-22 0,1 1 0,-22 0 16,21 21-16,-21-21 0,22 0 15,-22-22-15,0 22 0,0 0 0</inkml:trace>
  <inkml:trace contextRef="#ctx0" brushRef="#br1" timeOffset="66855.97">19537 2646 0,'0'0'0,"21"-21"0,-21 0 0,21-1 16,-21 1-16,21 0 0,-21 0 0,21-21 15,-21 20-15,0 1 0,0 0 16,0 0-16,0 0 0,-21 42 31,0 0-31,0 21 0,0-20 16,21 41-16,-21-21 0,-1 22 15,1-22-15,21 22 0,-21-22 16,0 0-16,21 1 0,-21-1 0,21 0 16,0-20-16,0-1 0,0 0 15,0 0-15,0 0 0,21 0 16,0-21-16,0 0 0,0 0 15,1 0-15,-1-21 16,0 0-16,0 21 0,0-21 0</inkml:trace>
  <inkml:trace contextRef="#ctx0" brushRef="#br1" timeOffset="67195.95">19537 2519 0,'0'0'0,"0"-21"16,0-22-16,0 22 0,0 0 0,-21 0 15,21 0-15,0 0 0,0-1 16,21 1 0,0 0-16,0 21 0,21 0 15,1 0-15,-1 0 0,0 0 0,1 0 16,-1 0-16,0 0 0,1 21 16,-1 0-16,-21 1 0,0-1 0,1 0 15,-22 21-15,0-21 0,0 22 16,-22-22-16,1 21 0,-21 1 15,0-22-15,-22 0 0,22 21 0,-22-21 16,1 1-16,20-22 0,1 21 16,0 0-16,-1-21 0,22 0 0,0 0 15,0 0-15,42 0 32,0 0-32,22 0 0,-1 0 15,0 0-15,1-21 0,-1 21 16,21-21-16,-20 21 0,20-22 0</inkml:trace>
  <inkml:trace contextRef="#ctx0" brushRef="#br1" timeOffset="67571.55">20299 2646 0,'-21'21'16,"-1"0"-16,1 0 0,0 1 15,0-1-15,21 0 0,-21 0 0,0 0 16,-1 0-16,1 1 0,21-1 15,0 21-15,-21-21 0,21 0 0,0 1 16,0-1-16,0 0 16,0 0-16,21-21 0,0 0 15,1 0-15,20 0 0,-21 0 16,0 0-16,22 0 16,-22 0-16,21-21 0,-21 0 0,0 21 15,22-21-15,-22-1 0,-21 1 16,21 0-16,-21 0 0,0 0 0,0 0 15,0-1-15,0-20 0,0 21 0,0-21 16,-21 20-16,0 1 0,0 0 16,-1 0-16,1 0 0,0 21 0,0 0 15,0 0-15,0 21 16,-1 0-16,1 0 0,21 0 16,0 1-16,0-1 15,0 0-15,21 0 16,1-21-16,-1 0 0</inkml:trace>
  <inkml:trace contextRef="#ctx0" brushRef="#br1" timeOffset="67839.37">20891 2371 0,'0'0'0,"0"-21"0,0-1 31,-21 22-31,0 22 0,0-1 15,0 21-15,21 0 0,-43 1 16,22-1-16,0 22 0,0-22 0,0 21 16,21-20-16,-21-1 0,21 0 15,-22 1-15,22-1 0,0-21 16,0 0-16,0 22 0,0-22 0,0 0 16,22-21-1,-1 0-15,0 0 0,0 0 0,0 0 16,0 0-16,1-21 0,-1 0 15,0 0-15,0-1 0,21 1 0</inkml:trace>
  <inkml:trace contextRef="#ctx0" brushRef="#br1" timeOffset="68252.5">21124 2350 0,'0'0'0,"0"-22"0,-21 65 31,21-22-31,-21 21 0,0 1 0,0-1 15,-1 21-15,1-20 0,0-1 0,21 22 16,-21-22-16,0 0 0,21 1 16,-21-22-16,21 21 0,0-21 0,0 22 15,0-22-15,0 0 0,21 0 16,0-21-16,0 0 0,0 0 16,0 0-16,1 0 0,-1 0 15,0 0-15,0 0 16,0 0-16,22-21 0,-22 0 0,0 0 0,0-1 15,0 1-15,0 0 0,1 0 16,-1 0-16,0 0 0,-21-1 16,0 1-16,0 42 31,0 1-31,-21-1 0,21 0 0,0 0 16,0 0-16,-21 0 0,21 1 15,-22-22-15,22 21 0,0 0 0,0 0 16,22-42 31,-1 0-47,-21 0 15</inkml:trace>
  <inkml:trace contextRef="#ctx0" brushRef="#br1" timeOffset="68395.55">21399 2667 0,'0'-21'16,"0"42"-16,0-63 0,-21 42 15,0 0-15,0 0 16,21 21 0,0 0-1,21 0-15,0-21 16,22 0-16</inkml:trace>
  <inkml:trace contextRef="#ctx0" brushRef="#br1" timeOffset="69159.98">21865 2858 0,'0'0'16,"-21"0"-16,0 0 0,0 21 0,-1-21 0,1 21 16,0-21-16,0 21 0,21 0 0,-21 0 15,21 1-15,-21-22 16,21 21-16,0 0 0,0 0 31,0-42 0,21 21-15,0-21-16,-21 0 0,21-1 0,0 1 16,0 21-16,-21-21 0,22 0 15,-1 0-15,0 0 0,0-1 0,-21 1 16,21 21-16,0 0 0,-21 21 31,0 1-31,0-1 0,0 0 16,0 0-16,22 0 15,-22 0-15,0 1 0,21-1 16,-21 0-16,21-21 0,0 0 16,0 21-16,0-21 15,1 0-15,-1 0 0,21 0 0,-21 0 16,0 0-16,22 0 0,-22-21 15,21 21-15,-21-21 0,1 21 0,-1-21 16,0-1-16,0 1 0,0 0 0,-21 0 16,0 0-16,0 0 0,0-1 15,0-20-15,0 21 0,-21 21 0,0-21 16,21 0-16,-21 21 0,0 0 16,-1 0-16,1 0 0,-21 0 15,21 21-15,0 0 0,21 0 16,-22 0-16,22 0 0,0 1 15,0-1-15,0 0 0,0 0 0,0 21 16,0-20-16,0-1 0,0 21 16,22-21-16,-22 22 0,21-1 0,-21-21 15,0 21-15,0 1 0,0-1 0,0 0 16,0 22-16,0-22 0,0 1 16,0-1-16,-21 0 0,-1 1 0,-20-1 15,21-21-15,-21 21 0,20-20 16,-20 20-16,0-21 0,-1-21 0,1 21 15,0-21-15,-1 0 0,1 0 16,21 0-16,-21 0 0,20-21 16,1 21-16,0-21 0,0 0 0,21 0 15,21-106 1,0 84-16,0 1 0,22-22 16,-1 22-16</inkml:trace>
  <inkml:trace contextRef="#ctx0" brushRef="#br1" timeOffset="69392.03">22775 2434 0,'0'0'0,"-21"0"0,0 0 0,0 21 0,0 1 16,-1-1-16,1 0 0,0 0 15,21 21-15,-21 1 0,0-1 0,21-21 16,-21 22-16,21-1 0,-22 0 15,1-21-15,21 1 0,0 20 0,0-21 16,-21 0-16,21 0 16,0 1-16,21-22 15,0 0 1</inkml:trace>
  <inkml:trace contextRef="#ctx0" brushRef="#br1" timeOffset="69700.46">22648 2455 0,'0'0'16,"-21"-21"-16,21 0 0,0 0 0,0 0 15,0 0-15,0-1 16,0 1-16,21 21 16,0-21-16,1 21 0,-1 0 0,21 0 15,-21 0-15,22 0 0,-22 0 16,21 21-16,-21 0 0,22 1 0,-22-1 15,-21 21-15,0 0 0,0 1 16,0-1-16,0-21 0,0 22 16,-21-1-16,-1-21 0,-20 0 0,21 22 15,-21-22-15,-1-21 0,1 21 16,0 0-16,20-21 0,-20 0 0,21 21 16,0-21-16,42 0 31,21 0-31,-21-21 0</inkml:trace>
  <inkml:trace contextRef="#ctx0" brushRef="#br1" timeOffset="70051.99">22923 2815 0,'0'0'0,"-21"0"0,42 0 31,1 0-15,-1 0-16,0 0 16,0 0-16,21 0 0,-20-21 0,-1 0 15,0 21-15,0-21 0,-21 0 16,21 21-16,-21-22 16,-21 22-1,0 0 1,0 22-16,0-1 0,-1 0 0,1 0 15,0-21-15,21 21 0,-21 0 16,21 1-16,-21-1 0,21 0 16,0 0-16,0 0 15,21-21-15,0 0 16,0 0-16,0 0 0,1 0 16,-1 0-16,0 0 0,0 0 0,21 0 15,-20-21-15</inkml:trace>
  <inkml:trace contextRef="#ctx0" brushRef="#br1" timeOffset="70583.71">23283 2815 0,'0'0'0,"0"-21"0,0 0 16,0 0-16,0 0 0,0-1 15,0 1-15,0 0 16,0 0-16,21 21 16,1 0-16,-1-21 0,0 21 15,0 0-15,0 0 16,0 21-16,1-21 0,-22 21 0,21 0 15,-21 0-15,21 1 0,-21-1 16,0 0-16,0 0 0,0 0 16,0 0-16,0 1 0,0-1 15,0 0-15,-21-21 16,0 21-16,-1-21 0,1 0 16,0 0-1,21-21-15,0 0 16,0 0-1,0-1-15,0 1 0,21 0 16,0 0-16,1 0 0,-1 0 16,0-1-16,21 1 0,-21 0 15,22 0-15,-22 0 0,21 0 0,-21-1 16,22 22-16,-1 0 0,-21 0 16,22 0-16,-22 0 0,0 0 0,0 0 15,0 0-15,-21 22 0,21-1 16,-21 0-16,0 0 0,0 0 0,0 0 15,0 1-15,-21-1 0,0 0 16,0 0-16,21 0 0,0 0 0,-21-21 16,0 22-16,21-1 0,-22-21 0,22 21 15,0-42 48,22 0-63,-22-1 15,21 1-15</inkml:trace>
  <inkml:trace contextRef="#ctx0" brushRef="#br1" timeOffset="70739.56">23939 2455 0,'0'0'0,"0"-21"0,0 0 16,-21 21-1,21 21 16,0 0-31,21-21 16,1 22-16,-1-22 16</inkml:trace>
  <inkml:trace contextRef="#ctx0" brushRef="#br1" timeOffset="71087.48">24257 2519 0,'0'21'0,"0"0"16,0 0-16,0 1 16,-21-1-16,21 0 0,-21 0 0,-1 0 15,22 0-15,0 1 0,0-1 16,0 0-16,0 0 0,0 0 16,0 0-16,0 1 15,22-1-15,-1-21 16,0 0-16,0 0 0,0 0 15,0 0-15,1-21 16,-1 21-16,0-22 0,0 1 16,-21 0-16,21 0 0,-21 0 15,0 0-15,0-1 0,0 1 0,0 0 16,0 0-16,0 0 0,0 0 16,-21 21-16,21-22 0,-21 22 0,0 0 15,0 0-15,-1 0 16,22 22-1,0-1-15</inkml:trace>
  <inkml:trace contextRef="#ctx0" brushRef="#br1" timeOffset="71619.67">25019 2582 0,'0'0'0,"0"-21"0,0 0 15,0 0-15,-21 0 0,0 0 16,-1 21-16,1-22 0,0 22 0,-21 0 16,21 0-16,-1 0 15,-20 22-15,21-22 0,-21 21 0,-1 0 16,22 21-16,0-21 0,0 1 16,0-1-16,-1 21 0,1-21 0,21 0 15,0 1-15,0-1 0,0 0 16,0 0-16,0 0 0,0 0 15,21-21-15,1 0 0,-1 0 0,0 0 16,0 0-16,21 0 0,-20 0 16,-1 0-16,21 0 0,-21-21 0,0 0 15,22 21-15,-22-21 16,0-21-16,0 20 0,22 1 0,-22-21 0,0 0 16,0-1-16,0-20 0,0 20 15,1 1-15,-1 0 0,0-22 16,0 22-16,0 21 0,-21-22 15,0 1-15,0 21 0,0 0 16,0 42 0,0 0-16,-21 0 0,0 22 15,0-22-15,0 21 0,-1 0 0,1 22 16,0-22-16,21 1 0,0-1 16,-21 0-16,21 1 0,0-1 15,0-21-15,0 21 0,0-20 16,0-1-16,0 0 0,0 0 0,21 0 15,0-21 1,0 0-16,1 0 0,-1 0 16,0 0-16,0 0 0,0-21 0</inkml:trace>
  <inkml:trace contextRef="#ctx0" brushRef="#br1" timeOffset="71799.36">25823 2752 0,'0'0'0,"-21"0"16,0 0-1,0 0-15,21 21 16</inkml:trace>
  <inkml:trace contextRef="#ctx0" brushRef="#br1" timeOffset="-61755.93">9673 18055 0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21:24.0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4720 2519 0,'0'21'16,"-21"-21"-16,0 21 15,0-21-15,-1 0 0</inkml:trace>
  <inkml:trace contextRef="#ctx0" brushRef="#br0" timeOffset="1340.24">720 1207 0,'0'-22'0,"0"44"94,21-22-78,-21 21-16,21-21 0,0 0 15,0 0 1,0 0-16,1 0 0,-1 0 15,0-21-15,21 21 0,-21-22 16,1 1-16,20-21 0,0 21 16,-21-22-16,22 22 0,-22-21 15,0 21-15,21-22 0,-42 1 16,0 0-16,0 21 0,0-1 0,0-20 16,0 21-16,-21 0 0,0 21 15,0-21-15,0 21 0,-22 0 16,22 0-16,-21 0 0,21 21 0,-22 0 15,22 0-15,-21 21 0,0 1 16,-1-1-16,22 0 0,0 1 16,-21-1-16,42 0 0,0 1 15,0-1-15,0-21 0,0 22 0,0-22 16,0 0-16,21 0 0,0-21 16,0 21-16,21-21 0,-20 0 15,20 0-15,0 0 0,-21 0 16,22 0-16,-1 0 0,0-21 0,1 21 15,-1-21-15,-21 21 0,0-21 16,1 21-16,-44 0 16,1 0-16,-21 0 15,21 21-15,-22 0 0,1 0 16,0 0-16,-1 1 0,1-1 0,0 21 16,21-21-16,-22 0 0,22 1 15,0-1-15,0 21 0,21-21 16,0 0-16,0 1 0,0-1 15,0 21-15,0-21 0,21 0 16,0-21-16,-21 22 0,21-1 0,0-21 16,1 0-16,20 21 0,-21-21 15,0 0-15,0 0 0,1 0 16,-1-21-16,21 21 0,-21-21 0,22-1 16,-22 1-16,21 0 0,0 0 15,1-21-15,-1 20 0</inkml:trace>
  <inkml:trace contextRef="#ctx0" brushRef="#br0" timeOffset="1600.49">1736 1312 0,'0'0'0,"0"22"47,0-1-47,0 0 16,0 0-16,0 0 15,0 0-15,0 1 0,21-1 16,-21 0-16,0 0 0,21 0 16,-21 0-16,21 1 0,-21-1 15,0 0-15,21-21 16,-21 21-16,21-21 16,-21-21-1,0 0-15,22 0 16</inkml:trace>
  <inkml:trace contextRef="#ctx0" brushRef="#br0" timeOffset="1828.26">2053 1376 0,'0'0'0,"0"-21"32,-21 21-32,0 21 15,0-21-15,-1 21 0,-20 0 16,21 0-16,0 1 15,-22-22-15,22 21 0,0 0 0,-21 21 16,21-21-16,-1 1 0,1-1 16,0 0-16,21 0 0,0 0 15,21-21 1,0 0-16,1 0 16,-1-21-16,21 0 0,-21 21 0</inkml:trace>
  <inkml:trace contextRef="#ctx0" brushRef="#br0" timeOffset="2233.75">2434 1334 0,'0'0'0,"0"21"63,-21-21-63,21 21 0,-21 0 0,21 0 15,-21 0-15,21 1 0,0 20 16,-22 0-16,1 1 0,21-1 0,0 21 16,-21 1-16,0-1 15,0 22-15,0-21 0,-1 20 0,1-20 16,21 20-16,-21 1 0,0 21 16,0-21-16,-22 20 0,22-20 15,0 21-15,0-21 0,0-1 0,0 22 16,-1-21-16,1-1 0,0 1 15,0 0-15,0-22 0,0 1 0,-1-22 16,22 22-16,0-43 0,0 21 16,0-21-16,0 0 0,0-42 31,0-21-31,0 21 16,22-22-16,-22-20 0,21-1 15,0 1-15,0-22 0,0 22 0,0-43 16,1 21-16</inkml:trace>
  <inkml:trace contextRef="#ctx0" brushRef="#br0" timeOffset="2551.55">2286 1757 0,'0'-64'0,"0"128"0,0-170 16,0 64-16,0 21 0,0-22 16,21 22-16,0 0 0,-21 0 0,21 0 15,1-1-15,-1 1 0,0 0 16,0 21-16,21-21 0,-20 21 0,20 0 15,0 0-15,-21 0 0,22 0 16,-22 0-16,0 0 0,0 21 16,0 0-16,-21 0 0,0 1 15,0-1-15,-21 21 0,0-21 0,-21 22 16,-1-1-16,-20-21 0,21 21 16,-22-20-16,1 20 0,20-21 15,-20 0-15,20 0 0,22 1 0,-21-22 16,21 21-16,0-21 0,-1 0 15,44-21 17,-1-1-32,0 1 0,21 0 15,1-21-15,20-1 0</inkml:trace>
  <inkml:trace contextRef="#ctx0" brushRef="#br0" timeOffset="3020.54">3492 783 0,'0'0'0,"-42"0"31,21 0-31,0 21 0,0 1 0,-1-1 16,1 21-16,0 0 0,-21 22 0,21-22 15,-1 22-15,1-22 0,-21 22 16,21-22-16,21 21 0,-21-20 15,21 20-15,-22-20 0,22-1 16,0 0-16,0 1 0,0-1 0,0-21 16,0 21-16,0-20 0,22-1 15,-1 0-15,0-21 0,0 0 16,21 0-16,-20 0 0,20 0 0,-21 0 16,21-21-16,1 0 0,-22-1 15,21 1-15,1 0 0,-22-21 0,21 21 16,-21-22-16,0 22 0,1 0 15,-1 0-15,-21 0 0,0-1 0,-21 22 47,-1 22-47,22-1 0,-21 0 16,0 0-16,21 0 0,-21 0 16,21 1-16,0-1 0,-21 0 15,21 0-15,0 0 0,21-42 47,0 21-47,-21-21 16</inkml:trace>
  <inkml:trace contextRef="#ctx0" brushRef="#br0" timeOffset="3196.44">3852 1270 0,'-21'0'15,"0"0"17,42 0-1,0 0-15</inkml:trace>
  <inkml:trace contextRef="#ctx0" brushRef="#br0" timeOffset="4776.05">4466 1164 0,'0'0'0,"-42"-21"32,21 21-32,-1 0 0,1 0 15,0 21-15,0 0 0,0 1 16,0 20-16,-1-21 0,1 0 15,0 22-15,21-22 0,0 21 16,-21-21-16,21 0 0,0 1 0,0 20 16,0-21-16,0 0 0,21 0 15,0 1-15,0-22 0,1 21 16,20-21-16,0 0 0,1 0 16,-1 0-16,0 0 0,1 0 0,-1 0 15,21-21-15,-20-1 0,-1 1 16,0 0-16,1 0 0,-1 0 0,0 0 15,-20-22-15,20 22 0,-21-21 16,0 21-16,0-22 0,-21 22 0,0-21 16,22 21-16,-22-1 15,0 1-15,0 42 32,0 1-32,-22-1 0,1 0 15,0 0-15,21 21 0,0-20 16,0 20-16,0-21 0,0 0 0,0 22 15,0-22-15,0 0 0,0 0 16,0 0-16,21 0 0,22 1 0,-22-22 16,0 0-16,21 0 0,-21 0 15,22 0-15,-1 0 0,0 0 0,1-22 16,-1 22-16,-21-21 0,22 0 16,-1-21-16,0 21 0,-21-1 0,22-20 15,-22 0-15,21-22 0,-21 22 16,22-22-16,-22 1 0,0-22 15,0 22-15,0-1 0,1-20 0,-1 41 16,-21-20-16,0 20 0,0 1 16,0 0-16,0 21 0,0-1 0,0 1 15,-21 21 1,-1 0-16,1 21 0,0 1 0,21 20 16,-21 0-16,0 1 0,0-1 15,21 21-15,0 1 0,-22-1 0,22 1 16,-21-1-16,21 1 0,0-1 15,0-20-15,0-1 0,0 0 0,0-20 16,0 20-16,21-21 16,1 0-16,-1 0 0,0 1 0,0-1 15,21-21-15,-20 0 0,-1 0 16,21 0-16,-21 0 0,22 0 0,-22-21 16,0 21-16,21-22 0,-21-20 15,1 21-15,20-21 0,-21-1 0,0 1 16,0 0-16,1-22 0,20-21 15,-21 22-15,0-1 0,0-20 0,1 20 16,-1 1-16,-21-1 0,0 1 16,0 20-16,0 1 0,0 21 0,0-21 15,0 20-15,0 44 32,-21-1-32,-1 0 0,1 21 15,21 1-15,-21-1 0,0 21 0,0 1 16,21-1-16,0 1 0,-21 21 15,21-22-15,-22 1 0,22-1 0,0-21 16,0 22-16,0-22 0,0 1 16,0-1-16,0-21 0,22 0 0,-1 22 15,0-22-15,0-21 0,0 21 16,22-21-16,-1 21 0,0-21 0,1 0 16,-1 0-16,0-21 0,1 0 0,-22 0 15,21-1-15,0 1 0,1 0 16,-22 0-16,21-21 0,-21 20 15,1-20-15,-1 21 0,0-21 16,-21 20-16,0 1 0,0 0 16,-21 42-1,0 0-15,21 1 16,-22-1-16,1 0 0,21 21 16,0-21-16,0 1 0,0-1 0,0 0 15,0 0-15,0 0 0,0 0 16,0 1-16,21-1 0,1-21 15,-1 0-15,21 0 0,-21 0 0,22 0 16,-1 0-16,0 0 16,1 0-16,-22 0 0,21-21 0,0-1 15,-20 1-15,-1 0 0,21 0 16,-42 0-16,21 0 0,-21-1 0,21-20 16,-21 21-16,0 0 0,0 0 15,0-1-15,0 1 16,0 42 15,0 1-31,-21-1 0,21 0 16,0 0-16,-21 0 0,21 22 0,0-22 15,0 21-15,0 0 0,0 1 16,0-1-16,0 0 0,0 22 16,0-1-16,0 1 0,0-1 0,0 1 15,0 21-15,0-22 0,0 1 16,0 20-16,0-20 0,0 20 0,21 1 15,-21 0-15,21-22 0,-21 22 16,0 0-16,0-22 0,0 22 0,0-22 16,0 1-16,0-1 0,0 1 0,0-1 15,0-20-15,0 20 0,0-42 16,0 22-16,-21-22 0,0 0 0,0 0 16,0-21-16,0 0 15,21-21 1,-22 0-16,22 0 0,0-1 0,0-20 15,0 21-15,0-21 0,0 20 0,0-20 16,0 0-16,0-22 0,0 22 16,0-22-16,0 1 0</inkml:trace>
  <inkml:trace contextRef="#ctx0" brushRef="#br0" timeOffset="5039.89">5736 1185 0,'0'0'0,"21"-21"15,0 21-15,1-21 0,-1 21 16,21 0-16,-21-21 0,22 21 15,-1 0-15,0-21 0,-21 21 0,22 0 16,-22-21-16,21 21 0,-21-22 16,1 22-16,-1-21 0,-21 0 15</inkml:trace>
  <inkml:trace contextRef="#ctx0" brushRef="#br0" timeOffset="5232.79">5207 1037 0,'0'0'0,"-21"0"47,0 0-47,-1 0 16</inkml:trace>
  <inkml:trace contextRef="#ctx0" brushRef="#br0" timeOffset="6488.59">8213 804 0,'0'-21'0,"0"0"15,0 0-15,0 0 0,0 0 16,0-1 0,0 1-16,-22 0 15,1 21 1,21 21 0,0 0-16,0 1 0,-21 20 0,21-21 15,-21 43-15,21-22 0,0 0 16,-21 22-16,0-1 0,-1-20 0,1 20 15,0 1-15,0-22 0,0 21 16,0-20-16,-1-1 0,1 0 0,21-20 16,-21-1-16,21 0 0,-21 0 15,21 0-15,21-42 32,0 0-32,-21 0 15,21 0-15,1-1 0,-1-20 16,0 21-16,0-21 0,0-1 0,0 1 15,1 0-15,-1-22 0,0 43 0,0-21 16,0-1-16,0 22 0,-21 0 16,22 21-16,-1 0 0,-21 21 15,21 0-15,-21 22 16,21-22-16,-21 21 0,21-21 0,-21 22 16,0-1-16,0-21 0,21 21 15,-21-20-15,22 20 0,-1-21 0,0 0 16,0 0-16,0 1 15,0-1-15,1 0 0,20 0 0,0-21 16,-21 0-16,22 0 0,-1 0 16,0 0-16,1 0 0,20-21 0,-20 0 15,-1 0-15,-21-1 0,21 1 0,1 0 16,-22-21-16,0-1 0,0 1 16,0-21-16,-21-1 0,22 1 0,-22-1 15,0 1-15,0-22 0,-22 21 16,1 1-16,0 21 0,0-1 0,-21 1 15,20 0-15,1 20 0,-21 1 16,21 21-16,0 0 0,-1 0 0,-20 0 16,21 0-16,0 21 15,0 1-15,21-1 0,-22 0 0,1 21 16,21-21-16,-21 1 0,21 20 16,0 0-16,0-21 0,0 22 0,0-1 15,0 0-15,0-20 0,21 20 16,0-21-16,1 21 0,-1-20 0,21-1 15</inkml:trace>
  <inkml:trace contextRef="#ctx0" brushRef="#br0" timeOffset="7216.69">9737 1207 0,'0'0'0,"21"-22"0,0-62 16,-21 63-1,0-1-15,-21 1 0,0 21 0,-1-21 16,1 21-16,0 0 16,0 0-16,0 0 0,0 0 0,-1 21 15,1 0-15,-21 22 0,21-22 16,0 21-16,-22 1 0,22-22 0,0 21 16,-21 22-16,20-22 15,1-21-15,21 0 0,0 22 0,0-22 16,0 0-16,0 0 0,21 0 15,1-21-15,-1 0 16,0 0-16,0 0 0,0 0 0,22 0 16,-22-21-16,21 21 0,-21-21 15,22 0-15,-22 0 0,21-22 0,-21 22 16,22 0-16,-22-21 0,21-1 16,-21 1-16,0 0 0,1-1 0,-22 1 15,21 21-15,-21-22 0,0 22 16,0 0-16,21 0 0,-21 0 0,-21 42 31,0 0-31,-1 0 16,1 22-16,21-22 0,-21 21 0,0-21 15,21 22-15,0-22 0,0 21 16,0-21-16,0 22 0,0-22 0,0 0 16,0 0-16,21 0 0,0 0 15,0-21-15,1 22 0,20-22 0,-21 0 16,21 0-16,1 0 0,-22 0 15,21 0-15,1 0 0,-1 0 0,-21 0 16,21-22-16,-20 1 0,20 0 16,-21 0-16,0 0 0,0 0 0,1-22 15,-1 22-15,0 0 0,0-21 16,-21 20-16,0 1 0,0 0 16,21 21-16,-21 21 15,0 0-15,-21 1 16,21-1-16,0 0 0,0 0 15,0 0-15,0 0 0,0 1 0,0-1 16,0 0-16,0 0 0,0 0 16,0 0-16,21-21 15,0 0-15,1 0 16,-1 0-16,0-21 16,0 0-16,-21 0 15</inkml:trace>
  <inkml:trace contextRef="#ctx0" brushRef="#br0" timeOffset="7592.47">10477 614 0,'0'0'0,"-21"0"0,0 21 0,-21 0 15,42 22-15,-21-22 0,21 21 16,0-21-16,0 22 0,0-1 0,0-21 15,0 0-15,21 22 0,0-22 16,0 0-16,0-21 0,22 21 0,-22-21 16,0 0-16,0 0 0,21 0 15,-20 0-15,-1 0 0,0-21 16,0 0-16,0 0 0,0-1 0,1 1 16,-22-21-16,21 21 0,-21-22 15,0 22-15,0-21 0,0 21 0,0-22 16,-21 22-16,-1 0 0,1 0 15,0 0-15,0 21 0,0 0 0,0 0 16,-1 0-16,1 0 0,-21 21 16,21 0-16,0 0 0,-22 0 15,22 1-15,0 20 0,21-21 16,0 21-16,0 1 0,0-1 0,0-21 0,0 22 16,0-22-16,21 0 15,0 0-15,22 0 0,-22-21 0</inkml:trace>
  <inkml:trace contextRef="#ctx0" brushRef="#br0" timeOffset="7924.28">11515 572 0,'0'-43'16,"0"86"-16,0-107 0,0 22 0,0 21 15,0-1-15,-22 22 16,1 22-16,0-1 15,21 0-15,-21 21 0,0-21 16,0 22-16,-1 20 0,1-20 0,0 20 16,0-21-16,21 22 0,-21-1 15,0 1-15,-1-1 0,22-20 0,-21-1 16,21 0-16,0 1 0,0-1 16,0 0-16,0-20 0,0 20 0,0-21 15,0 0-15,21-21 0,1 21 16,-1 1-16,0-22 0,0 0 15,0 0-15,0 0 0,1 0 16,-1 0-16,-21-22 0,21 22 16,0-21-16,0 0 0,0 0 0,1 0 15,-1-22-15,0 22 0,0-21 16</inkml:trace>
  <inkml:trace contextRef="#ctx0" brushRef="#br0" timeOffset="8164.14">11155 847 0,'0'21'15,"21"-21"-15,0 0 0,0 0 16,22 21-16,-22-21 16,21 0-16,0 0 0,1 0 0,-22 0 15,21 0-15,1 0 0,-1 0 16,-21 0-16,21 0 0,1 0 0,-22 0 15,0 0-15,0 0 0,0 0 16,1 0-16</inkml:trace>
  <inkml:trace contextRef="#ctx0" brushRef="#br0" timeOffset="9516.36">13928 699 0,'0'0'16,"42"0"-16,-21 0 0,21 0 0,1 0 15,-1 0-15,0-22 0,1 1 16,-1 21-16,0-21 0,1 21 0,-22-21 16,0 0-16,21 0 0,-42-1 15,0 1-15,0 0 0,0-21 0,0 21 16,0-1-16,-21-20 0,0 21 15,-21-21-15,-1 20 0,-20 1 0,21 21 16,-22 0-16,1 0 0,-1 0 16,1 0-16,20 0 0,1 21 0,-22 1 15,43-1-15,-21 0 0,21 21 16,0 1-16,-1-22 0,22 21 0,0 0 16,0 1-16,0-1 0,0 0 15,22 1-15,-1-1 0,21 0 0,-21 1 16,22-1-16,-22 0 15,21 1-15,0-1 0,1 0 0,-1 1 16,-21-1-16,22 0 0,-22-20 0,0 20 16,-21-21-16,0 21 0,0-20 15,-21-1-15,0 0 0,-22-21 0,1 21 16,0-21-16,-1 0 0,-20 0 16,-1 0-16,22 0 0,-22 0 0,1-21 15,-1 0-15,22 0 0,0-1 0,-1 1 16,1 0-16,21-21 0,-21-1 15,42 1-15,-22 0 0,22-1 0,-21 1 16,21 0-16,0-1 0,0 1 16,0 21-16,21-21 0,-21 20 15,22 22-15,-1 0 0,0 0 16,0 0-16,0 0 0,0 22 0,1-1 16,20 21-16,-21-21 0,0 22 15,0-1-15,1 0 0,-22 1 0,0-1 16,21 0-16,0 1 0,-21-1 15,0 0-15,21-21 0,0 1 0,-21 20 16,21-21-16,1 0 0,-1 0 0,0-21 16,21 22-16,-21-22 15,1 0-15,-1 0 0,21 0 0,-21-22 16,22 22-16,-1-21 16,0 0-16,1 0 0,-1 0 0,0 0 15,1-22-15,-1 22 0,0 0 0,1-21 16,-22-1-16,0 22 0,0 0 15,0-21-15,-21 20 0,0 1 0,0 0 16,-21 42 15,21 0-31,-21 1 0,0-1 16,21 0-16,0 0 0,-21 0 0,21 0 16,-22 22-16,22-22 0,0 0 15,0 0-15,22-21 16,-1 21-16,0-21 0,0 0 15,0 0-15,0 0 0,1 0 16,20-21-16,-21 21 0,21-21 0,-20 0 16,-1 21-16,21-21 0,-21 0 15,0-1-15,1 1 0,-1-21 0,-21 21 16,21 0-16,-21-1 0,21 22 16,-21-21-16,0 0 0,0 42 46,0 0-46,0 22 16,0-22-16,0 0 0,0 21 0,-21 1 16,21-1-16,-21 0 0,21 1 15,-21-1-15,21 0 0,-22 22 16,22-1-16,0 22 0,0-21 0,0 20 16,-21 1-16,21 0 0,-21-1 15,21 22-15,0-21 0,-21-1 0,0 22 16,0-21-16,-1 84 0,-20-84 15,21-22-15,0 22 0,0-21 16,-22-1-16,-20 43 0</inkml:trace>
  <inkml:trace contextRef="#ctx0" brushRef="#br0" timeOffset="9671.79">14139 3344 0,'0'0'15,"-42"43"-15,-22-22 0,1 0 0,21 0 16,-22 0-16,1 1 0,-1-22 0,-21 0 16,22 0-16,-1-22 0,1 1 15,-1 0-15,1-21 0,21-1 0,-1-20 16,1 21-16,21-43 0,0 21 15,21-20-15,0 20 0,21-20 0,0-22 16,21 21-16,-21 0 0,22 1 0,-1-1 16,22 0-16,-22 1 0,21-1 15,-20 0-15,20 1 0,22-1 0</inkml:trace>
  <inkml:trace contextRef="#ctx0" brushRef="#br0" timeOffset="10184.46">15176 910 0,'0'0'0,"-21"0"32,0 0-32,0 21 0,0 1 0,0 20 15,21-21-15,-22 21 0,1 1 0,0-1 16,21-21-16,0 22 0,-21-1 15,21 0-15,-21-21 0,21 22 16,0-22-16,0 0 0,0 0 0,0 0 16,0 1-16,0-1 15,0-42 17,0-1-32,0 1 0,0-21 15,0 21-15,0 0 0,0-22 16,0 1-16,0 0 0,21-1 0,0 1 15,0 0-15,0-1 0,1 22 16,20 0-16,-21-21 0,21 20 0,1 22 16,-1 0-16,0 0 15,1 0-15,-1 0 0,0 0 0,-20 22 16,20-1-16,-21 21 0,21-21 0,-20 22 16,-22-22-16,0 21 0,21 0 15,-21 1-15,0-22 0,0 21 0,0-21 16,-21 1-16,-1-1 0,1 0 15,0 0-15,0 0 0,21 0 0,-21-21 16,21 22-16,21-22 31,-21-22-31,21 1 16,21 0-16</inkml:trace>
  <inkml:trace contextRef="#ctx0" brushRef="#br0" timeOffset="10436.12">16023 953 0,'0'0'0,"0"-22"0,0-41 32,-21 63-32,0 0 15,0 0-15,-1 21 16,1 0-16,0 0 0,0 22 0,0-22 16,0 21-16,-1 1 0,1-1 15,21 0-15,0-21 0,-21 22 0,21-1 16,0-21-16,0 0 0,0 22 15,0-22-15,0 0 0,21 0 16,0-21-16,1 21 0,-1-21 0,0 0 16,21 0-16,-21 0 0,22 0 15,-1 0-15,0 0 0,1-21 0,-1 0 16,0 0-16,1 0 0</inkml:trace>
  <inkml:trace contextRef="#ctx0" brushRef="#br0" timeOffset="11908.29">16552 529 0,'0'-42'0,"0"84"0,0-105 0,0 42 0,-21 42 31,21 0-31,-21 21 16,0-21-16,21 22 0,-21 20 0,-1-20 16,1 20-16,21 1 0,-21-1 15,21 1-15,-21-22 0,0 21 0,21-20 16,0-1-16,-21 0 0,-1 1 15,22-1-15,0-21 0,0 0 0,-21 1 16,21-1-16,-21-21 16,21-21-1,0-1-15,0 1 16,0-21-16,21 21 0,0-22 16,1 1-16,-1 0 0,0-1 0,21 1 15,-21 0-15,1-1 0,20 1 16,-21 21-16,0-21 0,0 42 15,1 0-15,-1 0 0,0 0 16,0 21-16,0 0 0,-21 0 0,0 21 16,0 1-16,0-22 0,0 21 15,0 1-15,0-1 0,0 0 0,0 1 16,0-22-16,0 21 0,0-21 16,0 0-16,0 1 0,0-1 0,0 0 15,21 0-15,22-21 0,-22 0 0,0 0 16,0 0-16,22 0 0,-22 0 15,21 0-15,0 0 0,1 0 0,-1-21 16,0 0-16,-20 0 16,20-1-16,0-20 0,1 21 0,-22-21 15,21-1-15,-21 1 0,0 0 16,1-1-16,-22 1 0,0 0 0,0 20 16,-22 1-16,1 0 0,0 21 15,0 0-15,0 0 0,-22 0 0,22 0 16,0 21-16,21 0 15,-21 1-15,21 20 0,0-21 0,0 0 16,0 22-16,0-22 0,21 0 16,-21 21-16,21-21 0,0 1 0,-21-1 15,0 0-15,22 0 0,-22 0 16,21 0-16,-21 1 0,0-1 16,21-21-16,0 0 15,-21 21-15,21-21 16,0 0-16,1 0 0,-1 0 0,0 0 15,21-21-15,-21 21 0,22-21 16,-22-1-16,21 1 0,1 0 0,-1 0 16,0 0-16,-21-22 0,22 1 15,-22 21-15,0-21 0,21 20 0,-42 1 16,0 0-16,22 21 0,-22-21 16,-22 42-1,1 0-15,0 0 16,0 1-16,0 20 0,0-21 0,-1 21 15,1-20-15,21-1 0,0 21 16,-21-21-16,21 0 0,0 1 16,0-1-16,0 0 0,0 0 15,21-21-15,-21 21 16,21-21-16,1 0 0,-1 0 0,0 0 16,0 0-16,0 0 0,0 0 15,-21-21-15,22 0 0,-1 0 0,-21 0 16,0-1-16,21 1 0,-21-21 0,21 21 15,-21-22-15,0 1 16,0 21-16,0-21 0,0 20 0,-21-20 0,0 21 16,0 0-1,-1 0-15,1 21 0,0 0 16,42-22 15,0 22-31,1 0 16,-1 0-16,0 0 0,0-21 0,21 21 15,-20 0-15,-1 0 0,21 0 16,-21 0-16,0 0 0,1 0 0,20 21 16,-21 1-16,0-1 0,-21 0 15,21 0-15,-21 21 0,0-20 0,0-1 16,0 21-16,0-21 16,0 0-16,0 22 0,-21-22 0,21 0 15,-21 0-15,21 0 0,-21 1 16,0-1-16,21 0 0,-21-21 15,21 21-15,0-42 47,0 0-47,0 0 16,0-1-16,21 1 0,-21 0 0,21-21 16,0 21-16,0-22 0,0 1 15,22 21-15,-22-22 0,0 22 0,21-21 16,-20 42-16,-1-21 15,0 21-15,0 0 0,0 0 0,0 0 16,-21 21-16,22 0 16,-22 21-16,0-20 0,0-1 0,0 21 15,0-21-15,0 22 0,0-22 16,0 0-16,0 21 0,0-21 0,0 1 16,-22-1-16,1 0 15,0-21-15,21 21 0,-21-21 16,0 0-16,0 0 15,21-21 1,0 0-16,0 0 16,21-1-16,0 1 15</inkml:trace>
  <inkml:trace contextRef="#ctx0" brushRef="#br0" timeOffset="12124.15">18817 1016 0,'0'42'31,"0"-20"-31,0-1 0,0 0 0,0 21 16,0-21-16,-21 22 0,0-22 15,21 0-15,0 0 16,0 0-16,0 1 0,0-1 16,-21-21-1,21-21 16,0-1-31</inkml:trace>
  <inkml:trace contextRef="#ctx0" brushRef="#br0" timeOffset="12311.93">19008 889 0,'-64'-63'31,"64"84"47</inkml:trace>
  <inkml:trace contextRef="#ctx0" brushRef="#br0" timeOffset="12924.72">19113 1058 0,'0'-21'31,"22"0"-15,-1 21-16,0-21 16,0 21-16,0 0 15,0 0-15,1 0 0,-1 0 16,0 0-16,-21 21 0,0 0 0,21 0 15,-21 1-15,0-1 0,0 0 16,0 0-16,0 0 0,-21 22 0,21-22 16,-21 0-16,0 21 0,-22-21 15,22 1-15,0-1 0,-21 0 16,20 0-16,1 0 0,0 0 0,0-21 16,0 22-16,0-22 0,-1 0 15,1 0-15,42 0 31,1 0-15,-1 0-16,0 0 0,0 0 0,0 0 16,0 0-16,1 0 0,-1 0 15,0 0-15,0 21 0,0-21 0,0 21 16,22 0-16,-22 0 0,0 0 16,0 1-16,0 20 0,1 0 0,-1-21 15,0 22-15,-21-1 0,0 0 16,0 1-16,0-1 0,0 0 15,0 1-15,0-1 0,-21 0 0,0 1 16,-22-1-16,22 0 0,-21 1 0,21-1 16,-22 0-16,1-20 0,0 20 15,-22-21-15,22 0 0,-22 0 0,22 1 16,-22-22-16,22 0 0,-21 0 16,20 0-16,-20 0 0,20 0 0,1-22 15,21 1-15,-21 0 0,20 0 0,1 0 16,0 0-16,0-1 0,21 1 15,0-21-15,0 0 0,0 20 0,0-20 16,21 0-16,0-22 0,22 22 16,-1-22-16,0 1 0,1-1 15,20-20-15,-21 20 0,22 1 0,-1-22 16</inkml:trace>
  <inkml:trace contextRef="#ctx0" brushRef="#br0" timeOffset="13532.32">19473 1122 0,'21'0'47,"1"0"-31,-1-21-16,21 21 0,-21-21 15,0-1-15,1 1 0,-1 21 0,0-21 16,0 0-16,0 0 0,0 0 15,-21-1-15,0 1 0,0 0 16,-21 21 15,0 21-31,0 0 0,-21 22 0,20-22 16,1 21-16,0-21 0,0 22 16,0-1-16,0-21 0,21 22 0,0-22 15,0 0-15,0 0 0,0 0 16,0 0-16,21 1 0,0-22 15,0 0-15,0 21 0,22-21 0,-22 0 16,21 0-16,0 0 0,-20 0 16,20-21-16,0-1 0,1 22 0,-1-42 15,0 21-15,1 0 0,-1-22 16,0 1-16,1 0 0,-22 21 0,0-22 16,0 1-16,0 21 0,-21-22 15,0 22-15,0 0 0,0-21 16,-21 42-1,0 0-15,0 21 0,0 0 16,21 0-16,0 0 0,0 1 16,0 20-16,0-21 0,0 0 15,0 22-15,0-22 0,0 21 16,0-21-16,0 0 0,21 1 0,-21-1 16,0 0-16,0 0 0,0 0 15,0 0-15,-21-21 31,-1 0-31,1 0 0,0 0 16,0 0-16,0 0 0,0-21 16,-1 0-16,1 21 0,0-21 0</inkml:trace>
  <inkml:trace contextRef="#ctx0" brushRef="#br0" timeOffset="14819.89">21971 995 0,'0'0'0,"21"-21"0,-21 0 0,21 21 16,0-22-16,-21 1 0,22 0 0,-22 0 15,0 0-15,0-22 0,0 22 16,0 0-16,0 0 0,0 0 0,0-22 15,0 22-15,-22 0 0,1 0 16,0 0-16,0 0 0,0-1 0,0 22 16,-1 0-16,1 0 0,0 0 15,0 22-15,-21-1 0,20 0 0,-20 21 16,21 1-16,-21-1 0,20 0 16,-20 22-16,21-1 0,0 1 15,0-22-15,-1 22 0,22-22 0,0 0 16,0 1-16,0-22 0,0 21 15,0-21-15,22 0 0,-1-21 0,0 0 16,21 0-16,-21 0 0,22 0 16,-1 0-16,0-21 0,1 21 0,-1-21 15,0-21-15,1 21 0,-1-1 16,-21-20-16,0 0 0,22-1 0,-22 1 16,0 0-16,0-1 0,-21 1 15,0 0-15,21-1 0,-21 22 0,0 0 16,0 0-16,22 21 0,-22 21 31,0 0-31,-22 0 16,1 22-16,0-22 0,21 21 0,0 1 15,-21-1-15,21 0 0,0-21 16,0 22-16,0-22 0,0 21 0,0-21 16,21 1-16,0-1 0,0-21 15,1 0-15,-1 0 0,21 0 0,-21 0 16,22 0-16,-22 0 0,21-21 15,-21 21-15,22-22 0,-1-20 16,0 21-16,-21 0 0,22-22 0,-22 1 16,21-21-16,-21 20 0,1 1 0,-1-22 15,0 22-15,0 0 0,0-1 16,-21 1-16,21 0 0,-21 21 16,0-22-16,0 22 0,-21 42 31,0 22-31,0-22 0,0 21 15,0 0-15,-1 1 0,1-1 16,0 22-16,21-22 0,0 21 0,-21-20 16,21-1-16,0 0 0,0-20 15,0 20-15,0-21 0,21 0 0,0 0 16,0 1-16,22-22 16,-22 0-16,0 0 0,21 0 0,1 0 15,-1 0-15,-21 0 0,22-22 16,-1 1-16,0 0 0,-21-21 0,22-1 15,-22 1-15,0 0 0,0-1 16,0-20-16,1 21 0,-1-1 0,0-20 16,-21 20-16,0 1 0,0 0 15,0 21-15,0-1 0,21 1 0,-21 42 32,-21 1-32,21-1 0,-21 21 15,0 0-15,21 1 16,-22-1-16,22 22 0,0-22 0,0 0 15,0 1-15,0-1 0,0 0 16,0-21-16,0 22 0,0-22 0,0 0 16,22 0-16,-22 0 0,21 1 15,0-22-15,0 0 0,0 0 16,22 0-16,-22 0 0,21 0 16,0-22-16</inkml:trace>
  <inkml:trace contextRef="#ctx0" brushRef="#br0" timeOffset="15881.12">24596 1185 0,'0'0'16,"-43"0"-16,43 22 0,0-44 31,21 1-31,1 21 15,-1-21-15,0 0 0,21-21 16,-21 20-16,22-20 0,-22 21 0,21-21 16,1-22-16,-22 22 0,21-1 15,-21-20-15,0-1 0,1 22 16,-1-21-16,-21-1 0,0 22 16,0-1-16,0 1 0,0 0 0,0 21 15,0-1-15,-21 44 16,-1-1-16,1 21 15,0 0-15,0 1 0,0-1 16,-22 22-16,22-22 0,21 21 0,-21 1 16,21-1-16,0-20 0,0 20 15,0-20-15,0 20 0,0-21 0,21-20 16,0 20-16,1-21 0,-1 0 16,0 0-16,21 1 0,-21-22 0,22 0 15,-1 0-15,0 0 0,-20 0 0,20 0 16,0-22-16,1 1 15,-22 0-15,21-21 0,0 21 0,-20-43 16,20 22-16,-21-1 0,21-20 16,-20-1-16,20 22 0,-21-21 0,0-1 15,0 22-15,1-22 0,-22 22 16,21 0-16,-21 20 0,0 1 0,0 0 16,0 42-1,-21 0-15,-1 1 0,1 20 0,0 0 16,0 1-16,0-1 0,0 21 15,21 1-15,-22-22 0,1 22 0,21-22 16,-21 22-16,21-22 0,0 0 16,-21-21-16,21 22 0,0-22 0,-21 0 15,21 0-15,0 0 16,0 1-16,0-44 31,21 1-31,0 0 16,-21 0-16,21-21 0,0 20 15,1-20-15,-1 21 0,0-21 0,21-1 16,-21 1-16,1 21 0,-1 0 16,0-1-16,0 44 15,-21-1-15,0 0 16,0 0-16,0 21 0,0 1 16,0-22-16,0 21 0,0-21 0,0 22 15,0-22-15,21 0 0,0 0 16,1 0-16,-22 1 0,21-1 0,21-21 15,-21 21-15,0-21 0,22 0 16,-1 0-16,0 0 0,1 0 0,-1 0 16,0 0-16,1-21 0,-22 21 15,21-21-15,1-1 0,-1 1 0,0-21 16,-21 21-16,22-22 0,-22 1 16,0 0-16,0-1 0,-21 1 0,0 21 15,0 0-15,0 0 16,0-1-16,-21 22 15,0 22-15,0-1 0,0 21 16,-22-21-16,22 22 0,0-1 0,21-21 16,0 21-16,-21 1 0,21-22 15,0 0-15,0 0 0,0 0 0,0 1 16,0-1-16,21 0 0,0-21 0,0 0 16,-21 21-16,21-21 0,1 0 15,-1 0-15,0 0 0,0 0 0,0-21 16,0 21-16,1-21 0,-1 0 15,0-1-15,-21 1 0,0 0 16,0-21-16</inkml:trace>
  <inkml:trace contextRef="#ctx0" brushRef="#br0" timeOffset="16120.72">24723 741 0,'-64'0'0,"128"0"0,-149 0 0,43 0 0,20 21 16,22 0-1,22-21 1,-1 0-16,0 0 0,21 0 16,1 0-16,-1 0 0,0 0 0,1 0 15,-1 0-15,0-21 0,-21 21 16,22-21-16,-22 21 0,0-21 0,0 21 15,-21-21-15,21-1 0</inkml:trace>
  <inkml:trace contextRef="#ctx0" brushRef="#br0" timeOffset="17144.77">27876 762 0,'0'-21'32,"0"0"-32,-21 21 31,0 0-31,0 21 0,0 0 15,21 0-15,-21 0 0,-1 1 16,22 20-16,0-21 0,-21 21 0,21-20 16,-21-1-16,21 21 0,0-21 15,-21 0-15,21 1 0,0-1 16,0-42 15,0-1-15,0 1-16,0 0 0,0-21 15,0 21-15,0-22 0,0 22 0,0-21 16,0 21-16,0-22 0,21 22 16,0-21-16,0 21 0,-21-1 0,22 1 15,-1 0-15,0 0 0,0 21 16,0 0-16,0 21 16,22 21-16,-22-20 0,21 20 15,-21 0-15,1 1 0,20 20 0,-21-21 16,0 1-16,0-1 0,-21 0 15,0-20-15,22 20 0,-22-21 0,21 0 16,-21 0-16,0 1 16,21-22-16,0 0 0,0 0 15,0 0-15,1-22 16,-1 1-16,0 0 0,0 0 0,0-21 16,0 20-16,1-20 0,-1 0 15,0-1-15,0-20 0,21 21 0,-20-1 16,-1 1-16,0 0 0,0-1 15,0 22-15,0-21 0,1 42 16,-22 21 0,0 21-16,21-21 0,-21 22 15,0-1-15,0 0 16,0 1-16,0-1 0,0-21 0,0 22 16,0-1-16,-21-21 0,21 21 15,0-20-15,0-1 0,0 0 0,0 0 16,0 0-16,21-21 15,-21 21-15,21-21 0,0 0 0,0 0 16,0 0-16,1 0 0,-1-21 16</inkml:trace>
  <inkml:trace contextRef="#ctx0" brushRef="#br0" timeOffset="17492.72">29104 953 0,'0'-22'15,"21"22"1,0-21 0,1 21-16,-1-21 0,21 21 15,-21-21-15,0 21 0,22-21 16,-22 0-16,0 21 0,21-22 0,-20 1 16,-1 0-16,0 0 0,-21 0 15,0 0-15,0-1 0,0 1 0,0 0 16,0 0-16,0 0 0,-21 21 15,0 0-15,-1 0 0,-20 0 16,21 0-16,0 21 0,-22 0 16,1 0-16,0 22 0,21-1 15,-22 0-15,22 1 0,0-22 16,21 21-16,0 0 0,0 1 0,0-22 16,0 0-16,21 0 0,21 0 15,-20 1-15,20-1 0,-21-21 0,21 0 16,1 0-16,-1 0 0,0 0 15,1 0-15</inkml:trace>
  <inkml:trace contextRef="#ctx0" brushRef="#br0" timeOffset="17760.73">30162 508 0,'0'0'0,"0"-63"0,0 20 15,0 1-15,0 21 0,0 0 0,0-1 16,0 1-16,-21 42 15,0 1-15,0 20 0,0 0 16,0 1-16,-22-1 0,22 0 16,0 22-16,0-22 0,0 22 0,21-1 15,-22-21-15,22 1 0,-21 20 16,21-20-16,0-22 0,0 21 0,0 0 16,0-20-16,-21-1 0,21 0 15,0 0-15,21-21 16,0 0-16,1 0 15,-1-21-15,21 0 0,-21 0 16,22-1-16</inkml:trace>
  <inkml:trace contextRef="#ctx0" brushRef="#br0" timeOffset="18532.45">30459 487 0,'0'0'0,"21"-64"0,0 22 16,-21 21-16,0-21 0,0 20 15,0 44 1,-21-1-16,0 0 0,0 21 15,-1 1-15,1-1 0,0 0 16,-21 22-16,21-22 0,21 22 0,-22-22 16,1 21-16,0-20 15,21-1-15,0 0 0,0 1 0,0-22 16,0 21-16,0-21 0,0 1 16,0-1-16,0 0 0,21-21 31,0 0-31,1-21 0,-22 0 0,21 21 15,0-43-15,0 22 0,0 0 16,0-21-16,22-1 0,-22 1 0,0 0 16,0-1-16,0 22 15,1 0-15,-1 0 0,-21 0 0,0 42 16,0 21 0,0-21-16,0 22 0,0-22 15,0 21-15,0 0 0,0-20 16,0 20-16,0-21 0,0 0 15,0 0-15,21 1 0,-21-1 0,21 0 16,0 0-16,0-21 0,1 0 16,-1 0-16,0 0 0,0 0 15,0 0-15,0 0 0,1-21 16,20 0-16,-21 0 0,0-1 0,0 1 16,1-21-16,-1 0 0,0-1 15,0 1-15,0 0 0,-21 20 0,21-20 16,-21 21-16,22 0 0,-22 0 15,0 42 1,0 0-16,-22 21 0,1-21 16,0 22-16,0-1 0,21 0 0,0-20 15,0 20-15,0 0 0,0-21 16,0 1-16,0-1 0,21 0 0,0 0 16,22 0-16,-1 0 0,-21-21 15,21 0-15,1 0 0,-1 0 0,0 0 16,1 0-16,-1 0 0,0-21 15,-20 0-15,-1 0 0,21 0 16,-21-22-16,-21 1 0,0 0 0,0-1 16,0-20-16,0 21 15,0-1-15,-21 1 0,0 21 0,0 0 16,0-1-16,-22 1 0,1 21 16,21 0-16,-22 0 0,-20 0 0,21 21 15,-1 1-15,1-1 0,0 21 16,20-21-16,-20 22 0,21-1 0,21 0 15,0-21-15,0 22 0,0-22 16,0 21-16,0-21 0,42 1 0,-21-1 16,22-21-16,-1 21 0</inkml:trace>
  <inkml:trace contextRef="#ctx0" brushRef="#br0" timeOffset="19360.41">32194 974 0,'0'0'0,"43"-191"31,-43 149-31,0 21 0,0-22 16,0 22-16,-21 0 0,-1 21 15,1 0-15,-21 0 0,21 21 16,-22 0-16,1 1 0,0 20 0,-1 0 16,22 1-16,-21-1 0,21 0 15,0 1-15,-1-1 0,22 0 16,0 1-16,0-22 0,0 21 0,0-21 15,0 0-15,22 1 16,-1-1-16,0-21 0,0 0 0,0 21 16,0-21-16,1 0 0,20 0 15,-21 0-15,0-21 0,0 0 0,1-1 16,20 1-16,-21-21 0,0 0 16,22-22-16,-22 22 0,21-22 0,-21 1 15,22-22-15,-1 22 0,-21-1 16,21 1-16,-20-1 0,-1 1 15,0-1-15,0 22 0,0-1 16,-21 22-16,0-21 0,-21 42 31,0 42-31,-21-21 0,20 22 16,-20-1-16,21 22 0,-21-22 16,20 21-16,1 1 0,0-1 0,0 1 15,0-1-15,0-20 0,21 20 16,-22 1-16,22-22 0,0 0 15,0 1-15,0-22 0,0 21 0,22-21 16,-1 1-16,0-22 0,0 21 16,0-21-16,22 0 0,-22 0 0,21 0 15,-21 0-15,22 0 0,-1-21 16,0-1-16,-21 1 0,22 0 16,-1-21-16,0-1 0,-20 1 15,20-21-15,-21 20 0,0 1 16,0 0-16,1-1 0,-1 1 0,-21 21 15,0 0-15,0-1 0,-21 22 32,-22 0-32,22 0 0,0 43 0,0-22 15,0 0-15,21 21 0,0-20 16,0 20-16,0 0 0,0 1 16,0-22-16,0 21 0,21-21 0,0 22 15,0-22-15,0 0 16,0 0-16,1 21 0,-1-20 15,-21-1-15,0 0 0,0 0 16,0 0 0,-21-21-16,-1 0 0,1 0 15,0 0-15,0 0 0,0 0 16,0 0-16,-1 0 0,1 0 0,0 0 16,0 0-16,-21 0 0,20 0 15,1-21-15,-21 0 0,21 0 16,-22 0-16,1-1 0,0 1 0</inkml:trace>
  <inkml:trace contextRef="#ctx0" brushRef="#br0" timeOffset="19640.57">29951 614 0,'0'0'0,"-64"0"0,-84-21 31,148 0-31,21 21 16,0 0-16,1 0 0,20 0 15,21 0-15,-20 0 0,20 0 0,1 0 16,20-22-16,-20 22 0,-1 0 16,-20 0-16,20 0 0,-20 0 15,-22 0-15,21 0 0,-21 0 16,0 0-16,-42 0 31,0 0-31,-21 0 0</inkml:trace>
  <inkml:trace contextRef="#ctx0" brushRef="#br0" timeOffset="20720.75">444 3535 0,'0'0'0,"0"-21"15,0-43 1,0 43-16,0 42 31,0 0-15,22 22-16,-22-22 0,0 0 15,0 21-15,0-20 0,0-1 16,0 21-16,0-21 0,-22 0 0,22 1 16,0-1-16,0 0 0,-21-21 15,21 21-15,-21-21 16,21-21 15,0 0-31,0 0 0</inkml:trace>
  <inkml:trace contextRef="#ctx0" brushRef="#br0" timeOffset="20903.93">402 3133 0,'0'0'16,"0"21"15,0 0-16,0 0-15,0 0 16,0 1 0,21-1-16,0-21 0</inkml:trace>
  <inkml:trace contextRef="#ctx0" brushRef="#br0" timeOffset="24214.79">847 3493 0,'0'42'0,"0"-84"0,0 105 16,0-42-16,0 0 0,0 22 15,0-22-15,0 0 0,0 0 16,-22 0-16,22 1 0,0-1 16,-21 0-16,21 0 0,0 0 31,0-42 0,0 0-31,0 0 0,0 0 16,0-1-16,0-20 0,21 21 15,1 0-15,-1-22 0,-21 22 16,21-21-16,0 21 0,0 0 0,0-1 16,-21 1-16,22 21 0,-1 0 15,0 0-15,-21 21 0,21 1 16,0-1-16,0 0 0,1 21 15,-22-21-15,21 22 0,0-22 16,0 21-16,21 1 16,-42-1-16,22-21 0,-1 0 0,0 0 15,0 1-15,0-22 0,0 0 16,1 0 0,-1 0-16,0 0 0,0-22 15,-21 1-15,21 0 0,0 0 16,1 0-16,-1-22 0,0 22 15,0-21-15,0 0 0,0-1 16,1 1-16,20 0 0,-21-1 0,0 1 16,0 21-16,1 0 0,-22-1 15,21 1-15,0 21 0,0 0 16,0 21-16,-21 1 16,21-1-16,-21 0 15,0 0-15,0 0 0,0 0 0,0 1 16,0-1-16,0 0 15,22-21 1,-22-21 15,0 0-31,0-1 16,0 1-16,0 0 16,0 0-16,-22 0 0,22 0 15,-21-1-15,0 22 0,0 0 16,0 0-16,0 0 0,-1 0 15,1 0-15,0 22 0,0-1 16,0 0-16,21 0 0,-21 21 0,-1-20 16,1 20-16,21 0 0,0-21 15,0 22-15,0-1 0,0-21 16,0 22-16,0-22 0,0 21 0,21-21 16,1 0-16,-1 1 0,21-1 15,-21-21-15,0 21 0,22-21 16,-1 0-16,-21 0 0,22 0 15,-1 0-15,0-21 0,1 0 0,-1 21 16,0-22-16,1 1 0,-1-21 16,0 21-16,1-22 0,-1 1 0,0 0 15,1-22-15,-22 22 0,21-22 16,-21 1-16,0-1 0,1 1 16,-1-1-16,-21 1 0,0 21 0,0-1 15,0 1-15,0 21 0,0 0 0,0-1 16,-21 22-1,-1 0-15,1 22 0,0-1 16,21 0-16,-21 21 0,21 1 16,-21-1-16,21 0 0,0 22 15,0-1-15,0-20 0,0 20 16,0-21-16,0 1 0,0 20 0,0-20 16,0-22-16,0 21 0,0-21 15,0 22-15,0-22 0,21-21 0,0 21 16,0 0-16,0-21 0,1 0 15,-1 0-15,0 0 0,21 0 0,-21 0 16,22-21-16,-22 0 0,21 21 16,-21-21-16,22-1 0,-22-20 15,0 21-15,0 0 0,0-22 16,1 22-16,-1-21 0,0 21 0,-21-22 16,21 22-16,-21 0 0,0 0 15,0 42 16,0 0-31,-21 0 0,21 22 0,0-22 16,-21 0-16,21 0 0,0 22 16,0-22-16,0 0 0,0 0 0,0 0 15,0 0-15,0 1 0,0-1 16,0 0-16,21 0 0,0-21 0,0 0 16,0 0-16,1 0 15,-1 0-15,0 0 0,0 0 16,0-21-16,0 21 0,1-21 15,-1 0-15,0-1 0,21 1 16,-21-21-16,1 21 0,-22-22 16,21 22-16,0-21 0,0 21 0,0-22 15,-21 22-15,0-21 0,21 21 16,-21 0-16,0-1 16,0 44-1,0-1-15,0 0 0,-21 0 16,21 0-16,0 22 0,0-22 15,0 0-15,0 21 0,0-21 0,0 1 16,0-1-16,0 0 0,0 0 16,0 0-16,21 0 0,1 1 15,20-22-15,-21 21 0,21-21 0,-20 0 16,20 0-16,0 0 0,1 0 16,-1 0-16,21 0 0,-20 0 0,-1-21 15,0-1-15,1 22 0,-1-42 16,0 21-16,-20 0 0,20 0 0,-21-22 15,-21 22-15,21-21 0,-21-1 16,0 1-16,0 0 0,0-1 0,0 22 16,0-21-16,-21 21 0,0 0 15,0-1-15,0 1 0,-1 0 16,1 21-16,0 0 0,-21 0 0,21 0 0,-1 21 16,-20 0-16,21 1 15,0 20-15,0-21 0,-1 21 0,1 1 16,0-22-16,0 21 0,21 1 15,0-1-15,0-21 0,0 21 0,0-20 16,0 20-16,0-21 0,21 0 16,0 0-16,0 1 0,1-1 0,-1-21 15,0 0-15,21 0 0,-21 0 16,1 0-16,20 0 0,-21 0 0,21-21 16,-20 21-16,-1-22 0,0 1 0,21 0 15,-21-21-15,1 21 16,-1-22-16,0 1 0,0-22 0,0 22 15,0-21-15,1-1 0,-1 22 16,0-22-16,0 1 0,-21 20 0,0-20 16,0 21-16,21-22 0,-21 22 15,0 21-15,0-22 0,0 22 0,0 0 16,-21 21-16,0 0 0,0 0 16,-22 85-1,43-43 1,-21 0-16,21 22 0,0-22 15,0 22-15,0-1 0,0 1 0,0-1 0,0-21 16,0 22-16,0-22 0,0 1 16,0-1-16,21 0 0,-21 1 15,22-22-15,-1 0 0,0 0 16,0 0-16,0-21 0,0 0 0,1 0 16,-1 0-16,21 0 0,-21 0 15,0 0-15,22 0 0,-22-21 0,0 0 16,21 0-16,-20 0 0,-1-1 0,0 1 15,0-21-15,0 0 0,0 20 16,-21-20-16,22 0 0,-22-1 16,0 22-16,0-21 0,0 21 0,0 0 15,0 42 1,0 0 0,-22 0-16,1 21 0,21-20 15,0 20-15,0-21 0,0 21 16,0-20-16,0 20 0,0-21 0,0 0 15,0 22-15,21-22 0,1 0 16,-1 0-16,0-21 0,0 21 0,21-21 16,-20 0-16,20 0 0,0 0 0,-21 0 15,22 0-15,-1 0 0,0 0 16,-20 0-16,20 0 0,-21-21 0,21 0 16,-20 21-16,-1-21 0,-21-22 15,21 22-15,0 0 0,-21-21 16,21 21-16,-21-22 0,0 1 0,0 21 0,21 0 15,-21-22-15,0 22 16,0 0-16,-21 42 31,21 0-31,0 0 0,0 1 0,-21-1 16,21 21-16,-21-21 0,21 0 16,0 22-16,0-22 0,0 0 0,0 0 15,0 0-15,0 1 0,0-1 0,0 0 16,0-42 46,0 0-62,0-1 0,0 1 0,21 0 16,0 0-16,-21 0 0,21-22 16,1 1-16,-1 21 0,0-21 0,0-1 15,21 22-15,-20-21 0,-1 21 16,21-1-16,-21 1 0,0 21 0,1 0 15,-1 0-15,-21 21 16,0 1-16,0 20 0,21-21 0,-21 0 16,0 22-16,0-1 0,0-21 15,21 21-15,-21-20 0,21-1 16,-21 21-16,21-21 0,1 0 0,-1 1 16,21-1-16,-21-21 0,22 21 15,-22-21-15,21 0 0,0 0 0,1 0 16,20 0-16,-20 0 0,-1 0 15,0 0-15,1 0 0,-1-21 0,0 0 16,-21 21-16,22-22 0,-22-20 16,0 21-16,21 0 0,-20-22 0,-1 1 15,0 0-15,-21-1 0,21 1 0,-21 0 16,0 21-16,0-22 0,0 22 16,0 0-16,-21 0 0,0 21 0,0 0 15,-1 0-15,-20 0 0,21 21 16,-21 0-16,20 21 0,-20-20 15,0 20-15,-1 0 0,22 1 16,-21-22-16,21 21 0,0 0 0,-1-20 16,22-1-16,0 21 0,0-21 0,0 0 15,0 1-15,22-1 16,-1-21-16,0 0 0,0 0 0,0 0 16,0 0-16,1 0 0,20 0 15,-21 0-15,0 0 0,0-21 0,1-1 16,-1 1-16,0 0 0,0 0 15,0 0-15,-21-22 0,21 1 0,1 21 16,-22-21-16,21 20 0,-21 1 16,0-21-16,0 21 0,0 0 15,0 42 17,0 21-32,0-21 0,0 0 15,0 22-15,-21-22 0,-1 21 16,1 1-16,21-22 0,-21 21 0,21 0 15,-21 1-15,21-1 0,0 0 16,0 22-16,0-22 0,0 22 0,0-1 16,0 1-16,0-1 0,0 1 0,0-1 15,0 1-15,0 20 0,0-20 16,0-1-16,0 1 0,0-1 0,0 22 16,-21-21-16,21-1 0,0 1 15,-21-1-15,21 1 0,-22-22 16,22 0-16,0 1 0,0-1 0,-21-21 15,0 0-15,21 0 0,-21-21 0,0 0 32,0 0-32,-1-21 0,1 21 15,21-21-15,0 0 0,-21 0 0,21 0 16,-21-1-16,21 1 0,0 0 16,-21-21-16,21 21 0,0-22 0,0 22 15,0-21-15</inkml:trace>
  <inkml:trace contextRef="#ctx0" brushRef="#br0" timeOffset="25440.01">8361 3366 0,'0'0'0,"-21"0"0,21 21 15,0 0 1,21-21 15,0 0-31,0-21 0,0 0 16,0 21-16,1-22 0,20 1 0,-21 0 16,0 0-16,22 0 0,-22 0 15,21-22-15,-21 22 0,22 0 16,-22-21-16,0 20 0,0-20 15,0 21-15,-21-21 0,0 20 0,0-20 16,0 0-16,0 21 0,0-22 16,0 22-16,-21 0 0,0-21 0,0 42 15,21-22-15,-21 22 0,-1 0 0,1 0 16,0 0-16,0 22 16,0-1-16,0 21 0,21 0 0,0 1 15,0-1-15,-22 0 0,22 22 16,0-1-16,-21 1 0,21-1 0,0 1 15,0 21-15,-21-22 0,21 22 16,-21-22-16,0 22 0,21-22 0,-21 22 16,-1 21-16,1-21 0,0-1 15,0 22-15,-21-21 0,20-1 16,-20 22-16,21-21 0,0 0 0,-22-1 16,22 1-16,0 0 0,0-1 0,21-20 15,0-1-15,0 1 0,0-1 16,0-20-16,0-1 0,0 0 0,21 1 15,-21-22-15,42 0 0,-20 0 0,-1-21 16,21 0-16,-21 0 0,22-21 0,-22 0 16,21 0-16,0-22 0,1 22 15,-1-21-15,0-22 0,22 22 0,-22-22 16,1 1-16,-1-22 0,0 1 16,1 20-16,-22-21 0,21 1 15,-42-1-15,0-21 0,0 22 0,0-22 16,-21 21-16,0 0 0,-22 1 0,-20-1 15,21 22-15,-22-1 0,22 1 16,-22 20-16,1 22 0,20-21 0,1 21 16,0-1-16,-1 22 0,22 0 15,0 0-15,0 0 0,42 0 32,0 0-32,0 0 0,22 0 15,-22-21-15,21 21 0,1-21 0,20 0 16,-21 21-16,22-21 15,-1-22-15,1 22 0,-1 0 0,1-21 16,-1 21-16,-20-22 0,-1 22 16,0-21-16,-20 21 0,20-1 0,-42 1 15,21 21-15,-21-21 0,21 21 16,-21 21 0,-21 0-16,0 22 15,21-22-15,-21 0 0,21 0 16,-21 22-16,21-22 0,0 0 15,-22 0-15,22 0 0,-21 0 0,21 1 16,0-1-16,0 0 16,0-42 15,21 0-15</inkml:trace>
  <inkml:trace contextRef="#ctx0" brushRef="#br0" timeOffset="25624.3">9292 3048 0,'0'0'0,"0"-21"16,0 0-1,-21 42 17,21 0-17,0 0-15,21-21 16,0 21-16,0-21 15,1 22-15,-1-22 0</inkml:trace>
  <inkml:trace contextRef="#ctx0" brushRef="#br0" timeOffset="26463.71">9546 3366 0,'0'0'0,"-21"21"0,21 0 15,0 21-15,0-21 0,-21 1 0,21-1 16,-21 0-16,21 0 15,0 0-15,-22-21 0,22-21 47,0 0-47,22 0 16,-1 0-16,0-1 0,-21-20 16,21 21-16,0 0 0,0-22 15,1 1-15,20 21 0,-21-21 0,0 20 16,0 1-16,22 0 0,-22 21 15,0 0-15,0 0 0,0 0 16,-21 21-16,0 0 0,0 1 16,0-1-16,0 21 0,0-21 15,0 22-15,0-22 0,22 21 16,-22-21-16,21 22 0,0-22 0,0 0 16,0 0-16,0 0 0,22-21 0,-1 21 15,-21-21-15,43 0 0,-22 0 16,0 0-16,22 0 0,-22 0 0,22 0 15,-22-21-15,22 21 0,-22-21 16,0 0-16,1 0 0,-1 0 0,0-22 16,-21 22-16,22-21 0,-22-1 0,0 1 15,-21 0-15,0-1 0,0 1 16,0 21-16,0-21 0,0 20 16,0 1-16,-21 0 0,0 0 0,0 21 15,-1 0-15,1 0 0,0 0 16,-21 0-16,21 0 0,-22 21 0,1 0 15,21 0-15,-22 1 0,22 20 16,0 0-16,0 1 0,0-1 0,21 0 16,-21-21-16,21 22 0,0-1 15,0-21-15,0 22 0,21-22 0,0 0 16,0 0-16,0-21 0,0 21 0,1-21 16,-1 0-16,0 0 0,21 0 15,-21 0-15,1-21 0,20 0 16,-21 21-16,0-42 0,0 20 0,22-20 15,-22 21-15,0-21 0,0-22 16,0 22-16,1-1 0,-1-20 0,0 21 16,-21-1-16,0 1 0,21-22 15,-21 22-15,0 0 0,0-1 0,0 22 16,0-21-16,0 21 0,0 0 16,-21 42-1,0 0-15,21 21 0,-21-21 16,-1 22-16,1-1 0,21 0 15,-21 22-15,21-22 0,0 22 0,0-22 16,0 22-16,0-22 16,0 0-16,0 1 0,0-1 0,0 0 15,21-21-15,0 22 0,1-22 0,-1 0 16,0 0-16,0-21 16,0 0-16,0 0 15,1-21-15,-22 0 0</inkml:trace>
  <inkml:trace contextRef="#ctx0" brushRef="#br0" timeOffset="29132.37">11663 3027 0,'0'0'0,"-21"0"0,21 21 16,21-21 15,0 0-31,0 0 0,0-21 16,0 0-16,1 21 0,20-21 15,-21-1-15,21 1 0,-20 21 0,-1-21 16,21-21-16,-21 21 0,0-1 0,-21 1 16,0 0-16,0 0 0,0 0 15,0 0-15,-21 21 0,0 0 16,0 0-16,-21 0 0,20 0 15,-20 0-15,21 0 0,-21 21 0,20 0 16,-20 21-16,21-21 0,0 1 16,0-1-16,-1 21 0,1-21 15,21 0-15,-21 1 0,21 20 0,0-21 16,0 0-16,0 0 16,0 1-16,21-22 0,0 21 0,1-21 15,20 0-15,-21 0 0,0 0 16,0 0-16,22 0 0,-22 0 15,0 0-15,0 0 0,-42 0 32,0 0-17,0 0-15,-22 0 0,22 21 0,-21 0 16,21 21-16,-22-20 16,22 20-16,-21 0 0,21-21 0,0 22 15,-22-1-15,22 0 0,0 1 0,0-22 16,21 0-16,0 21 0,0-20 15,0-1-15,0 0 0,21-21 0,0 0 16,0 0-16,22 0 0,-22 0 16,21 0-16,22 0 0,-22 0 0,21-21 15,-20 0-15,20-1 0,1-20 0,-1 21 16,1-21-16,-1-1 0,-20 1 16,20-22-16,-21 22 0,1-21 0,-1 20 15,0-20-15,-20 20 0,-1-20 16,0-1-16,-21 22 0,0-21 15,0 20-15,0 1 0,0 0 0,0 20 16,0 1-16,0 0 0,0 0 16,-21 42-1,0 0-15,-1 22 0,1-22 16,21 21-16,-21 0 0,0 22 0,0-22 16,0 1-16,21 20 0,-22-21 15,1 22-15,21-1 0,-21-20 0,21-1 16,0 22-16,0-22 0,0-21 0,0 21 15,21-20-15,0 20 0,1-42 16,-1 21-16,0 0 0,21-21 0,-21 0 16,22 0-16,-1 0 0,-21 0 0,22-21 15,-1 0-15,0 0 16,-21 0-16,22-22 0,-1 22 0,0-21 16,-20-1-16,20 1 0,-21 0 15,0 21-15,0-22 0,1 1 0,-22 21 16,0 0-16,0-1 0,-22 22 15,1 0 1,0 22-16,0-1 0,21 0 0,-21 0 16,21 0-16,-21 22 0,21-22 15,0 21-15,0 0 0,0-20 0,0-1 16,0 21-16,0-21 0,0 0 16,0 1-16,0-1 0,21 0 15,0-21-15,0 0 0,0 21 0,0-21 16,22 0-16,-1 0 0,0 0 0,1 0 15,-1 0-15,22-21 0,-22 0 16,0 21-16,1-21 0,-1-22 0,0 22 16,-21-21-16,22 21 0,-22-22 15,0 22-15,-21-21 0,0 21 0,21-1 16,-21 1-16,0 0 0,-21 42 31,0 0-31,21 1 0,-21 20 16,21-21-16,-21 21 15,21-20-15,-22 20 0,22-21 0,0 0 16,0 22-16,0-22 0,0 0 0,0 0 16,0 0-16,0 0 15,22-21-15,-1 0 16,0 0-16,0 0 16,-21-21-16,0 0 15,21 0-15,-21 0 0,21 0 0,-21-1 0,22-20 16,-1 21-16,0-64 15,0 64-15,0-21 0,0-1 0,1 22 16,-1 0-16,0 0 16,0 21-16,0 0 0,0 0 15,-21 21-15,22 0 16,-22 0-16,0 22 0,0-22 16,0 21-16,0-21 0,0 22 0,0-22 15,0 0-15,21 0 0,-21 22 16,21-22-16,-21 0 0,0 0 15,21-21-15,0 0 0,0 0 16,1 0-16,-1 0 16,0 0-16,-21-21 0,21 0 0,0 0 15,0-1-15,1 1 0,-22 0 0,21-21 16,0 21-16,21-22 16,-21 22-16,1-21 0,-1 21 0,21-22 15,-21 22-15,0 0 0,22 21 16,-22-21-16,0 21 15,-21 21-15,0 0 16,0 0-16,0 22 0,0-22 16,-21 21-16,0-21 0,21 22 0,0-22 15,0 21-15,0-21 0,0 0 16,0 22-16,0-22 0,0 0 0,21-21 16,0 21-16,0 0 0,0-21 0,1 0 15,-1 0-15,0 0 0,0 0 16,0 0-16,22 0 0,-22 0 15,0 0-15,0 0 0,21-21 16,-20 0-16,-1 0 0,21 0 0,-21 0 16,0-22-16,22-20 0,-22 20 15,-21 1-15,0 0 0,21-1 16,-21 22-16,0-21 0,0 21 0,0 0 16,-21 21-1,0 0-15,0 0 0,-1 0 16,1 21-16,0 21 0,0-21 0,21 0 15,0 22-15,-21-1 16,21-21-16,0 22 0,0-22 0,0 21 0,0-21 16,0 0-16,0 1 15,0-1-15,21 0 0,0 0 0,0-21 16,0 21-16,1-21 0,-1 0 0,21 0 16,-21 0-16,22 0 0,-22 0 15,21 0-15,-21-21 0,0 21 0,22-21 16,-22 0-16,0 0 0,0-22 15,0 22-15,-21 0 0,22-21 0,-22 20 16,21-20-16,-21 21 0,0 0 0,-21 21 31,-1 21-31,22 0 16,-21 0-16,0 0 0,0 1 16,21 20-16,0-21 0,-21 0 15,0 0-15,21 1 0,0-1 16,0 0-1,0-42 1,0 0 0,21-1-16,0 1 15,0 0-15,0 0 0,-21-21 0,43 20 16,-22-20-16,0 21 0,21-21 16,-21-1-16,22 22 0,-1-21 15,22-1-15,-43 43 0,21 0 16,-21 0-16,0 0 15,-21 22-15,0-1 0,0 21 16,0-21-16,0 22 0,0-1 16,0-21-16,22 21 0,-22-20 0,0 20 15,0-21-15,21 0 0,0 0 16,-21 1-16,21-1 0,0-21 0,0 21 16,1-21-16,20 0 0,-21 0 0,0 0 15,0 0-15,1 0 16,-1-21-16,0 0 0,-21-1 0,21 1 15,0-21-15,-21 0 0,0-1 0,21-20 16,1 20-16,-1-20 0,-21 21 0,21-22 16,0 22-16,0-22 15,0 1-15,1 20 0,-22-20 0,21 21 16,-21-1-16,21 1 0,-21 21 0,0 0 16,0-1-16,-21 44 15,0-1-15,21 21 16,-22 0-16,1 1 0,0-1 15,0 0-15,0 22 0,0-22 0,21 22 16,0-1-16,0-20 0,0-1 16,0 21-16,0-20 0,0-1 0,0 0 15,0-20-15,0 20 0,0-21 16,21 0-16,0-21 0,0 21 0,0-21 16,0 0-16,1 0 15,-1 0-15,0 0 0,0 0 16,0-21-16,22 0 0,-22 0 0,0 0 15,0 0-15,-21-1 0,0-20 16,0 21-16</inkml:trace>
  <inkml:trace contextRef="#ctx0" brushRef="#br0" timeOffset="29312.41">15875 3006 0,'0'0'0,"-42"0"0,20 0 31,44 0-31,-1 0 15,0 21-15,0-21 16,21 0-16,-20 0 0,-1 0 0,21 0 16,-21 0-16,22 0 0,-1 0 0,0 0 15,22 0-15,-22 0 0,0 0 16,22 0-16,-1-21 0</inkml:trace>
  <inkml:trace contextRef="#ctx0" brushRef="#br0" timeOffset="29948.17">17589 2900 0,'0'0'0,"0"-42"16,0 20-16,-21 1 0,21 0 15,-21 21-15,0-21 0,0 21 16,-22 0-16,22 0 0,0 0 15,0 0-15,-21 0 0,20 0 16,-20 21-16,21 0 0,-21 0 0,20 1 16,1-1-16,0 0 0,0 0 0,0 0 15,21 0-15,0 1 0,0-1 16,0 0-16,0 0 0,21 0 16,0 0-16,21-21 0,-20 0 15,20 22-15,0-22 0,1 0 16,-22 0-16,21 0 0,-21 0 0,22 0 15,-22 0-15,0 0 0,-42 0 32,0 0-17,-22 0-15,1 21 0,0 0 0,-1-21 16,1 21-16,0 0 0,-1 0 16,22-21-16,-21 22 0,21-1 0,-1 0 15,1 0-15,0 0 0,21 0 16,21-21-1,0 0-15,1 0 16,20 0-16,-21 0 0,21 0 16,1 0-16,-1 0 0,-21 0 0,22 0 15,-22-21-15,21 21 0,-21 0 0,0 0 16,-21 21 0,0 1-16,-21-1 15,0 21-15,0-21 0,0 0 16,0 22-16,-22-22 0,22 21 0,0-21 15,0 22-15,0-22 0,-1 0 16,1 0-16,0 0 0,21 1 0,0-1 16,-21-21-16,21 21 0,-21-21 15,21 21-15,0-42 32</inkml:trace>
  <inkml:trace contextRef="#ctx0" brushRef="#br0" timeOffset="31178.47">19177 3112 0,'0'0'0,"-21"21"0,0-21 16,-1 0-16,22-21 31,22-1-31,-1 22 16,0-21-16,21 0 0,1 0 15,-1 0-15,21 0 0,1-1 16,-22-20-16,22 21 0,-1-21 0,1-1 16,-22 1-16,0 0 0,1-1 15,20-63-15,-42 43 0,1 21 16,-22-1-16,0 1 0,0 0 15,0 20-15,-22 1 0,1 0 0,0 0 16,0 0-16,0 21 0,0 0 16,-22 0-16,22 0 0,-21 21 15,-1 0-15,1 21 0,21 1 0,-21 20 16,20 22-16,-20-22 0,21 22 16,0 0-16,0-1 0,-22 1 0,43 0 15,-21-1-15,0 22 0,0-21 16,21 0-16,-21-1 0,21 22 0,-22-21 15,1-1-15,0 22 0,0 0 16,0 0-16,0 0 0,-1-22 0,1 22 16,-21 0-16,21-21 0,-22 21 0,22-22 15,0 1-15,0 0 0,0-22 16,21 1-16,0-1 0,0-21 0,0-20 16,0 20-16,21-21 0,0-21 0,21 0 15,-20 0-15,20 0 0,-21-21 16,21 0-16,22-22 0,-22 1 15,1 0-15,20-1 0,1-20 0,-22-1 16,21 1-16,1-1 0,-22-20 16,1 20-16,-1-20 0,-21-22 0,0 21 15,-21-21-15,0 22 0,0-22 16,-42 21-16,-43-84 0,22 105 16,-1-20-16,1 20 0,-1 1 15,1-1-15,-1 22 0,1-1 0,-1 1 16,22 21-16,-22 0 0,43 0 15,-21 21-15,21-22 0,-22 22 16,65-21 0,-1 21-1,0 0-15,21 0 0,1-21 0,-1 0 16,21 21-16,1-21 0,21 0 16,-1-1-16,1 1 0,0 0 0,-22 0 15,22 0-15,-22 0 0,1-1 16,-22 1-16,0 0 0,-20 0 15,-1 0-15,0 0 0,0 21 16,-21 21 15,0 0-31,-21 0 0,21 0 0,-21 0 16,21 1-16,0 20 0,0-21 16,0 0-16,0 0 0,0 22 15,-21-22-15,21 0 0,0 0 0,0 0 16,0 1-16,0-44 47,21 1-47,-21 0 15,21 0-15,-21-21 0,21 20 16</inkml:trace>
  <inkml:trace contextRef="#ctx0" brushRef="#br0" timeOffset="31340.66">20087 2667 0,'0'-21'0,"0"42"0,0-63 15,0 63 48,21 0-63,0 0 16,1-21-16,-22 21 15,21-21-15</inkml:trace>
  <inkml:trace contextRef="#ctx0" brushRef="#br0" timeOffset="32197.92">20426 2921 0,'0'0'0,"-21"0"0,-1 21 16,1 0-16,21 1 0,-21-1 16,0 0-16,21 0 0,0 0 15,0 0-15,-21-21 16,21 22-16,0-1 15,0-42 32,0-1-47,0 1 0,21 0 16,0 21-16,0-42 0,0 21 16,1-1-16,-1 1 0,0 0 15,21-21-15,-21 21 0,22-1 0,-22 22 16,0-21-16,0 21 0,0 0 15,1 0-15,-1 0 0,0 21 0,-21 1 16,21-1-16,-21 0 0,0 0 16,0 21-16,0-20 0,0-1 0,0 21 15,0-21-15,0 0 0,0 1 0,0-1 16,21 0-16,0-21 0,-21 21 16,22 0-16,-1-21 0,21 0 15,-21 0-15,22 0 0,-22 0 0,21 0 16,0 0-16,1 0 0,-1 0 15,0-21-15,1 21 0,-1-21 16,0 0-16,-20 0 0,20-1 0,-21 1 16,0 0-16,0 0 0,1-21 15,-22 20-15,0-20 0,0 21 0,0-21 16,0 20-16,0 1 0,-22 0 0,1 0 16,0 0-16,0 0 15,0 21-15,0 0 0,-22 0 0,22 0 0,0 21 16,-21 0-16,20 0 0,1 0 15,0 22-15,0-22 0,0 21 16,0-21-16,21 0 0,0 22 16,0-22-16,0 0 0,0 0 0,0 0 0,0 1 15,21-1-15,0 0 16,21-21-16,-21 0 0,1 0 16,-1 0-16,0 0 0,0 0 0,21 0 15,-20-21-15,-1 0 0,0-1 16,0 1-16,21 0 0,-20-21 0,-1 21 15,0-22-15,0 1 0,0 0 16,22-1-16,-43-20 0,21 20 0,0-20 16,0-1-16,0 22 0,-21 0 15,0-1-15,0 22 0,21 0 0,-21 0 16,0 0-16,0 42 16,-21 0-16,0 0 0,21 22 15,-21-1-15,0 21 0,0-20 16,-1 20-16,22-20 0,-21-1 0,21 21 15,-21-20-15,21-1 0,0 0 0,0-20 16,0 20-16,0-21 0,0 0 16,0 0-16,0 1 0,0-1 0,0 0 15,21-21-15,0 0 16,1 0-16,-1 0 0,0 0 0,21-21 16</inkml:trace>
  <inkml:trace contextRef="#ctx0" brushRef="#br0" timeOffset="32768.4">22161 2604 0,'22'0'47,"-1"0"-47,0 0 16,0 0-1,0 0-15,0 0 0,1 0 0,-1-22 0,0 22 16,0 0-16,0-21 16,0 21-16,1-21 0,-22 0 0,0 0 15,0 0-15,0-1 16,-22 1-16,1 21 0,0 0 16,0 0-16,0 0 0,-22 0 15,22 21-15,-21-21 0,0 43 0,20-22 16,1 0-16,0 0 0,0 22 15,0-22-15,21 0 0,0 21 0,0-21 16,0 1-16,0-1 0,0 0 16,21-21-16,-21 21 0,21 0 0,0-21 15,0 0-15,1 0 0,-1 21 0,0-21 16,0 0-16,0 0 16,0 0-16,1 0 15,-22-21 1,-43 21-1,22 0-15,0 0 16,0 0-16,-22 21 0,22 1 0,-21-1 16,21 21-16,-22-21 0,22 0 15,0 22-15,0-22 0,0 0 0,0 21 16,21-20-16,0-1 0,0 0 0,0 0 16,0 0-16,21 0 0,0 1 15,0-22-15,0 0 0,0 21 16,22-21-16,-22 0 0,0 0 0,21 0 15,1-21-15,-1-1 0,0 1 16,1 21-16,20-21 0,-20-21 16</inkml:trace>
  <inkml:trace contextRef="#ctx0" brushRef="#br0" timeOffset="33020.37">23093 2413 0,'0'0'0,"0"-42"0,0 21 16,0-1-16,-21 22 0,-1 0 15,1 0-15,0 0 0,0 0 0,-21 22 16,20-1-16,1 21 0,-21 22 0,21-22 16,0 21-16,-1 1 15,1-22-15,0 22 0,0-22 0,0 22 16,0-22-16,21 0 0,0 1 0,-22-22 16,22 0-16,-21 21 0,21-21 15,0 1-15,0-1 0,21-21 31,1 0-31,-1-21 16,0 21-16,0-22 0,21 1 16</inkml:trace>
  <inkml:trace contextRef="#ctx0" brushRef="#br0" timeOffset="33384.39">22966 2858 0,'0'21'15,"0"0"1,21-21 0,0 0-1,0 0-15,0 0 0,1 0 0,-1 0 16,0-21-16,0 0 0,0 21 16,-21-22-16,21 1 15,-21 0-15,0 0 0,0 0 0,0 0 16,0-1-16,-21 22 15,0 0 1,0 0-16,-21 22 0,20-1 16,1 21-16,0-21 0,-21 0 0,21 22 15,21-22-15,-22 0 0,22 21 16,-21-20-16,21-1 0,0 0 0,0 0 16,0 0-16,0 0 15,21-21-15,1 0 0,-1 22 0,21-22 16,-21 0-16,43 0 0,-22 0 15,22 0-15,-22 0 0,21 0 16,1-22-16,-1 1 0</inkml:trace>
  <inkml:trace contextRef="#ctx0" brushRef="#br0" timeOffset="34040.37">23707 2773 0,'0'0'0,"-22"0"0,1 0 0,0 0 0,0 0 16,0 0-16,0 0 0,-1 21 15,1-21-15,21 21 0,-21 0 0,0 1 16,21-1-16,0 0 0,-21 0 16,21 0-16,0 0 0,0 1 0,-21-1 15,21 0-15,0 0 0,0 0 16,0 0 0,0-42 15,21 0-16,-21 0-15,21 0 0,-21 0 16,21-1-16,0 1 0,0 0 0,22-21 16,-22 21-16,21-22 0,-21 1 0,22 21 15,-1 0-15,0-1 0,1 1 16,-22 21-16,0 0 0,21 0 0,-20 0 16,-1 21-16,-21 1 15,0-1-15,0 0 0,0 21 16,0-21-16,0 1 0,0 20 15,0-21-15,-21 0 0,-1 0 0,22 1 16,-21-1-16,0 0 0,21 0 16,-21 0-16,0-21 0,0 0 15,21-21 17,0 0-32,21 0 15,0 0-15,0-22 16,21 22-16,-20 0 0,20-21 0,0 20 15,1-20-15,-1 0 0,0 21 16,-21-1-16,22 1 0,-22 21 16,0 0-16,-21 21 15,0 1-15,0 20 0,0-21 16,0 21-16,-21-20 0,21 20 16,-21-21-16,0 0 0,21 22 0,0-22 15,-22 0-15,22 0 0,-21 0 16,21 0-16,21-21 31,1 0-31,-1 0 16,0 0-16,0-21 0,0 21 0,0-21 15</inkml:trace>
  <inkml:trace contextRef="#ctx0" brushRef="#br0" timeOffset="34876.28">24617 2900 0,'0'0'0,"-21"0"0,42 0 47,0 0-47,0 0 0,0 0 0,0 0 16,1 0-16,-1 0 0,0 0 15,21-21-15,-21 21 0,1-21 0,-1 21 16,0-22-16,-21 1 15,21 0-15,-21 0 0,0 0 16,0 0-16,-21 21 16,0 0-16,-22 21 15,22-21-15,0 21 16,0 0-16,0 21 0,0-20 0,-1-1 16,1 0-16,21 0 0,0 0 15,0 0-15,0 1 0,0-1 0,0 0 16,0 0-16,0 0 15,21-21-15,1 0 0,-1 0 0,21 21 16,0-21-16,1 0 0,20 0 0,-20 0 16,20 0-16,-21 0 15,1-21-15,-1 0 0,-21 0 0,22 0 16,-22 0-16,0-1 0,0-20 16,0 21-16,0-21 0,1 20 0,-22 1 15,0-21-15,0 21 16,0 0-16,0 42 15,0 0 1,0 0-16,-22 0 0,1 0 0,0 22 16,21-22-16,0 0 0,-21 0 15,0 22-15,21-22 0,-21 0 16,21 0-16,-22-21 0,22 21 16,0 0-16,0 1 15,0-44 16,0 1-15,22 0-16,-1 0 16,0-21-16,0 20 0,0 1 0,22-21 15,-22 21-15,21-22 0,-21 22 16,22-21-16,-22 21 0,0 0 0,21-1 16,-21 1-16,1 21 0,-1 0 15,0 0-15,0 21 16,-21 22-16,0-22 0,0 0 15,0 21-15,0-20 0,-21 20 16,0-21-16,21 21 0,0-20 16,0 20-16,0-21 0,0 21 0,0-20 15,0-1-15,0 0 0,0 0 16,0 0-16,0 0 0,0-42 31,0 0-15,0 0-16,0 0 0,0-22 15,21 22-15,0 0 16</inkml:trace>
  <inkml:trace contextRef="#ctx0" brushRef="#br0" timeOffset="35196.11">26289 2413 0,'0'0'0,"0"-21"0,21 0 0,-21 42 47,0 0-47,0 21 0,-21-20 0,0 20 16,0-21-16,-1 21 0,1 1 16,0-1-16,-21 0 0,21 1 15,-22-1-15,22 0 0,0 1 16,-21-22-16,20 21 0,1-21 0,0 22 15,0-22-15,0 0 0,0 0 16,21 0-16,0 1 0,0-1 0,0 0 16,21-21 15,21 0-31,-21-21 0,0 0 0,22 21 16</inkml:trace>
  <inkml:trace contextRef="#ctx0" brushRef="#br0" timeOffset="35616.41">26628 2836 0,'0'0'0,"21"-42"16,-21 21-1,-21 21 1,-1 0-16,1 0 16,0 0-16,0 0 0,0 0 15,21 21-15,-21-21 16,21 21-16,0 0 31,0 1-31,21-22 16,0 0-16,0 21 15,0-21-15,0 0 0,1 21 0,-1-21 16,0 0-16,0 0 0,-21 21 16,21-21-16,0 21 0,1-21 15,-22 21-15,0 1 16,0-1-16,-22-21 15,22 21-15,-21-21 0,0 21 16,0-21-16,0 0 16,0 0-16,-1 21 0,1-21 15,0 0-15,0 0 16,0 0-16,0 0 16,-1-21-1,22 0 1,0 0-16,0 0 15</inkml:trace>
  <inkml:trace contextRef="#ctx0" brushRef="#br0" timeOffset="35924.08">26162 2519 0,'0'0'0,"0"-42"31,21 20-31,0 22 16,22 0-16,-22 0 0,21 0 15,0 0-15,1 0 0,-1 0 0,0 0 16,-20 0-16,20 0 0,-21-21 16,0 21-16,0 0 0,1 0 0,-1 0 15,0 0-15,0 0 16,-21-21-1,21 21 32,0 0-47,1 21 16</inkml:trace>
  <inkml:trace contextRef="#ctx0" brushRef="#br0" timeOffset="36196.69">27665 2985 0,'0'21'125</inkml:trace>
  <inkml:trace contextRef="#ctx0" brushRef="#br0" timeOffset="40896.3">444 6244 0,'-21'0'94,"0"0"-94,0 0 15,-21 0-15,20 0 0,-20 0 16,0 0-16,-22 0 0,22 0 0,-22 0 15,1 0-15,126 0 125,22 0-109,21 0-16,0 0 0,0 0 0,-1 0 16,-20 0-16,21 0 0,-21 0 15,20 0-15,1 0 0,-21-21 16,21 21-16,-22 0 0,22 0 0,-21 0 16,-22 0-16,22 0 0,-21 0 15,-22 0-15,0 0 0,1 0 16,-1 0-16,-21 0 0,0 0 15,0 0-15,1 0 0,-22-21 0,0 0 47,-22 21-15,1 0-17,0 0-15,0 0 0,0 0 16,0 0-1,-1 0-15,1-21 16,0 21-16</inkml:trace>
  <inkml:trace contextRef="#ctx0" brushRef="#br0" timeOffset="41789.12">1545 5863 0,'0'0'0,"0"-21"0,-21 21 0,0-21 0,0 0 15,21 0-15,-22-1 16,1 22-16,21-21 0,-21 21 31,42 0 0,-21 21-31,21 1 16,22-1-16,-22 0 0,0 0 16,21 0-16,1 0 0,-1 1 0,0-1 15,1 0-15,-1-21 16,0 21-16,1 0 0,-1 0 0,0 1 15,1-22-15,-1 21 0,-21-21 16,22 0-16,-22 21 0,21-21 0,-21 0 16,0 0-16,1 0 0,-1 0 15,0 0-15,21 0 0,-21 0 16,1 0-16,-44 0 47,1 0-47,0 0 0,0 21 0,0 0 15,-22-21-15,22 21 16,0 1-16,-21-1 0,-1 0 0,1 0 0,0 0 16,-1 0-16,1 1 15,0 20-15,-22-21 0,22 21 0,-22-20 16,22 20-16,-21-21 0,20 21 16,1-20-16,0 20 0,-1-21 0,22 0 15,-21 0-15,21 1 0,-1-1 16,1 0-16,0-21 0,21 21 0,-21-21 31,21 21-31,0-42 203,21 0-156,-21 0-16</inkml:trace>
  <inkml:trace contextRef="#ctx0" brushRef="#br0" timeOffset="44345.27">3069 5567 0,'-21'0'0,"0"0"15,0 21 1,21 0-16,0 0 0,0 1 16,0-1-16,0 21 0,0-21 15,0 0-15,0 1 0,0-1 0,0 0 16,21 0-16,0 0 0,-21 0 16,21-21-16,0 0 0,0 0 0,22 0 15,-22 0-15,0 0 16,21 0-16,1 0 0,-22-21 0,21 21 15,-21-21-15,22 0 0,-1 0 16,-21 0-16,0-22 0,22 22 0,-22 0 16,0-21-16,-21 20 0,0 1 15,0-21-15,0 21 0,0 0 0,0-1 16,0 1-16,-21 0 16,0 21-16,0 0 0,-1 0 15,1 0-15,21 21 16,-21 0-16,0 1 0,21-1 15,-21 21-15,21 0 0,0-20 16,-21 20-16,21 0 0,0 1 0,0-1 16,-22 0-16,22 1 0,0-1 15,0 0-15,0 1 0,0-1 0,0 0 16,0-21-16,0 22 0,0-22 16,0 0-16,-21 21 0,21-20 0,-21-22 15,21 21-15,0 0 0,-21-21 16,0 0-16,0 0 0,-1 0 15,1 0-15,0-21 16,0 0-16,0 21 0,21-22 0,-21 1 16,-1 0-16,1-21 15,0 21-15,21-1 0,-21 1 0,0 0 16,21 0-16,0 0 16,-21 21-16,21 21 15,0 0-15,0 0 16,0 0-16,0 1 15,0-1-15,0 0 0,0 0 0,21 0 16,-21 0-16,21 1 0,0-1 16,-21 0-16,21 0 0,0 0 0,1-21 15,20 0-15,-21 0 0,21 0 16,1 0-16,-1 0 0,0-21 0,22 21 16,-22-21-16,22 0 15,-1 0-15,-20-1 0,20 1 0,-21-21 16,1 21-16,20-22 0,-42 1 15,22 0-15,-1-1 0,-21 1 0,0-21 16,1 20-16,-1-20 0,-21-1 16,0 22-16,0 0 0,0-1 0,0 1 15,0 21-15,0 0 0,0-1 16,0 1-16,0 42 16,-21 1-16,-1 20 15,1 0-15,21 1 0,0-1 16,0 21-16,-21-20 0,21 20 0,-21-20 0,21 20 15,0-21-15,-21 1 16,21-22-16,0 21 0,0-21 0,0 22 16,0-22-16,0 0 0,0 0 15,0 0-15,21-21 16,0 0 0,0 0-16,-21-21 0,21 0 15,1 21-15,-22-21 0,21 0 0</inkml:trace>
  <inkml:trace contextRef="#ctx0" brushRef="#br0" timeOffset="44536.28">3768 5927 0,'0'0'16,"21"0"-1,0 0-15,0 0 16,0 0-16,22 0 0,-22 0 0,21 0 15,-21 0-15,22 0 0,-1 0 16,0-21-16,1 21 0,-22 0 0,21-22 16,22 22-16,-22 0 0,21 0 15</inkml:trace>
  <inkml:trace contextRef="#ctx0" brushRef="#br0" timeOffset="46012.56">5524 5821 0,'0'0'15,"-21"0"-15,0 0 0,0 0 16,0 0-16,0 0 0,-1 0 16,1 21-16,21 0 0,-21 22 15,21-22-15,-21 0 0,21 21 0,-21-21 16,21 22-16,0-22 0,0 21 15,0-21-15,-21 1 0,21-1 16,-22 21-16,22-21 0,0 0 16,0 1-16,22-22 31,-1 0-31,0-22 16,0 1-16,0 0 0,0 0 15,1-21-15,20 20 0,-21 1 0,0-21 16,22 21-16,-22-22 15,0 1-15,0 21 0,0 0 0,0 0 16,-21-1-16,0 44 16,0-1-1,0 0-15,0 0 0,0 0 0,0 0 16,0 1-16,0-1 0,0 21 16,0-21-16,0 0 0,0 1 0,0-1 15,0 0-15,22 0 0,-1-21 0,0 21 16,-21 0-16,42-21 0,-21 0 15,1 0-15,20 0 0,-21 0 0,21 0 16,1 0-16,-22 0 0,21-21 16,-21 21-16,22-21 0,-22 0 0,0 0 15,0 0-15,0-1 0,1 1 16,-1-21-16,0 21 0,0-22 16,0 1-16,-21 21 0,0-21 0,0-1 15,21 22-15,-21 0 0,0 0 16,0 42-1,0 0 1,-21 0-16,21 0 0,-21 1 0,21 20 16,0-21-16,0 21 0,0-20 0,0-1 15,0 21-15,0-21 0,0 0 16,0 1-16,0-1 0,0 0 0,21-21 16,-21 21-16,21-21 0,1 0 15,-1 21-15,0-21 0,0 0 16,0 0-16,22 0 0,-22 0 0,0 0 15,21-21-15,-21 21 0,1-21 16,-1 0-16,21 0 0,-21-1 0,0 1 16,1-21-16,-1 21 0,0-22 0,0 1 15,0 0-15,0 21 0,1-22 16,-1 1-16,0 21 0,0 0 0,-21-1 16,0 1-16,0 42 15,0 1 1,0-1-16,-21 21 0,0-21 15,21 22-15,-21-22 0,21 21 16,0-21-16,0 22 0,0-22 0,0 0 16,0 21-16,0-21 0,0 1 0,0-1 15,0 0-15,21 0 16,0 0-16,0-21 0,0 0 16,22 0-16,-22 0 0,0 0 0,21 0 15,-21 0-15,22 0 0,-1-21 0,-21 21 16,22-21-16,-22 0 0,0 0 15,0-22-15,21 1 0,-20 21 0,-1-43 16,0 22-16,0-22 0,0 22 16,0-21-16,-21-1 0,22 1 0,-1 20 15,0-20-15,-21 20 0,0 22 16,0-21-16,0 21 0,0 0 0,0 42 31,-21 0-31,0 0 16,-1 21-16,22 1 0,0-1 0,0 22 15,-21-22-15,21 21 0,0-20 16,-21 20-16,21-20 0,0-1 0,0 0 16,0-21-16,0 22 0,0-22 0,0 21 15,0-21-15,0 1 0,21-1 16,0-21-16,-21 21 0,22-21 0,-1 21 16,0-21-16,0 0 0,0 0 15,22 0-15,-22-21 0,0 0 16,0 0-16,0-1 0,0 1 15,1-21-15,-1 21 0,0-22 16,0 1-16,0-21 0,0 20 0,1-20 16,-1-1-16,0 1 0,-21-1 0,0 1 15,21 20-15,-21-20 0,21 21 16,-21 20-16,0-20 0,0 21 16,-21 42-1,0 0-15,0 0 0,0 22 16,21-1-16,-22 22 0,22-1 15,-21-21-15,21 22 0,-21-1 16,21 1-16,0-22 0,0 22 0,0-22 16,0 0-16,0 1 0,0-22 15,0 21-15,0-21 0,21 1 0,0-1 16,1 0-16,-1-21 0,0 0 0,0 0 16,0 0-16,0 0 0,22 0 15,-1 0-15,-21 0 0,22-21 0,-22 0 16,21 21-16,-21-43 0,22 22 15,-22 0-15,0-21 0,0 20 0,0-20 16,-21 0-16,0-1 0</inkml:trace>
  <inkml:trace contextRef="#ctx0" brushRef="#br0" timeOffset="46241.19">6816 5482 0,'0'0'0,"-22"21"0,1-21 15,0 0-15,21 22 16,21-22 0,0 0-1,1 0-15,-1 0 0,0 0 16,0 0-1</inkml:trace>
  <inkml:trace contextRef="#ctx0" brushRef="#br0" timeOffset="68722.66">10393 5482 0,'0'0'0,"0"-21"31,0 0-31,0 0 16,0 0-16,0-1 15,0 1-15,0 0 16,-21 0-16,-1 0 0,1 21 16,0 0-16,0 0 0,0 0 15,0 0-15,-22 0 0,1 21 0,21-21 16,-22 21-16,1 21 0,0-20 0,-1 20 15,1 0-15,0 22 0,21-22 16,-22 22-16,43-22 0,0 0 0,0 22 16,0-22-16,0-21 0,0 22 15,21-22-15,22 21 0,-1-42 0,0 21 16,1 0-16,20-21 0,-20 0 0,20 0 16,1 0-16,-22-21 15,21 0-15,-20 0 0,20-21 0,-20 20 16,-1-20-16,0 0 0,1-1 15,-1 1-15,0-21 0,1-43 16,-1 42-16,-42 22 0,21-22 0,0 22 16,-21-21-16,0 20 0,21 1 15,-21 21-15,0 0 0,0-1 0,-21 44 32,0-1-32,21 21 0,-21 0 0,0-20 15,0 20-15,21 21 0,-22-20 0,22-1 16,-21 22-16,21-22 15,0 0-15,0 22 0,0-22 0,0 0 16,0 22-16,0-22 16,0-21-16,0 1 0,0-1 0,0 0 15,21-21 1,1-21-16,-1 0 16,0-1-16,0-20 0,0 21 15,0-21-15,1-1 0,-1 22 16,0-21-16,-21 21 0,21-1 0,0 1 15,0 21-15,1 0 16,-22 21-16,21-21 0,-21 22 16,0 20-16,0-21 0,0 0 15,21 0-15,-21 22 0,0-22 16,21 0-16,-21 0 0,21 0 0,0 1 16,1-1-16,-22 0 0,21-21 0,21 0 15,-21 21-15,0-21 0,22 0 16,-22 0-16,21 0 0,1-21 0,-1 0 15,0 21-15,1-21 0,-1-1 16,0-20-16,-21 21 0,22-21 16,-22-1-16,21 1 0,-21 0 0,1-1 15,-22 1-15,0 0 0,0 20 16,0-20-16,0 21 0,0 0 0,-22 21 16,1 0-16,0 21 15,0-21-15,0 21 0,0 21 16,-1-20-16,1 20 0,0-21 0,21 21 15,0 1-15,0-1 0,0-21 16,0 22-16,0-1 0,0-21 0,0 0 16,0 0-16,0 1 0,21-1 15,0 0-15,1-21 0,-1 0 0,0 21 16,0-21-16,21 0 0,-20 0 0,20 0 16,0-21-16,1 21 0,20-21 15,-21 0-15,22-22 0,-22 22 0</inkml:trace>
  <inkml:trace contextRef="#ctx0" brushRef="#br0" timeOffset="69688.42">12552 5440 0,'0'-21'0,"0"42"0,0-63 0,0 20 15,0 1-15,-21 21 0,-1 0 16,-20 0-16,21 21 0,0 1 16,0 20-16,-1-21 0,1 21 15,0 1-15,0-1 0,0 0 0,0 1 16,21-1-16,0 0 0,0 1 15,0-1-15,0-21 0,0 0 0,21 1 16,0-1-16,0 0 0,0 0 16,0-21-16,22 0 0,-22 0 15,21 0-15,1 0 0,-1 0 0,-21-21 16,21 0-16,1 0 0,-22-1 0,21-20 16,-21 21-16,1-21 0,20-22 15,-21 22-15,0-22 0,-21 1 0,21 20 16,1-20-16,-1-1 0,-21 1 15,0-1-15,21 1 0,-21-1 0,0 22 16,0 0-16,0 21 0,0 42 16,0 21-1,-21 0-15,0 1 0,21-1 0,-22 22 16,1-22-16,0 21 16,21-20-16,0 20 0,-21-20 0,0 20 15,21-21-15,0 1 0,-21-1 0,21-21 16,0 0-16,0 1 0,0-1 15,0 0-15,0-42 32,21 0-32,0-22 15,0 22-15,0-21 0,0 21 0,1-22 16,-1 22-16,21-21 0,-21 21 16,0-22-16,22 22 0,-22 21 0,21-21 15,-21 0-15,1 21 16,-1 0-16,0 0 0,0 0 0,-21 21 15,0 0-15,-21 0 16,0 0-16,0-21 16,-1 22-16,1-22 0,0 0 0,0 21 15,0-21-15,0 0 0,-1 0 16,1 0-16,0 0 0,0 0 0,0 21 16,0-21-16,-1 0 0,22 21 15,-21 0-15,0-21 0,21 21 16,-21 1-16,21-1 0,0 0 0,0 0 15,0 0-15,0 0 0,0 1 16,0-1-16,21 0 0,0 0 16,22 0-16,-22 0 0,0-21 0,21 22 15,-21-22-15,22 0 0,-1 0 16,22 0-16,-22 0 0,21 0 0,-20 0 16,20-22-16,-20 1 0,20 21 15,-21-21-15,-20 0 0,20-21 0,-21 20 16,21-20-16,-20 21 0,-22-21 0,21-1 15,-21 1-15,0 21 0,0-22 16,0 22-16,0 0 0,0 0 16,-21 0-16,-1 21 0,1 0 0,0 0 15,21 21-15,-21 0 0,0 0 0,21 22 16,0-22-16,0 21 0,0-21 0,0 22 16,0-1-16,0-21 15,21 21-15,0-20 0,-21-1 0,21 0 16,0 0-16,-21 0 0,0 0 15,0 1-15,0-1 16,-21-21 0,0 0-16,0 0 0,0 0 15,0 0-15,-1 0 0,1-21 0,0 21 16,0-22-16,0 1 0,21 0 0</inkml:trace>
  <inkml:trace contextRef="#ctx0" brushRef="#br0" timeOffset="70815.96">14880 5588 0,'0'-21'31,"21"21"-31,0-21 0,22 0 0,-22-1 16,21 1-16,1 0 0,-1-21 15,0 21-15,1-1 0,-1-20 0,0 0 16,1-1-16,-22 1 0,0 0 15,0-22-15,-21 22 0,0 0 0,0-22 16,0 22-16,0-1 0,0 1 16,-21 21-16,0 0 0,0 0 0,-1 21 15,1 0-15,0 21 0,0 0 0,-21 21 16,20 1-16,1 20 0,0 1 16,0-1-16,0 22 0,0-1 0,-22 1 15,43 0-15,-21-1 16,0 1-16,0 21 0,21-21 0,-21-1 15,-1 1-15,22 21 0,-21-22 0,0 22 16,21 0-16,-21 0 0,21 0 16,-21 0-16,21-22 0,-21 1 0,21 21 15,0-22-15,0 1 0,0-21 0,0 20 16,0-20-16,0-1 0,0-20 16,21 20-16,0-21 0,0-20 0,0-1 15,0 0-15,1 0 0,-1-21 0,0 0 16,21-21-16,1 0 0,-1 0 15,0-22-15,22 1 0,-22 0 0,22-22 16,-22 1-16,21-1 0,-20-21 16,-1 22-16,0-22 0,1-21 15,-22 22-15,0-22 0,-21 0 0,0 21 16,-21-20-16,0 20 0,-22 0 0,1 22 16,0-1-16,-1 1 0,-20-1 15,-1 22-15,22 21 0,-21 0 0,20-22 16,-20 43-16,20-21 0,22 0 0,-21 21 15,21 0-15,0 0 0,21-21 16,42 0 0,-21 21-1,43-22-15,-22 22 0,21-21 0,1 0 16,21 0-16,-1 0 0,-20-22 16,20 22-16,-20-21 0,21 21 0,-22-22 15,-21 22-15,22-21 0,-22 0 0,-21 20 16,22-20-16,-43 21 0,0 0 15,0 0-15,-21 21 16,-1 0-16,1 0 16,0 0-16,0 21 0,0 0 0,0 0 15,21 0-15,-22 0 0,1 22 16,0 20-16,21-42 16,0 22-16,0 20 0,0-42 15,0 22-15,0-22 0,0 0 16,21 0-16,0-21 0,1 21 0,-1-21 15,21 0-15,-21 0 0,22 0 16,-22 0-16,21 0 0,0-21 16,1 0-16,-22 0 0,21 0 0,-21 0 15,22-1-15,-22-20 0,-21 21 16,0-21-16,0-1 0,0 1 0,0 21 0,0-22 16,-21 22-16,0-21 0,-22 21 15,22 21-15,0-21 0,-21 21 0,20 0 16,1 0-16,-21 21 15,21-21-15,0 21 0,-1 0 0,1 0 16,0 0-16,21 1 0,0-1 0,0 21 16,0-21-16,0 0 0,21 1 15,0-1-15,1-21 0,20 21 0,0-21 16,1 0-16,-1 21 0,0-21 16</inkml:trace>
  <inkml:trace contextRef="#ctx0" brushRef="#br0" timeOffset="71180.67">16616 5461 0,'0'0'0,"0"-21"0,0 0 16,0 0-16,0-1 15,0 1-15,0 0 0,21 0 16,0 0-16,0 21 16,0 0-16,1-21 0,20 21 0,-21 0 15,0 0-15,22 21 0,-22 0 0,0 0 16,0 0-16,0 0 0,0 1 15,1 20-15,-22 0 0,0-21 0,0 22 16,0-22-16,0 21 0,0-21 16,0 22-16,-22-22 0,22 0 0,-21 0 15,0-21-15,21 21 0,-21-21 16,0 0 0,21-21-16,0 0 15,0 0-15,0 0 0,0 0 16,0-22-16,0 22 0,0-21 0,0 21 15,21-22-15,0 22 0,0 0 16,0-21-16,-21 20 0,22 1 0,20 21 16,-21-21-16,0 21 0,22 0 0,-1-21 15,0 21-15,1-21 0,20 21 16,1 0-16</inkml:trace>
  <inkml:trace contextRef="#ctx0" brushRef="#br0" timeOffset="71436.53">18500 4995 0,'0'0'0,"0"-21"0,0 0 0,-22 21 15,1 0 1,21 21-16,-21 0 0,0 22 16,0-1-16,0 0 0,-1 1 0,1-1 15,21 0-15,-21 1 0,21 20 16,-21-20-16,21-1 0,0 0 0,-21-21 15,21 22-15,-21-1 0,21-21 16,0 0-16,0 22 0,0-22 0,0 0 16,21-21 15,0-21-31,0 0 0</inkml:trace>
  <inkml:trace contextRef="#ctx0" brushRef="#br0" timeOffset="72089.57">18754 5101 0,'0'-42'16,"0"84"-16,0-105 0,0 42 0,0-1 0,0 44 31,-22-1-31,22 21 0,-21 0 0,0 1 16,0-1-16,21 22 0,-21-22 0,21 0 16,-21 1-16,21 20 15,-22-21-15,22 1 0,0 63 16,0-85-1,0 0-15,22 0 0,-1-21 0,0 0 16,0 0-16,0 0 0,0-21 16,1 0-16,-1 0 0,0-1 15,0 1-15,0 0 0,0-21 0,22 21 16,-22-22-16,0 1 0,0 21 16,0-22-16,1 22 0,-1 0 0,0 0 15,0 21 1,-21 21-16,0 0 0,0 0 15,0 1-15,0-1 0,0 21 16,0-21-16,0 0 0,0 22 16,0-22-16,0 0 0,0 0 0,21 0 15,0 1-15,1-1 0,-1 0 16,0 0-16,21-21 0,-21 0 0,22 0 16,-1 0-16,0 0 0,1 0 0,-1 0 15,22-21-15,-22 21 0,0-21 16,1-22-16,-1 22 0,0-21 0,-21 21 15,22-22-15,-22 1 0,0 0 16,0-1-16,0 22 0,-21-21 0,0 21 16,0 0-16,0-1 0,-21 22 15,0 0-15,0 22 16,-21-1-16,20 0 0,1 0 0,-21 21 16,21-20-16,0 20 0,-1 0 15,22-21-15,0 22 0,0-1 0,0-21 16,0 0-16,0 22 0,22-22 15,-1-21-15,21 21 0,-21 0 0,22-21 16,-22 0-16,21 0 0,-21 0 0,22 0 16,-1 0-16,-21-21 0,21 21 15,-20-21-15,20 0 0,-21 0 0,0-1 16,22-20-16,-22 21 0,-21 0 16,21-22-16,-21 1 0,21 0 15,-21 21-15,0-22 0</inkml:trace>
  <inkml:trace contextRef="#ctx0" brushRef="#br0" timeOffset="72332.06">18246 5165 0,'0'0'0,"-43"0"0,22 21 15,0-21-15,42 0 16,0 0-1,22 0-15,20 0 0,1 0 0,-1 0 16,22 0-16,-22 0 0,22-21 16,0 21-16,-1-21 0,-20 21 0,20-22 15,-20 22-15,-1 0 0,-20-21 0,-1 21 16,0 0-16,1 0 0,-22 0 16</inkml:trace>
  <inkml:trace contextRef="#ctx0" brushRef="#br0" timeOffset="75993.17">2053 7112 0,'0'0'15,"21"-21"-15,-21 0 0,21 0 0,-21-1 16,0 1-16,0 0 0,0 0 15,0 0-15,0 0 16,-21 21-16,0-22 0,0 22 0,-21 0 16,20 0-16,1 0 0,-21 0 15,0 22-15,20-1 0,-20 0 16,0 0-16,-1 21 0,1 1 0,21 20 16,-21 1-16,20-1 0,-20 1 15,21-1-15,0 22 0,21-22 0,0 1 16,0-22-16,0 22 0,0-22 15,21 0-15,21 1 0,1-22 16,-1 0-16,0 0 0,1-21 0,20 0 16,1 0-16,-1 0 0,1 0 15,-1-21-15,1 0 0,20-21 0,-20 20 16,-1 1-16,1-21 0,-1 0 16,-20 20-16,-1-20 0,0 0 15,1-1-15,-22 1 0,-21 0 0,0-1 16,0 1-16,0 0 0,0-1 15,0 22-15,0-21 0,0 21 0,-21 21 16,-1 0-16,1 0 16,0 0-16,0 21 0,21 0 0,0 21 15,-21 1-15,0-1 0,21-21 16,0 43-16,0-22 0,0 0 0,0 1 16,0-1-16,0 0 0,0-20 15,0 20-15,0-21 0,0 0 0,21 0 16,21 1-16,-21-1 15,22-21-15,-22 0 0,21 0 0,0 0 16,1 0-16,20 0 0,-20-21 0,-1-1 16,0 1-16,-21 0 0,22 0 15,-22-21-15,21 20 0,-21-20 0,-21 21 16,0-21-16,0-22 0,0 22 16,0-1-16,0 1 0,0-21 0,-21 20 15,0 1-15,0 21 0,0-22 16,-22 22-16,22 21 0,-21 0 0,0 0 15,-1 0-15,1 0 0,0 43 16,20-22-16,-20 21 0,0-21 16,21 43-16,-1-22 0,1 0 0,21 1 15,0 20-15,0-20 0,0-1 16,0-21-16,21 21 0,22-20 0,-22-1 16,21 0-16,1 0 0,-1 0 15,0-21-15,1 0 0,-1 0 0,0 0 16,1 0-16,-1-21 0,21 21 15,-20-21-15,-1 0 0,0 0 0,1-1 16,-22 1-16,21-21 0,-21 21 16,22-22-16,-22 1 0,-21 21 0,0-21 15,0-1-15,21 22 0,-21-21 16,0 21-16,0-1 0,0 44 16,0-1-1,0 0-15,0 0 0,0 21 16,0 1-16,-21-22 0,21 21 0,0-21 15,0 22-15,0-22 0,0 0 0,-21 0 16,21 0-16,0 1 0,0-1 16,0 0-16,0-42 31,21 0-15,-21-1-16,21 1 0,0 0 15,-21-21-15,21-1 16,1 22-16,-1-21 0,0 0 0,21-1 15,-21 1-15,1 21 0,20 0 16,-21-1-16,21 22 0,-20 0 0,-1 0 16,0 22-16,-21-1 0,0 21 15,21 0-15,0-20 0,-21 20 0,0 0 16,21 1-16,1-22 0,-1 21 0,0-21 16,0 22-16,0-22 0,0 0 15,1 0-15,-1 0 0,21-21 0,-21 21 16,0-21-16,22 0 0,-1 0 0,0 0 15,1 0-15,-1 0 0,0 0 16,1-21-16,20 21 0,-20-21 0,20 0 16,-21-21-16,1 20 0,20 1 15,-20-21-15,-22 0 0,21-1 16,-21 1-16,0 0 0,1-1 0,-22 1 16,0 0-16,0-1 0,0 22 15,-22-21-15,-20 21 0,21-1 0,-21 22 16,-1 0-16,1 0 0,-22 0 0,22 0 15,-21 22-15,20-1 0,-20 0 16,20 21-16,1 1 0,0-1 0,21 0 16,-1 1-16,1-1 0,21 0 15,0 1-15,0-1 0,0-21 16,0 21-16,0-20 0,21-1 0,1 0 0,-1 0 16,21-21-16,-21 0 15,22 21-15,-22-21 0,21 0 0,0 0 16,1 0-16,-22-21 0,21 21 0,1-21 15,-1 0-15,0 0 0,1-22 16,-22 22-16,21-21 0,-21-1 16,0-20-16,1 21 0,-1-22 0,0 1 15,-21-1-15,0 1 0,21-1 0,-21 22 16,0-22-16,0 22 0,0 0 0,0-1 16,0 22-16,0-21 0,0 21 15,0 42 16,0 21-31,0-21 0,-21 22 0,21 20 16,-21-21-16,21 22 0,0-1 0,0 1 16,0-1-16,0 1 0,0-22 15,0 22-15,0-22 0,21 0 0,-21-20 16,21 20-16,0-21 0,0 0 16,22 0-16,-22 1 0,0-1 0,0-21 15,0 0-15,22 0 0,-22 0 0,0 0 16,21 0-16,-20-21 0,-1-1 15,0 1-15,0 0 0,0 0 0,22-21 16,-22 20-16,-21-20 0,21 0 0,0-1 16,0 1-16,0 0 15,1-1-15,-22 22 0,0 0 0,21 0 16,-21 0-16,0 42 16,0 0-16,0 0 0,0 0 15,0 22-15,0-1 0,-21-21 0,21 22 16,0-1-16,0-21 0,0 21 15,0-20-15,0 20 0,0-21 0,0 0 16,21 0-16,0-21 0,0 22 0,0-1 16,0-21-16,1 0 0,20 0 15,-21 0-15,21 0 0,-20 0 0,20 0 16,-21-21-16,21-1 0,-20 1 0,20 0 16,-21 0-16,0-21 15,22-1-15,-22 1 0,0-22 0,0 1 16,21-1-16,-20 1 0,-1-1 0,0 1 15,0-1-15,-21 22 0,0-21 16,21 20-16,-21 1 0,0 0 0,0 20 16,0 1-16,0 0 0,-21 42 31,21 0-31,-21 22 0,21-1 0,-21 0 16,21 1-16,-21-1 0,21 22 15,-22-1-15,22 1 0,0-1 0,0-21 16,0 22-16,0-22 0,0 1 15,0-1-15,0 0 0,0-21 16,22 22-16,-1-22 0,0 0 0,-21 0 16,21-21-16,0 0 0,0 21 0,1-21 15,-1 0-15,0 0 0,0 0 16,0-21-16,22 0 0,-22 0 0,21 0 16,-21 0-16,22-22 0,-22 22 15,21-21-15,-21-1 0,22 1 16,-22 0-16,21-1 0,-21 1 0,0 21 0,1-21 15,-1 20-15,0 22 0,-21 22 32,0-1-32,-21 0 0,0 21 15,21-21-15,0 22 0,-22-1 16,22-21-16,-21 22 0,21-22 0,0 21 16,0-21-16,0 0 0,0 1 0,0-1 15,0 0-15,0 0 0,0 0 16,21 0-16,1-21 15,-1 0-15,0 0 0,0 0 0,21 0 16,-20-21-16,20 21 0,-21-21 16,21 0-16,1 0 0,-22 0 15,21-22-15,1 22 0,-22-21 0,21-1 16,0 1-16,-20 0 0,-1 21 16,21-22-16,-21 1 0,-21 21 0,21 0 15,-21-1-15,0 44 16,0-1-1,0 21-15,-21-21 16,21 0-16,0 22 0,0-1 0,0-21 16,0 0-16,0 22 0,0-22 0,0 0 15,0 21-15,0-20 0,21-22 16,1 21-16,-22 0 0,21 0 0,0-21 16,0 0-16,0 0 0,0 0 15,1 0-15,-1 0 0,0 0 0,0 0 16,0 0-16,22-21 0,-22 0 15,0 21-15,0-43 0,0 22 0,0 0 16,1-21-16,-1-1 0,-21-20 16,0 21-16,0-1 0,0-20 0,0 20 15,0 1-15,0 0 0,0 21 0,-21-22 16,-1 22-16,1 21 0,-21 0 16,21 0-16,0 0 0,-22 0 0,22 0 15,0 21-15,-21 0 0,20 1 16,1 20-16,0 0 0,0 1 15,21-1-15,0 0 0,0 1 0,0-1 16,0 0-16,0-21 0,0 22 16,0-22-16,21 21 0,21 1 15,1-22-15,-22-21 0,0 21 0,21-21 16,-20 0-16,20 0 0,0 0 16,1 0-16,-1 0 0,21-21 0,-20 21 15,-1-21-15,22-1 0,-22 1 0,21-21 16,-20 21-16,-1-22 15,0 1-15,1 0 0,-22-1 0,21 1 16,-21 21-16,1-21 0,-22 20 16,0 1-16,0 0 0,0 0 0,0 42 31,0 0-31,-22 22 16,22-22-16,0 21 0,-21-21 15,21 22-15,0-22 0,-21 21 16,21-21-16,0 0 0,0 22 0,0-22 15,0 0-15,-21 0 0,21 0 0,-21 1 16,21-44 31,0 1-47,0 0 0,0-21 16,0 21-16,21-22 0,0 1 15,-21 0-15,21-1 0,0 1 0,1-22 16,20 22-16,-21 0 0,0-1 15,22 1-15,-22 21 0,42-43 16,-42 43-16,22 21 16,-22 0-16,0 0 0,0 0 0,0 21 0,1 22 15,-22-22-15,0 0 0,21 21 16,-21 1-16,0-1 0,0 0 0,0 1 16,0-1-16,0 0 0,0 1 0,21-1 15,-21-21-15,21 0 0,-21 22 16,0-22-16,21 0 0,0-21 15,1 21-15,20 0 0,-21-21 16,0 0-16,0 0 0,1 0 16,20-21-16,-21 0 0,0 21 0,22-21 15,-22-21-15,21 20 0,-21 1 0,0-21 16,1 0-16,-1-1 0,21 1 16,-42 0-16,21 20 0,0-62 15,1 63-15,-22-1 0,0-20 16,0 21-16,0 0 0,0 0 0,0-1 15,-22 1-15</inkml:trace>
  <inkml:trace contextRef="#ctx0" brushRef="#br0" timeOffset="76260.59">7705 6625 0,'0'0'15,"-22"0"-15,1 0 0,21 21 16,-21-21 62</inkml:trace>
  <inkml:trace contextRef="#ctx0" brushRef="#br0" timeOffset="76516.35">6413 6985 0,'0'0'0,"22"0"31,-1 0-31,21 0 0,-21 0 16,0 0-16,22 0 0,-22 0 0,21 0 15,1-21-15,-22 21 0,21 0 16,-21-21-16,22 21 0,-22-21 0,21 21 15,-21 0-15,-21-22 0,21 22 16,-21-21-16</inkml:trace>
  <inkml:trace contextRef="#ctx0" brushRef="#br0" timeOffset="76753.05">5927 6773 0,'0'22'78,"-22"-22"-78,22 21 16</inkml:trace>
  <inkml:trace contextRef="#ctx0" brushRef="#br0" timeOffset="77580.16">0 9271 0,'0'42'32,"0"-20"-17,0-1-15,0 0 16,0 0-1,85-21 1,20 0-16,1 0 0,-21 0 16,21 0-16,-22 0 0,1 0 15,0 0-15,-1 0 0,1 0 0,-21 0 16,-1-21-16,1 21 0,-22 0 16,0 0-16,-21 0 0,1 0 15,-22-21-15,0 0 16,-22 21-16,1-22 15,0 22-15,-21 0 0,21-21 0,-1 0 16,1 21-16,0 0 0,0-21 16,0 21-16,21-21 15,0 0 1,21 21 15,0 0-31,0 0 0,-21 21 0,0 0 16,21-21-16,-21 21 0,0 0 15,0 0-15,0 1 0,-21-1 0,0 0 16,0 0-16,0 21 0,-22-20 16,22-1-16,-21 0 0,0 0 0,-1 0 15,22 0-15,-21 1 0,21-22 16,21 21-16,21-21 31</inkml:trace>
  <inkml:trace contextRef="#ctx0" brushRef="#br0" timeOffset="78737.53">2138 9102 0,'0'0'15,"-43"0"-15,22 0 0,21 21 0,-21-21 0,0 0 16,21-21 15,0 0-15,21-1-16,0-20 0,0 21 0,22-21 15,-22-1-15,0 1 0,21 0 16,-20-22-16,20 22 0,-21-1 16,0 1-16,0-21 0,1 20 15,-22 22-15,0-21 0,0 21 0,0-1 16,0 1-16,-22 21 16,1 0-16,0 0 0,0 21 0,0 22 15,0-1-15,-22 0 0,22 1 16,21-1-16,-21 22 0,0-1 0,21 1 15,-21-1-15,21 1 0,0-22 16,0 21-16,0-20 0,0-1 0,0 0 16,0-20-16,0-1 15,0 0-15,0 0 0,0 0 0,0-42 47,0 0-47,0 0 0,-22 0 16,1-1-16,21 1 0,-21-21 0,0 21 15,0 0-15,21-22 0,-21 22 16,-1 0-16,1 0 0,0 21 16,0 0-1,21 21-15,0 0 0,0 0 16,0 0-16,0 1 0,0-1 16,21 0-16,0 0 0,22 21 15,-1-42-15,-21 22 0,21-22 0,22 0 16,-22 0-16,22 0 15,-1 0-15,1 0 0,-1-22 0,1 1 16,-1 0-16,1 0 0,-1 0 16,1 0-16,-1-22 0,-20 22 0,-1-21 15,0-1-15,1 1 0,-22 21 16,0-21-16,0-1 0,-21 1 0,0 0 16,0 20-16,0-20 0,0 21 15,0 0-15,0 0 0,0-1 16,0 1-16,-21 42 15,0 1-15,21-1 0,-21 21 16,-1 22-16,1-22 0,0 21 0,21 1 16,-21 21-16,0-22 15,0 1-15,-1 20 0,22-20 0,-21 20 16,0 1-16,0 0 0,21-1 16,0 1-16,-21 0 0,0 84 15,-1-84-15,22-1 0,0 1 0,0 21 16,0-21-16,-21-1 0,21 1 15,0-22-15,0 22 0,0-43 0,0 22 16,21-22-16,1 1 0,-1-22 0,21-21 16,-21 0-16,22 0 0,-1 0 15,0-21-15,1-22 0,-1 1 16,0 0-16,22-22 0,-1 1 0,-20-1 0,20-21 16,-21 1-16,1 20 15,-1-20-15,0-1 0,-20 0 0,-22 1 16,0-1-16,-22 0 0,-20 22 15,0-22-15,-1 22 0,-20-1 0,-1 22 16,1-22-16,-1 43 0,1-21 0,-1 21 16,22-1-16,-21 1 0,20 0 15,1 0-15,21 21 0,0 0 0,21-21 16,0 0-16,21-1 16,0 22-16,0-21 0,21 0 15,1 21-15,-1-21 0,22 0 16,-22 0-16,21-22 0,1 22 15</inkml:trace>
  <inkml:trace contextRef="#ctx0" brushRef="#br0" timeOffset="82028.3">5038 8340 0,'0'0'0,"0"-21"0,0-1 15,0 1-15,0 0 0,0 0 0,0 0 16,0 0-16,0-1 16,-22 22-16,1 0 0,-21-21 0,21 21 15,0 0-15,-22 0 0,1 21 0,0 1 16,-1-1-16,1 0 0,0 21 15,-1 1-15,1-1 0,0 0 0,-1 22 16,22-22-16,-21 22 0,21-1 16,21 1-16,0 20 0,-22-20 0,22-1 15,0-20-15,0 20 0,0-21 16,22 1-16,-1-1 0,21 0 0,-21-20 16,22-1-16,-1 0 0,0-21 15,1 0-15,20 0 0,-21 0 16,22 0-16,-1 0 0,-20-21 0,-1 0 15,22-1-15,-22 1 0,0-21 0,1 0 16,-1-1-16,-21 1 0,21 0 16,-20-1-16,-1 1 0,0 0 0,0-1 15,-21 1-15,0 0 0,0 20 0,0 1 16,0 0-16,0 0 0,0 42 16,0 0-1,-21 0-15,21 1 0,-21 20 16,21 0-16,0 1 0,0 20 15,0-21-15,0 1 0,0-1 0,0 0 16,0 1-16,0-22 0,0 21 16,0-21-16,21 1 0,0-1 0,21 0 15,-20 0-15,20-21 0,0 0 0,1 0 16,-1 0-16,0 0 0,1 0 16,-1-21-16,0 0 0,1 0 0,-1-1 15,0-20-15,1 21 0,-22-21 0,21-1 16,-21 1-16,0 0 0,1-1 15,-22-20-15,0 20 0,0 1 0,0 0 16,-22-1-16,-20 22 0,21-21 0,-21 21 16,-1 0-16,1-1 15,0 22-15,-22 0 0,22 0 0,-22 0 16,22 22-16,0-22 0,-22 21 0,22 21 16,-1 0-16,1-20 0,21 20 15,0 21-15,0-20 0,-1-1 0,22 0 16,0 1-16,0-1 0,0 0 15,22-20-15,-1-1 0,21 21 0,-21-21 16,22-21-16,20 21 0,1-21 0,-22 0 16,43 0-16,-22 0 0,1 0 15,20-21-15,-20 0 0,20 0 16,-20 0-16,21 0 0,-22-22 0,1 22 0,-22-21 16,21 21-16,-20-22 15,-1 1-15,-21 0 0,0-1 0,1 22 16,-22 0-16,0 0 0,0 0 0,-22 21 31,1 0-31,0 21 0,21 0 0,-21 0 16,0 0-16,21 22 0,0-22 15,-21 21-15,21-21 0,-22 22 0,22-1 16,-21-21-16,21 21 0,0-20 0,0-1 16,0 21-16,-21-21 0,21 0 15,0 1-15,21-44 47,0 1-47,1 0 0,-22-21 16,21 21-16,0-22 0,0 22 0,0-21 15,0-22-15,1 22 0,-1 0 16,0-1-16,0 22 0,0-21 0,0 21 16,-21-1-16,22 1 0,-1 0 0,0 21 15,-21 21 1,0 0-16,0 1 0,21-1 0,-21 0 15,0 0-15,21 21 0,-21-20 16,0 20-16,21-21 0,-21 21 0,22-20 16,-1 20-16,0-21 0,0 0 15,21 0-15,-20 1 0,20-1 0,-21 0 16,21-21-16,1 0 0,-1 21 16,0-21-16,1 0 0,-1 0 0,0 0 15,1 0-15,20-21 0,-20 21 0,-1-21 16,0 0-16,1-1 0,-1 1 15,-21-21-15,21 21 0,-20-22 0,-1 1 16,0 0-16,0 21 0,-21-22 0,0 1 16,0 0-16,0 20 0,-21-20 15,-21 21-15,20 0 0,1 21 16,-21 0-16,21 0 0,-22 0 16,22 21-16,-21 0 0,0 0 0,20 0 15,-20 1-15,21 20 0,0 0 16,0 1-16,-1-1 0,22-21 15,-21 21-15,21 1 0,0-1 0,0-21 16,0 0-16,0 1 0,21 20 0,1-42 16,-1 21-16,0 0 0,0-21 15,0 0-15,0 0 0,1 0 0,-1 0 16,0 0-16,21 0 0,-21-21 16,1 0-16,20 0 0,-21 0 0,0-1 15,0-20-15,22 0 0,-22-1 16,0 1-16,0 0 0,22-22 0,-22 22 15,0-22-15,21 1 0,-21 21 16,1-22-16,-1 22 0,0-1 0,0 1 16,0 0-16,0 21 0,-21-1 0,0 1 15,0 0-15,0 42 16,-21 0-16,0 1 16,21 20-16,-21-21 0,0 43 0,21-22 15,-21 0-15,21 1 0,0 20 16,-22-21-16,22 22 0,0-22 15,0 1-15,0 20 0,0-21 0,0-20 16,0 20-16,0-21 0,22 21 0,-1-20 16,0-22-16,0 21 0,0 0 15,0-21-15,1 0 0,-1 0 16,0 0-16,21 0 0,-21-21 0,1 0 16,20-1-16,-21 1 0,0 0 0,0 0 15,1-21-15,-1-1 0,0 1 16,0 0-16,0-1 0,0 1 15,1 21-15,-1-22 0,-21 22 0,0 0 0,21 0 16,-21 0-16,0 42 31,0 0-31,0 0 0,0 22 0,0-22 16,-21 21-16,21-21 0,0 22 16,0-1-16,0-21 0,0 21 15,0-20-15,0-1 0,0 21 0,0-21 16,0 0-16,21 1 0,0-22 15,-21 21-15,42-21 0,-20 0 16,-1 0-16,0 0 0,0 0 0,0 0 16,22 0-16,-22-21 15,0-1-15,0 1 0,0 0 0,0-21 0,1-1 16,-1 1-16,0 0 0,21-1 0,-21-20 16,1 21-16,-1-22 0,0 1 15,-21 20-15,21-20 0,0 20 0,0-20 16,1 21-16,-1-1 0,-21 22 15,0 0-15,0 0 0,0 0 16,0 42 0,0 0-16,-21 21 0,21 1 15,-22-1-15,1 0 0,0 1 0,0-1 16,21 0-16,-21 22 0,21-22 0,-21 0 16,21 22-16,0-22 0,0 1 15,0 20-15,0-21 0,0-20 16,21-1-16,-21 0 0,21 0 0,0 0 15,0-21-15,0 0 16,1 0-16,-1 0 0,0 0 0,0 0 16,21 0-16,-20 0 0,-1-21 15,21 0-15,-21 0 0,22-43 16,-22 43-16,21-21 0,-21-1 0,0 1 16,1 21-16,-1-21 0,0-1 15,-21 22-15,21 0 0,-21 42 31,0 0-15,0 0-16,0 22 0,-21-22 0,21 21 16,-21-21-16,21 22 0,0-22 0,0 21 15,0-21-15,0 1 0,0 20 16,0-21-16,0 0 0,0 0 16,0 1-16,21-22 0,0 0 0,0 0 15,0 0 1,1 0-16,-1 0 0,0 0 0,0 0 15,0-22-15,0 1 0,22 0 0,-22 0 16,0 0-16,0-22 0,22 22 16,-22-21-16,0 0 0,0-1 0,0 22 15,22-21-15,-43 21 0,21-1 0,0 1 16,-21 42 15,-21 22-31,21-22 0,-21 0 16,21 0-16,-22 22 15,22-22-15,-21 0 0,21 21 0,0-21 16,0 1-16,0-1 0,0 0 0,0 0 16,21-21-16,1 21 0,-1-21 15,0 0-15,0 0 0,0 0 16,0 0-16,1 0 0,-1 0 16,0 0-16,0-21 0,0 0 15,0 0-15,1 0 0,-22-1 0,21-20 16,-21 21-16,21-21 0,-21-1 15,0 1-15,0 0 0,0 20 16,0-20-16,0 21 0,-21 0 0,0 0 0,-1-1 16,-20 22-16,21 0 0,-21 0 15,20 0-15,-20 22 0,0-22 16,21 21-16,-1 0 0,1 0 0,0 21 16,21-20-16,0-1 0,0 0 15,0 0-15,0 0 0,21 0 0,0 1 16,1-1-16,-1 0 0,0-21 15,21 0-15,1 0 0,-22 0 0,21 0 16,0 0-16,1 0 0,-1 0 0,0-21 16,-20 0-16,20 21 0,0-22 0,1 1 15,-22 0-15,21 0 0,-21 0 16,43-43-16,-43 43 16,21 0-16,-42 0 0,0 0 15,0 42 1,0 0-1,0 0-15,-21 0 0,0 22 0,0-22 16,0 0-16,21 21 0,0-21 16,-22 22-16,1-22 0,21 21 0,0-21 15,0 1-15,0-1 0,0 0 16,-21 0-16,21 0 0,0 0 31,0-42-15,0 0-16,0 0 15,0 0-15,21 0 0,-21-1 16,21 1-16,1-21 0,-1 0 16,0 20-16,0-20 0,21 0 0,-20-1 15,20 1-15,0 21 0,43-64 16,-22 64-16,43-21 16,-63 21-16,-1 21 0,-21 0 0,21 0 15,-20 0-15,-1 21 0,-21 21 0,0-21 16,0 0-16,0 22 0,0-1 15,0 0-15,0-20 0,0 20 16,0 0-16,-21-21 0,21 22 0,0-22 0,0 0 16,0 0-16,0 0 15,0 1-15,0-1 0,21-21 16,0 0-16,0 0 0,0 0 0,0 0 16,1 0-16,-1 0 0,0-21 15,0 21-15,0-22 0,43-20 16,-43 0-16,0 21 0,0-22 15,0 22-15,1-21 0,-1-22 16,0 22-16,-21 0 0,0 20 0,0-20 16,21 0-16,-21 21 0</inkml:trace>
  <inkml:trace contextRef="#ctx0" brushRef="#br0" timeOffset="82256.02">10604 8170 0,'0'0'15,"-21"0"-15,0-21 0,0 21 0,0 0 0,0 0 94,-1 0-94</inkml:trace>
  <inkml:trace contextRef="#ctx0" brushRef="#br0" timeOffset="82472.97">9292 8488 0,'-21'0'0,"42"0"0,-63 0 0,63 0 32,0 0-32,21 0 0,-20 0 15,-1 0-15,0 0 0,0-21 0,0 21 16,0 0-16,1-21 0,-1-1 16,0 22-16,0 0 0,0-21 15,0 0-15,-21 0 16</inkml:trace>
  <inkml:trace contextRef="#ctx0" brushRef="#br0" timeOffset="82673.58">8149 8361 0,'0'0'0,"-21"0"15,-21 21 1,63-21 0,0 0-1,0 0-15</inkml:trace>
  <inkml:trace contextRef="#ctx0" brushRef="#br0" timeOffset="83224.7">12848 8509 0,'0'0'0,"21"-21"0,-21 0 0,0 0 16,0-1-16,21 1 0,-21 0 16,0 0-16,0 42 31,0 0-31,0 0 15,0 1-15,-21-1 0,0 21 0,21-21 16,-21 0-16,0 22 0,0-22 16,21 0-16,0 21 0,-22-20 0,1-1 15,21 0-15,0 0 0,0 0 16,0 0-16,21-21 16,1-21-1,20 21-15,-21-21 16</inkml:trace>
  <inkml:trace contextRef="#ctx0" brushRef="#br0" timeOffset="83584.55">13525 8276 0,'43'-21'16,"-86"42"-16,86-63 0,-43 21 0,-21 21 31,-1 0-31,-20 21 0,21 0 0,-21 0 16,-1 0-16,22 1 0,-21-1 15,21 0-15,-22 0 0,22 0 0,21 0 16,0 1-16,0-1 0,0 0 16,21-21-16,0 21 15,1-21-15,20 21 0,0-21 16,-21 0-16,22 0 0,-1 21 0,-21-21 16,22 22-16,-22-22 0,0 21 15,0-21-15,-21 21 0,21 0 0,-21 0 16,0 0-16,-42-21 0,21 22 15,-22-1-15,22 0 0,-21-21 16,0 21-16,-1 0 0,1-21 0,0 0 16,-1 0-16,1 0 0,21 0 0,-22 0 15,22 0-15,0 0 16,21-21-16,-21 21 0,21-21 0,-21 0 0,21 0 16,-21-1-16,21 1 0,0 0 15</inkml:trace>
  <inkml:trace contextRef="#ctx0" brushRef="#br0" timeOffset="83737.58">12848 8043 0,'0'0'16,"0"-21"31,21 0-32</inkml:trace>
  <inkml:trace contextRef="#ctx0" brushRef="#br0" timeOffset="85371.79">15240 8213 0,'63'-43'31,"-41"22"-31,20 0 0,0 0 16,1 0-16,-1-22 0,0 22 0,22-21 16,-22 0-16,0 20 0,1-20 15,-1 0-15,-21 21 0,0-1 0,-21-20 16,0 21-16,0 0 16,-21 21-16,0 0 0,-21 0 15,-1 0-15,-20 0 0,-1 21 0,1-21 16,-1 21-16,-20 0 0,20 22 0,1-22 15,-1 0-15,22 21 0,0 1 16,-1-22-16,22 21 0,0-21 0,21 22 16,0-1-16,0-21 0,21 21 15,0-20-15,0 20 0,22-21 0,-1 0 16,22 22-16,-22-22 0,21 0 0,-20 0 16,20 21-16,-20-20 0,-1-1 15,0 0-15,1 0 0,-22 0 16,-21 0-16,0 1 0,0-1 0,-21 0 0,-1-21 15,-20 21-15,0 0 16,-22-21-16,1 0 0,-1 0 0,1 0 16,-1 0-16,1 0 0,-1 0 0,22 0 15,-22-21-15,22 21 0,0-21 16,21 0-16,-1-22 0,1 22 0,0 0 16,0-21-16,21-1 0,0 1 0,0 0 15,0-1-15,0 1 0,0 0 16,0-1-16,21 22 0,-21 0 15,21 21-15,0 21 16,-21 0-16,22 22 0,-1-22 16,-21 21-16,21 1 0,0-1 0,0 0 15,0 1-15,1-1 0,-22 0 16,42 1-16,-21-1 0,0 0 0,0-21 16,1 22-16,20-22 0,-21 0 0,21 0 15,-20 0-15,20 1 0,0-22 16,1 0-16,20 0 0,-21 0 0,1 0 15,20-22-15,-20 1 0,20 0 16,-21 0-16,22 0 0,-1-22 0,-20 22 16,20-21-16,-20 21 0,20-22 0,-42 1 15,22 0-15,-22-1 0,0 1 16,-21 21-16,0-21 0,0-1 0,0 1 16,0 21-16,-21 0 0,0-1 15,-1 22-15,-20 0 0,21 0 16,-21 0-16,-1 0 0,22 0 0,-21 22 15,21-1-15,-22 21 0,22-21 0,-21 22 16,21-1-16,-1 0 0,1-21 16,21 22-16,0-1 0,0-21 0,0 22 15,0-22-15,0 0 0,0 21 16,21-21-16,1 1 0,-1-22 16,0 0-16,0 0 0,21 0 0,-20 0 15,20 0-15,-21 0 0,21-22 16,1 1-16,-22 0 0,21 0 15,-21 0-15,1 0 0,20-1 0,-42-20 16,21 21-16,0-21 0,-21 20 16,0-20-16,0 0 0,0-1 0,0 1 15,0 21-15,0-21 0,0 20 0,0 44 32,0-1-32,-21 21 15,21-21-15,0 22 0,0-1 16,0-21-16,0 21 0,0 1 0,0-22 15,0 21-15,0-21 0,0 1 16,21-1-16,-21 0 0,21 0 0,1 0 16,-1-21-16,21 0 0,-21 0 15,22 0-15,-22 0 0,21 0 0,0 0 16,1 0-16,-1-21 0,0 0 16,1 0-16,-1 0 0,-21-1 0,22-20 15,-22 0-15,21-1 0,-21 1 0,0-21 16,1 20-16,-1-20 0,0-1 15,0 1-15,0-1 0,0 1 16,-21-1-16,22 22 0,-1-22 0,0 43 16,-21-21-16,0 21 0,0 0 0,0-1 15,0 44 1,0-1-16,0 21 16,-21 0-16,0 22 0,21-22 0,0 22 15,-22 20-15,1-20 0,21-1 16,0 1-16,0-22 0,-21 22 0,21-22 15,0 0-15,0 1 0,0-22 0,0 21 16,21-21-16,0 1 0,1-1 16,-1-21-16,21 0 0,-21 0 15,0 0-15,22 0 0,-1 0 16,-21 0-16,22-21 0,-1-1 0,0 1 16,-21 0-16,22 0 0,-22 0 15,21-22-15,-21 22 0,1-21 0,-1 21 16,-21 0-16,0-1 0,21 1 15,-21 0-15,0 42 16,0 0 0,-21 1-16,0-1 0,21 0 0,-22 0 15,22 0-15,0 0 0,-21 1 0,21-1 16,-21 0-16,21 0 0,0 0 16,0 0-16,21-21 46,0-21-46</inkml:trace>
  <inkml:trace contextRef="#ctx0" brushRef="#br0" timeOffset="85556.59">17674 7959 0,'0'0'15,"0"-21"-15</inkml:trace>
  <inkml:trace contextRef="#ctx0" brushRef="#br0" timeOffset="85757.26">16849 8192 0,'0'0'15,"-22"0"-15,1 21 0,0-21 0,42 0 47,0 0-47,22 0 0,-22 0 16,21 0-16,1 0 0,-1 0 0,21-21 15,-20 21-15,20 0 16,-20 0-16</inkml:trace>
  <inkml:trace contextRef="#ctx0" brushRef="#br0" timeOffset="86176.9">18076 8213 0,'21'0'0,"43"-85"15,-64 64 1,0 0 0,-21 21-1,0 0-15,-1 0 0,-20 0 16,21 21-16,-21 0 0,20-21 0,-20 21 16,21 0-16,0 1 0,0-1 0,-1 0 15,1 0-15,21 0 0,0 0 16,0 1-16,0-1 0,21-21 15,1 21-15,20-21 0,-21 0 16,0 21-16,22-21 0,-22 0 0,21 0 16,-21 21-16,22 0 0,-22-21 0,0 0 15,0 22-15,0-22 0,-21 21 16,0 0-16,-21 0 16,0-21-16,-21 0 15,20 21-15,-20-21 0,21 0 16,-21 0-16,-1 21 0,1-21 0,21 0 15,-22 0-15,22 0 0,0 0 0,0 0 16,0 0-16,21-21 16,0 0-1,21 0-15,0 21 0,43-64 16</inkml:trace>
  <inkml:trace contextRef="#ctx0" brushRef="#br0" timeOffset="87988.51">18648 8234 0,'0'0'0,"63"-64"31,-42 43-31,1 0 0,-1 0 0,0-21 16,0 20-16,0-20 0,-21 21 0,21-21 15,1 20-15,-1-20 0,-21 0 16,0 21-16,0-22 0,21 1 0,-21 21 15,0-22-15,0 22 0,0 0 0,-21 42 32,21 0-32,-21 1 15,-1 20-15,1 0 0,0 1 16,0-1-16,0 21 0,21 1 0,-21-1 16,-1 1-16,22-1 0,-21 22 0,21-21 15,0-1-15,-21 1 0,0-1 16,0 1-16,21 20 0,-21-20 0,-1 20 15,-20-20-15,21-1 0,0 22 0,-22-21 16,1-1-16,0 1 0,21-1 16,-22 1-16,1-22 0,21 21 0,-43 43 15,64-42-15,0-22 0,0 0 16,0-20-16,0 20 0,0-21 16,0 0-16,21-21 0,1 0 15,20 0-15,0 0 0,-21 0 0,43 0 16,-22-21-16,1-21 0,20 21 15,-21-1-15,1-20 0,20 0 0,-20-1 16,-1 1-16,0 0 0,-21-22 0,1 22 16,-1-22-16,-21 1 0,0-22 15,0 22-15,-21-22 0,-1 0 0,-20 22 16,0-1-16,-1 1 0,-20-1 16,-1 22-16,22 0 0,-21-1 15,-1 22-15,22 0 0,21 0 0,-22 0 16,22 21-16,21-21 15,21 21 1,0 0-16,22 0 0,-1 0 0,0-22 16,1 22-16,-1-21 0,22 0 0,-1 21 15,-21-21-15,22 0 0,-22 0 16,22-1-16,-22 1 0,0 0 0,1-21 16,-1 21-16,-21-22 0,22 22 15,-22 0-15,0 0 0,-21 0 0,0-1 16,21 1-16,-21 0 15,0 42 1,0 0 0,-21 1-16,21 20 0,-21-21 15,21 0-15,0 22 0,0-22 16,0 0-16,-21 21 0,21-21 0,0 1 16,0-1-16,0 0 0,0 0 15,0 0-15,21-21 0,0 21 0,0-21 16,0 0-16,22 0 0,-22 0 15,0 0-15,21 0 0,-21 0 16,22 0-16,-1-21 0,0 21 0,-20-21 16,20 0-16,0 0 0,1 0 15,-22-22-15,21 22 0,-21-21 16,0 21-16,1-1 0,-22-20 0,0 21 16,0 0-16,0 0 0,0-1 15,-22 22 1,1 0-1,0 0-15,0 22 0,0-1 0,21 0 16,0 0-16,-21 0 0,21 0 0,0 22 16,0-22-16,0 0 0,0 0 15,0 22-15,21-22 0,0 0 0,0 0 16,0 0-16,22-21 0,-22 21 16,21 1-16,22-22 0,-22 0 0,21 21 15,-20-21-15,20 0 0,1 0 16,-1 0-16,1 0 0,-1 0 15,1 0-15,-1-21 0,-20-1 0,20 1 16,-21 0-16,1 0 0,-22-21 16,21 20-16,-21-20 0,1 21 0,-1-64 15,-21 43-15,0 21 0,0 0 16,0-22-16,-21 43 0,-1-21 16,1 0-16,0 21 0,0 0 0,0 0 15,-22 0-15,22 21 0,0 0 16,0 0-16,0 22 0,0-22 0,-22 0 15,43 21-15,-21 1 0,21-22 16,-21 21-16,21-21 0,0 1 16,0 20-16,0-21 0,21 0 0,0 0 15,0 1-15,22-22 0,-22 21 16,21 0-16,-21-21 0,22 0 0,-1 0 16,0 0-16,1 0 0,-1 0 0,0 0 15,22 0-15,-22-21 0,1 0 16,-1-1-16,0 1 0,-21 0 0,22-21 15,-22-1-15,-21 22 0,21-21 16,-21 0-16,0-1 0,0 1 0,0 0 16,0 20-16,0-20 0,-21 21 0,0 0 15,-22 21-15,22-21 0,-21 21 16,21 0-16,-22 0 0,1 0 16,21 0-16,0 21 0,0 0 15,-1 0-15,1 0 0,0 0 0,21 1 16,-21-1-16,21 0 0,0 0 0,0 0 15,0 0-15,0 1 16,21-22-16,0 21 0,0-21 16,1 0-16,-1 0 0,0 0 15,0 0-15,0-21 0,0-1 0,1 1 16,-1 0-16,0 0 0,0 0 0,0 0 16,0-22-16,1 1 15,-22 21-15,21-22 0,0 1 0,0 0 16,-21-1-16,21 1 0,-21 21 0,21-21 15,1-1-15,-22 1 0,0 0 16,0-1-16,21 1 0,-21 21 0,0-22 16,21 22-16,-21 0 0,0 0 15,0 42 1,0 0 0,-21 0-16,0 22 0,-1-1 0,1 22 15,0-22-15,-21 0 0,21 22 16,-1-1-16,-20 1 0,21-1 15,0 1-15,0-1 0,21 1 0,0-1 16,0 1-16,0-22 0,0 0 0,21 1 16,0-1-16,0 0 0,21-20 15,-20-1-15,-1 0 0,21 0 0,-21 0 16,22-21-16,-22 0 0,21 0 16,-21 0-16,22 0 0,-22 0 0,21-21 15,-21 0-15,0 0 0,22 0 16,-22-1-16,0-20 0,21-43 15</inkml:trace>
  <inkml:trace contextRef="#ctx0" brushRef="#br0" timeOffset="88221.72">19854 7578 0,'0'0'0,"-42"0"0,-64 0 31,85 0-31,0 0 32,0 0-32,21 21 15,-22-21-15,1 0 0</inkml:trace>
  <inkml:trace contextRef="#ctx0" brushRef="#br0" timeOffset="88944.6">1439 10393 0,'0'0'0,"0"-21"0,0 42 32,0 21-32,0-21 15,0 22-15,-21-1 0,21 0 16,-21 1-16,0-1 0,21 0 0,-21 1 15,21-22-15,0 21 0,-22-21 16,22 1-16,-21-1 0,21 0 16,0 0-1,0-42 1,0 0-16,0 0 16,0-1-16</inkml:trace>
  <inkml:trace contextRef="#ctx0" brushRef="#br0" timeOffset="89120.51">1355 10266 0,'0'0'16,"0"-21"-16,0 0 0,0-1 15,-22 22-15,1 0 16,0 0 0,42 0-1,0 0 1,1 0-16,20 0 0,-21 0 0,21 0 15,1 0-15</inkml:trace>
  <inkml:trace contextRef="#ctx0" brushRef="#br0" timeOffset="89349.55">1968 10054 0,'0'0'0,"0"64"31,-21-22-31,21-21 16,-21 22-16,21-1 0,0 0 15,0 1-15,0 20 0,-21-21 16,21 22-16,0-22 0,-21 1 0,21-1 16,0 0-16,0 1 0,0-1 15,0-21-15,0 0 0,0 0 0,0 1 16,0-1-16,21-21 0,0 0 16,0 0-16,0 0 15,1-21-15,-22-1 0,21 1 0</inkml:trace>
  <inkml:trace contextRef="#ctx0" brushRef="#br0" timeOffset="89504.5">1714 10605 0,'0'0'0,"-21"0"0,21-22 32,21 22-32,1 0 15,20-21-15,-21 21 0,21-21 0,1 21 16,-22-21-16,42 0 0,-20 21 15,-1-21-15,22-1 0,-1 1 0,1 0 16</inkml:trace>
  <inkml:trace contextRef="#ctx0" brushRef="#br0" timeOffset="91084.25">3831 10224 0,'0'0'0,"0"-22"0,0 1 15,0 0-15,-21 21 0,21-21 16,-21 0-16,0 21 0,21-21 16,-22 21-1,1 0-15,21 21 0,-21 0 0,21 0 16,0 0-16,-21 22 0,21-22 0,-21 21 16,21 0-16,-21 22 0,21-22 15,0 1-15,-22-1 0,1 0 0,21 1 16,-21-1-16,21-21 0,0 0 15,0 0-15,-21 1 0,21-1 0,21-21 32,-21-21-17,21-1-15,0 1 0,1 0 0,-1 0 16,0-21-16,0-1 0,0 1 16,0 0-16,1-1 0,-1 1 15,0 21-15,0-22 0,0 1 0,0 21 0,1 0 16,-1 21-16,0 0 15,0 0-15,-21 21 0,0 0 16,0 21-16,21-20 0,-21-1 16,0 21-16,21 0 0,-21-20 0,0 20 15,0-21-15,22 0 0,-1 22 0,0-22 16,-21 0-16,21-21 0,0 21 16,-21 0-16,21-21 0,1 0 15,-1 0-15,0 0 0,0 0 0,0 0 16,0-21-16,1 0 0,-1 0 15,21 0-15,-21-22 0,0 22 0,1 0 16,-1-21-16,0-1 0,0 1 16,0 0-16,-21 20 0,21-20 0,-21 0 15,0 21-15,0-1 0,0 1 0,0 0 16,0 42 15,0 0-15,0 1-16,0-1 0,0 21 0,0 0 15,0-20-15,0 20 0,0 0 0,0-21 16,0 22-16,0-22 0,0 0 16,0 21-16,22-20 0,-1-1 0,0-21 15,0 21-15,0-21 0,0 0 0,1 0 16,20 0-16,-21 0 0,0 0 16,22-21-16,-22 0 0,0-1 0,0 1 15,21 0-15,-20 0 0,-1-21 16,0 20-16,0-20 0,0 0 0,-21-1 15,0 22-15,21-21 0,-21 0 0,0 20 16,0 1-16,0-21 0,0 21 16,0 0-16,0 42 31,-21 0-31,21 0 0,-21 0 16,21 0-16,0 22 0,0-1 0,0 0 15,0-20-15,0 20 0,0 0 16,0 1-16,0-1 0,0-21 0,21 21 15,0-20-15,1-1 0,-1 0 0,0 0 16,0-21-16,0 0 0,0 0 16,22 0-16,-22 0 0,0 0 0,21 0 15,-20 0-15,20-21 0,-21 0 0,21 0 16,1-22-16,-22 22 16,21-21-16,-21-1 0,1 1 0,-1 0 15,0-1-15,0-20 0,0 21 0,-21-1 16,21-20-16,-21 20 0,22 1 15,-1-21-15,0 20 0,-21 1 0,21 21 16,0 0-16,-21-1 0,0 1 16,21 21-16,-21 21 15,0 1-15,0-1 0,0 0 0,0 21 16,-21 1-16,0-1 0,21 0 16,-21-21-16,21 22 0,0-1 15,-21 22-15,21-22 0,0 0 0,0 1 16,0-22-16,0 21 0,0 0 15,0-20-15,21 20 0,0-21 0,-21 0 16,21-21-16,0 21 0,1-21 0,-1 0 16,21 0-16,-21 0 0,22 0 15,-22 0-15,21-21 0,0 0 0,-20 0 16,20 0-16,0 0 0,-21-22 16,22 1-16,-22 0 0,0-1 0,0 1 15,0 0-15,1-1 0,-1-20 0,0 20 16,-21-20-16,0 21 0,0-22 15,0 1-15,0 20 0,0-20 0,0 20 16,0-20-16,0 42 16,-21 21-16,0 0 15,-1 0-15,22 42 0,0-21 16,-21 43-16,21-22 0,0 0 16,-21 22-16,21-22 0,0 22 0,0-1 15,0-20-15,0 20 0,0 22 16,0-22-16,21-20 0,0-1 15,1 0-15,-22-21 0,42 22 0,-21-22 16,0 0-16,22 0 0,-1-21 0,-21 0 16,21 0-16,1 0 0,-1 0 15,0 0-15,1-21 0,-1 0 16,43-21-16,-43 20 0,0-20 16,1 21-16,-22-21 0,21-1 15,-21 1-15</inkml:trace>
  <inkml:trace contextRef="#ctx0" brushRef="#br0" timeOffset="91325.27">5440 9885 0,'-21'21'0,"42"-42"0,-21 42 63,21-21-63,0 0 0,-21-21 0,21 21 16,0 0-16,1 0 0</inkml:trace>
  <inkml:trace contextRef="#ctx0" brushRef="#br0" timeOffset="93992.53">8340 10266 0,'-22'0'0,"22"21"31,-21-21-15</inkml:trace>
  <inkml:trace contextRef="#ctx0" brushRef="#br0" timeOffset="96399.54">8361 10414 0,'0'0'15,"-21"0"-15,-1 0 0,1 0 16,42-21 47,1 0-48,-1 21-15,-21-21 0,21-1 0,0 1 16,0 0-16,0 0 0,22 0 15,-22 0-15,0-22 0,0 22 16,0 0-16,1-21 0,-1 20 0,-21 1 16,0-21-16,0 21 0,0 0 0,0-1 15,0 1-15,-21 21 16,-1 0-16,1 0 0,0 21 16,0 1-16,21-1 0,-21 0 15,0 21-15,-1-21 0,22 22 0,0-1 16,0-21-16,0 22 0,0-1 0,0 0 15,0 1-15,0-1 0,0-21 16,0 21-16,0-20 0,22-1 16,-22 0-16,21 0 0,0-21 0,0 0 15,0 0-15,0 0 0,1 0 16,-1 0-16,0 0 0,-21-21 0,21 0 16,0 0-16,0-1 0,1 1 15,-1 0-15,0-21 0,0-1 0,0 22 16,0-21-16,1 0 0,41-22 15,-21 22-15,1 21 0,-1-1 16,0-20-16,1 42 0,-1-21 0,-21 21 16,22 0-16,-22 0 0,0 21 0,0-21 15,0 21-15,0 0 0,-21 1 16,0-1-16,0 0 0,0 0 0,0 21 16,0-20-16,0-1 0,0 21 15,0-21-15,-21 22 0,0-22 16,21 0-16,0 0 0,0 0 0,-21-21 15,21-21 17,21 0-32,0 0 0,0 0 15,-21-22-15,22 22 0,-1-21 16,0 21-16,0-22 0,0 22 16,0-21-16,22-1 0,-22 22 0,0-21 15,0 21-15,0 0 0,1-1 16,-22 1-16,0 0 0,0 42 15,0 0 1,-22 1-16,22-1 0,-21 0 16,0 0-16,0 21 0,0-20 0,21 20 15,-21-21-15,21 21 0,-22-20 0,22 20 16,0-21-16,0 21 0,0-20 16,0-1-16,0 0 0,22 0 0,-1 0 15,21 0-15,-21-21 0,22 0 16,-1 0-16,0 0 0,1 0 0,20 0 15,-21 0-15,22-21 0,-22 0 0,22 0 16,-22 0-16,22-22 0,-22 22 16,21-42-16,-41 42 15,-1-22-15,-21 22 0,0-42 16,0 20-16,0 22 0,0 0 16,-21 0-16,-1 0 0,1-1 0,-21 22 15,21 0-15,0 0 0,-1 0 0,1 22 16,0-1-16,0 0 0,0 21 15,0-21-15,21 1 0,-22 20 0,22-21 16,0 21-16,0-20 0,0-1 16,22 21-16,-1-21 0,0 0 0,0 1 15,0-1-15,0 0 0,22 0 0,-22-21 16,0 0-16,21 0 16,-20 0-16,20 0 0,-21 0 0,21 0 15,1-21-15,-22 0 0,0 21 0,21-21 16,-20-22-16,-1 22 0,0 0 15,0 0-15,-21-22 0,21 22 0,0-21 16,1 21-16,-1-22 0,0 1 0,0 21 16,0 0-16,0 0 0,1-1 15,-1 22-15,0 0 0,0 0 0,0 0 16,0 0-16,1 22 16,-22-1-16,0 0 15,21-21-15,-21 21 0,0 0 16,0-42 46,0 0-62,0 0 0,0 0 16,-21-1-16,-1 1 16,1 0-16,0 21 15,0 0-15,0 0 0,0 21 16,21 0-16,-22 1 15,1-1-15,21 0 0,0 0 0,-21 21 16,0-20-16,21 20 0,-21-21 0,21 0 16,0 22-16,0-22 15,0 0-15,0 21 0,0-21 0,0 1 16,21-1-16,0 0 0,0 0 16,22 0-16,-22 0 0,21-21 0,-21 0 15,22 0-15,-1 0 0,0 0 0,1 0 16,-22 0-16,21-21 0,0 0 15,1 0-15,-22 0 0,0 0 0,21-1 16,-20-20-16,-1 21 0,0-21 0,0-1 16,-21 22-16,21-21 0,-21-1 15,21 22-15,-21-21 0,0 21 0,0 0 16,0-1-16,0 44 31,0-1-31,0 0 0,-21 0 16,21 0-16,-21 22 0,21-22 0,0 21 15,0-21-15,0 0 0,0 22 16,0-22-16,0 0 0,0 21 0,0-20 16,21-1-16,0 0 0,1-21 0,-1 21 15,0-21-15,21 0 16,-21 0-16,1 0 0,20 0 0,-21 0 0,0-21 16,22 0-16,-22 0 15,0-1-15,0 1 0,0 0 0,0 0 16,1-21-16,-1 20 0,-21-62 15,21 41-15,-21 22 0,0-21 16,0 0-16,0 20 0,0 1 0,0 42 31,0 1-15,-21-1-16,21 21 0,0-21 0,-21 22 16,21-22-16,0 0 0,0 21 0,0-21 15,0 1-15,0 20 0,0-21 16,21 0-16,0 0 0,0 1 0,0-22 15,0 21-15,1 0 0,-1-21 16,0 0-16,21 0 0,-21 0 0,22 0 16,-1 0-16,-21-21 0,22 0 0,-22-1 15,0 1-15,21-21 16,-21 21-16,1 0 0,-1-64 16,0 43-16,0-1 0,-21 1 15,21 0-15,-21-22 0,0 22 0,0-1 16,0 22-16,0-21 0,21 0 15,-21 20-15,0 1 0,0 0 16,0 42 78,22-21 0,-1 0-63,-21-21-31,0 42 156,-21-21-140</inkml:trace>
  <inkml:trace contextRef="#ctx0" brushRef="#br0" timeOffset="97314.52">12277 9906 0,'-22'0'31,"22"-21"0,0 0-31,22 0 16,-22-1-16,21 1 0,0 0 15,-21 0-15,21 0 0,-21 0 0,0-22 16,0 22-16,21 0 0,-21-21 16,0 20-16,21 1 0,-21-21 0,0 21 15,0 0-15,0 42 47,-21 0-47,21 21 16,0 1-16,-21-1 0,21 0 0,0 22 0,0-22 15,0 22-15,0-22 0,0 0 16,0 22-16,0-22 0,0 0 16,0-20-16,0 20 0,0-21 0,0 21 15,0-20-15,21-1 0,0 0 0,1 0 16,20 0-16,-21 0 0,0-21 16,22 0-16,-22 0 0,21 0 0,-21 0 15,22 0-15,-1-21 0,-21 21 0,21-21 16,-20 0-16,20 0 0,-21 0 15,0-22-15,0 22 0,22 0 0,-22-21 16,-21-1-16,21 22 0,-21-21 16,21-1-16,-21 22 0,0 0 15,0 0-15,0 0 0,-21 21 16,0 21-16,0 0 16,21 0-16,-21 0 0,-1 1 15,1 20-15,21-21 0,0 21 0,0-20 16,0-1-16,0 21 0,0-21 0,0 0 15,0 1-15,0-1 0,21 0 16,1 0-16,-22 0 0,21-21 0,0 21 16,21-21-16,-21 0 0,22 0 0,-1 0 15,0 0-15,1 0 0,-1-21 16,22 21-16,-1-21 0,-21 0 16,22 0-16,-22 0 0,1-1 0,-1-20 15,0 21-15,-21-21 0,22-1 16,-22 1-16,-21 0 0,21-1 0,-21 22 15,0-21-15,0 21 0,0-1 16,-21 22 0,0 0-16,0 0 0,-1 43 0,1-22 15,21 0-15,0 0 0,0 22 16,0-22-16,0 21 0,0-21 0,21 0 16,1 22-16,-22-22 0,21 0 0,0 0 15,-21 0-15,0 1 0,0-1 16,0 0-16,0 0 0,0 0 15,0 0 1,-21-21-16,0 0 0,-1 0 16,1 0-16,0 0 0,0-21 0,0 21 15,0-21-15,-1 0 0,1 21 0,0-21 16,0 0-16,0-22 0</inkml:trace>
  <inkml:trace contextRef="#ctx0" brushRef="#br0" timeOffset="97491.46">12044 9843 0,'0'21'0,"0"-42"0,21 42 16,21-21 0,-21 0-16,22 0 0,-1 0 15,0 0-15,22-21 0,-22-1 0,1 22 16,-22-21-16,21 21 0,0-21 15,-20 21-15</inkml:trace>
  <inkml:trace contextRef="#ctx0" brushRef="#br0" timeOffset="98988.05">15134 9970 0,'-21'0'0,"42"0"0,-63 0 0,21 0 15,-1 0-15,22-22 0,0 1 16,0 0-16,0 0 0,0 0 15,0 0-15,0-1 0,0 1 0,22-21 16,-1 21-16,0 0 0,21-1 0,-21 1 16,22 21-16,-1 0 0,0 0 15,1 0-15,-1 0 0,-21 21 0,22 1 16,-22 20-16,0-21 0,0 21 16,0 1-16,-21-1 0,0 0 0,0 1 15,-21 41-15,0-41 0,0-1 16,0-21-16,-1 22 0,1-1 15,0-21-15,0 0 0,21 0 0,0 1 16,-21-22-16,21-22 16,0 1-1,0 0-15,21 0 16,0 0-16,0 0 0,0-22 16,1 22-16,-1-21 0,0-1 0,21 1 15,-21 0-15,22-1 0,-1 1 16,0 0-16,-20-1 0,20 1 0,0 21 15,-21 0-15,22 0 0,-22 21 0,0 0 16,0 0-16,-21 21 0,0 0 16,0 0-16,0 21 0,0-20 0,0 20 15,0 0-15,0 1 0,0-22 16,0 21-16,-21 0 0,21-20 16,0 20-16,0-21 0,0 0 0,0 0 15,0 1-15,0-1 0,21 0 16,0 0-16,1-21 0,20 0 0,-21 0 15,21 0-15,1 0 0,-1 0 0,0 0 16,22-21-16,-1 21 0,-20-21 16,20 0-16,1-1 0,-22 1 0,22-21 15,-22 21-15,0-22 0,-21 22 16,22-21-16,-22 0 0,-21 20 16,0-20-16,0 21 0,0 0 0,0 0 0,-21 21 31,-22 0-31,22 0 0,0 0 0,0 42 15,-21-21-15,20 0 0,1 22 0,0-22 16,0 21-16,21-21 0,-21 22 16,21-22-16,0 0 0,0 21 0,0-21 15,21 1-15,0-1 0,0-21 0,0 21 16,1 0-16,20-21 0,-21 0 16,0 0-16,22 0 0,-22 0 0,21 0 15,-21 0-15,0 0 0,22-21 16,-22 21-16,0-21 0,0 0 0,22-1 15,-22-20-15,0 21 0,21-21 0,-21 20 16,22-20-16,-1 0 16,0 21-16,1-22 0,-1 22 0,0 0 15,1 0-15,-22 0 0,0 21 0,0 0 16,0 0-16,-21 21 0,0 0 16,0 0-16,0 0 0,0 0 0,0 22 15,0-22-15,-21 21 0,21-21 16,0 1-16,-21-1 0,21 21 0,-21-21 15,0 0-15,21 1 0,-21-22 16,21 21 0,0-42-1,0-1-15,21 22 16,0-21-16,0 0 16,0 0-16,0-21 0,1 20 0,-1 1 15,0-21-15,0 0 0,0 20 0,0-20 16,1 21-16,-1-21 0,-21 20 15,0 1-15,0 42 16,0 1 0,0-1-16,0 21 0,-21-21 0,21 22 15,-22-22-15,1 21 0,21 0 0,0-20 16,0-1-16,0 21 0,0-21 16,0 0-16,0 1 0,21-1 15,1 0-15,-1-21 0,21 21 0,-21-21 16,22 0-16,-22 0 0,21 0 15,0 0-15,-20 0 0,20 0 0,-21 0 16,21-21-16,-20 0 0,-1 0 0,0-1 16,21 1-16,-21-21 0,1 0 15,-22-1-15,21 1 0,0 0 0,0-22 16,0 1-16,-21-1 0,21 1 16,-21-1-16,22 22 0,-22-1 0,21 1 15,-21 21-15,0 0 0,0 42 16,0 0-16,-21 0 15,-1 22-15,1-1 0,21 21 0,0-20 16,-21 20-16,21 1 0,-21-22 0,21 0 16,0 22-16,0-22 15,0-21-15,0 22 0,0-1 0,0-21 16,0 0-16,21 1 0,-21-1 0,21 0 16,0-21-16,1 0 15,-1 0-15,0 0 16,0-21-16,-21 0 0,0-1 15</inkml:trace>
  <inkml:trace contextRef="#ctx0" brushRef="#br0" timeOffset="99160.51">18034 9991 0,'0'42'15,"21"-21"1,0-21-1,0 0-15,1 0 0,20 0 0,-21 0 16,21 0-16,22 0 0,-22-21 0,43 0 16,-22 21-16,22 0 0,0 0 15</inkml:trace>
  <inkml:trace contextRef="#ctx0" brushRef="#br0" timeOffset="100347.52">19431 10118 0,'0'21'0,"0"-42"0,-21 42 16,42-21 15,0 0-31,0 0 0,0-21 0,1 0 16,-1 21-16,21-22 0,-21 1 16,0 0-16,22-21 0,-22 21 0,21-22 15,-21 1-15,22-22 0,-22 22 0,0-21 16,0-1-16,0 1 0,1-1 15,-1 22-15,0-1 0,-21 1 0,0 0 16,0 21-16,0-1 16,-21 22-1,-22 22-15,22-1 0,-21 21 0,21-21 16,-22 22-16,1 20 16,21-21-16,-21 22 0,20-1 0,-20 43 15,21-42-15,21-22 0,0 0 0,0 1 16,0-1-16,0 0 0,21 1 15,0-22-15,22 0 0,-22 0 0,0 0 16,21 1-16,-21-22 0,22 0 16,-22 0-16,21 0 0,-21 0 0,22 0 15,-1-22-15,-21 22 0,22-21 0,-22 0 16,21-21-16,-21 21 16,22-22-16,-22 22 0,21-42 0,-21 20 0,22 1 15,-22 0-15,0-1 0,-21 22 16,0 0-16,0 0 0,0 42 15,0 0 1,-21 0-16,0 0 0,-1 22 16,22-1-16,0-21 0,-21 22 0,21-22 15,0 0-15,0 21 0,0-21 0,0 1 16,0-1-16,21 0 0,1 0 16,-1-21-16,0 21 0,0-21 0,21 0 15,-20 0-15,20 0 0,-21 0 16,21 0-16,-20 0 0,20-21 15,-21 0-15,0 0 0,22 0 0,-22-1 16,0 1-16,0-21 0,0 0 0,0-1 16,1 1-16,-1 21 0,-21-22 15,0 22-15,21 0 0,-21 42 16,-21-21 0,0 43-16,-1-22 0,1 0 0,0 0 15,0 21-15,0-20 0,0-1 0,-1 21 16,1-21-16,21 0 0,0 1 15,-21-1-15,21 0 16,21-42 15,0 0-15,1-1-16,-1 1 0,0 0 16,21 0-16,-21 0 0,1-22 15,20 22-15,0-21 0,-21 21 0,1-22 0,20 43 16,-21-21-16,-21 0 0,21 21 15,0 0-15,-21 21 0,0 0 16,0 1-16,0-1 0,0 0 16,0 21-16,0-21 0,0 1 0,0-1 15,0 0-15,0 0 0,0 21 16,22-20-16,-1-1 0,0 0 16,0-21-16,0 21 0,22-21 15,-22 0-15,0 0 0,21 0 16,-21 0-16,1 0 0,20 0 0,-21 0 15,0-21-15,22 0 0,-22 0 0,21-1 16,-21 1-16,22-21 0,-22 0 16,0-1-16,0 1 0,21 0 0,-42-22 15,22 22-15,-22-1 0,0 22 16,0-21-16,0 21 0,-22 21 0,1 0 16,0 0-16,-21 21 0,21 0 15,-22 21-15,22 1 0,0-22 16,0 21-16,0 1 0,21-1 0,-22 0 15,22-21-15,0 22 0,0-22 16,0 21-16,22-21 0,-1 1 0,0-22 16,0 21-16,0 0 0,0-21 0,1 0 15,20 0-15,-21 0 0,21 0 16,1 0-16,-22 0 0,21-21 0,1 0 16,-22 21-16,21-22 0,-21 1 15,0 0-15,22-21 0,-43 21 0,21-1 16</inkml:trace>
  <inkml:trace contextRef="#ctx0" brushRef="#br0" timeOffset="100540.78">20616 9335 0,'-42'0'0,"84"0"0,-105 0 0,42-22 16,-1 22-16,22 22 47,-21-22-47,0 21 15,0-21-15</inkml:trace>
  <inkml:trace contextRef="#ctx0" brushRef="#br0" timeOffset="101743.98">2667 12044 0,'0'0'0,"-21"-21"0,0-85 15,-1 64 1,22 20-16,0-20 0,-21 21 16,21-21-16,0 20 0,0 1 0,0 0 15,0 0-15,-21 0 16,21 0-16,-21 21 0,0 0 16,21 21-16,-21 0 0,-1 0 15,22 21-15,-21-20 0,21 20 16,0 21-16,0-20 0,-21-1 15,21 22-15,-21-22 0,21 0 0,0 1 16,-21-1-16,21 0 0,0-21 16,0 1-16,0-1 0,0 0 0,21 0 15,21-21-15,-21 0 0,1 0 16,20 0-16,-21-21 0,21 0 0,-20 0 16,20-1-16,0 1 0,-21-21 15,22 21-15,-22-22 0,0 1 16,-21 21-16,0-21 0,0-1 0,0 1 15,0 21-15,-42-22 0,21 22 16,-1 0-16,-20 0 0,0 0 0,-1 0 16,22 21-16,-21 0 0,0 0 15,20 0-15,1 0 0,0 0 0,42 0 32,0 0-32,22 0 0,-1 0 15,0-22-15,22 1 0,-22 21 16,22-21-16,-22 0 0,0 0 0,22 21 15,-22-21-15,1-22 0,-1 22 16,21 0-16,-41 0 0,20 0 0,0-1 16,-21 1-16,1 21 0,-1 0 15,-21 21 1,-21 22-16,-1-22 16,22 21-16,0 1 0,-21-1 15,0 0-15,21 1 0,0 20 0,0 1 16,0-1-16,0 1 0,0-1 15,0 1-15,0-1 0,0 1 0,21 20 16,-21-20-16,21-1 0,1 1 16,-22-1-16,21 22 0,-21-22 0,21 22 15,-21-21-15,0 20 0,0-20 0,0-1 16,0 1-16,0-22 16,0 22-16,0-43 0,0 21 0,0-21 0,0 0 15,-21 1-15,0-22 16,-1 0-16,1 0 0,0-22 15,0 1-15,21-21 0,-21 0 0,0-1 16,-1 1-16,1-22 0,21-20 16,0 20-16,0-20 0,0-1 0,0 21 15,0-20-15,0-1 0,0 22 16,0-22-16,0 21 0,21 1 0,1-1 16,-1 22-16,21 0 0,-21-1 15,22 1-15,20 21 0,-21-21 16,22 20-16,-22 1 0,22 0 0,-1 0 15,-20 0-15</inkml:trace>
  <inkml:trace contextRef="#ctx0" brushRef="#br0" timeOffset="102740.4">4318 12150 0,'0'0'0,"0"21"0,0 21 31,21-42-31,0 0 0,-21-21 15,0 0-15,21 0 0,1 0 0,-1-1 16,-21-20-16,21 21 0,0-21 16,0 20-16,0-20 0,1 0 15,-22-1-15,21 1 0,-21 0 16,21-22-16,-21 22 0,0 0 0,0-1 16,0-20-16,0 42 0,0-43 15,-21 43-15,21 0 0,-21 21 16,-1 21-16,1 0 0,0 21 15,0-20-15,0 20 0,0 21 16,-1-20-16,1-1 0,21 0 16,0 22-16,0-22 0,0 22 0,0-22 0,0 22 15,0-22-15,21 0 0,1-21 16,20 22-16,-21-22 0,21 0 16,1 0-16,-1 0 0,22-21 15,-22 0-15,21 0 0,-20 0 0,-1-21 16,22 0-16,-22 0 0,0 0 0,-21 0 15,22-22-15,-22 1 0,0 0 16,0-1-16,0 1 0,1 0 0,-1-22 16,-21 22-16,21-64 0,-21 42 15,0 22-15,0 21 0,0-21 16,0 20-16,0 44 16,0-1-1,-21 0-15,21 0 0,-21 21 0,21-20 16,0 20-16,0 0 0,0 1 0,0-1 15,0 0-15,0-21 0,0 22 16,0-1-16,0 0 0,0-20 0,0 20 16,0-21-16,0 21 0,0-20 15,0-1-15,0 0 0,0-42 32,0 0-32,21-1 15,0 1-15,-21 0 0,0 0 0,21-21 16,0-1-16,0 22 0,-21-21 15,22 21-15,-1-22 0,0 22 0,0 0 16,0 0-16,0 21 0,1 0 16,-1 0-16,-21 21 15,0 0-15,0 0 0,0 0 0,0 1 16,0 20-16,0-21 0,0 21 16,0-20-16,21-1 0,-21 0 15,21 21-15,0-21 0,0 1 0,1-22 16,20 21-16,0 0 0,-21-21 0,22 0 15,-1 0-15,0 0 0,-20 0 16,20 0-16,0 0 0,1-21 0,-22 21 16,21-21-16,-21-1 0,0-20 15,22 21-15,-22-21 0,-21-1 0,21 22 16,-21-21-16,0-1 0,0 1 0,0 0 16,0 21-16,0-22 15,0 22-15,0 0 0,0 0 0,-21 21 16,0 0-16,0 0 0,-1 21 15,1 0-15,0 0 0,0 22 16,21-22-16,0 0 0,-21 21 0,21-21 16,0 22-16,0-22 0,0 21 15,0-21-15,0 1 0,21-1 0,0 0 16,0 0-16,-21 0 0,21-21 0,1 0 16,-1 0-16,21 0 0,-21 0 15,0 0-15,22 0 0,-22-21 16,21 21-16,-21-21 0,1 0 0,-1 0 15,0-22-15</inkml:trace>
  <inkml:trace contextRef="#ctx0" brushRef="#br0" timeOffset="102989.05">4445 11790 0,'-64'21'16,"128"-42"-16,-170 42 0,85-21 0,-21 21 0,20-21 16,44 0 15,-1 0-31,21 0 0,-21 0 16,43 0-16,-22 0 0,22-21 15,-1 21-15,1-21 0,-1 21 0,1 0 16,-22-21-16,21 21 0,-20 0 0,-1 0 15</inkml:trace>
  <inkml:trace contextRef="#ctx0" brushRef="#br0" timeOffset="104739.83">7535 11536 0,'0'0'0,"21"-21"0,1 0 16,-1-22-16,0 1 0,0 21 0,0-22 15,-21 22-15,0-21 0,0 21 16,0 0-16,0-1 0,0 1 0,-21 21 15,0 0-15,0 0 16,0 0-16,-1 0 0,1 21 0,0 1 16,0 20-16,0 0 0,0 1 15,21-1-15,-22 21 0,1-20 16,21 20-16,0-20 0,-21 20 0,0-21 16,21 22-16,-21-22 0,21 1 15,0 20-15,0-21 0,0 1 16,0-1-16,0 0 0,0-20 0,0 20 0,21-21 15,0 0-15,0-21 0,0 21 16,1-21-16,-1 0 0,0 0 0,21 0 16,1-21-16,-22 0 0,21 21 0,0-42 15,1 21-15,-1-1 0,-21-20 16,22 21-16,-1-21 0,-21-1 16,21 1-16,-20 21 0,-1-22 15,0 1-15,0 21 0,0 0 0,0-22 16,-21 22-16,22 21 0,-22-21 0,0 42 31,0 0-31,0 1 0,0-1 16,0 0-16,-22 21 0,22 1 0,-21-22 15,21 21-15,0 0 0,-21 1 16,21-22-16,0 21 0,0-21 0,0 1 16,0-1-16,21 0 0,0-21 15,1 21-15,-1-21 0,0 0 16,0 0-16,21 0 0,-20 0 0,-1 0 15,0-21-15,21 0 0,-21 0 16,1-1-16,-1 1 0,0 0 0,0-21 16,0 21-16,0-22 0,1 22 0,-22-21 15,0-1-15,0 22 0,0-21 16,0 21-16,-22-22 0,1 22 0,0 0 16,0 0-16,0 0 0,-22 21 15,22 0-15,0 0 0,0 0 0,0 0 16,0 0-16,-1 21 0,44 0 31,20-21-31,-21 0 0,0 0 16,22 0-16,-1 0 0,0 0 0,1 0 15,-1 0-15,21 0 0,-20 0 16,20 0-16,1 0 0,20 0 0,-20 0 16,21 0-16,-22-21 0,1 21 0,-1 0 15,-21-21-15,-20 21 0,20 0 16,-21 0-16,-42 0 15,-21 0 1,20 0-16,1 21 0,-21 0 16,0-21-16,-1 21 0,1 0 0,0 1 15,20-1-15,-20 0 0,21 0 16,-21 21-16,20-20 0,1 20 0,0-21 16,0 0-16,21 22 0,0-22 15,0 0-15,0 21 0,0-21 16,0 1-16,0-1 0,21-21 15,0 0-15,22 0 0,-22 0 0,21 0 16,0 0-16,1 0 0,-1 0 16,0-21-16,1-1 0,-22 1 0,21 0 15,1 0-15,-22-21 0,0-1 16,21 22-16,-21-21 0,1-1 16,-1 1-16,-21-21 0,21 20 0,0 1 0,-21-22 15,21 22-15,-21-21 16,0-1-16,21 22 0,-21-1 0,0 1 15,22 21-15,-22 0 0,0 0 16,0 42 0,0 0-16,0 0 0,0 21 0,0 1 15,-22-1-15,22 0 0,0 1 16,-21-1-16,21 0 0,0 1 0,0-1 16,0 0-16,0 1 0,0-1 0,0 0 15,0-20-15,0 20 0,0-21 16,0 21-16,0-20 0,21-1 0,1 0 15,-1 0-15,0-21 16,0 0-16,0 0 0,0 0 0,1 0 16,20 0-16,-21 0 0,0-21 15,-21 0-15,21 21 0,1-21 16,-1-1-16,0 1 0,0-21 0,0 21 16,-21 0-16,21-1 0,-21 1 0,22 0 15,-22 0-15,0 0 0,21 0 16,-21-1-16,21 1 0,-21 0 0,0 0 15,0 0-15,21 0 16,-21-1-16,0 1 0,0 0 16,-21 21 15,0 0-31,0 0 0,-22 21 16,43 0-16,-42 1 0,42 20 15,-21-21-15,0 0 0,-1 22 16,1-22-16,0 0 0,21 21 0,-21-21 15,21 22-15,0-22 0,0 0 0,0 21 16,21-20-16,0-1 0,0 0 16,1-21-16,-1 21 0,0-21 0,21 0 15,-21 0-15,22 0 0,-22 0 16,21 0-16,1 0 0,-1 0 0,0-21 16,1 0-16,-22 0 0,21-1 0,-21 1 15,22 0-15,-22 0 16,0 21-16,0-21 0,0 0 0,0-1 15</inkml:trace>
  <inkml:trace contextRef="#ctx0" brushRef="#br0" timeOffset="104940.87">10626 11917 0,'0'21'31,"0"0"16,-22 0-31,1-21-16,0 22 16</inkml:trace>
  <inkml:trace contextRef="#ctx0" brushRef="#br0" timeOffset="106144.52">169 13907 0,'0'0'0,"-42"0"0,21 0 0,-22 0 16,1 0-16,21 0 0,63 0 78,22 0-78,20 0 0,-20 0 16,-1 0-16,22 0 0,-21 0 0,20 0 15,-20 0-15,20 0 0,-20 0 16,21-22-16,-22 22 0,1 0 0,-1 0 16,1-21-16,-22 21 0,0 0 15,1 0-15,-22 0 0,0 0 0,-21-21 16,0 0-1,-21 0-15,0 21 16,-1-21-16,1-1 0,-21 22 0,21-21 16,-22 0-16,1 0 15,21 21-15,-21-21 0,20 21 0,1 0 16,0-21-16,0 21 0,0 0 16,0 0-1,63 0 1,-21 0-16,0 0 15,0 0-15,22 0 0,-22 0 0,21 0 16,-21 0-16,22 0 0,-22 0 16,0 21-16,0 0 0,-21 0 0,21 21 15,-21-20-15,0 20 0,0-21 16,-42 21-16,21 1 16,0-22-16,-22 21 0,22 1 0,-21-22 15,0 21-15,20-21 0,-20 0 16,21 1-16,-21-1 0,20 0 0,22 0 15,0 0-15,22-21 16,-1 0-16,0-21 16</inkml:trace>
  <inkml:trace contextRef="#ctx0" brushRef="#br0" timeOffset="109512.26">2095 13335 0,'-21'0'0,"21"21"0,0 0 15,0 1-15,0-1 16,0 0-16,0 0 0,0 0 0,0 0 16,0 1-16,0-1 15,21-21 1,1 0-16,-1 0 0,0 0 16,21-21-16,-21 21 15,1-22-15,-1 1 0,21 0 0,-21 0 16,0 0-16,1 0 0,-1-1 15,0 1-15,0 0 0,0-21 0,0 21 16,-21-1-16,0 1 0,0 0 16,0 0-16,0 0 0,0 0 15,0 42 1,0 0-16,-21 0 0,21 0 16,0 22-16,0-1 0,0 0 15,0 22-15,0-22 0,0 22 0,0-1 16,0-21-16,0 22 0,0-22 15,0 22-15,0-22 0,0 0 16,0 1-16,0-22 0,0 21 16,0-21-16,0 1 0,0-1 0,0 0 15,0-42 17,-21 0-32,0 21 0,0-22 15,0 1-15,-1 0 0,1-21 0,-21 21 16,21-1-16,0 1 0,-1-21 15,1 21-15,0 21 0,0-21 0,0 21 16,0 0-16,-1 21 16,22 0-16,0 0 15,0 0-15,0 0 16,0 1-16,0-1 0,22 0 0,-1 0 16,0 0-16,21 0 0,-21 1 15,22-22-15,-1 0 0,22 0 0,-22 0 16,21 0-16,1 0 0,-22-22 15,22 22-15,-1-21 0,1 0 0,-22 0 16,22 0-16,-22-22 0,21 22 16,-20-21-16,-22 0 0,21 20 0,-21-20 15,1 0-15,-1-1 0,0 1 16,-21 0-16,21-1 0,-21 22 0,0-21 16,0 21-16,0 0 0,0-1 15,0 1-15,-21 21 16,0 21-1,21 1-15,-21-1 0,21 21 16,0 0-16,0 1 0,-22 20 0,22-20 16,-21 20-16,0 1 0,21-1 15,-21 1-15,0-22 0,21 21 0,-21 1 16,-1 21-16,1-22 0,21 22 16,0-22-16,-21 22 0,0 0 0,21-1 15,-21-20-15,21 20 0,0 1 16,0-21-16,0 20 0,0 1 15,0 0-15,0-22 0,0 1 0,0-1 16,0-21-16,0 1 0,0-1 16,0 0-16,0-20 0,21-22 0,0 0 15,0 0-15,0 0 0,22-22 16,-22 1-16,21 0 0,-21-21 0,22-22 16,-1 22-16,0-22 0,1 1 15,-1-1-15,-21 1 0,22-22 0,-22 22 16,0-22-16,-21 0 0,0 22 0,0-22 15,0 1-15,-21-1 0,-22 21 16,1 1-16,0 21 0,-1-1 0,1 1 16,0 0-16,-1 20 15,1 1-15,0 0 0,21 21 0,-22-21 16,22 21-16,21-21 16,0 0-16,0-1 15,42 1 1,-20 0-16,-1 21 0,21-21 0,0 0 15,1 0-15,20-1 0,-20 1 16,20 0-16,1 0 0</inkml:trace>
  <inkml:trace contextRef="#ctx0" brushRef="#br0" timeOffset="112828.1">5122 13250 0,'0'0'0,"0"-21"0,0 0 15,0 0-15,0 0 0,0 0 0,0-1 16,0 1-16,0 0 0,-21 0 16,0 0-16,0 21 0,0 0 0,-1 0 15,1 0-15,0 0 0,-21 0 16,21 0-16,-1 21 0,-20 0 0,21 0 15,-21 0-15,20 22 0,1-22 16,-21 21-16,21 1 0,0-1 0,-1 21 16,22-20-16,0 20 0,-21 1 15,21-22-15,0 22 0,0-22 16,0 0-16,0 1 0,21-1 0,1 0 16,-1-21-16,0 1 0,21-1 15,-21-21-15,22 0 0,-22 0 0,21 0 16,1 0-16,-22 0 0,21 0 15,0 0-15,-20-21 0,20-22 0,0 22 16,-21 0-16,22-21 0,-22-1 0,21 1 16,-21 21-16,22-22 0,-22 1 15,0 0-15,0-1 0,0 22 0,-21 0 16,0 0-16,0 42 31,0 0-31,0 0 16,-21 22-16,0-22 0,21 21 15,0 1-15,0-1 0,0 0 0,0 1 16,0-1-16,0-21 0,0 21 16,0-20-16,0 20 0,0-21 0,0 0 15,21-21-15,0 21 0,22 1 16,-22-22-16,21 0 0,-21 0 0,22 0 16,-1 0-16,0-22 0,1 22 0,-1-21 15,0 0-15,1 0 0,-1-21 16,0 20-16,-20 1 0,20-21 15,-21 0-15,0-1 0,0 1 0,-21 0 16,0-1-16,0 1 0,0 0 16,-21-1-16,0 1 0,0 21 0,0-22 15,-22 22-15,1 0 0,0 0 16,-1 21-16,1 0 0,0 0 0,-1 0 16,22 0-16,-21 21 0,0-21 15,-1 42-15,22-20 0,0 20 0,0-21 16,0 43-16,21-22 0,0 0 0,0 1 15,0-1-15,0 0 0,21 1 16,0-1-16,0-21 0,21 0 0,-20 0 16,20 1-16,0-1 15,1-21-15,20 0 0,-21 0 0,1 0 16,20 0-16,22-43 0,-22 43 16,-20-21-16,-1-21 0,-21 21 15,22 0-15,-22-22 0,21 22 0,-21-21 16,0 21-16,1-22 0,-22 22 15,0-21-15,0 21 0,0-1 0,0 44 32,0-1-32,0 21 15,0-21-15,-22 22 0,22-22 0,0 21 16,0-21-16,-21 22 16,21-22-16,-21 21 0,21-21 0,0 0 15,0 1-15,0-1 0,0 0 16,0-42 15,21 21-31,0-21 16,-21-1-16,22 1 0,-1-21 0,-21 21 15,21-22-15,0 22 0,0-21 0,0 0 16,-21-1-16,22 22 0,-1 0 16,0 0-16,0 0 0,0 21 0,0 0 15,-21 21 1,0 0-16,0 0 0,0 0 15,0 22-15,22-22 0,-22 21 0,21-21 16,-21 22-16,21-22 0,0 0 16,0 21-16,0-21 0,1 1 0,-1-1 15,21 0-15,0 0 0,1-21 0,-1 21 16,0-21-16,1 0 0,-1 0 16,0 0-16,1 0 0,20 0 0,-20 0 15,-1-21-15,0 0 0,1 21 16,-1-21-16,0 0 0,1-22 0,-22 22 15,0-21-15,21 21 0,-42-22 0,21 1 16,-21-22-16,0 22 16,0 0-16,0 21 0,0-22 0,0 1 0,-21 21 15,0 0-15,0 21 0,0 0 16,0-22-16,-22 22 0,22 0 16,-21 0-16,21 22 0,-22-1 0,22 0 15,-21 21-15,-1-21 0,22 22 16,0-1-16,0 0 0,0 1 0,0-1 15,21-21-15,-22 22 0,22-1 0,0-21 16,0 0-16,0 0 0,22 1 16,-1-1-16,0 0 0,21-21 0,-21 0 15,1 0-15,20 0 0,-21 0 16,21 0-16,-20-21 0,20 21 0,-21-21 16,21-1-16,-20-20 0,-1 21 15,21-21-15,-21 20 0,0-20 16,1-21-16,-1 20 0,0 1 0,-21-22 15,21 22-15,-21 0 0,21-1 0,-21 1 16,21 0-16,-21-1 0,0 22 16,0 0-16,0 0 0,0 42 31,-21 0-31,0 0 0,21 22 0,-21-22 16,21 21-16,0 1 0,0-1 0,0 21 15,-21-20-15,21-1 16,0 22-16,0-22 0,0 0 0,0-21 15,0 22-15,0-1 0,21-21 0,0 0 16,-21 1-16,21-1 0,0-21 16,22 0-16,-22 21 0,21-21 0,-21 0 15,22 0-15,-22 0 0,21-21 16,1 0-16,-22-1 0,21 1 0,-21 0 16,22 0-16,-22 0 0,0-22 0,0 22 15,0-21-15,0 0 0,1-1 16,-22 22-16,0-21 0,21 21 0,-21-1 15,0 1-15,0 0 0,0 42 32,0 0-32,-21 1 0,21-1 0,-22 0 15,22 21-15,0-21 0,0 22 16,0-1-16,-21-21 0,21 22 0,0-22 16,0 0-16,0 0 0,0 21 0,0-20 15,21-22-15,-21 21 0,22 0 16,-1-21-16,0 0 0,0 0 0,0 0 15,0 0-15,1 0 0,20 0 0,-21 0 16,21-21-16,-20 0 0,-1-1 16,0 1-16,21 0 0,-21-21 0,1-1 15,-1 1-15,0 0 0,0-22 16,0 22-16,0-22 0,1 22 0,-1-21 16,0 20-16,-21-20 0,21 20 15,-21 1-15,21 0 0,-21 21 16,0-1-16,0 1 0,0 0 0,0 42 15,0 0 1,-21 1-16,0 20 0,21 0 16,-21-21-16,0 22 0,21 20 0,0-20 15,-22-1-15,22 0 0,-21 22 16,21-22-16,0 0 0,0 1 0,0-22 16,0 21-16,0 1 0,0-22 0,0 0 15,0 0-15,0 0 16,21 0-16,1-21 0,-1 0 0,0 0 15,0 0-15,0 0 0,22 0 0,-22 0 16,21 0-16,-21-21 0,22 0 16,-22 0-16,21 0 0,-21 0 0,22-1 15,-22-20-15,0 21 0,21-21 16,-21 20-16,1-20 0,-1 21 0,-21 0 16,21 0-16,-21-1 0,0 44 31,0-1-31,-21 0 0,21 0 15,-21 0-15,21 0 0,0 22 16,-22-22-16,22 0 0,0 0 0,0 22 16,-21-22-16,21 0 0,0 0 0,0 0 15,0 0 1,21-21-16,1 0 0,-1 22 16,0-22-16,0 0 0,0 0 0,0 0 15,1-22-15,-1 22 0,21-21 16,-21 0-16,0 0 0,1 0 15,-1 0-15,0-1 0,0-20 0,0 21 16,0-21-16,-21-1 0,22 22 16,-1-21-16,0-1 0,-21 22 0,21 0 0,-21 0 15,21 0-15,-42 63 32,0-21-17,21 0-15,-21 22 0,21-22 16,0 21-16,0 1 0,-21-22 0,21 21 15,0 0-15,0-20 16,0-1-16,0 0 0,0 0 0,21-21 16,-21 21-16,21-21 0,0 0 15,0 0-15,0 0 0,1-21 16,-1 0-16,0 21 0,0-21 16,0 0-16,-21-1 0,0-20 15,21 21-15,-21-21 0,0-1 16,0 22-16,0-21 0,0-1 0,0 22 15,-21-21-15,0 21 0,21-22 16,-21 22-16,0 21 0,0 0 0,-1 0 16,1 0-16,0 0 0,21 21 31,0 1-31,0-1 16,21-21-16,0 0 0,1 0 0,-1 0 15,0 0-15,21 0 0,-21 0 16,22 0-16,-22 0 0,21 0 0,1-21 15,-22 21-15,0 0 0,21 0 16,-21 0-16,1 0 0,20 0 0,-21 0 16,0 0-16,-21 21 0,0 0 15,0 0-15,0 0 16,0 0-16,0 1 0,0-1 0,0 0 16,0 0-16,0 0 0,0 0 0,0 1 15,0-1-15,0 0 0,0 0 16,-21-21-16,21 21 0,0 0 0,-21-21 15,21 22-15,-21-22 32,0 0-17,21-22-15,0 1 16,0 0-16,0 0 0,21 0 16,0-22-16,0 22 0,0-21 15,22 0-15,-22 20 0,21-20 16,0 0-16,-20-1 0,20 22 0,0 0 15,-21 0-15,22 0 0,-22 21 16,0 0-16,0 0 0,-21 21 0,0 0 16,0 0-16,0 22 0,0-22 0,0 21 15,0 0-15,0 1 0,-21-1 16,21 0-16,-21-20 0,21 20 0,0-21 16,0 21-16,0-20 0,0-1 15,0 0-15,0 0 0,21 0 16,0-21-16,0 0 0,1 0 15,20 0-15,-21 0 0,21 0 16,-20 0-16,20 0 0,-21-21 0,21 21 16,-20-21-16,-1 0 0,0 0 0,0-1 15,0 1-15,0-21 0,-21 21 16,0-22-16,0 1 0,0 0 0,0-1 16,0 1-16,0 0 0,0-1 0</inkml:trace>
  <inkml:trace contextRef="#ctx0" brushRef="#br0" timeOffset="113051.9">9948 12996 0,'0'0'0,"-42"0"15,21 0-15,0 0 0,-1 0 0,1 0 16,0 0-1,21 22 17,21-22-32,0 0 15</inkml:trace>
  <inkml:trace contextRef="#ctx0" brushRef="#br0" timeOffset="113303.75">8742 13272 0,'0'0'0,"-21"0"0,-1 0 0,44 0 31,-1 0-31,0 0 0,0 0 16,21 0-16,-20 0 0,20 0 15,0 0-15,1-22 0,-1 22 0,0 0 16,1 0-16,-22 0 0,21 0 16,-21-21-16,0 21 0,1 0 0,-22-21 15</inkml:trace>
  <inkml:trace contextRef="#ctx0" brushRef="#br0" timeOffset="113476.5">8361 13145 0,'0'0'0,"-21"21"15,21 0 17,21-21-17,0 0-15,0 0 16</inkml:trace>
  <inkml:trace contextRef="#ctx0" brushRef="#br0" timeOffset="113948.13">12531 13166 0,'0'-21'31,"0"42"-15,0 0-16,0 0 15,-22 0-15,1 0 0,21 1 0,-21 20 16,0-21-16,0 0 0,0 22 0,21-22 15,-22 0-15,1 0 0,0 0 16,21 0-16,0 1 0,0-1 16,-21-21-16,42 0 31,0-21-31,0-1 0,1 1 16,20 0-16</inkml:trace>
  <inkml:trace contextRef="#ctx0" brushRef="#br0" timeOffset="114253.43">12975 13081 0,'0'0'0,"42"-21"0,-20 21 0,20-21 0,-42 0 16,-21 21-1,-22 0-15,22 0 16,-21 0-16,0 21 0,20-21 16,-20 21-16,21 0 0,0-21 0,0 21 15,-1 0-15,22 1 16,0-1-16,22 0 0,-1-21 15,0 21-15,21 0 0,-21-21 16,22 21-16,-1-21 0,0 22 0,1-1 16,-1-21-16,-21 21 0,22 0 15,-22-21-15,0 21 0,0 0 0,-21 1 16,-21-1-16,0-21 16,0 0-16,-22 0 0,1 21 15,0-21-15,-1 0 0,1 0 16,0 0-16,-1 0 0,1 0 0,0-21 0,-1 21 15,22-21-15,-21-1 16</inkml:trace>
  <inkml:trace contextRef="#ctx0" brushRef="#br0" timeOffset="114416.14">12234 12933 0,'0'0'15,"0"-21"-15,21 21 16,1 0-16,-1 0 0,0 0 15,0 0-15,0 0 16,0 0-16,1 0 16,-1 0-16,0 0 15,0 0-15,0 0 0</inkml:trace>
  <inkml:trace contextRef="#ctx0" brushRef="#br0" timeOffset="115044.49">14647 13102 0,'0'0'0,"-42"-84"32,42 41-32,0 22 0,0 0 15,0 0-15,21-22 0,0 22 0,0 0 16,1 0-16,-1 0 0,21 21 16,-21 0-16,22 0 0,-22 0 0,21 21 15,-21 21-15,0-21 0,1 22 16,-1-1-16,0 0 0,-21 1 15,0-1-15,0 0 0,0 1 0,0-1 16,0-21-16,-21 22 0,0-22 16,-1 21-16,1-21 0,0 0 0,0 1 15,21-1-15,-21-21 16,21-21 0,0-1-16,0 1 15,0 0-15,21 0 0,-21 0 0,21-22 16,0 22-16,22-21 0,-1 0 15,0-1-15,1-20 0,-1 20 0,21 1 16,1 0-16,-22-1 0,22 22 16,-1 0-16,-20 21 0,-1 0 0,-21 0 15,21 0-15,-20 21 16,-22 22-16,0-22 0,0 21 0,0-21 16,0 22-16,0-1 0,0 0 0,-22-21 15,1 22-15,0-22 0,0 21 16,21-21-16,-21 1 0,0-1 0,21 0 15,-22 0-15,22 0 0,0 0 16,22-21 0,-1-21-1,0 0-15,0 0 0</inkml:trace>
  <inkml:trace contextRef="#ctx0" brushRef="#br0" timeOffset="115427.99">15981 12869 0,'0'0'15,"21"-21"-15,0-42 16,-42 63 0,0 0-16,0 21 0,-22 0 0,22 0 15,0 22-15,0-22 0,0 21 16,-1 0-16,1 1 0,0-1 0,0 0 16,0-20-16,21 20 0,0 0 0,0-21 15,0 22-15,0-22 0,0 0 16,0 21-16,21-20 15,0-1-15,21-21 0,-20 0 0,20 0 16,0 0-16,-21 0 0,22-21 16,20-1-16,-20 22 0,-1-21 0,0 0 15,-21-21-15,22 21 0,-22-22 16,0 22-16,-21-21 0,0-1 0,0 1 16,0-21-16,0 20 0,-21 22 0,-21-64 15,-1 64-15,22 21 16,0-21-16,-21 21 0,20 0 0,1 0 15,-21 0-15,21 0 0,0 21 16,-1-21-16,1 21 0,21 1 16,0-1-16,21-21 15,1 0-15,20 0 0,0 0 16</inkml:trace>
  <inkml:trace contextRef="#ctx0" brushRef="#br0" timeOffset="115680.5">16870 12573 0,'0'0'0,"0"-42"0,0-22 31,0 85-15,0 22-16,0-22 0,-21 21 0,-1 22 0,-20 42 16,21-43-16,0 1 15,0-1-15,-1 1 0,1-1 16,0-21-16,21 1 0,0-1 0,-21 0 15,21 1-15,0-22 0,0 0 16,0 0-16,21-21 0,0 0 16,0 0-16,1 0 0,-1 0 0,21 0 15,-21 0-15,0-21 0,1 0 16,-22 0-16</inkml:trace>
  <inkml:trace contextRef="#ctx0" brushRef="#br0" timeOffset="115844.12">16468 12869 0,'-22'0'16,"44"0"-16,-22 0 31,42 0-31,-21 0 0,21 0 16,-20-21-16,20 21 0,0-21 0,22 0 15,-22 21-15,0-21 0,22 0 0</inkml:trace>
  <inkml:trace contextRef="#ctx0" brushRef="#br0" timeOffset="117340.65">18648 12912 0,'84'-106'31,"-62"85"-31,-1 0 0,0-22 0,21 22 16,-21-21-16,1 21 0,-1-1 15,0-20-15,-21 21 0,0 0 0,0 0 16,-21 21-16,0-22 0,-22 22 16,1 0-16,0 0 0,-1 22 15,-20-22-15,20 21 0,1 0 0,0 0 16,-22 43-16,22-22 16,42-21-16,0 21 0,0 1 15,0-22-15,21 21 0,0 1 0,22-1 16,-1-21-16,0 21 0,1-20 15,-1 20-15,0-21 0,1 0 0,-1 22 16,-21-22-16,21 0 0,-20 0 16,-1 0-16,-21 0 0,0 1 0,0-1 15,-21-21-15,-1 21 0,-20-21 0,-43 0 16,43 0-16,-21 0 16,20 0-16,-20 0 0,-1-21 0,22 21 15,0-21-15,-1-1 0,1 1 0,0-21 16,20 21-16,1-22 0,0 1 15,21 21-15,0-21 0,0-1 0,0 1 16,0 21-16,0 0 0,0-1 16,21 1-16,0 21 15,1 21-15,-1 1 0,0-1 16,-21 21-16,21-21 0,0 22 0,0-1 16,1 0-16,-1-21 0,0 22 0,0-1 15,0-21-15,22 22 0,-22-22 16,21 0-16,-21 0 0,22 0 0,-1-21 15,0 21-15,1-21 0,-1 0 0,0 0 16,1 0-16,20 0 0,-21 0 16,22 0-16,-1-21 0,1 0 0,-1 0 15,1 0-15,-1 0 0,1-22 16,-22 22-16,1-21 0,-1-1 0,-21 1 16,0 0-16,-21-1 0,0 1 15,0 0-15,-21-1 0,0 22 16,0-21-16,-22 21 0,1 21 0,0 0 15,-22 0-15,22 0 0,0 21 16,-1-21-16,1 42 0,0-21 0,-1 1 16,22 20-16,0 0 0,0-21 15,0 22-15,21-1 0,-22-21 0,22 0 16,0 22-16,0-22 0,22 0 16,-1 0-16,0-21 0,21 0 15,-21 0-15,22 0 0,-22 0 16,21 0-16,1 0 0,-1 0 0,0-21 15,1 21-15,-1-21 0,0 0 16,-21 0-16,1-1 0,-1 1 0,0-21 16,0 21-16,-21 0 0,21-22 15,-21 22-15,0 0 0,0 0 0,0 0 16,0 42 0,0 0-16,-21 0 15,21 0-15,0 0 0,-21 1 0,21 20 16,0-21-16,0 0 0,0 0 15,0 1-15,0-1 0,0 0 0,21 0 16,0-21-16,0 21 0,1-21 16,-1 0-16,0 0 0,21 0 0,-21 0 15,22 0-15,-1 0 0,-21 0 16,22-21-16,-22 0 0,21 0 16,-21 0-16,0-22 0,1 22 0,-1-21 15,0-1-15,-21-20 0,21 21 16,0-22-16,-21 22 0,0-22 0,21 22 15,-21-22-15,22 22 0,-22 0 16,0 21-16,0-22 0,0 22 0,0 42 31,0 22-31,0-22 16,0 21-16,-22 22 0,22-22 16,0 0-16,-21 22 0,21-22 0,0 22 15,0-22-15,0 0 0,0 1 16,0-1-16,0-21 0,0 0 0,0 0 15,0 1-15,0-1 0,0 0 16,21-21-16,1 0 0,-1 0 0,0 0 16,0 0-16,0-21 0,0 0 15,1 21-15,-1-22 0,0 1 16,0-21-16,0 21 0,0 0 0,1-22 16,-1 22-16,-21 0 0,0 0 15,21 0-15,-21 42 16,0 0-16,0 0 15,0 0-15,0 0 0,-21 1 16,0-1-16,21 0 0,0 21 0,0-21 16,-22 1-16,22-1 15,0 0-15,0 0 16,22-21 0,-1-21-16,-21 0 15,21 21-15,0-21 0</inkml:trace>
  <inkml:trace contextRef="#ctx0" brushRef="#br0" timeOffset="117508.49">20680 12637 0,'0'0'0,"0"-22"0,-21 22 16,-1 0 0,1 0-1,0 22-15,21-1 16,-21-21-16,0 0 31,21 21-31</inkml:trace>
  <inkml:trace contextRef="#ctx0" brushRef="#br0" timeOffset="117688.18">20002 12869 0,'0'22'0,"0"-44"0,-21 44 0,21-1 15,21-21 1,1 0-16,20 0 16,-21 0-16,21 0 0,1 0 0,-1 0 15,22 0-15,-1 0 0,1-21 16,-22-1-16,21 22 0,1 0 0</inkml:trace>
  <inkml:trace contextRef="#ctx0" brushRef="#br0" timeOffset="117992.44">20934 12806 0,'-21'0'16,"-1"0"-16,1 21 16,0 0-16,0 0 15,21 1-15,-21-22 16,21 21-16,0 0 16,21 0-16,0-21 15,0 0-15,0 21 0,1-21 0,-1 21 16,0-21-16,-21 22 0,21-22 15,-21 21-15,0 0 0,0 0 16,-21 0-16,0 0 16,-22-21-16,1 0 0,0 22 15,-22-22-15,22 0 0,-22 21 0,22-21 16,0 0-16,-1 0 0,1 0 16,21 0-16,0 0 0,42 0 31,21 0-31,-21-21 0,22-1 0,20 1 15,-20 0-15</inkml:trace>
  <inkml:trace contextRef="#ctx0" brushRef="#br0" timeOffset="119359.96">21378 12467 0,'0'0'0,"-21"-21"16,0 21-16,0 0 0,0 0 0,-1 0 15,1 21-15,21 0 0,-21 1 16,0 20-16,0 0 0,0 1 0,21 20 16,-22-21-16,22 22 0,0-1 15,0 1-15,0-1 0,0 1 0,0-1 16,0 1-16,0-1 0,0 1 0,0-1 16,0 22-16,0-21 0,0 20 15,0-20-15,0 20 0,-21-20 0,-21-1 16,21 1-16,-22-1 0,22 1 15,-21-1-15,0-20 0,20 20 16,-20-20-16,42-1 0,-21 0 16,21-21-16,21-21 15,0 0-15,0 0 0,1-21 0,20 0 16,0 0-16,1 0 0,-22-22 0,21 22 16,0-21-16,1 0 0,-22 20 15,21-41-15,-21 21 0,1-1 0,-22-84 16,0 64-16,0-1 0,0 1 15,-22-1-15,-20 22 0,21-22 16,-21 22-16,20 21 0,-20-21 0,0 20 16,21 1-16,-1 21 0,1-21 15,0 21-15,21-21 0,0 0 32,21 21-32,0-21 15,1-1-15,20 22 0,0-21 0,1 21 16,-1-21-16,0 0 0,1 0 15,20 0-15,-21-1 0,1 1 0,-1 0 16,0 0-16,-20 0 0,-1 21 16,0-21-16,-21-1 0,0 1 0,0 0 15,0 0-15,0 0 0,0 0 16,-21 21 15,21 21-31,-21 0 16,21 21-16,-22-21 0,22 1 15,0-1-15,0 21 0,0-21 0,0 0 16,0 1-16,0-1 16,0 0-16,22-21 0,-1 0 0,0 21 15,0-21-15,21 0 0,-20 0 0,-1 0 16,21 0-16,-21 0 0,0-21 16,22 0-16,-22 21 0,0-21 0,21-1 15,-20 1-15,-22 0 0,21-21 16,0 21-16,-21-1 0,0 1 15,21-21-15,-21 21 0,0 0 16,-21 21 0,0 0-16,21 21 0,0 0 15,-21 0-15,21 0 0,-22 0 16,22 1-16,0-1 0,0 0 0,0 0 16,0 0-16,0 0 0,0 1 15,22-1-15,-1 0 0,0 0 0,0-21 16,0 21-16,0 0 0,22-21 0,-22 0 15,21 0-15,1 0 0,-22 0 16,21 0-16,0 0 0,1 0 0,-22 0 16,21-21-16,-21 21 0,22-21 15,-22 0-15,0 0 0,-21 0 16,0-1-16,21-20 0,-21 21 0,0 0 16,0-22-16,0 22 0,0 0 15,-21 0-15,0 0 0,0 21 0,0 0 16,-1 0-16,1 0 15,-21 0-15,21 21 0,0 0 0,-1 0 16,1 22-16,21-22 0,-21 0 16,21 21-16,-21-21 0,21 1 0,0-1 15,0 0-15,0 0 0,0 0 0,0 0 16,21-21-16,0 0 16,0 0-16,1 0 15,-1 0-15,0 0 0,0 0 16,0 0-16,0-21 0,1 0 15,-1 0-15,0 0 0,-21-22 0,21 1 16,0 0-16,-21-1 0,0 1 16,21-21-16,1 20 0,-1-20 0,-21-1 15,21 22-15,0 0 0,-21-1 16,21 1-16,-21 21 0,21-22 0,-21 22 16,0 42-1,-21 1 1,0 20-16,0-21 0,0 43 0,21-22 15,-21 0-15,-1 22 16,1-1-16,21-20 0,-21 20 0,21-21 16,0 22-16,0-22 0,0-21 0,0 22 15,0-22-15,0 21 0,0-21 16,0 1-16,21-1 0,0-21 16,1 0-16,-1 0 15,0 0-15,0-21 16,-21-1-16,21 22 0,-21-21 0</inkml:trace>
  <inkml:trace contextRef="#ctx0" brushRef="#br0" timeOffset="119536.19">22056 12658 0,'0'0'0,"-43"0"0,-20-21 31,42 21-31,-1 0 0,1 0 32,0 0-32,0 0 0,0 0 15</inkml:trace>
  <inkml:trace contextRef="#ctx0" brushRef="#br0" timeOffset="120787.85">2138 15198 0,'0'0'15,"21"0"17,0 0-32,0-21 0,0-1 15,1 1-15,-1 0 0,21 0 16,0 0-16,-20 0 0,20-22 0,-21 22 16,0 0-16,0 0 0,-21-22 15,0 22-15,0 0 0,0 0 0,0 0 16,-21 21-16,0 0 15,0 0-15,0 0 0,0 21 16,-1 0-16,1 21 0,21-20 16,-21 41-16,21-21 0,0 22 0,0-1 15,0 1-15,0-1 0,21 1 16,0-22-16,-21 22 0,0-22 0,22 0 16,-22 1-16,21-22 0,-21 21 15,21-21-15,-21 1 0,0-1 0,0 0 16,-21-21-1,0 0-15,-1 0 16,1 0-16,0-21 0,0 0 16,-21-1-16,20 1 0,-20 0 0,21-21 15,-21 21-15,20-1 0,1-20 16,0 21-16,0 0 0,0 0 16,21-1-16,-21 22 0,21 22 15,0-1-15,0 0 16,0 0-16,21 0 0,0 22 0,-21-22 15,21 0-15,0 0 0,0 0 16,22 0-16,-22 1 0,21-1 0,1-21 16,-1 0-16,0 0 15,22 0-15,-22 0 0,22 0 0,-1-21 0,-21-1 16,22 1-16,-22 0 0,22 0 16,-22-21-16,22-1 0,-22 1 15,0 0-15,-21-1 0,22-20 16,-22-1-16,0 1 0,0 20 0,0-20 15,-21 21-15,0-22 0,0 22 16,0 21-16,0-1 0,0 1 0,0 0 16,0 42-1,-21 0-15,21 22 0,-21-1 16,0 0-16,21 22 0,0-22 16,0 22-16,-21-1 0,21 1 0,0-22 15,0 22-15,0-22 0,0 0 16,0 1-16,0-22 0,0 21 15,0-21-15,21-21 0,-21 21 16,21-21-16,0 0 0,0 0 0,1 0 16,-1-21-16,0 21 0,0-21 15,0 0-15</inkml:trace>
  <inkml:trace contextRef="#ctx0" brushRef="#br0" timeOffset="120956.48">3027 15282 0,'21'0'16,"0"-21"0,0 21-16,0 0 0,1 0 0,20 0 15,0 0-15,1-21 16,-1 21-16,21-21 0,1 21 0,-1-21 16,1 0-16,21 21 0,-1-22 15</inkml:trace>
  <inkml:trace contextRef="#ctx0" brushRef="#br0" timeOffset="121996.31">5440 14923 0,'0'-22'0,"0"44"0,-21-86 0,-1 43 15,1 0-15,0 0 0,0 21 16,0 0-16,0 0 0,-1 0 0,-20 0 15,21 0-15,0 21 0,0 0 16,-1 21-16,1 1 0,0-1 0,0 0 16,0 22-16,0-1 0,21 1 15,0-1-15,0 1 0,0-1 0,0 1 16,0-22-16,0 0 0,21 1 16,21-1-16,-21-21 0,0 0 0,64 1 15,-43-22-15,1 0 16,20 0-16,-20 0 0,20-22 0,1 1 15,-1 0-15,1-21 0,-1 21 16,-21-22-16,22-20 0,-22 20 0,22-20 16,-43-1-16,21 1 0,-21-1 0,1 22 15,-1-21-15,-21-1 16,21 22-16,-21-1 0,0 1 0,0 0 16,0-1-16,0 22 0,-21 21 0,0 0 15,-1 0-15,1 21 16,0 1-16,21-1 0,-21 21 0,21 0 15,0 1-15,0 20 0,0-20 16,-21 20-16,21 1 0,0-22 0,0 21 16,-21-20-16,21-1 0,-22 0 15,22 1-15,0-22 0,0 21 0,0-21 16,0 1-16,0-1 16,22-21-1,-1 0-15,0-21 0,0-1 16,0 1-16,0 0 0,22 0 15,-22 0-15,0-22 0,0 1 0,0 21 16,1-21-16,-1 20 0,0 1 0,0 0 16,0 21-1,0 21-15,-21 0 16,0 22-16,0-22 0,0 0 16,0 21-16,22-20 0,-22-1 0,21 21 15,0-21-15,-21 0 16,21 1-16,0-22 0,0 21 0,1-21 15,20 0-15,-21 0 0,21 0 0,-20 0 16,20 0-16,0 0 0,1 0 16,-1 0-16,0-21 0,1-1 0,-1 1 15,0 0-15,-21-21 0,22 21 16,-22-22-16,0 1 0,0 0 0,-21-1 16,0 1-16,0 0 0,0-1 0,0 22 15,0 0-15,-21 0 0,0 0 16,0 21-16,0 0 0,-1 0 15,1 21-15,0 0 0,0 0 16,0 21-16,0-20 0,21 20 16,0 0-16,0-21 0,0 22 0,0-1 15,0-21-15,21 22 0,0-22 16,0 0-16,0 0 0,0 0 0,1 0 16,20-21-16,-21 22 0,0-22 15,22 0-15,-1 0 0,0 0 0,1 0 16,-1 0-16,0-22 0,22 1 15,-22 0-15,0 0 0</inkml:trace>
  <inkml:trace contextRef="#ctx0" brushRef="#br0" timeOffset="122735.95">7937 15071 0,'0'-43'0,"0"86"0,0-107 0,0 43 0,0 0 16,-21 21-16,0 0 15,0 0-15,0 0 0,0 0 0,-1 21 16,1 0-16,0 0 0,-21 22 15,21-1-15,-1 0 0,1 1 0,0-1 16,21 0-16,0 1 0,0-1 16,0 0-16,0 1 0,0-22 0,0 21 15,0-21-15,21 1 0,0-1 0,1-21 16,20 0-16,-21 21 0,21-21 16,1 0-16,-1 0 0,22-21 0,-22 21 15,0-21-15,1-1 0,-1-20 16,0 21-16,1-21 0,-22-1 15,0 1-15,0-22 0,0 1 0,0 21 16,1-22-16,-22 1 0,0-1 16,0 1-16,0-1 0,0 22 0,21-1 15,-21 1-15,0 21 0,0 0 16,0 42 0,0 21-16,0-21 0,0 22 15,-21-22-15,21 21 0,0 1 0,0-1 16,0 0-16,-22 1 0,22-1 0,-21 0 15,21 1-15,-21-22 0,21 21 16,0-21-16,0 22 0,0-22 16,0 0-16,0 0 0,0-42 31,21 0-31,-21 0 16,21-1-16,1-20 0,-1 21 15,21-21-15,-21 20 0,0 1 0,1-21 16,-1 21-16,0 21 0,0-21 15,0-1-15,0 22 0,-21 22 32,0-1-17,-21 0-15,0-21 0,-21 21 0,21-21 16,-1 21-16,1-21 16,0 0-16,0 0 0,0 0 0,21 21 0,-21-21 15,-1 0 1,22 22-16,0-1 15,0 0-15,0 0 16,0 0-16,0 0 0,0 1 0,0 20 16,0-21-16,0 0 0,0 0 0,22 1 15,-22-1-15,21 0 0,0-21 16,-21 21-16,21 0 0,0-21 0,0 21 16,1-21-16,-1 0 15,0 0-15,0 0 0,0 0 16,0-21-16,22 0 0,-1 0 15</inkml:trace>
  <inkml:trace contextRef="#ctx0" brushRef="#br0" timeOffset="123880.3">10710 15071 0,'0'0'0,"-42"21"0,0-21 0,-1 21 15,1-21-15,0 0 0,20 0 16,1 21-16,42-21 16,1 0-1,-1 0-15,21-21 0,-21 21 0,22-21 16,-1 0-16,0 0 0,22-1 15,-22 1-15,0-21 0,1 21 0,-1-22 16,0 1-16,-20 0 0,-1-1 0,0-20 16,-21 21-16,0-22 0,0 1 15,0 20-15,-21 1 0,0 0 0,-22 20 16,22 1-16,-21 0 16,-1 21-16,22 21 0,-21 0 0,0 1 15,-1 41-15,22-21 0,-21 22 16,21-1-16,-22 1 0,22-1 0,-21 22 15,21 0-15,-22-22 0,22 43 0,-21-21 16,21-1-16,-1 1 0,1 21 16,21-21-16,0 20 0,0-20 0,0 21 15,0 0-15,0 0 0,0-1 0,0 1 16,0 0-16,0 0 0,0 0 16,0-22-16,0 22 0,0-42 0,0 20 15,0-20-15,0-22 0,0 1 16,0-1-16,21-21 0,1-21 15,-1 0-15,0 0 0,0 0 16,21-21-16,1-21 0,-1-1 0,0 1 16,1-22-16,20-20 0,-20 20 0,20 1 15,-21-22-15,1 0 0,-22 1 16,0-1-16,-21-21 0,0 22 0,0-1 16,-21 0-16,-21 1 0,-1-1 15,1 21-15,-22 1 0,22-1 0,0 22 16,-22 0-16,22 21 0,0-22 0,-1 22 15,1 21-15,21-21 0,0 21 16,-1 0-16,1 0 0,21-21 16,0 0-16,21 21 15,1-22-15,20 1 16,-21 21-16,21-21 0,1 0 0,20 0 16,1-22-16,-1 22 0,1-21 15,20 0-15,-20 20 0,21-20 0,-22 0 16,-21 21-16,22-1 0,-22-20 15,1 21-15,-22 0 0,0 21 16,0-21-16,0-1 0,-42 22 31,0 0-31,0 22 16,0-1-16,-1 0 0,1 21 16,21-21-16,0 22 0,-21-1 15,21 0-15,0-20 0,0 20 0,0 0 16,0-21-16,0 22 0,21-22 15,0 0-15,1 0 0,-1 0 0,21-21 16,-21 0-16,22 0 0,-22 0 16,21 0-16,-21 0 0,22 0 0,-22 0 15,21-21-15,-21 0 0,22 0 0,-22 0 16,0-22-16,0 1 0,0 21 16,-21-21-16,0-1 0,0 1 0,0 0 15,0-1-15,-21 22 0,0-21 16,0 21-16,0-1 0,-22 1 0,22 0 15,-21 21-15,21 0 0,-22 0 16,22 0-16,-21 0 0,21 21 16,-1 0-16,-20-21 0,21 43 0,21-22 15,0 0-15,0 0 0,0 22 16,0-22-16,0 21 0,0-21 0,0 22 16,21-22-16,0 0 0,0 0 0,1 0 15,20-21-15,-21 21 0,21-21 16,-20 22-16,20-22 0,0 0 0,1 0 15,-22 0-15,21 0 0,0-22 16</inkml:trace>
  <inkml:trace contextRef="#ctx0" brushRef="#br0" timeOffset="124256.08">12065 15113 0,'0'0'0,"0"-21"16,0 0-16,0 0 15,0-1-15,-21 1 0,21 0 16,0 0-16,0 0 0,0 0 15,21-1-15,0 1 0,0 0 16,0 0-16,22 21 0,-22 0 0,21 0 16,1 0-16,-22 0 0,21 0 0,0 21 15,-20 0-15,-1 22 0,21-22 16,-21 21-16,-21-21 0,21 22 16,-21-1-16,0 0 0,0-21 0,0 22 15,0-1-15,-21-21 0,0 22 16,-42-1-16,63-21 15,-22-21-15,1 0 0,0 0 16,21-21 0,0 0-16,0 0 15,0-22-15,21 22 0,0-21 0,-21-1 16,22 22-16,-1-21 0,0 0 0,0-1 16,21 1-16,-20 0 0,-1 20 15,21-20-15,-21 21 0,0 0 16,1 0-16,-1-1 0,0 1 0,21 0 15,-21 21-15,1-21 0,-1 21 0,21 0 16</inkml:trace>
  <inkml:trace contextRef="#ctx0" brushRef="#br0" timeOffset="125868.67">14499 15134 0,'21'0'0,"0"0"16,1-21-16,-1 0 15,0 0-15,-21 0 0,21-1 0,0 1 16,0 0-16,1 0 0,-1-21 16,0 20-16,0-20 0,0 0 15,0-22-15,1 22 0,-1-22 0,0 1 16,0-1-16,-21 1 0,21-1 15,-21 1-15,0 21 0,0-1 0,0 1 16,0 0-16,0 20 0,0 1 16,-21 0-16,0 21 0,0 0 0,0 21 15,-1 0-15,1 22 0,0-1 16,21 22-16,-21-1 0,0 1 16,0-1-16,21 22 0,0-22 0,0 1 15,0-22-15,0 22 0,0-1 16,0-21-16,0 1 0,21-1 0,0-21 15,0 22-15,0-22 0,22 0 16,-22 0-16,21 0 0,0-21 16,1 0-16,-1 0 0,0 0 0,22-21 15,-22 0-15,1 0 0,-1 0 16,21-1-16,-20 1 0,-22 0 0,21-21 16,1-1-16,-22 22 0,0-21 15,0 0-15,-21-1 0,0 1 0,0 0 16,21 20-16,-21-20 0,0 21 0,-21 21 31,21 21-31,0 0 0,-21 0 16,21 1-16,-21 20 0,21-21 15,0 21-15,0-20 0,0 20 16,0-21-16,0 0 0,0 0 0,21 1 16,0-1-16,0 0 0,22-21 15,-22 21-15,0-21 0,21 0 0,-21 0 16,22 0-16,-1 0 0,-21 0 15,22 0-15,-1-21 0,0 0 0,-21 21 16,22-21-16,-22-1 0,42-41 16,-63 42-16,22-22 15,-22 22-15,21-21 0,-21 0 0,0 20 0,0 1 16,0 0-16,0 0 0,0 42 31,-21 0-31,-1 64 16,1-43-16,21 1 15,0-22-15,0 0 0,-21 21 0,21-21 16,0 1-16,0-1 0,-21 0 16,21 0-16,0 0 0,0 0 15,0-42 17,21 0-32,0 21 0,-21-21 0,21 0 15,1 0-15,-22-22 0,21 22 16,0 0-16,0-21 0,0-1 15,0 22-15,1-21 0,-1-1 0,0 22 16,0-21-16,0 21 0,0 0 16,1 21-16,-1 0 0,-21 21 15,21 0-15,-21 0 0,0 0 16,0 22-16,0-22 0,0 21 0,0 0 16,0-20-16,0-1 0,0 21 0,0-21 15,0 0-15,0 1 0,0-1 16,21 0-16,0 0 0,0-21 15,1 0 1,-1 0-16,0 0 16,0-21-16,0 0 0,0 21 0,22-21 15,-22-1-15,0-20 0,21 21 0,1 0 16,-1-22-16,-21 1 0,22 0 16,-1 21-16,0-22 0,1 1 15,-1 21-15,-21-22 0,0 22 0,0 21 16,1-21-16,-22 42 15,0 0-15,0 22 16,0-22-16,0 21 0,0-21 0,-22 22 16,22-1-16,-21-21 0,21 22 15,0-1-15,0-21 0,0 21 0,0-20 16,0-1-16,0 0 0,21 0 16,22 0-16,-22 0 0,21 1 15,1-22-15,-22 0 0,21 21 0,0-21 16,22 0-16,-22 0 0,1 0 15,-1-21-15,0-1 0,1 1 0,-1 0 16,0 0-16,-21 0 0,22 0 0,-22-22 16,21 1-16,-21 0 0,1-1 15,-22 1-15,0-22 0,0 22 0,0 0 16,0 21-16,0-22 0,0 22 16,-22 21-16,1 0 0,0 0 15,0 21-15,0 0 0,0 1 16,-1 20-16,1 0 0,21-21 15,-21 22-15,21-1 0,0-21 0,0 22 16,0-22-16,21 0 0,0 0 16,1 0-16,-1 0 0,0 1 0,0-1 15,0 0-15,0-21 0,1 0 16,20 0-16,-21 0 0,21 0 0,1 0 16,-1 0-16,0 0 0,-20 0 0,62-21 15,-63 0-15,1-22 16,-1 22-16,0 0 0,-21-21 15,0 20-15,0-20 0</inkml:trace>
  <inkml:trace contextRef="#ctx0" brushRef="#br0" timeOffset="126119.52">16150 14309 0,'-42'0'0,"84"0"0,-127 0 0,64 0 16,0 0-16,0 0 0,0 0 15,0 0-15,-1 0 0,1 0 16,0 0 31,0 0-32,0 0-15,0 0 0</inkml:trace>
  <inkml:trace contextRef="#ctx0" brushRef="#br0" timeOffset="126320.41">14774 14584 0,'0'0'0,"0"21"0,21-21 31,1 0-31,-1 0 0,21 0 16,22 0-16,-22 0 0,21 0 16,22 0-16,-21 0 0,20 0 0,1 0 15,21 0-15,-22-21 0,1 21 16,0-21-16,-1 21 0,22 0 0,-21-21 16,42 21-16</inkml:trace>
  <inkml:trace contextRef="#ctx0" brushRef="#br0" timeOffset="126536.28">19177 14796 0,'0'21'16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23:32.4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1291 0,'0'0'0,"-63"0"15,21 21-15,-22-21 0,22 0 16,-1 22-16,1-22 0,0 0 0,-1 21 16,22-21-16,0 0 0,0 0 15,21 21-15,42-21 16,-21 0-16,22 21 0,-1-21 15,22 0-15,-1 0 0,22 0 16,-1 0-16,1 0 0,0 0 0,-1-21 16,1 21-16,-21-21 0,20 21 15,-20 0-15,-1-21 0,-20 21 16,-1 0-16,0-22 0,-21 22 0,1 0 16,-22-21-1,-22 21-15,1 0 16,0-21-16,0 21 0,0-21 15,0 21-15,-22 0 0,22-21 0,0 21 16,21-21-16,0-1 16,0 1-16,21 21 15,0 0 1,0 0-16,22 0 16,-22 0-16,0 21 0,0 1 0,0-1 15,-21 0-15,0 0 0,0 0 16,0 22-16,0-22 0,0 0 0,-21 0 15,0 0-15,0 22 16,0-22-16,-22 0 0,22 0 0,21 0 16,-21-21-16,21 21 0,21-42 15,0 21 1,1-21-16,20 0 0</inkml:trace>
  <inkml:trace contextRef="#ctx0" brushRef="#br0" timeOffset="1028.4">3090 1058 0,'0'0'0,"21"0"16,1-21-16,-22 0 15,21 0-15,-21 0 0,21 0 16,0-1-16,0-20 0,0 21 0,1-21 15,-1 20-15,-21-20 0,21 21 16,0-21-16,0-1 0,-21 22 16,0 0-16,21 0 0,-21 0 0,0-1 15,0 44 1,-21-1-16,0 21 0,0-21 16,21 43-16,-21-22 15,0 0-15,21 22 0,-22-1 0,22-20 16,0 20-16,-21-20 0,21-1 15,-21 0-15,21 1 0,0-1 0,0-21 16,0 0-16,0 0 0,0 1 16,0-1-16,0-42 31,-21-1-31,21 1 16,-21 0-16,0 0 0,21 0 15,-22 21-15,1-43 0,0 22 16,21 0-16,-21 21 15,0 0-15,0 0 16,21 21-16,0 0 16,0 1-16,0-1 15,0 0-15,0 0 0,21 0 0,21 0 16,-21 1-16,0-22 0,22 0 16,-1 0-16,0 0 0,1 0 0,20 0 15,1 0-15,-1 0 0,1-22 16,20 1-16,-20 0 0,21 0 0,-22 0 15,1-22-15,-1 22 0,-21-21 16,22 0-16,-43-1 0,21 1 0,-20 21 16,-1-22-16,-21 1 15,0 0-15,0-1 0,0 1 0,0 21 0,0-21 16,0 20-16,0 1 16,-21 21-1,-1 0-15,22 43 16,-21-1-16,0 0 0,0 1 0,0 20 15,21 22-15,-21-22 0,-1 1 16,1 20-16,0-20 0,0 21 16,0-1-16,0 1 0,-22 21 0,22 0 15,-21-1-15,21 1 0,-22 0 0,1 0 16,21 21-16,-22 0 16,1-21-16,21 21 0,-21-21 0,-1-1 15,22 1-15,-21 0 0,21 0 0,-1-21 16,1-1-16,21-20 0,0-1 15,0-20-15,0-1 0,21 0 0,22-42 16,-22 0-16,42 0 0,-20-21 16,20 0-16,22-21 0,-22-22 0,22 1 15,0-1-15,-1-21 0,-20 22 0,21-22 16,-22 1-16,1-1 0,-1 0 16,-21 1-16,1-1 0,-43 0 0,0 1 15,0-1-15,-21 0 0,-1 1 16,-20 20-16,-64-84 15,43 84-15,-1 22 0,1-21 16,-1 41-16,1-20 0,20 21 0,1 0 16,0 0-16,21-1 0,-1 22 0,22-21 15,0 0-15,0 0 16,22 21-16,-1-21 0,21 0 16,0-1-16,1 1 0,-1 0 15,22 0-15,-1-21 0</inkml:trace>
  <inkml:trace contextRef="#ctx0" brushRef="#br0" timeOffset="2601.17">6286 1503 0,'0'0'16,"0"-21"-1,0 0-15,0-1 16,0 1-16,0 0 0,0-21 16,22 21-16,-1-22 0,21 1 15,-21 0-15,0-1 0,1-20 16,20-1-16,-21 1 0,0-1 0,22 22 15,-43-22-15,21 1 0,-21 21 16,0-22-16,0 22 0,0 21 0,0-22 16,0 22-16,-21 21 15,-1 0-15,1 0 0,0 0 0,0 42 16,0-20-16,0 20 0,-1 0 16,1 1-16,0 20 0,0 1 0,21-1 15,0 1-15,0-1 0,0 1 16,0-1-16,0-21 0,0 22 0,0-22 15,0 1-15,0-1 0,21-21 16,0 0-16,22 0 0,-22 1 16,21-1-16,0-21 0,1 0 0,-1 0 15,0 0-15,22 0 0,-22-21 16,1-1-16,20 1 0,-21 0 0,1 0 16,-1 0-16,0 0 0,-20-22 15,20 1-15,-21 21 0,0-22 0,-21 1 16,0 0-16,21-1 0,-21 1 15,0 21-15,0 0 0,0 0 0,0-1 16,0 44 0,-21-1-16,21 21 0,0-21 15,-21 22-15,0-22 16,21 21-16,0 0 0,0-20 0,0 20 16,0-21-16,0 0 0,0 22 0,0-22 15,0 0-15,21 0 16,0-21-16,0 0 0,1 0 0,-1 0 15,21 0-15,-21 0 0,0 0 16,22-21-16,-22 21 0,21-21 0,-21 0 16,22-1-16,-22-20 0,0 21 15,21-21-15,-20 20 0,-1-20 0,-21 0 16,0-1-16,0 1 0,0 21 16,0-21-16,0 20 0,0 44 31,0-1-31,0 21 15,-21 0-15,21-20 0,-22 20 16,22 0-16,-21-21 0,21 22 0,0-22 16,0 21-16,0-21 0,0 1 0,0 41 31,0-84 0,0 0-15,0 0-16,0-1 0,0 1 15,0-21-15,21 21 0,1-22 16,-1 1-16,0 0 0,0-1 16,0 22-16,0-21 0,1 21 0,-1 0 15,0-1-15,21 22 0,-21 0 16,1 0-16,-1 22 0,0-1 0,-21 0 16,21 0-16,0 21 0,0 1 15,1-1-15,-1-21 0,-21 22 0,21 20 16,0-21-16,-21-20 0,0-1 15,21 0-15,-21 0 0,21 0 16,-21 0-16,0 1 0,22-1 16,-1-21-1,0 0-15,0-21 16,0-1-16,0 1 0,1 0 16,-1 0-16,0 0 0,0 0 15,0-22-15,22 1 0,-22 0 0,21-1 16,-21 1-16,22 0 0,-22-1 15,21 1-15,-21 0 0,0 20 0,1 1 16,-1 0-16,-21 63 31,0-20-31,0 20 0,0-21 16,0 21-16,0 1 0,0-22 0,0 21 16,0 1-16,0-22 15,0 21-15,0-21 0,0 22 0,0-22 16,0 0-16,21 0 0,0 0 15,0-21-15,0 21 0,22-21 0,-22 0 16,21 0-16,1 0 0,-1 0 0,0 0 16,22 0-16,-22 0 0,0 0 15,22-21-15,-22 0 0,1 0 0,-1 0 16,0 0-16,1-1 0,-22-20 16,0 21-16,0-21 0,0-1 15,0 1-15,-21-22 0,0 22 0,0 0 16,0 21-16,0-22 15,0 22-15,-21 21 0,0 21 16,0 0-16,0 1 0,0 20 16,-1 0-16,1 1 0,0-1 15,0-21-15,21 21 0,0 1 0,0-1 16,0-21-16,0 22 0,0-22 0,21 0 16,0 0-16,0 0 0,1-21 15,-1 21-15,21-21 0,-21 0 0,22 0 16,-1 0-16,0 0 0,1 0 15,-22-21-15,21 21 0,0-21 0,1 0 16,-1 0-16,-21 0 0,0-1 16,22-20-16,-43 21 0,21-21 15,-21-1-15</inkml:trace>
  <inkml:trace contextRef="#ctx0" brushRef="#br0" timeOffset="2815.63">8318 635 0,'0'0'0,"-21"0"0,0 0 0,0 0 16,0 0-16,0 0 47,-1 0-47,1 0 0,0 0 15,0 0-15,-21 0 0</inkml:trace>
  <inkml:trace contextRef="#ctx0" brushRef="#br0" timeOffset="3005.47">6413 953 0,'0'0'0,"-21"21"0,0 0 0,0-21 15,21 21 1,21-21-16,21 0 16,1 0-16,20 0 0,1 0 0,20-21 15,1 0-15,0 0 0,21 21 16,-1-22-16,-20 1 0,21 0 0,0 0 16</inkml:trace>
  <inkml:trace contextRef="#ctx0" brushRef="#br0" timeOffset="3407.45">11493 995 0,'0'0'0,"0"-21"0,0 0 0,0-1 16,0 1-16,0 0 16,-21 0-16,21 42 31,0 0-31,0 0 0,0 22 0,-21-22 15,21 21-15,-21 1 0,21-1 16,0 0-16,0-21 0,-21 22 0,21-22 16,-21 21-16,21-21 0,0 1 0,0-1 15,0 0-15,0 0 16,21-21 0,0 0-16,0 0 15,0-21-15,0 21 0,22-21 0</inkml:trace>
  <inkml:trace contextRef="#ctx0" brushRef="#br0" timeOffset="3732.16">12023 995 0,'0'0'0,"42"-21"0,0-22 0,-21 22 15,1 0-15,-22 0 0,0 0 0,-22 21 16,1 0 0,0 0-16,0 0 0,-21 21 0,20 0 15,-20-21-15,21 21 0,-21 0 16,20 1-16,22-1 0,0 0 0,-21 0 15,21 0-15,0 0 16,21 1-16,1-1 16,-1-21-16,21 21 0,-21-21 0,22 21 15,-1-21-15,0 21 0,-21 0 16,22-21-16,-22 22 0,21-1 0,-21 0 16,-21 0-16,0 0 15,0 0-15,-21 1 0,0-22 16,0 21-16,-21-21 0,-1 0 15,1 21-15,-22-21 0,22 0 0,0 0 16,-1 0-16,1 0 0,0 0 0,21 0 16,-22 0-16,22-21 0,0 0 15,0-1-15,0 1 0</inkml:trace>
  <inkml:trace contextRef="#ctx0" brushRef="#br0" timeOffset="3899.69">11388 614 0,'0'0'0,"0"-21"16</inkml:trace>
  <inkml:trace contextRef="#ctx0" brushRef="#br0" timeOffset="5536.68">14351 741 0,'0'21'0,"0"-42"0,0 0 16,0 0-16,0-1 16,21 1-16,0-21 0,-21 21 0,0 0 15,21-1-15,-21 1 0,0 0 0,0 0 16,-21 21-1,0 21-15,0 0 16,0 0-16,-22 22 0,1-1 16,21 22-16,-21-1 0,-1 1 15,1 20-15,0-20 0,-1-1 0,1 22 16,21-22-16,0-20 0,-1 20 0,22 1 16,0-22-16,0 0 0,0 1 15,22-1-15,-1-21 0,21 22 16,0-43-16,1 21 0,20-21 0,1 0 15,-1 0-15,22 0 0,-22-21 16,1-1-16,-1 1 0,22 0 0,-21-21 16,-1 21-16,1-22 0,-22 1 15,0 0-15,1-1 0,-1 1 0,-21-22 16,0 1-16,-21-1 0,0 1 16,0-1-16,0 1 0,-21-1 0,0 1 15,0-1-15,-22 22 0,22-21 16,-21 41-16,0-20 0,-1 21 15,-20 21-15,20 0 0,-20 0 0,21 0 16,-22 21-16,1 0 0,-1 22 16,22-1-16,-22 21 0,22 1 0,0-1 15,-1 1-15,22 21 0,-21-22 16,42 1-16,0-1 0,0 1 0,0-22 16,0 21-16,0-20 0,21-1 15,0-21-15,21 0 0,1 22 0,-1-43 16,22 21-16,-1-21 0,-21 0 0,22 0 15,-1 0-15,1-21 0,-1 21 16,1-21-16,-1-1 0,-20-20 0,20 21 16,-20 0-16,-1-22 0,0 1 15,1 21-15,-1-21 0,-21-1 0,21 1 16,-20 0-16,-1 20 0,0-20 16,-21 21-16,0 0 15,21 21-15,-21 21 16,21 0-16,-21 21 0,0-20 15,0 20-15,0-21 0,0 21 0,0 1 16,0-22-16,0 21 0,0-21 16,0 1-16,0-1 0,0 0 0,0 0 15,21 0-15,1-21 0,-1 21 16,0-21-16,0 0 0,0 0 16,0 0-16,1 0 0,-1 0 0,21 0 15,-21-21-15,0 0 0,22 21 16,-22-21-16,0-21 0,0 20 0,0 1 15,1-21-15,-1 21 0,0-22 16,0 1-16,0 0 0,-21-1 0,0 1 16,21 21-16,-21 0 0,0 0 15,0-1-15,22 22 0,-22 43 16,0-22 0,0 0-16,0 21 0,-22 1 0,22-22 15,0 21-15,-21 1 0,21-22 0,0 21 16,0-21-16,0 0 0,0 1 15,21-1-15,1 0 0,-1 0 16,0-21-16,0 21 0,21-21 16,-20 0-16,20 0 0,0 0 0,-21 0 15,22 0-15,-1 0 0,0-21 0,-20 21 16,20-21-16,0 0 0,-21 0 16,1-1-16,20 1 0,-21-21 0,-21 0 15,21-1-15,-21 1 0,21 0 16,-21-1-16,0 1 0,0 21 0,0-22 15,0 22-15,0 0 0,0 0 16,0 42 0,-21 0-16,0 22 15,0-1-15,21-21 0,0 21 0,-21 1 16,21-1-16,-21 0 0,21-20 16,0 20-16,0-21 0,0 0 0,0 0 15,21 1-15,0-1 0,0 0 0,0-21 16,0 0-16,1 21 0,-1-21 15,21 0-15,-21 0 0,22 0 0,-22 0 16,21 0-16,0-21 0,-20 0 16,20 21-16,-21-21 0,0-1 0,0-20 15,1 21-15,-1-21 0,-21 20 16,0-20-16,0 0 0,0-1 16,0 22-16,0-21 0,0 21 15,0 0-15,0-1 0,-21 22 16,-1 0-16,1 0 15,42 0 17,1 0-32,-1 0 15,21-21-15,-21 21 0,0 0 16,1-21-16,-1 21 0,0 0 0,0 0 16,0 0-16,0 0 0,-21 21 15,0 0-15,0 22 0,0-22 0,0 21 16,0-21-16,0 22 0,0-1 15,-21-21-15,0 22 0,21-22 16,-21 0-16,21 21 0,0-21 16,0 1-16,0-1 0,0 0 0,0 0 15,0 0-15,21-21 16,0 0-16,0 0 0,1 0 16,-1 0-16,0 0 0,21 0 0,-21 0 15,1-21-15,-1 0 0,21 0 16</inkml:trace>
  <inkml:trace contextRef="#ctx0" brushRef="#br0" timeOffset="5932">18732 910 0,'0'0'0,"0"-21"0,0 0 16,0 42 15,0 21-31,0-20 0,0 20 16,0 0-16,0 1 0,0-1 0,0 0 15,0-21-15,0 22 0,-21-22 16,21 0-16,-21 0 0,21 0 0,0 1 16,-21-1-1,21-42 1,0-1-16,0 1 15</inkml:trace>
  <inkml:trace contextRef="#ctx0" brushRef="#br0" timeOffset="6095.58">18732 656 0,'0'0'0,"0"-21"0,0 0 15,0 0-15,22 21 31,-1 0-15,0 0-16,0 0 0,21 0 16,-20 0-16,-1 0 0,21 0 15</inkml:trace>
  <inkml:trace contextRef="#ctx0" brushRef="#br0" timeOffset="6353.71">19579 445 0,'-85'84'32,"64"-41"-32,0-1 15,0 0-15,-21 22 0,20-22 0,1 22 16,0-1-16,0-21 0,0 22 16,21-22-16,0 1 0,-21-1 15,21 0-15,0 1 0,0-22 0,0 0 16,0 0-16,21 0 0,0 0 15,0-21-15,0 0 0,22 0 0,-22 0 16,21 0-16,-21 0 0,0 0 16,22 0-16,-22-21 0,0 0 0,0 0 15,-21 0-15</inkml:trace>
  <inkml:trace contextRef="#ctx0" brushRef="#br0" timeOffset="6516.14">19389 847 0,'0'0'15,"-43"0"-15,22 0 0,21-21 16,-21 21-16,42 0 31,0 0-31,22 0 16,-22 0-16,21-22 0,0 22 16,1 0-16,-1 0 0,-21-21 0</inkml:trace>
  <inkml:trace contextRef="#ctx0" brushRef="#br0" timeOffset="7499.03">20743 762 0,'0'0'0,"21"-21"0,-21-21 16,0 63 15,0 0-31,0 21 0,-21 1 0,21-1 16,-21 0-16,0 1 0,21 20 15,-21-21-15,0 1 0,-1-1 0,22 0 16,-21 1-16,0-22 0,21 21 16,-21-21-16,21 1 0,0-44 46,0 1-46,21 0 0,0-21 16,-21 21-16,21-22 0,1 22 16,-1-21-16,0-1 0,0 1 15,0 0-15,0 21 0,1-22 0,-1 22 16,0 0-16,0 21 0,0 21 16,0 0-16,-21 0 15,0 22-15,0-22 0,22 21 16,-22 1-16,21-22 0,-21 21 0,21 0 15,0-20-15,0-1 0,-21 0 16,21 0-16,1 0 0,-1 0 16,21 1-16,-21-22 0,0 0 15,1 0-15,20 0 0,0 0 0,-21 0 16,22 0-16,-22-22 0,21 1 0,1 0 16,-22 0-16,21 0 0,-21-22 15,0 22-15,1-21 0,-1 0 0,0-1 16,0 1-16,-21-22 0,0 22 15,0 0-15,0-1 0,0 22 0,0-21 16,0 21-16,0 42 16,-21 21-1,0-21-15,0 22 0,21-1 16,0 0-16,-22 1 0,22-1 16,0 0-16,0 1 0,0-1 15,0-21-15,0 0 0,0 1 0,22-1 16,-1 0-16,0 0 0,0-21 15,0 0-15,0 0 0,22 0 0,-22 0 16,21 0-16,1 0 0,-22 0 16,21 0-16,0-21 0,-20 0 0,20 0 15,-21-1-15,0-20 0,0 21 16,1-21-16,-1 20 0,-21-20 0,0 0 16,21 21-16,-21-1 0,21 1 15,-21 0-15,0 0 0,0 42 16,0 0-16,-21 0 15,21 22-15,-21-22 0,0 21 16,-1-21-16,1 22 0,0-22 16,21 21-16,-21-21 0,0 1 0,21-1 15,0 0-15,0 0 0</inkml:trace>
  <inkml:trace contextRef="#ctx0" brushRef="#br0" timeOffset="7691.7">22183 783 0,'0'0'0,"0"-42"0,0 0 15,0-1-15,0 22 0,0 0 0,0 0 16,0 0-16,0 42 31,0 0-31,0 0 16,0 0-16,0 0 0,0 1 0,0-1 15,0 0-15,21 0 0,0-21 16</inkml:trace>
  <inkml:trace contextRef="#ctx0" brushRef="#br0" timeOffset="8159.76">22818 635 0,'0'0'0,"0"-21"0,0 0 15,-22 21 1,1 21-16,0 0 0,0 21 16,0-20-16,-22 20 0,22 21 0,0-20 15,0-1-15,0 22 0,0-22 16,21 0-16,0 1 0,-22-1 0,22 0 16,0 1-16,0-22 0,0 0 15,0 0-15,0 0 0,22-21 0,-1 0 16,0 0-16,0 0 15,0 0-15,22 0 0,-22 0 0,21 0 16,0-21-16,-20 0 0,20 0 16,0 0-16,-21-22 0,22 22 0,-22-21 15,21-1-15,-21 1 0,1-21 16,-1 20-16,0-20 0,0 20 0,0 1 16,-21-21-16,0 20 0,21 22 15,-21 0-15,0 0 0,0 0 0,0 42 16,-21 0-1,0 0-15,0 21 0,0 1 0,0-1 16,21 0-16,-22 22 0,22-22 16,-21 22-16,21-22 0,0 0 15,0 1-15,0-1 0,0-21 16,0 0-16,0 22 0,0-22 0,21-21 16,1 21-16,-1-21 0,0 0 0,0 0 15,0 0-15,0-21 0,1 21 16</inkml:trace>
  <inkml:trace contextRef="#ctx0" brushRef="#br0" timeOffset="8540.42">24871 487 0,'0'-21'0,"-21"21"15,-1 0 1,1 21-16,21 0 15,-21 21-15,0 1 0,21 20 16,-21 1-16,0-1 0,-1 1 16,1-1-16,0 1 0,0-1 0,21-20 15,-21-1-15,0 0 0,-1 1 16,22-1-16,0-21 0,0 0 0,-21 0 16,21 1-16,0-1 0,-21-21 15,21-21 1</inkml:trace>
  <inkml:trace contextRef="#ctx0" brushRef="#br0" timeOffset="9152.42">24299 910 0,'0'0'0,"0"-21"16,21 21 15,1 0-31,-1 0 0,0 0 15,21 0-15,1 0 0,20 0 0,1 0 16,20 0-16,-20-21 0,20 0 16,1 0-16,-21-1 0,-1 1 15,1 0-15,-22 0 0,0 0 0,1-22 16,-1 22-16,-21-21 0,0 21 0,-21-22 16,0 22-16,0-21 15,0 21-15,0 0 0,0-1 0,-21 22 31,0 22-31,0-1 0,21 21 0,-21 0 16,-1 1-16,1-1 0,21 0 16,0 22-16,-21-1 0,21-20 0,-21 20 15,21-20-15,0 20 0,-21-21 16,21 1-16,0-22 0,0 21 0,0-21 16,-21 1-16,21-1 0,0 0 15,-22 0-15,22-42 31,0 0-15,0 0-16,0-1 0,0 1 0,22-21 16,-1 0-16,21-1 0,-21 1 15,22 0-15,-1-1 0,0 1 0,1 0 16,-1 20-16,0 1 0,1 0 16,-1 21-16,0 0 0,-21 0 0,22 21 15,-1 22-15,-21-22 0,0 21 16,1 0-16,-22 1 0,0-1 0,0-21 15,0 22-15,-22-1 0,1-21 16,0 0-16,0 0 0,0 1 0,21-1 16,-21 0-16,-1-21 15,1 21-15,64-21 32,-22-21-32,0 21 15,0-21-15,0 0 0</inkml:trace>
  <inkml:trace contextRef="#ctx0" brushRef="#br0" timeOffset="9522.79">25908 826 0,'0'0'0,"0"-22"0,42-62 32,-21 63-32,-21-1 0,22 22 15,-1 0-15,0-21 0,0 21 16,0 0-16,22 0 0,-22 0 0,21 21 15,0 1-15,-20-1 0,20 0 16,-21 21-16,21 1 0,-20-1 0,-1 0 16,-21 1-16,0-1 0,0 0 15,0 1-15,0-22 0,-43 21 0,22-21 16,0 0-16,0 1 0,0-1 16,0-21-16,-1 0 0,22 21 15,0-42 1,0 0-16,0-1 15,0 1-15,22 0 0,-1 0 16,0-21-16,-21 20 0,42-20 16,-21 21-16,1-21 0,-1-1 0,0 1 15,21 21-15,-21 0 0,1-1 16,-1 1-16,21 0 0,22 21 16,-43 0-16,21 0 0,0 0 15</inkml:trace>
  <inkml:trace contextRef="#ctx0" brushRef="#br0" timeOffset="9955.95">27263 826 0,'-43'-43'31,"22"22"-31,0 21 0,0 0 16,0 0-16,-22 0 0,22 21 0,-21 0 15,-1 1-15,1-1 0,0 21 16,21-21-16,-22 22 0,22-1 0,-21-21 15,21 21-15,21 1 0,0-22 16,0 21-16,0-21 0,0 1 0,0-1 16,21 0-16,21 0 0,0-21 15,1 0-15,-1 21 0,0-21 16,22 0-16,-1 0 0,-20 0 16,-1-21-16,22 0 0,-22 21 0,0-21 15,-21 0-15,22-22 0,-22 22 16,0-21-16,-21-1 0,0 1 0,0-43 15,0 22-15,0 21 16,-21-1-16,-21 1 0,20 21 0,-20-22 16,0 22-16,-1 21 0,-20 0 15,21 0-15,-22 21 0,1-21 0,20 43 16,1-22-16,0 21 0,-1 1 16,1-1-16,21-21 0,0 21 0,21 1 15,0-1-15,0 0 0,21-20 16,0 20-16,21-21 0,1 0 0,-1 0 15,0 1-15,22-22 16,-22 0-16,22 0 0,-22 0 0,21 0 16</inkml:trace>
  <inkml:trace contextRef="#ctx0" brushRef="#br0" timeOffset="10496.12">27792 931 0,'0'0'0,"21"-42"0,-21 21 0,0-21 0,21 20 16,-21 1-16,0 42 15,-21 1 1,0-1-16,0 21 0,-1 0 16,1-20-16,0 20 0,21-21 15,0 21-15,-21-20 0,21 20 16,0-21-16,0 0 0,0 0 0,0 1 16,21-22-1,0 0-15,0 0 0,1 0 16,20 0-16,-21 0 0,21-22 15,-20 22-15,20-21 0,0 0 0,1 0 16,-22-21-16,21 20 0,0-20 16,-20 0-16,20 21 0,-21-22 15,0 22-15,0 0 0,1 0 16,-22 42 0,0 21-1,0-21-15,-22 1 0,1 20 0,21-21 16,0 21-16,-21-20 0,21-1 15,0 21-15,0-21 0,0 0 0,21-21 16,0 22-16,1-22 0,20 0 16,-21 0-16,21 0 0,-20 0 0,20 0 15,-21 0-15,0 0 0,22-22 16,-22 1-16,0 0 0,-21-21 0,21 21 16,0-22-16,0 1 0,-21-22 15,0 22-15,22-21 0,-22 20 16,0 1-16,0 0 0,0 20 0,0 1 15,0 0-15,0 0 0,-22 21 32,1 21-32,0-21 0,-21 21 15,21 0-15,-22 1 0,1-1 16,0 0-16,-1 0 0</inkml:trace>
  <inkml:trace contextRef="#ctx0" brushRef="#br0" timeOffset="11668.18">5842 2921 0,'0'0'15,"-21"-85"-15,21 43 0,-21 21 16,21-21-16,0-1 0,0 22 0,0-21 15,-22 21-15,22-1 0,0 1 0,-21 0 16,21 42 0,0 0-16,0 1 0,0 20 0,-21 21 15,21 1-15,-21-1 0,0 1 16,0-1-16,21 22 0,-22-21 0,1 20 16,0-20-16,-21 20 0,21-20 15,21-1-15,-22 1 0,22-22 0,0 1 16,0-1-16,0 0 0,0-21 0,0 1 15,22-1-15,-1 0 16,21-21-16,-21 0 0,22 0 0,-1-21 16,0 0-16,22 21 0,-22-22 15,0-20-15,1 21 0,-1 0 0,0-22 16,1 1-16,-1 0 0,-21-1 0,22 1 16,-22 0-16,-21-22 0,0 22 15,21 0-15,-21 20 0,0 1 0,0 0 16,0 0-16,-21 42 15,21 0-15,0 0 0,-21 1 16,-1 20-16,22-21 0,-21 21 16,21 1-16,0-22 0,0 21 0,-21-21 15,21 22-15,0-22 0,0 0 16,-21-21-16,21 21 0,0 0 16,21-21 15,0-21-31,0 0 0</inkml:trace>
  <inkml:trace contextRef="#ctx0" brushRef="#br0" timeOffset="11843.71">6350 2921 0,'0'0'0,"0"-21"0,0 0 31,-21 21-31,0 0 16,-1 0-1,22 21-15,-21-21 16,21 21-16,0 0 16,-21-21-16,0 21 0,0-21 0</inkml:trace>
  <inkml:trace contextRef="#ctx0" brushRef="#br0" timeOffset="12024.18">5524 3260 0,'0'0'0,"-21"21"0,0-21 16,42 0-1,0 0-15,1 0 16,20 0-16,21 0 0,1-21 0,-1 0 16,22 21-16,-21-22 0,20 1 15,-20 21-15</inkml:trace>
  <inkml:trace contextRef="#ctx0" brushRef="#br0" timeOffset="12855.95">6710 3196 0,'0'0'0,"-21"21"16,-1 1-16,22-1 0,-21 21 0,-42 106 31,42-105-31,21-22 0,0 21 16,-22-21-16,22 0 0,-21 1 15,21-1-15,-21 0 0,21 0 16,0-42 15,0 0-31,21 0 16,0-1-16,-21-20 0,22 21 16,-1-21-16,0-1 0,0 1 15,21 0-15,-20-1 0,20 1 0,0 0 16,1-1-16,-22 22 0,21-21 15,0 21-15,1 21 0,-22 0 0,0 0 16,21 0-16,-20 0 0,-1 21 16,0 0-16,-21 21 0,0-21 0,21 22 15,-21-1-15,0-21 0,21 22 0,-21-1 16,0-21-16,0 21 0,21-20 16,-21 20-16,0-21 0,22 0 0,-22 0 15,0 1-15,0-1 16,0-42 15,0-1-31,0 1 16,0 0-16,0 0 0,0-21 0,21 20 15,0-20-15,0 0 0,0-1 16,0-20-16,1 21 0,-1-1 0,21 1 16,0 21-16,-20-22 0,20 22 0,-21 21 15,21 0-15,1 0 0,-22 0 16,0 0-16,0 21 0,22 1 0,-43-1 15,21 21-15,0-21 0,-21 22 16,21-1-16,-21 0 0,0 1 16,0-1-16,0 0 0,0 1 0,0-22 15,21 21-15,-21-21 0,21 0 16,1 1-16,-1-1 0,0-21 0,0 21 16,21-21-16,-20 0 0,20 0 15,0 0-15,1 0 0,-1-21 0,0 21 16,-21-21-16,22-1 0,-1 1 0,0 0 15,-20-21-15,-1 21 0,21-22 16,-21 1-16,0 0 0,-21-22 0,0 22 16,0-1-16,0 1 15,0 0-15,0 21 0,0-1 0,0 1 16,-21 21-16,0 0 0,-21 21 16,21 1-16,-1-1 0,-20 0 15,21 21-15,0 1 0,0-1 0,21 43 16,0-43-16,0-21 15,0 21-15,0-20 0,21-1 0,0 0 16,0 0-16,0 0 0,22-21 0,-22 0 16,21 0-16,0 0 0,22 0 15,-22 0-15,22-21 0</inkml:trace>
  <inkml:trace contextRef="#ctx0" brushRef="#br0" timeOffset="14163.66">10499 2582 0,'0'0'0,"-22"-21"0,1 0 0,0 0 15,0 0-15,0 0 0,-22 21 16,22 0-16,-21 0 0,0 0 0,20 21 16,-20 0-16,0 21 0,21 1 15,-22-1-15,22 21 0,-21-20 0,21 20 16,-1 1-16,1-22 0,0 22 0,0-1 15,21-21-15,0 22 0,0-22 16,0 22-16,0-22 0,0 0 0,21 1 16,0-1-16,0 0 0,22-20 15,-1-1-15,0 0 0,1 0 16,20-21-16,1 0 0,-22 0 0,22-21 16,-1 0-16,1 0 0,-1-22 15,1 1-15,-22 0 0,21-1 0,1 1 16,-22-22-16,1 22 0,-1 0 15,-21-22-15,0 1 0,0-1 0,-21 1 16,0-1-16,0 1 0,-21-1 16,0-20-16,0 20 0,-21 1 0,-1 20 15,1 1-15,0 21 0,-1-22 0,1 43 16,0 0-16,-22 0 0,22 0 16,-1 43-16,-20-1 0,21 0 0,-1 22 15,-20-1-15,20 1 0,1 21 16,0-22-16,21 1 0,-1 20 0,1-20 15,21-1-15,0 1 0,0-1 16,21-20-16,1-1 0,20 21 16,0-41-16,1 20 0,-1-21 0,21 0 15,1-21-15,-22 0 0,22 0 16,-1 0-16,1 0 0,-22 0 0,22-21 16,-1 0-16,-21 0 0,22-22 0,-22 22 15,1-21-15,-1 21 0,-21-22 16,21 1-16,-20 21 0,-1-21 0,0-1 15,0 22-15,0 0 0,-21 0 16,21 0-16,-21 63 31,0-21-31,0 0 0,0 0 16,-21 22-16,21-22 0,-21 21 0,21 1 16,0-22-16,0 21 0,0-21 0,0 0 15,0 1-15,0 20 0,0-21 16,21 0-16,0-21 0,1 0 15,-1 0-15,21 0 0,-21 0 16,0 0-16,22-21 0,-22 0 0,0 0 16,0 0-16,22-1 0,-22-20 15,0 21-15,0-21 0,0-1 0,0 22 16,1-21-16,-22-1 0,0 22 16,21-21-16,-21 21 0,0 0 0,21-1 15,-21 44 16,0-1-31,-21 21 0,21-21 16,-21 0-16,21 22 0,0-1 0,0-21 16,0 22-16,0-1 0,0-21 0,0 21 15,0-20-15,0 20 0,0-21 16,0 0-16,21 0 0,0-21 0,0 22 16,21-22-16,-20 0 0,20 0 15,0 0-15,1 0 0,-1 0 0,0 0 16,1-22-16,-1 1 0,0-21 0,1 21 15,-1-22-15,0 1 16,-21 0-16,22-1 0,-22 1 0,0 0 16,21-22-16,-20 22 0,-1-22 15,0 1-15,0 21 0,0-22 0,0 1 16,1 20-16,-1 1 0,-21 21 0,0-22 16,0 22-16,0 42 15,0 22-15,-21-1 16,-1 0-16,1 1 0,21-1 15,-21 0-15,0 1 0,0 20 0,21-20 16,0-1-16,0 0 0,0 1 16,0-1-16,0 0 0,0 1 15,0-1-15,0-21 0,0 21 0,0-20 16,0-1-16,0 0 0,21-21 16,-21 21-16,21-21 0,0 0 15,0 0-15,-21-21 0,22 21 0,-22-21 16</inkml:trace>
  <inkml:trace contextRef="#ctx0" brushRef="#br0" timeOffset="14332.16">12319 2985 0,'0'-22'31,"21"22"-31,0 0 15,0-21-15,22 21 0,-1-21 16,0 0-16,-20 21 0,20-21 0,0 0 16</inkml:trace>
  <inkml:trace contextRef="#ctx0" brushRef="#br0" timeOffset="15071.62">14732 2942 0,'0'-21'32,"21"21"-32,0-21 0,0 0 0,1 0 15,-1 21-15,21-22 0,0-20 16,1 21-16,-1 0 0,0-22 0,22 22 15,-22-21-15,1 0 0,-1-1 0,-21 1 16,0 0-16,0 20 0,-21-20 16,0 21-16,-63-21 15,21 20-15,-1 22 0,-20 0 16,-1 0-16,1 0 0,20 0 0,-20 0 0,-1 22 16,22-1-16,0 21 15,-1-21-15,1 22 0,21-22 0,0 21 16,21-21-16,0 22 0,0-22 0,0 21 15,21-21-15,0 0 0,0 1 16,22-1-16,-1 0 0,0 0 0,1 0 16,-1-21-16,21 0 0,1 21 15,-1-21-15,1 0 0,-22 0 0,22 0 16,-22 0-16,-21 0 0,0 0 16,-42 0-1,-21 0-15,-22 0 0,1 0 0,21 0 16,-43 0-16,21 0 15,1 22-15,-1-22 0,1 21 0,21 21 16,-22-21-16,22 0 0,-1 22 16,1-22-16,21 21 0,0-21 15,21 22-15,0-22 0,0 0 0,0 0 16,21 22-16,0-22 0,21 0 0,1-21 16,-1 21-16,0-21 0,64 0 15,-42 0-15,-1 0 0,22 0 16,0-21-16,-22 0 0,22 21 0,-1-21 15,-20-1-15,-1 1 0,-20-21 16,-1 21-16</inkml:trace>
  <inkml:trace contextRef="#ctx0" brushRef="#br0" timeOffset="15272.51">15642 2900 0,'0'-21'0,"0"42"0,0-63 0,0 20 0,0 1 16,21 21-16,0 0 15,1 0-15,-1 0 0,0 21 16,0 22-16,0-22 0,0 0 15,1 21-15,-1-20 0,0-1 0,0 21 16,-21-21-16,21 0 0,0 1 0,1-1 16,-1 0-16,-21 0 0,21 0 15,0 0-15,0-21 0,0 0 32,1 0-32,-22-21 0,21 0 0,0 21 15,-21-21-15</inkml:trace>
  <inkml:trace contextRef="#ctx0" brushRef="#br0" timeOffset="15456.16">16235 2921 0,'0'0'0,"0"-42"0,0 21 0,0-1 16,0 1-16,-21 21 0,-1 0 0,1 0 15,-21 0-15,21 0 0,-22 0 16,1 21-16,21 1 0,-21-1 0,-1 0 16,1 0-16,21 21 0,-22-20 15,22-1-15,0 21 0,-21-21 16,42 0-16,0 1 0,0-1 0,0 0 15,0 0-15,0 0 0,42-21 16,-21 0-16,22 0 0,-1 0 16</inkml:trace>
  <inkml:trace contextRef="#ctx0" brushRef="#br0" timeOffset="15780.24">16573 2836 0,'0'0'0,"22"-21"0,-1 0 15,-21 0-15,21 21 16,-21 21-16,0 0 0,0 0 16,0 1-16,0 20 0,0 0 0,0-21 15,0 43-15,0-22 0,0 22 16,-21-22-16,21 22 0,0 20 0,0-20 16,-21-1-16,21 22 0,-22-22 15,22 22-15,0 0 0,-21-1 0,0 1 16,0 0-16,-21 21 0,20-22 0,-20 1 15,0 0-15,21-22 0,-22 22 16,1-22-16,0 22 0,20-22 0,-20 1 16,21-22-16,0 1 0,0-1 0,21-21 15,-22-21-15,44-21 16,-1 0 0,0-22-16,0 1 0,21 0 0,-20-22 15,-1 22-15,21-22 0</inkml:trace>
  <inkml:trace contextRef="#ctx0" brushRef="#br0" timeOffset="16032.1">16468 3302 0,'0'0'0,"0"-85"0,0 22 0,21-1 0,-21 22 16,0-21-16,21 20 0,0 1 16,0 0-16,0 20 0,1-20 0,-1 21 15,21 0-15,0 0 0,-20-1 16,20 22-16,0 0 0,-21 0 0,22 22 15,-22 20-15,21-21 0,-21 21 16,1 1-16,-1-1 0,0-21 16,-21 22-16,0-1 0,0 0 0,0 1 15,0-22-15,-21 21 0,0-21 0,-1 22 16,1-22-16,-21 0 0,21 0 16,-22-21-16,1 21 0,-43 0 15,22 1-15,-1-22 0</inkml:trace>
  <inkml:trace contextRef="#ctx0" brushRef="#br0" timeOffset="16959.64">466 5927 0,'0'0'0,"-22"0"15,-20 0-15,0 0 0,21 0 16,-22 0-16,22 0 0,0 0 0,21 21 31,21-21-31,0 21 0,43-21 0,-1 0 16,1 0-16,20 0 0,1 0 15,0 0-15,-1 0 0,22 0 16,-21 0-16,21 0 0,-22 0 0,1 0 16,0 0-16,-1 0 0,-20 0 15,-22 0-15,22 0 0,-43-21 0,0 21 16,0 0-16,-42-21 31,0 21-31,0 0 0,-22-21 16,1-1-16,21 22 0,-21-21 0,20 21 15,-20-21-15,21 0 0,21 0 16,0 0-16,21 21 31,0 0-15,22 21-16,-22 0 0,0 21 0,0-21 16,-21 22-16,0-22 0,0 21 15,0 1-15,-21-22 0,0 21 0,0-21 16,-22 22-16,1-22 0,21 21 15,-22-21-15,22 0 0,0 1 0,0-22 16,21 21-16</inkml:trace>
  <inkml:trace contextRef="#ctx0" brushRef="#br0" timeOffset="17654.4">2815 5609 0,'0'0'0,"0"21"0,0 1 0,21-22 31,0 0-31,22 0 0,-22-22 0,21 1 16,1 0-16,-22 0 0,21 0 16,22 0-16,-22-1 0,43-20 15,-43 21-15,-21 0 0,21 0 16,-42-1-16,0 1 0,0 0 15,0 0-15,0 0 0,-42 21 16,21 0-16,-21 0 0,-1 0 16,1 0-16,0 21 0,-1 0 0,-20 0 15,20 0-15,1 22 0,0-22 16,-1 21-16,1-21 0,21 22 0,0-1 16,21-21-16,0 22 0,0-22 15,0 0-15,21 0 0,21 0 0,-21-21 16,1 21-16,20-21 0,0 0 15,1 0-15,-22 0 0,21 0 16,0 0-16,1 0 0,-1-21 0,-21 21 16,0 0-16,1-21 0,-44 21 31,1 0-31,-21 0 0,21 0 16,-43 21-16,22 0 0,0 1 0,-22-1 15,22 21-15,-22 0 0,22 1 16,0-1-16,-1 0 0,1 1 0,0-1 15,20 0-15,1 1 0,21-1 16,0 0-16,0-20 0,0-1 0,43 21 16,-22-42-16,21 21 15,0-21-15,1 0 0,-1 0 0,0 0 16,22-21-16,-22 0 0,22 0 16,-1 0-16,1-22 0,-1 22 0,1-21 15,-1-1-15,1 1 0</inkml:trace>
  <inkml:trace contextRef="#ctx0" brushRef="#br0" timeOffset="17907.72">4022 5249 0,'21'-63'15,"-42"126"-15,42-168 0,-21 83 0,0-20 0,0 21 0,-21 21 16,21 21-16,-22 0 16,22 22-16,-21-1 0,21 0 15,0 22-15,0-1 0,-21-20 16,0 41-16,21-20 0,-21-1 0,21 1 15,-21-1-15,-1 1 0,1-1 16,0-20-16,21 20 0,-21-21 0,0 1 16,0-1-16,-1-21 0,22 22 0,0-22 15,0 0-15,22-21 16,-1 0-16,0 0 16,21 0-16,1-21 0,-1 0 15,0-22-15,-21 22 0,22 0 16</inkml:trace>
  <inkml:trace contextRef="#ctx0" brushRef="#br0" timeOffset="18592.84">4466 5715 0,'21'-21'0,"-42"42"0,85-84 16,-43 20-16,21 22 0,-42 0 15,0 0-15,-21 21 16,-21 0-16,-1 0 0,1 21 16,0 0-16,-1 0 0,1 0 15,0 1-15,-1 20 0,1-21 0,21 21 16,-22-20-16,43-1 0,0 0 15,0 0-15,0 0 0,0 0 0,0 1 16,22-22-16,-1 21 0,21-21 16,-21 21-16,22-21 0,-1 21 15,0-21-15,1 21 0,-1 0 0,0-21 16,1 22-16,-1-1 0,0 0 16,-21-21-16,1 21 0,-1 0 0,-21 0 15,-21 1-15,-1-22 16,1 0-16,-21 0 0,21 0 15,-22 0-15,-20 0 0,21 0 0,-1 0 16,1 0-16,0 0 0,20 0 16,-20-22-16,0 1 0,21 0 0,-1 0 15,1 0-15,0 0 0,0 21 16,21-22-16,-21 1 0,21 42 31,21 1-31,0-1 16,0 0-16,0 0 0,-21 0 0,22 0 15,-1 1-15,21-1 0,-21 0 0,0 0 16,22-21-16,-1 21 0,0-21 16,1 0-16,-1 0 0,22 0 0,-22 0 15,21 0-15,1 0 0,-1 0 0,22 0 16,-21-21-16,-1 0 0,1 0 16,-1 0-16,-21-1 0,22 1 0,-22-21 15,1 0-15,-1-1 0,0 1 16,-21 0-16,1-1 0,-1 1 15,-21-22-15,21 22 0,-21 21 0,0-21 16,0 20-16,0 1 0,-21 21 16,-22 0-16,22 21 0,0 1 0,0 20 15,0-21-15,0 21 0,-1 1 16,1-1-16,0 0 0,0 1 0,21-1 16,-21-21-16,21 22 0,0-22 0,0 21 15,0-21-15,0 0 0,21 1 16,0-22-16,0 21 0,0-21 0,1 0 15,20 0-15,0 0 0,1 0 0,-1 0 16,21 0-16,1-21 0,-22-1 16,22 1-16,-1 0 0</inkml:trace>
  <inkml:trace contextRef="#ctx0" brushRef="#br0" timeOffset="18939.68">6964 5694 0,'0'0'0,"0"-21"15,0 0-15,21-1 0,-21 1 16,21 0-16,-21 0 0,-21 42 31,21 21-31,0-20 16,-21 20-16,21 0 0,0 1 0,0-22 15,0 21-15,0 0 0,-21 1 16,21-22-16,-22 21 0,1-21 0,21 1 16,0-1-16,0 0 0,-21-21 0,21 21 15,0-42 1,0 0-1,0 0-15,21-1 0,0-20 0</inkml:trace>
  <inkml:trace contextRef="#ctx0" brushRef="#br0" timeOffset="19107.71">7133 5292 0,'0'0'0,"0"-21"0,0-22 31,-21 43-16,21 21 1,0 1-16,21-22 16,0 0-16,0 21 0,22-21 0,-22 0 15,0 0-15</inkml:trace>
  <inkml:trace contextRef="#ctx0" brushRef="#br0" timeOffset="19363.81">7853 5144 0,'0'0'0,"-21"0"16,-1 21-16,1 21 0,0-21 15,0 22-15,0-22 0,0 21 16,-1 22-16,1-22 0,0 21 0,0-20 0,0 20 16,0 1-16,-1-22 15,1 22-15,0-22 0,0 21 0,21-20 16,0-22-16,0 21 0,0-21 0,0 1 15,0-1-15,0 0 0,21-21 16,0 0-16,0 0 0,22 0 0,-1 0 16,0 0-16,-20-21 0,20 21 15,0-21-15,1-22 0,-22 22 0,21 0 16</inkml:trace>
  <inkml:trace contextRef="#ctx0" brushRef="#br0" timeOffset="19535.93">7535 5652 0,'-21'21'0,"42"-42"0,-21 42 31,21-21-15,22 0-16,-1 0 0,0-21 0,1 21 16,20-22-16,1 22 0,-1-21 15,1 0-15,-1 0 0,1 21 0,-1-21 16</inkml:trace>
  <inkml:trace contextRef="#ctx0" brushRef="#br0" timeOffset="21080.04">10075 5419 0,'0'0'0,"-21"-21"0,0-43 15,0 64-15,0 0 16,-1 0-16,1 21 15,21 0-15,-21 1 0,21 20 16,-21-21-16,0 21 0,21 1 0,0-1 16,-21 22-16,-1-22 0,1 0 15,21 1-15,0-1 0,-21-21 0,0 21 16,21-20-16,0 20 0,0-21 16,0 0-16,21-42 31,0 0-31,0 0 0,22 0 0,-22-1 15,0 1-15,21-21 16,-20 0-16,20-1 0,-21 1 0,21 0 16,-20 20-16,-1-20 0,21 0 15,-21 21-15,0-1 0,-21 1 16,22 0-16,-1 21 0,0 21 16,-21 0-16,0 1 0,0-1 15,0 21-15,21 0 0,-21-20 0,0 20 16,0-21-16,21 21 0,-21-20 0,0 20 15,0-21-15,21 0 16,1 0-16,-1 1 0,0-1 0,0-21 0,0 0 16,0 0-16,1 0 0,-1 0 15,21 0-15,-21 0 0,0 0 16,22 0-16,-22-21 0,21-1 0,1 1 16,-22 0-16,21-21 0,-21 21 15,22-22-15,-22 1 0,0 0 0,0-1 16,0 1-16,-21 0 0,0 20 0,0-20 15,0 21-15,0-21 0,0 20 16,0 1-16,0 42 16,-21 1-1,21-1-15,0 0 0,-21 21 0,0 1 16,21-22-16,0 21 0,0 0 16,0 1-16,0-1 0,0 0 15,0-20-15,0 20 0,0-21 0,21 0 16,0 0-16,0 1 0,0-1 0,22-21 15,-22 0-15,0 0 0,21 0 16,-20 0-16,20 0 0,0 0 0,1-21 16,-22-1-16,21 1 0,-21 0 0,22 0 15,-22 0-15,21-22 0,-21 1 16,0 0-16,1-1 0,-1 1 0,-21 0 16,0-1-16,21 1 0,-21 21 15,0-21-15,0 20 0,21 1 0,-21 0 16,0 42-1,0 0 1,-21 1-16,0-1 0,21 0 0,-21 21 16,21 1-16,0-1 0,0-21 15,-22 21-15,22 1 0,0-1 0,0-21 16,0 22-16,0-22 0,0 0 0,22 0 16,-1 0-16,-21 0 0,21-21 15,0 0-15,0 0 0,0 0 0,1 0 16,20 0-16,-21 0 0,21 0 15,-20-21-15,20 0 0,-21 0 0,21 0 16,-20-22-16,-1 22 0,0-21 0,21 0 16,-21-22-16,1 22 15,-22-1-15,21-20 0,0 21 0,0-22 16,0 22-16,-21-22 0,0 22 0,0 0 16,21-1-16,-21 1 0,22 21 15,-22 0-15,0-1 0,0 44 16,0-1-16,0 0 15,-22 21-15,1 1 0,21-1 0,0 0 16,-21 22-16,0-22 0,21 0 16,-21 1-16,21 20 0,0-20 0,0-1 15,0 0-15,0 1 0,0-1 0,0 0 16,0-21-16,0 1 16,0-1-16,21 0 0,0 0 0,-21 0 15,21-21-15,0 0 0,1 0 0,20 0 16,-21 0-16,21 0 0,-20 0 15,20-21-15,0 0 0,-21 0 0,22-22 16,-22 22-16,21-21 0,-21 0 0,1-1 16,-1-20-16,21 20 0,-42-20 15,21-1-15,0 22 0,1-21 0,-22-1 16,21 1-16,-21-1 0,0 1 16,0 20-16,0 1 0,0 0 0,0 20 15,0 1-15,0 64 16,-21-22-16,21 42 15,-22-20-15,1 20 0,21 1 16,-21-1-16,21-21 0,0 22 16,0-1-16,0 1 0,0-1 0,0 1 15,0-22-15,0 1 0,0 20 0,0-42 16,21 22-16,0-1 0,22-21 16,-22 0-16,21 0 0,-21 1 0,22-22 15,-22 0-15,21 0 0,1 0 16,-1 0-16,-21 0 0,21-22 0,-20 1 15,20 0-15,-21 0 0,0-21 16,0-1-16,-21 22 0,0-21 0</inkml:trace>
  <inkml:trace contextRef="#ctx0" brushRef="#br0" timeOffset="21263.53">11853 5038 0,'-21'21'0,"42"-42"0,-84 42 0,42 0 0,-1-21 16,1 0-16,0 0 0,21 21 15,-21-21-15,42 0 32,0 0-32,0 0 0</inkml:trace>
  <inkml:trace contextRef="#ctx0" brushRef="#br0" timeOffset="21647.5">14668 5271 0,'-21'-22'0,"42"44"0,-63-65 0,21 22 16,0 0-16,0 0 0,21-22 0,0 22 16,0 0-16,0 0 0,-22 21 15,22 21 1,0 21-16,0-20 15,0 20-15,0-21 0,0 21 0,0 1 16,0-22-16,0 21 0,0-21 16,0 22-16,0-22 0,0 0 15,0 0-15,0 0 0,0-42 32,0 0-17,22 0-15</inkml:trace>
  <inkml:trace contextRef="#ctx0" brushRef="#br0" timeOffset="21807.56">14605 4953 0,'0'-42'0,"0"84"0,0-127 0,0 64 15,0-21-15,0 21 0,0 0 0,0-1 16,21 44 15,0-1-15,22 0-16,-22-21 15,21 21-15,-21 0 0</inkml:trace>
  <inkml:trace contextRef="#ctx0" brushRef="#br0" timeOffset="22421.02">15113 4995 0,'0'0'0,"-21"22"16,0-1-16,21 21 0,-22-21 0,1 22 15,0-1-15,21-21 0,0 21 0,-21 1 16,21-1-16,-21-21 0,21 22 15,-21-1-15,21 0 16,0-21-16,0 1 0,0-1 16,21-21-1,0-21 1,-21-1-16,21 1 0,0 0 16,0 0-16,1 0 0,-1 0 0,0-22 15,0 1-15,0 21 0,0-22 0,1 1 16,-1 0-16,0-1 0,-21 1 15,21 21-15,0 0 0,-21 0 0,0 42 16,21 0 0,-21 0-16,0 21 0,0-20 15,0 20-15,0 0 0,0 1 0,0-1 16,22-21-16,-1 21 0,-21 1 16,21-22-16,0 21 0,0-21 0,0 1 15,1-1-15,-1-21 0,21 21 16,-21-21-16,22 0 0,-1 0 0,-21 0 15,21 0-15,1 0 0,-1-21 16,0 0-16,-20-1 0,20 1 0,0-21 16,-21 21-16,22-22 0,-22 1 0,0 0 15,0-22-15,0 1 16,-21-1-16,0 1 0,22-1 0,-22-20 16,21 41-16,-21-20 0,0 20 15,0 1-15,0 21 0,0 0 0,0 42 16,0 21-1,-21 1-15,-1 20 0,1-21 16,21 22-16,-21-1 0,21 1 0,-21-1 16,21-20-16,0 20 0,0-20 15,0-1-15,0-21 0,0 21 0,0-20 16,21-1-16,0 21 0,0-21 16,1-21-16,-1 0 0,0 0 15,0 0-15,0 0 0,0 0 16,1 0-16,-1-21 0,0 0 0</inkml:trace>
  <inkml:trace contextRef="#ctx0" brushRef="#br0" timeOffset="22597.14">15981 5144 0,'0'0'16,"-21"0"-16,-1 0 0,44 21 31,-1-21-16,0 0-15,0 0 0,21 0 0,1 0 16,-1 0-16,22 0 0,-22-21 0,21 21 16,-20-22-16,-1 22 15</inkml:trace>
  <inkml:trace contextRef="#ctx0" brushRef="#br0" timeOffset="22963.65">16489 5313 0,'-21'42'15,"42"-84"-15,-42 105 16,42-63 0,0-21-1,0 21-15,0-21 0,0 0 16,1 21-16,20-21 0,-21 0 0,0-1 16,0 1-16,1 0 15,-1 0-15,0 0 0,-21 0 0,21-1 16,-21 1-16,0 0 0,-21 21 15,0 0-15,-22 21 16,22 0-16,0 1 0,-21-1 0,21 21 16,-22-21-16,22 22 0,0-22 15,0 0-15,21 21 0,-21-21 0,21 1 16,0-1-16,0 0 0,21 0 0,0 0 16,0 0-16,0-21 0,22 22 15,-22-22-15,21 0 0,0 0 0,-20 0 16,20 0-16,0 0 0,1 0 15,-22 0-15,21 0 0,-21-22 0,0 1 16,1 21-16,-22-21 0,0 0 16,21 0-16</inkml:trace>
  <inkml:trace contextRef="#ctx0" brushRef="#br0" timeOffset="23672.14">16997 5292 0,'0'-21'0,"0"-22"16,0 170-16,0-190 0,0-22 0,0 64 0,0-21 16,0 20-16,21 1 0,0-21 0,0 21 15,0 0-15,1-1 0,-1 22 16,0-21-16,0 21 0,0 0 0,0 0 15,22 21-15,-22 1 0,0-1 0,-21 21 16,21-21-16,0 22 16,1-1-16,-22 0 0,21-21 0,-21 22 15,21 20-15,-21-20 16,0-22-16,0 0 0,0 0 0,-21 0 16,0-21-16,-1 21 0,1-21 15,0 0-15,21-21 31,0 0-31,0 0 0,0 0 16,0 0-16,0-1 0,0 1 0,21 0 16,0-21-16,1-1 0,20 22 15,-21-21-15,21 0 0,1-1 16,-22 22-16,21-21 0,1 21 0,-1-1 16,0 22-16,-21 0 0,22 0 15,-22 0-15,0 0 0,21 0 0,-20 0 16,-1 22-16,-21-1 15,0 0-15,0 0 0,0 21 0,0-20 16,0-1-16,0 0 0,0 21 0,-21-21 16,-1 1-16,22 20 0,0-21 15,-21 0-15,21 0 0,-21 1 0,21-1 16,0 0-16,0 0 0,0 0 16,0 0-16,0 1 0,-21-22 46,21-22-46,0 1 16,0 0-16,0 0 0,0 0 16,0-22-16,21 22 0,0-21 0,0 0 15,22-1-15,-22 1 0,0 0 16,21-1-16,-20 1 0,-1 21 0,21 0 16,-21-1-16,0 1 0,1 21 0,-1 0 15,0 0-15,0 21 0,-21 1 16,21-1-16,-21 21 0,0 0 0,0 1 15,0-1-15,0 0 0,0-20 16,0 20-16,-21 0 0,0-21 0,21 1 16,-21 20-16,21-21 0,0 0 15,-21-21-15,21 21 0,0 1 16,42-22 15,-21 0-31,21 0 0,1-22 16,-1 1-16,22 21 0,-1-21 0</inkml:trace>
  <inkml:trace contextRef="#ctx0" brushRef="#br0" timeOffset="25032.08">18986 5271 0,'0'0'0,"22"-22"0,-1-20 0,-21 21 16,0 0-16,-43-85 16,22 85-1,0 21-15,-21 0 0,21 0 0,-22 0 16,1 21-16,21 0 0,-22 21 15,1-20-15,0 20 0,21 0 0,-22 1 16,22-1-16,0 0 0,0 1 0,0-22 16,21 21-16,0 0 0,0-20 15,0 20-15,0-21 0,21 0 0,0 0 16,0-21-16,0 22 0,0-22 16,22 0-16,-22 0 0,0 0 0,21 0 15,-20-22-15,20 22 0,-21-21 16,0 0-16,0 0 0,22-21 0,-22 20 15,0-20-15,0 21 0,0-21 16,1-22-16,-22 22 0,21-1 16,0 1-16,-21 0 0,0 21 0,0-1 15,0 1-15,0 42 16,0 1-16,-21 20 16,0-21-16,-1 21 0,22 1 15,0-22-15,-21 21 0,21-21 0,0 22 16,0-22-16,0 21 0,0-21 0,0 1 15,0-1-15,21 0 0,-21 0 16,22-21-16,20 0 0,-21 21 0,0-21 16,0 0-16,22 0 15,-22-21-15,0 21 0,0-21 0,0 0 16,1 0-16,-1-22 0,0 22 0,21-21 16,-21-1-16,1 1 0,-1-21 15,0 20-15,0-20 0,0-22 0,-21 22 16,21-1-16,1 1 0,-22 20 15,21-20-15,-21 42 0,0-22 0,0 22 16,-21 21-16,-1 0 16,1 21-16,0 0 0,0 22 0,0 20 15,0-20-15,-1 20 0,22 1 16,-21-1-16,21 1 0,0-22 16,0 21-16,0-20 0,0-1 0,21 0 15,1 1-15,-1-1 0,0-21 16,0 0-16,0 22 0,0-22 0,1-21 15,20 21-15,-21-21 0,0 0 0,22 0 16,-22 0-16,21-21 0,-21 0 16,0 0-16,22-1 0,-22 1 0,21-21 15,-21 21-15,22-22 0,-22-20 16,0-1-16,21 1 0,-20-1 0,20 1 16,-21-1-16,0 1 0,0-1 15,1 22-15,-22 0 0,0-1 0,0 22 16,0 0-16,-22 42 31,1 22-31,0-1 0,0 0 16,-21 22-16,20-1 0,1-20 15,0 20-15,0 1 0,21-22 16,0 21-16,0-20 0,0-1 0,0 0 16,0 1-16,21-1 0,-21 0 0,21-20 15,0 20-15,22-21 0,-22-21 0,0 21 16,0-21-16,0 0 0,1 0 15,20 0-15,-21-21 0,0 21 0,0-21 16,1 0-16,20-22 0,-21 22 16,0 0-16,0-21 0,1-1 15,-1 22-15,0-21 0,-21 21 0,21 0 16,-21-1-16,0 44 16,0-1-1,-21 0-15,0 0 0,21 0 16,-21 0-16,21 1 0,-22 20 0,22-21 15,0 0-15,0 0 0,0 1 16,0 20-16,22-42 0,-1 21 0,0 0 16,21 0-16,-21-21 0,1 0 0,20 0 15,-21 0-15,21 0 0,-20 0 16,-1 0-16,0-21 0,0 0 0,21 0 16,-20 0-16,-1 0 15,0-1-15,0-20 0,0 21 0,0-21 16,1-1-16,-1 22 0,0-21 15,0 21-15,0-1 0,-21 44 32,0 20-32,-21-21 0,0 0 15,0 22-15,21-1 0,-21 0 0,-1 1 16,1-1-16,0 0 0,21 1 16,0 20-16,-21-21 0,21 1 0,-21 20 15,21-20-15,0 20 0,-21-21 16,21 1-16,0 20 0,0-20 0,0-1 15,0 21-15,0-20 0,-22 20 16,22-20-16,-21-1 0,0 0 16,21 1-16,-21-1 0,0 0 0,0 1 15,-22-22-15,22 21 0,-21-21 0,21-21 16,-22 21-16,1-21 0,0 0 16,-1 0-16,1 0 0,-22 0 0,22-21 15,0 21-15,-1-21 0,-20 0 0</inkml:trace>
  <inkml:trace contextRef="#ctx0" brushRef="#br0" timeOffset="26200.04">169 7620 0,'0'0'0,"0"-42"0,21 21 0,-21-22 16,22 1-16,-22 0 0,0 20 0,0-20 15,0 21-15,0 0 0,0 0 16,-22 21-16,22 21 16,0 21-16,0 0 0,0 1 15,-21 20-15,21 1 0,0-1 16,0-20-16,0 20 0,0 1 0,0-1 16,0-21-16,0 22 15,0-22-15,0 1 0,0-1 0,0-21 16,0 21-16,0-20 0,21-1 15,1-21 1,-1 0-16,0-21 0,0-1 16,-21 1-16,21-21 0,0 21 15,22-22-15,-22 1 0,0 0 0,0-1 16,0 1-16,1 0 0,-1 21 16,0-22-16,-21 22 0,21 0 0,0 21 15,-21 21 1,21 0-16,1 0 15,-22 22-15,21-22 0,-21 21 16,21 1-16,0-22 0,0 21 0,0 0 16,1-20-16,-1 20 0,0-21 15,0 0-15,0-21 0,22 0 0,-22 0 16,0 0-16,21 0 0,-21 0 16,1-21-16,20 0 0,-21 0 15,21-22-15,-20 22 0,20-21 0,-21 21 16,-21-22-16,0 1 0,0 0 15,0-1-15,0 1 0,-21 0 0,0-1 16,0 1-16,-1-21 0,-20 20 16,21 1-16,0 0 0,-22-1 15,22 22-15,0 0 0,0 0 16,-21 21-16,20 0 0,1 21 0,21 0 16,-21 0-16,0 0 0,21 1 15,-21-1-15,21 21 0,0-21 0,0 22 16,21-22-16,0 21 0,0-21 15,0 0-15,22 1 0,-1-1 0,0 0 16,1 0-16</inkml:trace>
  <inkml:trace contextRef="#ctx0" brushRef="#br0" timeOffset="26856.13">1926 7705 0,'0'0'0,"0"-21"0,0-1 16,0 1-16,0 0 0,0 0 15,0 0-15,-21 0 0,0 21 16,-22-22-16,22 1 0,0 21 0,-21 0 16,21 0-16,-22 0 0,22 21 15,-21 1-15,21-1 0,-1 21 0,1-21 16,0 22-16,0-1 0,0 0 16,0 1-16,21-1 0,0 21 0,0-20 15,0-1-15,0 22 0,0-43 16,0 21-16,21 0 0,0-20 15,0-22-15,21 21 0,-20-21 0,20 0 16,-21 0-16,21-21 0,-20 21 16,20-22-16,0-20 0,-21 21 15,22-21-15,-22 20 0,0-20 0,0 0 16,0 21-16,1-22 0,-22 1 16,21 21-16,-21-22 0,0 1 0,0 0 15,0 21-15,0-22 0,0 22 16,0 0-16,0 42 15,0 0 1,0 0-16,0 1 0,0 20 0,0-21 16,0 21-16,0 1 15,0-22-15,0 21 0,0-21 0,21 22 16,-21-22-16,21 0 0,-21 0 0,21 0 16,0-21-16,1 0 0,-1 0 15,0 0-15,0 0 0,0-21 16,0 21-16,1-21 0,-1-21 15,0 21-15,0-1 0,0 1 0,0-21 16,1 21-16,-1-22 0,-21 1 16,21 21-16,-21-21 0,0 20 0,0 1 15,0 0-15,0 42 32,0 0-32,-21 1 0,21-1 0,-21 0 15,21 21-15,-22-21 0,22 1 16,0-1-16,0 21 0,0-21 0,-21 0 15,21 1-15,0-1 16,21-42 0,-21-1-1,22 1-15,-1 0 0</inkml:trace>
  <inkml:trace contextRef="#ctx0" brushRef="#br0" timeOffset="27027.08">2434 7324 0,'0'0'0,"-21"-106"31,21 85-31,-21 21 0,0 0 16,21 21-1,0 0-15,0 0 16,21 0-16,0-21 0,0 22 16,0-22-16,0 0 0,22 21 0,-22-21 15,21 0-15</inkml:trace>
  <inkml:trace contextRef="#ctx0" brushRef="#br0" timeOffset="27279.39">3154 7197 0,'-43'21'32,"43"0"-32,-21 0 0,0 22 0,0-22 15,0 21-15,0 0 0,-1 1 16,1 20-16,0-20 0,21-1 0,-21 0 15,0 22-15,0-22 0,-1 0 16,1 1-16,21-1 0,0 0 0,0 1 16,0-22-16,0 0 0,0 21 0,0-20 15,21-22-15,1 0 16,-1 0-16,0 0 0,21 0 16,-21-22-16,1 1 0,-1 0 15,0-21-15,0 21 0,0-1 0</inkml:trace>
  <inkml:trace contextRef="#ctx0" brushRef="#br0" timeOffset="27432.34">2963 7641 0,'0'0'0,"-21"0"0,0 0 16,42 0 0,0 0-16,0 0 15,1 0-15,20 0 0,-21 0 16,21 0-16,1-21 0,-1 0 15,22 21-15,-1-21 0</inkml:trace>
  <inkml:trace contextRef="#ctx0" brushRef="#br0" timeOffset="28488.23">4678 7641 0,'0'0'0,"21"0"16,0 0-1,0 0-15,0-21 16,22 0-16,-22 21 0,0-21 0,0 0 16,0-1-16,1-20 0,-1 21 0,0-21 15,0-1-15,0 22 0,0-21 16,-21-1-16,0 1 0,0 0 0,0-1 15,0 1-15,0 21 0,-21 0 0,0 21 16,0 0-16,0 0 0,0 0 16,-1 21-16,-20 21 0,0 1 0,21 20 15,-22-21-15,22 22 0,0 21 16,-21-22-16,20 1 0,1 20 16,0 1-16,0 0 0,21-1 15,0 1-15,-21 0 0,21 20 0,0-20 16,0 21-16,0 0 0,0 0 0,0-1 15,0 1-15,-21 0 0,21 0 0,-22-21 16,1 20-16,21 1 0,-21-21 0,0 21 16,0-22-16,0 1 0,-1-21 15,1 20-15,21-41 0,0-1 0,0 0 16,0-21-16,0 1 0,21-22 16,22-22-16,-22-20 0,21 21 15,22-21-15,-22-22 0,22 1 0,-1 20 16,1-41-16,-1 20 0,1 1 15,-22-22-15,21 0 0,1-21 0,-22 22 16,1-22-16,-1 21 0,-21-21 16,-21 22-16,0-1 0,0-21 0,0 22 15,-42-1-15,-1 21 0,1-20 0,-21 20 16,-22 22-16,21-22 0,-20 43 16,-1-21-16,22 21 0,-1 0 0,22-1 15,-22 22-15,43 0 0,0-21 0,0 21 16,42 0-1,0 0-15,0-21 0,22 21 16,-1 0-16,0-21 0,22 0 0,-1 21 16,1-21-16,-1-1 15,1 1-15,-1 0 0,1 0 0,-1 0 16,1 0-16,-22-22 0,22 22 0,-22 0 16,0-21-16,1 20 0,-22 1 15,0 0-15,0 0 0,-21 0 0,-21 21 31,0 0-31,0 0 0,-1 21 16,1-21-16,0 21 0,0 0 0,0 22 16,0-22-16,-1 0 0,1 21 15,0-21-15,0 22 0,21-22 16,0 21-16,0-21 0,0 22 0,0-22 16,0 0-16,42 0 0,-21-21 15,1 21-15,20-21 0,-21 0 0,21 0 16,1 0-16,-1 0 0,0 0 0,1-21 15,-1 21-15,-21-21 0,22 0 16,-1 0-16,-21 0 0,21-1 0,-20 1 16,-22-21-16,0 21 0,0 0 15,0-22-15,0 1 0,-22 21 0,1-22 16,-21 22-16,21-21 0,-22 21 16,1 21-16,21-21 0,-21 21 0,-1 0 15,22 0-15,0 0 0,-21 21 0,20 0 16,1 0-16,21 0 0,0 0 15,0 22-15,0-22 0,0 0 16,0 0-16,0 22 0,21-22 0,1 0 16,-1-21-16,21 21 0,-21 0 0,22-21 15,-1 0-15,0 0 0,1 0 16</inkml:trace>
  <inkml:trace contextRef="#ctx0" brushRef="#br0" timeOffset="28824.1">5948 7705 0,'0'0'16,"0"-21"-16,0-1 0,0 1 15,0 0-15,0 0 0,0 0 0,0 0 16,0-1-16,0-20 16,0 21-16,42 0 0,-21 0 0,0-1 0,1 1 15,20 21-15,-21 0 0,21 0 16,-20 0-16,20 0 0,-21 0 16,21 21-16,-20 1 0,-1 20 0,21-21 15,-21 21-15,0 1 0,-21-22 0,0 21 16,22-21-16,-22 22 0,0-22 15,0 0-15,0 0 0,0 0 0,0 1 16,-22-1-16,1-21 0,0 0 16,0 0-16,0 0 15,21-21 1,0-1-16,0 1 0,0 0 16,0 0-16,0 0 0,0 0 15,21-22-15,0 22 0,0-21 0,0-1 16,1 22-16,-1-21 0,0 21 0,0-22 15,21 22-15,-20 0 0,-1 0 16,21 0-16,-21 0 0</inkml:trace>
  <inkml:trace contextRef="#ctx0" brushRef="#br0" timeOffset="29417.93">8107 7239 0,'0'0'0,"0"-21"0,0 0 0,21 0 16,-21-1-16,0 1 0,0 0 0,0 0 15,0 0-15,-21 21 32,0 21-32,21 0 0,-22 21 15,1 1-15,21-1 0,-21 0 16,0 22-16,21-22 0,-21 22 0,21-22 16,-21 0-16,21 1 0,0-1 0,0 0 15,0 1-15,0-1 0,0-21 16,0 0-16,0 1 0,21-1 0,0 0 15,0-21-15,21 0 0,-20 0 0,20 0 16,0 0-16,1 0 0,-1-21 16,0 0-16,1-1 0,-1 1 0,0 0 15,1 0-15,41-43 16,-63 22-16,1 0 0,-1-22 0,-21 22 16,0-22-16,0 1 0,0 21 15,0-22-15,-21 22 0,-22-1 0,22 22 16,0 0-16,0 0 0,-22 0 15,22 21-15,-21 0 0,0 21 0,20 0 16,-20 0-16,0 22 0,21-1 16,-1 0-16,-20 1 0,21-1 0,21 0 15,-21 22-15,21-22 0,-21-21 0,21 22 16,0-1-16,0-21 0,0 21 16,21-20-16,0-1 0,0 0 0,0-21 15,0 0-15,22 0 0,-22 0 0,21 0 16,1 0-16</inkml:trace>
  <inkml:trace contextRef="#ctx0" brushRef="#br0" timeOffset="29632.83">8932 7451 0,'0'-21'0,"-21"21"15,0 0-15,0 0 16,0 0-16,42 0 78,0-22-78,21 22 0,-21-21 16,1 21-16</inkml:trace>
  <inkml:trace contextRef="#ctx0" brushRef="#br0" timeOffset="29864.13">9504 7176 0,'-21'0'16,"21"-22"-1,21 22 1,0 0-16,0 0 0,0 0 15,0 0-15,1 0 0,-1 0 16,0 0-16,21 0 0,-21 0 0,1 0 16,-1 0-16,0 0 0,0 0 0,0 0 15</inkml:trace>
  <inkml:trace contextRef="#ctx0" brushRef="#br0" timeOffset="30304.45">9461 7197 0,'0'0'0,"-21"21"0,0 0 0,0 0 0,0 22 15,0-22-15,-1 0 0,1 0 0,0 0 16,21 0-16,-21 1 0,21-1 16,-21 0-16,21 0 0,0 0 15,21-21 16,0 0-31,0 0 0,0 0 0,1 0 16,-1-21-16,0 21 0,0 0 16,21-21-16,-20 21 0,-1 0 15,0 0-15,0 0 0,21 0 16,-20 0-16,-1 0 0,0 0 0,0 21 16,0 0-16,0-21 0,1 21 15,-1 1-15,0-1 0,0 0 0,-21 0 16,0 0-16,0 0 0,0 1 0,0-1 15,-21 0-15,-21 0 0,20 0 16,1-21-16,-21 21 0,21 1 0,-22-22 16,22 0-16,-21 21 0,21-21 0,0 0 15,-22 0-15,22 0 0,0 0 16,0 0-16,0 0 0,-1 0 0,22-21 16,0-1-1,0 1-15,0 0 16,22 21-16,-1-21 0,0-21 0,0 20 15,0 1-15</inkml:trace>
  <inkml:trace contextRef="#ctx0" brushRef="#br0" timeOffset="31439.75">10499 7303 0,'21'-22'0,"-42"44"0,63-65 16,-21 43-16,0-21 0,-21 0 15,21 0-15,-21 0 0,22-1 16,-22 1-16,21 21 0,-21-21 0,0 0 16,0 0-16,-21 21 15,-1 0-15,1 0 0,0 0 16,-21 0-16,21 0 0,-1 21 0,1 0 16,-21 0-16,21 0 0,0 1 15,-1 20-15,1-21 0,21 0 0,0 22 16,0-22-16,0 0 0,0 21 0,0-21 15,21 1-15,1-1 0,-1 0 16,0 0-16,0 0 0,0 0 0,0 1 16,1-22-16,-1 21 0,0 0 15,0 0-15,0-21 0,-21 21 16,0 0-16,-21-21 16,-21 0-16,21 0 15,-1 0-15,-20 0 0,0 0 16,-1 0-16,22 0 0,-21 0 0,0 0 15,-1-21-15,22 21 0,0 0 0,0-21 16,0 21-16,-1 0 16,44 0-1,-1 0-15,0 0 16,0 0-16,0 21 0,0-21 16,1 0-16,20 21 0,-21-21 15,21 0-15,-20 22 0,20-22 0,0 0 16,-21 0-16,22 0 0,-1 0 15,0 0-15,1 0 0,-1 0 0,0 0 16,22 0-16,-22-22 0,22 1 0,-22 0 16,22 0-16,-22 0 0,0 0 15,-21-22-15,22 1 0,-22 0 0,0-1 16,0 22-16,0-21 0,-21-1 0,0 22 16,0 0-16,0 0 0,-21 21 15,0 0-15,-21 21 16,21 0-16,-1 0 0,1 22 0,-21-1 15,21-21-15,0 22 0,-1-1 16,1 0-16,21-21 0,0 22 16,0-22-16,0 0 0,0 0 0,0 0 15,21 1-15,1-22 0,-1 0 16,21 21-16,-21-21 0,0 0 0,22 0 16,-1 0-16,0 0 0,1-21 0,-1 21 15,0-22-15,1 1 0,-1 0 16,0 0-16,-20 0 0,20-22 0,-21 22 15,21-21-15,-20 0 0,-1-1 0,0 22 16,0-21-16,0 21 0,0-1 16,1 1-16,-22 0 0,0 42 47,0 0-32,21-21 16,-21-21-15,21 0-16,-21 0 16,0 0-16,0 0 0,0-1 15,-21 22 17,0 22-32,-1-1 0,1 0 0,0 0 15,0 21-15,-21 1 16,20-22-16,22 21 0,-21 1 0,21-22 15,0 21-15,0-21 0,0 22 0,0-22 16,0 0-16,0 0 0,21 0 16,1 0-16,-1 1 0,0-22 0,0 0 15,21 21-15,1-21 0,-1 0 0,0 0 16,1 0-16,-1 0 0,-21-21 16,22 21-16,-1-22 0,-21 1 0,0 21 15,-21-21-15,0 0 0,0 0 0,0 0 16,0-1-16,0 1 0,0 0 15,0 0-15,0 0 0,0 0 16</inkml:trace>
  <inkml:trace contextRef="#ctx0" brushRef="#br0" timeOffset="31887.4">13716 6900 0,'0'0'0,"0"-21"0,42-127 31,-21 106-31,-21 21 0,0-1 16,0 44 0,0 20-1,0 0-15,0 1 0,-21-1 16,21 21-16,-21 1 0,21-1 15,0-20-15,-21 20 0,21 1 0,-21-1 16,0-20-16,21 20 0,0-21 0,-22 1 16,22-22-16,-21 21 0,21-21 15,0 1-15,-21-22 32,21-22-32</inkml:trace>
  <inkml:trace contextRef="#ctx0" brushRef="#br0" timeOffset="32976.48">13293 7154 0,'0'0'0,"-22"-21"0,-20 0 31,63 21-15,22 0-16,-22 0 0,21 0 0,0 0 16,1 0-16,-1 0 0,22 0 15,-1-21-15,1 21 0,20-21 0,-20 0 16,20-1-16,1 1 0,-21 0 15,20-21-15,-20 21 0,-1-22 0,-20 22 16,20-21-16,-42-1 0,22 1 0,-22 0 16,-21-22-16,0 22 15,0 0-15,0-1 0,0 1 0,0 21 16,-21 0-16,-1 21 0,1 0 0,0 21 16,0 21-16,0 0 0,0 22 15,21-22-15,-22 22 0,1-1 0,0 1 16,0-1-16,21 1 0,0-1 15,-21 1-15,0-1 0,21-20 0,0 20 16,0-21-16,0 1 0,-22-1 0,22-21 16,0 22-16,0-22 0,0 0 15,0 0-15,22-42 32,-1 0-32,0 0 15,-21-22-15,21 22 0,0-21 0,0 21 16,22-22-16,-22 1 0,0 0 15,0-1-15,22 22 0,-22-21 0,0 21 16,0-1-16,21 22 0,-20 0 0,-1 0 16,0 0-16,-21 22 15,21-1-15,-21 21 0,0-21 0,21 22 16,-21-22-16,0 21 0,0 0 0,0 1 16,0-22-16,0 0 0,21 21 15,1-20-15,-22-1 0,21 0 0,0 0 16,0-21-16,21 0 15,-20 0-15,-1 0 0,0 0 16,21 0-16,-21 0 0,22-21 0,-22 21 16,21-21-16,-21 0 0,22-22 15,-22 22-15,0-21 0,21-1 16,-20 1-16,-1 21 0,0-21 0,-21-1 0,21 1 16,-21 0-16,21 20 0,-21 1 15,0 0-15,0 0 0,0 42 31,0 0-31,-21 0 0,0 22 16,21-22-16,-21 21 0,21 1 0,-21-1 16,21-21-16,0 21 0,0 1 15,0-22-15,0 0 0,0 0 16,0 0-16,0 1 0,21-1 0,21 0 16,-21-21-16,0 0 0,22 0 15,-1 0-15,0 0 0,1 0 0,-1 0 16,0 0-16,1-21 0,-1 0 0,0-1 15,1 1-15,-1 0 0,0-21 16,1-1-16,-1 1 0,0 21 0,-20-21 16,20-1-16,-21 1 0,0 21 0,0-22 15,-21 22-15,0 0 0,0 0 16,0 0-16,0 0 0,-21 21 0,0 0 16,0 0-16,-21 21 15,20 0-15,1-21 0,0 21 16,0 21-16,21-20 0,0-1 0,0 0 15,0 21-15,0-21 0,21 22 16,0-22-16,0 0 0,1 21 0,20-20 16,-21-1-16,0 0 0,22 21 0,-22-21 15,0 1-15,21-1 0,-21-21 16,1 21-16,-22 0 0,0 0 16,-22-21-1,1 0-15,0 0 0,0 0 16,-21 0-16,20-21 0,1 0 15,0 21-15,0-21 0,0 0 0,0-1 16,21 1-16,0 0 0,-22 0 16,22 0-16,0-22 0,0 1 0,0 21 15,0-21-15</inkml:trace>
  <inkml:trace contextRef="#ctx0" brushRef="#br0" timeOffset="33167.51">15684 6604 0,'-21'0'0,"-42"0"31,63-21-31,-21 21 16,-1 0-16,1 0 31,0 0-31,0 0 0,0 0 0,0 0 16,-1 21-16,-20 0 0</inkml:trace>
  <inkml:trace contextRef="#ctx0" brushRef="#br0" timeOffset="36308.42">1312 9462 0,'0'-22'0,"0"44"0,0-65 0,-21 43 16,0 0-16,0 0 15,0 21-15,21 22 0,-22-1 0,1 0 16,0 22-16,21-1 0,-21 1 16,0-1-16,0 1 0,-1-1 15,1 1-15,21-1 0,-21-20 16,0 20-16,0-20 0,0-1 0,21 0 15,0-21-15,-22 1 0,22-1 16,0 0-16,0-42 16,0 0-1,0-22-15,22 22 0,-1 0 0,-21-21 16,21 20-16,0-20 0,-21 0 16,21-1-16,0 1 0,-21-21 0,22 20 15,-1 1-15,0 0 0,0 20 16,0 1-16,-21 0 0,21 21 15,1 0-15,-1 21 0,-21 0 16,21 1-16,-21 20 0,21-21 16,0 21-16,-21-20 0,21 20 0,1-21 15,-22 21-15,21-20 0,0-1 16,0 0-16,0 0 0,0 0 16,22-21-16,-22 0 0,21 21 0,-21-21 15,22 0-15,-22 0 0,21 0 0,-21-21 16,22 0-16,-1 21 0,-21-21 15,22-21-15,-22 20 0,0 1 0,0-21 16,0 0-16,0-1 0,1-20 0,-22-1 16,21 22-16,-21-22 15,0 1-15,0 21 0,0-22 0,0 22 16,0-1-16,0 22 0,0-21 16,0 21-16,0 42 15,0 0-15,0 21 16,0-20-16,0 41 0,0-21 0,0 22 15,0-1-15,0-20 0,0 20 16,0 1-16,0-22 0,0 0 0,21 1 16,0-1-16,0 0 0,0-20 15,1 20-15,20-21 0,0 0 16,1 0-16,-1-21 0,21 0 0,-20 0 0,20 0 16,1 0-16,20 0 15,-20 0-15,-1-21 0,64-21 16,-63 21-16,-1 0 0,-20-1 15,-1-20-15,-21 0 0,22 21 0,-22-22 16,-21 1-16,0-22 0,0 22 0,0 0 16,0-22-16,-21 22 0,-1 0 15,1 20-15,0-20 0,-21 21 0,21 21 16,-22 0-16,1 0 0,0 0 16,-1 21-16,1 0 0,0 22 0,-1-1 15,1 0-15,21 22 0,-22-22 16,22 22-16,0-22 0,21 0 15,0 22-15,0-22 0,0-21 0,0 22 16,21-22-16,22 0 0,-22 0 16,21 0-16,0-21 0,-20 0 0,20 0 15,0 0-15,1 0 0,-1 0 16,-21 0-16,21-21 0,-20 0 0,20 0 16,-21 0-16,0-1 0,0 1 0,1 0 15,-1-21-15,-21-1 0,0 1 16,0 0-16,0-1 0,0 1 0,0 0 15,0 21-15,0-22 0,0 22 16,0 0-16,0 42 16,0 0-16,0 22 15,0-22-15,0 21 0,0 0 16,0 1-16,0-1 0,0 0 0,0-20 16,0 20-16,0-21 0,0 21 15,0-20-15,21-1 0,0 0 0,0-21 16,-21 21-16,21-21 0,22 0 15,-22 0-15,0 0 0,21 0 0,-20 0 16,20-21-16,0 0 0,-21 0 0,22-1 16,-22 1-16,0 0 0,21-21 15,-20 21-15,-22-22 0,21 1 0,0 21 16,-21-22-16,21 1 0,-21 0 16,0 21-16,0-22 0,0 22 15,0 42 1,0 0-16,-21 22 15,21-1-15,-21-21 0,21 22 0,0-1 16,0-21-16,0 21 0,0 1 16,0-22-16,0 0 0,0 0 0,21 0 15,0 1-15,0-1 0,0-21 0,22 0 16,-22 21-16,21-21 0,1 0 16,-1 0-16,-21 0 0,21 0 0,1-21 15,-1 0-15,-21 21 0,0-22 0,22-20 16,-22 21-16,0-21 15,21 20-15,-20-20 0,-1-21 0,0-1 16,0 22-16,21-85 0,-20 63 16,-1 1-16,0-1 0,0 1 15,-21-1-15,0 1 0,21-1 0,-21 22 16,0 0-16,0-1 0,0 22 16,-21 63-1,0-20-15,21 20 0,-21 21 16,21-20-16,-21-1 0,-1 22 15,22-1-15,0-21 0,0 22 0,-21-1 16,21-20-16,0 20 0,0-20 16,0-1-16,0 21 0,0-20 0,21-1 15,-21-21-15,22 22 0,-1-22 16,0 21-16,21-21 0,-21 0 0,1 1 16,20-22-16,-21 21 0,21-21 15,1 0-15,-1 0 0,0 0 0,-20 0 16,20-21-16,0-1 0,1 22 0,-1-21 15,-21 0-15,21 0 0,-20-21 16,-1 20-16,21-20 0,-42 0 0,21 21 16,-21-22-16,21 1 0,-21 0 15,0-1-15,0 22 0,0 0 0,0 0 16,0 42-16,0 0 16,0 0-16,0 0 0,-21 22 15,21-22-15,-21 21 0,21 1 16,0-22-16,0 21 0,0-21 0,0 0 15,0 1-15,0-1 0,21 0 16,0 0-16,-21 0 0,22-21 0,-1 0 16,0 0-16,21 0 0,-21 0 0,1 0 15,20 0-15,-21 0 0,21-21 16,-20 21-16,20-21 0,-21 0 0,0 0 16,22-1-16,-22 1 0,0-21 0,21 21 15,-21-22-15,1 1 0,-1 0 16,21-22-16,-21 43 0,0 0 15,-21 42 1,0 0-16,0 0 16,0 22-16,-21-22 0,0 21 0,0-21 15,0 22-15,21-22 0,0 21 16,-21-21-16,21 1 0,-22-1 0,22 0 16,0 0-16,0 0 15,0-42 16,0 0-31,22 21 0,-1-21 0,0 0 16,0-1-16,0 1 0,0-21 16,1 21-16,-1-22 0,21 1 15,-21 0-15,22-1 0,-22 22 0,21-21 16,-21 21-16,0 0 0,1-1 16,-1 22-16,0 0 0,0 0 0,-21 22 15,0 41-15,0-42 0,0 22 16,0-22-16,0 21 0,0-21 15,21 22-15,0-22 0,1 0 0,-22 0 16,21 0-16,0 0 0,0 1 16,21-1-16,-20 0 0,20-21 15,-21 0-15,21 21 0,1-21 0,-1 0 0,0 0 16,1 0-16,-22 0 0,21 0 16,1-21-16,-1 0 0,0 21 15,-21-43-15,22 22 0,-22 0 0,21-21 16,-21-1-16,1-20 0,-22 21 15,21-22-15,-21 22 0,0-1 0,0-41 16,0 41-16,0 22 0,-21 0 16,-1 0-16,1 21 0,-21 0 15,21 0-15,-22 21 0,1 21 0,0-20 16,-1 20-16,1 0 0,0 1 0,-1-1 16,22 0-16,0 1 0,0-1 15,0 0-15,21-21 0,0 22 0,0-22 16,0 0-16,0 0 0,21 0 15,0-21-15,0 0 0,0 0 16,22 0-16,-22 0 0,21 0 0,-21 0 16,1-21-16,20 21 0,-21-21 0,21 0 15,-20 0-15,20 0 0,-21-1 16,0-20-16,0 21 0,1-21 0,-1 20 16,-21 1-16,0 0 0,0 0 15,0 42 1,-21 0-16,-1 22 0,1-22 15,0 21-15,0 0 0,0 1 0,0-1 16,-1 0-16,1 1 16,-21-1-16,21 0 0,21 22 0,0-1 15,0-20-15,0 41 0,0-20 0,0-1 16,0 22-16,0-21 0,0-1 16,0 1-16,0 20 0,0-20 0,0-1 15,0 1-15,0 20 0,0-20 0,0-1 16,0 1-16,0-1 0,0 1 0,0-1 15,21-20-15,-21-1 0,0 0 16,0 1-16,0-22 0,-21 0 0,0 0 16,-1 0-16,-20-21 0,21 0 0,-21 0 15,-1 0-15,1-21 0,0 0 16,-1 21-16,22-21 0,-21-21 16,21 20-16,-1 1 0,1-21 0,21 21 15,0-22-15,-21-20 0,21 21 0,0-1 16,-21-20-16,21-1 0,0 1 15,0-1-15,0 1 0</inkml:trace>
  <inkml:trace contextRef="#ctx0" brushRef="#br0" timeOffset="36532.55">5630 9123 0,'0'0'0,"-21"-21"15,-21-22 1,42 22-16,0 0 31,21 21-15,-21-21 0,-21 21-1</inkml:trace>
  <inkml:trace contextRef="#ctx0" brushRef="#br0" timeOffset="36727.89">4360 9313 0,'0'0'0,"-21"22"0,21-1 0,0 0 16,21-21-1,0 0-15,1 0 0,20 0 0,0 0 16,1 0-16,-1 0 0,0 0 15,1-21-15,20 21 0,-21-21 0,1 21 16,20-22-16,-20 22 0,-22-21 0,21 0 16,-21 21-16,-21-21 0,0 0 15</inkml:trace>
  <inkml:trace contextRef="#ctx0" brushRef="#br0" timeOffset="36884.71">4064 9165 0,'0'0'16,"-21"21"-16,21 1 31,21-22-15,0 0-16,0 0 16</inkml:trace>
  <inkml:trace contextRef="#ctx0" brushRef="#br0" timeOffset="37363.58">8784 8996 0,'0'0'0,"0"-42"0,0-22 0,-21 22 0,0-1 16,21 1-16,0 21 0,0 0 15,-21 0-15,-1 21 0,1 0 16,21 21-16,0 0 0,-21 21 16,0 22-16,21-1 0,-21 1 0,21-1 15,0 1-15,0 20 0,0-20 0,0 21 16,0-22-16,0 22 16,0-22-16,0 1 0,-21 84 15,-1-106-15,22 22 0,-21-22 0,0 0 16,0 1-16,21-22 0,0 21 15,-21-21-15,21-42 32,0 0-32,0 0 0,0-21 15,0 20-15,0-20 0,-21 0 0,-1-1 16</inkml:trace>
  <inkml:trace contextRef="#ctx0" brushRef="#br0" timeOffset="37687.81">8297 9462 0,'-21'-43'0,"42"86"0,-63-149 0,21 63 0,21-20 16,0-1-16,0 1 0,0-1 15,0 1-15,0-1 0,21 22 0,0-21 16,0-1-16,22 22 0,-22-1 16,21 1-16,0 0 0,1 21 15,20-1-15,1 1 0,-1 0 0,22 21 16,-22 0-16,22 21 0,-21 0 16,20 1-16,-20 20 0,-1 21 0,1 1 15,-43-1-15,21 1 0,-21-1 0,-21 1 16,0-1-16,-42 1 0,0-1 15,-1-20-15,-20-1 0,-1 0 0,1 1 16,-1-1-16,1-21 0,-64 43 16,85-43-16,-1 0 15,1-21-15,21 0 0,-22 0 0,43-21 32,22 21-32,-1-21 15,0 21-15,21-21 0,-21 21 0,22-22 16,-1 22-16,0-21 0,1 21 0,-1 0 15,0 0-15,-20 0 0</inkml:trace>
  <inkml:trace contextRef="#ctx0" brushRef="#br0" timeOffset="38519.55">9165 9610 0,'0'0'0,"0"21"0,0 0 0,0 0 0,0 0 16,0 1-16,21-22 31,0-22-31,1 1 15,-1 21-15,21-21 0,-21 0 0,0-21 16,22 20-16,-22 1 0,21 0 16,-21-21-16,1 21 0,-1-1 0,0-20 15,0 21-15,-21 0 0,0-22 0,0 22 16,0 0-16,-21 21 16,0 0-16,-22 0 0,22 21 15,-21 0-15,21 1 0,-22 20 16,1-21-16,21 21 0,0-20 0,-22 20 15,22 0-15,21 1 0,0-22 16,0 21-16,0-21 0,0 22 16,0-22-16,21 0 0,1 0 0,-1-21 15,21 21-15,-21-21 0,22 0 0,-1 0 16,-21 0-16,21 0 0,1 0 16,-1 0-16,0-21 0,1 21 0,-22-21 15,21 0-15,-21 0 0,1 21 0,-1-43 16,-21 22-16,0 0 0,0 0 15,0-22-15,0 22 0,0-21 0,21 21 16,-21 0-16,21-1 0,0-20 16,-21 21-16,21 0 0,1 0 15,20 21-15,-21-22 0,21 22 0,1 0 16,-22 0-16,21 0 0,1 0 0,-1 0 16,0 22-16,-21-1 0,22 0 15,-1 21-15,-21-21 0,22 1 0,-22 20 16,0-21-16,0 21 0,-21-20 0,0 20 15,0-21-15,0 0 0,-21 0 16,0 22-16,0-43 0,-1 21 0,1 0 16,0-21-16,-21 0 0,21 0 0,-1 0 15,1 0-15,0-21 16,21 0-16,0 0 0,0-1 16,0 1-16,0-21 0,21 21 15,0-22-15,1 22 0,-1-21 16,0 21-16,21 0 0,-21-22 0,22 22 15,-22 0-15,21-21 0,1 20 16,-1 1-16,0 0 0,1 21 0,-1-21 16,21 21-16,-20 0 0,-1 0 0,-21 0 15,22 0-15,-22 0 0,0 21 16,-21 0-16,0 0 0,0 1 0,0-1 16,0 0-16,-21 0 0,0 21 15,-1-20-15,22-1 0,-21 0 0,0 21 16,21-21-16,-21 1 0,21-1 15,0 0-15,0 0 0,-21-21 0,21 21 16,0 0 0,0-42-1,0 0 1,0 0-16,0 0 0,21 0 16,-21-1-16,0-20 0,21 21 0,-21-21 15</inkml:trace>
  <inkml:trace contextRef="#ctx0" brushRef="#br0" timeOffset="38671.49">10880 9038 0,'0'0'0,"0"-21"0,0 0 0,0 0 16,-22 0-16,1 21 15,0 0-15,0 0 16,21 21-16,0 0 16,0 0-16,21 0 0,21 0 15,-20 1-15,-1-22 0,21 21 16,-21-21-16,22 21 0,-1-21 0</inkml:trace>
  <inkml:trace contextRef="#ctx0" brushRef="#br0" timeOffset="39518.12">11493 9186 0,'0'43'32,"-21"-22"-32,0-21 0,0 21 0,0 0 15,0 0-15,-1 1 0,-20-1 16,21 21-16,0-21 0,0 22 0,-1-22 15,1 21-15,0-21 0,21 0 0,0 22 16,0-22-16,0 0 0,21 0 16,0 0-16,1-21 0,20 0 0,-21 22 15,21-22-15,1 0 0,-22 0 0,21 0 16,1-22-16,-22 1 0,21 21 16,-21-21-16,0 0 0,1 0 0,-1-22 15,0 22-15,-21 0 0,0-21 16,0 21-16,0-22 0,0 22 0,0-21 15,-21-1-15,0 22 0,-1-21 16,-20 21-16,21-22 0,0 22 0,0 0 16,-1 21-16,1-21 0,42 21 31,1 0-31,-1 0 16,21 0-16,0 0 0,1 0 0,20 0 15,1 0-15,-1-21 0,22 21 0,0 0 16,20 0-16,1 0 0,-21 0 15,21 0-15,-22 0 0,-20 0 0,-1 0 16,-20 0-16,-1 0 0,-21 0 16,0 0-16,-42 0 15,0 21-15,0-21 0,-21 21 16,-1 0-16,1 0 0,0-21 0,-1 22 16,-20 20-16,20-21 0,-20 0 15,21 0-15,-22 22 0,22-22 0,21 21 16,-22-21-16,22 22 0,0-22 0,21 21 15,0-21-15,0 22 0,0-22 16,21 0-16,0 0 0,0 0 0,22 1 16,-1-22-16,-21 0 0,43 0 15,-22 0-15,0 0 0,1 0 0,-1-22 16,0 1-16,1 0 0,-1 0 16,0 0-16,1 0 0,-1-22 0,-21 1 15,0 0-15,22-1 0,-22 1 16,0 0-16,-21-22 0,21 1 0,0-1 15,-21-21-15,22 22 0,-22-1 16,0 1-16,0-1 0,21 1 0,-21 21 16,21-1-16,-21 1 0,0 21 0,0 0 15,0 42 1,0 0-16,0 21 0,-21 1 16,21 20-16,-21 1 0,21-1 0,-22 1 15,22-1-15,0 1 0,0-1 16,0 1-16,0-22 0,0 21 0,0-20 15,0-1-15,0 0 0,0 1 16,22-1-16,-22-21 0,21 0 16,0 1-16,0-1 0,0 0 0,0-21 15,1 0-15,-1 0 0,21 0 0,-21 0 16,0 0-16,1-21 0,20 0 16,-21-1-16,21 1 0,1 0 0</inkml:trace>
  <inkml:trace contextRef="#ctx0" brushRef="#br0" timeOffset="39732.92">14097 9017 0,'0'0'0,"21"0"0,0 21 31,-21 0-31,0 1 0,-21-1 16,21 21-16,0-21 0,-21 22 15,0-22-15,0 21 0,21-21 0,-22 22 16,22-22-16,0 0 0,0 0 0,0 0 15,-21 0-15,21 1 16,0-1-16,21-21 16,1 0-16,20-21 15,-21 21-15</inkml:trace>
  <inkml:trace contextRef="#ctx0" brushRef="#br0" timeOffset="40063.91">14795 9081 0,'0'0'15,"22"-22"-15,-1-20 0,-21 21 0,0 0 16,-21 21 0,-1 0-16,1 0 0,-21 21 0,0-21 15,20 21-15,-20 0 0,0 22 0,21-22 16,-22 0-16,22 0 0,21 0 16,0 0-16,0 1 0,0-1 0,0 0 15,21-21-15,0 21 0,1-21 0,20 0 16,0 21-16,-21-21 0,22 0 15,-22 0-15,21 21 0,-21-21 0,1 0 16,-1 22-16,0-22 0,-21 21 16,0 0-16,0 0 15,-21 0-15,0-21 0,-1 21 16,1-21-16,-21 0 0,0 22 0,20-22 16,-20 0-16,0 0 0,-1 0 15,1 0-15,0 0 0,21 0 0,-1 0 16,-20 0-16,21 0 15,21-22-15,0 1 0,-21 0 0</inkml:trace>
  <inkml:trace contextRef="#ctx0" brushRef="#br0" timeOffset="40223.68">14182 8827 0,'0'-22'16,"0"44"-16,-22-44 0,22 1 15,-21 21-15,21-21 32,0 0-32,21 0 15</inkml:trace>
  <inkml:trace contextRef="#ctx0" brushRef="#br0" timeOffset="40687.75">16446 8530 0,'0'0'0,"-21"0"0,0-21 0,0 0 16,0 0-16,0 0 0,-1 21 16,-20 0-16,21 0 0,0 0 15,-22 0-15,22 0 0,-21 21 0,0 0 16,20 0-16,-20 21 0,21 1 0,0-1 15,0 0-15,-1 22 0,1-1 0,0 1 16,0-1-16,21 1 0,0-1 16,0-20-16,0 20 0,0-20 0,0-1 15,0 0-15,0-21 0,21 22 16,0-22-16,0 0 0,22 0 16,-1 0-16,0 1 0,1-22 0,20 0 15,1 0-15,-1 0 0,1 0 16,20 0-16,-20-22 0,-1 22 0,22-21 15,-21 0-15,-1 0 0,-21 0 0</inkml:trace>
  <inkml:trace contextRef="#ctx0" brushRef="#br0" timeOffset="42296.09">17103 8975 0,'0'-43'0,"0"86"0,0-128 16,-22 43-16,1 21 0,-21-22 16,21 22-16,0 0 0,-1 21 15,1 0-15,-21 0 0,21 0 0,0 21 16,-22 0-16,22 0 0,-21 22 15,21-1-15,-22 0 0,22 1 0,0 20 16,0-20-16,0-1 0,-1 0 16,22 1-16,0-1 0,0-21 0,0 21 15,0-20-15,22-1 0,-1 0 0,0 0 16,21-21-16,-21 0 0,22 21 16,-1-21-16,-21 0 0,22 0 0,-22 0 15,21-21-15,-21 0 0,22 21 16,-22-21-16,0 0 0,21-1 0,-21 1 15,1-21-15,-22 21 0,21-22 16,0 1-16,-21-21 0,21 20 16,-21 1-16,0 0 0,0-1 0,0 1 15,0 21-15,0 0 0,0 42 16,0 21-16,-21-21 16,21 22-16,-21-1 0,0 0 15,21 1-15,-22-1 0,22 0 0,0 1 16,0-22-16,0 0 0,0 21 0,0-21 15,22 1-15,-1-1 0,0-21 0,0 21 16,0-21-16,0 0 0,22 0 16,-22 0-16,21 0 0,-21 0 0,22 0 15,-22 0-15,21-21 0,-21 0 16,22 21-16,-22-22 0,0-20 16,21 21-16,-20-21 0,-1-1 0,0 1 15,-21 0-15,21-22 0,0 1 0,0-1 16,1 1-16,-22-1 0,21 22 15,0-22-15,-21 22 0,0 21 0,0-22 16,21 22-16,-21 0 0,0 42 16,0 0-16,-21 1 15,21 20-15,-21 0 0,0 1 0,-1 20 16,22 1-16,0-22 16,-21 21-16,21 1 0,-21-22 0,21 22 15,0-22-15,0 0 0,0-20 0,0 20 16,0-21-16,21 0 0,0 0 15,1 1-15,-1-1 0,0-21 0,0 0 16,0 0-16,0 0 0,1 0 16,-1 0-16,0 0 0,0 0 0,0-21 15,0 21-15,1-22 0,20 1 0,-21-21 16,0 21-16,0-22 0,1 1 16,-1 0-16,0-1 0,0-20 15,0-1-15,0 1 0,1 21 0,-1-22 16,-21 22-16,0-1 0,21 1 0,-21 0 15,0 21-15,-21 21 16,0 0-16,-1 21 16,1 0-16,0 21 0,0 1 15,21-1-15,-21 64 16,0-43-16,21-20 0,0 20 0,0-21 16,0 1-16,0-1 0,0 0 0,0-20 15,0 20-15,0-21 0,0 0 0,21-21 16,0 21-16,0 1 0,21-22 15,-20 0-15,20 0 0,-21 0 0,21 0 16,1 0-16,-1 0 0,-21-22 16,22 22-16,-1-21 0,0 0 15,1 0-15,-22-21 0,21 20 0,-21-20 16,22 21-16,-22-21 0,0-1 0,0 1 16,-21 21-16,0-22 0,21 22 15,-21 0-15,-21 21 16,0 21-16,0-21 15,0 43-15,-1-22 0,1 0 0,0 21 16,0-21-16,21 22 0,0-22 0,0 0 16,0 21-16,0-20 0,0-1 15,21 0-15,0 0 0,0 0 0,1-21 16,-1 21-16,0 1 0,21-22 16,-21 0-16,22 0 0,-1 0 15,0 0-15,1 0 0,-1 0 0,0 0 16,22 0-16,-22 0 0,22-22 15,-22 22-15,22-21 0,-1 0 0,1 0 16,-1 0-16,-21-22 0,22 22 0,-22-21 16,1 0-16,-22-1 0,21 22 15,-21-21-15,-21-1 0,0 22 0,0-21 16,0 21-16,-21 0 16,0 21-16,-21 0 0,-1 0 0,1 0 15,0 21-15,-1 0 0,-20 0 0,20 21 16,1-20-16,0 20 0,-1 0 15,22-21-15,0 22 0,0-22 16,21 21-16,0-21 0,0 22 0,0-22 16,0 0-16,21 0 0,0-21 15,0 21-15,1-21 0,-1 0 0,21 0 16,-21 0-16,22 0 0,-22 0 16,21 0-16,-21 0 0,0-21 0,22 0 15,-22 0-15,0 0 0,0 0 16,0-22-16,1 1 0,-22 0 15,21-1-15,0-20 0,-21-1 0,21-63 16,0 64-16,0-1 0,-21 1 16,22 20-16,-22-20 0,21 21 15,-21-1-15,0 1 0,21 21 0,-21 0 16,-21 63 0,0-21-16,-1 21 0,-20 1 15,21-1-15,0 22 0,0-1 16,-1 22-16,1-22 0,0 1 0,21 20 15,0-20-15,0-22 0,0 22 0,21-22 16,-21 0-16,43 1 0,-22-22 16,0 21-16,21-21 0,1-21 0,-1 22 15,0-22-15,1 21 0,-1-21 16,21 0-16,-20 0 0,-1 0 0,0-21 16,1 21-16,-1-22 0,0 1 15,1 21-15,-22-21 0,21 0 16,-21 0-16,1 0 0</inkml:trace>
  <inkml:trace contextRef="#ctx0" brushRef="#br0" timeOffset="43483.7">2582 11515 0,'43'0'31,"-22"0"-31,0-21 0,0-1 16,-21 1-16,0 0 0,0 0 15,0 0-15,0 0 0,0-22 16,0 22-16,-21-21 0,0 21 0,-22-22 16,22 22-16,-21-21 0,0 21 15,-1-1-15,1 1 0,0 21 0,-1 0 16,1 0-16,0 21 0,-1 1 16,22-1-16,-21 21 0,21 22 0,-22-22 15,22 21-15,0 1 0,21-1 16,-21 1-16,21-22 0,-21 22 0,21-22 15,0 22-15,0-22 16,0 0-16,0 1 0,0-22 0,21 21 16,0-21-16,0-21 0,0 21 15,0-21-15,22 0 0,-22 0 0,21-21 16,1 0-16,-1 0 0,0 0 16,1 0-16,-1-22 0,0 22 15,1-21-15,-22-1 0,21 22 0,-21-21 16,0-22-16,1 22 0,-22 0 0,0-22 15,0 22-15,0 0 0,0-1 16,0 1-16,0 21 0,0 0 16,0-1-16,0 44 15,0-1-15,0 21 0,-22-21 0,22 22 16,0 20-16,0-21 0,0 1 16,0 20-16,0-20 0,0-1 0,0 0 15,0 1-15,0-1 0,22 0 16,20 1-16,-21-22 0,21 21 0,-20-21 15,20 0-15,0-21 0,22 0 16,-22 0-16,0 0 0,22 0 0,-22-21 16,1 0-16,20 0 0,1 0 15,-22-22-15,21 22 0,-20-21 16,-1 0-16,22-1 0,-22 1 0,-21 0 16,21-22-16,-20 1 0,20-1 15,-42 1-15,0-1 0,0 1 0,0 20 16,0 1-16,0 0 0,-21 20 15,0 1-15,-1 21 0,-20 0 0,21 21 16,-21 1-16,20-1 0,1 21 0,0-21 16,0 22-16,21-1 0,0 0 15,0 1-15,0-1 0,21-21 0,0 21 16,0-20-16,22 20 0,-22-21 16,21 0-16,-21 0 0,22 1 0,-1-1 15,-21 0-15,0 0 0,1 0 0,-22 0 16,0 1-16,-22-1 15,1-21-15,-21 0 0,21 0 16,-22 21-16,1-21 0,0 0 16,-1 0-16,22 0 0,-21-21 15,21 0-15,21-1 0</inkml:trace>
  <inkml:trace contextRef="#ctx0" brushRef="#br0" timeOffset="43935.54">6265 10859 0,'0'0'0,"0"-22"0,0-20 16,0 21-16,0 0 0,0 0 15,0 63 1,0 0-1,0 1-15,0-1 0,0 21 0,0 22 16,0-21-16,0 20 0,0 1 0,0-22 16,0 22-16,0-21 0,0-1 15,0 1-15,0-22 0,0 0 0,-21 22 16,21-22-16,-21-21 0,21 22 0,0-22 16,0 0-16,0 0 0,0 0 15,0-42 1,0 0-16,21 21 15,-21-21-15,0 0 0</inkml:trace>
  <inkml:trace contextRef="#ctx0" brushRef="#br0" timeOffset="44252.03">6181 11324 0,'-22'-63'0,"44"126"0,-44-169 0,22 43 16,-21 21-16,21-1 0,-21-20 0,21 20 15,0 1-15,0 0 0,0 21 16,21-22-16,0 1 0,1 21 0,-1-22 15,0 22-15,21-21 0,1 42 16,20-21-16,-21 21 0,22 0 0,-1 21 16,1 0-16,-1 21 0,1 1 0,-22-1 15,1 22-15,-22-22 0,0 21 16,-21-20-16,0 20 0,-21 1 16,-22-1-16,1-20 0,0-1 0,-22 21 15,1-20-15,20-22 0,-20 21 16,21-21-16,-1 1 0,1-1 0,21 0 15,-22-21-15,22 0 0,21-21 32,21 0-32,1-1 0,-1 1 15,21 0-15,0 0 0,1 0 16,-1 0-16,22-22 0,-1 22 0</inkml:trace>
  <inkml:trace contextRef="#ctx0" brushRef="#br0" timeOffset="46303.39">7260 11091 0,'0'0'0,"-21"22"16,0-1-1,0 0-15,-22 21 0,22 1 0,0-1 16,-21-21-16,20 43 0,1-22 0,0 0 16,-21 1-16,21-1 0,21 0 15,-22 1-15,22-1 0,0-21 0,0 0 16,0 22-16,22-22 0,-1 0 15,0-21-15,21 0 16,1 0-16,-1 0 0,0 0 0,1 0 16,-1-21-16,0 21 0,1-21 0,-1-1 15,0 1-15,1 0 0,-1-21 16,0 21-16,-21-22 0,22 1 0,-22 21 16,-21-22-16,0-20 0,0 21 0,0-1 15,0-20-15,-21 20 0,0 1 16,-1 21-16,1-21 0,-21 20 0,0 1 15,20 21-15,-20 0 0,0 0 16,-1 21-16,1 1 0,0-1 0,-1 21 16,22 0-16,-21 22 0,0-22 15,20 22-15,1-22 0,0 0 0,0 22 16,21-22-16,0 1 0,0-22 16,0 21-16,21 0 0,0-20 0,22-1 15,-22 0-15,21-21 0,-21 21 0,22-21 16,-1 0-16,0 0 0,1 0 15,-1 0-15,0-21 0,1 21 0,20-21 16,-21 0-16,22-1 0,-22 1 0,1 0 16,20-21-16,-21-1 0,1 1 15,-22 0-15,21-1 0,-21-20 0,1-1 16,-1 1-16,0-1 0,0 1 16,0 21-16,-21-22 0,0 22 15,0 21-15,0-1 0,0 1 0,0 0 16,-21 42-1,21 0-15,-21 22 0,0-1 16,21 0-16,-21 1 0,21 20 0,-22 1 16,22-22-16,0 22 0,-21-22 0,21 0 15,0 1-15,-21-1 0,21 0 16,0 1-16,0-22 0,0 0 0,0 0 16,21 0-16,0 0 0,1 1 15,20-22-15,-21 0 0,21 0 16,-20 0-16,20 0 0,0 0 0,1-22 15,-22 1-15,21 0 0,0 0 0,-20-21 0,20 20 16,-21-20-16,0 0 16,22-1-16,-22 1 0,0-21 0,0-1 15,-21 1-15,21-43 0,0 63 16,-21-20-16,0 21 0,0 20 16,0 1-16,0 0 0,0 0 0,0 42 31,0 0-31,-21 0 0,0 22 15,21-1-15,-21 22 0,21-22 0,0 21 16,0-20-16,-21 20 0,21-20 16,0 20-16,0-21 0,0 1 0,0-1 15,0-21-15,0 22 0,0-22 16,21 0-16,-21 0 0,21 0 0,21-21 16,-20 0-16,20 0 0,-21 0 15,21 0-15,1 0 0,-1 0 0,0 0 16,1-21-16,-1 0 0,-21 0 0,22 0 15,-1-1-15,-21-20 0,21 0 16,-20 21-16,-1-22 0,0 1 0,0 0 16,0 20-16,-21-20 0,0 21 0,0 0 15,0 42 1,0 0-16,0 0 16,0 0-16,-21 22 0,21-22 15,-21 21-15,21-21 0,0 22 16,0-22-16,0 0 0,0 0 0,0 0 15,0 1-15,21-1 0,0 0 0,0-21 16,1 21-16,20-21 0,-21 0 16,21 0-16,-20 0 0,20 0 0,0 0 15,-21 0-15,22-21 0,-1 0 0,-21 21 16,22-21-16,-22-1 0,0 1 16,0-21-16,0 21 0,0-22 15,1 1-15,-22 0 0,21 21 0,-21-22 16,0 22-16,0 0 0,0 0 0,0 42 15,0 0 1,0 0-16,0 0 0,0 22 16,-21-1-16,21-21 0,0 22 15,-22-22-15,1 0 0,21 21 0,-21-21 16,21 1-16,0-1 0,0 0 0,0 0 16,0-42 15,21 0-16,0 0-15,1-1 16,-1-20-16,0 21 0,-21 0 0,42-22 16,-21 1-16,1 0 0,-1-1 15,0 22-15,21-21 0,-21 0 16,1 20-16,-1 22 0,0-21 0,0 21 16,0 0-16,-21 21 0,21 1 0,-21-1 15,0 0-15,0 21 0,0-21 16,0 22-16,0-1 0,0-21 0,0 0 15,0 22-15,22-22 0,-1 0 0,0 0 16,0 0-16,0-21 0,0 22 16,1-22-16,20 0 0,-21 0 0,21 0 15,1 0-15,-1 0 0,0 0 0,1 0 16,-1 0-16,0 0 0,22-22 16,-22 1-16,1 0 0,-1 0 15,0-21-15,-21 20 0,22-20 0,-22 0 16,0-1-16,0 1 0,0 0 15,-21-1-15,0 1 0,0 21 0,0-21 16,-21 20-16,0 22 0,0 0 0,0 0 16,-22 0-16,22 0 0,-21 22 15,0-1-15,20 21 0,-20 0 0,0 1 16,21-1-16,-1 0 0,1 1 0,0-1 16,0-21-16,21 22 0,0-22 15,0 0-15,0 0 0,0 0 0,21 0 16,0 1-16,0-22 0,1 0 0,-1 0 15,0 0-15,21 0 16,-21 0-16,1 0 0,20 0 0,-21 0 16,0-22-16,0 1 0,1 0 0,-1 0 15,0 0-15,-21 0 0,0-1 16,21-20-16,-21 21 0,0 0 0,21 0 16,-21-1-16,0 1 0,0 0 0,0 42 31,0 0-31,-21 22 15,0-22-15,0 0 0,0 21 0,-1 1 16,1-22-16,0 21 0,21 1 16,-21-1-16,21 21 0,0-20 0,0 20 15,0 22-15,0-22 0,0 1 16,0 21-16,21-22 0,-21 22 0,0-1 16,21-20-16,-21 21 0,21-1 15,-21 1-15,0 0 0,0-22 0,0 22 16,0-1-16,0-20 0,0-1 0,0 22 15,-21-43-15,0 22 0,0-1 0,0-20 16,-22-1-16,22-21 0,-21 22 16,21-22-16,-22-21 0,1 0 0,21 0 15,0 0-15,-22 0 0,22 0 16,0-21-16,0-1 0,0 1 16,21 0-16,0-21 0,-21 21 0,21-22 15,-22 22-15,22-21 0,-21-1 0,21 1 16,0-21-16,0 20 0,-21-20 0,0-1 15,21-20-15</inkml:trace>
  <inkml:trace contextRef="#ctx0" brushRef="#br0" timeOffset="46527.98">9250 10859 0,'0'-43'32,"21"64"-1,0-21-15,0 0-16,0 0 15,1 0-15,-1 0 0</inkml:trace>
  <inkml:trace contextRef="#ctx0" brushRef="#br0" timeOffset="46975.44">12382 10626 0,'0'0'0,"0"-21"0,0-1 0,0 1 16,0 0-16,0 0 0,-21 21 15,0 0 1,21 21-16,0 21 0,0 1 16,0-1-16,0 0 0,-21 22 15,21-1-15,0 1 0,0-1 0,-21 1 16,21 21-16,0-22 0,0 1 0,0-1 16,-21 1-16,-1-1 0,22-21 15,-21 22-15,0-22 0,21-21 16,0 22-16,0-22 0,0 0 0,21-42 47,-21 0-47,21 0 0,-21-22 0,22 22 15,-22-21-15</inkml:trace>
  <inkml:trace contextRef="#ctx0" brushRef="#br0" timeOffset="47325.9">12065 10901 0,'0'0'0,"-21"-42"0,0-1 0,-1 1 15,1 21-15,0-22 0,0 1 16,21 21-16,0-21 0,0-1 0,0 22 16,0-21-16,0 21 0,21-22 15,21 1-15,1 21 0,-1 0 0,0-1 16,22 1-16,-1 0 0,1 0 0,-1 21 16,1 0-16,-1 0 0,1 21 15,-1 0-15,-20 22 0,20-1 0,-20 21 16,20 43-16,-63-63 15,0 20-15,0-21 0,0 22 0,-42-22 16,21 1-16,-22-1 0,22 0 0,-21-21 16,-1 22-16,-20-22 0,21 21 15,-22-21-15,22 1 0,-1-1 16,1-21-16,0 21 0,21-21 0,-1 0 16,1 0-16,0 0 0,42-21 31,22 21-31,-22-21 0,21 21 15,-21-22-15,22 22 0,-1 0 16,0-21-16,-21 21 0</inkml:trace>
  <inkml:trace contextRef="#ctx0" brushRef="#br0" timeOffset="47712.07">12785 11240 0,'0'0'0,"0"21"0,21-21 31,0 0-31,-21-21 0,21 21 16,0-22-16,0 1 0,22 0 0,-22 0 15,0 0-15,21 21 0,-20-21 16,-1-22-16,0 22 0,0 0 0,0 0 16,0 0-16,-21-1 0,0 1 0,0 0 15,0 0 1,-21 21-16,0 0 0,0 21 15,0 0-15,0 0 0,-22 1 0,22-1 16,0 21-16,21-21 0,-21 22 16,0-1-16,-1 0 0,22-21 0,0 22 15,0-22-15,0 21 0,0-21 16,0 1-16,0-1 0,0 0 16,0 0-16,22-21 0,-1 21 0,0-21 15,21 0-15,-21 0 0,1 0 0,20 0 16,-21 0-16,0 0 0,22 0 15,-1-21-15,-21 0 0,21 0 0,-20 21 16,-1-21-16,21-1 0,-21 1 0,0 0 16</inkml:trace>
  <inkml:trace contextRef="#ctx0" brushRef="#br0" timeOffset="48275.84">13441 11218 0,'0'64'16,"0"-128"-16,0 43 0,0 0 0,0 0 0,0 0 16,0 0-16,0-1 0,0 1 15,0 0-15,0 0 16,21 0-16,21 0 0,-21-1 0,1 22 15,20-21-15,-21 21 0,21 0 16,-20 0-16,20 0 0,-21 0 0,21 0 16,-20 0-16,20 0 0,-21 21 0,0 1 15,0-1-15,1 0 0,-1 21 16,0 1-16,0-22 0,0 21 0,-21 0 16,0 1-16,0-22 0,0 21 0,0-21 15,-21 1-15,0-1 0,0 0 16,0 0-16,-1 0 0,1-21 15,0 0-15,0 0 0,21-21 32,0 0-32,0 0 15,0-22-15,0 22 0,0 0 0,21-21 16,0-1-16,0 22 0,1-21 16,-1 0-16,0 20 0,21-20 0,1 0 15,-22 21-15,21-1 0,0 1 16,1 0-16,20 0 0,-20 0 15,-1 0-15,0 21 0,1 0 0,-1 0 16,-21 0-16,21 0 0,-20 0 0,-1 0 16,0 0-16,0 21 0,-21 0 15,0 0-15,0 0 0,0 0 16,0 1-16,-21-1 0,21 0 16,-21 21-16,0-21 0,21 1 0,0 20 15,-22-21-15,22 21 0,-21-20 0,21-1 16,0 0-16,0 0 0,0 0 15,0 0-15,0 1 0,0-1 16,21-21 15,-21-21-31,0-1 0,22 1 16,-1 0-16,-21-21 16,21 21-16,-21-1 0,0-20 0,21 0 15,0 21-15</inkml:trace>
  <inkml:trace contextRef="#ctx0" brushRef="#br0" timeOffset="48433.57">14668 10837 0,'0'-42'0,"0"84"0,0-126 16,0 63-16,0-22 0,0 22 0,0 0 16,0 0-16,0 0 0,-21 21 15,0 0-15,0 0 16,21 21 0,0 0-16,0 0 15,0 0-15,21-21 0,0 21 0,0 1 16,1-22-16,-1 21 15,0-21-15,0 21 0</inkml:trace>
  <inkml:trace contextRef="#ctx0" brushRef="#br0" timeOffset="49352.19">15219 10837 0,'0'22'31,"-21"-1"-31,-1-21 0,1 21 16,21 0-16,-21 0 0,0 0 15,0 22-15,0-22 0,21 21 0,-22-21 16,1 22-16,21-22 0,0 21 16,0-21-16,0 1 0,0 20 0,0-21 15,0 0-15,21 0 16,22 1-16,-22-22 0,0 0 0,21 0 16,1 0-16,-22 0 0,21 0 15,1 0-15,-1 0 0,-21-22 0,21 1 16,-20 0-16,20 21 0,-21-42 0,0 21 15,0-1-15,-21-20 0,0 21 16,0-21-16,0 20 0,0-20 0,0 21 16,-21-21-16,0 20 0,0 1 0,-21 0 15,20 0-15,-20 0 16,21 0-16,-21 21 0,20 0 0,1 0 16,0 0-16,0 0 0,42 0 15,0 0 1,0 0-16,22 0 0,-1 0 15,22 0-15,-22 0 0,21 0 16,-20 0-16,20 0 0,1-22 0,-1 22 16,1 0-16,-1 0 0,1 0 0,20 0 15,-20 0-15,-1 0 0,1 0 16,-22 0-16,1 0 0,-1 0 0,-21 0 16,-42 0-1,0 22-15,-22-22 16,22 21-16,-21 0 0,0-21 15,-1 21-15,1 0 0,21 0 0,-22 1 16,1-1-16,21 0 0,-21 21 16,20-21-16,1 22 0,0-22 0,21 21 15,-21 1-15,21-22 0,0 21 16,0-21-16,0 0 0,21 22 0,0-22 16,0 0-16,22-21 0,-22 21 15,21 0-15,-21-21 0,22 0 0,-1 0 16,0 0-16,-20 0 0,62-42 15,-41 21-15,-22 0 0,21 0 16,-21-22-16,22 1 0,-1-43 16,-21 43-16,0-22 0,0 22 15,1-21-15,-1-1 0,-21 1 0,21-22 16,0 21-16,-21 1 0,21-1 16,-21 1-16,0 21 0,0-1 0,0 22 15,0 0-15,-21 42 16,0 0-16,0 22 0,0-1 15,-1 0-15,-20 22 0,21-22 16,0 22-16,0-1 0,21-21 0,0 22 16,0-1-16,0-20 0,0-1 0,0 22 15,0-22-15,21 0 0,0 1 16,0-22-16,0 21 0,22-21 16,-22 0-16,21 1 0,-21-22 0,22 0 15,-22 0-15,21 0 0,0 0 16,-20 0-16,-1 0 0,21 0 0,-21-22 15,0 1-15,22 0 0,-22 21 16,0-21-16,21 0 0,-20 0 0,20-22 16,-21 22-16,21 0 0,-20 21 15,-1 0-15</inkml:trace>
  <inkml:trace contextRef="#ctx0" brushRef="#br0" timeOffset="49568.08">17653 11282 0,'0'0'0,"-21"0"93,0 0-93,-1 21 0,-20-21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29:2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254 0,'22'0'16,"-1"0"-16,-21-21 15</inkml:trace>
  <inkml:trace contextRef="#ctx0" brushRef="#br0" timeOffset="2040.28">1609 1101 0,'21'21'78,"0"0"-62,0-21-1,0 0-15,0 0 0,1 0 16,-1 0-16,0 0 0,21-21 15,-21 21-15,22-21 0,-22 0 16,21-1-16,-21 1 0,22-21 0,-1 21 16,-21 0-16,22-22 0,-22 22 15,0-21-15,0 21 0,-21-1 16,0-20-16,0 21 0,0 0 0,-21 0 16,-21 21-16,20 0 15,-20 0-15,0 0 0,-1 0 16,-20 21-16,21 0 0,-22 0 15,22 21-15,-22 1 0,22-1 16,0 0-16,20 1 0,-20 20 0,21-20 16,21-22-16,0 21 0,0 0 15,0-20-15,21-1 0,0 0 16,0 0-16,22 0 0,-1-21 0,0 0 16,1 0-16,-1 0 0,0 0 15,22 0-15,-22 0 0,22 0 16,-22-21-16,0 21 0,1 0 0,-1 0 15,-21 0-15,-21-21 0,-21 21 16,-21 0 0,-1 21-16,1-21 15,0 21-15,-22 0 0,1 1 16,-1 20-16,1-21 0,-1 0 0,1 22 16,20-1-16,1-21 0,0 21 15,21 1-15,-22-1 0,43 0 16,0-20-16,0 41 0,43-42 15,-22 0-15,21-21 0,0 22 16,1-22-16,-1 0 0,22 0 16,-22 0-16,21 0 0,-20-22 15,20 1-15,-20 21 0,-1-21 0,21 0 16,-20 0-16,-22 0 0,21-1 16,1 1-16,-22 0 0,0 0 15</inkml:trace>
  <inkml:trace contextRef="#ctx0" brushRef="#br0" timeOffset="2267.15">2498 1291 0,'0'21'31,"0"1"-15,21-1-16,0 0 15,-21 0-15,21 0 0,0 0 0,0 1 16,1-1-16,-1 0 0,0 0 15,0 0-15,0 0 0,0 22 16,-21-22-16,22-21 0,-1 21 16,0 0-16,-21 0 0,21-21 15,0 0-15,0 0 16,-21-21-16,0 0 0</inkml:trace>
  <inkml:trace contextRef="#ctx0" brushRef="#br0" timeOffset="2499.02">3027 1334 0,'0'0'16,"0"-22"-16,-21 22 16,-1 0-16,1 0 15,0 22-15,-21-1 0,-1 0 16,1 0-16,0 21 0,-1-20 16,1 20-16,-21-21 0,20 21 15,1 1-15,0-1 0,-1 0 0,22 1 16,-21-22-16,21 21 0,21-21 15,0 1-15,0-1 0,0 0 0,42-21 16,-21 0 0,21-21-16,1 0 0,-1-1 0,22 1 15</inkml:trace>
  <inkml:trace contextRef="#ctx0" brushRef="#br0" timeOffset="2823.84">3302 1334 0,'0'0'0,"0"-22"16,0 44 15,-21-22-31,0 21 0,21 0 0,-22 21 16,22-21-16,0 22 0,0 20 16,-21-20-16,21 20 0,-21 1 15,21-1-15,0 22 0,-21-22 16,21 22-16,0 0 0,0 20 0,-21-20 15,0 21-15,21 0 0,-22-22 0,1 22 16,21-21-16,-21 0 0,0-1 16,21 1-16,-21-22 0,21 22 15,0-43-15,-21 22 0,21-22 0,0 1 16,0-22-16,-22 0 0,22 0 16,0-42-1,0 0-15,22 0 0,-1-22 16,-21-20-16,21 20 0,0-41 0,0 20 15</inkml:trace>
  <inkml:trace contextRef="#ctx0" brushRef="#br0" timeOffset="3155.64">3175 1545 0,'0'0'0,"-21"-21"0,21 0 0,-21 0 16,21 0-16,-22-1 0,22 1 15,0 0-15,0 0 16,0 0-16,22 21 0,-1-21 0,21-1 16,0 1-16,1 21 0,-1-21 15,22 21-15,-1 0 0,1 0 0,-22 0 16,21 0-16,-20 21 16,-1 0-16,0 1 0,-20-1 0,-1 21 15,-21 0-15,0 1 0,-21-1 16,-22 0-16,1 1 0,-22-1 0,22 0 15,-21 1-15,-1-1 0,1-21 16,20 0-16,1 1 0,0-1 0,20-21 16,-20 0-16,21 21 0,0-21 15,21-21 1,0 0-16,0-1 0,0 1 16,0 0-16</inkml:trace>
  <inkml:trace contextRef="#ctx0" brushRef="#br0" timeOffset="4771.71">5503 1291 0,'0'-21'0,"0"0"0,0 0 16,0 0-16,21-1 16,-21 1-16,0 0 0,0 0 0,0 0 15,22 21-15,-22-21 0,0 42 47,0 21-47,0 0 0,0 1 0,0-1 16,0 0-16,-22 22 0,22-22 15,-21 22-15,21-22 0,-21 0 16,21 22-16,0-22 0,0-21 0,0 22 16,0-22-16,0 0 0,0 0 15,21-42 1,0 0-16,1 0 16,-1-22-16,0 1 0,0 21 0,0-21 15,0-1-15,1-20 0,20 20 16,-21 1-16,0 0 0,0-1 0,1 1 15,-22 21-15,21 0 16,-21 0-16,21-1 0,0 22 16,0 0-16,0 22 15,-21-1-15,22 0 0,-22 0 0,21 21 16,-21-20-16,0 20 0,21-21 16,0 0-16,-21 22 0,21-22 0,-21 0 15,21 0-15,1 21 0,-22-20 16,21-22-16,0 21 0,0 0 0,0-21 15,0 0-15,22 0 16,-22-21-16,0 21 0,0-21 0,22-1 16,-22-20-16,0 21 0,21-21 15,-21 20-15,1-20 0,-1 0 16,0-1-16,0 1 0,-21 0 16,21 21-16,-21-22 0,21 22 0,-21 0 15,0 0-15,0 0 0,0 42 31,0 0-31,0 21 16,0-21-16,0 22 0,0-1 0,0 0 16,0 1-16,0-1 0,0 0 15,0-20-15,0 20 0,0-21 16,22 21-16,-1-20 0,0-1 16,21 0-16,-21-21 0,22 0 0,-22 0 15,21 0-15,22 0 0,-22 0 16,0-21-16,1 0 0,-1-1 0,22-20 15,-43 21-15,21-21 0,0 20 16,-20-20-16,-1 0 0,0-1 0,0 22 16,-21-21-16,0 21 0,0-22 15,0 22-15,0 0 0,-21 21 16,0 0-16,0 0 0,-1 21 16,-20 0-16,21 1 0,0 20 0,0-21 15,-1 21-15,22 1 16,0-22-16,0 21 0,0-21 0,0 22 15,0-22-15,0 0 0,0 0 16,22 0-16,-1 1 0,0-1 0,21-21 16,-21 0-16,22 0 0,-1 0 15,0 0-15,22 0 0,-22-21 0,22-1 16,-22 1-16,22 0 0</inkml:trace>
  <inkml:trace contextRef="#ctx0" brushRef="#br0" timeOffset="5283.42">9059 1016 0,'0'-21'15,"0"0"-15,0 0 16,0-1-16,0 1 0,0 0 15,0 0-15,0 0 16,0 0-16,21-1 0,-21 1 0,0 0 16,-21 21-1,0 0-15,0 0 0,-21 0 16,-1 21-16,1 0 0,0 1 16,-1-1-16,22 21 0,-21-21 0,21 22 15,-1-22-15,22 21 0,0-21 16,0 22-16,0-22 0,22 21 0,20-21 15,-21 22-15,21-22 0,1 0 16,-1 0-16,0 0 0,1 22 0,-22-22 16,21 0-16,-21 0 0,1 0 15,-22 0-15,0 1 0,-22-1 16,1 0-16,-21 0 0,0-21 16,-1 21-16,-20-21 0,-1 0 0,1 0 15,-1 0-15,1 0 0,-1 0 16,22 0-16,0-21 0,-1 0 15,22 0-15,0 0 0,0-1 0,21 1 16,-21 0-16,21 0 0,0-21 16,0 20-16,0 1 0,21 0 15,0 0-15,0 0 0,0 0 0,22-1 16,-1 1-16,0 21 0,22-21 0,-1 0 16,1 0-16</inkml:trace>
  <inkml:trace contextRef="#ctx0" brushRef="#br0" timeOffset="7231.34">9715 572 0,'0'0'15,"-21"0"-15,0 0 0,0 0 16,0 0-16,0 21 16,-1 0-16,1 21 0,0 1 0,21-1 15,-21 21-15,0 1 0,0-1 16,-1 1-16,1-1 0,21 1 0,-21-1 15,0 1-15,21-22 0,0 1 16,0-1-16,-21 0 0,21 1 0,0-22 16,0 0-16,0 0 0,0 0 15,21-42 17,-21 0-32,21 0 0,-21 0 15,21-22-15,0 22 0,-21-21 16,22-1-16,-1 1 0,0 21 0,0-21 15,0 20-15,0 1 0,1 21 16,-1 0-16,-21 21 16,21 1-16,-21-1 15,0 21-15,21-21 0,-21 0 0,0 22 16,0-22-16,0 0 0,21 21 0,-21-20 16,21-1-16,1 0 0,-1 0 15,0-21-15,0 21 0,21-21 0,-20 0 16,20 0-16,0 0 0,1 0 15,-1 0-15,0-21 0,1 0 16,20 0-16,-42 0 0,22-1 16,-1-20-16,0 0 0,-21-1 0,1 1 15,-1 0-15,0 21 0,0-22 16,0 1-16,-21 21 0,0 0 0,21-1 16,-42 44 15,0-1-31,0 0 0,0 21 15,21-21-15,0 22 0,-21-22 0,21 21 16,0-21-16,0 22 0,0-22 16,0 0-16,0 0 0,0 0 0,21 1 15,0-1-15,0 0 0,0 0 16,22-21-16,-22 0 0,21 0 16,0 0-16,1 0 0,-1 0 0,0-21 15,1 21-15,-1-21 0,0 0 16,-20-1-16,20-20 0,-21 21 0,0-21 15,-21-1-15,0 1 0,0 0 16,0-1-16,-42 1 0,21 0 0,-22-1 16,22 22-16,-21 0 0,-22 0 15,22 21-15,-43 0 16,43 21-16,0 0 0,21 0 16,-22 22-16,22-22 0,0 21 0,0 0 15,21 1-15,-21-1 0,21 0 16,0 1-16,0-22 0,0 21 0,21-21 15,0 1-15,21 20 0,-21-21 0,1-21 16,20 21-16,0 0 0,1-21 16,-1 0-16,0 0 0,1 0 0,20-21 15,1 0-15,-22 0 0,21 0 16,1 0-16,-22-1 0,22-20 0,-22 21 16,22-21-16,-22-1 0,0 1 15,1 21-15,-22-22 0,0 22 16,0 0-16,-21 0 0,0 42 31,0 0-31,0 0 0,-21 1 16,0 20-16,21-21 0,0 21 0,0-20 15,0 20-15,0-21 0,0 0 0,0 22 16,0-22-16,0 0 0,0 0 16,0 0-16,21-21 0,0 0 15,0 0-15,0 0 0,1 0 16,-1 0-16,0 0 0,0-21 0,0 0 15,0 0-15,1 0 0,-1-1 16,0-20-16,0 21 0,0-21 0,0-1 16,1 1-16,-1 0 15,0-1-15,-21 22 0,21-21 0,-21 21 16,21-1-16,-21 44 16,0-1-1,0 21-15,0-21 0,0 22 0,0-1 16,0 0-16,0-21 0,0 22 15,0-22-15,0 0 0,0 21 0,21-20 16,1-1-16,-1 0 0,0-21 16,21 21-16,-21-21 0,22 0 15,-1 0-15,0 0 0,1 0 0,-1 0 16,0-21-16,1 0 0,-1 0 16,-21-1-16,22-20 0,-1 0 0,-21-22 15,21 22-15,-20-43 0,20 22 16,-21-22-16,0 22 0,0-1 0,-21-21 15,0 43-15,0 0 0,0-1 16,0 1-16,0 21 0,0 0 0,-21 42 16,21 0-1,-21 21-15,0 1 0,0-1 0,0 22 16,21-1-16,0 1 0,-22-1 16,22 1-16,0-22 0,0 21 0,0-20 15,0-1-15,22 0 0,-1 1 16,0-22-16,0 21 0,0-21 15,0 1-15,22-1 0,-1 0 16,0 0-16,1-21 0,-1 0 0,22 0 16,-1 0-16,1 0 0,20 0 0,-20 0 15,-1-21-15,1 0 0,-22-22 16,22 22-16,-22 0 0,-21-21 0,21 21 16,-20-22-16,-1 22 0,0-21 15,-21 21-15,0-1 0,0-20 0,0 21 16,-21 0-16,0 21 0,-22-21 15,22 21-15,-21 0 0,-1 0 0,1 21 16,0-21-16,-1 21 0,1 21 16,0-21-16,21 1 0,-22 20 15,22-21-15,-21 21 0,21-20 16,21 20-16,0-21 0,0 0 0,0 0 16,0 1-16,0-1 0,42 0 0,-21-21 15,0 21-15,0-21 0,1 0 16,20 0-16,0 0 0,-21 0 0,22-21 15,-1 21-15,0-21 0,1-22 16,-1 22-16,-21-21 0,22 0 0,-1-22 16,0 1-16,-21-22 0,22 21 15,-1-20-15,0-86 16,-20 107-16,-1-22 0,-21 43 16,0-22-16,0 22 0,0 0 0,-21 21 15,-1 21-15,1 0 0,0 0 16,0 21-16,-21 0 0,20 21 0,-20 1 15,0-1-15,21 21 0,-1 22 16,1-21-16,21-1 0,0 22 0,0-22 16,0 1-16,21-1 0,-21 1 15,43-22-15,-22 0 0,0 1 0,21-22 16,1 21-16,-1-21 0,0 1 16,1-22-16,-1 21 0,0-21 0,1 0 15,-1 0-15,0 0 0,22-21 0,-22 21 16,22-22-16,-22 1 15,22-21-15,-22 21 0,21-22 0,-20 22 16,-22-21-16,21 0 0,-21-1 0,-21 22 16</inkml:trace>
  <inkml:trace contextRef="#ctx0" brushRef="#br0" timeOffset="9075.28">4276 2709 0,'0'0'0,"0"-21"0,-22-21 0,22 21 15,-21 21-15,21-21 0,-21 21 16,0 0-16,21 21 16,-21 0-16,21 0 0,0 21 15,0 22-15,0-22 0,-21 22 0,21-1 16,0-20-16,0 20 0,0 1 16,0-22-16,0 21 0,0-20 0,0-1 15,0 0-15,0-20 0,0-1 16,0 0-16,0 0 0,0-42 31,0-21-31,21 20 0,0-20 16,0 0-16,0-1 0,0 1 15,1 0-15,-1-1 0,0 1 0,0-21 16,-21 41-16,21-20 0,0 21 16,-21 0-16,22 0 0,-1 42 15,0 0 1,-21 21-16,21-21 0,-21 22 0,21-22 15,0 21-15,-21 1 0,22-1 16,-1 0-16,0-21 0,0 22 0,-21-1 16,21-21-16,22 0 0,-22 1 15,0-22-15,0 0 0,21 0 16,22 0-16,-22 0 0,1 0 16,-22-43-16,21 22 0,0-21 15,-20 21-15,20-22 0,-21 1 0,0-22 16,0 22-16,1 0 0,-1-22 15,0 1-15,-21 20 0,0-20 0,0 21 16,21-1-16,-21 1 0,0 21 16,0 0-16,21-1 0,-21 44 15,0-1-15,0 0 16,0 0-16,0 21 0,-21 1 16,21-1-16,0 0 0,-21 1 15,21 20-15,0-20 0,0-1 0,0 0 16,0 1-16,0-22 0,0 21 15,0-21-15,21 22 0,0-22 0,0 0 16,1-21-16,-1 0 0,0 0 16,21 0-16,1 0 0,-1 0 0,43-21 15,-43 0-15,0-22 16,22 22-16,-22-21 0,0-1 0,1 1 16,-1 0-16,-21-1 0,0 22 0,1-21 15,-1 0-15,-21-1 16,0 22-16,0 0 0,-21 21 15,-1 0-15,-20 0 0,21 0 16,-21 21-16,20 0 0,-20-21 0,21 21 16,0 1-16,21-1 0,0 0 15,0 0-15,0 0 0,0 0 0,21 1 16,21-1-16,-21 0 0,1 0 16,-1 0-16,0 0 0,0 1 0,0-1 15,0 0-15,1 0 0,-1 0 16,-21 0-16,21 1 0,-21-1 0,21-21 15,-21 21-15,21-21 0,0 0 16,1 0-16,-1 0 16,0 0-16,0 0 0,0 0 0,0-21 15,1 0-15,-1-1 0,0 1 16,0-21-16,0 21 0,0-22 0,1 22 16,-1-21-16,0 0 0,-21 20 15,0-20-15,21 21 0,-21-21 0,0 20 16,0 1-16,0 42 31,0 1-31,0-1 16,0 21-16,0-21 0,0 0 0,0 22 15,0-22-15,0 21 0,0-21 16,0 22-16,0-22 0,21 0 16,0 0-16,-21 0 0,22 1 15,-1-22-15,0 0 0,0 21 0,0-21 16,22 0-16,-22 0 0,21-21 15,0 21-15,1-22 0,-22 1 0,21 0 16,1-21-16,-1 21 0,-21-22 0,21 22 16,-20-21-16,-1-1 0,0-20 15,0 21-15,0-22 0,0 1 0,1 20 16,-1-20-16,-21-1 0,0 1 16,21 20-16,-21 1 0,0 0 0,0 21 15,0-1-15,0 1 0,-21 42 31,21 22-31,-21-1 0,-1 0 16,22 22-16,-21-1 0,21 1 0,0-1 16,-21 1-16,21-1 0,0-20 15,0 20-15,0-20 0,0-1 0,0 0 16,21-21-16,0 22 0,1-22 0,-1 21 16,0-21-16,21-21 0,-21 22 15,22-22-15,-1 0 0,-21 0 0,22 0 16,-1-22-16,0 22 0,1-21 15,-22 0-15,21 0 0,0 0 0,1 0 16,-22-22-16,21 22 0,-21-21 16,1 21-16,-1-22 0,0 1 15,-21 0-15,0 20 0,0-20 16,0 21-16,0 0 0,-21 21 16,0 0-16,-1 0 15,1 21-15,0 0 0,0 21 0,0-20 16,0 20-16,-1-21 0,1 21 0,0 1 15,21-22-15,0 21 0,0-21 16,0 1-16,0-1 0,21 0 0,0 0 16,1 0-16,-1-21 15,21 0-15,0 0 0,1 0 0,-1 0 0,22 0 16,-22-21-16,0 21 0,1-21 16,20 0-16,-21 0 0,-20-1 15,20 1-15,-21 0 0,0 0 16,0-21-16,-21 20 0,22 1 0,-22-21 15,0 21-15</inkml:trace>
  <inkml:trace contextRef="#ctx0" brushRef="#br0" timeOffset="9291.15">7070 2582 0,'0'0'0,"0"22"0,21-22 31,0 0-31,21-22 16,-21 22-16,22-21 0,-1 21 15,0-21-15,1 0 0,-1 21 0,0-21 16,-20 21-16,20 0 0,-21 0 16,-21-21-16,-21 21 15</inkml:trace>
  <inkml:trace contextRef="#ctx0" brushRef="#br0" timeOffset="9463.04">6392 2498 0,'0'0'0</inkml:trace>
  <inkml:trace contextRef="#ctx0" brushRef="#br0" timeOffset="9626.95">9229 2815 0,'0'0'0,"190"0"0,1 0 16,-43-21-16,0 0 0,-21 0 0,-42 0 15,-1-1-15,-41 22 0</inkml:trace>
  <inkml:trace contextRef="#ctx0" brushRef="#br0" timeOffset="12941.38">10372 2371 0,'0'0'0,"21"-21"0,-21-1 16,0 1-16,0 0 0,0 0 0,0 0 15,0 0-15,0-1 0,0 1 16,0 0-16,0 0 0,-21 21 16,-1 0-1,1 0 1,0 21-16,0 0 0,0 0 0,-22 1 16,22 20-16,-21 0 0,21 22 15,-22-22-15,1 22 0,21 20 0,-21-20 16,20-1-16,1 1 0,0-22 15,21 22-15,0-22 0,0 0 0,0 1 16,0-1-16,21-21 0,0 0 16,1 0-16,20 1 0,0-1 0,1-21 15,-1 0-15,21 0 0,-20 0 0,-1 0 16,0-21-16,22-1 16,-22 22-16,1-21 0,-1 0 0,0-21 15,1 21-15,-1-1 0,0-20 16,-21 21-16,1-21 0,-1-1 0,0 1 15,-21 0-15,0-1 0,0 1 16,0 21-16,0-22 0,0 22 0,0 0 16,0 0-16,0 0 0,-21 21 15,0 21-15,-1 0 0,22 0 16,-21 22-16,0-1 0,21 0 16,0 1-16,0 20 0,-21-21 0,21 1 15,0-1-15,0 0 0,0-20 0,0 20 16,21-21-16,0 21 15,0-20-15,1-22 0,-1 21 0,21 0 16,-21-21-16,22 0 0,-1 0 16,0 0-16,22 0 0,-22-21 0,0 0 15,1-1-15,20 22 0,-20-42 16,-1 21-16,-21 0 0,21 0 0,-20-22 16,-1 1-16,0 21 0,-21-22 0,21 1 15,-21-21-15,0-22 16,-21 43-16,0-1 0,0 1 0,-1 0 15,-20 20-15,0 1 0,-1 0 16,1 21-16,0 0 0,-22 0 0,22 21 16,-22 0-16,1 22 15,21-22-15,-1 21 0,1 22 0,0-22 16,20 22-16,1-22 0,0 0 16,21 22-16,0-22 0,0 0 0,21-20 15,0 20-15,22-21 0,-1 0 0,0 0 16,1 1-16,20-22 0,1 0 15,-1 0-15,1 0 0,-1 0 0,1 0 16,-22 0-16,22-22 0,-1 1 16,-21 0-16,64-21 0,-63 21 15,-1-1-15,0-20 0,1 21 16,-22-21-16,0-1 0,0 22 16,0-21-16,-21 21 0,0-1 0,0 1 15,0 0-15,0 42 16,0 0-1,0 1-15,0-1 0,0 21 16,-21-21-16,21 0 0,-21 22 0,21-22 16,-21 0-16,21 0 0,0 0 15,0 1-15,0-1 0,0 0 0,0 0 16,21-21 0,0 0-1,0-21-15,0 0 0,1 0 16,-1-1-16,0 1 15,0 0-15,0 0 0,0-21 0,-21 20 16,22-20-16,-1 21 0,0 0 0,-21 0 16,0-1-16,21 22 0,0 0 15,0 0-15,-21 22 16,0 20-16,0-21 16,22 0-16,-22 0 0,0 22 0,21-22 15,-21 0-15,21 0 0,0 0 16,0 1-16,0-1 0,1 0 15,-1 0-15,0 0 0,21-21 0,-21 0 0,22 21 16,-1-21-16,0 0 0,-20 0 16,20 0-16,0 0 0,1 0 15,-1-21-15,0 0 0,1 0 16,-1 0-16,0 0 0,1-1 0,-22-20 16,21 21-16,-21-21 0,0-1 0,1 22 15,-1-21-15,0-1 0,-21 1 16,0 21-16,0 0 0,0-22 0,-21 22 15,0 21-15,-1-21 0,1 21 16,-21 0-16,21 0 0,-22 0 0,22 21 16,-21 0-16,0 1 0,20-1 15,1 21-15,-21-21 0,21 22 0,0-1 16,21 0-16,0-21 0,0 22 16,0-22-16,0 0 0,0 0 15,0 0-15,0 1 0,0-1 0,21 0 16,0-21-16,0 0 0,21 0 15,-20 0-15,-1 0 0,21 0 0,-21 0 16,22 0-16,-22-21 0,21 0 16,-21 21-16,22-43 0,-22 22 0,0 0 15,21-21-15,-21-1 0,1 1 16,-1-22-16,0 22 0,0-21 0,21-1 16,-20 1-16,-1 20 0,0-20 15,-21 20-15,21 1 0,-21 21 16,21-21-16,-21 20 0,0 1 15,-21 21 1,0 21-16,0 1 0,0 20 16,-1 0-16,1 1 0,0-1 15,0 21-15,21 1 0,-21-1 0,21 1 16,-21-22-16,21 22 0,0-22 16,0 0-16,0 1 0,0-22 0,0 21 15,21-21-15,0 1 0,0-1 0,0 0 16,0-21-16,1 0 0,-1 0 15,21 0-15,-21 0 0,22 0 16,-22 0-16,21-21 0,-21 0 0,0-1 16,22 1-16,-22 0 0,42-42 15,-41 20-15,-1 22 0,-21-21 16,21-1-16,0 22 0,-21-21 16,21 21-16,-21 0 0,0 42 31,0 0-31,0 0 0,0 0 15,0 22-15,0-22 0,0 0 16,-21 21-16,21-21 0,0 1 0,0 20 16,0-21-16,0 0 0,0 0 15,21 1-15,0-1 0,1-21 16,-1 0-16,0 0 16,0 0-16,21 0 0,-20 0 15,20 0-15,-21-21 0,21-1 0,1 1 16,-22 0-16,21-21 0,1-1 15,-22 1-15,21 0 0,-21-22 0,22 1 16,-22-1-16,0 1 0,21-1 16,-21 22-16,1-22 0,-22 22 15,0 0-15,21-1 0,-21 22 0,0 0 0,0 0 16,0 0-16,-21 21 16,21 21-16,-22 0 15,1 0-15,21 22 0,-21-1 16,0 0-16,21 22 0,0-1 15,-21-20-15,0 20 0,21 1 16,0-22-16,0 21 0,0-20 0,0-1 16,0-21-16,0 22 0,0-22 0,0 21 15,0-21-15,21 0 16,0 1-16,0-22 0,0 0 0,0 0 16,22 0-16,-22 0 0,21 0 15,1-22-15,-22 1 0,21 21 0,0-42 16,1 21-16,-22 0 0,21-22 15,-21 1-15,22 21 0,-22-22 0,0 1 16,0 21-16,-21 0 0,0 0 16,0-1-16,0 1 0,0 42 15,0 1 1,0-1-16,-21 0 0,21 21 16,-21-21-16,21 22 0,0-22 0,-21 21 15,21-21-15,0 1 0,0-1 16,0 21-16,0-21 0,0 0 15,0 1-15,21-22 0,0 21 16,0-21-16,0 0 0,1 0 16,20 0-16,-21 0 0,21-21 15,1 21-15,-1-22 0,0 1 0,-20 0 16,20 0-16,0-21 0,1 20 0,-1-20 16,-21 0-16,21 21 0,-20-22 15,-1 1-15,0 21 0,0 0 16,0-1-16,-21 1 0,21 0 0,-21 42 31,0 0-31,-21 1 0,0 20 0,0-21 16,21 21-16,-21-20 0,0 20 15,21-21-15,-22 21 0,22-20 0,0-1 16,0 21-16,0-21 0,0 0 0,0 1 16,22-1-16,-1-21 15,0 0-15,0 0 0,21 0 0,-20 0 16,20 0-16,0 0 0,1 0 15,-22 0-15,21-21 0,0-1 16,1 1-16,-22 0 0,21-21 16,-21-1-16,1 1 0,-1 0 0,-21-1 15,0-20-15,0 21 0,0-22 16,0 22-16,-21-1 0,21 1 0,-43 21 16,22 0-16,-21 0 0,-1-1 15,1 22-15,0 0 0,-1 22 0,1-1 16,0 0-16,-1 21 0,1 1 0,0-1 15,-1 0-15,22 22 16,0-22-16,21 0 0,0 1 0,0-1 0,0 0 16,42-20-16,-20 20 15,-1-21-15,21 0 0,0 0 0,-20 1 16,20-1-16,0-21 0,1 0 0,-1 0 16,0 0-16,1 0 0,-1 0 15,0-21-15,1 21 0,-1-22 0,0 1 16,22 0-16,-22 0 0,0-21 15,22-1-15,-22 1 0,1 0 0,-1-1 16,0 1-16,-21 0 0,1-1 16,-1 22-16,0 0 0,-21 0 0,0 0 15,-21 42 1,0 0-16,-1 0 0,1 21 16,-21-20-16,21 20 15,0-21-15,-1 21 0,1 1 0,21-22 16,0 21-16,-21-21 0,21 1 0,0-1 15,0 0-15,0 0 0,0 0 16,21-21 0,0 0-1,1 0-15,-1-21 0,0 0 16,0 0-16,-21 0 0,21-1 16,0-20-16,1 0 0,-1-1 15,42-41-15,-20 41 0,-22 1 16,21 0-16,-21-1 0,22 22 15,-22 0-15,0 0 0,0 21 0,0 0 16,0 0-16,1 0 0,-22 42 16,0-21-16,0 22 0,0-1 0,21 0 15,-21 1-15,0-1 0,0 0 16,0 1-16,0-22 0,21 21 0,-21 1 16,0-22-16,0 0 0,21 0 15,0 0-15,0 0 0,1-21 16,-22 22-16,21-22 0,0 0 0,0 0 15,21 0-15,-20 0 0,-1 0 0,0 0 16,0-22-16,21 22 0,-20-21 0,-1 0 16,21 0-16,-21-21 15,0 20-15,1-20 0,20 0 0,0-43 16,-42 43-16,0 21 16,21-22-16,-21 22 0,0 0 0,0 0 15,0 0-15,0-1 0,-21 1 16,0 0-16,0 0 0</inkml:trace>
  <inkml:trace contextRef="#ctx0" brushRef="#br0" timeOffset="13215.41">15706 1947 0,'-43'0'16,"22"0"46,0 0-62,0 0 16,0 0-16</inkml:trace>
  <inkml:trace contextRef="#ctx0" brushRef="#br0" timeOffset="13458.86">14118 2328 0,'0'0'0,"21"0"31,0 0-31,22 0 0,-22 0 0,0 0 16,0 0-16,22 0 0,-22 0 15,0 0-15,0 0 0,0 0 0,-21-21 16,0 0-1</inkml:trace>
  <inkml:trace contextRef="#ctx0" brushRef="#br0" timeOffset="13936.12">18584 2794 0,'0'0'0,"-21"21"0,0-21 16,0 0-16,-64 21 31</inkml:trace>
  <inkml:trace contextRef="#ctx0" brushRef="#br0" timeOffset="25081.23">9080 3704 0,'0'0'0,"0"-21"0,0 0 0,0 0 15,0 0-15,0-1 16,-21 22 0,0 0-1,0 0-15,21 22 16,0-1-16,-21 0 0,21 21 0,0 1 16,0-1-16,0 0 0,0 22 15,0-1-15,0 1 0,0 20 0,0 1 16,0-21-16,0 20 0,0-20 15,-21 84-15,21-85 0,0 1 16,0-1-16,0 1 0,0-1 16,-22-20-16,22-1 0,0 0 0,0 1 15,0-22-15,0 0 0,0 0 16,0-42 15,0-21-31,0 21 16,0-22-16,0 1 0,0 0 0,22-1 15,-1-20-15,0 20 0</inkml:trace>
  <inkml:trace contextRef="#ctx0" brushRef="#br0" timeOffset="25430.91">9334 3577 0,'0'43'0,"0"-22"15,0 0-15,0 21 0,0 1 0,0 20 16,-21-21-16,21 22 0,0 21 16,-21-22-16,21 22 0,0-22 0,-21 1 15,0 20-15,21-20 0,-21-1 16,-1 1-16,22-1 0,-21 1 0,0-1 15,0 1-15,21-22 0,0 1 16,0-1-16,0 0 0,0 1 0,0-22 16,0 0-16,0 0 0,0 0 15,0 0 1,0-42 0,0 0-1,-21 0-15,0 21 16</inkml:trace>
  <inkml:trace contextRef="#ctx0" brushRef="#br0" timeOffset="25768.57">8424 4657 0,'0'0'0,"-21"0"16,63 0 15,-20 0-31,-1 0 16,0 21-16,21 0 0,-21 0 0,22 0 15,-1 1-15,0-1 0,1 21 0,-1-21 16,-21 22-16,22-22 16,-1 21-16,-21 0 0,0-20 0,0 20 0,1-21 15,-1 21-15,0-20 0,-21-1 16,0 0-16,0 0 0,21-21 15,-21 21-15,21-21 16,0 0 0,1-21-1,-22 0-15,21 0 0,-21 0 16,21-22-16,0 22 0</inkml:trace>
  <inkml:trace contextRef="#ctx0" brushRef="#br0" timeOffset="26011.43">9652 4614 0,'0'0'0,"0"-21"16,-21 21-1,21 21 1,-21 1-16,-1-1 0,1 0 0,-21 21 16,21 1-16,0-1 0,-22 0 15,22 1-15,-21 20 0,21-21 0,-22 1 16,22-22-16,-21 21 0,21-21 0,-1 22 15,1-22-15,0 0 0,0-21 16,0 21-16,21-42 31,0 0-31,0 0 0,0 0 0,0-1 16</inkml:trace>
  <inkml:trace contextRef="#ctx0" brushRef="#br0" timeOffset="26635.93">6011 6371 0,'-21'-21'16,"21"0"-1,21 21 1,0 0-16,1 0 0,20 0 16,0 0-16,1 0 15,20 0-15,-21 0 0,22 0 0,21 0 16,-22 0-16,22 0 0,-22 0 15,1 21-15,-1-21 0,1 0 0,-22 0 16,0 21-16,1-21 0,-22 21 16,-21 1-16,-21-22 15,-22 0-15,22 21 16</inkml:trace>
  <inkml:trace contextRef="#ctx0" brushRef="#br0" timeOffset="26882.81">6456 6414 0,'0'0'0,"-21"0"16,21 21 0,0 0-16,0 0 15,-22 21-15,22-20 0,0 20 16,-21 0-16,21 22 0,0-22 0,0 0 16,0 1-16,-21-1 0,21 22 15,0-22-15,-21 0 0,21 1 0,0-1 16,0 0-16,0-21 0,0 22 15,0-22-15,0 21 0,0-21 16,0 1-16,0-1 0,0-42 31,0-1-31,0 1 0,0 0 16</inkml:trace>
  <inkml:trace contextRef="#ctx0" brushRef="#br0" timeOffset="27362.62">6667 6435 0,'0'0'0,"22"-21"0,-22-1 0,21 22 16,-21 22-1,0-1-15,0 0 0,0 21 16,0 1-16,0-1 0,0 0 0,0 22 16,0-22-16,0 0 0,0 22 15,0-22-15,0 1 0,0-1 0,0 0 16,0 1-16,0-1 0,-21 0 15,21-21-15,0 1 0,-22 20 0,22-21 16,-21-21-16,21 21 0,0-42 31,0 0-31,0 0 0,0 0 0,0-1 16,0-20-16,21 0 0,1-1 16,-22 22-16,21-21 0,21 0 0,-21-1 15,22 1-15,-22 21 0,21-22 16,0 22-16,1 0 0,-1 0 15,0 0-15,1 21 0,-1 0 0,-21 0 16,22 0-16,-22 21 0,21 0 16,-21 0-16,0 0 0,-21 22 0,0-22 15,0 21-15,0 1 0,0-22 16,0 21-16,0-21 0,0 22 0,-21-1 16,21-21-16,-21 0 0,0 0 0,21 1 15,-21-1-15,21 0 0,0-42 47,0 0-47,21-1 0,0 1 16,0 0-16,0 0 0,1 0 0</inkml:trace>
  <inkml:trace contextRef="#ctx0" brushRef="#br0" timeOffset="27755.77">7556 6858 0,'0'0'16,"0"-21"-16,-21 21 0,21-21 16,0 0-16,0-1 15,0 1-15,21 21 0,-21-21 16,22 21-16,-1 0 0,0 0 0,0 0 16,0 0-16,22 0 15,-22 0-15,0 21 0,21 0 0,-21 1 16,1-1-16,-1 21 0,0-21 15,0 0-15,-21 22 0,0-22 0,0 0 16,0 0-16,0 22 0,0-22 0,-21 0 16,0 0-16,0-21 0,-1 21 15,22-42 17,0 0-32,0 0 0,0 0 15,0-1-15,22-20 0,-22 21 16,21-21-16,0 20 0,0-20 15,0 21-15,0 0 0,1-22 0,-1 22 16,21 0-16,-21 0 0,0 0 16,22 21-16,-22-21 0,21 21 0,-21 0 15,1 0-15,-1 0 0,0 0 0</inkml:trace>
  <inkml:trace contextRef="#ctx0" brushRef="#br0" timeOffset="28114.56">8424 6985 0,'0'0'0,"85"-85"32,-64 64-32,0 0 0,0 0 15,1 0-15,-1-22 0,-21 22 0,0 0 16,21 0-16,-21 0 0,0 0 0,0-1 15,-21 22 1,0 0-16,-1 22 0,1-1 16,-21 0-16,21 21 0,0-21 15,-1 22-15,1-22 0,0 21 0,21-21 16,0 1-16,0 20 0,0-21 16,0 0-16,0 0 0,0 1 15,21-1-15,0 0 0,22-21 16,-22 0-16,21 0 0,1 0 15,-1 0-15,0 0 0,22 0 0,-1 0 16,-20 0-16,20 0 0,1-21 0,-1 0 16,1-1-16,-22 1 0</inkml:trace>
  <inkml:trace contextRef="#ctx0" brushRef="#br0" timeOffset="29026.63">9483 6562 0,'0'0'0,"-22"-21"15,1 21-15,-127 42 32,106-21-32,21 0 0,-1 0 15,-20 22-15,21-1 0,0-21 0,0 22 16,21-1-16,-22 21 0,22-41 16,0-1-16,0 21 0,0-21 15,0 0-15,0 1 0,22-22 0,-1 21 16,0 0-16,0-21 0,0 0 15,0 0-15,1 0 0,-1 0 0,21 0 16,-21 0-16,0-21 0,1 0 0,-1 21 16,0-22-16,0 1 15,0-21-15,0 21 0,1-22 0,-1 22 16,-21-21-16,0 0 0,21-1 0,-21 1 16,21 0-16,-21 20 0,0 1 15,0 0-15,0 0 0,0 42 31,0 0-31,0 0 0,0 1 0,0 20 16,0-21-16,0 21 0,0-20 0,0 20 16,0-21-16,0 0 0,0 22 15,21-22-15,0 0 0,-21 0 0,22 0 16,-1-21-16,21 21 0,-21 1 16,22-22-16,-22 0 0,21 0 0,22 0 15,-22 0-15,0 0 0,22 0 16,-22 0-16,22-22 0,-22 22 0,0-21 15,1 0-15,-1 0 0,0 0 16,-21 0-16,1-22 0,-1 22 0,0-21 16,0-1-16,-21 1 0,0 0 15,0 21-15,0-22 0,0 22 0,-21 0 16,0 0-16,0 21 0,-22 0 16,22 0-16,-21 0 0,-22 21 0,22 0 15,0 0-15,-1 0 0,1 1 0,0 20 16,-1 0-16,22-21 15,0 22-15,21-22 0,0 21 0,0-21 16,0 22-16,0-1 0,21-21 16,0 0-16,0-21 0,1 22 15,20-22-15,-21 0 0,0 0 0,22 0 16,-22 0-16,21 0 0,0 0 0,-20 0 16,20-22-16,-21 1 0,21 0 15,-20 0-15,-1 0 0,0-22 0,0 1 16,21 0-16,-42-1 0,22-20 15,-1-1-15,0 1 0,0-1 0,-21 1 16,0-1-16,0 1 0,21-1 16,-21 22-16,0 0 0,21 21 15,-21-1-15,0 1 0,0 42 16,0 1 0,0 20-16,0-21 0,0 43 0,-21-1 15,21-21-15,0 22 0,0-1 16,-21 1-16,21-1 0,0-20 0,0 20 15,0-20-15,0-22 0,0 21 16,0-21-16,0 22 0,0-22 0,0 0 16,0 0-16,21-21 0,0 0 15,1 0-15,-1 0 16,0 0-16,0 0 0,0-21 16,0 21-16</inkml:trace>
  <inkml:trace contextRef="#ctx0" brushRef="#br0" timeOffset="29203.74">11049 6752 0,'0'-21'78,"21"21"-62,-21-21-1,0 0-15</inkml:trace>
  <inkml:trace contextRef="#ctx0" brushRef="#br0" timeOffset="29859">12277 6477 0,'0'0'0,"21"0"0,42 0 16,-42 0-16,1 0 0,20-21 16,-21 0-16,0 0 0,0-1 0,22 1 15,-22 0-15,0 0 0,0 0 16,0 0-16,1-1 0,-22 1 0,0 0 16,0 0-16,-22 0 15,-20 21-15,21 0 0,-21 0 0,20 0 16,-20 0-16,0 0 0,-1 21 15,1 0-15,0 0 0,-1 0 0,22 1 16,0-1-16,0 0 0,21 0 16,0 0-16,0 0 0,21 22 0,0-22 15,0 0-15,1 0 0,20 0 0,0 1 16,-21 20-16,22-21 0,41 21 16,-62-20-16,20-1 0,-21 0 15,0 0-15,0 0 0,-21 0 16,0 1-16,0-1 0,0 0 15,-21 0-15,0-21 0,0 21 0,-21 0 16,-22-21-16,22 0 0,-22 22 16,1-22-16,-1 0 0,1 0 0,-22 0 15,22 0-15,20-22 0,-20 22 0,20-21 16,22 0-16,-21 0 0,21-21 16,0 20-16,21-20 0,0 21 0,0-21 15,0 20-15,0-20 0,21 21 16,0-21-16,0 20 0,21 1 0,1 0 15,-1-21-15,0 21 0,1-1 0,20 1 16,-20 0-16,84 0 16,-85 0-16</inkml:trace>
  <inkml:trace contextRef="#ctx0" brushRef="#br0" timeOffset="30115.01">13166 5779 0,'-22'0'0,"1"0"16,0 21-16,0 0 0,21 21 16,-21 1-16,0-1 0,-1 0 0,1 22 15,21-22-15,-21 22 0,0-22 16,21 21-16,0 1 0,-21-1 16,21-20-16,-21 20 0,21-20 0,-22 20 0,22-21 15,0 1-15,0-22 16,0 21-16,0-21 0,0 1 0,0-1 15,22-21-15,-1 21 0,0-21 16,0 0-16,0-21 16,0 21-16,1-21 0,20-1 0</inkml:trace>
  <inkml:trace contextRef="#ctx0" brushRef="#br0" timeOffset="30483.54">13271 6541 0,'-21'21'0,"21"0"0,0 0 0,0 0 16,21-21 0,1 0-16,-1 0 15,21 0-15,-21 0 0,22-21 0,-22 21 16,21-21-16,0 0 0,-20 0 16,20-1-16,-21 1 0,21 0 0,-20 0 15,-1 0-15,-21 0 0,0-1 0,21 1 16,-21 0-16,0 0 0,-21 21 15,0 0-15,-1 0 16,1 0-16,-21 0 0,21 21 16,-22 0-16,1 0 0,0 22 15,-1-22-15,22 21 0,-21-21 0,0 22 16,20-22-16,1 0 0,21 21 16,0-20-16,0-1 0,0 0 0,0 0 15,21 0-15,22-21 16,-22 0-16,21 0 0,-21 0 0,22 0 15,-1 0-15,0 0 0,1 0 0,-1 0 16,0-21-16,1 21 0,-1-21 16,0 0-16</inkml:trace>
  <inkml:trace contextRef="#ctx0" brushRef="#br0" timeOffset="30836.2">13991 6562 0,'0'0'0,"-21"0"0,0 0 15,21 21-15,21-21 32,0 0-32,21 0 0,-20-21 15,20 0-15,-21 21 0,21-22 0,1 1 16,-22 0-16,21 0 0,1 0 16,-22 0-16,21-1 0,-21 1 0,0 21 15,-21-21-15,0 0 0,0 0 16,-21 21-1,0 0-15,0 0 16,-21 21-16,20 0 0,-20 0 16,0 0-16,-1 22 0,1-22 0,21 21 15,-21-21-15,20 22 0,1-22 0,21 21 16,0-21-16,0 1 0,0-1 16,21 0-16,1-21 0,-1 21 0,0-21 15,21 0-15,1 21 0,-1-21 16,0 0-16,1 0 0,20 0 0,-21 0 15,1-21-15,-1 21 0,0-21 16</inkml:trace>
  <inkml:trace contextRef="#ctx0" brushRef="#br0" timeOffset="31158.41">14859 6414 0,'0'0'0,"0"-22"0,0 1 0,0 0 16,0 0-16,0 0 0,0 42 31,-21 0-31,21 0 0,0 0 15,0 22-15,0-22 0,-21 21 16,21 1-16,0 20 0,-22-21 0,22 1 16,0 20-16,-21-20 0,0 20 0,21-21 15,-21 22-15,0-22 0,0 22 16,-1-1-16,1 1 0,0-1 16,0 1-16,0-1 0,0 1 0,21-1 15,-22 1-15,1-1 0,0-20 16,21 20-16,0-21 0,0 1 0,-21-1 15,21 0-15,0-20 0,0 20 16,0-21-16,0 0 0,21-21 16,-21-21-1,21 0-15,0 0 16,1 0-16,-22-1 0,21-20 0,0 0 16,0-1-16,0 1 0</inkml:trace>
  <inkml:trace contextRef="#ctx0" brushRef="#br0" timeOffset="31463.47">14859 6689 0,'-21'-64'0,"42"128"0,-63-191 0,20 84 15,1 1-15,21 0 0,0-1 0,0 22 16,0 0-16,0 0 0,0 0 0,21 0 16,1 21-16,-1 0 0,21-22 15,-21 22-15,22 0 0,-1 0 0,-21 0 16,21 22-16,1-1 0,-1 0 15,-21 0-15,22 0 0,-22 22 16,0-1-16,-21-21 0,0 21 0,0 1 16,0-22-16,-21 21 0,0-21 15,-1 1-15,1-1 0,-21 0 0,0 0 16,20-21-16,-20 21 0,21-21 16,0 0-16,-22 0 0,22 0 0,0 0 15,42 0 16,0-21-31,22 0 0,-22 0 0,21 0 16</inkml:trace>
  <inkml:trace contextRef="#ctx0" brushRef="#br0" timeOffset="31727.27">16087 6202 0,'0'-21'0,"0"42"0,0-63 16,-22 42-1,1 0-15,0 21 0,0-21 16,0 21-16,0 0 0,-22 21 16,22-20-16,0 20 0,0 21 0,21-20 15,-21-1-15,21 22 0,0-22 16,-22 0-16,22 1 0,0-1 0,0-21 16,0 21-16,0-20 0,0-1 0,0 0 15,22 0-15,-1 0 16,0-21-16,0 21 0,0-21 0,0 0 15,22 0-15,-22 0 16,21-21-16,-21 0 0,22 21 0,-1-42 16</inkml:trace>
  <inkml:trace contextRef="#ctx0" brushRef="#br0" timeOffset="31995.35">16954 6096 0,'0'0'0,"0"21"31,0 0-31,22 1 0,-22-1 16,21 0-16,0 21 15,0 1-15,0-1 0,0 0 0,1 22 16,-1-22-16,0 22 0,0-22 0,-21 0 16,0 1-16,0-1 0,0 0 15,0 1-15,0-22 0,-21 0 0,0 0 16,0 0-16,-1 0 0,-20 1 15,21-22-15,-21 21 0,20-21 0,-20 0 16,21 0-16,-21 21 0,20-21 0,-20 0 16,21 0-16,-21 0 0,20 0 15</inkml:trace>
  <inkml:trace contextRef="#ctx0" brushRef="#br0" timeOffset="47655.75">10753 8043 0,'0'-21'0,"0"0"31,21 0-15,-21 0-1,21 21 1,0-21-16,-21-1 16,21 22-16,-42 0 46,0 0-30,0 22-16,0-1 0,-1-21 0,-20 21 16,21 21-16,0-21 0,0 1 15,-22 20-15,22-21 0,0 21 16,0 1-16,21-1 0,-21 0 0,21 1 0,-22 20 16,22-20-16,0-1 15,-21 0-15,21 22 0,0-22 0,0 22 16,0-22-16,0 21 0,0-20 0,0 20 15,0-20-15,0 20 0,0-21 16,21 1-16,1-22 0,-1 21 0,0-21 16,0 22-16,21-22 0,-20 0 15,20-21-15,-21 21 0,21-21 0,1 0 16,-1 0-16,0 0 0,1 0 0,-1-21 16,0 0-16</inkml:trace>
  <inkml:trace contextRef="#ctx0" brushRef="#br0" timeOffset="48399.32">11303 8319 0,'0'-22'0,"0"1"15,21 0 1,0 21-16,0 0 15,1 0-15,-1-21 0,0 21 16,0 0-16,0-21 0,0 21 0,1 0 16,-1 0-16,0 0 0,0 21 0,0 0 15,-21 0-15,0 0 0,0 1 16,0-1-16,0 0 0,0 0 0,0 0 16,-21 22-16,-21-22 0,21 0 15,-22 0-15,22 0 0,-21 0 16,-1 1-16,22-1 0,-21-21 0,21 21 15,0-21-15,21-21 32,21 21-17,0-21-15,0 21 0,0-22 16,0 22-16,1-21 0,20 21 0,-21 0 16,21 0-16,-20 0 0,20 0 0,0 0 15,1 0-15,-1 0 0,0 0 16,1 21-16,-22 1 0,21-1 15,-21 0-15,22-21 0,-43 21 0,21 21 16,-21-20-16,0-1 0,0 21 16,0-21-16,0 0 0,-21 22 0,-22-22 15,22 21-15,-21-21 0,21 1 0,-22-1 16,1 0-16,21 0 0,-22-21 16,1 21-16,0-21 0,21 0 0,-22 0 15,1 0-15,0 0 0,20 0 0,-20 0 16,0-21-16,21 21 0,-1-21 15,1 0-15,0 21 0,0-21 16,21-1-16,-21 1 0,21 0 16,0 0-16,21 0 15,0 21-15,0-21 0,22-1 0,-22 22 16,21-21-16,0 0 0,-20 21 16</inkml:trace>
  <inkml:trace contextRef="#ctx0" brushRef="#br0" timeOffset="49461.77">12531 8424 0,'0'0'0,"0"-21"16,-22 21 0,1 0-1,0 21-15,0 1 0,0-1 16,0 0-16,-1 0 0,1 0 0,0 22 15,0-22-15,0 21 0,0-21 16,-1 22-16,22-22 0,0 21 0,0-21 16,0 22-16,0-22 0,0 0 0,22 0 15,20 0-15,-21-21 16,0 0-16,0 0 0,43 0 16,-43 0-16,0 0 0,0-21 15,1 0-15,-1 21 0,-21-21 0,0 0 16,0-1-16,0 1 0,0 0 0,0 0 15,0-21-15,0 20 16,0 1-16,0 0 0,-21-21 0,-1 21 16,22-1-16,-21 1 0,21 0 0,0 0 15,0 0-15,0 0 16,21-1-16,1 22 0,20-21 16,-21 21-16,21-21 0,1 21 15,-1 0-15,22 0 0,-22 0 0,0 0 16,22 0-16,-22 0 0,0 21 0,1 0 15,-1-21-15,-21 22 0,0-1 16,-21 21-16,0-21 0,0 0 0,0 1 16,-21-1-16,-21 21 0,21-21 15,-22 0-15,22 22 0,0-22 16,0 0-16,0 0 0,21 0 0,-21 1 16,21-1-16,0 0 15,21-21-15,0 0 0,0 0 16,0 0-16,22 0 0,-22 0 0,0 0 15,21-21-15,-21 0 0,22 21 16,-22-22-16,21 1 0,-21 0 0,22 0 16,-22-21-16,0 20 0,-21 1 0,0 0 15,0-21-15,0 21 0,0-1 16,-21 1-16,0 0 0,0 0 0,-22 0 16,22 0-16,-21 21 0,21 0 15,-22-22-15,22 22 16,42-21-1,0 21 1,22 0-16,-22 0 0,21 0 0,22 0 16,-22 0-16,-21 0 0,22 0 0,-1 0 15,0 0-15,-21 0 0,22 21 16,-22-21-16,0 22 0,0-1 0,0-21 16,-21 21-16,22 0 0,-22 0 15,0 0-15,0 1 0,-22-1 16,1 21-16,0-21 0,21 0 0,-21 1 15,21-1-15,-21 0 0,21 0 16,0 0-16,0 0 0,0 1 16,0-1-16,21 0 0,0-21 0,0 0 15,22 21-15,-22-21 0,21 0 16,-21 0-16,22 0 0,-22 0 0,21-21 16,0 21-16,-20-21 0,20 0 0,0-1 15,-21 1-15,1 0 0,20 0 16,-42 0-16,21-22 0,-21 22 15,0 0-15,0-21 0,0 21 0,0-22 0,-21 22 16,-21-21-16,20 21 16,1-1-16,-21 22 0,21-21 0,-22 21 0,22 0 15,-21 0-15,21 0 16,0 21-16,-22-21 0,22 22 0,0-1 16,0 0-16,0-21 0,21 21 0,0 0 15,0 0-15,0 1 16,21-22-1,21 0-15,-21 0 0</inkml:trace>
  <inkml:trace contextRef="#ctx0" brushRef="#br0" timeOffset="49999.47">14478 7980 0,'0'0'0,"-21"0"0,21-21 0,0 0 15,21 21 1,0 0 0,0 0-16,22 0 0,-22 0 15,0 21-15,21 0 0,-21 21 16,22-21-16,-1 22 0,0-1 15,-20-21-15,20 22 0,0-1 16,-21 0-16,1 1 0,-1-1 0,0 0 16,0 1-16,-21-1 0,0 0 0,0-21 15,0 22-15,0-1 0,-21 0 16,0 1-16,0-22 0,-1 21 0,1 1 16,-21-22-16,21 21 0,-22-21 0,22 22 15,-21-22-15,0 21 0,20-21 16,-20 0-16,0 1 0,21-1 15,-22 0-15,22 0 0,0 0 0,0-21 16,0 21-16,-1-21 0,1 0 16,0 22-16,0-22 15,21 21 1,-21-21-16,21-21 62,0-1-30,0 1-32,0 0 15</inkml:trace>
  <inkml:trace contextRef="#ctx0" brushRef="#br0" timeOffset="51366.72">15727 1461 0,'0'0'0,"-21"0"0,-1 0 16,1 0-16,0 0 0,0 0 0,0 0 15,0 0 1,42 0 15,0 0-31,0 0 0,0 0 16,22 0-16,-1 0 0,0 0 0,1-22 16,20 22-16,1 0 0,-1 0 15,1 0-15,-1 0 0,1-21 0,-1 21 16,1 0-16,-1 0 0,1 0 15,-22 0-15,0 0 0,-21 0 0,1 0 16,-1 0-16,0 0 0,0-21 16,-21 0 15,-21 21-31,0 0 0,0 0 16,-1-21-16,1 21 15,0 0-15,0 0 0,-21-21 0,20 21 16,1-22-16,0 22 0,-21 0 15,21 0-15,-1 0 0,1-21 0,0 21 16,0 0-16,0 0 16,21 21 15,21-21-15,0 22-16,0-22 0,22 0 15,-22 0-15,21 0 0,-21 0 0,22 0 16,-1 0-16,0 0 0,1 0 15,-1 0-15,-21 0 0,21 0 0,-20 0 16,-1 0-16,0 0 16,0 0-16,-21 21 0,0 0 15,-21 0-15,0-21 16,0 21-16,-1 0 0,-20 1 0,21-1 16,-21 0-16,20 0 0,-20 0 15,21-21-15,-21 21 0,20 1 16,1-1-16,0 0 0,0 0 0,0-21 15,0 21-15,21 0 0,-22-21 16,1 22-16,0-22 16</inkml:trace>
  <inkml:trace contextRef="#ctx0" brushRef="#br0" timeOffset="52218.86">17759 974 0,'0'21'0,"-21"-21"0,-1 0 15,65 0 32,-22-21-47,21 21 16,22 0-16,-1-21 0,22-1 15,0 22-15,-1 0 0,22 0 0,-21 0 16,21-21-16,-22 21 0,1 0 16,0 0-16,-22 0 0,1 0 15,-1 0-15,-21 0 0,22 0 0,-43 0 16,0 0-16,0 0 0,1 0 16,-1 0-16,-42 0 62,-1 0-62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46:12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0 0,'21'0'31,"1"0"-31,-1 0 16,0 0-16,0 0 15,0 0-15</inkml:trace>
  <inkml:trace contextRef="#ctx0" brushRef="#br0" timeOffset="1051.83">635 741 0,'21'-21'156,"0"21"-156</inkml:trace>
  <inkml:trace contextRef="#ctx0" brushRef="#br0" timeOffset="2936">762 466 0,'0'0'0,"-21"-21"0,-64 21 32,64 0-32,0 21 15,21 0-15,0 0 16,-21 21-16,21-20 0,0-1 15,0 0-15,0 21 0,0-21 0,0 1 16,0-1-16,21 0 16,0-21-16,0 0 0,0 0 15,0 0-15,1 0 0,20 0 16,0 0-16,-21 0 0,22-21 16,-1 0-16,-21-1 0,22 1 0,-1-21 15,0 21-15,1-22 0,-22 22 16,21-21-16,-21 0 0,0-1 0,1 1 15,-22 0-15,21-1 0,-21 1 16,0 0-16,0 20 0,0 1 16,-21 0-16,-1 21 0,1 0 0,0 0 15,0 21-15,0 0 0,0 22 16,-1-1-16,1 0 0,0 1 16,0 20-16,0 1 0,0-1 0,21-20 15,0 20-15,0 22 16,-22-22-16,22 1 0,0-1 0,0 1 15,-21-1-15,21 1 0,0-22 16,0 0-16,0 1 0,0-1 0,0 0 16,0-20-16,0-1 0,0 0 15,0 0-15,-21 0 0,0 0 16,0-21-16,0 0 0,-1 0 16,1 0-16,0 0 0,0-21 15,-21 0-15,20 0 0,-20 0 0,21 0 16,-21-22-16,-1 1 0,1 21 15,0-22-15,20 22 0,1 0 16,-21 0-16,21 0 0,0 21 16,-1 0-1,22 21-15,0 0 0,0 0 16,0 0-16,0 22 0,0-22 0,22 21 16,-1-21-16,0 22 0,0-22 15,0 0-15,0 21 0,1-20 0,-1-22 16,0 21-16,21 0 0,-21-21 15,22 0-15,-22 0 0,21 0 16,1 0-16,-22 0 0,21 0 0,0-21 16,1 0-16,-22-1 0,21 1 15,1-21-15,-1 0 0,0-1 16,1 1-16,-22 0 0,0-1 16,21 1-16,-21 21 0,-21-22 15,22 22-15,-22 0 0,0 42 31,0 22-31,-22-22 16,22 0-16,0 21 0,-21 1 0,0-1 16,0-21-16,21 21 0,-21-20 15,21 20-15,0-21 0,-21 0 16,21 0-16,0 1 0,0-1 0,0 0 31,0-42-15,0 0-16,21-1 15,0 1-15,-21 0 0,0-21 16,21 21-16,0-22 0,-21 1 16,21 21-16,1-22 0,-1 22 0,0-21 15,0 21-15,0 0 0,0 21 16,1 0-16,-1 0 0,0 0 16,-21 21-16,21 0 0,-21 0 15,0 21-15,0-20 0,0 20 16,0-21-16,0 0 0,0 22 0,0-22 15,0 0-15,0 0 16,0 0-16,0 0 0,0 1 0,0-1 16,21-21-1,0 0-15,1 0 16,-1-21-16,0 21 0,0-22 0,0 1 16,0 0-16,1-21 0,20 21 15,-21-22-15,21 1 0,-20 0 0,-1-1 16,21 1-16,-21 21 0,0 0 15,1-1-15,-1 1 0,0 21 16,-21 21 0,0 1-16,0-1 0,0 21 15,0-21-15,0 22 0,0-22 16,0 21-16,-21-21 0,21 22 16,-21-22-16,21 0 0,0 0 0,0 0 15,0 0-15,0 1 16,21-22-16,0 0 15,0 0-15,0 0 0,0 0 0,1-22 16,20 22-16,-21-21 0,21 0 16,1 0-16,-22 0 0,21-22 0,-21 22 15,22 0-15,-22 0 0,21-21 16,-42 20-16,0 1 16,0 0-16,0 0 0,0 0 15,0 0-15,-21 21 31,0 21-15,0 21-16,21-21 0,0 22 0,-21-22 16,-1 21-16,22 22 0,-21-22 15,21 21-15,0 1 0,-21-1 0,0 22 16,0 0-16,21 21 0,-21-22 16,-1 22-16,1 0 0,0 0 0,0 0 15,0-1-15,0 22 0,-1-21 16,1 0-16,0 0 0,0 0 15,0-22-15,0 1 0,-1-21 0,22-1 16,0 1-16,0-22 0,0-21 16,-21 0-16,21 0 0,0-42 15,0 0 1,21 0-16,-21-21 0,22-1 16,-1-20-16,0 20 0,0-20 0,-21-22 15,21 22-15,0-22 0,1 0 16</inkml:trace>
  <inkml:trace contextRef="#ctx0" brushRef="#br0" timeOffset="3264.49">2371 1312 0,'0'0'0,"0"-42"0,0 21 0,0 0 0,21 0 15,0-1-15,0 1 0,0 0 16,0 0-16,22 0 0,-22 0 0,21 21 15,1 0-15,-1-22 0,21 22 16,-20 0-16,-1 0 0,-21 22 16,22-1-16,-22 0 0,0 0 0,-21 0 15,0 22-15,0-22 0,-21 0 16,0 21-16,-22-21 0,1 1 0,-22 20 16,22-21-16,-21 0 15,-1 0-15,22 1 0,-1-1 0,1-21 16,0 0-16,21 21 0,-1-21 15,1 0-15,0 0 0,21-21 16,0 0-16,21-1 16,22 1-16,-22-21 0,21 21 15,-21 0-15,22-22 16,20 22-16</inkml:trace>
  <inkml:trace contextRef="#ctx0" brushRef="#br0" timeOffset="3711.71">3471 487 0,'0'0'0,"0"-21"0,0 0 16,-21 21-16,0 0 15,0 0-15,0 21 0,-1 0 16,1 0-16,0 0 0,0 22 0,0-1 16,0 0-16,-1 22 0,1-1 15,0 1-15,0-1 0,0 1 16,0-1-16,21 1 0,-22-1 0,22-20 15,0-1-15,0 0 0,0 1 16,0-22-16,0 21 0,0-21 0,22-21 16,-22 21-16,21-21 0,21 0 15,-21 0-15,22 0 0,-22-21 16,21 0-16,0 0 0,1 0 16,-1-22-16,-21 1 0,22 21 0,-1-21 15,-21-1-15,0 22 0,0-21 16,1 21-16,-1-1 0,-21 44 31,-21-1-31,-1 21 16,22-21-16,-21 22 0,0-22 15,0 0-15,21 21 0,0-21 0,-21 1 16,21-1-16,-21 0 0,21 0 16,0 0-16,21-21 31,0 0-31,-21-21 0,21 0 15,0 0-15,0 0 0</inkml:trace>
  <inkml:trace contextRef="#ctx0" brushRef="#br0" timeOffset="3872.76">3810 910 0,'-21'-21'15,"0"21"1,42 0 31,0 0-47,0 21 0,0-21 15</inkml:trace>
  <inkml:trace contextRef="#ctx0" brushRef="#br0" timeOffset="5409.38">4381 889 0,'0'-21'0,"-21"0"16,0 21 0,0 0-16,0 0 0,0 0 15,-1 0-15,22 21 0,-21 0 0,0 0 16,0 22-16,0-1 16,0-21-16,-1 21 0,1 1 0,21-1 15,0 0-15,-21-20 0,21 20 16,0-21-16,0 21 0,0-20 0,0-1 15,21 0-15,0 0 0,1-21 16,20 0-16,0 0 0,-21 0 0,43 0 16,-22 0-16,1 0 0,20 0 15,-21-21-15,22 0 0,-22 0 0,22-22 16,-22 22-16,0-21 0,-20 21 16,20-22-16,-21 22 0,0-21 0,0 21 15,-21-1-15,22 1 16,-22 0-16,0 0 0,-22 21 15,1 0 1,0 21-16,0 0 0,0 0 0,-22 1 16,22 20-16,0-21 0,0 21 15,0-20-15,21 20 0,0-21 16,0 21-16,0-20 0,0-1 0,21 0 16,0 0-16,0 0 0,43 0 15,-43-21-15,21 0 0,1 0 16,-1 0-16,0 0 0,43-42 15,-43 42-15,1-21 0,-1-21 0,21 20 16,-20-20-16,-1-21 16,-21 20-16,22-41 0,-1 20 0,0 1 15,-21-1-15,1-21 0,-1 22 16,0 21-16,-21-22 0,0 22 0,0-1 16,0 22-16,0-21 0,0 21 15,0 0-15,0-1 0,0 44 31,-21-1-31,0 0 0,-1 0 0,1 21 16,0 1-16,21-1 0,-21 22 16,0-22-16,0 21 0,21 1 15,0-1-15,-22 1 0,22-1 16,0-20-16,0-1 0,0 0 0,0 1 16,0-1-16,0 0 0,0-20 15,22-1-15,-1 0 0,0 0 0,0-21 16,0 0-16,22 0 0,-1 0 15,-21 0-15,21 0 0,1 0 0,-1-21 16,0 0-16,1-22 0,-1 1 16,0 0-16,1-1 0,-1-20 0,0-22 15,1 22-15,-22-22 0,21 0 16,-21 22-16,1-1 0,-1-20 0,0 20 16,0 22-16,-21-22 0,0 22 15,0 0-15,0 21 0,0-22 16,0 22-16,0 42 31,-21 22-31,21-22 0,-21 21 16,0 0-16,-1 22 0,22-22 0,-21 22 15,0-1-15,21 1 0,0-1 16,-21 22-16,21-22 0,-21 1 0,21-22 16,0 22-16,0-22 0,0 0 15,0 1-15,0-1 0,0 0 0,0-20 16,0 20-16,21-21 0,0 0 15,0-21-15,0 21 0,1-21 0,-1 0 16,21 0-16,-21 0 0,0 0 16,1-21-16,20 21 0,-21-21 15,0 0-15,22-21 0,-22 20 0,0-20 16,0 0-16,0-22 0,0 22 16,1 0-16,-1 20 0,-21-20 0,21 21 15,-21 0-15,0 0 0,0 42 16,0 0-1,-21 21-15,0-21 0,-1 22 16,1-1-16,21 0 0,0-20 16,-21 20-16,21 0 0,0-21 15,0 1-15,0 20 0,0 0 16,21-21-16,0 1 16,1-22-16,-1 0 0,21 0 0,-21 0 15,22 0-15,-1 0 0,0-22 0,1 1 16,-1 0-16,0-21 0,22-22 15,-43 22-15,0 0 0,0-1 16,0 1-16,-21 0 0,0 20 16,0-20-16,0 21 0,0 0 0,0 0 15,0-1-15,-21 44 16,0-1 0,0 0-16,-21 21 0,20 1 15,1-1-15,-21 0 0,21 1 16,0 20-16,-1-21 0,1 22 15,0-1-15,0 1 0,21 21 0,0-1 16,0-20-16,0 20 0,0 1 16,0 0-16,0-22 0,0 22 0,0 0 15,0-1-15,0 1 0,0-22 0,0 22 16,-21 0-16,0-22 0,-1 22 16,1-22-16,0 1 0,0-1 0,-21-20 15,20 20-15,-20-20 0,21-22 16,-21 21-16,-1-21 0,22 0 15,-21 1-15,-1-22 0,22 0 0,0 0 16,-21 0-16,21 0 0,-1 0 16,1-22-16,21 1 0,0-21 0,-21 21 15,21 0-15,0-22 0,0 1 0,0-22 16,0 22-16,0-21 0,0-22 16,0 0-16</inkml:trace>
  <inkml:trace contextRef="#ctx0" brushRef="#br0" timeOffset="5637.49">5249 1016 0,'0'0'0,"-21"0"0,0-21 16,0 21-16,21-21 15,42 21 1,-21-21-16,0 21 0,1-22 15,20 22-15,0 0 0,1-21 16,-1 21-16,0-21 0,1 21 0,-1 0 16,-21-21-16,21 0 0,-20 21 15,-22-21-15,0-1 0</inkml:trace>
  <inkml:trace contextRef="#ctx0" brushRef="#br0" timeOffset="5816.85">4657 699 0,'0'0'0,"-22"0"0,1 0 16,42 0 46,1 0-46</inkml:trace>
  <inkml:trace contextRef="#ctx0" brushRef="#br0" timeOffset="6695.9">7662 762 0,'0'0'0,"0"-21"16,-21-21-16,0 20 0,21 1 0,-21 0 16,21 0-16,-21 0 0,-1 21 15,22-21-15,-21 21 16,21 21-16,-21 0 15,21 21-15,0 1 0,-21-1 0,21 0 16,-21 22-16,0-1 0,21-20 16,0 20-16,-22-21 0,22 1 0,-21-1 15,21-21-15,0 22 0,0-22 16,0 0-16,0 0 0,0-42 31,21 0-15,1 0-16,-1-1 0,-21-20 15,21 0-15,0 21 0,0-22 16,0 1-16,1 0 0,-1-1 16,-21 22-16,0 0 0,21 0 0,0 21 15,0 21-15,-21 0 16,0 0-16,21 0 0,-21 22 0,22-1 16,-22 0-16,0-20 0,0 20 15,21 0-15,-21-21 0,21 1 0,-21 20 16,21-21-16,0-21 0,0 21 15,1 0-15,-1-21 0,21 0 0,-21 0 16,22 0-16,-22 0 0,21-21 16,0 0-16,1 0 0,-1 0 0,0-22 15,1 1-15,-1 0 16,0-22-16,1 1 0,-1-1 0,-21 1 16,0-1-16,1-20 0,-22 20 15,0 22-15,0-22 0,-22 22 0,1 0 16,0-1-16,-21 22 0,-1 0 15,1 0-15,0 21 0,-1 0 0,1 21 16,0 0-16,-1 0 0,1 22 16,21-22-16,0 21 0,0 0 0,-1 1 15,22-1-15,0 0 0,0 1 16,0-1-16,0 0 0,0 1 0,0-1 16,22-21-16,-1 22 15,0-22-15,21 0 0,-21 0 0,22 0 16,-1-21-16,22 0 0</inkml:trace>
  <inkml:trace contextRef="#ctx0" brushRef="#br0" timeOffset="7316.47">8805 910 0,'0'0'0,"21"-21"0,1 0 0,-22 0 16,0 0-16,0-1 0,0 1 16,0 0-16,-22 21 0,1 0 0,0 0 15,0 0-15,0 0 0,-22 0 16,22 21-16,-21 0 0,21 1 0,-22-1 15,22 21-15,-21 0 0,21 1 0,0-1 16,-1-21-16,1 22 0,21-1 16,0-21-16,0 21 0,-21-20 15,21-1-15,0 0 0,0 0 0,0 0 16,21-21 0,0 0-16,1 0 0,-1 0 0,21-21 15,-21 0-15,22 0 0,-1 0 16,-21-1-16,21-20 0,1 21 0,-1-43 15,0 22-15,-20 0 0,20-22 16,-21 22-16,21 0 0,-20-1 16,-1 22-16,-21 0 0,0 0 0,21 21 15,-21 21 1,0 0-16,0 21 16,0-20-16,0 20 0,0 0 0,0 1 15,0-1-15,0 0 0,0-21 16,0 22-16,21-22 0,-21 0 0,21 0 15,-21 0-15,21-21 0,1 0 16,-1 0-16,0 0 0,21 0 0,-21 0 16,22 0-16,-22-21 0,21 0 15,-21 0-15,22 0 0,-1 0 0,-21-22 16,22 1-16,-22 0 0,0 20 16,0-20-16,0 21 0,-21 0 0,21 0 15,-21 42 1,0 0-16,-21 0 15,0 0-15,21 22 0,-21-22 16,0 21-16,21 0 0,0-20 0,-21-1 16,21 0-16,-22 0 0,22 0 15,0 0-15,0 1 16,0-44 0,22 1-1,-22 0-15,21 0 0,-21 0 0,0-22 16</inkml:trace>
  <inkml:trace contextRef="#ctx0" brushRef="#br0" timeOffset="7472.51">9588 508 0,'0'0'0,"-21"0"0,0 0 0,0 0 16,0 0-16,0 0 16,-1 0-1,22 21-15,22-21 31,-1 0-31,0 0 16,0 0-16</inkml:trace>
  <inkml:trace contextRef="#ctx0" brushRef="#br0" timeOffset="7756.52">10245 318 0,'0'0'0,"-22"0"31,1 21-31,0 0 16,0 0-16,0 0 0,0 0 0,21 22 16,-22-1-16,1-21 0,0 22 15,0-1-15,0 21 0,0-20 0,21 20 16,-22-20-16,1 20 0,0 1 16,21-22-16,0 0 0,-21 1 15,21-1-15,0 0 0,0 1 16,0-22-16,0 0 0,0 0 0,0 0 15,21-21-15,0 0 16,0 0-16,1 0 0,-1 0 0,21-21 16,-21 0-16,0 0 0,1-22 15,20 22-15,-21-21 0</inkml:trace>
  <inkml:trace contextRef="#ctx0" brushRef="#br0" timeOffset="7944.67">9948 720 0,'0'0'0,"-21"0"0,0 0 0,0 0 16,0 0-16,42 0 31,0 0-31,21-21 16,1 21-16,-1 0 0,0 0 0,1-22 16,-1 22-16,0 0 0,1 0 15,-1-21-15,-21 21 0,21 0 0,-20-21 16,-1 21-16,21-21 0</inkml:trace>
  <inkml:trace contextRef="#ctx0" brushRef="#br0" timeOffset="10071.95">13864 0 0,'21'0'63,"0"0"15,-21 21-62,0 22-16,0-1 0,22 0 15,-22 1-15,0-1 0,0 0 0,0 1 16,0-22-16,0 21 0,0 0 16,0 1-16,0-1 0,0 0 0,21 1 15,-21-1-15,0 0 0,0 1 16,0-1-16,0 0 0,0 22 15,0-22-15,0 1 0,0 20 0,0-21 16,0 22-16,0-22 0,0 1 16,0 20-16,0-21 0,0 1 0,0 20 15,0-20-15,0-1 0,0 21 0,0-20 16,0 20-16,0 1 0,0-22 16,0 22-16,-21-22 0,21 21 0,0-20 15,-22 20-15,22-20 0,0 20 0,0-21 16,0 22-16,0-22 0,-21 22 15,21-1-15,0 1 0,-21-22 16,21 22-16,0-1 0,0 1 0,-21-22 16,21 21-16,-21-20 0,21 20 15,-21-20-15,21-1 0,0 21 0,0 1 16,-22-22-16,22 22 0,0-1 16,-21-20-16,21 20 0,0 1 0,-21-1 15,21-21-15,0 22 0,0-1 0,-21-20 16,21 20-16,-21 1 0,0-1 15,21 1-15,0-1 0,0 1 0,-22-1 16,22 1-16,-21-1 0,21 1 0,-21-1 16,21 1-16,0-22 0,0 43 15,-21-22-15,21 1 0,0-1 16,-21 1-16,21 20 0,0-20 16,0-1-16,0 1 0,0-1 0,-21 1 15,21-1-15,-22 1 0,22-1 0,0 1 16,0-1-16,0 1 0,-21-1 0,21 1 15,0-1-15,0 1 0,-21-1 16,21-20-16,0 20 0,0-20 0,0 20 16,0-21-16,0 22 0,0-1 0,0 1 15,-21-1-15,21 1 0,0-1 16,0 1-16,-21-1 0,21-20 0,0 20 16,-21 1-16,21-1 0,0 1 15,0-1-15,0 1 0,0-1 16,0 1-16,0-1 0,-22 1 0,22-1 15,0 1-15,0-22 0,0 22 0,0-1 16,0 1-16,0-22 0,0 21 16,0 1-16,0-1 0,0 1 0,0-1 15,0 1-15,0-1 0,0 1 0,0-22 16,0 22-16,0-1 0,0 1 0,0-1 16,0 1-16,0-1 0,0 1 15,-21-1-15,21 1 0,0-1 0,0 1 16,0-1-16,0 1 0,0-1 15,0-20-15,0 20 0,0 1 0,0-1 16,0 1-16,0-1 0,0 1 16,0-1-16,0 1 0,0-1 0,-21-21 15,21 22-15,0-1 0,0 1 0,-21-1 16,21-20-16,0 41 0,0-20 16,0-1-16,-21 1 0,21-1 0,-21 1 15,21-1-15,0 1 0,0-22 0,-22 22 16,22-1-16,0 1 0,-21-1 0,21 1 15,0-22-15,0 22 0,0-1 16,0 1-16,0-1 0,-21 1 0,21-1 16,-21 1-16,21-22 0,0 21 15,0 1-15,-21-1 0,21 1 0,-21-1 16,21 1-16,0 21 0,0-22 16,-22 1-16,1-1 0,21 1 0,-21-1 15,21 1-15,-21-1 0,21 1 0,0 20 16,0-20-16,0-1 0,-21 22 15,21-22-15,0 1 0,0-1 0,-21 22 16,21-21-16,0-1 0,0 1 0,0 20 16,0-20-16,0 20 0,-22-20 15,22 21-15,0-22 0,0 22 0,-21-22 16,21 22-16,0-22 0,0 1 0,0 21 16,0-22-16,0 22 0,0-22 15,0 22-15,0-22 0,0 1 16,0-1-16,0 1 0,0 21 0,0-22 15,0 1-15,-21-1 0,21 1 0,0 20 16,0-20-16,0-1 0,-21 1 16,21-1-16,0 22 0,0-22 0,0 1 15,0-1-15,-21 1 0,21-1 0,-21 22 16,21-21-16,0-1 0,0 1 16,-22 20-16,22-20 0,-21-1 0,21 1 15,0-1-15,0-20 0,0 20 0,-21 1 16,21-1-16,0 1 15,-21-1-15,21-21 0,0 22 0,0-1 16,0-20-16,0 20 0,0-20 0,0-1 16,0 0-16,0 22 0,0-22 15,0 0-15,0 1 0,-21 20 0,21-20 16,0-1-16,0 0 0,0 22 16,-21-22-16,21 0 0,0 1 0,0-1 15,0-21-15,0 22 0,0-1 16,0-21-16,0 0 0,0 22 0,0-22 15,0 0-15,0 0 0,0 0 16,0 0-16,0 1 0,0-1 16,0 0-16,0 0 15,0 0-15,-22-21 0,1 0 16,0 0 0,0 0-1,21-21-15,0 0 0,0 0 16,0-22-16,0 1 0</inkml:trace>
  <inkml:trace contextRef="#ctx0" brushRef="#br0" timeOffset="11472.4">14711 614 0,'0'0'0,"-21"21"32,21 0-1,21-21-15,0 0-16,0 0 15,21 0-15,-20 0 0,20-21 0,0 21 16,1-21-16,20 0 0,-21 21 0,22-21 15,-22-1-15,1 22 0,-1-21 16,-21 0-16,0 0 0,0 0 0,-21 0 16,0-1-16,-21 1 15,0 0-15,-21 21 0,-1 0 0,-20 0 16,21 0-16,-22 0 16,22 0-16,-1 0 0,1 21 0,0-21 15,-1 21-15,1 1 0,21-1 0,0 0 16,0 21-16,-1-21 0,22 1 15,0 20-15,0-21 0,0 0 16,0 0-16,43 43 0,-22-43 16,0-21-16,21 21 0,1-21 15,-1 0-15,22 0 0,-22 0 0,21 0 16,-20 0-16,-1 0 0,0 0 16,1 0-16,-22 0 0,-42 0 15,-22 0 1,1 0-16,0 0 0,-22 21 15,22 1-15,-22-22 0,1 21 0,21 0 16,-1 21-16,-20-21 0,20 22 16,22-22-16,-21 21 0,21-21 15,0 22-15,-1-22 0,22 21 0,0-21 16,0 22-16,0-22 0,0 0 16,22 0-16,20-21 0,-21 21 0,21-21 15,1 0-15,20 0 0,1 0 16,-1 0-16,1 0 0,-1-21 0,1 0 15,-1 21-15,1-21 0,-1 0 16,1 0-16</inkml:trace>
  <inkml:trace contextRef="#ctx0" brushRef="#br0" timeOffset="11692.99">15663 847 0,'0'-21'0,"0"42"0,0-64 15,0 22-15,0 42 47,0 22-47,0-22 0,0 0 0,0 21 16,0-20-16,0-1 0,0 21 15,0-21-15,0 0 0,0 1 0,0-1 16,21 0-16,-21 0 0,22 0 16,-22 0-1,21-21-15,0 0 16,0-21-16</inkml:trace>
  <inkml:trace contextRef="#ctx0" brushRef="#br0" timeOffset="11895.88">15917 868 0,'0'0'0,"0"-21"0,-21-22 32,0 43-32,0 0 0,0 22 15,-1-1-15,1 0 0,0 0 0,0 0 16,-21 0-16,20 22 0,1-22 15,-21 21-15,21-21 0,0 1 16,-1 20-16,1-21 0,0 0 16,21 0-16,0 1 0,0-1 15,21-21-15,0 0 16,1 0-16,-1 0 0</inkml:trace>
  <inkml:trace contextRef="#ctx0" brushRef="#br0" timeOffset="12220.69">16087 889 0,'0'0'16,"21"-21"-16,-21 0 0,0 0 0,21-1 0,-21 1 31,0 42-15,-21 1-16,21-1 16,-21 21-16,-1-21 0,22 22 0,-21 20 15,0-21-15,0 22 0,0-22 16,0 22-16,-1-1 0,1 22 0,0-22 15,0 22-15,0 21 0,-22-21 0,22 20 16,0 1-16,-21-21 0,21 21 16,-22-22-16,22 22 0,-21-21 0,21 0 15,-1-1-15,1-20 0,0-22 16,21 0-16,0 1 0,0-22 0,0 0 16,0 0-16,0-42 15,0 0-15,21 0 0,0 0 16,22-22-16,-22-20 0,0 20 15,21-41-15,-20 20 0,20 1 0,0-22 16,1 0-16</inkml:trace>
  <inkml:trace contextRef="#ctx0" brushRef="#br0" timeOffset="12543.78">16129 1080 0,'0'0'16,"0"-64"-16,-21 1 0,21-1 0,-21 22 15,21-1-15,-22 1 0,22 21 0,0 0 16,0 0-16,0-1 0,0 1 0,22 0 15,-1 21-15,0-21 16,21 21-16,1 0 0,-1 0 0,21 0 16,-20 0-16,20 0 0,1 21 15,-22 0-15,0 0 0,1 1 0,-22-1 16,0 21-16,-21 0 0,0-20 16,0 20-16,-21 0 0,-21 1 0,-1-1 15,-20-21-15,-1 21 0,1-20 16,-1-1-16,1 0 0,-1 0 0,22 0 15,-22-21-15,43 0 0,-21 0 16,21 0-16,0 0 0,21-21 16,0 0-1,21 21-15,21-21 0,-21 0 16,22-1-16,-1 1 0,21-21 0,1 21 16,-22 0-16,22-22 0,-1 22 15</inkml:trace>
  <inkml:trace contextRef="#ctx0" brushRef="#br0" timeOffset="12986.7">17081 466 0,'22'-21'0,"-44"42"0,44-64 16,-22 22-16,0 0 0,0 0 0,0 0 15,-22 21 1,1 0-16,0 21 16,0 0-16,0 0 0,0 22 15,-1-1-15,1-21 0,0 43 0,0-22 16,0 0-16,0 22 0,21-1 15,-22-20-15,22 20 0,-21-21 0,21 22 16,0-22-16,0 1 0,0-1 16,0-21-16,0 0 0,0 0 0,21 1 15,1-1-15,-1-21 0,0 0 16,0 0-16,0 0 0,0-21 16,22-1-16,-22 1 0,21 0 0,-21 0 15,22-21-15,-22 20 0,0-20 0,21 0 16,-20-1-16,-1 1 0,0 21 15,0-21-15,-21 20 0,0 1 16,0 42 0,0 1-16,0-1 15,-21 0-15,0 21 0,21-21 16,0 22-16,-21-22 0,21 21 0,-22-21 16,22 1-16,-21 20 0,21-21 15,0 0-15,0 0 0,0 1 16,21-22 15,1-22-31,-1 1 16</inkml:trace>
  <inkml:trace contextRef="#ctx0" brushRef="#br0" timeOffset="13136.34">17399 783 0,'0'0'0,"0"-21"0,21 21 78,0 0-78,0 21 0</inkml:trace>
  <inkml:trace contextRef="#ctx0" brushRef="#br0" timeOffset="14667.62">17886 741 0,'0'0'0,"0"-21"16,0 0 0,-21 21-1,-1 0 1,1 0-16,0 0 0,0 21 0,21 0 16,-21 0-16,0 0 0,-1 22 15,1-1-15,0 0 0,0 1 16,21-22-16,-21 21 0,21 0 15,0 1-15,0-22 0,0 0 0,0 21 16,0-20-16,0-1 0,21-21 16,-21 21-16,21-21 0,0 0 0,0 0 15,1 0-15,20 0 0,-21 0 16,0 0-16,0-21 0,22 0 0,-22-1 16,0 1-16,0 0 0,22-21 15,-22 21-15,0-22 0,0 1 0,0 21 16,0-22-16,1 22 0,-1 0 15,0 0-15,-21 0 0,0 42 32,0 0-32,0 0 15,-21 22-15,0-22 16,21 21-16,-22-21 0,22 22 0,-21-22 16,21 21-16,0-21 0,0 0 15,0 1-15,0-1 0,0 21 16,21-21-16,1-21 0,20 0 15,-21 21-15,21-21 0,-20 0 0,20 0 16,0 0-16,1 0 0,20-21 16,-21 0-16,1-21 0,-1 21 0,0-22 15,1 1-15,-1-22 0,-21 1 16,22-1-16,-22 1 0,21-1 0,-21 1 16,0-1-16,-21 1 0,22 21 15,-22-1-15,0 1 0,0 0 16,0 20-16,0 1 0,0 0 0,0 0 15,-22 42 1,1 0-16,0 0 0,0 22 0,21-1 16,-21 0-16,0 1 0,-1-1 15,1 0-15,0 22 0,21-1 0,0-20 16,0 20-16,0-20 0,0 20 16,0-21-16,0 1 0,0-22 0,0 21 15,0-21-15,21 1 0,0-1 16,1 0-16,-1-21 0,21 0 15,-21 0-15,0 0 0,22 0 0,-22 0 16,21-21-16,-21 0 0,22-22 16,-22 22-16,21-21 0,-21-22 15,1 22-15,20-22 0,-21 1 0,21-1 16,-20-20-16,-1 20 0,21 1 16,-21-1-16,0 1 0,1-1 0,-1 22 15,0 0-15,-21-1 0,0 1 16,0 21-16,0 0 0,0-1 0,-21 44 31,0-1-31,-1 21 0,1 0 16,0 1-16,0-1 0,0 22 15,0-22-15,21 21 0,-22 1 16,1-1-16,0 1 0,0-22 16,21 22-16,0-1 0,0-20 0,-21 20 15,21-21-15,0 1 0,0-1 16,0-21-16,0 0 0,0 22 0,21-22 15,0 0-15,0-21 0,0 0 16,1 0-16,-1 0 0,21 0 16,-21-21-16,22 0 0,-1 0 0,-21-1 15,21-20-15,-20 21 16,-1-21-16,21-1 0,-21 1 0,0 0 0,1 20 16,-1-20-16,0 21 0,-21 0 15,0 0-15,0 42 31,-21-21-31,21 42 0,-21-21 16,-1 0-16,22 22 0,-21-22 16,21 0-16,0 21 0,0-20 0,0 20 15,0-21-15,0 0 0,0 0 16,0 1-16,0-1 0,21 0 16,1-21-16,-1 0 0,0 0 15,0 0-15,0 0 0,0 0 16,1 0-16,-1-21 0,0 0 15,0-1-15,0 1 0,0 0 0,1-21 16,-1-1-16,-21 22 0,0-21 16,21 21-16,-21 0 0,21-1 0,-21 1 15,0 0-15,0 0 0,0 42 32,0 21-17,-21-20-15,0 20 0,21-21 0,-21 21 16,-1 1-16,1-1 0,0 0 15,0 1-15,0 20 0,0-20 16,-1-1-16,1 21 0,-21-20 0,21 20 16,0 1-16,-1-1 0,1 1 0,21-1 15,-21 1-15,21-1 0,-21 1 16,0-1-16,21 1 0,0-1 16,0-20-16,0 20 0,-21 1 0,21-22 15,0 0-15,-22 1 0,22-22 16,0 0-16,0 0 0,-21 0 0,0-21 15,0 0-15,0 0 16,21-21-16,-21 21 16,-1-21-16,22-21 0,-21 20 0,21 1 15,0 0-15,-21-21 0,21 21 0,-21-22 16,21 22-16,0-21 0,-21-1 16,0 1-16,-1-21 0,1-1 15</inkml:trace>
  <inkml:trace contextRef="#ctx0" brushRef="#br0" timeOffset="14895.49">18563 720 0,'0'0'16,"0"-21"-16,0-1 15,21 22 1,22-21-16,-22 21 0,0 0 0,21 0 15,1-21-15,-22 21 0,21 0 16,0 0-16,1-21 0,-22 21 16,0 0-16,0 0 0,0 0 0,1 0 15,-22-21-15,0 0 16</inkml:trace>
  <inkml:trace contextRef="#ctx0" brushRef="#br0" timeOffset="15067.39">18330 445 0,'0'0'0,"-21"0"16,-21 0-1,42 21 32</inkml:trace>
  <inkml:trace contextRef="#ctx0" brushRef="#br0" timeOffset="15989.88">20680 635 0,'0'0'0,"0"-21"0,21 0 0,-21 0 15,21-1-15,-21 1 0,0 0 0,0 0 16,0 0-16,-21 21 15,0 0 1,0 21-16,-1 0 0,-20 0 16,21 22-16,-21-1 0,20 0 0,-20 22 15,21-22-15,-21 22 0,20-22 16,1 21-16,0-20 0,0-1 16,0 0-16,21-20 0,-21 20 15,21-21-15,0 0 0,0 0 16,21-21-1,0-21-15,0 0 0,21 0 16,-20 0-16,20-22 0,-21 22 16,21-21-16,1-22 0,-1 22 0,0 0 15,1-1-15,-1 1 0,0 0 16,1 21-16,-22-1 0,0 1 0,0 0 16,0 21-16,-21 21 15,0 0 1,0 1-16,0 20 0,0-21 15,0 21-15,0 1 0,0 20 0,0-20 16,0-1-16,0 0 0,0 1 16,0-1-16,0-21 0,22 21 0,-1-20 15,-21-1-15,21 0 0,0-21 16,21 0-16,-20 0 0,-1 0 16,21 0-16,-21 0 0,22 0 0,-1-21 15,0-22-15,1 22 0,-1-21 16,0 0-16,-21-1 0,22-20 0,-1-1 15,-21 1-15,0-1 0,1 1 0,-22 20 16,0-20-16,0-1 0,0 22 16,-22-21-16,1 20 0,0 1 15,0 21-15,-21 0 0,20-1 0,-20 1 16,0 21-16,21 0 0,-22 0 16,22 21-16,0 1 0,0-1 15,0 0-15,-1 0 0,1 21 0,21-20 16,0 20-16,0 0 0,0-21 15,0 22-15,0-22 0,0 21 0,0-21 16,0 1-16,0-1 0,21 0 16,1 21-16</inkml:trace>
  <inkml:trace contextRef="#ctx0" brushRef="#br0" timeOffset="16676.49">21823 826 0,'0'0'0,"42"-22"0,0 1 0,-20 0 15,-1 21-15,0-21 0,-21 0 16,0 0-16,0-1 0,0 1 0,0 0 16,0 0-16,0 0 15,-21 21-15,0 0 16,-1 0-16,-20 0 0,21 21 0,-21 0 16,20 0-16,-20 0 15,0 22-15,21-22 0,-22 21 0,22 1 16,-21 20-16,21-21 0,-1 1 15,1-1-15,0 0 0,0 1 0,21-22 16,0 21-16,0-21 0,0 1 16,0-1-16,21-21 15,0 0-15,0 0 0,1 0 16,20 0-16,-21 0 0,21-21 0,1-1 16,-22-20-16,21 21 0,-21-21 15,1-1-15,20 1 0,-21 0 0,0-1 16,0 1-16,1 0 0,-1 20 15,0 1-15,-21 0 0,0 0 16,0 0-16,0 42 31,0 21-31,-21-21 0,21 22 16,0-1-16,-21 0 0,21 1 0,-22-1 16,22 0-16,0 1 0,0-1 15,0-21-15,0 22 0,0-22 0,0 0 16,22 0-16,-1 0 0,0-21 15,0 0-15,0 0 0,0 0 0,1 0 16,-1 0-16,21 0 0,-21-21 0,0 0 16,22 0-16,-22 0 0,21-22 15,-21 1-15,22 0 0,-22-1 16,21 1-16,-21-22 0,1 22 16,20 21-16,-42-21 0,0 20 0,21 1 15,-21 42 1,-21 22-1,0-22-15,21 0 0,-21 21 16,21 1-16,-22-22 0,22 21 0,0-21 16,-21 22-16,21-22 0,0 0 15,0 0-15,0 0 0,0 1 16,0-1-16,21-21 31,-21-21-31</inkml:trace>
  <inkml:trace contextRef="#ctx0" brushRef="#br0" timeOffset="17073.25">22648 487 0,'0'0'0,"-21"-21"0,0 21 16,0 0-16,0 0 0,-1 0 0,1 0 15,0 0-15,0 21 0,0 0 16,0-21-16,-1 21 0,22 0 0,0 1 15,0-1 1,0 0-16,0 0 0,0 0 16,22-21-16,-1 0 15,0 0-15,0 0 0,0 0 0,22 0 16,-22 0-16,0 0 0,0 0 16,0 0-16,0-21 0,1 0 0,-1 0 15,0 0-15,-21-1 0,0 1 16,0-21-16,0 21 0,0 0 0,0-22 15,0 22-15,-21 0 0,0 0 16,-1 21-16,-20 0 0,21 0 16,0 0-16,0 0 0,-22 21 15,22 0-15,0 0 0,0 0 0,0 22 16,21-22-16,0 0 16,-22 0-16,22 22 0,0-22 0,0 0 15,0 0-15,0 0 0,22 0 16,-1 1-16,0-22 0,21 21 0</inkml:trace>
  <inkml:trace contextRef="#ctx0" brushRef="#br0" timeOffset="17396.07">23368 466 0,'0'0'0,"0"-21"0,0-22 0,0 22 15,0-21-15,0 21 0,0-1 0,0 1 16,0 42 15,0 1-31,0-1 0,-21 21 16,0 0-16,-1 1 0,1-1 0,0 0 15,0 22-15,-21-22 0,20 22 16,1-1-16,0 1 0,0-1 16,0 1-16,0-22 0,-1 22 0,22-22 15,0 0-15,-21 1 0,21-22 0,0 0 16,0 21-16,0-21 15,0 1-15,21-22 0,1 0 16,-1 0-16,21 0 16,-21-22-16,0 1 0,1 0 15,-1 0-15,21 0 0,-21 0 0,0-1 16,1-20-16</inkml:trace>
  <inkml:trace contextRef="#ctx0" brushRef="#br0" timeOffset="17667.91">23050 762 0,'0'0'0,"-21"0"0,0 0 0,0 0 0,42 0 32,0 0-32,0 0 15,1 0-15,20 0 0,-21-21 16,21 21-16,1 0 0,-1 0 0,0 0 15,1 0-15,-1 0 0,0 0 16,-20 0-16,20 0 0,-21 0 0,0-21 16,0 21-16,1 0 0,-44 0 47,1 0-47,0 0 15</inkml:trace>
  <inkml:trace contextRef="#ctx0" brushRef="#br0" timeOffset="18736.3">15282 1545 0,'0'0'0,"-63"0"0,20 0 15,-20 0-15,-1 0 0,22 0 16,0 0-16,21 21 0,-1-21 0,1 0 16,0 0-16,0 0 0,42 0 62,0 22-62,0-22 0,22 0 16,-22 0-16,21 21 0,1-21 15,-1 0-15,0 0 0,22 21 16,-1-21-16,1 0 0,-1 0 16,1 21-16,20-21 0,-20 0 0,21 0 15,-22 21-15,22-21 0,-1 0 16,1 0-16,21 0 0,0 0 0,0 0 16,-1 21-16,22-21 0,-21 0 15,21 0-15,0 0 0,0 0 0,21 22 16,-21-22-16,22 0 0,-1 0 15,-21 21-15,21 0 0,0-21 0,0 0 16,0 21-16,1-21 0,-1 0 16,-21 0-16,0 0 0,21 21 0,-21-21 15,21 0-15,-21 0 16,21 0-16,-21 0 0,21 21 0,-21-21 16,22 0-16,-22 0 0,21 22 15,0-22-15,-21 21 0,0-21 0,0 21 16,-21-21-16,0 0 0,-1 21 15,1-21-15,0 0 0,-21 0 0,-1 0 16,1 0-16,-21 0 0,-1 0 16,-21 0-16,22 0 0,-22 0 0,-21 0 15,22 0-15,-22 0 0,0 0 16,0 0-16,0 0 0,1 0 31,-44 0 16,1 0-47,0-21 0,-64 21 16</inkml:trace>
  <inkml:trace contextRef="#ctx0" brushRef="#br0" timeOffset="20084.53">783 1990 0,'0'21'0,"-21"-21"15,21 21-15,0 0 32,21-21-17,-21 21 1,21-21-16,0 0 0,1 0 0,-1 0 15,21 0-15,-21 0 0,22 0 16,-1 22-16,0-22 0,1 0 16,20 0-16,1 0 0,20 0 0,1 0 15,0 0-15,-1 0 0,1 0 16,21 0-16,-22 0 0,1 0 0,21 0 16,-21 0-16,20 0 15,1 0-15,21 0 0,-21 0 0,0 0 16,21 0-16,-21-22 0,21 22 15,0 0-15,21 0 0,0-21 0,0 21 16,0 0-16,1 0 0,-1-21 16,21 21-16,0 0 0,-20 0 0,20 0 15,-21-21-15,0 21 0,0 0 16,22 0-16,-22-21 0,0 21 0,0 0 16,-21 0-16,21-21 0,-21 21 15,22-22-15,-1 22 0,0 0 16,0 0-16,0-21 0,0 21 0,1 0 15,-1 0-15,21 0 0,-21 0 16,0 0-16,1-21 0,-22 21 0,0 0 16,0 0-16,-22 0 0,22 0 15,-21 0-15,0 0 0,0-21 0,0 21 16,0 0-16,-1 0 0,-20 0 16,-21 0-16,20-21 0,-20 21 0,-1 0 15,1 0-15,-22 0 0,22 0 16,-22 0-16,0-21 0,1 21 0,-1 0 15,-21 0-15,21 0 0,-20 0 16,-1 0-16,0 0 16,-21-22-16,0 1 31,-21 21 31</inkml:trace>
  <inkml:trace contextRef="#ctx0" brushRef="#br0" timeOffset="20208.46">9991 1820 0,'0'0'0,"-22"0"31,1 0 16,0 0-47,0 0 15,-21-21-15</inkml:trace>
  <inkml:trace contextRef="#ctx0" brushRef="#br1" timeOffset="25720.48">381 3535 0,'0'0'0,"-21"0"0,0 0 0,-1 0 16,1 0-16,0 0 16,21 21-16,21 0 47,0-21-47,22 0 0,-1 0 15,0 0-15,1 21 0,20-21 0,1 0 16,-22 0-16,22 0 15,-1 0-15,1 0 0,-1 0 0,1-21 0,20 21 16,-20 0-16,-1 0 16,-20 0-16,20-21 0,-21 21 0,1 0 15,-22 0-15,0 0 0,0 0 16,0 0-16,-42 0 31,0-21-31,0 21 0,0 0 16,-22 0-16,22-21 0,-21 0 0,21 21 15,-22 0-15,22-22 0,-21 22 16,21 0-16,0 0 0,-1 0 0,1-21 16,42 21 31,1 0-32,-1 0-15,21 0 0,-21 0 0,22 0 16,-22 0-16,21 0 0,-21 0 15,0 0-15,1 21 0,-1-21 16,-21 22-16,0-1 0,0 0 16,0 0-16,0 0 0,-21 0 15,-22 1-15,22-1 0,-21 0 0,-1 0 16,1 21-16,21-20 0,-21-1 16,-1 0-16,22 0 0,0-21 15,0 21-15,0 0 0,-1-21 16,44-21 15,20 0-31</inkml:trace>
  <inkml:trace contextRef="#ctx0" brushRef="#br1" timeOffset="26612.08">2286 3090 0,'0'0'0,"-21"22"16,21-44 15,0 1-31,21 21 0,0-21 0,0 0 16,0 0-16,1 0 0,20 21 15,-21-22-15,0 1 0,0 0 0,-21 0 16,0 0-16,22 0 0,-22-1 16,-22 22 15,1 22-31,0-1 0,21 0 16,-21 21-16,0-21 0,0 22 15,-1-1-15,22 0 0,0 1 16,-21-1-16,21 0 0,0 1 0,0-1 15,0 0-15,0 1 0,0-1 16,0-21-16,0 22 0,0-22 0,0 0 16,0 0-16,0 0 0,0 0 15,-21 1-15,0-22 16,0 0-16,0 0 16,-1-22-16,1 1 0,-21 21 0,21-21 15,0 0-15,-1 0 16,1 0-16,0-22 0,0 43 0,21-21 15,0 0-15,-21 21 0,21 21 47,0 0-47,0 0 0,0 1 16,21-1-16,-21 0 0,21 0 0,0 0 16,0 0-16,1 1 0,-1-1 15,0-21-15,21 21 0,-21-21 16,22 0-16,-22 0 0,21 0 0,1 0 15,-1 0-15,21 0 0,-20 0 16,-1-21-16,22 0 0,-22-1 16,0-20-16,1 21 0,-1-21 0,0-1 15,1 1-15,-22-22 0,21 1 16,-21 21-16,0-22 0,1 22 0,-1-22 16,0 22-16,-21 0 0,0-1 15,21 22-15,-21 0 0,0 0 0,0 0 16,0-1-16,0 44 15,0-1-15,0 0 16,0 0-16,-21 0 0,0 22 16,21-1-16,-21-21 0,-1 43 0,22-22 15,0 0-15,-21 22 16,21-22-16,-21 0 0,21 1 0,0-1 16,0 0-16,0 1 0,0-22 15,0 0-15,0 0 0,0 0 0,0 1 16,21-22-16,0 0 15,1 0-15,-1 0 0,-21-22 16,21 22-16,0-21 0,0 0 16,0-21-16</inkml:trace>
  <inkml:trace contextRef="#ctx0" brushRef="#br1" timeOffset="26808.36">2815 3196 0,'0'0'0,"-21"0"32,42 0-32,0 0 15,22 0-15,-22 0 0,0 0 16,0 0-16,21-21 0,-20 21 16,-1 0-16,0-21 0,0 21 0,0 0 15,0 0-15,1-21 0,-1 21 16</inkml:trace>
  <inkml:trace contextRef="#ctx0" brushRef="#br1" timeOffset="28334.35">5292 3133 0,'21'0'0,"-21"-21"16,21 21-1,64-43 1,-64 22-16,0 0 15,21 0-15,-21 0 0,22-1 0,-22 1 16,0 0-16,21 0 0,-20 0 16,-1 0-16,0-1 0,-21-20 0,0 21 15,0 0-15,0 0 0,-42 21 16,20-22-16,-20 22 0,-21 0 0,20 0 16,-20 0-16,-1 0 0,22 22 15,-22-22-15,1 21 0,21 0 0,-1 0 16,1 0-16,0 0 0,20 22 15,1-22-15,21 0 0,0 0 16,0 22-16,21-22 0,1 0 0,-1 21 16,0-21-16,21 22 0,1-1 15,-22-21-15,21 22 0,0-1 0,-20-21 16,20 21-16,-21-20 0,0 20 16,0-21-16,1 21 0,-22-20 0,0-1 15,0 0-15,0 0 0,-22 0 16,-20 0-16,21 1 0,-21-22 0,-1 0 15,1 21-15,0-21 0,-1 0 16,-20 0-16,20 0 0,-20-21 0,21-1 16,-22 1-16,22 0 0,-1 0 15,-20-21-15,21-1 0,20 22 0,-20-21 16,0-1-16,21 1 0,-1 0 16,1-1-16,0 22 0,21-21 15,0 21-15,0 0 0,21 21 16,0 0-16,1 0 15,-1 21-15,0 0 0,21 0 0,-21 0 16,1 22-16,20-1 0,-21 0 16,0 1-16,22-1 0,-22-21 15,0 21-15,0 1 0,0-22 0,-21 21 16,21-21-16,1 1 0,-1-1 0,0 0 16,0 0-16,0-21 0,0 0 15,1 0-15,20 0 0,-21 0 16,0 0-16,22 0 0,-22-21 15,0 21-15,21-21 0,1 0 0,-22-1 16,63-41-16,-62 42 16,20 0-16,-21-22 0,0 22 0,0 0 15,1 0-15,-1 0 0,-21-1 16,0 44 15,0-1-31,-21 0 16,21 0-16,-22 0 0,22 0 15,0 1-15,0-1 0,0 0 16,0 0-16,0 0 0,0 0 0,22-21 16,-1 22-16,0-22 15,0 0-15,21 0 0,-20 0 16,20-22-16,-21 22 0,21-21 16,1 0-16,-22 0 0,21 0 0,-21 0 15,1-1-15,20 1 0,-21 0 0,-21 0 16,21 21-16,-21-21 0,0 0 15,0-1-15,0 44 32,-21-1-17,21 0-15,0 0 16,-21 0-16,21 22 0,-21-22 0,21 21 16,-21-21-16,21 22 0,-22-1 15,22-21-15,0 21 0,0 1 16,-21 20-16,21-20 0,-21 20 0,21 1 0,-21-1 15,21 1-15,0 20 0,0-20 16,0-1-16,-21 22 0,21-22 0,-21 1 16,21 21-16,-22-22 0,1 1 15,0-1-15,0 1 0,0-1 0,0 1 16,-1-22-16,-20 0 0,0-21 0,21 22 16,-22-22-16,1 0 0,-22-21 15,22 0-15,0 0 0,-22 0 16,-42-42-16,43 21 15,-22-22-15,22 1 0,-1 0 0,22-22 16,-22 22-16,22-22 0,0 1 0,21-1 16,-1 1-16,22-1 0,0 22 15,0-22-15,0 1 0,22-1 0,-1 22 16,21-21-16,0-1 0,1 22 16,-1-22-16,22 22 0,-22-22 0,21 22 15,1 0-15,-1-1 16,22 1-16,-21 0 0,-1-1 0,22 22 15,-1-21-15,-20 21 0</inkml:trace>
  <inkml:trace contextRef="#ctx0" brushRef="#br1" timeOffset="28800.56">6223 3366 0,'0'0'0,"21"-22"0,-21 1 16,0 42 15,0 1-31,0-1 15,0 21-15,0-21 0,0 0 0,0 22 16,-21-22-16,21 0 0,0 0 16,0 0-16,-21 1 0,21-1 0,0 0 15,0 0-15,0 0 16,-21-21 15,21-21-31,0 0 16,0 0-16,0 0 0,0-1 15,0 1-15,0-21 0,0 21 16,0-22-16,21 22 0,0-21 0,0 21 16,0-22-16,22 22 0,-1-21 15,-21 21-15,21 0 0,22 21 0,-22-22 16,1 22-16,-1 0 0,0 0 16,1 22-16,-1-22 0,-21 21 0,0 21 15,0-21-15,1 0 0,-22 22 16,0-22-16,0 21 0,0-21 15,-22 22-15,1-22 0,0 0 0,0 0 16,0 0-16,0 1 0,-1-1 16,1 0-16,0-21 0,21 21 0,-21-21 15,42-21 17,0 0-32,0 0 0,22-1 15,-22 1-15</inkml:trace>
  <inkml:trace contextRef="#ctx0" brushRef="#br1" timeOffset="29076.44">7472 3112 0,'0'0'0,"0"-22"0,0 1 16,-21 0-16,-1 0 0,1 21 16,0 0-16,0 0 15,0 0-15,-22 0 0,22 21 0,0-21 16,0 21-16,0 22 0,-22-22 0,22 21 15,0 0-15,0 1 0,0 20 16,21-20-16,0-1 0,0 0 0,0-21 16,0 22-16,0-1 0,0-21 15,0 0-15,0 1 0,21-1 16,0 0-16,0-21 0,22 0 16,-22 0-16,0 0 0,42 0 15,-20 0-15,-1-21 0,0 0 0,-20-1 16,20 1-16,0 0 0,22-21 15</inkml:trace>
  <inkml:trace contextRef="#ctx0" brushRef="#br1" timeOffset="30541.38">8170 2582 0,'0'0'0,"-21"-21"0,0 21 0,0 0 16,0 21-16,-1 1 0,1 20 0,0 0 15,0 1-15,0-1 0,0 0 16,-1 22-16,1-22 0,0 22 0,0-1 16,0 1-16,0-1 0,-1-21 15,22 22-15,-21-1 0,0-20 0,0-1 16,0 0-16,21 1 0,-21-22 16,21 0-16,-22 0 0,22 0 0,0 1 15,0-44 16,22 1-31,-22 0 0,21-21 16,21 21-16,-21-22 0,0 1 16,1 21-16,20-22 0,-21 1 0,21 0 15,-20 21-15,20-22 0,-21 43 16,0-21-16,0 21 0,1 0 0,-1 0 16,0 21-1,-21 0-15,0 22 0,0-22 0,0 21 16,0-21-16,0 22 0,0-22 0,0 21 15,0-21-15,0 22 0,0-22 16,0 0-16,0 0 0,0 0 0,0 1 16,0-1-16,21-21 0,0 0 15,0 0-15,22 0 0,-22 0 16,0 0-16,21 0 16,-20-21-16,20-1 0,0 1 0,-21 0 15,22 0-15,-22-21 0,21-1 16,-21 22-16,1-21 0,20-1 0,-21 1 15,-21 0-15,0-1 0,0 22 0,0 0 16,0 0-16,0 0 0,-21 21 16,0 0-16,0 21 15,-1-21-15,1 42 16,0-21-16,21 1 0,0-1 16,0 21-16,0-21 0,0 22 0,0-22 15,0 0-15,0 21 0,0-21 16,0 1-16,21-1 0,-21 0 0,21-21 15,1 21-15,-1 0 0,0-21 16,0 21-16,0-21 0,0 0 16,1 0-16,-1 0 15,0 0-15,21 0 0,-21 0 0,1-21 16,20 21-16,-21-21 0,0 0 0,22 0 16,-22 0-16,0-22 0,0 22 15,21-21-15,-20-1 0,-1 22 16,0-21-16,0 21 0,0-22 0,-21 22 15,0 0-15,0 42 32,0 0-32,-21 1 0,0 20 0,0-21 15,0 21-15,21-20 0,-22 20 0,1-21 16,21 0-16,-21 22 0,21-22 16,0 0-16,0 0 0,0 0 0,0 0 15,21-21 1,0 0-16,1 0 15,-1 0-15,0 0 0,0-21 16,0 0-16,0 0 0,1 0 0,-1 0 16,-21-1-16,0-20 0,21 21 0,-21-21 15,0 20-15,0-20 0,0 0 16,0 21-16,0-1 0,-21 1 16,0 0-16,-1 0 0,1 21 15,0 0-15,0 0 0,0 0 0,0 0 16,-1 0-16,1 0 15,42 0 1,22 0-16,-22 0 0,0 0 16,21 0-16,-20 0 0,20 0 15,-21 0-15,21 0 0,-20 0 0,-1 0 16,21 0-16,-21 0 16,0 0-16,1 21 0,-1 0 0,-21 0 0,0 1 15,21-1-15,-21 0 16,0 0-16,0 0 0,0 0 0,0 1 15,0-1-15,0 0 0,0 0 0,0 0 16,-21 0-16,21 1 0,0-1 16,0 0-16,0 0 0,-21-21 0,21 21 15,0 0 1,0-42 15,0 0-31,0 0 0,0-21 16,0 20-16,21 1 15,0-21-15,0 21 0,0-22 16,0 1-16,1 0 0,20 21 0,-21-22 16,21 22-16,-20 0 0,20 0 15,0 0-15,-21-1 0,22 22 0,-22 0 16,21 0-16,-21 0 0,22 22 16,-22-1-16,0 21 0,-21-21 0,0 22 15,0-1-15,0-21 0,0 21 0,0 1 16,-21-22-16,21 21 0,-21-21 15,0 1-15,21-1 0,0 0 0,-22 0 16,22 0 0,-21-21-16,21-21 31,0 0-31,0 0 16,21 0-16,1-1 0,-1-20 0</inkml:trace>
  <inkml:trace contextRef="#ctx0" brushRef="#br1" timeOffset="30744.17">10393 3154 0,'0'0'16,"0"21"-1,-21 0-15,-1 0 16,1 1-16,0 20 0,21-21 0,-21 0 16,0 22-16,21-22 0,0 0 0,-21 0 15,-1 0-15,22 0 0,-21 1 16,21-1-1,0-42 17,21-1-32,1 22 0,-1-21 0</inkml:trace>
  <inkml:trace contextRef="#ctx0" brushRef="#br1" timeOffset="30928.04">10499 2985 0,'0'-22'0,"0"44"15,-22-44-15,22 1 16,-21 21-16,0 0 16,42 0 31,0 0-47,1 0 0,-1 0 0,0 0 15</inkml:trace>
  <inkml:trace contextRef="#ctx0" brushRef="#br1" timeOffset="31525.32">10626 3154 0,'0'0'0,"-22"0"16,22-21-1,22 0-15,-1 21 16,0 0-16,0-22 0,0 22 0,22 0 15,-22 0-15,21 0 0,0 0 16,-20 0-16,20 0 0,-21 0 0,0 22 16,0-22-16,1 21 0,-22 0 15,0 21-15,0-21 0,0 22 0,-22-1 16,1 0-16,-21-20 0,21 20 0,-43 0 16,22 1-16,0-22 0,-22 21 15,22-21-15,-22 0 0,1 1 16,20-1-16,1 0 0,0 0 15,21-21-15,-1 0 0,44 0 32,20-21-32,-21 21 0,21-21 15,-20 21-15,20 0 0,0 0 0,1-21 16,-22 21-16,21 0 0,-21 0 16,22 0-16,-22 0 0,0 0 0,21 21 15,-21 0-15,1 0 0,-1 0 0,21 0 16,-21 1-16,0-1 0,-21 21 15,0 0-15,0-20 0,0 41 0,0-21 16,0 1-16,0 20 0,-21-20 16,0 20-16,0-21 0,-21 1 15,20 20-15,-20-20 0,0-1 0,-1-21 16,1 21-16,0-20 0,-1-1 0,1 0 16,0 0-16,-22-21 0,22 0 15,-22 0-15,1 0 0,21 0 0,-22-21 16,22 21-16,-1-21 0,1 0 0,21-22 15,-21 22-15,20-21 0,22 21 16,0-22-16,0 1 0,0 0 0,0-1 16,22 1-16,20 0 0,0-1 15,1 1-15,20 0 0,-21-1 0,22-20 16,21 20-16,-22 1 0</inkml:trace>
  <inkml:trace contextRef="#ctx0" brushRef="#br1" timeOffset="31892.4">11409 3323 0,'0'0'0,"21"-21"16,-21 0-16,21 21 0,0-21 16,0 0-16,1-1 0,-1 1 15,0 0-15,0 0 0,21 0 16,-20 0-16,20-1 0,-21 1 0,0 0 15,0 0-15,1 0 0,-22 0 16,-22 21 0,1 0-16,0 21 0,-21 0 15,-1 0-15,22 0 0,-21 22 16,0-1-16,-1 0 0,22-21 0,0 22 16,0-1-16,21-21 0,0 22 15,0-22-15,0 0 0,21 0 0,0 0 16,0 0-16,22-21 0,-22 0 15,21 0-15,22 0 0,-22 0 0,21 0 16,-20 0-16,20-21 0,-20 21 16,20-21-16,-21 0 0,1 0 15,-1 0-15,0-1 0,-20 1 0,-1 0 16,-21 0-16</inkml:trace>
  <inkml:trace contextRef="#ctx0" brushRef="#br1" timeOffset="34072.89">1418 4466 0,'0'0'0,"0"-21"0,0 0 0,0 0 15,0 0-15,0-22 0,-21 22 0,0 0 16,0 0-16,-22 0 0,22 21 15,-21 0-15,21 0 0,-22 0 0,1 0 16,0 21-16,-1 0 0,-20 21 16,20-21-16,1 22 0,0-1 15,-22 0-15,22 22 0,0-1 16,-1 1-16,1 21 0,0-22 16,-1 22-16,22-1 0,-21 1 0,21-21 15,-1-1-15,22 1 0,0-1 16,22-21-16,-1 22 0,21-43 15,-21 21-15,22-20 0,20-1 0,-21-21 16,1 0-16,20 0 0,-20 0 16,20 0-16,-21-21 0,22-22 15,21 22-15,-22-21 0,22-1 0,-1 1 16,-20 0-16,21-22 0,-22 1 16,22-1-16,-43 1 0,22-1 0,-43-20 15,21 20-15,-42 1 16,0 20-16,0-20 0,0-1 0,-21 22 15,0 0-15,-22-1 0,1 22 16,0-21-16,-22 21 0,1-1 0,-1 22 16,-84 0-16,85 22 15,-1-1-15,1 0 0,-1 21 16,22 1-16,-1-1 0,1 0 0,0 22 16,21-1-16,-22 22 0,22-22 15,21 22-15,0-21 0,0-1 0,0 1 16,0-22-16,0 21 0,21-20 15,22-22-15,-22 21 16,21-21-16,0-21 0,1 22 0,-1-22 16,22 0-16,-1 0 0,1-22 15,-1 22-15,1-42 0,20 21 0,-20 0 16,20-22-16,-20 1 0,42-43 16,-64 43-16,0 0 0,-20-1 15,-1 1-15,0 0 0,0 21 16,-21-1-16,0 1 0,0 42 15,0 1 1,0-1-16,0 21 0,0-21 16,0 22-16,0-1 0,0-21 15,0 21-15,-21 1 0,21-22 0,0 0 16,0 0-16,0 0 0,-21 1 16,21-1-16,0 0 15,0-42 1,21 0-1,0-1-15,-21 1 0,21 0 16,-21-21-16,0 21 0,21-22 16,1 22-16,-22-21 0,21 21 0,-21-1 15,21 1-15,-21 0 0,21 21 16,0 21 0,-21 0-16,0 1 15,0 20-15,21-21 0,-21 0 16,22 22-16,-22-22 0,21 0 15,-21 21-15,21-21 0,0 1 0,0-1 16,0 0-16,1-21 16,-1 0-16,0 0 0,0 0 15,0 0-15,22 0 0,-22 0 0,21-21 16,0 0-16,-20-1 0,20-20 16,0 21-16,-21-21 0,22-22 0,-1 22 15,-21-22-15,22 1 0,-22-1 16,0 22-16,21-22 0,-21 1 15,1-1-15,-1 22 0,0-21 0,0 20 16,-21 22-16,0-21 0,0 21 16,0-1-16,0 65 31,0-22-31,0 21 0,0 1 0,-21-1 16,0 0-16,21 22 0,-21-1 15,-1 1-15,22-22 0,-21 22 0,21-1 16,0-21-16,-21 22 0,21-22 15,0 1-15,0-1 0,0-21 0,0 21 16,0-20-16,0-1 0,21-21 16,0 21-16,1-21 0,-1 0 0,0 0 15,0 0-15,0 0 16,22-21-16,-22 0 0,0-1 0,0 1 16,21 0-16,-20 0 0,-1-21 15,0-1-15,0 22 0,0-21 0,0-1 16,1 1-16,-22 21 0,0 0 15,21 0-15,-21-1 0,0 44 32,0-1-32,0 21 0,0-21 15,0 0-15,0 22 0,0-22 16,0 0-16,0 21 0,0-20 0,0-1 16,21 0-16,-21 0 15,21 0-15,0-21 0,0 0 0,1 21 16,20-21-16,-21 0 0,21 0 0,1 0 15,-1-21-15,0 0 0,1 0 16,-1 0-16,0 0 0,-20-1 0,20 1 16,-21-21-16,0 0 0,0 20 15,1-20-15,-22 0 0,0 21 0,0-22 16,0 22-16,0 0 0,0 0 16,-22 21-1,1 21-15,21 21 16,-21-21-16,21 22 0,0-1 0,-21 22 15,0-22-15,21 0 0,-21 22 16,21-22-16,0 22 0,-22-22 16,22 21-16,0 1 0,0-22 0,0 22 15,0-1-15,0 1 0,0-1 16,0 1-16,0-1 0,0 1 0,0-22 16,0 22-16,0-22 0,0 21 15,0-20-15,-21-1 0,0 0 0,0 1 16,-21-22-16,20 21 0,1-21 0,-21 1 15,0-22-15,-1 0 0,1 0 16,0 0-16,-1-22 0,1 1 0,0 0 16,-1 0-16,-20 0 15,20 0-15,1-22 0,0 22 0,-1 0 0,1-21 16,0 20-16,21-20 0,21 21 16,0 0-16,0-22 0,0 1 15,0 21-15,0-21 0,42-22 0,-21 22 16,21-1-16,1-20 0</inkml:trace>
  <inkml:trace contextRef="#ctx0" brushRef="#br1" timeOffset="35144.98">6244 5144 0,'-21'0'0,"42"0"0,-42-22 32,42 22-17,0-21-15,0 0 0,1 0 0,20-21 16,-21 20-16,21-20 0,22 0 16,-22-1-16,22 1 0,-1 0 0,22-1 15,-43 1-15,22 0 0,-1-1 0,-20 1 16,-1 0-16,0-1 0,-21 1 15,1-21-15,-1 20 0,-21-20 0,0 20 16,0-20-16,0 21 0,0-1 16,-21 1-16,-1 21 0,1 0 0,0-1 15,0 22-15,-21 0 0,20 0 16,-20 22-16,21 20 0,-21 0 0,-1 22 16,1-1-16,0 22 15,20-22-15,-20 22 0,0 21 0,21 0 16,-22 0-16,22-1 0,0 1 0,-21 21 15,20-21-15,1 21 0,0 0 16,0 0-16,0-21 0,0 21 0,-1 0 16,-20-21-16,21 21 0,0-21 15,0 21-15,21-22 0,-22 86 16,1-106-16,21-1 0,0-20 16,0 63-16,21-64 0,1-20 15,-1-1-15,0-21 0,0 21 16,0-42-16,0 0 0,22 0 0,-22 0 15,21-21-15,1-21 0,20 21 0,-21-22 16,22 1-16,-1-21 0,1 20 16,-1-20-16,1-22 0,-1 22 0,-20-22 15,20-21-15,-42 21 0,22 1 0,-22-1 16,-21-21-16,0 22 0,0-1 16,-21-21-16,-22 21 0,1 1 0,-21-1 15,-1 22-15,1-22 0,-22 43 16,21-1-16,1 1 0,-1 0 15,1 20-15,-1 1 0,22 21 0,0 0 16,-1-21-16,22 21 0,-21 0 31,63 0-31,0 0 16,22 0-16,-1-21 0,0 21 16,1-21-16,20 0 0,1-1 0,20-20 15,-20 21-15,20-21 0,1 20 16,-21-20-16,-1 0 0,1-1 0,-22 22 15,0-21-15,-21 21 0,22 0 16,-43-22-16,0 22 0,0 0 16,-21 42-1,-1-21 1,22 21-16,-21 0 0,21 22 16,0-22-16,-21 0 0,21 21 15,-21-20-15,21-1 0,0 0 0,0 21 16,0-21-16,0 1 0,0-1 15,0 0-15,0 0 16,0-42 15,0 0-31,0 0 0,0-1 0,21 1 16,0-21-16</inkml:trace>
  <inkml:trace contextRef="#ctx0" brushRef="#br1" timeOffset="35324.43">7302 4636 0,'0'0'0,"22"0"32,-44 0-17,22 21-15,-21-21 0,21 21 0,0 0 16,0 0-16,0 0 16,0 1-16,0-1 0,0 0 0,21 0 15,-21 0-15,22 0 0,-1-21 16,-21 22-16,21-22 0</inkml:trace>
  <inkml:trace contextRef="#ctx0" brushRef="#br1" timeOffset="36124.43">7514 4932 0,'0'0'16,"0"21"-16,-21-21 16,21 21-16,-21-21 15,21 21 1,-21-21-16,21-21 31,21 0-31,0 0 16,0 0-16,0 0 0,0-1 15,1 1-15,-1 0 0,0 0 16,0 21-16,0-21 0,0 21 16,1 0-16,-1 0 0,0 0 15,-21 21-15,21 0 0,-21 0 16,0 0-16,0 1 0,0 20 15,21-21-15,-21 0 0,21 22 0,-21-22 16,0 0-16,22 0 0,-1 0 0,0 0 16,0 1-16,0-22 0,0 0 15,1 0-15,20 0 0,0 0 0,-21 0 16,22 0-16,-1 0 0,0-22 16,1 22-16,-22-21 0,21 0 15,1 0-15,-1 0 0,-21 0 0,21-22 16,-20 22-16,-1-21 0,0 21 15,-21-22-15,0 22 0,0-21 0,0 21 16,0-1-16,-21-20 0,0 42 16,-1-21-16,1 0 0,0 21 0,0 0 15,0 0-15,-22 0 0,22 0 0,-21 21 16,21 0-16,0 0 0,-22 0 16,22 1-16,0 20 0,0-21 0,0 21 15,21 1-15,0-22 0,0 21 16,0-21-16,0 1 0,0-1 0,21 0 15,0 0-15,0-21 16,0 0-16,0 0 0,22 0 16,-22 0-16,0 0 0,0 0 0,0-21 15,22 0-15,-22 0 0,0-1 16,0-20-16,0 0 0,1 21 0,-1-22 16,0 1-16,0-22 0,0 22 15,0 0-15,1-1 0,-1 1 0,-21-21 16,21 20-16,0-20 0,0 20 0,-21 1 15,21 0-15,-21-1 0,22 22 16,-22 0-16,0 0 0,0 42 16,0 21-1,0 1-15,-22-1 0,1 0 16,0 1-16,21 20 0,-21-20 0,21 20 16,-21 1-16,21-22 0,-21 21 15,-1 1-15,22-22 0,0 1 0,0-1 16,0 0-16,0 1 0,0-22 15,0 0-15,0 0 0,0 0 0,22-21 16,-1 0 0,0 0-16,0-21 0,21 0 0,-20 0 15</inkml:trace>
  <inkml:trace contextRef="#ctx0" brushRef="#br1" timeOffset="38581.08">9229 4509 0,'-22'0'32,"44"0"-1,-1 0-31,0 0 16,0 0-16,0 0 0,0 0 0,22-22 15,-22 22-15,0-21 0,0 0 0,0 21 16,1-21-16,-22 0 0,21 21 15,-21-21-15,0-1 0,-21 22 16,-1 0 0,-20 0-16,21 0 0,-21 0 0,20 0 15,-20 22-15,0-1 0,21 0 0,-22-21 16,1 21-16,21 0 0,0 22 16,-1-22-16,1 0 0,21 0 0,0 0 15,0 0-15,0 1 16,0-1-16,21 0 0,1-21 0,20 21 15,-21-21-15,0 0 0,22 0 16,-22 0-16,0 0 0,0 0 0,0 0 16,0 0-16,1 0 0,-1 0 0,0 0 15,-21-21 1,-21 21 0,0 0-16,-1 0 15,1 21-15,0 0 0,-21 0 16,21 1-16,-22-1 0,22 21 0,0 0 15,-21 1-15,20-1 0,1-21 16,21 22-16,0-1 0,0 0 0,0-21 16,0 1-16,0-1 0,0 0 0,0 0 15,21-21-15,1 0 0,20 0 16,-21 0-16,21 0 0,-20 0 0,20 0 16,0-21-16,1 0 0,-1 0 15,0-1-15,22-20 0,-22 21 16,0-21-16,22-1 0,-22-20 0,1 20 15,-1-20-15,0 21 0,1-22 16,-1 1-16,-21 20 0,0-20 0,0-1 16,1 22-16,-1-22 0,-21 1 15,0 21-15,0-1 0,0 22 0,0-21 16,-21 42 0,-1 0-16,1 21 0,0 0 0,0 21 15,0 1-15,-22-1 0,22 0 0,0 22 16,-21-22-16,21 22 15,-1-1-15,1-20 0,0 20 0,0 1 16,21-22-16,0 21 0,0-20 16,0-1-16,0 0 0,0 1 0,0-22 15,0 21-15,21-21 0,0 1 0,22-1 16,-22 0-16,21-21 0,0 0 16,1 0-16,-1 0 0,22 0 0,-22 0 15,21-21-15,-20 21 0,20-21 0,-20-1 16,20-20-16,-21 21 0,-20-21 15,20 20-15,-21-20 0,21 0 0,-20-1 16,-1 1-16,-21 0 0,0 21 16,0-1-16,0 1 0,0 0 0,0 0 15,-21 21 1,-1 0-16,1 21 16,21 0-16,0 0 0,-21 1 0,21-1 15,0 21-15,0-21 0,0 0 16,0 22-16,0-22 0,0 0 0,0 0 15,0 0-15,0 1 0,21-1 0,0-21 16,-21 21-16,22-21 0,-1 0 16,0 0-16,0 0 0,0 0 0,0 0 15,1-21-15,-1 21 16,0-21-16,0-1 0,0 1 0,0 0 16,1 0-16,-1-21 0,0 20 15,-21 1-15,0-21 0,21 21 16,0 0-16,-21 42 31,0 0-15,0 0-16,0 0 0,-21 0 0,21 1 15,0-1-15,0 0 0,0 0 16,-21 21-16,21-20 0,-21-1 16,21 0-16,0 0 15,0-42 16,0 0-31,0 0 16,21-1-16,0 1 0,-21-21 16,21 21-16,0-22 0,1 22 15,-22 0-15,21-21 0,0 21 0,0-1 16,-21 1-16,21 0 0,0 21 16,-21 21-1,22-21-15,-22 21 16,0 1-16,0 20 0,0-21 15,0 0-15,0 0 0,0 1 0,0-1 16,0 0-16,0 0 0,0 0 0,0 0 16,0 1-16,21-22 15,0 0 17,0-22-32,0 1 15,0 21-15,-21-21 0,22 0 0,-1-21 16,0 20-16,21 1 0,-21-21 15,1 21-15,-1 0 0,0-1 0,0 1 16,0 0-16,0 21 0,1-21 16,-1 21-16,-21 21 15,0 0 1,0 0-16,0 1 0,0 20 16,0-21-16,0 0 0,0 0 0,0 22 15,0-22-15,0 0 16,0 0-16,0 0 0,21 1 15,-21-1-15,21-21 0,0 0 0,0 0 16,22 0-16,-22 0 0,0 0 16,0 0-16,22 0 0,-22 0 0,0-21 15,0-1-15,21 1 0,-20 0 16,-1 0-16,0-21 0,0 20 0,-21-20 16,0 21-16,21 0 0,-21 0 0,0-1 15,0 1-15,0 0 0,-21 21 16,0 0-16,0 21 15,0 0-15,-1-21 16,22 43-16,0-22 0,0 0 16,-21 0-16,21 22 0,0-22 0,0 0 15,0 0-15,0 0 0,0 0 16,0 1-16,21-1 0,1-21 16,-1 0-16,0 0 15,0 0-15,0 0 0,0 0 0,1 0 16,20-21-16,-21-1 0,0 1 0,0 0 15,22 0-15,-22 0 0,0 0 16,-21-1-16,21-20 0,-21 21 0,21 0 16,-21 0-16,0 42 31,-21 0-31,0 0 16,21 0-16,-21 0 0,0 1 15,21-1-15,0 0 0,-21 0 0,21 0 16,-22-21-16,22 21 0,22-21 31,-1 0-15,0-21-16,0 21 15,0-21-15,-21 0 0,21 0 0,1 0 16,-1-1-16,0 1 0,0 0 16,0-21-16,22 21 0,-22 21 15,0-22-15,0 22 0,0 0 0,-21 22 31,0-1-31,0 0 0,0 0 0,0 21 16,0-20-16,0-1 0,0 0 16,0 0-16,0 0 0,0 0 0,21 1 15,1-22-15,-1 0 16,0 0-16,0 0 0,0 0 16,0 0-16,1 0 0,-1 0 0,0-22 15,0 1-15,0 0 0,0 0 16,1-21-16,-1-1 0,0 1 15,0 0-15,0-1 0,0 1 0,1 0 16,-1-22-16,0 1 0,0 20 16,0-20-16,0-1 0,1 1 0,-1 20 15,-21 1-15,0 0 0,0 21 16,0-1-16,-21 22 16,-1 22-16,1 20 15,-21 0-15,21 1 0,0-1 0,-1 0 16,1 22-16,21-22 0,-21 22 15,21-22-15,-21 21 0,21-20 0,0-1 16,0 22-16,0-22 0,0 0 16,0 1-16,0-22 0,0 21 0,0-21 15,0 0-15,21 1 0,0-22 16,0 0-16,1 0 16,-1 0-16,0 0 0,0 0 0,-21-22 15,21 22-15,22-21 0,-22 0 16,0-21-16,0 21 0,0-22 15,0 22-15,1-21 0</inkml:trace>
  <inkml:trace contextRef="#ctx0" brushRef="#br1" timeOffset="38804.05">12636 4445 0,'0'0'16,"-42"0"-16,21 0 0,0 0 0,42 0 31,21 0-31,-21 0 0,22 0 15,20 0-15,-20 0 0,20 0 0,1 0 16,-1 0-16,1 0 0,-1 0 16,1 0-16,-1 0 0,-21 0 0,1-21 15,-1 21-15,-21 0 0,0 0 16,1 0-16,-44 0 16,1 0-16,-21 0 0,0 0 15,-22 0-15</inkml:trace>
  <inkml:trace contextRef="#ctx0" brushRef="#br1" timeOffset="39856.04">1609 6265 0,'0'0'16,"-22"0"-16,22 22 0,22-44 47,-1 22-47,-21-21 15,21 0-15,0 0 0,0 21 16,-21-21-16,0 0 0,0-1 15,0 1-15,-21 21 16,-21 0 0,21 0-16,-22 0 0,1 0 0,0 21 15,-1 1-15,1-1 0,0 0 16,-1 21-16,1-21 0,0 22 0,20-1 16,1 0-16,21-20 0,0 20 15,0 0-15,0-21 0,21 1 16,1-1-16,-1 0 0,0 0 0,21 0 15,-21-21-15,22 0 0,-1 0 16,0 0-16,-20 0 0,20 0 0,0-21 16,-21 0-16,22 21 0,-22-21 15,0 0-15,0 21 0,-21-22 0,0 1 16,-21 21 0,-21 0-16,21 0 0,-22 0 15,1 0-15,-22 21 0,22-21 0,-21 22 16,20-1-16,-20 0 0,20 21 15,1-21-15,0 1 0,-1 20 0,22-21 16,0 0-16,0 0 16,21 1-16,0-1 0,0 0 0,21-21 15,0 0 1,0 0-16,22 0 0,-1 0 16,-21-21-16,22 0 0,20-1 0,-21 1 15,1 0-15,-1 0 0,0 21 16,1-21-16,-22 21 0,0 0 15,0 0-15,0 0 0,-21 21 16,0 0-16,0 0 0,0 22 16,0-22-16,-21 21 0,0-21 15,0 22-15,0-22 0,0 21 0,-1-21 16,1 22-16,0-22 0,21 21 16,-21-21-16,21 0 0,0 1 15,21-22 1,0 0-1,0 0-15,22-22 0,-22 1 0,21-21 16,1 21-16,-1 0 0</inkml:trace>
  <inkml:trace contextRef="#ctx0" brushRef="#br1" timeOffset="40757.58">2879 6731 0,'0'0'0,"21"0"32,0 0-32,0 0 0,0 0 0,0-21 15,-21 0-15,43 21 0,-22-21 16,0-1-16,0-20 0,22 21 0,-1-21 16,0-1-16,1 22 15,-1-21-15,0-1 0,1 1 0,-1 0 16,0-1-16,-21 1 0,1 0 15,-22 21-15,0-22 0,0 22 0,0 0 16,0 0-16,-22 0 0,1 21 16,0 0-16,-21 0 0,21 21 0,-1 0 15,-20 21-15,21 1 0,0-1 16,0 21-16,-22 1 0,43-1 0,-21 22 16,0-21-16,0 20 0,0 1 15,-1 0-15,22-1 0,-21 22 16,0 0-16,0 0 0,0 21 0,0-21 15,-1 21-15,1 0 0,0 0 16,0 0-16,0 0 0,-22 0 0,22 0 16,0-22-16,0 1 0,0 0 15,0-21-15,21-1 0,0 1 0,0-21 16,0-22-16,0 0 0,0 1 0,0-22 16,0 0-16,21-21 0,0 0 15,21-21-15,-21-22 0,22 1 0,-1 0 16,22-22-16,-22 1 0,21-1 0,1 1 15,-22-22-15,22 0 16,-1 1-16,1-1 0,-1-21 0,-20 22 16,-1-22-16,-21 21 0,0-21 0,-21 22 15,0-1-15,-21 0 0,-21 1 16,-1-1-16,1 21 0,-21-20 0,20 20 16,-20 22-16,-1 0 0,22-1 15,-22 22-15,22 0 0,21 0 0,-21 21 16,20 0-16,1 0 0,21-21 15,21 21 17,1-22-32,20 22 0,-21-21 15,21 21-15,1-21 0,20 0 16,-20 0-16,20 0 0,1-1 16,-1-20-16,-21 21 0,22-21 0,-22 20 15,1 1-15,-22-21 0,21 21 16,-21 0-16,0-1 0,-21 1 15,-21 42 1,0-21 0,0 22-16,21-1 0,0 0 0,-21 0 15,0-21-15,21 21 0,-22 0 16,22 1-16,0-1 0,0 0 16,-21-21-1,21 21-15,0 0 31,0-42 1,21 0-32,-21 0 15,22 0-15,-1-1 0</inkml:trace>
  <inkml:trace contextRef="#ctx0" brushRef="#br1" timeOffset="40928.11">3831 6435 0,'0'0'0,"0"-21"0,-21 42 47,21 0-32,0 0-15,0 0 16,0 0-16,21-21 16,0 22-16,0-22 0,1 0 15,-1 21-15</inkml:trace>
  <inkml:trace contextRef="#ctx0" brushRef="#br1" timeOffset="41760.33">4127 6604 0,'0'0'15,"0"21"-15,0 0 0,0 1 0,0-1 0,0 0 16,0 0-16,0 0 16,0 0-16,0 1 0,-21-1 15,21 0-15,0 0 0,0-42 63,0 0-63,21 21 0,-21-21 15,22-1-15,-1 1 0,0 0 16,-21-21-16,21 21 0,0-1 0,0-20 16,1 21-16,-1 0 0,0 0 0,0 21 15,0 0-15,0-22 16,1 22-16,-1 0 0,0 22 0,-21-1 15,0 0-15,21 0 16,-21 21-16,0-20 0,21-1 0,-21 21 16,21-21-16,-21 0 0,22 1 0,-1-1 15,0 0-15,0-21 0,21 21 16,-20-21-16,20 0 0,0 0 0,1 0 16,-1 0-16,0 0 0,1 0 15,-1 0-15,0-21 0,1 0 0,-1 21 16,0-21-16,-21-1 0,22-20 0,-22 21 15,0 0-15,0-22 16,0 1-16,-21 0 0,0-1 0,0 1 16,0 0-16,0-1 0,0 22 15,0 0-15,-21 0 0,21 0 0,-21 0 16,0 21-16,0 0 0,-22 0 0,22 21 16,-21 0-16,0 0 0,-1 0 15,22 22-15,-21-1 0,21 0 0,-1 22 16,1-22-16,0 0 0,21 1 15,0-22-15,0 21 0,0-21 0,0 22 16,21-22-16,0-21 0,1 21 16,-1-21-16,0 0 0,0 0 0,21 0 15,-20 0-15,20 0 0,-21-21 0,0 21 16,22-21-16,-22-22 16,21 22-16,-21-21 0,0 0 0,22-1 15,-22 1-15,21-22 0,-21 1 0,22 21 16,-1-22-16,0 1 0,-20-1 15,20 1-15,0-1 0,-21 22 0,1-22 16,-1 22-16,-21 0 0,0-1 16,0 22-16,0 0 0,-21 21 15,-1 21-15,-20 0 0,21 0 16,-21 22-16,20-1 0,1 0 0,-21 22 16,21-22-16,21 22 0,-21-1 0,21 1 15,0-1-15,-22 1 16,22-1-16,0 1 0,0-22 0,0 0 15,0 1-15,22-1 0,-1 0 16,0-20-16,0-1 0,-21 0 0,21-21 16,0 0-16,1 0 0,-1 0 0,21 0 15,-21 0-15,22 0 0</inkml:trace>
  <inkml:trace contextRef="#ctx0" brushRef="#br1" timeOffset="44328.32">6096 6329 0,'0'0'0,"0"21"0,21-21 31,0 0-31,0 0 0,1 0 16,-1 0-16,21 0 16,-21-21-16,22 0 0,-22 21 0,21-21 15,0-1-15,22 1 0,-22 21 16,1-21-16,-1 0 0,0 0 0,-21 0 16,1 21-16,-22-22 0,0 1 15,0 0-15,0 0 0,-22 21 16,-20-21-16,21 21 0,-21-21 15,20 21-15,-20 0 0,0 0 16,21 0-16,-22 21 0,22 0 0,0-21 16,0 21-16,0 21 0,-1-20 15,22-1-15,-21 0 0,21 0 0,0 0 16,0 22-16,0-22 0,0 0 0,0 0 16,0 0-16,0 0 0,21-21 15,1 22-15,-1-22 0,0 0 16,0 0-16,0 0 15,0 0-15,-42 0 32,0 0-17,0 0-15,0 0 0,0 21 16,-1-21-16,1 21 0,0 0 0,0 0 16,0 22-16,0-22 0,21 21 0,-22-21 15,22 22-15,0-22 0,0 21 16,0 0-16,0-20 0,0 20 0,0-21 15,22 0-15,-1 0 0,0 1 16,0-22-16,0 21 0,0-21 0,1 0 16,20 0-16,0 0 0,1 0 0,-1 0 15,0-21-15,1-1 16,20 1-16,1 0 0,-22-21 0,21 21 16,1-22-16,-1 1 0,-20 0 0,20-1 15,-20-20-15,-1-1 0,0 22 16,1-22-16,-22 1 0,21-43 15,-21 43-15,0 20 0,1 1 16,-22-22-16,21 22 0,-21 21 0,0-21 16,0 20-16,0 44 31,0-1-31,0 21 0,-21-21 0,-1 22 16,22 20-16,-21-21 0,0 1 15,21 20-15,-21 1 0,0-22 16,21 22-16,0-1 0,-21 1 15,21-22-15,-22 21 0,22-20 0,0-1 16,0-21-16,0 22 0,0-22 0,22 0 16,-22 0-16,21 0 0,0-21 15,0 0-15,21 0 0,-20 0 0,20 0 16,0 0-16,22-21 0,-1 0 16,-20 0-16,-1 0 0,0-1 15,1 1-15,-1-21 0,-21 21 0,21-22 16,-20 1-16,-1 0 0,0-1 15,-21 22-15,0-21 0,0 21 16,0-22-16,0 22 0,0 0 16,-21 21-16,0 0 15,-1 0-15,1 21 0,0 0 0,21 1 16,-21 20-16,21-21 0,-21 0 16,21 22-16,0-1 0,0-21 0,0 0 15,0 22-15,0-22 0,0 0 16,21 0-16,0 0 0,-21 0 0,21 1 15,0-1-15,22-21 0,-22 0 0,21 21 16,-21-21-16,22 0 16,-1 0-16,0 0 0,1 0 0,-1-21 15,0 0-15,1 21 0,-22-22 0,21 1 16,22-42-16,-43 42 16,-21-22-16,21 1 0,-21 21 0,21-22 15,-21 1-15,0 21 0,0 0 16,0 0-16,0-1 0,0 44 31,0-1-31,0 0 0,-21 21 16,21-21-16,0 22 0,0-22 0,0 21 15,0-21-15,0 1 0,-21 20 16,21-21-16,0 0 0,0 0 16,0 1-16,0-1 15,0-42 16,21 21-15,-21-22-16,0 1 0,21 0 0,-21 0 16,21-21-16,-21 20 0,0-20 0,22 21 15,-1-21-15,0-1 0,0 1 16,-21 21-16,21-22 0,0 22 0,1 0 16,-1 21-16,0-21 0,0 21 15,0 0-15,0 0 0,-21 21 16,22 0-16,-22 22 0,21-22 0,-21 21 15,0-21-15,0 22 0,0-1 16,0-21-16,0 0 0,0 22 0,0-22 16,0 0-16,21 0 0,-21 0 15,21-21-15,-21 21 0,21-21 16,0 0 0,1 0-16,-1 0 15,0-21-15,0 0 0,-21 0 16,21 0-16,0 0 0,1-1 0,-1 1 15,0-21-15,0 21 0,0-22 16,22 22-16,-22-21 0,21 21 16,-21-22-16,0 22 0,1 0 0,-1 21 15,0-21-15,0 21 0,0 0 16,-21 21 0,0 0-16,0 0 0,0 1 15,0 20-15,-21-21 0,0 21 0,21-20 16,0 20-16,0 0 0,0 1 15,0-22-15,0 0 0,0 0 16,0 0-16,21 0 0,0 1 16,0-22-16,1 0 0,-1 0 0,0 0 15,21 0-15,-21 0 0,1 0 16,-1 0-16,0 0 0,21 0 0,-21-22 16,1 1-16,20 0 0,-21 0 15,21 0-15,-20 0 0,20-22 16,-21 22-16,21-21 0,-20-1 0,20 1 15,-21 21-15,0-21 0,0 20 16,1-20-16,-22 21 16,-22 21-16,1 0 15,-21 0-15,21 21 0,0 0 16,-1 0-16,1 1 0,0 20 0,0-21 16,0 21-16,21 1 0,0-22 15,0 21-15,0-21 0,0 1 0,0 20 16,0-21-16,21 0 0,0 0 15,0-21-15,-21 22 0,21-22 0,1 0 16,20 21-16,-21-21 0,0 0 16,22 0-16,-22 0 0,21 0 0,-21 0 15,22-21-15,-22 21 0,21-22 16,-21 1-16,0 0 0,22 0 0,-22 0 16,0-22-16,0 22 0,-21-21 0,21 21 15,1-22-15,-22 1 0,0 21 16,0 0-16,0 0 0,0-1 0,21 1 15,-21 42 1,0 1-16,-21 20 16,-1-21-16,22 0 0,0 22 15,-21-22-15,0 0 0,21 21 16,0-21-16,0 1 0,-21-1 0,21 0 16,0 0-16,-21 0 0,21 0 15,0-42 32,0 0-47,0 0 0,21 0 16,0 0-16,0-22 0,0 22 15,1-21-15,20-1 0,-21 1 16,21 21-16,1-21 0,-1-1 0,-21 22 0,43-21 16,-22 21-16,0 21 15,1-22-15,-1 22 0,-21 0 0,22 0 16,-22 22-16,0-1 0,-21 0 0,0 0 15,0 21-15,0 1 0,0-22 16,0 21-16,0 1 0,0-22 0,0 21 16,0-21-16,0 22 0,-21-22 15,21 0-15,0 0 0,-21 0 0,21 0 16,0 1-16,21-22 31,0 0-31,0-22 0,0 1 16,0 0-16,1 0 0,-1-21 15</inkml:trace>
  <inkml:trace contextRef="#ctx0" brushRef="#br1" timeOffset="44620.43">11620 5842 0,'0'0'0,"22"-42"0,-22 21 0,0-1 16,0 44-1,0-1-15,-22 21 0,1 0 16,0-20-16,0 41 0,21-21 0,-21 1 16,0-1-16,21 22 0,0-22 15,-22 21-15,1-20 0,21-1 0,-21 22 16,21-22-16,0 0 16,-21 1-16,0-22 0,21 21 0,-21-21 15,21 22-15,0-22 0,-22 0 0,22 0 16,22-21 15,-1 0-31,0-21 0,21 0 16,-21 0-16,22-1 0</inkml:trace>
  <inkml:trace contextRef="#ctx0" brushRef="#br1" timeOffset="45000.13">12044 6223 0,'21'0'16,"-42"0"-16,42-21 0,-21 0 0,-21 21 31,0 0-31,-1 0 0,1 0 0,0 0 16,0 21-16,-21 0 0,20 0 0,1-21 15,0 21-15,0 1 0,21-1 16,0 0-16,0 0 0,0 0 0,0 0 16,0 1-16,21-1 15,0 0-15,22-21 0,-22 21 0,0-21 16,21 21-16,-21-21 0,1 21 15,20-21-15,-21 22 0,0-22 16,-21 21-16,21 0 0,-21 0 16,0 0-1,-21-21-15,0 21 0,0-21 0,0 0 16,0 22-16,-1-22 0,1 0 0,-21 0 16,21 21-16,0-21 0,-1 0 15,1 0-15,0 0 0,0 0 16,21-21 15,0-1-31,0 1 16,21 0-16,-21 0 15</inkml:trace>
  <inkml:trace contextRef="#ctx0" brushRef="#br1" timeOffset="45251.68">11472 6075 0,'-21'0'0,"42"0"0,-63 0 0,21 0 16,21-21-16,42 21 15,-21-21-15,0 21 16,22 0-16,-1 0 0,0-22 16,1 22-16,-1 0 0,0 0 0,22 0 15,-22 0-15,1 0 0,-1-21 16,0 21-16,1 0 0,-1 0 15,0 0-15,-21 0 0,1 0 0,-44 0 32,1 0-17,0 0-15</inkml:trace>
  <inkml:trace contextRef="#ctx0" brushRef="#br1" timeOffset="46554.42">14626 2455 0,'21'22'0,"-42"-44"0,63 44 15,-20-22-15,-1 0 0,0 0 16,0 0-16,0-22 0,22 22 0,-22-21 16,21 0-16,0 0 0,-20 0 15,20 0-15,-21-1 0,0 1 0,0 0 16,-21 0-16,0 0 0,0 0 15,0-1-15,0 1 0,-21 21 16,0 0-16,0 0 16,0 0-16,0 21 0,21 1 0,-22-1 15,22 21-15,-21 0 16,21 1-16,0 20 0,0 1 0,-21-1 16,21 1-16,0-1 0,-21 1 15,21-22-15,0 22 0,0-22 0,0 0 16,0-21-16,0 22 0,-21-22 0,21 0 15,0 0-15,-21 0 0,21 1 16,-22-22-16,1 0 16,0 0-16,0-22 15,21 1-15,0 0 0,-21 0 0,21 0 16,-21-22-16,21 22 0,-22-21 16,22 0-16,0 20 0,0-20 15,-21 0-15,21 21 0,-21-1 0,21 1 16,0 0-16,-21 42 15,21 0-15,0 22 16,0-22-16,0 0 0,0 21 16,0-20-16,0 20 0,21-21 0,-21 0 15,21 22-15,0-22 0,22 0 16,-22-21-16,0 21 0,21-21 0,1 0 16,-1 0-16,0 0 0,1 0 0,20 0 15,-20 0-15,20 0 0,1-21 16,-1 0-16,1 0 0,-22-1 0,21 1 15,-20-21-15,-1 0 0,-21-1 16,22 1-16,-22 0 0,0-22 16,0 22-16,0-22 0,0 22 15,-21 0-15,0-1 0,0 1 0,22 21 16,-22 0-16,0-1 0,-22 65 31,22-22-31,-21 21 0,0 22 16,0-22-16,0 22 0,0-22 0,-1 21 15,1-20-15,0-1 0,0 22 0,0-43 16,21 21-16,0 0 0,0-20 16,0 20-16,0-21 0,0 0 15,0 0-15,21-21 16,0 0-16,0 0 16,0 0-16,1-21 0,-22 0 15</inkml:trace>
  <inkml:trace contextRef="#ctx0" brushRef="#br1" timeOffset="46720.98">15388 2815 0,'21'-21'16,"0"21"-16,1 0 16,20-21-16,-21 0 0,21 21 0,1-21 15,-1 21-15,0-22 16,1 22-16,-1-21 0,22 0 0,-22 0 15,21 0-15,-20 0 0,20-1 0,-20 1 16</inkml:trace>
  <inkml:trace contextRef="#ctx0" brushRef="#br1" timeOffset="48138.13">17357 2646 0,'-22'0'0,"44"0"0,-65 0 0,86-21 47,-22 21-47,0-21 0,21-22 0,1 22 16,-1 0-16,0-21 0,22 20 15,-22-20-15,0 21 0,1-21 0,-1 20 16,0 1-16,-20 0 0,-22 0 16,0 0-16,0 0 0,0-1 0,-43 22 15,22 0-15,-42 0 16,20 0-16,-20 0 0,-22 0 0,22 22 16,-1-1-16,1-21 0,20 21 15,-20 0-15,20 21 0,1-20 16,21-1-16,0 21 0,21 0 0,0 1 15,0-1-15,0 0 0,0 1 16,21-1-16,21 0 0,-21 1 0,22-22 16,-22 21-16,21 1 0,1-22 15,-22 21-15,21-21 0,-21 22 0,0-22 16,1 0-16,-22 0 0,0 0 16,0 0-16,-22 1 0,-20-1 0,21 0 15,-21-21-15,-22 0 0,22 0 16,-1 0-16,-20 0 0,21 0 0,-1-21 15,1 21-15,0-21 0,20-1 16,-20 1-16,21-21 0,0 21 16,0 0-16,-1-22 0,22 1 0,-21 21 15,21-22-15,0 1 0,0 0 16,0-1-16,0 1 0,0 0 0,0 21 16,0-1-16,21 22 15,-21 22-15,22 20 16,-22-21-16,0 21 0,21 1 15,0-1-15,-21 0 0,21 1 0,-21-22 16,0 21-16,21 1 0,-21-1 16,21 0-16,1-21 0,-22 22 0,21-22 15,0 0-15,0 0 0,0 0 0,0-21 16,1 0-16,20 0 16,-21 0-16,21 0 0,1 0 0,-1-21 15,0 0-15,1 0 0,-1 0 16,22 0-16,-22-1 0,0-20 0,1 21 15,-1 0-15,-21-22 0,0 22 16,0-21-16,1 21 0,-1 0 0,-21-1 16,0 1-16,0 0 0,0 42 31,0 0-31,0 1 16,0-1-16,0 0 0,-21 0 15,21 0-15,0 0 0,0 22 16,0-22-16,0 0 15,21 0-15,-21 0 0,21-21 0,0 0 16,0 0-16,0 0 0,1 0 16,-1 0-16,0 0 0,0 0 0,21-21 15,-20 0-15,-1 0 0,21 21 0,-21-21 16,0 0-16,1-22 0,-1 22 16,0 0-16,0 0 0,-21 0 0,0-1 15,0 1-15,0 0 0,0 0 16,0 42-1,-21 0 1,0 22-16,21-22 16,-21 21-16,21 0 0,-22 1 15,22-1-15,-21 0 0,21 22 0,0-1 16,-21-20-16,21 20 0,0 1 16,-21-1-16,21 1 0,0-1 0,0 1 15,0 20-15,0-20 0,0-1 0,0 22 16,0-21-16,0 20 0,0-20 15,-21 20-15,21-20 0,-21-22 0,-1 22 16,1-22-16,0 0 0,0 1 0,-21-1 16,20-21-16,-20 0 0,0 1 15,-1-22-15,1 0 0,0 0 0,-1 0 16,-20 0-16,21-22 0,-1-20 16,-41-21-16,41 41 15,1-20-15,0-21 0,20 20 0,1 1 16,21-22-16,0 1 0,0-1 15,0 22-15,21-21 0,1-1 0,20 22 16,0-1-16,1 1 0,20-21 16,1 20-16,-1 1 0,22-22 0,-1 1 15,1 21-15,0-22 0,21 1 0</inkml:trace>
  <inkml:trace contextRef="#ctx0" brushRef="#br1" timeOffset="48591.94">18817 2815 0,'-63'0'16,"41"0"-1,1 0-15,21 21 0,-21 1 16,0-1-16,0 0 0,0 0 16,21 0-16,-22 22 0,1-22 0,0 0 15,0 0-15,0 0 0,21 0 0,-21-21 16,-1 22-16,22-1 0,-21-21 15,21 21-15,0-42 32,0 0-17,0-1-15,0 1 0,0 0 16,0 0-16,0-21 0,21 20 0,1-20 16,20 21-16,-21-21 0,21-1 15,1 22-15,-1-21 0,0 21 0,1-1 16,20 1-16,-20 21 0,-1 0 15,0 0-15,1 0 0,-1 0 0,0 21 16,1 1-16,-22-1 0,0 0 16,0 21-16,-21-21 0,0 1 0,0 20 15,0-21-15,-21 0 0,0 0 16,0 1-16,-1-1 0,1 0 16,0 0-16,0-21 0,0 21 0,0 0 15,42-42 16,0 0-31,21 21 16</inkml:trace>
  <inkml:trace contextRef="#ctx0" brushRef="#br1" timeOffset="48840.42">19621 2688 0,'0'0'0,"22"-21"0,-22 0 0,0 0 0,0 0 15,-22 21 1,1 0-16,0 0 15,0 0-15,-21 21 0,20 0 0,-20 0 16,21 21-16,-21-20 0,-1 20 16,22 0-16,0-21 0,-21 22 0,20-1 15,1-21-15,21 22 0,0-22 16,0 21-16,0-21 0,0 0 0,0 1 16,0-1-16,21 0 0,1 0 15,20-21-15,0 0 0,1 0 0,-1 0 16,0 0-16,22 0 0,-22-21 15,22 0-15,-22 21 0,21-43 0</inkml:trace>
  <inkml:trace contextRef="#ctx0" brushRef="#br1" timeOffset="50484.31">20235 2455 0,'0'0'0,"0"-42"0,0 0 0,0-1 15,0 22-15,0 0 0,0 0 0,0 42 31,0 0-31,-21 22 16,0-1-16,0 0 0,21 22 16,-21-1-16,21 1 0,0-22 0,-22 22 15,1-22-15,0 21 0,0-20 0,0-1 16,21-21-16,-21 22 16,-1-22-16,1 21 0,0-21 15,21 0-15,-21-21 0,21-21 47,0 0-47,21 0 0,0 0 0,0-22 16,1 22-16,20-21 0,-21 0 15,0-1-15,22 22 0,-1-21 16,-21 21-16,0-1 0,22 1 0,-22 0 0,0 21 16,0 0-16,0 0 0,-21 21 15,0 0-15,0 1 0,0 20 16,0-21-16,0 21 0,0-20 15,0 20-15,-21-21 0,0 21 0,21-20 16,-21-1-16,21 0 0,0 21 16,0-21-16,0 1 0,0-1 15,21-21-15,0 0 16,0 0-16,0 0 0,22 0 16,-22 0-16,21-21 0,-21 21 0,22-22 15,-1 1-15,0 0 16,-20 0-16,20 0 0,0-22 0,-21 22 0,1-21 15,-1 21-15,0-22 0,-21 22 16,0 0-16,0 0 0,0 0 16,-21 21-16,0 0 15,-1 0-15,1 0 0,0 21 16,0 0-16,0 0 0,21 0 0,0 1 16,-21-1-16,21 0 0,0 21 15,0-21-15,0 1 0,0-1 0,0 0 16,21 0-16,-21 0 15,21 0-15,0-21 16,-21 22-16,21-22 0,-21 21 16,21 0-1,1-21 17,-1 0-32,0 0 0,0 0 15,0 0-15,0-21 16,1 21-16,-1-21 0,0-1 0,21 22 15,-21-21-15,22 0 0,-22 0 16,21-21-16,-21 20 0,22 1 16,-22 0-16,0-21 0,0 21 0,-21-1 15,0 1-15,0 0 16,0 42 0,-21 0-16,0 1 0,0-1 15,0 0-15,-1 21 0,1-21 16,0 1-16,0-1 0,21 0 15,0 0-15,0 0 0,0 0 0,0 1 16,0-1-16,21-21 16,0 0-1,0 0-15,1 0 16,-1 0-16,0-21 0,-21-1 16,21 1-16,0 0 0,-21 0 15,0 0-15,0 0 0,0-1 16,0 1-16,0 0 0,0 0 0,-21 0 15,21 0-15,0-1 16,0 1-16,0 0 16,0 0-1,21 21-15,0 0 0,1 0 16,-1 0-16,0 0 0,21 0 16,-21 0-16,1 0 0,-1 0 0,0 0 15,0 0-15,0 21 0,0 0 0,1 0 16,-1 1-16,-21-1 0,21 21 15,-21-21-15,0 0 0,0 1 0,0-1 16,0 0 0,0 0-16,-21-21 0,21 21 0,-21-21 0,21 21 15,-22-21 1,1 0 0,21-21-1,0 0 1,0 0-16,21 0 0,1 0 15,-1-22-15,0 22 0,0 0 16,21-21-16,1 20 0,-22-20 16,21 21-16,1 0 0,-1 0 0,0-1 15,-21 22-15,22 0 0,-1 0 0,-21 0 16,0 22-16,1-1 0,-1 0 16,-21 0-16,0 21 0,0-20 0,0-1 15,0 21-15,0-21 0,-21 0 16,-1 1-16,1-1 0,21 0 15,0 0-15,-21 0 0,0 0 16,21 1 0,21-44 15,0 22-31,0-21 16,1 0-16,-22 0 0,21 0 0,0 0 15,21-1-15,-21 1 0,1-21 16,-1 21-16,21-22 0,-42 65 47,0-1-47,0 0 0,-21 0 15,21 0-15,0 0 0,-21 1 16,21-1-16,-21 0 0,-1 0 16,22 0-16,0 0 15,0 1 1,0-44 15,0 1-31,0 0 16,0 0-16</inkml:trace>
  <inkml:trace contextRef="#ctx0" brushRef="#br1" timeOffset="50659.66">22352 2667 0,'0'0'0,"-21"-21"0,0 21 15,21-21 1,21 21 31,0 0-47,0 21 16,0-21-16</inkml:trace>
  <inkml:trace contextRef="#ctx0" brushRef="#br1" timeOffset="51232.4">22564 2836 0,'21'0'31,"0"-21"-31,0 21 16,21 0-16,-20-21 0,-1 21 15,21 0-15,-21 0 0,22 0 0,-22 0 16,0 0-16,0 0 0,0 21 15,0 0-15,-21 1 0,0-1 16,0 0-16,0 0 0,-21 0 16,0 0-16,0 1 0,-21 20 0,-1-21 15,1 0-15,-22 0 0,22 22 0,-21-22 16,20 0-16,1 0 0,0 0 16,-1 1-16,1-22 0,21 21 0,42-21 46,0 0-46,0 0 0,0 0 16,22 0-16,-22 0 0,21 0 0,-21 0 16,22 0-16,-22 0 0,0 21 15,21 0-15,-20 0 0,-1 0 16,21 1-16,-21-1 0,0 0 0,1 21 16,-1-21-16,0 22 0,0-22 15,0 21-15,-21 1 0,0-1 0,0 0 16,0-21-16,0 22 0,-21-1 15,-21 0-15,21 1 0,-22-1 0,1 0 16,-22-20-16,22 20 0,-21-21 16,-1 0-16,1 0 0,-43 1 15,42-22-15,22 0 0,-22 0 0,22 0 16,0 0-16,-1-22 0,22 1 16,-21 0-16,21-21 0,21 21 0,0-22 15,0 22-15,0-21 0,0-1 16,21 22-16,0-21 0,21-22 15,-20 22-15,41 0 0,-21-22 0,22 1 16,21 20-16,-1-20 0,1-1 16</inkml:trace>
  <inkml:trace contextRef="#ctx0" brushRef="#br1" timeOffset="51568.38">23304 2942 0,'0'0'0,"-21"0"0,21-21 0,-21 21 15,21-21 1,0 0 0,0 0-16,21-1 15,0 22-15,1-21 0,-1 0 0,0 21 16,0-21-16,0 0 0,-21 42 31,-21-21-15,0 21-16,0 21 0,0-20 0,-22-1 15,22 0-15,0 21 0,0-21 0,0 1 16,21-1-16,-22 0 0,22 0 16,0 0-16,0 0 0,22-21 15,-1 22-15,0-22 0,21 0 16,-21 0-16,22 0 0,-22 0 0,21 0 16,1 0-16,-1 0 0,0-22 15,1 22-15,-1-21 0,0 0 0,1 0 16,-22 21-16,0-21 0</inkml:trace>
  <inkml:trace contextRef="#ctx0" brushRef="#br1" timeOffset="52988.77">13864 4784 0,'0'0'0,"21"0"0,22 0 16,-1-21-16,0-1 0,1 22 15,20-21-15,-21 0 0,22 0 0,-1-21 16,-20 20-16,20 1 0,1 0 0,-22-21 16,0 21-16,-20-1 15,20-20-15,-21 0 0,-21 21 0,0-22 0,0 1 16,0 0-16,0-1 16,-21 1-16,0 21 0,-22 0 0,1-1 0,-21 22 15,20 0-15,-20 0 16,-1 22-16,1-1 0,-1 0 0,22 21 15,-22 1-15,22-1 0,0 0 0,-1 22 16,22-22-16,-21 0 0,21 1 16,21-1-16,0 0 0,0 1 0,0-1 15,0-21-15,0 0 0,0 1 16,21-1-16,21 0 0,-21-21 0,22 0 16,-22 0-16,21 0 0,1-21 15,20 0-15,-21 21 0,1-22 0,-1 1 16,0-21-16,1 21 0,-1 0 15,0-1-15,-20-20 0,-1 0 16,0 21-16,0-22 0,0 1 0,0 0 16,-21-1-16,22 1 0,-22 0 15,0 20-15,0 1 0,0 0 0,0 42 32,0 0-32,0 1 0,0-1 0,-22 21 15,22 0-15,-21 1 0,21-1 0,0 0 16,0 1-16,0-1 0,0-21 15,0 22-15,0-1 0,0-21 0,0 0 16,0 22-16,21-22 0,1 0 16,-1-21-16,21 0 15,-21 0-15,0 0 0,1-21 0,-1 0 16,21 21-16,-21-22 0,22 1 0,-22-21 16,21 0-16,0-1 15,-20 22-15,-1-21 0,0-1 16,0 1-16,21-64 0,-20 64 15,-22-22-15,21 22 0,-21-21 16,21 20-16,-21 22 0,0 0 0,0 0 16,0 42-1,-21 0-15,0 21 0,-1 22 16,1-22-16,0 1 0,0 20 16,0-21-16,0 1 0,21 20 15,-22-20-15,22-1 0,0 0 0,-21-21 0,21 22 16,0-22-16,0 21 15,0-21-15,21 1 0,1-22 0,-1 21 16,0-21-16,0 0 0,21 0 16,-20 0-16,20-21 0,-21 21 0,21-22 15,1 1-15,-1 0 0,0-21 0,1 21 16,-1-22-16,0 22 0,-20-21 16,20-1-16,0-20 0,-21 21 0,1-22 15,-1 22-15,0-22 0,0 1 16,-21-1-16,0 22 0,21 0 15,-21 20-15,0 1 0,0 0 0,0 42 16,0 0-16,-21 22 16,0-1-16,0 0 0,0 22 15,-1-1-15,1-20 0,0 20 16,0 1-16,0-22 0,21 0 0,-21 1 16,21-1-16,0 0 0,0-20 15,0 20-15,0-21 0,0 0 0,0 0 16,21 1-16,0-22 0,0 0 15,0 0-15,0 0 0,1 0 0,-1-22 16,0 22-16,0-21 0,0 0 0,22-21 16</inkml:trace>
  <inkml:trace contextRef="#ctx0" brushRef="#br1" timeOffset="53431.88">17335 3874 0,'0'0'0,"22"-22"0,-22 1 0,0 0 15,0 42 17,-22 0-32,1 22 0,21-1 15,-21 0-15,0 1 0,0 20 16,0 1-16,-1-1 0,1-20 15,0 20-15,0-21 0,0 1 0,0-1 16,-1 0-16,22-20 0,-21 20 0,21-21 16,0 0-16,0 0 0,0 1 15,0-1-15,21-21 32,1-21-32,-1-1 0,0 1 15,21 0-15,-21 0 0,22-21 0</inkml:trace>
  <inkml:trace contextRef="#ctx0" brushRef="#br1" timeOffset="54096.09">17611 4043 0,'0'0'0,"21"-42"16,0-1-16,0 1 0,0 21 15,-21 0-15,0 42 16,0 21-16,-21 0 16,0 1-16,0 20 0,0-20 15,-1 20-15,1 1 0,0-1 0,0-21 16,21 22-16,-21-22 0,0 1 15,-1-1-15,22-21 0,0 21 16,0-20-16,0-1 0,0 0 0,0 0 16,0 0-16,22-21 31,-1-21-31,0 0 0,21 0 16,-21 21-16,1-43 0,20 22 0,-21 0 15,0-21-15,22 21 0,-22-22 0,0 22 16,21-21-16,-21 21 0,22-22 15,-43 22-15,21 21 16,-21 21-16,0 0 16,0 1-16,0-1 0,0 0 0,0 21 15,0-21-15,0 1 0,0 20 16,0-21-16,0 0 0,0 0 0,0 1 16,0-1-16,0 0 0,21 0 15,0-21-15,0 0 16,1 0-16,-1 0 0,0 0 15,21 0-15,-21 0 0,22 0 0,-1-21 16,0 0-16,1 21 0,-1-21 16,0-22-16,1 22 0,-22 0 15,21-21-15,-21 20 0,1-20 0,-1 0 16,0 21-16,-21-22 0,0 22 16,0 0-16,0 0 0,0 0 0,-21 21 15,0 0-15,-1 21 0,1-21 16,0 21-16,-21 21 0,21-21 15,-1 22-15,1-22 0,0 21 16,0-21-16,21 22 0,0-22 16,0 0-16,0 21 0,0-20 0,0-1 0,21 0 15,0-21-15,0 21 0,1-21 16,20 0-16,-21 0 0,21 0 16,-20 0-16,20 0 0,0 0 0,1-21 15,-1 21-15,0-21 0,1 0 16,-22-1-16,21 1 0,-21 0 0,0 0 15,22 0-15,-43-22 0,21 22 16,-21-21-16</inkml:trace>
  <inkml:trace contextRef="#ctx0" brushRef="#br1" timeOffset="54341.39">17166 4255 0,'0'0'0,"-21"21"0,0-21 0,0 0 0,42 0 31,0 0-31,21 0 0,1-21 16,-1-1-16,0 22 0,1-21 15,20 21-15,-21 0 0,22-21 0,-1 21 16,-20 0-16,-1 0 0,0-21 15,1 21-15,-22 0 0,21-21 0</inkml:trace>
  <inkml:trace contextRef="#ctx0" brushRef="#br1" timeOffset="55264.37">19727 4403 0,'0'-43'31,"-21"43"-16,21 22-15,0-1 16,-21 0-16,21 0 0,0 0 16,0 0-16,0 1 0,-21-1 0,21 0 15,0 0-15,0 0 0,0 0 16,-21 1-16,21-1 0,0-42 47,0-1-32,0 1-15,0 0 16,21 0-16,-21 0 0,21 0 0,-21-22 16,21 22-16,0-21 0,0 21 15,-21-22-15,22 1 0,20 0 16,0 20-16,-21 1 0,1 21 0,-1 0 16,0 0-16,0 0 0,0 21 15,0 1-15,1-1 0,-1 0 0,0 21 16,0-21-16,-21 1 0,0 20 15,0-21-15,21 0 0,-21 0 0,0 1 16,0-1-16,0 0 0,0 0 16,0 0-16,-21-21 47,21-21-32,0 0-15,0 0 0,0 0 16,0-1-16,0 1 0,21 0 0,0-21 15,1 21-15,20-22 0,-21 22 16,21 0-16,1 0 0,-1 0 16,0-1-16,1 22 0,-1 0 0,0 0 0,1 22 15,-22-1-15,21 0 0,-21 0 16,1 21-16,-22-20 0,0 20 0,0 0 16,0-21-16,0 22 15,0-22-15,-22 0 0,1 0 0,0 22 0,0-22 16,0-21-16,0 21 0,21 0 15,-22-21-15,22 21 16,22-21 0,-1-21-16,0 0 15,0 21-15,0-21 0,0 0 16</inkml:trace>
  <inkml:trace contextRef="#ctx0" brushRef="#br1" timeOffset="55620.94">20764 4509 0,'22'0'31,"-1"0"-15,0 0-16,0 0 0,0 0 0,0-22 15,22 22-15,-22-21 0,0 21 16,21-21-16,-20 0 0,20 21 0,-21-21 16,0 0-16,0-1 0,1 1 15,-1 0-15,0 0 0,-21 0 0,0 0 16,0-1-16,0 1 0,0 0 15,-21 0-15,0 21 0,-1 0 0,1 0 16,-21 0-16,21 21 0,-22 0 16,22 22-16,-21-22 0,0 21 15,-1 0-15,22-20 0,0 20 0,0 0 0,0-21 16,21 22-16,0-22 16,0 0-16,0 0 0,0 0 0,0 1 15,21-1-15,21 0 0,-21-21 0,0 0 16,22 0-16,-1 0 0,0 0 15,1 0-15,-22 0 0,42 0 0,-20 0 16,20-21-16,-20 0 0,20-1 16,-21 1-16,22 0 0,-22-21 15</inkml:trace>
  <inkml:trace contextRef="#ctx0" brushRef="#br1" timeOffset="55852.29">21780 4001 0,'0'0'0,"0"-43"0,0 1 0,0 21 16,0-22-16,0 22 0,-21 21 15,0 21 1,0 1-16,0 20 0,0 0 0,-1 1 16,1 20-16,0 1 0,0-1 15,0-21-15,0 22 0,21-22 0,-22 22 16,-20 20-16,42-62 0,0 20 16,-21-21-16,21 0 0,-21 0 15,21 1-15,0-1 0,21-21 31,0 0-31,0 0 0,0 0 0,22-21 0,-22-1 16,21 22-16,-21-42 0</inkml:trace>
  <inkml:trace contextRef="#ctx0" brushRef="#br1" timeOffset="56632.37">22140 3895 0,'-21'42'15,"0"-21"-15,0 22 0,0 20 0,-1-21 16,-20 22-16,21-1 0,0-20 16,-22 20-16,22-20 0,0-1 0,-21 0 15,21 1-15,21-22 16,-22 21-16,22-21 0,-21 0 0,21 1 16,0-1-16,-21-21 0,21 21 15,21-21 1,0-21-16,1 21 15,-1-21-15,0-1 0,0 1 16,21 0-16,-20 0 0,-1 0 0,0 0 16,0-1-16,0 1 0,0 0 15,1 0-15,-22 42 16,0 0 0,0 0-16,0 1 0,0-1 15,0 0-15,0 0 0,0 0 16,0 0-16,0 1 0,0-1 15,0 0-15,21 0 16,0-21-16,0 0 0,0 0 0,0 0 16,1 0-16,-1 0 0,0 0 15,21 0-15,-21 0 0,1 0 0,-1-21 16,0 21-16,21-21 0,-21 0 16,1-1-16,-1 1 0,0 0 0,0 0 15,0 0-15,-21 0 0,21-1 16,-21 1-16,-21 42 31,0-21-31,21 22 0,-21-1 16,21 0-16,-21 0 15,21 0-15,-21 0 0,21 1 0,0-1 16,0 0-16,0 0 16,21-21-16,0 21 0,0-21 15,0 0-15,0 0 0,22 0 0,-1 0 16,0 0-16,1 0 0,-1-21 15,0 0-15,-20 21 0,20-21 0,21-22 16,-41 22-16,-1-21 16,0 21-16,-21-22 0,0 1 15,0 21-15,0-21 0,-21-1 0,0 22 16,-22 0-16,22 0 0,-21 21 16,-1 0-16,1 0 0,0 0 0,-1 0 15,1 21-15,0 0 0,-1 0 16,22 0-16,-21 1 0,21-1 0,21 0 15,0 0-15,0 0 0,0 0 16,0 1-16,0-1 0,21 0 0,0-21 16,21 21-16,-20-21 0,20 0 15,0 0-15,1 0 0</inkml:trace>
  <inkml:trace contextRef="#ctx0" brushRef="#br1" timeOffset="57376.39">23410 4403 0,'0'0'0,"21"-43"0,-42-84 32,21 106-32,-21 0 0,0 21 0,0 0 15,0 0-15,-1 0 0,1 0 16,0 21-16,0 0 0,-21 1 0,20-1 16,1 21-16,0-21 0,21 22 15,0-22-15,-21 21 0,21-21 0,0 22 16,0-22-16,0 0 0,0 0 15,0 0-15,0 0 0,21 1 0,0-22 16,0 0-16,1 21 0,-1-21 16,0 0-16,0 0 0,0 0 15,0 0-15,1-21 0,-1-1 16,0 1-16,0 0 0,0 0 16,0-21-16,1 20 0,-1-20 0,-21-21 15,21 20-15,0-20 0,0-1 0,0 1 16,1-1-16,-22 22 0,21-22 15,0 22-15,0 0 0,-21-1 0,0 22 16,0 0-16,0 63 31,-21-20-31,0 20 0,0 21 16,-1-20-16,22 20 0,-21 1 16,0-22-16,21 22 0,-21-22 15,21 0-15,0 22 0,0-43 0,0 21 16,0 1-16,0-22 0,0 0 0,0 0 15,0 0-15,0 0 0,21 1 16,0-22-16,0 0 0,1 0 0,20 0 16,-21 0-16,21 0 0,-20 0 15,20 0-15,0 0 0,1-22 0,-22 1 16,21 0-16,0 0 0,1 0 0,-22-22 16,0 22-16,0-21 0,0 21 15,1-22-15,-22 22 0,0 0 16,0 0-16,0 0 0,-22 21 15,1 0-15,0 0 0,0 0 16,0 21-16,0 0 0,-1 0 16,22 0-16,-21 1 0,21 20 0,0-21 15,0 0-15,0 0 0,0 1 0,0-1 16,0 0-16,0 0 0,0 0 16,0 0-16,0 1 15,-21-1 1,0-21-16,0 0 15,0 0-15,-1 0 16,1-21 0,0 21-16,0-22 0,0 1 0,0 0 15,-1 21-15</inkml:trace>
  <inkml:trace contextRef="#ctx0" brushRef="#br1" timeOffset="57627.28">21886 4191 0,'64'-21'32,"-22"0"-32,-21 0 0,22 21 15,-1-22-15,0 22 0,1-21 16,-1 21-16,21 0 0,-20-21 0,-1 21 15,22 0-15,-43-21 0,21 21 16,-21 0-16,0 0 16,-21-21-16,-21 21 15</inkml:trace>
  <inkml:trace contextRef="#ctx0" brushRef="#br1" timeOffset="58295.96">14097 5757 0,'0'0'0,"-42"-21"32,20 21-32,22 21 15,-21 1-15,21-1 16,-21 21-16,0-21 0,21 22 0,0-22 15,0 21-15,0-21 0,-21 0 16,21 1-16,0-1 0,0 0 0,0 0 16,0 0-16,21-42 47,-21 0-47,0 0 15</inkml:trace>
  <inkml:trace contextRef="#ctx0" brushRef="#br1" timeOffset="58472.41">14055 5609 0,'0'-21'0,"0"42"0,0-63 0,0 21 15,0 0-15,0 42 47,0 0-31,0 0-16,21-21 15,0 21-15,0-21 0,0 0 16,22 21-16</inkml:trace>
  <inkml:trace contextRef="#ctx0" brushRef="#br1" timeOffset="58892.59">14478 5673 0,'0'0'0,"21"21"0,-21 0 0,0 0 15,0 0-15,0 1 16,0 20-16,0-21 0,-21 0 0,21 0 15,0 1-15,0-1 0,0 0 16,0 0-16,0 0 0,0 0 0,0 1 16,0-1-16,0 0 0,0 0 15,-21-21 1,21-21 15,0 0-15,0 0-16,0-1 0,0 1 0,21-21 15,0 21-15,0-22 0,0 1 16,1 0-16,20 21 0,-21-22 0,21 22 16,1 0-16,-22 0 0,21 0 15,1 21-15,-1 0 0,-21 0 0,21 21 16,-20 0-16,20 21 0,-42-21 0,21 22 16,-21-1-16,0-21 0,0 22 15,0-22-15,0 21 0,-21-21 0,21 22 16,-21-22-16,0 0 0,21 0 15,0 0-15,-22-21 0,22 21 0,22-21 47,-1 0-47,0 0 0,0-21 0,0 0 16,22 21-16</inkml:trace>
  <inkml:trace contextRef="#ctx0" brushRef="#br1" timeOffset="59781.37">15642 5736 0,'0'0'0,"0"-106"32,0 85-32,-21 21 15,0 0-15,0 0 0,-1 0 16,1 21-16,0 1 0,0-1 0,0 0 16,-22 21-16,22-21 0,0 22 15,0-1-15,0 0 0,0-20 0,21 20 16,-22 0-16,22-21 15,-21 22-15,21-22 0,0 42 0,0-41 16,21-1-16,1 0 0,-1-21 16,21 0-16,-21 0 0,22 0 15,-1 0-15,0 0 0,1 0 16,-1-21-16,21 21 0,-20-21 0,-22-1 16,21-20-16,1 21 0,-1 0 15,0-22-15,-21 1 0,22 0 0,-22-1 16,0-20-16,0-1 0,0 22 15,-21-21-15,0 20 0,0-20 0,0 20 16,0 22-16,0-21 0,0 21 16,0 42-1,0 21-15,-21 1 16,0-1-16,21 0 0,-21 22 16,0-22-16,0 22 0,21-22 0,-22 0 15,22 22-15,-21-22 0,21-21 16,0 22-16,0-22 0,0 21 0,0-21 15,0 0-15,21 1 16,1-22-16,20 0 0,-21 0 16,0 0-16,22 0 0,-22 0 0,21 0 15,-21-22-15,22 1 0,-22 0 0,21 0 16,-21 0-16,22 0 0,-1-1 16,-21 1-16,0 0 0,22 0 0,-22 0 15,0 0-15,0-1 0,-21 44 31,-21-1-15,21 0-16,-21 0 16,0 0-16,21 0 0,-22 22 15,22-22-15,0 0 0,0 0 16,0 0-16,0 1 0,0-1 16,22-21-16,-1 0 0,0 0 15,0 0-15,21 0 0,-20 0 16,20 0-16,-21 0 0,21 0 0,-20-21 15,20 21-15,-21-22 0,0 1 0,22 0 16,-22 0-16,0 0 0,0 0 16,-21-22-16,0 22 0,21 0 15,-21-21-15,0 20 0,0 1 0,0 0 16,0 42 0,-21 0-1,21 1-15,-21-1 0,21 0 16,0 0-16,-21 21 0,21-20 0,-21-1 15,21 21-15,0-21 16,0 0-16,21 1 16,0-22-16,0 0 0,0 0 15,22 0-15,-1 0 0,0 0 16,1 0-16,20-22 0,1 22 0,-22-21 16</inkml:trace>
  <inkml:trace contextRef="#ctx0" brushRef="#br1" timeOffset="61432.28">17611 5927 0,'0'0'0,"21"-43"0,0-41 15,-21 63-15,0-1 16,0 1-16,-21 0 0,0 21 16,-22-21-16,22 21 0,0 0 15,-21 0-15,-1 0 0,22 0 0,-21 21 16,-1 0-16,1 0 0,21 22 0,-21-22 16,20 21-16,1 1 0,-21-22 15,21 21-15,21-21 0,-21 22 0,21-22 16,0 0-16,0 21 0,0-21 15,0 1-15,21-1 16,0-21-16,0 0 0,0 0 0,0 0 0,43 0 16,-22 0-1,1 0-15,-22 0 0,21-21 0,0-1 16,1 1-16,-22 0 0,21-21 0,-21-1 16,1 1-16,20 0 0,-21-1 15,0-20-15,0-1 0,1 1 0,-1-1 16,0 1-16,0-1 0,-21 22 15,21 0-15,-21-1 0,21 1 0,-21 21 16,0 0-16,0 42 16,0 0-1,0 21-15,-21-20 0,21 20 0,-21 21 16,0-20-16,21 20 0,0-20 16,-21 20-16,21-21 0,-21 1 15,21-1-15,0 0 0,0 1 16,0-1-16,0-21 0,0 22 0,0-22 15,0 0-15,0 0 0,21-21 0,0 21 16,0-21-16,0 21 0,0-21 16,1 0-16,-1 0 0,0 0 0,21 0 15,-21-21-15,1 0 0,-1 0 0,0 0 16,21 21-16,-21-43 0,1 22 16,-1 0-16,0-21 0,-21 21 0,21-22 15,-21 22-15,21 0 0,-21 0 16,0 0-16,-21 42 31,0 0-31,21 0 16,-21 0-16,21 22 0,-21-22 0,21 0 15,0 21-15,0-21 0,0 1 16,0-1-16,0 0 0,0 0 16,21 0-16,0-21 0,0 0 0,21 21 15,-20-21-15,20 0 0,0 0 16,22 0-16,-22 0 0,0 0 0,22-21 15,-22 0-15,1 0 0,-1 21 16,0-21-16,-21-22 0,22 22 0,-22-21 16,21 21-16,-21-22 0,-21 22 0,22-21 15,-22 21-15,0 0 16,0-1-16,0 44 16,-22-22-1,1 42-15,21-21 0,-21 0 0,0 0 16,0 22-16,21-22 0,0 0 0,-21 0 15,21 0-15,-22 1 0,22-1 16,0 0-16,0 0 0,0 0 16,0-63 31,0 21-47,0 0 15,0-1-15,22 1 0,-22-21 16,21 21-16,0-22 0,0 1 15,21 0-15,-20 21 0,-1-22 0,0 1 16,0 21-16,0 0 0,22-1 16,-22 22-16,0 0 0,0 0 0,21 22 15,-20-1-15,-22 0 0,21 0 0,-21 21 16,21-20-16,-21 20 0,0-21 16,0 21-16,0-20 0,0 20 0,0-21 15,21 0-15,0 22 0,-21-22 16,21 0-16,1-21 0,-1 21 0,0 0 15,21-21-15,-21 0 0,22 21 0,-1-21 16,22 0-16,-22 0 16,0 0-16,22 0 0,-22 0 0,0 0 15,1-21-15,-1 21 0,0-21 0,1 0 16,-22 0-16,21 0 0,-21-22 16,1 1-16,-1 0 0,0-1 0,0 1 15,-21 0-15,0-1 0,0 1 16,0 21-16,0 0 0,0-1 0,-21 1 15,0 21-15,0 0 0,-1 0 16,-20 21-16,0 1 0,-1 20 0,1-21 16,0 21-16,-1 1 0,1-1 15,21-21-15,0 22 0,0-1 16,21-21-16,0 0 0,0 0 0,0 1 16,0-1-16,21 0 0,0-21 15,0 0-15,0 21 0,22-21 0,-22 0 16,0 0-16,21 0 0,-21 0 0,22-21 15,-22 21-15,0-21 0,21 0 16,-20-1-16,-1 1 0,0 0 0,-21-21 16,21 21-16,0-22 0,-21 1 15,0 0-15,0 20 0,0-20 16,21 21-16,-21 0 0,0 0 0,0 42 31,0 0-31,-21 0 0,21 21 16,0-20-16,-21 20 0,0 0 15,21 1-15,-21-1 0,0-21 0,21 21 16,-22 1-16,1-1 0,0 0 16,21 22-16,0-22 0,-21 22 0,21-1 15,-21 1-15,21-22 0,-21 22 0,21-1 16,0 1-16,-22-1 0,22 1 16,-21-22-16,0 21 0,21-20 0,-21 20 15,0-20-15,0 20 0,-1-21 0,1 1 16,0-1-16,-21 0 0,21 1 15,-1-22-15,-62 42 0,41-41 16,1-22-16,0 0 0,21 0 16,-22 0-16,1 0 0,0 0 15,20 0-15,1-22 0,-21 1 0,21-21 16,21 21-16,0-22 0,-21 22 0,21-21 16,0 0-16,0-1 0,0-20 15,-22 20-15,22-20 0,0-1 0</inkml:trace>
  <inkml:trace contextRef="#ctx0" brushRef="#br1" timeOffset="61644.35">18394 5398 0,'-21'0'0,"42"0"0,-64-22 16,22 22-16,0 0 15,0 0 1,0 0 0,21 22-16,0-1 15,0 0 1,-21 0-16</inkml:trace>
  <inkml:trace contextRef="#ctx0" brushRef="#br1" timeOffset="62731.38">14266 7387 0,'-21'0'0,"0"0"31,0 0-15,21-21-1,21 21 1,0-21-16,21 0 0,-20 0 16,20 21-16,0-22 0,1-20 15,-1 21-15,0 0 0,1-22 0,-1 22 16,0-21-16,1 21 0,-22-22 15,0 1-15,0 21 0,0-21 0,0-1 16,-21 1-16,0 0 0,0-1 16,0 22-16,0 0 0,0 0 15,0 0-15,0-1 0,-21 22 0,0 0 16,0 22-16,0 20 0,0-21 16,-1 21-16,1 1 0,-21 20 15,21 1-15,0 20 0,-1-20 16,1 21-16,0-1 0,0 1 0,0 0 15,0 20-15,-1-20 0,1 0 0,21 21 16,-21-1-16,0 1 0,21-21 16,-21 21-16,21 0 0,0-1 0,-21-20 15,21 21-15,-22-21 0,22 20 0,0-20 16,0 0-16,-21-22 0,21 22 16,0-43-16,0 22 0,0-22 0,0 0 15,21-20-15,1-1 0,-1-21 0,0 0 16,0 0-16,21 0 0,1-21 0,-1-22 15,0 22-15,1-21 0,-1-1 16,22-20-16,-22-1 0,0 1 16,1-22-16,-1 22 0,21-85 15,-41 84-15,-22-21 0,0 1 16,0 20-16,-22-20 0,1-1 0,-21 21 16,0-20-16,-1 20 0,-63-42 15,64 64-15,-21 0 0,-1 21 16,22-1-16,-1 1 0,1 0 0,0 21 15,21 0-15,-1 0 0,1 0 0,0 0 16,21-21 0,21 21-16,0 0 15,22-21-15,-1 21 0,-21-21 0,43-1 16,-22 1-16,0 0 0,22 0 16,-22 0-16,1 0 0,20-22 0,-21 22 15,1-21-15,-1-1 0,0 22 16,-20-21-16,20 0 0,-21 20 0,-21 1 15,0 0-15,21 0 0,-21 0 16,-21 42 0,21 0-16,-21 0 0,0 0 15,21 1-15,0-1 0,0 0 16,-21 21-16,21-21 0,0 1 0,-22-22 16,22 21-16,0 0 0,0 0 15,0-42 32,22 0-47,-1 0 0</inkml:trace>
  <inkml:trace contextRef="#ctx0" brushRef="#br1" timeOffset="62896.26">15092 7133 0,'0'0'16,"0"-21"-16,0 0 0,0 0 0,0 0 0,0-1 31,-21 22-31,-1 0 15,22 22 1,0-1-16,22-21 16,-1 21-16,0 0 0,21-21 15,-21 21-15,1 0 0,20 1 16,-21-22-16,0 21 0</inkml:trace>
  <inkml:trace contextRef="#ctx0" brushRef="#br1" timeOffset="63704.3">15515 7303 0,'0'0'0,"0"21"16,0 0-16,-21 0 0,21 0 0,-21 0 16,0 1-16,-1-1 0,22 0 0,-21 0 15,0 0 1,21 0-16,-21-21 0,21 22 16,0-44 15,0 1-31,0 0 0,21 0 15,-21 0-15,21 0 0,0-1 16,1 1-16,20-21 0,-21 21 0,21-22 16,-20 22-16,-1-21 0,21 21 0,-21 0 15,0 21-15,1 0 16,-1 0-16,0 0 0,0 0 0,-21 21 16,21 0-16,-21 0 0,0 21 0,0-20 15,0 20-15,0-21 0,0 21 0,0-20 16,21 20-16,-21-21 0,22 0 15,-22 0-15,21 1 0,0-1 16,0 0-16,0-21 0,0 0 0,1 0 16,20 0-16,-21 0 0,21 0 15,1 0-15,-1-21 0,0 21 0,1-21 16,-1-1-16,0 1 0,1 0 0,-1 0 16,-21 0-16,0 0 0,1-22 15,-22 1-15,21 21 0,-21-22 0,0 1 16,0 0-16,-21 21 0,-1-22 15,1 22-15,0 0 0,0 0 0,-21 21 16,20 0-16,-20 0 0,21 0 16,-21 0-16,-1 0 0,22 21 15,-21 0-15,21 21 0,-1-20 0,1 20 16,0 0-16,0 1 0,21-22 0,0 21 16,0-21-16,0 22 0,0-22 15,0 0-15,0 0 0,21 0 0,0-21 16,0 0-16,1 21 0,20-21 0,-21 0 15,21 0-15,-20 0 0,20-21 16,0 0-16,1 21 0,-1-21 0,-21-21 16,21 20-16,-20 1 15,20-21-15,-21 0 0,21-1 0,-20 1 16,-1 0-16,0-1 0,0 1 0,0-22 16,0 22-16,1 0 0,-1-1 15,0 1-15,0 0 0,0 21 0,-21-1 16,0 1-16,0 42 15,0 1-15,0-1 0,-21 21 16,21-21-16,-21 22 0,0-1 0,0 0 16,-1 22-16,22-22 0,-21 0 15,0 1-15,0 20 0,0-20 16,21-1-16,0 0 0,-21-21 0,21 22 16,0-22-16,0 0 0,0 0 0,21-21 31,0 0-31,0 0 0,0-21 15,22 21-15</inkml:trace>
  <inkml:trace contextRef="#ctx0" brushRef="#br1" timeOffset="65892.45">17314 7006 0,'0'0'0,"0"-21"0,0 0 31,21 21-15,1 0-16,-1 0 15,0 0-15,0-21 0,0 21 16,0 0-16,1-21 0,-1 21 16,21-22-16,-21 22 0,0-21 15,1 0-15,-22 0 0,0 0 16,0 0-16,-22-1 0,1 1 16,0 21-16,-21 0 0,21 0 15,-22 0-15,1 0 0,0 0 0,-1 21 16,22-21-16,-21 22 0,21-1 15,-1 0-15,1 0 0,21 0 0,0 0 16,0 1-16,0-1 0,0 0 16,21 0-16,1-21 0,-1 21 15,0-21-15,0 0 0,0 0 0,22 0 16,-22 21-16,0-21 0,0 0 16,0 0-16,0 0 0,1 0 15,-1 0-15,-42 0 31,-22 0-31,22 0 0,-21 22 16,21-1-16,-22 0 0,22 0 0,-21 21 16,21-20-16,-22 20 0,22 0 15,0 1-15,-21-22 0,42 21 16,0-21-16,0 22 0,0-22 0,0 0 16,0 0-16,0 0 0,21 0 0,0 1 15,0-22-15,21 0 0,-20 0 16,20 0-16,-21 0 0,21 0 15,1 0-15,-22-22 0,42 1 0,-20 0 16,-1 0-16,0 0 0,1-22 0,20 22 16,-20-21-16,-1 0 0,0-22 15,1 22-15,-22-1 0,21-20 0,-21 21 16,0-22-16,1 22 0,-1-22 16,-21 22-16,21 0 0,-21-1 0,0 1 15,0 21-15,0 0 0,0-1 16,-21 22-16,0 22 0,-1-22 15,1 42-15,0-21 0,0 21 16,0 1-16,0 20 0,21-20 16,0-1-16,-22 21 0,22-20 0,0 20 15,0-20-15,0 20 0,0-21 0,0 1 16,0-1-16,22 0 0,-1-20 16,-21 20-16,42-21 0,-21 0 0,0-21 15,1 21-15,-1-21 0,21 0 16,-21 0-16,22 0 0,-1 0 0,-21-21 15,21 21-15,1-21 0,-1 0 0,-21 0 16,22 0-16,-22-22 0,21 1 16,-21 21-16,0-22 0,-21 1 15,22-43-15,-22 43 16,0 21-16,0 0 0,-22 21 16,1 21-1,0 0-15,0 0 0,21 0 16,0 22-16,-21-1 0,0-21 15,21 22-15,0-22 0,0 0 0,0 21 16,0-21-16,0 1 0,21-22 16,0 21-16,0 0 0,0-21 0,0 0 0,1 0 15,20 0-15,0 0 0,1 0 16,20 0-16,-21 0 0,1-21 0,-1 0 16,0-1-16,1 1 15,-1 0-15,-21-21 0,0 21 0,1-22 16,-1 1-16,0 21 0,0-22 0,-21 22 15,0 0-15,0 0 0,0 42 32,-21 0-32,0 22 15,0-22-15,21 21 0,0-21 0,-22 22 16,22-1-16,-21-21 0,21 0 0,-21 22 16,21-22-16,0 0 0,0 0 15,0 0 1,0-42 15,0 0-31,0 0 16,21 0-16,0-1 0,1 1 15,-1-21-15,0 0 0,-21 20 0,21-20 16,0 21-16,0-21 0,1 20 16,-1 1-16,0 21 0,0-21 15,0 21-15,-21 21 0,0 0 16,0 22-16,0-22 15,0 0-15,0 21 0,0-20 0,0-1 16,0 21-16,0-21 0,0 0 16,21 1-16,1-1 0,-22 0 15,21-21-15,0 21 0,0-21 0,0 0 16,0 0-16,1 0 16,-1 0-16,0 0 0,0-21 15,0 0-15,0 21 0,1-43 0,-22 22 16,21 0-16,0-21 0,0-1 15,0 22-15,0-21 0,22 0 0,-22 20 16,0-20-16,0 21 0,0 0 16,1 21-16,-1 0 15,-21 21 1,0 0-16,0 21 0,0-20 0,-21 20 16,-1-21-16,22 0 0,-21 22 15,21-22-15,0 21 0,0-21 0,0 0 16,0 1-16,0-1 0,0 0 15,21 0-15,1-21 16,20 0-16,0 0 0,1 0 0,-22 0 16,21 0-16,0 0 0,-20 0 0,20-21 15,-21 21-15,0-21 0,22 0 16,-22-1-16,0-20 0,-21 21 0,21-21 16,0-1-16,-21 22 0,21-21 15,-21-1-15,0 22 0,0 0 0,0 0 16,-21 21-1,0 0-15,0 21 16,21 21-16,-21-20 0,0 20 16,21-21-16,0 21 0,-22 1 15,22-22-15,0 0 0,0 21 0,0-20 16,0-1-16,0 0 0,0 0 16,22-21-16,-1 0 15,0 0-15,0 0 0,0 0 0,0 0 16,1 0-16,20 0 0,-21 0 15,0-21-15,0 0 0,1 0 0,-1-1 16,0 1-16,0 0 0,0-21 16,0-1-16,1 22 0,-1-21 15,0 21-15,0 0 0,0-1 0,-21 1 16,0 0-16,21 21 0,-21 21 16,0 0-16,0 1 15,-21-1-15,0 21 0,21-21 0,0 22 16,0-22-16,-21 0 0,21 0 15,0 21-15,0-20 0,0-1 0,0 0 16,21 0-16,0-21 16,22 0-16,-22 0 0,21 0 0,-21 0 15,22 0-15,-22 0 0,21-21 16,-21 21-16,0-21 0,22 0 16,-22-22-16,21 22 0,-21-21 0,1-22 15,-1 22-15,0 0 0,0-22 16,0 1-16,0 20 0,1-20 0,-1-1 15,0 1-15,0-1 0,0 22 16,0 0-16,-21-1 0,0 22 0,0 0 16,0 0-16,0 42 15,0 0-15,-21 0 0,0 22 0,0-1 16,0 0-16,0 1 0,-1 20 0,1-21 16,21 22-16,0-22 0,0 22 15,0-1-15,0-20 0,-21 20 0,21-21 16,0 1-16,0-1 0,0-21 15,0 22-15,0-22 0,0 0 0,21 0 16,0-21-16,1 0 16,-1 0-16,0 0 15,0 0-15,-21-21 0,21 0 16,0 0-16</inkml:trace>
  <inkml:trace contextRef="#ctx0" brushRef="#br1" timeOffset="66076.25">20891 6964 0,'0'0'16,"-42"0"-16,21 0 0,0 0 0,21 21 15,21-21 1,0 21-16,21-21 16,-20 0-16,20 0 0,0 0 0,1 0 15,-22 0-15,21 0 0,0 0 16,1 0-16,-22-21 0,21 21 0,1-21 15</inkml:trace>
  <inkml:trace contextRef="#ctx0" brushRef="#br1" timeOffset="66840.31">22225 6731 0,'0'0'0,"21"0"0,0 0 0,0-21 16,1 21-16,20-21 0,-21 21 16,21-21-16,-20-1 0,-1 1 15,0 0-15,-21 0 0,0 0 16,0 0-16,-21 21 16,0 0-16,-22 0 0,22 0 0,-21 0 15,-1 21-15,1 0 0,0 21 16,-1-21-16,1 1 0,0 20 0,21-21 15,-22 0-15,22 0 0,21 1 16,0 20-16,0-21 0,0 0 16,0 0-16,21 1 0,0-22 0,1 21 15,-1-21-15,21 0 0,0 0 16,-20 0-16,20 0 0,0 0 16,1 0-16,-22 0 0,21 0 0,-21 0 15,0 0-15,-63 0 31,21 0-31,-21 0 0,-1 21 16,22-21-16,-21 21 0,-1 0 0,1-21 16,0 21-16,-1 1 0,22-22 0,-21 21 15,21-21-15,21 21 16,0 0-16,21-21 31,21 0-31,-21 0 0,22 0 0,-22 0 16,21 0-16,1 0 0,-1 0 15,0 0-15,1-21 0,-1 21 0,-21 0 16,21 0-16,-20 0 0,-1 0 0,0 0 16,-21 21-16,0 0 0,0 0 15,0 22-15,0-22 0,-21 21 0,-22 1 16,22-22-16,0 21 0,0 0 16,-21-20-16,20 20 0,1-21 0,0 21 15,-21-20-15,21-1 0,-1 0 0,1 0 16,0-21-16,21 21 0,-21-21 15,0 0-15,0 21 0,-22-21 0</inkml:trace>
  <inkml:trace contextRef="#ctx0" brushRef="#br1" timeOffset="67883.91">16235 8615 0,'0'0'0,"0"-21"15,21 21 1,0-21-16,0-1 0,22 1 15,-1 0-15,0 0 0,-21 0 0,22 0 16,-1-22-16,0 22 0,1 0 16,-22-21-16,0 20 0,0-20 0,0 0 15,-21 21-15,0-22 0,0 22 16,0-21-16,0 21 0,-21-1 0,0 22 16,-21 0-16,21 0 0,-22 22 0,22-1 15,-21 21-15,-1 0 0,1 22 16,21-22-16,-21 22 0,-1-1 0,22 1 15,-21 20-15,21 1 0,-22 0 16,22-1-16,0 22 0,0-21 16,0 0-16,-1 20 0,1 1 0,21 0 15,-21 0-15,0 0 0,0 0 16,0-22-16,21 22 0,0-21 0,-22-1 16,22 1-16,0 0 0,0-22 0,0 1 15,0-1-15,0-20 0,22-22 16,-1 21-16,0-42 0,0 0 0,0 0 15,22 0-15,-1-42 0,21 21 0,-20-22 16,20 1-16,1 0 0,-1-22 0,1 1 16,-1-1-16,1 1 0,-22-1 15,0 1-15,1-22 0,-22 0 0,0 1 16,-21 20-16,0-21 0,-21 22 16,-21-1-16,20 1 0,-20-1 15,-21 1-15,20-1 0,1 22 0,-22 0 16,22 21-16,0-1 0,-1 1 15,1 21-15,21 0 0,-21 0 0,20 0 16,1 0-16,0 0 0,0 21 0,21 1 31,21-22-31,21 0 16,-20 0-16,20 0 0,0-22 0,22 22 16,-1-21-16,-20 0 15,20 0-15,1-21 0,-1 20 0,1-20 16,-22 21-16,21-21 0,-20 20 15,-22-20-15,21 21 0,-21 0 0,1 0 16,-22-1-16,21 22 0,-21-21 16,-21 42-1,-1 1-15,1-1 0,21 0 16,0 0-16,-21 0 0,21 22 0,-21-22 16,21 0-16,-21 21 0,21-21 15,0 1-15,0-1 0,0 0 16,0 0-16,0 0 15,0-42 17,0 0-32,0 0 15,0 0-15,0-1 0,0 1 0</inkml:trace>
  <inkml:trace contextRef="#ctx0" brushRef="#br1" timeOffset="68048.36">17039 8530 0,'0'0'15,"-21"0"17,0 0-32,21 21 31,21-21-15,0 0-16,0 0 0,0 0 0,1 0 15,20 0-15</inkml:trace>
  <inkml:trace contextRef="#ctx0" brushRef="#br1" timeOffset="68892.35">17420 8615 0,'0'0'0,"0"21"15,0 0-15,-21 0 0,0 1 0,0-1 16,21 0-16,-22 0 0,22 21 16,-21-20-16,21-1 0,0 0 0,0 21 15,0-21-15,-21 1 0,21-1 16,21-21 15,-21-21-15,21-1-16,1 1 0,-1 0 15,0 0-15,0 0 0,0-22 0,0 22 16,1-21-16,-1 21 0,0 0 16,0-22-16,0 22 0,0 0 0,1 21 15,-1-21-15,0 21 0,0 0 16,0 21-16,-21 0 15,0 0-15,0 0 0,21 22 0,-21-22 16,22 21-16,-22 1 0,0-22 16,21 21-16,-21-21 0,21 22 15,-21-22-15,21 0 0,0 0 0,0 0 16,-21 0-16,22-21 0,-1 0 0,21 0 16,-21 0-16,22 0 0,-22 0 15,21 0-15,0 0 0,1-21 0,-1 0 16,0 21-16,1-21 0,-1-21 15,0 20-15,-20 1 0,-1-21 0,0 0 16,0-1-16,-21 22 0,0-21 0,0-1 16,0 1-16,0 0 0,-21 21 15,0-22-15,0 22 0,-1 0 0,1 21 16,0 0-16,0 0 0,-21 0 16,20 0-16,1 0 0,-21 21 15,0 0-15,20 22 0,1-22 0,-21 0 16,21 21-16,0 1 0,-1-1 15,22-21-15,0 21 0,0 1 0,0-22 16,0 21-16,0-21 0,0 1 0,0-1 16,22-21-16,20 0 15,-21 0-15,0 0 0,22 0 16,-22 0-16,21-21 0,0 21 0,-20-22 16,20-20-16,0 21 0,-21-21 0,22 20 15,-22-20-15,0 0 0,21-1 16,-20 1-16,-1-21 0,0 20 15,0-20-15,21 20 0,-20-20 0,-1-1 16,0 22-16,0 0 0,0-1 0,-21 1 16,0 21-16,21 21 0,-21 42 31,-21 1-31,21-1 0,-21 0 16,0 1-16,0 20 0,21-21 0,-21 22 15,-1-22-15,22 22 0,-21-22 0,21 0 16,-21 22-16,0-22 0,21 1 15,-21-22-15,21 21 0,0-21 0,0 0 16,0 1-16,0-1 16,21-21-1,0-21-15,0-1 0,22 1 16,-22 0-16</inkml:trace>
  <inkml:trace contextRef="#ctx0" brushRef="#br1" timeOffset="71795.37">19325 8424 0,'-21'0'0,"0"0"15,42 0 17,21 0-32,-21 0 15,1 0-15,20-21 0,0 21 0,-21-21 16,22 0-16,-1 21 0,-21-21 15,0 0-15,22 21 0,-43-22 0,21 1 16,-21 0-16,0 0 16,0 0-16,-21 21 0,0 0 0,-22 0 15,22 0-15,-21 0 0,-1 21 16,1 0-16,-21-21 0,20 21 0,1 0 16,0 22-16,20-22 0,-20 0 15,21 0-15,0 0 0,21 1 16,0-1-16,0 0 0,0 0 15,21 0-15,21-21 0,-21 0 16,22 0-16,-22 0 0,21 0 16,1 0-16,-1 0 0,-21 0 0,21 0 15,-20 0-15,20 0 0,-21 0 0,-42 21 32,0 1-17,0-22-15,-22 21 0,22 0 16,-21 0-16,-1 0 0,22 0 0,-21 22 15,0-22-15,20 21 0,-20-21 0,21 22 16,0-22-16,0 21 16,21-21-16,0 1 0,0-1 0,0 0 15,0 0-15,0 0 0,42-21 16,-21 0-16,0 0 16,22 0-16,-1 0 0,0 0 0,1 0 15,-1-21-15,21 0 0,-20-21 0,20 20 16,1 1-16,-1-21 0,-20 0 15,20-1-15,-21 1 0,1 0 0,20-64 16,-20 42-16,-22 22 16,0-22-16,0 1 0,0-1 0,0 1 15,1-1-15,-22 22 0,0 0 0,0-1 16,0 1-16,0 21 16,-22 63-1,22-21 1,-21 22-16,0-1 0,0 0 0,0 22 15,21-22-15,-21 22 0,-1-22 0,1 22 16,0-22-16,21 0 0,-21 1 16,21 20-16,-21-21 0,21 1 0,0-22 15,0 21-15,0 1 0,0-22 16,21 0-16,0 0 0,0 0 16,0 0-16,22-21 0,-22 0 0,21 0 15,1 0-15,-1 0 0,0 0 16,1-21-16,-1 21 0,0-21 0,1-21 15,-22 21-15,21-1 0,0-20 0,-20 21 16,20-21-16,-21 20 0,-21-20 16,0 21-16,0 0 0,0-22 0,0 22 15,0 0-15,-21 21 16,0 0-16,0 0 0,-1 21 16,1-21-16,0 21 0,21 1 0,-21-1 15,21 0-15,0 21 0,0-21 16,0 1-16,0-1 0,0 21 0,0-21 15,0 0-15,21 1 0,-21-1 0,21 0 16,106 0 0,-84-21-1,-22 0-15,21 0 0,0 0 16,1 0-16,-1-21 0,-21 0 0,22 0 16,-22-1-16,21 1 0,-21 0 0,0 0 15,1-21-15,-22 20 0,0-20 16,21 21-16,-21 0 0,0 0 0,0-1 15,0 44 17,-21-1-32,21 0 0,-22 0 15,22 0-15,-21 0 0,21 1 16,-21 20-16,21-21 0,-21 0 0,21 0 16,0 1-16,0-1 0,0 0 0,0 0 15,0 0 1,0-42 15,0 0-31,0 0 0,21 0 16,-21-1-16,0 1 0,21 0 0,0-21 15,-21 21-15,22-1 0,-1-20 16,0 21-16,0-21 0,-21 20 16,21 1-16,0 0 0,1 0 0,-1 0 15,0 0-15,0 21 0,0 0 16,0 21-1,-21 0-15,0 0 0,0 0 16,0 0-16,0 1 0,0-1 0,0 0 16,0 0-16,0 0 0,0 0 0,0 22 15,0-22-15,0 0 0,0 0 16,0 0-16,0 1 16,0-44 15,0 1-16,0 0-15,22 0 16,-1 0-16,0 0 0,0-1 16,0 1-16,0 0 0,22-21 0,-22 21 15,21-1-15,-21 1 0,22 0 16,-1 0-16,0 0 0,22 21 16,-43 0-16,21 0 0,-20 0 15,-22 21-15,0 0 16,0 0-16,-22 22 0,22-22 15,-21 0-15,0 0 0,21 21 16,-21-20-16,0-1 0,21 21 0,0-21 16,0 0-16,0 1 0,0 20 0,0-21 15,21 0-15,0 0 16,0 1-16,22-22 0,-22 21 0,21 0 16,0-21-16,1 0 0,-1 0 15,-21 0-15,22 0 0,-22 0 0,21 0 16,-21 0-16,0-21 0,1 0 0,20-1 15,-42 1-15,21-21 0,0 21 16,0-22-16,-21 22 0,0-21 0,22 0 16,-22 20-16,0 1 0,0 0 15,0 0-15,0 0 0,-22 21 16,1 21 0,0 0-1,0 0-15,21 0 0,-21 1 0,21 20 16,-21-21-16,21 0 0,-22 22 0,22-22 15,0 0-15,0 0 0,0 0 16,0 0-16,0 1 0,22-1 16,-1-21-16,0 0 0,0 0 15,0 0-15,0 0 0,1 0 16,-1 0-16,0-21 0,0 21 0,0-22 16,0 1-16,-21 0 0,22-21 15,-1 21-15,0-22 0,-21 22 0,21-21 16,0 21-16,-21-1 0,0 1 15,0 0-15,21 0 0,-21 42 32,-21 0-17,21 0-15,-21 1 0,0-1 0,21 0 16,-21 21-16,21-21 0,0 1 0,-21-1 16,21 0-16,-22 0 0,22 0 15,0 0-15,-21-21 0,21 22 0,0-44 47,0 1-47,0 0 16,21 0-16,-21 0 15,22 0-15,-1-1 0,0 1 0,0-21 16,0 21-16,0 0 0,1-22 0,20 22 16,-21 0-16,21 0 0,1 0 15,-1-1-15,0 1 0,1 0 0,-1 21 16,0 0-16,-20 0 0,-1 0 15,0 21-15,0 0 0,-21 1 0,0-1 16,0 21-16,0-21 0,0 0 0,0 22 16,-21-22-16,21 0 0,-21 0 15,21 22-15,0-22 0,0 0 16,0 0-16,0 0 0,0 0 16,21-21-1,0 0-15,0 0 0,0 0 16,1-21-16,-1 21 0,-21-21 15,21 0-15,0-21 0,0 20 0,0-20 16,1 21-16,-22-21 0,21-1 16,0-20-16,0 20 0,0-20 0,22 21 15,-22-22-15,0 22 0,0-22 16,0 1-16,0 20 0,22-41 16,-22 63-16,-21-1 0,0 1 15,0 42 1,0 1-16,-21-1 0,21 21 0,-21 0 15,-1 1-15,1 20 0,0-20 16,21-1-16,0 21 0,-21-20 16,0-1-16,21 0 0,-21 22 0,21-22 15,0 1-15,0-1 0,-22 0 16,22-21-16,-21 22 0,21-1 0,0-21 16,0 0-16,0 1 0,0-1 15,0 0-15,0 0 0,21-21 16,1 0-1,-1 0-15,0 0 0,0-21 16,21 21-16,-20-21 0,-1 0 0,21-1 16,-21 1-16,22 0 0,-1-21 15,-21 21-15,21-22 0,1 1 0,-22 21 16,0-22-16,0 22 0,0 0 16,-21 0-16,0 0 0,0 0 15,-21 21-15,0 0 16,0 0-16,0 0 0,0 21 15,-1-21-15,1 21 0,21 0 0,0 21 16,-21-20-16,21-1 0,0 0 0,0 0 16,0 21-16,0-20 0,0-1 15,0 0-15,0 0 0,21 0 16,-21 0-16,0 1 16,0-1-16,0 0 15,-21-21 16,0 0-31,0 0 0,0 0 0,-1 0 16,1 0 0,21-21 15,0 0-15,0-1-16,0 1 0,0 0 15</inkml:trace>
  <inkml:trace contextRef="#ctx0" brushRef="#br1" timeOffset="72044.35">23304 8467 0,'0'0'0,"0"-21"16,22 21-16,-1 0 15,0 0-15,0 0 0,0 0 16,22 0-16,-22-22 0,21 22 0,-21 0 15,22 0-15,-22 0 0,21 0 0,-21 0 16,0 0-16,1 0 0,-1 0 16,-21 22 31</inkml:trace>
  <inkml:trace contextRef="#ctx0" brushRef="#br1" timeOffset="72462.39">24066 8488 0,'0'0'0,"22"-21"0,-44 42 46,1-21-30,0 21-16,0 0 0,21 0 16,-21 1-16,0-1 0,21 21 0,0-21 15,-22 0-15,22 22 0,-21-22 16,21 0-16,-21 0 0,21 0 0,0 1 16,0-1-16,0 0 0,0 0 15,0 0-15,21-21 0,0 21 16,1-21-16,-1 0 15,0 0-15,0 0 0</inkml:trace>
  <inkml:trace contextRef="#ctx0" brushRef="#br1" timeOffset="75639.57">24320 8530 0,'0'-21'0,"0"0"0,0 0 15,0 0 1,0 42 31,0 0-47,22 0 0,-22 0 0,21 0 15,0 1-15,0-1 0,0-21 16,-21 21-16,21 0 0,1 0 0,-22 0 16,0 1-16,0-1 0,0 0 0,0 0 15,0 0-15,0 0 16,0 1-16,-22-1 0,1 0 0,0 0 16,0 0-16,-21 0 0,20 1 0,-20-1 15,21-21-15,0 21 0,0-21 16,-1 21-16,1-21 0,0 21 0,0-21 15,0 0-15,21-21 47</inkml:trace>
  <inkml:trace contextRef="#ctx0" brushRef="#br1" timeOffset="84135.9">233 10478 0,'0'0'0,"-43"0"0,22 0 16,-21 0-16,21 0 15,-22 0-15,1 0 0,21 0 0,84 0 78,43 0-78,-21 0 0,42-22 16,-21 22-16,0-21 0,-1 21 16,1-21-16,-21 21 0,21 0 15,-22-21-15,-20 21 0,21 0 0,-22 0 16,-21 0-16,1-21 0,-1 21 15,-21 0-15,0 0 0,-21-21 32,-21 21-32,0 0 0,-21-22 15,21 22-15,-22-21 0,1 21 16,0-21-16,20 0 0,-20 21 0,0-21 16,-1 21-16,1 0 0,0-21 15,21 21-15,-22 0 0,22 0 0,42 0 31,0 0-15,22 0-16,-1 0 0,-21 0 16,22 0-16,20 21 0,-21-21 0,1 21 15,-1 0-15,-21 0 0,22 0 16,-22 1-16,-21 20 0,0-21 0,0 21 16,0 1-16,-21-22 15,-43 64-15,43-43 0,-21 0 16,-1-21-16,22 22 0,-21-22 15,-1 21-15,22-21 0,-21 1 0,21-22 16,21 21-16,0-42 16,0-1-1,21 1-15,21-21 0</inkml:trace>
  <inkml:trace contextRef="#ctx0" brushRef="#br1" timeOffset="85468.03">2328 9906 0,'0'-21'31,"-21"21"-31,21-21 109,0 0-93,0-1-16,0 1 0,0 0 16,21 0-16,0 0 0,1-22 15,-1 1-15,0 0 0,21-1 0,-21 1 16,1 0-16,-1-1 0,0 1 16,0 0-16,-21 21 0,0-1 15,0-20-15,0 21 16,-21 21-16,0 0 0,0 0 15,-1 21-15,1 0 0,21 0 16,0 22-16,-21-1 0,21 22 0,0-1 16,0 1-16,0-1 0,0 1 15,0-1-15,0 1 0,0-1 0,0-21 16,21 22-16,-21-22 0,0 1 16,0-1-16,0-21 0,0 0 0,0 22 15,0-22-15,0 0 16,-21-21-1,0-21 1,0 0-16,-22-1 0,22 1 0,0 0 16,-21 0-16,21 0 0,-1 0 15,1-1-15,0 1 0,0 0 16,0 0-16,0 21 0,21 21 31,0 0-31,0 0 0,0 1 16,21-1-16,0-21 15,0 21-15,21-21 0,-20 0 0,20 0 16,0 0-16,1 0 0,-1 0 16,21 0-16,1 0 0,-22 0 0,22-21 15,20 0-15,-20-1 0,-22-20 16,22 21-16,-1-21 0,-20-1 16,-1 22-16,0-42 0,-21 20 15,22 1-15,-22 0 0,0-1 0,-21 1 16,0 0-16,0-1 0,0 22 15,0-21-15,0 21 0,0-1 16,-21 22-16,21 22 16,0-1-16,-21 0 0,0 21 15,21 1-15,-22 20 0,22 1 0,-21-22 16,0 43-16,0-22 16,0 1-16,21-1 0,-21 22 0,-1-1 0,1 22 15,0-21-15,0 21 0,21 0 16,-21-1-16,0 1 0,-1 0 15,1 0-15,21 0 0,-21 0 0,0-1 16,21-20-16,0 0 0,0-22 16,0 1-16,0-1 0,0-20 0,21-22 15,0 0-15,0 0 0,1-21 16,20 0-16,0-21 0,1 0 0,-1-22 16,0 1-16,22-21 0,-22 20 0,22-41 15,-1 20-15,-21-21 0,1 22 16,-22-22-16,0 22 0,-21-22 15,0 22-15,-21-22 0,0 21 0,-22-20 16,1 20-16,0 1 0,-22 20 0,22-20 16,-22 21-16,22 20 0,0-20 15,-1 21-15,22 0 0,0 0 16,0-1-16,21 1 0,0 0 16,21 21-16,0-21 15,22 21-15,-22-21 0,21 0 0,0 21 16,22-22-16,-1 1 0,1 0 0,-1 0 15,1 0-15,21-22 16</inkml:trace>
  <inkml:trace contextRef="#ctx0" brushRef="#br1" timeOffset="87811.66">4720 9504 0,'0'-21'0,"0"0"31,21 21-31,0-22 0,1 1 0,-1 21 16,0-21-16,0 0 0,21 21 0,-20-21 15,20 0-15,-21-1 0,21 1 16,-20-21-16,20 21 0,-21 0 0,0-1 16,0 1-16,1 0 15,-22 0-15,-22 21 16,1 0-16,-21 0 0,0 0 15,-1 21-15,1 0 0,-22 22 16,1-22-16,-1 21 0,22-21 0,0 22 16,-1-22-16,22 21 0,0-21 15,21 0-15,0 1 0,0-1 0,0 0 16,42 0-16,-20 0 0,20 0 16,-21-21-16,21 0 0,1 0 0,-1 0 15,0 0-15,1 0 0,-1 0 0,-21 0 16,22 0-16,-22 0 0,0 0 15,0-21-15,-21 42 32,-21 1-32,-21-1 0,20 0 0,-20 0 0,0 0 15,21 22-15,-22-1 0,1-21 16,0 21-16,20 1 0,-20-22 16,21 21-16,0 1 0,21-22 15,0 0-15,0 0 0,0 0 0,21 0 16,21-21-16,1 22 0,-22-22 0,21 0 15,0 0-15,1 0 0,-1 0 0,0 0 16,22-22-16,-22 1 0,1 0 16,-1 0-16,21 0 0,1-22 15,-22 1-15,22-21 0,-1 20 0,-20-20 16,20-1-16,-21 1 0,1-1 16,-1-20-16,-21 20 0,0 1 0,22-1 15,-43 1-15,21 20 0,0-20 16,-21 20-16,0 22 0,21 0 0,-21 0 15,-21 42 1,0 21-16,0 1 0,0-1 16,-1 0-16,1 22 0,0-22 0,0 22 15,0-1-15,0 1 0,-1 20 16,1-20-16,21-1 0,0-20 0,0 20 16,0-20-16,0-1 0,21 0 15,1-21-15,-1 22 0,0-22 16,21 0-16,-21-21 0,22 0 0,41 0 15,-20 0-15,-22 0 0,22-21 16,-22 0-16,22 0 0,41-43 16,-62 22-16,-1-1 0,43-41 15,-64 20-15,0 22 16,0 0-16,-21-1 0,0 22 0,0 0 16,0 0-16,0 0 0,-21 21 15,0 0-15,0 0 0,0 0 0,-1 21 16,-20 0-16,21 21 0,0-21 0,0 22 15,21-1-15,0 0 0,-22 1 16,22-22-16,0 21 0,0 1 16,0-22-16,22 0 0,-1 21 0,0-42 15,0 21-15,21 1 0,-20-22 0,20 0 16,-21 0-16,21 0 0,22 0 16,-22 0-16,1 0 0,20-22 0,-21 1 15,1 0-15,-1 0 0,0-21 16,-20 20-16,20-20 0,-21 0 0,0-1 15,0 1-15,1 0 0,-22 21 16,0-1-16,0 1 0,0 0 0,0 0 16,-22 42-1,22 0-15,0 0 0,-21 22 16,0-22-16,0 21 0,21 1 16,-21-22-16,21 21 0,-21-21 0,21 22 15,-22-22-15,22 0 0,0 21 0,0-21 16,0 1-16,0-1 15,0-42 17,22 21-32,-1-22 0,0 1 15,0 0-15,0-21 0,0 21 0,1-22 16,-1 1-16,0 0 0,0-1 16,0 1-16,43-22 15,-64 43-15,21 0 0,0 21 0,0 0 16,-21 21-1,0 0-15,0 1 0,0-1 0,0 21 16,0 0-16,0-20 0,0 20 0,0-21 16,0 21-16,0-20 0,0 20 15,0-21-15,0 0 0,21 0 0,1 1 16,-1-1-16,0-21 16,0 0-16,0 0 15,0 0-15,1-21 0,-1-1 16,0 1-16,-21 0 0,42 0 15,-21-21-15,1 20 0,-1-20 0,21 0 16,0-1-16,1 1 0,-22 0 16,21-1-16,1 22 0,-22 0 15,0 0-15,0 0 0,-21 42 16,0 0 0,0 21-16,-21-20 0,0 20 15,21-21-15,-21 21 0,21 1 0,-22-22 16,22 21-16,0-21 0,0 1 15,0 20-15,0-21 0,0 0 0,22-21 16,-1 21-16,0 1 0,21-22 0,1 0 16,-1 0-16,0 0 0,1 0 15,-1 0-15,0 0 0,1 0 0,-1-22 16,0 1-16,1 0 0,-1 0 16,-21-21-16,21 20 0,-20-20 15,20 0-15,-21-1 0,0 1 0,0 0 16,-21 21-16,0-22 0,0 22 0,0 0 15,0 0-15,-21 21 0,0 0 16,-21 0-16,21 0 0,-1 21 16,1 0-16,0 21 0,21-20 15,0 20-15,-21 0 0,21 1 0,0-22 16,0 21-16,0-21 0,0 22 0,0-22 16,21 0-16,0 0 0,0 0 15,1-21-15,-1 21 0,0-21 16,21 0-16,1 0 0,-1 0 0,0 0 15,1 0-15,-1-21 0,0 21 16,-21-21-16,22 0 0,-1 0 0,0 0 16,1-22-16,-22 22 0,21-21 15,-21-1-15,1 22 0,-1 0 0,0-21 16,-21 21-16,0 42 16,-21-21-1,0 21-15,-1 21 0,1-21 0,0 1 16,21-1-16,-21 0 0,21 21 15,-21-21-15,21 1 0,0-1 16,0 0-16,0 0 16,21-42 15,0 21-31,0-21 0,0 0 16,1-1-16,-1-20 0,0 21 15,0-21-15,21-1 0,-20 1 0,-1 21 16,21-22-16,-21 1 0,0 21 0,1 0 15,-1 21-15,0 0 0,0 0 16,-21 21-16,0 0 0,0 0 16,0 22-16,0-22 0,0 21 15,-21 0-15,21-20 0,0 20 0,0-21 16,0 21-16,0-20 0,0-1 16,0 0-16,21 0 0,0 0 15,0-21-15,22 0 0,-22 0 16,0 0-16,0 0 0,22 0 0,-22 0 15,0-21-15,0 0 0,21 0 16,-20-22-16,-1 22 0,21-42 0,-21 20 16,22 1-16,-22-21 0,21-1 15,-21 1-15,22-1 0,-22 1 0,0 20 16,0-20-16,0-1 0,-21 22 0,0 0 16,0 20-16,0 1 0,-21 21 15,0 0-15,0 21 0,0 1 16,-1 20-16,1-21 0,0 43 15,21-22-15,0 0 0,-21 22 0,21-1 16,-21 1-16,21-1 0,0 1 0,0-22 16,0 22-16,0-22 0,0 0 15,0 1-15,0-1 0,0-21 0,21 0 16,0 0-16,0 1 0,0-22 16,22 0-16,-22 0 0,0 0 15,21-22-15,-20 1 0,20 0 0,-21 0 16</inkml:trace>
  <inkml:trace contextRef="#ctx0" brushRef="#br1" timeOffset="87979.71">9864 9440 0,'-43'0'0,"86"0"0,-128 0 0,64 0 16,0 0-16,21 22 0,21-1 31,0-21-31,21 0 0,-21 0 0,22 0 15,-1 0-15,0 0 0,1-21 16,-1-1-16,0 22 0,1-21 0</inkml:trace>
  <inkml:trace contextRef="#ctx0" brushRef="#br1" timeOffset="88931.84">11049 9440 0,'0'0'0,"0"-21"0,0 0 15,0 42 17,-21 0-32,0 1 0,21 20 15,0-21-15,-22 21 0,1-20 0,0 20 16,21 0-16,-21-21 0,0 22 15,21-22-15,0 21 0,-21-21 0,21 1 16,-22-1-16,22-42 47,0-1-47,0 1 16,0 0-16,22-21 0,-1 21 0,0-22 15,21 1-15,-21 0 0,22-1 0,-1 1 16,0 0-16,1-1 0,-1 22 15,0 0-15,22 0 0,-43 0 0,21 21 16,1 0-16,-22 0 0,0 0 16,0 21-16,0 0 0,-21 0 15,0 21-15,0-20 0,0 20 0,0 0 0,0 1 16,0-1-16,0 0 16,0-21-16,0 22 0,0-1 0,0-21 15,0 0-15,0 1 0,0-1 0,22 0 16,-1 0-16,0-21 0,0 0 15,0 0-15,0 0 0,1 0 0,20 0 16,-21-21-16,21 0 0,1 0 0,-1-1 16,0 1-16,1-21 0,-1 21 15,0-22-15,1 1 0,-22 0 0,21-1 16,1 1-16,-22 0 0,0 21 16,0-1-16,-21 1 0,0 0 0,0 0 15,-21 21 1,0 21-16,-22 0 0,22 0 15,-21 22-15,21-1 0,-22 0 0,22 1 16,-21-1-16,21 0 0,0 1 0,21-22 16,0 21-16,0 1 0,0-22 15,0 0-15,21 0 0,0 0 0,21 0 16,-21-21-16,22 0 0,-1 0 0,22 0 16,-22 0-16,21 0 0,-20-21 15,-1 0-15,22 0 0,-22 0 0,-21-22 16,21 22-16,1-21 0,-22 0 15,0-22-15,-21 22 0,0-1 16,0 1-16,0-21 0,0 41 0,-21-20 16,0 0-16,-22 21 0,1 21 15,0-22-15,-1 22 0,1 0 0,-21 0 16,-1 22-16,22-22 0,-22 21 0,1 0 16,20 21-16,-20-21 0,21 1 15,-22 20-15,22-21 0,-22 21 0</inkml:trace>
  <inkml:trace contextRef="#ctx0" brushRef="#br1" timeOffset="92118.24">4974 11303 0,'0'0'0,"-63"64"15,84-64 17,0-22-32,0-20 15,21 21-15,1 0 0,-1-22 0,0 1 16,1 21-16,20-21 0,1-1 15,-22 1-15,22 0 0,-22-1 0,0 1 16,1-43-16,-22 22 16,-21 20-16,0 1 0,0 0 15,-21-1-15,-1 1 0,1 0 0,0 21 16,0-22-16,-21 43 0,20 0 16,-20 0-16,21 21 0,-21 1 0,20 20 15,-20 0-15,21 22 0,-21-1 0,20 22 16,1-22-16,-21 22 0,21 21 15,-22 0-15,22 0 0,0-1 0,-21 1 16,21 0-16,-1 21 0,1-21 16,0 21-16,21 0 0,-21-21 0,21 0 15,0-1-15,0 22 0,0-21 16,-21-21-16,21 21 0,0-22 16,0 1-16,0-21 0,0-1 0,0-21 15,0 1-15,0-1 0,21-21 0,0 0 16,0-21-16,22 0 0,-1-21 15,-21 0-15,21-21 0,22-1 0,-22 1 16,1-21-16,20-1 0,-21 1 0,1-1 16,-1 1-16,0-22 0,1 21 15,-22 1-15,-21-22 0,0 22 0,0-22 16,-21 0-16,-22 22 0,1-22 16,0 22-16,-1-1 0,1 1 15,-21-1-15,20 22 0,-20 0 0,20-1 16,-20 22-16,21 0 0,-1 0 15,1 21-15,0 0 0,20 0 0,-20 0 16,21 0-16,21 21 31,21-21-31,0 0 0,22 0 16,-22 0-16,21 0 0,0-21 16,1 0-16,-1-1 0,0 1 0,1 0 15,-1 0-15,0 0 0,1-22 0,-1 22 16,0-21-16,1 0 0,-1-1 15,-21 1-15,22 0 0,-22-1 16,0 22-16,0-21 0,0 21 0,0-22 16,-21 22-16,0 0 0,0 0 15,-21 42 17,0 0-32,21 0 0,0 22 15,-21-1-15,21 0 0,0 1 16,0-1-16,0 0 0,0 1 0,0-1 15,0-21-15,0 21 0,0-20 0,21-1 16,-21 0-16,21 0 0,0 0 16,1-21-16,-1 0 0,0 0 0,0 0 15,21 0-15,-20 0 16,20 0-16,-21 0 0,21-21 0,1 0 16,-1 0-16,-21 0 0,22-1 0,-1-20 15,-21 0-15,0-1 0,0 1 16,1 0-16,-22-1 0,0 1 0,0 0 15,0-1-15,0 1 0,0 0 16,-22 21-16,1-1 0,0-20 0,-21 42 16,21-21-16,-1 0 0,-20 21 0,21 0 15,-21 0-15,20 0 0,-20 21 16,21 0-16,-21 0 0,20 0 0,-20 1 16,21 20-16,0 0 0,0 1 0,-1-1 15,22 0-15,0 1 16,0-1-16,0-21 0,0 21 0,0 1 15,22-22-15,-1 0 0,0 0 16,21 0-16,-21 1 0,22-22 0,-1 0 16,0 21-16,22-21 0,-22 0 0,1 0 15,-1 0-15,0-21 0,1-1 16,-1 1-16,0 21 0,-21-21 0,22-21 16,-1 21-16,-21-1 0,0-20 15,1 0-15,-1 21 0,0-22 16,0 1-16,0 21 0,0-22 0,-21 22 0,0 0 15,22 0-15,-22 0 0,0 42 32,0 0-17,0 0-15,-22 0 0,22 22 16,0-22-16,-21 21 0,21-21 0,0 22 16,0-1-16,0-21 0,0 22 15,0-22-15,0 0 0,21 0 0,1 0 16,-1-21-16,0 21 0,0-21 0,0 0 15,0 0-15,22 0 0,-22 0 16,0 0-16,0 0 0,0-21 0,22 0 16,-22 21-16,0-21 0,21 0 15,-20-22-15,-1 22 0,21 0 16,-21-21-16,0-1 0,1 22 0,-22-21 0,21 0 16,-21 20-16,21 1 0,-21-21 15,0 21-15,0 0 0,0-1 16,0 1-1,0 42 329,0 1-344,0-1 16,0 0-16,0 0 0,0 0 15,0 0-15,0 1 0,0-1 0,0 0 16,0 21-16,0-21 0,0 1 16,0-1-16,0 0 0,0 0 15,0 0 1,21-21 0,0 21-1,0-21 16,1 0-31,-1 0 16,0 0 0,0 0-16,-21-21 0,21 21 15,0 0 1,-21-21-16,22 21 31,-1 0-31,0-21 16,0 21-1,-21-21-15,21 0 0,0 21 0,1-22 16,-1 22-16,0-21 0,0 0 16,0 0-16,22 0 0,-22 0 0,0-1 15,-21 1-15,21 0 0,0 0 0,-21 0 16,0 0-16,0-1 16,0 1-16,0 42 31,-21-21-31,21 22 15,-21 20-15,21-21 0,0 21 0,-21-20 16,0 20-16,21-21 0,-22 21 16,22-20-16,-21-1 0,21 21 15,0-21-15,0 0 0,0 1 16,0-1 0,0-42-1,0-1 1,21 1-16,-21-21 15,22 21-15,-1 0 0,0-22 0,-21 22 16,21-21-16,0 21 0,0-22 16,1 22-16,-1-21 0,0 21 15,0 21-15,0-22 0,0 22 16,1 0-16,-22 22 16,0-1-16,0 21 0,0-21 15,0 0-15,0 1 0,21 20 0,-21-21 16,21 21-16,-21-20 0,21 20 15,0-21-15,0 0 0,1 0 0,20 1 16,-21-1-16,21-21 0,1 21 0,-22-21 16,21 0-16,1 0 0,-1 0 15,0 0-15,1 0 0,-1 0 0,0-21 16,1 21-16,-1-21 0,0-1 16,-21 1-16,22 0 0,-22-21 15,21-1-15,-21 22 0,1-21 0,-1 0 16,0-1-16,-21 1 0,0 21 15,0-22-15,0 22 0,0-21 0,0 21 16,0 0-16,-21 21 0,0 0 16,-1 0-16,1 0 0,-21 21 15,21 0-15,-22 0 0,22 0 0,-21 0 16,21 22-16,-22-22 0,22 21 0,0 1 16,21-22-16,0 21 0,0 0 15,0-20-15,0-1 0,0 21 0,0-21 16,21-21-16,0 21 0,1 1 15,-1-22-15,0 0 0,0 0 0,0 0 16,22 0-16,-22-22 0,21 1 0,-21 0 16,22 0-16,-22-21 15,21 20-15,22-62 0,-22 41 16,0 1-16,-21-21 0,22-1 0,-22 22 16,21-22-16,-21 1 0,1-22 15,-1 22-15,0-1 0,0 1 0,0-1 16,-21 1-16,21 20 0,-21 22 15,22-21-15,-22 21 0,0 42 16,-22 21-16,1 0 16,0 22-16,0-1 0,0 1 15,21 21-15,0-22 0,-21 22 0,21-22 16,0 1-16,0 20 0,0-20 16,0-22-16,0 22 0,0-1 15,21-20-15,0-1 0,0 0 0,0-21 16,0 1-16,22-1 0,-22 0 15,21 0-15,1-21 0,-1 0 0,0 0 16,1-21-16,20 0 0,-21 0 0,1-22 16,20 22-16,1-21 0</inkml:trace>
  <inkml:trace contextRef="#ctx0" brushRef="#br1" timeOffset="92728.07">13102 9059 0,'0'0'0,"21"0"0,22 0 0,-22 0 15,0 0-15,0 0 0,0 0 16,-21 22-16,0 20 15,0-21-15,-21 21 0,-21 1 16,21-1-16,-1 0 0,-20 1 0,21-1 16,-21 22-16,-1-1 0,22 1 0,0-22 15,-21 21-15,20-20 0,1 20 16,21-42-16,-21 22 0,21-1 0,0-21 16,0 0-16,0 1 0,0-1 15,21-21 1,0 0-16,22 0 0,-22 0 15,0 0-15,21-21 0,-20-1 0,20 1 16,-21-21-16,0 21 0</inkml:trace>
  <inkml:trace contextRef="#ctx0" brushRef="#br1" timeOffset="92904.72">12700 9525 0,'0'0'0,"21"0"31,21 0-31,-20 0 0,-1 0 16,21 0-16,0-21 0,1 21 0,20 0 15,1 0-15,-1 0 0,-20-21 16,20 21-16,1 0 0,-22 0 0,-21 0 16</inkml:trace>
  <inkml:trace contextRef="#ctx0" brushRef="#br1" timeOffset="93427.89">10520 10837 0,'-21'0'16,"-1"0"0,22 22-16,0-1 0,0 0 15,-21 0-15,21 0 0,-21 0 16,21 1-16,-21-1 0,21 0 0,0 0 15,0 21-15,-21-20 0,21-1 16,0 0-16,-21-21 0,21 21 16,0 0-16,0 0 15,0-42 17,0 0-32,0 0 0,0 0 0,0 0 15,0-1-15</inkml:trace>
  <inkml:trace contextRef="#ctx0" brushRef="#br1" timeOffset="93580.08">10393 10710 0,'0'0'0,"0"-148"31,0 127-31,0 0 0,0 0 16,0 42 31,21-21-47,0 0 15,0 0-15</inkml:trace>
  <inkml:trace contextRef="#ctx0" brushRef="#br1" timeOffset="93855.63">11028 10414 0,'0'0'0,"42"-42"31,-42 21-31,0 42 15,0 21 1,-21-21-16,0 22 0,0-1 0,-1 21 16,1-20-16,0-1 0,0 22 0,21-22 15,-21 0-15,0 1 0,21-1 16,-22 0-16,22 1 0,0-1 0,0-21 16,0 0-16,0 22 0,22-22 15,-1 0-15,0 0 0,0-21 16,0 0-16,0 0 0,1 0 0,-1 0 15,0-21-15,0 21 16,0-21-16,0 0 0,1-1 0,-1 1 16</inkml:trace>
  <inkml:trace contextRef="#ctx0" brushRef="#br1" timeOffset="94076.28">10731 10753 0,'0'0'0,"22"21"32,-1-21-32,0 0 0,0 0 0,21 0 0,1 0 15,-1 0-15,0-21 0,1 0 16,20 21-16,-20-22 0,-1 22 16,21-21-16,-20 21 0,-1-21 0,0 21 15,1 0-15,-22 0 0,0 0 16,0 0-16,-42 0 15</inkml:trace>
  <inkml:trace contextRef="#ctx0" brushRef="#br1" timeOffset="95396.23">889 12298 0,'-21'0'0,"21"-21"16,-21 21-16,-1 0 0,1 0 16,0 0-16,21 21 15,-21 0-15,0 0 0,0 22 16,21-22-16,-22 21 0,1-21 0,21 22 15,-21-1-15,21 0 0,0 1 16,-21-1-16,21-21 0,0 21 16,-21 1-16,21-22 0,0 21 0,0-21 15,0 1-15,21-22 16,0-22 0,0 1-16,0 0 0,1 0 15,-1-21-15,0 20 0,0-20 16,21 0-16,-20-1 0,-22 22 0,21-21 15,0 0-15,0-1 0,-21 22 16,21 0-16,-21 0 0,0 0 16,0-1-16,21 22 15,-21 22-15,0-1 0,22-21 0,-22 42 16,0-21-16,0 0 0,21 22 16,-21-22-16,21 21 0,-21 1 0,21-22 15,0 21-15,0 0 0,-21-20 16,22 20-16,20-21 0,-21 0 0,0 0 15,0-21-15,1 0 0,20 0 16,-21 0-16,21-21 0,1 0 16,-22 0-16,21 0 0,1 0 15,-1-22-15,0 22 0,-21-21 0,1-1 16,20 22-16,-21-21 0,-21 0 16,21-1-16,-21 1 0,0 0 0,0 20 15,0-20-15,0 0 0,0 21 16,0-1-16,-21 44 15,21-1 1,0 0-16,0 0 0,-21 21 16,21 1-16,0-1 0,-21-21 0,21 22 15,0-1-15,0 0 0,0 1 16,0-22-16,0 21 0,21-21 16,0 0-16,0 1 0,0-1 0,1-21 15,-1 0-15,0 0 0,0 0 16,21 0-16,-20-21 0,-1-1 15,0 1-15,0 0 0,0 0 0,0 0 16,1 0-16,-1-22 0,0 22 16,-21 0-16,21 0 0,-21-22 0,0 22 15,0 0-15,0 0 0,-21 21 32,21 21-32,-21 0 15,21 0-15,0 1 0,-21-1 0,21 0 16,-22 21-16,22-21 0,0 1 15,0-1-15,0 0 0,0 0 0,0 0 16,0-42 15,0 0-15,0 0-16</inkml:trace>
  <inkml:trace contextRef="#ctx0" brushRef="#br1" timeOffset="95568.02">2074 12129 0,'0'0'0,"-21"0"31,0 0-31,21 21 16,0 0-16,0 0 16,0 0-16,0 0 15,21-21 1,0 0-16</inkml:trace>
  <inkml:trace contextRef="#ctx0" brushRef="#br1" timeOffset="96056.31">2667 12086 0,'0'21'15,"-21"1"-15,0-1 0,-1 0 16,22 21-16,-21-21 0,0 22 15,0-22-15,0 21 0,0 1 0,-1-22 16,22 21-16,-21-21 0,0 22 0,0-1 16,0-21-16,21 21 0,0-20 15,0 20-15,0-21 0,0 0 0,0 22 16,0-22-16,21 0 16,0-21-16,0 0 0,22 0 0,-22 0 15,21-21-15,0 0 0,1-1 16,-1 1-16,0 0 0,1-21 15,-1 21-15,0-22 0,-20 22 0,20-21 16,0-1-16,-21 1 0,22 0 16,-22-1-16,0-20 0,0 21 15,-21-22-15,0 22 0,0-1 0,0-20 16,0 42-16,0 0 0,0-1 0,-21 44 31,21-1-31,-21 21 0,0 0 0,0 1 16,-1 20-16,1-20 0,0 20 15,0-21-15,21 1 0,0-1 0,-21 0 16,21 1-16,0-1 0,0-21 16,0 22-16,0-22 0,21 0 0,0 0 15,0 0-15,0 0 0,1-21 16,20 0-16,-21 0 0,0 0 16,22 0-16,-22 0 0,21-21 0,0 21 15,-20-21-15,41 0 0</inkml:trace>
  <inkml:trace contextRef="#ctx0" brushRef="#br1" timeOffset="96487.8">4445 11959 0,'0'0'0,"0"-21"0,0 0 0,-21 21 32,21 21-32,0 21 15,0 1-15,0-1 0,-21 0 16,-1 1-16,1 20 0,21-20 0,-21 20 16,0-21-16,0 1 0,21-1 15,0 0-15,-21 1 0,21-1 0,0-21 16,0 0-16,0 1 0,0-1 0,0 0 15,21-21 1,-21-21 0,0 0-16</inkml:trace>
  <inkml:trace contextRef="#ctx0" brushRef="#br1" timeOffset="97112.03">3916 12319 0,'-21'0'0,"42"0"0,-64 0 0,65 0 31,-1 0-31,0 0 16,0 0-16,21 0 0,1 0 15,-1 0-15,22 0 0,-1-21 0,1 0 16,-1 0-16,22-1 0,-1 1 0,1 0 16,-21-21-16,20 21 15,-20-22-15,-1 22 0,-20-21 0,-1 21 16,0-1-16,-21-20 0,1 21 15,-1 0-15,-21 0 0,0-1 0,-21 22 16,-1 0 0,1 0-16,0 22 0,0-1 15,-21 0-15,20 21 0,1 1 0,21-1 16,-21 21-16,0-20 0,21 20 16,-21-20-16,21 20 0,-21-21 0,21 1 15,0-1-15,-22 0 0,22 1 0,-21-22 16,21 21-16,0-21 0,0 1 15,0-1-15,0 0 0,0 0 0,0-42 47,0 0-47,0 0 0,0-1 16,0-20-16,0 21 0,21-21 16,1 20-16,-1-20 0,0 0 0,21 21 15,1-22-15,-22 22 0,21-21 16,0 21-16,1 21 0,-22-22 0,21 22 15,-21 0-15,22 0 0,-22 22 16,0-1-16,-21 0 0,0 0 0,21 0 16,-21 0-16,0 22 0,0-22 0,-21 85 31,0-85-31,21 0 0,-21 0 16,21 0-16,-21 1 0,21-1 0,-22-21 15,22 21-15,22-21 47,-1-21-47,0 0 0,0 21 16,0-22-16</inkml:trace>
  <inkml:trace contextRef="#ctx0" brushRef="#br1" timeOffset="97516.28">5482 12383 0,'0'-106'31,"0"85"-31,0-1 16,0 1-16,21 21 0,0 0 15,1 0-15,-1-21 0,0 21 0,21 0 16,-21 0-16,22 0 0,-22 21 16,21-21-16,-21 21 0,1 22 0,-1-22 15,0 0-15,0 0 0,0 22 0,-21-22 16,0 21-16,0-21 15,0 0-15,0 1 0,0 20 0,-21-21 0,0 0 16,0 0-16,0-21 0,-1 22 16,1-1-16,0-21 0,21-21 31,0-1-15,21 1-16,0 0 0,1 0 15,-1 0-15,-21 0 0,21-1 16,0-20-16,0 21 0,0 0 0,1 0 15,-1-1-15,21 1 0,-21 0 0,0 0 16,1 21-16,-1-21 0,0 21 0,0 0 16,0-21-16,0 21 0,1 0 15,-1 0-15,0 0 0,0 0 16</inkml:trace>
  <inkml:trace contextRef="#ctx0" brushRef="#br1" timeOffset="98551.24">6562 12256 0,'0'21'16,"-22"-21"-16,1 21 0,0-21 16,0 21-16,0 0 0,0 0 15,-1 1-15,1-1 0,0 0 0,0 0 16,0 0-16,21 0 0,0 1 0,-21-1 16,21 0-16,0 0 0,0 0 15,0 0-15,0 1 16,0-1-16,21-21 0,0 0 0,0 21 15,0-21-15,22 0 0,-22 0 16,21 0-16,0 0 0,-20-21 0,20 0 16,0 21-16,1-22 0,-1 1 15,0 0-15,1 0 0,-1 0 0,-21 0 16,0-22-16,0 22 0,1-21 0,-22 21 16,0-22-16,0 1 0,0 0 15,-22-1-15,1 22 0,0-21 0,0 21 16,-21 21-16,-1 0 0,22 0 0,-21 0 15,-1 0-15,1 21 0,0 21 16,21-21-16,-22 22 0,22-22 16,0 21-16,0 0 0,21 1 0,0-1 15,0-21-15,0 22 0,0-22 16,0 21-16,21-21 0,0 0 0,0 1 16,0-1-16,1-21 0,20 21 15,0-21-15,-21 0 0,22 0 0,-1 0 16,0 0-16,1 0 0,-1-21 0,0 0 15,1 21-15,-1-22 0,-21 1 16,22 0-16,-1-21 0,-21 21 0,21-1 16,-20-20-16,-1 21 0,0-21 0,0 20 15,0-20-15,0 21 16,1 0-16,-22 0 0,0-1 0,21 22 16,-21 22-1,0-1-15,-21 0 16,-1 0-16,22 0 0,-21 22 0,21-22 15,0 0-15,0 0 0,-21 0 16,21 0-16,0 1 0,0-1 0,0 0 16,21-21-16,0 0 15,1 0-15,-1 0 16,0 0-16,0 0 0,0 0 0,0-21 16,1 0-16,-1-1 0,0 22 0,0-21 15,0-21-15,0 21 16,1 0-16,-1-1 0,21-20 15,-21 21-15,0 0 0,1 21 0,-22 21 32,0 0-32,0 21 15,0-20-15,0-1 0,-22 0 0,22 0 16,0 0-16,0 0 0,0 1 16,0-1-16,0 0 0,0 0 15,22-21-15,-1 21 0,0-21 0,21 0 16,-21 0-16,22 0 0,-22 0 15,21 0-15,1 0 0,-22-21 0,21 0 16,-21 21-16,0-21 0,22 0 16,-22-1-16,0 1 0,-21-21 15,0 21-15,21-22 0,-21 1 0,0 21 16,0-21-16,0-1 0,-21 1 0,0 21 16,0-22-16,0 22 0,-22 21 15,22 0-15,0 0 0,0 0 16,21 21-1,21 1-15,0-22 16,0 0-16,0 0 0,1 0 0,-1 0 16,21 0-16,-21 0 0,22 0 15,-22 0-15,21 0 0,-21 0 0,22-22 16,-22 22-16,0 0 0,0-21 16,0 21-16,0-21 0</inkml:trace>
  <inkml:trace contextRef="#ctx0" brushRef="#br1" timeOffset="99096.3">1291 13166 0,'0'0'0,"-21"0"0,0 0 0,0 0 16,-1 21-16,22 0 15,-21 0-15,0 22 0,21-1 16,-21 0-16,21 22 0,-21-22 0,0 22 16,-1-1-16,22 1 0,-21-22 15,0 21-15,0-20 0,21-1 0,-21 0 16,21 1-16,0-22 0,-21 21 16,21-21-16,0 1 0,0-1 15,0-42 16,0-1-31,0 1 0,21-21 16,-21 21-16</inkml:trace>
  <inkml:trace contextRef="#ctx0" brushRef="#br1" timeOffset="99308.9">1101 13377 0,'0'0'16,"21"-42"-16,0 21 0,0 0 0,0 0 0,0 21 15,22 0-15,-22 21 16,0 0-16,0 21 0,22 1 15,-22-1-15,21 0 0,-21 1 16,0 20-16,1-21 0,-1 1 0,0-1 16,0 0-16,-21 1 0,0-1 15,21-21-15,0 22 0,-21-22 0,22 0 16,-22 0-16,21-21 0,0 0 16,0 0-16,0 0 0,0 0 15,-21-21-15,22 0 0</inkml:trace>
  <inkml:trace contextRef="#ctx0" brushRef="#br1" timeOffset="99533.79">1863 13250 0,'0'0'0,"0"-42"0,0 21 0,0 0 16,0 42 0,-22 0-16,1 0 0,0 22 15,0-1-15,0 0 0,0 1 16,-1 20-16,1-21 0,0 22 15,0-22-15,0 22 0,21-22 0,0 22 16,-21-22-16,21 0 0,0-21 16,0 1-16,0 20 0,21-21 15,0-21-15,21 0 0,-21 0 16,1 0-16,20-21 0,0 0 16,1 0-16</inkml:trace>
  <inkml:trace contextRef="#ctx0" brushRef="#br1" timeOffset="99904.62">2222 13504 0,'-42'64'31,"21"-43"-31,0 0 0,0 22 0,-1-22 0,22 21 16,-21 0-16,0 1 0,0-1 16,21-21-16,0 22 0,0-22 0,0 21 15,0-21-15,0 0 16,0 1-16,21-1 0,0-21 0,0 0 15,22 0-15,-22 0 0,21 0 16,1 0-16,-22-21 0,21 21 0,0-22 16,1 1-16,-1-21 0,0 21 15,-20-22-15,-1 22 0,0-21 0,0 0 16,-21-1-16,0 1 0,0 0 16,-21-1-16,0 1 0,0 21 0,-22-22 15,1 22-15,0 21 0,-1 0 16,22 0-16,-21 0 0,-1 0 0,1 21 15,21 1-15,0-1 0,0 0 16,-1 0-16,1 21 0,21-20 0,0-1 16,0 0-16,0 0 15,21-21-15,22 0 0,-22 0 16,21 0-16,22 0 0,-22-21 16</inkml:trace>
  <inkml:trace contextRef="#ctx0" brushRef="#br1" timeOffset="100813.27">3344 13272 0,'0'0'16,"43"-22"-16,-22-20 0,0 21 0,-21 0 16,0 0-16,-21-1 15,0 22-15,-22 0 0,1 0 16,21 0-16,-22 22 0,1-22 0,0 21 16,-1 0-16,22 0 15,0 0-15,0 0 0,21 1 0,0-1 16,0 0-16,0 0 0,0 0 15,0 22-15,21-22 0,0 21 0,0-21 16,22 22-16,-22-1 0,0-21 0,0 21 16,0-20-16,1 20 0,-1-21 15,-21 0-15,21 0 0,-21 1 0,0-1 16,0 0-16,-21 0 0,0 0 16,-22 0-16,22-21 0,-21 22 0,-1-22 15,1 0-15,0 0 0,-1 0 16,1 0-16,0 0 0,-22 0 15,22-22-15,21 1 0,-22-21 16,1 21-16,21-22 0,0 22 0,0-21 16,-1 0-16,22 20 0,0-20 15,0 21-15,0 0 0,0 0 0,22 21 16,-1 21 0,0 0-16,21 0 0,-21 0 0,1 22 15,20-1-15,-21-21 16,21 21-16,-20 1 0,-1-22 0,21 21 0,-21-21 15,0 1-15,1-1 0,-1 0 16,0-21-16,0 21 0,0-21 0,0 0 16,22 0-16,-22 0 0,0 0 15,0-21-15,22 21 0,-22-21 16,0 0-16,21-1 0,-21 1 0,1-21 16,20 0-16,-21 20 0,0-20 15,0-21-15,1 20 0,-22 1 0,0 0 16,0 20-16,0-20 0,21 21 15,-21 0-15,0 0 0,0 42 16,-21 0 0,21 0-16,-22 0 0,22 22 15,0-22-15,-21 21 0,21 0 0,0 1 0,-21-1 16,21-21-16,0 22 16,0-22-16,0 0 0,0 0 0,0 0 15,21 0-15,0 1 0,1-22 16,-1 0-16,0 0 0,0 0 0,21 0 15,-20 0-15,20-22 0,0 1 0,1 0 16,-1 0-16,-21 0 0,21 0 16,1-22-16,-22 22 0,0-21 0,0-1 15,0 22-15,1-21 0,-22 0 16,21 20-16,-21 1 0,0 0 0,-21 21 31,-1 21-31,1 0 16,0 1-16,21 20 0,-21-21 15,0 21-15,21 1 0,-21-22 16,21 21-16,0 1 0,0-22 0,0 0 16,0 21-16,0-21 0,0 1 15,0-1-15,0 0 0,21-21 16,0 0-16,21 0 0,-21 0 16,1 0-16,20 0 0,-21 0 0,21-21 15,-20 0-15,20-1 0,0 1 0,1 0 16</inkml:trace>
  <inkml:trace contextRef="#ctx0" brushRef="#br1" timeOffset="101043.68">4551 13441 0,'0'0'0,"0"-21"15,0 0-15,-21 21 16,-1 0-16,1 0 0,0 0 16,0 21-16,0 0 0,0 21 0,-1-21 15,22 22-15,-21-1 0,0 0 16,21-20-16,-21 20 0,21 0 0,0-21 15,0 22-15,0-22 0,0 0 0,0 0 16,0 0-16,0 1 0,21-22 16,0 0-16,0 0 0,22 0 15,-22 0-15,21 0 0,1 0 0,-1 0 16,0-22-16,1 1 0,-1 0 16,21-21-16,-20 21 0,-22-22 0,21 1 15</inkml:trace>
  <inkml:trace contextRef="#ctx0" brushRef="#br1" timeOffset="101465.54">5080 13250 0,'0'0'0,"21"-42"16,-21 0-16,0 21 0,0-1 0,0 1 16,0 42-16,0 1 15,-21-1-15,0 21 0,0 0 16,-1 1-16,22-1 0,-21 0 0,0 1 16,0-1-16,0 22 15,0-22-15,-1 0 0,22 1 0,-21-1 16,0-21-16,21 21 0,0-20 0,-21-1 15,21 0-15,-21 0 0,21 0 16,0-42 15,21 0-31,0 0 0,0 0 0,0-1 16,1-20-16,20 21 0,-21-21 0,21-1 16,1 1-16,-22 21 0,21-22 15,1 22-15,-22 0 0,21 0 0,-21 0 16,0 21-16,1 0 0,-22 21 15,0 0-15,0 0 0,0 0 16,0 22-16,0-1 0,0-21 0,-22 22 16,22-1-16,0 0 0,0-21 15,0 22-15,0-22 0,0 0 0,0 0 16,0 0-16,22 1 0,-1-1 0,0-21 16,21 0-16,-21 0 0,22 0 15,-1 0-15,0-21 0,1-1 0,-1 22 16,0-21-16,1-21 0,-1 21 15,-21 0-15,22-22 0,-22 1 0</inkml:trace>
  <inkml:trace contextRef="#ctx0" brushRef="#br1" timeOffset="103996.29">6138 13377 0,'-21'43'31,"42"-43"-15,0 0-16,1 0 16,-1-21-16,0-1 0,0 22 0,21-21 15,-20 0-15,20 0 0,-21-21 0,21 20 16,-20 1-16,-1-21 0,0 21 15,0-22-15,-21 1 0,0 21 0,0-21 16,0-1-16,0 22 16,-21 0-16,21 0 0,-21 0 0,0 21 15,-1 0-15,-20 0 0,21 0 0,0 21 16,0 0-16,-1 0 0,1 21 16,0-20-16,21 20 0,0-21 0,0 21 15,0-20-15,0 20 0,0-21 16,0 0-16,0 0 0,0 1 0,21-1 15,0-21-15,1 0 0,-1 21 16,0-21-16,0 0 0,0 0 0,0 0 16,1 0-16,-44 0 31,1 0-31,0 0 16,-21 0-16,21 21 0,-22 0 0,22 0 15,0 1-15,-21-1 0,20 0 16,1 21-16,0-21 0,0 22 0,21-1 15,0 0-15,0 1 0,0-1 16,0-21-16,0 22 0,0-22 0,21 0 16,0 0-16,0-21 0,1 0 0,20 0 15,-21 0-15,21 0 0,1 0 16,-1 0-16,0-21 0,22 0 0,-22 0 16,22-22-16,-1 22 0,1-21 15,-22-1-15,22 1 0,-22 0 0,0-22 16,1 22-16,-22 0 0,21-22 15,-21 22-15,-21-1 0,21-20 16,-21 21-16,0-22 0,0 22 0,0-1 16,0 22-16,0 0 0,0 0 0,-21 21 15,0 21 1,0 0-16,0 22 0,0-1 0,-1-21 16,1 43-16,21-22 0,-21 0 15,0 1-15,21-1 0,-21 0 0,21 22 16,0-22-16,0 0 0,0 1 0,0-1 15,0 0-15,21 1 0,0-22 16,-21 0-16,21 21 0,0-42 0,1 22 16,20-1-16,-21-21 0,0 0 15,22 0-15,-22 0 0,21-21 16,-21-1-16,22 1 0,-1 0 0,-21 0 16,21 0-16,-20-22 0,20 22 15,-21-21-15,0 21 0,0-22 0,-21 1 16,0 21-16,22-21 0,-22 20 0,0 1 15,0 0-15,-22 21 16,1 0 0,0 0-16,0 21 0,21 0 15,-21 1-15,21-1 0,-21 0 16,21 0-16,0 21 0,0-20 0,0-1 16,0 0-16,0 0 0,0 0 15,21 0-15,0 1 0,0-1 0,0-21 16,0 0-16,1 0 0,-1 0 15,21 0-15,-21 0 0,0 0 16,1-21-16,-1 21 0,0-22 0,0 1 16,0-21-16,0 21 0,1 0 15,-22-1-15,0-20 0,0 21 0,0 0 16,0 0-16,0 42 31,0 0-15,0 0-16,0 0 0,0 0 0,0 1 15,-22-1-15,22 0 0,0 21 16,0-21-16,-21 1 0,21-1 16,0 0-16,0 0 15,0-42 17,0 0-32,21 0 15,1-1-15,-22 1 0,21 0 0,0 0 16,-21-21-16,21 20 0,0-20 0,0 21 15,1 0-15,-1 0 0,0-1 16,-21 1-16,21 21 0,0 0 0,0 0 16,1 0-1,-1 21-15,-21 1 16,0 20-16,0-21 0,0 21 0,0-20 16,21 20-16,0-21 0,-21 0 15,21 22-15,-21-22 0,21 0 0,-21 0 16,22-21-16,-1 21 0,0-21 15,0 0-15,0 0 16,0 0-16,1-21 0,-22 0 0,21 0 16,0 0-16,0-1 0,0 1 15,0-21-15,1 21 0,-1-22 0,0 22 16,0-21-16,0 21 0,0 0 16,1-22-16,-1 22 0,0 21 15,0-21-15,0 21 0,0 0 16,-21 21-1,0 0-15,0 0 0,0 1 16,0-1-16,0 0 0,0 0 0,0 0 16,0 0-16,0 1 0,0-1 15,0 0-15,0 0 0,22 0 16,-1 0-16,0-21 0,0 0 16,21 0-16,-20 0 0,-1 0 15,21 0-15,-21 0 0,22-21 16,-1 21-16,-21-21 0,21 0 15,-20 0-15,20 0 0,-21-1 0,0 1 16,0 0-16,1 0 0,-22 0 0,0 0 16,0-1-16,0 1 0,0 0 15,0 0-15,-22 21 0,1 0 16,0 0-16,0 0 0,0 0 0,0 21 16,-1 0-16,1 0 0,0 1 15,21-1-15,0 0 0,0 0 0,-21 21 16,21-20-16,0-1 0,0 0 15,0 0-15,0 0 0,21-21 16,0 21-16,0-21 0,1 0 0,-1 0 16,21 0-16,0 0 0,-20 0 15,20 0-15,0-21 0,-21 21 0,22-21 16,-22 0-16,21 0 0,-21 0 16,1-1-16,-1 1 0,0 0 0,-21 0 15,0 0-15,21 0 0,-21-1 0,0 1 16,0 42 15,-21 1-31,21-1 0,-21-21 16,21 21-16,0 0 0,0 0 0,-21 0 15,21 1-15,0-1 16,21-21 15,0-21-15,0-1-16,0 1 0,0 0 15,-21 0-15,22 0 0,-1 0 16,-21-1-16,21 1 0,0 21 16,0 0-1,-21 21 1,0 1-16,0-1 0,0 0 0,0 0 16,0 21-16,0-20 0,21-1 0,-21 0 15,22 0-15,-22 0 16,21 0-16,0-21 0,0 22 0,0-22 15,0 0-15,1 0 0,-1 0 0,21 0 16,-21 0-16,43 0 16,-43-22-16,21 1 0,-21 0 0,1 0 15,20 0-15,-21-22 0,0 22 16,0-21-16,1 0 0,-1-1 0,0 1 16,0 0-16,-21-22 0,21 1 15,0-1-15,-21 1 0,22-1 0,-1-63 16,-21 85-16,21 21 0,-21-22 15,0 86 1,0-22 0,-21 21-16,21 22 0,-21-22 15,-1 21-15,1 1 0,0-22 0,0 22 16,21-22-16,-21 0 0,0 22 0,21-22 16,-22 1-16,22-22 0,0 21 15,0-21-15,0 22 0,0-22 0,0 0 16,0 0-16,22-21 15,-1 0-15,0 0 16,0 0-16,0 0 0,0-21 0,1 0 0,-1 0 16,0-1-16,0 1 0</inkml:trace>
  <inkml:trace contextRef="#ctx0" brushRef="#br1" timeOffset="104163.79">10075 13166 0,'0'0'0,"-21"0"0,0 0 15,0 0-15,21 21 16,21-21 0,0 0-16,0 0 15,0 0-15,1 0 0,20 0 0,0 0 16,-21 0-16,22 0 0,-1-21 16,0 21-16,1-21 0</inkml:trace>
  <inkml:trace contextRef="#ctx0" brushRef="#br1" timeOffset="104931.74">11049 13018 0,'0'0'0,"-21"0"0,0 0 0,-1 0 16,22 21-16,22-21 31,-1 0-31,0 0 16,21 0-16,-21-21 0,22 21 0,-22-22 15,21 22-15,-21-21 16,22 0-16,-22 21 0,0-21 0,0 0 16,0 0-16,-21-1 0,22 1 15,-22 0-15,0 0 0,0 0 0,-22 21 16,1 0-16,0 0 0,-21 0 0,-1 0 16,1 21-16,0 0 0,-22 0 15,22 22-15,0-22 0,-1 21 16,22 0-16,-21 1 0,42-22 0,0 21 15,0-21-15,0 22 0,0-22 16,0 0-16,0 0 0,21 0 0,0-21 16,0 22-16,22-22 0,-22 0 15,21 0-15,-21 0 0,22 0 0,-22 0 16,21 0-16,-21 0 0,0 0 16,1 0-16,-22-22 0,0 1 15,-22 21 1,-20 0-16,21 0 0,-21 0 15,20 0-15,-20 0 0,0 0 0,-1 21 16,1 1-16,0-22 0,-1 21 0,22 0 16,-21 0-16,21 0 0,0 0 15,21 1-15,0-1 0,0 0 0,0 0 16,0 0-16,0 0 0,42 1 16,-21-22-16,0 21 0,22 0 0,-22-21 15,21 0-15,0 0 0,1 0 16,-1 0-16,-21 0 0,22 0 15,-1 0-15,0-21 0,-21 21 0,22-21 16,-22-1-16,0 22 0,21-21 16,-20 0-16,-1 0 0,0-21 0,-21 20 15,21 1-15,0-21 0,-21 21 0,21 0 16,-21-22-16,0 22 16,0 0-16,0 42 15,0 0-15,22-21 16,-22 21-16,0 22 0,21-22 0,-21 0 15,0 0-15,21 0 0,0 1 0,0-1 16,0 0-16,-21 0 16,22 0-16,-1 0 0,0 1 0,0-22 15,0 0-15,0 21 0,1-21 0,-1 0 16,0 0-16,0 0 16,-21-21-16,0-1 0,21 1 15,-21 0-15</inkml:trace>
  <inkml:trace contextRef="#ctx0" brushRef="#br1" timeOffset="105119.7">11874 13229 0,'0'0'0,"0"-21"16,-21 21-16,0 0 15,0 21-15,0-21 16,0 21-16,-1 1 0,1-1 16,-21 0-16,21 0 0,0 0 0,-22 0 15,22 1-15,0-1 0,0 0 16,0 0-16,-1 0 0,22 0 0,0 1 15,0-1-15,22 0 16,-1-21-16,0 0 16,0 0-16,0 0 0,22 0 0</inkml:trace>
  <inkml:trace contextRef="#ctx0" brushRef="#br1" timeOffset="105460.28">12213 13250 0,'21'-21'0,"-42"42"0,63-63 15,-20 21-15,-1 0 0,0 0 16,-21 42 0,0 0-1,-21 0-15,0 0 0,21 22 16,-22-22-16,1 0 0,0 0 0,0 21 16,0-20-16,0 20 0,-1 0 15,-20 1-15,21-1 0,0 0 0,0 1 16,-1 20-16,1-21 0,0 1 15,0 20-15,21-20 0,-21 20 0,0-21 16,21 1-16,0 20 0,-22-20 0,1 20 16,21-21-16,-21 1 0,21 20 15,0-20-15,0-1 0,0 0 16,0 1-16,0-22 0,0 0 0,0 0 16,0 0-16,21-42 31,0-21-31,1 21 0,-22-22 0,21-20 15,0 20-15,21-20 0</inkml:trace>
  <inkml:trace contextRef="#ctx0" brushRef="#br1" timeOffset="105713.28">12277 13377 0,'0'0'0,"0"-42"0,-22 21 0,22-21 15,0 20-15,0-20 0,0 21 0,0 0 16,0 0-16,0-1 0,0 1 15,22 0-15,20 0 0,-21 21 0,0 0 16,22 0-16,-22 0 0,0 0 0,21 0 16,-21 21-16,1 0 0,-1 0 15,-21 1-15,0 20 0,0-21 0,0 0 16,0 22-16,-43-22 0,22 0 16,0 0-16,-21 0 0,-1 0 0,1 1 15,0-1-15,21-21 0,-22 0 16,1 21-16,0-21 0,20 0 0,-20 0 15,42-21-15</inkml:trace>
  <inkml:trace contextRef="#ctx0" brushRef="#br1" timeOffset="107133.18">14076 10054 0,'21'0'0,"0"0"15,0 0-15,0 0 16,1 0-16,-1 0 0,0-21 0,21 0 16,-21 0-16,22 0 0,-22-1 15,21 1-15,-21 0 0,1 0 0,-1-21 16,0 20-16,0-20 0,0 21 0,-21-21 15,0-1-15,0 22 0,0 0 16,0 0-16,0 0 0,0-1 0,0 44 31,0-1-31,-21 0 16,21 21-16,-21 1 0,21-1 0,0 0 16,-21 22-16,21-22 0,0 0 15,0 1-15,0 20 0,0-20 0,0-22 16,0 21-16,0 0 0,0-20 15,-21 20-15,21-21 0,0 0 0,0 0 16,0 1-16,-22-22 16,1 0-1,0 0-15,21-22 0,-21 1 16,0 0-16,0 0 0,21 0 16,-22 0-16,1-1 0,0 1 15,21 0-15,0 0 0,-21 21 0,21-21 16,-21 21-16,21 21 31,21-21-15,0 21-16,0-21 0,-21 21 15,21-21-15,22 0 0,-22 0 0,0 0 16,21 0-16,1 0 0,-22 0 0,21 0 16,1-21-16,-1 21 15,0-21-15,1 0 0,-1 0 0,0-1 16,1 1-16,-1 0 0,0-21 15,1 21-15,-22-1 0,0-20 0,21 0 16,-21 21-16,-21-22 0,22 1 0,-22 21 16,0-22-16,21 22 0,-21 0 15,0 0-15,0 0 0,-21 21 16,-1 42 0,1-21-16,0 22 0,0 20 0,21-21 15,-21 22-15,0-1 0,-1 22 16,1-21-16,0 20 0,0 1 0,0 0 15,0-1-15,-1 22 0,22-21 0,-21-1 16,0-20-16,0 21 0,0-1 16,21 1-16,-21 0 0,-1-1 15,22 1-15,-21-22 0,21 22 0,0-43 16,0 22-16,0-22 0,0 1 16,0-22-16,21 21 0,1-42 0,-1 0 15,0 0-15,21 0 0,1 0 0,-1-21 16,0-21-16,22 20 0,-1-20 15,1-21-15,-1-1 0,1 1 16,20-1-16,-20 1 0,-22-1 0,1-21 16,-1 22-16,-21-1 0,-21 1 0,0-22 15,0 22-15,-21-1 0,-21-20 16,-22 20-16,22 1 0,-43-1 0,22 22 16,-1-1-16,1 1 0,-1 21 15,22-21-15,-1 20 0,1 22 0,21-21 16,0 21-16,21-21 15,21 21 1,21 0-16,-21 0 0,22-21 0,-1 21 16,22-21-16,-1 21 0,1-21 15,-1-1-15,22 22 0</inkml:trace>
  <inkml:trace contextRef="#ctx0" brushRef="#br1" timeOffset="109529.83">16637 9843 0,'0'0'16,"-21"0"-16,0 0 0,-1 0 0,1 0 16,21-22-16,0 1 0,0 0 15,21 21-15,1-21 0,20 0 16,-21 0-16,21-1 0,-20 1 0,20 0 15,-21 0-15,21 0 16,-20 0-16,-1-1 0,0 22 0,-21-21 0,21 21 16,-63 0-1,21 0-15,-1 0 16,-20 21-16,0 1 0,-1-1 16,1 0-16,0 0 0,-1 0 0,22 0 15,-21 1-15,21-1 0,21 0 0,0 0 16,0 0-16,0 0 0,0 1 15,42-1-15,-21-21 0,0 0 16,22 0-16,-1 0 0,-21 0 16,22 0-16,-1 0 0,0 0 15,-21 0-15,22 0 0,-22 0 0,0 0 0,0 0 16,-42 0 0,0 21-1,0 0-15,-22-21 0,22 42 0,-21-20 16,0-1-16,-1 0 0,22 21 15,-21-21-15,-1 22 0,1-22 0,21 0 16,0 0-16,0 22 0,21-22 16,0 0-16,0 0 0,0 0 0,21-21 15,0 21-15,0-21 0,0 0 0,22 0 16,-1 0-16,0 0 0,1 0 16,-1 0-16,0 0 0,22-21 0,-22 0 15,22 0-15,-22 0 16,21 0-16,1-22 0,-22 22 0,22-21 15,-22-22-15,0 22 0,1-22 0,-1 22 16,0-21-16,-20-1 0,-1 1 16,0-1-16,0 22 0,-21-1 0,0 22 15,0-21-15,0 21 0,-21 21 16,0 0-16,0 0 0,-1 0 16,1 21-16,0 21 0,0 1 0,0-1 15,0 0-15,-1 22 0,1-22 16,21 22-16,0-1 0,0-21 15,0 1-15,0 20 0,0-20 0,0-22 0,0 21 16,21 0-16,1-20 16,-1-1-16,0 0 0,0 0 0,21 0 15,-20 0-15,20-21 0,0 0 16,1 0-16,-1 0 0,0 0 0,1-21 16,20 0-16,-21 0 0,1 0 0,-1 0 15,0-1-15,1-20 0,-1 21 16,-21-21-16,22 20 0,-22-20 15,0 21-15,-21 0 0,0 0 0,0-1 0,0 1 16,-21 21 0,0 0-16,-1 21 0,1 1 15,21-1-15,-21 0 0,0 0 0,0 0 16,0 0-16,21 22 0,0-22 16,0 0-16,0 0 0,0 0 0,0 22 15,21-22 1,0 0-16,0-21 0,0 0 0,0 0 15,22 0-15,-22 0 0,21 0 0,1 0 16,-1 0-16,0-21 0,1 0 16,-22 0-16,21 21 0,0-22 0,-20 1 15,-1-21-15,21 21 0,-21-22 0,-21 22 16,21-21-16,-21 21 0,22 0 16,-22-1-16,0 1 0,0 42 31,-22 1-31,1-1 0,0 0 15,0 21-15,0-21 0,0 1 0,-1 20 16,22-21-16,-21 0 0,0 0 16,0 1-16,21-1 0,0 0 0,-21 0 15,21 0 1,21-21 0,-21-21-1,21 21-15,0-21 0,-21 0 16,21 0-16,1-1 0,-1 1 0,0 0 15,0-21-15,21 21 0,-20-22 16,-1 22-16,0 0 0,21-21 0,-21 20 16,1 1-16,-1 21 0,0 0 15,0 0-15,0 0 0,-21 21 16,0 1-16,0 20 16,0-21-16,0 0 0,0 0 0,0 1 15,0-1-15,0 0 0,0 0 16,0 0-16,0 0 0,0 1 0,0-1 15,0 0-15,0 0 16,21-21 0,1-21-1,-22 0-15,21 21 0,-21-21 16,21-1-16,0 1 0,0 0 16,0 0-16,1 0 0,-1-22 0,0 22 15,0-21-15,0 21 0,0 0 16,22-1-16,-22 1 0,21 0 0,-21 21 15,1 0-15,-1 0 0,0 0 0,-21 21 16,0 0-16,0 1 16,0-1-16,0 0 0,0 21 0,-21-21 15,21 1-15,-21-1 0,21 0 0,-22 0 16,22 0-16,0 0 0,0 1 16,0-1-16,0 0 0,22-21 0,-1 21 15,0 0-15,21-21 0,-21 0 16,22 21-16,-1-21 0,0 0 0,1 0 15,-22 0-15,21 0 0,1-21 16,-1 0-16,0 21 0,-21-21 16,22 0-16,-22 0 0,21-1 0,-21-20 15,1 21-15,-22-21 0,21 20 0,-21 1 16,0-21-16,0 21 0,0 0 16,-21 21-1,-1 0-15,1 21 0,0 0 16,-21 0-16,42 0 0,-21 22 0,-1-22 15,1 0-15,21 21 0,-21-21 0,21 1 16,0-1-16,0 0 16,0 0-16,0 0 0,42 0 0,-20-21 15,-1 22-15,21-1 0,0-21 16,1 0-16,-1 0 0,-21 0 0,22 0 16,-1 0-16,-21-21 0,21-1 0,-20 1 15,-1 21-15,0-21 0,0-21 16,0 21-16,0-1 0,1 1 0,-1-21 15,0 21-15,-21 0 0,0-1 16,0 44 15,-21-1-31,0 0 0,-1 0 16,22 0-16,-21 0 0,0 1 0,0-1 16,21 0-16,0 0 0,0 0 0,-21-21 15,21 21-15,0 1 16,0-44 15,21 22-31,0-21 0,0 21 0,-21-21 16,21 0-16,22 0 0,-22 0 0,0-1 15,21 1-15,1-21 0,-22 21 16,21 0-16,1-1 0,-1 1 0,-21 21 16,21 0-16,-20 0 0,-1 0 0,0 0 15,-21 21-15,0 1 16,0-1-16,0 0 0,0 0 0,0 0 15,0 0-15,0 1 0,0-1 16,0 21-16,0-21 0,0 0 0,0 1 16,21-1-16,0-21 0,0 21 0,1-21 15,-1 21-15,0-21 0,0 0 16,21 0-16,-20 0 0,-1-21 0,0 0 16,0 0-16,0-1 0,0 1 15,22-21-15,-22 21 0,0-22 16,0 1-16,0 0 0,1-22 0,-1 22 15,0-22-15,-21 1 0,21-1 0,0 1 16,0-1-16,1 1 0,-22 21 16,0 20-16,0-20 0,0 21 15,0 42 1,0 21-16,-22-20 0,1 41 0,0-21 16,0 22-16,0-22 0,0 22 15,21-1-15,0-20 0,-22 20 0,22-21 16,0 1-16,0-1 0,0 0 15,0 1-15,0-22 0,0 21 16,0-21-16,0 1 0,22-1 0,-1-21 16,0 0-16,0 0 15,0 0-15,0 0 0,1-21 0,20-1 0,-21 1 16,0 0-16,22 0 16</inkml:trace>
  <inkml:trace contextRef="#ctx0" brushRef="#br1" timeOffset="109720.21">21040 9927 0,'-43'0'16,"86"0"-16,-107 0 0,22 0 0,21 0 15,21 21 1,21-21-16,0 0 0,21 0 16,-21 0-16,22 0 0,-22 0 15,21 0-15,-21 0 0,22 0 0,-22 0 16,0 0-16,0 0 0,22 0 15,-22 0-15,0-21 0,0 21 16,0-21-16</inkml:trace>
  <inkml:trace contextRef="#ctx0" brushRef="#br1" timeOffset="110840.07">22225 9970 0,'0'0'0,"0"-22"0,0 1 15,-21 0-15,21 0 0,0 0 0,0 0 16,0-1-16,0 1 0,0 0 15,0 0-15,21 21 0,0 0 16,0 0-16,0 21 16,1 0-16,-1 0 0,0 22 15,0-1-15,0-21 0,-21 22 0,21-1 16,-21 0-16,0 1 0,0-22 16,0 21-16,0 0 0,0-20 0,-21-1 15,0 0-15,21 21 0,-21-42 0,21 21 16,0 1-16,-21-22 15,0 0-15,21-22 32,0 1-32,0 0 0,0 0 15,0-21-15,21 20 0,0 1 0,0-21 16,21 0-16,1 20 0,-1-20 16,0 0-16,1-1 0,20 1 0,1 0 15,-22 21-15,22-1 0,-22 22 16,0 0-16,1 0 0,-22 0 0,0 22 15,0 20-15,-21-21 0,0 21 0,0-20 16,0 20-16,0 0 16,0-21-16,0 22 0,-21-1 0,21-21 15,0 0-15,0 1 0,0-1 0,0 0 16,0 0-16,0 0 0,21-21 16,0 0-16,0 0 15,1 0-15,-1 0 0,0 0 16,21 0-16,-21-21 0,22 0 0,-1 21 15,-21-21-15,22 0 0,-1-22 0,0 22 16,-21 0-16,22-21 0,-1 20 16,-21-20-16,22 21 0,-22-21 15,0 20-15,0 1 0,-21 0 16,0 0-16,0 42 16,-21 0-16,0 0 0,0 1 15,-1-1-15,1 21 0,0-21 16,0 22-16,0-22 0,0 21 0,-1-21 15,22 22-15,0-22 0,0 0 0,0 0 16,0 0-16,0 0 0,22 1 16,-1-1-16,0-21 0,21 0 0,-21 0 15,22 0-15,-1 0 0,0 0 16,-20 0-16,41 0 0,-21-21 0,1-1 16,-1 22-16,-21-21 0,22 0 15,-22-21-15,21 21 0,-42-1 0,21-20 16,-21 0-16,0 21 0,0-22 0,0 1 15,0 0-15,0 20 16,-21 1-16,-21 0 0,21 0 0,-1 0 16,-20 21-16,0 0 0,-1 0 0,1 21 15,21-21-15,-21 21 0,-1 0 16,22 0-16,0 1 0,0 20 0,0-21 16,21 0-16,0 0 0,0 1 15,0-1-15,21 0 0,0-21 16,21 0-16,1 0 0,-1 0 0,0 0 15,1 0-15,-1 0 0</inkml:trace>
  <inkml:trace contextRef="#ctx0" brushRef="#br1" timeOffset="111123.5">24511 9800 0,'0'0'16,"42"-42"-16,1 0 0,-1-1 0,0 1 0,1 0 15,-1 20-15,-21 1 0,0 0 16,0 21-16,1 0 0,-22 21 15,0 22-15,-22-22 16,1 21-16,0 22 0,-21-22 0,21 21 16,-22-20-16,1 20 0,21-20 15,-22-1-15,22 0 0,-21 1 16,21-1-16,0-21 0,21 21 0,0-20 16,0-1-16,0 0 0,0 0 15,0 0-15,0 0 0,21-21 16,0 0-16,21 0 0,-21 0 15,22 0-15,-1 0 0,0-21 16,1 21-16,-1-21 0,0 0 0,-20 0 16,20 0-16,-21-1 0,0 1 15</inkml:trace>
  <inkml:trace contextRef="#ctx0" brushRef="#br1" timeOffset="111313.42">24532 9991 0,'0'0'0,"-42"0"0,-1 0 0,22 0 0,0 0 15,0 0-15,21-21 16,21 21 0,21 0-16,-20 0 0,20 0 0,0 0 15,22 0-15,-1-22 0,1 22 16,-22-21-16,22 21 0,-1 0 0,1 0 16,-22-21-16,0 21 0,1 0 15,-22 0-15,0 0 0</inkml:trace>
  <inkml:trace contextRef="#ctx0" brushRef="#br1" timeOffset="113923.81">14182 11621 0,'0'0'0,"-22"21"15,44-42 1,-1-1-16,0 1 0,0 0 16,21 0-16,-20 0 0,20-22 15,0 1-15,1 0 0,-1-1 0,21 1 16,-41 0-16,20-1 0,0 1 15,-21 0-15,1-1 0,-1 1 0,-21 0 16,0 21-16,0-22 16,0 22-16,0 0 0,0 0 0,-21 21 15,-1 0-15,-20 0 0,21 0 0,0 21 16,-22 21-16,1-21 0,21 43 16,-21-1-16,-1 22 0,1 0 0,21-1 15,-22 1-15,1 21 0,21-21 16,0 20-16,0 22 0,-1-21 0,1 0 15,21 0-15,-21 0 0,21-22 0,0 22 16,0 0-16,0 0 0,0-21 16,0-1-16,0 1 0,0-22 0,0 1 15,0-1-15,0-20 0,0-1 16,21-21-16,-21 0 0,21 1 16,1-22-16,-1 0 0,21 0 0,-21-22 15,22-20-15,-22 21 0,21-21 0,0-22 16,1 1-16,-1-1 0,0 1 15,1-1-15,-22 1 0,0-22 0,0 21 16,-21-20-16,0 20 0,0 1 0,0-22 16,-21 22-16,-21-22 0,21 21 15,-22 1-15,1 21 0,0-22 0,-1 22 16,1 21-16,0-1 0,-1 1 16,1 0-16,21 21 0,-22 0 0,22 0 15,0 0-15,21 21 0,0 0 16,0 1-1,21-1-15,22-21 0,-22 0 16,21 0-16,-21 0 0,43 0 0,-22 0 16,0 0-16,22-21 0,-1-1 15,-20 1-15,20 0 0,1 0 0,-1-21 16,1 20-16,-22 1 0,22-21 16,-22 21-16,0-22 0,1 22 0,-22 0 15,0-21-15,0 21 0,-21-1 16,0 1-16,-21 42 15,0 1 1,0-1-16,21 0 16,-22 0-16,1 0 0,21 22 0,-21-22 15,21 0-15,0 21 0,0-21 0,0 22 16,0-22-16,0 0 0,0 0 16,21 0-16,0 1 0,1-1 0,-1-21 15,0 0-15,0 0 0,0 0 16,22 0-16,-1 0 0,-21-21 0,21 21 15,1-22-15,-22 1 0,21 0 0,-21 0 16,22 0-16,-22 0 16,-21-1-16,21-20 0,-21 21 0,0-21 15,0-1-15,0 22 0,0-21 0,-21-1 0,0 1 16,0 21-16,-22-21 16,22 20-16,0 22 0,-21 0 0,20 0 15,-20 0-15,21 0 0,-21 0 16,20 22-16,1-1 0,-21 0 0,21 21 15,0 1-15,21-22 0,0 21 0,-22 0 16,22-20-16,0 20 0,0 0 16,0-21-16,22 1 0,-1-1 0,0 0 15,42 21-15,-20-21 16,-1-21-16,0 0 0,1 0 0,-1 0 16,0 0-16,1 0 0,-1-21 0,0 21 15,1-21-15,-1 0 0,0 0 16,-20 0-16,20-1 0,-21 1 15,0 0-15,0-21 0,-21 21 0,0-1 16,22-20-16,-22 21 0,0 0 16,0 0-16,0-1 0,0 44 31,0-1-31,0 0 0,-22 21 16,22-21-16,0 1 0,0 20 0,0-21 15,-21 0-15,21 22 0,0-22 16,0 0-16,0 0 0,0 0 0,0 0 15,21-21-15,1 0 16,-1 0-16,0 0 0,0 0 16,21 0-16,-20 0 0,20-21 0,-21 21 15,21-21-15,1 0 0,-22 0 0,21 0 16,1-1-16,-22-20 0,0 21 16,21-21-16,-42 20 0,21 1 0,-21-21 15,22 21-15,-22 0 0,0-1 16,0 44-1,-22-1-15,22 0 16,-21 0-16,21 0 0,0 0 16,-21 1-16,21-1 0,0 21 15,0-21-15,0 0 0,0 1 0,0-1 16,0 0-16,21-21 0,-21 21 16,21-21-16,1 0 0,-1 0 0,21 0 15,-21 0-15,22 0 0,-1 0 0,0 0 16,1 0-16,-22-21 0,21 21 15,0-21-15,1 0 0,-22-1 0,0 1 16,0 0-16,0 0 0,1-21 16,-22 20-16,21 1 0,-21 0 0,0 0 15,0 0-15,0 42 32,0 0-32,0 0 0,-21 0 0,-1 22 15,22-22-15,-21 0 0,21 0 16,0 22-16,-21-22 0,0 0 15,21 0-15,-21 0 0,21 0 0,0 1 16,21-44 15,0 22-15,0-21-16,0 0 0,1 0 16,-1 0-16,-21 0 0,42-1 0,-21 1 15,0-21-15,1 21 0,-1 0 16,0-22-16,21 22 0,-21 0 0,1 0 15,-1 0-15,0 21 0,0 0 16,0 0-16,0 0 0,1 0 0,-22 21 16,0 0-16,0 0 0,0 21 15,0-20-15,0-1 0,0 21 0,0-21 16,21 0-16,-21 22 0,21-22 0,0 0 16,0 0-16,0 0 0,1 1 15,20-1-15,-21-21 0,21 21 0,1-21 16,-1 0-16,0 0 0,22 0 15,-22 0-15,1 0 0,-1-21 0,0 21 16,1-21-16,-1-1 0,0 22 16,-21-21-16,1 0 0,-1 0 15,0-21-15,0 20 0,-21 1 0,0-21 16,0 0-16,0 20 0,0-20 0,0 21 16,0 0-16,-21 0 0,0-1 15,0 22-15,-1 0 0,1 0 0,0 0 16,-21 0-16,-1 22 0,22-1 15,-21 0-15,0 0 0,-1 21 0,1-20 16,0 20-16,20-21 0,1 21 0,0-20 16,0-1-16,21 0 0,0 21 15,0 1-15,21-22 16,0-21-16,0 0 0,22 0 16,-22 0-16,21 0 0,-21 0 0,22 0 15,-1-21-15,-21 21 0,22-22 16,-1 1-16,-21 0 0,21-21 15,-20 21-15,20-22 0,-21 22 0,21-21 16,-20-1-16,20-20 0,-21 21 0,0-22 16,22 1-16,-22-1 0,0 22 15,-21-22-15,0 22 0,21 0 0,-21 20 16,0 1-16,0 0 0,-21 21 16,0 21-16,0 22 15,21-1-15,-22 0 0,1 1 16,0 20-16,0 1 0,0-22 0,0 21 15,-1-20-15,1-1 0,21 0 16,0 1-16,0-1 0,0-21 0,0 22 0,0-22 16,21 0-16,1 0 15,-1 0-15,0-21 0,0 21 0,0-21 16,0 0-16,1 0 0,20 0 0,-21 0 16,21 0-16,1 0 0,-1-21 15,0 21-15</inkml:trace>
  <inkml:trace contextRef="#ctx0" brushRef="#br1" timeOffset="114167.65">19410 11472 0,'-21'22'31,"-1"-1"-31,1 0 0,0 0 0,0 21 16,21-20-16,-21-1 0,0 0 0,-1 0 15,1 0-15,21 0 0,-21 1 0,0-1 16,21 0-16,0 0 16,0-42 15,0 0-15,21 0-16,0-1 0,-21 1 15</inkml:trace>
  <inkml:trace contextRef="#ctx0" brushRef="#br1" timeOffset="114323.26">19367 11303 0,'0'0'0,"0"-21"0,0-21 0,0 20 16,0 1-16,0 0 0,0 42 62,22-21-46,-1 0-16,0 0 0</inkml:trace>
  <inkml:trace contextRef="#ctx0" brushRef="#br1" timeOffset="114575.8">19981 11070 0,'-21'64'31,"0"-22"-31,0-21 0,21 22 15,-21-1-15,-1 21 0,1-20 0,0-1 16,0 0-16,0 1 0,0-1 16,21-21-16,-22 22 0,1-1 0,21-21 15,-21 0-15,21 0 0,0 1 16,0-1-16,0 0 0,0 0 16,21-21-16,0 0 15,1 0-15,-1 0 0,0 0 0,0-21 16,0 0-1</inkml:trace>
  <inkml:trace contextRef="#ctx0" brushRef="#br1" timeOffset="114745.62">19685 11515 0,'0'0'0,"21"0"31,0 0-31,0-21 16,22 21-16,-22 0 0,0 0 0,21-22 15,1 22-15,-22 0 0,21-21 0,1 0 16,-1 21-16,0-21 0,1 0 16,-1 0-16,-21 21 0,21-22 0</inkml:trace>
  <inkml:trace contextRef="#ctx0" brushRef="#br1" timeOffset="116352.21">21421 11282 0,'0'0'0,"21"-42"0,0 20 0,0-20 16,0 21-16,0 0 0,1 0 0,-1 21 15,0 0-15,-21-22 0,21 22 16,-21 22-16,0-1 0,0 0 15,0 21-15,-21-21 0,0 22 16,0-1-16,-1 0 0,22-20 0,-21 20 16,-21 43-16,42-64 0,-21 0 15,21 21-15,-21-21 0,21 1 16,0-1-16,0 0 0,-22-21 16,44-21 15,-1 21-16,-21-21-15,21-1 0,0 1 0,0-21 16,0 21-16,1 0 0,-1-22 16,0 22-16,0-21 0,0 21 0,0-1 15,1 22-15,-1 0 16,0 22-16,-21-1 16,0 0-16,0 0 0,0 0 15,0 22-15,21-22 0,-21 0 0,21 0 16,-21 0-16,21 0 0,-21 1 0,22-1 15,-1 0-15,0-21 0,0 0 16,0 21-16,0-21 0,22 0 16,-22 0-16,0 0 0,21 0 0,-20 0 15,-1 0-15,0-21 0,21 21 16,-21-21-16,1 0 0,-1-1 0,0 1 16,0 0-16,0 0 0,0-21 15,1 20-15,-1-20 0,0 0 0,0-1 16,0 1-16,-21 21 0,0-21 0,21 20 15,-21 1-15,0 0 0,0 0 16,0 42 0,0 0-16,-21 22 0,0-22 15,0 21-15,21 0 0,-21 1 0,0-22 16,-1 21-16,22 1 0,0-22 16,0 21-16,0-21 0,0 0 15,0 1-15,0-1 0,0 0 0,22-21 16,-22 21-16,42-21 0,-21 0 0,0 0 15,0 0-15,22 0 0,-1 0 16,-21 0-16,22 0 0,-1 0 0,0 0 16,1-21-16,-1 0 0,0 0 15,-21-1-15,22 1 0,-1-21 0,-21 21 16,0-22-16,22 1 0,-22 0 0,0-1 16,0 22-16,-21-21 15,0 21-15,21 0 0,-21-1 0,0 44 31,-21-1-31,0 0 16,0 21-16,21 1 0,-21-22 0,0 21 16,21-21-16,-22 22 0,22-1 15,0-21-15,0 0 0,0 0 0,0 1 16,0-1-16,0 0 0,22 0 16,-1-21-16,21 21 0,-21-21 0,0 0 15,22 21-15,-1-21 0,0 0 0,-20 0 16,20 0-16,0 0 0,1 0 15,-22-21-15,21 0 0,-21 0 0,22 0 16,-22 0-16,21-22 0,-21 22 16,0-21-16,22-22 0,-22 22 15,0-22-15,0 1 0,0 21 0,1-1 16,-1 1-16,-21 0 0,0-1 16,21 22-16,-21 0 0,-21 42 15,0 0 1,-1 0-16,1 22 0,0-1 15,0 0-15,-21 22 0,42-22 0,-22 1 16,1-1-16,21 0 0,0 1 0,-21-1 16,21 0-16,0-21 0,0 22 15,0-22-15,0 0 0,21 0 16,0 0-16,1-21 0,-1 22 0,0-22 16,21 0-16,1 0 0,-1 0 15,0 0-15,1 0 0,-1 0 0,0 0 16,1 0-16,-1-22 0,0 1 15,1 0-15,-1-21 0,-21 21 0,21-22 16,-20 1-16,20-22 0,-21 22 16,21-21-16,-20-1 0,-1 1 0,21-1 15,-21 1-15,0 20 0,1-20 0,20 20 16,-21 22-16,-21-21 0,21 21 16,-42 42-1,0 0-15,21 0 0,-42 22 16,20 20-16,1 1 15,0-1-15,0 1 0,21-1 0,-21 1 16,0-22-16,21 21 0,-22-20 16,22 20-16,0-20 0,0-22 0,0 21 15,0-21-15,0 0 0,0 1 0,0-1 16,22 0-16,-1-21 0,0 0 16,0 0-16,21 0 0,-20 0 0,20 0 15,-21 0-15,21 0 0,1 0 0,-1-21 16,0 0-16,-20-1 0,20 1 15,0 0-15,-21 0 0,1-21 0,-1-1 16,0 22-16,-21-21 0</inkml:trace>
  <inkml:trace contextRef="#ctx0" brushRef="#br1" timeOffset="116552.29">23050 10922 0,'0'0'0,"-42"21"0,0-21 16,-1 0-16,22 0 0,-21 0 15,21 0-15,0 0 16,-1 0 0,1 0-1,0 0-15</inkml:trace>
  <inkml:trace contextRef="#ctx0" brushRef="#br1" timeOffset="117116.25">15430 12531 0,'0'0'15,"0"-21"-15,0-1 0,-21 22 32,0 22-32,0-1 0,21 21 15,-21 0-15,0 1 0,-1-1 16,1 22-16,0-1 0,0 1 16,0-1-16,0 1 0,-1-22 0,-20 64 15,21-64-15,21 0 16,-21 1-16,21-22 0,-21 0 0,21 0 15,0 0-15,0 1 0,0-44 32,0 1-32</inkml:trace>
  <inkml:trace contextRef="#ctx0" brushRef="#br1" timeOffset="118812.25">14690 12975 0,'0'0'0,"-22"0"0,1 0 15,42 0 1,22 0 0,-22 0-16,21 0 0,1 0 15,20 0-15,1 0 0,20 0 0,1-21 16,21 0-16,0 0 0,-22 0 16,1-1-16,0-20 0,-22 21 0,1 0 15,-1-22-15,-21 22 0,-20 0 16,20 0-16,-21-21 0,-21 20 0,0 1 15,0 0-15,0 0 0,0 0 16,0 0-16,-21 21 0,0 0 0,0 0 16,-1 0-16,22 21 0,-21 0 15,0 0-15,0 21 0,0 1 0,0-1 16,21 22-16,-22-1 0,1-21 16,21 22-16,0-1 0,-21-20 0,0 20 15,0-20-15,0-1 0,21-21 16,-22 21-16,1-20 0,21-1 0,0 0 15,0 0-15,-21 0 0,42-42 32,0 0-17,-21 0-15,22 0 0,-1-1 16,21-20-16,-21 21 0,0-21 16,1 20-16,-1-20 0,0 21 0,0 0 15,0 0-15,0 21 0,1 21 16,-22 0-1,0 21-15,0-21 0,0 1 16,0-1-16,0 21 0,0-21 0,0 0 16,0 22-16,0-22 0,0 0 0,21 0 15,0-21-15,-21 21 0,21-21 16,0 0-16,0 0 0,22 0 0,-22 0 16,21 0-16,-21 0 0,22 0 0,-1 0 15,22-21-15,-22 0 0,0 0 16,1 0-16,-1 0 0,0-1 15,1-20-15,-22 0 0,0-1 16,0 1-16,-21 0 0,0-1 0,0 22 16,0-21-16,0 21 0,0 0 15,-21-1-15,0 22 0,-22 0 16,22 22-16,0-1 0,0 21 16,21-21-16,0 0 0,0 22 15,0-22-15,0 21 0,0-21 0,0 1 16,21 20-16,0-21 0,0 0 0,1 0 15,-1 1-15,0-22 16,0 21-16,0 0 0,0-21 0,1 0 0,-1 21 16,0-21-16,0 0 0,0 0 15,0 0-15,22 0 0,-22 0 16,0 0-16,0-21 0,0 21 0,1-21 16,-1 0-16,21-1 0,-21 1 15,0-21-15,1 21 0,-1-22 0,0 22 16,0-21-16,0 0 0,-21 20 0,21 1 15,1 0-15,-22 0 0,21 21 16,-21 21-16,0 0 16,0 0-16,0 1 15,-21 20-15,-1-21 0,1 21 0,21-20 16,0-1-16,0 21 0,-21-21 0,21 0 16,0 1-16,0-1 0,0 0 15,21-21-15,-21 21 16,43-21-16,-22 0 0,0 0 0,21 0 15,1 0-15,-1 0 0,0-21 16,1 21-16,-1-21 0,0 21 0,1-21 16,-1-1-16,-21 1 0,21 0 15,-20-21-15,-22 21 0,0-22 0,21 1 16,-21 0-16,0 20 0,0-20 0,-21 0 16,-1 21-16,1-1 0,-21 1 15,0 0-15,-1 21 0,1 0 0,0 0 16,-1 21-16,1 0 15,0 1-15,-1 20 0,1-21 0,0 21 16,20 1-16,1-1 0,0 0 0,21-20 16,0 20-16,0-21 0,0 21 15,21-20-15,0-1 0,1 0 0,-1 0 16,21-21-16,0 21 0,1-21 16,-1 0-16,0 0 0,1 0 0,20 0 15,-20 0-15,20-21 0,-21 21 0,1-21 16,-1 0-16,0 0 0,1-1 15,-22 1-15,0 0 0,21 0 0,-20-21 16,-1 20-16,-21-20 0,21 21 16,-21 0-16,21 0 0,-21-1 15,0 44 1,0-1 0,0 0-16,-21 0 0,21 0 0,-21 0 15,21 1-15,0-1 0,-21 0 16,21 0-16,0 0 0,0 0 0,0 1 15,21-22 1,0 0 0,0 0-16,0 0 15,0-22-15,1 22 0,20-21 0,-21 0 16,0 0-16,22 0 0,-22 0 16,0-1-16,0 1 0,21-21 0,1 0 15,-22 42-15,-21-22 16,0 44-1,0-1-15,0 0 0,-21 0 0,21 0 16,-21 0-16,-1 22 0,1-22 16,21 0-16,0 0 0,0 0 0,0 1 15,0-1-15,0 0 0,21 0 16,1-21-16,-1 0 0,21 0 16,-21 0-16,22 0 0,-1 0 0,0 0 15,1 0-15,-1-21 0,0 0 16,1 21-16,-22-21 0,21-1 15,-21 1-15,0-21 0,-21 21 0,0 0 16,0-22-16,0 1 0,0 0 16,0 20-16,-21-20 0,0 21 0,21 0 15,-21 0-15,0 21 0,0 0 16,-1 0-16,1 0 0,0 0 16,0 0-16,0 0 0,0 21 0,-1-21 15</inkml:trace>
  <inkml:trace contextRef="#ctx0" brushRef="#br1" timeOffset="120159.94">19643 12615 0,'0'0'0,"-22"0"15,44 0 17,-1 0-32,0 0 0,21 0 15,1 0-15,-1-21 0,0 21 0,1-21 16,-1 21-16,21-21 0,-20 0 0,-1 21 15,0-21-15,1-1 0,-1 22 16,0-21-16,-20 0 0,-1 21 0,0 0 16,-42 0-1,0 21-15,-1-21 16,1 21-16,-21 1 0,21-1 0,0 21 16,-22-21-16,22 22 15,-21-1-15,21 21 0,-1-20 0,-20-1 16,21 22-16,0-22 0,21 0 0,-21 1 15,21-1-15,-22 0 0,22-21 16,0 22-16,0-22 0,0 0 0,0 0 16,0 0-16,0 1 0,-21-1 15,0-21-15,0 0 16,0 0-16,0 0 0,-22 0 16,22-21-16,0-1 0,-21 22 15,20-21-15,-20 0 0,21 0 0,-21 0 16,20-22-16,1 22 0,21 0 15,0 0-15,-21 21 0,21-21 16,0 42 0,0 0-16,0 0 15,0 0-15,21 1 0,-21-1 0,21 0 16,1 0-16,-1 0 0,0 0 16,0 1-16,21-22 0,-20 21 0,20-21 15,0 0-15,1 0 0,-1 0 0,0 0 16,22 0-16,-22 0 0,0 0 15,1-21-15,-22-1 0,21 22 0,1-21 16,-22 0-16,0 0 0,0 0 16,0 0-16,-21-1 0,0 1 0,0-21 15,0 21-15,0 0 0,0-1 16,-21 44 15,21-1-31,-21 0 0,21 0 0,0 0 16,0 0-16,-21 1 0,21-1 15,-21 0-15,21 0 0,0 0 0,0 0 16,0 1-16,0-44 47,0 1-47,21 0 16,-21 0-16</inkml:trace>
  <inkml:trace contextRef="#ctx0" brushRef="#br1" timeOffset="120328.85">20256 12848 0,'0'0'0,"0"-21"0,-21 21 31,0 0-15,0 0 0,21 21-16,0 0 15,21-21-15,0 0 0,0 0 16,1 22-16,-1-22 15</inkml:trace>
  <inkml:trace contextRef="#ctx0" brushRef="#br1" timeOffset="120931.97">20447 12912 0,'0'0'0,"-21"0"0,0 21 0,-1-21 16,22 21-16,-21 0 15,0 0-15,21 1 0,-21-1 0,21 0 16,0 0-16,0 0 0,0 0 15,0 1-15,0-1 0,0 0 16,0 0-16,0 0 16,0-42 15,0 0-15,0 0-1,0 0-15,0-1 0,0 1 0,0 0 16,21 0-16,0-21 0,0 20 15,1 1-15,-1 0 0,0 0 0,0 0 16,0 21-16,22 0 0,-22 0 0,0 0 16,0 0-16,0 21 0,0-21 15,1 21-15,-1 0 0,-21 22 0,0-22 16,0 0-16,0 0 0,0 0 16,0 0-16,0 1 0,0-1 0,0 0 15,0 0-15,0 0 16,0 0-16,0-42 31,0 0-15,0 0-16,21 0 15,0 0-15,0-1 0,0 1 0,1 0 16,-1-21-16,21 21 0,-21-22 16,0 22-16,22 0 0,-22-21 0,21 42 15,-21-22-15,1 22 0,-1 0 16,0 0-16,-21 22 0,0-1 0,0 0 15,0 0-15,0 0 0,0 22 0,0-22 16,-21 21-16,21-21 16,-43 22-16,43-22 0,0 0 15,-21 0-15,42-21 47,1 0-47,-22-21 0</inkml:trace>
  <inkml:trace contextRef="#ctx0" brushRef="#br1" timeOffset="121288.23">21272 13081 0,'0'0'0,"0"21"16,22-21 15,-1 0-31,0-21 15,0 21-15,0-21 0,0 0 0,1 21 16,-1-21-16,-21-1 0,21 22 0,0-21 16,-21 0-16,21 0 0,-21 0 15,0 0-15,0-1 0,0 1 0,0 0 16,-21 21-16,0 0 16,-21 21-16,20 0 0,-20 1 15,21 20-15,0-21 0,-22 0 16,22 22-16,0-22 0,21 21 0,0-21 15,-21 22-15,21-22 0,0 0 16,0 0-16,0 0 0,0 0 16,21 1-16,0-22 0,0 0 15,1 0-15,-1 0 0,21 0 0,0 0 16,1 0-16,-1 0 0,0 0 16,1-22-16,-1 1 0</inkml:trace>
  <inkml:trace contextRef="#ctx0" brushRef="#br1" timeOffset="121740.16">22140 12594 0,'0'-21'15,"0"42"-15,0-63 0,0 21 0,0 0 0,-21 21 16,0 0-16,0 0 0,0 0 16,-1 21-16,1 0 0,0 21 0,0 1 15,0-1-15,-22 0 0,22 22 0,0-22 16,0 22-16,0-22 0,21 21 15,-21-20-15,21-1 0,0 0 0,0 1 16,0-1-16,0-21 0,0 0 16,21 1-16,0-1 0,21 0 15,-21 0-15,22-21 0,-1 0 0,0 0 16,1 0-16,-22 0 0,21 0 16,1 0-16,-1 0 0,-21-21 0,21 0 15,-20 0-15,-1-1 0,0-20 0,0 0 16,0-1-16,0 1 0,-21-21 15,0 20-15,0-20 0,0-1 0,0 1 16,0-1-16,0 1 0,-21 20 16,0 1-16,0 0 0,-21 21 0,20-1 15,-20 22-15,0 0 0,-1 0 16,1 0-16,21 22 0,-21-1 0,-1 21 16,1 0-16,21 1 0,-22-1 0,22 22 15,0-22-15,21 0 16,0 22-16,0-22 0,0 0 0,21 1 15,0-22-15,1 21 0,20-21 16,-21 22-16,21-43 0,1 21 0,-1 0 16,-21-21-16,22 0 0</inkml:trace>
  <inkml:trace contextRef="#ctx0" brushRef="#br1" timeOffset="122373.22">22712 13060 0,'0'0'16,"0"-42"-16,0 20 0,0 1 0,0 0 15,-21 21 1,-1 0-16,1 0 0,0 21 16,21 0-16,-21 1 0,0-1 0,21 21 15,-21-21-15,21 0 0,0 1 16,0-1-16,0 0 0,0 0 0,0 0 16,0 0-16,21 1 0,0-22 15,0 0-15,0 0 16,0 0-16,1 0 0,-1 0 0,0 0 15,0 0-15,0-22 0,0 1 16,1 0-16,-1 0 0,0 0 16,0 0-16,-21-1 0,21 1 0,0-21 0,1 21 15,-1 0-15,-21-1 16,21 22-16,-21 22 16,0-1-1,-21 21-15,21-21 0,-21 0 16,-1 1-16,22-1 0,-21 0 15,21 0-15,0 0 0,0 0 0,0 1 16,0-1-16,43-21 0,-22 0 16,0 0-16,0 0 0,21 0 15,-20 0-15,20 0 0,-21 0 0,21 0 16,-20-21-16,-1 21 0,0-22 16,0 1-16,0-21 0,0 21 0,1-22 15,-1 1-15,0-21 0,-21-1 16,21 1-16,0-1 0,-21 1 15,21-1-15,-21 22 0,22-22 0,-22 43 16,0-21-16,0 21 0,0-1 16,0 1-16,-22 42 15,1 1-15,0 20 0,0-21 16,21 21-16,-21 22 0,21-22 16,-21 22-16,21-22 0,0 22 0,0-22 15,0 21-15,0-20 0,0-1 16,0-21-16,0 22 0,0-22 0,21 21 15,0-21-15,0 0 0,0 1 16,0-22-16,1 0 16,-1 0-16,0 0 0,0 0 0</inkml:trace>
  <inkml:trace contextRef="#ctx0" brushRef="#br1" timeOffset="122564.17">23347 12848 0,'-21'0'0,"42"0"0,-64 0 16,65 0 15,-1 0-15,21 0-16,-21 0 0,22-21 15,-1 21-15,0 0 0,1-21 0,-1 21 16</inkml:trace>
  <inkml:trace contextRef="#ctx0" brushRef="#br1" timeOffset="123116.2">24215 12658 0,'0'0'0,"-22"0"0,1 0 0,64 0 47,-22 0-47,0 0 0,0 0 0,21 0 16,-20-21-16,20 21 0,-21 0 15,0-22-15,22 22 0,-22-21 0,-21 0 16,21 21-16,-21-21 16,0 0-16,-21 0 0,0 21 15,-1 0-15,1 0 0,0 0 0,-21 0 16,-1 0-16,1 0 0,21 0 15,-21 21-15,-1 0 0,22 0 16,0 0-16,0 0 0,0 22 16,21-22-16,0 0 0,0 21 0,0-20 15,21-1-15,0 0 0,0 21 0,0-42 16,22 21-16,-22 1 0,0-1 16,21-21-16,-21 0 0,1 0 0,-1 0 15,0 0 1,-21-21-16,0-1 15,-21 22-15,0 0 0,-1 0 16,1 0-16,0 0 0,-21 0 16,-1 0-16,22 22 0,-21-1 0,0 0 15,20 0-15,-20 0 0,21 22 16,0-22-16,0 21 0,21-21 0,0 0 16,0 1-16,0-1 0,0 0 15,0 0-15,21 0 0,0 0 0,21-21 16,-21 22-16,22-22 0,-1 0 15,-21 0-15,22 0 0,-1 0 0,0 0 16,1 0-16,-22 0 0,0-22 0,21 22 16,-21-21-16</inkml:trace>
  <inkml:trace contextRef="#ctx0" brushRef="#br1" timeOffset="123295.23">24553 13039 0,'0'-64'16,"-21"191"-16,42-190 0,0-22 0,-21 64 0,0 0 0,0 0 15,0 42 1,22 0-1,-22 0-15,21 0 0,0 22 0,0-22 16,-21 21-16,42-21 0,-20 22 16,-1-22-16,0 0 0,0 0 0,0 0 15,0 0-15,22 1 0,-22-22 16,0 0-16,-21 21 0,21-21 0,0 0 16,1 0-16</inkml:trace>
  <inkml:trace contextRef="#ctx0" brushRef="#br1" timeOffset="123513.76">24977 13060 0,'0'0'0,"0"-21"16,0 0-16,0-1 0,0 1 0,-22 21 15,22-21-15,-21 21 16,0 0-16,0 21 0,0 0 16,0 1-16,-1-1 0,1 0 15,0 0-15,0 21 0,0-20 0,0-1 16,-1 21-16,1-21 0,0 0 15,0 1-15,0-1 0,21 0 0,0 0 16,0 0-16,0 0 0,0 1 31,21-22-31,0 0 0,21 0 0,-20 21 16</inkml:trace>
  <inkml:trace contextRef="#ctx0" brushRef="#br1" timeOffset="123839.95">25315 13039 0,'0'0'0,"0"-21"0,0-22 16,0 22-16,-21 42 31,21 0-31,-21 1 0,0 20 0,0 0 16,-1 1-16,1-22 0,0 21 15,0 0-15,0 1 0,0 20 16,-1-20-16,1-1 0,0 0 15,21 22-15,-21-22 0,0 22 0,0-22 16,-1 21-16,22-20 0,-21-1 0,0 22 16,21-22-16,-21 0 0,21-21 15,-21 22-15,21-1 0,0-21 0,0 22 16,0-22-16,0 0 0,0 0 16,0 0-16,0 0 0,0 1 0,0-1 15,0-42 1,0-1-1,0 1-15,21 0 0</inkml:trace>
  <inkml:trace contextRef="#ctx0" brushRef="#br1" timeOffset="124148.01">25146 13187 0,'0'0'0,"0"-42"0,0-1 0,0 1 0,0 21 15,0-22-15,21 22 0,0 0 16,0 0-16,1 0 0,-1 0 0,0-1 16,0 22-16,0 0 0,0 0 15,1 0-15,-1 0 0,0 22 16,-21-1-16,0 0 0,0 0 0,0 0 16,0 0-16,0 22 0,0-22 15,0 0-15,-21 21 0,0-20 0,-22-1 16,22 0-16,0-21 0,0 21 15,0 0-15,-1 0 0,1-21 0,0 0 16,0 22-16,42-22 47</inkml:trace>
  <inkml:trace contextRef="#ctx0" brushRef="#br1" timeOffset="124300.12">25506 13335 0,'-21'0'15,"-1"0"-15,1 0 0,0 0 32,0 0-32,0 0 15,0 0-15</inkml:trace>
  <inkml:trace contextRef="#ctx0" brushRef="#br1" timeOffset="125771.51">508 15790 0,'0'0'0,"-42"0"0,-1 0 16,1 0-16,0 0 0,-1 0 15,-20 0-15,20 0 0,1 0 0,0 0 16,-1 0-16,1 0 0,21 0 16,21-21-1,21 21 1,21 0-16,22 0 0,-1 0 0,1 0 16,21 0-16,-1 0 0,22-21 15,-21 21-15,-1 0 0,1 0 16,-21-21-16,20 21 0,-20 0 15,20 0-15,-20-21 0,-1 21 0,1 0 16,-1 0-16,-20-21 0,-1 21 0,-21 0 16,0 0-16,-21-22 15,0 1 1,-21 0-16,0 21 0,-21-21 16,21 21-16,-22-21 0,1 21 0,21-21 15,-22 21-15,1-22 0,21 22 16,0 0-16,-22-21 0,22 21 15,0 0-15,0 0 0,0 0 16,0 0 0,21 21-1,21-21-15,0 0 0,0 22 16,0-1-16,22-21 0,-1 0 16,0 0-16,1 0 0,-1 0 15,0 0-15,1 0 0,-1 0 0,0 0 16,1 0-16,-22 0 0,0 0 15,0 0-15,0 0 0,-21 21 16,0 0 0,-21 0-16,0-21 15,0 21-15,0 1 0,-22-1 0,22 0 16,-21 0-16,-22 0 0,22 0 16,-22 1-16,22 20 0,-21-21 0,20 21 15,1-20-15,-22-1 16,43 21-16,-21-21 0,21 0 0,0 1 15,-1-1-15,22 0 16,0 0-16,0-42 47,22 0-47,-1 21 0</inkml:trace>
  <inkml:trace contextRef="#ctx0" brushRef="#br1" timeOffset="128492.17">2773 15007 0,'21'0'47,"0"0"31</inkml:trace>
  <inkml:trace contextRef="#ctx0" brushRef="#br1" timeOffset="128992.03">2688 15050 0,'0'-22'15</inkml:trace>
  <inkml:trace contextRef="#ctx0" brushRef="#br1" timeOffset="130145.2">2752 14986 0,'0'-21'16,"0"0"31,0 0 0,-22 21-32,1 21-15,21 0 16,-21 0-16,21 21 0,0 1 16,-21-1-16,21 22 0,-21-22 0,21 21 15,-21 1-15,21-1 0,0 1 16,-22-22-16,22 1 0,-21 20 0,21-21 15,0-20-15,0 20 0,0-21 16,0 0-16,0 0 0,0 1 0,21-22 16,1 0-1,-1-22-15,0 1 0,0 0 16,0 0-16,22-21 0,-1-22 16,-21 22-16,0-22 0,22-42 15,-43 64-15,21-21 16,0 20-16,0 1 0,0 21 0,-21-22 15,21 43-15,1 0 16,-1 22-16,-21-1 0,0 0 16,0 21-16,0 1 0,0-1 15,0 0-15,0 1 0,21-1 0,-21 0 16,0 1-16,21-22 0,-21 21 16,0 0-16,0-20 0,21-1 15,0 0-15,1 0 0,-22 0 0,21-21 16,0 0-16,0 0 0,0 0 0,0 0 15,22 0-15,-22-21 16,0 0-16,43-21 16,-43 20-16,21-20 0,-21 0 0,0-1 15,1-20-15,-1 21 0,0-22 16,-21 22-16,0-22 0,0 1 0,0 20 16,0 1-16,0 0 0,0 21 0,0-1 15,0 1-15,0 0 0,0 42 16,0 0-1,0 22-15,-21-1 0,21 0 0,-21 1 16,21-1-16,0 0 16,-22 22-16,22-22 0,0 1 0,0-1 15,0 0-15,22 1 0,-1-22 16,0 21-16,0-21 0,21 0 0,-20 1 16,20-22-16,0 0 0,1 0 15,20 0-15,-21 0 0,22 0 0,-22 0 16,22-22-16,-22 1 0,0-21 15,22 21-15,-22-22 0,1 22 0,-22-21 16,21 0-16,-21-43 0,-21 43 16,0 20-16,0-20 0,-21 21 15,-21 21-15,21 0 0,-22 0 16,22 21-16,-21 0 16,-1 0-16,22 22 0,-21-1 0,21-21 15,-22 22-15,22-1 0,0-21 16,21 21-16,0 1 0,0-22 0,0 0 15,21 0-15,22 0 0,-22 1 16,21-1-16,0-21 0,1 0 0,-1 21 16,22-21-16,-22 0 0,21 0 0,1 0 15,-1-21-15,1 0 0,-1-1 16,22 1-16</inkml:trace>
  <inkml:trace contextRef="#ctx0" brushRef="#br1" timeOffset="131956.2">6350 15600 0,'0'-21'0,"0"0"15,0-1-15,0 1 0,0 0 0,21 0 16,-21-21-16,0 20 0,0-20 0,0 0 15,0-1-15,0-20 0,0 21 16,0-1-16,0 1 0,-21 0 0,-21-1 16,20 22-16,-20-21 0,21 21 15,-21-1-15,-1 1 0,-20 21 16,20 0-16,1 0 0,-21 21 16,20 1-16,-20-1 0,20 21 0,1 0 15,0 22-15,21-22 0,-1 22 0,1-1 16,21 1-16,0-22 0,0 22 15,0-22-15,21 0 0,1 1 0,20-22 16,0 21-16,1-42 0,-1 21 16,21-21-16,-20 0 0,20 0 0,-20 0 15,20 0-15,-21 0 0,22-21 0,-22 0 16,1-21-16,-1 20 0,0-20 16,1 0-16,-1-22 0,-21 22 0,21-22 15,-20 1-15,-1-1 16,0 1-16,21-64 0,-21 63 15,1 1-15,-22-1 0,0 22 0,21-21 16,-21 20-16,0 1 0,0 21 16,0-22-16,-21 65 15,21 20 1,0 0-16,-22 1 0,1-1 0,0 21 16,21 1-16,-21-1 0,0 22 15,21-21-15,-21 20 0,21-20 0,-22 20 16,22-20-16,0-1 0,0-20 15,0 20-15,22-20 0,-1-22 0,21 21 16,-21-21-16,22 0 0,-22-21 16,21 0-16,0 0 0,1 0 15,-1 0-15,0 0 0,22-21 0,-22 0 16,1-21-16,-1 21 0,0-22 0,1 1 16,-22 0-16,21-1 0,-21 1 15,0 0-15,22-43 0,-22 43 16,-21 20-16,0-20 0,0 21 15,-21 42 1,0 0-16,21 0 16,-22 22-16,1-22 0,0 21 0,0 1 15,21-1-15,0 0 0,0 1 16,0-22-16,0 21 0,0-21 16,0 22-16,0-22 0,0 0 0,21 0 15,0-21-15,0 0 0,22 21 16,-22-21-16,0 0 0,0 0 0,22 0 15,-22-21-15,21 0 0,-21 0 0,22 0 16,-22-1-16,0 1 0,0 0 16,0-21-16,0-1 0,-21 1 0,0 0 15,0-1-15,0-20 0,-21 21 16,-21-43-16,21 64 0,0-22 16,-22 22-16,22 21 0,-21 0 15,21 0-15,-1 0 0,-20 0 0,21 21 16,-21 1-16,20 20 0,1 0 15,0 1-15,0-1 0,21 0 16,0 1-16,0 20 0,0-42 0,0 22 16,21-1-16,0-21 0,0 0 15,1 0-15,20 1 0,0-22 0,1 0 16,-1 0-16,0 0 0,1 0 0,20 0 16,-21 0-16,22-22 0,-1 1 15,-20 0-15,20 0 0,-20-21 16,-1 20-16,0-20 0,-21 21 0,22-21 15,-22 20-15,-21-20 0,0 21 0,21 0 16,-21 0-16,0-1 0,-21 44 31,21-1-31,-21 0 0,21 0 0,-21 0 16,21 0-16,0 22 0,-22-22 16,22 0-16,-21 21 0,21-20 0,0-1 15,0 0-15,0 0 0,0 0 16,0 0-16,0 1 15,0-44 17,0 1-32,21 0 0,1 0 0,-1 0 15,0-22-15,0 22 0,0-21 16,0 0-16,1-1 0,20 1 16,-21 21-16,0-22 0,0 22 0,22 0 15,-22 21-15,0 0 16,0 42-16,-21-20 15,0-1-15,0 21 0,0-21 16,0 22-16,0-22 0,0 21 0,-21-21 16,21 22-16,0-22 0,0 0 15,0 0-15,0 0 0,0 0 0,21 1 16,0-22-16,1 21 0,-1-21 0,21 0 16,0 0-16,1 0 0,-1 0 15,0 0-15,1 0 0,20-21 0,-20-1 16,-1 1-16,21-21 15,-20 21-15,-1-22 0,0 1 0,1-21 16,-22 20-16,21-20 0,-21-1 0,1 1 16,-1-1-16,0 1 0,0-1 15,0 1-15,-21-1 0,21 22 16,-21 0-16,22 20 0,-22 1 0,0 0 16,0 42-16,0 0 15,0 1-15,-22 20 0,1 0 0,21 1 16,-21-1-16,0 21 0,0-20 15,21 20-15,-21 1 0,-1-22 0,22 22 16,0-1-16,-21-21 16,21 1-16,0-1 0,0 0 0,0-20 15,0 20-15,0-21 0,21 0 0,1-21 16,-1 21-16,21-21 16,-21 0-16,0 0 0,22 0 0,-22-21 15,21 21-15,-21-21 0,1 0 0,20 0 16,-21-22-16,0 22 0,0-21 15,1 0-15</inkml:trace>
  <inkml:trace contextRef="#ctx0" brushRef="#br1" timeOffset="132171.76">9059 14986 0,'0'0'0,"-21"0"0,0 0 31,42 0-31,0 0 0,22 0 0,-22 0 16,21 0-16,0 0 0,1 0 16,20 0-16,-20 0 0,-1 0 0,0-21 15,22 21-15,-22 0 0,0 0 0,-20-21 16,20 21-16,-21 0 0,0 0 16</inkml:trace>
  <inkml:trace contextRef="#ctx0" brushRef="#br1" timeOffset="132832.2">4318 16404 0,'0'0'0,"0"-21"0,42-21 31,-21 42-31,1-21 0,-22-1 16,21 1-16,0 0 15,-21 0-15,21 21 0,-21-21 16,0 0-16,0-1 16,-21 22-16,0 0 15,-22 0-15,22 0 0,-21 22 16,0-1-16,-1-21 0,1 21 0,21 0 15,-22 0-15,22 0 0,0 1 16,0-1-16,0 0 0,21 0 0,0 0 16,0 0-16,0 1 0,21-1 15,0 0-15,21-21 0,-20 21 0,20 0 16,0-21-16,1 21 0,-1 1 0,0-22 16,1 21-16,-22 0 0,21-21 15,-21 21-15,-21 0 16,-42 0-16,21-21 0,-22 22 15,1-22-15,-21 21 0,20-21 16,-20 0-16,20 0 0,-20 0 16,21 0-16,-1-21 0,-20-1 0,20 1 15,22 21-15,-21-21 0,21 0 16,0 0-16,21 0 0,0-1 0,0 1 16,0 0-16,21 21 0,0-21 15,0 0-15,21 21 0,1-21 0,20 21 16,-20-22-16,20 1 0,1 0 15,20 21-15</inkml:trace>
  <inkml:trace contextRef="#ctx0" brushRef="#br1" timeOffset="133071.75">4889 16235 0,'-42'148'31,"21"-106"-31,21 1 16,0-1-16,-21 0 0,0 1 0,-1-1 15,1 22-15,21-1 0,-21-21 16,0 22-16,0-22 0,0 22 0,-1-22 16,1 22-16,-42 20 0,42-63 15,-1 22-15,22-22 16,-21 0-16,21 0 0,0 0 0,0-42 31,21 0-31,1 0 0,-1-21 0,0-1 16,0 1-16,0 0 0</inkml:trace>
  <inkml:trace contextRef="#ctx0" brushRef="#br1" timeOffset="133351.59">4762 16510 0,'0'42'0,"0"-84"0,0 21 0,22-43 15,-22 43-15,0 0 0,0 0 16,0 0-16,21 21 0,0-21 16,0 21-16,0 0 0,22-22 15,-22 22-15,0 0 0,0 0 16,21 0-16,-20 0 0,-1 0 15,0 22-15,0-1 0,0 0 16,-21 0-16,0 0 0,0 0 0,0 1 16,-21-1-16,0 0 0,-21 0 15,20 0-15,-20 0 0,0 1 0,-22-1 16,22-21-16,21 21 0,-22 0 16,22-21-16,0 0 0,0 0 0,42 0 31,0-21-31,22 0 0,-22 21 15,21-21-15,0-1 0,1 1 0,-1 21 16,0-21-16</inkml:trace>
  <inkml:trace contextRef="#ctx0" brushRef="#br1" timeOffset="134212.12">5292 16468 0,'0'21'0,"0"0"15,21-21 16,0 0-31,0 0 0,0-21 16,0 21-16,1-21 0,-1 0 0,0 21 16,0-22-16,21 1 0,-20 0 15,-1 0-15,0 0 0,0 0 16,-21-1-16,0 1 0,0 0 0,0 0 16,-21 21-1,-21 0-15,20 0 0,1 0 0,-21 21 16,21 0-16,0 0 0,-1 1 15,-20-1-15,42 21 0,-21-21 0,21 22 16,0-22-16,0 21 0,0-21 16,0 0-16,21 1 0,0 20 0,0-42 15,1 21-15,-1 0 0,21-21 16,-21 0-16,22 0 0,-1 0 0,0 0 16,1 0-16,-1-21 0,0 0 0,22 21 15,-1-21-15,-20 0 0,-1-22 16,0 22-16,1 0 0,-22 0 15,0-22-15,21 22 0,-21-21 16,-21 21-16,22 0 0,-1-1 0,-21 1 16,21 21-1,0 0-15,-21 21 16,0 1 0,0-1-1,0 0 1,0-42 15,0 0-15,0-1-16,0 1 15,-21 0-15,0 21 16,0 0 0,-1 21-16,22 0 0,-21-21 15,0 22-15,21 20 0,0-21 16,0 0-16,-21 22 0,21-22 0,0 0 15,0 0-15,0 21 0,0-20 16,0-1-16,21 0 0,0 0 16,0 0-16,1-21 0,-1 0 15,21 0-15,-21 0 0,0 0 16,1 0-16,20-21 0,-21 21 0,21-21 16,-20 0-16,20 0 0,-21-1 15,0 1-15,0 0 0,1 0 0,-22 0 16,0 0-16,21-22 0,-21 22 15,0 0-15,0 0 0,-21 21 32,-1 21-32,22 0 15,0 0-15,0 0 0,-21 1 0,21-1 16,-21 0-16,21 0 0,0 0 16,0 0-16,0 1 15,21-22 1,0 0-1,-21-22-15,22 1 0</inkml:trace>
  <inkml:trace contextRef="#ctx0" brushRef="#br1" timeOffset="134372.03">6646 16193 0,'0'0'0,"-21"-22"0,0 22 15,0 0 1,0 0-1,21 22 1,21-22-16,0 0 16,0 0-16,0 0 0,0 0 15</inkml:trace>
  <inkml:trace contextRef="#ctx0" brushRef="#br1" timeOffset="135403.43">7070 16129 0,'0'0'0,"0"-21"15,0 0-15,-22 42 32,1 0-32,0 21 0,21 1 15,0-1-15,-21 0 0,0 1 16,0-1-16,-1 22 0,1-22 16,0 21-16,-21 1 0,21-1 0,-22 1 15,1 21-15,21-22 0,-43 85 16,43-84-16,0-22 0,0 22 15,21-1-15,0-21 0,0 1 16,0-22-16,0 21 0,21-21 0,0 1 16,0-1-16,0-21 0,22 0 15,-1 0-15,0-21 0,22-1 0,-22 1 16,22 0-16,-22 0 0,22-21 16,-22-1-16,21 22 0,-41-21 0,20-1 15,-21-20-15,0 21 0,-21-1 16,0-20-16,0 20 0,0-20 0,-21-1 15,0 22-15,0 0 0,-22 21 16,22-22-16,-21 22 0,0 0 16,-1 21-16,22-21 0,-21 21 0,21-21 15,42 21 1,0 0 0,0 0-16,21-22 0,1 22 0,-1 0 15,22 0-15,-22-21 0,0 21 16,22-21-16,-22 0 0,0 0 0,1 0 15,-1 21-15,0-22 0,1 1 16,-22 0-16,0 0 0,0 21 16,-21-21-16,21 21 0,-21-21 15,-21 21 1,0 0-16,0 0 0,0 0 16,0 21-16,21 0 0,0 0 15,0 0-15,0 0 0,0 1 0,0-1 16,0 21-16,0-21 0,0 0 15,21 1-15,0-1 0,0 0 0,0 0 16,0 0-16,1-21 16,-1 0-16,0 0 0,0 0 15,0 0-15,0 0 0,1-21 16,-1 0-16,0 0 0,0 0 16,0-1-16,0 1 0,1 0 0,-1 0 15,21-21-15,-21 20 0,22 1 16,-22-21-16,21 21 0,-21 0 0,22-1 15,-22 1-15,21 0 0,-21 21 0,0 0 16,1 0-16,-1 0 0,0 0 16,-21 21-1,0 0 1,0-42 46,0 0-62,0 0 16,-21 0-16,0 21 16,-1 0-16,1 0 15,0 0-15,0 0 0,0 21 0,0 0 16,-1 0-16,1 0 0,0 22 16,0-22-16,21 0 0,-21 43 15,21-43-15,0 21 0,0-21 0,0 0 16,0 1-16,21-22 0,0 21 15,-21 0-15,21-21 0,0 0 0,1 0 16,-1 0-16,0 0 16,0 0-16,0 0 0,0 0 15,1-21-15,-22 0 0,21-1 0,-21 1 16,21 0-16,-21 0 0,21 0 16</inkml:trace>
  <inkml:trace contextRef="#ctx0" brushRef="#br1" timeOffset="135577.32">7620 15896 0,'0'0'15,"-21"0"-15,0 0 0,21 21 16,-22-21-16,22 22 0,0-1 16,22-21-1,-22 21-15,21-21 16,0 0-16,21 0 0,-21 0 0,22 0 15</inkml:trace>
  <inkml:trace contextRef="#ctx0" brushRef="#br1" timeOffset="137865.54">9842 15896 0,'0'0'0,"0"-21"0,0-21 0,0 21 0,0-1 15,-21 1-15,21 0 0,-21 0 16,0 0-16,-21 21 0,20 0 16,1 0-16,0 0 0,-21 0 0,-1 0 15,22 42-15,-21-21 0,0 22 16,20-1-16,-20 21 0,0 1 0,21-1 15,-1 1-15,-20-1 0,21 1 16,0-1-16,0 43 0,21-42 16,0-22-16,0 64 15,21-64-15,21-21 0,-21 22 0,0-22 16,22 0-16,-1 0 0,-21-21 16,22 0-16,-1 0 0,0 0 15,1 0-15,20-21 0,-21-21 0,22 21 16,-22-1-16,1-20 0,20 21 15,-21-21-15,-20 20 0,20-20 0,-21 0 16,0 21-16,0-22 0,-21 1 16,0 21-16,0 0 0,0-1 0,0 1 15,0 0-15,-21 21 0,0 0 16,0 21-16,0 0 16,0-21-16,21 43 0,0-22 0,0 0 15,-22 21-15,22-20 0,0-1 16,0 21-16,0-21 0,0 0 15,22 1-15,-1-1 0,0 0 0,0 0 16,0-21-16,22 21 0,-22-21 16,21 0-16,-21 0 0,22 0 0,-22 0 15,21-21-15,-21 21 0,0-21 16,22 0-16,-22 0 0,0-1 0,-21 1 16,0 0-16,0-21 0,0 21 15,0-22-15,0 22 0,0-21 0,-21-1 16,0 22-16,0-21 0,-22 21 15,22 0-15,0 21 0,0 0 0,-22 0 16,22 0-16,0 21 0,0 0 16,-21 0-16,20 21 0,1-20 15,0 20-15,21 0 0,0-21 0,0 22 16,0-1-16,0-21 0,0 0 16,0 22-16,0-22 0,21 0 0,0 0 15,1-21-15,-1 0 0,0 0 16,21 0-16,1 0 0,-22 0 0,21 0 15,-21-21-15,22 0 0,-22 0 16,21 0-16,-21-1 0,0 1 16,1-21-16,-1 21 0,0-22 0,-21 22 15,0 0-15,21-21 0,-21 21 16,21-1-16,-21 44 31,0-1-31,0 0 0,0 0 16,0 0-16,0 0 0,0 22 15,0-22-15,0 0 0,0 0 16,0 0-16,0 1 16,21-22-1,1 0-15,-1 0 0,0-22 16,0 22-16,0-21 0,-21 0 16,21 0-16,1 0 0,-1 0 0,0-1 15,0 1-15,0 0 0,0 0 16,1 21-16,-1 0 15,0 0 1,0 21-16,-21 0 0,0 0 16,21 1-16,-21-1 0,21 0 0,-21 0 15,22-21-15,-1 21 0,0 0 16,0-21-16,0 22 0,0-22 0,1 21 16,-1-21-16,21 0 0,-21 0 15,22 0-15,-1 0 0,-21 0 0,21-21 16,1-1-16,-1 1 0,-21 21 15,22-21-15,-22 0 0,0-21 0,0 20 16,0 1-16,-21-21 0,21 21 16,-21-22-16,0 1 0,0 21 15,0-21-15,-21 20 0,-21 1 0,21 0 16,0 0-16,-1 21 0,-20 0 16,21 0-16,-21 21 0,20 0 0,-20 22 15,21-22-15,-21 21 0,20-21 0,1 22 16,0-1-16,21-21 0,0 21 15,0-20-15,0 20 0,0-21 0,0 0 16,21 0-16,0 1 0,1-22 16,-1 21-16,0-21 0,0 0 15,21 0-15,-20 0 0,20 0 0,-21 0 0,21-21 16,-20-1-16,-1 1 16,0 0-16,0 0 0,0 0 0,0-22 15,1 1-15,-1 0 0,-21-1 16,0-20-16,21 21 0,-21-22 0,21 1 15,-21-1-15,0 1 0,0 20 16,0-20-16,0 42 0,0-22 0,21 22 16,-21 0-16,0 0 0,0 42 15,0 0 1,0 0-16,0 22 0,-21-1 0,21 21 16,0 1-16,0-22 0,-21 22 15,21-1-15,0-20 0,-21 20 0,21-21 16,0 1-16,0-1 0,0 0 15,0-20-15,0-1 0,21 0 16,0 0-16,0 0 0,0-21 16,1 0-16,-1 0 0,0 0 15,0 0-15,0 0 0,0-21 0,1 21 16,-1-21-16,0 0 0,0-22 0,0 22 16,0 0-16,1-21 0,-22 21 15,21-22-15,-21 22 0,21 0 0,-21 0 16,0 42 15,0 0-31,0 0 0,0 0 16,0 1-16,0-1 0,0 0 15,0 0-15,0 0 0,0 0 0,0 1 16,0-1-16,0 0 16,21-21-16,0 0 0,0 0 0,1 0 15,-1 0-15,21 0 0,-21 0 16,22 0-16,-22-21 0,21 21 0,-21-21 15,0-1-15,1-20 0,-1 21 16,0-21-16,0-1 0,0 1 0,0 0 16,1-22-16,-22 1 0,21 20 15,-21-20-15,21 20 0,-21 1 0,0 0 16,0 21-16,0-1 0,0 44 31,0 20-31,0 0 16,-21 1-16,21-1 0,-21 0 0,21 1 15,0-1-15,0 0 0,0 1 16,0-1-16,0-21 0,0 21 0,0-20 16,0-1-16,0 0 0,0 0 15,0 0-15,0 0 0,21-21 16,0 0-16,0 0 0,0 0 16,0-21-16,-21 0 15,22 0-15,-1 0 0,0 0 16,0-1-16,0 1 0,0-21 15,1 21-15,-1 0 0,0-1 0,-21 1 16,21 21-16,-21 21 16,0 1-16,0-1 15,0 0-15,0 21 0,0-21 0,0 1 16,0-1-16,0 0 0,0 0 16,0 0-16,0 0 0,21 1 15,22-22-15,-22 21 0,0-21 16,21 0-16,1 0 0,-22 0 15,21 0-15,-21 0 0,0-21 16,1 21-16,-1-22 0,0 1 16,0 0-16,-21 0 0</inkml:trace>
  <inkml:trace contextRef="#ctx0" brushRef="#br1" timeOffset="138059.43">12531 15981 0,'-43'0'0,"86"0"0,-65 0 32,44 0-32,-1 0 15,0 0-15,21 0 16,-21 0-16,22 0 0,-1-21 0,-21 21 16,22 0-16,-1-21 0,-21 21 0,0-22 15,0 22-15,-21-21 0</inkml:trace>
  <inkml:trace contextRef="#ctx0" brushRef="#br1" timeOffset="138227.32">12255 15833 0,'0'0'0,"-42"0"0,-64 42 16,85-42-1,0 0 1,42 0 15,0-21-31,0 21 0</inkml:trace>
  <inkml:trace contextRef="#ctx0" brushRef="#br1" timeOffset="139716.85">14563 14880 0,'0'0'0,"-22"0"16,22-21-1,22 0 1,-22 0-16,21 0 0,21-1 0,-21 1 16,0-21-16,22 0 0,-22 20 15,21-20-15,-21 0 0,1-1 0,-1 1 16,0 0-16,0-1 0,-21 22 16,0-21-16,0 21 0,0 0 0,0-1 15,0 1-15,-21 42 31,0 1-31,0-1 0,21 21 16,0 0-16,0-20 0,-22 20 16,22 0-16,0 1 0,-21-22 0,21 21 15,0-21-15,0 0 0,0 1 16,0-1-16,0 0 0,0 0 0,0 0 16,0-42 15,0 0-16,0 0 1,0 0-16,0-1 31,0 1 1,0 0-17,0 42 32,0 0-47,-21 1 16,21-1-16,0 21 0,0-21 0,0 22 15,-21-22-15,21 21 0,0 0 16,-21-20-16,21 20 0,0-21 16,0 21-16,0-20 0,0-1 0,0 21 15,0-21-15,0 0 16,21-42 15,0 0-31,0 0 0,-21 0 16,21-22-16,1 22 0,-1 0 0,0-21 15,0 21-15,0-22 0,0 22 16,1-21-16,-1 21 0,-21-1 0,21 1 16,-21 0-16,42 21 15,-42 21 1,0 0-16,0 1 15,0-1-15,0 0 0,0 0 0,0 0 16,0 0-16,0 1 0,0 20 0,0-21 16,0 0-16,0 0 0,21-21 15,-21 22-15,22-1 0,-1-21 16,0 0-16,21 0 0,-21 0 16,1 0-16,20 0 0,-21-21 0,21-1 15,1 22-15,-1-21 0,-21 0 0,22-21 16,-1 21-16,-21-1 0,0-20 15,0 0-15,1 21 0,-1-22 0,0 1 16,-21 0-16,0-1 16,0 1-16,0 0 0,21 20 0,-21 1 15,0 0-15,0 0 0,0 42 32,0 0-32,-21 22 0,0-1 0,21-21 15,0 21-15,-21 1 0,21-1 16,-22 0-16,22 1 0,0-1 0,0 0 15,0-20-15,0 20 0,0-21 16,0 21-16,22-20 0,-1-1 0,21 0 16,-21-21-16,22 0 0,-22 21 0,21-21 15,0 0-15,1 0 16,-1-21-16,22 0 0,-22 21 0,0-21 16,22-1-16,-22-20 0,0 21 15,1 0-15,-1-22 0,-21 1 0,22 21 16,-43-21-16,0-1 0,0 1 0,0 0 15,0 20-15,0 1 0,0 0 16,-22 0-16,1 21 0,-21 0 0,21 0 16,0 21-16,-22-21 0,22 42 15,0-20-15,0-1 0,0 21 0,-1 0 16,22-20-16,0 20 0,0-21 16,0 0-16,0 22 0,22-22 0,-1 0 15,21 0-15,-21-21 0,22 21 16,-1-21-16,0 0 0,1 0 15,20 0-15,22 0 0,-43 0 16</inkml:trace>
  <inkml:trace contextRef="#ctx0" brushRef="#br1" timeOffset="140687.85">18161 14288 0,'0'0'0,"-21"0"0,0 21 15,-1-21-15,1 21 0,21 0 0,-21-21 16,21 21-16,0 0 15,0 1-15,21-22 16,22 0-16,-22 0 0,21-22 16,-21 1-16,43 21 0,-22-21 15,0 0-15,22 0 0,-22 0 16,1-22-16,-1 22 0,-21 0 16,21 0-16,-42 0 0,0-22 0,0 22 15,-21 0-15,-21 21 0,0-21 0,-1 21 16,-20 0-16,-1 0 0,1 0 15,-1 0-15,22 21 0,-22-21 0,22 21 16,0 0-16,-1 0 0,22 1 16,0-1-16,0 0 0,0 21 0,21-21 15,0 22-15,0-1 0,0 0 16,21 1-16,0-1 0,21 0 0,-20 1 16,20-1-16,0 0 0,1 1 0,-1-1 15,0-21-15,-21 22 0,22-22 16,-22 0-16,0 0 0,-21 0 0,0 0 15,-21 1-15,0-22 16,-22 0-16,1 0 0,21 0 16,-21 0-16,-1 0 0,-20-22 0,20 1 15,1 0-15,0 0 0,21 0 16,-22-22-16,1 1 0,21 21 0,-22-21 16,22-1-16,0 1 0,21 0 15,0 20-15,0 1 0,0 0 16,21 21-16,0 0 0,22 21 15,-22 0-15,21 1 16,1 20-16,-22-21 0,21 0 0,0 22 16,1-22-16,20 0 0,-20 21 0,-1-21 15,21-21-15,1 22 0,-22-1 16,22-21-16,-1 0 0,1 0 0,-1 0 16,-20 0-16,20-21 0,-21-1 15,1 1-15,-22 0 0,21 0 0,-21 0 16,-21 0-16,0-22 0,22 22 15,-22-21-15,0 21 0,0-22 0,0 1 16,0 21-16,-22-22 0,22 22 0,0 0 16,-21 0-16,0 0 0,0 21 15,21 21-15,-21 0 0,0 21 16,21 1-16,-22 20 0,1 1 16,0-1-16,21 1 0,-21-1 15,0 22-15,0 0 0,-1-1 0,1 1 16,0 0-16,-21-1 0,21 1 15,-1 0-15,-20-1 0,21 1 0,0-22 16,0 1-16,-22 21 0,43-22 0,-21-21 16,21 22-16,-21-22 0,21 1 15,0-22-15,0 0 0,21-21 16,0-21-16,0 0 0,22-1 16,-22-20-16,0 0 0,21-1 15,-20-20-15,-1 21 0,0-22 0,0 1 16</inkml:trace>
  <inkml:trace contextRef="#ctx0" brushRef="#br1" timeOffset="142656.22">18627 15198 0,'0'-191'16,"0"85"-1,0 551-15,0-953 0,0 868 0,0-762 0,0 359 0,21 1 0,-21 0 16,21-1-16,0 1 0,0 21 16,22 0-16,-22-22 0,21 22 0,0 21 15,1-21-15,-1 21 0,0 0 0,22 0 16,-22 21-16,-21 0 0,22 0 15,-22 1-15,-21-1 0,0 0 0,0 21 16,0-21-16,-21 1 16,0-1-16,-22 0 0,22 0 0,-21-21 15,-1 21-15,22-21 0,-21 0 0,0 21 16,-1-21-16,1 0 0,21 0 16,-22 0-16,22 0 0,0 0 15,21 22-15,21-1 16,0-21-16,1 0 15,20 0-15,0 0 0,1 0 0,-1 0 16,0 0-16,1 0 0,-1 0 16,21 0-16,1 0 0,-22-21 0,22 21 15,-1-22-15,-20 1 0,20 0 16,-21 0-16,1 0 0,-1 0 16,-21-22-16,0 22 0,1-21 0,-1 21 15,-21-22-15,0 1 0,0 21 16,0 0-16,0-1 0,0 1 0,-21 21 15,-1 0-15,1 0 0,0 0 16,0 21-16,0 1 0,0-1 0,-1 21 16,1-21-16,0 22 0,21-22 15,0 21-15,0 0 0,0-20 0,0-1 16,0 0-16,21 0 0,22 0 0,-22 0 16,0-21-16,0 0 0,21 0 15,-20 0-15,20 0 0,-21 0 16,0 0-16,22 0 0,-22 0 0,0-21 15,0 0-15,21 0 0,-20 0 16,-1 0-16,0-1 0,0 1 0,-21-21 16,21 21-16,0 0 0,1-22 15,-22 22-15,21 0 0,0 21 0,-21-21 16,21 21-16,0 0 16,-21 21 15,0-42 16,0 0-32,0-1 1,-21 22 0,0 0-16,0 22 0,0-1 15,-1 0-15,1 0 0,21 0 16,-21 0-16,0 22 0,0-22 0,21 0 15,0 0-15,0 22 0,0-22 16,0 0-16,0 0 0,0 0 0,0 0 16,21-21-16,0 22 0,0-22 15,0 0-15,1 21 0,-1-21 16,0 0-16,21 0 0,-21 0 0,22 0 16,-1 0-16,0-21 0,1 21 15,-1-22-15,0 1 0,1 21 0,-22-21 16,21 0-16,-21-21 0,1 20 15,-1 1-15,0 0 0,-21-21 0,0 21 16,0-1-16,0 1 0,0 0 16,-21 42-1,0-21-15,21 21 16,0 1-16,-22-1 0,1 0 16,21 0-16,0 21 0,0-20 0,0-1 15,0 0-15,0 0 0,0 0 16,0 0-16,21 1 15,1-22-15,-1 0 0,0 0 16,0 0-16,0 0 0,22 0 16,-22 0-16,21 0 0,0 0 0,1-22 15,-1 1-15,0 0 0,-20 0 16,-1 0-16,21 0 0,-21-22 16,0 1-16,1 0 0,-1-1 0,0 1 15,0 0-15,0-1 0,0 1 0,1 0 16,-22 20-16,21-20 0,0 21 0,0 0 15,-21 42 1,0 0 0,-21 0-16,0 22 0,0-1 0,-1 0 15,1 1-15,0 20 0,0-21 16,-43 64-16,22-42 0,0-22 16,-1 22-16,1-1 0,21-21 15,-21 22-15,-1-1 0,1 1 0,0-1 16,-1 22-16,1-21 0,21-22 0,0 21 15,-1-20-15,1 20 16,0-20-16,21-22 0,0 42 0,0-20 16,0-22-16,21 0 15,22-21-15,-22 0 0,0 0 16,21 0-16,1-21 0,-1 0 0,0-1 16,1 1-16,-22 0 0,21 0 15,0-21-15,-20 20 0,20-20 0,-21-21 16,0 20-16,-21 1 0,0-22 0,0 1 15,0-1-15,0 22 0,0 0 16,0-22-16,-21 43 0,0-21 0,-21 21 16,20-1-16,1 1 0,0 0 15,0 0-15,0 21 0,63 0 32,-21 0-32,0 0 0,22 0 15,-22 0-15,21 0 0,1 0 16,-1 0-16,0-21 0,1 21 0,-1-21 15,21-1-15,-20 1 0,20 0 16,-20 0-16,-1 0 0,0 0 0,1-1 16,-22 1-16,0 0 0,0 0 15,0 0-15,-21 0 16,-21 21 0,0 0-16,0 0 0,21 21 0,0 0 15,-21-21-15,21 21 0,0 0 0,0 0 16,0 1-16,0-1 0,21 0 15,-21 0-15,21-21 0,0 21 16,0-21-16,0 0 16,22 0-16,-22 0 0,0 0 15,0 0-15,22 0 0,-22 0 0,0-21 16,0 0-16,21 0 0,-20 0 16,-1-1-16,0 1 0,0 0 0,-21 0 15,0-21-15,21 20 0,-21 1 16,0 0-16,-21 42 31,21 0-31,-21 22 0,0-22 16,0 21-16,-1 1 0,22 20 15,-21-21-15,0 1 0,0-1 0,0 22 16,0-22-16,-1 21 0,1-20 16,0 20-16,0-20 0,0 20 15,-22-21-15,22 1 0,-21 41 16,0-41-16,20-22 0,1 21 15,0-21-15,0 1 0,0-1 0,0 0 16,-1-21-16,1 0 0,0 21 16,0-21-16,0-21 15,21 0-15,0 0 0,0-1 16,0 1-16,0-21 0,0 21 0,0-22 16</inkml:trace>
  <inkml:trace contextRef="#ctx0" brushRef="#br1" timeOffset="142864.1">20849 14182 0,'0'0'0,"-21"0"0,0-21 0,-43 21 15,43 0-15,0 0 0,0 0 16,0 0-16,-1 0 0,1 0 15,21 21 17,21-21-32</inkml:trace>
  <inkml:trace contextRef="#ctx0" brushRef="#br1" timeOffset="146040.07">19135 15304 0,'0'0'0,"0"-22"0,21 1 15,0-21-15,-21 21 0,21 0 16,-21-22-16,0 22 0,0 0 0,-21 21 16,0 0-1,0 0-15,-1 0 0,-20 21 0,21 21 16,0 1-16,-22-1 0,22 22 0,0-22 15,-21 21-15,21 1 16,-1-22-16,1 22 0,0-22 0,21 22 16,0-22-16,-21 0 0,21 22 15,0-22-15,0 22 16,21-22-16,21-21 0,-20 0 0,20-21 0,0 0 16,1 0-16,-1 0 0,21 0 15,1 0-15,-1-21 0,22 0 0,-21 0 16,-1 0-16,1-1 0,-1-20 15,-21 21-15,1-21 0,41-22 16,-62 22-16,-1 21 0,-21-22 0,0 22 16,0 0-16,0 0 0,-21 42 31,-1 0-15,1 0-16,0 0 0,0 22 0,0-22 15,0 21-15,-1-21 0,22 22 0,0-22 16,0 21-16,0-21 0,0 1 15,0 20-15,22-21 0,-1-21 0,0 21 16,0-21-16,21 21 0,-20-21 16,20 0-16,0 0 0,-21-21 0,22 0 15,-1 21-15,-21-21 0,22-21 16,-22 20-16,0 1 0,0-21 16,0 21-16,-21-22 0,0 1 0,0 0 15,0-1-15,0 22 0,-21-21 16,0 0-16,0 20 0,0 1 0,-43 0 15,43 21-15,-21 0 16,20 0-16,-20 21 0,0 0 0,-1 1 16,22 20-16,-21-21 0,21 21 0,0-20 15,-1 20-15,22-21 0,0 21 16,0-20-16,0-1 0,22 21 0,-1-21 16,21 0-16,-21-21 0,22 22 15,-1-22-15,0 0 0,1 0 0,20 0 16,-21 0-16,1 0 15,-1-22-15,22 1 0,-22 21 0,0-21 16,1 0-16,-1 0 0,0 0 0,1-1 16,-1 1-16,-21 0 0,0 0 15,0 0-15,1 21 0,-22 21 32,0 0-17,-22 0-15,22 0 0,-21 1 0,0-1 16,21 0-16,0 21 0,0-21 15,-21-21-15,21 22 0,-21-1 0,21 0 16,21-42 15,0 0-15,0-1-16,0 1 16,1 0-16,-1 0 0,0 0 0,0 0 15,21-22-15,-20 22 0,20 0 16,-21 0-16,0 21 0,22-21 0,-22 21 15,0 0-15,0 0 0,0 21 16,-21 0-16,0 0 16,21 0-16,-21 0 0,0 1 15,0-1-15,22 0 0,-1 0 16,0 0-16,0 0 0,0 1 16,22-1-16,-22-21 0,21 21 0,0-21 15,1 21-15,-1-21 0,0 0 16,22 0-16,-22 0 0,1 0 0,-1-21 15,0 0-15,1 21 0,-22-21 16,0-1-16,0 1 0,0-21 0,0 21 16,-21 0-16,0-1 0,0-20 0,0 21 15,0 0-15,0 0 0,-21-1 16,0 1-16,0 0 0,0 21 0,0 0 16,-1 0-16,-20 0 0,21 0 15,-21 0-15,20 0 0,1 21 0,0 0 16,0 1-16,0-1 0,0 0 15,-1 0-15,22 21 0,0-20 16,-21-1-16,21 0 0,0 21 0,0-21 16,0 1-16,21-1 0,1-21 0,-1 21 15,0 0-15,0-21 0,0 0 16,22 0-16,-22 0 0,0 0 0,21 0 16,1-21-16,-22 0 0,0 0 15,21-1-15,-21 1 0,1-21 0,-1 21 16,0-22-16,21 22 0,-21-21 15,1 0-15,-22-1 0,21 1 0,0 0 16,0-1-16,-21 1 0,0 0 0,0-1 16,0 22-16,21 0 15,-21 0-15,0 0 0,-21 42 16,21 0 0,-21 21-16,0 1 0,0-1 0,-1 0 15,22 1-15,-21-1 0,21 0 0,-21 1 16,21-22-16,-21 21 0,21 0 15,0 1-15,0-22 0,0 21 0,0-21 16,21 1-16,0-1 0,0 0 16,1-21-16,20 0 0,-21 21 0,21-21 15,-20 0-15,20 0 0,-21-21 16,21 21-16,-20-21 0,20 0 16,-21-1-16,0 1 0,22-21 0,-22 21 15,0 0-15,0-22 0,0 22 16,0-21-16,1 21 0,-22-1 0,0 1 15,21 21-15,-42 21 32,21 1-32,-22-1 0,22 0 15,0 0-15,-21 0 0,21 0 16,0 1-16,0 20 0,0-21 0,0 0 16,0 0-16,0 1 15,0-1-15,21-21 16,1 21-16,-1-21 0,0 0 0,0 0 15,21 0-15,1 0 0,-22 0 16,21-21-16,1 0 0,-22-1 0,21 1 16,-21 0-16,0-21 0,22 21 15,-22-22-15,21 1 0,-21 0 0,1-1 16,-1-20-16,21 20 0,-21-20 16,-21 21-16,21-1 0,1 1 0,-22 0 15,21-1-15,-21 22 0,0 42 31,-21 0-31,-1 22 0,-20-1 0,21 0 16,0 1-16,-22-1 16,22 22-16,0-22 0,0 0 0,0 1 15,0-1-15,21 0 0,0-21 16,0 22-16,0-22 0,0 21 0,21-21 16,0 1-16,0-1 0,0 0 0,22 0 15,-22-21-15,21 0 0,-21 0 16,22 0-16,-22 0 0,21 0 0,0-21 15,-20 0-15,20 0 0,-21-1 16,0 1-16,22-21 0,-22 21 0,0-22 16,0 22-16,0 0 0,0 0 15,-21 0-15,0 0 0,0-1 0,22 22 16,-22 22 0,0-1-16,-22 0 15,22 0-15,0 0 0,-21 0 16,21 1-16,0-1 0,0 0 0,0 0 15,0 0-15,0 0 16,21-21-16,1 0 0,-1 0 16,21 0-16,-21 0 15,22 0-15,-22 0 0,21 0 0,0-21 16,-20 0-16,20 21 0,-21-21 0,0 0 16,22-22-16,-22 22 0,0 0 15,0 0-15,-21 0 0,0 0 0,21-1 16,-21 44 15,0-1-31,0 21 0,-21-21 16,21 0-16,0 1 0,0 20 15,0-21-15,0 0 0,0 0 0,0 1 16,0-1-16,0 0 0,21-21 16,0 21-16,1-21 0,20 0 0,-21 0 15,0 0-15,22 0 0,-22 0 16,0 0-16,0 0 0,0-21 0,0 0 15,-21 0-15,0-1 0,22 1 0,-22 0 16,0-21-16,0 21 16,0-1-16,0 1 0,0 0 0,0 0 15,-22 0-15,1 0 0,0-1 16,-21 22-16,21 0 0,-1 0 0,1 0 16,0 0-16,42 0 31,0 0-31,22 0 15,-22 0-15,0 0 0,21 0 16,1 0-16,-22 0 0,21 0 16,-21 0-16,22 0 0,-22 0 0,0 0 15,0 0-15,-21 22 0,21-1 16,-21 0-16,0 0 16,0 0-16,0 0 0,0 1 15,0-1-15,0 0 0,-21 0 0,21 0 16,0 0-16,0 1 0,-21-22 15,21 21-15,-21-21 0,0 21 16,21-42 31,0 0-47,0-1 0,21 1 16,0 0-16,0 0 0,0 0 15,1 0-15,20-1 0,-21-20 16,21 21-16,22-21 0,-22 20 15,-21 22-15,1 0 0,20 0 16,-42 22-16,0-1 16,0 0-16,0 0 0,0 0 0,-21 22 15,21-22-15,-21 21 0,21-21 16,-22 0-16,22 22 0,0-22 16,0 0-16,0 0 0,0 0 0,22 1 15,-1-1-15,0-21 0,0 0 16,0 0-16,0 0 0,1 0 15,-1 0-15,0 0 0,0-21 0,0-1 16,0 1-16,1 0 0,-1 0 16,0-21-16,0 20 0,0-20 15,43-21-15,-43 20 0,21 22 16,-21 0-16,1 0 0,-1 0 16,0 21-16,-21 21 15,-21 0-15,0 0 16,-1 0-16,1 22 0,0-22 0,-21 42 15,-1-20-15,43-22 16,-21 0-16,0 21 0,0-21 0,21 1 16,-21-22-16,21 21 0,-21 0 0,21-42 47</inkml:trace>
  <inkml:trace contextRef="#ctx0" brushRef="#br1" timeOffset="146256.16">24426 15261 0,'0'0'0,"-21"0"16,0-21-16,-21 21 15,20 0-15,1-21 0,0 21 0,0 0 0,0 0 16,0 0-16,-1 0 15,1 0 1,0 0 0,0 0-16,0 0 15,-22 0-15</inkml:trace>
  <inkml:trace contextRef="#ctx0" brushRef="#br1" timeOffset="146467.67">22458 15536 0,'-43'0'15,"86"0"-15,-107 22 0,43-22 0,42 0 32,0 0-32,22 0 0,-22 0 15,21 0-15,1 0 0,20 0 0,-21 0 16,22 0-16,-22 0 0,22 0 15,-22-22-15,0 22 0,-20 0 0,20-21 16</inkml:trace>
  <inkml:trace contextRef="#ctx0" brushRef="#br1" timeOffset="146635.68">22352 15304 0,'-21'0'0,"42"0"0,-63 0 0,20 0 32,1 0-32,0 0 15,0 0-15,-21 0 0</inkml:trace>
  <inkml:trace contextRef="#ctx0" brushRef="#br1" timeOffset="147676.07">720 17780 0,'0'0'0,"-43"0"0,-105 0 31,127 0-31,0 0 0,42 0 16,0 0-1,21 0-15,-20 0 0,20 0 16,21 0-16,-20 0 0,20 0 16,1 0-16,-1 0 0,22 0 15,-22 0-15,22-21 0,0 21 16,-22-21-16,22 21 0,0-21 0,-22-1 16,1 22-16,-1-21 0,1 0 15,-22 21-15,-21-21 0,0 0 16,0 21-16,-21-21 0,-21 21 15,0-22-15,0 22 16,-21 0-16,-1 0 0,1-21 16,0 21-16,-1 0 0,-20 0 0,20 0 15,1 0-15,0-21 0,-1 21 16,22 0-16,0 0 0,0 0 16,21-21-16,42 21 15,-21 0 1,1 0-16,20 0 0,0 0 0,1 21 15,-1-21-15,0 21 0,-21 0 16,1 1-16,-1-1 0,-21 21 16,0-21-16,0 0 0,-21 22 0,-1-22 15,1 0-15,-21 21 0,0-20 16,-1 20-16,1-21 0,0 0 16,-1 0-16,1 1 0,0-22 0,20 21 15</inkml:trace>
  <inkml:trace contextRef="#ctx0" brushRef="#br1" timeOffset="149052.1">3619 17632 0,'22'0'15,"-1"0"-15,21-21 0,-21 0 16,22-1-16,-22 1 0,21 0 16,0 0-16,1-21 0,-22 20 0,21 1 15,-21 0-15,1 0 0,-22 0 16,0 0-16,-22-1 0,1 22 15,-21 0-15,0 0 0,-22 0 16,1 0-16,-1 0 0,1 22 0,-1-22 16,1 21-16,-1 0 0,1 0 15,20 0-15,1 0 0,0 1 0,20-1 16,22 0-16,0 0 16,22 0-16,-1 22 15,21-22-15,0 0 0,1 0 0,-1 21 16,22-20-16,-1 20 0,-21-21 0,22 21 15,-22-20-15,1 20 0,-22-21 16,0 0-16,-21 22 0,0-22 16,0 0-16,-42 0 0,20 0 0,-20 0 15,0 1-15,-22-1 0,22-21 16,0 0-16,-22 0 0,22 0 16,-1-21-16,1-1 0,0 1 0,21-21 15,-1 21-15,-20-22 16,21 1-16,0 0 0,21 21 0,0-22 15,-21 1-15,21 21 0,0-22 16,-22 22-16,22 0 16,0 42-1,0 0-15,0 1 0,0-1 16,0 21-16,22-21 0,-1 22 16,0-22-16,0 21 0,0 0 0,0-20 15,1 20-15,20-21 0,-21 0 16,21 22-16,-20-43 0,20 21 0,0 0 15,1-21-15,-1 0 0,0 0 16,1 0-16,20 0 0,-21-21 16,1 0-16,20 21 0,-20-22 0,-1 1 15,21-21-15,-20 21 0,-22 0 16,21-22-16,-21 22 0,1 0 16,-22-21-16,0 20 0,0 1 15,-22 42 1,22 1-1,0-1-15,0 0 0,-21-21 16,21 21-16,-21 0 0,21 0 0,0 1 16,0-1-16,21-21 15,0 0 1,22 0-16,-22 0 0,0 0 16,21 0-16,-20-21 15,20-1-15,0 22 0,-21-21 0,22 0 0,-22 0 16,0 21-16,0-21 15,-21 0-15,0 42 32,0 0-17,-21 21-15,0-21 0,0 22 0,0-1 16,21 0-16,-22 22 0,1-22 16,0 22-16,21 20 0,-21-20 15,21 21-15,-21-22 0,0 22 0,21-1 16,0-20-16,0 21 0,-22-1 15,22 1-15,-21-85 16,0 0 0,0 0-16,0 0 15,0 0-15,-1 0 0,1 0 16,0 0-16,-21 0 0,21 0 0,-1 0 16,-20 0-16,21 0 0,0 0 0,-22 0 15,22 0-15,0 0 0,0 0 16,0 0-16,21-106 15,0 21-15,0 1 0,21-1 0,21 0 16,-21 1-16,22 20 0,-1-20 16,22 20-16,-1 22 0,1-22 15,-1 22-15,22-22 0,-22 22 0,22 0 16,21-22-16,-22 22 0,-20 0 16,21-1-16,-22 1 0,1 0 15,-1-1-15,-21 22 0</inkml:trace>
  <inkml:trace contextRef="#ctx0" brushRef="#br1" timeOffset="149623.75">5143 17568 0,'0'43'16,"0"-86"-16,0 107 0,0-22 0,-21-21 16,21 22-16,0-1 0,-21 0 15,0 1-15,21-22 0,0 21 16,-21 1-16,0-22 0,21 0 0,-22 21 16,22-21-16,0 1 15,0-44 16,22 1-31,-1 0 0,0 0 16,0-21-16,-21 20 0,21-20 16,0 0-16,1-1 0,-22 1 15,0 0-15,21 21 0,-21-1 0,21-20 16,0 42 0,-21 21-16,21 0 15,-21 22-15,0-22 0,0 21 16,21-21-16,1 22 0,-22-1 15,21-21-15,0 22 0,0-22 0,0 0 16,0 21-16,1-21 0,-1-21 16,21 22-16,-21-22 0,22 0 15,-1 0-15,-21 0 0,43 0 16,-22 0-16,0 0 0,1-22 0,20 1 16,-21 0-16,1-21 0,-1 21 15,-21-22-15,0 1 0,1-22 0,-1 22 16,-21-21-16,21-1 0,-21 1 15,0-1-15,0 22 0,0-1 16,0 1-16,0 21 0,0 0 0,0 0 16,0 42-1,-21 21-15,0-21 16,21 22-16,0 20 0,0-21 16,0 22-16,0-22 0,0 1 15,0 20-15,0-21 0,0 1 16,0-1-16,21-21 0,0 0 0,-21 22 15,21-22-15,0-21 0,0 21 16,1-21-16,-1 0 0,0 0 0,0 0 16,0-21-16,-21 0 15</inkml:trace>
  <inkml:trace contextRef="#ctx0" brushRef="#br1" timeOffset="149800.18">5778 17759 0,'0'0'0,"-21"0"0,21 21 32,21-21-32,1 0 0,-1 0 15,21 0-15,-21 0 0,22 0 16,-1 0-16,0 0 0,22 0 16,-22 0-16,22-21 0,-22 0 0,21 21 15,-20-21-15</inkml:trace>
  <inkml:trace contextRef="#ctx0" brushRef="#br1" timeOffset="150620.15">7154 17801 0,'0'0'0,"21"0"0,1 0 16,-22-21 0,0 0-16,-22 0 15,1 0-15,0-1 16,0 1-16,0 0 0,-22 0 0,22 21 15,-21 0-15,0 0 0,-1 0 16,22 0-16,-21 21 0,-1 0 0,1 22 16,21-22-16,-21 21 15,20-21-15,1 22 0,0-1 0,21-21 16,0 21-16,0-20 0,0-1 0,0 21 16,0-21-16,0 0 0,42-21 15,-20 22-15,20-22 0,-21 0 16,21 0-16,1 0 0,-1 0 15,-21 0-15,22-22 0,-22 22 0,0-21 16,0 0-16,0 0 0,-21 0 16,21-22-16,-21 22 0,0 0 0,0-21 15,0 21-15,0-22 0,0 22 16,0 0-16,0 0 0,0 42 31,0 0-31,0 0 0,0 0 16,0 1-16,0 20 0,22-21 15,-1 0-15,0 0 0,0 1 0,0-1 16,0 0-16,-21 0 0,22-21 16,-1 0-16,0 0 0,0 0 15,0 0-15,0 0 0,-21-21 16,22 0-16,-1 21 16,0-21-16,-21-1 0,21-20 15,0 21-15,0 0 0,1 0 0,-1-1 16,0 1-16,0 0 0,0 21 0,0 0 15,22 0-15,-22 0 0,0 21 16,0 0-16,0 1 0,1-22 0,-1 42 16,-21-21-16,0 0 15,0 0-15,0 1 0,-21-1 0,-1 0 16,-20 0-16,21 0 0,0 0 16,0 1-16,-1-22 0,1 0 15,42-22 1,1 1-1,-1 0-15,0 0 0,0 0 0,21 0 16,-20-1-16,20-20 0,0 21 16,-21-21-16,22 20 0,-22-20 0,0 21 15,0 21-15,0 0 0,-21 21 16,0 0 0,0 22-16,-21-22 0,0 21 15,0-21-15,0 22 0,21-1 0,0-21 16,-21 0-16,21 22 0,0-22 15,21 0-15,0-21 0,21 0 16,1 0-16,-1 0 0,21 0 16,1 0-16,21-21 0,-1 0 0</inkml:trace>
  <inkml:trace contextRef="#ctx0" brushRef="#br1" timeOffset="153376.56">15515 17547 0,'42'-21'16,"-20"0"-16,-1 0 16,0 0-16,0-1 0,0 1 0,0 0 15,22-21-15,-22 21 0,21-1 16,-21-20-16,1 0 0,-1 21 16,-21-22-16,0 22 0,0-21 15,0 21-15,-43-22 0,22 22 0,-21-21 16,0 42-16,-1-21 0,-20 21 15,-1 0-15,22 0 0,-22 21 0,22 0 16,0 0-16,-1 0 0,22 22 16,0-1-16,21 0 0,0 1 0,0-1 15,0 21-15,21-20 0,0 20 16,1-20-16,-1 20 0,21-21 0,-21 22 16,0-22-16,22 1 0,-22-1 15,0 0-15,-21 1 0,0-22 16,0 21-16,0-21 0,-21 22 15,0-22-15,0 0 0,-22-21 0,1 21 16,0-21-16,20 0 0,-20 0 16,0 0-16,-1-21 0,22 0 0,-21-22 15,21 22-15,0-21 0,-22 0 16,22-1-16,0-20 0,0-1 16,0 22-16,21 0 0,-22-22 0,22 43 15,-21-21-15,21 20 0,0 1 0,0 42 31,21 1-31,1 20 0,-1 0 0,0 1 16,0-1-16,0 21 16,0-20-16,22-1 0,-22 0 0,0 1 15,0-1-15,22 0 0,-22-20 16,0-1-16,21 0 0,-21 0 0,22 0 16,-1-21-16,-21 0 0,43 0 15,-22 0-15,0 0 0,1-21 16,20 0-16,-20 0 0,-1 0 0,21-1 15,-20-20-15,-22 21 0,21 0 16,-21-22-16,1 22 0,-1 0 16,-21 0-16,0 0 0,0 0 0,0 42 31,-21 0-15,-1 0-16,22 0 0,-21-21 0,21 21 15,0 1-15,0-1 0,0 0 16,0 0-16,0 0 0,21-21 15,1 0-15,-1 0 16,0 0-16,21 0 0,-21 0 16,22 0-16,-22 0 0,21-21 0,1 0 15,-22 0-15,21 0 0,-21-1 16,0 1-16,-21 0 0,0 0 0,0 0 16,0 0-1,-21 21 1,0 0-16,0 21 0,21 21 15,-21-21-15,0 22 0,21-1 16,0 0-16,-22 1 0,22-1 16,-21 0-16,0 22 0,21-1 0,-21 1 15,0-1-15,21 1 0,-21-1 16,-1 1-16,1-1 0,0 22 0,0-22 16,0-20-16,0 20 15,-22 1-15,22-22 0,0 0 0,-21 1 16,20-22-16,1-21 0,-21 0 0,21 0 15,-22 0-15,22 0 0,-21 0 16,0 0-16,20 0 0,-20 0 16,0-21-16,21-22 0,-1 1 0,-20-21 15,21 20-15,0-20 0,21-1 16,0-20-16,0 20 0,21 1 16,21-22-16,-21 21 0,43 1 0,-1-1 15,1 22-15,21-21 0,-1-1 16,22 22-16,0-1 0,0-20 0,0 21 15,21 20-15,-22-20 0,-20 21 16,0-21-16,-22 20 0,1 22 0,-22-21 16,0 0-16,-20 21 0,-1 0 15,0 0-15,-21 21 16,0 0-16,0 1 0,0-1 16,0 0-16,-21 0 0,0 0 15,-1 22-15,22-22 0,0 0 16,-21 0-16,0 0 0,21 0 15,0 1-15,0-1 0,0 0 0,-21-21 16,21 21-16,21-42 31,0 21-31,0-21 16,1 0-16,-1-1 0,-21-20 16,42 21-16,-21-21 0,0-1 15,1 22-15,-1-21 0,0 21 16,0-1-16,-21 1 0,21 21 0,0 0 0,1 0 15,-1 21 1,-21 1-16,21-1 0,-21 0 16,0 0-16,0 0 0,21 0 15,-21 1-15,21-1 0,-21 0 0,21 0 16,1-21-16,-22 21 0,21-21 16,0 0-16,21 0 0,-21 0 15,22 0-15,-1 0 0,-21 0 0,22 0 16,-1-21-16,-21 0 0,0 0 0,0 0 15,1-1-15,-1-20 16,0 0-16,-21-1 0,21 1 0,-21 0 16,0-1-16,0-20 0,0 21 15,21-1-15,-21 1 0,21 21 0,-21-22 16,22 22-16,-22 0 0,21 0 16,-21 0-16,0 42 15,0 21 1,0-21-16,-21 22 0,21-1 0,-22 0 15,22 22-15,0-22 0,0 22 16,0-22-16,0 0 0,0 1 16,0-1-16,0 0 0,0-20 0,0 20 15,22-21-15,-1 0 16,21 0-16,-21-21 0,0 0 16,1 0-16,20 0 0,0 0 15,1-21-15,-22 21 0,21-21 0,0 0 16,1 0-16,-22 0 0,21-1 15,-21 1-15,-21 0 0,22-21 0,-22 21 16,0-22-16,0 22 0,0 0 16,0-21-16,0 20 0,-22 22 0,1-21 15,0 21-15,0 0 0,0 0 16,0 0-16,-22 21 0,22 1 16,-21-1-16,21 0 0,-1 21 0,1-21 15,0 1-15,21 20 0,-21-21 16,21 0-16,0 0 0,0 1 15,0-1-15,0 0 0,21 0 16,0-21-16,0 0 0,1 21 0,-1-21 16,0 0-16,0 0 0,0 0 15,0 0-15,1-21 0,-1 0 0,0 0 16,0 0-16,0-1 16,-21 1-16,21 0 0,-21 42 31,0 0-16,0 1-15,0-1 16,0 0-16,0 0 0,0 0 0,0 0 16,0 1-16,22-22 0,-1 21 0,0-21 15,0 0 1,0 0-16,0 0 0,1 0 0,-1 0 16,21 0-16,-21-21 0,0 21 15,1-22-15,-1 1 0,0 0 0,0 0 16,0 0-16,0 0 0,1-22 15,20 22-15,-21-21 0,0 21 0,0-1 16,22-20-16,-22 21 0,0 21 16,0-21-16,0 21 0,1 0 0,-1 21 15,-21 21-15,0-21 16,0 1-16,0 20 0,0 0 16,0 1-16,0-22 0,0 21 15,0 0-15,-21-20 0,-1 20 16,1-21-16,0 0 0,0 0 0,0-21 15,21 22-15,-21-22 16,42 0 0,21 0-1,-21-22-15,0 1 0,1 0 16,20 0-16,-21 0 0,21-22 16,-20 22-16,20-21 0,-21 0 15,0-1-15,0 1 0,1 21 16,-1-22-16,0 22 0,-21 0 15,0 0-15,0 42 16,0 0-16,-21 0 0,0 22 16,-1-22-16,1 21 0,21-21 0,-21 22 15,21-22-15,0 21 0,-21-21 16,21 1-16,0-1 0,0 0 0,0 0 16,21 0-16,0-21 15,0 0-15,1 0 0,-1 0 16,21 0-16,-21 0 0,22 0 0,-1 0 15,0 0-15,1-21 0,-1 0 16,0 21-16,-21-21 0,22-22 16,-1 22-16,-21 0 0,0-21 15,1 21-15</inkml:trace>
  <inkml:trace contextRef="#ctx0" brushRef="#br1" timeOffset="153691.79">17526 17441 0,'0'0'0,"-148"0"31,169 0-31,21-21 0,-21 21 16,22 0-16,20 0 0,1 0 15,-1 0-15,1 0 0,-1-21 16,1 21-16,20 0 0,-20 0 0,21 0 16,-22 0-16,1 0 0,20 0 0,-20 0 15,-22 0-15,22 0 0,-22 0 16,-21 0-16,21 0 0,-20 0 0,-1 0 16,0 0-1,0 0 1</inkml:trace>
  <inkml:trace contextRef="#ctx0" brushRef="#br1" timeOffset="153956.57">20002 17865 0,'0'21'32,"0"-42"-1,-21 0-16,0 21-15</inkml:trace>
  <inkml:trace contextRef="#ctx0" brushRef="#br1" timeOffset="178447.43">12658 10499 0,'0'21'16,"0"0"-16,0 0 47</inkml:trace>
  <inkml:trace contextRef="#ctx0" brushRef="#br1" timeOffset="-76433.34">23685 15028 0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52:07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910 0,'85'0'16</inkml:trace>
  <inkml:trace contextRef="#ctx0" brushRef="#br0" timeOffset="936.44">3810 804 0,'0'0'0,"0"-63"31,0 42-31,0 0 0,0-1 16,0 1-16,0 42 46,0 22-46,-21-1 16,21 0-16,-21 22 0,-1 21 16,22-22-16,-21 1 0,0 20 0,21-20 15,-21-1-15,0 1 0,0-1 16,21 1-16,-22-1 0,1 1 16,0-22-16,21 0 0,-21 1 15,21-22-15,0 21 0,0-21 0,0 1 16,0-44 15,0 1-31,0 0 16,0 0-16,0 0 0,0 0 0,0-1 15,0 1-15,0 0 0</inkml:trace>
  <inkml:trace contextRef="#ctx0" brushRef="#br0" timeOffset="1218.73">3154 1672 0,'0'0'0,"-21"21"16,-22 85-1,43-63-15,0-22 0,0 0 0,0 21 16,0-21-16,21 1 16,1-1-16,20-21 0,-21 21 0,21 0 15,1-21-15,20 0 0,1 0 16,-1 0-16,1 0 0,-1 0 0,1 0 15,-1 0-15,1 0 0,-1-21 16,1 21-16,-1-21 0,-20 21 0,-1-21 16,0-1-16,1 1 0,-1 21 15,-21-21-15,0 0 0,0 0 0,1 0 16,-22-1-16,0 1 0,0 0 16,0-21-16,0 21 0,0-22 15</inkml:trace>
  <inkml:trace contextRef="#ctx0" brushRef="#br0" timeOffset="1534.85">3238 826 0,'-42'-22'0,"84"44"0,-105-44 16,63 1-16,0 0 0,42 21 15,1-21-15,-1 21 16,43-21-16,-22 0 0,22 21 0,-1-22 16,22 22-16,-21-21 0,0 21 15,-1-21-15,1 21 0,-22 0 0,22 0 16,-21 0-16,-1 0 0,-21-21 16,1 21-16,-1 0 0,-21 0 0,0 0 15,-21 21 32,22-21-31</inkml:trace>
  <inkml:trace contextRef="#ctx0" brushRef="#br0" timeOffset="2278">6138 529 0,'0'0'0,"0"-42"15,0 21-15,-21 0 16,0 21 0,0 0-16,0 0 0,-1 0 0,-20 0 15,0 0-15,-1 21 0,1 0 16,0 0-16,-1 0 0,1 22 0,0-1 15,-1 0-15,1 22 0,0-1 16,-1 1-16,22-1 0,-21 22 0,21-22 16,-22 1-16,22-1 0,0 1 15,21-1-15,0-20 0,0 20 0,0-20 16,0-1-16,21 0 0,0 1 16,1-1-16,20-21 0,0 21 0,1-20 15,-1-1-15,0 0 0,22 0 16,-22-21-16,22 0 0,-1 0 0,-21 0 15,22 0-15,-1-21 16,-20 0-16,20-22 0,-20 22 0,-1-21 16,21 0-16,-20 20 0,-1-41 15,0 21-15,1-1 0,-1-20 0,-21-1 16,22 1-16,-22-22 0,0 0 16,-21 22-16,0-22 0,0 22 0,-21-1 15,0 1-15,-22 20 0,1 1 16,0 0-16,-1-1 0,-20 22 0,-1 0 15,1 0-15,-22 21 0,0 0 16,1 0-16,-1 0 0,22 21 0,-1-21 16,22 21-16,-1 0 0,22 22 15,0-22-15,21 21 0,0-21 0,21 22 16,0-1-16,22 22 16,-1-22-16,0 21 0,22-20 0,-1 20 15,-20-20-15,20 20 0,1-21 16,-1 22-16,1-22 0,-1 22 0,-20-22 15,20 22-15,-21-1 0,1-21 16,-22 22-16,0-1 0,0 1 0,-21-22 16,0 22-16,0-22 0,0 0 15,-21 1-15,-21-1 0,21 0 0,-22-20 16,22-1-16,-21 0 0,-1 0 16,22 0-16,0 0 0,-21-21 15,21 0-15,-1 0 0,1 0 0,0 0 16,0 0-1,0-21-15,21 0 16,-21 21-16,-1-21 0,1 0 0</inkml:trace>
  <inkml:trace contextRef="#ctx0" brushRef="#br0" timeOffset="2874.57">2413 2540 0,'0'0'0,"-42"0"0,-170 0 31,170 0-31,20 0 0,1 0 0,0 0 16,0-21-16,21 0 31,21 21-15,21 0-16,-20 0 15,41 0-15,1 0 0,20 0 0,22 0 16,0 0-16,21 21 0,0-21 15,0 21-15,0-21 0,42 21 0,-21 0 16,22-21-16,-1 22 0,0-22 16,1 21-16,-1 0 0,22-21 0,-1 21 15,1-21-15,-22 0 0,0 21 16,22-21-16,-22 0 0,0 21 0,-20-21 16,-1 0-16,0 0 0,-21 0 15,-21 0-15,21 0 0,-21 0 16,-1 0-16,-20 0 0,0 0 0,-1 0 15,1 0-15,-21 0 0,-22 0 16,127 0 0,-148 0-16,1 0 0,-1 0 15,-42 0 32,-1 0-31,1 0-16,0 0 0,0 0 0</inkml:trace>
  <inkml:trace contextRef="#ctx0" brushRef="#br0" timeOffset="3018.59">7133 2709 0,'-21'22'15,"0"-22"1,21-22 31</inkml:trace>
  <inkml:trace contextRef="#ctx0" brushRef="#br0" timeOffset="25209.82">1333 3979 0,'0'0'0,"0"-21"0,0 0 16,-21 0-16,0 0 15,0 0 1,21-1-16,0 1 0,0 0 16,0 0-1,0 0 1,0 0 15,21 21-31,-21-22 16,0 1-16,0 0 15,0 0 1,0 0 15,21 21 141,0 0-125,1-21-31</inkml:trace>
  <inkml:trace contextRef="#ctx0" brushRef="#br0" timeOffset="26623.16">1397 3620 0,'0'-22'32,"0"1"-1,-21 21 31,21 21-46,-21 1-16,21-1 0,0 0 16,0 0-16,0 0 0,-22 22 15,22-22-15,-21 21 0,21-21 0,-21 22 16,21-1-16,-21-21 0,21 21 15,0 1-15,0-22 16,0 21-16,0 1 0,0-22 0,0 21 0,-21-21 16,21 0-16,0 22 0,0-22 15,0 0-15,0 0 0,0 0 16,0 1-16,0-1 16,0-42 46,0-1 1,0 1 296,0 0-343,0 0-1,0 0 16,21 21-31,-21-21 94,21 21-78,0-22-16,-21 1 0,21 21 15,1-21-15,-1 0 0,21-21 0,-21 20 16,22-20-16,-22 21 0,21-21 16,0 20-16,-20-20 0,20 21 15,-21 0-15,0 0 0,0-1 0,1 22 16,-22 43 15,0-22-31,0 0 0,0 21 16,0 1-16,0-1 0,0-21 15,0 22-15,0-22 0,0 21 0,0-21 16,21 0-16,0 1 0,0-22 16,0 21-16,0-21 0,1 0 15,-1 0-15,21 0 0,-21 0 16,22-21-16,-1-1 0,0 1 0,-21 0 16,22-21-16,-1 21 0,-21-22 15,22 1-15,-22 0 0,0 20 0,0-20 16,-21 0-16,21 21 0,-21-22 15,0 22-15,0 0 0,0 0 0,0 0 16,0-1-16,0 1 0,-21 21 16,0 0-16,0 0 31,21 21-31,-21-21 0,21 22 0,0-1 16,0 0-16,0 0 15,21-21 1,0 0-16,0 0 0</inkml:trace>
  <inkml:trace contextRef="#ctx0" brushRef="#br0" timeOffset="27093.78">2900 3514 0,'0'0'0,"21"-21"0,-21-1 0,21-20 0,-21 21 16,0 0-1,0 0-15,0 42 16,-21 0-16,0 0 15,21 0-15,-21 22 0,21-1 0,0 21 16,-22-20-16,22-1 0,-21 0 16,21 1-16,-21 20 0,21-20 0,0-1 15,0 0-15,-21 1 0,21-1 16,-21 0-16,21 1 0,-21-22 0,21 0 16,0 0-16,0 0 0,0 0 15,0-42 1,0 0-1,0 0-15,0-21 0,0-1 16,0 1-16,0 0 0,21-1 16,0 1-16,0 0 0,21-1 0,1 1 15,-1 21-15,0-22 0,22 22 16,-22 0-16,1 0 0,20 21 0,-21 0 16,1 0-16,-1 21 0,0 0 15,-20 0-15,-1 1 0,0 20 0,0-21 16,-21 21-16,0-20 0,0 20 15,0-21-15,-21 21 0,0 1 0,0-22 16,21 0-16,-22 21 0,1-20 16,0-1-16,21 0 15,21-21 17,-21-21-32,21 0 0,22-1 15</inkml:trace>
  <inkml:trace contextRef="#ctx0" brushRef="#br0" timeOffset="27802.26">4233 3747 0,'0'0'0,"0"-22"0,0 1 0,0 0 16,0 0-16,-21 0 0,-21 0 16,21 21-16,-1 0 15,1 0-15,-21 0 0,21 0 0,-22 0 16,1 21-16,21 0 0,-21 0 15,-1 0-15,22 22 0,-21-1 0,21-21 16,-1 21-16,1 22 0,21-22 16,0 1-16,0-1 0,0 0 0,0-21 15,21 22-15,-21-22 0,22 0 16,20 0-16,-21 0 0,21-21 0,-20 0 16,20 0-16,0 0 0,-21 0 15,22-21-15,-1 0 0,-21 0 0,22 0 16,-22-22-16,0 1 0,21 21 15,-21-21-15,-21-1 0,22 1 16,-22 0-16,21-1 0,-21 1 0,0 0 16,0 20-16,0-20 0,0 21 15,0 0-15,-21 21 16,-1 0-16,22 21 0,-21 0 16,21 0-16,0 22 0,-21-22 0,21 21 15,-21-21-15,21 22 0,0-1 16,0 0-16,0 1 0,0-22 0,21 21 15,0-21-15,0 0 0,1 22 16,-1-22-16,21-21 0,-21 21 0,22-21 16,-1 0-16,0 0 15,1 0-15,-1 0 0,0-21 0,1 0 16,-1 0-16,21-1 0,-20-20 16,-1 0-16,0-1 0,-20 1 0,20 0 15,0-1-15,-21 1 0,1-21 0,-1 20 16,0 1-16,-21-22 0,21 43 15,-21-21-15,0 21 0,0 0 0,0-1 16,-21 22-16,0 0 0,0 22 16,-1 20-16,1-21 0,0 21 0,0 1 15,-21-1-15,20 0 0,1 1 16,0 20-16,21-20 0,0-1 16,0 0-16,0 1 0,0-1 15,21-21-15,0 21 0,1-20 0,-1-1 0,0 0 16,21 0-16,-21-21 0,1 0 15,20 0-15,-21 0 0,0 0 16,22 0-16,-22 0 0,0-21 0,0 0 16,0 0-16,-21-1 0,21-20 15,-21 0-15</inkml:trace>
  <inkml:trace contextRef="#ctx0" brushRef="#br0" timeOffset="27978.3">4805 3768 0,'0'0'16,"-21"0"-16,21 21 16,21-21-16,0 0 15,21 0-15,-21 0 0,22 0 0,-1 0 16,22 0-16,-22 0 0,21 0 16,-20-21-16,20 21 0,-20-21 0,20 21 15,-21-22-15,22 22 0</inkml:trace>
  <inkml:trace contextRef="#ctx0" brushRef="#br0" timeOffset="28246.09">6604 3725 0,'0'-21'16,"0"42"-1,0 1 1,-21-1-16,21 21 0,-21-21 16,21 0-16,-22 22 0,22-22 0,0 21 15,0 1-15,-21-22 0,21 21 16,-21-21-16,21 0 0,0 1 16,0-1-16,0 0 0,0 0 15,21-21-15,0 0 16,1-21-16,20 21 0</inkml:trace>
  <inkml:trace contextRef="#ctx0" brushRef="#br0" timeOffset="28593.66">7281 3810 0,'0'0'0,"21"-21"0,-21-21 16,0 20-16,-21 22 15,0 0-15,0 0 0,0 0 16,0 0-16,-22 0 0,22 0 0,0 0 15,-21 22-15,20-22 0,1 21 16,0-21-16,21 21 0,0 0 16,0 0-16,0 0 15,42 1-15,-20-22 0,20 0 16,-21 21-16,21-21 0,1 0 0,-22 21 16,21-21-16,-21 21 0,22 0 15,-22 0-15,-21 1 0,0-1 16,0 0-16,0 0 15,-21 0-15,0 0 0,-1-21 16,-20 22-16,21-22 0,-21 0 16,-1 0-16,1 0 0,0 0 0,20 0 15,-20 0-15,21 0 0,0 0 16,0 0-16,-1 0 0,22-22 16,0 1-16,0 0 0,0 0 0,0 0 15</inkml:trace>
  <inkml:trace contextRef="#ctx0" brushRef="#br0" timeOffset="28766.5">6689 3450 0,'0'0'0,"-22"0"0,22-21 0,-21 21 16,0-21-1,21 0 16,0 0-15</inkml:trace>
  <inkml:trace contextRef="#ctx0" brushRef="#br0" timeOffset="30139.54">9588 3450 0,'0'0'0,"-21"0"16,42 0-1,1 0 1,20-21-16,0 21 0,-21-21 16,43 0-16,-22 0 0,22-1 0,-1 1 15,-20-21-15,20 21 0,1-22 16,-22 22-16,0-21 0,1 21 0,-22 0 15,0-22-15,-21 22 0,0 0 0,0 0 16,-42 0-16,20-1 0,-20 1 16,-21 21-16,20 0 0,-20 0 0,-1 0 15,-20 0-15,20 0 0,1 0 16,20 21-16,-20 1 0,20-22 16,22 21-16,0 0 0,0 0 0,21 21 15,0-20-15,0 20 0,21 0 16,0-21-16,22 22 0,-1-1 0,0 0 15,22 1-15,-1-1 0,-20 0 16,20 1-16,1-1 0,-22 0 0,0 1 16,1-22-16,-22 21 0,0-21 15,-21 22-15,0-22 0,-42 0 0,-1 0 16,-20 22-16,-1-43 0,-20 21 0,-1 0 16,0-21-16,1 0 0,-1 0 15,0 0-15,1 0 0,20 0 0,-21 0 16,43-21-16,-21 0 0,20-1 15,1 1-15,0-21 0,20 21 16,1-22-16,21 1 0,0 0 0,0-1 16,0 1-16,0 0 0,21-1 15,1 22-15,-1 0 0,21 0 0,-21 0 16,22 21-16,-1 0 0,-21 0 16,21 21-16,-20 0 0,-1 0 0,0 22 15,0-1-15,0 0 0,0 1 16,-21-1-16,22 0 0,-22-21 0,0 22 15,0-1-15,0 0 0,21-20 16,-21 20-16,21-21 0,-21 0 0,21 0 16,0 1-16,0-22 0,1 0 0,-1 0 15,21 0-15,-21 0 16,22 0-16,20-22 0,-21 1 0,22 0 16,-1 0-16,1 0 0,-22 0 15,22-22-15,-1 22 0,-20-21 0,20-1 16,-42 22-16,22-21 0,-22 21 0,0 0 15,0-1-15,-21 1 0,0 0 16,-21 42 0,21 0-16,-21 1 15,0-1-15,-1 0 0,1 0 16,0 0-16,21 22 0,0-22 0,0 0 16,0 0-16,0 0 15,0 0-15,21-21 0,0 0 16,22 0-16,-22 0 0,0 0 15,21 0-15,1 0 0,-22-21 0,21 21 16,1-21-16,-1 0 0,-21 0 0,21 0 16,-20-1-16,-1 1 0,0 0 15,0 0-15,0 0 0,-21 0 0,0-1 16,0 44 15,0 20-15,-21-21-16,21 0 0,-21 22 0,21-1 15,0 0-15,0 1 0,0 20 16,0 1-16,0-1 0,0 1 16,0-1-16,0 1 0,0 20 0,0-20 15,0 20-15,0-20 0,0 21 0,0-1 16,0 1-16,0 0 0,0-22 16,0 22-16,0-22 0,-21 1 0,21-22 15,-21 22-15,-1-22 0,22 0 0,-42-21 16,21 22-16,0-22 0,-22 0 15,1 0-15,0 0 0,-1-21 0,-20 0 16,21 0-16,-22 0 0,-21-21 0,22-21 16,-1 21-16,-20-22 0,20 22 15,1-42-15,-1 20 0,22 1 16,21-21-16,-22-1 0,43 22 0,0-22 16,0 1-16,0 20 0,22-20 15,-1 21-15,21-22 0,0 22 0,1-22 16,20 22-16,1-22 0,-1 1 0,22-1 15,0 1-15,-1-22 0</inkml:trace>
  <inkml:trace contextRef="#ctx0" brushRef="#br0" timeOffset="30582.34">11218 3471 0,'0'0'15,"0"-21"-15,-21 21 0,0 0 16,0 21-16,21 1 15,-21-1-15,21 0 0,0 21 0,-22-21 16,22 22-16,-21-1 0,21-21 16,-21 22-16,21-22 0,0 21 0,0-21 15,0 0-15,0 1 0,0-1 16,0 0-16,0 0 0,0-42 31,0 0-15,0-22-16,0 22 0,0 0 15,0-21-15,0 21 0,0-22 16,21 1-16,0 0 0,1-1 16,-1 1-16,21 21 0,-21-22 0,22 22 15,-1 0-15,-21 0 0,21 0 16,1 21-16,-22 0 0,21 21 0,-21 0 16,1 0-16,-1 0 0,0 22 15,-21-1-15,0-21 0,0 22 0,0-1 16,0 0-16,0 1 0,0-22 0,0 21 15,-21-21-15,21 0 0,-21 1 16,-1-1-16,22 0 0,0 0 16,22-42 15,-1 0-31,0 21 16,0-21-16</inkml:trace>
  <inkml:trace contextRef="#ctx0" brushRef="#br0" timeOffset="30842.49">12255 3281 0,'0'0'15,"-21"-21"-15,0 21 0,0 0 0,0 0 16,0 0-16,-22 0 0,22 21 16,-21 0-16,21 0 0,-22 22 15,22-1-15,-21 0 0,21 1 0,-1 20 0,1-21 16,0 1-16,0-1 0,21 0 15,0 1-15,0-1 0,0-21 16,0 22-16,0-22 0,21 0 0,0 0 16,0 0-16,1 0 0,20-21 15,-21 0-15,21 0 0,1 0 0,-1 0 16,0 0-16,1-21 0,-22 0 0,21 0 16,1-21-16,-1 20 0</inkml:trace>
  <inkml:trace contextRef="#ctx0" brushRef="#br0" timeOffset="32334.48">12636 2942 0,'0'0'16,"0"21"-16,0 22 0,-21-1 0,0 0 15,0 22-15,21-1 0,0 1 0,-21 21 16,21-22-16,-21 1 0,-1-1 15,22-21-15,0 22 0,0-22 0,-21 1 16,21-1-16,-21-21 0,21 21 0,0-20 16,0-1-16,0 0 15,0-42 17,0 0-32,0-1 0,0 1 15,0 0-15,21-21 0,-21 21 0,21-22 16,1 1-16,-1 21 0,0-22 15,-21 22-15,21 0 0,21 0 16,-20 21-16,-1 0 16,-21 21-16,0 0 0,21 0 15,-21 1-15,0 20 0,0-21 16,0 21-16,0 1 0,0-22 0,0 0 16,0 21-16,0-20 0,0-1 0,0 0 15,0 0-15,21 0 16,-21 0-16,21-21 0,0 0 0,1 0 15,-1 0-15,21 0 0,-21 0 0,22 0 16,-1-21-16,0 21 0,1-21 16,-1 0-16,0 0 0,1-22 0,-1 22 15,0-21-15,-21 21 0,22-22 16,-22 1-16,21 0 0,-21-1 0,-21 22 16,0 0-16,0 0 0,0 0 0,-21 0 15,0 21-15,-21 0 0,21 0 16,-22 21-16,1-21 0,21 21 0,-22 0 15,22 0-15,21 0 0,0 1 16,0-1-16,0 0 0,0 21 16,0-21-16,21-21 0,1 22 0,-1-1 15,0 0-15,0 0 0,0-21 16,0 21-16,1 0 0,-1 1 16,0-22-16,0 0 0,-21 21 15,21-21-15,-21 21 16,21-21-16,1 0 31,-1 0-15,0 0-16,0 0 15,0 0-15,0-21 0,1 0 0,-1 21 16,0-22-16,21 1 0,-21 0 16,1 0-16,-1 0 0,21 0 15,-21-1-15,22-20 0,-22 21 16,-21 0-16,0 0 0,21 21 15,-42 0 1,0 21-16,21 0 16,-22 0-16,1 0 0,21 0 15,0 1-15,-21-1 0,0 0 0,21 0 16,-21 0-16,21 0 16,0 1-16,0-1 0,0 0 0,0 0 15,21-21 1,0 0-16,0 0 0,0 0 15,1 0-15,-1 0 0,0 0 16,0-21-16,0 21 0,0-21 16,1 0-16,-1-1 0,-21 1 0,0 0 15,0-21-15,0 21 0,0-1 0,0 1 16,0 0-16,0 0 0,-21 0 16,-1 0-16,1 21 0,0 0 0,0 0 15,0 0-15,0 0 16,21-22-1,21 22 1,0 0-16,0 0 0,0 0 16,0-21-16,22 21 0,-22 0 0,21-21 15,1 21-15,-1 0 0,0 0 16,1 0-16,-1 0 0,0 0 0,1 0 16,-1 0-16,-21 0 0,-21 21 15,0 0-15,21 1 0,-21-1 0,0 0 16,0 0-16,0 0 0,-21 22 0,0-22 15,0 0-15,21 0 0,-21 0 16,-1 0-16,1 1 0,0-1 0,0-21 16,21 21-16,0 0 0,-21-21 15,0 0 1,21-21 15,0 0-31,21 0 0,0-1 16,0 1-16,0-21 0,22 21 15,-22-22-15,21 1 0,0 0 0,1 21 16,-1-22-16,0 22 0,22-21 0,-22 21 16,1 21-16,-22 0 0,21 0 15,-21 0-15,-21 21 0,0 0 16,0 21-16,0-21 0,0 22 16,0-22-16,0 21 0,-21 1 15,0-22-15,21 21 0,-21-21 0,0 0 16,-1 1-16,22-1 0,0 0 15,-21 0-15,21 0 0,-21-21 0,21 21 16,0-42 15,21 0-31,0 21 16,1-21-16,-22 0 0,21-22 0,0 22 16,0 0-16</inkml:trace>
  <inkml:trace contextRef="#ctx0" brushRef="#br0" timeOffset="32542.51">15113 3556 0,'-21'0'31,"0"21"-31,-1 0 0,22 1 16,-21-1-16,0 0 0,21 0 16,-21 0-16,0 0 0,21 1 0,0-1 15,-21 0-15,-1 0 0,22 0 16,0 0-1,0-42 17,22 0-32</inkml:trace>
  <inkml:trace contextRef="#ctx0" brushRef="#br0" timeOffset="32769.87">15198 3344 0,'0'0'0,"-22"0"0,22-21 0,-21 21 16,0 0-16,21-21 15,-21 21 32,42 0-16,0 21-31,0-21 16,1 0-16</inkml:trace>
  <inkml:trace contextRef="#ctx0" brushRef="#br0" timeOffset="33434.48">15600 3577 0,'0'0'16,"-21"21"-16,-1-21 15,44 0 17,-1 0-32,21 0 15,-21-21-15,0 21 0,1 0 0,-1 0 16,0 0-16,0 0 0,0 0 0,0 21 16,-21 1-1,0-1-15,0 0 0,-21 0 16,-21 0-16,21 0 0,-22 22 15,-20-22-15,21 0 0,-22 0 0,1 22 16,-1-22-16,1 0 0,20 0 16,1 0-16,0 0 0,-1 1 0,22-1 15,0 0-15,42-21 32,21 0-32,-20 0 15,20-21-15,-21 21 0,21 0 16,1-21-16,-22 21 0,21 0 0,-21 0 15,22 0-15,-22 0 0,0 0 16,0 0-16,0 21 0,1 0 0,-1 0 16,21 21-16,-21-20 0,22 20 0,-22 0 15,21 22-15,-21-22 0,0 22 16,22-22-16,-22 21 0,0-20 0,-21 20 16,0 1-16,0-1 15,0 1-15,0-1 0,0 1 0,0-22 16,-42 22-16,21-1 0,-22 1 0,1-22 15,-22 0-15,1 1 0,-1-1 16,1-21-16,-22 0 0,22 0 0,-22 1 16,0-1-16,22-21 0,-22 0 0,22 0 15,-1 0-15,1 0 0,-1 0 16,22 0-16,0-21 0,-1-1 0,22 1 16,0 0-16,0 0 0,0 0 0,21 0 15,0-1-15,0 1 0,0 0 16,0 0-16,21 21 0,0-21 0,-21 0 15,21 21-15,0-22 0,-21 1 16,21 21-16,-21-21 16,22 0-16,-22 0 15,21 21-15,-21-21 0,0-1 0</inkml:trace>
  <inkml:trace contextRef="#ctx0" brushRef="#br0" timeOffset="34633.5">16425 3556 0,'0'0'0,"43"0"0,-22 0 16,0-21-16,0 0 0,21 21 15,-20-21-15,-1-1 0,-21 1 16,0 0-16,0 0 0,0 0 15,0 0-15,-21-1 0,-1 1 0,-20 0 16,21 0-16,-21 0 0,-22 21 16,22 0-16,-22 0 0,22 0 0,-22 21 15,22 0-15,0 21 0,-1-20 16,1 20-16,21 0 0,-21 1 0,20-1 16,1 0-16,21-21 0,0 22 15,0 20-15,0-42 0,0 1 16,0-1-16,21-21 0,1 21 0,20-21 15,-21 0-15,0 0 16,22 0-16,-1 0 0,0 0 0,1 0 16,-1-21-16,21 21 0,-20-21 15,-1-1-15,0 1 0,1 0 0,20-21 16,-42 21-16,22-22 0,-22 22 16,0-21-16,-21-1 15,0 22-15,0 0 0,0 0 0,-21 42 31,21 21-31,-21-20 16,0-1-16,21 21 0,0-21 16,0 22-16,0-22 0,0 0 15,0 0-15,0 0 0,0 0 0,0 1 16,0-1-16,0 0 0,21-21 16,0 0-16,-21 21 0,21-21 0,0 0 15,0 0-15,1 0 0,-1 0 16,0 0-16,21-21 0,-21 0 0,1 21 15,20-21-15,-21-22 0</inkml:trace>
  <inkml:trace contextRef="#ctx0" brushRef="#br0" timeOffset="34939.39">17526 2773 0,'0'0'16,"0"-42"-16,0 20 0,0 1 0,0 0 0,-21 42 31,0 0-31,-1 22 0,1-1 0,0 0 16,0 1-16,0 20 0,-22-20 15,22 20-15,0 1 0,0-1 0,0 1 16,0-1-16,-1 1 0,1-1 0,0-21 16,21 1-16,-21-1 0,21 0 15,-21-20-15,21 20 0,0-21 0,0 0 16,0 0-16,-21-21 15,21 22-15,0-44 32,21 22-32,-21-21 15,21 0-15,0 0 0,0 0 0,22 0 16</inkml:trace>
  <inkml:trace contextRef="#ctx0" brushRef="#br0" timeOffset="35226.37">17674 3302 0,'0'0'16,"21"-21"-16,-21 0 0,0 42 47,0 21-47,-21-21 0,0 22 16,0-1-16,0-21 0,21 22 0,-22-1 15,1-21-15,0 21 0,21-20 16,0 20-16,-21-21 0,21 0 0,-21 0 15,21 1-15,0-1 16,0 0-16,21-21 47,0-21-47,0 0 0,0-1 16,22 1-16,-22 0 0,21 0 15,-21-21-15</inkml:trace>
  <inkml:trace contextRef="#ctx0" brushRef="#br0" timeOffset="36010.05">18140 3366 0,'0'0'0,"0"-22"31,0 44-31,-21-1 0,-1 0 16,1 0-16,21 0 0,-42 22 0,42-22 15,-42 21-15,42-21 0,-22 0 16,1 22-16,0-22 0,0 0 0,21 0 15,-21 0-15,21 1 0,0-1 16,0 0-16,0 0 16,21-21-1,0 0-15,0 0 16,0 0-16,1-21 0,-22 0 16,21 0-16,-21-1 15,0 1-15,0 0 0,0 0 0,0-21 16,0 20-16,0 1 0,0-21 15,0 21-15,0 0 0,0-1 0,21 1 16,-21 0-16,0 0 0,0 0 16,21 21-16,0-21 0,0-1 0,1 22 15,-1 0-15,0 0 16,0-21-16,21 21 0,-20 0 0,20 0 16,-21 0-16,21 21 0,-20-21 15,-1 22-15,0-1 0,0 21 0,0-21 16,0 0-16,-21 22 0,0-22 15,0 21-15,0-21 0,0 1 0,0 20 16,0-21-16,-21 0 0,21 0 0,-21 1 16,21-1-16,-21 0 0,0 0 15,0 0-15,21 0 0,-22-21 16,1 0-16,0 0 16,0 0-1,21-21 1,0 0-16,0 0 15,0 0-15,0 0 0,21-1 0,0-20 16,22 0-16,-22 21 0,21-22 16,0 1-16,1 0 0,-1-1 0,0 1 15,22 0-15,-22 20 0,22-20 16,-1 21-16,-20 21 0,20 0 0,-21 0 16,1 0-16,-1 0 0,0 21 15,1 21-15,-22-20 0,0 20 0,0 0 16,-21 1-16,0-1 0,0 0 15,-21-21-15,0 22 0,0-1 16,-22-21-16,22 22 0,0-22 0,0 0 16,0 0-16,0 0 0,-1 0 15,22 1-15,-21-1 0,0-21 16,0 21-16,0-21 16,0 0-1,-1 0 1,22-21-16,0 0 0,0-1 0,0 1 15,0 0-15,0 0 0</inkml:trace>
  <inkml:trace contextRef="#ctx0" brushRef="#br0" timeOffset="36257.94">18754 2942 0,'0'0'0,"-22"0"0,-41-42 31,42 42-31,0 0 16,-1 0-1,1 0 1,0 0 0,21 21-16,-21 0 15,0-21 1,0 21-1,-1-21-15,1 0 0</inkml:trace>
  <inkml:trace contextRef="#ctx0" brushRef="#br0" timeOffset="36537.99">17187 3133 0,'0'0'16,"-21"0"-16,0 0 15,42 0 1,21 0-16,-20 0 16,20 0-16,0 0 0,22 0 15,-22 0-15,22 0 0,-22 0 0,21 0 16,-20-21-16,-1 21 0,0 0 16,1 0-16,-22 0 0,0 0 0,0 0 15,-21-22 1,-21 22-1,0 0 1,0 0-16,0 0 0,-1 0 16,1 0-16</inkml:trace>
  <inkml:trace contextRef="#ctx0" brushRef="#br0" timeOffset="38242.78">275 3577 0,'0'0'0,"-21"21"0,0 22 15,0-1-15,-1 0 0,1 1 16,0 20-16,21 1 0,-21-1 15,0 1-15,0-1 0,21-20 0,0 20 16,-22-21-16,22 1 0,-21-1 16,21-21-16,0 0 0,0 1 15,0-1-15,0 0 16,0-42 15,0 0-31,21-1 0,1 1 16,-22 0-16,21-21 0</inkml:trace>
  <inkml:trace contextRef="#ctx0" brushRef="#br0" timeOffset="38410.22">508 4022 0,'0'0'0,"21"-21"16,0 21 0,-21 21 30,0 0-46,0 0 16,0 0-16,0 0 16,21 1-16</inkml:trace>
  <inkml:trace contextRef="#ctx0" brushRef="#br0" timeOffset="39046.48">508 5567 0,'0'0'0,"-21"-21"0,0 0 16,-1-22-16,1 22 0,0-21 16,21 21-16,0-1 0,0-20 15,0 21-15,0 0 0,21 0 0,0-1 16,1 1-16,-1 21 0,21 0 16,0 0-16,-20 0 0,20 0 0,0 0 15,1 21-15,-1 22 0,-21-22 16,21 21-16,-20 1 0,-1-1 15,0 21-15,-21-20 0,0 20 16,0 1-16,-21-22 0,0 22 0,-1-22 16,-20 21-16,0-20 0,-22-1 15,22-21-15,-22 22 0,22-22 0,-21 0 16,-1 0-16,22-21 0,-1 0 16,1 0-16,21 0 0,-21 0 15,20 0-15,1-21 0,0 0 0,21-22 16,0 22-16,0-21 0,0 0 15,0-1-15,0 1 0,0 0 16,21-1-16,0 22 0,22 0 16,-22 0-16,21 0 0,1 21 15,-1 0-15,0 21 0,1 0 0,-1 0 16,0 0-16,-21 22 0,22-1 16,-22-21-16,0 21 0,0 1 0,0-1 15,-21-21-15,0 22 0,0-1 16,0-21-16,0 0 15,0 0-15,0 1 0,22-22 0,-1 0 16,0 0 0,0 0-16,0-22 0,0 1 0</inkml:trace>
  <inkml:trace contextRef="#ctx0" brushRef="#br0" timeOffset="39206.1">1270 5694 0,'0'0'0,"0"-21"31,0 0-15,21 21 15,0 0-31,0-22 16</inkml:trace>
  <inkml:trace contextRef="#ctx0" brushRef="#br0" timeOffset="39915.69">2963 5503 0,'0'0'0,"-21"0"0,21-21 0,0 0 32,21 21-32,0-21 0,1 21 15,-1-21-15,21 21 0,-21-21 16,22-1-16,-1 22 0,0-21 0,1 0 15,-1 0-15,0 0 0,1 0 0,-1 21 16,-21-22-16,0 1 0,0 0 16,-21 0-16,0 0 0,-21 0 15,-21 21-15,0 0 16,-1 0-16,1 0 0,0 0 0,-22 0 16,22 21-16,-22-21 0,22 21 15,-22 0-15,22 0 0,0 0 0,-1 1 16,22-1-16,-21 0 0,42 0 15,0 0-15,0 0 0,0 1 0,0-1 16,0 0-16,21-21 16,21 0-16,-20 0 0,-1 0 0,21 0 15,-21 0-15,22 0 0,-22 0 16,21 0-16,-21 0 0,0 0 0,1 0 16,-22 21-1,-22-21-15,1 21 16,0 0-16,-21 1 0,-22-1 15,22 0-15,-22 21 0,22 1 0,-21-22 16,20 21-16,1 0 0,0-20 16,-1 20-16,22 0 0,21-21 0,0 1 15,0-1-15,0 0 0,0 0 16,21 0-16,22-21 0,-1 0 0,0 0 16,1 0-16,-1 0 0,0 0 15,22 0-15,-22 0 0,22-21 0,-22 21 16,21-21-16,-20 0 0,-1 0 15,0-1-15,1 1 0,-1 0 16,0 0-16,-20 0 0,-1 0 16,21-22-16,-21 22 0</inkml:trace>
  <inkml:trace contextRef="#ctx0" brushRef="#br0" timeOffset="40107.14">3535 5546 0,'0'-21'16,"0"42"-16,0-64 0,21 43 15,0 0 1,0 0-16,-21 22 0,21-1 0,1 0 15,20 21-15,-21-21 0,21 43 16,-20-43-16,-1 21 16,-21-20-16,0 20 0,21-21 15,-21 0-15,0 0 0,0 1 0,0-1 16,0 0-16,21-21 16,0-21-1,0 0-15,-21-1 0</inkml:trace>
  <inkml:trace contextRef="#ctx0" brushRef="#br0" timeOffset="40299.14">4043 5503 0,'0'0'0,"0"-21"0,-21 42 31,-1 1-31,-20-1 16,21 0-16,-21 21 0,20 1 15,-20-22-15,0 21 0,-1 0 16,1 1-16,0-22 0,-1 21 0,1-21 15,21 22-15,21-22 0,0 0 16,0 0-16,21-21 16,0 0-16,22 0 0,-1 0 15</inkml:trace>
  <inkml:trace contextRef="#ctx0" brushRef="#br0" timeOffset="40603.25">4424 5503 0,'0'0'0,"21"-42"31,-42 42-31,0 21 16,-1 0-16,1 1 0,0 20 15,0 0-15,0 22 0,0-1 0,21 1 16,-22-1-16,1 1 0,0 20 16,0-20-16,0 21 0,0 20 0,-1 1 15,1-21-15,-21 21 0,21 0 16,-22-1-16,22 1 0,-21 0 0,21 0 15,-22 0-15,22 0 0,-21-22 0,21 1 16,0-22-16,-1 1 0,1-1 16,0-20-16,21-1 0,0-21 0,0 0 15,0 1-15,0-44 16,21 1-16,0 0 16,1-21-16,-1-1 0,0-20 0,21-1 15,-21-20-15,22-1 0</inkml:trace>
  <inkml:trace contextRef="#ctx0" brushRef="#br0" timeOffset="40903.01">4360 5927 0,'0'0'15,"0"-43"-15,0 1 0,0 0 0,0 21 16,0-22-16,0 22 0,21-21 16,1 21-16,-1-22 0,21 22 15,-21 0-15,22 0 0,-1 21 0,0 0 16,1-21-16,20 21 0,-21 0 0,1 21 15,-1 0-15,-21 0 0,0 0 16,1 22-16,-22-1 0,0 0 0,-22 1 16,1-1-16,-21-21 0,-22 21 15,22 1-15,-21-22 0,-1 0 0,1 21 16,-1-20-16,22-22 0,-22 21 16,22 0-16,0-21 0,20 0 0,1 0 15,0 0-15,21-21 16,0 0-16,42-1 0,-20 1 15,20-21-15,0 21 0,1-22 0,20 1 16,1 0-16,-1-1 0</inkml:trace>
  <inkml:trace contextRef="#ctx0" brushRef="#br0" timeOffset="41142.19">5778 5228 0,'0'0'16,"-21"0"-16,0 0 0,0 0 15,0 21-15,-22-21 0,22 22 16,-21 20-16,21-21 0,-22 21 0,22 1 16,-21-1-16,21 22 0,0-22 15,-1 21-15,1 1 0,0-22 16,0 1-16,0-1 0,21 0 0,0 1 16,0-1-16,0-21 0,0 0 15,0 0-15,0 1 0,21-22 16,0 0-16,21 0 0,-20 0 15,20 0-15,0-22 0,1 1 0,-1 0 16</inkml:trace>
  <inkml:trace contextRef="#ctx0" brushRef="#br0" timeOffset="42186.4">6371 5609 0,'21'-21'0,"-42"42"0,42-63 15,-21 21-15,0 0 0,-21-1 16,0 1-16,0 21 0,0 0 15,-1-21-15,-20 21 0,21 0 16,-21 0-16,20 0 0,-20 21 0,0 0 16,-1 1-16,22-1 0,-21 0 0,21 21 15,-22 1-15,22-1 0,0-21 16,0 21-16,21 1 0,0-22 0,0 21 16,0-21-16,0 1 0,0-1 15,0 0-15,21 0 0,-21 0 0,21-21 16,22 0-16,-22 0 0,0 0 0,21 0 15,-21 0-15,1 0 16,20-21-16,-21 0 0,21 0 0,-20 0 16,-1-1-16,0-20 0,0 21 15,0-21-15,0-1 0,1 1 0,-22 0 16,21 20-16,-21-20 0,0 21 16,0 0-16,0 0 0,0 42 31,0 0-31,0 0 0,0 0 15,-21 22-15,21-22 0,0 21 0,0-21 16,0 22-16,0-22 0,0 21 16,0-21-16,0 0 0,0 1 0,21-1 15,-21 0-15,21 0 0,0-21 16,0 0-16,22 0 0,-22 0 16,0 0-16,21 0 0,-21 0 0,22 0 15,-22-21-15,21 0 0,-21 0 16,22-1-16,-22 1 0,0 0 0,0-21 15,0 21-15,1-22 0,-22 22 16,0 0-16,0 0 0,0 0 0,0-1 16,0 44-1,0-1-15,-22 0 16,22 0-16,-21 0 0,21 0 16,0 22-16,0-22 0,0 0 15,0 0-15,0 0 0,21 1 0,1-1 16,-1 0-16,0-21 0,0 21 0,0-21 15,0 0-15,22 0 0,-22 0 16,21 0-16,-21 0 0,22 0 0,-22-21 16,0 21-16,21-21 0,-20 0 15,-1-1-15,0 1 0,-21-21 0,21 21 16,-21-22-16,21 22 0,-21-21 0,0 21 16,0-22-16,0 22 0,0 0 15,0 42 1,0 0-1,0 1-15,-21-1 0,21 0 0,-21 0 16,0 21-16,21-20 0,-21 20 16,-1-21-16,1 0 0,21 0 15,-21 1-15,21-1 0,-21-21 0,21 21 16,0-42 15,0 0-31,0-1 16,21 1-16,0 0 0,0-21 15,1 21-15,-1-22 0,21 1 0,-21 0 16,22-1-16,-22 22 0,0-21 16,21 21-16,-21-1 0,1 1 15,-1 21-15,0 0 0,0 0 0,-21 21 16,0 1-16,0 20 0,0-21 16,0 21-16,0 1 0,0-1 0,0-21 15,0 22-15,0-1 0,0-21 16,0 0-16,-21 0 0,0 22 0,0-22 15,21 0-15,-22 0 16,1-21 0,21-21-1,0 0-15,0 0 0,-21 0 16</inkml:trace>
  <inkml:trace contextRef="#ctx0" brushRef="#br0" timeOffset="42361.88">7070 5292 0,'0'0'0,"-22"0"0,1 0 0,0-21 16,0 21-1,0 0-15,0 0 16,21 21 0,21-21-1,0 21-15,0-21 0,0 21 16</inkml:trace>
  <inkml:trace contextRef="#ctx0" brushRef="#br0" timeOffset="43902.47">9017 5228 0,'0'0'0,"0"-21"0,127-64 32,-127 128-1,0-22-15,0 21-16,-21-21 0,21 22 15,0-1-15,-21 22 0,21-22 0,-22 0 16,22 22-16,-21-22 0,21 0 15,0 22-15,-21-22 0,21 1 0,0-22 16,0 0-16,-21 0 0,21 0 16,0 0-16,21-42 15,0 21 1,-21-21-16,21-21 0,1 21 16,-1-22-16,0 22 0,0-21 0,0-1 15,0-20-15,1 21 0,-22-1 16,21 1-16,0 0 0,0 20 0,0 1 15,0 0-15,1 0 0,-1 21 16,0 21 0,-21 0-16,21 0 0,-21 1 15,0 20-15,0 0 0,0 1 16,21-1-16,-21 0 0,21 1 0,1-1 16,-22-21-16,21 21 0,0-20 0,0 20 15,0-21-15,0 0 0,1 0 16,-1-21-16,0 0 0,0 22 0,0-22 15,22 0-15,-22 0 0,21 0 16,-21-22-16,22 1 0,-1 0 0,-21 0 16,21 0-16,-20-22 0,20 1 15,-21 0-15,21-1 0,-20-20 16,-1 21-16,21-22 0,-21 22 0,-21-22 16,21 22-16,-21 0 0,22-22 0,-22 22 15,0 21-15,0-1 0,0-20 16,0 21-16,-22 21 15,1 21-15,21 0 16,-21 22-16,0-22 0,0 21 0,0 0 16,-1 1-16,22 20 0,0-20 15,0-1-15,0 21 0,0-20 0,0-1 16,0 0-16,22 1 0,-1-1 0,0 0 16,0-20-16,0 20 15,0-21-15,22 0 0,-22 0 0,21-21 16,-21 0-16,22 22 0,-1-22 0,0 0 15,1 0-15,-1 0 0,0-22 16,1 1-16,-1 0 0,22 0 0,-22 0 16,0 0-16,1-22 0,-1 1 15,-21 0-15,0-1 0,0 22 0,1-21 16,-22-1-16,0 1 0,0 21 0,-22-21 16,1 20-16,0 22 0,0-21 15,-21 21-15,-1 0 0,1 0 0,0 0 16,-1 0-16,22 21 0,-21-21 15,-1 43-15,22-22 0,-21 0 16,21 21-16,0 1 0,-1-22 0,22 21 16,0 1-16,0-1 0,0-21 15,0 21-15,0-20 0,0-1 0,22 21 16,-1-21-16,0 0 16,21-21-16,-21 0 0,1 0 0,20 0 15,-21 0-15,21 0 0,-20 0 0,20-21 16,-21 0-16,21 0 0,-20 0 15,20 0-15,-21-22 0,0 22 0,0-21 16,1-1-16,-1 1 0,-21 21 16,0-21-16,21 20 0,-21 1 15,0 0-15,21 21 0,-21 21 32,0 22-32,-21-22 15,21 21-15,0-21 0,-21 22 0,21-22 16,0 21-16,0-21 0,0 22 15,0-22-15,0 0 0,0 0 0,21 0 16,0 0-16,0 1 0,0-22 16,1 0-16,-1 0 0,21 0 15,-21 0-15,22 0 0,-1 0 0,-21 0 16,21-22-16,1 22 0,-22-21 16,21 0-16,-21-21 0,22 21 0,-22-22 15,0 22-15,0-21 0,0 21 16,1-22-16,-1 22 0,-21 0 0,0 0 15,0 0-15,0 42 16,0 0 0,0 21-16,0-21 0,0 1 0,0-1 15,0 0-15,0 21 0,-21-21 16,21 1-16,0-1 0,0 0 16,0 0-16,0 0 15,21-21 1,-21-21-16,0 0 15,21 21-15,0-21 16,0 0-16,-21-22 0,21 22 0</inkml:trace>
  <inkml:trace contextRef="#ctx0" brushRef="#br0" timeOffset="44073.46">11832 5440 0,'0'0'0,"-21"0"15,0-21-15,0 21 0,-1-21 16,1 21-16,42 0 47,1 0-32,-1 0-15,0 0 16,21 0-16,-21 0 0</inkml:trace>
  <inkml:trace contextRef="#ctx0" brushRef="#br0" timeOffset="45510.45">12552 4995 0,'0'0'16,"0"-42"-16,0 0 0,0 21 0,0-1 15,0 1-15,0 0 0,-21 21 16,21 21-16,-22 0 16,1 1-16,0 20 0,0 0 0,0 22 15,0-22-15,21 22 0,-22-1 16,1 1-16,0-22 0,0 21 15,21 1-15,-21-22 0,21 1 0,-21 20 16,21-21-16,0-20 0,0 20 16,0 0-16,0-21 0,0 1 0,0-1 15,21 0-15,0 0 0,0-21 16,0 0-16,22 0 0,-22 0 16,0 0-16,21-21 0,-21 21 0,22-21 15,-22 0-15,0-1 0,21-20 16,-20 21-16,-1-21 0,0 20 0,0-20 15,0 21-15,0-21 0,-21 20 0,0 1 16,22 21-16,-22-21 16,0 42-1,-22 0-15,22 1 16,0-1-16,-21 0 0,21 21 16,-21-21-16,0 1 0,21 20 0,0-21 15,0 0-15,0 0 0,0 1 16,0-1-16,0 0 0,0 0 0,0 0 15,21-21-15,0 0 0,0 21 0,1-21 16,20 0-16,-21 0 0,21 0 16,1 0-16,-1 0 0,22-21 0,-22 21 15,0-21-15,1 0 16,-1 0-16,0-22 0,1 22 0,-1-21 16,0 0-16,1 20 0,-22-20 0,0 21 15,0-21-15,-21 20 0,0 1 16,-21 21-1,0 0 1,0 43-16,-1-22 0,1 0 0,0 21 16,0-21-16,0 22 0,0-22 15,-1 0-15,1 43 16,21-43-16,-21 0 0,21 0 0,-21-21 16,21 21-16,0 0 0,0-42 46,0 0-46,21 0 16,0-21-16,0 20 0,1 1 16,-1-21-16,21 0 0,-21-1 15,22 22-15,-1-21 0,0-1 0,1 22 16,-1 0-16,21 0 0,-41 0 16,20 21-16,0 0 0,-21 0 0,1 0 15,-1 0-15,0 0 0,-21 21 0,0 0 16,0 0-16,0 22 0,0-22 15,0 21-15,0 0 0,0-20 0,0 20 16,0-21-16,21 21 0,0 1 16,-21-22-16,21 0 0,1 0 15,-1 0-15,0 1 0,21-1 0,-21 0 16,22-21-16,-22 0 0,21 21 16,1-21-16,-1 0 0,-21 0 0,21 0 15,1 0-15,-1-21 0,-21 21 16,22-21-16,-1 0 0,-21-1 0,21-20 15,-20 0-15,-1 21 0,21-22 0,-21 1 16,0 0-16,-21-1 16,0 1-16,0 0 0,0 20 0,0 1 0,0 0 15,0 0-15,-21 21 16,0 0-16,-21 0 0,-1 0 0,1 21 16,0 0-16,-1 0 0,1 1 0,-21 20 15,20 0-15,1 1 0,21-1 16,0-21-16,-1 21 0,1-20 0,21 20 15,0-21-15,0 0 0,0 0 16,0 1-16,21-22 0,1 0 16,-1 0-16,21 0 0,-21 0 15,22 0-15,-22 0 0,21 0 0,-21-22 16,22 1-16,-1 0 0,-21 0 16,21 0-16,-20 0 0,-1-22 0,21 22 15,-21 0-15,0 0 0,-21 0 16,-21 21-1,0 21-15,0-21 16,0 21-16,-22 0 0,22 21 16,-21-20-16,0 20 0,20 0 0,-20 1 15,0-1-15,21 0 0,-1 1 0,-20-1 16,21 0-16,21 22 0,0-22 16,0 22-16,0-1 0,0 22 0,0-22 15,0 1-15,0 20 0,0-20 0,0-1 16,0 22-16,0-21 0,0-1 15,-21 1-15,0-1 0,21 1 16,-22-1-16,1-21 0,21 22 0,-21-22 0,0 22 16,0-43-16,0 21 15,-1 1-15,1-22 0,-21 0 0,21 0 16,0-21-16,-1 0 0,1 0 16,21-21-16,-21 0 0,21 0 15,0-1-15,0-20 0,0 0 0,0-22 16,0 1-16,0-1 0,0 1 0,0-1 15,0-20-15,21-1 0</inkml:trace>
  <inkml:trace contextRef="#ctx0" brushRef="#br0" timeOffset="45710.02">13737 5292 0,'0'0'0,"-21"-43"16,0 22-16,-22 0 0,22 0 15,0 21-15,21-21 16,-21 21 31,0 0-31,0 0-16</inkml:trace>
  <inkml:trace contextRef="#ctx0" brushRef="#br0" timeOffset="45886.09">12488 5292 0,'0'0'0,"-21"0"0,-21 0 0,21 0 15,-1 0-15,44 0 32,-1 0-17,21 0-15,-21 0 0,22 0 0,-1 0 16,0 0-16,1 0 0,-1 0 0,0-21 15,22-1-15</inkml:trace>
  <inkml:trace contextRef="#ctx0" brushRef="#br0" timeOffset="46578.08">16489 5186 0,'21'0'0,"0"0"15,0 0-15,22-21 0,-22 0 16,21 21-16,-21-22 0,22 1 16,-22 0-16,21 0 0,-21-21 0,0 20 15,1 1-15,-1-21 0,-21 21 16,0 0-16,0-1 0,0 1 15,-21 0-15,-1 21 0,-20 0 0,21 0 16,-43 0-16,22 0 0,0 21 0,-22 0 16,22 1-16,0-1 0,-1 0 15,1 0-15,21 0 0,0 22 0,21-22 16,0 0-16,0 21 0,0-21 16,42 43-16,0-43 0,-21 0 15,22 0-15,-1 22 0,0-22 16,1 0-16,-1 21 0,0-20 0,-20-1 15,20 0-15,-21 21 0,0-21 16,-21 1-16,0 20 0,0-21 16,0 0-16,-21 0 0,-21 1 0,-1-1 15,-20 0-15,-1 0 0,1-21 16,-1 0-16,1 21 0,-22-21 0,22 0 16,-1 0-16,22 0 0,-22-21 0,22 21 15,21-21-15,-21 0 0,20 0 16,1-1-16,21 1 0,0 0 0,-21 0 15,21-21-15,0 20 0,0 1 16,0 0-16,0 0 0,0 0 0,0 0 16,21-1-16,0 1 0,1 21 0,-1-21 15,21 21-15,0 0 16,-20-21-16,20 21 0,21 0 0,-20 0 16</inkml:trace>
  <inkml:trace contextRef="#ctx0" brushRef="#br0" timeOffset="46846.13">17335 4826 0,'0'0'0,"22"-21"0,-1 0 15,-21 0-15,0-1 0,0 44 32,0-1-32,-21 0 15,21 21-15,-22 1 0,1-1 16,21 21-16,-21 1 0,0-22 0,21 22 15,-21-22-15,0 22 0,-1-22 0,1 0 16,21 1-16,-21-22 0,0 21 16,0-21-16,0 22 0,21-22 0,-22 0 15,22 0-15,0-42 32,22 0-17</inkml:trace>
  <inkml:trace contextRef="#ctx0" brushRef="#br0" timeOffset="47038.8">17103 5165 0,'-22'-21'32,"44"21"-17,-1 0 1,0 0-16,21 0 0,-21 0 0,1 0 15,20 0-15,0 0 0,-21 0 0,22 0 16,-1 0-16,0 0 0,1 0 16,-22 0-16</inkml:trace>
  <inkml:trace contextRef="#ctx0" brushRef="#br0" timeOffset="47846.46">18097 5419 0,'0'-43'31,"22"22"-31,-22 0 0,0 0 16,0 0-16,0 0 16,0-1-16,0 1 15,0 0-15,0 0 0,0 0 0,0 0 16,0-1-16,-22 1 15,1 21-15,0 0 0,0 0 0,0 0 16,0 21-16,-1-21 0,1 22 0,0-1 16,-21 0-16,21 21 0,-22-21 15,22 22-15,0-22 0,0 21 0,0-21 16,-1 22-16,22-22 0,0 0 16,0 0-16,0 0 0,0 1 0,0-1 15,22-21-15,-1 21 16,0-21-16,0 0 0,0 0 0,0 0 15,22 0-15,-22 0 0,0-21 16,0 0-16,22 21 0,-22-22 16,0 1-16,0 0 0,0 0 0,22 0 15,-22-22-15,0 22 0,0 0 16,0-21-16,0-1 0,1 22 0,-22 0 16,21-21-16,-21 21 0,21 21 0,-21-22 15,0 44 1,0-1-16,-21 0 0,0 21 15,21-21-15,-22 22 0,22-22 16,0 21-16,-21 1 0,21-22 0,0 21 16,0-21-16,0 0 0,0 1 15,0-1-15,0 0 0,0 0 16,21-21-16,1 0 0,-1 0 0,0 0 16,0 0-16,0 0 0,22 0 15,-22 0-15,21 0 0,0-21 0,-20 0 16,20 0-16,0-1 0,1 1 15,-22 0-15,21-21 0,0-1 0,-20 1 16,20 0-16,-21-1 0,0 1 16,0-21-16,22 20 0,-22-20 0,0 20 15,-21 1-15,21 0 0,-21 21 16,21-1-16,-21 1 0,0 42 16,-21 1-16,0-1 15,0 21-15,0 0 0,-22 1 16,22 20-16,-21-20 0,21 20 0,-22-21 15,22 1-15,0 20 0,0-20 16,0-1-16,0 0 0,21-21 0,-22 22 16,22-22-16,0 0 0,0 0 15,0 0-15,0 1 0,22-22 16,-1 0 0,0 0-16,0 0 0,0 0 0,-21-22 15</inkml:trace>
  <inkml:trace contextRef="#ctx0" brushRef="#br0" timeOffset="48057.98">18627 5249 0,'0'0'0,"-22"0"0,44 0 47,-1 0-47,0 0 0,0 0 15,0 0-15,22 0 0,-22 0 0,0 0 16,0 0-16,21 0 0,-20-21 16,-1 21-16,0 0 0,21 0 0,-21-21 15,1 21-15</inkml:trace>
  <inkml:trace contextRef="#ctx0" brushRef="#br0" timeOffset="49803.4">19092 5546 0,'0'0'0,"-21"0"0,0 21 15,42-21 17,0-21-32,0 21 0,1 0 0,-1-21 15,0-1-15,21 22 16,-21-21-16,22 0 0,-22 0 0,21 21 15,1-21-15,-22 0 0,21-22 0,-21 22 16,0 0-16,1 21 0,-22-21 16,0 0-16,-43 21 15,22 0-15,0 21 16,-21-21-16,20 21 0,1 0 0,-21 0 16,21 22-16,0-22 0,21 0 15,0 21-15,-22-21 0,22 1 0,0 20 16,0-21-16,0 0 0,0 22 0,22-22 15,-22 0-15,21-21 16,0 21-16,0 0 0,0-21 0,22 0 16,-22 0-16,21 0 0,0 0 15,1 0-15,-1 0 0,0 0 0,1-21 16,-1 0-16,0 0 0,-20 0 0,20-1 16,0-20-16,-21 21 0,22-21 15,-1-1-15,-21 22 0,0-21 0,22 21 16,-22-22-16,-21 22 0,0 0 15,0 0-15,-21 42 32,21 0-32,-21 0 0,-1 22 0,22-22 15,-21 0-15,0 21 0,0-21 16,21 1-16,0 20 0,0-21 16,-21 0-16,21 0 0,-21 1 0,21-1 15,0 0-15,-22 0 16,22-42 15,0 0-15,0 0-16,0-22 15,22 22-15,-1 0 0,0-21 16,0 20-16,0 1 0,0-21 0,1 21 16,20-22-16,-21 22 0,0 0 15,22-21-15,-22 21 0,0 21 0,0-22 16,0 22-16,0 0 0,1 0 15,-1 22-15,-21-1 16,0 0-16,0 0 0,0 0 16,0 22-16,0-22 0,0 21 0,0-21 15,0 22-15,-21-22 0,21 0 16,0 21-16,0-21 0,0 1 0,0-1 16,0 0-16,0 0 0,21-42 46,0 0-30,0 0-16,0-1 0,22 1 16,-22-21-16,21 21 0,0 0 0,22-22 15,-22 22-15,22 0 0,-22-21 16,22 20-16,-22 1 0,-21 0 0,21 0 16,-20 21-16,-1 0 0,0 0 15,-21 21 1,-21 0-16,0 0 0,-1 1 15,1 20-15,0-21 0,0 0 0,0 22 16,0-22-16,-1 21 0,22-21 16,-21 22-16,21-22 0,0 21 0,0-21 15,21 0-15,1 1 0,-1-1 16,0 0-16,0-21 0,21 21 16,-20-21-16,-1 0 0,21 0 0,0 0 15,1 0-15,-22 0 0,21 0 16,1-21-16,-22 0 0,21 0 0,-21-1 15,22 1-15,-22-21 0,21 21 16,-21-22-16,0 1 0,1 21 0,-1-21 16,-21 20-16,0 1 0,0 0 15,0 0-15,0 0 0,-21 21 16,-1 0-16,1 0 0,0 0 0,-21 21 16,21 0-16,-1 0 0,1 22 15,21-22-15,-21 21 0,21-21 16,0 22-16,-21-22 0,21 21 15,0-21-15,0 0 0,0 1 0,0-1 16,21 0-16,0 0 0,-21 0 0,21-21 16,1 0-16,-1 0 0,0 0 15,0 0-15,0 0 0,0-21 16,1 21-16,-1-21 0,0 0 16,0 0-16,0-22 0,0 22 0,1-21 15,-1-1-15,0 22 0,-21-21 16,21 21-16,0-22 0,-21 22 0,0 0 15,0 0-15,21 21 0,-42 21 32,0 0-17,0 22-15,21-22 16,-21 0-16,0 21 0,21-21 0,-22 1 16,22-1-16,-21 21 0,21-21 15,0 0-15,-21-21 0,21 22 0,0-1 16,-21-21-16,21 21 15,0-42 17,0 0-32,0-1 15,0 1-15,21 0 0,0-21 0,0 21 16,1-1-16,-1-20 16,21 0-16,0 21 0,1-22 0,20 1 15,-20 21-15,20-22 0,1 22 0,-1 0 16,-21 21-16,1 0 0,-1 0 15,0 0-15,-20 0 0,-22 21 16,0 22-16,0-22 0,0 21 16,-22 0-16,1 1 0,0-1 0,0 0 15,0 1-15,0-1 0,-1 0 16,1-20-16,0 20 0,0-21 16,21 0-16,0 0 0,-21 1 15,21-1-15,-21-21 0,21 21 0,21-42 47,-21 0-47,21-1 0,0 1 16,0 0-16,0-21 0,22 21 15,-22-22-15</inkml:trace>
  <inkml:trace contextRef="#ctx0" brushRef="#br0" timeOffset="50086.41">22818 4805 0,'0'0'0,"-22"0"15,1 21-15,0 0 0,0 0 16,0 1-16,0 20 0,-1 0 16,1 1-16,0-1 0,-21 21 0,21-20 15,-1-1-15,1 22 0,0-22 0,0 0 16,21 22-16,-21-22 0,0 0 15,-1 1-15,1-1 0,21-21 0,-21 22 16,21-22-16,-21 21 0,0-21 16,21 0-16,0 1 0,0-1 15,21-42 17,0 21-32,0-22 0</inkml:trace>
  <inkml:trace contextRef="#ctx0" brushRef="#br0" timeOffset="50461.85">23072 5461 0,'0'0'16,"42"-21"-16,-21 0 0,0 0 0,-21-1 0,0 1 15,0 0 1,-21 21-16,0 0 0,0 0 16,-22 0-16,22 0 0,-21 21 15,21-21-15,-22 21 0,22 1 16,0 20-16,0-21 0,0 0 15,21 0-15,0 22 0,0-22 0,0 0 16,0 21-16,0-20 0,21-1 0,0 0 16,0-21-16,0 21 0,22 0 15,-22-21-15,21 21 0,-21-21 0,22 0 16,-22 22-16,0-22 0,0 0 16,0 0-16,-21 21 0,-21-21 31,0 0-16,0 0-15,0 0 16,-22 0-16,22 0 0,-21 0 0,21 0 16,-22 0-16,22 0 0,-21 0 15,21 0-15,0 0 0,21-21 16,0-1 0</inkml:trace>
  <inkml:trace contextRef="#ctx0" brushRef="#br0" timeOffset="50758.41">22415 4974 0,'0'0'0,"-21"-21"0,21 0 15,21 21 1,1 0-16,20 0 0,0 0 15,22 0-15,-1 0 0,22 0 16,-22 0-16,22 0 0,-21 21 0,20-21 16,-20 0-16,-22 21 0,22-21 15,-22 0-15,-21 0 0,21 0 16,-20 21-16,-1-21 0,-42 0 47,-1 0-47,-20 0 15,0 0-15,-22 22 0</inkml:trace>
  <inkml:trace contextRef="#ctx0" brushRef="#br0" timeOffset="52050.84">593 7662 0,'21'-21'31,"-21"0"-31,21 21 0,-21-21 16,21 0-16,-21 0 15,21 21-15,0-22 0,1 1 16,-1 21-16,0-21 16,0 21-16,0 0 0,0 0 15,1 0-15,-1 0 0,0 0 16,-21 21-16,0 0 0,0 1 16,0 20-16,0-21 0,-42 0 15,20 22-15,-20-22 0,0 21 0,-1-21 16,1 22-16,0-22 0,-43 21 15,64-21-15,-21 0 0,20-21 16,1 0-16,21 22 0,0-44 31,21 22-31,22-21 16,-22 21-16,21-21 0,1 21 16,-1-21-16,0 21 0,1 0 0,-1 0 15,21 0-15,-20 0 0,-1 0 16,0 0-16,1 21 0,-1 0 15,-21 0-15,0 1 0,-21 20 16,0 0-16,0 1 0,-42-1 0,21 0 16,-21 1-16,-1-1 0,-20 0 15,-1 1-15,22-22 0,-22 0 16,1 0-16,21 0 0,-22-21 0,22 0 16,-1 0-16,22 0 0,-21 0 15,21 0-15,0 0 0,-1 0 0,1-21 16,21 0-16,0 0 0,0 0 15,0-1-15,0 1 16,0 0-16,0 0 0,21 0 0,1 0 16,20-22-16,-21 22 15,21 0-15</inkml:trace>
  <inkml:trace contextRef="#ctx0" brushRef="#br0" timeOffset="52236.24">1482 7874 0,'21'0'0,"-42"0"0,63 0 0,-21 0 0,-21 21 47,21-21-31,0 0-1,1 0-15,-1 0 16</inkml:trace>
  <inkml:trace contextRef="#ctx0" brushRef="#br0" timeOffset="52786.87">2709 7789 0,'64'-63'31,"-43"63"-31,0-21 0,0 0 0,0-1 16,1 1-16,-1 0 0,0 0 16,0 0-16,0-22 0,22 22 0,-22-21 15,0 21-15,0-22 0,0 1 16,0 21-16,-21-21 0,0 20 16,-21 22-16,-21 0 15,-22 0-15,1 43 0,-1-22 0,1 21 16,-22-21-16,1 22 0,20-1 15,1 0-15,-1 1 0,22-1 0,21-21 16,-1 22-16,22-22 0,0 21 16,0-21-16,0 0 0,22-21 0,20 22 15,0-22-15,1 0 0,-1 0 16,21 0-16,-20 0 0,20 0 16,-20 0-16,20 0 0,-21 0 0,1 0 15,-22 0-15,21 0 0,-21 0 16,-42 0-1,-21 0-15,0 21 16,-22-21-16,1 21 0,-1 0 0,1 0 16,-1 0-16,1 22 0,-1-22 15,1 21-15,20-21 0,1 22 0,0-22 16,20 21-16,22-21 0,0 1 16,0-1-16,0 0 0,43 0 15,-22 0-15,21-21 0,1 0 0,-1 0 16,21 0-16,-20 0 0,20 0 15,1 0-15,20-21 0,-20 0 0,-22 0 16,22-22-16,-1 22 0,-20 0 16,-1-21-16</inkml:trace>
  <inkml:trace contextRef="#ctx0" brushRef="#br0" timeOffset="52973.8">3238 7789 0,'0'0'0,"22"0"31,-1 22-31,0-1 0,0 0 15,0 21-15,0 1 16,1-22-16,-1 21 0,0-21 0,0 22 16,0-22-16,0 21 0,-21-21 0,22 0 15,-1 1-15,0-1 16,-21 0-16,21-21 16,-21-21-1,21 0-15</inkml:trace>
  <inkml:trace contextRef="#ctx0" brushRef="#br0" timeOffset="53170.45">3873 7726 0,'0'0'15,"-42"0"1,21 21-16,0 0 0,0 0 16,-22 1-16,1-1 0,0 21 0,-1-21 15,1 22-15,-22-1 0,22 0 16,0 1-16,-1-1 0,1 0 0,0-21 15,21 22-15,-1-1 0,1-21 0,21 0 16,0 1-16,0-1 0,21-21 16,1 0-16,20 0 0,0 0 0</inkml:trace>
  <inkml:trace contextRef="#ctx0" brushRef="#br0" timeOffset="53478.44">4530 7811 0,'0'0'0,"0"-22"0,-64-20 16,22 21-16,21 21 0,-1 0 16,-20 0-16,21 0 0,0 21 0,-22-21 15,22 42-15,0-20 0,0 20 16,0 21-16,21 1 0,0 21 0,-21-22 16,21 22-16,-22-1 0,22 1 0,0 0 15,0 21-15,0-22 0,0 22 16,0-21-16,-21 21 0,21-22 0,-21 22 15,0-21-15,0-1 0,0 1 0,-1 0 16,1-1-16,-21-20 16,21-1-16,-22 1 0,22-22 0,0-21 15,0 22-15,21-86 16,21 22 0,0-42-16,22 20 0,-22-20 0,21-1 15,0-20-15,1-1 0</inkml:trace>
  <inkml:trace contextRef="#ctx0" brushRef="#br0" timeOffset="53762.45">4297 8234 0,'0'-85'16,"0"170"-16,0-233 0,-21 84 0,21 22 15,0 0-15,0-1 0,0 22 16,0-21-16,0 21 0,0-1 0,21 1 16,0 0-16,0 21 0,21-21 15,1 0-15,20 21 0,-20 0 0,-1 0 16,21 0-16,-20 0 0,20 21 15,-20 0-15,-1 0 0,-21 22 0,0-22 16,-21 21-16,0-21 0,0 22 0,-21-1 16,-21-21-16,-1 21 0,1-20 15,-21 20-15,-1-21 0,1 0 16,-1 0-16,1 1 0,20-1 0,-20-21 16,20 0-16,22 0 0,-21 0 15,21 0-15,21-21 0,0-1 16,0 1-16,42-21 0,-21 0 15,22-22-15,-1 22 0,0-1 0</inkml:trace>
  <inkml:trace contextRef="#ctx0" brushRef="#br0" timeOffset="53977.75">5186 7366 0,'0'0'0,"21"-21"0,0 21 16,-42 85 15,21-43-31,-21-21 0,0 21 15,-1 1-15,22-1 0,-21 0 16,21 22-16,-21-22 0,21 1 0,0-1 16,0 0-16,-21 1 0,21-1 15,0-21-15,0 21 0,0-20 0,0-1 16,0 0-16,21 0 0,0-21 0,0 0 16,22 0-16,-22 0 15,0 0-15,0 0 0</inkml:trace>
  <inkml:trace contextRef="#ctx0" brushRef="#br0" timeOffset="54951.72">5778 7874 0,'0'0'0,"170"-169"31,-170 148-15,-43 21-16,22 0 0,-21 0 15,0 0-15,-22 0 0,22 21 0,-22 0 16,22 0-16,0 0 0,-1 0 0,-20 22 15,42-22-15,-22 21 0,1 1 16,21-22-16,0 21 0,-1-21 0,22 22 16,0-22-16,0 0 0,0 0 15,22 0-15,-1 0 0,0-21 0,0 0 16,21 0-16,1 0 0,-1 0 0,0 0 16,1-21-16,-1 0 15,22 0-15,-22 0 0,0 0 0,1-22 16,-22 22-16,21-21 0,-21 21 0,0-22 15,1 22-15,-22 0 0,0 0 16,0 0-16,0-1 0,-22 44 16,1-1-1,0 0-15,0 0 0,21 21 16,0-20-16,-21-1 0,21 21 0,0-21 16,0 0-16,0 22 0,21-22 15,0-21-15,0 21 0,0 0 0,1-21 16,20 0-16,-21 0 0,21 0 15,1 0-15,-1 0 0,0-21 0,1 21 16,-22-21-16,21 0 0,1 0 16,-1-22-16,-21 22 0,21-21 0,-20 21 15,-1-22-15,0 22 0,-21-21 16,21 21-16,-21-22 0,0 22 0,0 0 16,-21 42-1,0 0-15,21 0 16,-21 1-16,-1 20 0,22-21 0,-21 21 15,21-20-15,0 20 0,0-21 16,0 0-16,0 0 0,0 1 0,0-1 16,21 0-16,1 0 0,-1-21 15,0 0-15,21 0 0,1 0 16,-22 0-16,21 0 0,0-21 0,1 0 16,-1 0-16,0-1 0,-20 1 0,20-21 15,-21 21-15,21-22 0,-20 1 16,-1 21-16,0-21 0,-21 20 0,0 1 15,21 0-15,-21 0 0,0 42 32,-21 0-32,21 0 0,-21 1 0,0 20 15,-1-21-15,-20 21 0,21-20 16,0 20-16,0-21 0,-1 0 16,22 0-16,0 1 0,-21-1 0,21-42 46,21-1-46,1 1 0,-1 0 0,0 0 16,0-21-16,21 20 0,-20-20 16,20 0-16,0-1 0,22 22 0,-22-21 15,0 0-15,1 20 0,-1 1 16,-21 0-16,22 21 0,-22 21 16,-21 0-16,0 1 0,0 20 0,0-21 15,0 21-15,0 1 0,-21-22 16,-1 21-16,22 1 0,0-22 0,-21 21 15,0-21-15,21 0 16,0 1-16,0-1 0,-21-21 16,21-21-1,0-1 1,0 1-16,0 0 0</inkml:trace>
  <inkml:trace contextRef="#ctx0" brushRef="#br0" timeOffset="55101.38">7006 7408 0,'-42'0'16,"21"0"-1,-1 0 1</inkml:trace>
  <inkml:trace contextRef="#ctx0" brushRef="#br0" timeOffset="56641.97">8721 7260 0,'0'0'0,"-22"21"0,22 22 31,43-43-16,-22 0-15,21-21 0,22-1 16,-22 22-16,22-21 0,-1 0 16,1-21-16,-22 21 0,21-1 0,-20-20 15,-22 21-15,21-21 0,-21 20 0,1-20 16,-22 0-16,0-1 0,0 1 16,0 0-16,0-1 0,-22 1 0,1 21 15,0 0-15,0 0 0,0 21 16,-22 0-16,22 0 0,0 21 0,-21 0 15,21 0-15,-1 43 0,1-22 0,0 21 16,0 1-16,0-1 16,0 22-16,21-21 0,0 20 0,0-20 0,0 20 15,0-20-15,0-1 16,0-20-16,0 20 0,0-20 0,0-22 16,0 21-16,0-21 0,-22 0 0,22 1 15,-21-1-15,0-21 0,0 0 16,0 0-16,-22 0 0,22 0 0,-21 0 15,0 0-15,20-21 0,-20-1 0,0-20 16,-1 21-16,22 0 0,-21-22 16,21 1-16,0 21 0,-1-21 0,1 20 15,0 1-15,21 0 0,-21 21 0,21 21 16,0 0 0,0 22-16,21-22 0,0 21 0,-21 1 15,21-1-15,1-21 16,20 21-16,-21 1 0,0-22 0,22 0 15,-1 21-15,-21-20 0,21-1 0,22-21 16,-22 21-16,1-21 0,-1 0 16,21 0-16,-20 0 0,20-21 0,-20 0 15,-1 21-15,0-22 0,1 1 0,-22-21 16,21 21-16,-21 0 0,0-22 16,-21 22-16,22-21 0,-22-1 15,0 1-15,21 21 0,-21-21 0,0 20 16,0 44-1,0-1-15,0 21 16,0-21-16,0 22 0,0-22 16,0 21-16,0-21 0,0 22 15,0-22-15,0 0 0,0 0 0,0 0 16,0 0-16,0 1 16,21-22-16,0 0 15,0 0-15,-21-22 0,21 22 0,1-21 16,-1 0-16,0 0 0,0 0 15,0 0-15,-21-1 0,21-20 0,1 21 16,-1-21-16,0 20 0,0-20 0,-21 21 16,21 0-16,-21 0 15,21 21-15,-21 21 0,0 0 16,22 0-16,-22 0 0,0 22 16,0-22-16,0 0 0,21 21 15,-21-21-15,0 1 0,0-1 0,0 0 16,21 0-16,0 0 0,-21 0 15,21-21-15,0 0 0,-21 22 0,22-22 16,-1 0-16,0 0 0,0 0 0,0 0 16,0-22-16,1 1 0,20 21 15,-21-21-15,0 0 0,0 0 0,1 0 16,-1-22-16,0 22 0,0-21 16,0 21-16,0-22 0,-21 22 0,0-21 15,22 21-15,-22-1 16,21 22-16,-21 22 15,0-1-15,0 21 16,0-21-16,0 0 0,0 22 0,0-22 16,21 21-16,0-21 0,0 1 0,22-1 15,-22 0-15,21 0 0,-21 0 16,22-21-16,-1 21 0,0-21 0,1 0 16,-1 0-16,0 0 0,1 0 0,-1 0 15,0 0-15,1-21 0,-1 0 16,0 0-16,-21 21 0,1-21 0,-1 0 15,0-22-15,0 22 0,-21 0 0,21-21 16,-21 20-16,0-20 16,0 21-16,21-21 0,1 20 0,-22 44 31,0 20-31,0-21 0,0 21 16,0 1-16,-22 20 0,1 1 0,0-22 15,0 22-15,0 20 0,0-20 16,-1-1-16,1 22 0,0-22 0,0 1 15,0 21-15,0-22 0,-22 22 16,22-1-16,-21 1 0,21 21 0,-22-21 16,1-1-16,0 22 0,20-21 0,-20-1 15,21 1-15,-21 0 0,20-1 16,1-20-16,0-1 0,21-20 0,0-1 0,0 0 16,21-63-1,0-21 1,22 0-16,-22-1 0,21-20 0,1-1 15,-1 1-15,0-22 0,1 0 0,-1 1 16</inkml:trace>
  <inkml:trace contextRef="#ctx0" brushRef="#br0" timeOffset="56938.04">11028 7895 0,'0'0'0,"0"-63"0,-21 20 0,21-20 15,0 21-15,0-1 0,0 22 16,21-21-16,21 21 0,0-22 0,1 22 15,-1 0-15,22 0 0,-22 21 0,21 0 16,1 0-16,-22 0 0,22 0 16,-22 21-16,22 0 0,-22 0 0,-21 22 15,0-22-15,0 21 0,-21 0 0,0-20 16,0 20-16,-21 0 0,0-21 16,-21 1-16,-1 20 0,-20-21 0,-1 0 15,1 0-15,-1 1 0,-20-22 16,20 21-16,1-21 0,-1 0 0,22 0 15,21 0-15,0 0 0,21-21 16,0-1 0,42 1-16,-21 0 0,21 0 0,22-21 15,-22-1-15,22 1 0,-1 0 0,1-1 16</inkml:trace>
  <inkml:trace contextRef="#ctx0" brushRef="#br0" timeOffset="57344.99">12255 7070 0,'0'0'0,"43"-21"0,-22-1 0,0 22 15,0 0-15,-21-21 0,-21 21 16,0 21-16,0 1 16,0 20-16,-22-21 0,22 43 15,-21-22-15,-1 21 0,22 1 16,0-22-16,-21 22 0,21-1 0,-1 1 16,22-22-16,0 22 0,-21-22 15,21 0-15,0 1 0,0-1 0,0 0 16,0 1-16,21-22 0,1 0 0,-1 0 15,0 0-15,21-21 0,-21 0 16,22 0-16,-1 0 0,-21 0 0,22-21 16,-1 0-16,0 0 0,1-22 0,-22 22 15,21-21-15,-21 21 0,22-22 16,-22 1-16,0 0 0,0-1 16,-21 22-16,0-21 0,21 21 0,-21 0 15,0 42 1,-21 0-16,0 0 0,0 21 15,0-20-15,-1 20 0,22-21 16,-21 0-16,0 22 0,21-22 0,0 0 16,0 0-16,0 0 0,0 0 0,0 1 15,21-22 17,0-22-32,1 1 0,-1 0 0</inkml:trace>
  <inkml:trace contextRef="#ctx0" brushRef="#br0" timeOffset="57528.48">12912 7408 0,'0'0'0,"0"-21"0,0 0 15,-22 21-15,1 0 0,0 0 16,0 0-16,21 21 0,-21 0 16,0 1-16,21-1 15,-22-21-15,22 21 0,0 0 0,0 0 16,22-21-16,-1 21 0,0-21 15,0 0-15,21 0 0,-20 0 16,20 0-16,0 0 0</inkml:trace>
  <inkml:trace contextRef="#ctx0" brushRef="#br0" timeOffset="58946.41">13695 7493 0,'0'0'0,"-21"-21"31,-1 21-31,1 0 0,0 0 0,-21 0 15,21 0-15,-22 21 0,22 0 16,-21 0-16,-1 1 0,1 20 0,21-21 16,-21 21-16,20 1 0,1-22 15,21 21-15,0 1 0,0-22 0,0 21 16,0-21-16,21 22 0,1-22 0,-1 0 16,0 0-16,21 0 15,1 0-15,-1-21 0,0 0 0,1 0 16,-1 0-16,0 0 0,1 0 0,-1 0 15,0 0-15,1-21 0,-22 0 16,21 0-16,-21 0 0,0 0 0,43-64 16,-43 43-16,0-1 0,0 1 15,1 0-15,-1 20 0,0-20 16,0 21-16,-21 0 0,0 0 0,0-1 16,-21 44-1,0-1-15,0 21 0,-1-21 16,1 22-16,0-22 0,0 21 0,21 0 15,0-20-15,-21 20 0,21 0 16,0-21-16,0 22 0,0-22 16,0 21-16,0-21 0,21 1 0,0-1 15,0 0-15,0-21 0,1 21 16,20-21-16,0 0 0,-21 0 0,22 0 16,-1 0-16,0-21 0,-20 0 15,20 0-15,0-1 0,1 1 0,-1-21 16,-21 0-16,21-1 0,1 1 15,-22-22-15,21 1 0,1-1 0,-22 1 16,21-22-16,-21 1 0,22-1 0,-22 0 16,0 22-16,0-1 0,-21 1 15,0 20-15,0 22 0,21 0 16,-21 0-16,0 0 0,-21 42 16,0 0-16,0 0 15,0 22-15,-1-1 0,1 21 0,-21 1 16,21-1-16,0 22 0,-1-21 0,1 20 15,0-20-15,0-1 0,0 1 16,0-1-16,21 1 0,0-1 0,0-20 16,0-1-16,0 0 0,0 1 15,0-1-15,21-21 0,0 0 0,0 0 16,0 1-16,0-22 0,22 0 0,-22 0 16,0 0-16,21-22 0,-20 1 15,20 0-15,0 0 0,-21-21 16,22 20-16,-1-20 0,0-21 0,1 20 15,-1-20-15,22-1 0,-22 1 16,0-22-16,1 0 0,20 1 0,-21-1 16,-20 0-16,20 22 0,-21-43 15,-21 64-15,0-1 0,0 22 16,-21 21 0,0 21-16,0 22 0,-1-1 15,-20 0-15,21 22 0,0 21 0,-22-22 16,22 22-16,0-22 0,0 1 15,-21-1-15,42 1 0,-22-1 16,1 1-16,21-22 0,0 22 0,0-22 16,0 0-16,0 1 0,0-22 15,0 21-15,21-21 0,-21 0 0,22-21 16,20 22-16,-21-22 0,21 0 0,-20 0 16,20 0-16,0-22 0,1 1 15,-22 0-15,21 0 0,0 0 0,1-22 16,-22 1-16,21 0 0,-21 21 15,22-22-15,-22 22 0,0 0 0,-21 0 16,-21 21 0,0 21-1,0 0-15,-1 0 0,1 22 16,0-22-16,21 0 0,0 0 16,0 0-16,0 22 0,0-22 0,0 0 15,21 0-15,0 0 16,1-21-16,-1 0 0,0 0 0,0 0 15,0 0-15,0 0 0,1 0 0,20-21 16,-21 0-16,0 0 0,22 0 16,-22-1-16,0-20 0,21 0 0,-21-1 15,1 1-15,20 0 0,-21-1 16,0 1-16,0 0 0,1 21 16,-1-1-16,-21 1 0,0 0 15,-21 42 1,-22 0-16,22 1 0,0 20 15,-21-21-15,20 21 0,-20 1 0,21-1 16,-21 0-16,20 22 0,-20-22 16,21 22-16,0-1 0,0 1 0,-1-1 15,22 1-15,0-1 0,-21 1 16,0-1-16,0 1 0,21-1 0,-21 22 16,0-22-16,-1 22 0,-20-21 0,21 20 15,-21-20-15,20-1 0,-20 1 16,21-1-16,0 1 0,-22-22 0,22 0 15,0 1-15,0-22 0,0 0 16,0 0-16,-1-21 0,1 0 0,0 0 16,21-21-16,0 0 15,0 0-15,0-22 0,0 1 0,0 0 16,0-1-16,0-41 0</inkml:trace>
  <inkml:trace contextRef="#ctx0" brushRef="#br0" timeOffset="59177.87">14097 7514 0,'0'0'0,"-42"0"0,20-21 16,1 21-16,21-21 16,43 21-16,-22 0 0,42 0 15,-20 0-15,20 0 0,22 0 0,-22 0 16,1 0-16,-1 0 0,22 0 15,-43 0-15,22 0 0,-1 0 0,-20 0 16,-1-21-16,-21 21 0,0 0 0,0-21 16,-21-1-16,0 1 0,0 0 15</inkml:trace>
  <inkml:trace contextRef="#ctx0" brushRef="#br0" timeOffset="59330.4">13928 7049 0,'-43'0'0,"86"0"0,-107 21 16,43-21-16,0 21 0,0-21 0,21 21 16,0 0-1,21-21 17</inkml:trace>
  <inkml:trace contextRef="#ctx0" brushRef="#br0" timeOffset="61093.91">17314 7366 0,'0'0'0,"21"-85"15,1 64 1,-1 0-16,-21 0 0,0 0 0,0 63 31,0-21-31,0 22 0,0-1 16,0 0-16,0 1 0,0 20 0,-21-21 15,-1 1-15,1-1 0,21-21 16,0 22-16,-21-22 0,0 21 16,21-21-16,-21-21 0,21 21 0,0 1 15,21-44 16,-21 1-31,21 0 0,0 0 16,0 0-16,1-22 0,20 22 16,-21-21-16,0 0 0,0-1 0,22 1 15,-22 0-15,0 20 0,0 1 16,0 0-16,1 0 0,-1 42 16,-21 0-16,21 0 0,-21 22 15,21-22-15,-21 21 0,0 1 16,0-22-16,21 21 0,0-21 0,-21 22 15,22-22-15,-1 0 0,0 0 16,0 0-16,0 0 0,0 1 16,1-22-16,-1 0 0,0 0 0,21 0 15,-21 0-15,1 0 0,20-22 0,-21 22 16,21-21-16,-20 0 0,20 0 16,-21 0-16,0 0 0,22-22 15,-22 1-15,0 0 0,0-1 0,0 1 16,0-22-16,1 22 0,-22-21 0,0 20 15,0 1-15,0 0 0,0-1 0,0 22 16,0 42 0,0 0-16,-22 1 0,1 20 15,21 0-15,-21 1 16,21-1-16,0 21 0,0-20 0,0-1 16,0 0-16,0 1 0,0-22 0,21 21 15,0-21-15,1 1 0,-1 20 16,21-21-16,-21-21 0,43 21 0,-22 0 15,22-21-15,-22 0 0,21 0 0,1 0 16,-22 0-16,22 0 0,-22 0 16,0-21-16,1 0 0,-1 0 0,-21 0 15,22 0-15,-22-1 0,0-20 16,0 0-16,0-1 0,0 1 16,1-21-16,-22 20 0,0-20 0,0 20 0,0 1 15,0 0-15,0 21 16,-22-1-16,1 1 0,0 21 0,0 0 15,0 0-15,0 0 0,-22 21 0,22 22 16,-21-1-16,21-21 0,-1 22 16,-20 20-16,21-21 0,0 1 0,0-1 15,-1 0-15,22-20 0,0 20 16,0-21-16,0 21 0,0-20 0,0-1 16,22-21-16,-1 21 0,-21 0 0,42-21 15,0 0-15,-20 0 16,-1 0-16,0 0 0,0-21 0,21 0 15,-20 21-15,-1-21 16,21-22-16,-21 22 0,0 0 0,1-21 16,20-1-16,-21 1 0,0 0 0,-21-1 15,21 1-15,1 0 0,-22-1 16,21 22-16,-21 0 0,0 42 16,0 0-1,-21 0-15,-1 22 0,1-1 0,0 0 16,21 1-16,0-1 0,-21 0 0,21-20 15,0 20-15,0-21 0,0 21 16,0-20-16,0-1 0,0 0 0,21 0 16,0-21-16,22 21 0,-22-21 15,21 21-15,0-21 0,1 0 16,20 0-16,-20 0 0,-1 0 0,0 0 16,1-21-16,-1 0 0,0 21 15,-21-21-15,22 0 0,-1-22 0,-21 22 16,22-21-16,-1 21 0,-21-22 0,21 1 15,-20-21-15,20 20 0,-42 22 16,21-21-16,0 21 0,-21 42 16,0 0-1,0 0-15,-21 21 0,0 1 0,21-1 16,0 0-16,-21 1 0,21-1 16,0-21-16,0 22 0,0-22 15,0 0-15,0 21 0,0-21 0,21 1 16,0-22-16,0 21 0,22 0 0,-22-21 15,21 0-15,0 0 0,1 0 16,-1 0-16,22 0 0,-22 0 0,0 0 16,22-21-16,-22 21 0,0-21 15,22-1-15,-22-20 0,1 21 0,-1-21 16,21-1-16,-20-20 0,-1 20 0,0-41 16,-20 20-16,20-20 0,-21 20 15,0 1-15,0-1 0,-21 1 16,22-1-16,-22 22 0,0 21 0,0-22 15,0 22-15,-22 21 16,1 0-16,0 42 16,21-20-16,-21 20 0,0 0 15,0 1-15,-1 20 0,1 1 0,0-1 16,0 1-16,21-1 0,0 1 16,0-22-16,0 21 0,0-20 0,0-1 15,0 0-15,0 1 0,21-1 16,0-21-16,0 0 0,1 1 0,-1-1 15,0-21-15,0 0 0,0 21 0,0-21 16,1 0-16,-1 0 0,0 0 16,21 0-16,-21-21 0,22 0 0,-22 21 15,21-22-15,-21 1 0,22 0 16,-1-21-16,0 21 0,-20-1 16,20-20-16,-21 0 0,0 21 0,0-22 15</inkml:trace>
  <inkml:trace contextRef="#ctx0" brushRef="#br0" timeOffset="61310.09">20976 7218 0,'0'0'16,"0"21"-16,0 0 16,42-21-16,-20 0 15,-1 0-15,21 0 0,-21 0 0,22 0 16,-1 0-16,0 0 0,1 0 0,-1 0 15,0 0-15,1 0 0,-1 0 16,-21 0-16,21-21 0,1 0 0,-22 21 16,0-21-16,0 0 0,0 21 15,1-22-15,-22 1 0</inkml:trace>
  <inkml:trace contextRef="#ctx0" brushRef="#br0" timeOffset="61510.23">20256 7006 0,'0'0'0,"-42"0"15,-21 0 1,41 0 0,1 0 15,0 0-16,0 0-15,0 0 0</inkml:trace>
  <inkml:trace contextRef="#ctx0" brushRef="#br0" timeOffset="62574.59">4466 9610 0,'0'0'15,"0"-21"-15,0-1 0,0 1 0,0 0 16,0 0-16,21 21 0,0-21 15,1 21-15,-22 21 16,0 21-16,0-21 0,0 43 16,0-22-16,-22 1 15,1 20-15,0 1 0,0-22 0,0 0 16,0 22-16,-1-22 0,1 0 16,0 1-16,0-22 0,0 21 0,0-21 15,21 22-15,-22-22 0,22 0 16,0-42 15,22 0-31,-22 0 16,21-1-16,0-20 0,0 21 0,0 0 15,0-22-15,22 1 0,-22 0 0,0 21 16,21-22-16,-20 22 0,-1 0 16,0 21-16,21 0 0,-21 0 15,1 0-15,-1 21 0,-21 0 0,21 0 16,0 22-16,0-22 0,-21 0 15,0 21-15,21-20 0,1-1 0,-1 42 16,0-42-16,0 1 0,-21-1 16,21-21-16,0 21 0,1-21 15,-1 0-15,21 0 0,-21 0 0,0 0 16,1 0-16,20-21 0,-21 21 16,0-21-16,22-1 0,-22 1 0,0 0 15,21-42-15,-21 20 0,1 1 16,-1 0-16,-21-22 0,0 22 15,21-22-15,-21 22 0,0-22 16,0 22-16,0 21 0,0-21 0,0 20 16,0 65-1,0-22-15,0 21 16,0 1-16,0-1 0,0 0 16,-21 1-16,21 20 0,0-42 0,0 22 15,0-1-15,0-21 0,0 21 0,21-20 16,-21-1-16,21 0 0,0-21 15,0 21-15,1-21 0,-1 0 16,0 0-16,0 0 0,0 0 0,0-21 16,1 0-16,-1 0 0,0-1 15,0 1-15,0 0 0,0-21 16,22-1-16,-22 1 0,0 0 0</inkml:trace>
  <inkml:trace contextRef="#ctx0" brushRef="#br0" timeOffset="62745.49">5821 9673 0,'-64'148'0,"128"-296"0,-64 127 0,21 0 0,-21 42 31,0 0-31,0 22 0,0-22 0,0 21 16,-21 0-16,0-20 0,-1 20 0,22 0 16,-21-21-16,21 22 0,-21-22 15,21 0-15,-21 21 0,21-20 16,0-1-16,0 0 0,21-21 31,0-21-15,-21 0-16,21-1 0,1 1 0</inkml:trace>
  <inkml:trace contextRef="#ctx0" brushRef="#br0" timeOffset="62914.43">5948 9356 0,'0'0'0,"0"-21"0,0-1 0,0 1 16,0 0-16,-21 21 15,-1 0-15,1 0 0,0 21 16,21 0-16,0 1 15,0-1-15,0 0 16,21 0-16,0-21 0,1 21 0,-1-21 16,0 0-16</inkml:trace>
  <inkml:trace contextRef="#ctx0" brushRef="#br0" timeOffset="63138.1">6646 9335 0,'0'-22'0,"-42"44"31,21-1-31,21 0 0,-21 21 0,-1 1 16,1-1-16,0 21 0,21 1 0,-21-22 15,21 22-15,-21-1 0,0-20 16,21 20-16,-22-21 0,1 1 16,21-1-16,0-21 0,-21 22 0,21-22 15,0 0-15,-21-21 0,21 21 16,-21-21-1,0-21-15</inkml:trace>
  <inkml:trace contextRef="#ctx0" brushRef="#br0" timeOffset="63657.35">5969 9843 0,'0'0'0,"0"-22"0,0 1 0,21 0 16,0 0-16,22 21 15,-1 0-15,0 0 0,1-21 16,-1 21-16,21-21 0,1 21 0,-1-22 15,1 1-15,-1 0 0,1 0 16,-1 0-16,22 0 0,-21-1 0,-1-20 16,22 21-16,-22 0 0,1-22 15,-22 22-15,0-21 0,1 21 0,-22 0 16,-21-22-16,0 22 0,0 0 0,0 0 16,-21 0-16,0 21 0,-1 0 15,1 0-15,0 0 0,-21 0 0,21 42 16,-1-21-16,-20 21 0,21 1 15,0-1-15,21 0 0,-21 22 0,-1-1 16,22 1-16,0-1 0,-21 1 0,21-1 16,-21-20-16,0-1 15,21 22-15,0-43 0,0 21 0,-21-21 16,21 22-16,0-22 0,0 0 0,-21-21 16,21 21-16,0-42 31,21 0-31,0 0 0,-21-22 0,42 22 15,-21-21-15,1-1 0,20-20 16,0-1-16,1 1 0,-1 21 0,21-22 16,-20 22-16,-1 21 0,0-22 0,1 43 15,-22 0-15,21 0 16,-21 21-16,1 22 0,-22-1 0,0-21 16,0 22-16,0-1 0,0 0 0,0 1 15,0-1-15,0-21 0,-22 21 16,1-20-16,21-1 0,-21 0 0,21 0 15,-21 0-15</inkml:trace>
  <inkml:trace contextRef="#ctx0" brushRef="#br0" timeOffset="64638.14">9102 9673 0,'0'0'0,"-22"0"0,-20 0 0,21 0 0,0 0 16,-22 0-16,22 0 0,-21 0 0,21 0 15,0 21-15,-1-21 0,44 0 32,-1-21-17,21 21-15,0-21 0,1 0 16,20 0-16,-20-22 0,20 22 0,-21 0 16,1-21-16,-1 21 0,0-22 15,1 1-15,-1 21 0,-21-22 0,0-20 16,1 21-16,-1-1 0,-21 1 0,0-22 15,0 22-15,0 0 0,0 21 16,0-22-16,-21 43 0,-22 0 16,22 43-16,0-1 15,-21 0-15,-1 22 0,22 20 16,-21 1-16,-1 0 0,1 21 0,0-1 16,21 1-16,-22 0 0,22 0 15,0 0-15,0 0 0,21 21 0,0-22 16,-21 22-16,21-21 0,-22 21 0,1-21 15,0 21-15,21-21 0,-21 0 16,0 21-16,0-21 0,-1-22 0,1 1 16,21 0-16,0-1 0,0-20 0,0-22 15,0 0-15,21 1 0,22-22 0,-22 0 16,21-21-16,1 0 0,-1-21 16,0-21-16,22 20 0,-22-20 15,22 0-15,-1-22 0,-21 1 0,1-1 16,20 1-16,-20-22 0,-22 0 0,21 1 15,-42 20-15,0-20 0,0-65 16,-42 65-16,21 20 0,-43-20 16,22 20-16,-22 1 0,1-1 0,-1 1 15,-20-1-15,20 22 0,1-1 16,-1 1-16,22 21 0,-1 0 0,22 0 16,0-1-16,0 22 0,21-21 0,0 0 15,21 0 1,21 21-16,1-21 0,-1 0 15,22-1-15,-1 1 0,1-21 0,20 0 0,1-1 16,0-20-16,-1 20 0,22-20 16,0-1-16,-21 1 0,-1 21 15,1-22-15,-22 1 0,1 20 0,-22 1 16,-21 0-16,1-22 0,-22 43 16,0-21-16,0-1 0,0 22 15,0 0-15,-22 0 0,1 21 0,-21 0 16,21 0-16,0 0 0,-1 0 0,1 42 15,-21-21-15,21 22 0,21-1 0,-21 0 16,21 22-16,-22-22 0,22 22 16,-21-1-16,21 1 0,0-1 0,0-21 15,-21 22-15,21-22 0,0-21 0,-21 22 16,21-1-16,0-21 16,0 0-16,0 1 0,21-22 0,0 0 15,0 0-15,22 0 0,-1 0 0,-21 0 16,22-22-16,-1 1 0,0 0 15,1 0-15,-1-21 0,0 20 0</inkml:trace>
  <inkml:trace contextRef="#ctx0" brushRef="#br0" timeOffset="65038.74">10562 9483 0,'0'0'0,"21"-21"0,0-1 16,-21 1-16,0 0 16,-21 21-16,0 0 15,0 21-15,0-21 0,0 21 0,-1 22 16,1-22-16,0 21 15,0 1-15,0-1 0,21 0 0,-21 1 16,21-1-16,-22 0 0,22 1 0,0-22 16,0 21-16,0-21 0,0 0 15,0 1-15,22-1 0,-1 0 0,0-21 16,0 0-16,21 0 0,-20 0 0,20 0 16,-21 0-16,21-21 0,1 0 15,-1-1-15,-21 1 0,22 0 0,-1-21 16,-21-1-16,21 1 0,-20 0 15,-22-1-15,0-20 0,0 21 16,0-22-16,0 22 0,-22-1 0,1 1 16,0 21-16,-21 0 0,21 0 15,-22 21-15,1 0 0,0 0 0,20 0 16,-20 21-16,0 0 0,21 0 0,-1 0 16,-20 22-16,42-1 0,-21 0 15,21 1-15,-21-1 0,21 0 0,0 1 16,0-1-16,0 0 0,21-21 0,0 22 15,0-22-15,0 0 16,22 0-16,-1-21 0,0 0 0,1 0 0,-1 0 16,22 0-16</inkml:trace>
  <inkml:trace contextRef="#ctx0" brushRef="#br0" timeOffset="65569.28">11578 9504 0,'0'0'0,"0"-21"0,0 0 15,0 42 1,0 0-16,-21 0 0,0 0 16,0 0-16,-1 22 0,1-22 15,0 21-15,0 1 0,0-22 0,21 21 16,0-21-16,0 0 0,0 1 0,0-1 16,0 0-16,0 0 15,21-21-15,0 0 16,0 0-16,0 0 0,1-21 0,-1 0 15,0 21-15,0-21 0,0-1 16,22-20-16,-22 21 0,0-21 0,0 20 16,0-20-16,0 0 0,-21 21 0,22-1 15,-22 1-15,21 0 0,-21 0 16,0 42 0,0 0-16,0 0 0,-21 22 0,-1-22 15,22 21-15,-21-21 0,21 22 16,0-1-16,0-21 0,0 0 0,0 1 15,0-1-15,0 0 0,0 0 16,21-21-16,1 0 0,-1 0 16,0 0-16,0 0 0,21 0 0,-20 0 15,20 0-15,0 0 0,1-21 0,-1 0 16,0 0-16,-21-1 0,22 1 16,-22-21-16,0 21 0,0-22 0,-21 22 15,0-21-15,0 0 0,0 20 16,0 1-16,0 0 0,-21 0 15,0 21-15,0-21 0,0 21 16,-1 0-16,1 0 0</inkml:trace>
  <inkml:trace contextRef="#ctx0" brushRef="#br0" timeOffset="66685.64">13885 9081 0,'21'-22'0,"-21"1"0,0 0 15,22 0-15,-22 0 16,-22 63 15,22-21-31,-21 22 16,0-1-16,0 0 0,21 1 15,-21 20-15,-22-21 0,22 1 0,0 20 16,0-20-16,-21 20 0,-1-21 16,22 22-16,-21-22 0,-1 1 0,1-22 15,0 21-15,-1-21 0,22 0 0,0 1 16,-21-1-16,21-21 0,-1 0 15,22-21 1,0-1-16,0 1 0,0 0 0,0 0 16,0-21-16,22-1 15,-22 1-15,21 0 0,0-1 0,0-20 16,0 20-16,0 1 0,22 0 0,-22-1 16,0 1-16,0 21 0,0-21 15,-21 20-15,22 22 0,-1 22 16,-21-1-16,0 21 15,0-21-15,0 22 0,0-1 16,0-21-16,0 21 0,0 22 0,0-22 16,0 1-16,21-1 0,-21 0 0,21 1 15,0-22-15,0 21 0,1-21 16,-1 22-16,0-22 0,21-21 0,1 21 16,-1-21-16,0 0 0,1 0 15,-1 0-15,21 0 0,1 0 16,-22-21-16,22 0 0,20-22 15,-20 1-15,-43 0 0,21-1 0,-20 1 16,-1 0-16,0-1 0,-21-20 16,21 20-16,-21-20 0,0 21 0,0-22 15,0 1-15,-21-1 0,0 1 16,-22-1-16,22 22 0,-21-22 0,21 22 16,-22 0-16,1 20 0,21 1 0,-21 0 15,-1 21-15,1 0 16,0 21-16,-1 0 0,1 1 0,0 20 0,-1 21 15,22-20-15,0 20 0,0 1 16,21-1-16,0-20 0,0 20 16,0 1-16,21 41 0,0-62 15,21-1-15,-20 0 0,20-20 16,0 20-16,1-21 0,-1 0 16,21 0-16,-20-21 0,20 0 0,-20 0 15,20 0-15,-21 0 0,1-21 0,20 0 16,-20 0-16,-1 0 0,0-22 15,1 22-15,-1-21 0,-21 21 0,0-22 0,22 1 16,-43 21-16,21-21 16,-21 20-16,21 1 0,-21 0 0,0 42 31,-21 0-31,0 1 0,-1 20 16,22-21-16,0 21 0,-21-20 0,0 20 15,21-21-15,0 0 0,0 22 16,-21-22-16,21 0 0,0 0 15,0 0-15,0-42 32,0 0-32,21 0 15,-21 0-15,0-1 0,21 1 0</inkml:trace>
  <inkml:trace contextRef="#ctx0" brushRef="#br0" timeOffset="66853.59">14944 9059 0,'0'0'0,"0"-21"16,-22 21 0,1 0-1,21 21 1,0 1-16,21-1 16,22 0-1,-22-21-15,0 21 0</inkml:trace>
  <inkml:trace contextRef="#ctx0" brushRef="#br0" timeOffset="67987.53">15748 9483 0,'0'0'0,"21"-21"16,-21-1-16,21 1 0,-21 0 15,21 0-15,-21 0 0,0 0 16,0-1-16,0 1 0,0 0 0,0 0 15,0 0-15,0 0 0,-21 21 16,0 0-16,0 0 0,0 0 16,0 0-16,-22 21 0,22 0 15,-21 0-15,-1 21 0,22-20 16,-21 20-16,0 0 0,20 1 0,-20 20 16,21-21-16,0-20 0,21 20 15,0 0-15,0-21 0,0 22 0,0-22 16,21 0-16,21-21 0,-21 21 0,22-21 15,-22 0-15,21 0 0,-21 0 16,22 0-16,-1-21 0,-21 0 0,22 0 16,-22 0-16,21-1 0,-21-20 15,0 21-15,1-21 0,-1-1 0,0 22 16,-21-21-16,0-1 0,0 22 16,0-21-16,0 21 0,0 0 15,0-1-15,0 1 0,-21 21 16,21 21-16,-21 1 15,-1-1-15,1 21 0,21-21 16,0 22-16,0-22 0,0 21 0,0 0 16,0-20-16,0 20 0,0-21 15,21 21-15,-21-20 0,43-1 0,-22 0 16,0 0-16,21 0 0,1-21 0,-1 0 16,0 0-16,22 0 0,-1 0 15,1 0-15,-1 0 0,1 0 0,-1-21 16,1 0-16,-1 0 0,1 0 15,-1-22-15,-20 22 0,-1-21 16,0-1-16,1 1 0,-22 0 0,0 21 16,0-22-16,-21 1 0,0 21 15,0 0-15,-21-1 0,0 22 0,-21 0 16,-1 0-16,1 0 0,-22 0 0,22 0 16,-21 0-16,-1 22 0,1-1 15,20 21-15,-20-21 0,42 22 0,-22-22 16,22 21-16,0-21 0,21 22 15,0-22-15,0 21 0,0-21 0,21 0 16,0 1-16,0-1 0,22-21 0,-22 0 16,21 0-16,1 0 0,-1 0 15,0 0-15,1 0 0,-1-21 16,0 21-16,1-22 0,-22-20 0,21 21 16,-21 0-16,0 0 0,1-22 15,-1 22-15,0 0 0,0 0 0,-21 0 16,21-1-16,-21 1 0,0 42 31,-21 1-15,0-1-16,0 21 0,21 0 15,-21-20-15,-1 20 0,22 21 0,0-20 16,-21-1-16,0 0 0,21 22 0,0-22 16,0 22-16,-21-1 0,21-20 15,0 20-15,0 1 0,0 20 16,0-20-16,0-1 0,0 22 0,0-22 15,0 22-15,0-21 0,0 20 16,0-20-16,0 20 0,0 1 0,-21-21 16,0 20-16,21 1 0,-22-22 0,22 22 15,-21-21-15,0-1 0,0 1 16,0-22-16,0 0 0,-1 1 0,1-22 16,0 0-16,-21 0 0,21-21 0,-22 0 15,22 0-15,-21-21 0,21 0 0,-22 0 16,1-22-16,21 1 0,0 0 15,-1-22-15,22 1 0,0-1 16,0 1-16,22-1 0,-1-21 0,21 22 16,-21-22-16,22 1 0,-1 20 15,21-21-15,-20 1 0,-1 20 0,0-20 16,1 20-16,-1 1 0,0-1 0,1 1 16,-22 20-16,21-20 0,-21 20 15,22-20-15,-22 21 0,0-1 16,0-20-16</inkml:trace>
  <inkml:trace contextRef="#ctx0" brushRef="#br0" timeOffset="68489.67">17251 9229 0,'0'0'0,"-43"-21"0,22 21 0,0-22 16,-21 22-16,21-21 0,-22 21 16,22 0-16,0-21 0,-21 0 0,20 21 15,22-21-15,-21 21 0,21-21 16,21-1 0,1 22-16,-1 0 0,0 0 0,21 0 15,1 0-15,-22 0 16,21 0-16,0 22 0,1-1 0,-1 21 15,0-21-15,1 22 0,-1-1 0,-21-21 16,0 21-16,1 1 0,-22-1 16,0-21-16,0 22 0,-22-1 0,1-21 15,0 21-15,0-20 0,-21-1 0,20 0 16,1-21-16,0 0 0,0 21 16,0-21-16,0 0 0,-1 0 15,22-21-15,0 0 0,0 0 16,0-1-16,0 1 0,22 0 0,-1 0 15,0-21-15,0 20 0,0-20 16,22 21-16,-1-21 0,0 20 16,1-20-16,-1 21 0,0-21 0,1-1 15,-1 22-15,0 0 0,1 0 0,-1 0 16,-21-1-16,21 22 0,-20 0 16,20 0-16,-21 0 0,0 22 15,0-1-15,1 0 0,-1 0 16,0 21-16</inkml:trace>
  <inkml:trace contextRef="#ctx0" brushRef="#br0" timeOffset="69622.78">18521 9483 0,'42'0'16,"-84"0"-16,105-21 0,-63-1 0,21 22 15,-21-21-15,22 0 0,-22 0 0,0 0 16,0-22-16,0 22 0,-22 0 0,1-21 15,0 21-15,-21-22 0,21 22 16,-22 0-16,22 21 0,-21-21 0,-1 21 16,1 0-16,21 0 0,-21 0 15,-1 21-15,1 0 0,0 0 0,-1 22 16,1-22-16,-22 42 0,22-20 16,42-1-16,-21 0 0,21-21 15,0 22-15,0-1 0,0-21 16,21 0-16,0 22 0,0-22 15,1-21-15,20 21 0,-21-21 0,21 0 16,1 0-16,-1 0 0,0 0 0,1 0 16,-1-21-16,-21 0 0,22 0 15,-1-1-15,-21 1 0,21-21 0,-20 21 16,-1 0-16,0-22 0,0 1 0,0 21 16,-21-22-16,0 22 0,21-21 15,-21 21-15,0 0 0,-21 21 16,0 0-1,0 21-15,21 0 0,-21 0 16,21 0-16,0 0 0,0 22 16,0-22-16,0 0 0,21 0 15,0 0-15,-21 1 0,21-1 0,0 0 16,1 0-16,20-21 0,-21 0 16,0 0-16,22 0 0,-1 0 0,-21 0 15,21 0-15,-20 0 0,20 0 0,-21-21 16,21 0-16,-20 21 0,-1-21 15,0-1-15,0 1 0,0-21 0,0 21 16,-21 0-16,22-22 0,-1 22 16,0-21-16,0 21 0,0-1 15,-21 1-15,0 0 0,21 21 0,-21 21 32,-21 0-32,0 22 0,21-22 15,-21 0-15,0 21 0,21-20 0,-21-1 16,21 21-16,-22-21 0,1 0 15,21 22-15,0-22 0,0 0 0,-21 0 16,21 0-16,0 1 0,0-1 0,-21-21 16,21 21-16,0-42 31,0 0-15,0-1-16,0 1 0,0 0 0,21 0 15,0-21-15,0 20 0,1-20 16,-1 21-16,0-21 0,0-1 15,21 22-15,1-21 0,-1-1 0,0 1 16,1 21-16,20-21 0,-20 20 0,20 1 16,1 21-16,-22 0 0,21 0 15,-20 21-15,-1 1 0,0 20 0,1-21 16,-22 21-16,-21 1 0,0-22 16,0 21-16,0 1 0,0-22 0,-42 42 15,20-42-15,1 1 16,0 20-16,0-42 0,0 21 0,0 0 15,-1-21-15,1 0 0,0 0 16,0 0-16,0 0 0,0 0 16,21-21-16,0 0 15,0 0-15,0 0 0,21-1 0,0 1 16,0 0-16,21-21 0,1 21 16,-1-22-16,22 1 0,-1 0 0,1-1 15,-22 1-15,21 0 0,1-1 16,-1 22-16,1 0 0,-1 21 15,1 0-15,-1 0 0,-20 21 0,20 0 16,-42 22-16,1-22 0,-22 21 0,0 0 16,0 1-16,0-1 0,-22 0 0,1-20 15,0 20-15,0 0 16,-21 1-16,20-22 0,1 0 0,-21 21 16,21-21-16,-22 1 0,22-1 0,-21 0 15,21-21-15,-22 21 0,1 0 16,0 0-16,-22 1 0,22-1 0</inkml:trace>
  <inkml:trace contextRef="#ctx0" brushRef="#br0" timeOffset="70603.16">1143 11282 0,'0'0'0,"0"-21"0,0 0 0,0-1 16,-21 1-16,21 0 0,0 0 16,-21 21-1,-1 21-15,1 0 0,21 22 16,-21-1-16,0 0 0,0 22 0,0-22 16,-1 22-16,22-1 0,0-21 15,-21 1-15,21 20 0,0-20 0,0-1 16,0-21-16,0 21 0,0-20 15,0-1-15,0 0 0,0 0 16,0 0-16,21-21 0,1 0 16,-1 0-16,0 0 0,0 0 0,0-21 15,0 0-15,22 0 0,-22 0 16,21-1-16,-21-20 0,22 21 0,-22 0 16,21 0-16,-21-1 0,1 1 15,-1 21-15,-21 21 16,0 1-1,0-1-15,-21 21 0,-1 0 0,1-20 16,0 20-16,0 0 0,21 1 16,-21-1-16,21-21 0,-21 21 15,21-20-15,0-1 0,0 0 16,0 0-16,21-21 16,0 0-16,0 0 15,0-21-15,0 0 0</inkml:trace>
  <inkml:trace contextRef="#ctx0" brushRef="#br0" timeOffset="70782.44">1884 11599 0,'0'0'0,"21"0"62,0 0-62,0 0 0,0 0 16,1 0-16,20 0 16</inkml:trace>
  <inkml:trace contextRef="#ctx0" brushRef="#br0" timeOffset="71494.39">3619 11430 0,'0'0'0,"-21"0"0,-42 0 31,42 0-31,21 21 0,21-21 16,0 0 0,0-21-16,21 0 0,-20 0 0,20 21 15,0-21-15,1-1 0,-1 1 16,0 0-16,1 0 0,-1-21 16,-21 20-16,0 1 0,0 0 0,-21 0 15,0 0-15,0 0 0,0-1 16,-21 22-16,-21-21 0,0 21 0,-1 0 15,-20 0-15,-1 0 0,1 21 0,-1 1 16,1-1-16,-1 0 0,1 21 16,20-21-16,1 22 0,0 20 15,21-20-15,-1-1 0,22 0 0,0 1 16,0-22-16,22 21 0,20-21 0,-21 0 16,21 1-16,1-1 0,20 0 15,-20-21-15,20 0 0,1 0 16,-1 0-16,-21 0 0,22 0 0,-22 0 15,1 0-15,-22 0 0,0 0 16,0 0-16,-21-21 0,-21 21 16,-21 0-16,20 0 0,-41 0 15,21 0-15,-22 0 0,1 0 16,-1 0-16,1 21 0,-1-21 0,22 21 16,-22 0-16,22-21 0,-22 21 15,43 1-15,-21-1 0,0 0 0,20 0 16,1 21-16,0-20 0,21-1 15,0 21-15,0-21 0,0 0 0,21 22 16,0-22-16,1 0 0,20 0 16,0-21-16,1 21 0,-1-21 15,21 0-15,1 0 0,-22 0 0,22 0 16,-1 0-16,1-21 0,-1 0 16,1 21-16,-22-21 0,22 0 0,-22-22 15,0 22-15,-21 0 0,22 0 16,-22 0-16,0 0 0</inkml:trace>
  <inkml:trace contextRef="#ctx0" brushRef="#br0" timeOffset="71682.41">4106 11663 0,'0'0'0,"0"-21"0,0 0 0,21 21 31,1 21-15,-1 0-16,-21 0 0,21 0 0,0 0 15,0 1-15,-21-1 0,21 0 0,1 21 16,-22-21-16,0 1 0,0-1 15,0 0-15,0 0 0,0 0 0,0 0 16,21-21 0,0 0-1,-21-21-15</inkml:trace>
  <inkml:trace contextRef="#ctx0" brushRef="#br0" timeOffset="71883.42">4466 11705 0,'0'0'0,"0"-21"0,0 0 0,0 0 15,-21 21 1,0 0-16,0 21 0,-22 0 16,22 0-16,0 0 0,-21 1 15,20 20-15,-20-21 0,21 21 0,-21-20 16,20 20-16,1-21 0,0 0 0,0 22 16,21-22-16,0 0 0,0 0 15,0 0-15,21-21 0,0 0 16,22 0-16,-22 0 0,21-21 15,0 0-15</inkml:trace>
  <inkml:trace contextRef="#ctx0" brushRef="#br0" timeOffset="72182.16">4868 11642 0,'0'0'16,"0"-21"-16,-21 21 15,0 0-15,0 0 0,0 21 16,-1 0-16,22 21 0,0 1 0,-21-1 15,21 0-15,-21 1 0,21 20 16,0 1-16,0-1 0,-21 1 0,21-1 16,0 22-16,0-22 0,0 1 0,-21 20 15,0 1-15,-1 0 0,1-1 16,21 22-16,-21-21 0,0 0 16,-21 20-16,20-20 0,1 0 0,0-22 15,0 22-15,0-22 0,21-20 0,0 20 16,-21-42-16,21 22 0,0-22 15,0-42 1,21-22-16,0 22 0,0-21 0,0-22 16,0 22-16,1-21 0,20-1 15,-21-21-15,21 1 0</inkml:trace>
  <inkml:trace contextRef="#ctx0" brushRef="#br0" timeOffset="72478.75">4868 11875 0,'0'0'0,"-21"-64"0,21 22 15,-21-1-15,21 22 0,0-21 16,0 21-16,0 0 0,0-1 0,21 1 16,0 0-16,0 0 0,22 0 0,-22 0 15,21 21-15,1 0 0,-22 0 16,21 0-16,0 0 0,-20 21 0,-1 0 16,0 0-16,0 21 0,-21-20 0,0 20 15,0-21-15,-21 21 0,0 1 16,-22-22-16,22 0 0,-21 21 15,-22-20-15,22-1 0,-21 0 16,-1 0-16,22 0 0,-22 0 0,22-21 16,0 0-16,20 0 0,1 0 0,21-21 15,21 0 1,1 0-16,20-21 0,-21 20 16,43 1-16,-22-21 0,0 21 0,22-22 15,-1 1-15</inkml:trace>
  <inkml:trace contextRef="#ctx0" brushRef="#br0" timeOffset="72690.39">5609 11282 0,'0'0'0,"42"-21"0,1 0 16,-1-1-16,-21 1 0,0 21 15,-21-21-15,-63 42 16,42 0 0,0 22-16,-22-1 0,22 0 0,-21 1 15,21-1-15,-1 22 0,-20-22 16,21 0-16,0 22 0,0-22 0,-1 0 15,1 1-15,21-1 0,0 0 0,0-20 16,0 20-16,0-21 0,0 0 16,0 0-16,21-21 0,22 0 0,-1 0 15,0 0-15,1 0 0,-1 0 0,22 0 16</inkml:trace>
  <inkml:trace contextRef="#ctx0" brushRef="#br0" timeOffset="73693.72">6308 11663 0,'0'0'0,"21"-21"0,0-22 15,-21 22-15,0-21 0,0 21 16,0-22-16,-21 22 0,0 0 0,-1 21 16,-20-21-16,21 21 0,-21 0 15,-1 0-15,1 21 0,0 0 0,-1 0 16,-20 1-16,20-1 0,1 21 0,0 0 16,-1-20-16,1 20 0,21 0 15,0 1-15,0-22 0,21 21 0,0 0 16,0-20-16,0-1 0,21 21 15,21-21-15,-21-21 0,22 21 0,-22-21 16,21 0-16,0 0 0,1 0 0,-1 0 16,0 0-16,1-21 0,-1 0 15,0 0-15,-20 0 0,20 0 16,-21-22-16,21 22 0,-20-21 0,-1 21 16,0-22-16,-21 1 0,0 21 0,0-22 15,0 22-15,0-21 0,0 21 16,0 0-16,-21 21 15,0 0-15,-1 21 0,22 0 0,-21 21 16,0-21-16,21 1 0,0 20 16,0-21-16,0 21 0,0-20 0,0 20 15,0-21-15,0 0 0,21 0 16,0 1-16,-21-1 0,43 0 16,-22 0-16,0-21 0,21 0 0,-20 0 15,20 0-15,0 0 0,1-21 16,-1 0-16,21 21 0,-20-21 0,-1-1 15,-21 1-15,22-21 0,-22 21 0,0 0 16,0-22-16,0 22 0,0-21 16,-21-1-16,0 22 0,0 0 0,0 0 15,-21 21 1,0 21-16,0 0 16,21 22-16,0-22 0,0 0 0,0 21 15,0-21-15,0 1 0,0 20 16,0-21-16,0 0 0,0 0 15,21 1-15,0-22 0,0 21 0,1-21 16,-1 0-16,0 0 0,21 0 0,1 0 16,-22 0-16,21 0 0,-21-21 15,22-1-15,-22 1 0,0 0 0,0 0 16,-21 0-16,0-22 0,21 22 0,0-21 16,-21 0-16,0-1 0,0 22 15,22-21-15,-22 21 0,0-1 0,21 22 16,-21 22-1,0-1-15,0 0 0,0 21 16,-21-21-16,-1 22 0,22-22 16,-21 0-16,0 21 0,21-20 0,-21-1 15,0 0-15,21 0 0,0 0 16,0 0-16,-21 1 0,-1-22 16,1 0-1,21-22 1,0 1-16,0 0 0,0 0 0,43 0 15,-22 0-15,0-22 0,0 22 16,21-21-16,1-22 0,-1 22 0,0 0 16,1-22-16,20 22 0,-20 21 15,20-1-15,1 1 0,-22 21 0,0 0 16,1 21-16,-22 1 0,0 20 16,0-21-16,-21 21 0,0 1 0,0-1 15,0 0-15,-21 1 0,0-1 0,0-21 16,-1 22-16,1-22 0,0 0 15,0 21-15,0-21 0,0-21 0,-1 22 16,1-22-16,0 0 16,21-22-1,0 1 1,0 0-16</inkml:trace>
  <inkml:trace contextRef="#ctx0" brushRef="#br0" timeOffset="73842.11">7260 11091 0,'0'0'16,"-21"-21"-16,0 21 0,0 0 15</inkml:trace>
  <inkml:trace contextRef="#ctx0" brushRef="#br0" timeOffset="74258.35">10245 10837 0,'0'0'0,"-22"-21"0,-62 21 31,63 21-31,-1 22 0,22-22 15,0 42-15,-21-20 0,21 20 0,0 1 16,0 20-16,0-20 0,0-1 16,-21 1-16,21-1 0,0 1 0,-21-22 15,0 1-15,0-1 0,-1 0 0,22 1 16,-21-22-16,0 0 0,0 0 16,21 0-16,0 0 0,0-42 31,0 0-31,0 0 15,0 0-15,-21 0 0</inkml:trace>
  <inkml:trace contextRef="#ctx0" brushRef="#br0" timeOffset="74633.19">9525 11282 0,'-42'-42'0,"84"84"16,-106-148-16,22 64 0,21-1 0,0 1 0,21 0 16,0 21-16,0-22 0,0-20 15,0 42-15,42-1 0,-21-20 16,22 21-16,-1 0 0,21 21 15,1-21-15,21 21 0,20 0 0,-20 21 16,21 0-16,0 0 0,0 21 16,-22 1-16,22 20 0,-21 1 15,-1 20-15,-20-20 0,-22 21 0,1-1 16,-22 1-16,-21-22 0,0 1 0,0-1 16,-21 1-16,-22-22 0,1 22 15,-22-22-15,1 0 0,-22 1 0,22-1 16,-22-21-16,0 22 0,-20-22 0,20-21 15,0 21-15,1-21 0,20 0 16,-21 0-16,43-21 0,-21 21 0,20-21 16,1-22-16,21 22 0,0-21 0,-1 21 15,22-22-15,0 1 0,0 21 16,0-22-16,22 1 0,20 21 16,-21 0-16,21 0 0,1-22 0,20 43 15,-20-21-15,20 0 0,1 0 16,-1 21-16,1-21 0,-1 21 0,1 0 15,-1 0-15</inkml:trace>
  <inkml:trace contextRef="#ctx0" brushRef="#br0" timeOffset="75061.74">10837 11705 0,'0'0'0,"-21"0"0,-21 0 16,21 0-16,-1 0 0,1 0 0,0-21 15,0 0-15,21 0 0,0 0 16,0-1-16,0 1 0,0 0 0,0 0 16,0-21-16,21 20 0,0 1 0,0 0 15,1 0-15,20 0 0,0 21 16,1 0-16,-1 0 0,21 0 0,-20 0 16,20 21-16,-20 0 0,-1 21 0,0-20 15,1 20-15,-22-21 0,21 21 16,-42 1-16,0-22 0,0 21 0,0-21 15,0 43-15,0-43 0,-21 0 16,0 0-16,0 1 16,-1-22-16,1 21 0,0-21 0,0 0 15,0 0-15,21-21 16,0-1 0,0 1-16,0 0 0,21 0 0,0 0 15,0 0-15,0-1 0,1-20 0,-1 21 16,0 0-16,0-22 0,0 22 15,0 0-15,22 0 0,-22 0 0,0 0 16,0-1-16,0 22 0,1-21 16,-1 21-16,0 0 15,0 0-15,0 0 0,0 0 0,1 0 16</inkml:trace>
  <inkml:trace contextRef="#ctx0" brushRef="#br0" timeOffset="75583.89">12065 11621 0,'0'0'0,"21"0"0,0 0 16,0-22-16,-21 1 16,0 0-16,0 0 0,0 0 15,0 0-15,-21-1 0,0 1 16,0-21-16,-21 21 0,20 0 16,1-1-16,0 22 0,0 0 0,0 0 15,-22 0-15,22 0 0,0 22 16,-21-1-16,21 0 0,-1 21 0,1-21 15,-21 22-15,21-1 0,0 0 0,21 1 16,-22-22-16,1 21 0,21 1 16,-21-22-16,21 21 0,0-21 0,0 0 15,0 1-15,0-1 0,21 0 0,0-21 16,1 0-16,-1 0 0,0 0 16,0 0-16,0 0 0,22 0 0,-22 0 15,21-21-15,-21 0 0,22-1 0,-1 1 16,-21 0-16,21 0 0,-20-21 15,20 20-15,-21-20 0,0 0 16,0 21-16,1-22 0,-22 1 0,0 0 16,0 20-16,21 1 0,-21 0 15,-21 21 1,-1 21-16,1 0 0,21 1 0,-21-1 16,0 21-16,0-21 0,21 22 15,-21-22-15,21 21 0,0-21 16,0 22-16,0-22 0,0 0 0,0 0 15,0 0-15,0 0 0,0 1 0,21-1 16,0-21-16,0 0 0,21 0 16,-20 0-16,20 0 0,0 0 0,1 0 15,-1-21-15,0-1 0,-21 1 16,22 0-16,-1 0 0,-21 0 16,22-22-16</inkml:trace>
  <inkml:trace contextRef="#ctx0" brushRef="#br0" timeOffset="76102">12636 11557 0,'22'-63'16,"-86"190"-16,106-191 0,-20-42 0,-22 85 15,-22 42 1,1 0-16,0 1 16,21-1-16,-21 21 0,0-21 0,0 22 15,21-22-15,-22 21 0,22-21 16,-21 0-16,21 22 0,0-22 0,0 0 16,0 0-16,0 0 15,21-21 1,1 0-16,-1 0 15,0 0-15,0-21 0,0 0 0,0 21 16,1-21-16,-1 0 0,0 0 16,0-1-16,0-20 0,0 21 0,1 0 15,-22 0-15,21-22 0,0 22 0,-21 0 16,0 42 0,0 0-1,0 0-15,0 1 0,0 20 0,-21-21 16,21 0-16,-21 0 0,21 1 15,0-1-15,0 0 0,0 0 0,0 0 16,0 0-16,21-21 0,0 22 16,0-22-16,0 0 0,22 0 15,-22 0-15,21 0 0,0 0 0,1 0 16,-1-22-16,0 22 0,1-21 0,-22 0 16,21 0-16,1 0 0,-22 0 15,0-22-15,0 22 0,-21-21 0,0-22 16,0 22-16,0-22 0,0 22 0,-21 0 15,0-22-15,0 22 0,-22 21 16,22-22-16,0 43 0,-21-21 0,20 21 16,1 0-16,0 21 15,0 1-15,21-1 0,0 21 16,0-21-16,0 0 0,21 1 16,0-22-16,22 21 0,-1-21 15,0 0-15,1 0 0</inkml:trace>
  <inkml:trace contextRef="#ctx0" brushRef="#br0" timeOffset="76625.92">13970 10943 0,'0'0'0,"0"-42"0,-64-127 32,43 169-32,0 0 0,0 0 15,0 21-15,21 21 0,-21-21 16,-1 22-16,1-1 0,21 21 0,-21 1 15,21-1-15,-21 1 0,21-1 16,-21 22-16,21-21 0,0-1 0,0 1 16,0-1-16,0-21 0,0 1 0,0-1 15,0 0-15,0-20 0,-21 20 16,21-21-16,-22 0 0,1 0 16,0-21-1,21-21 1,0 0-16,0 0 0,0 0 0,0 0 15,0-22-15,21 22 0,0-21 16,1-1-16,-1 1 0,0 0 16,21-1-16,1 1 0,-1 0 0,0-1 15,1 22-15,62-21 0,-62 42 16,-1 0-16,22 21 0,-22 0 16,0 22-16,-21-22 0,22 21 0,-22 0 15,0 1-15,-21-1 0,0 0 16,0-20-16,0 20 0,-42-21 15,21 21-15,-22-20 0,1-1 0,-22 0 0,22 0 16,-21 0-16,20-21 0,-20 21 16,20-21-16,-20 0 0,21 0 15,-22 0-15,22 0 0,-1 0 0,22 0 0,0 0 16,0 0-16,42 0 31,0 0-31,0-21 0,22 21 0,-22-21 16,21 21-16,22-21 0,-22 21 0,0-21 15</inkml:trace>
  <inkml:trace contextRef="#ctx0" brushRef="#br0" timeOffset="77057.69">14944 11430 0,'21'-21'0,"-42"42"0,42-84 0,-21 41 0,0 1 15,0 0-15,-21 21 16,-1 0-16,1 0 0,-21 0 15,21 0-15,-22 21 0,-20 0 0,21 1 16,-1 20-16,-20 0 0,20 1 0,1-1 16,0-21-16,-1 21 0,22 1 15,0-1-15,0-21 0,21 22 0,0-22 16,0 21-16,0-21 0,0 0 0,21 1 16,0-1-16,0 0 0,22-21 15,-22 0-15,21 0 0,1 0 0,-1 0 16,0 0-16,-21 0 0,22 0 15,-1-21-15,-21 0 0,22-1 16,-22 1-16,0 0 0,21 0 0,-21-21 16,1-1-16,-1 22 0,0-21 15,0-1-15,-21 1 0,0 0 0,21 21 16,-21-1-16,0 1 0,-21 42 16,0 1-1,21-1-15,-21 21 0,0-21 0,-22 0 16,43 22-16,-21-22 0,0 21 0,0-21 15,21 1-15,0-1 0,0 0 16,0 0-16,0 0 0,21-21 16,21 21-16,-21-21 0,1 0 15,20 0-15,0 0 0</inkml:trace>
  <inkml:trace contextRef="#ctx0" brushRef="#br0" timeOffset="78021.77">15600 11472 0,'21'-42'0,"-42"84"0,63-126 0,-21 41 0,-21 1 16,0 21-16,0 0 0,0 0 16,-21 21-16,0 0 0,0 21 15,-22 21-15,22-21 0,-21 22 16,0-1-16,20 0 0,-20 1 0,21-1 16,0 0-16,0 1 0,-1-1 0,22 0 15,0-21-15,0 1 16,0 20-16,0-21 0,0 0 0,22 0 15,-1-21-15,0 22 0,21-22 0,-21 0 16,22 0-16,-1 0 0,0 0 16,1 0-16,-1 0 0,0 0 0,1-22 15,-1 1-15,-21 0 0,22 0 0,-22-21 16,21-1-16,-21 1 0,0-22 16,22 1-16,-22-1 0,0-20 0,0 20 15,0 1-15,1-22 0,-1 43 16,0-22-16,-21 22 0,0 21 0,0 0 15,0-1-15,-21 22 16,0 22-16,21-1 16,-22 21-16,1 0 0,0 1 0,0-1 15,21 22-15,0-1 0,0 1 0,-21-22 16,21 21-16,-21-20 0,21-1 16,0 0-16,0 1 0,-22-22 0,22 0 15,0 0-15,0 0 0,0 1 0,0-1 16,-21-21-16,0 0 15,21-21 1,0-1-16,0 1 0,0 0 0,0 0 16,21 0-16,22 0 15,-22-22-15,21 22 0,0-21 0,1-1 16,-1 22-16,22 0 0,-22 0 0,0 0 16,1 0-16,-1 21 0,0 0 15,-21-22-15,1 22 0,-1 0 0,-64 0 31,22 0-31,-21 22 16,21-22-16,-22 21 0,-20 0 0,21-21 16,-1 21-16,1 0 0,21 0 15,-22 1-15,22-1 0,0 0 0,0 0 16,21 0-16,-21 0 0,21 1 0,0-1 16,0 0-16,21 0 0,0-21 15,0 21-15,0 0 0,22-21 16,-1 22-16,-21-1 0,22-21 0,-1 0 15,0 0-15,1 0 0,-1 0 16,0 0-16,-21 0 0,22 0 0,-1 0 16,0 0-16,-20 0 0,20-21 15,0-1-15,1 1 0,-1 0 0,-21 0 16,21 0-16,-20 0 0,-1-22 0,0 22 16,0 0-16,-21-21 0,0 20 15,0 1-15,0 0 0,-21 21 16,0 0-16,0 21 15,-1 0-15,1 1 0,21 20 16,0-21-16,0 21 0,0-20 0,0-1 0,0 21 16,0-21-16,0 0 15,21 1-15,-21-1 0,22 0 0,-22 0 16,0 0-16,0 0 0,-22-21 31,1 0-31,0 0 16,0 0-16,0-21 0,-22 0 0,22 0 15,0 0-15,0 0 16,21-1-16</inkml:trace>
  <inkml:trace contextRef="#ctx0" brushRef="#br0" timeOffset="79131.97">18394 11430 0,'0'0'0,"0"-21"0,21 0 0,-21 0 16,21-1-16,-21-20 0,0 21 16,0 0-16,0-22 0,0 22 0,0-21 15,0 21-15,0 0 16,-21-1-16,0 22 15,0 22-15,-1-1 0,1 0 0,0 0 16,0 21-16,0 1 16,0-1-16,-1 0 0,1 22 0,0-22 15,21 1-15,0-1 0,-21 0 0,21 1 16,0-22-16,0 21 0,0-21 16,0 0-16,21 1 0,0-1 0,0 0 15,22-21-15,-22 0 0,21 0 0,1 0 16,-1 0-16,21 0 0,-20 0 15,-1-21-15,22 0 0,-22-1 0,0 1 16,1 0-16,-1-21 0,-21 21 0,0-22 16,0 1-16,-21-22 0,0 22 15,0-21-15,-21 20 0,-21-20 16,21 20-16,-22 1 0,1 0 16,0-1-16,-1 22 0,1 0 0,0 21 15,21 0-15,-22 0 0,22 0 0,0 0 16,63 0-1,-21 21-15,22-21 16,-1 0-16,0 0 0,22 0 0,-1 0 16,1 0-16,21 0 0,-22 0 15,22 0-15,-22-21 0,22 0 0,0 0 16,-22 0-16,22-1 0,-22 1 16,-20 0-16,-1 0 0,0 0 0,-21 0 15,-21-1-15,0 1 0,0 0 16,0 0-16,0 0 0,-21 0 15,0-1-15,0 22 0,0 0 0,0-21 16,-1 21-16,1 21 0,21 1 16,-21-1-16,21 21 0,0 0 15,-21 22-15,0-1 0,21 1 0,-21 21 16,21-22-16,0 22 0,-22-1 16,1 1-16,21 0 0,0-22 0,0 22 15,-21 0-15,21-1 0,0-20 0,-21 20 16,21 1-16,0 0 0,0-1 15,0-20-15,0 21 0,0-1 0,0-20 16,-21 20-16,21 1 0,-21-21 16,21-1-16,-22 1 0,22-1 0,0-21 15,-21 1-15,21-1 0,-21-21 16,21 22-16,0-22 0,-21-21 16,21-21-1,0-1-15,0-20 16,-21 21-16,21-21 0,-21-1 15,21-20-15,0-1 0,0 1 0,0-85 16,0 63-16,0 0 0,0 1 16,21-22-16,0 21 0,0-21 0,21 22 15,1-22-15,20 21 0,-20 22 0,20-22 16,1 21-16,-1 1 16,1-1-16,-1 22 0,-21 0 0,22-1 15,-1 1-15,-20 21 0,-1 0 16,0 0-16,1 21 0,-22 0 0,0 0 15</inkml:trace>
  <inkml:trace contextRef="#ctx0" brushRef="#br0" timeOffset="80715.97">10266 12594 0,'21'-21'0,"-42"42"0,42-63 0,-21 63 31,0 0-31,0 0 16,0 1-16,0-1 0,0 0 15,0 0-15,0 0 0,0 0 0,21-21 16,0 0-1,22 0-15,-22-21 0,21 21 16,22-21-16,-22 0 0,21-21 0,1 20 0,-1 1 16,1-21-16,-22 0 15,22 20-15,-22-20 0,-21 0 0,0-22 16,1 22-16,-22 0 0,0-1 16,-22 1-16,22 21 0,-42 0 0,21-1 15,0 22-15,-22 0 0,22 0 0,0 22 16,-21-1-16,21 21 0,-1 0 15,1 1-15,0-1 0,21 22 0,-21-1 16,21 1-16,0-1 0,0 1 16,0-1-16,0 1 0,0-1 0,0 1 15,0-1-15,0-21 0,0 22 0,0-22 16,0 1-16,0-1 0,0-21 16,0 21-16,-21-20 0,0-1 15,-1 0-15,1 0 0,0-21 0,0 0 16,0 0-16,0 0 0,-1 0 15,-20 0-15,0-21 0,21 0 0,-22 0 16,1-22-16,0 22 0,20-21 0,-20-1 16,21 1-16,-21 0 0,20-1 15,22 22-15,0 0 0,-21 0 0,21 42 16,0 0 0,21 0-16,1 22 0,20-22 0,-21 21 15,0 1-15,22-1 0,-1-21 0,-21 21 16,21-20-16,-20-1 15,20 21-15,0-42 0,-21 21 0,22 0 16,-1-21-16,0 0 0,1 0 0,-1 0 16,0 0-16,1-21 0,20 21 15,-20-21-15,-1 0 0,-21 0 0,21-22 16,-20 22-16,-1-21 0,0 21 0,0-22 16,-21 1-16,0 0 0,0-1 15,0 22-15,0-21 0,0 21 16,0 42-1,0 0-15,0 0 0,0 0 16,0 22-16,0-22 0,0 21 16,0-21-16,0 22 0,0-22 15,0 21-15,0-21 0,0 1 0,0-1 16,0 0-16,0 0 0,21-21 16,0 0-16,1 0 15,-1 0-15,0-21 16,0 0-16,0 0 0,-21-1 0,21 1 15,1 0-15,-1 0 0,0-21 16,-21 20-16,21 1 0,-21-21 0,21 21 16,-21 0-16,21 21 15,1 0-15,-1 21 0,-21 0 16,0 0-16,21 0 0,-21 22 0,21-22 16,-21 0-16,0 21 0,0-21 15,21 1-15,-21-1 0,21-21 0,-21 21 16,22 0-16,-1-21 0,0 0 15,0 0-15,0 0 16,0 0-16,1 0 0,-1-21 0,0 0 16,21 0-16,-21 21 0,1-22 0,20 1 15,-21-21-15,0 21 0,0 0 16,1-22-16,-1 22 0,-21 0 0,0 0 16,0 0-16,0-1 0,0 44 31,0-1-31,0 0 0,0 0 15,-21 0-15,21 22 0,0-22 0,0 0 16,0 0-16,0 21 0,0-20 0,21-1 16,0 0-16,0-21 15,0 0-15,0 0 0,22 0 0,-22 0 16,21 0-16,1 0 0,-22 0 16,21 0-16,0-21 0,-20 0 0,20 21 15,-21-22-15,21 1 0,-20-21 0,-1 21 16,0 0-16,-21-22 15,0 22-15,0 0 0,0-21 0,0 20 0,0 1 16,0 0-16,0 0 0,0 42 31,-21 0-31,21 0 0,-21 22 0,21-1 0,-22 0 16,22 22-16,-21-22 16,21 22-16,0-1 0,-21 1 0,0-1 15,0 1-15,0 20 0,-1-20 0,22 21 16,-21-22-16,0 22 0,0-22 15,21 22-15,-21-22 0,0 22 0,-1-21 16,22-1-16,-21 1 0,0-1 0,0-21 16,21 1-16,0-1 0,0-21 15,0-63 1,21 21-16,0-22 0,0 1 16,1-21-16,-1 20 0</inkml:trace>
  <inkml:trace contextRef="#ctx0" brushRef="#br0" timeOffset="81017">12277 13208 0,'0'-42'16,"0"84"-16,0-148 0,-22 64 0,22 21 15,0-22-15,0 22 0,0 0 0,0 0 16,22 21-16,-1-21 0,21 21 16,-21 0-16,22 0 0,-1 0 0,0 0 15,1 21-15,-1-21 0,0 42 0,-21-21 16,22 1-16,-22 20 0,0-21 15,-21 21-15,0-20 0,0 20 16,-21-21-16,0 0 0,-22 0 0,1 1 0,0-1 16,-22 0-16,1 0 15,20-21-15,-20 21 0,-1-21 0,22 0 16,0 0-16,21 0 0,-1 0 0,1 0 16,21-21-16,0 0 15,21 0-15,1 0 0,-1-1 0,21 1 16,0-21-16,1 0 0,-1 20 0,22-41 15,-22 21-15,21-1 0</inkml:trace>
  <inkml:trace contextRef="#ctx0" brushRef="#br0" timeOffset="81409.58">12912 12594 0,'-149'127'0,"298"-254"0,-107 85 0,0 21 0,-21 0 0,1-1 16,-1 1-16,-21 0 0,-21 21 31,-1 21-31,1 0 0,0 22 16,0-22-16,0 21 0,0 1 0,-1-1 15,1 21-15,21 1 0,0-22 16,-21 22-16,21-1 0,0-20 0,0-1 16,0 0-16,0 1 0,0-1 0,0-21 15,21 0-15,0 0 0,1 1 16,-1-1-16,0-21 0,21 0 0,-21 0 16,22 0-16,-22 0 0,21-21 0,-21-1 15,22 22-15,-22-21 0,21 0 16,-21-21-16,22 21 0,-22-22 15,0 22-15,-21-21 0,21-1 0,-21 22 16,0-21-16,21 21 0,-21 42 31,-21 0-31,21 0 16,-21 0-16,0 1 0,21 20 0,0-21 16,0 21-16,-21-20 0,21-1 0,-21 0 15,21 0-15,0 0 0,0 0 16,0 1-16,21-22 31,0 0-31,0-22 16,0 1-16</inkml:trace>
  <inkml:trace contextRef="#ctx0" brushRef="#br0" timeOffset="81578.49">13568 12764 0,'0'-22'16,"-21"22"-1,-1 0-15,1 0 16,0 0-16,21 22 16,21-1-1,0-21-15,1 0 16,-1 0-16,0 21 0,0-21 0,0 0 16</inkml:trace>
  <inkml:trace contextRef="#ctx0" brushRef="#br0" timeOffset="83006.06">13864 12806 0,'-63'0'16,"41"21"-16,1 0 15,0 0-15,21 22 0,-21-22 0,0 0 16,0 21-16,-1-20 0,22 20 16,0-21-16,0 0 0,0 22 15,0-22-15,0 0 0,0 0 0,22-21 0,-22 21 16,21-21-16,0 21 0,0-21 15,0 0-15,0 0 0,1 0 16,-1 0-16,0 0 0,0-21 0,0 0 16,22 0-16,-22 21 0,0-21 15,0 0-15,21-22 0,-20 22 0,-1-21 16,21 21-16,-21-22 0,0 1 0,1 21 16,-22-22-16,0 22 0,21 0 15,-21 42 1,-21 22-1,21-22-15,-22 21 0,22-21 16,-21 22-16,21-1 0,0-21 0,-21 21 16,21-20-16,0-1 0,0 0 15,0 0-15,0 0 0,0 0 0,0 1 16,21-22-16,0 0 0,22 0 0,-22 0 16,21 0-16,1 0 0,-1 0 15,0 0-15,22 0 0,-22-22 0,0 1 16,1 0-16,-1 0 0,0 0 15,1-22-15,-22 1 0,21 0 0,-21-1 16,1-20-16,-1 21 0,0-22 0,0 1 16,0-1-16,0 1 0,-21 20 15,22-20-15,-22 20 0,0 1 16,0 21-16,0-21 0,0 20 16,-22 22-1,1 22-15,0-1 0,0 21 0,0 0 16,21 1-16,-21-1 0,21 22 0,-22-1 15,22 1-15,0-1 0,0 1 16,0-22-16,0 21 0,0-20 0,0-1 16,0 0-16,0 1 0,22-22 0,-1 0 15,0 21-15,21-20 16,-21-1-16,1-21 0,20 0 0,0 0 16,1 0-16,-1 0 0,0 0 0,1-21 15,-1-1-15,0 1 0,1 0 16,-1 0-16,0-21 0,1-1 15,-1 1-15,0-22 0,-21 1 16,22-1-16,-1 1 0,-21-1 0,0 1 16,22-1-16,-22 1 0,0-1 0,-21 22 15,21 0-15,-21-1 0,21 1 16,-21 21-16,0 42 31,-21 0-31,0 0 0,0 22 0,21-1 16,-21 0-16,0 1 0,-1 20 0,22 1 15,-21-22-15,0 22 16,0-1-16,21 1 0,-21-22 0,21 21 16,-21-20-16,21-1 0,-22 0 0,22-20 15,0 20-15,0-21 0,0 0 16,0 0-16,43 1 0,-1-22 16,-21 0-16,0 0 0,22 0 15,-22 0-15,21 0 0,-21 0 0,22-22 16,-22 22-16,21-21 0,1-21 15,-22 21-15,0 0 0,21-22 0,-21 22 16,1-21-16,-1 21 0,0-22 16,-21 22-16,21 21 0,-21 21 31,0 0-31,-21 1 0,0-1 16,21 21-16,-21-21 0,21 0 0,0 1 15,0-1-15,0 0 0,0 0 16,0 0-16,0 0 0,0 1 0,21-1 15,0-21-15,21 0 0,-21 21 16,22-21-16,-22 0 0,21 0 16,1 0-16,-22 0 0,21 0 0,-21-21 15,22 21-15,-22-21 0,0-1 16,0-20-16,0 21 0,0-21 0,1 20 16,-1-20-16,0 0 0,0 21 15,-21-22-15,21 22 0,-21 0 0,21 0 16,-21 42-1,-21 21 1,0-21-16,21 22 0,-21-22 16,0 21-16,-22 1 0,22-1 0,0 0 15,0 1-15,-21-1 0,20 0 0,1 22 16,0-1-16,21 1 0,0-1 16,-21 1-16,21-1 0,-21 1 0,0-1 15,21 1-15,0-1 0,-22 22 0,1-22 16,0 1-16,0-1 0,0 1 15,0-1-15,-1 1 0,1-22 16,-21 1-16,21-1 0,0 0 0,-22-21 16,22 1-16,0-1 0,0-21 15,0 0-15,-1 0 0,1 0 0,21-21 16,0-1-16,0 1 16,0 0-16,0 0 0,21-21 15,-21 20-15,0-20 0,0 21 0,22-21 16,-22-1-16,0 1 0,0 0 0,0-22 15,0 22-15</inkml:trace>
  <inkml:trace contextRef="#ctx0" brushRef="#br0" timeOffset="83242.14">14838 12700 0,'0'0'0,"-21"0"0,-1 0 15,22-21-15,22 0 16,-1 21-16,0 0 0,0 0 16,21 0-16,1-21 0,-1 21 0,0 0 15,1 0-15,20 0 0,-20-22 16,-1 22-16,0 0 0,22 0 0,-22-21 16,-21 21-16,22 0 0,-22 0 0,-21-21 15,0 0-15,0 0 16,-21 0-16</inkml:trace>
  <inkml:trace contextRef="#ctx0" brushRef="#br0" timeOffset="83410.14">14626 12404 0,'0'0'0,"0"21"15,0 0-15,21-21 47,0 0-31,1 0-16</inkml:trace>
  <inkml:trace contextRef="#ctx0" brushRef="#br0" timeOffset="85152.03">17230 12552 0,'0'0'0,"21"-21"0,0 21 16,0 0-16,0 0 16,-21 21-16,0 0 0,0 21 15,0-20-15,0 20 16,0 21-16,0-20 0,0-1 0,-21 0 15,0 1-15,0-1 0,21 0 0,-21-20 16,21 20-16,-22-21 0,22 0 16,-21 0-16,21 1 0,21-22 31,1 0-31,-1-22 16,0 1-16,0 0 0,0 0 0,0-21 15,1 20-15,20-20 0,-21 0 16,0-1-16,0 1 0,1 0 0,-1 21 15,0-22-15,0 22 0,0 0 0,0 21 16,-21 42 0,0-21-1,0 1-15,0 20 0,0 0 0,0-21 16,0 22-16,0-1 0,0-21 16,0 22-16,22-22 0,-1 0 0,0 0 15,0 0-15,0 0 0,0 1 16,1-22-16,-1 0 0,21 0 0,-21 0 15,0 0-15,22 0 0,-22 0 0,21-22 16,-21 22-16,1-21 16,20 0-16,-21-21 0,0 21 0,0-22 15,1 1-15,-1 0 0,0-1 0,-21 1 16,0-22-16,21 22 0,-21 0 16,0-1-16,0 22 0,0-21 0,0 21 15,0 0-15,-21 42 31,21 0-31,-21 21 0,21-21 0,-21 22 16,-1-1-16,22 0 0,0 1 16,0 20-16,0-20 0,0-1 0,0-21 15,0 21-15,22 1 0,20-22 0,-21 0 16,0 0-16,0 0 0,22 1 16,-1-22-16,0 0 0,1 0 0,-1 0 15,0 0-15,22 0 0,-22 0 16,1-22-16,20 1 0,-21 0 15,1 0-15,-1 0 0,-21-22 0,22 22 16,-22-21-16,0 0 0,0-22 16,0 22-16,-21-1 0,0 1 0,0 0 15,0-1-15,0 22 0,-21-21 0,0 21 16,0 21-16,0 0 0,-1 0 16,-20 0-16,21 0 0,-21 21 0,-1 0 15,22 21-15,-21-20 0,-1 20 16,22 0-16,-21 1 0,21-1 0,0 0 15,-1 1-15,22-1 0,0 0 16,0 1-16,0-22 0,0 0 16,22 0-16,-1 0 0,0 0 0,0 1 15,0-22-15,22 0 0,-22 0 0,0 0 16,0 0-16,21 0 0,-20 0 16,-1-22-16,0 1 0,0 0 0,0-21 15,0 21-15,1-22 0,-1 1 16,0 0-16,0-1 0,0 1 15,-21 0-15,0 20 0,21 1 0,-21 0 0,0 0 16,0 42 0,0 0-16,0 0 0,0 1 15,-21 20-15,21-21 16,0 21-16,-21-20 0,21 20 0,0-21 16,0 21-16,0-20 0,0-1 0,0 0 15,0 0-15,0 0 0,21-21 16,-21 21-16,21-21 0,1 0 0,20 0 15,0 0-15,-21 0 0,22 0 16,-1 0-16,0 0 0,1-21 0,-1 21 16,0-21-16,1-21 0,-22 21 0,21-1 15,-21-20-15,1 0 0,20-1 16,-21 1-16,0 0 0,0-1 16,1 22-16,-1 0 0,-21 0 0,21 0 15,-21 42 1,0 0-16,-21 0 0,21 0 15,-21 22-15,21-22 0,0 21 16,0 1-16,0-22 0,0 42 16,0-42-16,0 1 0,0-1 0,42 0 15,-21 0-15,21 0 0,1 0 16,-1-21-16,0 0 0,22 0 0,-22 0 16,1 0-16,-1 0 0,0 0 15,1-21-15,-1 21 0,0-21 0,1-21 16,-22 21-16,21-22 0,-21 1 15,22-22-15,-22 1 0,0 21 0,0-22 16,0-21-16,0 22 0,1-1 16,-1 1-16,-21-1 0,0-20 0,21 41 15,-21-20-15,21 21 0,-21 20 16,0 1-16,0 0 0,0 42 16,0 22-16,-21-1 15,0 0-15,0 1 0,-1 20 0,1-21 16,0 22-16,0-1 0,0-20 15,21 20-15,0 1 0,-21-22 0,21 22 16,0-22-16,0 21 0,0-20 16,21-1-16,0-21 0,0 22 0,0-1 15,22-21-15,-22 0 0,42 0 16,-20-21-16,-1 22 0,0-22 16,-21 0-16,22 0 0,-1 0 15,0-22-15,1 1 0,-1 0 0,-21 0 16,22 0-16,-1-22 0,-21 22 15,0-21-15,22 0 0,-22-1 0,0 1 16,0 0-16,-21 20 0</inkml:trace>
  <inkml:trace contextRef="#ctx0" brushRef="#br0" timeOffset="85374.02">20447 12488 0,'0'0'0,"42"0"31,1 0-31,-1 0 16,-21 0-16,21 0 0,1 0 0,20 0 15,-20 0-15,-1 0 0,21 0 0,-20 0 16,20 0-16,-20-21 0,-1 21 16,-21 0-16,0-21 0,0 21 0,-21-21 15,0 0 1,-21 21-16,0-21 0</inkml:trace>
  <inkml:trace contextRef="#ctx0" brushRef="#br0" timeOffset="85577.91">20172 12425 0,'0'21'31,"21"-21"0,0 0-31,0 0 0,0 0 16,1 21-16,20-21 0,0 0 0,1 0 16</inkml:trace>
  <inkml:trace contextRef="#ctx0" brushRef="#br0" timeOffset="85771.39">22310 13102 0,'0'0'0</inkml:trace>
  <inkml:trace contextRef="#ctx0" brushRef="#br0" timeOffset="89162.75">402 14139 0,'0'0'0,"-21"-21"0,0 21 16,42 0 15,0-21-31,21 21 16,1 0-16,-1-21 0,0 21 16,1 0-16,-1 0 0,0 0 0,-20 0 15,20 0-15,-21 0 0,0 0 16,0 0-16,-21-21 31,-21 21-31,-21 0 0,21 0 16,0 0-16</inkml:trace>
  <inkml:trace contextRef="#ctx0" brushRef="#br0" timeOffset="89606.37">275 14076 0,'0'0'0,"-127"85"16,106-64-1,0 0-15,0 21 0,21-21 16,0 22-16,-22-22 0,22 21 16,-21-21-16,21 1 0,-21-1 0,21 0 15,0 0-15,0 0 16,0-42 15,0 0-31,21 0 16,0 0-16,1 21 0,20-22 15,-21 1-15,21 21 0,1 0 16,-1-21-16,0 21 0,1 0 16,20 0-16,-20 0 0,-1 0 15,21 21-15,-20 0 0,-22 1 16,21-1-16,-21 0 0,1 21 0,-22-21 16,0 22-16,0-22 0,-22 21 15,1-21-15,-21 1 0,0 20 16,-1-21-16,1 0 0,0-21 0,-1 21 15,1-21-15,0 0 0,-1 0 16,1 0-16,0 0 0,20 0 0,-20 0 16,21 0-16,0-21 0,0 21 15,-1 0-15,22-21 0,0 0 16,0 0 0,22 0-16,20 21 15,-21-22-15,21 1 0,1 21 0</inkml:trace>
  <inkml:trace contextRef="#ctx0" brushRef="#br0" timeOffset="89783.43">847 14520 0,'21'0'16,"0"0"62</inkml:trace>
  <inkml:trace contextRef="#ctx0" brushRef="#br0" timeOffset="90494.55">2815 14097 0,'0'0'0,"0"21"0,21-21 16,0 0-1,1 0-15,-1-21 0,21 21 16,0-21-16,1 21 0,-1-21 16,0 0-16,22-1 0,-22 1 0,22 0 15,-1-21-15,-20 21 0,-1-1 0,0-20 16,-21 21-16,1-21 0,-22 20 15,0-20-15,-22 21 0,1-21 0,-21 20 16,0 1-16,-1 0 0,1 21 16,0 0-16,-1 0 0,-20 0 15,20 21-15,-20 0 0,21 1 0,-22 20 16,22-21-16,-1 21 0,22 1 16,0-22-16,0 21 0,21 1 0,0-22 15,21 0-15,0 21 0,0-21 16,22 1-16,-1-1 0,0 0 15,1 0-15,-1-21 0,0 21 0,-20-21 16,20 0-16,-21 21 0,0-21 16,-21 22-16,-21-1 15,0-21-15,-21 21 16,-1-21-16,-20 21 0,20-21 0,-20 21 16,-1 0-16,1 1 0,-1-1 15,1 0-15,-1 21 0,22 1 16,0-22-16,-1 21 0,22 0 0,0-20 15,21 20-15,0-21 0,0 21 16,0-20-16,21-1 0,22 0 16,-1 0-16,0-21 0,1 0 0,20 21 15,1-21-15,-22 0 0,21 0 16,1 0-16,-1-21 0,1 21 0,-1-21 16,-20 0-16,20 21 0,-20-21 15,-1-1-15,0 1 0,-21-21 0,22 21 16,-22 0-16,-21-22 0</inkml:trace>
  <inkml:trace contextRef="#ctx0" brushRef="#br0" timeOffset="90682.35">3471 14182 0,'0'-21'15,"0"42"-15,21-64 0,1 43 0,-1 0 16,0 0-16,0 22 16,-21-1-16,21 0 0,0 0 0,1 0 15,-22 22-15,21-22 0,0 21 16,-21-21-16,21 0 0,-21 22 0,0-22 15,21 0-15,-21 0 0,21 0 16,-21 1-16,22-22 16,-1 0-16,0 0 0,0 0 15</inkml:trace>
  <inkml:trace contextRef="#ctx0" brushRef="#br0" timeOffset="90872.75">3979 14266 0,'0'0'0,"0"-21"16,0 0-16,0 0 0,-21 21 15,0 0-15,0 0 0,-22 0 16,1 21-16,0 0 0,-1 0 16,1 1-16,-21-1 0,20 21 0,1 0 15,0-20-15,-1 20 0,1 0 16,21-21-16,-22 22 0,22-22 0,21 21 16,0-21-16,0 1 0,0-1 0,0 0 15,21-21-15,22 0 0,-1 0 16,22 0-16,-1 0 0</inkml:trace>
  <inkml:trace contextRef="#ctx0" brushRef="#br0" timeOffset="91201.91">4403 14161 0,'-22'0'0,"1"0"15,0 0-15,0 0 0,0 21 0,21 0 16,-21 0-16,-1 21 0,22 1 15,-21-1-15,0 22 0,0-1 0,21 1 16,-21-1-16,0 1 0,21-1 16,0 1-16,-22 20 0,1-20 15,21 20-15,-21 1 0,21 21 16,0-21-16,-21-1 0,21 1 0,-21 0 16,21-1-16,-21-20 0,21 20 0,-22-20 15,1-1-15,21 1 0,-21-1 16,0-20-16,21-1 0,0 0 0,0-20 15,-21-22-15,21-22 16,0 1-16,21-21 16,-21 0-16,21-1 0,-21-20 0,21-1 15,0 1-15,1-22 0,-22 0 16,21 1-16,0-22 0,0 21 0</inkml:trace>
  <inkml:trace contextRef="#ctx0" brushRef="#br0" timeOffset="91482.15">4127 14796 0,'0'-106'16,"22"21"-16,-65 657 0,64-953 0,1 127 0,-22 169 15,0 43-15,0-22 0,21 22 0,-21-1 16,0 22-16,21 0 0,0 0 0,0 0 16,0 0-16,1 21 0,20 0 15,-21 0-15,21 0 0,1 0 0,-1 0 16,0 0-16,1 21 0,-1 21 16,-21-21-16,0 22 0,-21-1 0,0 0 15,0 1-15,0-1 0,-21 0 16,-21 1-16,0-22 0,-1 21 0,1-21 15,0 0-15,-1 1 0,1-1 0,0 0 16,-1-21-16,1 0 16,21 0-16,0 0 0,-1 0 0,22-21 15,0 0-15,0-1 16,22 1-16,-1-21 0,0 21 16,0-22-16,21 22 0,-20-21 15,20 0-15,21-1 0,-20 1 0</inkml:trace>
  <inkml:trace contextRef="#ctx0" brushRef="#br0" timeOffset="91715.08">5143 13780 0,'43'-22'0,"-86"44"0,86-65 15,-43 22-15,-21 21 16,21 21 0,-22-21-16,1 43 0,0-22 15,0 21-15,0 0 0,0 1 0,-1 20 16,22-20-16,-21-1 0,0 21 15,0-20-15,0 20 0,21-20 0,-21 20 16,-1-21-16,22 22 0,0-22 0,0 1 16,-21-1-16,21-21 0,0 21 15,0-20-15,0-1 0,21-21 0,1 0 16,-1 0-16,21 0 0,-21 0 16,22 0-16,-1 0 0</inkml:trace>
  <inkml:trace contextRef="#ctx0" brushRef="#br0" timeOffset="92785.94">5757 14309 0,'0'0'0,"43"-21"0,-22-1 0,0 1 16,0 0-16,-21 0 0,0 0 15,0 0-15,0-1 0,-21 1 0,-21 21 16,20-21-16,1 0 0,-21 21 16,0 0-16,-1 0 0,1 0 0,0 0 15,-1 21-15,1 0 0,0 0 0,20 1 16,-20 20-16,0-21 0,21 21 15,-1 1-15,1 20 0,0-20 16,0-1-16,21 0 0,0-21 16,0 22-16,0-22 0,0 21 0,0-21 15,21 1-15,0-22 0,0 21 16,22-21-16,-22 0 0,21 0 0,1 0 16,-1 0-16,0-21 0,1 21 0,-22-22 15,21 1-15,0 0 0,1-21 16,-22 21-16,21-22 0,-21 1 0,1 21 15,-1-22-15,0 1 0,0 0 16,-21-1-16,0 22 0,0 0 0,0 0 16,0 0-16,-21 42 15,0 0 1,0 0-16,-1 0 0,1 22 0,21-1 16,-21 0-16,21-20 0,0 20 0,0 0 15,0-21-15,0 22 0,0-22 16,21 0-16,0 0 0,1 0 0,-1 1 15,0-22-15,0 0 0,21 0 16,1 0-16,-22 0 0,21 0 0,1 0 16,20-22-16,-21 22 0,1-21 0,-1 0 15,0-21-15,1 21 0,-1-1 16,-21-20-16,0 0 0,1 21 0,-1-22 16,-21 22-16,0-21 0,0 21 15,0-1-15,0 44 16,0-1-1,0 21-15,-21-21 16,21 0-16,-22 22 0,22-22 0,0 21 16,0-21-16,0 22 0,0-22 15,0 0-15,0 0 0,0 0 0,22-21 16,-1 22-16,0-22 0,0 0 0,0 0 16,0 0-16,1 0 0,-1 0 15,21 0-15,-21-22 0,22 22 0,-22-21 16,0 0-16,0 0 0,0 0 15,0 0-15,-21-22 0,0 22 0,22-21 16,-22 21-16,21-22 0,-21 22 16,0 0-16,0 0 0,0 42 31,0 0-31,-21 0 16,-1 22-16,22-22 0,-21 0 15,0 0-15,0 21 0,0-20 0,21-1 16,-21 0-16,21 0 0,-22-21 15,44-21 32,-1 0-47,0 21 0,0-21 0,21-22 16,-20 22-16,20 0 0,-21-21 0,21-1 16,1 22-16,-22-21 0,21 21 15,1-22-15,-1 22 0,0 21 0,1 0 16,-22 0-16,21 0 0,-21 0 0,0 21 15,-21 0-15,0 1 0,0 20 16,0-21-16,0 21 0,0 1 0,0-22 16,0 21-16,-21-21 0,21 22 15,-21-22-15,21 0 0,-21 0 0,21 0 16,21-21 0,0 0-1,0-21-15,-21 0 0,22 21 16,-1-21-16,0 0 0,0 0 0,0-1 15,-21 1-15,21-21 0,-21 21 16,22-22-16,-22 1 0,0 0 0,0 21 16,0-22-16</inkml:trace>
  <inkml:trace contextRef="#ctx0" brushRef="#br0" timeOffset="92973.9">6752 13822 0,'0'0'0,"-21"21"0,21 0 16,-21 0-16,0-21 15,21 22-15,-22-22 16,22 21-16,22-21 31</inkml:trace>
  <inkml:trace contextRef="#ctx0" brushRef="#br0" timeOffset="93754.64">9504 13970 0,'0'0'0,"-21"0"0,-85 21 31,85-21-31,21 21 16,21-21 15,21 0-31,-21 0 0,22-21 0,-1 0 16,0 21-16,22-21 0,-22 0 16,0 0-16,22-1 0,-22 1 0,1 0 15,-22 0-15,21 0 0,-42-22 16,0 22-16,0 0 0,0 0 0,-42 0 15,21 0-15,-22-1 0,1 22 16,-22 0-16,22 0 0,-21 0 16,20 0-16,1 22 0,-22-1 0,22 0 15,0 21-15,-1-21 0,22 22 16,0-22-16,0 21 0,21 1 0,0-22 16,0 21-16,0-21 0,0 0 15,21 1-15,0-1 0,0 0 0,22 0 16,-22-21-16,21 21 0,-21-21 15,22 0-15,-22 0 0,0 0 0,0 0 16,0 0-16,-42 0 31,0 0-31,-21 0 0,-1 0 0,1 0 16,0 0-16,-22 0 0,1 0 0,-1 0 16,1 0-16,-1 21 0,22 1 15,-22-1-15,22 0 0,0 21 0,-1 1 16,22-22-16,0 21 0,0 22 15,21-22-15,0 0 0,0 1 0,0-22 16,21 21-16,0 0 0,0-20 16,22-1-16,-22 0 0,21 0 0,1-21 15,-1 0-15,21 0 0,-20 0 0,20 0 16,-20 0-16,20 0 0,1-21 16,-1 0-16,1 0 0,-1-22 15,-21 22-15,22 0 0,-22-21 16,1 20-16,-22-20 0,0 0 0,0-1 15,0 22-15</inkml:trace>
  <inkml:trace contextRef="#ctx0" brushRef="#br0" timeOffset="93917.87">9821 14309 0,'0'-21'16,"0"-64"0,0 191-16,21-212 15,1 106 1,-22 21-16,21 0 0,0 22 0,0-22 16,0 21-16,0 0 0,22-20 0,-22 20 15,0 0-15,21-21 0,-20 22 16,-1-22-16,0 0 0,0 0 0,0 0 15,-21 1-15,21-22 0,1 21 16,-1-21 0,-21-21-16</inkml:trace>
  <inkml:trace contextRef="#ctx0" brushRef="#br0" timeOffset="94105.46">10350 14330 0,'0'-42'0,"0"84"0,0-106 0,0 43 16,0 0-16,0 0 0,-21 21 15,0 0 1,0 0-16,0 21 0,-22 0 0,22 0 16,-21 22-16,0-22 0,-1 21 15,22-21-15,-21 22 0,21-1 16,-22-21-16,22 22 0,0-22 0,21 21 16,0-21-16,0 0 0,0 1 15,0-1-15,21-21 0,0 0 0</inkml:trace>
  <inkml:trace contextRef="#ctx0" brushRef="#br0" timeOffset="94456.37">10731 14288 0,'0'0'0,"0"-22"0,0 1 0,-21 21 16,0 0-1,0 21-15,0 1 0,0-1 16,-1 21-16,22 0 0,0 1 15,-21 20-15,21-20 0,-21 20 0,21 1 16,-21-1-16,21 1 0,0-1 16,0 22-16,0-22 0,-21 22 0,21 21 15,-21-22-15,-1 1 0,22 0 0,-21 21 16,0-22-16,0 1 0,0 0 16,-22-1-16,22 1 0,-21 0 0,0-22 15,-1 1-15,22-1 0,-21-21 0,-1 1 16,22-1-16,0-21 0,0 0 15,0-21-15,21-21 16,0 0-16,21-21 0,0-1 16,21 1-16,-20-21 0,20-22 15,0 21-15,1-41 0,-22 20 0,21 0 16,0-21-16,-20-21 0,20 22 0,-21-1 16</inkml:trace>
  <inkml:trace contextRef="#ctx0" brushRef="#br0" timeOffset="94718.52">10520 14880 0,'42'-402'16,"-84"804"-16,84-867 0,-21 401 15,0 1-15,1 20 0,-22 1 0,21 0 16,0 20-16,21 1 0,-21 0 16,1 0-16,20 21 0,0 0 15,1 0-15,-1 0 0,0 21 0,22 0 16,-22 0-16,0 1 0,-20 20 16,-1-21-16,0 43 0,-21-22 0,-21 43 15,0-43-15,-22 0 0,1 1 16,0-1-16,-22-21 0,1 21 15,20-20-15,-20-1 0,20 0 0,1-21 16,21 21-16,-21-21 0,20 0 16,22-21-1,0 0-15,22 21 0,-1-21 0,21-22 16,0 22-16,1-21 0,-1 21 16,22-22-16,-1 1 0,1 0 15</inkml:trace>
  <inkml:trace contextRef="#ctx0" brushRef="#br0" timeOffset="95123.86">11642 13949 0,'0'0'0,"42"-21"0,0-22 16,-63 65 15,0-1-31,21 21 0,-21 0 16,0-20-16,-1 20 0,22 21 15,0-20-15,-21 20 0,0 1 0,21-22 16,0 22-16,0-22 0,0 21 0,0-20 15,0-1-15,0 0 0,0-20 16,0-1-16,0 21 0,0-21 16,21-21-16,0 21 0,1-21 15,-1 0-15,21 0 0,-21 0 0,0 0 16,22-21-16,-22 21 0,21-21 0,-21 0 16,22-21-16,-1 20 0,-21-20 15,22 0-15,-22-1 0,0 1 0,0 21 16,0-21-16,-21 20 0,21 1 15,-21 42 1,-21 1-16,21-1 0,-21 0 16,0 21-16,0-21 15,21 1-15,0 20 0,-21-21 0,-1 21 16,22-20-16,0-1 16,0 0-16,22-21 15,-1 0 1,0-21-16</inkml:trace>
  <inkml:trace contextRef="#ctx0" brushRef="#br0" timeOffset="95285.75">12340 14224 0,'0'0'0,"0"-21"16,-21 0-16,0 21 15,0 0-15,-1 0 16,44 0 15,-1 0-31,0 0 16,0 0-16</inkml:trace>
  <inkml:trace contextRef="#ctx0" brushRef="#br0" timeOffset="96679.63">12869 14266 0,'0'0'0,"-21"0"15,0 0 1,0 0-16,0 0 0,-1 22 0,1-1 16,0 21-16,0-21 15,0 22-15,0-22 0,-1 21 0,1 0 16,21-20-16,0 20 0,0-21 0,0 21 16,0-20-16,0-1 0,0 0 15,21 0-15,-21 0 0,22-21 0,-1 21 16,0-21-16,21 0 0,-21 0 15,22 0-15,-22 0 0,21 0 0,1 0 16,-1-21-16,0 0 0,1 0 0,-1 0 16,0 0-16,1-22 15,-1 22-15,-21-21 0,21-1 0,-20-20 16,-1 21-16,0-1 0,0 1 16,0 21-16,0 0 0,-21-1 0,0 44 15,0-1 1,-21 0-16,0 21 0,21-21 15,-21 22-15,0-1 0,0 0 0,21 1 16,0-22-16,0 21 0,0-21 16,0 22-16,0-22 0,0 0 0,21 0 15,0-21-15,21 21 0,-21 1 0,22-22 16,-1 0-16,0 0 0,1 0 16,-22 0-16,21 0 0,1-22 0,-22 1 15,21 0-15,-21 0 0,0 0 16,22-22-16,-22 22 0,0-21 15,0-22-15,0 1 0,1 21 0,-1-22 16,0 1-16,0-1 0,0 1 16,0-1-16,1 22 0,-22-1 0,21 1 15,-21 0-15,21 21 0,-21-1 16,0 1-16,0 42 16,-21 22-16,0-22 0,-1 21 15,1 1-15,0-1 0,0 0 16,0 22-16,21-22 0,0 22 0,-21-1 15,21-21-15,0 22 16,0 21-16,0-43 0,21 0 16,0 1-16,0-22 0,0 0 0,22 0 15,-22 0-15,0 0 0,21-21 16,-21 0-16,1 0 0,20 0 0,0 0 16,-21-21-16,1 0 0,20 0 15,-21 0-15,21 0 0,-20-22 0,-1-20 16,21 20-16,-21-20 0,22-1 0,-22 1 15,21-1-15,0 1 0,-20-1 16,-1 1-16,21 21 0,-21-1 16,-21 1-16,0 0 0,21 20 15,-21 1-15,-21 21 16,0 21-16,21 1 16,-21-1-16,0 21 0,0-21 0,-1 22 15,1 20-15,0-21 0,0 22 0,21-1 16,-21 1-16,21-22 0,0 22 15,0-1-15,0-20 0,0-1 0,0 21 16,0-41-16,0 20 0,21-21 16,0 21-16,0-20 0,0-1 15,1-21-15,-1 0 0,0 0 0,0 0 16,0 0-16,0-21 0,1 21 16,-1-22-16,0 1 0,0 0 15,0-21-15,0 21 0,1-22 0,-1 1 16,-21 21-16,21-22 0,-21 22 15,21 0-15,-21 42 32,0 0-32,0 22 0,0-22 0,0 0 15,0 0-15,0 22 0,0-22 0,0 0 16,0 0-16,0 0 0,0 0 16,21 1-16,0-22 0,1 0 15,20 0-15,-21 0 16,0 0-16,0 0 0,1 0 0,-1 0 15,0-22-15,0 1 0,0 0 0,-21 0 16,21-21-16,1-1 16,-1 22-16,-21-21 0,21-22 0,0 43 15,-21-21-15,0-1 0,21 22 16,-21 0-16,21 0 0,-21 42 31,0 21-31,-21-20 0,0 20 0,0 0 16,0 1-16,0-1 0,-1 0 0,1 1 15,0 20-15,-21-21 0,21 1 16,-1 20-16,1-20 0,0 20 16,0 1-16,21-1 0,-21 22 0,21-22 15,0 1-15,0-1 0,0 22 16,0-43-16,0 22 0,0-1 0,0 1 16,-21-22-16,21 22 0,-22-22 0,22 21 15,0-20-15,-21-1 0,0-21 16,0 22-16,0-22 0,0-21 0,-1 0 15,1 0-15,0 0 0,0 0 0,0-21 16,21-1-16,-21-20 0,21 0 16,0-1-16,0 1 0,0 0 0,0-1 15,0-20-15</inkml:trace>
  <inkml:trace contextRef="#ctx0" brushRef="#br0" timeOffset="96905.97">14012 14436 0,'0'0'0,"-21"0"0,-21-21 31,42-1-31,21 22 16,0 0-16,0 0 15,0 0-15,22-21 0,-22 21 0,21 0 16,1-21-16,-1 21 0,0 0 15,-21 0-15,22-21 0,-22 21 0,-21-21 16,0 0-16,0-1 16</inkml:trace>
  <inkml:trace contextRef="#ctx0" brushRef="#br0" timeOffset="97073.86">13547 14097 0,'0'0'0,"-43"0"0,22 0 0,0 0 15,0 0 1,0 0 0,21 21-1,21-21 1</inkml:trace>
  <inkml:trace contextRef="#ctx0" brushRef="#br0" timeOffset="98779.02">17759 14139 0,'0'0'0,"-21"22"31,-1 20-31,1 0 0,0 1 15,21-1-15,-21 0 0,0 22 16,0-22-16,-1 0 0,1 22 16,0-22-16,0-21 0,21 22 0,-21-22 15,21 0-15,0 0 0,0 0 0,21-42 32,0 0-17,0 0-15,0 0 0,-21 0 16,22-22-16,-1 22 0,0-21 0,0-1 15,0 1-15,0 0 0,1-22 0,20 22 16,-21 0-16,0 20 16,0-20-16,1 21 0,-1 0 0,0 21 15,0 21 1,-21 21-16,0-21 0,0 1 16,21 20-16,-21 0 0,21-21 0,1 22 15,-22-1-15,21-21 0,0 0 16,0 22-16,0-22 0,0-21 0,1 21 15,20 0-15,-21-21 0,21 0 16,-20 0-16,20 0 0,0 0 0,1 0 16,-1 0-16,0-21 0,1 0 0,-1 0 15,-21 0-15,21-22 0,-20 1 16,-1 0-16,0-1 0,0 1 0,0 0 16,0-22-16,1 22 0,-22-1 15,0 1-15,0 0 0,0 21 0,0-1 16,0 1-16,0 42 15,0 1 1,0-1-16,-22 0 0,1 21 0,21 1 16,0-22-16,0 21 0,0 0 15,0 1-15,0-1 0,0 0 0,21 1 16,1-22-16,-1 21 0,0-21 16,21 1-16,1-1 0,-22 0 0,21-21 15,0 0-15,1 0 0,20 0 0,-20 0 16,-1 0-16,0 0 0,22-21 15,-22 0-15,0-1 0,22 1 16,-22-21-16,1 21 0,-22-22 0,21 1 16,-21 0-16,0-22 0,-21 22 15,0 0-15,0-1 0,0 1 0,0 21 16,-21 0-16,-21-1 0,21 1 16,0 21-16,-22 0 0,1 0 0,0 21 15,-1 1-15,22-1 0,-21 21 16,-1-21-16,22 22 0,0-1 0,0 0 15,0 1-15,21-22 0,0 21 0,0 0 16,0 1-16,0-22 0,0 21 16,0-21-16,21 1 0,0-1 15,0 0-15,0-21 0,1 0 0,20 0 16,-21 0-16,21 0 0,-20 0 16,-1 0-16,0 0 0,21-21 0,-21 0 15,1-1-15,-1-20 0,-21 0 16,21-1-16,0 1 0,-21 0 0,0-1 15,21 1-15,0 0 0,-21 21 0,0-22 16,0 22-16,0 42 31,0 0-31,-21 1 0,21 20 16,-21 0-16,21-21 0,0 22 0,0-1 16,0 0-16,0 1 0,0-22 15,21 21-15,0-21 0,1 1 0,20-1 16,-21 0-16,43 0 0,-22-21 15,21 21-15,-20-21 0,20 0 16,-20 0-16,20 0 0,-21 0 0,22-21 16,-22 0-16,1 0 0,-22 0 0,21-22 15,-21 22-15,22-42 0,-22 20 16,0 1-16,0 0 0,0-1 0,0 1 16,1 0-16,-22 20 0,0 1 15,0 0-15,0 42 16,0 0-1,0 1-15,-22-1 0,1 21 0,21 0 16,0 1-16,-21-22 0,21 21 16,0 1-16,0-1 0,0-21 15,0 21-15,42-20 0,-20-1 0,20 0 16,-21 0-16,43 0 0,-22 0 0,0-21 16,22 0-16,-22 0 0,0 0 15,1 0-15,-1 0 0,0-21 0,1 0 16,-22 0-16,0-21 0,21-1 15,-20 1-15,-1-22 0,0 22 0,0-21 16,0-1-16,0 1 0,1-1 16,-1 1-16,0-22 0,0 21 0,-21 1 15,21-1-15,0 22 0,-21 0 16,22-1-16,-22 22 0,0 0 16,0 63-1,-22-20-15,1 20 0,0 0 16,0 1-16,21 20 0,-21-21 0,0 22 15,-1-1-15,22-20 0,0 20 0,0-20 16,0 20-16,0 1 0,0-22 16,0 0-16,0 22 0,0-43 0,0 21 15,0 1-15,22-22 0,-1 0 16,0 0-16,0 0 0,0-21 0,0 0 16,22 0-16,-22 0 0,21 0 15,-21-21-15,22 21 0,-1-21 0,0-21 16,1 20-16,-1-20 0,0 0 15,1 21-15,-1-22 0,-21 1 16,0 0-16,1-1 0,-22 1 0</inkml:trace>
  <inkml:trace contextRef="#ctx0" brushRef="#br0" timeOffset="98997.88">21272 14076 0,'0'21'32,"22"-21"-17,-1 0-15,0 0 0,0 0 0,21 0 16,-20 0-16,20 0 0,0 0 0,1 0 16,-22 0-16,21-21 0,0 21 15,-20-21-15,-1 21 0,-21-21 0,0-1 16</inkml:trace>
  <inkml:trace contextRef="#ctx0" brushRef="#br0" timeOffset="99165.57">20574 13885 0,'0'0'0,"-64"0"0,43 0 0,-21 0 0,21 0 15,0 0-15,-1 0 0,22 22 16,0-1-1,22-21 1,20 0 0,-21 0-16,0 0 0</inkml:trace>
  <inkml:trace contextRef="#ctx0" brushRef="#br0" timeOffset="100793.8">23008 14055 0,'0'0'0,"-21"21"0,0 0 16,0 0-16,-1-21 0,22 21 15,0 1-15,-21-1 0,0 0 16,21 0-16,0 21 0,0-20 0,0-1 16,0 21-16,0-21 0,0 0 15,0 1-15,0-1 0,0 0 16,21-21-1,0 0-15,-21-21 0,22 0 16,-1-1-16,0 1 0,0 0 16,0 0-16,0 0 0,1 0 0,-1-22 15,0 22-15,0-21 0,0 21 16,0-22-16,1 22 0,-1 0 16,0 0-16,0 0 0,-21-1 0,0 1 15,0 42 1,0 1-16,0-1 0,0 0 15,0 0-15,0 0 0,0 22 0,0-22 16,0 0-16,0 21 0,0-21 16,21 1-16,0-1 0,1 0 0,-22 0 15,21 0-15,0-21 0,0 21 16,21-21-16,-20 0 0,-1 0 0,21 0 16,0 0-16,-20 0 0,20-21 15,-21 0-15,21 0 0,-20 0 0,-1 0 16,0-22-16,0 22 0,0-21 15,0-1-15,1 1 0,-1 21 16,-21-21-16,21-1 0,-21 1 0,21 21 16,-21 0-16,0-1 0,0 44 31,0-1-31,-21 0 0,0 21 0,0-21 16,21 1-16,0 20 0,0-21 15,0 0-15,0 22 0,0-22 0,0 0 16,0 0-16,0 0 0,21-21 15,0 21-15,0 1 0,0-22 0,0 0 16,22 0-16,-22 0 16,21 0-16,-21 0 0,22 0 0,-22 0 15,0-22-15,21 1 0,-20 21 0,-1-21 16,0 0-16,0-21 0,0 20 16,0 1-16,1-21 0,-22 0 15,21 20-15,0-20 0,-21 21 0,0 0 16,21 0-16,-21-1 0,0 44 15,0-1-15,0 0 16,0 0-16,-21 0 0,21 22 0,0-22 16,0 0-16,-21 21 0,21-21 15,0 1-15,0-1 0,0 0 16,0 0-16,0 0 0,0 0 16,21-21-16,0 22 0,0-22 15,0 0-15,1 0 0,-1 0 0,21 0 16,-21-22-16,0 1 0,1 21 15,20-21-15,-21 0 0,0-21 0,-21 20 16,21-20-16,1 21 0,-1-43 0,0 22 16,0 0-16,0-22 0,0 1 15,1-1-15,-1 1 0,0 20 0,0-20 16,0 21-16,0 20 0,-21 1 16,0 0-16,0 42 15,-21 0-15,0 22 16,-21-1-16,21 0 0,-1 1 0,1 20 15,-21 1-15,21-22 0,0 0 16,21 22-16,0-22 0,0 1 0,0-1 16,0-21-16,0 21 0,0-20 15,0-1-15,0 0 0,21 0 0,0 0 16,21-21-16,-21 0 0,22 0 0,-1 0 16,-21 0-16,22 0 0,-1-21 15,-21 21-15,21-21 0,-20 0 0,-1-22 16,21 22-16,-21-21 0,0 0 15,22-22-15,-22 22 0,21-22 0,-21 22 16,1-22-16,-1 22 0,0 0 16,0-1-16,-21 22 0,0 0 15,0 0-15,-21 42 16,0 0-16,0 22 0,-22-22 16,22 21-16,-21 0 0,21 22 0,-22-22 15,22 1-15,0-1 0,0-21 16,21 21-16,0 1 0,-21-22 0,21 0 15,0 21-15,0-20 0,0-1 16,0 0-16,21-42 47,0 0-47,0-1 16,-21 1-16,21 0 0,22 0 15,-22 0-15,0 0 0,0-22 0,0 43 16,0-21-16,1 0 0,-1 21 15,-21 21 1,0 0-16,0 0 0,0 22 16,0-22-16,-21 0 0,21 0 15,0 0-15,0 1 0,0 20 0,0-21 16,0 0-16,0 0 0,21 1 16,0-1-16,0-21 0,0 21 0,0-21 15,1 0-15,-1 0 16,0 0-16,0 0 15,0 0-15,-21-21 0,21 0 0,-21-1 16,22 1-16,-1 0 0,-21 0 16,0-21-16,21 20 0,0 1 0</inkml:trace>
  <inkml:trace contextRef="#ctx0" brushRef="#br0" timeOffset="101009.84">24807 13758 0,'0'0'0,"-21"0"16,42 0-1,0 0 1,1 0-16,-1 0 0,0 0 0,21 0 16,1 0-16,-1 0 0,-21 0 15,21 0-15,1 0 0,-1 0 0,-21-21 16,0 21-16,1-21 0,-22 0 15</inkml:trace>
  <inkml:trace contextRef="#ctx0" brushRef="#br0" timeOffset="101237.95">24278 13504 0,'0'0'0,"-21"-21"0,0 0 16,0 21-16,21-21 15,-22 21-15,1 0 32,0 0-17,0 21 1,-21 0-16</inkml:trace>
  <inkml:trace contextRef="#ctx0" brushRef="#br0" timeOffset="102830.73">5800 15833 0,'21'0'31,"0"0"-31,0 0 0,21 0 16,-20-21-16,-1-1 0,21 22 0,0-21 15,1 0-15,-1 0 0,22 0 16,-22 0-16,21-1 0,-20-20 0,20 21 16,-20 0-16,-1-22 0,0 1 15,-21 21-15,1-21 0,-1-1 16,-21 1-16,0 0 0,0-1 0,0 1 15,0 21-15,-21-22 0,-1 22 16,1 21-16,0 0 0,0 0 0,0 21 16,-22 1-16,22-1 0,0 21 15,-42 64-15,20-43 0,22 1 16,0 21-16,0-22 0,-22 22 16,22-22-16,0 22 0,0 0 0,0-1 15,0 1-15,21 0 0,-22-22 0,1 22 16,21-22-16,-21 1 0,21-1 15,0 1-15,0-1 0,0-20 0,0-1 16,0 0-16,0 1 0,21-22 16,22 0-16,-22 0 0,0-21 15,21 0-15,-21 0 0,22-21 0,-1 0 16,-21 0-16,22-1 0,-1-20 16,-21 0-16,21-1 0,-20 1 0,-1 0 15,0-1-15,-21 1 0,0 0 0,0-22 16,0 22-16,-21-22 0,0 1 15,-22-1-15,22 1 0,-21-1 0,21 1 16,-22 21-16,1-1 0,0 1 16,20 21-16,-20-22 0,21 43 0,0-21 15,0 21-15,-1 0 0,22 21 16,22-21 0,-1 0-16,0 22 0,0-22 15,21 0-15,1 0 0,-1 0 16,0 0-16,22-22 0,-1 22 0,22-21 15,0 0-15,-22 0 0,22 0 0,0 0 16,-1-22-16,1 22 0,-22-21 16,1 21-16,-1-22 0,-20 1 0,-1 0 15,-21-1-15,0 1 0,-21 0 16,0-1-16,0 1 0,0 21 0,0 0 16,-21-1-16,0 22 0,0 0 0,0 0 15,0 22-15,-1-1 0,1 0 16,0 21-16,0 1 0,0-1 0,21 0 15,-21 22-15,-1-22 0,22 0 16,-21 22-16,21-22 0,0 1 16,0-1-16,0-21 0,0 21 0,0-20 15,0 20-15,21-21 0,22 0 16,-22 0-16,0-21 0,21 0 0,1 0 16,-22 0-16,21 0 0,1 0 15,-1-21-15,-21 0 0,21 0 0,1 0 16,-22 0-16,21-1 0,-21 1 0,1-21 15,-1 21-15,0-22 0,-21 22 16,0 0-16,0-21 0,0 21 0,0-1 16,-21 44 15,0-1-31,-1 0 0,22 0 0,0 0 16,0 22-16,-21-22 0,21 21 15,0-21-15,0 0 0,0 22 0,0-22 16,21 0-16,1 0 0,-1-21 15,0 21-15,21-21 0,-21 0 0,22 0 16,-22 0-16,21 0 0,1-21 0,-1 21 16,0-21-16,-21 0 0,22 0 15,-22 0-15,0-1 0,-21-20 0,0 21 16,0-21-16,0 20 0,0-20 0,-21 0 16,-21-1-16,20 22 0,-20-21 15,21 21-15,-21 0 0,-1-1 0,1 22 16,0 0-16,-1 0 15,1 22-15,21-1 0,-22 0 0,22 0 16,0 21-16,0-20 0,0 20 0,21-21 16,0 21-16,0-20 0,0 20 15,21-21-15,0 0 0,0 0 0,22 1 16,-1-1-16,21-21 0,-20 0 16</inkml:trace>
  <inkml:trace contextRef="#ctx0" brushRef="#br0" timeOffset="103342.32">8509 15536 0,'0'0'0,"0"-21"0,0 0 0,0 0 15,-21 21-15,0 0 16,21 21-16,-22 0 0,1 0 0,0 1 16,0-1-16,0 0 0,0 21 0,21-21 15,-22 1-15,1 20 0,21-21 16,-21 0-16,21 0 0,0 1 0,0-1 15,0 0-15,21-21 16,0 0-16,1 0 16,-1 0-16,0 0 15,0-21-15,0 0 0,0 21 16,1-22-16,-1 1 0,0 0 0,0 0 16,0 0-16,0 0 0,1 21 15,-22-22-15,21 22 0,-21 22 16,0-1-16,0 0 15,21 0-15,-21 0 0,0 22 16,0-22-16,0 0 0,21 0 16,-21 0-16,0 0 0,21-21 0,0 22 15,22-22-15,-22 0 0,21 0 16,22 0-16,-22 0 0,22-22 0,-1 22 16,-21-21-16,22 0 0,-22 0 15,1 0-15,-22 0 0,0-1 16,0 1-16,-21 0 0,0-21 0,0 21 15,0-22-15,0 22 0,0-21 0,0 21 16,-21-1-16,0 1 0,0 0 16,-1 0-16,1 21 0,0 0 15,0 0-15,0 0 0,21 21 32,21 0-32,0-21 0</inkml:trace>
  <inkml:trace contextRef="#ctx0" brushRef="#br0" timeOffset="104338.3">11790 15388 0,'0'0'0,"0"-21"0,0 0 0,0 0 0,0 0 15,0-1-15,0 1 0,0 42 32,-21 1-32,-1 20 0,1 0 15,0 22-15,0-22 0,0 22 16,-22-22-16,22 21 0,-21 1 0,21-22 15,-22 22-15,1-1 0,0-20 0,-1-1 16,22 21-16,-21-20 0,0-22 16,-1 21-16,22-21 0,-21 1 0,21-1 15,-1-21-15,1 0 0,21-21 16,0-1 0,0 1-16,0-21 0,0 21 0,0-22 15,21 1-15,-21 0 16,22-1-16,-1 1 0,0 0 0,0-1 15,0-20-15,0 21 0,1 20 0,-1-20 16,0 21-16,0 0 0,-21 0 16,21 21-16,0 21 15,-21 0-15,0 0 16,0 21-16,22-20 0,-22 20 0,21 0 16,-21-21-16,0 22 0,21-1 0,0 0 15,0 1-15,-21-22 0,21 21 16,1-21-16,-1 22 0,0-22 0,0 0 15,0-21-15,22 21 0,-22-21 16,21 0-16,0 0 0,1 0 16,-1 0-16,0-21 0,1 0 0,20 0 15,-20 0-15,-1-22 0,0 1 16,1 0-16,-1-1 0,0 1 0,-21-22 16,1 1-16,-22 21 0,0-22 0,0-21 15,0 22-15,0-1 0,-43-20 16,22 20-16,-21 22 0,-1-22 0,1 22 15,0 21-15,-1 0 0,-20 0 16,21 21-16,-22 0 0,22 21 16,-22 0-16,22 21 0,0 1 0,-1-1 15,22 21-15,-21 1 0,21-22 0,21 22 16,0-1-16,0-20 0,0 20 16,0-21-16,0 1 0,21-1 15,21-21-15,-21 22 0,22-1 0,20-21 16,-21 0-16,22 0 0,-1-21 0,1 22 15,-1-22-15,22 0 0,-21 0 16,-1 0-16,1-22 0,-1 1 0,-21 0 16,1 0-16,-1 0 0,0 0 15,1-1-15,-22-20 0,0 21 0,0 0 16,-21-22-16,0 22 0,0 0 0,0 0 16,-21 42-1,0 0 1,21 0-16,-21 1 0,21-1 0,-21 0 15,21 21-15,-22-21 0,22 1 16,0-1-16,0 0 0,0 0 0,0 0 16,0 0-16,22-21 31,-1 0-31,0 0 0,-21-21 0,21 21 16,0-21-16</inkml:trace>
  <inkml:trace contextRef="#ctx0" brushRef="#br0" timeOffset="104493.89">12721 15388 0,'0'0'0,"0"-21"0,0 42 47,0 0-47,0 1 15,0-1-15,21-21 0,0 21 16,1 0-16,-1 0 0</inkml:trace>
  <inkml:trace contextRef="#ctx0" brushRef="#br0" timeOffset="105595.33">13589 15769 0,'0'0'0,"21"-63"16,-21 42-16,0-1 15,0 1-15,0 0 0,0-21 0,0 21 16,-21-22-16,0 1 0,21 21 16,-21 0-16,-1-1 0,1 1 0,-21 0 15,21 21-15,0 0 0,-22 21 0,22 0 16,-21 1-16,-1 20 0,1 0 16,21-21-16,-21 22 0,-1-1 15,22 0-15,0 1 0,0-22 0,0 21 16,21-21-16,0 22 0,0-22 15,0 0-15,21 0 0,0 0 0,0 1 16,21-1-16,-20-21 0,20 0 16,0 0-16,-21 0 0,22 0 0,-1-21 15,0-1-15,-20 1 0,20 0 16,-21 0-16,0 0 0,22 0 0,-22-1 16,0 1-16,0-21 0,-21 21 0,21 0 15,-21-22-15,21 22 0,-21 0 16,-21 42 15,0 0-31,0 0 0,0 1 16,21-1-16,0 0 0,-21 0 0,21 21 15,0-20-15,0-1 0,0 21 16,21-21-16,0 0 0,0 1 0,0-1 16,22-21-16,-22 21 0,21 0 0,0-21 15,1 0-15,20 0 0,1 0 16,-1 0-16,-20 0 0,20-21 0,1 0 15,-1 0-15,1-1 0,-22-20 16,-21 21-16,21 0 0,-20-22 16,-1 1-16,-21 0 0,0-22 15,0 43-15,0-21 0,-21 21 16,-22 21-16,22-22 0,-21 22 0,-22 0 16,22 0-16,0 22 0,-1-22 15,-20 21-15,20 0 0,1 0 0,21 0 16,-21 22-16,42-22 0,-22 0 0,22 0 15,0 0-15,0 0 0,0 1 16,22-1-16,-22 0 0,42 0 0,-21-21 16,21 21-16,-20-21 0,20 0 15,0 0-15,1 0 0,-22 0 0,21 0 16,0 0-16,-20-21 0,-1 0 0,0 0 16,0 21-16,0-21 0,0-1 15,-21 1-15,0 0 0,0 0 0,22 0 16,-44 42 15,1 0-31,21 0 16,-21 0-16,0 22 0,21-1 15,0 0-15,-21 1 0,0-1 16,21 22-16,-22-22 0,1 21 0,0 22 16,0-21-16,0-22 0,21 21 15,0-20-15,-21 20 0,-1-20 0,1 20 16,0-21-16,21 22 0,-21-1 0,0 1 15,0-22-15,-1 22 16,22-1-16,-21-20 0,0 20 0,0-21 16,21 1-16,-21-1 0,0 0 15,-1 1-15,1-1 0,0-21 0,0 0 16,0 1-16,0-1 0,-1-21 0,22-21 16,0-1-1,0 1-15,0-21 0,0 21 0,0-43 16,0 22-16,22-22 0,-1 1 15,0-1-15,0 1 0,0-22 0,-21 1 16,21 20-16,1-21 0,-22 22 0,21-1 16,0 22-16,0-21 0,0 20 15,0 22-15,1-21 0,20 21 16,-21-1-16,0 1 0,22-21 0,-22 21 16,21 21-16,0-21 0,1-1 15</inkml:trace>
  <inkml:trace contextRef="#ctx0" brushRef="#br0" timeOffset="106098.32">14690 15706 0,'0'-21'0,"0"42"0,0-64 16,0 22-16,0 0 0,0 0 15,0 0-15,21 21 0,0-21 0,0 21 16,0 0-16,0 0 0,1 0 0,-1 0 16,0 0-16,0 0 0,21 21 15,-20 0-15,20 0 0,-21 0 0,0 22 16,0-22-16,1 21 0,-1 0 15,-21-20-15,0 20 0,0 0 16,0-21-16,0 22 0,0-22 0,-21 0 16,-1 0-16,1 0 0,0-21 15,21 22-15,-21-22 0,0 0 16,21-22-16,0 1 16,0 0-16,0-21 15,0 21-15,0-1 0,21 1 0,0-21 16,0 21-16,0-22 0,1 22 15,20-21-15,-21 21 0,21 0 0,1-22 16,-1 22-16,0 0 0,1 0 0,-22 21 16,21-21-16,-21 21 0,22 0 15,-22 0-15,0 0 0,0 0 16,22 0-16,-22 0 0,0 21 0,0-21 16,0 21-16,0 0 0,1 0 15</inkml:trace>
  <inkml:trace contextRef="#ctx0" brushRef="#br0" timeOffset="107214.33">16129 15812 0,'0'0'0,"21"0"0,21 0 0,-20-22 0,-1 22 16,0-21-16,-21 0 0,21 0 0,-21 0 16,0 0-16,0-1 0,0-20 15,0 21-15,0-21 0,0 20 0,0-20 16,-21 21-16,0 0 0,0 0 15,-1-1-15,1 22 0,0 0 16,-21 0-16,21 0 0,-22 0 0,22 22 16,-21-1-16,-1 0 0,1 0 15,0 21-15,-1 1 0,-41 20 16,63-20-16,-22-1 0,22 0 0,0 1 16,21-1-16,0 0 0,0-21 15,21 22-15,0-22 0,0 0 0,22 0 16,-22 0-16,0-21 0,21 0 15,1 0-15,-22 0 0,21 0 16,1 0-16,-22 0 0,21-21 0,-21 0 16,22 0-16,-22-21 0,21 20 15,-21-20-15,0 21 0,1-21 0,-1-1 16,0 22-16,-21-21 0,21 21 16,-21-22-16,21 22 0,-21 0 15,0 42 1,0 0-16,-21 0 15,0 1-15,21-1 0,0 0 0,0 0 16,0 0-16,0 22 0,0-22 16,0 0-16,0 0 0,21 0 15,0 0-15,22 1 0,-22-22 0,21 21 16,-21-21-16,22 0 0,20 0 16,-21 0-16,1 0 0,20 0 0,-20-21 15,-1-1-15,0 1 0,1 0 16,-1 0-16,-21 0 0,0-22 0,22 22 15,-43-21-15,21 21 0,0-22 0,-21 22 16,0 0-16,0 0 0,0 0 16,0 0-16,0 42 31,0 0-31,0 0 0,-21 0 0,21 22 16,-21-22-16,21 0 0,-22 0 15,22 21-15,-21-20 0,21-1 16,0 21-16,0-21 0,-21 0 0,21 1 15,-21-22-15,21 21 0,0 0 16,0-42 15,0 0-31,0-1 16,0-20-16,0 21 0,0 0 0,0 0 16,21-22-16,0 22 0,0 0 15,22-21-15,-22 20 0,21-20 0,-21 21 16,22 0-16,-1 0 0,0-1 15,1 22-15,-1 0 0,0 0 16,1 0-16,-1 22 0,0-22 0,-20 42 16,-1-21-16,0 0 0,-21 22 15,0-22-15,0 21 0,0-21 0,0 22 16,-21-22-16,0 0 0,-1 0 16,22 21-16,-21-20 0,0-22 0,21 21 15,0 0-15,-21-21 16,21-21-1,0 0-15,0-1 0,0 1 16,0 0-16,0 0 0,0 0 16,21-22-16,0 22 0,0 0 15,1-21-15,20-1 0,0 1 0,1 21 16,-1-21-16,21-1 0,-20 1 16,20 21-16,-20 0 0,20-1 0,-21 22 15,22 0-15,-22 0 0,1 22 16,-22-1-16,21 0 0,-21 21 0,-21-21 15,0 22-15,0-1 0,0 0 0,0-20 16,-21 20-16,0 0 0,0 1 16,0-22-16,-1 21 0,1-21 0,0 0 15,0 1-15,0-1 0,-22 0 16,22 0-16,0-21 0,0 21 0,-21-21 16,-1 21-16,1-21 0</inkml:trace>
  <inkml:trace contextRef="#ctx0" brushRef="#br0" timeOffset="108530.32">487 16870 0,'0'-21'0,"0"0"62,21-1-30,0 22-32,-21-21 15,21 0-15,-21 0 16,21 21-16,-21-21 0,22 21 0,-22-21 16,-22 21 15,1 21-31,-21 0 0,21 0 15,-22 21-15,1 1 0,0 20 16,-1-20-16,22 20 0,-21 1 0,21-1 16,0 1-16,-1-1 15,22 1-15,0-22 0,0 21 0,0 1 16,0-22-16,22 1 0,20-1 0,-21-21 16,21 0-16,1 0 0,20 1 15,-20-22-15,-1 0 0,21 0 16,1-22-16,-22 1 0,1 0 0,-1 0 15,-21-21-15,21 20 16,-42-20-16,0 21 0,0 0 16,0-22-16,-21 22 0,0 0 0,-21 0 15,-1 0-15,1 0 0,-21 21 16,20 0-16,1 0 0,0 0 0,-1 0 16,1 0-16,21 0 0,0 21 15,-1-21-15,1 21 0,21 0 16,0 0-16,0 0 0,21-21 15,22 0-15,-22 0 0,21 0 16,22 0-16,-22 0 0</inkml:trace>
  <inkml:trace contextRef="#ctx0" brushRef="#br0" timeOffset="108690.24">1270 17293 0,'0'0'0,"0"-21"31,0 0 0,21 21-31,0-21 0,0 21 0,22-21 16</inkml:trace>
  <inkml:trace contextRef="#ctx0" brushRef="#br0" timeOffset="109358.75">3450 17082 0,'0'0'0,"-21"0"47,21-22-16,21 22-15,0-21-16,22 0 0,-1 0 16,0 0-16,1 0 0,20-1 0,-21 1 15,22 0-15,-22 0 0,1 0 16,-22 0-16,0-22 0,0 22 0,-21 0 15,0 0-15,-21 21 0,0-21 16,-22 21-16,1 0 0,-21 0 16,-1 0-16,1 0 0,-1 0 0,1 21 15,-1 0-15,1 21 0,-1-21 16,22 22-16,-1-22 0,1 21 16,21 1-16,0-22 0,21 21 15,0-21-15,0 22 0,0-22 0,21 21 16,21-21-16,1-21 15,-1 21-15,0-21 0,1 0 0,-1 0 16,21 0-16,-20 0 0,-1 0 16,-21 0-16,0 0 0,1 0 0,-22 22 15,-22-22 1,-20 21-16,0 0 0,-22-21 0,1 21 16,20 0-16,-20 0 0,-1 1 15,22-1-15,0 0 0,-1 0 16,1 21-16,21-20 0,0 20 15,21 0-15,0-21 0,0 22 0,0-22 16,21 0-16,21 0 0,-21 0 16,22 1-16,20-22 0,-20 0 15,20 0-15,1 0 0,-1 0 0,22 0 16,-22-22-16,1 1 0,20 0 16,-20 0-16,-22 0 0,22-22 0,-22 22 15,0-21-15,1 21 0</inkml:trace>
  <inkml:trace contextRef="#ctx0" brushRef="#br0" timeOffset="109541.9">4106 17209 0,'0'0'0,"0"-22"0,0 1 16,0 42-1,0 1-15,21-1 0,-21 0 16,22 21-16,-1-21 0,0 22 16,0-22-16,0 21 0,0 1 0,-21-22 15,22 21-15,-1-21 0,0 0 16,-21 1-16,21-1 0,-21 0 0,0 0 15,0-42 1,0 0 0</inkml:trace>
  <inkml:trace contextRef="#ctx0" brushRef="#br0" timeOffset="109705.93">4318 17314 0,'-21'-21'0,"42"42"0,-63-63 15,42 21-15,-22 21 0,1 0 16,0 0-16,0 21 0,0-21 0,0 42 15,-1-20-15,1-1 0,-21 21 16,21 0-16,0-20 0,-1 20 0,-20 0 16,42-21-16,-21 22 0,21-22 15,0 0-15,0 0 0,0 0 16,21-21-16,0 0 0,22 0 16</inkml:trace>
  <inkml:trace contextRef="#ctx0" brushRef="#br0" timeOffset="109969.88">4720 17314 0,'0'0'0,"21"-21"0,0 0 16,-42 42-1,0 0-15,0 1 16,0 20-16,0 21 0,-1-20 16,1 41-16,0-20 0,0-1 0,0 22 15,0 0-15,-1-1 0,-20 86 16,21-86-16,0 22 15,0-21-15,-1 21 0,1-22 0,-21 86 16,21-86-16,0 1 16,-1 0-16,22-64 0,22-21 31,-1 0-31,0 0 16,21-42-16,-21-22 0,22-21 0,-22 1 15</inkml:trace>
  <inkml:trace contextRef="#ctx0" brushRef="#br0" timeOffset="110266.82">4593 17759 0,'0'-85'0,"0"170"0,0-254 0,0 105 0,-21 1 16,21-1-16,0 1 0,0 20 15,0 1-15,21 21 0,0-22 16,0 22-16,22 0 0,-1 0 16,0 0-16,1 21 0,-1 0 0,22 0 15,-22 0-15,21 21 0,-20 0 16,-1 0-16,-21 22 0,0-22 0,-21 21 15,0 0-15,0 1 0,-21-1 16,0 0-16,0 1 0,-43-1 0,22-21 16,-21 22-16,-1-1 0,1-21 15,20 0-15,-20 0 0,20 1 0,1-22 16,21 0-16,0-43 31,42 22-31,0-21 0,0 21 0,22-1 16,-1-20-16,0 21 0,22-21 15,-22-1-15,22 22 0,-1-21 16</inkml:trace>
  <inkml:trace contextRef="#ctx0" brushRef="#br0" timeOffset="110449.98">5482 17082 0,'0'0'0,"21"0"0,-21 21 16,0 0-16,0 0 0,0 21 15,-21 1-15,0-22 0,0 21 0,21 1 16,-21-1-16,-1 0 0,1 1 15,0-1-15,0 0 0,21 1 16,0-1-16,-21-21 0,21 21 0,0-20 16,0-1-16,0 0 0,21-21 15,0 0-15,0 0 0,0 0 16,22-21-16,-1 0 0,0-1 0</inkml:trace>
  <inkml:trace contextRef="#ctx0" brushRef="#br0" timeOffset="111461.68">6096 17463 0,'0'0'15,"42"0"-15,1-22 0,-22 22 0,0-21 0,-21 0 16,0 0-16,0 0 16,-21 21-16,0-21 15,-22 21-15,22 0 16,0 0-16,0 0 0,-22 0 0,22 0 16,-21 21-16,0 0 0,20 0 15,-20 21-15,21 1 0,0-22 0,-22 21 16,22 1-16,21-1 0,0 0 15,0-21-15,0 1 0,0 20 0,21-21 16,1-21-16,-1 0 0,21 0 16,0 0-16,1 0 0,-1 0 0,0 0 15,1-21-15,-22 0 0,21 0 16,-21-1-16,22-20 0,-22 21 0,-21-21 16,0 20-16,0-20 0,0 21 15,0 0-15,0 0 0,0-1 0,0 1 16,-21 42 15,21 1-31,0-1 0,0 21 16,0-21-16,0 0 0,0 22 0,0-22 15,0 0-15,0 0 0,21 0 16,-21 1-16,21-1 0,0-21 16,0 0-16,22 0 0,-22 0 0,21 0 15,1 0-15,20 0 0,-21-21 0,22-1 16,-1 22-16,-20-21 0,-1-21 15,0 21-15,1 0 0,-22-1 16,0 1-16,0-21 0,-21 21 16,0 0-16,0-1 0,-21 22 15,0 0 1,21 22-16,0-1 0,0 0 16,0 0-16,0 21 0,0-20 0,0-1 15,0 21-15,0-21 0,0 0 16,0 1-16,0-1 0,21-21 0,0 0 15,0 0-15,1 0 0,-1 0 16,0 0-16,21 0 0,-21 0 0,22-21 16,-22-1-16,21 1 0,-21 0 15,1 0-15,-1 0 0,0-22 16,0 22-16,-21-21 0,0 21 16,0-22-16,0 22 0,0 0 0,0 0 15,0 0-15,0 42 31,0 0-31,-21 0 0,21 0 16,-21 1-16,21-1 0,-21 21 0,21-21 16,0 0-16,0 1 0,0-1 15,-22 0-15,22 0 0,-21 0 16,21-42 15,0 0-31,21 21 0,1-21 16,-1-22-16,0 22 0,21 0 0,-21-21 15,1 21-15,20-22 0,-21 22 0,21-21 16,-20 21-16,20-1 0,-21 1 16,21 21-16,-20 0 0,-1 0 0,-21 21 15,0 1-15,0-1 0,0 21 16,0-21-16,0 22 0,0-1 0,0-21 16,0 21-16,0 1 0,0-22 15,0 0-15,0 0 0,0 0 0,0 1 16,21-22-16,0 0 15,0 0-15,0 0 0,22 0 16,-22 0-16,0-22 0,21 1 16,-20 0-16,20 0 0,-21 0 0,21-22 15,-20 22-15,-1-21 0,-21 21 16,0-22-16,0 1 0,0 0 0,0-1 16,0 1-16,0 0 0</inkml:trace>
  <inkml:trace contextRef="#ctx0" brushRef="#br0" timeOffset="111614.25">7281 16976 0,'0'0'0,"-21"42"31,21-21-31,0 0 31,21-21-31,0 0 0,1 0 16,20 0-16</inkml:trace>
  <inkml:trace contextRef="#ctx0" brushRef="#br0" timeOffset="111989.36">9885 16658 0,'-21'0'0,"42"0"0,-64 21 16,22 1-16,-21 20 0,21 0 15,-22 1-15,22 20 0,-21 1 16,21-1-16,-22 1 0,1-1 0,21 1 16,-21-1-16,20 1 0,-20-1 15,0-21-15,21 22 0,-1-22 0,1 1 16,0-22-16,0 21 0,21-21 16,-21 0-16,21 1 0,0-44 15,0 1 1,0 0-16</inkml:trace>
  <inkml:trace contextRef="#ctx0" brushRef="#br0" timeOffset="112474.3">9102 17103 0,'0'-43'0,"0"86"0,0-149 0,-22 42 16,22-20-16,0 41 0,0-20 0,0-1 16,22 22-16,-22 0 0,42-1 15,-21 22-15,0 0 0,22 0 0,-1 0 16,0 21-16,1 0 0,20 0 15,-21 42-15,22-21 0,-1 0 0,-20 43 16,20-22-16,-20 22 0,-1-1 16,-21 1-16,0 20 0,0-20 0,-21-1 15,0 1-15,0-22 0,0 22 0,0-22 16,0 0-16,-21 1 0,0-1 16,21 0-16,0-20 0,-21-1 0,21 0 15,-21-21-15,21-21 16,0 0-1,0-1-15,0 1 0,0-21 16,0 0-16,0-1 0,21-20 0,0 20 16,0-41-16,22 20 0,20-20 15,-21 20-15,22-21 0,-1 43 16,1-21-16,-22 20 0,22 22 0,-22 0 16,22 21-16,-43 0 0,21 21 0,-21 21 15,0 22-15,-21-22 0,0 22 16,0-1-16,0 1 0,-21-1 15,0 1-15,0-22 0,0 0 0,0 22 16,21-43-16,-22 21 0,22 1 16,-21-22-16,21 21 0,0-21 0,0 1 15,0-1-15,21-21 16,1 0-16,-1 0 0,-21-21 16,21 21-16,0-22 0,-21 1 15,0 0-15</inkml:trace>
  <inkml:trace contextRef="#ctx0" brushRef="#br0" timeOffset="112789.95">10520 17314 0,'21'0'16,"0"0"-16,0 0 16,0 0-16,1 0 15,-1 0-15,0 0 16,0-21-16,0 0 0,0 21 0,22-21 16,-22 21-16,21-21 0,-21 0 15,22-1-15,-22 1 0,0 0 0,0 21 16,-21-21-16,0 0 0,0 0 15,0-1-15,-21 1 0,0 0 0,-21 21 16,-1 0-16,1 0 0,0 0 16,-1 21-16,1 0 0,0 22 0,-1-22 15,22 21-15,-21-21 0,21 22 16,-1-1-16,22-21 0,0 22 0,0-22 16,0 0-16,0 21 0,22-21 15,20 1-15,-21-1 0,21-21 16,1 0-16,-1 0 0,22 0 15,-22 0-15,21 0 0,1 0 0,-1-21 16,1-1-16,-22 1 0,22 0 0,-1 0 16,-20-21-16</inkml:trace>
  <inkml:trace contextRef="#ctx0" brushRef="#br0" timeOffset="112998.3">11515 16955 0,'0'0'0,"21"-64"16,-21 22-16,0-22 0,21 22 0,-21 0 15,0 20-15,0 1 0,0 42 16,-21 22-16,0-1 15,-1 0-15,1 22 0,0-1 16,21-20-16,-21 20 0,0 1 0,0-22 16,-1 0-16,22 1 0,0-1 15,-21 0-15,21 1 0,-21-22 16,21 0-16,0 0 0,0 0 0,0 1 16,21-22-16,0 0 0,1 0 15,-1 0-15,21-22 0,-21 1 0,22 0 16,-22 0-16,21 0 0</inkml:trace>
  <inkml:trace contextRef="#ctx0" brushRef="#br0" timeOffset="113705.28">11832 16828 0,'0'0'15,"0"-43"-15,0 1 0,21 0 0,-21 20 16,0 1-16,0 42 16,0 22-16,-21-1 0,0 0 15,21 22-15,-21-22 0,0 22 16,-1-22-16,1 22 0,0-22 0,21 0 15,-21 22-15,0-43 0,21 21 16,-21 1-16,21-22 0,0 0 0,0 0 16,0 0-16,21-21 31,0-21-31,-21 0 16,21 0-16,21 0 0,-20-1 0,-1-20 15,0 21-15,21 0 0,-21 0 16,1-1-16,20 1 0,-21 21 15,0 0-15,0 0 16,-21 21-16,0 1 0,0-1 16,0 0-16,0 0 0,0 21 0,0-20 15,0-1-15,22 0 0,-22 0 16,21 0-16,0 0 0,0 1 0,21-1 16,-20 0-16,20-21 0,-21 0 15,21 21-15,1-21 0,-1 0 0,0 0 16,-20 0-16,20-21 0,-21 21 15,21-21-15,-20 0 0,-1-1 0,0 1 16,0 0-16,0 0 16,0-21-16,-21 20 0,0 1 0,22 0 15,-22 0-15,0 42 32,0 0-32,0 0 0,0 1 15,0-1-15,0 0 0,0 0 16,0 0-16,0 0 0,21-21 15,0 0-15,0 0 16,0 0-16,0 0 0,1 0 0,-1 0 16,21 0-16,-21 0 0,22-21 15,-1 0-15,-21 21 0,21-21 0,-20 0 16,-1 0-16,0-22 16,-21 22-16,0-21 0,0 21 0,-21-22 15,0 22-15,-1 0 0,-20 0 16,21 21-16,-21 0 0,20 0 0,-20 0 15,0 0-15,21 21 0,-22-21 0,1 21 16,21 0-16,0 0 0,-1 1 16,1-1-16,21 0 0,0 0 0,0 0 15,0 0-15,21-21 0,22 22 16,-22-22-16,21 0 0,1 21 0,-1-21 16</inkml:trace>
  <inkml:trace contextRef="#ctx0" brushRef="#br0" timeOffset="114325.88">13547 17187 0,'0'0'0,"21"-21"16,-21-85-1,0 85-15,-21 0 0,-1 21 16,1 0-16,-21 0 0,21 0 0,-22 21 16,1 0-16,0 1 0,-1-1 15,1 21-15,21-21 0,-21 22 0,20-22 16,1 21-16,0-21 0,21 22 15,0-22-15,0 0 0,0 0 16,0 0-16,21 0 0,0 1 16,1-1-16,-1-21 0,21 0 0,0 0 15,-20 0-15,20 0 0,-21 0 16,21 0-16,-20-21 0,20-1 0,-21 1 16,0-21-16,0 21 0,1-22 15,-1 1-15,0 0 0,0-22 0,-21 22 16,21-22-16,0-20 0,-21 20 15,22 1-15,-22 20 0,21 1 0,-21 0 16,0 21-16,0-1 0,0 44 16,-21-1-1,-1 21-15,1 0 0,0 1 0,0 20 16,0-20-16,0 20 0,-1-21 16,22 1-16,0-1 0,0 0 0,0 1 15,0-22-15,0 21 0,0-21 16,22 1-16,-1-1 0,0 0 0,0 0 15,0-21-15,0 0 0,1 0 16,-1 0-16,21 0 0,-21 0 0,22 0 16,-22-21-16,21 0 0,-21 0 0,0-1 15,1 1-15,-1 0 0,21-21 16,-21 21-16,0-1 0,1-20 0,-1 42 16,-21-21-16,0 42 15,0 0 1,-21 0-16,-1 1 15,1-1-15,21 21 0,-21-21 0,0 0 16,21 1-16,0-1 0,-21 0 0,0 0 16,21 0-16,-22-21 31</inkml:trace>
  <inkml:trace contextRef="#ctx0" brushRef="#br0" timeOffset="114538.36">11028 16870 0,'-64'21'0,"128"-42"0,-170 42 0,64 0 15,20 0-15,1-21 0,42 0 16,22 0-16,-1 0 15,0 0-15,22 0 0,-1 0 16,22 0-16,0 0 0,-1-21 0,1 21 16,21-21-16</inkml:trace>
  <inkml:trace contextRef="#ctx0" brushRef="#br0" timeOffset="115329.05">15706 16849 0,'-22'0'31,"1"0"-31,-21 0 0,0 0 15,-1 21-15,1 0 0,0 0 16,-22 22-16,22-1 0,-22-21 0,22 21 16,0 1-16,-22 41 0,43-41 15,0-22-15,21 21 0,0-21 16,0 1-16,0-1 0,21 0 0,0 0 16,21-21-16,1 0 0,-1 0 15,0 0-15,22 0 0,-22 0 0,22 0 16,-22-21-16,22 0 0,-22 0 15,-21-1-15,21 1 0,-42 0 0,22-21 16,-22 21-16,0-22 0,0 1 16,0 0-16,-22-1 0,1-20 15,0 20-15,-21 1 0,21 0 0,-22-1 16,22 22-16,-21-21 0,21 21 16,-1 0-16,22-1 0,43 22 31,-22 0-31,21 0 0,22 0 15,-22 0-15,22 0 0,-1-21 16,1 21-16,-1 0 0,1 0 0,-1 0 16,1 0-16,-1 0 0,-21 0 15,1 0-15,-1 0 0,-21 0 16,-21 21-16,0 1 0,0-1 0,-21 0 16,0 21-16,0-21 0,-22 22 15,1-1-15,0 0 0,21 22 0,-22-22 16,1 1-16,0 20 0,-1-21 15,22 1-15,0 20 0,-21 1 0,20-1 16,1 1-16,0-1 0,0 22 16,21-22-16,0 1 0,0 21 0,-21-22 15,21 1-15,0 20 0,0-20 16,0-1-16,0 22 0,0-22 0,0 1 16,0-1-16,0-20 0,0-1 15,-21 0-15,21-20 0,-22-1 16,1 0-16,0-21 0,0 0 15,0 0-15,-22-21 0,1 0 0,21-22 16,-21 22-16,20-42 0,-20 20 16,0-20-16,21-1 0,-1 1 0,22-1 15,0 1-15,0-22 0,43 0 16,-22 1-16,42-1 0,-20 0 0</inkml:trace>
  <inkml:trace contextRef="#ctx0" brushRef="#br0" timeOffset="116137.78">18224 16679 0,'-42'0'15,"84"0"-15,-105 0 0,21 0 0,-1 0 0,22 0 16,0 22-16,0-22 0,0 0 16,-1 0-16,44 0 31,-1-22-31,0 1 0,21 0 16,1 21-16,-1-21 0,0 0 0,1 0 15,-1-22-15,-21 22 0,21 0 16,-20 0-16,-22-22 0,0 22 0,0-21 15,0 21-15,0-22 0,-22 22 0,-20 0 16,21 21-16,-21 0 0,-1 0 16,1 0-16,0 0 0,-1 21 0,1 0 15,0 1-15,-1-1 0,1 21 16,0-21-16,20 0 0,1 1 0,21 20 16,0-21-16,0 0 0,0 0 15,21-21-15,1 22 0,20-1 16,-21-21-16,21 0 0,1 21 0,-1-21 15,0 0-15,-20 0 0,20 0 16,0 0-16,-21 0 0,-42 21 16,0-21-1,-21 21-15,-1-21 0,1 21 16,0 1-16,-22-1 0,1 0 16,20 21-16,-20-21 0,21 22 0,-22-1 15,43-21-15,-21 22 0,20-22 16,1 21-16,21-21 0,0 0 0,0 1 15,0-1-15,21-21 0,22 0 0,-1 21 16,0-21-16,1 0 0,-1 0 16,0 0-16,22 0 0,-22 0 15,22-21-15,-1 0 0,1 21 0,-22-22 16,22 1-16,-22 0 0,0 0 16,1-21-16,-1 20 0,0 1 0,-21-21 15,22 0-15,-22 20 0,0-20 16,21 21-16,-42 0 0,22 0 0,-1 21 15,0 0-15,0 0 16,-21 21-16,21 0 0,0 0 16,-21 0-16,22 0 0,-1 22 0,0-22 15,-21 21-15,21-21 16,-21 1-16,21-1 0,-21 21 0,0-21 16,0 0-16,0 1 15,0-1-15,0-42 31,0-1-31</inkml:trace>
  <inkml:trace contextRef="#ctx0" brushRef="#br0" timeOffset="116317.89">18923 16764 0,'0'0'0,"0"-21"16,0 0-16,0 0 0,-21 21 16,0 0-1,-1 21-15,1 0 0,0 0 16,-21 21-16,21-20 0,-22 20 0,22 0 15,-21-21-15,21 22 0,-1-22 16,1 0-16,0 21 0,0-20 16,21-1-16,0 0 0,0 0 0,21-21 15,0 0-15,22 0 16,-1 0-16</inkml:trace>
  <inkml:trace contextRef="#ctx0" brushRef="#br0" timeOffset="116581.58">19262 16849 0,'21'-43'0,"-42"86"0,63-107 0,-42 43 16,21 0-16,-21 42 16,-21 0-16,0 0 15,0 22-15,-1-1 0,1 22 16,0-22-16,0 21 0,0-20 0,0 20 16,-1 1-16,1-1 0,0 1 15,0 20-15,0 1 0,0 0 0,-1-1 16,1 1-16,0-21 0,0 20 15,0 1-15,0 0 0,-1-1 0,1-20 16,0 20-16,21-20 0,0-1 16,0-20-16,0-1 0,0 0 0,0-20 15,42-22 1,-20-22-16,-1-20 0,21 0 16,-21-1-16</inkml:trace>
  <inkml:trace contextRef="#ctx0" brushRef="#br0" timeOffset="116882.89">19219 17611 0,'21'-106'0,"-42"212"0,42-297 16,-21 107-16,0-1 0,22 0 0,-22 22 16,21-1-16,-21-20 0,21 41 15,0-20-15,0 20 0,0 22 0,1-21 16,20 21-16,0 0 0,1 21 16,-1 0-16,21 0 0,-20 0 0,-1 0 15,0 21-15,-20 21 16,20-21-16,-42 22 0,0-22 0,0 21 15,-21 0-15,0 1 0,-1-22 0,-41 21 16,21-21-16,-22 1 0,22-1 16,-22 0-16,1 0 0,20 0 0,1-21 15,0 21-15,21-21 0,-1 0 16,1 0-16,42 0 16,1-21-16,-1 0 15,21 21-15,0-21 0,1 0 0,-1 0 16,22-1-16,-22 1 0,21 0 15,-20 0-15</inkml:trace>
  <inkml:trace contextRef="#ctx0" brushRef="#br0" timeOffset="118386.35">19918 16955 0,'-43'0'0,"86"0"0,-22 0 16,0 0 0,-21-22-16,21 22 0,0-21 0,1 21 15,-1-21-15,0 0 0,0 21 16,0-21-16,0 0 0,1-1 0,-1 1 15,0-21-15,-21 21 0,0 0 16,0-1-16,-21 22 16,0 0-16,-1 0 0,1 0 0,-21 22 15,21-1-15,0 21 16,-1-21-16,-20 22 0,42-22 0,-21 21 16,21 0-16,0-20 0,0 20 15,0-21-15,0 21 0,21-20 0,0-1 16,0 0-16,1 0 0,20 0 15,-21-21-15,21 0 0,-20 0 0,20 0 16,0 0-16,1 0 0,-1 0 16,0 0-16,1-21 0,-1 0 0,0 0 15,1-22-15,-22 22 0,21-21 16,-21 0-16,22-1 0,-22 1 0,0 0 16,0-1-16,-21 1 0,21 21 15,0 0-15,-21-1 0,22 1 16,-22 42-1,0 1-15,0-1 0,0 0 16,0 21-16,0-21 0,21 1 16,-21-1-16,0 0 0,0 0 15,21-21 17,-21-21-32,0 0 0,21 21 15,-21-21-15,0-1 0,0 1 0,0-21 16,0 21-16,0 0 0,0-1 15,0 1-15,0 0 0,0 0 16,-21 21-16,0 0 0,0 0 16,-1 0-16,1 21 0,0 0 15,0 0-15,0 22 0,21-1 0,-21 0 16,-1 1-16,22-22 0,0 21 16,0 1-16,0-1 0,0 0 0,0-21 15,22 1-15,-1 20 0,0-21 16,21 0-16,-21-21 0,22 21 0,-1-21 15,0 0-15,1 0 0,-1 0 16,22 0-16,-22 0 0,0-21 0,1 0 16,-1 0-16,0-21 0,-21 20 15,22-20-15,-22 0 0,0-22 16,21 1-16,-20-1 0,41-42 16,-42 43-16,0-1 0,1 22 15,-1 0-15,-21-1 0,0 22 0,21 0 16,-21 42-1,0 0-15,-21 1 0,0 20 16,-1 0-16,1 1 0,0-1 0,0 21 16,0-20-16,0 20 0,21-20 15,0-1-15,0 0 0,0 1 0,0-1 16,0 0-16,0-21 0,21 22 16,0-22-16,21 0 0,-21 0 0,22-21 15,-1 21-15,22-21 16,-22 0-16,21 0 0,1 0 0,-1 0 15,-20 0-15,-1-21 0,0 0 16,1 0-16,-22 0 0,21-22 0,-21 22 16,1-21-16,-22 21 0,0-22 0,0 22 15,0 0-15,0 0 0,-22 21 16,1 0 0,21 21-16,-21-21 0,0 21 15,21 22-15,-21-22 0,21 0 16,0 0-16,0 0 0,0 0 15,0 1-15,21-1 0,0 0 0,0 0 0,0-21 16,1 21-16,-1 0 16,21-21-16,0 0 0,1 0 0,-1 0 15,22 0-15,-1 0 0,1 0 16,-1 0-16,1 0 0,-1 0 0,1-21 16,-22 0-16,0 0 0,1-21 0,-22 20 15,0-20-15,0 0 0,-21-1 16,0 22-16,0-21 0,0 21 0,0 0 15,-21-1-15,0 1 0,-22 21 16,1 0-16,0 0 0,-1 21 0,1 1 16,21-1-16,-21 0 0,-1 0 15,22 21-15,-21-20 0,21 20 0,21-21 16,0 0-16,0 0 16,0 22-16,0-22 0,0 0 0,21 0 15,0 0-15,21-21 16,-21 0-16,1 0 0,20 0 0,-21 0 15,21 0-15,-20 0 0,-1 0 0,21-21 16,-21 0-16,0-21 0,22-1 16,-22 1-16,0 0 0,21-22 0,-20 1 15,20-1-15,-21-20 0,21 20 16,-20 1-16,-1-1 0,0 1 16,21-1-16,-42 22 0,21-1 0,-21 1 15,0 21-15,0 0 0,-21 42 16,0 0-1,0 21-15,-21 1 0,20-1 0,-20 0 16,21 22-16,-64 63 0,64-64 16,0 1-16,0-1 0,21 1 15,-21-1-15,21-20 0,0 20 0,0-20 16,21-1-16,0-21 0,21 21 16,-21-20-16,22-1 0,-1 0 0,-21 0 15,22-21-15,-1 0 0,0 0 16,1 0-16,-22 0 0,21-21 0,-21 21 15,0-21-15</inkml:trace>
  <inkml:trace contextRef="#ctx0" brushRef="#br0" timeOffset="118598.36">21548 16595 0,'0'0'0,"-85"0"0,21 21 0,-63 21 32,106-21-32,21 1 0,21-22 15,1 0-15,20 0 0,0 0 16,22 0-16,-1 0 0,1-22 16,20 22-16,22-21 0,-21 0 0,0 0 15,20 0-15</inkml:trace>
  <inkml:trace contextRef="#ctx0" brushRef="#br0" timeOffset="121554.05">24172 16362 0,'0'0'0,"21"-21"0,22-170 31,-43 149-31,0 21 0,0 0 0,-21-1 0,-1 22 16,1 0-16,-21 0 0,0 0 15,-1 22-15,1 20 0,-22 0 0,22 1 16,0 20-16,-1-21 0,1 22 16,0-1-16,-1-20 0,22 20 15,0 1-15,0-22 0,21 22 0,0-22 16,0 0-16,0 1 0,42-1 16,-21 0-16,22-21 0,-1 22 0,0-22 15,22 0-15,-1-21 0,1 0 16,-1 0-16,-20 0 0,20 0 0,1 0 15,-1 0-15,-20-21 0,20 0 16,-21-22-16,1 22 0,-1-21 16,0 0-16,-20-1 0,20 1 15,-21 0-15,0-1 0,-21 1 0,0 21 16,0 0-16,0-1 0,-21 22 16,0 22-1,-21 20-15,20-21 0,1 21 0,0 1 16,-21-1-16,21 0 0,-1 1 15,22-1-15,0 0 0,-21-20 0,21 20 16,0-21-16,0 21 0,21-20 16,1-1-16,-1 0 0,0-21 0,21 21 15,1-21-15,-1 0 0,0 0 16,1 0-16,20 0 0,-21-21 0,22 21 16,-22-21-16,1 0 0,-22-22 15,21 22-15,-21-21 0,-21-1 16,0 1-16,0-21 0,0-1 15,0 22-15,0-1 0,-21 1 0,-21 0 16,21-1-16,-1 22 0,-20 21 0,0 0 16,-1 0-16,1 0 0,0 0 15,-1 21-15,1 1 0,0 20 0,-1 0 16,22 1-16,0-1 0,0 0 16,0 1-16,21-1 0,0-21 0,0 21 15,21 1-15,21-22 16,-21 0-16,22 0 0,20 0 0,-20 1 0,20-22 15,1 0-15,-1 0 0,-21 0 16,22 0-16,-1 0 0,-20-22 0,20 1 16,-20 0-16,-1 0 15,0-21-15,1 20 0,-1-20 0,-21 0 16,0-1-16,0 1 0,-21 21 0,22 0 16,-22 0-16,0-1 0,-22 44 15,1-1 1,0 0-16,0 21 0,0-21 15,21 22-15,-21-22 0,21 21 16,-22-21-16,22 1 0,0-1 0,0 0 16,0 0-16,0 0 0,22-21 31,-1 0-31,0-21 16,0 21-16,0-21 0,0 0 15,1 0-15,-1-1 0,0 1 0,0-21 16,21 21-16,-20-22 0,20 22 15,-21-21-15,0 21 0,0 21 0,1 0 16,-1 0-16,0 21 16,-21 0-16,0 0 15,21 0-15,0 22 0,-21-22 16,43 0-16,-22 0 0,21 0 0,0 1 16,1-1-16,-1 0 0,22 0 15,-1 0-15,-21-21 0,22 21 16,-1-21-16,-20 0 0,-1 0 0,0 0 15,-20 0-15,20 0 0,-21-21 16,0 0-16,-21 0 0,0 0 0,0-22 16,21 22-16,-21-21 0,0-22 15,0 22-15,0 0 0,-21 21 0,0-22 16,0 22-16,0 0 0,0 0 16,-1 21-16,-20 0 0,21 0 0,-21 0 15,-1 21-15,1 0 0,0 21 16,-1 1-16,22-1 0,-21-21 15,21 22-15,-1-1 0,22 0 0,0 1 16,0-22-16,0 21 0,22-21 0,-1 0 16,0 1-16,0-1 15,21-21-15,-20 0 0,20 21 0,0-21 16,-21 0-16,22 0 0,-22 0 16,21-21-16,-21 0 0,1-1 0,-1 1 15,0-21-15,0 0 0,0-1 16,0 1-16,1-22 0,-1 1 0,0 21 15,0-22-15,0 1 0,0 20 16,1-20-16,-1 20 0,-21 22 16,0-21-16,0 21 0,0 42 15,0 0 1,-21 0-16,-1 22 0,1-1 16,0 0-16,0 1 0,21-1 15,0 21-15,-21-20 0,21-1 0,0 0 16,0 1-16,0-1 0,0 0 15,0-20-15,21 20 0,0-21 0,-21 0 16,21 0-16,0-21 0,1 0 16,-1 0-16,0 0 0,21 0 0,-21 0 15,22 0-15,-22-21 0,0 0 16,21 0-16,-20-21 0,-1 20 0,0-20 16,0 0-16,0-1 15,0 22-15,-21-21 0,0 21 0,22 0 16,-22 42-1,0 0-15,0 0 0,-22 0 16,1 22-16,21-22 0,-21 21 16,21-21-16,0 22 0,0-22 0,0 0 15,0 0-15,0 0 0,0 0 16,42 1-16,-20-22 0,20 21 0,0-21 16,1 0-16,-1 0 0,21 0 15,-20 0-15,-1 0 0,-21 0 16,22 0-16,-1-21 0,-21-1 0,0 1 15,22-21-15,-22 0 0,0-1 0,0-20 16,0-1-16,0 22 16,1-22-16,-1 1 0,0-1 0,0 22 15,-21 0-15,0-1 0,21 1 16,-21 21-16,0 0 0,-21 42 16,0 0-1,0 0-15,0 22 0,-1-1 0,1-21 16,0 21-16,0 22 0,0-22 15,21 1-15,0-1 0,0 21 0,0-20 16,0-22-16,0 21 0,0 1 16,0-22-16,0 21 0,21-21 0,21 0 15,-21 1-15,22-22 0,-1 21 16,0-21-16,1 0 0,-1 0 16,0 0-16,1 0 0,-22-21 0,21-1 15,1 1-15,-1-21 0,-21 21 16,21-22-16,-20 1 0,20 21 0,-21-21 15,0 20-15,-21 1 0,0 0 16,0 42 0,-21 0-16,0 1 0,0 20 15,0-21-15,21 21 0,-22-20 16,22-1-16,-21 21 0,21-21 16,0 0-16,0 1 0,0-1 0,0 0 15,21-21-15,1 21 0,20 0 0,-21-21 16,21 0-16,-20 0 15,20 0-15,-21 0 0,21 0 0,-20 0 16,-1 0-16,0-21 0,21 0 16,-21 0-16,1-22 0,-1 22 0,0-21 15,-21 0-15,21 20 0,-21-20 16,21 21-16,-21 0 0,0 0 16,0 42-1,-21 0-15,21 0 0,-21 21 16,21-20-16,-21 20 15,21-21-15,0 0 0,0 0 0,0 1 0,0-1 16,0 0-16,0 0 16,0 0-16,21-21 0,0 21 0,0-21 15,22 0-15,-22 0 0,21 0 16,-21 0-16,0 0 0,22 0 0,-22 0 16,0-21-16,0 0 0,-21 0 15,21 0-15,-21-22 0,22 1 0,-22 21 16,0-21-16,0-1 0,0 22 15,-22-21-15,1 21 0,-21 21 0,21 0 16,0 0-16,-22 0 0,22 0 16,-21 0-16,21 21 0,-22 0 0,22 21 15,0-21-15,21 1 0,0 20 16,0-21-16,0 0 0,0 0 16,0 22-16,21-22 15,0 0-15,0-21 0,1 0 0,-1 0 16,0 0-16,0 0 0,21 0 15,-20 0-15,-1 0 0,0 0 0,21-21 16,-21 0-16,22 0 0,-22-1 16,21 1-16,1-21 0,-1 21 0,-21-22 15,21 22-15,-20 0 0,-1 21 16,0 0-16,-21 21 16,-21 0-1,0 1-15,-1-1 0,1 21 0,0-21 0,0 0 16,0 22-16,21-22 15,-21 0-15,21 0 0,0 0 0,0 1 16,0-1-16,21-21 16,0 0-1,0 0-15,0 0 16,0-21-16,1 21 0,20-22 16,-21 1-16,0 0 0,22 0 0,-22 0 15,21 0-15,0-22 0,-20 22 16,-1 0-16,21-21 0,-21 20 0,0 22 15,1-21-15,-22 42 16,0 1-16,0-1 16,-22 21-16,1-21 15,0 0-15,0 1 0,21 20 0,0-21 16,-21 0-16,21 0 0,0 1 16,21-1-16,0 0 0,0 0 15,22-21-15,-22 0 0,0 0 16,21 0-16,-21 0 0,1 0 0,-1 0 15,21 0-15,-21-21 0,0 21 16,1-21-16,-1 0 0,-21-1 0,21-20 16,-21 21-16,21-21 0,-21-1 15,0 1-15</inkml:trace>
  <inkml:trace contextRef="#ctx0" brushRef="#br0" timeOffset="121753.29">29337 16531 0,'0'0'0,"-42"0"0,-1-21 0,1 21 16,21 0-16,0 0 0,-1 0 15,1 0-15,42 0 32,1 0-32,-1 0 15,0 0 1,-42 0-1</inkml:trace>
  <inkml:trace contextRef="#ctx0" brushRef="#br0" timeOffset="121953.28">27707 16595 0,'0'0'15,"-42"0"-15,-1 0 0,1 0 0,21 21 16,21 0-16,21-21 15,0 0-15,22 21 16,-1-21-16,0 0 0,1 0 16,20 0-16,1 0 0,-22 0 15,21 0-15,-20-21 0,-1 21 0,0-21 16,-20 21-16,-22-21 0,0 0 16</inkml:trace>
  <inkml:trace contextRef="#ctx0" brushRef="#br0" timeOffset="122122">27199 16447 0,'-42'0'0,"84"0"0,-127 0 15,64 0-15,0 0 0,0 0 16,21 21-16,21-21 16,0 0-1,22 0-15,-22 0 0,21 0 0,-21 0 16,22 0-16,-1 0 0</inkml:trace>
  <inkml:trace contextRef="#ctx0" brushRef="#br0" timeOffset="123710.28">30882 16722 0,'0'0'0,"-21"-21"0,21-1 0,0 1 0,-21 21 16,21-21-16,0 0 0,0 0 15,0 0 1,-21 21 0,-1 21-16,1 0 15,0 21-15,0-21 0,0 22 16,0-1-16,-1 0 0,1 22 0,21-22 16,0 1-16,0-22 0,0 21 15,0 0-15,0-20 0,21 20 0,1-21 16,20 0-16,-21 0 0,21 1 15,1-1-15,-1-21 0,22 0 0,-22 0 16,21 0-16,1 0 0,-1 0 16,-20-21-16,20 21 0,-20-22 15,-1-20-15,0 21 0,1-21 16,-1-1-16,0-20 0,1-1 16,-22 1-16,21-1 0,-21 1 0,0-1 15,1 1-15,20-1 0,-42 1 16,21 20-16,0 1 0,-21 0 0,0 21 15,0-1-15,0 44 16,-21-1-16,0 0 16,-21 21-16,20 1 0,-20-1 0,21 0 15,0 1-15,0-1 0,-1 21 16,1-20-16,21 20 0,0-20 0,0-1 16,0 0-16,0 1 15,21-1-15,1-21 0,20 0 0,-21 22 16,21-22-16,-20-21 0,20 21 15,0-21-15,1 0 0,-1 0 16,0 0-16,-21 0 0,22-21 0,-1 0 16,-21-1-16,22 1 0,-22-21 15,0 0-15,0-1 0,0 1 0,0 0 16,-21-1-16,0 22 0,0 0 16,0 0-16,0 0 0,-21 21 15,0 0-15,-21 0 0,-1 21 0,1 0 16,0 21-16,21-21 15,-22 22-15,22-22 0,-21 21 0,21-21 0,-1 22 16,22-22-16,0 21 16,0-21-16,0 1 0,0-1 15,0 0-15,22 0 0,-1-21 0,0 21 16,0-21-16,21 0 0,-20 0 16,-1 0-16,21 0 0,-21 0 0,0-21 15,1 0-15,20 0 0,-21 0 16,0-22-16,0 22 0,1-21 15,-1-1-15,0 22 0,-21-21 0,0 21 16,0 0-16,-21 21 16,0 21-1,-1 0-15,1 0 0,0 0 16,0 22-16,21-22 16,0 0-16,0 0 0,0 0 0,0 0 15,0 1-15,0-1 0,21-21 16,0 21-16,0-21 0,1 0 0,-1 0 15,21 0-15,-21 0 0,22 0 16,-22 0-16,21 0 0,0-21 16,-20 0-16,20-1 0,0 1 0,-21-21 15,22 0-15,-22-1 0,21 1 16,-21 0-16,1 20 0,20-20 16,-21 21-16,0 21 0,-21 21 31,0 21-31,0-20 15,-21-1-15,0 21 0,21-21 0,-21 22 16,0-22-16,-1 21 0,22-21 16,0 0-16,-21 1 0,0-22 15,21 21-15,0 0 0,-21-21 16,0 0 0,21-21-1,0 0-15,0-1 16,0 1-16,0 0 31,21 21 0,0 0-15,0 0-16,0 0 0,1 0 16,-1 0-16,0 0 0,0 0 15,0 0-15,0 0 0,1 0 16,-1 0-16,21-21 0,-21 0 0,0 21 15,1-43-15,-1 22 0,0 0 16,0-21-16,0 21 0,-21-22 16,0 1-16,21 21 0,-21 0 15,0-1-15,-21 22 16,0 22 0,0-1-16,0 0 0,0 21 15,21-21-15,-22 22 0,22-22 16,-21 21-16,21-21 0,-21 1 0,21-1 15,0 21-15,0-21 16,0 0-16,0 1 0,0-1 16,-21-21 15,21-21-15</inkml:trace>
  <inkml:trace contextRef="#ctx0" brushRef="#br0" timeOffset="123873.86">33274 17060 0,'0'0'0,"0"22"0,0-1 32,-21-21-17,21 21-15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54:13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783 0,'0'0'0,"-64"-21"16,43 21-1,0 0-15,-21 0 0,20 21 16,1 0-16,21 1 0,0 20 0,-21 0 16,21 1-16,0-22 0,0 21 15,21 0-15,0-20 0,1 20 16,20-21-16,0 0 0,22-21 0,-22 21 15,22-21-15,-1 0 0,1 0 16,-22 0-16,21 0 0,1-21 0,-22 0 16,1 0-16,20 0 0,-21 0 15,-20-22-15,20 22 0,-21 0 16,0-21-16,0 20 0,-21-20 0,0 21 16,0-21-16,0 20 15,0 1-15,-21 21 0,0 0 0,0 0 16,0 21-16,0 1 15,-1 20-15,1 0 0,0 1 16,0 20-16,0-21 0,0 22 0,21-1 16,-22-20-16,1 20 0,21-20 15,-21-1-15,21 21 0,0-20 0,-21-1 16,21 0-16,-21 1 0,21-1 16,0 0-16,0-20 0,0-1 0,0 0 15,0 0-15,-21-21 16,-1 0-1,22-21-15,-21 21 0</inkml:trace>
  <inkml:trace contextRef="#ctx0" brushRef="#br0" timeOffset="172.87">1164 1588 0,'42'0'31,"-20"0"-31,-1 0 0,21 0 15,0 0-15,-20 0 0,41 0 0,-21 0 16,1-22-16,20 22 0,-20-21 16,-1 0-16,0 21 0,1-21 0,-1 21 15,0-21-15</inkml:trace>
  <inkml:trace contextRef="#ctx0" brushRef="#br0" timeOffset="341.7">2371 1418 0,'0'0'16,"21"0"-16,-21 21 0,21-21 0,0 0 63,0 0-48,0-21-15,1 0 0</inkml:trace>
  <inkml:trace contextRef="#ctx0" brushRef="#br0" timeOffset="1436.33">5080 1609 0,'0'0'16,"0"-21"-16,0-1 16,21 1-16,0 0 0,0 0 15,1 0-15,20 0 0,-21-1 0,21 1 16,-20-21-16,-1 21 0,0-22 15,0 22-15,0-21 0,-21 0 0,0-1 16,0 1-16,-21 0 0,0 20 16,0-20-16,-22 0 0,1 21 15,0 21-15,-1 0 0,-20 0 16,-1 0-16,1 21 0,-1 0 0,1 21 16,-22 1-16,22 20 0,-1-21 15,1 22-15,-1-22 0,22 22 0,0-1 16,20 1-16,1-22 0,0 22 15,21-22-15,0 21 0,0-20 0,21-1 16,0-21-16,1 0 0,20 1 16,0-1-16,22-21 0,-1 0 0,1 0 15,-1-21-15,1-1 0,-1-20 16,22 21-16,-22-21 0,22-22 0,-21 22 16,-1-1-16,22-20 15,-22 21-15,1-22 0,-1 1 0,-20-1 16,20-21-16,-21 1 0,-20-1 15,20 0-15,-21 1 0,0 20 0,0-20 16,-21 20-16,0 1 0,0-1 16,0 22-16,0-1 0,0 22 0,-21 21 15,0 0-15,0 0 0,0 21 16,0 22-16,-1-1 0,1 22 0,-21-1 16,21 1-16,0 20 0,-1 1 15,1 0-15,21-1 0,-21 1 16,0 0-16,21-22 0,-21 1 15,21-1-15,0 1 0,0-1 0,0-21 0,0 1 16,21-1-16,0-21 16,0 0-16,0 1 0,22-22 0,-22 0 15,21 0-15,1 0 0,-1-22 0,21 1 16,-20 0-16,-1 0 0,0 0 16,64-64-16,-85 64 0,22-21 15,-22-1-15,0 1 0,0 21 16,-21-22-16,0 22 0,0-21 0,0 21 15,0 0-15,-21 21 0,0 0 16,0 0-16,0 0 0,-22 21 0,22 0 16,0 0-16,0 21 0,21-20 15,0 20-15,0-21 0,0 21 0,0-20 16,0-1-16,21 21 16,0-21-16,0 0 0,0 1 0,22-22 15,-22 21-15,0 0 0,21-21 16,-20 0-16,-1 0 0,21 0 0,-21 0 15,0 0-15,1-21 0,-1 0 16,0 21-16,0-22 0,-21 1 0,21 0 16,0 0-16,1 0 0,-22 0 0,21-1 15,0-20-15,-21 21 0,21 0 16,-21 0-16,0-1 0,21 22 0,0 0 16,-21 22-1,0-1-15,0 0 0,0 0 16,0 0-16,0 0 15,0 1-15,0-1 0,0 0 16,22 0-16,-1-21 16,0 0-16,0 0 15,-21-21-15,21 21 0,0-21 0,1 0 16</inkml:trace>
  <inkml:trace contextRef="#ctx0" brushRef="#br0" timeOffset="1596.03">6604 995 0,'0'0'0,"-21"0"0,0-21 0,-1 21 0,65 0 47,-22 0-31,21 0-16,22 0 0,-22 0 0,22-21 15,-1 21-15,-21-22 0</inkml:trace>
  <inkml:trace contextRef="#ctx0" brushRef="#br0" timeOffset="3628">7493 572 0,'0'0'0,"0"-43"15,-42-147 1,20 169-16,1-1 16,0 22-16,0 22 0,0-1 0,0 21 15,-1 0-15,-20 22 0,21-1 16,-21 22-16,20 0 0,1 21 0,0-22 15,0 22-15,0-21 0,0 21 16,21-22-16,-22 1 0,1 21 0,0 0 16,21-22-16,-21 22 0,0 0 15,-22-21-15,22 20 0,0-20 0,-21 21 16,21-21-16,-1 20 0,-20-20 0,21 0 16,21-1-16,0-20 15,0-1-15,0 1 0,0-43 0,0 21 0,21-20 16,0-1-16,0-21 0,22 0 15,-1-21-15,0-1 0,22 1 16,-22-21-16,22 21 0,-22-22 0,0-20 16,1 21-16,-1-22 0,0 1 15,-20-1-15,-1 1 0,-21-1 0,0-21 16,0 22-16,-43-1 0,22-20 0,-21 20 16,0 1-16,-22-22 0,22 22 15,-22 20-15,22-20 0,21 20 16,-22 1-16,43 21 0,0-21 15,0 20-15,0 1 0,22 0 0,-1 0 16,21 0-16,0 0 0,22-1 0,-22 1 16,22 0-16,-1-21 0,1 21 15,20-22-15,1 1 0,0 0 0,21-1 16,-22 1-16,1-22 0,0 1 16,-1-1-16,1 1 0,-22-1 0,-20 1 15,-1-1-15,0 22 0,-20-21 16,-22-1-16,0 22 0,0-22 0,0 22 15,-43 0-15,22 20 0,-21 1 16,21 21-16,-22 0 0,-20 21 16,20 1-16,1 41 0,0 1 0,-1 20 15,1 1-15,0 42 0,21-21 16,-22 21-16,22 0 0,0-21 16,21 21-16,0-22 0,-21 22 0,0-21 15,21 0-15,0-21 0,-43 190 16,22-190-16,21-1 15,-21 1-15,0 0 0,21-22 0,0 1 16,-21-1-16,21 1 0,0-1 16,0-21-16,0-20 0,0 20 0,21-21 15,0-21-15,0 0 0,21 0 0,1 0 16,-1 0-16,22-21 0,-22-21 16,21 20-16,1-20 0,-1 0 0,-20-22 15,20 22-15,-20-22 0,-1 1 0,0-1 16,-21 1-16,1-22 15,-22 22-15,0-1 0,0-20 0,-22-1 16,-20 21-16,0-20 0,-1 20 16,-20-20-16,-1 41 0,1 1 0,-1 0 15,1 20-15,-1 1 0,22 0 0,0 21 16,-1 0-16,22 21 0,0-21 16,0 21-16,21 1 0,0-1 0,0 21 15,0-21-15,21 0 0,0 1 16,0-1-16,1 0 0,20 0 0,0-21 15,1 0-15,-1 0 0,21 0 16,-20 0-16,-1-21 0,22 21 0,-1-21 16,-21 0-16,1-1 0,-1-20 15,0 21-15,1 0 0,-1-22 16,-21 22-16,0-21 0,1 21 0,-1-22 16,0 1-16,0 21 0,-21 0 15,0 0-15,0-1 0,21 1 0,0 21 16,-21 21-1,0 1-15,0-1 0,0 21 16,0-21-16,0 22 0,0-22 0,0 21 16,22-21-16,-22 0 0,21 1 15,-21 20-15,21-21 16,0 0-16,0-21 0,0 0 0,1 0 16,-1 0-16,0 0 0,21 0 15,-21 0-15,22-21 0,-1 0 16,-21 21-16,22-21 0,-1 0 0,-21-1 15,21 1-15,-20-21 0,-1 21 0,0 0 16,0-1-16,0 1 0,0 0 16,1 21-16,-1 0 0,-21 21 31,0 0-31,0 1 0,0-1 0,0 0 16,0 0-16,21 0 0,-21 0 15,21 1-15,-21-1 0,21 0 16,0-21-16,1 21 0,-1-21 0,0 0 15,0 0-15,0 0 0,0 0 16,22 0-16,-22 0 0,0-21 0,0 21 16,22-21-16,-22 0 0,0-1 15,0 22-15,0-21 0,0 0 0,1 0 16,-22 0-16,0 0 0,0-1 16,0 1-16,0 0 0,0 42 31,0 0-31,0 1 0,0-1 15,0 0-15,0 21 0,0-21 0,0 1 16,0-1-16,0 0 0,0 0 16,0 0-16,21 0 15,0-21-15,0 0 0,0 0 0,0 0 16,1 0-16,-1 0 0,0 0 16,0-21-16,21 0 0,-20 0 0,20 0 15,-21 21-15,21-21 0,1-1 16,-22-20-16,21 21 0,1 0 15,-1 0-15,21-43 0,-20 43 0,-22 0 16,0 21-16,21-21 0,-20 21 16,-1 0-16,-21 21 15,0 0 1,0 0-16,0 0 16,21-21 15,0 0-16,0-21 1,-21 0-16,0 0 16,0 0-16,0-1 15,0 1 1,-21 21-16,0 0 16,0 0-16,0 21 0,-1-21 0,1 22 15,0-1-15,0 21 0,0-21 16,0 0-16,-1 1 0,22 20 15,0-21-15,0 0 0,0 22 0,0-22 16,0 0-16,22 0 0,-1 0 16,0 0-16,42 22 0,-20-43 15,-1 0-15,0 0 0,1 0 0,-1 0 16,22 0-16,-22 0 0,0-21 16,22-1-16,-22 1 0,0 0 0,1 0 15,-1 0-15,0-22 0,1 22 16,-22-21-16,0 0 0,21 20 15,-20-20-15,-22 0 0,0-1 16,0 22-16,0 0 0,0 0 0,-43 21 16,22 0-16,-21 0 0,21 21 15,-22 0-15,1 22 0,21-22 16,0 0-16,-1 21 0,22-21 0,0 22 16,0-22-16,0 0 0,22 21 15,-1-20-15,0-1 0,21 0 0,-21-21 16,22 0-16,-1 0 0,0 0 15,1 0-15,-1 0 0,0-21 0</inkml:trace>
  <inkml:trace contextRef="#ctx0" brushRef="#br0" timeOffset="5160.32">13822 656 0,'0'0'0,"-170"43"31,170-22-31,-21 0 0,0 0 16,0 21-16,21-20 0,0 20 0,0-21 16,0 0-16,0 0 0,0 1 15,0-1-15,21-21 0,0 0 16,22 0-16,-22 0 0,21-21 16,22-1-16,-22 1 0,21 0 0,-20-21 15,20 21-15,-20-22 0,20 1 0,-21 0 16,1-1-16,-22 1 15,0 0-15,0-22 0,-21 22 0,0-22 16,0 22-16,0 0 0,0-1 16,-21 22-16,0 0 0,0 21 0,0 0 15,-22 21-15,22 0 0,-21 22 16,21 20-16,-1-21 0,-20 22 0,21-1 16,21 22-16,0 0 0,-21-22 15,21 22-15,0 0 0,0-22 0,0 22 16,0-22-16,0 1 0,21-1 0,-21-20 15,0-1-15,0 0 0,0 1 16,0-1-16,0 0 0,0-21 0,0 1 16,-21-1-16,0 0 0,-1-21 15,1 0-15,0 0 0,-21 0 16,21-21-16,-22 0 0,1-1 0,0 1 16,20 0-16,-20-21 0,0 21 15,-1-22-15,1 1 0,0 21 0,-1-22 16,22 22-16,0 0 0,0 0 15,0 0-15,21 42 16,0 0-16,0 21 0,21-20 16,0-1-16,21 21 0,-20-21 15,20 0-15,-21 22 0,21-22 0,-20 0 16,20 0-16,0 0 0,1 1 16,-1-22-16,0 0 0,22 0 15,-22 0-15,22 0 0,-22 0 0,21 0 16,1-22-16,-22 22 0,22-21 15,-22 0-15,0 0 0,-20 0 0,-1 0 16,0-22-16,-21 22 0,0 0 16,0-21-16,0 20 0,0 1 0,0 0 15,0 42 1,-21 22 0,21-22-16,0 0 0,0 0 0,0 0 15,0 0-15,0 22 0,0-22 16,0 0-16,0 0 0,21-21 15,0 0-15,0 0 0,0 0 16,1 0-16,-1 0 0,0 0 16,0 0-16,0-21 0,0 0 0,1 21 15,-1-21-15,0 0 0,-21-1 16,21 1-16,0 0 0,0 0 0,-21 0 16,22 0-16,-22-1 0,21 1 0,-21 42 31,0 1-16,0-1-15,0 0 0,0 0 16,0 0-16,0 0 0,21 1 0,-21-1 16,21 21-16,0-42 15,0 0-15,1 21 0,-1-21 0,0 0 16,0 0-16,0 0 0,22 0 16,-22 0-16,0-21 0,21 0 15,-21 0-15,22 21 0,-22-21 0,21-1 16,-21 1-16,1 0 0,-22 0 0,21 0 15,-21 0-15,21 21 0,-21-22 16,0 1-16,0 42 31,0 1-31,0-1 0,0 0 16,0 0-16,0 0 0,21 0 16,0 1-16,0-1 0,22 0 15,-22 0-15,21-21 0,1 21 0,-1-21 16,0 0-16,22 0 0,-22 0 15,0 0-15,22 0 0,-22 0 0,1-21 16,-22 0-16,21 21 0,-21-21 16,0 0-16,1-1 0,-1-20 0,-21 21 15,0 0-15,0-22 0,0 1 0,0 0 16,0 21-16,0-22 0,0 22 16,0 0-16,0 0 0,-21 42 15,-1 0 1,22 21-16,-21 1 0,21-1 0,-21 0 15,0 22-15,0-1 0,0-20 16,-1 41-16,22-20 0,-21 21 16,0-22-16,21 22 0,0-1 0,-21-20 15,0 21-15,0-22 0,21 22 16,-22-22-16,1 22 0,0-22 0,0 1 16,0-1-16,0 1 0,-1-22 0,1 1 15,0-1-15,0-21 0,21 0 16,-21 0-16,42-42 15,0 0-15,0-21 16,22 21-16,-22-22 0,21-20 16,0 20-16,-20-20 0,20-1 0</inkml:trace>
  <inkml:trace contextRef="#ctx0" brushRef="#br0" timeOffset="5408.31">15896 1588 0,'0'0'0,"0"-85"0,0 43 0,0-22 16,-21 22-16,21-43 15,0 64-15,21-21 0,0 20 0,0 1 16,1 0-16,20 0 0,0 21 16,1 0-16,-1 0 0,21 0 0,-20 0 15,-1 21-15,22 0 0,-22 0 0,0 1 16,-21-1-16,1 0 0,-22 0 16,0 0-16,0 0 0,-22 1 15,1-22-15,-21 21 0,0 0 0,-1-21 16,1 21-16,0-21 0,-1 0 15,1 0-15,21 0 0,0 0 0,-1 0 16,44 0 0,-1 0-16,0-21 0</inkml:trace>
  <inkml:trace contextRef="#ctx0" brushRef="#br0" timeOffset="5931.91">17907 1037 0,'0'0'0,"21"-21"0,0 21 0,-42 0 31,-21 0-31,-1 0 0,1 0 16,-21 21-16,-1 0 0,22-21 0,-22 22 16,22-1-16,0 0 0,-1 0 15,22 0-15,0-21 0,21 21 0,0 1 16,0-1-16,42 0 15,-21-21-15,22 0 16,-1 0-16,0 21 0,1-21 16,-1 0-16,0 0 0,-20 0 15,20 0-15,-21 0 0,-21 21 0,0 0 16,-21 1 0,-21-22-16,20 21 0,-20-21 15,0 21-15,-1-21 0,1 0 16,0 21-16,21-21 0,-22 0 0,22 21 15,42-21 1,0 0 0,22 0-16,-1 0 0,0 0 15,1 0-15,20 0 0,-20 0 0,-1 0 16,0 0-16,1 0 0,-1 0 0,-21 21 16,21 1-16,-42-1 15,0 21-15,0-21 0,0 22 0,0-1 16,-42 0-16,21 22 0,-21-22 15,-22 0-15,22 1 0,-22-22 0,1 21 16,20-21-16,-62 43 0,83-43 16,-20-21-16,21 21 0,21-42 31,21 21-31</inkml:trace>
  <inkml:trace contextRef="#ctx0" brushRef="#br0" timeOffset="6808.33">19706 1016 0,'0'0'0,"-21"0"32,42 0-17,0 0-15,0 0 0,1 0 0,-1-21 16,21 0-16,0 0 0,-20-1 15,20 1-15,-21 0 0,21-21 0,-20 21 16,-1-22-16,0 22 0,-21-21 16,0 21-16,0-22 0,0 22 0,-21 0 15,-22 0-15,1 0 0,0 21 16,-1 0-16,-41 0 0,20 21 0,1-21 16,-1 42-16,1-21 0,20 0 15,1 22-15,21-1 0,-21 0 0,42-20 16,0 20-16,0 0 15,0-21-15,0 22 0,21-22 0,0 0 16,21 0-16,-21 0 0,22 1 16,-1-1-16,0-21 0,1 0 0,-22 21 15,21-21-15,1 0 0,-22 0 16,21 0-16,-21 0 16,-42 0-1,0-21-15,0 21 0,-22 0 0,-20 0 16,21 0-16,-22 21 0,22-21 15,-22 21-15,22 21 0,0-20 16,-1-1-16,1 21 0,21-21 0,-22 43 16,43-43-16,0 0 15,0 0-15,0 0 0,22 1 0,-1-22 16,21 21-16,0 0 0,1-21 16,-1 0-16,22 0 0,-1 0 0,1 0 15,-1 0-15,1 0 0,-1 0 0,1 0 16,-1-21-16,-21 21 0,1-21 15,-1-1-15,0 1 0,-20 0 0,-1 0 16,0 0-16,-21-22 0,0 22 16,0 0-16,0 0 0,0 0 0,0 0 15,0-1-15,0 44 16,0-1 0,0 0-16,0 0 0,0 0 15,0 22-15,0-22 0,0 0 0,0 0 16,21 0-16,-21 0 0,21 1 15,0-1-15,1-21 0,-1 21 16,0-21-16,0 0 0,0 0 0,0 0 16,1 0-16,-1 0 0,0-21 15,0 0-15,0 21 0,-21-22 0,21 1 16,1 0-16</inkml:trace>
  <inkml:trace contextRef="#ctx0" brushRef="#br0" timeOffset="6956.33">20532 1270 0,'0'0'15,"0"-21"-15,0 0 0,0 0 0,-22 21 16,1 0-16,0 0 15,-21 0-15,21 0 0,-1 0 0,1 21 16,-21 0-16,21 0 0,0 0 16,-1 0-16,1 1 0,0 20 0,0-21 15,21 0-15,0 0 0,-21 1 16,21-1-16,0 0 0,0 0 16,21-21-16</inkml:trace>
  <inkml:trace contextRef="#ctx0" brushRef="#br0" timeOffset="7272">21018 1249 0,'0'0'0,"-21"0"16,0 21-16,0 0 0,0 22 0,0-22 15,-22 21-15,22 0 0,0 1 16,0 20-16,0-20 0,-1 20 0,-20 1 15,42-1-15,-21 1 0,0-1 0,0 1 16,-1-1-16,22-21 0,-21 22 16,0-1-16,0 1 0,0 21 0,21-22 15,-21 1-15,-1-1 16,1-21-16,0 22 0,0-22 0,21 1 16,-21-22-16,21 21 0,0-21 15,21-21 1,0-21-16,0 0 0,0 0 0,1 0 15,-1-22-15,0 22 0,0-42 0,21 20 16,-20 1-16,-1-22 0,0 1 16</inkml:trace>
  <inkml:trace contextRef="#ctx0" brushRef="#br0" timeOffset="7524.18">20828 1757 0,'0'0'0,"0"-85"0,0 22 16,0-1-16,0 1 0,0 20 0,0 1 15,21 21-15,0-21 0,0 20 16,-21 1-16,22 0 0,-1 21 15,0 0-15,21-21 0,-21 21 16,22 0-16,-22 0 0,21 0 0,1 21 16,-22 0-16,21 0 0,-21-21 15,0 22-15,1 20 0,-22-21 0,0 0 16,0 0-16,0 1 16,-22-1-16,1-21 0,0 21 0,-21-21 15,21 0-15,-1 0 0,-20 0 0,21 0 16,0 0-16,0 0 15,21-21-15,0 0 16,21-1-16,0 22 16,21-21-16</inkml:trace>
  <inkml:trace contextRef="#ctx0" brushRef="#br0" timeOffset="8080.62">21992 910 0,'0'0'0,"106"0"31,-106 21-31,0 1 0,0 20 16,0-21-16,-21 21 0,0 1 0,21-1 16,-22 0-16,1-20 0,0 20 15,21-21-15,-21 21 0,21-20 0,-21-1 16,21 0-16,-21 0 0,21 0 16,0 0-16,21-21 31,21 0-16,-21-21-15,0 0 0,22 0 0,-22 0 16,21 0-16,-21-1 0,22-20 16,-22 21-16,21 0 0,-21 0 0,1-1 15,-1 22-15,0 0 0,0 0 16,-21 22-16,0-1 16,0 0-16,0 21 0,0-21 15,0 1-15,21-1 0,-21 0 16,21 0-16,1 0 0,-22 0 0,42-21 15,-21 22-15,21-22 0,1 0 16,-1 0-16,0 0 0,1 0 0,20 0 16,-20 0-16,20-22 0,-21 1 15,1 21-15,-1-21 0,0-21 0,-20 21 16,-1-22-16,0 1 0,0 0 16,0-22-16,-21 1 0,0-1 0,0 1 15,0 20-15,0-20 16,-21 20-16,0 1 0,0 21 0,-22 0 15,22 21-15,-21 0 0,0 0 0,-1 0 16,1 21-16,-22 21 0,22-21 16,0 22-16,-1-1 0,22 0 15,0 1-15,0-1 0,21 0 0,0 1 16,0-22-16,21 21 0,0-21 0,22 1 16,-1-1-16,0 0 0</inkml:trace>
  <inkml:trace contextRef="#ctx0" brushRef="#br0" timeOffset="8691.91">23558 1164 0,'0'0'0,"22"-42"0,-1 0 0,-21-1 15,0 1-15,0 0 0,0-1 0,0 22 16,0 0-16,0 0 0,-21 21 16,-1 0-16,1 21 0,0 0 15,-21 0-15,-1 22 0,22-1 16,-21 0-16,0 1 0,20-1 0,-20 0 15,21 1-15,0-1 0,0 0 16,21-21-16,0 22 0,0-22 0,0 0 16,0 0-16,21 0 15,0-21-15,0 0 0,0 0 0,0 0 16,1 0-16,-1 0 0,21 0 16,-21-21-16,0 0 0,22 0 0,-22 0 15,0 0-15,0-1 16,22-20-16,-22 21 0,0-21 0,21-1 15,-21 22-15,1-21 0,-1 21 16,-21-1-16,0 44 16,0-1-1,0 21-15,0-21 0,0 0 16,0 1-16,-21 20 0,21-21 0,0 0 16,0 0-16,0 1 0,0-1 15,0 0-15,21 0 0,0-21 16,0 0-16,21 21 0,1-21 15,-1 0-15,0 0 0,1 0 16,-22 0-16,21-21 0,1 21 0,-22-21 16,21 0-16,-21 0 0,0-1 15,22-20-15,-22 21 0,0-21 16,0 20-16,-21-20 0,21 21 0,1 21 16,-22 21-1,0 0-15,0 0 0,0 1 16,0-1-16,-22 21 0,22-21 15,-21 0-15,21 1 0,0-1 0,0 0 16,0 0-16,0 0 0,0 0 16,21-21-1,1-21 1,-1 0-16</inkml:trace>
  <inkml:trace contextRef="#ctx0" brushRef="#br0" timeOffset="9007.24">24469 804 0,'0'0'0,"-22"0"0,-41 22 32,63-1-32,0 0 15,21-21 1,0 0-16,0 0 0,1 0 0,-1 0 15,0 0-15,0-21 16,-21 0-16,0-1 0,0 1 0,0 0 16,0 0-16,0 0 15,0 0-15,0-1 0,-21 22 32,0 0-32,0 0 0,21 22 0,-22-1 15,1 0-15,21 0 0,0 0 16,0 0-16,0 22 0,0-22 15,0 0-15,0 0 0,0 0 0</inkml:trace>
  <inkml:trace contextRef="#ctx0" brushRef="#br0" timeOffset="9295.59">25125 720 0,'0'0'0,"21"-43"0,0 22 0,-21 0 15,21 21-15,-21 21 16,-21 0-16,0 22 16,0-22-16,0 21 0,-22 1 15,22 20-15,-21-21 0,21 1 0,-22-1 16,22 22-16,0-22 16,0 0-16,0 1 0,21-22 0,0 21 15,0-21-15,0 22 0,0-22 16,0 0-16,0 0 0,0 0 0,21-21 15,0 21-15,0-21 0,21 0 16,-20 0-16,20 0 0,0 0 0,1 0 16,-1 0-16,-21 0 0,21-21 15,1 0-15,-22 0 0</inkml:trace>
  <inkml:trace contextRef="#ctx0" brushRef="#br0" timeOffset="9536.32">24744 1037 0,'0'0'0,"-21"0"16,-1 0-16,44 0 15,20 0-15,0 0 16,1 0-16,20 0 0,-21 21 16,22-21-16,-22 0 0,22 0 0,-22 0 15,0 0-15,1 0 0,-1 0 0,-21 0 16,0 0-16,1 0 15,-1 0-15,-21-21 47</inkml:trace>
  <inkml:trace contextRef="#ctx0" brushRef="#br0" timeOffset="11515.65">4699 4763 0,'0'0'0,"0"-22"0,0 1 0,0 0 0,0 0 15,0 0-15,0 0 16,-21 21-16,0 0 15,-1 21-15,22 0 0,-21 21 16,0 1-16,0-1 0,21 21 16,0 1-16,-21-1 0,21 22 0,-21-21 15,21-1-15,-22 1 0,22-1 16,-21 1-16,0-1 0,21 1 0,-21-22 16,0 21-16,0 1 0,21-22 0,0 1 15,-22-1-15,22-21 0,0 0 16,-21 0-16,21 1 0,-21-44 31,21 1-31,0 0 0</inkml:trace>
  <inkml:trace contextRef="#ctx0" brushRef="#br0" timeOffset="12047.26">3937 5207 0,'0'0'0,"-21"-42"0,0-22 0,-1 1 16,1 20-16,21-20 0,0 21 0,0-22 15,0 22-15,0-1 0,21 1 16,1 0-16,-1-1 0,21 22 0,0-21 16,1 21-16,-1 0 0,0-1 15,22 1-15,-1 21 0,1 0 16,-1 0-16,22 21 0,-21 22 16,20-1-16,-20 0 0,-1 22 0,1-1 15,-22 22-15,22-21 0,-43 20 0,21-20 16,-21-1-16,0 1 0,1-1 15,-22-20-15,0-1 0,0 0 0,0 1 16,0-22-16,0 21 0,-22-21 16,1 0-16,0-21 0,0 0 15,0 0-15,0 0 0,-1-21 16,22 0-16,-21 0 0,21-21 16,0 20-16,0-20 0,0 0 0,0-1 15,21-20-15,22 21 16,-22-43-16,21 21 0,1 1 0,20-1 15,-21 1-15,22-1 0,-22 22 16,22 0-16,-1 21 0,22-1 0,-22 22 16,1 0-16,-1 0 0,-20 22 15,20 20-15,-20 0 0,-1 1 0,-21 20 16,0-21-16,0 22 0,-21-1 0,0 1 16,0-1-16,-21-20 0,-21 20 15,21-20-15,-22-1 0,22 0 16,-21 1-16,0-1 0,20 0 0,-20-21 15,21 1-15,0 20 0,0-42 16,21 21-16,0 0 0,21-21 31,0-21-31,0 0 0</inkml:trace>
  <inkml:trace contextRef="#ctx0" brushRef="#br0" timeOffset="14038.68">6498 5419 0,'0'0'0,"42"-21"0,64-64 32,-106 64-32,0 0 15,0-22-15,0 22 0,-21 0 16,0 0-16,0-22 0,0 22 0,-22 0 0,22 0 16,0 0-16,-21 21 15,20 0-15,-20 0 0,21 21 0,-21 0 16,20 0-16,-20 0 0,21 22 15,-21-1-15,20-21 0,-20 22 0,21-1 16,0 0-16,-22 1 0,22-1 0,21 0 16,-21-21-16,21 22 0,0-1 15,0-21-15,0 0 0,0 1 0,0-1 16,21-21-16,0 0 0,1 0 0,20 0 16,-21 0-16,21 0 0,-20 0 15,20-21-15,-21-1 0,21 1 16,1 0-16,-1 0 0,-21-21 15,22 20-15,-1-20 0,-21 0 0,21 21 16,-20-22-16,-1 1 0,0 0 0,-21-1 16,0 1-16,21 21 0,-21-22 15,0 22-15,-21 42 32,0 22-32,0-22 0,21 21 0,0-21 15,-22 22-15,22-1 0,0 0 16,0-20-16,0 20 0,0 0 15,0-21-15,0 1 0,22 20 0,-22-21 16,21 0-16,21-21 0,-21 21 16,106-21-1,-84 0-15,20 0 0,-21-21 16,1 0-16,-1 0 0,0 0 0,1 0 16,-22-1-16,21-20 0,-21 21 0,1-21 15,-1-1-15,0 22 0,21-64 16,-42 43-16,0 21 0,0 0 15,0 0-15,0-1 0,-21 44 16,21-1 0,-21 0-16,0 21 0,21-21 0,0 1 15,-21 20-15,21-21 0,-22 21 16,1 22-16,21-43 16,0 0-16,0 0 0,-21 1 15,21-1-15,0 0 0,-21 0 0,21-42 47,21 21-47,0-21 0,-21 0 0,21-1 16,1 1-16,-1-21 0,0 21 15,0 0-15,0-22 0,0 22 0,-21-21 16,22-1-16,-1 22 0,0 0 0,0 0 16,0 0-16,0 21 15,1 0-15,-1 21 0,-21 0 16,0 0-16,0 0 0,0 1 15,0 20-15,0-21 0,0 0 16,0 22-16,21-22 0,-21 0 0,21 21 16,0-21-16,-21 1 0,21-1 15,1 0-15,-1 0 0,0 0 0,0-21 16,21 0-16,-20 0 0,20 0 0,0 0 16,1 0-16,-22 0 0,21-21 15,0 21-15,1-21 0,-1 0 0,-21 0 16,22-1-16,-22 1 0,0-21 15,0 21-15,0-22 0,-21 22 0,21-21 16,-21 0-16,22 20 0,-22-20 16,0 21-16,0 0 0,0 0 15,0-1-15,0 44 16,0-1-16,0 0 16,-22 21-16,22-21 0,-21 1 0,21 20 15,-21-21-15,21 21 0,0-20 0,0 20 16,0-21-16,0 0 0,0 0 15,0 1-15,0-1 0,21 0 0,0 0 16,22-21-16,-22 0 16,0 0-16,0 0 0,22 0 0,-22 0 15,21-21-15,-21 21 0,22-21 16,-22 0-16,21-1 0,-21 1 16,22 0-16,-22 0 0,0 0 15,21-22-15,-21 22 0,1-21 0,-1 0 16,0 20-16,0-20 0,0 21 0,0 0 15,-21 0-15,22-1 0,-22 44 16,0-1 0,-22 0-16,1 0 0,0 21 0,21-20 15,-21 20-15,21 0 0,0-21 16,0 22-16,0-22 0,0 0 0,0 21 16,21-20-16,0-1 0,0 0 0,1 0 15,20 0-15,0-21 0,1 21 16,-1-21-16,0 0 0,1 0 15,20 0-15,-21 0 0,22 0 16,-22-21-16,22 0 0,-22 21 0,0-21 16,1 0-16,-22 0 0,21-22 0,-21 22 15,1 0-15,-1-21 0,0 20 16,-21-20-16,0-43 0,0 43 16,0 21-16,-21-21 0,0 20 15,-1 1-15,1 21 0,-21 0 16,21 0-16,-22 21 0,1 1 0,0-1 15,-1 21-15,1-21 0,0 22 0,21-1 16,-22-21-16,22 21 0,0-20 16,21 20-16,0-21 0,0 0 15,0 22-15,0-22 0,0 0 0,21-21 16,0 21-16,0-21 0,22 0 0,-22 0 16,0 0-16,21 0 0,-20 0 15,-1 0-15,21-21 0,-21 0 0,0 0 16,22-1-16,-22 1 0,0 0 15,0 0-15,0 0 0,1-22 0,-1 22 16,0-21-16,0 0 0,0-1 0,0 1 16,1 21-16,-22-22 15,21 22-15,-21 0 0,21 21 0,-21 21 16,0 0-16,0 1 0,-21-1 16,0 21-16,-1 0 0,1-20 15,0 20-15,21-21 0,0 21 16,0 1-16,0-22 0,0 21 0,0-21 15,0 1-15,0-1 0,0 0 0,0 0 16,21-21-16,0 21 0,22-21 0,-22 0 16,21 0-16,-21 0 0,22 0 15,-1-21-15,0 21 0,22-21 0,-22 0 16,1 0-16,-1-22 0,0 22 16,1-21-16,-1 21 0,0-22 15,1-20-15,-22 20 0,21-20 0,-21-1 16,0 1-16,22-1 0,-43-20 15,21 20-15,-21 22 0,21-22 0,-21 22 16,0 21-16,0-21 0,-21 42 16,0 0-16,0 0 0,-22 21 0,22 0 15,-21 21-15,-1 22 0,22-22 16,-21 43-16,21-22 0,0 1 0,21-1 16,0 1-16,0-1 0,0-20 0,0-1 15,0 21-15,21-41 16,0 20-16,0 0 0,0-21 0,0 1 15,1-1-15,20 0 0,-21-21 16,0 0-16,22 0 0,-22 0 0,21 0 16,-21-21-16,22 21 0,-22-21 0,21-1 15</inkml:trace>
  <inkml:trace contextRef="#ctx0" brushRef="#br0" timeOffset="14898.19">13356 4636 0,'0'0'15,"21"-43"-15,-21 1 0,21 0 0,-21-1 16,0 1-16,0 0 0,22-1 15,-22 1-15,0 0 0,0 20 0,0 1 16,0 0-16,-22 0 0,1 21 0,-21 0 16,0 21-16,-1 0 0,-20 0 15,-1 22-15,1-1 0,-1 0 0,1 22 16,-1-1-16,1 1 0,-1 21 16,22-1-16,-22 1 0,1 0 0,21-1 15,-1 1-15,1-22 0,21 1 16,0-1-16,21 1 0,0 42 15,0-64-15,42 0 0,-21-20 0,21-1 16,1 0-16,20 0 16,-20-21-16,41 0 0,-20 0 0,-1 0 15,22-21-15,0 0 0,-1 0 0,1-1 16,0-20-16,-1 0 0,1-1 16,-22 1-16,1 0 0,-1-22 0,-20-20 15,-1 20-15,-21-21 0,0 1 16,-21 20-16,0-20 0,0-1 0,-21 21 15,-21 1-15,0-1 0,-1 22 16,-20-21-16,-22 41 0,0 1 0,1 0 16,-1 21-16,0 0 0,1 21 15,20 22-15,1-1 0,20 0 0,22 1 16,0 20-16,21 22 0,0-22 16,21 22-16,22-22 0,-1 22 15,0 0-15,22-22 0,-1 1 0,1-1 16,-1 1-16,-20-1 0,20 1 0,-21-1 15,1 1-15,-1-1 0,0-20 16,-20 20-16,-22-21 0,0 22 0,0-22 16,-43 1-16,1-22 0,-22 21 15,1-21-15,-1 0 0,-20 1 0,20-22 16,-20 0-16,20 0 0,1 0 0,-1 0 16,1 0-16,20-22 0,1 1 15,21 0-15,-22-21 0,43 21 16,0-22-16,0 1 0,0 0 0,0-1 15,22 1-15,20-22 0,0 1 16,1 21-16,20-22 0,22 1 0,-22-1 16</inkml:trace>
  <inkml:trace contextRef="#ctx0" brushRef="#br0" timeOffset="15243.99">14055 4763 0,'0'0'0,"0"105"31,-22-62-31,1-1 0,21 0 16,-21 1-16,0-1 0,21 0 16,0 1-16,0-1 0,0-21 0,0 22 15,0-22-15,0 0 0,0 0 0,0 0 16,0 0-16,21-21 16,0 0-16,0 0 0,22 0 0,-22 0 15,0 0-15,21-21 0,-20 21 16,20-21-16,-21 0 0,21-21 0,-20 20 15,-1-20-15,0 0 0,0-1 0,0 1 16,-21 0-16,0-1 0,0 1 16,0 0-16,0 21 0,0-22 0,0 22 15,0 42 17,0 0-17,0 1-15,0-1 0,0 0 16,21 0-16,1 0 15</inkml:trace>
  <inkml:trace contextRef="#ctx0" brushRef="#br0" timeOffset="15800.67">14647 5080 0,'0'0'16,"21"0"-16,1 0 0,-1 0 0,0 0 16,0 0-16,0-21 15,0 21-15,1-21 0,-1 0 0,0 21 16,21-22-16,-42 1 15,21 0-15,1 0 0,-22 0 0,21 0 16,-21-1-16,0 1 0,0 0 16,-21 21-16,-1 0 0,1 0 15,0 0-15,-21 21 0,21 0 0,-22 1 16,22 20-16,-21-21 0,21 21 16,-1 1-16,1-22 0,0 21 15,0 1-15,21-22 0,0 0 0,0 21 16,0-21-16,0 1 0,21-1 15,0-21-15,0 21 0,1 0 0,20-21 16,-21 0-16,21 0 0,-20 0 16,20 0-16,0 0 0,1-21 0,-1 0 15,0 21-15,22-21 0,-22-1 16,22 1-16,-1-21 0,-21 21 0,22-22 16,-22 1-16,1 0 0,-1-1 0,-21 1 15,-21 0-15,0-1 0,0 1 16,-63 0-16,20 21 0,22-1 15,-21 22-15,-1 0 0,1 0 16,21 22-16,0-1 0,0 21 0,21-21 16,0 22-16,0-1 0,0 0 15,21 1-15,0-1 0,0-21 0,0 21 16,0 1-16,1-22 0,-22 21 16,0-21-16,0 1 0,0-1 15,0 0-15,0 0 0,-22-21 16,1 0-16,0 0 15,0 0-15,21-21 16,0 0-16,0 0 0,0-1 16,0-20-16,21 21 0,0-21 15,0-1-15,1 1 0,20 0 0</inkml:trace>
  <inkml:trace contextRef="#ctx0" brushRef="#br0" timeOffset="16028.54">15938 4339 0,'0'0'0,"43"-42"0,-1 21 0,-21 0 15,22-1-15,-43 44 16,0-1-16,0 21 0,-22 0 16,1 1-16,0 20 0,-21-20 0,21-1 15,-22 21-15,22 1 0,-21-1 16,-1 1-16,22-22 0,-21 22 0,21-1 16,0-20-16,-1-1 0,1 0 0,0-21 15,21 22-15,0-22 0,0 0 16,0 0-16,0 0 0,21-21 0,0 0 15,1 0-15,-1 0 16,0 0-16,21 0 0,-21-21 0,22 0 16,-22 21-16,21-42 0</inkml:trace>
  <inkml:trace contextRef="#ctx0" brushRef="#br0" timeOffset="16239.42">16192 4847 0,'0'0'0,"64"-84"31,-64 105-31,-21 0 15,0 0-15,-1 0 0,1 22 0,0-1 16,0 0-16,0-21 0,0 22 0,-1-1 16,1-21-16,21 22 0,0-22 15,0 0-15,0 0 0,0 0 16,0 0-16,21 1 16,1-22-16,-1 0 0,21 0 0,0 0 15,1 0-15,20 0 0,-20 0 0,20 0 16,1-22-16,-1 1 0,-21 0 15</inkml:trace>
  <inkml:trace contextRef="#ctx0" brushRef="#br0" timeOffset="16872.06">16912 4911 0,'0'0'0,"0"-21"0,0-22 15,0 22-15,-21 21 16,0 0-16,0 21 0,-1 0 0,1 22 16,0-22-16,0 0 0,0 21 15,0-20-15,-1 20 0,1 0 16,21-21-16,0 1 0,0 20 0,0-21 15,0 0-15,0 0 0,21-21 16,1 22-16,-1-1 0,0-21 0,0 0 16,0 0-16,0 0 0,1 0 15,-1 0-15,-21-21 0,21 21 16,-21-22-16,0 1 0,0 0 16,0 0-16,0-21 0,0-1 0,0 1 15,0 0-15,0-22 0,21 22 16,-21-1-16,0 1 0,21 0 0,0 21 15,1-1-15,-1 1 0,0 0 0,0 21 16,0 0-16,0 0 16,1 0-16,20 21 0,-21 0 0,0 1 15,0 20-15,1-21 0,-1 21 16,0 1-16,0-1 0,0 0 0,0 1 16,-21-1-16,0-21 0,0 22 15,0-22-15,0 21 0,0-21 0,-21 0 16,0-21-16,0 22 0,0-22 15,0 0-15,-1 0 0,1 0 16,21-22 0,0 1-16,0 0 15,0 0-15,21-21 0,1 20 0,-1-20 16,0 0-16,21-1 0,1-20 16,-1 21-16,21-22 0,1 22 15,-1-1-15,22 1 0,-21 21 0,-1-21 16,1 42-16,-22 0 0,21 0 15,-20 0-15,-22 0 0,21 21 0,-42 21 16,0 0-16,0 1 0,0-1 16,0 0-16,0 22 0,0-22 0,-21 1 15,0-1-15,-21 0 0,20 1 16,1-22-16,0 21 0,0-21 16,0 0-16,0-21 0,-1 22 0,1-22 15,0 0-15,0 0 16,21-22-1,-21 1-15,21 0 0</inkml:trace>
  <inkml:trace contextRef="#ctx0" brushRef="#br0" timeOffset="17068.93">17335 4212 0,'0'0'0,"-21"0"0,21-21 16,-21 0-16,0 21 0,0 0 15,0 0 1,21 21 15,-22-21-31,1 0 16,0 0-16,0 0 16</inkml:trace>
  <inkml:trace contextRef="#ctx0" brushRef="#br0" timeOffset="17243.84">15875 4424 0,'0'0'0,"-21"21"0,21 0 15,21-21-15,0 0 16,0 0-16,22 0 0,-22 0 16,21 0-16,0 0 0,1 0 15,-1 0-15,-21 0 0,22 0 0,-1 0 16,-21 0-16,0 0 0</inkml:trace>
  <inkml:trace contextRef="#ctx0" brushRef="#br0" timeOffset="17979.41">3831 6054 0,'0'0'0,"-42"0"0,-1 0 0,1-21 16,0 21-16,21 0 0,-22 0 0,22 0 16,-21 0-16,21-22 0,-1 22 15,44 0 1,-1 0 0,21 0-16,0 0 0,22 0 15,21 0-15,-1 0 0,1 0 0,21 0 16,21 0-16,21 0 0,21 0 15,1 0-15,20 0 0,22 0 0,21 0 16,21 0-16,0-21 0,21 21 16,21 0-16,-21 0 0,43 0 0,-1 0 15,1 0-15,-1 0 0,22 0 0,0 0 16,20 0-16,1 0 0,0 0 16,21 0-16,0 21 0,0-21 0,0 0 15,0 22-15,0-22 0,0 0 16,0 21-16,-21-21 0,21 0 15,-21 0-15,21 21 0,-21-21 0,-1 0 16,-20 0-16,0 21 0,-1-21 16,-41 0-16,20 0 0,-42 0 0,1 0 15,-44 0-15,-20 0 0,-21 0 16,-22 0-16,-42 0 0,0 0 0,-42 0 16,-22 0-16,-21 0 0,-20 0 15,-22-21-15,-22 21 0,-20 0 0,0-21 16,-22 21-16</inkml:trace>
  <inkml:trace contextRef="#ctx0" brushRef="#br0" timeOffset="18600.07">1037 6922 0,'-42'-85'16,"42"64"-16,0-22 16,-21 43-16,21-21 0,0 0 0,-22 21 15,22 21 1,0 0-16,0 22 0,0-22 15,0 21-15,0 22 0,0-22 0,0 22 16,-21-22-16,21 21 0,0 1 16,0-1-16,-21-20 0,21 20 15,0-20-15,0-1 0,-21 0 0,21 1 16,0-22-16,0 0 0,0 0 16,21-21-1,0 0-15,0-21 0,1 0 16</inkml:trace>
  <inkml:trace contextRef="#ctx0" brushRef="#br0" timeOffset="18751.98">1228 7027 0,'0'0'0,"0"-21"32,21 21 14,0 0-46</inkml:trace>
  <inkml:trace contextRef="#ctx0" brushRef="#br0" timeOffset="19404.59">3133 6879 0,'0'0'0,"-22"0"0,1 0 16,0-21-16,0 21 0,-21 0 16,20 0-16,-20 0 0,21 0 0,-21 0 15,20 0-15,1 0 0,0 0 16,42 0-1,22 0-15,-1-21 16,-21 0-16,43 21 16,-22-21-16,0-1 0,22 1 0,-22 21 15,0-21-15,1 0 0,-1 0 16,-21 0-16,0-1 0,-21 1 0,0 0 16,-21 0-16,0 0 0,-21 0 15,21 21-15,-22 0 0,-20 0 0,20 0 16,-20 21-16,-1 0 0,1 21 15,-1-21-15,22 1 0,0 20 0,-1 0 16,1 1-16,21-1 0,21 0 16,0-21-16,0 22 0,0-1 0,21-21 15,21 22-15,-20-22 0,20 0 16,0 0-16,1 0 0,-22 0 16,21 1-16,0-22 0,1 0 15,-1 0-15,-21 0 0,0 0 0,1 0 16,-44 0-1,1 21-15,-21-21 16,-22 21-16,22-21 0,-43 21 0,22 0 16,-1 0-16,-20 1 0,20-1 15,1 0-15,-1 21 0,22-21 0,0 22 16,-1-22-16,22 21 0,0-21 16,21 22-16,0-22 0,0 0 15,21 21-15,0-20 0,22-22 0,-22 21 16,21 0-16,22-21 0,-22 0 15,21 0-15,1 0 0,-1 0 0,1-21 16,-1 0-16,1-1 0,-1 1 16,1 0-16,-1-21 0</inkml:trace>
  <inkml:trace contextRef="#ctx0" brushRef="#br0" timeOffset="19599.49">3514 7176 0,'0'0'0,"0"-22"0,0-20 0,0 21 15,0 0-15,0 42 31,21 0-31,0 21 16,-21-20-16,21 20 0,0 0 0,22 43 16,-22-64-16,0 21 0,-21 1 15,21-22-15,-21 0 0,21 0 16,-21 0-16,0 1 0,0-1 0,21-21 16,1 0-1,-22-21-15,21 21 0,0-22 16</inkml:trace>
  <inkml:trace contextRef="#ctx0" brushRef="#br0" timeOffset="19798.38">3958 7176 0,'0'0'0,"0"-22"0,0 1 0,0 0 15,0 0-15,-21 21 16,0 0-16,-22 0 0,22 21 0,-21 0 16,0 0-16,20 1 0,-20 20 15,-21 0-15,20 1 0,1-22 0,0 21 16,-1 0-16,22 1 0,-21-1 15,21-21-15,-1 22 0,1-22 16,21 0-16,0 0 0,0 0 0,0 0 16,21-21-16,22 0 0,-1 0 15,0-21-15,1 0 0</inkml:trace>
  <inkml:trace contextRef="#ctx0" brushRef="#br0" timeOffset="20100.2">4127 7112 0,'0'0'0,"-63"21"32,63 22-32,0-22 0,-21 21 15,21 0-15,-21 22 0,21-22 0,-22 22 16,22-1-16,0 1 0,0-1 0,-21 1 16,21-1-16,-21 22 0,21 0 15,-21-1-15,21 1 0,-21 0 0,21 20 16,-21-20-16,-1 0 0,1-1 15,0 1-15,-21 0 0,21-1 0,-1-20 16,-20 21-16,21-22 0,-21-21 16,20 22-16,22-43 0,-21 21 0,21-20 15,0-1-15,0-42 16,0-1-16,21 1 0,1-21 16,-1 0-16,0-1 0,21-20 0,-21-1 15,1-20-15,20 20 0,-21-21 16</inkml:trace>
  <inkml:trace contextRef="#ctx0" brushRef="#br0" timeOffset="20360.05">3916 7684 0,'0'0'0,"0"-106"16,0 21-16,0 0 0,21 22 0,-21-1 15,21 22-15,0 0 0,0-1 0,1 22 16,-1 0-16,0 0 16,0 0-16,0 21 0,22 0 0,-22 0 15,21 0-15,-21 21 0,0 0 16,1 0-16,-1 22 0,0-1 0,-21 0 15,0 1-15,0-1 0,-21 0 16,0 1-16,-1-1 0,-20-21 0,0 21 16,21-20-16,-22-1 0,1 0 0,21 0 15,-22 0-15,22-21 0,0 0 0,0 0 16,21-21 0,21 0-16,0 0 15,0 0-15,1-22 0,20 1 16,-21 21-16,0-22 0</inkml:trace>
  <inkml:trace contextRef="#ctx0" brushRef="#br0" timeOffset="20571.93">4614 6879 0,'0'0'15,"43"-21"-15,-1-21 0,0 21 0,-21-1 0,-21 44 32,0-1-32,0 0 15,0 0-15,-21 21 0,0 1 0,0-22 16,21 21-16,-21 1 15,21-1-15,-21 0 0,-1 1 0,22 20 16,-21-21-16,0 1 0,21-1 0,0 0 16,-21-20-16,21 20 0,-21-21 15,21 43-15,0-43 0,21-21 16,21 0-16,-21 0 16,22 0-16</inkml:trace>
  <inkml:trace contextRef="#ctx0" brushRef="#br0" timeOffset="21652.62">5376 7239 0,'0'0'0,"21"-21"0,-21 0 0,0 0 16,0-1-16,0 1 0,0 0 15,-21 0-15,0 21 0,0-21 16,0 21-16,0 0 0,-22 0 0,22 0 16,-21 0-16,21 0 0,-1 21 15,-20 0-15,21 0 0,-21 22 0,20-22 16,1 21-16,0 0 0,0 1 0,0-1 15,0 0-15,21-20 0,0 20 16,0-21-16,0 21 0,0-20 0,0-1 16,0 0-16,21 0 0,0-21 15,0 0-15,21 0 0,-20 0 16,20 0-16,-21-21 0,21 0 0,-20 21 16,20-21-16,-21-1 0,21 1 0,-20-21 15,20 21-15,-21-22 16,0 1-16,0 21 0,1-21 0,-22-1 15,0 1-15,0 0 0,21 20 0,-21 1 16,0 0-16,-21 42 16,-1 0-1,22 1-15,-21-1 0,21 21 16,-21-21-16,21 22 0,0-1 0,0-21 16,0 21-16,0-20 0,0 20 0,0-21 15,21 0-15,0 0 0,1 1 16,-1-1-16,0-21 0,21 0 0,-21 0 15,22 0-15,-1 0 0,0 0 0,1 0 16,20-21-16,-20 21 16,-1-22-16,0 1 0,1 0 0,-22 0 15,21-21-15,-21 20 0,0-20 0,1 21 16,-1-21-16,-21-1 0,0 22 16,0-21-16,0 21 0,0-1 0,0 1 15,0 0-15,-21 21 16,21 21-16,-22 0 0,22 1 15,0-1-15,0 0 0,0 21 0,0-21 16,0 22-16,0-22 0,0 0 0,0 0 16,0 0-16,0 1 0,22-1 15,-1 0-15,0-21 0,0 21 0,0-21 16,22 0-16,-22 0 0,0 0 16,21 0-16,1 0 0,-22 0 15,21-21-15,-21 21 0,0-21 0,22 0 16,-22-1-16,0-20 0,-21 21 0,21-21 15,-21 20-15,0-20 0,0 0 16,0 21-16,0-1 0,0 1 0,0 0 16,0 0-16,-21 21 0,0 0 15,21 21-15,-21 0 16,0 0-16,21 1 0,0 20 0,0-21 16,-22 21-16,22-20 0,-21-1 15,21 21-15,0-21 0,0 0 16,0 1-16,0-1 0,-21-21 0,21 21 15,0 0-15,-21-21 16,21-21 0,0 0-16,0 0 15,21-1-15,0 1 0,0 0 16,1 0-16,-1-21 0,0-1 0,21 1 16,-21 21-16,22-22 0,-1 1 0,0 21 15,1 0-15,20 0 0,-20-1 16,-22 22-16,21 0 0,-21 0 0,0 22 15,1-1-15,-22 0 0,0 21 16,0 1-16,0-22 0,0 21 16,0 0-16,0 1 0,0-1 0,0-21 15,0 22-15,0-22 0,0 0 0,0 0 16,0 0-16,21 0 0,0-21 16,0 0-16,21 0 0,-20 0 0,20 0 15,0 0-15,-21 0 0,22 0 0,-1-21 16,-21 0-16,0 0 0,22 0 15,-22 0-15,0-1 0,-21 1 0,0-21 16,0 0-16,0 20 0,0-20 16,0 0-16</inkml:trace>
  <inkml:trace contextRef="#ctx0" brushRef="#br0" timeOffset="21831.87">6350 6710 0,'0'0'0,"-21"21"0,0-21 16,21 21-1,21-21 17,0 0-17</inkml:trace>
  <inkml:trace contextRef="#ctx0" brushRef="#br0" timeOffset="22308.41">9313 6731 0,'0'-21'15,"0"42"-15,21-63 0,-21 21 0,22-1 0,-1-20 16,-21 0-16,0 21 0,21-22 16,-21 1-16,21 21 0,-21 0 0,0-1 15,0 1-15,0 42 16,0 22-16,-21-1 16,21 0-16,-21 22 0,21-1 0,0 1 15,0-1-15,0-20 0,0 20 0,0 1 16,0-1-16,0 1 0,0-1 15,-21-20-15,21 20 0,-22-21 0,22 1 16,-21-1-16,21 0 0,0-20 0,-21 20 16,21-21-16,-21 0 0,21-42 31</inkml:trace>
  <inkml:trace contextRef="#ctx0" brushRef="#br0" timeOffset="22940.3">9186 7006 0,'0'0'0,"0"-42"15,-21-191 1,21 170-16,0-1 0,21 22 16,0-22-16,1 22 0,-1 0 15,21 20-15,0-20 0,1 21 0,-1 0 16,0 21-16,22 0 0,-22 0 0,22 21 16,-1 0-16,1 21 0,-1 1 15,-20-1-15,-1 22 0,0-22 0,-21 21 16,-21-20-16,0-1 0,-21 0 15,-21 1-15,0-1 0,-1 0 16,1-20-16,-22-1 0,22 21 0,-21-21 16,20 0-16,-20-21 0,20 22 0,1-22 15,0 0-15,-1 0 0,1 0 16,21 0-16,-21 0 0,20-22 0,1 22 16,0-21-16,21 0 0,0 0 15,0 0-15,21 42 31,-21 0-31,21 21 16,1-20-16,-1 20 0,21 0 0,-21 1 16,0-22-16,1 21 0,20 0 0,-21 1 15,21-22-15,-20 21 0,20-21 16,-21 1-16,21-1 0,1-21 16,-1 0-16,0 0 0,1 0 0,-1 0 15,0 0-15,1-21 0,20-1 16,-20 1-16,20 0 0,-21 0 0,22 0 15,-22-22-15,1 1 0,-1 21 0,-21-21 16,0-1-16,0 22 0,1-21 16,-22 21-16,0-1 0,0 1 0,0 0 15,-22 21-15,1 0 0,0 0 16,0 0-16,-21 21 0,20 0 16,1 1-16,-21-1 0,21 21 0,21-21 15,-21 22-15,21-22 0,0 21 16,0 0-16,0-20 0,0 20 15,0-21-15,21 0 0,0 0 0,0 1 16,0-1-16,22 0 0,-22-21 0,21 0 16,0 0-16,22 0 0,-22 0 15,22 0-15,-1 0 0,1-21 0,-1 21 16,22-21-16,-22-1 0,1 1 0</inkml:trace>
  <inkml:trace contextRef="#ctx0" brushRef="#br0" timeOffset="23470.23">11388 6985 0,'0'0'0,"0"-21"0,-22-21 16,-20 20-16,21 22 0,-21 0 0,-1 0 16,1 0-16,0 0 0,-1 0 0,1 22 15,0-1-15,-1 21 0,1-21 16,0 0-16,20 22 0,-20-1 0,21-21 16,0 22-16,21-22 0,0 21 15,0-21-15,0 0 0,0 1 0,0-1 16,21-21-16,0 0 0,0 0 0,22 0 15,-1 0-15,0 0 0,1 0 16,-1-21-16,0-1 0,22 22 0,-22-21 16,0-21-16,1 21 0,-22 0 0,21-1 15,-21 1-15,1-21 0,-22 21 16,0 0-16,0-1 0,0 1 16,0 0-16,-22 42 31,1 0-31,21 1 0,-21 20 15,0 0-15,21 1 0,-21 20 0,21-21 16,-21 22-16,21-1 0,0 1 16,0-1-16,0 1 0,0 21 0,0-22 15,0 1-15,0 20 0,0-20 0,0 20 16,0-20-16,-22-1 0,22 1 0,-21-1 16,0-20-16,0 20 0,0-20 15,0-1-15,-22 0 0,22-21 16,-21 1-16,-22-1 0,22-21 0,-22 0 15,22 0-15,-21 0 0,20-21 0,-20-1 16,20 1-16,-20-21 0,21 0 16,-1 20-16,1-41 0,0 21 0,-1-1 15,22 1-15,21-22 0,0 22 0,0-21 16,0 20-16,21 1 0,0 0 16,22-1-16,-1-20 0,22 20 0,-1 1 15,22-21-15,21 20 0</inkml:trace>
  <inkml:trace contextRef="#ctx0" brushRef="#br0" timeOffset="24076.3">12446 6922 0,'0'0'0,"0"-22"0,-21 1 0,0 0 0,-22 0 16,1 0-16,-22 21 0,22-21 15,-21 21-15,20 0 0,-20 0 0,20 0 16,-20 21-16,21 0 0,-1 0 0,1 0 15,21 22-15,-22-1 0,22 0 16,0 1-16,0-1 0,21 0 0,0-21 16,0 22-16,0-1 0,0-21 15,21 0-15,0 1 0,0-1 0,1-21 16,20 0-16,-21 0 0,21 0 16,-20 0-16,20-21 0,0-1 15,1 1-15,-22 0 0,21 0 0,-21-21 16,0 20-16,1 1 0,-1 0 0,0-21 15,-21 21-15,0-1 0,0 1 16,21 0-16,-21 0 0,21 0 0,-21 0 16,0 42-1,0 0-15,0 0 0,0 21 16,0 1-16,0-1 0,0 0 0,0 22 16,0-1-16,0 1 0,0-1 15,-21 1-15,21-1 0,0 1 16,-21 21-16,21-22 0,-21 22 0,0-1 15,-1-20-15,1 21 0,0-1 0,0 1 16,21 0-16,-21-1 0,0-20 16,-1 20-16,22-20 0,-21-1 0,0 1 15,21-22-15,-21 22 0,0-43 0,0 21 16,-1-21-16,1 1 0,0-1 0,0-21 16,0 0-16,-22 0 0,22-21 15,0-1-15,0-20 0,0 21 0,0-43 16,-1 22-16,-20-21 0,21 20 0,0-41 15,21 20-15,0 1 0,0-22 16,0 0-16,21 1 0,0 20 0,0-21 16,22 22-16,-1-1 0,0 1 15,1-1-15,-1 1 0,21 21 0,1-22 16,21 22-16,-22-22 0,22 1 16,-22 20-16,22 1 0</inkml:trace>
  <inkml:trace contextRef="#ctx0" brushRef="#br0" timeOffset="26316.26">12615 7154 0,'-21'0'16,"42"0"-16,-63 0 0,21 0 0,0 0 0,-1-21 15,1 21-15,21-21 16,0 0-16,0 0 0,0 0 16,0-1-16,21 1 0,1 0 0,-1 21 15,0-21-15,21 0 0,-21 0 16,22 21-16,-1 0 0,0-22 0,1 22 15,-1 0-15,0 0 0,1 0 0,-22 22 16,21-22-16,-21 21 0,1 21 16,-1-21-16,-21 0 0,0 1 0,0 20 15,0-21-15,-21 0 0,-1 0 16,1 1-16,0-1 0,0 0 0,0-21 16,0 0-16,-1 0 0,1 0 0,0 0 15,21-21 1,0 0-1,0-1-15,0 1 0,0 0 16,21 0-16,-21 0 0,43 0 16,-22-1-16,0 1 0,0-21 0,21 21 15,1 0-15,-1-1 0,-21 1 0,43 0 16,-22 0-16,0 21 0,1 0 16,-1 0-16,0 0 0,1 0 0,-22 0 15,0 21-15,0-21 0,0 21 16,-21 0-16,0 22 15,0-22-15,0 0 0,0 0 0,0 0 16,0 1-16,22-22 31,-1 0-31,0 0 0,0 0 16,0 0-16,0 0 0,1-22 16,20 22-16,-21-21 0,0 0 0,0 21 15,1-21-15,-1 0 0,-21 0 16,0-1-16,0 1 0,0 0 0,0 0 15,0 0-15,-21 21 16,-22 0-16,22 0 16,0 21-16,0 0 0,-22 0 0,22 0 15,0 22-15,0-22 0,0 0 0,0 21 16,21-20-16,0 20 16,0-21-16,0 0 0,0 0 0,0 1 15,21-1-15,0 0 0,0-21 16,0 0-16,0 21 0,22-21 0,-22 0 15,21 0-15,1 0 0,-1-21 0,0 0 16,1 21-16,20-21 0,-21-1 16,22-20-16,-22 21 0,22-21 0,-22 20 15,0-20-15,1 0 0,-22 21 16,0-22-16,0 1 0,0 21 0,-21 0 16,0-1-16,0 1 0,-21 21 0,0 0 15,0 0-15,-21 0 16,-1 21-16,22 1 0,-21-1 0,21 0 15,-22 42-15,43-41 0,-21-1 16,21 21-16,0-21 0,0 0 16,0 22-16,21-22 0,0 0 0,1 21 15,-22-20-15,0-1 0,21 0 16,-21 0-16,21-21 0,-21 21 0,0 0 16,-21-21-1,0 0-15,-1-21 16,-20 0-16,21 21 0,0-21 0,0 21 15,-1-21-15,1 0 0,0 21 16,0 0-16,21-22 16,21 22 15,0 0-31,0 0 0,1 0 0,20 0 16,-21 0-16,21 0 0,1 0 15,-1-21-15,0 21 0,22-21 0,-22 21 16,22-21-16,-1 0 0,1 0 0,-22-1 15,22 1-15,-22 0 0,0-21 16,1 21-16,-22-22 0,0 22 0,0 0 16,-21 0-16,0 0 0,0-1 0,0 1 15,-21 21 1,0 0-16,0 0 0,-1 21 16,1-21-16,-21 22 0,21-1 15,0 0-15,21 0 0,0 21 0,-22-20 16,22 20-16,0-21 0,0 0 0,0 22 15,22-22-15,-22 0 0,21 0 16,0 21-16,0-20 0,0-1 16,0 0-16,1-21 15,-1 0-15,-21-21 16,-21 0 0,-1 21-1,1 0-15,0-22 0,0 22 0,0 0 16,0 0-16,-1 0 0,1 0 15,42 0 17,22 0-32,-22 0 15,0 0-15,0 0 0,22 0 0,-1 0 16,-21 0-16,21-21 0,22 0 0,-22 21 16,22-21-16,-22 0 0,22 0 15,-22-1-15,21 1 0,-20 0 0,-22 0 16,21 0-16,-21 0 0,1-22 15,-1 22-15,-21 0 0,0 0 16,-21 21-16,-1 0 16,1 0-16,0 0 0,0 0 15,0 21-15,0 0 0,-1 0 0,1 22 16,0-22-16,21 21 0,-21-21 0,21 22 16,0-22-16,0 21 0,0-21 15,0 0-15,0 1 0,21-1 0,0 0 16,0 0-16,1-21 15,-1 0-15,21 0 0,-21 0 0,0 0 16,22 0-16,-1-21 0,0 21 16,-20-21-16,20 0 0,0-1 0,-21 1 15,22 0-15,-22 0 0,21 0 0,-21 0 16,1-1-16,-1 1 16,0 0-16,0 0 0,-42 21 31,0 0-31,0 21 0,-1 0 15,1 0-15,0 1 0,0-1 0,21 0 16,0 0-16,-21 0 0,21 22 16,0-22-16,0 0 0,0 0 0,0 0 15,21-21-15,-21 21 0,21 1 0,0-22 16,22 0-16,-22 0 0,0 0 16,0 0-16,0 0 0,22 0 15,-22-22-15,0 1 0,-21 0 16,21 0-16,-21-21 0,0 20 15,0 1-15,0-21 0,0 21 0,0-22 16,0 22-16,-21 0 0,0 0 0,0 0 16,21 0-16,-22-1 15,44 22 17,-1 0-32,0 0 0,21 0 15,-21-21-15,22 21 0,-22 0 16,21 0-16,1 0 0,-1 0 0,0 0 15,1 0-15,-1 0 0,0 21 0,-21 1 16,1-1-16,-1 0 0,-21 0 16,0 0-16,0 22 0,0-22 15,0 21-15,-21-21 0,-1 22 0,1-22 16,21 21-16,-21-21 0,0 0 0,21 1 16,0-1-16,-21 0 0,0-21 15,-1 0-15,1 0 16,0 0-1,21-21-15,-21 0 0,21-1 0,0 1 16,0 0-16,0 0 0,0-21 0,21 20 16,21-20-16,-20 21 0,20-21 15,21 20-15,-20-20 0,20 21 0,1-21 16,-22 20-16,22 1 0,-22 0 16,0 0-16,1 21 0,-1 0 15,-21 0-15,0 21 0,0 0 0,-21 0 16,22 22-16,-22-22 0,0 0 15,0 0-15,0 22 0,-22-22 0,1 0 16,0 0-16,0 0 0,0 0 16,0 1-16,-1-1 0,1 0 0,0-21 15,0 0-15,0 0 16,0 0-16,-1-21 0</inkml:trace>
  <inkml:trace contextRef="#ctx0" brushRef="#br0" timeOffset="26475.27">15854 6477 0,'0'0'0,"-43"-21"15,-41 0 1,63 21 0</inkml:trace>
  <inkml:trace contextRef="#ctx0" brushRef="#br0" timeOffset="26843.74">18013 6498 0,'0'0'0,"0"-21"0,0 0 0,0 0 16,0 0-16,0-1 0,21 1 0,0 21 15,21 0-15,1 0 0,-1 0 16,22 0-16,-1 0 0,1 0 0,-1 0 16,22 0-16,-22 0 0,22 0 15,-22 0-15,-20 0 0,-1 0 0,0 0 16,-20 0-16,-1 21 0,-42-21 16,-1 0-1,-20 0-15,0 0 0,-1 22 0</inkml:trace>
  <inkml:trace contextRef="#ctx0" brushRef="#br0" timeOffset="27060.01">18394 6435 0,'0'0'15,"-21"21"-15,21 0 16,0 0-16,-22 22 0,1-22 0,21 21 16,-21 0-16,0 1 0,21 20 15,-21-20-15,0-1 0,21 0 0,-22 22 16,1-22-16,21 0 0,0 1 0,-21-1 15,0 0-15,21-20 0,-21 20 16,21 0-16,0-21 0,0 1 16,0-1-16,0 0 0,21-21 15,0 0 1,0-21-16,22 0 0</inkml:trace>
  <inkml:trace contextRef="#ctx0" brushRef="#br0" timeOffset="28920.4">18584 7049 0,'0'0'0,"21"0"31,-21-22-31,22 22 0,-1 0 16,0-21-16,0 21 16,21-21-16,-20 0 0,20 21 0,-21-21 15,0 0-15,22 21 0,-22-22 0,0 1 16,-21 0-16,21 0 0,-21-21 15,0 20-15,0 1 0,0 0 16,-21 21-16,0 0 16,0 0-16,-1 21 0,-20 0 0,0 1 15,21-1-15,-22 21 0,22-21 16,-21 22-16,21-1 0,-1-21 0,1 21 16,0-20-16,21 20 0,0-21 15,0 0-15,0 0 0,0 1 16,21-1-16,0 0 0,1-21 0,20 0 15,-21 0-15,21 0 0,1 0 16,-1 0-16,0 0 0,1 0 0,-1 0 16,0-21-16,1 0 0,-1-1 0,0-20 15,1 21-15,-1 0 0,0-22 16,1 22-16,-1-21 0,-21 21 0,0-22 16,1 22-16,-22-21 0,0 21 15,-22 21-15,-20 0 16,21 0-16,-21 0 0,20 21 0,1 0 15,-21 0-15,21 22 0,21-22 16,0 0-16,0 0 0,0 21 16,0-20-16,0-1 0,0 21 0,0-21 15,21 0-15,0 1 0,-21-1 16,21 0-16,-21 0 0,21-21 0,-21 21 16,-21-21-1,0 0-15,-21-21 16,21 0-16,-1 0 0,-20 0 0,21 21 15,0-22-15,-22 1 0,22 21 16,0-21-16,42 21 31,0 21-15,22 0-16,-22-21 0,21 22 16,1-22-16,-1 0 0,0 21 15,1-21-15,20 0 0,1 0 0,-1 0 16,1 0-16,-1 0 0,1-21 15,-1 21-15,1-22 0,-22 1 0,0 0 16,1-21-16,-1 21 0,-21-22 0,0 22 16,0-21-16,1-22 0,-1 22 15,0-22-15,0 1 0,-21-1 0,21 1 16,0-1-16,-21 1 0,22 21 16,-22-1-16,21 1 0,-21 21 0,0 0 15,0-1-15,0 44 16,-21-1-16,-1 21 15,1 0-15,0 22 0,0-1 0,0-20 16,0 20-16,-1 1 0,1-22 16,0 22-16,0-22 0,0 0 0,21 1 15,0-1-15,0 0 0,0 1 16,0-1-16,0-21 0,0 0 0,21 0 16,0 1-16,0-1 0,0 0 0,22-21 15,-22 0-15,21 0 16,-21 0-16,22 0 0,-1 0 0,0 0 0,1-21 15,-1 0-15,0-1 0,1 1 16,-1-21-16,0 21 0,-20 0 16,-1-22-16,21 22 0,-21 0 0,0 0 15,-21 0-15,-21 42 32,0 0-32,21 0 15,-21 0-15,0 0 0,21 1 0,-21-1 16,21 21-16,0-21 0,0 0 0,0 1 15,0-1-15,21 0 16,0 0-16,0-21 0,0 0 0,0 0 16,22 0-16,-1 0 0,-21 0 15,22 0-15,-22 0 0,21 0 0,-21-21 16,0 0-16,1 0 0,-1-22 16,0 22-16,0 0 0,0 0 15,0-22-15,-21 22 0,22 0 0,-22 0 16,-22 42 15,1 0-31,0 0 0,0 1 0,0-1 16,0 0-16,-1 0 0,1 0 15,0 0-15,21 1 0,0-1 0,-21-21 16,0 21-16,21-42 31,21 21-15,0-21-16,0-1 0,0 22 15,22-21-15,-22 0 0,21 0 0,1 0 16,-22 0-16,21-1 0,0 1 16,22 0-16,-22 0 0,1 0 0,-1 0 15,-21 21-15,0 0 0,0 0 0,-21 21 16,0 0 0,0 0-16,0 0 0,0 0 0,-21 1 15,21-1-15,0 21 0,0-21 16,0 22-16,0-22 0,0 0 0,21 21 15,1-21-15,-1 1 0,0-1 0,21 0 16,1-21-16,-22 21 16,21-21-16,22 0 0,-22 0 0,0 0 15,1 0-15,-1 0 0,0-21 16,1 0-16,-22 0 0,21-1 0,-21-20 16,22 21-16,-22-21 0,0-1 15,0 1-15,0 0 0,0-1 0,-21 1 16,0 21-16,0-22 0,0 22 0,-21 0 15,0 21-15,0 0 0,-21 0 16,-1 0-16,-20 0 0,20 21 0,-20 0 16,21 1-16,-22-1 0,22 0 15,21 0-15,-22 0 0,43 22 16,0-22-16,0 0 0,0 0 0,0 21 16,21-20-16,1-1 0,20 0 15,-21 0-15,21 21 0,1-20 0,-22-1 16,21 21-16,1-21 0,-22 22 15,0-1-15,0 0 0,-21 1 0,0-1 16,0 0-16,0 1 0,-21-1 16,0 0-16,0 1 0,-22-1 0,22 21 15,-21-20-15,-1-1 0,1 0 16,0 1-16,-1-1 0,1-21 16,0 22-16,-1-22 0,-41 21 0,41-21 15,1-21-15,0 0 0,-1 0 0,22 0 16,-21 0-16,21-21 15,0 21-15,-22-21 0,22-21 0,0 20 16,0-20-16,0 0 0,-1-1 0,22-20 16,0 21-16,0-1 0,22-20 15,-1 20-15,0-20 0</inkml:trace>
  <inkml:trace contextRef="#ctx0" brushRef="#br0" timeOffset="29079.78">21378 6562 0,'0'0'0,"-42"-21"0,21-1 0,0 22 16,-1 0-16,1-21 15,0 21 1,0 0 0,0-21-16,0 21 0,-1 0 0</inkml:trace>
  <inkml:trace contextRef="#ctx0" brushRef="#br0" timeOffset="29257.27">19897 6604 0,'0'0'15,"-43"21"-15,22-21 0,0 21 16,0-21-16,21 22 0,21-22 16,0 0-16,21 0 15,-20 0-15,20 0 0,0 0 0,1 0 16,20 0-16,-21-22 0,22 22 15,-1-21-15,1 21 0,-1-21 0,1 0 16</inkml:trace>
  <inkml:trace contextRef="#ctx0" brushRef="#br0" timeOffset="29927.63">23177 6710 0,'0'0'0,"-21"-21"15,21 0-15,0-1 0,0 1 16,0 0-16,0 0 0,0-21 15,21 20-15,1 1 0,-22 0 16,0 0-16,0 0 0,0 0 16,-22 21-16,-20 0 0,21 0 15,-21 21-15,-22 0 0,22 0 16,-22 0-16,1 22 0,-1-1 0,22 0 16,-22-21-16,22 22 0,0-22 0,21 21 15,-1-21-15,22 1 0,0-1 16,0 0-16,0 0 0,22-21 0,-1 21 15,21-21-15,0 0 0,1 0 16,-1 21-16,22-21 0,-1 0 0,-21 0 16,22 0-16,-22 0 0,22 0 15,-22 0-15,-21 0 0,22 0 0,-65 0 32,1 0-17,-21 0-15,0 22 0,-22-1 0,22-21 16,-1 21-16,-20 0 0,21-21 0,-1 21 15,22-21-15,-21 21 0,21-21 16,21 22-16,21-22 16,0 0-16,21 0 15,1 0-15,-1 0 0,0 0 0,1 0 16,20 0-16,-21 0 0,1 0 0,-1 0 16,-21 21-16,22 0 15,-22 0-15,0 0 0,-21 0 0,0 22 0,0-22 16,0 21-16,-21 1 0,-22-1 15,22-21-15,-21 21 0,0 1 16,-1-22-16,1 21 0,0-21 0,20 1 16,-20 20-16,0-21 0,21 0 15,-22-21-15,22 21 0,0 1 0,0-22 16</inkml:trace>
  <inkml:trace contextRef="#ctx0" brushRef="#br0" timeOffset="30343.55">15071 7641 0,'0'0'0,"42"0"31,-21 0-31,21 0 0,1 0 15,20 0-15,1 0 0,-1 0 16,1 0-16,-1 0 0,1 0 0,20-21 16,-20 21-16,-1 0 0,-20 0 15,20 0-15,-42 0 0,22 0 0,-22 0 16,-42 0 0,-22 0-16,22 0 0,-21 0 15,0 21-15,-1-21 0</inkml:trace>
  <inkml:trace contextRef="#ctx0" brushRef="#br0" timeOffset="30560.25">15409 7684 0,'0'0'0,"-21"0"0,0 0 0,0 0 16,21 21-16,-21-21 15,21 21-15,-22 0 0,22 0 16,0 22-16,0-1 0,-21 0 16,21 1-16,-21-1 0,0 21 0,21-20 15,0 20-15,-21-20 0,0-1 0,-1 21 16,22-20-16,-21-22 0,0 21 0,0 1 15,21-22-15,0 21 0,-21-21 16,0 0-16,21 1 0,0-1 16,21-21-1,0-21-15,0 21 16,0-22-16,22 1 0</inkml:trace>
  <inkml:trace contextRef="#ctx0" brushRef="#br0" timeOffset="31070.85">15663 8192 0,'0'0'0,"21"-43"15,22 22-15,-22 0 16,-21 42-16,-21 0 16,0 0-16,-1 22 0,1-22 15,0 0-15,0 21 0,0-20 16,21-1-16,0 21 0,-21-21 16,21 0-16,0 1 0,0-1 15,0 0-15,21-21 0,0 0 16,0 0-16,0 0 0,0 0 15,22 0-15,-22-21 0,21 21 0,-21-21 16,22-1-16,-22 1 0,21 0 16,-21 0-16,1 0 0,-1 0 0,0-1 15,0-20-15,-21 21 0,21 0 0,-21 0 16,0-1-16,0 44 16,0-1-1,0 0-15,0 0 0,-21 21 16,21-20-16,0 20 0,-21-21 15,0 21-15,21 1 0,-21-1 0,21 0 16,0 1-16,-22-1 0,22 22 0,-21-22 16,0 21-16,21 1 0,-21-22 15,0 22-15,0-22 0,-1 22 0,1-22 16,0 0-16,-21 1 0,-1-22 0,22 0 16,-21 21-16,0-42 0,-1 21 15,1-21-15,0 0 0,-1 0 0,1 0 16,0 0-16,-1-21 0,1 0 15,0 0-15,-1 0 0,22-22 0,-21 22 16,21-21-16,21 0 0,0-1 0,0 22 16,0-21-16,21-1 0,0 1 15,21 21-15,1-21 0,-1-1 0,21 1 16,1 21-16,-1-22 0,22 1 16</inkml:trace>
  <inkml:trace contextRef="#ctx0" brushRef="#br0" timeOffset="31312.25">16362 8149 0,'0'0'0,"21"-21"0,-63 42 32,20 0-32,1 1 0,0 20 15,0 0-15,0 1 0,0-1 0,21 0 16,-22 1-16,1-1 0,21 21 16,0-20-16,-21-1 0,21 22 15,-21-1-15,0-21 0,21 1 0,-21 20 16,-1-20-16,1-1 0,0 21 0,0-41 15,0 20-15,0 0 0,-1-21 16,1 1-16,21-1 0,21-42 16,1-1-1,-1 1-15,0 0 0,21-21 16,-21 21-16,1-22 0</inkml:trace>
  <inkml:trace contextRef="#ctx0" brushRef="#br0" timeOffset="31569.24">16171 8488 0,'0'0'0,"21"-42"0,1-22 15,-22 22-15,21-1 0,0 22 0,0-21 16,0 21-16,0 0 0,22-1 16,-22 1-16,21 0 0,1 21 0,-1 0 15,0 0-15,1 0 0,-22 0 0,21 0 16,0 0-16,-20 21 0,-1 0 16,0 1-16,-21 20 0,0-21 0,0 0 15,0 22-15,-21-22 0,0 0 16,-22 0-16,1 0 0,0-21 0,-22 21 15,22 1-15,-22-22 0,22 21 0,0-21 16,-1 0-16,1 0 16,21 0-16,0 0 0,42 0 15,21 0 1,-21-21-16,22-1 0,-1 22 16</inkml:trace>
  <inkml:trace contextRef="#ctx0" brushRef="#br0" timeOffset="32116.31">16764 8340 0,'0'0'0,"21"0"0,0 0 0,0 0 0,1 0 16,-1 0-16,0 0 16,0-21-16,0 21 15,0-22-15,1 22 0,-1-21 0,0 0 16,0 21-16,0-21 0,22 0 0,-22 0 16,0-1-16,0 22 15,-21-21-15,0 0 0,0 0 0,0-21 16,0 20-16,0 1 15,-21 21-15,0 0 0,0 0 0,-1 0 16,-20 21-16,21-21 0,0 43 0,-22-22 16,22 21-16,0-21 0,0 22 15,0-1-15,21 0 0,0 1 0,0-22 16,0 21-16,0-21 0,0 1 0,21-1 16,0 0-16,0 0 0,0-21 15,1 0-15,20 21 0,-21-21 16,21 0-16,1 0 0,-1 0 0,0 0 15,1-21-15,20 0 0,1 21 16,-1-21-16,1 0 0,-1-1 0,-20-20 16,20 0-16,-21 21 0,1-22 0,-1-20 15,0 20-15,-20 1 0,-22 0 16,0-1-16,0 1 0,0 21 0,0 0 16,-22 0-16,1 21 0,0 0 15,-21 0-15,-1 21 0,1 0 0,0 0 16,21 0-16,-22 22 0,22-1 15,21-21-15,0 21 0,0 1 0,0-1 16,21-21-16,0 22 0,1-22 16,-1 21-16,0-21 0,21 0 15,-21 1-15,1-1 0,-22 0 0,0 0 16,0 0-16,-22-21 16,1 0-1,-21 0-15,21 0 0,-22 0 0,1 0 16,21 0-16,-43 0 0,22 0 0,-21 0 15</inkml:trace>
  <inkml:trace contextRef="#ctx0" brushRef="#br0" timeOffset="33091.62">931 9885 0,'0'0'0,"-21"0"16,-21 0-1,21 0-15,-1-21 0,1 21 16,0-21-16,0-1 0,21 1 15,-21 21-15,21-21 16,0 0-16,0 0 0,0 0 0,21-1 0,0 1 16,0 21-16,22-21 0,-22 0 15,21 21-15,-21 0 0,22 0 0,-1 21 16,0 0-16,-21 0 0,22 22 16,-22 20-16,-21-20 0,0-1 15,0 21-15,-21 1 0,-22-22 16,22 1-16,-21 20 0,0-21 15,-1 22-15,-20-22 0,20 1 0,1-1 16,-21-21-16,20 0 0,1 0 16,0 1-16,20-22 0,-20 0 0,21 0 15,0 0-15,0-22 0,21 1 16,0 0-16,0-21 0,0 21 0,0-22 16,0 22-16,0-21 0,21 21 15,0-22-15,0 22 0,0 0 0,0 0 16,1 0-16,20 21 0,-21 0 15,0 0-15,22 21 0,-22 0 16,0 0-16,21 0 0,-21 22 16,1-22-16,-1 21 0,21 43 15,-42-43-15,0 0 0,21 1 16,-21-22-16,21 0 0,1 21 0,-22-20 16,21-22-16,0 0 0,0 0 15,0 0-15,0 0 0</inkml:trace>
  <inkml:trace contextRef="#ctx0" brushRef="#br0" timeOffset="33224.3">1545 10224 0,'0'0'0,"0"-22"0,0 1 15,0 0 17,21 0-17,0 21-15,22-21 16</inkml:trace>
  <inkml:trace contextRef="#ctx0" brushRef="#br0" timeOffset="34228.65">2942 10054 0,'-21'-42'16,"21"21"-16,-21 0 0,0-1 0,21 1 15,-22-21-15,1 21 0,0 0 16,0-22-16,0 22 0,0 0 0,-1 0 16,-20 0-16,21-1 0,-21 22 15,20 0-15,-20 0 0,0 22 0,-1-1 16,1 21-16,0 0 0,-1 1 15,1-1-15,21 22 0,-21-22 16,20 21-16,1-20 0,0-1 0,0 22 16,21-22-16,0 0 0,0 1 15,0-1-15,0-21 0,21 0 0,0 0 16,0-21-16,1 0 0,20 0 16,0 0-16,1 0 0,-1-42 0,21 21 15,-20 0-15,20-22 0,-20 1 16,20 0-16,-21-1 0,22 1 0,-22 0 15,1-22-15,-1 1 0,-21-22 0,21 22 16,-20-22-16,-1 0 0,-21 1 16,0-1-16,21 21 0,-21-20 0,0 20 15,0 1-15,0 20 0,0 1 16,0 0-16,0 84 31,-21 0-31,21 1 0,0 20 0,-21-20 16,-1 41-16,22-20 0,-21-1 0,21 22 15,0-22-15,-21 22 0,21-21 16,-21-1-16,21 1 0,0-22 16,0 21-16,0-20 0,0-1 0,0 0 15,21-20-15,0-1 0,0 0 0,1 0 16,-1-21-16,21 0 0,0 0 16,-20 0-16,20-21 0,0 0 0,1 0 15,20-1-15,-21 1 0,1-21 16,-1 0-16,0 20 0,1-20 0,-22 0 15,0 21-15,-21-22 0,0 1 16,0 21-16,0 0 0,-21-1 0,0 22 16,0 0-16,-1 0 0,-20 0 15,21 22-15,-21-1 0,20 0 0,1 21 16,0-21-16,0 1 0,21-1 16,0 0-16,0 0 0,0 21 0,0-20 15,0-1-15,21 0 0,0 0 16,-21 0-16,21 0 0,1-21 15,-1 22-15,-21-1 0,21-21 0,0 21 16,0-21-16,-21 21 16,21-21-16,1 0 0,-1 0 15,0 0-15,0-21 0,0 21 0,0-21 16,22 0-16,-22-1 0,21 1 16,-21 0-16,1 0 0,20-21 0,-21 20 15,0-20-15,0 21 0,1 0 0,-1-22 16,-21 22-16,0 0 15,0 42 1,0 0-16,0 1 0,0-1 0,0 0 16,-21 0-16,-1 0 0,22 0 15,-21 1-15,21-1 0,-21 0 0,21 0 16,0 0-16,21-21 31,0-21-15,-21 0-16</inkml:trace>
  <inkml:trace contextRef="#ctx0" brushRef="#br0" timeOffset="34387.21">3937 9673 0,'0'0'16,"-21"0"-16,0 0 0,-1 0 16,1 0-16,21 21 15,0 1 1,21-22-1,1 0-15,-1 21 0,0-21 0,0 0 16,21 21-16,-20-21 0</inkml:trace>
  <inkml:trace contextRef="#ctx0" brushRef="#br0" timeOffset="36620.1">4254 9948 0,'85'0'15,"-43"-21"1,-20 21-16,-1-21 0,21 0 15,0-21-15,1 20 0,-1-20 0,0 21 16,-20-21-16,20-1 0,0 1 16,-21 0-16,1-1 0,-1 1 15,0 0-15,0-1 0,-21 1 0,0 0 16,0 20-16,0 1 0,0 0 0,-21 21 16,0 0-16,0 21 15,-22 0-15,22 22 0,0-1 0,-21 0 16,20 22-16,-20-1 0,21 22 15,0-21-15,21 20 0,-21-20 0,21-1 16,-22 22-16,22-22 0,0 22 0,0 0 16,0-1-16,-21 1 0,21 0 15,0 21-15,-21-22 0,0 1 0,0 0 16,0-1-16,-22 1 0,22 0 0,0-1 16,-21-20-16,20 20 0,1-20 15,21-22-15,0 22 0,0-43 16,0 21-16,21-42 0,1 0 15,-1 0-15,21-21 0,-21 0 0,22 0 16,-1-22-16,0 1 16,22-21-16,-22-1 0,0 1 0,1-1 0,-1 1 15,0-22-15,1 21 0,-22-20 0,-21-1 16,0 0-16,0 1 0,0-1 16,-21 0-16,-22 22 0,1-1 0,0 1 15,-1-1-15,1 22 0,0 0 16,-1 21-16,1-1 0,0 1 15,21 0-15,-1 21 0,65 0 16,-22 0 0,21-21-16,1 21 0,-1-21 15,21 21-15,1-21 0,21-1 0,-22 1 16,22-21-16,-1 21 0,-20-22 16,-1 1-16,22 0 0,-21-22 0,-22 22 15,21 0-15,-20-22 0,-1 22 16,-21-22-16,0 22 0,-21 0 15,0-1-15,0 1 0,0 0 0,-21 20 16,0-20-16,-21 21 0,21 21 0,-1 0 16,1 0-16,0 0 0,-21 21 15,21 0-15,-1 22 0,1-1 0,21 21 16,-21 1-16,21 21 0,-21-1 0,21 1 16,-21 0-16,21-1 0,0 1 15,-21 0-15,21-1 0,-22 22 0,1-21 16,0-1-16,0 22 0,0-21 0,0 21 15,-1-22-15,1 1 0,0 0 16,0-1-16,-21-20 0,20 21 0,1-22 16,0-21-16,21 22 0,0-22 0,0-21 15,0 1-15,0-1 16,21-21-16,22 0 0,-22 0 0,21-21 16,0-1-16,1 1 0,-1-21 0,22 0 15,-22-1-15,0 1 0,22 0 16,-22-22-16,0 1 0,1 20 0,-1-20 15,-21-22-15,0 22 0,-21-22 0,0 21 16,0-20-16,-21 20 0,0 1 16,-21-1-16,21 1 0,-22 20 15,-20 1-15,20 0 0,1 21 0,0-1 0,-22 1 16,22 21-16,0 0 0,-1 0 16,1 21-16,21-21 0,0 22 0,21-1 15,0 0-15,0 0 16,0 0-16,21 0 0,0-21 15,21 0-15,-21 22 0,22-22 0,-22 0 16,21 0-16,1 0 0,-1 0 0,21-22 16,-20 1-16,20 0 0,-20 21 15,20-21-15,-21 0 0,22-22 0,-22 22 16,1 0-16,-22 0 0,21 0 0,-21 0 16,0-1-16,1 1 0,-1 0 15,-21 42 16,0 0-31,0 1 0,0-1 16,0 0-16,0 0 0,0 21 16,0-20-16,0-1 0,0 0 15,0 0-15,0 0 0,21-21 16,0 0-16,0 21 0,0-21 0,1 0 16,-1 0-16,0 0 0,21 0 0,-21 0 15,22-21-15,-22 0 0,0 21 0,21-21 16,-20 0-16,-1 0 0,0-1 15,0 1-15,0 0 0,-21 0 0,21 0 16,-21 0-16,0-1 0,0 1 16,0 42-1,0 1 1,0-1-16,0 0 0,0 0 16,0 0-16,0 0 0,0 1 15,0-1-15,0 0 0,0 0 16,22-21-16,-1 21 0,0-21 0,0 0 15,0 0-15,0 0 16,1 0-16,20 0 0,-21 0 16,0-21-16,0 21 0,1-21 0,-1 0 15,0 21-15,0-21 0,-21-1 0,21 1 16,-21 0-16,21 0 0,-21 0 0,0 0 16,0-1-16,0 44 31,0-1-31,0 0 15,0 0-15,0 0 0,0 0 16,0 1-16,-21-22 0,21 21 16,0 0-16,21-21 31,1 0-31,-1-21 0,0 21 16,0-21-16,0 21 0,0-22 0,1 22 15,20-21-15,-21 0 0,0 0 0,0 0 16,1 21-16,20-21 0,-21-1 15,0 22-15,0 0 0,1 0 0,-1 0 16,-21 22 0,21-1-16,-21 0 0,0 0 15,0 0-15,0 0 0,21-21 16,-21 22-16,21-1 0,0-21 0,1 0 16,-1 0-16,0 0 0,0 0 0,0 0 15,0 0-15,22 0 0,-22 0 16,0-21-16,0 21 0,0-22 0,1 22 15,-1-21-15,-21 0 0,21 0 0,-21 0 16,21 0-16,-21-1 0,0 1 16,21-21-16,-21 21 0,21 0 0,-21-1 15,22 1-15,-22 0 0,0 42 63,0-42-1,0 0-62,0 0 16,-22 42 15,1 0-31,21 0 0,-21 0 0,0 1 16,0 20-16,0 0 0,-1-21 0,1 22 15,21-22-15,-21 21 0,21-21 16,0 1-16,0-1 0,0 0 0,21 0 16,0 0-16,1 0 0,-1-21 0,21 0 15,-21 0-15,0 0 0,22 0 16,-22 0-16,21 0 0,-21-21 0,22 21 16,-1-21-16,-21 0 0,22 0 0,-22 0 15,21-1-15,-21 1 0,0-21 16,22 21-16,-43-22 0,21 1 0,-21 0 15,21 21-15,-21-22 0,0 22 0,-21 21 32,0 0-32,0 0 0,-1 42 0,1-20 15,0-1-15,0 21 0,0-21 0,0 22 16,-1-22-16,22 21 0,0-21 16,0 22-16,0-22 0,0 0 0,0 0 15,22 0-15,-1 0 0,21-21 16,0 0-16,1 22 0,-1-22 15,22 0-15</inkml:trace>
  <inkml:trace contextRef="#ctx0" brushRef="#br0" timeOffset="37219.71">10266 9631 0,'-43'-85'15,"22"64"-15,0 0 0,21 0 0,-21 21 16,0 0 0,0 21-16,-1 0 0,22 21 15,-21 1-15,0-1 0,0 0 0,21 22 16,-21-22-16,21 22 0,-21-22 16,21 0-16,0 1 0,-22-1 0,22-21 15,-21 22-15,21-22 0,0 0 0,0 0 16,0-42 15,21 21-31,1-21 0,-1 0 16,0-1-16,21 1 15,-21-21-15,22 21 0,20-22 0,-20 22 16,-1-21-16,21 0 0,-20 20 0,20-20 16,-20 21-16,20 0 0,-21 21 15,1 0-15,-1 0 0,-21 21 0,0 0 16,-21 0-16,0 22 0,0-22 15,-42 21-15,21 0 0,-21-20 0,-1 20 16,-20-21-16,20 21 0,-20-20 0,-1-1 16,1 0-16,21 0 0,-22 0 15,43 0-15,-21 1 0,20-22 0,44 0 32,20 0-32,-21 0 15,21-22-15,1 1 0,-1 0 0</inkml:trace>
  <inkml:trace contextRef="#ctx0" brushRef="#br0" timeOffset="37477.75">11261 9525 0,'0'0'15,"42"-21"-15,0-21 0,1 20 0,-22 1 0,-21 0 16,0 42 0,-43 22-16,22-1 0,0 0 15,-21 22-15,-1-1 0,22 1 0,-21-1 16,0 1-16,-1-1 15,22 1-15,-21-1 0,-1 1 0,1-22 16,21 22-16,-21-1 0,-1-21 0,1 22 16,21-22-16,-22 1 0,22-1 15,0-21-15,0 0 0,21 0 0,0 1 16,0-1-16,21-21 16,0-21-16,0-1 0,22 1 15,-1-21-15,22 21 0,-1-22 16,1 1-16</inkml:trace>
  <inkml:trace contextRef="#ctx0" brushRef="#br0" timeOffset="37972.24">11705 9906 0,'-42'85'32,"21"-43"-32,-22-21 0,22 22 15,0-22-15,0 0 0,-22 21 0,22-21 16,0 1-16,0 20 0,0-21 0,0 0 15,21 0-15,0 1 16,21-22 0,0-22-16,0 1 0,21 21 15,-20-21-15,20 0 0,0 0 16,-21-22-16,22 22 0,-1-21 16,-21 21-16,22 0 0,-22-22 0,21 22 15,-21 0-15,0 21 0,1 0 16,-22 21-16,0 0 15,0 0-15,0 1 0,0-1 0,0 21 16,0-21-16,0 22 0,0-22 16,0 21-16,0-21 0,0 22 0,0-22 15,21 0-15,21 0 0,-21-21 0,22 21 16,-22-21-16,21 0 0,22 0 16,-22 0-16,0 0 0,22-21 15,-22 21-15,0-21 0,1 0 0,-1 0 0,0-22 16,-20 22-16,-1-21 15,0-1-15,-21 1 0,0 0 0,0-1 16,0 1-16,0-21 0,-21 20 0,0 1 16,-1 0-16,-20 20 0,21-20 15,-21 21-15,20 21 0,-20 0 0,0 0 16,21 0-16,-22 0 0,22 0 0,0 21 16,0-21-16,21 21 0,0 0 15,0 1-15,21-1 0</inkml:trace>
  <inkml:trace contextRef="#ctx0" brushRef="#br0" timeOffset="38375.97">14224 9694 0,'0'0'0,"0"-21"0,0-21 31,0 63-31,0 0 0,0 0 16,0 22-16,0-1 0,-21 0 0,0 22 16,21-22-16,-22 22 0,1-22 15,0 0-15,21 1 0,-21-1 0,0-21 16,0 22-16,21-1 0,0-21 16,0 21-16,-22-20 0,22-1 0,0 0 15,22-21 1,-1 0-16,0-21 15,0 21-15,0-21 0</inkml:trace>
  <inkml:trace contextRef="#ctx0" brushRef="#br0" timeOffset="38807.69">14203 10075 0,'0'-42'0,"0"84"0,0-126 16,0 41-16,0-20 0,21 21 0,0-1 16,-21-20-16,21 20 0,22 1 0,-22 0 15,0 21-15,21-22 0,1 22 16,-1 0-16,0 0 0,1 21 0,-1 0 15,0 0-15,22 0 0,-22 21 0,0 0 16,-20 0-16,-1 22 16,0-1-16,-21 0 0,0 1 0,0-1 15,0-21-15,-21 21 0,0 1 16,-22-22-16,1 21 0,-22-21 0,22 1 16,-21-1-16,-1 0 0,22 0 0,-22 0 15,22-21-15,0 0 0,-1 0 16,22 0-16,0 0 0,0 0 0,0 0 15,-1-21-15,22 0 0,0 0 16,22 21 0,-1 0-16,0 0 15,-21 21-15,21 0 0,0 0 0,0 0 16,1 22-16,-1-22 16,0 0-16,0 21 0,0-20 0,0 20 15,1-21-15,-1 21 0,0-20 0,0-1 16,0 0-16,0 0 0,1 0 15,-1 0-15,0-21 0,0 0 0,0 0 16,0 0-16,1 0 0,-1 0 0,0 0 16,0 0-16,0 0 15,0-21-15,1 0 0,20 0 0,-21-21 16,0 20-16</inkml:trace>
  <inkml:trace contextRef="#ctx0" brushRef="#br0" timeOffset="39139.68">15388 9779 0,'0'0'15,"-42"0"-15,21-21 0,-1 21 0,1-21 16,0 21-16,0 0 15,21-21-15,21 21 16,21 0-16,1 0 16,-1-22-16,22 22 0,-1 0 15,1 0-15,-1-21 0,1 21 0,-1 0 16,-21 0-16,1 0 0,-1 0 16,0 0-16,-20 0 0,-44 0 31,1 0-31,0 0 0,0 0 15,-21 0-15,20 0 0,1 0 0,0 0 16,-21 0-16</inkml:trace>
  <inkml:trace contextRef="#ctx0" brushRef="#br0" timeOffset="39331.79">15642 9694 0,'-21'106'15,"21"-63"1,0-22-16,-21 21 0,21 0 0,0 1 15,-21-1-15,21 0 0,-22 1 0,22-22 16,-21 21-16,21 1 0,-21-22 16,0 21-16,21-21 0,-21 0 0,21 1 15,-21-1-15,21 0 0,0 0 0,21-21 32,0 0-32,21-21 0,-21 0 0</inkml:trace>
  <inkml:trace contextRef="#ctx0" brushRef="#br0" timeOffset="39959.98">17759 9673 0,'0'0'0,"-64"-106"31,43 85-31,-21 21 0,-1 0 16,1 0-16,-21 0 15,20 21-15,-20 1 0,-1-1 0,1 0 16,20 21-16,-20 1 0,21-1 0,-1 0 16,22-21-16,0 22 0,0-1 15,21-21-15,0 0 0,0 1 0,0-1 16,0 0-16,21 0 0,21 0 15,-21-21-15,22 0 0,-1 21 0,0-21 16,1 0-16,-1 0 0,22 0 0,-22 0 16,0 0-16,1 0 0,-1-21 15,-21 21-15,0 0 0,-42 0 16,0 0 0,-21 0-16,-1 0 0,1 0 15,-22 0-15,22 21 0,-21 1 0,-1-22 16,22 21-16,-1 0 0,1-21 0,0 21 15,-1 0-15,22-21 0,0 21 16,21 1-16,21-22 16,0 0-16,22 0 15,-22 0-15,21 0 0,1 0 16,-1 0-16,-21 0 0,21 0 0,1 21 16,-1 0-16,-21-21 0,22 42 0,-22-21 15,0 22-15,-21-22 0,0 21 16,0 1-16,0 20 0,-21-21 15,0 1-15,-1 20 0,-20-20 0,0-1 16,-1 21-16,1-20 0,0 20 0,-22-20 16,22-1-16,0 21 0,-22-20 15,22-1-15,-1 0 0,1-20 0,0 20 16,21-21-16,-1 0 0,44-42 16,-1 0-1</inkml:trace>
  <inkml:trace contextRef="#ctx0" brushRef="#br0" timeOffset="40462.53">18923 9250 0,'21'-42'0,"-42"84"0,42-106 0,-21 43 15,21-21-15,-21 21 0,0-22 16,0 22-16,0 0 0,0 0 0,-21 42 16,0 21-1,0 1-15,21-1 16,-21 22-16,21-1 0,-22 1 0,1-1 15,21 1-15,0 20 0,0-20 0,-21-1 16,21 1-16,-21-22 0,21 22 16,0-22-16,-21 0 0,0 1 0,21-1 15,-22-21-15,22 21 0,0-20 0,0-1 16,0-42 0,22-1-1</inkml:trace>
  <inkml:trace contextRef="#ctx0" brushRef="#br0" timeOffset="41080.03">18775 9673 0,'0'-42'0,"0"84"0,0-148 0,0 64 0,0-21 16,0-1-16,21 22 0,0-22 15,0 22-15,0-22 0,22 22 0,-1 0 16,-21-1-16,43 1 0,-22 0 0,0 21 16,22-1-16,-1 22 0,1 0 15,-1 22-15,-20-1 0,20 0 0,-20 21 16,-22 1-16,0-1 0,-21 0 15,0 22-15,-21-22 0,0 0 0,-22 1 16,1-22-16,0 21 0,-22 1 0,1-22 16,20 21-16,-20-21 0,-1 0 15,22 1-15,0-1 0,-1 0 0,22 0 16,-21-21-16,21 0 0,-1 0 16,1 0-16,21-21 15,0 0 1,21 21-16,1 0 15,-22 21-15,21-21 0,0 21 0,-21 0 16,21 22-16,0-22 0,-21 21 0,21 0 16,-21 1-16,22-22 0,-22 21 15,0-21-15,21 22 0,0-22 0,0 0 16,0 0-16,0 0 0,1 1 16,20-1-16,-21-21 0,21 0 0,1 0 15,-1 0-15,0 0 0,22 0 16,-1 0-16,-20-21 0,20-1 0,1 1 15,-1 0-15,1 0 0,-22 0 16,22-22-16,-43 22 0,21-21 0,-21 0 16,0-1-16,1 1 0,-22 0 0,21-1 15,-21 22-15,0-21 0,0 21 16,-21-1-16,-1 1 0,1 21 0,0 0 16,-21 0-16,-1 21 0,22-21 0,-21 43 15,21-22-15,-22 0 0,22 21 16,-21 1-16,21-1 0,21 0 15,0 1-15,0-22 0,0 21 0,0-21 16,0 22-16,0-22 0,21 0 16,0 0-16,0 0 0,22 1 0,-22-22 15,21 0-15,0 0 0,1 0 0,-1 0 16,0 0-16,1 0 0,-1-22 16,0 1-16,1 21 0,-22-42 0</inkml:trace>
  <inkml:trace contextRef="#ctx0" brushRef="#br0" timeOffset="41319.87">20595 9525 0,'0'0'16,"21"-42"-16,22-22 0,-22 1 0,0 20 0,0 1 16,-21 0-16,0 21 15,0-22-15,21 43 0,-42 21 16,0 22 0,21-1-16,-21 0 0,0 1 15,-1-1-15,1 22 0,21-22 0,-21 21 16,0-20-16,0-1 0,0 22 15,21-22-15,-22 0 0,1 1 0,0-1 16,21-21-16,0 0 0,0 0 0,0 1 16,0-1-16,21-21 15,0 0 1,1 0-16,-1-21 0,0-1 0,-21 1 16</inkml:trace>
  <inkml:trace contextRef="#ctx0" brushRef="#br0" timeOffset="41488.79">20383 9610 0,'0'0'0,"22"0"31,-1 0-15,21 0-16,-21 0 0,22 0 15,-1 0-15,21-21 0,-20 21 0,20-22 16,-20 22-16,-1 0 0,0-21 0</inkml:trace>
  <inkml:trace contextRef="#ctx0" brushRef="#br0" timeOffset="41855.93">21061 9716 0,'0'0'0,"-21"21"0,-22 0 15,64-21 16,1 0-31,-1 0 0,0-21 0,0 0 16,0 21-16,22-22 0,-22 1 0,0 0 16,21 0-16,-21 0 0,1 0 15,-1-1-15,-21 1 0,0 0 16,0 0-16,0 0 0,-21 21 16,-22 0-1,22 0-15,0 21 0,-21 0 0,20 0 16,1 0-16,-21 22 0,21-1 0,0-21 15,-1 22-15,1-1 0,0 0 16,0-21-16,21 22 0,0-22 0,0 21 16,0-21-16,0 1 0,0-1 0,21 0 15,0-21-15,0 0 16,22 0-16,-22 0 0,21 0 0,1 0 16,-1 0-16,0-21 0,22 0 0,-1 21 15,1-22-15,-1-20 16,1 21-16,-22 0 0</inkml:trace>
  <inkml:trace contextRef="#ctx0" brushRef="#br0" timeOffset="43432.97">21929 9567 0,'0'0'16,"0"-42"-16,0 21 0,-22 0 0,-20 21 15,21 0-15,0 0 16,-22 21-16,1-21 0,0 21 0,21 21 16,-22-20-16,22-1 0,0 0 0,0 21 15,21-21-15,0 1 0,0 20 16,0-21-16,21 0 0,0 0 0,0 1 15,22-1-15,-22-21 0,0 21 16,21 0-16,-21-21 0,1 21 16,-1 0-16,0-21 0,0 22 0,0-22 15,-42 0 1,0 0-16,-21 0 16,20 0-16,-20 0 0,0 0 0,-1-22 15,1 22-15,21-21 0,-21 21 0,20-21 16,-20 21-16,21 0 0,0 0 15,21 21 1,21 0 0,0 1-16,0-22 15,22 21-15,-22-21 0,21 21 0,0-21 0,1 0 16,-1 0-16,0 0 0,1 0 16,20 0-16,-20 0 0,20 0 15,-21 0-15,22 0 0,-22-21 0,1 0 16,20 21-16,-42-43 0,22 22 0,-1 0 15,-21-21-15,21-1 0,-20-20 16,-1-1-16,0 22 0,0-22 0,21 1 16,-20-1-16,-1 22 0,0-21 15,0 20-15,0 1 0,-21 0 0,0 20 16,21 1-16,-21 0 0,0 42 16,0 0-1,-21 1-15,0-1 0,0 21 0,0 0 0,0 1 16,-1-1-16,1 0 0,0 1 15,0-1-15,0 22 0,0-22 16,21 0-16,0 1 0,-22-1 0,22 0 16,0 1-16,0-1 0,0-21 0,0 0 15,22 0-15,-1 1 0,0-1 16,0 0-16,21-21 0,-20 0 0,20 0 16,0 0-16,1 0 0,-1 0 15,0 0-15,1 0 0,-1-21 0,0 21 16,-21-21-16,22-1 0,-22-20 0,0 21 15,21-21-15,-20 20 16,-22-20-16,21 21 0,-21 0 0,0 0 16,0-1-16,0 1 0,-21 21 15,-1 21 1,22 1-16,-21-1 0,0 0 0,21 21 16,-21-21-16,21 1 0,0-1 15,0 0-15,0 0 0,0 0 0,0 0 16,21 1-16,0-22 0,0 21 0,1-21 15,-1 0-15,21 0 0,-21 0 16,22 0-16,-1 0 0,-21 0 0,21 0 16,-20 0-16,20 0 0,-21-21 0,0-1 15,0 1-15,1 0 0,-1 0 16,0-21-16,0 20 0,-21-20 16,21 0-16,-21 21 0,0-1 0,0 1 15,-21 21 1,0 0-16,0 21 0,0 22 15,-1-22-15,22 0 0,-21 21 0,0-20 16,0-1-16,21 0 0,-21 0 16,21 0-16,-21 0 0,21 1 0,0-1 15,0 0-15,21-21 47,0-21-47,0 0 0,0-1 0,0 1 16,1 0-16,-1 0 15,0 0-15,21-22 0,-21 22 0,1 0 16,20-21-16,-21 21 0,21-1 16,1 1-16,-22 0 0,21 21 0,1 0 15,-22 0-15,0 21 0,0 0 0,-21 1 16,0-1-16,0 0 0,0 21 16,0-21-16,0 1 0,-21 20 0,21-21 15,-21 0-15,21 0 0,0 1 0,0-1 16,0 0-16,21 0 0,0 0 15,21-21-15,-20 0 0,20 21 0,0-21 16,1 0-16,-1 0 0,0 0 16,1 0-16,-1 0 0,0 0 15,1-21-15,-1 21 0,-21-21 0,21 0 16,-20 0-16,20-22 0,-21 22 0,0-21 16,0 0-16,1-1 0,-22 1 15,0 0-15,0-1 0,0 22 0,0 0 16,-43 0-16,22 0 0,-21 21 15,21 0-15,-43 0 0,22 21 0,-64 21 16,64 0-16,-1-20 0,1 20 16,0-21-16,20 21 15,1-20-15,21 20 0,0-21 0,0 0 16,0 0-16,21 1 0,22-1 16,-22 0-16,0 0 0,21-21 0,-20 21 15,-1-21-15,0 21 0,21-21 0,-21 22 16,-21-1-16,22 0 0,-22 0 15,21 0-15,-21 0 0,0 22 0,0-1 16,0 0-16,0 22 0,0-22 0,0 22 16,0-22-16,0 22 0,0-1 15,0-21-15,-21 22 0,-1-22 0,1 1 16,0 20-16,-21-21 0,21 1 0,-22-1 16,1 0-16,0 22 0,-1-22 15,1 1-15,-22-1 0,1-21 16,-1 21-16,1-20 0,-1-1 0,1 0 15,-1-21-15,1 0 0,21 0 0,-1 0 16,1 0-16,0-21 0,20 0 16,1-22-16,0 22 0,21-21 0,0-1 15,0-20-15,0 21 0,21-22 0,0 22 16,1-43-16</inkml:trace>
  <inkml:trace contextRef="#ctx0" brushRef="#br0" timeOffset="43619.8">23897 9398 0,'0'-21'0,"0"42"0,0-63 0,-21 21 15,0-1-15,0 1 16,-1 21 0,1 0 15,0-21-31,0 21 0,0 0 15,0 0-15</inkml:trace>
  <inkml:trace contextRef="#ctx0" brushRef="#br0" timeOffset="43800.48">22521 9356 0,'0'0'0,"0"21"0,21-21 31,1 0-31,20 0 0,-21 0 0,0 0 16,22 0-16,-22 21 0,21-21 0,-21 0 16,0 0-16,1 0 0,-1 0 15</inkml:trace>
  <inkml:trace contextRef="#ctx0" brushRef="#br0" timeOffset="48684.23">5905 12065 0,'-21'-21'0,"42"42"0,-63-63 0,0 42 16,-1 0-16,1 0 0,0 0 0,-1 0 16,1 0-16,21 0 0,-21 0 15,20 0-15,65 0 16,-1 0-16,22 0 16,20 0-16,-20 0 0,42-21 15,-22 21-15,1 0 0,21 0 0,0-22 16,-1 22-16,1 0 0,0 0 15,-21 0-15,21 0 0,-43 0 0,1 0 16,-22 0-16,0 22 0,-42-1 16,-42 0-16,21-21 15,-43 21-15,22-21 0,0 21 0,-22-21 16</inkml:trace>
  <inkml:trace contextRef="#ctx0" brushRef="#br0" timeOffset="49032.38">6223 12129 0,'0'0'0,"-21"0"15,-43 21 1,64 0-16,0 0 16,0 0-16,0 0 0,0 1 0,0-1 15,0 21-15,0-21 0,21 22 16,-21-1-16,22 0 0,-22 1 0,0 20 16,0-21-16,0 22 0,0-1 15,0-20-15,0 20 0,0 1 16,0-22-16,0 22 0,-22-22 0,1 0 15,0 1-15,0-1 0,-21-21 16,-1 0-16,1 0 0,0 1 0,-22-1 16,1-21-16,-1 0 0,1 0 0,-1 0 15,1 0-15,-1-21 0,1-1 16,-1 22-16,1-21 0,-1-21 0,22 21 16,-1 0-16,1-22 0,0 22 15,21-21-15,-1-1 0,1 22 0,21-21 16,0 21-16,21-22 0,1 22 15,20 0-15,0 21 0,1-21 0,20 0 16,1 21-16,20 0 0,1 0 16,0 0-16,-1 0 0</inkml:trace>
  <inkml:trace contextRef="#ctx0" brushRef="#br0" timeOffset="50228.2">7070 12721 0,'0'0'15,"21"-21"-15,-21 0 0,0 0 16,-21 21-16,-1-21 0,1 21 0,-21 0 16,0-22-16,20 22 0,-41 0 15,21 0-15,-1 22 0,1-22 0,-22 21 16,22 21-16,0-21 0,21 22 16,-22-1-16,22 0 0,-21 1 15,21-1-15,-1 0 0,22 1 0,0-22 16,0 21-16,0 0 0,0-20 15,0-1-15,0 0 0,0 0 0,22 0 16,-1-21-16,0 0 0,21 0 0,-21 0 16,22 0-16,-1 0 15,-21 0-15,22-21 0,-1 0 0,0 0 16,-21 0-16,22-22 0,-22 22 0,0-21 16,21-1-16,-20 1 0,-22 0 0,21-1 15,0 1-15,-21 0 0,21-1 16,-21 22-16,0-21 0,0 21 15,0 0-15,0 42 16,0 0-16,-21 0 16,21 21-16,0 1 0,-21-1 0,21 0 15,-21 1-15,21-1 0,0-21 0,0 22 16,0-1-16,0-21 0,21 0 16,0 0-16,0 1 0,0-1 0,0-21 15,1 0-15,-1 0 0,0 0 16,21 0-16,-21 0 0,22-21 0,-22 21 15,21-22-15,-21 1 0,43-42 16,-43 20-16,21 22 16,-20-21-16,-1 0 0,0-1 0,0-20 15,0 42-15,0-22 0,-21 1 16,22 21-16,-22 0 0,21-1 0,-21 44 31,0-1-31,-21 0 0,-1 0 16,22 21-16,-21 1 0,21-1 0,-21 0 15,21 1-15,-21-1 0,21 0 16,0 1-16,0-1 0,0-21 0,21 22 16,0-22-16,0 0 0,22 0 15,-22-21-15,21 21 0,1-21 16,-1 0-16,0 0 0,1 0 0,-1 0 16,0 0-16,1 0 0,-1-21 15,0 0-15,-21 0 0,22 0 0,-22-1 16,21 1-16,-21-21 0,1 0 0,-22 20 15,0-20-15,0 0 0,0-1 16,0 1-16,0 0 0,-22-1 0,22 22 16,-21 0-16,0 0 0,21 0 15,0 0-15,0-1 16,21 22-16,0 0 0,22-21 16,-1 21-16,0 0 0,1 0 15,20-21-15,1 21 0,-1 0 0,1 0 16,-1-21-16,1 21 0,-1 0 15,-20-21-15,-1 21 0,0 0 0,-21 0 16,1 0-16,-44 0 16,1 21-16,-21 0 15,0-21-15,-1 21 0,1 0 0,0 1 16,-22 20-16,22-21 0,-1 21 16,1 1-16,0-1 0,21 0 0,-22 1 15,22-22-15,0 21 0,21 1 0,0-22 16,0 21-16,0-21 0,0 0 15,0 1-15,21-1 0,0-21 16,0 0-16,1 0 16,-1 0-16,21 0 0,-21 0 0,22-21 15,-1-1-15,0 1 0,-21 0 0,22 0 16,-1-21-16,-21-1 0,22 1 16,-22 0-16,21-1 0,-21 1 0,0-22 15,1 22-15,-1 0 0,-21-1 16,0 1-16,21 21 0,-21 0 0,0 0 15,0 42-15,-21 0 16,0 0-16,-1 21 0,1 1 16,0-1-16,21 22 0,0-22 0,0 21 15,0-20-15,0-1 0,0 0 16,0 1-16,21-22 0,0 21 16,22-21-16,-1 1 0,0-1 0,1-21 15,-1 0-15,22 0 0,-1 0 16,-21 0-16</inkml:trace>
  <inkml:trace contextRef="#ctx0" brushRef="#br0" timeOffset="51036.18">11747 12192 0,'0'0'15,"-21"-42"-15,21-1 0,-21 1 0,0 0 16,21-1-16,-21 22 0,0 0 16,-1 0-16,1 0 0,0 21 15,0 0-15,-21 0 0,-1 21 0,1 21 16,0 1-16,-22-1 0,22 21 16,-22 1-16,22-1 0,-22 22 0,22-21 15,0 20-15,-1 1 0,22 0 0,-21-1 16,21 1-16,0-22 0,-1 22 15,22 0-15,0-22 0,0 1 0,22-22 16,20 22-16,-21-22 0,21-21 16,22 21-16,-1-20 0,1-22 0,-1 0 15,1 0-15,-1 0 0,22 0 16,0-22-16,-1 1 0,22 0 16,-21-21-16,21-1 0,-22 1 0,22-21 15,-21-1-15,-22 1 0,22-1 16,-43-21-16,1 1 0,-1-1 0,-21 0 15,0 1-15,-21-1 0,0 0 0,-42-20 16,0 20-16,-1 0 0,-20 1 16,-22 41-16,1-20 0,-1 42 15,0-1-15,-21 1 0,22 21 0,20 21 16,1 22-16,-1-1 0,1 22 16,20-1-16,22 22 0,0-1 0,21 1 15,0 0-15,21 21 0,22-22 16,-22 22-16,42-21 0,-20 21 0,20-22 15,1 1-15,-1-22 0,1 22 16,-1-21-16,-21 20 0,1-20 0,-1-1 16,-21 1-16,-21-1 0,0 1 0,-42-1 15,0-20-15,-1 20 0,-41-21 16,20 1-16,1-22 0,-22 21 0,0-21 16,1-21-16,20 0 0,-21 0 15,1 0-15,-1 0 0,22-21 0,-1-21 16,22 21-16,-1-22 0,22 1 0,21 0 15,0-22-15,0 1 0,21-1 16,22 1-16,-1-1 0,0 1 16,22-1-16,-1 1 0,22-1 0,0 1 15</inkml:trace>
  <inkml:trace contextRef="#ctx0" brushRef="#br0" timeOffset="51388.23">12573 12637 0,'0'42'15,"0"-21"-15,-21 0 16,21 0-16,-21 22 0,-1-1 16,1 0-16,0 1 0,21-1 0,-21 0 15,21 1-15,-21-22 0,21 21 16,0-21-16,0 22 0,0-22 16,0 0-16,21-21 0,0 21 0,0-21 15,0 0-15,1 0 0,20 0 16,-21 0-16,21-21 0,-20 21 0,20-21 15,-21 0-15,21 0 0,-20-22 0,-1 22 16,21-21-16,-21-1 0,0 1 16,-21 0-16,22-22 0,-22 22 0,0 0 15,0 20-15,0-20 0,0 21 16,0 0-16,-22 21 16,22 21-1,0 0-15,0 0 0,-21 0 16,21 1-16,0 20 0,0-21 0,0 0 15,0 0-15,0 1 0,21-1 16,-21 0-16,22 0 0</inkml:trace>
  <inkml:trace contextRef="#ctx0" brushRef="#br0" timeOffset="51880.28">13398 12933 0,'0'0'0,"22"-21"0,20 0 15,-21-1-15,0 1 0,-21 0 0,21 0 16,-21 0-16,0 0 0,0-1 15,0 1-15,0 0 0,0 0 16,0 0-16,-21 21 0,0 0 16,0 21-1,0 0-15,0 0 0,-1 0 0,1 22 16,0-1-16,0 0 0,0 1 16,0-1-16,21 0 0,0-20 0,0 20 15,0 0-15,0-21 0,0 1 0,21-1 16,0-21-16,0 21 0,0-21 15,22 0-15,-1 0 0,0 0 0,1 0 16,-1-21-16,21 21 0,-20-21 16,-1-1-16,0 1 0,22 0 0,-22-21 15,1-1-15,20 22 0,-21-21 16,1 0-16,-1-22 0,-21 22 16,0-1-16,1 22 0,-22-21 0,0 21 15,0 0-15,0-1 0,-22 22 16,1 0-16,-21 22 0,21-1 15,0 0-15,21 0 0,-22 21 16,22 1-16,-21-1 0,21-21 0,0 22 16,0-1-16,0 0 0,0-21 0,0 1 15,0 20-15,0-21 0,0 0 16,0 0-16,-21 1 0,0-1 16,0-21-16,0 21 0,-1-21 0,1 0 15,0 0-15,0 0 0,0 0 0,21-21 16,0 0-16,0-1 15,0 1-15,0 0 0,42 0 16</inkml:trace>
  <inkml:trace contextRef="#ctx0" brushRef="#br0" timeOffset="52981.03">14626 12192 0,'0'0'0,"21"-42"0,43-22 31,-64 85-31,0 1 0,0 20 15,-21 0-15,-1 1 0,1-1 16,0 21-16,-21-20 0,21 20 16,-1 1-16,1-22 0,0 22 15,0-1-15,0-21 0,0 22 0,21-22 16,0 1-16,0-1 0,0 0 16,0-21-16,0 1 0,0 20 0,0-21 15,0 0-15,0 0 0,21-21 16,0 0-1,0 0-15,0 0 0,22-21 0,-22 21 16,21-21-16,-21-21 0,22 21 16,-22-1-16,21-20 0,0 0 0,-20-1 15,20 1-15,-21 0 0,21-1 0,-20 22 16,-1-21-16,0 21 16,0 0-16,-21-1 0,0 44 31,0-1-16,-21 0-15,21 21 0,-21-21 0,21 22 16,-21-1-16,21 0 0,0 1 16,0-22-16,-22 21 0,22 1 0,0-22 15,0 0-15,0 0 0,0 0 16,0 0-16,0 1 0,22-22 16,-1 0-16,0 0 0,0 0 0,21 0 15,-20 0-15,20 0 0,-21 0 0,21 0 16,-20-22-16,20 1 0,43-42 15,-43 42-15,0-22 16,1 1-16,-22 21 0,21-22 0,0 22 16,-20-21-16,-1 21 0,-21 0 15,-21 21 1,-1 21-16,1 0 16,0 21-16,0-21 0,0 22 0,0-22 15,-1 21-15,1-21 0,0 22 0,21-22 16,0 0-16,0 0 15,0 0-15,0 1 0,0-1 16,21-21-16,0 0 0,1 0 16,-1 0-16,0 0 0,-21-21 15,0-1-15,0 1 16,0 0-16,0 0 0,0-21 16,0 20-16,0-20 0,0 0 0,0-1 15,0 1-15,0 0 0,21 21 16,0-22-16,0 22 0,1-21 0,20 21 15,-21-1-15,21 22 0,-20 0 16,20 0-16,-21 0 0,21 0 0,1 0 16,-22 22-16,21 20 0,-21-21 0,1 21 15,-1 1-15,0-1 16,0 0-16,-21 1 0,0-1 0,0 0 16,0-20-16,0 20 0,0-21 15,0 0-15,0 0 0,0 1 0,0-1 16,-21-21-16,0 0 0,21 21 0,-21-21 15,-1 0-15,1 0 16,21-21-16,0 0 0,-21 21 16,21-22-16,0 1 0,0-21 15,21 21-15,0-22 0,22 1 0,-22 0 16,42-1-16,-20 1 0,20 0 16,1-22-16,-1 43 0,1-21 0,-1 21 15,1-1-15,-1 1 0,-20 21 16,-1 0-16,-21 21 0,21 1 15,-20 20-15,-22 0 0,0 1 0,0-1 16,0 0-16,0 22 0,-22-22 16,22 0-16,-21-20 0,0 20 0,0 0 15,0-21-15,0 1 0,-1-1 0,1 0 16,21 0 0,-21-21-16,0 0 0,0-21 15,21 0-15,-21 0 16,-1-1-16</inkml:trace>
  <inkml:trace contextRef="#ctx0" brushRef="#br0" timeOffset="53155.96">15833 12256 0,'0'0'0,"-22"-22"0,22-20 16,0 21-16,0 0 0,-21 21 62,0 0-62,0 0 16,0 21-16</inkml:trace>
  <inkml:trace contextRef="#ctx0" brushRef="#br0" timeOffset="53343.21">14605 12404 0,'0'0'0,"-21"0"15,0 21 1,42-21 0,0 0-16,0 0 0,21 0 0,-20 0 15,20 0-15,0 0 0,-21 0 0,22 0 16,-1 0-16,0 0 0,-20 0 16,-1 0-16,0 0 0,0 0 0</inkml:trace>
  <inkml:trace contextRef="#ctx0" brushRef="#br0" timeOffset="53871.72">5376 13758 0,'0'0'0,"-21"0"0,0 0 0,42-21 16,0 21 0,22-21-16,20 21 0,1 0 0,20 0 15,22-21-15,0 21 0,21 0 16,21 0-16,21 0 0,1 0 16,20 0-16,22 0 0,21 0 0,0 0 15,-1 0-15,44 0 0,-1 0 0,0 0 16,21 0-16,22 0 0,-1 0 15,22 0-15,338 0 0,-338 0 16,21 0-16,0 0 0,-22 0 16,22 0-16,0 0 0,-21 0 0,20 0 15,-41 0-15,-1 0 0,1 0 16,-43 0-16,0 0 0,-21 0 0,-21 0 16,-42 0-16,-1 0 0,-42 0 15,-21-21-15,-21 21 0,-21-21 0,-43 21 16,0-22-16,-42 1 0,0 0 15,-42 21-15,0-21 0</inkml:trace>
  <inkml:trace contextRef="#ctx0" brushRef="#br0" timeOffset="54496.22">1672 14203 0,'0'0'0,"-21"21"16,21 0-16,-21 0 15,21 1-15,-21 20 0,21 0 0,0 1 16,-22 20-16,1-21 0,0 1 16,21 20-16,-21-20 0,-21-1 15,20 0-15,1-21 0,0 22 0,0-22 16,0 21-16,0-21 0,21 1 16,0-1-16,0 0 0,0 0 15,21-21 1,0 0-16,0-21 0,0 0 15,0 0-15</inkml:trace>
  <inkml:trace contextRef="#ctx0" brushRef="#br0" timeOffset="54659.28">1820 14647 0,'0'0'16,"0"-42"-1,21 42 16,1 0-15,-1 0-16,0 0 0,0 0 16,21 0-16,-20 0 0</inkml:trace>
  <inkml:trace contextRef="#ctx0" brushRef="#br0" timeOffset="55295.95">3725 14563 0,'0'0'0,"-21"-21"0,-42-1 15,41 1-15,1 0 16,21 0-16,0 0 0,0 0 16,21-22-16,1 22 15,20 0-15,0 0 0,1 0 0,-1-22 16,21 22-16,-20 0 0,-1 0 16,-21 0-16,0-1 0,1 1 0,-22 0 15,-22 21 1,-20 0-16,-21 0 0,-1 21 0,1 0 15,-22 1-15,0-1 0,-21 21 16,43 0-16,-22 22 0,22-22 16,20 22-16,-20-22 0,42 0 15,0 1-15,-1-1 0,22 0 0,0-20 16,22 20-16,-1-21 0,0-21 16,21 21-16,22-21 0,-22 0 0,22 0 15,20 0-15,-20 0 0,-1 0 16,1-21-16,-1 21 0,-20-21 0,-1 21 15,0-21-15,-21 0 0,1 21 16,-44 0-16,-20 0 16,0 0-16,-22 21 0,-20-21 15,20 21-15,-21 21 0,22-21 16,-22 1-16,22-1 0,-1 21 0,22-21 16,0 22-16,20-22 0,1 0 15,21 0-15,0 0 0,0 0 0,0 1 16,21-1-16,1-21 0,20 0 15,21 0-15,-20 0 0,41 0 0,-20 0 16,-1-21-16,22-1 0,-21 1 16,20 0-16,-20 0 0,-1 0 0,1 0 15,-22-1-15</inkml:trace>
  <inkml:trace contextRef="#ctx0" brushRef="#br0" timeOffset="55479.28">4191 14542 0,'0'0'0,"0"21"31,0 0-31,0 21 0,0-21 16,0 22-16,21-22 0,-21 21 15,21-21-15,-21 22 0,0-22 0,0 21 16,21-21-16,-21 1 0,22-1 16,-1 0-16,-21 0 0,21-21 0,0 0 15,0 0-15,0 0 16,1 0-16</inkml:trace>
  <inkml:trace contextRef="#ctx0" brushRef="#br0" timeOffset="55659.42">4657 14669 0,'0'-22'0,"0"44"0,0-65 0,0 22 16,0 0-16,-22 21 0,1 0 16,0 0-16,-21 0 0,21 21 0,-22-21 15,1 21-15,0 0 0,20 22 16,-20-22-16,0 0 0,21 21 0,-22-20 15,22-1-15,0 0 0,21 21 16,0-21-16,0 1 0,0-1 16,21-21-16,0 0 0</inkml:trace>
  <inkml:trace contextRef="#ctx0" brushRef="#br0" timeOffset="55919.54">5038 14669 0,'0'21'16,"-22"0"-16,1 21 0,0 1 16,0-22-16,0 42 0,-22-20 0,22 20 15,-21 1-15,0-1 0,20 22 16,-20-1-16,0 1 0,-1 0 16,1-22-16,0 43 0,21-21 0,-22-1 15,1 1-15,21 21 0,0-21 16,-1-1-16,1-20 0,0 20 0,0-41 15,21 20-15,0-20 0,0-1 16,0-21-16,0 0 0,0 0 0,21-21 16,0-21-16,0 0 15,1-21-15,-1-1 0</inkml:trace>
  <inkml:trace contextRef="#ctx0" brushRef="#br0" timeOffset="56196.19">4826 15028 0,'0'0'15,"0"-84"-15,21 20 0,-21 22 16,0-22-16,0 22 0,21 21 0,0 0 16,-21 0-16,22-1 0,-1 22 15,0 0-15,0 0 0,0 0 16,22 0-16,-22 22 0,0-1 16,0 0-16,0 0 0,0 0 0,-21 22 15,0-22-15,0 0 0,0 21 0,-21-21 16,-21 22-16,21-22 0,-22 0 15,-20 21-15,21-20 0,-22-1 0,1 0 16,20 0-16,-20 0 0,20-21 16,22 0-16,-21 0 0,42-21 15,21 0-15,0 0 16,22 0-16,-1-22 0,0 1 16,1 21-16</inkml:trace>
  <inkml:trace contextRef="#ctx0" brushRef="#br0" timeOffset="56400.28">5567 14288 0,'0'0'0,"42"-22"0,22-20 16,-22 21-16,-21 0 0,0 21 16,-21 21-16,-42 0 15,21 0-15,0 22 0,-22-22 16,22 21-16,-21 22 0,21-22 16,-1 0-16,-20 22 0,21-22 15,0 0-15,0 22 0,21-22 0,0 1 16,0-1-16,0-21 0,0 21 0,0-20 15,0-1-15,42 0 0,-21 0 16,21 0-16,-20-21 0,20 0 0,0 0 16,1 0-16</inkml:trace>
  <inkml:trace contextRef="#ctx0" brushRef="#br0" timeOffset="57388.2">6286 14669 0,'0'0'0,"0"-43"0,0 22 0,0-21 0,0 21 16,0-1-16,-21 1 0,0 0 15,0 21-15,0 0 0,-22 0 0,1 0 16,21 21-16,-21 0 0,-1 1 0,1-1 16,21 21-16,-22 0 15,22 1-15,-21-1 0,21 0 0,0-20 16,21 20-16,0 0 0,0-21 16,0 22-16,0-22 0,0 0 0,21 0 15,0-21-15,21 0 0,-21 0 0,22 0 16,-22 0-16,21 0 0,1 0 15,-22 0-15,21-21 0,-21 0 0,22 0 16,-22 0-16,0-1 0,0 1 16,0-21-16,-21 21 0,21-22 0,-21 22 15,0-21-15,0 21 0,0 0 16,0-1-16,0 1 0,-21 21 16,0 0-16,21 21 15,-21 1-15,21-1 0,0 21 0,0-21 16,0 0-16,0 22 0,0-22 15,0 0-15,0 0 0,0 0 0,21 1 16,0-1-16,0 0 0,1-21 16,20 0-16,0 0 0,1 0 0,-1 0 15,0 0-15,22-21 0,-1 21 0,-20-21 16,20-1-16,1 1 0,-22 0 16,0 0-16,1 0 0,-1-22 15,-21 22-15,0-21 0,0 21 0,-21-22 16,0 22-16,0 0 0,-21 21 15,0 0 1,0 21-16,0 0 0,21 22 16,0-22-16,-21 0 0,21 21 0,0-20 15,0-1-15,0 0 0,0 21 0,0-21 16,0 1-16,21-1 16,0-21-16,0 0 0,0 0 0,22 0 15,-22 0-15,21 0 0,0 0 16,-20 0-16,20-21 0,0-1 0,-21 1 15,22 21-15,-22-42 0,0 21 0,0 0 16,0-1-16,-21-20 16,0 21-16,0-21 0,0 20 0,0 1 15,0 0-15,0 0 0,0 42 16,0 0 0,-21 0-16,21 1 0,-21-1 0,0 21 15,21-21-15,0 0 0,0 1 16,-21-1-16,21 0 0,0 0 0,0 0 15,21-42 17,0 21-32,0-21 0,-21 0 0,21 0 15,1-1-15,-1 1 16,0 0-16,0 0 0,21-21 0,-20 20 16,-1 1-16,21-21 0,0 21 0,-20 0 15,20 21-15,-21 0 0,0 0 16,0 0-16,-21 21 0,0 0 0,0 0 15,0 21-15,0-20 0,0 20 16,0-21-16,0 21 0,-21-20 0,21-1 16,0 0-16,0 0 0,0 0 0,21-21 15,1 0 1,-1 0-16,21 0 0,-21 0 0,22 0 16,-22-21-16,21 0 0,-21 0 15,22 0-15,-22-1 0,0 1 16,21 0-16,-21-21 0,-21-1 0,0 22 15,0-21-15,0-22 0,0 22 16,0 0-16,-21-1 0</inkml:trace>
  <inkml:trace contextRef="#ctx0" brushRef="#br0" timeOffset="57540.17">7218 14245 0,'0'0'0,"-21"21"0,21 1 0,-22-22 15,22 21-15,0 0 0,0 0 16,22-21 0,-1 0-16,0 0 15</inkml:trace>
  <inkml:trace contextRef="#ctx0" brushRef="#br0" timeOffset="58296.17">10266 14288 0,'0'0'0,"-21"-22"0,-1 22 0,1 0 15,0 0-15,0 22 16,0 20-16,0 0 0,-22 1 0,22-1 16,0 0-16,-21 22 0,20-22 15,-20 0-15,21 1 0,0-1 0,0 0 16,-22 1-16,22-22 0,21 0 15,-21 0-15,0 0 0,21 1 16,0-44 15,0 1-31,0 0 0,0 0 16,21-21-16,0-1 0,0 1 0,0 0 16,1-1-16,20-20 0,-21 20 15,21-20-15,1 21 0,-1-1 0,-21 1 16,22 21-16,-1 0 0,-21 21 15,43 0-15,-43 21 0,21 0 16,-21 21-16,0-21 0,1 22 16,-22-1-16,21 0 0,0 1 15,-21-1-15,0 0 0,0-20 0,0 20 16,0-21-16,21 21 0,-21-20 16,0-1-16,0 0 0,21-21 0,-21 21 15,21-21 1,1-21-16,-1 0 15,-21 0-15,21 21 0,0-43 0,0 22 16,0-21-16,1 21 0,20-22 16,-21 1-16,21-22 0,1 22 15,-1 0-15,0-1 0,-20 22 0,20-21 16,0 21-16,-21 21 0,1 0 16,-1 0-16,0 21 0,-21 0 0,0 0 15,0 22-15,0-22 0,0 21 16,0 0-16,0-20 0,0 20 0,0 0 15,0-21-15,0 22 0,0-22 16,0 0-16,0 0 0,0 0 0,0 1 16,21-1-16,0-21 0,0 0 15,1 0-15</inkml:trace>
  <inkml:trace contextRef="#ctx0" brushRef="#br0" timeOffset="58596.13">11557 14563 0,'0'0'0,"21"0"0,21-21 16,64-22-1,-85 43-15,22-21 16,-22 0-16,0 0 0,0 0 0,-21-1 16,0 1-16,0 0 0,0 0 15,0 0-15,0 0 0,-21-1 0,0 1 16,0 21-16,-22 0 0,22 0 0,-21 0 15,21 21-15,-22 1 0,22-1 16,0 21-16,-21 0 0,21 1 16,-1-1-16,22 22 0,0-22 15,-21 0-15,21 1 0,0-22 0,0 21 16,21-21-16,1 0 0,-1 1 0,21-1 16,-21-21-16,22 0 0,-1 0 15,21 0-15,-20 0 0,20 0 0</inkml:trace>
  <inkml:trace contextRef="#ctx0" brushRef="#br0" timeOffset="58849.58">12594 14055 0,'0'0'0,"0"-21"16,0-1-16,0 1 0,0 42 15,-21-21 1,21 43-16,-21-22 0,0 21 0,-1 1 15,22 20-15,-21-21 0,0 22 16,0-1-16,0-20 0,21 20 0,-21-20 16,-1-1-16,22 0 0,0 1 0,0-22 15,0 21-15,0-21 0,0 0 16,0 1-16,0-1 0,22-21 16,-1 0-16,0 0 15,0 0-15,21-21 0,-20-1 0,-1 1 16</inkml:trace>
  <inkml:trace contextRef="#ctx0" brushRef="#br0" timeOffset="59568.21">12954 14118 0,'0'0'0,"0"-21"0,0-21 15,0 21-15,-21 42 16,0 0-16,-1 21 16,1 1-16,0-1 0,0 0 15,0 1-15,0 20 0,21-21 0,-22 22 16,1-22-16,21 1 0,-21-1 15,21 0-15,0-21 0,0 22 0,0-22 16,0 0-16,0 0 0,21-21 16,0 0-1,1 0-15,-1 0 0,21-21 16,-21 0-16,22 0 0,-1 0 16,-21-1-16,21-20 0,1 21 0,-22-21 15,21 20-15,-21-20 0,1 21 0,-1 0 16,0 21-16,0 0 0,-21 21 15,0 0 1,0 21-16,0-20 0,0 20 16,-21-21-16,0 0 0,21 22 0,0-22 15,0 0-15,0 0 0,0 0 16,0 0-16,0 1 0,21-1 16,0-21-16,21 21 0,-20-21 0,20 0 15,0 0-15,1 0 0,-1 0 16,0 0-16,1 0 0,-1 0 0,0-21 15,1 0-15,-22-1 0,21 1 16,-21-21-16,0 21 0,1-22 0,-1 22 16,-21 0-16,0 0 0,21 0 0,-21 0 15,0 42 1,0 0 0,0 0-16,0 0 15,0 0-15,0 1 0,0-1 0,0 0 16,0 0-16,21-21 0,0 21 15,0-21-15,1 0 0,-1 0 16,0 0-16,21 0 0,1 0 0,-1 0 16,-21 0-16,21 0 0,1-21 15,-22 21-15,21-21 0,-21-21 0,-21 20 16,0 1-16,0-21 0,0 0 0,0-1 16,0 1-16,-21 0 0,0 20 15,-21-20-15,21 21 0,-22 0 0,1 0 16,0-1-16,-1 22 0,1 0 15,0 0-15,-1 22 0,1-1 16,0 0-16,20 21 0,1-21 0,0 22 16,0-1-16,21-21 0,0 22 15,0-22-15,21 21 0,0-21 0,22 0 16,-22 1-16,21-22 0,22 21 16</inkml:trace>
  <inkml:trace contextRef="#ctx0" brushRef="#br0" timeOffset="60216.5">14986 14372 0,'0'-42'0,"0"84"0,0-126 15,0 41-15,-42 22 0,20 0 0,1 0 16,-21 0-16,21 21 0,-22 0 16,22 0-16,-21 21 0,0 0 15,-1 21-15,22-21 0,-21 22 0,-1-1 16,1 22-16,21-22 0,0 0 15,0 1-15,21-1 0,0 0 0,0 1 16,0-22-16,21 21 0,0-21 0,0 0 16,0 1-16,22-1 0,-1-21 15,-21 0-15,21 0 0,-20 0 0,20 0 16,-21 0-16,21 0 0,-20-21 16,-1-1-16,21-20 0,-21 21 15,0-21-15,1-1 0,20-20 0,-21 20 16,0-20-16,22-1 0,-22 1 15,21-22-15,-21 22 0,0 20 0,1-20 16,-1 21-16,0-1 0,-21 1 16,21 21-16,-21 0 0,-21 42 15,0 0-15,-22 21 16,22-21-16,0 22 0,-21 20 0,21-20 16,-1 20-16,1-21 0,0 22 0,0-22 15,21 22-15,0-22 0,0 0 16,0 1-16,0-1 0,0-21 0,21 22 15,0-22-15,22 0 0,-22 0 16,21 0-16,0-21 0,1 0 16,20 0-16,-20 0 0,-1 0 0,0 0 15,1-21-15,-1 0 0,0 0 16,1-22-16,-22 22 0,21-21 0,-21 0 16,22-1-16,-22 1 0,0 0 15,0-1-15,-21 22 0,0 0 0,0 0 16,-21 42-1,0 0-15,0 0 0,-1 22 0,1-22 16,0 21-16,0 0 0,0 1 0,21-22 16,0 21-16,0 1 0,-21-22 15,21 0-15,0 21 0,-22-21 16,22 1-16,0-1 16,0 0-16,-21-21 15,0 0-15</inkml:trace>
  <inkml:trace contextRef="#ctx0" brushRef="#br0" timeOffset="60443.95">11747 14224 0,'0'0'0,"-42"0"0,21 0 0,42 0 16,21 0 0,22 0-16,-1 0 0,1 0 0,21 0 15,-1 0-15,1 0 0,0 0 0,-1 0 16,-20-21-16,20 21 0,1 0 16</inkml:trace>
  <inkml:trace contextRef="#ctx0" brushRef="#br0" timeOffset="61156.09">17378 14139 0,'0'0'0,"21"0"16,21 0 0,-42-21-16,0 0 15,-21 21 1,0 0-16,-21 0 0,20 0 0,-20 0 15,21 0-15,-21 21 0,-1-21 16,1 21-16,21 1 0,0-22 0,-22 21 16,22 0-16,21 0 0,0 0 15,0 0-15,0 1 0,21-1 16,0-21-16,1 0 0,-1 0 16,21 21-16,-21-21 15,22 0-15,-1 0 0,0 0 0,1 0 0,-1 0 16,0 0-16,-21 0 15,1 0-15,-44 21 16,-20 0 0,0 0-16,-1 1 0,1-1 0,-21 0 15,20 0-15,-20 0 0,20 0 0,1 22 16,0-22-16,-1 0 0,22 0 16,0 0-16,0-21 0,21 22 0,0-1 15,21-21 1,0 0-16,22 0 0,-22 0 0,21 0 15,0 0-15,1 0 0,20 0 0,-20 0 16,-1 0-16,0 0 16,1 0-16,-1 21 0,0 0 0,-21 0 15,-21 0-15,0 1 0,0-1 16,0 21-16,-21-21 0,0 22 0,-21-1 16,-1 0-16,1 22 0,-43 42 15,43-64-15,-21 21 0,20-20 16,1-1-16,0 0 0,-1 1 0,22-1 15,0 0-15,0-20 0,21-1 0,0 0 16,21-21-16,21 0 16,1 0-16,-1-21 0</inkml:trace>
  <inkml:trace contextRef="#ctx0" brushRef="#br0" timeOffset="61443.99">18986 13970 0,'0'0'0,"-190"-85"32,211 85-1,0 0-31,22 0 0,-22 0 0,21 22 15,0-22-15,1 0 0,20 0 16,-20 21-16,20-21 0,1 0 0,-1 0 16,1 0-16,-1 0 0,-21 0 15,1 21-15,-1-21 0,-21 0 0,0 0 16,-63 0 0</inkml:trace>
  <inkml:trace contextRef="#ctx0" brushRef="#br0" timeOffset="61628">19092 13970 0,'0'0'0,"-21"0"0,-64 42 16,85-20-16,-21-1 0,0 21 16,0-21-16,21 22 0,0-1 15,-21 0-15,21 22 0,-21-22 0,21 0 16,-22 1-16,22-1 0,0 0 16,0-20-16,-21 20 0,21-21 0,0 0 15,0 0-15,0 1 0,21-22 16,1 0-16,-1 0 15,0 0-15,0 0 0,21 0 0</inkml:trace>
  <inkml:trace contextRef="#ctx0" brushRef="#br0" timeOffset="62128.04">19473 14351 0,'-84'64'31,"62"-22"-31,1-21 15,0 0-15,0 22 0,0-22 0,0 0 16,-1 21-16,22-21 0,-21 1 16,21-1-16,0 0 0,0 0 15,21-21-15,22 0 0,-22 0 0,21 0 16,1 0-16,-1 0 0,0 0 16,1 0-16,20-21 0,-21 0 0,1 0 15,-1-1-15,0 1 0,1-21 16,-22 21-16,0-22 0,0 22 15,-21-21-15,0 21 0,0 0 0,0-1 16,-21 22 0,0 22-16,0-1 0,0 21 15,-1-21-15,22 22 0,-21-1 16,0 0-16,21 1 0,0 20 0,-21-21 16,21 1-16,0 20 0,-21-20 0,21 20 15,0 1-15,0-1 0,0 1 16,0 20-16,0-20 0,0-1 0,0 1 15,-21-22-15,-1 22 0,-20-1 0,0-21 16,-22 1-16,1-1 16,-22-21-16,22 22 0,-22-22 0,0-21 15,22 21-15,-22-21 0,22 0 16,-1 0-16,1-21 0,-1 0 0,22-1 16,21 1-16,-22-21 0,22 21 0,21-22 15,0 1-15,0-21 0,21-1 16,22 1-16,-1-22 0,0 21 0,22-20 15,-1 20-15,1-20 0,20 20 0</inkml:trace>
  <inkml:trace contextRef="#ctx0" brushRef="#br0" timeOffset="62355.88">20256 14520 0,'0'0'0,"0"22"0,0-1 0,-21 21 16,-21 0-16,21 1 0,0-1 15,-1 0-15,1 22 0,0-22 0,0 22 16,0-1-16,0 1 0,-1-1 0,1 1 16,0-1-16,21 1 0,-21-1 15,0-20-15,21 20 0,-21-21 0,-1 22 16,1-22-16,21 1 0,-21-22 16,0 21-16,21-21 0,-21 0 15,21 1-15,0-1 0,21-21 16,0-21-16</inkml:trace>
  <inkml:trace contextRef="#ctx0" brushRef="#br0" timeOffset="62628.19">20024 15092 0,'0'0'16,"0"-85"-16,0 22 0,0-22 0,21 22 0,0-1 16,-21 22-16,21-22 0,0 22 15,0 0-15,1-1 0,20 22 0,-21-21 16,21 21-16,1-1 0,20 22 15,-20 0-15,-1 0 0,0 0 0,22 0 16,-22 22-16,-21-1 0,22 0 16,-22 21-16,-21-21 0,0 22 15,0-22-15,-21 21 0,-1-21 0,-20 1 16,21-1-16,-21 0 0,-1 0 16,-20-21-16,20 21 0,1-21 0,0 0 15,21 21-15,-1-21 0,1 0 16,42-21-1,1 21-15</inkml:trace>
  <inkml:trace contextRef="#ctx0" brushRef="#br0" timeOffset="63196.61">20786 14626 0,'0'0'0,"21"0"31,-21-21-31,21 21 15,0-21-15,0 0 0,0 0 16,22 21-16,-22-22 0,0 1 16,0 0-16,0 0 0,1-21 0,-1 20 15,0 1-15,0-21 0,-21 21 16,0-22-16,0 22 0,0 0 0,-21 21 16,0 0-16,0 0 15,-1 0-15,-20 0 0,21 21 0,-21 22 16,20-22-16,-20 21 0,21 0 15,0 1-15,0-1 0,-1 0 16,22 1-16,0-22 0,0 21 0,0-21 16,22 1-16,-1-1 0,0 0 15,21 0-15,-21 0 0,22-21 0,-1 0 16,0 0-16,-20 0 0,20 0 0,0 0 16,1 0-16,20 0 0,-21-21 15,22 0-15,-22 0 0,22 0 0,-1-22 16,1 1-16,-1 0 0,-20-1 15,20-20-15,-21 20 0,-20-20 16,20 21-16,-21-1 0,-21 1 16,0 21-16,0-22 0,0 22 0,-21 21 15,0-21-15,-22 21 0,1 0 0,0 0 16,-1 0-16,22 21 0,-21 0 16,21 1-16,0 20 0,21 21 15,0-20-15,0-1 0,21 22 16,0-22-16,21 0 0,1 1 0,-1-22 15,0 21-15,1 0 0,-1-20 16,0-1-16,1 0 0,-22 0 0,0-21 16,-21 21-1,-21-21-15,-22 0 0,1 0 16,-21 0-16,-1 0 0,-42 0 0,22 0 16,-43 0-16</inkml:trace>
  <inkml:trace contextRef="#ctx0" brushRef="#br0" timeOffset="64127.69">1609 16362 0,'0'0'0,"-22"21"0,1-21 0,-21 0 15,21 0-15,-43 0 0,22 0 0,0 0 16,-1 0-16,1 0 0,0 0 15,20 0-15,1 0 0,0-21 16,0 21-16,21-21 0,0 0 0,0-1 16,0 1-16,0 0 0,0-21 15,21 21-15,0-1 0,22 1 16,-1 21-16,0 0 0,1 0 16,-1 0-16,21 0 0,-20 43 15,-1-22-15,0 21 0,-20 0 0,-1 22 16,-21-22-16,0 22 0,-21-22 15,-22 22-15,1-1 0,-22-21 16,1 22-16,-1-22 0,1 22 0,-22-22 16,22 0-16,-1-20 0,22-1 15,-22 0-15,22 0 0,-21-21 0,20 0 16,1 0-16,21 0 0,-22-21 16,22 21-16,-21-21 0,42-22 15,-21 22-15,21 0 0,0-21 0,0-1 16,0 22-16,0 0 0,0-21 15,0 21-15,21 21 0,0-22 16,0 22-16,22 0 0,-22 0 16,21 22-16,0-1 0,-20 0 15,20 21-15,-21-21 0,21 22 0,-20-1 16,-1 0-16,0 1 0,-21-1 16,21-21-16,-21 22 0,21-22 15,-21 21-15,21-21 0,-21 22 16,22-43-1,-1 0-15</inkml:trace>
  <inkml:trace contextRef="#ctx0" brushRef="#br0" timeOffset="64292.18">1630 16722 0,'0'0'0,"21"0"15,0 0-15,-21-21 0,21 21 16,0 0 15,1 0-31,-1 0 0,0-22 16,0 22-16,0 0 0,0-21 15,1 21-15</inkml:trace>
  <inkml:trace contextRef="#ctx0" brushRef="#br0" timeOffset="64919.7">2857 16362 0,'0'0'0,"43"0"0,-22-21 0,21 21 16,-21-21-16,1-1 0,-1 1 15,0 21-15,-21-21 0,21 0 0,0 0 16,0 0-16,-21-1 0,22 1 16,-22 0-16,0 0 0,0 0 0,0 0 15,-22 21-15,1 0 0,0 0 16,-21 0-16,-1 0 0,1 21 0,21 0 15,-21 0-15,-1 0 0,1 22 16,0-22-16,20 21 0,1-21 16,21 22-16,0-22 0,0 21 15,0-21-15,43 0 0,-22-21 0,21 22 16,-21-22-16,22 0 0,-1 21 16,-21-21-16,21 0 0,1 0 0,-22 0 15,0 0-15,-21 21 16,0 0-16,-21 0 15,0 0-15,-22-21 0,1 43 16,0-22-16,-22 21 0,22-21 0,-22 22 16,22-1-16,0 0 0,-1-20 15,1 20-15,21-21 0,0 21 16,21-20-16,0-1 16,21-21-16,0 0 0,0 0 0,22 0 15,-22 0-15,21-21 0,0 21 16,1-22-16,-1 1 0,0 0 15,-20 0-15,20-21 0,-21 20 0,21 1 16,-20 0-16,-1-21 0,0 21 16,-21-1-16,0 1 0,0 42 31,0 1-31,0-1 0,0 0 16,0 0-16,21 21 15,-21-20-15,21-1 0,0 21 0,1-21 16,-1 0-16,0 1 0,0-1 15,0 0-15,22-21 0,-22 0 0,0 21 16,0-21-16,21 0 0,-20 0 16,-1 0-16,0-21 0,0 0 0,0 21 15,0-21-15,1-1 0</inkml:trace>
  <inkml:trace contextRef="#ctx0" brushRef="#br0" timeOffset="65083.56">3577 16701 0,'0'0'0,"0"-43"0,0 22 0,0 0 16,0 42-1,-21 0 1,21 0-16,-21 1 0,21 20 0,0-21 16,0 21-16,-21 1 0,-1-22 15,22 21-15,-21 1 0,0-22 0,0 0 16,0 21-16,0-21 0,21 1 16,-22-1-16</inkml:trace>
  <inkml:trace contextRef="#ctx0" brushRef="#br0" timeOffset="65312.03">3831 16701 0,'0'0'0,"-63"63"16,20-42 0,1 22-16,0-22 0,-22 42 0,22-20 15,-1 20-15,1 1 0,-21-1 16,20 1-16,1-1 0,21 1 0,-22 20 15,22-20-15,0 20 0,0-20 16,21 21-16,0-1 0,0-20 16,0-1-16,0 1 0,0-1 0,0 1 15,0-1-15,0-20 0,0-1 16,0 0-16,21-21 0</inkml:trace>
  <inkml:trace contextRef="#ctx0" brushRef="#br0" timeOffset="65644.25">3789 17018 0,'0'0'0,"0"-63"0,0 20 0,0 1 16,0 0-16,0-1 0,0 22 0,0 0 16,0 0-16,0 0 15,21 21-15,0-22 0,0 22 16,22 0-16,-22 0 0,21 0 15,-21 0-15,0 0 0,22 0 0,-22 22 16,-21-1-16,0 0 16,0 21-16,0-21 0,-21 22 0,0-1 15,-22-21-15,1 22 0,0-1 16,-1-21-16,-20 21 0,-1-20 0,22-1 16,-22 0-16,22 0 0,0-21 15,21 0-15,-1 0 0,22-21 16,22 21-16,-1-21 15,21-22-15,0 1 0,1 21 0,20-43 16,-20 22-16,20 0 0</inkml:trace>
  <inkml:trace contextRef="#ctx0" brushRef="#br0" timeOffset="65863.83">4635 16214 0,'0'0'0,"43"-43"0,-22 22 0,0 0 15,-21 0-15,-21 21 16,0 21-16,0 21 0,-1-20 15,1 20-15,-21 21 0,21-20 16,-22 20-16,22 1 0,0-1 0,-21-20 16,21 20-16,-22 1 0,22-22 15,0 0-15,21 22 0,0-43 0,-21 21 16,21 1-16,0-22 0,0 0 0,0 0 16,21-21-16,0 0 0,21 0 15,-20 0-15,41 0 0,-21-21 16,1 0-16,20 0 0,-20-1 15</inkml:trace>
  <inkml:trace contextRef="#ctx0" brushRef="#br0" timeOffset="66648.45">5038 16658 0,'0'0'0,"21"-21"0,-42-64 31,-1 85-31,1 0 0,0 0 16,-21 0-16,21 0 0,-22 0 0,1 22 15,0-1-15,-1 0 0,22 0 16,-21 21-16,-1 1 0,22-1 0,-21-21 15,21 22-15,21-1 0,0 0 16,0-21-16,0 1 0,0-1 16,21 0-16,0 0 0,0 0 15,22-21-15,-1 0 0,0 0 0,1 0 16,-1 0-16,0-21 0,1 0 16,-1 0-16,0 0 0,1-1 0,-22-20 15,0 21-15,0 0 0,0-22 16,-21 22-16,21-21 0,-21 21 0,0 0 15,0-1-15,-21 44 16,21-1 0,0 0-16,-21 0 0,21 0 15,0 0-15,0 22 0,0-22 0,0 0 16,0 21-16,0-20 0,21-1 0,0-21 16,1 21-16,-1 0 15,0-21-15,0 0 0,21 0 0,1 0 16,-22 0-16,21 0 0,1-21 15,-1 0-15,0 21 0,1-21 0,-1-22 16,-21 22-16,0 0 0,0 0 0,1-22 16,-1 22-16,-21-21 0,21 21 15,-21 0-15,0-1 0,0 44 32,0 20-32,0-21 15,0 0-15,0 0 0,0 1 0,0 20 16,0-21-16,0 0 0,0 0 15,42 1 1,-21-22-16,1 0 0,-1 0 16,0 0-16,21 0 0,-21 0 0,43-43 15,-22 22-15,-21 0 16,1 0-16,-1 0 0,0-22 0,0 22 16,-21-21-16,21 21 0,-21-1 15,21 1-15,-21 0 0,0 0 0,22 42 31,-22 0-15,0 0-16,0 22 0,21-22 16,-21 0-16,0 0 0,0 0 15,21 1-15,-21-1 0,21 0 0,-21 0 16,0 0-16,0 0 0,21 1 16,0-22-16,1 0 0,-1 0 15,0 0-15,0 0 0,21-22 0,-20 1 16,-1 0-16,21 0 0,-21 0 15,0 0-15,1-22 0,-1 22 0,0-21 16,-21-1-16,0 1 0,0 21 16</inkml:trace>
  <inkml:trace contextRef="#ctx0" brushRef="#br0" timeOffset="66795.39">6223 16383 0,'0'0'0,"-42"0"0,-1 0 0,22 21 16,0-21-16,-21 0 0,20 21 0,1-21 15,0 0-15,21 22 16,21-22 0,0 0-1,1 0-15</inkml:trace>
  <inkml:trace contextRef="#ctx0" brushRef="#br0" timeOffset="67099.21">7578 15706 0,'0'0'0,"0"-21"0,-22-1 0,1 1 16,21 0-16,0 0 0,-21 21 15,0 21-15,0 21 16,21 1-16,-21-1 0,-1 43 16,1-1-16,21 1 0,-21 0 0,0-1 15,0 1-15,21 0 0,-21-22 16,21 22-16,-22-22 0,1 1 0,21-22 16,0 22-16,-21-22 0,0-21 15,21 0-15,-21 1 0,21-1 0</inkml:trace>
  <inkml:trace contextRef="#ctx0" brushRef="#br0" timeOffset="67607.92">6858 16256 0,'0'0'0,"0"-85"16,21 22-16,21-1 0,-20-20 0,168-170 31,-126 211-31,-1 1 0,1 0 0,20-1 15,-20 22-15,20 21 0,22 0 16,-21 0-16,0 21 0,-22 22 0,22-1 16,-22 22-16,1-1 0,-22 22 0,0-22 15,-20 22-15,-1 0 0,-21-1 16,0-20-16,0-1 0,-21 1 0,-1-1 16,1-20-16,0-1 0,-21 0 15,-1 1-15,22-1 0,-21-21 16,21 0-16,-22-21 0,22 0 15,-21 0-15,21 0 0,0 0 0,-1 0 16,1-21-16,21 0 0,0 0 0,0-22 16,0 1-16,0 0 0,21-1 15,1-20-15,20-1 0,0-20 0,1-1 16,20 0-16,1 22 0,-1-22 16,22 22-16,-22-1 0,22 22 0,0 0 15,-22 20-15,22 1 0,-22 21 16,1 21-16,-1 22 0,-20-1 0,-1 0 15,-21 22-15,0 21 0,0-22 0,-21 22 16,0-22-16,0 1 0,-21-1 16,0 1-16,0-1 0,21 1 15,-21-22-15,0 0 0,-1 1 16,1-1-16,21 0 0,0-20 0,0-1 16,0 0-16,0 0 0,0 0 0,0-42 31,21 0-31</inkml:trace>
  <inkml:trace contextRef="#ctx0" brushRef="#br0" timeOffset="67936.28">9123 16489 0,'0'0'0,"63"-21"32,-42 21-32,1 0 15,-1-21-15,0-1 16,0 22-16,21-21 0,-20 21 0,-1-21 15,21 0-15,-21 21 0,22-21 16,-22 0-16,0 21 0,-21-22 0,0 1 16,0 0-16,0 0 0,-21 21 15,-22 0-15,22 0 0,-21 0 16,0 0-16,-1 21 0,1 0 0,0 0 16,-1 22-16,22-1 0,-21-21 15,21 22-15,-1-1 0,1 0 16,21 1-16,0-22 0,0 21 0,0-21 15,0 22-15,21-22 0,1 0 16,-1 0-16,21-21 0,0 0 0,1 0 16,-1 0-16,0 0 0,22 0 15,-22-21-15,22 0 0,-1 0 0,43-22 16,-42 1-16</inkml:trace>
  <inkml:trace contextRef="#ctx0" brushRef="#br0" timeOffset="68151.16">10245 15854 0,'0'0'0,"21"-64"0,21-63 32,-42 149-17,0-1-15,0 21 0,-21 0 0,0 22 16,0-22-16,-1 22 0,1 20 0,0-20 16,0-1-16,0-20 0,0 20 15,-1 1-15,-20-22 0,21 0 0,0 1 16,0-1-16,-1 0 0,-20-20 15,21-1-15,0 21 0,0-21 0,-1-21 16,1 0-16,0 0 0,0 0 16</inkml:trace>
  <inkml:trace contextRef="#ctx0" brushRef="#br0" timeOffset="69003.74">9588 16425 0,'149'191'0,"-298"-382"0,128 128 15,21 21-15,0 20 0,0 1 0,0 0 16,0 0-16,21 21 15,22 0-15,-1 0 0,0-21 0,22 21 16,-1 0-16,22 0 0,0-21 16,-1 21-16,1-22 0,21 1 0,-21 0 15,20 0-15,-20 0 0,0 0 16,-1-1-16,-20 1 0,-1-21 16,-20 21-16,-1-22 0,0 22 0,-20 0 15,-22 0-15,0 0 0,0 0 16,-43 21-16,22 0 0,-21 0 15,-1 0-15,1 21 0,0 21 16,-1-21-16,1 22 0,0-1 0,-1 0 16,1 22-16,21-22 0,0 0 0,0 22 15,-1-22-15,1 1 0,21-1 16,0 0-16,0 1 0,0-1 0,0-21 16,0 21-16,0-20 0,0-1 15,0 0-15,0 0 0,21-21 16,1 0-16,-1 0 15,0-21-15,-21 0 16,21 0-16,0-1 0,0 1 16,1 0-16,-1 0 0,0 0 15,-21 0-15,21-1 0,0 1 0,0 21 16,1 0-16,-22 21 16,0 1-1,0-1-15,0 0 0,0 0 16,0 0-16,0 0 0,0 1 15,21-1-15,-21 0 0,21-21 16,0 21-16,0-21 0,0 0 0,22 0 16,-22 0-16,21 0 0,1 0 0,-1 0 15,0 0-15,1 0 0,-1 0 16,-21-21-16,21 0 0,-20 21 16,20-21-16,-21-1 0,0 1 15,0-21-15,-21 21 0,0 0 0,22-1 16,-22 1-16,0 42 31,0 1-31,-22-1 0,22 0 16,0 0-16,0 0 0,0 0 15,0 1-15,22-1 0,-1-21 16,-21 21-16,21-21 0,21 0 0,-21 0 16,1 0-16,-1 0 15,21 0-15,-21 0 0,0 0 0,22 0 16,-22 0-16,0-21 0,0 0 0,-21-1 15,0 1-15,21 0 0,-21-21 16,0 21-16,0-22 0,0 22 0,-21-21 16,21-1-16,-21 22 0,0 0 15,-21 0-15,20 0 0,-20 21 0,21 0 16,-21 0-16,-1 21 0,22-21 16,-21 21-16,-1 0 0,22 22 0,0-22 15,21 0-15,0 0 0,0 0 0,0 22 16,42-22-16,-20 0 0,-1 0 15,21-21-15,0 21 0,1 0 16</inkml:trace>
  <inkml:trace contextRef="#ctx0" brushRef="#br0" timeOffset="69451.55">12361 16468 0,'21'-43'0,"-42"86"0,42-107 0,-21 22 15,0 0-15,0-1 0,0 1 0,-21 21 16,-21-22-16,21 22 0,-22 21 15,1 0-15,0 0 0,-22 0 0,22 0 16,-22 21-16,22 22 0,0-22 16,-1 21-16,1 1 0,0-1 0,21-21 15,-1 21-15,1 1 0,21-1 16,0-21-16,0 22 0,21-22 16,1 0-16,20 0 0,-21 0 0,21 0 15,1 1-15,-1-22 0,0 0 16,1 0-16,-1 0 0,0-22 0,1 1 15,-1 21-15,0-21 0,-20 0 0,20-21 16,0 20-16,-21-20 0,22 0 16,-22-22-16,0 1 0,0-1 0,0 1 15,22-22-15,-22 0 0,0 1 16,0 20-16,22-20 0,-22-1 0,0 21 16,-21 22-16,0 0 0,0-1 15,0 22-15,0 42 16,-21 22-16,0-1 0,-22 0 15,22 1-15,0 20 0,0 1 16,-22-1-16,22 22 0,0-22 0,0 1 16,21-1-16,0-20 0,0 20 15,0-20-15,0-1 0,0 0 0,0-21 16,21 1-16,0-1 0,0 0 0,22 0 16</inkml:trace>
  <inkml:trace contextRef="#ctx0" brushRef="#br0" timeOffset="73084.08">13801 15706 0,'0'0'16,"0"-21"-16,-22-1 0,1 1 16,21 0-16,-21 21 0,21-21 0,0 0 15,-21 21-15,0 0 0,0 0 16,-1 0-16,1 0 16,-21 21-16,21 21 0,-22-21 0,1 22 15,0 20-15,-1 1 0,1-1 16,0 22-16,-1-22 0,22 22 0,-21 0 15,21-22-15,0 1 0,-1-1 0,22 1 16,0-1-16,0-20 0,0 20 16,22-21-16,20-20 0,0 20 0,1-21 15,20 0-15,-21 0 0,22-21 16,-1 0-16,1 0 0,-1-21 0,1 0 16,-1 0-16,1 0 0,-1-22 15,1 22-15,-1-21 0,-20-22 16,20 22-16,-42-21 0,22-1 0,-22 1 15,-21-22-15,0 0 0,0 1 16,0-1-16,-21 0 0,0 22 0,-1-22 16,-20 22-16,0 20 0,-1 1 15,-20 0-15,21 20 0,-22 1 0,22 21 16,-22 21-16,1 1 0,20 20 0,-20 0 16,21 1-16,-1 20 0,-20 1 15,20-1-15,22 1 0,-21 20 0,21-20 16,0-1-16,-1 22 0,22-43 15,0 22-15,0-22 0,0 0 0,22 1 16,-1-1-16,21 0 0,0-20 16,1-1-16,-1 0 0,0-21 15,1 0-15,20 0 0,1 0 0,-1 0 16,1 0-16,-1 0 0,1-21 16,-1 0-16,-20-1 0,20-20 0,1 21 15,-22-21-15,0-1 0,-21 22 16,22-21-16,-22-1 0,0 22 0,0 0 15,-21 0-15,0 0 0,0 0 0,0 42 32,0 0-32,0 21 0,0-21 0,0 1 15,-21 20-15,21-21 0,-21 0 16,21 22-16,0-22 0,0 0 16,0 0-16,0 0 0,0 0 0,0 1 15,0-1-15,21-21 16,0 0-16,0 0 0,22 0 15,-22 0-15,0 0 0,0-21 16,22-1-16,-22 1 0,0 0 0,21 0 16,-21 0-16,1-22 0,-1 22 0,0-21 15,0 0-15,0 20 0,0 1 16,-21-21-16,0 21 0,0 42 31,0 21-15,0-21-16,0 1 0,-21 20 0,21-21 15,-21 0-15,21 22 0,-21-22 16,21 0-16,0 21 0,0-21 0,0 1 16,0-1-16,0 0 0,21-21 15,0 21-15,0-21 0,22 0 0,-22 0 16,21 0-16,-21 0 0,22 0 16,-1 0-16,-21 0 0,22-21 0,-1 0 15,-21 0-15,0-1 0,0 1 0,1 0 16,-1-21-16,-21 21 0,21-22 15,-21 22-15,0-21 0,0 21 16,0-22-16,0 22 0,-21 21 0,0 0 16,-1 0-16,1 0 15,0 21-15,21 0 0,-21 1 0,21-1 16,-21 0-16,21 21 0,-21-21 16,21 1-16,0-1 0,0 21 0,0-21 15,0 0-15,21-21 0,0 22 0,0-1 16,0 0-16,22-21 15,-22 0-15,0 0 0,0 0 0,21 0 16,-20 0-16,20-21 0,-21 0 16,21 21-16,-20-22 0,20 1 15,-21-21-15,0 21 0,0 0 0,1-22 16,-1 22-16,0-21 0,0 21 16,0-1-16,-21 1 0,21 21 15,-21 21 1,0 1-16,0-1 0,0 0 0,0 0 15,0 21-15,0-20 0,0-1 0,0 0 16,0 0-16,0 0 0,22 0 16,-1-21-16,0 22 0,0-1 0,0-21 15,22 0-15,-22 0 0,21 0 16,-21 0-16,22 0 0,-1 0 0,-21 0 16,21-21-16,-20-1 0,-1 1 15,0 0-15,0-21 0,0-1 16,0 1-16,-21 0 0,22-22 0,-1 1 15,-21-22-15,21 22 0,-21-22 16,21 21-16,-21 1 0,0 21 0,21-22 16,-21 43-16,0-21 0,21 20 0,-42 44 31,0-1-31,0 21 0,0 0 16,0 1-16,-1 20 0,1-20 15,0 20-15,0-21 0,0 22 0,0-22 16,21 22-16,0-22 0,0 0 0,0 1 15,0-1-15,0 0 0,0-20 16,21 20-16,0-21 0,0 0 16,21 0-16,-20 1 0,-1-22 15,0 0-15,21 0 0,-21 0 0,22 0 16,-1 0-16,0 0 0,-20 0 0,20-22 16,0 1-16,-21 21 0,22-21 15,-1-21-15,-21 21 0,0-1 0,1 1 16,-1 0-16,-21 0 0,0 0 15,-21 21 1,-1 21-16,1 0 16,0-21-16,21 21 0,0 0 15,0 1-15,0-1 0,0 0 0,0 0 16,0 0-16,21 0 16,0 1-16,22-22 0,-22 0 15,21 21-15,-21-21 0,22 0 0,-1 0 16,0 0-16,1 0 0,20 0 15,-20 0-15,-1 0 0,0-21 0,1-1 16,-1 1-16,0 0 0,-21 0 16,1 0-16,-1-22 0,-21 1 15,0 0-15,0-1 0,0 1 0,-21 0 0,-1-1 16,-20 1-16,21 21 0,-21 0 16,-1 0-16,-20-1 0,20 22 0,1 0 15,0 0-15,-1 0 0,1 22 16,0-1-16,-1 21 0,22-21 15,0 22-15,21-22 0,0 21 0,0-21 16,0 22-16,42-1 0,-20-21 16,-1 21-16,21-20 0,0-1 0,1 21 15,-1-21-15,0 0 0,22 1 16,-1-1-16,1-21 0,21 21 0,-22-21 16,1 0-16,20 0 0,-20 0 0,-1 0 15,1 0-15,-22-21 0,0 0 16,1-1-16,-22-20 0,21 21 0,-42-21 15,21 20-15,-21-20 0,0 0 16,0-1-16,0 22 0,-21-21 0,0 21 16,-21 0-16,-1-1 0,22 22 15,-21 0-15,0 0 0,-1 0 16,1 0-16,0 22 0,-1-1 0,22 0 16,0 0-16,0 0 0,0 0 15,21 1-15,0-1 0,0 0 0,0 0 16,0 0-16,21 0 0,0-21 0,0 22 15,0-1-15,22-21 0,-22 0 16,21 21-16,-21-21 0,22 0 0,-22 0 16,21 0-16,-21 0 0,22 0 15,-22-21-15,0 0 0,0-1 0,0 1 16,-21 0-16,0 0 16,0 0-16,0 42 31,0 0-16,0 0-15,0 0 0,0 1 0,0-1 16,0 0-16,21 0 0,1 0 0,-1-21 16,21 21-16,-21 1 0,22-1 15,-22-21-15,21 21 0,0-21 0,1 0 16,-1 0-16,0 0 0,1 0 16,20 0-16,43 0 15,-64 0-15,1-21 0,-1 21 0,0-21 16,-20-22-16,-1 22 0,21 0 15,-21-21-15,-21-1 0,0 22 0,21-21 16,-21-1-16,0 1 0,0 21 16,-21-21-16,0 20 0,-21 1 0,21 21 15,-22 0-15,1 0 0,-22 0 0,22 0 16,0 21-16,-22 1 0,22-1 16,0 0-16,20 21 0,1-21 15,0 22-15,21-22 0,0 21 0,0-21 16,21 1-16,-21-1 0,21 0 0,22 0 15,-22 0-15,21 0 0,-21-21 0,22 0 16,-1 22-16,-21-22 0,22 0 16,-1 0-16,0 0 0,-21 0 15,22-22-15,-22 1 0,21 0 16,-21 0-16,1 0 0,20-22 0,-21 1 16,0-21-16,0 20 0,1-20 0,-1-22 15,0 22-15,0-1 0,0 1 16,0-1-16,-21 22 0,0-1 0,0 1 15,0 21-15,0 0 0,-21 21 16,0 21-16,0 0 16,0 0-16,-22 22 0,22-1 15,0 0-15,0 1 0,0 20 16,0-21-16,-1 22 0,22-22 0,0 1 16,0 62-16,0-62 15,0-22-15,22 21 0,-1 1 0,0-22 16,0 0-16,0 0 0,0 0 15,-21 0-15,22-21 0,-1 0 0,0 0 16,0 0-16,0 0 0,22 0 0,-22-21 16,0 21-16,0-21 0,0 0 15,0 0-15,1-22 0,-1 22 0,0 0 16,0-21-16,0 21 0,0-1 16,-21 1-16,0 42 15,0 1 1,0-1-16,0 0 15,0 0-15,0 0 0,0 0 16,0 1-16,0-1 16,0 0-16,22-21 0,-1 21 15,0-21-15,0 0 16,0 0-16,0 0 0,22 0 16,-22 0-16,0 0 0,21 0 0,-20-21 15,20 0-15,-21 21 0,21-21 16,1-1-16,-22 1 0,0 0 0,21 0 15,1 0-15,-22 0 16,0 21-16,-21 21 47,0 0-47,0 0 0,0 0 0,0 0 16,21 1-16,0-1 15,-21 0-15,22 0 0,-1-21 0,0 21 16,0 0-16,0-21 0,0 0 15,1 22-15,20-22 0,-21 0 0,0 0 16,22 0-16,-22 0 0,0 0 0,21 0 16,-21 0-16,22-22 0,-22 1 15,0 0-15,0 0 0,0 0 16,1 0-16,-1-22 0,-21 22 16,0-21-16,0 21 0,0-1 0,-21 1 15,-1 0-15,1 21 0,-21 0 16,0 0-16,-1 0 0,22 0 0,-21 21 15,-1 0-15,22 1 0,-21-1 0,21 0 16,21 0-16,0 0 0,0 0 16,0 1-16,0-1 0,0 0 15,21-21-15,0 21 0,0-21 16,0 0-16,1 0 0,20 0 0,-21 0 16,0 0-16,0 0 0,1 0 0,-1 0 15,0 0-15,0 0 16,-21 21-1,0 0 1,-21 1-16,0-1 0,0 21 0,-1-21 16,1 22-16,0 20 0,0-21 0,-21 1 15,20-1-15,1 0 0,0 22 16,0-22-16,0 1 0,21 62 16,-21-62-16,21-1 0,-22 22 15,22-22-15,-21 0 0,21 1 16,-21 20-16,0-21 0,0 1 0,0-22 15,-1 21-15,1 1 0,-21-22 0,0 0 16,-1 0-16,1 0 16,-22-21-16,22 0 0,-21 0 0,20 0 15,1 0-15,21-21 0,-22 0 0,22 0 16,21-22-16,0 22 0,0-21 16,0 0-16,0-1 0,0-20 0,0 20 15</inkml:trace>
  <inkml:trace contextRef="#ctx0" brushRef="#br0" timeOffset="73263.99">19240 16108 0,'0'0'0,"-21"-21"0,0-22 0,0 22 16,21 0-16,-21 0 0,21 0 0,-21 21 15,21-21-15,-22 21 16,22-22-16,-21 22 0,0 0 15</inkml:trace>
  <inkml:trace contextRef="#ctx0" brushRef="#br0" timeOffset="74087.5">21463 15896 0,'0'0'0,"0"-21"0,0 0 0,0 0 16,-21 42 15,0 0-31,-1 0 0,22 0 16,0 22-16,-21-22 0,21 0 15,-21 21-15,0-20 0,21-1 0,0 21 16,0-21-16,-21 0 0,21 1 16,0-1-16,21-21 31,0 0-16,0 0-15,0 0 0,1-21 0,-1-1 16,21 1-16,-21 0 0,0 0 16,1 0-16,20 0 0,-21-22 0,0 22 15,22 0-15,-22 0 0,0 0 16,0-1-16,0 22 0,0 0 0,1 0 16,-1 22-16,0 20 15,0-21-15,-21 0 16,0 0-16,21 22 0,0-22 0,-21 0 15,22 0-15,-1 0 0,-21 1 16,21-22-16,0 21 0,0-21 16,0 0-16,1 0 0,-1 0 0,0 0 15,0 0-15,0 0 0,0-21 16,1-1-16,-1 1 0,0 0 0,-21 0 16,0 0-16,21-22 0,-21 1 15,0 0-15,21 21 0,-21-22 0,0 1 16,0 21-16,0 0 0,0-1 15,0 1-15,0 0 0,-21 42 47,21 0-47,0 1 0,0-1 16,0 0-16,0 0 16,21 0-16,0-21 0,1 0 15</inkml:trace>
  <inkml:trace contextRef="#ctx0" brushRef="#br0" timeOffset="74303.38">22712 15790 0,'0'-21'15,"0"42"-15,-21-42 32,-1 21-32,1 21 0,21 1 15,-21-1-15,0 21 0,0-21 16,0 22-16,21-22 0,-22 21 0,1 0 15,0-20-15,0-1 0,21 21 16,0-21-16,-21-21 0,21 21 0,0 1 16,21-22-1,0-22-15,0 22 16</inkml:trace>
  <inkml:trace contextRef="#ctx0" brushRef="#br0" timeOffset="74634.19">22733 15515 0,'0'0'0,"0"-21"0,-21 0 0,21 0 16,-21 21-16,-1 0 0,1 0 15,21 21-15,0 0 16,0 0-16,0 0 0,0 1 0,0-1 16,0 0-16,21 0 0,1-21 15,-1 0-15,0 0 0,0 0 16,21 0-16,-20 0 0,-1 0 0,21 0 15,-21-21-15,0 0 0,-21 0 16,0-1-16,0 1 0,0 0 16,0 0-16,0-21 0,-21 20 15,0-20-15,0 21 0,0 0 0,-22 0 16,22 21-16,0 0 0,-21 0 0,-1 0 16,22 21-16,0 21 0,-21-21 15,21 0-15,-1 22 0,22-1 0,0-21 16,0 22-16,0-22 0,0 21 15,22-21-15,-1 0 0,21 1 0,0-1 16</inkml:trace>
  <inkml:trace contextRef="#ctx0" brushRef="#br0" timeOffset="74880.05">23770 15388 0,'0'0'0,"0"-21"0,-42 42 15,21 0 1,-1 22-16,-20-1 0,0 0 0,21 1 16,-22 20-16,22 1 0,-21-1 15,21-20-15,-22 20 0,22 1 0,0-1 16,21-21-16,0 1 0,0-1 16,0 0-16,0-20 0,0 20 0,0-21 15,0 0-15,21-21 0,0 0 16,0 0-16,1 0 0,20 0 15,0 0-15,-21-21 0,22 0 0,-1 0 16</inkml:trace>
  <inkml:trace contextRef="#ctx0" brushRef="#br0" timeOffset="75319.8">24066 15621 0,'0'0'0,"22"-42"16,-1-1-16,0 1 0,0 21 0,-42 42 31,0 21-31,0 1 0,-1-1 15,1 0-15,0 1 0,-21 20 16,21-20-16,-1 20 0,22-21 0,0 22 16,0-22-16,0 1 0,0-1 15,0-21-15,0 21 0,0-20 16,0-1-16,22-21 0,-1 21 16,0-21-16,0 0 15,0-21-15,0 0 0,22-1 0,-22 1 16,0 0-16,0 0 0,22-21 15,-22 20-15,0-20 0,21 0 0,-21 21 16,1-1-16,-1 1 0,0 0 0,0 21 16,-21 21-1,0 22-15,0-22 0,0 21 0,0-21 16,0 22-16,-21-1 0,21 0 16,0-21-16,0 22 0,0-22 15,21 21-15,21-21 0,-20 1 0,20-1 16,0 0-16,1-21 0,-1 21 15,0-21-15,1 0 0,-1 0 0,0 0 16,1 0-16,-1 0 0,0-21 16,1 21-16,-22-21 0,0 0 0,0-22 15,0 22-15,-21-21 0,0-1 16,0 1-16,0-21 0,0 20 0,0 1 16</inkml:trace>
  <inkml:trace contextRef="#ctx0" brushRef="#br0" timeOffset="75515.69">23558 15896 0,'0'0'15,"-21"21"-15,-21 1 0,63-22 32,21 0-32,-20 0 0,20 0 15,21 0-15,-20 0 0,20-22 0,1 22 16,-1-21-16,1 21 0,-1-21 0,1 21 15,-1-21-15,-20 21 0,-1 0 16,-21-21-16</inkml:trace>
  <inkml:trace contextRef="#ctx0" brushRef="#br0" timeOffset="76252.25">12446 17357 0,'0'0'0,"-21"21"0,0-21 0,-1 0 16,1 0-16,0 0 15,21-21-15,0 0 16,21 21-16,0 0 15,1-22-15,-1 22 0,21 0 0,-21 0 16,22 0-16,-22 22 16,21-1-16,0 0 0,-20 21 0,20-21 15,-21 22-15,0-1 0,0 0 16,-21 1-16,0-1 0,0 22 16,0-22-16,0-21 0,-21 21 15,0-20-15,0-22 0,21 21 16,-21-21-16,0 0 15,21-21-15,0-1 0,0 1 0,0-21 16,0 21-16,0-22 0,21 1 16,0 0-16,0-1 0,0 1 0,0 0 15,1-1-15,20 1 0,-21 0 16,0-1-16,0 22 0,1 0 16,-1 0-16,0 21 0,0 0 15,0 0-15,0 0 0,1 0 0,20 0 16,-21 21-16,0 0 0,0 0 15,22 1-15,-22-1 0,0 21 0</inkml:trace>
  <inkml:trace contextRef="#ctx0" brushRef="#br0" timeOffset="77083.83">13356 17632 0,'21'21'0,"-105"-148"0,189 275 0,-147-190 0,106 105 16,-43-63-16,0 0 0,0 0 16,0 0-16,0 0 0,1 0 15,-1-21-15,-21 0 0,21 0 16,0 0-16,-21 0 0,0-22 0,0 22 15,0 0-15,0-21 0,0 20 16,-21 1-16,0 0 0,-22 21 0,22 0 16,0 0-16,0 0 0,0 0 15,-22 0-15,22 21 0,0 0 0,21 1 16,0-1-16,-21 21 0,21 0 16,0-20-16,0 20 0,0 0 0,0-21 15,0 22-15,21-22 0,-21 21 16,42-21-16,-20 1 0,-1-22 0,21 21 15,0-21-15,1 0 0,-1 0 16,0 0-16,22 0 0,-1-21 0,-20-1 16,20 1-16,1 0 0,-1 0 15,-20 0-15,-1-22 0,21 22 16,-41 0-16,20-21 0,-21 21 16,0-22-16,-21 22 0,0 0 0,0-21 15,0 20-15,-21 1 0,-21 0 16,21 0-16,-22 21 0,1 0 0,0 0 15,20 0-15,-20 21 0,0 0 16,-1 0-16,22 22 0,-21-22 0,21 21 16,0 1-16,-1-22 0,1 21 15,21 0-15,-21-20 0,21 20 0,0-21 16,0 0-16,0 0 0,21-21 16,22 0-16,-22 0 0,0 0 15,21 0-15,1 0 0,-1 0 0,0-21 16,-21 0-16,22 0 0,-1 0 15,-21 0-15,0-22 0,1 22 0,-1-21 16,0 21-16,-21-22 0,0 22 16,0 0-16,0 0 0,0 0 0,-21 21 31,0 21-31,21 0 0,-22 0 0,22 21 16,-21-20-16,21 20 0,0 0 15,0-21-15,0 22 0,0-1 0,0-21 16,0 0-16,0 1 15,21-1-15,1 0 0,20-21 0,-21 0 16,21 0-16,1 0 0,-1-21 16,0 21-16,22-21 0,-22-1 0,22-20 15,-1 21-15,-20-21 0,-1 20 16,0-20-16,1-21 0,-1 20 0,-21 1 16,0-22-16,0 22 0,-21 0 15,0-22-15,0 22 0,0 0 0,0 20 16,0-20-16,-21 42 0,0 0 15,0 0-15,0 0 0,21 21 0,-21 0 16,-1 22-16,1-22 0,0 21 0,0 22 16,21-22-16,-21 0 15,21 1-15,-21 20 0,21-20 0,0-1 16,0 0-16,0 1 0,0-22 16,21 21-16,0-21 0,0 0 0,21 1 15</inkml:trace>
  <inkml:trace contextRef="#ctx0" brushRef="#br0" timeOffset="78143.73">15769 17949 0,'21'0'16,"-42"0"-16,63 0 0,-42-21 0,22 21 15,-1-21-15,0 0 0,-21-21 16,21 20-16,21-20 0,-20 21 0,-1-43 15,0 22-15,0 0 0,21-22 16,-20 22-16,-1-22 0,-21 22 0,0 0 16,0-1-16,0 1 0,0 21 0,0 0 15,-21 21-15,-1 0 0,1 0 16,0 0-16,-21 21 0,21 0 0,-22 21 16,22 1-16,-21-1 0,21 0 15,-1 1-15,1-1 0,0 0 16,21 22-16,-21-22 0,21 1 15,0-1-15,0 0 0,21 1 0,0-22 16,0 21-16,22-21 0,-22 0 16,21 1-16,1-1 0,-1-21 0,0 0 15,1 0-15,-1 0 0,0 0 16,22-21-16,-22-1 0,0 1 0,1 0 16,-1-21-16,-21 21 0,22-22 15,-22 1-15,0 0 0,0-1 0,-21 22 16,0 0-16,0 0 0,0 0 15,0 42 1,0 0-16,0 21 0,-21-21 16,0 1-16,21 20 0,-21-21 15,21 0-15,0 22 0,0-22 16,0 0-16,0 0 0,0 0 0,21 0 16,0-21-16,0 0 15,0 0-15,22 0 0,-22 0 0,21 0 16,-21 0-16,22-21 0,-22 21 15,21-21-15,-21 0 0,0 0 0,22 0 16,-22-1-16,0 1 0,0 0 16,0 0-16,1 0 0,-1 0 0,0 21 15,0 0 1,-21 21-16,0 0 16,0 0-16,0 0 0,0 0 0,0 1 15,0-1-15,0 0 16,0 0-1,21-21 1,0 0-16,1-21 0,-1 21 16,0-21-16,0 0 0,21 21 15,-20-22-15,20 1 0,0 21 0,22-21 16,-22 0-16,0 21 0,-20-21 16,20 21-16,-21-21 0,21 21 0,-20 0 15,-22 21-15,21 0 16,-21 0-16,0 0 15,0 0-15,0 1 0,0-1 16,21 0-16,-21 0 0,21 0 0,0-21 16,0 0-16,1 21 15,20-21-15,-21 0 0,0 0 0,22 0 16,-1 0-16,0 0 0,1-21 16,20 0-16,-21 21 0,1-21 0,20 21 15,-20-21-15,-1 0 0,0-1 16,1 1-16,-22 0 0,0 0 0,0 0 15,-21 0-15,0-1 0,-21 22 16,0 0 0,0 0-16,-1 22 15,22-1-15,-21-21 0,21 21 0,0 0 16,0 0-16,0 0 0,0 1 16,0-1-16,0 0 0,21-21 0,1 21 15,-1-21-15,0 0 0,0 0 16,0 0-16,0 0 0,1 0 0,-1 0 15,0 0-15,0-21 0,0 0 16,0 0-16,-21-22 0</inkml:trace>
  <inkml:trace contextRef="#ctx0" brushRef="#br0" timeOffset="78335.62">17335 17209 0,'0'0'0,"-42"0"0,21 0 0,0 21 16,0-21-16,-1 0 0,22 21 0,-21-21 47,0 0-47,0 0 0,0 0 15</inkml:trace>
  <inkml:trace contextRef="#ctx0" brushRef="#br0" timeOffset="78524.02">15430 17314 0,'0'0'0,"-21"22"0,0-1 16,0-21-16,21 21 15,21-21-15,21 0 0,-20 0 0,41 0 16,-21 0-16,22 0 0,-1 0 15,1 0-15,21 0 0,-1 0 0,1 0 16,21-21-16,-22 21 0,22-21 16</inkml:trace>
  <inkml:trace contextRef="#ctx0" brushRef="#br0" timeOffset="79140.17">20447 17166 0,'0'0'0,"-21"0"0,-64 21 31,85 1-31,21-22 16,22 0-16,-22 0 15,21 0-15,0-22 0,22 22 0,-22-21 16,1 21-16,-1-21 0,-21 0 16,21 21-16,-20-21 0,-22 0 15,0-1-15,0-20 0,-43 0 16,1 42-16,0-21 0,-1 21 15,1 0-15,0 0 0,-1 0 0,1 21 16,0 0-16,-1 0 0,22 0 16,0 0-16,0 22 0,0-22 0,21 21 15,0-21-15,0 1 0,21-1 16,0 0-16,0 0 0,21 0 0,-20 0 16,20-21-16,0 22 0,1-22 15,-1 0-15,0 0 0,1 0 0,-1 21 16,-21-21-16,0 0 0,-63 21 31,21-21-31,-22 21 0,-20-21 16,21 21-16,-1 0 0,-20 1 15,20-1-15,1 0 0,21 0 0,-21 0 16,20 0-16,22 1 0,0-1 16,0 0-16,0 0 0,0 0 15,22-21-15,20 0 0,-21 0 16,21 0-16,1 0 0,20 0 0,-20 0 15,20-21-15,-21 0 0,22 21 16,-1-21-16,-20 0 0</inkml:trace>
  <inkml:trace contextRef="#ctx0" brushRef="#br0" timeOffset="79319.08">20976 17357 0,'-42'148'0,"84"-296"0,-42 127 16,0-1-16,0 1 0,21 21 15,-21 21 1,21-21-16,1 22 0,-1-1 15,-21 0-15,21 21 0,0-21 16,0 1-16,-21-1 0,21 0 0,-21 0 16,22 0-16,-22 0 0,0 1 15,21-22-15,0 0 16</inkml:trace>
  <inkml:trace contextRef="#ctx0" brushRef="#br0" timeOffset="79480.5">21315 17357 0,'0'-21'0,"-21"169"0,42-275 0,-21 84 0,-21 22 16,-1 21-16,1 0 0,-21 0 16,21 0-16,-22 0 0,22 0 0,-21 21 15,0 1-15,20-1 0,-20-21 16,21 42-16,0-21 0,0 0 0,-1 1 16,22-1-16,0 0 0,0 0 15,0 0-15,22-21 0,-1 21 0,21-21 16,-21 0-16</inkml:trace>
  <inkml:trace contextRef="#ctx0" brushRef="#br0" timeOffset="80444.96">22183 17336 0,'0'0'0,"0"-22"0,0 1 15,-22 21-15,1 0 16,-21 0-16,21 21 15,0 1-15,-22-1 0,22 0 0,-21 0 16,-1 0-16,22 0 0,0 1 16,0-1-16,0 0 0,21 0 0,0 21 15,0-20 1,21-22-16,0 0 0,0 0 16,22 0-16,-22 0 0,21 0 15,-21 0-15,0-22 0,22 22 0,-22-21 16,0 0-16,0 0 0,0 0 15,1 0-15,-22-1 0,0 1 0,21 0 16,-21 42 15,0 0-15,0 1-16,0-1 0,0 0 0,0 0 16,0 0-16,21 0 15,0 1 1,0-22-16,0 0 0,1 0 0,-1 0 15,21 0-15,-21-22 0,0 1 16,22 21-16,-22-21 0,21 0 0,-21 21 16,1-21-16,-1 0 0,0-1 15,0 1-15,0 0 0,0 21 0,-21-21 16,0 42 15,0 0-31,0 0 0,0 1 16,0-1-16,0 0 0,22 0 15,-1-21-15,0 21 16,0-21-16,21 0 16,-20 0-16,-1 0 0,21 0 15,0 0-15,-20 0 0,20-21 0,0 21 16,-21-21-16,22 21 0,-22-21 16,21 0-16,-21 21 0,-21-22 0,22 1 15,-1 21-15,-21 21 31,0 1-15,0-1-16,0 0 0,21 0 16,-21 0-16,21 0 0,0 1 15,22-22-15,-22 21 0,21 0 0,0-21 16,1 0-16,20 21 16,-20-21-16,20 0 0,-21 0 0,22 0 15,-1 0-15,-20 0 0,-1-21 16,0 0-16,1 0 0,-22-1 0,21 1 15,-21 0-15,-21 0 0,0-21 16,22 20-16,-44 44 31,1-1-31,0 21 0,-21 0 0,21 22 16,-22-22-16,22 22 0,-21-1 16,21 1-16,-1-1 0,1 1 15,-21 20-15,21-20 0,0-1 0,-1 22 16,-20-21-16,21-1 0,0 22 15,0-43-15,-1 22 0,1-22 16,0 0-16,0-21 0,21 1 0,0-65 31,0 22-31,21-21 16,0-1-16,0 1 0,-21 0 16</inkml:trace>
  <inkml:trace contextRef="#ctx0" brushRef="#br0" timeOffset="80691.81">23812 17611 0,'0'0'0,"22"-43"0,-1 22 0,21 0 16,-21 0-16,0 0 15,22 0-15,-1 21 0,0-22 0,-20 22 16,20 0-16,0 0 0,1 0 16,-1 0-16,0 0 0,-21 0 0,1 22 15,-1 20-15,-21-21 0,0 21 16,0-20-16,-21 20 0,-22 0 0,22-21 15,-21 1-15,-22 20 0,22-21 16,0 0-16,-1-21 0,-20 21 0,42-21 16,-22 0-16,22 0 0,0 0 15,42-21 1,21 0-16,-20 0 0</inkml:trace>
  <inkml:trace contextRef="#ctx0" brushRef="#br0" timeOffset="80919.67">24638 17145 0,'0'0'0,"42"-21"0,-21 0 16,22 21-16,-22 0 0,-21 21 0,0 0 15,0 0-15,0 22 0,0-1 16,0-21-16,-21 21 0,-22 1 0,22-1 16,0 0-16,-21-20 15,21 20-15,-22 0 0,22-21 0,0 22 16,0-22-16,0 0 0,21 0 0,0 0 15,0 1-15,21-22 16,21 0-16,0 0 16,-20 0-16,41 0 0,-21-22 0,1 22 15,-1-21-15</inkml:trace>
  <inkml:trace contextRef="#ctx0" brushRef="#br0" timeOffset="81190.03">25040 17611 0,'85'-21'15,"-43"21"1,-232 21-16,253-21 0,85-43 0,-127 22 15,1 0-15,-1 21 0,0-21 16,0 0-16,-21 0 0,0-1 16,21 1-16,-21 0 0,0 0 15,0 0-15,-21 21 32,0 21-32,-21 0 0,20 21 15,1-20-15,21 20 0,-21-21 0,21 21 16,-21-20-16,21 20 0,0 0 15,0 1-15,21-22 0,0-21 16,0 21-16,1 0 0,20-21 0,-21 0 16,21 0-16,-20 0 0,20 0 15,0 0-15,1 0 0,-22 0 0,21-21 16,0 21-16</inkml:trace>
  <inkml:trace contextRef="#ctx0" brushRef="#br0" timeOffset="81359.94">26374 17695 0,'0'0'0,"21"0"16,0 0-16,0 0 0,-21-21 15,21 21 1,0 0-16,1 0 16,-1 0-1,-42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12:00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444 699 0,'0'0'0,"0"-22"0,22 1 16,-22 0-16,21 21 15,-21-21-15,0 0 0,0 0 16,0-1-16,0 1 16,0 0-16,21 21 0,-21-21 15,0 0-15,0 0 16,0 42 15,0 0-15,0 0-16,0 0 0,0 22 0,0-22 15,0 21-15,0 0 0,0 1 16,0-1-16,-21 22 0,21-22 16,0 21-16,-21-20 0,21-1 0,-22 0 15,22 22-15,-21-43 0,21 21 16,-21 1-16,21-22 0,0 0 16,0 0-16,0 0 0,0 1 0,0-1 15,0 0 1,0-42 15,0 0-31,0-1 0,0 1 0,21-21 16,0 21-16,-21-22 0,22 1 15,-1 0-15,0 21 0,0-22 16,0 1-16,0 0 0,1 20 0,-1 1 16,-21-21-16,21 42 0,0-21 15,0 0-15,0 21 16,1 0-16,-1 0 15,-21 21-15,0 0 16,21 0-16,-21 0 0,21 22 0,-21-22 0,21 21 16,-21-21-16,0 22 15,0-22-15,0 21 0,0-21 0,21 0 16,-21 1-16,22-1 0,-22 0 16,21 0-16,0-21 0,0 0 15,0 0-15,0 0 16,1 0-16,-1 0 15,0-21-15,0 0 0,0 0 0,0-1 16,1-20-16,-1 0 0,-21 21 16,0-43-16,21 22 0,-21-1 0,0-20 15,0 21-15,0-1 16,0-20-16,0 20 0,0 1 16,-21 21-16,0-21 0,-1 20 0,22-20 15,-21 21-15,0 21 0,21-21 16,-21 21-16,0 0 15,0 0-15,21 21 32,-22 0-32,22 0 15,0 0 1,22-21 0,-1 0-16,0 0 0</inkml:trace>
  <inkml:trace contextRef="#ctx0" brushRef="#br0" timeOffset="614.11">1609 212 0,'0'0'0,"0"21"16,0 0-16,0 0 15,0 0-15,0 22 0,0-22 0,0 21 16,-22 1-16,22-22 0,0 21 16,-21 0-16,21 1 0,0-1 15,0 0-15,0 1 0,0-1 16,0 0-16,-21 1 0,21-1 16,0 0-16,0 1 0,0-1 0,0-21 15,0 22-15,0-22 0,0 0 16,0 0-16,0 0 0,0 0 15,0-42 17,0 0-17,0-21-15,0 21 16,0-22-16,0 22 0,0-21 0,0-1 0,21 1 16,0 0-16,-21-1 15,22 1-15,-1 21 0,0-21 0,0 20 16,21 1-16,-20 0 0,-1 0 15,21 21-15,-21-21 0,22 21 16,-22 0-16,0 0 0,21 0 0,-21 21 16,1-21-16,-1 21 0,-21 0 15,21 22-15,0-22 0,-21 0 0,21 21 16,-21 1-16,0-22 0,0 21 16,0 0-16,0-20 0,0 20 0,0-21 15,0 21-15,0-20 16,0-1-16,0 0 0,0 0 15,-21 0-15,21-42 47,0 0-31,0 0-16,0 0 0,0-1 16</inkml:trace>
  <inkml:trace contextRef="#ctx0" brushRef="#br0" timeOffset="1441.57">2413 656 0,'-21'0'31,"0"21"-31,21 1 0,0-1 16,-22 0-16,22 0 0,0 0 15,-21 22-15,21-22 0,0 21 0,0-21 16,0 0-16,0 22 0,0-22 16,0 0-16,0 0 0,0 0 0,0 1 15,21-1 1,1-21-16,-1 21 0,0-21 0,0 0 0,0 0 16,22 0-16,-22 0 15,0-21-15,21 0 0,-21-1 0,22 1 16,-22 0-16,0 0 0,0 0 15,0-22-15,1 22 0,-1-21 16,-21 0-16,0 20 0,21-20 0,0 21 16,-21 0-16,0-22 0,0 22 15,0 0-15,21 0 0,-21 42 63,0 0-63,0 0 0,0 1 0,0-1 15,0 21-15,0-21 16,0 22-16,0-1 0,0 21 0,0-20 16,0-1-16,0 0 0,0 1 15,0 20-15,0-20 0,0-1 0,0 21 16,0-20-16,21-1 0,1 22 16,-22-1-16,21-21 0,-21 22 0,0-1 15,0 1-15,0-1 0,0 1 16,0-1-16,0-20 0,0 20 0,0-20 15,0 20-15,0-21 0,0 22 16,0-22-16,-21 1 0,-1-1 16,22 0-16,-21-21 0,0 22 0,21-22 15,0 0-15,-21-21 0,0 21 16,0-21-16,-1 0 0,1 0 16,0 0-16,21-21 0,-21 21 15,0-42-15,0 21 0,-1-1 0,1-20 16,0 0-16,-21-1 0,21 1 15,-1 0-15,1-22 0,0 22 16,0-22-16,21 1 0,0-1 0,0 1 16,0-1-16,0 1 0,0 21 0,21-22 15,0 22-15,0-1 16,1 1-16,20 0 0,-21-1 0,21 1 16,1 21-16,-22-21 0,21 20 15,-21-20-15,22 21 0,-22 0 0,21 0 16,-21-1-16,1 22 0,-1-21 15,0 21-15,-21-21 0,21 21 16,-21-21-16,21 21 0</inkml:trace>
  <inkml:trace contextRef="#ctx0" brushRef="#br0" timeOffset="1702.18">3641 974 0,'0'-21'32,"0"-1"-17,21 22 48,0 0-63,0 0 0</inkml:trace>
  <inkml:trace contextRef="#ctx0" brushRef="#br0" timeOffset="1917.17">4043 931 0,'21'0'78,"0"-21"-47,0 21-31</inkml:trace>
  <inkml:trace contextRef="#ctx0" brushRef="#br0" timeOffset="2137.07">4868 826 0,'-21'0'16</inkml:trace>
  <inkml:trace contextRef="#ctx0" brushRef="#br0" timeOffset="2641.93">5863 614 0,'0'-21'31,"0"0"-15,0-1-16,-21 1 0,0 0 15,0 0-15,21 0 16,-22 0-16,1-1 16,21 1-16,0 0 0,0 0 15,0 0-15,0 0 0,0-1 0,0-20 16,21 21-16,1 0 0,-1 0 15,0-1-15,21 1 0,1 0 0,-1 0 16,0 21-16,1-21 0,-1 21 16,-21-21-16,21 21 0,1 0 0,-22 0 15,0 0-15,0 21 0,0 0 16,-21 0-16,0 0 0,0 22 0,0-1 16,0-21-16,0 21 0,0 1 15,0-1-15,0 0 0,-21 1 0,0-22 16,0 21-16,0 1 15,0-22-15,-1 21 0,1-21 0,0 0 16,0 1-16,0 20 0,0-21 16,-1 0-16,1 0 0,21 1 15,-21-1-15,0 0 16,21 0-16,0 0 16,0 0-1</inkml:trace>
  <inkml:trace contextRef="#ctx0" brushRef="#br0" timeOffset="3150.66">5969 1418 0,'21'21'16,"0"-21"-16,0 0 0,1 0 16,-1 0-16,0-21 15,-21 0-15,21 21 16,-21-21-16,21 21 0,-21-21 15,0 0 1,-21 21-16,0 0 16,0 0-16,0 0 15,-1 21-15,1 0 16,21 0-16,-21-21 0,21 21 0,0 0 16,0 1-16,0-1 15,0 0-15,21-21 31,0 0-31,1 0 16,-1 0-16,0-21 16,-21 0-1,21 21-15,-21-22 0,0 1 16,0 0 0</inkml:trace>
  <inkml:trace contextRef="#ctx0" brushRef="#br0" timeOffset="7391.14">1863 5588 0,'0'0'0,"0"-21"15,0 0-15,0 0 16,21-1 0,-21 1-1,0 0 1,0 42 46,0 0-46,0 1-16,0-1 0,0 0 16,0 0-16,0 0 0,0 0 15,0 1-15,0-1 0,0 0 0,0 0 16,0 0-16,0 0 0,0 22 16,0-22-16,0 0 0,21 0 15,-21 0-15,0 1 0,0-1 0,21 0 16,-21 0-16,0 0 0,0 22 15,0-22-15,0 0 0,0 0 0,0 0 16,0 0-16,0 1 16,0-1-16,0 0 0,0 0 0,0 0 15,0 22-15,0-22 0,0 0 16,0 21-16,0-21 0,0 1 0,0 20 16,0-21-16,0 0 0,0 22 15,0-22-15,0 21 0,0-21 0,0 0 16,0 22-16,0-22 0,0 21 15,0-21-15,0 22 0,0-1 0,0-21 16,0 22-16,0-1 0,0-21 16,0 21-16,0 1 0,0-1 0,0 0 15,0 1-15,0 20 0,0-20 16,0-1-16,0 0 0,0 22 0,0-22 16,0 0-16,0 1 15,0-1-15,0 0 0,0 1 0,0-22 16,0 21-16,0 1 0,0-1 15,0-21-15,0 21 0,21 1 0,-21-1 16,0-21-16,0 22 0,21-1 16,-21 0-16,0-21 0,0 22 0,0-1 15,0 0-15,0-20 0,0 20 0,0 0 16,0-21-16,0 22 0,0-22 16,0 21-16,0-21 0,0 22 0,0-22 15,0 21-15,0-21 0,0 22 16,0-1-16,0-21 0,0 22 0,0-22 15,0 21-15,0 0 16,0-20-16,0 20 0,0 0 0,0-21 16,0 22-16,0-1 0,0-21 0,0 22 15,0-22-15,0 21 0,0-21 16,0 22-16,0-22 0,0 0 0,0 21 16,0-21-16,0 22 0,0-22 15,0 21-15,0-21 0,0 22 0,0-22 16,0 0-16,0 21 0,0-20 15,0 20-15,0-21 0,0 21 0,0-20 16,0-1-16,0 0 0,0 21 16,0-21-16,0 1 0,-21-1 15,21 0-15,0 0 0,0 21 0,0-20 16,-21-1-16,21 0 0,0 0 16,0 0-16,0 22 0,0-22 0,0 0 15,0 21-15,0-21 0,-21 22 0,21-22 16,0 21-16,0-21 0,-21 22 15,21-22-15,0 0 0,0 0 0,0 0 16,0 1-16,0-1 16,0 0-16,0 0 0,0-42 47,0 0-47,0 0 0,0-1 0,0-20 15,0 0-15,0-1 0,0 1 0</inkml:trace>
  <inkml:trace contextRef="#ctx0" brushRef="#br0" timeOffset="9225.12">1947 5440 0,'21'0'110,"1"0"-110,-1 0 15,21 0-15,-21 0 16,0 0-16,22 0 0,-22 0 0,21 0 16,1 0-16,-1 0 0,0 0 15,1 0-15,20 0 0,-21 0 16,22 0-16,-22 0 0,1 0 0,20 0 15,-21 0-15,22 0 0,-22 0 16,1 0-16,20 0 0,-21 0 16,1 0-16,-1 0 0,0 0 15,22 0-15,-22 0 0,1 0 0,20 0 16,-21 0-16,22 0 0,-22 0 16,22 0-16,-22 0 0,22 0 0,-22 0 15,21 0-15,-20 0 0,20 0 16,-20 0-16,20 0 0,-21 0 0,22 0 15,-22 0-15,22 0 0,-1 0 0,1 0 16,-1 0-16,1 0 0,20 0 16,-20 0-16,21 0 0,-22 0 0,22 0 15,-22 0-15,1 0 0,-1 0 16,1 0-16,-1 0 0,1 21 16,-1-21-16,1 0 0,-1 0 15,1 0-15,-1 0 0,22 21 0,0-21 16,-22 0-16,22 0 0,-22 0 15,1 21-15,-1-21 0,1 0 0,-1 0 16,1 0-16,-1 0 0,1 22 0,-22-22 16,22 0-16,-1 0 0,1 0 15,-1 0-15,1 0 0,-22 0 0,21 0 16,1 0-16,-1 0 0,-20 0 16,20 0-16,-20 0 0,-1 0 0,0 0 15,1 0-15,-1 0 0,-21 0 16,21 0-16,-20 0 0,20 0 0,-21-22 15,0 22-15,0 0 0,1 0 16,20 0-16,-21 0 16,0 0-16,0 0 0,1 0 15,-1 0 1,-21 22 31,0-1-47,0 0 15,0 0-15,0 0 16,0 0-16,0 1 0,0-1 0,0 0 16,0 0-16,0 0 0,-21 0 15,21 22-15,0-22 0,0 21 0,0-21 16,-22 22-16,22-22 0,0 21 16,0 1-16,-21-22 0,21 21 0,0 0 15,0 1-15,0-22 0,0 21 0,0 22 16,0-22-16,0 0 0,0 22 15,0-1-15,0-20 0,0 20 0,0 1 16,0-1-16,0-20 16,0 20-16,0 1 0,0-22 0,0 21 0,0 22 15,0-21-15,0-1 0,0 1 0,0 20 16,0-20-16,0-1 16,0 1-16,0-1 0,0 22 0,0-22 15,0 1-15,0-1 0,0 22 0,0-21 16,0 20-16,0-20 0,0-1 15,0 1-15,0-1 0,0 1 0,0-1 16,0 1-16,0-1 0,0 1 0,21-1 16,-21-20-16,22 20 0,-22 1 15,21-1-15,-21 1 0,0-22 0,0 21 16,21-20-16,-21-1 0,21 0 0,-21 22 16,0-22-16,0 1 0,0-1 15,0 21-15,0-20 0,21-1 16,-21 0-16,0 22 0,0-22 0,0 1 0,0-1 15,0-21-15,0 21 16,0 1-16,0-22 0,0 21 0,0-21 16,0 22-16,0-22 0,0 0 0,0 21 15,0-20-15,0-1 0,0 0 0,0 0 16,-21 0-16,21 22 0,0-22 16,-21 0-16,21 0 0,0 0 15,0 0-15,0 1 0,0-1 16,-21-21 15,21-21-31,0-1 0,-21 1 16,21 0-16,0 0 0,-22 0 15,1 0-15,0-1 0,0 1 16,-21 0-16</inkml:trace>
  <inkml:trace contextRef="#ctx0" brushRef="#br0" timeOffset="10694.13">1736 10732 0,'21'0'0,"-21"-22"0,21 22 15,0 0 1,0-21-16,0 21 31,1 0 0,-1 0-15,0 0 0,0-21-16,0 21 15,0 0-15,1 0 0,-1 0 16,0 0-16,0 0 15,0 0-15,0 0 0,22 0 0,-22 0 16,21 0-16,-21 0 0,22 0 16,-1 0-16,0 0 0,1 0 0,-1 0 15,22 0-15,-22 0 0,0 0 16,1 0-16,20 0 0,-21 0 0,22 0 16,-22 0-16,22-21 0,-22 21 15,22 0-15,-1 0 0,-21 0 0,22 0 16,21 0-16,-22 0 0,1-21 15,20 21-15,1 0 0,-22 0 16,22 0-16,-21 0 0,20 0 0,-20-21 16,20 21-16,-20 0 0,-1 0 15,1 0-15,21 0 0,-22 0 0,1 0 16,20 0-16,1 0 0,-22 0 16,22 0-16,0 0 0,-1 0 0,-20 0 15,-1 0-15,22 0 0,-21 0 0,-1 0 16,1 0-16,-1 0 0,1 0 15,-1 0-15,1 0 0,-1 0 0,1 0 16,-22 0-16,21 0 0,1 0 16,-1 0-16,1 0 0,-22 0 15,22 0-15,-22 0 0,0 0 0,1 0 16,-1 0-16,0 0 0,1 0 16,-1 0-16,0 0 0,-20 0 0,20 0 15,-21 0-15,21 0 0,-20 0 0,20 0 16,0 0-16,-21 0 0,1 0 15,20 0-15,-21 0 0,21 0 0,-20 0 16,20 0-16,0 0 0,-21 0 16,22 0-16,-22 0 0,0 0 0,21 0 15,-20 0-15,-1 0 0,0 0 0,0 0 16,0 0-16,0 0 16,1 0-16,-1 0 0,0 0 0,0 0 15,0 0-15,0 0 0,1 0 16,-1 0-1,0 0-15,0 0 0,0 0 16,0 0-16,1 0 16,-1 0-16,0 0 15,0 0 1,0-22 0,0 22-16,1 0 31,-1-21-31,0 21 15,0 0 1,-21-21-16,21 21 0,-21-21 16,0 0-16,21 21 15,-21-21-15,22 21 0,-22-22 16,0 1-16,0 0 16,0 0-1,0 0 1,0 0-1,0-1 1,0 1-16,0 0 16</inkml:trace>
  <inkml:trace contextRef="#ctx0" brushRef="#br0" timeOffset="12022.9">2921 4784 0,'21'0'15,"0"-21"-15,0-1 16,1 22 0,-1-21-16,-21 0 0,21 21 0,0-21 15,0 0-15,0 0 0,1-1 16,-22 1-16,0 0 16,0 0-16,0 0 0,0 0 0,0-1 15,-22 22 1,1-21-16,0 21 0,-21 0 0,21 0 15,-22 0-15,1 0 0,0 0 16,-22 21-16,22-21 0,-1 22 0,22-1 16,-21 0-16,21-21 15,-22 21-15,22 0 0,21 0 0,-21-21 16,21 22-16,0-1 0,0 0 16,0 0-16,21 0 0,0 0 15,1-21-15,20 22 0,-21-1 16,21 0-16,-20-21 0,20 21 15,0 0-15,-21 0 0,22 1 0,-22-1 16,21-21-16,-21 21 0,1 0 0,-22 0 16,0 0-16,0 1 0,0 20 15,0-21-15,-22 0 0,1 0 0,0 1 16,-21-1-16,-1 0 16,-20 0-16,21-21 0,-22 21 0,1-21 15,20 0-15,-20 0 0,20 0 16,1 0-16,0 0 0,-1 0 0,22 0 15,-21-21-15,21 0 0,0 0 16,-1 0-16,1-22 0,0 22 0,21 0 16,-21 0-16,21-22 0,0 22 15,0 0-15,0 0 0,21 0 0,21 0 16,-20 21-16,20-22 0,-21 1 16,21 21-16,1-21 0,-1 21 15,0 0-15,1-21 0,-1 21 0,0-21 16</inkml:trace>
  <inkml:trace contextRef="#ctx0" brushRef="#br0" timeOffset="12431.17">3154 4932 0,'0'0'0,"21"0"0,42 0 31,-41-21-31,-1 0 0,0 21 16,0-22-16,-21 1 0,21 0 0,0 0 16,1 0-16,-22 0 15,0-1-15,0 1 0,0 0 16,-22 21 0,1 0-16,0 0 15,0 0-15,0 21 0,0 0 0,-1 1 16,1-1-16,21 0 0,-21 0 15,21 21-15,-21 1 0,21-22 0,-21 21 16,21-21-16,0 22 0,0-22 16,0 21-16,0-21 0,0 1 0,0-1 15,0 0-15,0 0 16,21 0-16,0-21 0,0 0 0,0 0 16,1 0-16,-1 0 0,0 0 15,0 0-15,0 0 0,0 0 16,1-21-16,-1 0 0,21 0 0,-21 0 15,22-1-15,-22 1 0,0-21 16,21 0-16</inkml:trace>
  <inkml:trace contextRef="#ctx0" brushRef="#br0" timeOffset="12714.09">3979 4382 0,'0'0'0,"0"-22"0,-21 22 47,21 22-47,-21-1 0,21 21 0,-21-21 16,21 22-16,0-22 0,0 21 15,0 0-15,-21 1 0,21-1 0,-22 0 16,1 22-16,21-22 0,-21 1 16,21-1-16,-21 0 0,21 1 0,-21-1 15,21-21-15,0 0 0,0 0 0,0 1 16,0-1-16,0 0 0,21-42 47,0 21-47,-21-21 0,21-1 15,-21 1-15,21 0 0</inkml:trace>
  <inkml:trace contextRef="#ctx0" brushRef="#br0" timeOffset="13122.08">4000 4995 0,'22'0'0,"-1"0"15,0 0-15,0 0 16,0 0-16,0-21 16,1 0-16,-1 0 0,0 0 15,0 0-15,-21-1 0,0 1 16,21 0-16,0 0 0,-21 0 15,-21 21 17,0 0-32,0 0 0,0 21 15,0 0-15,-1 0 0,22 0 16,0 1-16,-21 20 0,0-21 16,21 0-16,0 0 0,0 22 0,0-22 15,0 0-15,0 0 0,0 0 0,0 1 16,0-1-1,21 0-15,0-21 16,1 0-16,-1 0 16,0 0-16,0 0 0,0 0 0,0-21 15,1 21-15,20-21 0,-21-1 0,0 1 16,0 0-16,22 0 0,-22 0 16,0-22-16,0 22 0</inkml:trace>
  <inkml:trace contextRef="#ctx0" brushRef="#br0" timeOffset="13641.99">4657 4720 0,'0'21'31,"0"1"-15,-22-1-16,22 0 0,0 0 0,0 0 16,0 22-16,0-22 0,0 0 15,-21 0-15,21 0 0,0 0 0,0 22 16,0-22-16,0 0 0,0 0 0,0 0 15,0 1-15,0-1 16,0-42 31,0-1-31,21 1-16,-21 0 0,22 0 15,-22 0-15,21-22 0,0 22 0,0-21 16,0 21-16,0-22 0,1 1 15,20 21-15,-21-21 0,21 20 0,1 1 16,-22 0-16,21 0 0,1 21 16,-22-21-16,21 21 0,-21 0 0,0 0 15,1 0-15,-1 0 0,0 21 0,0 0 16,0 21-16,-21-20 16,21-1-16,-21 21 0,0-21 0,0 0 15,0 22-15,0-22 0,0 0 16,0 21-16,0-20 0,0-1 15,0 0-15,0 0 0,0 0 16,0 0 0,0-42 31,0 0-47,0 0 15,22 0-15,-1 0 0</inkml:trace>
  <inkml:trace contextRef="#ctx0" brushRef="#br0" timeOffset="13905.51">5630 4720 0,'0'21'31,"0"1"-31,0-1 16,0 0-16,0 0 0,0 0 15,0 0-15,0 1 0,0-1 0,-21 0 16,21 21-16,-21-21 0,21 1 16,0-1-16,0 0 0,-21 0 15,21 0 1,0-42 15,0 0-31,21 0 0,-21 0 16,0-1-16,21 1 0</inkml:trace>
  <inkml:trace contextRef="#ctx0" brushRef="#br0" timeOffset="14277.38">5630 4339 0,'0'0'0,"-21"0"0,0 21 16,0 1-16,21-1 15,-21 0-15,21 0 0,0 0 0,0 22 16,0-22-16,0 0 0,0 0 16,21 0-16,0 0 0,0-21 15,0 0-15,0 0 0,22 0 16,-22 0-16,0 0 0,0 0 0,22 0 16,-22 0-16,0-21 0,0 0 0,0 21 15,0-21-15,1 0 0,-22 0 16,0-1-16,0 1 0,0 0 0,0-21 15,0 21-15,-22-1 16,22 1-16,-21 0 0,-21 0 0,21 0 0,0 21 16,-1 0-16,-20 0 0,21 0 15,-21 0-15,20 21 0,1 0 16,-21-21-16,21 21 0,0 0 0,-1 22 16,1-22-16,0 0 0,0 0 15,21 0-15,-21-21 0,21 22 0,0-1 16</inkml:trace>
  <inkml:trace contextRef="#ctx0" brushRef="#br0" timeOffset="15078.12">6011 4741 0,'0'0'0,"0"-21"0,21 21 16,-21 21 15,0 1-31,0-1 16,-21 0-16,21 0 0,0 0 0,-21 22 15,21-22-15,-21 21 0,21 0 16,-21-20-16,21-1 0,0 21 0,0-21 16,0 0-16,0 1 0,0-1 15,0 0-15,21-21 0,0 21 0,0-21 16,0 0-16,22 0 16,-22 0-16,0 0 0,0 0 15,0 0-15,1-21 0,-1 0 0,0 21 16,0-21-16,0-1 0,0-20 15,1 21-15,-22 0 0,0-22 0,0 1 16,0 21-16,0-21 0,0-1 0,0 1 16,0 21-16,0 0 0,0-22 15,0 22-15,0 0 0,0 0 32,0 42-17,0 0 1,0 0-1,0 0-15,0 1 0,21-1 16,0-21 0,0 0-16,0 0 0</inkml:trace>
  <inkml:trace contextRef="#ctx0" brushRef="#br0" timeOffset="15822.1">6604 4763 0,'0'0'0,"-21"0"31,0 0-15,21 21-16,0 0 0,0 0 15,0 0-15,0 0 16,0 22-16,0-22 0,0 0 0,0 0 16,0 0-16,0 1 0,0-1 15,0 0-15,0 0 0,0 0 0,0 0 16,0 1-16,0-1 15,0-42 32,0-1-47,0 1 16,0 0-16,0 0 0,0-21 0,0 20 16,0 1-16,0-21 0,21 0 15,0 20-15,-21-20 0,21 21 0,21-43 16,-20 43-16,20 0 15,-21 21-15,0 0 0,0-21 0,22 21 16,-22 0-16,0 0 0,0 21 0,0 0 16,1 0-16,-1 1 0,0-1 15,-21 21-15,21-21 0,-21 22 0,21-22 16,-21 0-16,0 21 0,0-21 16,0 1-16,0-1 0,0 0 15,21 0-15,-21 21 0,0-20 16,0-1-1,0-42 17,0-1-17,0 1-15,0 0 16,0 0-16,0-21 0,0 20 0,22-20 16,-1 0-16,-21 21 0,21-22 0,0 1 15,0 21-15,22-22 0,-22 22 16,0 0-16,21 0 0,-21 0 0,22 21 15,-22 0-15,21 0 0,-21 0 16,1 0-16,20 0 0,-21 21 0,0 0 16,-21 0-16,21 22 0,-21-22 15,22 21-15,-22 0 0,0 1 16,0-1-16,0 0 0,0 1 0,0-22 16,0 21-16,-22-21 0,1 22 15,21-22-15,-21 0 0,21 0 16,-21 0-16,0 1 15,0-22 1,-1 0 0,22-22-16</inkml:trace>
  <inkml:trace contextRef="#ctx0" brushRef="#br0" timeOffset="16773.64">2603 6435 0,'-21'0'15,"42"0"48,1 0-63,20 0 0,0 0 16,1 0-16,-1 0 0,0 0 0,22 0 15,-1 0-15,1-21 0,-1 21 16,22 0-16,0-22 0,20 22 15,1 0-15,0-21 0,0 21 16,21-21-16,-21 21 0,0 0 0,-1 0 16,22 0-16,0 0 0,0 0 15,22 0-15,-22-21 0,-22 21 0,22 0 16,-21 0-16,21 0 0,-21 0 16,0 0-16,0 0 0,0 0 0,-1 0 15,-20 0-15,0 0 0,-1 0 0,-20 0 16,-1 0-16,-20 0 0,20 0 15,-20 0-15,-1 0 0,-21 0 0,21 0 16,-20 0-16,-1 0 0,0 0 16,0 0-1,-42 0 17,0 0-32,0 0 0,-1 0 15,1 0-15,-21 0 0,0 0 16,-1 0-16</inkml:trace>
  <inkml:trace contextRef="#ctx0" brushRef="#br0" timeOffset="17337.58">2349 7218 0,'0'0'0,"-21"0"0,-21 0 31,42-21 0,21 21-31,0 0 0,0 0 0,22-21 16,-1 21-16,0 0 0,1 0 15,-1 0-15,22 0 0,-1-22 0,1 22 16,20 0-16,-20 0 0,20 0 16,1 0-16,0 0 0,21-21 0,21 21 15,0 0-15,0 0 0,0 0 16,21 0-16,-21-21 0,21 21 0,0 0 15,0 0-15,0 0 0,1 0 16,-22 0-16,0 0 0,-22 0 16,22 0-16,-21 0 0,0 0 0,-21 0 15,21-21-15,-22 21 0,1 0 16,0 0-16,-22-21 0,1 21 0,-22 0 16,21 0-16,-41 0 0,20-21 15,-21 21-15,0 0 0,0 0 0,1 0 31,-44 0-15,1 0 0,-21 0-16,21 0 15,-22 0-15</inkml:trace>
  <inkml:trace contextRef="#ctx0" brushRef="#br0" timeOffset="17924.59">2667 8086 0,'-21'0'16,"42"0"-1,0 0-15,0 0 0,0 0 16,1 0-16,20 0 0,0 0 15,1 0-15,20 0 0,1 0 0,-1-21 16,1 21-16,-1 0 16,22 0-16,-1 0 0,22 0 0,0-22 15,21 22-15,-21 0 0,0 0 0,0 0 16,21 0-16,-22 0 0,22 0 16,0-21-16,0 21 0,0 0 0,0 0 15,-21 0-15,0 0 0,-21 0 16,21 0-16,-22 0 0,1 0 0,0 0 15,-22 0-15,22 0 0,-22-21 16,1 21-16,-22 0 0,22 0 0,-22 0 16,-21 0-16,21 0 0,-20 0 15,-1 0-15,-21-21 16,-21 21 0,-1 0-1,-20 0-15,21 0 0,-21 0 0,20 0 16,-20 0-16,0 0 0,-1 0 15,1 0-15,0 0 0,-22 0 0</inkml:trace>
  <inkml:trace contextRef="#ctx0" brushRef="#br0" timeOffset="18394.12">2646 8890 0,'21'0'16,"0"0"-16,0 0 0,22 0 0,-22 0 15,42-21-15,-20 21 0,20 0 16,-21-21-16,22 21 0,-1 0 16,22-21-16,-21 21 0,20-22 0,1 22 15,0 0-15,20-21 0,1 21 16,0 0-16,0 0 0,0-21 0,0 21 16,-1 0-16,1 0 0,0-21 15,0 21-15,0-21 0,0 21 0,-1 0 16,-20 0-16,0-21 0,-22 21 0,22 0 15,-43 0-15,22-22 0,-22 22 16,0 0-16,-20 0 0,20 0 0,-21 0 16,0 0-16,-21-21 0,-21 21 47,0 0-47,-21 0 0,20 0 0,1 0 15,-21 0-15,0 0 0,-22 0 16</inkml:trace>
  <inkml:trace contextRef="#ctx0" brushRef="#br0" timeOffset="18898.89">2836 9292 0,'0'21'16,"21"-21"-1,1 0-15,20 0 0,-21 0 16,21 0-16,1 0 0,20 0 15,-20 0-15,20 0 0,22 0 0,-1 0 16,1 0-16,0-21 0,21 21 0,-1 0 16,1 0-16,0 0 15,0 0-15,0-21 0,-22 21 0,22 0 16,0 0-16,0-21 0,0 21 0,0 0 16,-1-21-16,-20 0 0,-21 21 15,20-22-15,-20 22 0,-22 0 0,0-21 16,1 21-16,-22 0 0,0 0 15,0-21-15,0 21 0,-42 0 47,0 0-31,0 0-16,0 0 0,21 21 16,-21-21-16,-1 0 15,1 0-15,0 21 0,-21-21 0,21 0 16,-1 0-16</inkml:trace>
  <inkml:trace contextRef="#ctx0" brushRef="#br0" timeOffset="19385.68">2836 9843 0,'0'0'0,"191"42"32,-149-21-32,0-21 15,1 0-15,20 0 0,1 21 0,-1-21 16,1 0-16,20 0 0,22 0 0,0 0 15,0 0-15,0 0 0,0 0 16,-1 0-16,1 0 0,0 0 16,21 0-16,-21 0 0,21 0 0,-21 0 15,0 0-15,-22 0 0,22 0 16,-21 0-16,-22-21 0,1 0 0,-1 21 16,1-21-16,-22 21 0,22 0 0,-22-21 15,-21 21-15,21 0 0,-20-22 16,-1 22-16,0 0 0,0 0 15,-42 0 32,0 0-47,0 0 0,-1 0 16,1 22-16,0-1 0,0-21 16,0 0-16,0 21 0,-22-21 0,22 0 15,0 21-15,-21-21 0</inkml:trace>
  <inkml:trace contextRef="#ctx0" brushRef="#br0" timeOffset="19814.13">3323 10329 0,'0'0'0,"21"0"0,0 0 0,1 0 16,20 0-16,-21 0 0,21 0 16,1 0-16,-1 22 0,22-22 0,20 0 15,1 0-15,0 0 0,20 0 16,-20 0-16,21 0 0,0 0 0,0 0 15,-1 0-15,22 0 0,-21 0 16,-21 0-16,21 0 0,-22 0 16,1 0-16,-21-22 0,-1 22 0,1-21 15,-1 21-15,-21 0 0,1-21 0,-1 21 16,0 0-16,-20-21 0,-1 21 0,0 0 16,0 0-16,0 0 0,-21-21 15,-21 21 1,0 0-1,0 0-15,0 0 0,-1-21 16,-20 21-16,21 0 0,0 0 0</inkml:trace>
  <inkml:trace contextRef="#ctx0" brushRef="#br0" timeOffset="24785.35">16637 5080 0,'0'-21'0,"-21"21"15,0 0 1,21 21 0,0 0-1,0 0-15,0 1 16,0-1-16,0 0 0,0 21 16,0-21-16,0 1 0,0-1 0,0 21 15,0-21-15,0 0 0,0 1 0,0 20 16,0-21-16,0 21 0,0 1 15,0-22-15,0 21 0,0 1 0,0-1 16,21 0-16,-21 22 0,0-22 16,0 0-16,0 1 0,0-1 15,0 22-15,0-22 0,0 0 0,0 22 16,0-22-16,0 22 0,0-1 16,0 1-16,0-1 0,0 1 0,0-1 15,0 1-15,0-1 0,0 1 0,0-1 16,0 1-16,0 20 0,0-20 15,0-1-15,0 22 0,0 0 0,0-22 16,0 22-16,0-1 0,0-20 0,0 21 16,0-22-16,-21 22 0,21-22 15,-22 1-15,22-1 0,0 22 0,0-22 16,-21-20-16,21 20 0,0 1 0,0-22 16,-21 22-16,21-22 0,0 21 0,0-20 15,0 20-15,0-20 0,0 20 16,0-21-16,0 1 0,21 20 15,-21-20-15,21 20 0,-21-21 0,22 1 16,-1 20-16,-21-20 0,21-1 0,0 21 16,-21-20-16,21-1 0,0 0 0,1 1 15,-22-1-15,21 0 0,-21 22 16,21-22-16,-21 1 0,0-1 0,21 0 16,-21-21-16,0 22 0,0-1 0,0 0 15,0-20-15,0 20 0,0 0 0,0-21 16,0 1-16,0 20 0,0-21 0,0 0 15,0 0-15,0 1 0,0-1 16,0 0-16,0 0 0,-21-21 0,21 21 16,0 0-16,0 1 15,-21-22-15,0-22 47,21 1-47,0 0 0,0 0 16,0 0-16,0-22 0,0 1 0,0 0 15</inkml:trace>
  <inkml:trace contextRef="#ctx0" brushRef="#br0" timeOffset="27509.82">16679 5080 0,'21'0'47,"1"0"-31,-1 0-16,21 0 0,-21 0 16,0 0-16,1 21 0,20-21 0,-21 0 15,21 0-15,1 0 0,-1 0 16,0 0-16,1 0 0,20 0 0,-20 0 15,20 0-15,1 0 0,20 0 16,-20 0-16,-1 0 0,22 0 0,-22 0 16,1 0-16,21 0 15,-22 0-15,22 0 0,-22 0 0,22 0 16,0 0-16,-1 0 0,22 21 16,-21-21-16,-1 0 0,1 0 0,0 0 15,-22 0-15,22 0 0,0 22 16,-22-22-16,22 0 0,-1 0 0,-20 0 15,21 0-15,-1 0 0,1 0 16,0 0-16,-1 0 0,-20 21 0,20-21 16,-20 0-16,-1 0 0,1 0 15,-1 0-15,1 21 0,-1-21 16,1 0-16,-1 0 0,1 0 0,-1 0 0,1 0 16,-1 0-16,1 0 15,-1 0-15,1 0 0,-1 21 0,1-21 16,-1 0-16,-20 0 0,-1 0 15,22 0-15,-22 0 0,0 0 0,1 0 16,-1 0-16,0 0 0,1 0 16,-22 0-16,21 0 0,0 0 0,1 0 15,-22 0-15,21 0 0,1 0 16,-22 0-16,21 0 0,-21 0 0,22 0 16,-22 0-16,0 0 0,21 0 0,-21 0 15,1 0-15,-1 0 0,0 0 16,0 0-16,0 0 15,0 0-15,1 0 16,-1 0 0,0-21-16,0 21 15,0 0-15,0 0 0,1 0 32,-1 0-32,-21 21 62,0 0-62,0 0 16,21 1-16,-21-1 0,0 0 15,0 0-15,0 0 16,0 0-16,0 1 0,0-1 0,0 21 16,0-21-16,0 22 0,-21-1 0,21-21 15,0 21-15,0 1 0,-21-1 16,-1 22-16,1-22 0,0 0 0,21 1 15,-21 20-15,0-21 0,0 22 16,-1-22-16,1 22 0,21-22 0,-21 22 16,0-1-16,21 1 0,0-1 0,-21 22 15,0-22-15,21 1 16,-22-1-16,22 1 0,0-1 0,0 22 16,-21-22-16,21 22 0,0-21 0,-21 20 15,21-20-15,0 20 0,0-20 16,0 21-16,0-22 0,0 1 0,0 84 15,0-85-15,0 22 0,0-22 16,0 1-16,0 21 0,0-22 16,0 1-16,0-1 0,0 1 0,0-1 15,-21 1-15,21-1 0,0 22 0,-21-22 16,21 1-16,0-1 0,0 1 16,0-1-16,0 1 0,-21-1 0,21 1 15,0-22-15,0 22 0,-22-22 16,22 21-16,0 1 0,0-22 15,0 22-15,0-1 0,0-20 0,0 20 16,0-21-16,0 22 0,0-22 0,0 1 16,0-1-16,0 0 0,0 1 15,0-1-15,0 0 0,0 1 0,0-1 16,0 0-16,0 1 0,22-22 0,-22 21 16,0 0-16,21-20 0,-21 20 15,0 0-15,0-21 0,0 1 0,0 20 16,0-21-16,0 0 0,0 0 0,0 1 15,21-1-15,-21 0 16,0 0-16,0 0 16,0 0-16,0 1 15,0-1 1,0 0 0,-21-21-1,21 21 1,-21-21-16,21 21 15,-22-21 1,1 21-16,0-21 0,0 0 16,0 0-16,0 0 15,-1 0-15,1 22 0,0-22 0,0 0 16,0 0-16,0 0 0,-1 0 16,-20 0-16,21 0 0,-21 0 0,20 0 15,-20 0-15,0 0 0,-1 0 16,1 0-16,-21 0 0,20-22 0,-20 22 15,-1 0-15,1 0 0,20 0 0,-20 0 16,-1 0-16,1-21 0,-1 21 16,1 0-16,-1 0 0,1 0 0,-22 0 15,22 0-15,-1-21 0,-20 21 0,20 0 16,-21 0-16,1-21 0,-1 21 0,-21-21 16,22 21-16,-1 0 0,-21 0 15,43 0-15,-22 0 0,0 0 0,22 0 16,-1 0-16,1 0 0,20 0 15,-20 0-15,-1-21 0,1 21 16,-1 0-16,-20 0 0,20 0 0,-20 0 16,20 0-16,1-22 0,-22 22 0,21 0 15,1 0-15,-1 0 0,22 0 16,-21 0-16,20 0 0,1-21 0,0 21 16,-22 0-16,43 0 0,-21 0 0,-1 0 15,1 0-15,0 0 0,-1 0 16,1 0-16,0 0 0,-1 0 0,1 0 15,0 0-15,-1-21 0,1 21 0,21 0 16,-22 0-16,22 0 0,-21 0 16,21-21-16,0 21 0,-1 0 15,1 0-15,0 0 0,0-21 16,0 21-16,0 0 16,-1 0-16,1 0 0,0 0 15,0 0 1,0-21-16,0 21 15,-1 0 1,22-22 15,-21 22-15,0 0 0,21-21-16,0 0 15,0 0 1,0 0-1,0 0-15,0-1 0,0 1 16,0 0-16,0 0 0,0 0 16,0 0-16,0-1 0,0 1 15,0 0-15,0 0 0,0 0 0,0 0 16,0-1-16,0-20 0,0 21 16,0 0-16,0-22 0,0 22 0,0-21 15,0 0-15</inkml:trace>
  <inkml:trace contextRef="#ctx0" brushRef="#br0" timeOffset="28558.25">17399 3958 0,'0'21'15,"0"1"-15,0-1 0,0 21 16,-21 0-16,0 1 0,21-1 0,-22 0 16,1 1-16,0 20 0,-21-20 15,21-1-15,-1 0 0,1 1 16,0-22-16,0 21 0,0 0 0,0-20 16,-1-1-16,1 21 0,21-21 0,0 0 15,0 1-15,-21-22 0,21 21 16,0-42-1,0-1 1,21 1-16,0 0 0,-21 0 0,22-21 16,-1 20-16,0-20 0,0 21 15,-21-21-15,21-1 0,0 1 16,1-22-16,-1 22 0,0 0 16,0-1-16,0 1 0,0 0 0,1-1 15,-22 22-15,21 0 0,0 21 16,-21 21-16,21 0 15,-21 1-15,21 20 0,-21-21 16,21 21-16,-21 1 0,0-1 0,0 0 16,0 1-16,0-1 0,0 0 15,0-20-15,0 20 0,0-21 0,0 0 16,-21 0-16,21 1 0,0-1 0,0 0 16,0 0-16,-21-21 46,0 0-46,0 0 0,0-21 16,-1 0-16,1 21 0</inkml:trace>
  <inkml:trace contextRef="#ctx0" brushRef="#br0" timeOffset="28950.02">17060 4487 0,'21'0'16,"1"0"-16,20 0 15,-21 0-15,0-21 0,22 21 0,-1 0 16,0 0-16,1-21 16,-1 0-16,21 21 0,-20-21 0,-1 21 15,0-21-15,1 21 0,-1-22 16,0 1-16,-20 21 0,-1-21 0,21 0 16,-21 21-16,-21-21 0,21 21 15,-21-21-15,22 21 0,-22 21 31,0 0-31,-22 21 16,22-21-16,-21 22 0,21-22 16,-21 21-16,21 1 0,0-1 0,0 0 15,-21 1-15,21-1 0,-21-21 16,21 21-16,-21 1 0,21-1 16,0 0-16,-22-20 0,22-1 0,0 21 15,-21-42-15,21 21 0,0 0 16,21-42-1,1 0 1,-22 0-16,21-21 0,-21 20 16,0 1-16,0-21 0</inkml:trace>
  <inkml:trace contextRef="#ctx0" brushRef="#br0" timeOffset="29253.85">17759 4318 0,'0'0'16,"0"-21"-16,0-21 0,0 20 15,21 22 1,0 0-16,0-21 0,0 21 0,22 0 16,-22 0-16,0 0 0,0 0 15,0 0-15,1 0 0,-1 0 0,0 21 16,0 1-16,0-22 0,-21 21 16,0 21-16,0-21 0,0 0 15,0 1-15,-21 20 0,0-21 0,-21 0 16,20 0-16,1 1 0,-21-1 0,21 0 15,-22-21-15,22 21 0,0 0 16,0-21-16,42 0 31,0 0-15,0-21-16,1 0 0,-1 21 0,0-21 16,0 0-16,0-1 0,22 1 15</inkml:trace>
  <inkml:trace contextRef="#ctx0" brushRef="#br0" timeOffset="29517.7">18309 4191 0,'0'0'0,"0"21"15,0 0 1,0 1-16,-21-1 0,0 0 0,21 0 16,0 21-16,0 1 0,-21-22 15,21 21-15,-22 1 0,22-1 16,-21 0-16,21 1 0,0-1 0,0 0 15,-21 1-15,21-1 0,-21 0 16,21 1-16,0-22 0,0 21 0,0-21 16,0 0-16,0 1 0,0-1 0,21-21 31,0-21-15,0-1-16,-21 1 0,0 0 15,0-21-15,0-1 0,22 22 0</inkml:trace>
  <inkml:trace contextRef="#ctx0" brushRef="#br0" timeOffset="29809.53">18224 4360 0,'0'0'0,"0"-42"0,-21 21 15,21 0-15,0 0 0,0-22 0,0 22 16,0 0-16,21 21 0,1-21 16,-1 0-16,21 21 0,-21 0 0,0 0 15,22 0-15,-22 0 0,0 21 16,21 0-16,-20 0 0,-1 0 0,0 0 15,0 22-15,0-22 16,-21 21-16,0-21 0,0 1 0,0 20 0,0-21 16,-21 0-16,-21 0 0,21 1 15,-1-1-15,-20 0 0,21-21 16,0 21-16,0-21 0,-22 0 0,22 0 16,0 21-16,21-42 31,21 0-16,-21 0-15,21 0 0,0-1 0,1 1 16,-1 0-16,0 0 0</inkml:trace>
  <inkml:trace contextRef="#ctx0" brushRef="#br0" timeOffset="30279.26">18923 3916 0,'0'0'0,"0"21"31,0 21-31,0-20 16,0 20-16,-21 0 0,0 1 16,-1-1-16,22 0 0,-21 1 0,0-1 15,21 0-15,0 1 0,-21-1 16,21 0-16,0-21 0,0 1 0,0 20 16,0-21-16,0 0 0,0 0 15,0 1-15,21-22 16,0 0-16,0 0 0,1 0 15,-1 0-15,0 0 0,0 0 16,0-22-16,0 1 0,1 0 0,-1 0 16,21 0-16,-21 0 0,0-1 15,-21 1-15,22-21 0,-22 21 0,21 0 16,-21-22-16,0 22 0,0 0 16,0 42 15,-21 0-31,-1 22 0,22-22 15,-21 0-15,21 0 0,0 0 0,0 0 16,0 1-16,0-1 16,0 0-16,0 0 0,0 0 15,21-21 32,1 0-47,-22-21 0,21 0 0,-21 0 16,0 0-16,21-1 0</inkml:trace>
  <inkml:trace contextRef="#ctx0" brushRef="#br0" timeOffset="30441.7">19240 4085 0,'0'0'0,"0"-21"0,0 0 0,0 0 32,-21 21-32,21 21 31,0 0-16,21 0 1,1-21-16,-1 0 16</inkml:trace>
  <inkml:trace contextRef="#ctx0" brushRef="#br0" timeOffset="30729.51">19664 4106 0,'-43'0'32,"22"22"-32,0-1 0,0 0 0,0 0 15,0 0-15,-22 22 0,22-22 0,0 0 16,0 21-16,0-21 0,-1 22 16,1-22-16,21 21 0,0-21 0,0 1 15,0-1-15,0 0 0,0 0 16,0 0-16,0 0 0,21-21 15,1 0-15,20 0 16,0 0-16,1 0 0,20 0 16,1 0-16,-1 0 0,22 0 0,-22 0 0,22-21 15,-22 21-15,1-21 16,-1 0-16,1 0 0</inkml:trace>
  <inkml:trace contextRef="#ctx0" brushRef="#br0" timeOffset="31197.25">20468 4297 0,'0'0'0,"0"-21"0,-63-22 31,20 43-31,22 0 0,0 0 0,0 0 16,-22 0-16,22 0 0,-21 22 15,21-1-15,0 0 0,-22 0 16,22 0-16,-21 0 0,21 1 16,-22-1-16,22 21 0,0-21 0,0 0 15,0 1-15,21 20 0,0-21 0,0 0 16,0 0-16,0 1 15,0-1-15,21-21 0,0 21 16,0-21-16,0 0 0,22 0 16,-22 0-16,0 0 0,21 0 0,-21 0 15,22-21-15,-22 21 0,21-21 0,-21-1 16,22 1-16,-22 21 0,21-21 16,-21-21-16,1 21 0,-1-1 0,0-20 15,0 21-15,0 0 16,-21-22-16,0 22 0,0 0 0,0 0 15,0 0-15,0 0 0,-21 42 32,21 0-32,-21 0 0,0 0 0,0 22 15,21-22-15,0 0 0,0 21 16,0-21-16,0 1 0,0-1 0,0 0 16,0 0-16,0 0 0,0 0 15,0 1-15,21-22 0,0 0 16,0 0-16,0 21 0,22-21 15,-22 0-15,0 0 0,0 0 16,21 0-16,-20-21 0,20-1 16,-21 1-16,21 0 0</inkml:trace>
  <inkml:trace contextRef="#ctx0" brushRef="#br0" timeOffset="31477.08">21082 4022 0,'0'0'16,"0"-43"-16,0 22 0,0 0 15,-21 21-15,0 21 16,-1 0-16,1 22 16,0-22-16,0 21 0,0 1 0,21-1 15,-21 0-15,-1 1 0,1-1 16,0 0-16,21 1 0,0-1 16,-21 0-16,21-21 0,-21 22 0,21-22 15,0 0-15,0 0 0,0 0 16,0 1-16,0-1 0,21-21 31,0 0-31,0 0 0,0 0 16,1 0-16,-1 0 0,0-21 0,0-1 15,21 1-15,-20 0 0,-1 0 16,0 0-16</inkml:trace>
  <inkml:trace contextRef="#ctx0" brushRef="#br0" timeOffset="31713.95">21230 4297 0,'21'-42'31,"-42"63"-15,0 0-16,21 0 0,-21 0 15,21 0-15,-21 22 0,21-22 0,0 0 16,-22 21-16,1-20 0,21-1 16,-21 0-16,21 0 0,0 0 0,0 0 15,0 1-15,0-1 0,0 0 16,21-21-1,0 0-15,1 0 16,-1 0-16,0 0 16,21 0-16,-21 0 0,1-21 15,20 0-15,0-1 0</inkml:trace>
  <inkml:trace contextRef="#ctx0" brushRef="#br0" timeOffset="32449.55">21717 4382 0,'0'0'0,"-21"0"15,0 0-15,-1 0 16,1 0-16,0 0 0,0 0 16,0 21-16,0 0 0,-1 0 0,1-21 15,0 21-15,0 0 0,21 1 16,0-1-16,0 0 0,0 0 0,0 0 16,0 0-1,0 1-15,0-1 16,21-21-1,0 0 1,0 0 0,1 0-16,-22-21 15,0-1-15,0 1 0,0 0 16,21 21-16,0-21 0,-21-21 0,21 20 16,0 1-16,-21 0 0,21 0 15,22 0-15,-22-22 0,0 22 0,0 0 16,0 0-16,1 21 0,-1-21 15,0 21-15,0 0 0,0 0 16,0 0-16,-21 21 16,0 0-16,0 0 0,0 0 0,0 1 15,0 20-15,0-21 0,0 0 0,0 22 16,0-22-16,0 0 0,0 0 16,0 0-16,0 0 0,0 1 0,0-1 15,-21-21-15,0 21 16,0-21 15,21-21-15,0 0-16,0-1 15,21 1 1,-21 0-16,21-21 0,0 21 0,1-1 16,20-20-16,-21 21 0,0-21 15,22-1-15,-22 22 0,21 0 0,-21 0 16,0 0-16,22-1 0,-22 22 15,0 0-15,0 0 0,0 0 0,-21 22 16,0-1-16,0 0 0,0 21 16,0 1-16,0-22 0,0 21 0,0-21 15,0 22-15,0-22 0,0 21 16,-21-21-16,21 0 0,0 22 16,0-22-16,-21 0 0,21 0 15,0 0 1,0-42 15,0 0-31,0 0 16,0 0-16,0 0 0</inkml:trace>
  <inkml:trace contextRef="#ctx0" brushRef="#br0" timeOffset="32693.94">22140 3789 0,'0'0'0,"-21"0"16,0 0-16,0 0 0,0 0 15,-1 0-15,1 0 0,0 0 0,0 0 16,0 0 0,0 0-16,-1 0 15,22 21 1,-21-21-1,0 0 1,0 0-16,0 0 0,0 0 16,-1 21-16</inkml:trace>
  <inkml:trace contextRef="#ctx0" brushRef="#br0" timeOffset="32945.79">21040 4085 0,'0'0'15,"-22"0"-15,1 21 0,21 1 0,0-1 16,21-21 0,1 0-16,-1 0 0,0 0 15,0 0-15,0 0 0,0 0 16,1 0-16,-1 0 0,0 0 0,0 0 16,0 0-16,0-21 15,1 21-15,-1-22 16,-21 1 15,-21 21-31,-1 0 0,1 0 16</inkml:trace>
  <inkml:trace contextRef="#ctx0" brushRef="#br0" timeOffset="34221.26">7197 3387 0,'0'0'0,"0"-21"0,-22 21 15,22-22-15,0-62 32,0 63-32,0 42 46,0 0-46,0 0 0,0 21 16,0 1-16,0-1 0,0 0 0,0 1 16,0-1-16,0 0 0,0 22 15,0-22-15,0 1 0,0-1 0,-21 0 16,21 1-16,0-1 0,-21-21 16,21 21-16,0-20 0,0 20 0,0-21 15,0 0-15,0 0 0,0 1 16,0-44 15,0 1-15,0 0-16,0 0 0,0-21 0,0 20 15,0-20-15,0 21 0,21-21 16</inkml:trace>
  <inkml:trace contextRef="#ctx0" brushRef="#br0" timeOffset="34765.55">7197 3217 0,'0'0'0,"0"22"47,21-1-47,-21 0 0,21 0 15,0 0-15,0 0 0,-21 1 16,21-1-16,1 0 0,-1 0 0,0 0 15,0 22-15,21-22 0,-20 0 0,-1 0 16,21 0-16,-21 0 0,0 1 16,22-22-16,-22 21 0,0 0 0,0 0 15,0-21-15,1 21 0,-1-21 16,0 0-16,0 21 0,0-21 16,-21 22 15,-21-1-16,0-21 1,0 21-16,0-21 0,-1 21 0,1-21 16,0 21-16,-21-21 0,21 21 15,-22 1-15,22-1 0,-21 0 0,21 0 16,-22 0-16,22 0 0,-21 1 16,-1-1-16,22 0 0,0 0 0,-21-21 15,21 21-15,-1 0 0,22 1 16,-21-22-16,0 21 0,0-21 15,21 21 1,0-42 31,0 0-47,0-1 0,0 1 16,21 0-16,-21 0 0,21 0 15,-21 0-15,0-1 0,21 1 0</inkml:trace>
  <inkml:trace contextRef="#ctx0" brushRef="#br0" timeOffset="39226.32">7197 3366 0,'0'0'0,"0"-22"16,0 44 31,0-1-47,0 0 0,0 0 0,0 21 15,0-20-15,0 20 0,0-21 16,0 21-16,0-20 0,0 20 0,0 0 16,0-21-16,0 22 0,-22-22 0,22 0 15,0 21-15,0-20 16,0-1-16,-21 0 0,21 0 0,0 0 0,0 0 15,0 1 1,0-44 15,21 1-31,-21 0 16,22 0-16,-22 0 0,21 0 0,-21-1 16,0-20-16,0 21 0,0-21 15,0 20-15,21-20 0,-21 0 0,0-1 16,0 1-16,0 0 0,0-1 15,0 1-15,0 0 0,0 21 0,0-22 16,0 22-16,0 0 16,0 42 15,0 0-31,0 0 0,0 22 0,0-1 16,0-21-16,0 22 0,0-1 15,0 0-15,0 1 0,0-1 0,-21 0 16,21 1-16,-21-1 0,21-21 15,0 21-15,0-20 0,0 20 0,0-21 16,-22 0-16,22 0 0,0 1 0,0-1 16,0-42 15,0-1-15,0 1-16,22 0 0,-22 0 15,0 0-15,0 0 0,0-1 16,21-20-16,-21 21 0,0-21 0,0 20 15,21-20-15,-21 0 0,0-1 0,0 22 16,0-21-16,0 21 0,0 0 16,0-1-16,0 1 0,0 0 0,0 42 31,0 0-15,0 1-16,0 20 0,0-21 15,0 0-15,0 22 0,-21-1 0,21-21 16,0 21-16,-21-20 0,21 20 15,0-21-15,-22 0 0,22 22 16,0-22-16,0 0 0,0 0 0,0 0 16,0 0-16,0 1 15,0-44 17,22 1-32,-1 0 0,-21 0 15,0 0-15,21-22 16,-21 22-16,21 0 0,-21 0 0,21-21 15,-21 20-15,0-20 0,0 0 16,0 21-16,0-22 0,0 22 16,0 0-16,21 0 0,-21 0 0,0 42 47,0 21-47,0-21 15,-21 0-15,21 22 0,-21-22 0,21 21 16,0-21-16,0 22 0,-21-22 15,21 21-15,-21-21 0,21 22 0,-21-22 16,21 0-16,0 0 0,0 0 16,0 1-16,0-1 15,0-42 1,0-1 0,21 22-16,-21-21 0,21 0 15,-21 0-15,0 0 0,21 0 16,0-22-16,-21 22 0,21-21 0,-21 21 15,0-22-15,0 22 0,0-21 16,22 21-16,-22-22 0,0 22 0,0 0 16,0 0-16,0 0 0,0 42 31,0 0-31,0 0 0,-22 0 16,22 0-16,0 1 0,0 20 15,-21-21-15,21 0 0,-21 22 0,21-22 16,0 0-16,0 21 15,0-21-15,-21 1 0,21-1 0,0 0 16,0 0-16,0 0 16,0-42 15,0 0-31,21 0 16,0 0-16,-21-1 0,21 1 15,-21 0-15,0 0 0,22 0 16,-22-22-16,21 22 0,-21 0 0,0-21 15,0 21-15,0-1 0,0 1 16,21 0-16,-21 0 0,0 42 31,0 0-15,0 0-16,-21 1 0,21 20 0,0-21 16,0 0-16,-21 0 0,21 22 15,0-22-15,-22 0 0,22 0 0,0 0 16,0 1-16,0-1 15,0 0-15,22-42 47,-1 0-47,-21-1 0,0 1 16,21 21-16,0-21 16,-21 0-16,0 0 0,0 0 0,21-22 15,-21 22-15,0 0 0,21 0 16,-21 0-16,0-1 15,0 44 1,-21-1-16,0-21 16,21 21-16,-21 0 0,21 0 0,0 0 15,-21 1-15,0-1 0,21 0 16,-22 0-16,22 0 0,0 0 0,0 1 16,-21-22-16,21 21 0,0 0 15,0 0-15,21-42 47,-21 0-47,22 21 0,-1-21 16,0-1-16,0 1 15,0 0-15,-21 0 0,21 0 0,1 0 16,-1-1-16,-21 1 16,0 0-16,0 0 0,21 21 0,-42 0 46,0 21-46,-1 0 16,1-21-16,21 21 0,-21 1 0,0-1 16,0-21-16,0 21 0,21 0 15,0 0-15,-22-21 0,22 21 16,-21-21-16,21 22 0,21-22 47,1 0-47,-1-22 15,0 1-15,0 21 16,0-21-16,0 0 0,1 21 16,-1-21-16,0 0 0,0 21 15,0-22-15,0 22 0,1 0 0,-1-21 16,0 21-16,-42 21 47,0-21-47,-1 22 15,1-22-15,0 21 0,0-21 0,0 21 16,0 0-16,-1-21 0,1 21 16,0-21-16,0 21 0,0-21 0,21 22 15,-21-22-15,-1 0 0,22 21 16,22-21 31,-1-21-47,0 21 15,0-22-15,0 22 0,0-21 16,1 0-16,20 21 0,-21-21 0,0 21 16,0-21-16,22 21 0,-22-21 15,0 21-15,-21-22 0,21 22 0,0 0 16,-42 0 15,0 22-31,0-22 0,0 21 0,0-21 16,-1 21-16,1 0 0,-21 0 15,21-21-15,0 21 0,-1 1 16,1-1-16,0 0 0,0-21 0,0 21 16,0 0-16,21 0 15,0 1-15,-22-22 0,22 21 16,-21-21-16,21-21 47,21-1-47,1 22 0,-1-21 15,-21 0-15,21 0 0,0 21 16,0-21-16,22-22 16,-22 43-16,-21-21 0,21 0 0,0 21 15,-21-21-15,-21 21 47,0 21-47,0-21 0,-22 21 0,22 0 16,0-21-16,0 22 0,0-1 15,-1 0-15,1 0 0,0-21 0,0 21 16,0 0-16,21 1 0,-21-1 16,42-21 31,-21-21-32,21-1-15,0 22 0,-21-21 16,21 21-16,0-21 0,1 0 15,-1 21 1,-21-21-16,21 21 0,-42 0 47,21 21-31,-21 0-16,-1-21 0,1 21 0,21 0 15,-21-21-15,21 22 0,-21-22 16,0 0-16,21 21 15,0-42 48,21 21-63,0-22 0,-21 1 0,21 0 16,0 21-16,-21-21 0,22 0 15,-1 0-15,0-1 0,0 1 0,0 0 16,0 21-16,1-21 0,-1 0 15,0 0-15,0 21 0,-21-22 16,0 1 156,0 0-172,-21 21 16,0-21-16,0 0 15,-1 21-15,1-21 0,0 21 16,21-22-16,-21 22 0,0-21 0,0 21 15,21-21-15,-22 21 0,1-21 16,0 21-16,21-21 16,0 42 31,21-21-32,0 21-15,1-21 0,-1 21 16,0 0-16,0 1 0,0-1 15,22-21-15,-22 21 16,0-21-16,0 0 0,0 21 0,0-21 16,1 0-16,-22 21 15,0-42 32,-22 21-47,1 0 0,0-21 16,21 0-16,-21 21 0,0-21 15,0-1-15,-1 22 0,22-21 0,-21 0 16,0 0-16,21 0 16,-21 0-16,0-1 0,21 1 15,0 42 32,0 1-31,0-1-16,21-21 0,0 21 0,-21 0 15,21 0-15,0-21 0,1 21 16,-1 1-16,0-22 0,0 21 0,0-21 16,0 21-16,-42-21 62,0 0-62,0-21 16,0 0-16,0-1 15,-1 1-15,1 0 0,0 0 16,0 0-16,0 0 0,0 21 16,-1-22-16,22 1 0,0 0 0,-21 21 15,0 0-15,21-21 0,0 42 63,21 0-63,0 0 15,-21 1-15,22-1 0,-1-21 16,-21 21-16,0 0 0,21-21 16,0 21-16,0 0 0,0-21 15,-21 22-15,22-1 0,-1-21 16,0 21-16,0-21 0,0 21 16,0-21-16,1 0 0,-1 0 15,0 0-15,0 0 16,0 0-16,0 0 140,1 0-108,-22 21-17,0 0 63,-22-21-46,22 22-32,-21-22 15,0 0 63,0 0-46,0 0-32,0 0 15,-1 0-15,1 0 16,0 0-16</inkml:trace>
  <inkml:trace contextRef="#ctx0" brushRef="#br1" timeOffset="57437.5">7514 7049 0,'0'0'0,"0"21"47,0-42 0,0-1-31,0 1-1,21 21-15,-21-21 16,21 0-16,-21 0 16,22 21-16,-22-21 15,21 21-15,-21-22 0,21 22 0,-21-21 16,0 0-16,21 21 15,-21-21-15,21 21 0,-21-21 0,21 0 16,1 21-16,-22-22 0,21 1 16,0 0-16,0 0 0,0 0 15,0 0-15,-21-1 16,22 1-16,-1 21 0,0-21 0,0 0 16,-21 0-16,21 0 0,0-1 15,1 1-15,-1 0 0,0 0 16,0 0-16,0 0 0,0-1 0,1 1 15,-1 0-15,21 0 0,-21 0 0,0 21 16,1-21-16,-1-1 0,0 22 16,0-21-16,0 0 0,0 21 15,1-21-15,-1 21 0,0-21 0,0 0 16,0 21-16,0-22 0,1 1 0,20 21 16,-21-21-16,0 21 0,22-21 15,-22 21-15,0-21 0,21 0 0,-21 21 16,22-22-16,-22 22 0,21-21 15,-21 21-15,1-21 0,20 21 0,-21-21 16,21 0-16,1 21 0,-22-21 16,21-1-16,-21 1 0,22 21 0,-1-21 15,-21 0-15,22 0 0,-22 0 16,21 21-16,-21-22 0,22 1 0,-22 21 16,0-21-16,21 0 0,-21 21 15,22-21-15,-1 21 0,-21-21 16,22 21-16,-1-22 0,0 22 0,1-21 15,-1 21-15,0-21 0,1 0 16,20 21-16,-21-21 0,1 21 0,20-21 16,-20 21-16,20-22 0,-21 22 15,1-21-15,-1 21 0,0 0 0,1-21 16,-1 21-16,0 0 0,1-21 16,-1 21-16,0-21 0,1 21 0,-1 0 15,0 0-15,1-21 0,-1 21 16,0 0-16,1 0 0,-1-22 0,0 22 15,1 0-15,-1 0 0,0-21 16,22 21-16,-22 0 0,1 0 16,-1-21-16,0 21 0,1 0 0,-1 0 15,-21 0-15,21-21 0,1 21 16,-1 0-16,0 0 0,1 0 0,-22 0 16,21-21-16,1 21 0,-1 0 15,21 0-15,-20 0 0,-1 0 0,0 0 16,22 0-16,-22-21 0,1 21 15,-1 0-15,21 0 0,-20 0 16,-1 0-16,0 0 0,1 0 0,-1 0 16,-21 0-16,22 0 0,-1 0 15,0 0-15,-21-22 0,22 22 0,-1 0 16,0 0-16,-20 0 0,20 0 16,0 0-16,1 0 0,-1 0 0,0 0 15,1 0-15,-1 0 0,0 0 16,1 0-16,-1 0 0,0 0 0,1 0 15,-1 0-15,0 0 0,1 0 16,-1 0-16,-21 0 0,21 0 0,1 0 16,-22 22-16,21-22 0,-21 0 0,22 0 15,-22 0-15,21 0 0,-21 21 16,22-21-16,-22 0 0,21 0 0,-21 0 16,22 21-16,-22-21 15,21 0-15,1 0 0,-1 0 0,0 21 16,1-21-16,-1 0 0,0 0 15,1 21-15,-1-21 0,0 0 0,1 0 16,-1 21-16,0-21 0,-21 0 16,22 0-16,-1 0 0,0 0 0,-20 22 15,20-22-15,-21 21 0,21-21 0,-20 0 16,20 0-16,-21 21 0,0-21 16,22 0-16,-22 0 0,21 21 0,-21-21 15,22 0-15,-1 21 0,-21-21 16,21 0-16,1 21 0,-22-21 0,21 22 15,1-22-15,-22 21 16,21-21-16,0 21 0,-20-21 0,20 21 16,0-21-16,1 21 0,-22-21 15,21 21-15,0-21 0,-20 0 0,20 0 16,-21 22-16,21-1 0,-20-21 16,-1 21-16,42 0 0,-42-21 15,1 21-15,20-21 0,-21 0 16,0 21-16,0-21 0,22 0 15,-22 22-15,0-1 0,21-21 0,-20 21 0,20-21 16,-21 21-16,21-21 16,1 21-16,-22-21 0,21 21 0,1 1 15,-22-22-15,21 21 0,0-21 16,-20 21-16,-1-21 0,21 21 0,-21-21 16,0 0-16,1 21 0,-1-21 15,0 0-15,-21 21 0,21-21 16,0 0-16,-21 22 15,21-22 1,-21 21-16,22-21 16,-22-21 77,-22-1-93,22 1 16,-21 21-16,21-21 0</inkml:trace>
  <inkml:trace contextRef="#ctx0" brushRef="#br1" timeOffset="61137.65">16383 5419 0,'0'-21'16,"-21"21"-1,21 21 32,0 0-31,21 0-16,0 0 0,0 0 15,0 1-15,1-1 16,-22 0-16,21 0 0,0 0 0,0 0 16,0 1-16,0-1 0,1 0 15,-1 21-15,0-21 0,0 1 0,0-1 16,0 0-16,1 0 0,-1 0 16,21 0-16,-21 1 0,0-1 0,1 0 15,-1 0-15,0-21 16,0 21-16,0 0 15,0-21-15,-21 22 16,22-22-16,-1 0 0,0 0 31,-42 0 79,0 0-110,-1 0 15,1 0-15,0 0 0,-21 0 16,21 21-16,-1-21 16,1 0-16,0 21 0,-21-21 0,21 21 15,-1-21-15,-20 21 0,0-21 0,21 21 16,-22-21-16,22 22 0,-21-22 15,-1 21-15,22-21 0,-21 0 0,21 21 16,-22-21-16,22 21 0,0-21 16,0 0-16,-21 21 0,20-21 15,1 0-15,0 21 0,0 1 16,0-22-16,0 0 16,21 21-16,-22-21 15,1 21 48,42-21 62,1 0-125,-1 0 15,0 0-15,0 0 0,21-21 16,-20 21-16,-1-21 0,21-1 0,-21 22 16,22-21-16,-1 21 0,-21-21 0,21 0 15,1 0-15,-22 0 16,21 21-16,-21-22 0,22 1 0,-22 0 15,0 0-15,21 0 0,-20 21 16,-1-21-16,0-1 0,0 22 0,0-21 16,0 21-16,-21-21 15,22 21-15,-1 0 16,0 0 15,-21-21 47,0 0-31,-21 21-31,21-21-16,-21 21 15,-1 0 1,22-22-16,-21 22 0,0 0 16,21-21-16,-21 21 0,0 0 15,0-21 1,-1 0-16,1 21 0,0-21 16,21 0-16,-21 21 15,0-22-15,0 1 0,-1 0 16,22 0-16,-21 0 15,0 0-15,0-1 0,21 1 16,-21 0-16,0 0 16,-1 0-16,1 0 15,0 21-15,0 0 0,21-22 16,-21 1-16,0 21 0,-1 0 0,1 0 16,0-21-16,0 21 0,0 0 15,0 0-15,21-21 16,-22 21-16,1 0 15,21-21-15,0 0 32,21 21 77,1 0-109,-1 21 16,0-21-16,0 21 15,0 0-15,0 0 0,1-21 16,-1 21-16,0 1 0,0-22 16,0 21-16,0 0 0,1 0 0,-1 0 15,0 0-15,0 1 0,0-1 16,0 0-16,1 0 0,-22 0 15,21-21-15,0 21 0,-21 1 16,42-1-16,-21 0 0,-21 0 16,22-21-16,-22 21 0,21-21 15,0 21-15,0 1 0,-21-1 16,21-21-16,0 0 16,-21 21-16,43 0 31,-22-21 0,-21 21 16,-21-21-16,21 21-31,-21-21 16,-1 0-16,1 0 15,0 22-15,0-22 16,0 0-16,0 0 16,-1 0-16,1 21 0,0-21 0,0 0 15,0 0-15,0 0 0,-1 0 16,1 21-16,0-21 0,-21 0 0,21 0 16,-1 21-16,1-21 0,0 0 0,0 21 15,0-21-15,0 0 0,-1 0 16,1 21-16,0-21 0,0 22 15,0-22-15,0 0 0,21 21 16,-22-21-16,1 0 0,0 21 16,0-21-16,0 0 0,21 21 0,-21-21 15,-1 21-15,1-21 16,0 0-16,21 21 0,-21-21 16,21 22-1,-21-22-15,42 0 47,0 0-47,0-22 16,0 22-16,1 0 0,-1-21 15,0 21-15,0-21 0,0 21 16,22-21-16,-1 0 0,-21 21 16,21-21-16,1-1 0,-1 22 15,-21-21-15,22 0 0,-22 21 0,21-21 16,-21 21-16,22 0 0,-22-21 0,0 21 15,0-21-15,0 21 0,0 0 16,1-22-16,-1 1 0,0 21 0,0-21 16,0 21-16,0-21 0,1 21 15,-1-21-15,0 21 16,-21-21-16,21 21 16,-42 0 77,0 0-61,21 21-32,-21-21 15,-1 21 1,1-21-16,0 0 15,0 21-15,0 0 0,0-21 16,-1 21-16,1 1 0,-21-22 16,21 21-16,0-21 0,-22 21 0,22-21 15,0 21-15,-21 0 0,20-21 16,1 21-16,-21-21 0,21 22 0,0-22 16,-1 0-16,-20 21 0,21-21 0,0 0 15,0 21-15,-1-21 0,1 0 16,21 21-16,-21-21 0,21 21 0,-21-21 15,0 0-15,21 21 16,-21-21 15,42 0 63,0-21-94,0 21 0,0 0 16,22-21-16,-22 21 0,0-21 0,21 0 15,1 21-15,-22-21 0,21-1 16,0 1-16,1 0 0,-22 21 16,21-21-16,1 0 0,-22 0 0,21 21 15,-21-22-15,22 1 0,-22 21 0,0 0 16,0-21-16,0 21 15,0 0-15,1-21 0,-1 21 16,0 0 0,0 0-16,-21-21 15,21 21-15,0 0 16,-21-21 62,-21 21-62,0 0-1,0-22-15,0 22 16,0-21-16,-1 21 16,1 0-16,0-21 0,0 0 15,0 0 1,0 21-16,21-21 0,-22 21 0,1-22 15,0 1-15,0 0 16,0 0-16,0 21 16,-1-21-16,22 0 0,-21 21 15,0-22-15,0 22 0,0-21 16,0 21-16,21-21 0,-22 21 16,1-21-16,0 0 15,0 0-15,0 21 0,21-22 16,-21 22-16,21-21 0,-22 0 15,1 0-15,0 21 16,21-21-16,-21 0 16,0 21-16,0 0 15,21-22 1,-22 22-16,1 0 16,0-21 124,0 21-140,0 0 0</inkml:trace>
  <inkml:trace contextRef="#ctx0" brushRef="#br1" timeOffset="77344.95">16341 4149 0,'0'0'0,"0"-21"0,21 21 15,-21-22 1,0 1 0,0 0 15,0 0-31,-21 21 15,-1 0-15,1 0 0,0 0 16,0 0-16,0 0 16,0 0-16,-1 0 0,1 0 15,0 21-15,0-21 16,0 21-16,0 0 0,-1-21 0,1 22 16,21-1-16,-21 0 0,0 0 15,0 0-15,21 0 0,0 1 0,-21-1 16,-1 0-16,22 0 0,-21 0 15,21 0-15,0 1 0,0 20 16,0-21-16,0 0 0,0 0 16,0 1-16,0-1 0,0 0 15,0 0-15,0 0 0,0 0 16,0 1-16,0-1 16,21 0-16,-21 0 0,22 0 15,-1-21-15,-21 21 0,21 1 0,0-22 16,0 21-16,0-21 0,1 21 15,-1-21-15,0 0 0,0 21 0,0-21 16,0 0-16,1 0 0,-1 21 16,21-21-16,-21 0 0,0 0 0,1 0 15,-1 0-15,0 0 0,0 0 16,21 0-16,-20 0 0,-1 0 16,0 0-16,0 0 0,0 0 0,0 0 15,1-21-15,-1 0 0,21 21 16,-21-21-16,0 21 0,-21-21 0,22 21 15,-1-22-15,0 22 0,0-21 16,-21 0-16,0 0 0,21 21 0,0-21 16,-21 0-16,0-1 0,0 1 15,22 21-15,-22-21 0,0 0 0,0 0 16,0 0-16,0-1 0,0 1 16,0 0-16,0 0 0,0 0 15,0 0-15,0-1 0,0 1 16,0 0-16,0 0 15,0 0-15,0 0 0,-22-1 0,1 1 16,21 0-16,-21 21 0,21-21 0,-21 0 16,0 0-16,21-1 0,-21 1 15,-1 0-15,1 0 16,0 21-16,0 0 0,21-21 16,-21 21-16,0 0 0,-1 0 0,1 0 15,0-21-15,-21 21 0,21 0 16,-1 0-16,1 0 0,0 0 0,0 0 15,-21 0-15,20 0 16,1 0-16,0 0 0,0 0 0,0 0 16,0 0-16,-1 21 0,1-21 15,0 0-15,0 21 0,21 0 0,-21-21 16,0 21-16,21 0 0,-22 1 0,22-1 16,0 0-16,-21 0 0,0 0 15,21 0-15,-21 1 0,21-1 0,0 0 16,0 0-16,0 0 15,0 0-15,0 1 0,0-1 0,0 0 16,0 0-16,0 0 0,0 0 16,0 1-16,0-1 0,0 0 15,0 0-15,0 0 16,0 0-16,0 1 16,21-22-16,0 21 0,0 0 15,1-21-15,-1 21 16,0-21-16,0 0 0,0 21 15,0-21-15,1 0 0,-1 0 16,0 21-16,0-21 0,0 0 16,0 0-16,1 0 0,20 0 0,-21 0 15,0 0-15,0 0 0,1 0 16,-1 0-16,21 0 0,-21 0 16,0 0-16,1 0 0,-1 0 0,-21-21 15,21 0-15,0 21 16,-21-21-16,21 21 0,-21-21 0,0 0 15,0-1-15,21 22 16,-21-21-16,0 0 16,0 0-16,0 0 15,0 0-15,0-1 16,0 1-16,0 0 16,0 0-16,0 0 15,0 0-15,-21-1 0,21 1 16,0 0-16,-21 0 0,0 0 15,0 21-15,0-21 16,-1 21-16,1-22 16,0 1-1,0 21-15,0 0 16,0 0-16,-1 0 16,1 0-16,0 0 0,0 0 15,0 0-15,0 0 0,-1 21 16,1 1-16,0-22 0,21 21 15,-21-21-15,0 21 0,21 0 0,-21-21 16,-1 21-16,22 0 0,-21 1 16,21-1-16,-21 0 0,0 0 15,21 0-15,-21-21 0,21 21 16,0 1-16,0-1 16,0 0-16,0 0 0,0 0 15,0 0 1,0 1-16,0-1 15,21 0-15,0-21 16,0 0-16,-21 21 0,21-21 16,1 0-16,-1 0 0,0 21 15,0-21-15,0 0 0,0 0 16,1 0-16,-1 0 0,0 0 16,0 0-16,0 0 0,0 0 15,1-21-15,-1 0 16,-21 0-1,21 0-15,-21-1 16,21 1-16,-21 0 16,0 0-16,0 0 15,0 0-15,-21-1 16,0 22-16,21-21 16,-21 21-16,21-21 0,-22 21 15,1 0 1,0-21-16,0 21 15,0 0 1,0 0-16,-1 0 0,1 0 16,0 0-16,0 0 15,0 21-15,0-21 0,-1 21 16,1-21-16,21 21 0,-21 1 16,0-1-1,21 0-15,0 0 0,-21-21 16,21 21-16,0 0 0,0 1 15,0-1 1,21 0-16,0-21 0,0 0 16,-21 21-16,21-21 15,1 0-15,-1 0 0,0 0 16,0 0-16,0 0 16,0 0-16,1 0 15,-1 0-15,0 0 0,0-21 0,0 0 16,0 0-16,-21-1 15,0 1-15,0 0 16,0 0 0,0 0-16,0 0 15,-21 21 1,0 0-16,21-22 16,-21 22-16,0 0 15,0 0-15,-1 0 16,-20 0-1,42 22-15,-21-22 0,0 21 16,21 0-16,-21 0 16,21 0-1,0 0 1,21 1 0,0-22-1,0 0-15,0 0 16,0 0-1,1 0-15,-1 0 0,-21-22 16,21 1 0,-21 0 15,21 21 78</inkml:trace>
  <inkml:trace contextRef="#ctx0" brushRef="#br1" timeOffset="89941.19">2117 11070 0,'0'0'0,"0"21"16,0 1 15,0-1-31,0 0 16,21-21 31,0 0-47,21 0 15,-21 0-15,1-21 0,20 0 0,-21-1 16,0 22-16,22-21 0,-22 0 15,0 0-15,21 21 0,-21-21 0,-21 0 16,22-1-16,-22 1 0,0 0 16,0 0-16,0 0 0,0 0 0,0-1 15,0 1-15,-22 21 16,1 0-16,0 0 16,0 0-16,0 21 15,0-21-15,-1 22 0,22-1 0,-21 21 16,0-21-16,0 22 15,0-1-15,21 0 0,-21 1 0,21 20 16,-22 1-16,22-1 0,0 1 16,0-1-16,0 1 0,-21-1 0,21 1 15,0-22-15,0 21 0,0 1 16,0-1-16,0-20 0,0 20 0,0 1 16,0-22-16,0 0 0,0 1 0,21-1 15,-21-21-15,0 22 0,0-22 16,22 0-16,-1-21 0,-21 21 0,21-21 15,0 0-15,0 0 0,0 0 16,1-21-16,-1 0 0,0 0 16,0-1-16,-21-20 15,21 21-15,0-21 0,-21-1 0,0 1 16,0 0-16,0-1 0,0 1 16,0 0-16,-21-1 0,0 1 0,0 0 15,-21-1-15,-1 22 0,1-21 16,0 21-16,20-1 0,-20 22 0,0-21 15,21 21-15,-22 0 0,22 0 0,0 0 16,0 0-16,0 0 0,42 0 47,0 0-31,21-21-16,-21 0 0,1 21 15,20 0-15,-21-21 0,21 0 0,1 21 16,-1-22-16,0 1 0,1 0 15,-1 21-15,0-21 0,1 0 0,-1 0 16,-21-1-16,22 1 0,-1 0 16</inkml:trace>
  <inkml:trace contextRef="#ctx0" brushRef="#br1" timeOffset="90433.91">2900 11134 0,'0'0'16,"0"-21"-16,0-1 0,0 1 15,0 0 1,0 0-16,-21 21 31,-1 0-31,1 21 0,0 0 0,0 0 16,0 1-16,0-1 0,-1 0 0,22 21 15,-21-21-15,0 22 0,0-1 16,21-21-16,0 22 0,-21-1 0,0-21 16,21 21-16,0-20 0,0-1 15,0 0-15,0 0 0,0 0 0,0 0 16,21-21-1,0 0-15,0 0 0,0 0 0,0-21 16,1 21-16,-1-21 0,21 0 16,-21 0-16,0 0 0,1-1 15,-1-20-15,0 21 0,0-21 0,0-1 16,-21 1-16,21 21 0,-21-22 16,22 1-16,-22 21 0,0 0 0,0 0 15,0-1-15,0 1 0,0 42 31,0 1-31,0-1 16,0 0-16,0 21 0,0-21 0,0 22 16,0-1-16,0-21 0,0 22 0,0-1 15,0-21-15,0 21 0,0-20 16,0-1-16,0 0 0,0 0 16,0 0-16,0 0 15,21-21-15,0 0 0,0 0 16,0 0-16,0-21 0,1 21 15,-1-21-15,0 0 0,0 0 16,0 0-16,0-22 0</inkml:trace>
  <inkml:trace contextRef="#ctx0" brushRef="#br1" timeOffset="90857.66">3598 11113 0,'0'0'0,"21"-22"0,1 22 0,-22-21 0,-22 21 31,1 0-16,0 0-15,0 0 0,0 0 16,0 21-16,-1 1 0,1-22 0,21 21 16,0 0-16,0 0 15,0 0-15,0 0 16,21-21-16,1 22 16,-1-22-16,0 0 0,0 21 0,0-21 15,22 0-15,-22 21 0,0-21 16,0 0-16,21 21 0,-20-21 0,-1 21 15,0-21-15,-21 21 0,21 1 0,-21-1 16,0 0-16,0 0 16,0 0-16,-21 0 15,0 1-15,0-22 16,-1 21-16,-20-21 0,21 0 0,0 21 16,-22-21-16,22 0 0,0 21 0,0-21 15,0 0-15,0 0 16,-1 0-16,22-21 0,-21 0 0,0 21 15,21-21-15,-21 21 0,21-22 16,0 1-16,0 0 0,0 0 16,0 0-16,21 21 15,0-21-15,0-1 0,1 22 16,20-21-16,-21 0 0</inkml:trace>
  <inkml:trace contextRef="#ctx0" brushRef="#br1" timeOffset="91177.48">4318 10880 0,'0'0'16,"0"-21"-16,-21 21 16,0 0-16,-1 0 15,1 0-15,21 21 0,-21-21 16,21 21-16,0 0 0,0 0 15,-21 22-15,21-22 0,-21 0 16,21 21-16,0 1 0,-21-1 16,21-21-16,0 21 0,0 1 0,0-22 15,0 0-15,0 21 0,0-20 0,0-1 16,0 0-16,0 0 0,0 0 16,21-21 15,-21-21-16,21 0-15,0 0 0,-21 0 0,0-1 16</inkml:trace>
  <inkml:trace contextRef="#ctx0" brushRef="#br1" timeOffset="91422.34">4085 11155 0,'0'0'0,"-21"0"0,0 0 0,21 21 15,21-21 17,0 0-32,0 0 0,0 0 15,1 0 1,-1 0-16,0 0 0,0 0 0,-21-21 0,21 21 16,0 0-16,1 0 0,-1-21 15,0 21-15,0 0 16,-21-21-16,21 21 0,0 0 15</inkml:trace>
  <inkml:trace contextRef="#ctx0" brushRef="#br1" timeOffset="91810.12">4445 11176 0,'0'0'0,"21"0"0,0 0 15,0 0-15,1 0 16,-1-21-16,0 0 16,0 21-16,-21-21 0,21-1 15,0 22 1,-21-21-16,-21 21 31,0 0-31,0 0 16,0 0-16,0 21 0,-1-21 0,22 22 15,-21-1-15,21 0 0,-21 0 16,21 0-16,0 0 0,0 1 16,0-1-16,0 0 0,0 21 15,0-21-15,0 1 16,0-1-16,21-21 16,0 21-16,1-21 0,-1 0 0,0 0 15,0 0-15,0 0 0,0 0 16,1 0-16,-1 0 0,0-21 0,0 21 15,0-21-15,0 21 0,1-22 16,-1 1-16,0 0 0</inkml:trace>
  <inkml:trace contextRef="#ctx0" brushRef="#br1" timeOffset="92245.87">4889 11155 0,'22'-42'15,"-22"20"1,21 22-16,0-21 15,0 21-15,0-21 0,0 21 16,-21-21-16,22 21 0,-1 0 16,0-21-16,0 21 0,0 0 0,0 0 15,1 0-15,-1 0 16,0 0-16,0 21 16,-21 0-16,0 0 0,21-21 0,-21 21 0,21 1 15,-21-1-15,0 21 0,0-21 16,0 0-16,0 1 0,0-1 15,0 21-15,0-21 0,0 0 0,0 1 16,-21-1-16,0 0 16,21 0-16,-21 0 15,21-42 17,0 0-32,0 0 15,21 0-15,-21-1 0,0 1 16,21-21-16,0 21 0,1-22 0,-22 1 15,21 21-15,0-21 0,0 20 0,0 1 16,0 0-16,1 0 0,-22 0 16,21 0-16,0-1 0,0 22 15,-21-21-15,21 21 16,0 0 0</inkml:trace>
  <inkml:trace contextRef="#ctx0" brushRef="#br1" timeOffset="93633.67">17970 11367 0,'22'0'15,"-1"-22"1,-21 1-16,21 21 15,0 0-15,-21-21 0,21 0 16,0 21-16,1-21 0,-22 0 16,21 21-16,-21-22 0,21 1 0,-21 0 15,0 0-15,0 0 16,0 0-16,-21 21 16,0 0-1,-1 0-15,1 0 0,0 0 0,0 0 16,0 21-16,-22 0 0,22-21 15,0 21-15,0-21 0,0 21 0,0 0 16,-1-21-16,22 22 0,-21-22 0,21 21 16,0 0-16,0 0 15,0 0-15,21 0 0,1 1 16,-1-22-16,0 21 0,0 0 16,21-21-16,-20 21 0,-1-21 15,0 21-15,21 0 0,-21-21 0,1 22 16,-1-22-16,0 21 0,0-21 15,0 21-15,-21 0 0,0 0 16,0 0-16,-21 1 16,0-22-16,-21 21 0,20-21 15,-20 0-15,21 21 0,-21-21 0,20 21 16,-20-21-16,0 0 0,21 0 0,-22 0 16,22 0-16,0 0 0,-21 0 15,20-21-15,1 0 0,0 0 0,0 21 16,0-22-16,21 1 0,0 0 15,-21 0-15,21 0 0,0 0 16,0-1-16,0 1 16,21 21-1,0-21-15,0 21 16,0 0-16,0 0 0,22-21 16,-22 21-16,0-21 0,21 21 15,-20-21-15</inkml:trace>
  <inkml:trace contextRef="#ctx0" brushRef="#br1" timeOffset="93961.31">18542 11007 0,'21'-21'15,"-21"42"16,0 0-15,-21-21-16,21 42 0,0-21 16,0 1-16,-21 20 0,21-21 0,-21 21 15,21 1-15,-22-1 0,22 0 0,-21-20 16,21 20-16,0 0 16,0-21-16,-21 22 0,21-22 0,0 0 15,0 0-15,0 0 0,0 1 0,0-1 16,0 0-1,21-21 17,0-21-32,-21 0 0,22-1 0,-1 1 15,0 21-15</inkml:trace>
  <inkml:trace contextRef="#ctx0" brushRef="#br1" timeOffset="94502.45">18965 11197 0,'-21'0'31,"21"21"-31,-21-21 16,21 22-16,-21-1 0,21 0 15,-21 0-15,-1 0 0,22 0 16,-21 1-16,21-1 0,0 0 0,0 0 15,-21 0-15,21 0 0,0 1 16,0-1-16,0 0 0,0 0 0,0 0 16,21 0-16,0-21 15,1 0-15,-1 0 16,0 0-16,0 0 0,0 0 0,0 0 16,1 0-16,-1-21 0,0 21 0,0-21 15,0 21-15,-21-21 0,21 0 16,1 0-16,-1-1 0,-21 1 0,0-21 15,0 21-15,0 0 0,0-22 16,0 1-16,0 21 0,0-22 0,0 1 16,0 21-16,-21 0 0,21 0 0,-22-1 15,1 22-15,0 0 16,0 0-16,0 0 0,0 22 16,-1-1-16,1 0 0,0 0 15,21 21-15,-21-20 0,0 20 16,21-21-16,-21 21 0,21-20 0,0-1 15,-22 21-15,22-21 0,0 0 16,0 1-16,0-1 0,0 0 0,0 0 16,0 0-16,22-21 0,-1 0 15,0 0-15,0 0 16,0 0-16,0 0 0,1 0 16,-1-21-16,0 21 0,21-21 0</inkml:trace>
  <inkml:trace contextRef="#ctx0" brushRef="#br1" timeOffset="95232.91">19431 11155 0,'0'0'0,"21"0"0,-21-21 16,0 42 15,0 0-31,0 0 16,0 0-16,0 1 0,0-1 0,0 0 15,0 0-15,0 0 0,0 22 16,-21-22-16,21 0 0,0 0 16,0 0-16,0 0 0,0 1 0,0-1 15,0 0-15,21-21 32,0 0-32,0 0 15,1 0-15,-22-21 16,21 0-16,0 21 0,-21-22 0,21 1 15,0 0-15,-21-21 0,21 21 16,1-1-16,-22 1 0,21-21 0,0 21 16,0 0-16,0 21 0,0-22 0,1 22 15,-22 22 17,0-1-17,0 0-15,0 0 0,0 0 16,0 0-16,0 1 0,0-1 0,0 0 15,0 0-15,0 0 0,0 0 16,21 1-16,0-1 16,0-21-16,0 0 0,0 0 15,1 0-15,-1 0 0,0 0 16,0 0-16,21 0 0,-20-21 0,-1 21 16,0-22-16,0 22 0,0-21 15,0 0-15,-21 0 0,22 0 0,-22-22 16,21 22-16,-21-21 0,0 21 15,0-22-15,0 22 0,0-21 16,0 21-16,-21 0 0,-1-1 0,1 1 16,0 21-16,0 0 0,0-21 15,0 21-15,-1 0 16,22 21 15,22-21-31,-1 0 0,0 0 16,0 0-16,0 0 0,0 0 15,1 0-15,-1 0 16,0 0-16,0-21 0,0 21 16</inkml:trace>
  <inkml:trace contextRef="#ctx0" brushRef="#br1" timeOffset="96021.41">14732 11896 0,'0'0'0,"0"-43"31,0 22-31,0 0 16,-21 21 0,21 21-16,0 0 15,-21 1-15,21-1 0,0 21 16,0 0-16,0 1 0,0-1 16,-22 0-16,22 1 0,0 20 0,-21-20 15,21-1-15,-21 0 0,21-21 16,0 22-16,0-1 0,-21-21 0,21 22 15,0-22-15,-21 0 0,21 0 0,0 0 16,0 0-16,0 1 16,0-1-16,0-42 47,0-1-47,0 1 0,21 0 15,0 0-15,0 0 0,-21 0 16</inkml:trace>
  <inkml:trace contextRef="#ctx0" brushRef="#br1" timeOffset="96297.64">14986 12298 0,'0'85'16,"0"-64"-1,21-21 1,0 0-1,0 0-15,1 0 0,-1 0 16,-21-21-16,21 21 0,-21-22 16,0 1-1,-21 21 1,0 0-16,-1 0 0,1 0 16,0 0-16,0 0 15,21 21 1,21-21-1,0 0-15</inkml:trace>
  <inkml:trace contextRef="#ctx0" brushRef="#br1" timeOffset="97766.91">16129 12340 0,'21'0'31,"0"0"-31,0 0 0,1-21 16,-1 21-16,0-21 0,21 0 0,1 0 15,-22-1-15,21-20 0,-21 21 16,0 0-16,22-22 0,-43 1 0,21 0 16,-21 21-16,21-22 0,-21 1 0,0 21 15,0-22-15,0 22 16,0 0-16,0 0 0,0 0 0,-21 21 16,0 0-16,0 0 15,-1 21-15,22 0 0,-21 21 16,0-20-16,21 20 0,-21 0 0,0 1 15,21 20-15,-21-21 0,21 1 16,0 20-16,0-20 0,0-1 0,0 0 16,0 1-16,0-1 0,0 0 15,0 1-15,21-22 0,-21 21 16,21-21-16,-21 0 0,0 1 0,0-1 0,0 0 16,-21-21 15,0 0-31,-1 0 0,1 0 15,-21-21-15,21 0 0,0-1 0,-22 1 16,22 0-16,-21-21 0,21 21 0,-1-1 16,1 1-16,0 0 0,0 0 15,0 21-15,0 0 0,-1 21 32,22 0-32,0 0 0,0 22 15,0-22-15,0 0 0,22 0 0,-1 0 16,0 1-16,0-1 15,0 0-15,0 0 0,22-21 0,-22 21 16,21-21-16,1 0 0,-1 0 16,0 0-16,-21 0 0,22 0 0,-1 0 15,43-21-15,-43 0 0,-21 21 16,22-21-16,-1-22 0,-21 22 16,0 0-16,0 0 0,1 0 0,-1-22 15,-21 22-15,0 0 0,0 0 16,0 0-16,0 0 0,0-1 15,0 44 1,0-1 0,0 0-16,0 0 15,0 0-15,0 0 0,0 1 0,0-1 16,0 0-16,0 0 0,0 0 16,0 0-16,0 1 0,0-1 31,21-21-16,-21-21-15,21 21 0,0-22 16,-21 1-16,21 0 0,-21 0 16,22 0-16,-1 0 0,-21-1 0,0 1 15,21 0-15,0-21 0,-21 21 16,21-1-16,0 22 31,-21 22-31,0-1 16,0 0-16,0 0 0,0 0 0,0 0 15,0 1-15,0-1 16,0 0-16,0 0 0,0 0 0,22-21 16,-1 21-16,0-21 0,0 22 15,0-22-15,0 0 0,1 0 16,-1 0-16,0 0 0,21 0 0,-21 0 16,1-22-16,-1 1 0,0 21 0,0-21 15,0 0-15,0-21 0,-21 20 16,0 1-16,22-21 0,-22 0 15,0 20-15,21-20 0,-21 0 16,0-22-16,0 22 0,0 0 0,21-1 16,-21 1-16,0 21 0,0 0 0,0-1 15,0 1-15,0 42 16,0 1 0,0-1-16,0 21 0,0 0 15,0 1-15,0-22 0,0 21 0,0 1 16,0-1-16,0 0 0,0 1 15,0-22-15,0 21 0,0-21 0,0 22 16,0-22-16,0 0 0,0 0 0,21 0 16,0-21-16,-21 21 15,21 1-15,1-22 0,-1 0 0,0 0 16,0 0-16,0 0 0,0 0 16,1-22-16,-1 1 0,-21 0 15,21-21-15,-21 21 0</inkml:trace>
  <inkml:trace contextRef="#ctx0" brushRef="#br1" timeOffset="97998.93">17272 12256 0,'0'0'0,"-21"0"16,0 21-16,21 0 15,21 0 1,0-21-16,0 0 0,0 0 15,0 0-15,1 0 0,20 0 16,-21 0-16,21 0 0,1 0 0,-22 0 16,21 0-16,-21 0 0,22 0 15,-22-21-15,21 21 0,-21 0 0,1-21 16,-1 21-16,0-21 0,0 21 16</inkml:trace>
  <inkml:trace contextRef="#ctx0" brushRef="#br1" timeOffset="98729.7">17801 12361 0,'0'0'0,"0"22"0,0-1 15,21-21 1,0 0 0,1 0-16,-1 0 0,-21-21 15,21 21-15,0-22 0,0 1 0,0 21 16,1-21-16,-22 0 15,21 0-15,-21 0 0,0-1 16,-21 22 0,-1 0-1,1 0-15,0 0 0,0 22 16,0-1-16,0-21 0,-1 21 16,1 0-16,21 0 0,0 0 0,-21 1 15,21-1-15,0 0 0,0 0 0,0 0 16,0 0-16,0 1 0,21-1 15,-21 0-15,21-21 0,1 21 16,-1-21-16,0 0 0,0 0 0,0 0 16,0 0-16,1 0 0,-1 0 15,0 0-15,21 0 0,-21 0 0,1 0 16,20-21-16,-21 0 0,0 21 16,0-21-16,1-1 0,-1 1 15,-21 0-15,21 0 0,-21 0 16,0 0-16,0-1 0,0 1 15,0 0-15,0 0 0,0 0 16,0 0-16,0-1 0,0 1 0,0 0 16,21 21-16,0 0 15,0 0-15,1 0 0,-1 0 16,0 0-16,0 0 0,0 21 16,22 0-16,-22 1 0,0-22 0,0 21 15,0 0-15,0 0 0,1 0 16,-1 0-16,-21 1 0,0-1 15,0 0-15,0 0 0,0 0 16,0 0-16,0 1 16,-21-22-16,-1 0 15,22-22 17,0 1-32,0 0 15,0 0-15,0 0 0,0 0 0,22-1 16,-1 1-16,-21 0 15,21 21-15,0-21 0,0 21 16,0-21-16,1 21 16,-22-21-16,21 21 0,0 0 15,0-22-15,0 22 0,0 0 0,1-21 16,-1 21-16</inkml:trace>
  <inkml:trace contextRef="#ctx0" brushRef="#br1" timeOffset="99765.92">19177 12192 0,'-21'0'16,"0"0"-1,21 21-15,-22-21 0,22 21 16,0 1-16,-21-1 0,0 0 16,21 0-16,-21 0 0,21 0 15,0 1-15,0-1 0,0 0 16,0 0-16,0 0 0,-21-21 15,21 21-15,0 1 0,0-1 0,0 0 16,0 0 0,0-42 15,0 0-15,0 0-16,0-1 15,0 1-15,0 0 0,0-21 0,0 21 16,21-1-16,-21-20 15,21 21-15,0-21 0,0 20 0,1 1 16,-1 0-16,0 0 0,0 0 0,0 21 16,0 0-16,1 0 0,-1 0 15,0 0-15,-21 21 16,0 0-16,21 0 0,-21 22 16,0-22-16,0 0 0,0 21 0,0-21 15,0 1-15,0-1 0,21 0 0,0 21 16,1-21-16,-1 1 15,0-1-15,21-21 0,-21 21 0,1-21 16,20 21-16,-21-21 0,21 0 16,1 0-16,-1 0 0,-21 0 15,22 0-15,-1 0 0,0-21 0,-21 0 16,22 0-16,-22-1 0,21 1 16,-21 0-16,1 0 0,-1 0 0,0-22 15,-21 22-15,0-21 0,21 21 0,-21-22 16,0 22-16,0 0 0,0 0 15,0 0-15,-21 21 0,0 0 16,0 0-16,21 21 16,-22-21-16,1 21 0,21 0 0,0 0 15,-21 22-15,0-22 0,21 0 16,0 0-16,0 22 0,0-22 16,0 0-16,0 0 0,0 0 0,0 0 0,0 1 15,21-1-15,0 0 16,0-21-16,1 0 0,-1 21 15,0-21-15,21 0 0,-21 0 0,1 0 16,20 0-16,-21 0 0,0 0 16,22-21-16,-22 21 0,21-21 0,-21 0 15,22-1-15,-22-20 0,0 21 0,21-21 16,-21-1-16,1 1 0,20 0 16,-21-1-16,0 1 0,0-22 15,1 22-15,-1 0 0,-21-1 16,0 22-16,0-21 0,0 21 0,0 0 15,-21 21 1,21 21 0,-22 0-16,1 0 0,0 21 0,0 1 15,21-1-15,-21 0 0,0 1 16,21-1-16,-22 0 0,22 1 0,0-22 16,0 21-16,-21 1 0,21-22 0,0 21 15,0-21-15,0 0 0,0 1 16,0-1-16,0 0 0,21-21 15,1 21-15,-1-21 0,0 0 16,0 0-16,0 0 16,22 0-16,-22 0 0,0 0 15,0-21-15,0 21 0,0-21 0,22 0 16,-22-1-16,0 1 0,0 21 16,0-21-16,1 0 0,-1-21 0,0 20 15,-21 1-15,0 0 0</inkml:trace>
  <inkml:trace contextRef="#ctx0" brushRef="#br1" timeOffset="100049.27">20383 12171 0,'-21'0'15,"42"0"-15,1 0 0,-1 0 16,21 0-16,-21 0 0,22 0 15,-1 0-15,0 0 0,1-21 0,20 21 16,-21-21-16,1 21 0,-1-22 16,0 22-16,1-21 0,-22 21 0,21 0 15,-21-21-15,1 21 0,-1 0 16,-21-21-16,21 21 16,-42 0 15,0 0-16,-1 0-15,1 21 16</inkml:trace>
  <inkml:trace contextRef="#ctx0" brushRef="#br1" timeOffset="102886.34">14626 13293 0,'-21'0'62,"0"0"-46,0 0-16,21-21 47,0-1-47,0 1 16,21 21-16,0-21 0,0 21 15,-21-21-15,21 21 0,0 0 0,-21-21 16,22 21-16,-1 0 15,0 0-15,0 0 16,0 0-16,-21 21 16,21-21-16,-21 21 0,0 0 15,0 0-15,0 1 0,0 20 16,0-21-16,0 0 0,0 22 0,0-22 16,0 21-16,0 0 0,-21 1 0,0-1 15,0 0-15,0 1 0,-22-22 16,22 21-16,0 1 0,-21-22 15,21 21-15,-22-21 0,22 0 16,-21 1-16,21-1 0,-1 0 0,1-21 16,0 0-16,0 21 0,0-21 0,0 0 15,-1-21 1,1 0-16,21 0 0,0-1 16,0 1-16,0 0 0,0-21 15,0 21-15,0-1 0,0-20 0,0 21 16,0-21-16,21 20 0,1 1 15,-1-21-15,-21 21 0,21 0 0,0-1 16,0 1-16,0 0 0,1 21 16,-1 0-16,0 0 0,0 21 15,0-21-15,0 21 16,1 1-16,-1 20 0,-21-21 16,21 0-16,0 22 0,-21-22 0,0 21 15,21-21-15,-21 0 0,21 1 16,-21-1-16,0 0 0,0 0 0,22 0 15,-22 0-15,21-21 0,-21 22 0,21-22 16,0 0 0,0 0-1,-21-22 1,0 1 0,0 0-16,21 0 0,-21 0 0,0 0 15,22-1-15</inkml:trace>
  <inkml:trace contextRef="#ctx0" brushRef="#br1" timeOffset="103209.78">15240 13589 0,'0'0'0,"21"0"31,-21-21 1,0 0-32,-21 21 31,0 0-31,0 21 31,21 0-31,-22-21 16,22 21-1,22-42 17,-1 0-17,0 21-15</inkml:trace>
  <inkml:trace contextRef="#ctx0" brushRef="#br1" timeOffset="105697.87">16108 13250 0,'0'0'0,"21"0"0,0 0 16,-21 22 15,0-1-15,0 0-16,0 0 0,0 21 15,0-20-15,0 20 0,-21 0 16,0 1-16,0-1 0,21 0 0,-22 1 15,22-1-15,-21 0 0,0-21 0,21 22 16,-21-1-16,0-21 0,21 22 16,-21-22-16,-1 0 0,22 0 0,-21 0 15,21 0-15,-21 1 16,0-22-16,0 0 16,0 0-1,-1-22-15,1 1 0,21 0 16,0 0-16,0 0 0,0 0 0,-21-22 15,21 22-15,0-21 16,0-1-16,0 22 0,0-21 0,0 21 16,0 0-16,0-1 0,21 1 15,-21 0-15,0 0 0,21 21 32,-21 21-32,22 0 0,-22 0 0,0 1 15,21-1-15,-21 0 0,21 21 16,-21-21-16,21 1 0,0 20 0,-21-21 15,21 0-15,-21 22 0,22-22 16,-1 0-16,0-21 0,-21 21 16,21 0-16,0-21 0,0 0 0,1 21 15,20-21-15,-21 0 0,0 0 16,0 0-16,1-21 0,-1 21 16,21-21-16,-21 0 0,0 0 0,22 0 15,-22-1-15,0 1 0,0 0 16,22-21-16,-22 21 0,0-1 0,0-20 15,-21 21-15,21 0 0,-21 0 16,21-1-16,-21 1 0,0 0 16,0 42 15,0 0-31,0 1 16,0-1-16,0 0 0,0 0 15,0 0-15,0 0 0,0 1 0,0 20 16,0-21-16,0 0 0,0 0 15,0 1-15,0-1 0,22-21 16,-22 21-16,21-21 0,0 0 0,0 0 16,0 0-16,0 0 0,1 0 15,-1 0-15,21 0 0,-21-21 0,0 0 16,1-1-16,-1 22 0,0-21 16,0-21-16,-21 21 0,0 0 15,21-1-15,-21-20 0,0 21 0,0-21 16,0 20-16,0-20 0,0 21 15,0-21-15,0 20 0,-21 1 0,0 0 16,0 21-16,0-21 0,-1 21 16,1 0-16,0 0 0,0 0 0,0 0 15,0 0-15,-1 21 0,1 0 16,0 0-16,0 1 0,0-1 0,0 0 16,21 21-16,0-21 0,0 22 0,0-22 15,0 21-15,0-21 0,0 1 16,0-1-16,0 0 0,0 0 0,0 0 15,21 0-15,0-21 0,0 0 16,0 0-16,22 0 0,-22 0 0,21 0 16,-21 0-16</inkml:trace>
  <inkml:trace contextRef="#ctx0" brushRef="#br1" timeOffset="106721.45">17462 13589 0,'0'0'0,"0"-21"0,0-64 31,0 64-31,-21 21 16,0 0-16,0 0 15,0 0-15,0 0 0,-1 21 16,1 0-16,0 1 0,0 20 16,0-21-16,0 0 0,-1 22 15,1-22-15,0 0 0,21 21 0,-21-21 16,21 1-16,-21-1 0,21 21 15,0-21-15,0 0 0,0 1 16,21-22 0,0 0-16,0 0 0,0 0 15,1 0-15,-1 0 0,0-22 0,21 22 16,-21-21-16,1 0 0,20 0 16,-21 0-16,21-22 0,-20 22 0,-1 0 15,0-21-15,0 21 16,0-22-16,0 22 0,1 0 0,-22 0 0,0 0 15,0-1-15,0 44 32,-22-22-17,22 21-15,0 0 0,-21 0 16,21 21-16,-21-20 0,21-1 0,0 0 16,0 21-16,0-21 0,0 1 15,0-1-15,0 0 0,21 0 0,0 0 16,1 0-16,20 1 0,-21-22 0,21 0 15,1 21-15,-1-21 0,0 0 16,1 0-16,-22 0 0,21 0 16,1-21-16,-1 21 0,0-22 0,-21 1 15,22 0-15,-22 0 0,21 0 16,-21 0-16,1-22 0,-22 22 0,21-21 16,-21 21-16,0-22 0,0 22 15,0-21-15,0 21 0,0-22 16,-21 43-16,21-21 0,-22 21 15,1-21-15,-21 21 0,21 0 0,0 0 16,-1 0-16,1 0 0,0 21 0,0 0 16,-21 0-16,20 1 0,1-1 15,0 21-15,0-21 0,21 22 0,-21-22 16,21 0-16,-21 21 16,21-21-16,0 1 0,0-1 0,0 0 15,0 0-15,0 0 0,21 0 16,0-21-16,0 0 0,0 22 0,0-22 15,1 0-15,-1 0 0,0 0 0,0 0 16,0-22-16,0 1 0,1 0 16,20 0-16,-21 0 0,0-22 0,0 22 15,1-21-15,-1 0 0,0-1 16,0 1-16,0 0 0,-21-1 0,21 1 16,-21 21-16,22-22 0,-22 1 15,0 21-15,0-21 0,0 20 16,0 1-16,0 0 0,0 0 15,0 42 17,0 0-32,-22 0 0,22 1 0,-21 20 15,21-21-15,0 21 0,0 1 16,0-1-16,-21 0 0,21 1 0,-21-1 16,21 0-16,0 1 0,-21-1 15,21-21-15,0 22 0,0-22 0,0 21 16,0-21-16,21-21 0,0 21 0,0 1 15,0-22-15,1 0 0,-1 0 16,0 0-16,0 0 0,0 0 0,0 0 16,22 0-16,-22-22 15,21 1-15,-21 0 0,22 0 0,-1 0 16</inkml:trace>
  <inkml:trace contextRef="#ctx0" brushRef="#br1" timeOffset="107282.9">19473 13293 0,'0'0'0,"64"-43"31,-64 22-31,0 0 16,-21 21-1,-1 0-15,1 0 16,-21 0-16,21 21 0,-22 0 0,22 1 15,-21-22-15,21 21 0,0 0 16,-22 0-16,22-21 0,0 21 0,0 0 16,21 1-16,0-1 0,0 0 15,0 0-15,0 0 0,0 0 16,21-21-16,0 0 0,0 22 16,0-22-16,1 0 0,20 0 15,-21 21-15,0-21 0,0 0 0,1 0 16,-1 21-16,0-21 15,0 0-15,0 0 0,0 21 0,1-21 0,-1 0 16,-21 21-16,21 0 16,-21 1-16,0-1 15,0 0-15,-21-21 16,21 21-16,-21-21 0,-22 21 16,22-21-16,0 0 0,0 21 0,-22-21 15,22 0-15,0 0 0,-21 0 0,21 0 16,-22 0-16,22 0 0,0 0 15,0 0-15,0 0 0,-1 0 0,1 0 16,0 0-16,0 0 0,0 0 16,0 0-16,-1-21 15,1 21-15,21-21 47,21 21-31,1-21-16,-1 21 0,21 0 0</inkml:trace>
  <inkml:trace contextRef="#ctx0" brushRef="#br1" timeOffset="107672.85">19706 13631 0,'0'0'0,"0"-21"0,106 0 31,-85 0-31,0 0 0,0 21 16,1-21-16,-1-1 0,0 1 16,0 21-16,0-21 0,0 0 0,-21 0 15,0 0-15,0-1 16,0 1-16,-21 21 16,0 0-16,0 0 15,0 0-15,-22 0 0,22 21 16,0 1-16,0-1 0,0 0 15,0 0-15,21 0 0,-22 0 16,22 1-16,-21 20 0,21-21 0,0 0 16,0 0-16,0 1 0,0-1 0,0 0 15,0 0-15,21 0 16,1 0-16,-1-21 0,0 22 0,0-22 16,0 0-16,0 0 0,1 0 15,-1 0-15,0 0 0,21 0 0,-21 0 16,1 0-16,-1-22 0,0 22 0,21-21 15,-21 0-15,1 21 0</inkml:trace>
  <inkml:trace contextRef="#ctx0" brushRef="#br1" timeOffset="108124.62">20214 13462 0,'0'-21'0,"0"42"0,0-63 0,0 21 16,0-1-16,0 1 15,0 0 1,21 21-1,0 0-15,1 0 16,-1 0-16,0 0 0,0 0 16,0 0-16,0 0 0,1 0 0,20 0 15,-21 0-15,0 21 0,0-21 16,1 21-16,-1-21 0,0 22 16,0-1-16,-21 0 0,21 0 15,-21 0-15,0 0 0,21 1 16,-21-1-16,0 0 0,0 0 0,0 0 15,0 0-15,0 1 0,-21-1 16,0-21-16,21 21 0,-21 0 0,0-21 16,0 0-1,-1 0-15,22-21 32,0 0-32,0 0 15,0-1-15,0 1 0,22 0 16,-1-21-16,0 21 0,-21-1 0,21 1 15,0 0-15,0 0 0,1 0 16,-1 0-16,0-1 0,0 22 16,0 0-1,-21-21-15,21 21 0,1 0 16,-1 0 0,0 0-16</inkml:trace>
  <inkml:trace contextRef="#ctx0" brushRef="#br1" timeOffset="108597.35">20997 13272 0,'0'-22'16,"0"1"-1,21 21 16,1 21-15,-22 1-16,21-1 0,0-21 0,-21 21 16,0 0-16,0 0 0,21 0 15,-21 1-15,0-1 0,0 0 0,0 0 16,0 21-16,21-42 0,-21 22 16,0-1-16,0 0 0,0 0 15,0 0-15,21-21 16,1 0-1,-22-21 1,0 0 0,0 0-16,0 0 0,0-1 0,0 1 15,21 0-15,-21 0 0,21 0 16,0-22-16,-21 22 0,21 0 0,0 0 16,-21 0-16,22 0 0,-22-1 15,21 22-15,-21-21 0,21 21 16,0-21-1,0 21-15,0 0 16,1 0-16,-1 0 16,0 0-16,0 0 15,0 0-15,-21 21 16</inkml:trace>
  <inkml:trace contextRef="#ctx0" brushRef="#br1" timeOffset="109388.93">21548 13399 0,'0'0'0,"21"0"32,0 0-32,0 0 0,0 0 15,0 0-15,1 0 0,-1 0 16,-21-22-16,21 1 0,0 21 16,-21-21-16,0 0 0,21 0 15,-21 0-15,0-1 16,0 1-16,-21 21 15,0 0 1,0 0-16,0 0 0,-22 21 0,22-21 16,0 22-16,0-1 0,0 0 0,-1 0 15,1 0-15,21 0 16,0 1-16,-21-1 0,21 0 0,0 0 16,0 0-16,0 0 0,0 1 15,0-1-15,21 0 0,-21 0 0,21-21 16,1 0-16,-1 21 0,0-21 0,0 0 15,0 0-15,22 0 0,-22 0 16,0 0-16,0 0 0,0-21 0,0 21 16,1-21-16,-1 0 0,0 0 15,0-1-15,-21 1 0,0 0 16,21 0-16,0 0 0,-21 0 16,22-1-16,-22 1 0,0 0 15,21 0-15,0 0 0,-21 0 0,21 21 16,-21-22-1,21 22-15,0 0 0,1 0 16,-1 0-16,0 0 16,0 0-16,0 0 0,0 22 0,1-22 15,-22 21-15,21-21 0,0 21 16,-21 0-16,0 0 0,21 0 16,-21 1-16,0-1 0,0 0 15,0 0-15,0 0 0,0 0 16,0 1-16,-21-1 15,21 0 1,-21-21 0,0 0 15,21-21-31,0 0 0,0-1 16,0 1-16,0 0 15,21 0-15,-21 0 0,21 0 16,0-1-16,0 1 0,-21-21 15,21 21-15,1 0 0,-1-1 0,0 22 16,0-21-16,0 0 0,-21 0 0,21 21 16,1 0-16,-1-21 0,0 21 15,0 0 1,-21 21 0,0 0-1,-21-21-15,0 21 0,-22-21 0</inkml:trace>
  <inkml:trace contextRef="#ctx0" brushRef="#br1" timeOffset="117641.85">14647 14711 0,'0'0'0,"-21"0"0,21 21 15,-21-21-15,0 0 16,0 0 0,21-21 15,21 21-15,-21-21-16,21 21 15,0 0-15,0-21 0,0 21 0,1-22 16,-1 22-16,0 0 0,0 0 15,0 0-15,0 0 0,1 0 0,-22 22 16,0-1 0,0 0-16,0 0 0,0 0 15,0 0-15,0 1 0,-22-1 0,1 0 16,0-21-16,21 21 0,-21 0 16,0 0-16,0-21 0,21 22 15,-22-22 1,22-22 15,22 22-31,-22-21 16,21 21-16,0 0 0,0-21 15,0 21-15,0 0 16,1 0-16,-1 0 0,0 0 16,0 0-1,-21 21-15,0 0 0,21-21 0,-21 22 16,21-1-16,-21 0 0,0 0 15,0 0-15,0 0 0,0 1 16,0-1-16,0 0 0,-21 0 16,0 0-16,0 0 0,0-21 15,0 22-15,21-1 0,-22-21 0,1 21 16,0-21-16,0 0 0,0 0 16,0 0-16,-1 0 0,-20 0 0,21 0 15,0 0-15,0 0 16,-1-21-16,1 21 0,0-21 0,0 21 15,0-22-15,21 1 0,-21 0 16,21 0 0,0 0-16,21 0 31,0-1-31,0 22 0,0 0 16,0 0-16,1-21 0,-1 21 15,0 0-15,0 0 0,0 0 0</inkml:trace>
  <inkml:trace contextRef="#ctx0" brushRef="#br1" timeOffset="117852.91">15303 14880 0,'0'0'0,"0"-21"46,22 21-14,-1 0-17,0 0-15,0 0 0,0 0 16,0 0-16</inkml:trace>
  <inkml:trace contextRef="#ctx0" brushRef="#br1" timeOffset="118833.92">15938 14732 0,'-21'0'16,"21"21"15,0 0-31,0 1 0,0-1 0,0 0 16,0 0-16,0 0 15,0 0-15,0 1 0,-21-1 0,21 0 16,0 21-16,0-21 0,0 1 0,0-1 16,-21 21-16,21-21 0,0 0 15,0 1-15,0-1 0,0-42 32,0-1-17,0 1-15,0 0 0,0 0 16,0 0-16,0 0 0,21-1 0,-21 1 15,21-21-15,-21 21 0,0 0 16,0-22-16,21 22 0,-21 0 0,22 0 16,-22 0-16,0-1 0,21 22 15,0 0-15,0 0 16,-21 22 0,21-1-16,-21 0 0,21 0 15,-21 0-15,0 0 0,22 1 0,-22-1 16,21 0-16,-21 0 0,21 21 0,0-20 15,0-1-15,0-21 0,1 21 16,-1 0-16,21-21 0,0 0 0,-20 0 16,20 0-16,0 0 0,1 0 15,-22 0-15,21 0 0,0-21 16,-20 0-16,20 0 0,-21 21 0,0-22 16,0 1-16,1 0 0,-22 0 15,0 0-15,0-22 0,0 22 0,0 0 16,0 0-16,0 0 0,0 0 15,0-1-15,-22 1 0,1 21 16,0 0-16,0 0 16,0 0-16,0 21 0,21 1 0,0-1 15,0 0-15,-22 0 0,22 0 0,0 22 16,0-22-16,0 0 0,0 0 16,0 21-16,0-20 0,0-1 15,22 0-15,-1 0 0,0-21 16,0 21-16,0-21 0,0 0 0,1 0 15,-1 0-15,21 0 0,-21 0 16,0 0-16,1 0 0,20-21 0,-21 0 16,0 21-16,0-21 0,1 0 0,-1-1 15,0 1-15,0-21 0,-21 21 16,42-43-16,-42 22 0,0 21 16,0-22-16,0 1 0,0 21 15,0-21-15,0-1 0,0 22 0,0 0 16,0 0-16,0 42 31,-21 0-31,21 0 0,0 0 16,-21 22-16,21-1 15,0-21-15,0 22 0,0-22 0,0 21 16,0-21-16,0 22 0,0-22 16,0 0-16,0 21 0,0-21 0,0 1 15,21-1-15,0 0 0,1 0 16,-1-21-16,0 0 0,0 0 15,0 0-15,0 0 0,1 0 16,-1 0-16,0 0 0,0-21 16,0 0-16,0 21 0,1-21 0,-1-1 15</inkml:trace>
  <inkml:trace contextRef="#ctx0" brushRef="#br1" timeOffset="119088.85">17103 14838 0,'0'0'16,"21"0"15,0 0-15,0 0-16,0 0 0,0 0 0,22 0 15,-22 0-15,0 0 0,0 0 0,0 0 16,1 0-16,20 0 0,-21-21 16,0 21-16,0 0 0,1 0 0,-1-21 15,0 21-15</inkml:trace>
  <inkml:trace contextRef="#ctx0" brushRef="#br1" timeOffset="119716.92">17843 14732 0,'-21'0'31,"21"21"-31,-21 0 16,0 1-16,21-1 16,0 0-16,-21 0 0,21 0 15,0 0-15,-21 1 0,21-1 0,0 0 16,0 0-16,0 0 0,0 0 15,0 1-15,0-1 16,21-21 15,0 0-31,0 0 16,0-21-16,0-1 0,1 1 16,-1 0-16,-21 0 0,21 0 15,-21 0-15,0-1 0,21 1 16,0 0-16,-21 0 0,21 21 0,-21-21 15,0 42 17,0 0-32,0 0 15,0 0-15,0 1 16,0-1-16,0 0 0,0 0 16,22-21-16,-1 21 0,0 0 15,0-21-15,0 0 16,0 0-16,1 0 0,41 0 15,-21 0-15,-20 0 0,20 0 16,-21 0-16,0 0 0,22-21 0,-22 21 16,-21-21-16,21 0 0,-21 0 0,21 0 15,-21-1-15,0 1 0,0 0 16,0-21-16,0 21 0,0-22 0,0 22 16,-21 0-16,0 0 0,0 0 15,21-1-15,-22 22 0,1 0 0,0 0 16,0 0-1,0 22-15,21-1 16,0 0-16,0 0 0,0 0 16,21-21-1,0 21-15,0-21 0,0 0 0</inkml:trace>
  <inkml:trace contextRef="#ctx0" brushRef="#br1" timeOffset="120197.23">18965 14605 0,'-63'0'31,"42"0"-31,-1 0 16,1 0-16,21 21 0,-21 0 15,0 1-15,0-1 0,21 21 16,-21-21-16,-1 0 0,1 1 0,21-1 15,0 0-15,0 21 0,0-21 16,0 1-16,0-1 0,0 0 16,0 0-16,0 0 15,21-21-15,1 0 0,-1 0 0,0 0 16,0 0-16,0 0 0,0 0 0,1 0 16,-1 0-16,0 0 0,0-21 15,21 0-15,-20 21 0,-22-21 0,21 0 16,0-1-16,0 1 0,0 0 15,-21 0-15,0 0 0,0-22 16,0 22-16,0 0 0,0-21 0,0 21 16,-21-1-16,0 1 0,0 0 15,0 0-15,-1 0 0,1 21 0,0 0 16,0 0-16,-21 0 0,20 0 16,1 21-16,0 0 0,0 0 0,0 0 15,0 1-15,21-1 0,-22 0 16,22 0-16,-21 0 0,21 0 0,0 1 15,0-1-15,21-21 0,1 0 16,-1 21-16,0-21 16,0 0-16,21 0 0</inkml:trace>
  <inkml:trace contextRef="#ctx0" brushRef="#br1" timeOffset="120705.59">19304 14796 0,'-64'-85'16,"43"64"-1,21 0-15,0-1 16,0 1-16,21 0 16,1 21-16,-1 0 15,0-21-15,0 21 0,0 0 16,22 0-16,-22 0 0,0 0 0,21 0 15,-21 0-15,22 21 0,-22 0 16,0 0-16,0-21 0,0 43 0,-21-22 16,0 0-16,22 0 0,-22 0 15,0 22-15,0-22 0,0 0 0,0 0 16,0 0-16,0 1 0,0-1 16,0 0-16,-22-21 0,22 21 0,0 0 15,-21-21-15,21 21 0,-21-21 16,0 0-1,0 0-15,21-21 32,0 0-32,0 0 0,0 0 15,0 0-15,21-1 0,0 1 16,0 0-16,0 0 0,1-21 16,-1 20-16,0 1 0,0 0 0,-21 0 15,21 21-15,0-21 0,-21 0 16,22 21-16,-1-22 0,0 22 15,0 0-15,0 0 16,0-21-16,1 21 16,-1 0-1</inkml:trace>
  <inkml:trace contextRef="#ctx0" brushRef="#br1" timeOffset="121621.42">20235 14330 0,'0'0'0,"0"-21"0,0 0 15,0-1-15,0 1 0,0 0 16,0 0 0,0 42 15,0 0-16,0 0-15,0 1 0,0 20 0,0 0 16,0 1-16,0-1 0,0 0 16,0 1-16,0-1 0,0 0 0,-21-21 15,21 22-15,0-1 0,-21-21 16,21 22-16,0-22 0,0 0 0,-21 0 16,21 0-16,0 0 0,-21 1 15,21-1-15,0 0 16,0-42 31,0 0-47,21-1 15,-21 1-15,21 0 0,0 0 0,-21 0 16,21 0-16,-21-1 0,21-20 16,1 21-16,-1-21 0,0 20 0,0 1 15,0-21-15,0 21 0,1 0 16,-1-1-16,0 1 0,0 21 0,0 0 15,0-21-15,1 21 0,-1 0 0,0 0 16,-21 21-16,21-21 16,-21 21-16,0 1 0,0-1 0,0 0 15,0 0 1,-21 0-16,0-21 0,0 0 16,-1 21-16,1-21 0,0 22 15,0-22-15,0 0 0,0 0 16,-1 0-16,1 0 0,0 0 15,0 0-15,0 0 16,0-22 0,21 44 46,0-1-62,0 0 16,0 0-16,0 0 15,0 0-15,21-21 16,0 22-16,-21-1 16,21-21-16,-21 21 0,21-21 0,0 0 15,-21 21-15,22-21 0,-1 0 16,0 0-16,0 21 0,0-21 16,0 0-16,1 0 15,-1 0-15,0 0 16,0-21-16,0 21 15,0 0-15,-21-21 16,22 21-16,-1 0 0,-21-21 16,0 0-1,0-1 1,-21 1 0,-1 21-16</inkml:trace>
  <inkml:trace contextRef="#ctx0" brushRef="#br1" timeOffset="131852.82">16658 4043 0,'0'0'0,"0"-21"16,0 0 0,0-1-1,0 1 1,0 0 0,-21 21-16,0 0 0,0 0 15,-1-21-15,1 21 0,-21 0 16,21 0-16,0 0 0,-1 0 0,-20 0 15,21 0-15,0 0 0,0 0 16,-22 0-16,22 0 0,0 0 16,0 21-16,-22-21 0,22 21 0,0-21 15,0 21-15,0 1 0,0-22 16,-1 21-16,1 0 0,0 0 0,0 0 16,0 0-16,0 1 0,-1-1 15,22 21-15,0-21 0,-21 0 0,21 1 16,-21-1-16,21 21 0,-21-21 0,21 0 15,0 1-15,0-1 0,0 0 16,0 0-16,0 0 0,0 0 16,0 1-16,0-1 0,0 0 15,0 0-15,21 0 0,0-21 0,-21 21 16,21 1-16,1-1 0,-22 0 0,21-21 16,0 21-16,0 0 0,0-21 15,0 21-15,22-21 0,-22 22 0,0-1 16,0-21-16,22 0 0,-1 0 15,-21 0-15,21 0 0,-20 0 0,20 0 16,0 0-16,1 0 0,-22 0 0,21 0 16,0-21-16,1 21 0,-22-22 15,21 22-15,-21-21 0,1 0 0,-1 21 16,21-21-16,-42 0 0,21 0 16,0-1-16,1 1 0,-22 0 15,0 0-15,0 0 0,21 0 0,-21-1 16,0 1-16,0-21 0,0 21 15,0 0-15,0-22 0,0 22 0,-21-21 16,-1 21-16,22-1 0,-21-20 16,0 21-16,0 0 0,0-22 0,0 22 15,-1 0-15,1 0 0,-21 0 16,21 21-16,0-21 0,-22-1 0,1 22 16,21 0-16,-22 0 0,1 0 15,21 0-15,-21 0 0,-1 0 0,1 0 16,0 0-16,20 0 0,-20 22 15,21-22-15,-21 21 0,20 0 16,1 0-16,-21 0 0,21 0 0,0 1 16,-1-1-16,22 0 0,-21 0 15,21 21-15,-21-20 0,0 20 0,21-21 16,0 0-16,0 22 0,0-22 16,0 0-16,0 21 0,0-21 0,0 1 15,0-1-15,0 0 0,0 0 0,21 0 16,0 0-16,0 1 15,1-22-15,-1 21 16,0-21-16,0 21 0,0-21 0,0 0 16,1 0-16,-1 0 15,21 0-15,-21 0 0,0 0 0,22 0 16,-22-21-16,0 0 0,21 21 16,-20-22-16,-1 1 0,0 21 0,0-21 15,0 0-15,-21 0 31,0 0 16</inkml:trace>
  <inkml:trace contextRef="#ctx0" brushRef="#br1" timeOffset="186933.41">10710 783 0,'0'21'31,"21"-21"47,1 0-31</inkml:trace>
  <inkml:trace contextRef="#ctx0" brushRef="#br1" timeOffset="187619.05">10922 804 0,'0'0'0,"21"0"0,0-42 31,0 42-31,1-21 16,-22 0-16,21 21 15,-21-21-15,0-1 0,21 22 16,-21-21-16,0 0 16,0 0-16,0 0 15,-21 21-15,0 0 0,-1 0 16,1-21-16,0 21 0,0 0 0,-21 0 15,20 0-15,-20 0 0,21 0 16,-21 21-16,-1-21 0,1 21 16,0 0-16,20-21 0,-20 21 0,0 0 15,-1 1-15,22-1 0,0 0 0,-21 0 16,21 0-16,21 0 0,-22 1 16,22-1-16,-21-21 0,21 21 15,0 0-15,0 0 0,0 0 16,0 1-16,21-1 0,1-21 0,-1 21 15,21 21-15,-21-21 16,64 1-16,-43-1 16,1 0-16,20 0 0,-21-21 0,22 21 15,-22 0-15,22 1 0,-22-22 16,0 21-16,1 0 0,41 0 16,-41 0-16,-1 22 15,-21-43-15,-21 21 0,0 0 0,0 0 16,0 0-16,-21 0 0,0 1 15,0-1-15,-22 0 0,1 0 0,-21 0 16,20 22-16,-20-22 0,-1 0 16,1 0-16,-1 0 0,1 0 0,-22 1 15,22-1-15,-1 0 0,22-21 16,-22 0-16,22 0 0,0 0 0,-43 0 16,43 0-16,-1-21 0,22 21 15,-21-21-15,21-22 0,-1 22 16,1 0-16,0 0 0,21 0 15,-21-1-15,21 1 0,0 0 16,0 0-16,0 0 0,21 21 16,0-21-16,0 21 15,1 0-15,-1-22 0,0 22 0,21 0 16,-21 0-16,22-21 0,-22 21 16,21 0-16</inkml:trace>
  <inkml:trace contextRef="#ctx0" brushRef="#br1" timeOffset="188321.64">11261 1207 0,'0'0'0,"21"0"0,0 0 16,-21 21 31,0 0-47,0 0 0,0 0 15,0 0-15,0 1 0,0-1 16,0 0-16,0 0 0,0 21 0,0-20 16,0-1-16,0 0 0,0 0 0,21 0 15,0 0-15,0-21 16,1 22-16,-1-22 0,21 0 16,-21 0-16,0 0 15,1-22-15,20 22 0,-21-21 0,0 0 16,22 0-16,-22 0 0,0 0 15,0-1-15,0 1 0,0 0 0,-21 0 16,0 0-16,0 0 0,0-1 16,0 1-16,0 0 0,0 0 15,0 0-15,0 42 32,0 0-17,0 0-15,0 0 0,-21 1 16,21-1-16,0 0 0,0 21 15,-21-21-15,21 22 0,0-1 16,0 0-16,0 1 0,0 20 0,0 1 16,0-22-16,0 22 0,0-1 0,0-21 15,0 22-15,0-22 0,0 22 16,0-22-16,21 22 0,-21-22 0,0 0 16,21 22-16,-21-22 0,0 0 15,0 22-15,0-22 0,0-21 16,0 22-16,0-1 0,0-21 0,-21 22 15,0-22-15,0 0 0,0 0 0,-22 0 16,22-21-16,-21 0 0,0 0 0,-1 0 16,-20 0-16,20 0 0,-20-21 15,-1 0-15,1-21 0,-1-1 16,22 1-16,-21 0 0,20-1 0,1 1 16,21 0-16,0-1 0,-1 1 15,22 0-15,0 20 0,0-20 0,0 0 16,0 21-16,22-22 0,-1 22 0,0-21 15,0 21-15,21-22 0,1 1 16,-1 0-16,0-1 0,22 1 0,-22 0 16,22-1-16</inkml:trace>
  <inkml:trace contextRef="#ctx0" brushRef="#br1" timeOffset="188849.13">12150 1122 0,'-22'21'15,"22"0"-15,-21 0 16,21 1-16,-21-1 0,21 0 0,0 0 16,0 0-16,0 22 0,0-22 0,0 0 15,0 21-15,0-21 0,0 1 16,0-1-16,0 0 0,0 0 15,0 0-15,0 0 0,0 1 16,-21-22 15,0-22-15,21 1-16,0 0 0,0 0 16,0 0-16,0 0 0,0-1 0,0-20 15,0 21-15,0-21 0,0 20 0,21 1 16,0-21-16,0 21 0,22-22 15,-22 22-15,21 0 0,0 0 0,-20 0 16,20 21-16,0 0 0,1 0 16,-22 0-16,21 0 0,-21 0 0,22 21 15,-22 0-15,0 0 16,0 0-16,0 1 0,0-1 0,-21 21 16,0-21-16,0 0 0,0 1 15,0-1-15,0 0 0,0 0 0,0 0 16,0 0-16,-21-21 0,0 22 15,21-1-15,-21-21 0,21 21 16,0-42 15,0 0-31,21-1 0,-21 1 16</inkml:trace>
  <inkml:trace contextRef="#ctx0" brushRef="#br1" timeOffset="189142.12">13208 931 0,'0'0'0,"-169"0"32,147 22-32,-20-22 0,21 21 0,-21 21 15,20-21-15,1 0 0,0 22 0,-21-1 16,42 0-16,-21-20 0,21 20 15,-22 0-15,22-21 0,0 22 16,0-22-16,0 21 0,0-21 0,0 1 16,22-1-16,-1 0 0,0 0 15,0-21-15,0 21 0,22-21 0,-22 0 16,21 0-16,0 0 0,1 0 16,-1-21-16,22 21 0,-22-21 0,0-21 15,1 20-15,-1 1 0,0-21 0</inkml:trace>
  <inkml:trace contextRef="#ctx0" brushRef="#br1" timeOffset="189657.15">13652 635 0,'0'0'0,"0"-85"32,-21 85-17,0 22-15,21-1 0,-21 0 16,21 21-16,0 1 0,0-1 15,0 21-15,-21 1 0,21-1 0,0 1 16,0-22-16,-21 22 0,21-1 0,0-20 16,0-1-16,0 0 0,0 1 15,0-1-15,0-21 0,0 21 16,-22-20-16,22-1 0,0 0 16,0 0-16,0 0 15,-21-21 1,21-21-16,0 0 15,-21 0-15,21 0 0,0-1 0,0-20 16,0 21-16,0-21 0,0-1 16,21 1-16,0 21 0,1-22 0,-1 1 15,0 0-15,21 21 0,-21-22 16,1 22-16,20 0 0,0 0 0,-21 21 16,22 0-16,-1 0 0,-21 0 15,22 21-15,-1 0 0,-21 21 16,21-20-16,1 41 0,-22-21 15,-21-20-15,0 20 0,0-21 16,0 21-16,0-20 0,0-1 0,0 0 16,-21 0-16,0 0 0,-1 0 15,22 1-15,-21-1 0,0-21 16,21-21 15,21-1-15,0 1-16,1 0 0</inkml:trace>
  <inkml:trace contextRef="#ctx0" brushRef="#br1" timeOffset="190089.47">14309 1080 0,'0'0'0,"-22"-22"0,22 1 16,0 0-16,0 0 15,0 0-15,22 21 0,-1 0 16,-21-21-16,21 21 0,0 0 0,0 0 16,22 0-16,-22 0 15,0 0-15,21 0 0,-21 21 16,1 0-16,-22 0 0,21 21 0,0-20 16,0 20-16,-21 0 0,0-21 0,0 22 15,0-1-15,0-21 0,0 22 16,0-22-16,0 0 0,0 21 15,0-21-15,0 1 0,-21-1 16,21-42 15,0-1-15,0 1-16,0 0 0,0 0 16,0 0-16,21-22 0,-21 22 0,21-21 15,0 0-15,-21 20 16,22-20-16,-1 21 0,-21 0 0,21-22 0,-21 22 15,21 21-15,0-21 16,-21 0-16,21 21 0,1 0 0,-1 0 16,0 0-16,0 0 15,0 0-15,22 0 0</inkml:trace>
  <inkml:trace contextRef="#ctx0" brushRef="#br1" timeOffset="190537.46">15282 995 0,'0'-21'31,"-21"21"-15,0 0-16,0 0 15,0 0-15,-1 21 16,1-21-16,0 21 0,0 21 0,0-20 16,0 20-16,21-21 0,-22 21 0,1-20 15,0 20-15,21-21 0,-21 21 16,21-20-16,0-1 0,0 21 0,0-21 15,0 0-15,21 1 0,0-22 16,0 21-16,1 0 0,20-21 0,-21 0 16,21 0-16,1 0 0,-22 0 15,21 0-15,1 0 0,-1-21 0,0 0 16,1-1-16,-22 1 0,21 0 0,-21 0 16,0-21-16,1-1 15,-22 1-15,0 0 0,0-43 16,0 43-16,0-1 0,-22 1 15,1 21-15,0-22 0,-21 22 0,-1 0 16,1 21-16,0 0 0,-22 0 16,22 0-16,0 0 0,-1 21 0,1 0 15,0 1-15,20 20 0,-20 0 16,21-21-16,0 22 0,21-1 0,0 0 16,0-20-16,0 20 0,0-21 15,0 21-15,42-20 0,-21-1 16,22 0-16,-22 0 0,21 0 0,0-21 15,1 0-15</inkml:trace>
  <inkml:trace contextRef="#ctx0" brushRef="#br1" timeOffset="191061.3">15854 1143 0,'0'0'0,"0"-21"0,0 0 15,0 0-15,0-1 0,0 1 0,0 0 16,-21 21-16,-1 0 15,1 21-15,21 0 16,0 1-16,0 20 0,0-21 0,0 0 16,0 22-16,0-22 15,0 21-15,0-21 0,0 0 0,0 1 16,0-1-16,0 21 0,0-21 16,0 0-16,0 1 0,0-1 15,0 0-15,-21-21 31,21-21-15,-21 0-16,21-1 16,0 1-16,0 0 0,0-21 0,0 21 15,0-22-15,0 22 0,21-21 16,0-1-16,0 22 0,1-21 16,-1 21-16,0-22 0,21 22 0,-21 0 15,1 0-15,-1 0 0,0 21 16,0 0-16,21 0 0,-20 0 0,-1 21 15,0 0-15,0 0 0,0 22 16,-21-22-16,0 21 0,21-21 0,-21 22 16,0-22-16,0 21 0,0-21 15,0 22-15,0-22 0,0 0 0,-21 0 16,0 0-16,21 0 0,0 1 16,-21-1-16,0-21 15,21 21-15,0-42 31,0 0-31,21 21 16,0-22-16,0 1 0</inkml:trace>
  <inkml:trace contextRef="#ctx0" brushRef="#br1" timeOffset="191310.68">16552 1058 0,'21'-21'0,"-42"42"0,42-21 16,-21 22-1,0 20-15,0-21 0,0 0 16,-21 22-16,21-22 0,0 21 16,0-21-16,-21 0 0,21 22 0,-21-22 15,21 0-15,-21 0 16,21 0-16,0 1 0,0-1 0,-21-21 16,21 21-16,-22-21 0,22 21 15,0-42 16,0 0-31,0 0 16,0-1-16,0 1 0</inkml:trace>
  <inkml:trace contextRef="#ctx0" brushRef="#br1" timeOffset="191529.2">16616 783 0,'0'0'0,"-21"0"0,-1 0 16,1 0-16,21 21 0,-21-21 16,0 22-1,0-22-15,21 21 0,0 0 32,0 0-17,21-21 1,0 0-16,0 21 0</inkml:trace>
  <inkml:trace contextRef="#ctx0" brushRef="#br1" timeOffset="192133.24">16785 1080 0,'0'0'0,"21"0"0,0 0 31,1 0-31,-1 0 0,0 0 15,0-22-15,0 22 0,0 0 16,1 0-16,-1 0 0,0 0 16,0 0-16,21 0 0,-20 0 0,-1 0 15,0 22-15,-21-1 0,0 0 0,0 0 16,0 0-16,0 0 16,0 22-16,0-22 0,-21 0 0,0 21 15,-22-20-15,22 20 0,-21-21 16,-1 0-16,22 0 0,-21 1 0,21-1 15,-22 0-15,22-21 0,0 21 16,0-21-16,42 0 31,0 0-15,0 0-16,1 0 0,-1 0 16,21-21-16,-21 21 0,0 0 15,1 0-15,-1 0 0,0 0 0,0 0 16,0 0-16,22 0 0,-22 21 15,0 0-15,0 0 0,21 1 0,-20-1 16,20 0-16,-21 21 0,21-21 0,-20 22 16,-1-22-16,-21 21 0,21 1 15,-21-22-15,0 21 0,0 0 0,0 1 16,0-1-16,0-21 0,0 22 16,-21-1-16,0-21 0,-22 21 0,1-20 15,0-1-15,-1 0 0,1 0 0,0 0 16,-22 0-16,1-21 15,-22 0-15,0 0 0,1 0 0,-1 0 0,21 0 16,-20 0-16,20 0 0,1 0 16,-1 0-16,22-21 0,0 21 15,-1-21-15,1 0 0,21 21 0,0-21 16,-1 0-16,22-22 0,0 22 16,0-21-16,0 21 0,0-22 0,22 1 15,-1-22-15</inkml:trace>
  <inkml:trace contextRef="#ctx0" brushRef="#br1" timeOffset="192797.17">17738 1185 0,'0'0'0,"84"-63"32,-63 42-32,-21 0 0,22-1 15,-22-20-15,21 21 0,-21 0 16,0-22-16,0 22 0,0 0 15,0 0-15,0 0 0,0 0 0,-21 21 16,-1 0-16,1 0 16,-21 0-16,21 21 0,-22 21 0,1-21 15,-21 22-15,20-1 0,1 0 16,0 22-16,-1-22 0,1 0 0,0 1 16,20-1-16,1 0 0,0-20 15,21 20-15,0-21 0,0 0 0,0 0 16,0 1-16,21-1 0,0-21 15,1 0-15,-1 0 16,21 0-16,0 0 0,-20 0 0,20-21 16,0 21-16,1-22 0,-1 1 15,0 0-15,-21-21 0,22-1 0,-22 22 16,21-42-16,-21 20 0,1 1 16,-1-21-16,0 20 0,0 1 0,-21 0 15,0 20-15,0 1 0,0 0 16,0 0-16,0 42 15,0 0-15,0 0 0,-21 22 16,0-1-16,21 0 0,0 1 16,-21-1-16,21 0 0,-22 1 15,22-1-15,0-21 0,0 22 0,0-22 0,0 21 16,0-21-16,0 0 0,0 1 16,0-1-16,22-21 0,-1 21 15,0-21-15,0 0 0,0 0 16,0 0-16,1-21 15,-1 0-15,0-1 0,21 1 0</inkml:trace>
  <inkml:trace contextRef="#ctx0" brushRef="#br1" timeOffset="193068.69">18415 572 0,'0'0'0,"0"-22"15,0 1 1,-21 42-1,21 1-15,-21 20 0,-1-21 16,22 21-16,-21 1 0,0-1 0,0 22 16,21-22-16,-21 21 0,21 1 15,-21-22-15,21 22 0,-22-22 0,22 0 16,0 1-16,0-1 0,0-21 16,-21 22-16,21-22 0,0 0 0,0 0 15,0 0-15,21-21 31,-21-21-15,22 0-16,-1 0 0,21 0 16,-21-22-16</inkml:trace>
  <inkml:trace contextRef="#ctx0" brushRef="#br1" timeOffset="193309.16">18711 910 0,'0'0'0,"0"21"31,0 1-31,0-1 0,-21 21 16,0-21-16,0 0 16,0 22-16,21-22 0,-22 0 0,22 21 0,-21-20 15,21-1-15,-21 0 16,21 0-16,0 0 0,0 0 0,0 1 16,0-1-16,0 0 15,21-21 1,0 0-1,22 0-15,-22 0 0,21-21 16,1 0-16,-22 21 0</inkml:trace>
  <inkml:trace contextRef="#ctx0" brushRef="#br1" timeOffset="194065.66">19135 1058 0,'0'0'0,"0"-21"0,0 0 0,21 21 0,-42 21 31,-1-21-16,1 21-15,0 22 0,21-22 16,-21 0-16,0 0 0,0 22 0,21-22 16,0 0-16,0 0 0,-22 0 15,22 0-15,0 1 0,0-1 0,0 0 16,0 0-16,0 0 16,22-42 30,-22 0-46,0 0 16,21 0-16,-21-22 0,21 22 16,-21-21-16,0 21 0,0-22 0,21 22 15,-21-21-15,21 21 0,-21-22 16,0 22-16,21 0 0,1-21 0,-1 42 16,-21-22-16,21 1 0,0 0 15,0 21-15,0 0 0,1 0 16,20 0-16,-21 0 0,0 21 0,22 0 15,-22 1-15,0-1 0,0 0 0,0 21 16,-21-21-16,21 22 0,1-22 16,-22 21-16,0-21 0,0 22 15,0-22-15,0 0 0,0 0 16,0 0-16,0 1 0,0-1 0,0 0 16,-22 0-16,1-21 15,21-21 32,0 0-47,0 0 0,0-1 16,0-20-16,0 21 0,21-21 15,1 20-15,20-20 0,-21 0 0,21-1 16,-20 1-16,20 21 0,0-21 16,1 20-16,-1 1 0,-21 0 15,21 0-15,-20 21 0,20 0 16,-21 0-16,21 0 0,-20 21 0,-1 0 15,0 0-15,0 1 0,0 20 16,-21 0-16,0 1 0,0-1 0,0 0 16,0 1-16,0-22 0,0 21 15,0 0-15,0-20 0,0-1 0,0 0 16,-21 0-16,21 0 0,-21 0 16,0 1-16,21-1 15,-21-21-15,-1 0 16,1 0-16,0-21 15,0-1-15,21 1 16,-21 0-16,21 0 0,0-21 0,0 20 16</inkml:trace>
  <inkml:trace contextRef="#ctx0" brushRef="#br1" timeOffset="194285.39">19558 593 0,'-21'-21'0,"42"42"0,-63-42 0,20 21 16,1 0-16,21-22 15,-21 22 32,0 0-31,0 0-16,0 0 15</inkml:trace>
  <inkml:trace contextRef="#ctx0" brushRef="#br1" timeOffset="194508.65">18267 741 0,'0'0'0,"-21"0"0,-1 0 0,44 0 31,-1 0-15,0 0-16,0 0 0,0 0 15,0 0-15,22 0 0,-22 0 0,21 0 16,-21 0-16,22 0 0,-22 0 16,0 0-16,0 0 0,0 0 0,-21 21 15</inkml:trace>
  <inkml:trace contextRef="#ctx0" brushRef="#br1" timeOffset="195652.43">10308 2434 0,'0'0'0,"-21"0"0,0 0 16,0 0-16,-1 0 0,1 0 15,42 0 63,1 0-78,-1 0 0,0 0 0,21 0 16,1 0-16,-1 0 0,0 0 16,1 0-16,20 0 0,-21 0 0,22 0 15,-1 0-15,1 0 0,21 0 16,-1 0-16,1 0 0,0 0 0,-1 0 15,1 0-15,21 0 0,-22 0 16,1 0-16,21-21 0,0 21 0,0 0 16,-1 0-16,1-21 0,21 21 15,-21 0-15,0 0 0,0-21 16,0 21-16,-1 0 0,1-21 0,0-1 16,21 22-16,-21-21 0,0 21 15,21-21-15,-21 21 0,-1-21 0,1 21 16,0-21-16,21 21 0,0-21 15,0 21-15,0 0 0,0 0 0,0-22 16,0 22-16,0 0 0,21 0 16,-21 0-16,0 0 0,0 0 0,0 0 15,0 0-15,-21 0 0,0 0 0,0 0 16,21 0-16,-21 0 16,21 0-16,-22 0 0,1-21 0,21 21 15,-21 0-15,0 0 0,0-21 16,0 21-16,21 0 0,-22 0 0,1-21 15,0 21-15,0 0 0,0 0 16,-22-21-16,22 21 0,-21 0 0,0 0 16,-1 0-16,1-21 0,-22 21 15,22 0-15,0 0 0,-1 0 0,-20 0 16,-1-22-16,22 22 0,-21 0 0,-22-21 16,21 21-16,-20 0 0,20 0 15,-20 0-15,-1 0 0,-21 0 0,21 0 16,1 0-16,-22 0 15,0 0-15,21 0 0,-20 0 0,-1 0 16,0 0-16,0 0 0,0 0 16,0 0-1,-42 0 32,0-21-47,0 21 16,0-21-16</inkml:trace>
  <inkml:trace contextRef="#ctx0" brushRef="#br1" timeOffset="197028.67">741 15600 0,'0'-21'110,"0"0"-79,-21 21 0,-1 0-15,1 21-1,0-21-15,21 21 0,-21-21 16,21 21-16,0 0 0,0 0 16,21-21 15,0 0-31,0 0 16,-21-21-1,0 0-15,22 21 16,-22-21-16,0 0 0,-22 21 15,1 0-15,0 0 16,0 0-16,0 0 0,0 0 16,-1 0-16,1 0 0,21 21 15,0 0-15,0 0 0,-21 0 16,21 1-16,0-1 0,0 0 0,0 0 16,0 0-16,0 0 0,21 1 15,0-22-15,1 21 0,-1-21 16,0 0-16,0 0 0</inkml:trace>
  <inkml:trace contextRef="#ctx0" brushRef="#br1" timeOffset="197409.65">974 15536 0,'-22'-21'15,"1"21"-15,0 0 0,0 0 16,0 0-16,0 0 15,21 21-15,0 1 16,21-22 15,0 0-31,0 0 16,0 0-16,0-22 16,-21 1-1,-21 21 16,0 0-15,0 0-16,0 21 16,0 1-16,21-1 15,0 0-15,0 0 0,0 0 16,0 0-16,0 1 0,0-1 16,0 21-16,0-21 0,0 0 15,21 1-15,0-1 16,0-21-16,0 0 0,0 0 0,1 0 15</inkml:trace>
  <inkml:trace contextRef="#ctx0" brushRef="#br1" timeOffset="197713.86">1609 15388 0,'0'0'0,"-22"0"0,1 0 16,42 0 0,22 0-16,-22 0 15,21 0-15,1 0 0,-1 0 16,0 0-16,1 0 0,-1 0 0,0-21 16,-21 21-16,22-21 0,-22 21 15,21 0-15,-21 0 0,1 0 16,-1 0-16,-42 0 31,-1 21-31,1-21 0,0 0 0,0 0 16,0 0-16,0 0 15,-1 0-15</inkml:trace>
  <inkml:trace contextRef="#ctx0" brushRef="#br1" timeOffset="197945.25">1884 15367 0,'0'21'15,"0"0"-15,0 1 16,21-22-16,-21 21 0,0 0 16,0 0-16,0 21 0,0-20 0,0-1 15,0 0-15,0 21 0,-21-21 16,21 22-16,-21-22 0,21 0 0,-22 0 16,22 0-16,0 1 15,0-1-15,0 0 0,0 0 0,0 0 16,0 0-16,22-21 31,-1 0-31,0-21 0,-21 0 0,21 0 16,0 0-16</inkml:trace>
  <inkml:trace contextRef="#ctx0" brushRef="#br1" timeOffset="198381.29">2074 15388 0,'0'0'0,"0"21"31,-21-21-31,21 22 16,0 20-16,0-21 0,0 0 0,0 22 16,0-22-16,0 21 0,0-21 15,0 22-15,0-22 0,0 21 0,0-21 16,0 22-16,0-22 0,0 0 16,0 0-16,0 0 0,0 0 15,0 1-15,0-44 31,0 1-31,0 0 0,0 0 16,0 0-16,0 0 0,0-22 16,0 22-16,0 0 0,21-21 15,0 20-15,1 1 0,-22 0 16,21 0-16,0 0 0,0 0 0,0 21 16,0 0-16,1 0 0,-1 0 15,0 0-15,0 21 0,0 0 0,-21 0 16,0 0-16,0 0 0,0 1 15,0-1-15,0 21 0,0-21 16,0 0-16,0 1 0,0-1 0,0 21 16,0-21-16,0 0 15,0 1-15,0-44 32,21 1-32,1 0 15</inkml:trace>
  <inkml:trace contextRef="#ctx0" brushRef="#br1" timeOffset="198751.71">2540 15706 0,'0'21'0,"-21"-21"0,21 21 16,21-21 15,0 0-15,0 0-16,0 0 15,1 0-15,-1-21 0,0 0 0,21 21 16,-21-21-16,1-1 0,-1 1 16,0 0-16,-21 0 15,0 0-15,-21 21 32,0 0-32,-1 21 0,1-21 0,-21 21 15,21 0-15,0 22 0,-1-22 16,1 0-16,21 0 0,0 0 0,0 0 15,0 22-15,0-22 16,0 0-16,0 0 0,0 0 0,21 1 16,1-22-16,-1 21 0,21-21 0,-21 0 15,22 0-15,-22 0 0,21 0 16,0 0-16,1 0 0,-1-21 16,0-1-16,1 1 0,-1-21 0</inkml:trace>
  <inkml:trace contextRef="#ctx0" brushRef="#br1" timeOffset="199301.31">4254 15473 0,'0'0'0,"0"-21"0,-21 0 0,0-1 15,0 22-15,21-21 0,-21 0 16,21 0-16,-21 0 16,-1 21-16,22 21 15,0 0 1,0 21-16,0-20 0,0 20 0,0 0 16,0 22-16,0-22 0,0 22 15,0-1-15,-21 1 0,21-1 0,-21 22 16,0-1-16,21 1 0,0 0 15,-21-1-15,0 22 0,21-21 0,0 21 16,0 0-16,-22-1 0,22 1 16,-21-21-16,21 0 0,-21-1 15,21-20-15,-21-1 0,21 1 0,0-22 16,0-21-16,0 0 0,0 1 16,0-44-1,0 1-15,21-21 0,0 0 16,-21-1-16,0 1 0,21-22 15,-21-20-15,22-1 0,-22 0 0,21 1 16</inkml:trace>
  <inkml:trace contextRef="#ctx0" brushRef="#br1" timeOffset="199660.94">3979 15854 0,'0'0'0,"-21"-42"16,-64-128-1,64 128-15,0 21 16,21 0-16,0-1 0,0 1 0,0 0 15,21-21-15,0 21 0,1-1 16,20 1-16,0 0 0,1 0 0,-1 0 16,0 21-16,1 0 0,-1 0 15,21 0-15,-20 0 0,-1 21 0,0 0 16,1 21-16,-22-20 0,0 20 16,-21-21-16,0 21 0,0-20 0,-21 20 15,0-21-15,0 21 0,-22-20 16,1-1-16,21 0 0,-22 0 15,22 0-15,-21 0 0,21-21 16,0 0-16,-1 0 0,1 0 16,21-21-1,0 0 1,21 0 0,1 21-16,-1-21 0,0 0 15,0 21-15,21-22 0,-20 1 16,-1 21-16,0-21 0,21 21 15,-21-21-15</inkml:trace>
  <inkml:trace contextRef="#ctx0" brushRef="#br1" timeOffset="200049.62">4572 15536 0,'0'-21'16,"0"0"-16,0 0 15,0 0-15,0 0 16,21-1-16,0 1 15,0 0-15,1 21 0,-1 0 0,0-21 16,0 21-16,21 0 0,-20 0 16,-1 21-16,21 0 0,-21 0 0,0 22 15,1-22-15,-1 0 0,0 21 16,0-20-16,-21 20 0,0-21 0,0 0 16,0 0-16,0 22 0,0-22 15,0 0-15,-21 0 16,21 0-16,-21-21 0,21-21 31,0 0-31,0 0 16,0 0-16,0 0 15,0-22-15,0 22 0,0 0 0,0 0 16,0-22-16,0 22 0,21 0 16,-21 0-16,21 0 0,0 0 0,0 21 15,1-22-15,-1 1 0,0 21 16,21 0-16,-21-21 0,1 21 0,-1 0 15,0 0-15,0 0 16</inkml:trace>
  <inkml:trace contextRef="#ctx0" brushRef="#br1" timeOffset="200461.45">5376 15367 0,'0'21'16,"-21"0"-1,0 1-15,21-1 16,-21-21-16,0 21 0,21 0 15,-22 0-15,22 0 0,0 1 0,0-1 16,0 0-16,-21 0 0,21 0 16,0 0-16,0 1 0,0-1 0,0 0 15,0 0-15,21-21 0,1 21 16,-1-21-16,0 0 16,21 0-16,-21 0 0,1 0 0,20 0 15,0 0-15,1 0 0,-1-21 16,0 21-16,1-21 0,-1 0 0,0 0 15,1-1-15,-22 1 0,0-21 16,0 21-16,-21-22 0,0 22 0,0-21 16,0 0-16,0-1 0,-21 22 15,0-21-15,-22 21 0,22-1 0,-21 1 16,0 21-16,20 0 0,-20 0 16,0 0-16,-1 0 0,22 21 0,-21 1 15,0-1-15,20 0 0,1 0 16,0 21-16,21-20 0,0 20 15,0-21-15,0 21 0,0-20 0,0-1 16,0 0-16,21 0 0,0 0 16,22-21-16,-1 0 0,0 0 0,1 0 15,-1 0-15</inkml:trace>
  <inkml:trace contextRef="#ctx0" brushRef="#br1" timeOffset="200741.37">6477 15282 0,'0'0'0,"-21"-21"0,0 21 16,-1 0-16,-20 0 0,21 0 15,0 0-15,-22 0 0,22 0 0,0 0 16,-21 21-16,21 1 0,-1-1 16,1 21-16,0-21 0,21 0 0,0 22 15,-21-22-15,21 21 0,0-21 16,0 22-16,0-22 0,0 21 15,0-21-15,21 1 0,-21-1 0,21 0 16,0-21-16,1 21 0,20-21 0,-21 0 16,0 0-16,22 0 0,-22 0 15,21 0-15,0 0 0,-20 0 16,20-21-16,0 0 0,1 0 0,-1-1 16,-21 1-16</inkml:trace>
  <inkml:trace contextRef="#ctx0" brushRef="#br1" timeOffset="201121.18">6794 15388 0,'0'0'0,"0"21"0,-21 22 16,21-22 0,21-21-1,1 0-15,-1 0 0,0 0 16,0 0-16,0 0 0,0-21 15,1 21-15,-1-21 0,0-1 0,0 1 16,0 21-16,0-21 0,1 0 16,-1 0-16,-21-22 0,21 22 0,-21 0 15,0 0-15,0 0 16,-21 21-16,0 0 0,-1 0 0,1 0 16,0 0-16,0 21 0,0 0 0,-22 0 15,22 0-15,0 1 0,0 20 16,0-21-16,0 21 0,21 1 0,-22-22 15,22 21-15,0-21 16,0 22-16,0-22 0,0 0 0,0 0 16,22 0-16,-1 1 0,0-22 15,0 0-15,21 21 0,-20-21 0,20 0 16,0 0-16,43-21 0,-43-1 16,22 22-16</inkml:trace>
  <inkml:trace contextRef="#ctx0" brushRef="#br1" timeOffset="201493.47">7747 15219 0,'0'-21'0,"0"42"0,0-63 0,0 20 16,0 1-16,-21 0 15,0 21-15,-1 0 0,1 0 0,0 0 16,-21 0-16,21 0 0,-22 21 16,22-21-16,0 21 0,0 22 0,0-22 15,21 0-15,0 0 0,0 22 16,0-22-16,0 0 0,0 0 0,0 0 15,21 0-15,0 1 0,0-22 16,21 21-16,-20-21 0,20 0 0,-21 21 16,21-21-16,1 21 0,-22-21 0,21 0 15,1 0-15,-22 0 0,0 21 16,0-21-16,0 0 0,-21 21 16,-21-21-1,0 0-15,0 0 0,-22 0 16,22 22-16,-21-22 0,0 0 15,-1 0-15,1 0 0,0 0 0,-1 0 16,22 0-16,-21 0 0,21 0 16,21 21-16,21-21 31,0 0-31,0 0 0,21 0 16,1 0-16</inkml:trace>
  <inkml:trace contextRef="#ctx0" brushRef="#br1" timeOffset="201850.63">8361 15304 0,'0'0'0,"21"-22"0,42-147 31,-63 148-31,0 0 0,-21 21 16,0 0-16,-21-21 0,21 21 0,-22 0 15,22 0-15,-21 21 0,21-21 16,-22 21-16,22 0 0,21 0 0,0 0 15,0 22-15,0-22 16,0 0-16,0 0 0,0 0 0,21 1 0,0-1 16,1 0-16,-1 0 0,21-21 15,-21 21-15,22-21 0,-22 21 16,0-21-16,0 0 0,21 22 0,-20-22 16,-22 21-1,0 0-15,-22 0 16,1-21-1,0 0-15,-21 0 0,21 21 0,-22-21 16,1 0-16,0 0 0,20 0 0,-20 21 16,21-21-16,-21 0 0,20 0 15,1 0-15,0 0 0</inkml:trace>
  <inkml:trace contextRef="#ctx0" brushRef="#br1" timeOffset="202942.32">9673 14944 0,'0'0'0,"0"-21"0,0-1 16,-21 22-1,0 0-15,0 0 0,-1 0 0,1 22 16,0-1-16,0-21 16,0 21-16,0 0 0,-1 21 0,1-20 15,0 20-15,21-21 0,0 21 0,-21 1 16,21-22-16,0 21 0,0-21 16,0 1-16,0-1 0,0 0 0,21 0 15,0-21-15,0 21 16,1-21-16,-1 0 0,21 0 0,-21 0 15,0-21-15,22 0 0,-22 0 16,0 0-16,0-1 0,0 1 0,1 0 16,-22-21-16,0 21 0,0-22 15,0 22-15,0-21 0,-22 21 0,1-1 16,0 1-16,-21 0 0,21 21 0,-22 0 16,22-21-16,0 21 15,0 0-15,0 0 0,-1 0 0,1 0 16,42 21-1,1-21-15,-1 0 16,21 0-16,-21 0 0,22 0 0,20 0 16,-21 0-16,22 0 0,-22 0 15,22-21-15,-22 21 0,64-21 16,-64 0-16,-21 21 0,22 0 16,-22-22-16,0 22 0,-21-21 15,-21 21 16,0 0-31,0 0 0,-1 21 16,22 1-16,-21-22 0,0 21 16,21 21-16,-21-21 0,21 22 0,0-1 15,0 0-15,0 1 0,0 20 0,0-21 16,0 22-16,0-22 0,0 22 16,0-1-16,0 1 0,21-1 0,0 1 15,-21-1-15,21 22 0,1 0 16,-1-22-16,0 22 0,-21-1 15,21 1-15,0 0 0,0-1 0,-21 1 16,0 21-16,22-21 0,-1-1 0,-21 1 16,0 0-16,0-22 0,21 1 15,-21-1-15,0 1 0,0-1 16,0-21-16,0-20 0,0 20 0,0-21 16,-21 0-16,0 0 0,-1-21 15,-20 0-15,0 0 0,21-21 0,-22-21 16,1 21-16,0-22 0,-1 1 0,1-21 15,0 20-15,-1-41 0,1 20 16,21-21-16,0 1 0,-1-1 0,1 0 16,21-20-16,-21 20 0,21 0 15,0 1-15,0-1 0,0 21 0,0-20 16,21 20-16,0 1 16,1 20-16,-1-20 0,0 21 0,21-1 15,-21 1-15,1 21 0,20-22 0,-21 22 16,21-21-16,-20 21 0,20 0 15,-21-22-15,0 22 0,22 0 0,-22 0 16,0 0-16,0 21 0,21-22 16</inkml:trace>
  <inkml:trace contextRef="#ctx0" brushRef="#br1" timeOffset="203190.68">11176 15494 0,'0'0'0,"-42"21"0,-1-21 0,1 0 16,21 0-16,-22 0 0,22 0 15,0 0-15,0 0 0,0 0 0</inkml:trace>
  <inkml:trace contextRef="#ctx0" brushRef="#br1" timeOffset="203861.66">11112 15367 0,'0'0'0,"22"-21"0,-22 42 47,0 0-47,0 0 0,0 1 0,0-1 16,0 0-16,0 0 0,0 21 15,0-20-15,0-1 0,0 0 0,0 0 16,0 21-16,0-20 0,0-1 0,0 0 16,0 0-1,0 0-15,0 0 16,-22-21-1,22-21 1,0 0-16,0 0 0,0 0 16,0 0-16,0-1 0,0 1 15,0 0-15,0-21 0,0 21 0,22-22 16,-1 22-16,0-21 0,0 21 16,0-1-16,0 1 0,1 0 0,-1 21 15,0 0-15,0 0 0,0 0 16,0 21-16,1 0 0,-1 1 0,0-1 15,0 0-15,0 21 0,-21-21 16,0 1-16,0 20 0,21-21 16,-21 0-16,0 22 0,0-22 0,0 0 15,0 0-15,0 0 0,0 0 16,0 1-16,22-22 31,-22-22-31,21 1 16,0 0-16,0 0 0,-21 0 0,21 0 15,0-1-15,1-20 16,-1 21-16,0-21 0,0 20 0,0-20 16,0 21-16,22 0 0,-22 0 15,0-1-15,0 22 0,0 0 0,1 0 0,-1 22 16,-21-1 0,21 0-16,-21 21 0,0-21 0,0 1 15,0 20-15,0-21 0,0 0 0,0 22 16,0-22-16,0 0 0,0 21 15,0-21-15,0 1 0,0-1 0,0 0 16,0 0-16,0 0 16,21-21-16,0 0 0,0 0 15,1 0-15,20 0 0,-21-21 16,21 21-16,1-21 0,-1 0 0</inkml:trace>
  <inkml:trace contextRef="#ctx0" brushRef="#br1" timeOffset="204532.66">12573 15579 0,'0'0'15,"0"-21"-15,0-1 0,0 1 16,0 0-16,0 0 0,0 0 0,0 0 16,-21 21-16,-22 0 15,22 0-15,0 0 0,0 0 16,-21 0-16,20 21 0,-20 0 0,21 0 16,0 21-16,-22-20 0,22 20 15,0-21-15,0 21 0,0-20 0,21 20 16,0-21-16,0 21 0,0 1 15,0-22-15,0 0 0,0 0 16,0 0-16,21 1 0,0-1 0,0-21 16,0 0-16,1 0 0,-1 0 15,21 0-15,-21-21 0,0-1 0,22 22 16,-22-21-16,0-21 0,0 21 16,-21 0-16,21-1 0,1-20 0,-22 0 15,21 21-15,-21-22 0,0 22 16,0-21-16,21-22 15,-21 43-15,0 42 16,0 0 0,0 1-16,0-1 0,0 21 15,0 0-15,0-20 0,0 20 16,0-21-16,0 21 0,0 1 0,0-22 16,0 21-16,0-21 0,0 1 15,21-1-15,0 0 0,0-21 0,1 0 16,-1 0-16,21 0 0,-21 0 15,22 0-15,-1-21 0,-21 0 0,21-1 16,1-20-16,-1 21 0,-21 0 0,22-22 16,-22 1-16,0 0 0,21-1 15,-21 1-15,1 0 0,-22-22 0,21 22 16,-21 0-16,0-22 0,0 22 16,0 21-16,0-1 0,0 1 0,-21 21 31,21 21-31,-22 22 0,22-22 15,-21 21-15,0 1 0,21-1 0,0 0 16,0 1-16,-21-1 0,21 0 16,0-21-16,0 22 0,-21-1 0,21-21 15,0 22-15,0-22 0,0 21 16,0-21-16,0 0 0,0 1 0,21-1 16,0-21-16,0 0 15,0 0-15,1 0 0,-1 0 16,0-21-16,0-1 0,0-20 0</inkml:trace>
  <inkml:trace contextRef="#ctx0" brushRef="#br1" timeOffset="204722.72">13017 15621 0,'0'0'0,"-21"0"0,0 0 16,0 0-16,0 0 0,0 0 0,21 21 31,21-21-16,0 0-15,0 0 0,21 0 16,1 0-16,-1 0 0,0 0 0,1 0 16,-1 0-16,0 0 0,1-21 15,-1 21-15,22 0 0,-22-21 16</inkml:trace>
  <inkml:trace contextRef="#ctx0" brushRef="#br1" timeOffset="205558.15">13737 15515 0,'0'0'15,"-21"0"1,0 0-16,0 0 0,-1 0 16,1 21-16,0-21 0,0 22 15,21-1-15,-21 0 0,0 0 0,-1 0 16,1 0-16,0 1 0,21-1 16,0 21-16,0-21 0,0 22 0,0-22 15,0 21-15,0-21 0,0 22 16,0-22-16,21 0 0,0 0 15,22 0-15,-22 0 0,21-21 0,1 0 16,-1 22-16,0-22 0,1 0 16,-1 0-16,0-22 0,1 1 0,-1 0 15,0 0-15,1 0 0,-22-22 16,21 1-16,-21 21 0,0-21 0,1-1 16,-1-20-16,0 20 0,0-20 0,-21 21 15,21-22-15,-21 22 0,0-1 16,0 1-16,0 0 0,0 21 0,0-1 15,0 44 1,-21 20 0,21-21-16,-21 21 0,0 1 15,21-1-15,-21 0 0,21 1 0,-22-1 16,22 0-16,-21 1 0,21-22 0,0 21 16,0 1-16,-21-22 0,21 21 15,0-21-15,0 0 0,0 1 0,0-1 16,0 0-16,21-21 15,0 0 1,-21-21-16,22 0 0,-1-1 16,0 1-16,0-21 0,0 21 15,0 0-15,1-1 0,-1-20 0,0 21 16,0 0-16,0 0 0,0 21 16,-21-22-16,0 44 15,0-1 1,0 0-16,0 0 0,0 0 15,0 0-15,0 1 0,0-1 0,22 0 16,-1 0-16,0 0 0,0 0 16,21 1-16,-20-1 0,-1-21 15,0 0-15,0 0 0,21 0 16,-20 0-16,20 0 0,-21 0 0,21-21 16,-20-1-16,-1 1 15,0 0-15,0 0 0,0 0 0,0 0 16,1-22-16,-1 22 0,0 0 0,-21-21 15,0 20-15,21 1 0,-21 0 16,0 42 0,0 0-1,0 1-15,0-1 0,0 0 0,0 0 16,0 0-16,0 0 0,0 1 0,0-1 16,0 0-16,0 0 0,0 0 15,0 0-15,21-21 0,0 0 16,1 0-16,-1 0 15,0 0-15,0-21 0,0 0 16,0 0-16,1 0 0</inkml:trace>
  <inkml:trace contextRef="#ctx0" brushRef="#br1" timeOffset="205721.47">15219 15494 0,'0'0'0,"-85"-21"31,64 21-31,0 0 15,21 21-15,0 0 16,0 0 0,21 1-1,0-22-15,0 0 0,0 0 16</inkml:trace>
  <inkml:trace contextRef="#ctx0" brushRef="#br1" timeOffset="206192.63">15706 15600 0,'-22'0'16,"1"21"-16,0-21 15,21 21-15,-21 0 0,0 1 16,21-1-16,0 0 16,0 0-16,-21 0 0,21 0 15,0 1-15,0-1 16,0 0-16,0 0 0,0 0 0,0 0 15,0 1-15,0-1 16,0-42 15,0-1-31,0 1 16,0 0-16,0 0 0,21-21 16,0 20-16,0 1 0,0-21 15,0 21-15,1 0 0,20-22 0,-21 22 16,0 0-16,22 0 0,-22 0 15,21 21-15,-21 0 0,22 0 16,41 0-16,-63 0 0,22 21 16,-22 0-16,0 0 0,0 0 15,-21 0-15,0 1 0,0-1 0,0 21 16,0-21-16,0 0 0,0 1 0,0-1 16,-21 0-16,0 0 0,0 0 15,0 0-15,21 1 0,21-44 47,0 22-47,0-21 16</inkml:trace>
  <inkml:trace contextRef="#ctx0" brushRef="#br1" timeOffset="206949.23">17166 15727 0,'21'0'16,"-42"0"-16,42-21 0,-21 0 15,0-1-15,-21 1 0,0 0 16,0 0-16,0 0 16,-1 21-16,1-21 0,0 21 0,0 0 15,-21 0-15,20 0 0,1 0 0,0 0 16,0 0-16,0 0 0,0 21 16,-1 0-16,1 0 0,0 21 0,21-20 15,0-1-15,-21 21 16,21-21-16,0 0 0,0 22 0,0-22 15,0 0-15,21 0 0,-21 0 0,21 1 16,0-1-16,1-21 0,-1 0 16,21 0-16,-21 0 0,0 0 15,1-21-15,-1 21 0,0-22 16,0 1-16,0 0 0,0-21 0,1 21 16,-1-1-16,0 1 0,-21-21 15,21 21-15,0 0 0,-21-22 0,0 22 16,21 0-16,-21 0 0,0 42 31,0 0-15,0 0-16,-21 0 0,0 1 15,21-1-15,-21 21 0,21-21 0,-21 22 16,21-1-16,0 0 0,0 1 0,0-1 16,0 21-16,0-20 0,0-1 15,21 22-15,-21-22 0,21 21 0,0-20 16,0-1-16,1 0 0,-1 1 15,0 20-15,0-20 0,-21-1 0,21 0 16,0 1-16,-21 20 0,0-21 16,0 1-16,0-1 0,0 0 15,0 1-15,0-22 0,0 21 0,-21-21 16,21 1-16,-21-1 0,0 0 16,-21-21-16,20 0 0,1 0 0,0 0 15,0 0-15,0 0 0,0 0 0,-1 0 16,1-21-16,0-22 0,0 22 15,0 0-15,0-21 0,-1-1 0,1 1 16,0-21-16,0 20 0,0-20 16,21-1-16,0 1 0,0-1 0,0-20 15,21 20-15,0 1 0,21-1 16,-20 1-16,20-1 0,21 1 16,-20 20-16,20 1 0,1 0 0,-22 20 15,22 1-15,-22 0 0,0 0 16,1 0-16,-1 0 0,-21 21 0,0 0 15,0-22-15,-21 1 32,-21 21-32,-21 0 0</inkml:trace>
  <inkml:trace contextRef="#ctx0" brushRef="#br1" timeOffset="208117.55">1185 16849 0,'0'0'0,"-21"0"16,21-64-1,0 43-15,0 0 16,0 0-16,0 0 0,0-1 16,0 1-16,0 0 0,0 0 15,0 0-15,0 0 0,-21 21 16,0 0-1,0 0-15,-1 0 0,-20 0 16,21 21-16,-21-21 0,20 21 0,-20 0 16,0 0-16,21 0 0,-1 1 15,1-1-15,0 0 0,21 0 0,0 0 16,0 0-16,0 1 0,21-1 16,0 0-16,22 0 15,-22 0-15,21 22 0,1-22 0,-22 0 16,21 0-16,0 21 0,-20-20 15,20-1-15,-21 0 0,0 21 16,-21-21-16,0 1 0,0-1 0,0 0 16,-21 0-16,-21 0 0,-1 0 15,1 1-15,-21-1 0,-1-21 16,1 21-16,-1 0 0,-21-21 0,22 0 16,-22 0-16,22 0 0,-1 0 15,22-21-15,-22 0 0,22 0 16,0-1-16,21 1 0,-22-21 0,22 21 15,0-22-15,21 22 16,0-21-16,0 0 0,21 20 0,21-20 16,1 0-16,20 21 0,1-22 15,-1 22-15,1 0 0,-1 0 16,1 0-16,-1 21 0,1 0 0,-1 0 16</inkml:trace>
  <inkml:trace contextRef="#ctx0" brushRef="#br1" timeOffset="208477.34">1122 17103 0,'21'0'0,"-42"0"0,63 21 16,-42 0-16,21-21 0,0 0 15,1 0-15,-1 0 16,0 0-16,0 0 0,0 0 0,0-21 16,1 0-16,-1 0 0,0-1 15,0 1-15,0 0 0,0 0 16,-21 0-16,0-22 0,0 22 0,0 0 15,0 0-15,0 0 0,-21 0 16,-21 21-16,21 0 0,0 0 16,-22 0-16,22 0 0,-21 21 0,21 0 15,-22 21-15,22-21 0,0 22 16,0-22-16,0 21 0,21 1 16,0-22-16,0 21 0,0-21 0,0 22 15,0-22-15,21 0 16,0 0-16,21 0 0,-21 0 0,1-21 15,-1 0-15,21 0 0,0 0 16,1 0-16,-1 0 0,0 0 16,1 0-16,20-21 0,-20 0 0,20-21 15,-21-1-15,1 22 0,20-21 16,-20-22-16</inkml:trace>
  <inkml:trace contextRef="#ctx0" brushRef="#br1" timeOffset="208717.21">2032 16595 0,'0'-43'0,"0"86"0,0-107 0,0 43 0,0 0 15,0 0-15,-21 21 16,0 0-16,21 21 16,0 0-16,0 21 0,-22-20 15,22 20-15,0 21 0,0-20 16,0 20-16,-21-20 0,21 20 0,0 1 16,0-22-16,0 21 0,-21-20 15,21-1-15,0 0 0,0-20 0,0 20 16,0-21-16,0 0 0,0 0 15,0 1-15,21-22 16,0 0 0,1 0-16,-1-22 15,-21 1-15,21 0 0,0 0 0</inkml:trace>
  <inkml:trace contextRef="#ctx0" brushRef="#br1" timeOffset="209489.76">2117 17060 0,'0'22'15,"0"-1"-15,0 0 16,21 0 0,0-21-16,0 0 0,0 0 15,0 0-15,1 0 0,-1 0 16,0-21-16,21 0 0,-21 21 16,22-21-16,-22-1 0,21 1 0,-21 0 15,1 0-15,-22 0 0,0 0 16,0-1-16,0 1 0,0 0 15,0 0-15,-22 0 0,1 21 16,0 0-16,0 0 0,0 0 0,-22 21 16,22 0-16,-21 0 0,21 0 15,0 1-15,-1 20 0,1-21 16,0 21-16,21-20 0,0 20 0,0-21 16,0 21-16,0-20 0,21-1 15,0 21-15,1-42 0,-1 21 0,0 0 16,21-21-16,-21 0 0,22 0 15,20 0-15,-20 0 0,20 0 16,1-21-16,-1 0 0,1 0 16,-22 0-16,21 0 0,-20-1 15,-1-20-15,0 0 0,1 21 0,-22-22 16,0 1-16,-21 21 0,0-22 16,0 22-16,0 0 0,0 0 0,-21 42 31,21 0-31,0 0 15,-21 22-15,21-22 0,0 0 16,-21 21-16,21-20 0,0 20 0,0-21 16,0 0-16,0 0 15,0 1-15,0-1 0,0 0 0,0 0 16,0 0 0,0-42 15,0 0-31,0 0 0,0 0 15,0-1-15,0 1 0,21-21 0,0 21 16,-21-22-16,21 1 0,0 0 16,0-1-16,1 1 0,-1 21 0,0-21 15,21 20-15,-21 22 0,22 0 16,-22 0-16,21 0 0,-21 0 16,1 22-16,20-1 0,-42 21 15,21-21-15,-21 22 0,0-22 0,0 21 16,0-21-16,0 22 0,0-22 15,0 0-15,-21 0 0,21 0 16,0 0-16,0 1 0,21-44 47,0 1-47,0 0 16</inkml:trace>
  <inkml:trace contextRef="#ctx0" brushRef="#br1" timeOffset="209697.64">3704 16849 0,'0'0'0,"0"21"16,0 0-1,0 0-15,0 0 0,-21 1 16,21-1-16,0 21 0,0-21 0,0 0 16,0 1-16,0-1 0,0 0 15,0 0-15,0 0 0,0 0 0,0 1 16,0-44 15,0 1-31,21 0 16,-21 0-16</inkml:trace>
  <inkml:trace contextRef="#ctx0" brushRef="#br1" timeOffset="209856.55">3746 16743 0,'-42'-106'16,"84"212"-16,-84-233 0,42 106 0,-21 21 15,0 0-15,42 21 63,-21 0-63,21-21 0</inkml:trace>
  <inkml:trace contextRef="#ctx0" brushRef="#br1" timeOffset="210253.33">4043 16743 0,'0'21'16,"-21"0"-16,-1 0 0,1 1 16,21-1-16,0 0 0,0 0 15,-21 21-15,21-20 0,0 20 0,0-21 16,0 0-16,0 22 0,0-22 15,0 0-15,0 0 0,21 0 16,0 0-16,1 1 0,-1-22 16,0 0-16,0 21 0,21-21 0,-20 0 15,20 0-15,0 0 0,-21 0 16,22-21-16,-22-1 0,0 22 0,0-21 16,0 0-16,1-21 0,-1 21 15,-21-1-15,0-20 0,0 0 0,0-1 16,0 22-16,0-21 0,0 0 15,0 20-15,0-20 0,0 21 16,0 0-16,0 0 16,0 42-1,-21 0-15,21 0 16,0 0-16,0 0 16,0 1-16,0-1 15</inkml:trace>
  <inkml:trace contextRef="#ctx0" brushRef="#br1" timeOffset="210876.97">4593 16806 0,'0'0'0,"0"-21"0,0 0 15,0 42 1,0 0 0,0 1-16,0 20 0,0-21 15,0 0-15,0 22 0,0-22 16,0 21-16,0-21 0,0 0 15,-21 1-15,21 20 0,0-21 0,0 0 16,0 0-16,0 1 16,0-1-16,0-42 31,0-1-31,0 1 16,0 0-16,21 0 0,-21 0 15,21-22-15,0 1 0,1 0 0,-1-1 16,0 1-16,21 0 0,-21-1 15,1 1-15,-1 21 0,0 0 0,21 0 16,-21 21-16,1 0 16,-1 0-16,0 21 0,0 0 0,0 0 15,0 21-15,-21-20 0,22 20 16,-22 0-16,0 1 0,0-22 0,0 21 16,0-21-16,0 22 0,0-22 15,0 0-15,0 0 0,0 0 0,0 0 16,21-21 15,-21-21-31,0 0 16,21 0-16,0 0 0,-21 0 15,21-1-15,0-20 0,1 0 16,-1-1-16,0 1 0,21 0 0,-21-1 16,1 1-16,20 0 0,0 21 15,-21-1-15,22 22 0,-22 0 0,21 0 16,-21 0-16,1 22 0,-22 20 15,0-21-15,0 21 0,0 1 0,0-1 16,0 0-16,0 1 0,-22-1 16,22-21-16,-21 22 0,21-22 0,-21 0 15,21 0-15,0 0 0,0 0 16</inkml:trace>
  <inkml:trace contextRef="#ctx0" brushRef="#br1" timeOffset="213140.67">6435 16658 0,'0'0'0,"42"0"0,-21 0 16,0 0-16,22 0 0,-1-21 0,0 0 15,22 21-15,-22-21 0,22 0 16,-22-1-16,21 1 0,-20 0 0,-1 0 15,0 0-15,-20 0 0,-1-1 16,0-20-16,-21 21 0,0 0 0,0 0 16,-21-1-16,-22 1 0,1 21 15,0 0-15,-1 0 0,-20 0 16,21 0-16,-22 0 0,22 21 0,-22 1 16,22-1-16,21 0 0,-22 0 15,22 0-15,0 22 0,21-22 0,0 21 16,0-21-16,21 0 0,22 1 15,-22 20-15,21-21 0,22 21 0,-22-20 16,21 20-16,1-21 0,-22 21 16,22-20-16,-22 20 0,0-21 0,1 0 15,-22 22-15,0-22 0,-21 0 16,0 0-16,0 0 0,-21 0 0,-21 1 16,-1-22-16,1 21 15,0-21-15,-22 0 0,-21 0 0,22 0 16,-1 0-16,-20 0 0,20 0 15,22 0-15,0-21 0,-1-1 0,1 1 16,21 0-16,-22-21 0,43 21 16,0-1-16,-21-20 0,21 21 0,0 0 15,0 0-15,21 21 0,1 0 16,-1 0-16,21 0 0,-21 21 16,0 0-16,22 0 0,-22 0 15,21 22-15,-21-22 0,1 0 0,20 21 16,-21-21-16,21 1 0,-20-1 15,20 0-15,-21 0 0,21 0 16,1 0-16,-1-21 0,0 0 16,22 0-16,-22 0 0,1 0 0,-1 0 15,21-21-15,-20 0 0,-1 0 16,0-21-16,1 20 0,-1-20 0,0 21 16,1-21-16,-22-1 0,0 1 15,-21 0-15,0-1 0,0 1 0,0 21 16,0-22-16,0 22 0,0 0 15,0 42 17,0 0-32,0 22 0,0-1 15,0 0-15,-21 1 0,21-1 0,-21 0 16,21 22-16,0-22 0,-21 22 16,-1-1-16,22 1 0,-21-1 0,0 1 15,21-1-15,-21 22 0,0 0 16,0-1-16,-1 1 0,1 0 15,0-22-15,0 22 0,0-22 0,0 1 16,-1-1-16,1 1 0,0-1 16,0-42-16,21 22 0,0-22 0,-21 0 15,21-42 1,0-21-16,0 20 0,0-20 0,21 0 16,0-22-16,0 1 0,0-1 15,1 1-15,20-22 0,-21 0 16,0-20-16,0 20 0,1 0 15,-22-21-15,21 22 0,-21-1 0,21-21 16,-21 22-16,21-1 16,-21 21-16,0 1 0,21-1 0,-21 1 0,21 21 15,1-1-15,-22 22 0,21 0 16,0 0-16,0 0 0,21 21 0,-20 0 16,-1 0-16,21 0 0,-21 21 15,22 0-15,-22 0 0,21 21 0,-21 1 16,0-22-16,1 21 0,-1 1 15,-21-1-15,0 0 0,0-21 0,0 22 16,0-22-16,-21 0 16,-1 0-16,1 0 0,0 1 0,0-22 15,0 0-15,0 21 0,-1-21 16,1 0-16,0 0 0,0 0 0,21-21 16,-21 21-16,21-22 0,-21 1 15,21 0-15,0 42 47,21 0-47,0-21 0,0 22 16,0-22-16,0 0 0,1 0 15,-1 21-15,21-21 0,-21 0 0,22 0 16,-1 0-16,-21 0 0,21 0 16,1 0-16,-1-21 0,0 21 0,1-22 15,-1 1-15,-21 0 0,22 0 16,-1 0-16,-21 0 0,0-22 0,0 22 15,-21-21-15,0-1 0,0 1 16,22 21-16,-22-21 0,0 20 0,0 1 16,0 0-16,0 0 0,0 0 15,-22 21-15,1 0 0,0 0 16,0 21-16,0 0 16,21 0-16,0 0 0,-21 22 0,21-22 15,0 21-15,0 1 0,0-22 16,0 21-16,0-21 0,0 22 15,0-22-15,21 0 0,0 0 16,0 0-16,-21 0 0,42-21 0,-20 22 16,-1-22-16,21 0 0,-21 0 15,22 0-15,-1 0 0,0 0 0,22-22 16,-22 1-16,0 0 0,1 0 16,-22 0-16,21 0 0,-21-1 0,-21-20 15,22 21-15,-22-21 0,0 20 16,0-20-16,0 21 0,0 0 15,0 0-15,-22-1 0,1 1 0,0 21 16,0 0-16,0 0 16,0 0-16,-1 21 0,1 1 0,0-1 15,21 0-15,0 21 0,-21-21 16,21 22-16,0-22 0,0 21 0,0-21 16,0 1-16,21 20 0,0-21 15,0 0-15,1 0 0,-1-21 0,0 22 16,0-22-16,21 0 0,1 0 15,-1 0-15,0 0 0,1 0 0,-1 0 16,22-22-16,-22 22 0,0-21 16,-21 0-16,22 0 0,-1 0 15,-21-22-15,0 22 0,43-127 16,-64 127 0,0-21-16,0 20 0,0 1 15,0 0-15,-21 0 0,0 21 0,-1 0 16,1 0-16,-21 0 0,21 0 0,0 0 15,-1 0-15,-20 21 0,21 0 16,0 22-16,0-22 0,-1 21 0,1-21 16,0 22-16,21-22 0,-21 21 15,21-21-15,0 0 0,0 1 0,0-1 16,0 0-16,21 0 0,0-21 16,0 0-16,1 0 0,-1 0 15,0 0-15,0 0 0,0 0 16,0-21-16,1 0 0,20 0 0,-21-1 15,0 1-15,0-21 0,1 0 16,-1-1-16,0 1 0,0 0 0,-21-1 16,21-20-16,0 20 0,1-20 15,-1-1-15,-21 22 0,21-21 0,0 20 16,-21 1-16,0 21 0,0 0 16,0-1-16,0 44 15,0-1-15,0 0 0,0 21 0,-21-21 16,21 22-16,0 20 0,-21-20 15,21-1-15,-21 21 0,21 1 16,0-22-16,0 22 0,0-22 16,0 22-16,0-22 0,0 0 0,0 1 15,0-22-15,0 0 0,0 0 16,0 0-16,21-21 0,0 0 0,0 0 16,0 0-16,-21-21 15,21 0-15,1 0 0,-1 0 0</inkml:trace>
  <inkml:trace contextRef="#ctx0" brushRef="#br1" timeOffset="214209.39">11472 16679 0,'0'0'0,"-21"-127"32,21 106-32,-21 0 0,21 0 15,-21 21-15,21 21 16,0 0 0,-21 0-16,21 22 0,-22-1 15,1-21-15,0 22 0,21-1 0,-21 0 16,0 1-16,21-1 15,0-21-15,-21 21 0,21-20 0,0-1 16,-22-21-16,22 21 0,0 0 16,0-42-1,0 0 1,0 0-16,0-1 0,0 1 0,22 0 16,-22 0-16,21-21 0,-21 20 15,0 1-15,21 0 0,0 0 0,-21 0 16,21 0-16,0 21 15,1 0-15,-22 21 0,21 0 0,-21 0 16,21 0-16,0 0 0,-21 1 16,21 20-16,-21-21 0,21 21 0,1-20 15,-22-1-15,0 0 16,21 0-16,0 0 0,-21 0 0,21 1 16,0-22-16,0 0 0,1 0 15,-1 0-15,0 0 0,0 0 0,21 0 16,-20 0-16,20-22 0,0 1 15,1-21-15,-22 21 0,21-22 0,-21 22 16,22-21-16,-22 0 0,0-1 16,-21 1-16,0 0 0,0-1 0,0 22 15,0 0-15,0 0 0,0 0 16,-21 21 0,0 0-16,21 21 15,-22 0-15,22 0 16,0 0-16,-21 0 0,21 22 0,0-22 15,0 21-15,0-21 0,0 22 16,0-22-16,0 0 0,21 21 16,1-20-16,-22-1 0,21 0 0,0-21 15,0 21-15,0 0 0,0-21 0,1 0 16,-1 0-16,0 0 0,21 0 16,-21-21-16,1 0 0,20 0 0,-21 0 15,21-1-15,-20 1 16,-1 0-16,0 0 0,0-21 0,0 20 0,-21-20 15,0 21-15,0-21 16,0 20-16,0 1 0,-21 42 31,21 1-31,-21-1 16,21 0-16,-21 0 0,21 21 16,0-20-16,-21-1 0,21 0 0,0 0 15,0 0-15,-22 0 0,22 1 16,0-1-16,0-42 47,0-1-47,22 1 0,-22 0 15,0 0-15</inkml:trace>
  <inkml:trace contextRef="#ctx0" brushRef="#br1" timeOffset="214381.83">12425 16552 0,'0'0'0,"0"-42"31,-21 42-31,-1 0 0,1 0 16,0 21 0,21 0-16,21 1 15,0-22 1,1 0-16,20 0 0,-21 0 16,0 0-16,22 0 0,-1 0 15,-21 0-15</inkml:trace>
  <inkml:trace contextRef="#ctx0" brushRef="#br1" timeOffset="214622.59">13060 16447 0,'0'0'0,"0"-22"0,0 44 31,-21-1-31,21 0 0,-22 0 0,1 0 16,21 0-16,0 22 0,-21-22 15,0 21-15,0 1 0,21-1 0,-21 0 16,21 1-16,0-1 0,-22 0 15,1-21-15,21 22 0,0-22 0,0 21 16,-21-21-16,21 1 0,0-1 16,0 0-16,21-21 15,0-21 1,22 0-16,-22-1 0,21 1 16,1 0-16,-1-21 0</inkml:trace>
  <inkml:trace contextRef="#ctx0" brushRef="#br1" timeOffset="-214439.56">13356 16616 0,'0'-21'15,"0"42"-15,21-85 0,-21 22 0,0 0 16,0 21-16,0-1 0,-21 44 31,0-1-15,21 21-16,-21-21 0,0 22 0,21-1 16,-22 0-16,1 1 0,21-1 15,-21 0-15,21 1 0,0-1 0,-21-21 16,21 21-16,0-20 0,0-1 15,0 0-15,0 0 0,0 0 0,21-21 32,0 0-32,0 0 0,1-21 0,-1 0 15,0 0-15,0 0 0,0-1 16,22-20-16,-22 0 0,0 21 0,0-22 16,-21 22-16,21 0 15,0-21-15,-21 20 0,0 44 31,0-1-31,0 0 0,0 0 16,0 21-16,0-20 0,0 20 16,0-21-16,0 0 0,0 0 0,0 1 15,0-1-15,0 0 0,22 0 16,-1-21-16,0 21 0,0-21 0,0 0 16,0 0-16,1 0 0,-1 0 15,0 0-15,0 0 0,0-21 0,0 21 16,-21-21-16,22 0 0,-1 0 15,0-1-15,0-20 0,-21 21 16,0-21-16,0-1 0</inkml:trace>
  <inkml:trace contextRef="#ctx0" brushRef="#br1" timeOffset="-214239.57">12954 16552 0,'0'0'0,"-21"0"0,21 22 0,21-22 32,0 0-32,0 0 15,22 0-15,-22 0 0,21 0 0,0 0 16,1 0-16,-1 0 0,22 0 16,-22-22-16,-21 22 0,21 0 15,1-21-15</inkml:trace>
  <inkml:trace contextRef="#ctx0" brushRef="#br1" timeOffset="-213259.1">15155 16785 0,'43'-21'15,"-22"21"1,21-21-16,-21-21 0,0 20 16,1 1-16,-1 0 0,0 0 0,0 0 15,-21 0-15,0-22 0,0 22 16,0 0-16,0-21 0,-42 20 0,21 1 16,-22 0-16,1 0 0,21 0 15,-22 21-15,-62 0 0,62 0 16,1 21-16,0-21 0,20 21 15,-20 21-15,21-20 0,0 20 0,0 0 16,-1 1-16,1-1 0,21 0 16,0 1-16,0 20 0,0-21 15,0-20-15,0 20 0,0-21 16,21 21-16,1-20 0,-1-22 0,0 21 16,0-21-16,21 0 0,-20 0 0,20 0 15,0 0-15,1-21 0,-22-1 16,21 1-16,0 0 0,1-21 0,-1 21 15,-21-22-15,22 22 0,-22-21 16,-21 21-16,0-22 0,0 22 0,0 0 16,0 0-16,0 0 0,-21-1 15,-1 22-15,1 0 16,0 22-16,0-1 16,21 21-16,0-21 15,0 22-15,0-22 0,0 21 16,0-21-16,21 22 0,0-22 0,0 0 15,1 0-15,-1 0 0,21 0 16,0-21-16,-20 0 0,20 0 0,0 0 16,1 0-16,-1 0 0,0 0 15,1-21-15,-1 0 0,0 0 0,-21 0 16,22 0-16,-22-22 0,42-63 31,-63 85-31,0-21 0,0 21 0,0 0 16,0-1-16,0 1 0,-21 21 15,0 0-15,0 21 16,21 1-16,0-1 16,0 0-16,0 21 0,0 1 0,-21-1 15,21 21-15,0-20 0,-21 20 16,21-20-16,0 20 0,0 1 0,-22-22 16,22 21-16,-21-20 0,21-1 15,-21 22-15,21-22 0,-21 0 0,21 1 16,0-1-16,0-21 0,0 0 15,0 0-15,0-42 16,0 0 0,21 0-16,0 0 0,0 0 15,-21-22-15,0 1 0,22 0 16,-1-1-16,0 1 0,-21 0 0,21-22 16</inkml:trace>
  <inkml:trace contextRef="#ctx0" brushRef="#br1" timeOffset="-212971.6">15938 16701 0,'0'0'0,"0"-22"0,0-62 31,0 63-31,0-1 0,0 1 0,22 0 16,20 0-1,-21 21-15,21-21 0,-20 21 0,20 0 16,0 0-16,1 0 0,-1 0 16,0 0-16,-21 21 0,22 0 15,-22 0-15,-21 0 0,0 1 16,0-1-16,0 21 0,-21-21 0,0 0 15,-22 1-15,22 20 0,-21-21 0,-1 0 16,1 0-16,0 1 0,21-1 16,-22 0-16,22-21 0,0 0 0,42 0 31,0-21-15,0 0-16,22-1 0,-1 1 15,0 0-15,1 0 0,-1 0 0,0 0 16</inkml:trace>
  <inkml:trace contextRef="#ctx0" brushRef="#br1" timeOffset="-212702.76">16722 16510 0,'0'-21'15,"-22"21"1,22 21 0,-21 0-16,21 0 0,-21 1 0,21-1 15,-21 21-15,0-21 0,21 22 16,0-1-16,0 21 0,-21-20 0,21-1 15,-22 22-15,22-22 0,-21 21 16,21-20-16,-42 63 16,42-43-16,0-21 0,-21 22 15,21-22-15,-21 1 0,21-1 0,0 0 16,0-21-16,0 1 0,0-1 16,0 0-16,21-42 15,0 0 1,0-1-16,0 1 0,0-21 0,1 0 15,-1-1-15,0 1 0</inkml:trace>
  <inkml:trace contextRef="#ctx0" brushRef="#br1" timeOffset="-211923.42">16743 16743 0,'0'0'0,"0"-42"0,0 20 0,0 1 16,0 0-16,0-21 0,0 21 15,0-1-15,21 1 16,0 21-16,0-21 15,0 21-15,22 0 0,-22 0 16,0 0-16,21 0 0,-20 0 0,-1 0 16,0 0-16,21 21 0,-21 0 15,1 1-15,-22-1 0,0 0 0,0 0 16,0 0-16,0 0 0,0 22 16,-22-22-16,1 0 0,-21 0 0,21 0 15,-22 1-15,22-1 0,0-21 16,-21 21-16,21-21 0,-1 0 0,1 21 15,42-21 17,1 0-17,-1 0-15,21 0 0,-21 0 16,0 0-16,22 0 0,-1 0 0,-21-21 16,22 0-16,-1 0 0,21-1 15,-20 1-15,20 0 0,1 0 0,-22-21 16,22 20-16,-22-20 0,0 21 15,1-21-15,-22-1 0,21 1 0,-42 0 16,21-1-16,0 22 0,-21-21 16,22 21-16,-22-1 0,0 1 15,0 0-15,0 0 0,-22 42 32,1 0-32,0 0 0,21 1 15,0-1-15,-21 21 0,21 0 16,-21-20-16,0 20 0,21 0 0,0 1 15,0-22-15,0 21 0,0 0 16,0-20-16,0 20 0,0-21 0,0 0 16,0 0-16,21 1 0,0-1 15,0-21-15,21 0 0,-20 0 0,20 0 16,-21 0-16,21 0 0,1-21 16,-1-1-16,-21 1 0,22 0 0,-22 0 15,0-21-15,0 20 16,0 1-16,0 0 0,1 0 0,-22 0 15,0 0-15,0-1 0,0 44 32,-22-22-32,22 21 15,-21 0-15,21 0 0,0 0 16,0 0-16,0 1 0,0-1 0,0 0 16,0 0-16,0 0 0,0 0 15,0 1-15,21-22 31,1 0-31,-1-22 0,0 1 16,-21 0-16,21 0 0,0 0 16,-21 0-16</inkml:trace>
  <inkml:trace contextRef="#ctx0" brushRef="#br1" timeOffset="-211759.06">18246 16425 0,'0'0'0,"0"-21"0,-22 0 15,1 21-15,0 0 16,0 0-1,21 21 1,0 0 0,0 1-1,21-22-15,0 0 0,0 0 16,22 21-16,-22-21 0,21 0 16</inkml:trace>
  <inkml:trace contextRef="#ctx0" brushRef="#br1" timeOffset="-209787.64">18775 16383 0,'0'0'0,"0"-21"16,0 0-16,-21 0 15,-1 21-15,1 0 16,0 0-16,0 0 0,0 21 16,0 0-16,21 0 0,-22 0 15,1 0-15,21 22 0,-21-22 16,21 21-16,0-21 0,0 22 0,0-22 15,0 21-15,0-21 0,0 22 16,0-22-16,0 0 0,21 0 0,0 0 16,22 1-16,-22-22 0,21 0 15,1 21-15,-22-21 0,21 0 0,0 0 16,1 0-16,-1-21 0,0 21 16,1-22-16,-1 1 0,-21 0 0,22 0 15,-1 0-15,0 0 0,1-22 16,-22 22-16,21 0 0,-21-21 0,0 20 15,1-20-15,-1 21 0,0-21 16,-21 20-16,0 1 0,0 0 16,0 0-16,0 0 0,-21 0 0,0 21 15,-1 0-15,1 0 0,0 0 16,0 0-16,0 0 0,-22 21 0,22 0 16,0 0-16,0 0 0,0 0 15,0 1-15,21-1 0,-22 0 0,22 0 16,-21 21-16,21-20 0,0-1 0,0 0 15,0 0-15,0 0 16,21 0-16,1 1 0,-1-22 16,0 0-16,0 0 15,0 0-15,0-22 0,1 22 16,-1-21-16,0 0 0,0 21 16,0-21-16,0 0 0,-21 0 0,22-22 15,-22 22-15,21 0 0,0-21 0,-21 20 16,0 1-16,21 0 15,-21 42 1,0 0 0,-21 1-16,21-1 0,-21 0 0,21 0 15,0 0-15,0 0 0,0 22 16,0-22-16,0 0 0,0 0 0,0 0 16,21 1-16,0-22 0,0 21 15,0 0-15,1-21 0,20 0 16,-21 0-16,0 0 0,22 0 15,-22 0-15,21-21 0,-21 0 0,0 21 16,22-22-16,-22 1 0,0-21 16,0 21-16,0-22 0,1 22 0,-1-21 15,0 0-15,0-22 0,21 22 0,-20-22 16,-1 1-16,0 20 0,-21 1 16,0-21-16,21 41 0,-21-20 0,0 21 15,-21 42 1,0 0-1,0 22-15,-1-1 16,1 0-16,0 1 0,0-1 0,21 21 16,-21-20-16,21-1 0,-21 0 15,21 1-15,0-1 0,0 0 0,0-20 16,0 20-16,0 0 0,21-21 16,0 22-16,0-22 0,0 0 0,0 0 15,1-21-15,-1 0 0,21 0 16,-21 0-16,0 0 0,1 0 0,-1 0 15,0-21-15,21 0 0,-21 0 16,1 0-16,-1-1 0,0 1 0,0-21 16,0 21-16,0 0 0,1-22 15,-1 22-15,0-21 0,-21 21 16,0-1-16,21 1 0,-21 42 31,-21 1-15,21-1-16,0 0 15,-21 0-15,21 0 0,0 0 0,0 22 16,0-22-16,0 0 0,0 0 16,0 0-16,0 1 0,21-1 15,0-21-15,0 0 16,0 0-16,1 0 0,-1 0 0,0 0 16,0 0-16,0-21 15,0 21-15,22-22 0,-22 1 0,0 0 16,21 0-16,-20 0 0,-1-22 0,21 22 15,-21 0-15,0-21 16,1 21-16,-1-1 0,0 1 0,-21 0 16,0 42-1,0 0-15,0 1 16,-21-1-16,21 0 0,0 0 16,-21 0-16,21 0 0,-22 1 0,22 20 15,0-21-15,0 0 16,0 0-16,0 1 0,22-1 0,-1-21 15,0 21-15,0-21 16,0 0-16,22 0 0,-22 0 16,0 0-16,0-21 0,0 21 15,-21-21-15,21-1 0,-21 1 0,22 0 16,-22-21-16,0 21 0,0-1 16,0-20-16,0 21 0,0 0 0,0-22 15,-22 22-15,1 0 0,0 0 16,0 21-16,0 0 0,0-21 0,-1 21 15,1 0-15,0 0 16,21 21-16,0 0 16,0 0-1,21-21-15,0 0 0,1 0 16,-1 0-16,0 0 0,21 0 0,-21 0 16,1 0-16,20-21 0,-21 21 15,21-21-15,1 21 0,-1 0 0,0-21 16,1 21-16,-22 0 0,21 0 15,1 0-15,-22 0 0,0 0 0,-21 21 16,0 0 0,0 0-16,0 0 0,0 1 0,-21-1 15,21 0-15,-21 0 0,-1 0 16,22 0-16,-21 22 16,-21 20-1,42-42-15,0 1 0,-21-22 31,21-22 1,0 1-32,21 0 0,0 0 15,-21 0-15,21 0 0,0-22 0,1 22 16,20 0-16,-21-21 0,21 20 16,1-20-16,-22 21 0,21-21 15,1 20-15,-1 1 0,0 0 0,-21 21 16,22 0-16,-22 0 0,0 0 15,-21 21-15,0 0 16,0 22-16,0-22 0,0 0 0,0 21 16,0-20-16,0 20 0,0-21 15,0 21-15,0-20 0,0 20 0,0-21 16,0 0-16,0 0 0,0 1 16,0-1-16,0 0 0,21-21 15,0 0-15,1 0 0,-1 0 16,0 0-16,0-21 0,0 0 15,0-1-15,1 1 16,-1-21-16,0 21 0,0 0 16,0-1-16,-21-20 0,21 0 0,1 21 15</inkml:trace>
  <inkml:trace contextRef="#ctx0" brushRef="#br1" timeOffset="-209532">21251 15748 0,'-42'0'16,"84"0"-16,-105 0 0,20 0 0,22 0 0,0 0 16,0 0-16,21 21 31,21-21-16,0 21 1,0-21-16,1 0 16</inkml:trace>
  <inkml:trace contextRef="#ctx0" brushRef="#br1" timeOffset="-209307.45">20129 16108 0,'0'0'0,"-42"21"16,-85 43-1,127-43 1,21-21-16,0 0 16,22 0-16,-22 0 0,21 0 15,1 0-15,-1 0 0,0 0 0,1 0 16,20 0-16,-21 0 0,-20 0 15,20-21-15,-21 21 0,-42 0 16</inkml:trace>
  <inkml:trace contextRef="#ctx0" brushRef="#br1" timeOffset="-208451.39">11515 18034 0,'0'21'16,"-22"-21"0,22-21 15,22 0-31,-1 21 0,0-21 0,0 0 15,21-1-15,-20 1 0,-1 0 16,0 0-16,0 0 0,-21 0 16,0-1-16,0 1 0,0 0 15,0 0-15,-21 0 0,0 21 16,-22 0-16,22 0 0,-21 0 0,0 0 16,-1 21-16,1 0 0,-22 0 15,22 0-15,21 1 0,-21-1 16,20 0-16,1 21 0,21-21 0,0 1 15,0-1-15,0 0 0,21 0 16,22 0-16,-1 0 0,0 1 0,1-1 16,-1 0-16,0-21 0,1 21 15,20 0-15,-20 0 0,-1 22 16,-21-22-16,0 0 0,0 0 0,-21 22 16,0-22-16,0 0 0,-21 21 15,0-21-15,-21 1 16,-1-1-16,1 0 0,-21 0 0,-22 0 15,21 0-15,-20-21 0,20 0 16,-20 0-16,20 0 0,1 0 16,20 0-16,1-21 0,0 0 0,-1 0 15,22-21-15,0 20 0,21 1 16,0-21-16,0 0 0,0 20 16,0-20-16,21 21 0,43-43 15,-22 43-15,0 0 0,22 0 16,-22 0-16,22 0 0,-1 21 15,1-22-15,-1 1 0</inkml:trace>
  <inkml:trace contextRef="#ctx0" brushRef="#br1" timeOffset="-206851.13">12107 17971 0,'0'0'0,"0"21"16,0 0-16,-21 0 15,21 0-15,-21 0 0,21 22 16,0-22-16,0 21 0,0 1 16,0-1-16,0 0 0,0 22 0,-21-22 15,21 22-15,-21-1 0,-1 1 16,22-22-16,0 21 0,-21 1 16,21-22-16,-21 22 0,0-22 15,21 22-15,0-22 0,-21-42 31,21-42 1,0-1-17,0-20-15,0 20 0,21-20 16,-21-22-16,0 22 0,0-22 16,21 0-16,0 1 0,-21 20 15,21-20-15,-21 20 0,22 22 16,-1-22-16,0 22 0,0 0 0,21 20 15,-20 1-15,-1 0 0,0 0 16,21 21-16,-21 0 0,1 0 16,20 0-16,-21 21 0,0 0 0,0 0 15,1 1-15,-1 20 0,-21-21 16,0 0-16,0 22 0,0-22 16,0 0-16,0 0 0,-21 0 0,-1 0 15,1-21-15,21 22 0,-21-22 16,0 0-16,0 0 0,0 0 15,-1 0-15,1-22 16,0 22 0,21-21-16,0 0 15,0 42 17,0 0-32,0 1 15,21-22-15,0 21 0,1-21 16,-1 21-16,0-21 0,0 0 0,21 0 15,-20 0-15,20 0 0,-21 0 16,21 0-16,1 0 0,-1 0 16,0-21-16,1 21 0,-1-21 0,0-1 15,1 1-15,-1 0 16,0 0-16,1 0 0,-22-22 16,21 22-16,-21-21 0,-21 21 0,0 0 15,0-1-15,0 1 0,0 0 16,0 0-16,-21 21 15,0 0-15,0 0 16,0 0-16,0 21 0,-1 0 16,1 0-16,21 1 0,-21-1 0,21 0 15,0 21-15,0-21 0,0 1 16,0-1-16,0 0 0,21 0 0,-21 0 16,21 0-16,22-21 0,-22 22 15,21-22-15,1 0 16,-1 0-16,0 0 0,22 0 0,-1 0 15,1 0-15,-1-22 0,1 1 16,-22 0-16,0 21 0,1-21 16,-1-21-16,-21 20 0,0 1 0,1 0 15,-22 0-15,0-21 0,0 20 16,0 1-16,0 0 0,0 0 16,-22 21-16,1 0 0,0 0 15,0 0-15,0 0 16,0 21-16,-1 0 0,22 0 0,0 1 15,-21 20-15,21-21 16,0 0-16,0 0 0,0 1 0,0 20 16,0-21-16,21 0 0,1 0 15,-1 1-15,21-1 0,-21-21 16,22 21-16,-1-21 0,0 0 0,22 0 16,-1 0-16,22 0 0,0 0 15,-1 0-15,1-21 0,-22 0 16,1 21-16,-1-22 0,1 1 0,-22 0 15,-21 0-15,22 0 0,-22 0 16,0-22-16,-21 22 0,0 0 16,0 0-16,0-22 0,0 22 15,-21 21-15,0-21 0,0 0 0,-1 0 16,1 21-16,0 0 0,-21 0 16,21 0-16,-22 0 0,22 21 15,-21 0-15,21 0 0,-1 0 0,-20 1 16,21-1-16,21 0 0,0 0 15,-21 0-15,21 0 0,0 1 16,0-1-16,0 0 0,21-21 0,0 21 16,0-21-16,0 0 0,1 0 15,-1 0-15,0 0 0,0 0 16,21 0-16,-20 0 0,-1-21 0,0 0 16,0 0-16,21-1 15,-20 1-15,-1-21 0,0 21 0,0-22 16,0 1-16,0-21 0,-21 20 15,22-20-15,-1-1 0,-21 1 0,0 20 16,0 1-16,21 0 0,-21-1 16,0 22-16,21 0 0,-21 0 15,0 42 1,-21 21 0,21 1-16,-21-1 0,21 0 0,0 1 15,-21 20-15,21-20 0,0-1 16,0 21-16,0-20 0,0-1 15,0 0-15,0-20 0,0 20 16,21-21-16,-21 0 0,21 0 16,0 1-16,0-22 0,0 0 0,1 0 15,-1 0-15,0 0 0,0 0 16,0 0-16,22 0 0,-22-22 0,0 22 16,21-21-16,-21 0 0,1 0 15,-1 0-15,0 0 0,0-1 16</inkml:trace>
  <inkml:trace contextRef="#ctx0" brushRef="#br1" timeOffset="-206414.66">15367 17420 0,'-21'0'32,"21"-21"61,0 0-93,0 0 16,21 0-16,-21-1 16,21 22-16,-21-21 15,0 42 1,0 1 0,0-1-16,0 0 15,0 0 1,-21-21-16,21 21 0,0 0 15</inkml:trace>
  <inkml:trace contextRef="#ctx0" brushRef="#br1" timeOffset="-206063.53">15557 17357 0,'0'0'0,"0"-21"0,22-1 32,-22 1 93,21 21-125,0 0 15,-21-21-15,21 21 16,-21 21 0,0 0-1,0 1-15,0-1 16,0 0-16,-21 0 0,0-21 0,0 21 15,-1 0-15,22 1 0,-42-22 16,21 21-16,0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22:40.0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 3535 0,'0'0'0,"0"-402"0,0 0 0,0 21 0,0 63 15,0 64-15,0 64 0,0 41 16,0 22-16,0 43 0,0 20 16,21 22-16,-21 0 0,0-1 15,21 22-15,-21 0 0,0 0 0</inkml:trace>
  <inkml:trace contextRef="#ctx0" brushRef="#br0" timeOffset="4200.42">2244 656 0,'0'-21'93,"-22"21"-93</inkml:trace>
  <inkml:trace contextRef="#ctx0" brushRef="#br0" timeOffset="5992.89">2201 804 0,'0'-21'0,"0"0"31,0 0-15,0 0 0,0 0-16,0-1 15,0 1-15,0 0 16,0 0 0,0 0-16,0 42 46,0 0-46,0 0 16,0 22-16,0-22 0,0 21 16,-21 0-16,21 22 0,0-22 0,-21 22 15,0-22-15,21 22 0,-21-1 16,21-21-16,0 22 0,-22-22 16,22 1-16,-21-1 0,21 0 0,0-21 15,0 22-15,0-22 0,0 0 16,0 0-16,0 0 0,0 1 15,0-44 17,21-20-17,1 21-15,-1-21 0,0 20 16,0-20-16,0-21 0,0 20 16,22-20-16,-22 20 0,21-20 0,-21 21 15,22-1-15,-22 1 0,21 0 16,-21 20-16,1 1 0,-1 0 15,0 0-15,0 21 0,0 0 16,0 21-16,-21 0 0,22 0 16,-1 1-16,0 20 0,-21-21 15,21 21-15,-21 1 0,21-1 0,-21 0 16,21 1-16,-21-22 16,0 21-16,22-21 0,-1 22 0,-21-22 15,21 0-15,0 0 0,0 0 16,0-21-16,1 0 0,20 0 15,-21 0-15,21 0 0,-20 0 0,20 0 16,-21 0-16,21-21 0,1 0 16,-22 0-16,0-21 0,21 20 0,-20-20 15,-1 0-15,0-22 0,-21 1 16,0-1-16,0 1 0,0 20 16,0-20-16,0-1 0,0 22 0,0 0 15,-21-1-15,0 22 0,21-21 16,-22 21-16,1 0 15,0 21-15,0-22 0,0 22 16,0 0-16,-1 0 16,22 22-16,-21-1 15,21 0-15,0 0 16,0 0-16,21 0 0,1-21 16,-1 22-16,0-1 0,21 0 0,-21-21 15,22 21-15</inkml:trace>
  <inkml:trace contextRef="#ctx0" brushRef="#br0" timeOffset="6853.08">3895 1376 0,'0'0'0,"21"0"0,0 0 16,0-21-16,0 0 0,0 21 15,1-22-15,-1 1 0,0-21 16,0 21-16,-21 0 0,0-22 16,21 1-16,-21 0 0,0 20 0,0-20 15,0 0-15,-21 21 0,0-22 16,0 22-16,0 0 0,-22 21 0,1 0 16,21 0-16,-22 0 0,1 21 15,-21 0-15,20 0 16,1 22-16,0-1 0,-22 0 0,22 1 15,-1-1-15,22 0 0,-21 1 16,21-1-16,0 0 0,21-20 0,0 20 16,0-21-16,0 21 0,0-20 15,0-1-15,21 0 0,0 0 0,0-21 16,0 0-16,22 0 0,-22 0 16,21 0-16,0 0 0,1 0 15,-1 0-15,0-21 0,1 0 0,-22 0 16,21-1-16,-21-20 0,22 21 15,-22-21-15,0 20 0,0-20 16,-21 0-16,0-1 0,21 1 16,-21 21-16,22-21 0,-22 20 0,0 1 15,0 0-15,0 0 16,0 42 0,0 0-16,0 0 15,0 22-15,0-22 0,0 0 16,-22 21-16,22-20 0,0 20 0,0-21 15,0 0-15,0 22 0,0-22 16,0 0-16,0 0 0,0 0 0,22 0 16,-1-21-1,0 0-15,0 0 0,0 0 16,0 0-16,1 0 16,-1 0-16,0-21 0,0 0 0,0 21 15,0-21-15,1-21 0,-1 20 16,0 1-16,0-21 0,0 0 15,0 20-15,1-20 0,-1 21 0,-21 0 16,0 0-16,21-1 0,0 22 16,-21 22-1,0-1 1,0 0-16,0 0 0,0 0 0,0 0 16,0 1-16,0-1 15,0 0-15,0 0 0,-21 0 0,21 0 16,0 1-16,0-1 0,0 0 15,0 0-15,0 0 16,0-42 31,0 0-47,0 0 0,0 0 16,21-1-16,-21-20 0</inkml:trace>
  <inkml:trace contextRef="#ctx0" brushRef="#br0" timeOffset="7240.45">4551 677 0,'0'0'0,"-85"-21"31,64 21-31,0 21 16,21 1-16,-21-1 0,21 0 0,-22 0 15,22 0-15,0 0 0,0 1 16,0-1-16,0 0 0,0 0 15,22-21-15,-1 0 0,0 0 16,0 0-16,0 0 0,0 0 16,1 0-16,20 0 0,-21-21 0,0 0 15,0 0-15,1-1 16,-22 1-16,0 0 0,0 0 0,0 0 16,0 0-16,0-1 0,0 1 15,-22 0-15,1 0 0,0 21 0,0 0 16,0 0-16,0 0 0,-1 0 15,-20 0-15,21 21 0,0 0 16,-22 0-16,22 1 0,0 20 0,21-21 16,-21 0-16,21 22 0,0-1 15,0-21-15,0 21 0,0-20 0,0-1 16,0 0-16,21 0 0,0 0 16,0 0-16,1-21 0,20 0 15,-21 0-15</inkml:trace>
  <inkml:trace contextRef="#ctx0" brushRef="#br0" timeOffset="7804.63">4953 783 0,'0'0'0,"21"-21"0,-21-21 0,0 21 0,0-1 16,21 1-16,-21 0 0,0 0 16,0 0-16,0 0 0,0-1 15,0 1-15,0 42 31,0 1-15,0-1-16,-21 21 0,21-21 16,0 22-16,0-22 0,-21 21 0,21 0 15,0 1-15,-21 20 0,21-20 16,0-1-16,0 0 0,0 1 0,0-1 16,0 0-16,0 1 0,0-22 15,0 21-15,0-21 0,0 0 0,0 1 16,21-1-16,0-21 15,0 0-15,0 0 0,1 0 16,-1 0-16,0 0 0,0 0 16,0-21-16,0-1 0,-21 1 0,22 0 15,-1 0-15,0-21 16,0 20-16,-21-20 0,21 21 0,-21-21 16,21-1-16,-21 22 0,22 0 15,-22 0-15,0 0 0,0 42 31,0 0-31,0 0 0,0 0 16,0 0-16,0 1 0,0 20 0,0-21 16,0 0-16,0 0 0,0 1 15,0-1-15,0 0 0,0 0 0,0 0 16,0 0-16,21-21 16,0 0-1,0 0-15,0 0 16,0 0-16,1 0 0,-1-21 15,0 0-15,0 0 16,-21 0-16,21 0 0,0-1 0,-21 1 16,22 0-16</inkml:trace>
  <inkml:trace contextRef="#ctx0" brushRef="#br0" timeOffset="8000.58">5546 614 0,'0'0'0,"-22"-21"0,-41 0 31,42 21-31,0 0 16,21 21 15,0 0-15,0 0 0,-22-21-1,1 0 1</inkml:trace>
  <inkml:trace contextRef="#ctx0" brushRef="#br0" timeOffset="8216.04">4699 910 0,'0'21'15,"0"-42"-15,0 64 0,21-43 16,21 0-16,-20 0 0,20 0 15,-21 0-15,21 0 0,1 0 16,-1 0-16,0 0 0,-20-22 0,20 22 16,-21-21-16,21 21 0,-20 0 15,-1-21-15,0 21 0,-21-21 16,21 21-16,-21-21 0</inkml:trace>
  <inkml:trace contextRef="#ctx0" brushRef="#br0" timeOffset="8916.66">5800 1037 0,'-22'-42'15,"22"21"-15,0 0 16,0-1-16,-21 22 0,21-21 16,0 0-16,-21 42 46,0 0-46,0 1 16,21 20-16,0-21 0,-21 0 0,21 22 16,-22-22-16,22 0 0,-21 21 15,21-21-15,0 1 0,0-1 0,0 0 16,-21 0-16,21 0 16,0 0-16,0-42 46,0 0-30,0 0-16,0 0 0,0 0 0,0-22 16,21 22-16,0-21 0,-21-1 15,22 1-15,-1 0 0,21-1 0,-21 1 16,22 21-16,-22-21 16,21 42-16,0-22 0,1 1 0,-1 21 15,0 0-15,1 0 0,-22 21 16,21 1-16,-21-1 0,1 21 15,-1-21-15,0 22 0,0-22 0,-21 21 16,21-21-16,-21 22 0,0-1 16,0-21-16,0 0 0,0 22 0,0-22 15,-21 0-15,21 0 0,-21 0 16,0 0-16,21 1 0,0-1 16,0-42 30,0-1-46,21 22 0,0-21 16,0 21-16</inkml:trace>
  <inkml:trace contextRef="#ctx0" brushRef="#br0" timeOffset="9872.89">6921 1037 0,'0'0'0,"22"-21"0,20-106 31,-42 106-31,0 0 16,0-22-16,0 22 0,0 0 15,0 0-15,-21 0 16,0 21-16,-1 0 0,1 0 16,0 0-16,0 0 0,0 0 0,0 0 15,-22 21-15,1 0 0,0 21 16,20-20-16,-20 20 0,21 0 15,-21 1-15,20-1 0,1-21 0,0 21 16,0 1-16,21-1 0,-21-21 16,21 0-16,0 22 0,0-22 0,0 0 15,0 0-15,21-21 16,21 0-16,-21 0 0,1 0 0,-1 0 16,21 0-16,-21 0 15,22 0-15,-22-21 0,21 0 0,-21 0 16,0 0-16,22-1 0,-22 1 15,0-21-15,0 0 0,0 20 0,1-20 16,-22 0-16,21 21 0,-21-22 16,21 22-16,-21 0 0,0 0 15,0 0-15,0-1 16,0 44 15,0-1-31,0 0 0,0 0 16,0 0-16,0 0 0,0 22 0,0-1 15,0-21-15,0 22 16,0-1-16,0 0 0,-21 1 0,21-1 16,0 0-16,0 1 0,0-1 15,0 0-15,0 22 0,0-1 0,0 1 16,0-1-16,0 22 0,-21-22 16,21 22-16,0-21 0,0 20 0,0-20 15,0 20-15,0 1 0,0 0 16,0-1-16,0-20 0,0 21 0,0-22 15,-22 1-15,22-1 0,0 1 0,0-22 16,-21 21-16,21-20 0,-21-1 16,21-21-16,0 22 0,-21-22 15,0 0-15,0 0 0,21 0 0,-22-21 16,1 0-16,0 0 0,0 0 16,0 0-16,0 0 0,-1-21 15,1-21-15,-21 21 0,21-22 16,-22 1-16,1-22 0,0 1 0,-1-1 15,1-20-15,0-1 0,21 0 0,-22 1 16,22-1-16,0 0 0,0 1 16,0-22-16,21 21 0,0 1 0,0-1 15,0 21-15,0-20 0,0 20 16,0 1-16,21-1 0,0 22 0,0 0 16,-21-1-16,21 1 15,0 0-15,1 20 0,20 1 0,-21 0 16,0 0-16,22 0 0,-22 0 15,0 21-15,0 0 0,0-22 0,0 22 16,1 0-16,-1 0 0,0 0 31,-21-21-15,21 0 15,0 0-31</inkml:trace>
  <inkml:trace contextRef="#ctx0" brushRef="#br0" timeOffset="11036.08">8763 868 0,'0'0'16,"21"0"-16,0 0 16,0-21-16,-21 0 0,22 21 0,-1-22 15,0 22-15,0-21 16,0 0-16,0 21 0,1-21 0,-22 0 15,21 0-15,-21-1 16,0 1-16,0 0 16,-21 0-16,-1 21 15,1 0-15,0 0 0,-21 0 0,-1 0 16,1 0-16,0 0 0,-1 21 16,1-21-16,0 21 0,-1 0 0,22 1 15,0-1-15,0 0 0,0 0 16,21 0-16,0 0 0,0 1 15,0-1-15,0 0 0,0 0 16,21 0-16,0 0 0,21 22 16,-20-22-16,20 0 0,0 0 0,1 0 15,20 22-15,-21-22 0,1 0 16,-1 0-16,-21 22 0,22-22 0,-22 0 16,0 0-16,-21 21 0,0-20 15,0-1-15,-21 0 0,-22 0 0,1 0 16,0 0-16,-22-21 0,22 22 15,-22-1-15,1-21 0,21 0 0,-22 0 16,22 0-16,-1 0 0,22-21 16,-21-1-16,21 1 0,-22 0 0,22 0 15,0 0-15,0-22 0,0 22 16,21-21-16,0-22 0,-21 22 16,21 0-16,0-1 0,0 1 15,0 0-15,0 21 0,0-1 0,0 1 16,0 0-16,21 21 15,0 0-15,0 21 0,-21 0 16,21 22-16,0-22 0,-21 21 16,0 1-16,0-22 0,22 21 15,-22 0-15,21 1 0,0-1 0,-21-21 16,0 22-16,21-22 0,0 21 16,0-21-16,1 0 0,-1-21 0,21 22 15,-21-22-15,22 0 16,-22 0-16,21 0 0,0 0 0,1 0 15,20-22-15,-20 1 0,20 0 16,-21 0-16,22 0 0,-22 0 0,1-22 16,-1 1-16,0 0 0,-21-1 15,22-20-15,-22-1 0,0 22 0,-21-22 16,0 22-16,21 0 0,-21-1 16,0 1-16,0 21 0,0 0 0,0 0 15,0 42 1,-21 0-16,0 0 15,21 21-15,-21 1 16,0 20-16,-1-20 0,22-1 0,0 21 16,0-20-16,-21-1 0,21 0 15,0 1-15,0-1 0,0 0 0,0-20 16,0-1-16,0 0 0,0 0 16,0 0-16,21 0 0,1-21 0,-1 0 15,0 0-15,0 0 16,0 0-16,0 0 0,1-21 15,-22 0-15,21 0 0,-21 0 16,0-22-16</inkml:trace>
  <inkml:trace contextRef="#ctx0" brushRef="#br0" timeOffset="11229.06">9144 995 0,'0'0'0,"-21"0"31,0 0-31,42 0 16,0 0 0,21 0-16,-21 0 0,22 0 15,-22 0-15,21 0 0,1 0 16,-22 0-16,0 0 0,21 0 0,-21 0 16,1 0-16,-1 0 0</inkml:trace>
  <inkml:trace contextRef="#ctx0" brushRef="#br0" timeOffset="12084.98">10012 1291 0,'63'-21'31,"-42"0"-31,1 21 0,-22-21 15,0 0-15,0-1 0,21 1 0,-21 0 16,0 0-16,0-21 0,0 20 16,0-20-16,0 21 0,0-21 0,0 20 15,-21-20-15,-1 21 0,1 0 16,0 0-16,0 21 0,-21 0 16,20 0-16,-20 0 0,21 21 0,-21 0 15,-1 0-15,1 21 0,0-20 16,-1 20-16,1 0 0,21 22 0,-22-22 15,22 0-15,0 1 0,0-1 16,21 0-16,0-20 0,0 20 0,0-21 16,0 0-16,0 0 0,21-21 15,21 22-15,-20-22 0,-1 0 0,21 0 16,0 0-16,-20 0 16,20 0-16,0-22 0,-21 22 0,22-21 15,-1 0-15,-21 0 0,22 0 16,-22-22-16,21 22 0,-21-21 0,0 0 15,1-1-15,-1 1 0,0-22 16,0 22-16,-21 0 0,0-1 0,0 1 16,0 21-16,0 0 0,0 0 15,0 63 1,0-21 0,-21 21-16,0-20 0,0 20 0,21 0 15,0 1-15,-22-1 0,22 0 16,0 1-16,0-22 0,0 21 0,0-21 15,0 0-15,22 1 0,-1-1 16,0 0-16,0-21 0,0 0 0,0 0 16,22 0-16,-22 0 0,21 0 15,-21 0-15,22-21 0,-22 21 0,21-21 16,-21-1-16,1 1 0,20-21 16,-21 0-16,0 20 0,0-41 0,1 21 15,-1-22-15,-21 22 0,0-22 16,21 22-16,-21-22 0,0 22 15,0 21-15,0-21 0,0 20 16,0 1-16,0 0 0,0 0 0,-21 21 16,0 21-1,21 0-15,-22 0 0,1 22 0,21-1 16,0 0-16,0 1 0,-21 20 16,21-20-16,0-1 0,0 21 15,0-20-15,0-1 0,0 0 0,0-20 16,0 20-16,0-21 0,0 21 15,0-20-15,0-1 0,0 0 16,21-21-16,0 0 16,1 0-1,-1 0-15,-21-21 0,21 0 16,0-1-16</inkml:trace>
  <inkml:trace contextRef="#ctx0" brushRef="#br0" timeOffset="12300.54">10520 931 0,'0'0'15,"-21"22"-15,-1-22 0,22 21 16,0 0-16,22-21 16,-1 0-16,0 0 15,0 0-15,0 0 0,0 0 16,1 0-16,-1 0 0,0 0 15,0 0-15,0-21 0,0 21 0,1 0 16,-1-21-16,0 21 0,0-22 16</inkml:trace>
  <inkml:trace contextRef="#ctx0" brushRef="#br0" timeOffset="13404.76">11070 1270 0,'-21'21'31,"42"-21"-15,0-21-16,0 0 15,1 21-15,20-21 0,-21 0 0,0-1 16,0 1-16,1 0 0,-1 0 15,0 0-15,0-22 0,0 22 0,-21 0 16,0 0-16,0 0 0,0 0 16,0-1-16,0 1 0,-21 21 15,0 0 1,0 0-16,0 21 0,-1 1 0,-20-1 16,21 0-16,0 21 0,-22-21 15,22 22-15,0-22 0,21 21 0,0-21 16,0 1-16,0 20 0,0-21 15,0 0-15,0 0 0,0 1 0,21-1 16,0-21-16,1 21 0,-1-21 16,21 0-16,-21 0 0,22 0 0,-1 0 15,0 0-15,1 0 0,-22 0 16,21-21-16,0 21 0,-20-21 16,20-1-16,-21 1 0,0 0 15,0 0-15,1-21 0,-22 20 0,0-20 16,21 21-16,-21-21 0,21 20 15,-21 1-15,0 0 0,0 0 0,0 0 16,0 0-16,0 42 16,-21 0-1,21 0-15,-21 21 16,21-20-16,0-1 0,0 21 0,0-21 16,0 0-16,0 22 0,0-22 15,0 0-15,0 0 0,0 0 16,0 1-16,0-1 15,0 0 1,0-42 15,0 0-31,0-1 0,0 1 16,0-21-16,0 21 0,21-22 16,-21 22-16,21-21 0,0 0 15,0-1-15,0 1 0,1 0 16,20 20-16,-21 1 0,0 0 15,0 0-15,22 21 0,-22 0 0,0 0 16,0 0-16,0 21 0,1 0 0,-1 0 16,-21 22-16,0-22 15,0 21-15,0-21 0,0 22 0,0-1 16,0-21-16,0 22 0,0-22 16,0 0-16,0 0 0,0 0 0,0 0 15,0 1-15,0-1 0,21-42 47,0-1-31,0 22-16,-21-42 0,21 21 15,1 0-15,20-22 0,-21 1 0,21 0 16,1-1-16,-22 1 0,21 0 16,1-1-16,-22 1 0,21 21 15,-21 0-15,22 21 0,-22 0 16,0 0-16,0 0 0,0 21 0,0 0 15,-21 21-15,0-20 0,0 20 16,0 0-16,0-21 0,0 22 0,0-1 16,0-21-16,-21 22 0,21-22 15,-21 0-15,21 0 0,0 0 0,-21 0 16,21 1-16,-21-1 0,21 0 16,-21-21-1,-1 0 1,22-21-16,0 0 15,0-1-15,0 1 0</inkml:trace>
  <inkml:trace contextRef="#ctx0" brushRef="#br0" timeOffset="14320.62">12742 1185 0,'0'0'16,"-21"22"-16,0-1 0,42-21 47,21 0-47,-20 0 0,20 0 0,21-21 15,-20-1-15,20 1 0,-20 21 16,20-21-16,-21 0 0,1 0 0,-1 0 15,0-22-15,1 22 0,-22-21 16,0 21-16,-21-22 0,0 22 0,0 0 16,0 0-16,0 0 0,-21 21 15,0 0-15,0 0 0,-22 0 16,1 0-16,0 21 0,-1 0 0,1 0 16,0 21-16,-1-20 15,1 20-15,0-21 0,20 21 0,1 1 16,0-22-16,21 0 0,-21 21 15,21-20-15,0-1 0,0 0 0,0 0 16,21 0-16,21 0 0,-20-21 16,20 22-16,0-22 0,1 0 0,-1 0 15,21 0-15,-20 0 0,20 0 0,1 0 16,-22 0-16,0-22 0,22 1 16,-22 0-16,-21 0 0,22 0 15,-1-22-15,-21 1 0,0 21 0,1-21 16,-1-1-16,-21 22 0,0-21 15,0 21-15,0-1 0,0 1 16,-21 21 0,-1 21-1,22 1-15,0 20 0,0-21 16,-21 21-16,21-20 0,0 20 0,0-21 16,0 21-16,0-20 0,0-1 15,0 0-15,0 0 0,0 0 0,0 0 16,0 1-16,0-1 15,0-42 17,0-1-17,0 1 1,0 0-16,0-21 0,0 21 0,21-22 16,1 1-16,-1 0 0,0-1 15,0-20-15,21 20 0,1-20 0,-1 21 16,-21 20-16,22-20 0,-1 21 15,0 0-15,-21 21 0,1 0 0,20 0 16,-42 21-16,21 0 0,-21 21 16,0 1-16,0-1 0,0 0 0,0 1 15,0 20-15,0-20 0,-21-1 16,0-21-16,21 21 0,0 1 16,-21-22-16,-1 0 0,22 0 15,0 0-15,-21-21 0,21 22 16,0-44 15,0 1-31,21 0 16,-21 0-16,22-21 0,-1 20 15,0-20-15,21 0 0</inkml:trace>
  <inkml:trace contextRef="#ctx0" brushRef="#br0" timeOffset="14600.45">14626 402 0,'0'0'0,"0"-42"0,0 21 16,-21 42 0,21 0-1,0 0-15,0 22 0,-21-22 16,21 21-16,-21 0 0,21 1 0,0 20 16,-22-20-16,22 20 0,0-21 15,0 22-15,0-22 0,-21 1 16,21 20-16,-21-21 0,21-20 0,0 20 15,0-21-15,0 21 0,-21-20 16,21-1-16,0 0 0,-21-21 16,42 0 15,0-21-31,21 0 0,-20-1 16,20 1-16</inkml:trace>
  <inkml:trace contextRef="#ctx0" brushRef="#br0" timeOffset="15049.96">15430 826 0,'0'0'0,"64"-64"31,-64 43-31,-21 21 16,0-21-16,-22 21 0,1 0 0,21 0 16,-43 0-16,22 21 0,0 0 15,-1-21-15,1 42 0,0-20 16,20-1-16,-20 0 0,21 0 15,21 21-15,0-20 0,0-1 0,0 0 16,0 0-16,0 0 0,21-21 16,21 21-16,-20 1 0,20-22 0,0 0 15,1 21-15,-1-21 0,0 0 16,1 21-16,-22-21 0,21 0 0,0 21 16,-20-21-16,-1 0 0,0 21 15,0-21-15,-21 21 0,0 1 16,0-1-16,0 0 15,0 0-15,-21-21 16,0 21-16,0-21 0,-22 0 16,1 21-16,21-21 0,-22 0 0,1 0 15,21 22-15,-21-22 0,20 0 16,1 0-16,-21 0 0,21 0 0,0 0 16,-1 0-16,1 0 15,0 0-15,0 0 0,0 0 31,21-22-31,0 1 0,-21 0 16,21 0-16,0 0 16</inkml:trace>
  <inkml:trace contextRef="#ctx0" brushRef="#br0" timeOffset="15388.5">14097 508 0,'-21'0'0,"42"0"0,0 0 16,21 0-16,1-21 16,20 21-16,22 0 15,-22 0-15,22 0 0,0 0 0,-22 0 16,1 0-16,-1 0 0,1 0 15,-22 0-15,0-21 0,1 21 0,-22 0 16,0 0-16,0 0 0,0 0 16,-21 21 31,-21-21-47,0 21 15,0-21-15,0 21 0,0-21 16,-1 21-16,1-21 15</inkml:trace>
  <inkml:trace contextRef="#ctx0" brushRef="#br0" timeOffset="16807.99">2222 2011 0,'22'0'93,"-1"0"-93,0 0 16,21 0-16,-21 0 0,1 0 16,20 0-16,0 0 0,1 0 15,-1 0-15,21 0 0,-20 0 0,20 0 16,1 0-16,-1 0 0,1 0 16,-1 0-16,22 0 0,-22 0 0,22 0 15,0 0-15,21 0 16,-1-21-16,1 0 0,0 21 0,0-22 15,21 22-15,-21-21 0,21 21 16,-21-21-16,21 21 0,0 0 16,0-21-16,0 21 0,0 0 0,-22 0 15,1-21-15,0 21 0,21 0 16,0-21-16,-21 21 0,21 0 0,0 0 16,-21 0-16,0 0 0,-1 0 15,22 0-15,-21 0 0,21 0 16,0 0-16,0 0 0,0 0 0,0 0 15,-21 0-15,21 0 16,-21 0-16,21 21 0,0-21 0,0 0 16,0 0-16,-21 0 0,21 0 15,0 21-15,-21-21 0,21 0 0,0 0 16,21 0-16,-21 0 0,21 21 16,-21-21-16,0 0 0,21 0 0,-21 0 15,21 21-15,22-21 0,-22 0 16,-21 0-16,21 0 0,0 0 0,0 21 15,0-21-15,1 0 0,-1 0 16,-21 0-16,21 0 0,-21 0 16,0 0-16,21 0 0,-21 0 0,21 0 15,0 0-15,-21 0 0,0 0 16,22 0-16,-22 0 0,0 0 16,21 0-16,-21 0 0,21-21 15,-21 21-15,0 0 0,0 0 0,0 0 16,-21 0-16,21-21 0,0 21 15,0 0-15,0 0 0,-21-21 0,-1 21 16,1 0-16,-21 0 0,0-21 16,-1 21-16,1-21 0,-22 21 0,1 0 15,-22 0-15,22 0 0,-22-22 16,-21 22-16,22 0 0,-22 0 0,0 0 16,0 0-16,0 0 15,0 0-15,1 0 16,-1 0-16,0 22 15,0-1-15,0-21 0,-21 21 0,0 0 16,0 0-16,0 0 16,-42 1-16,21-22 0</inkml:trace>
  <inkml:trace contextRef="#ctx0" brushRef="#br0" timeOffset="17904.41">2201 3958 0,'0'0'0,"0"-21"16,0 0-1,0 0 1,0 0-16,21 21 0,-21-22 0,0 1 15,0 0-15,0 0 16,0 42 15,0 0-31,0 0 16,0 22-16,-21-22 16,21 21-16,0 22 0,-21-22 0,21 0 15,-21 22-15,21-22 0,-21 22 16,21-22-16,0 22 0,0-22 15,0 0-15,0 1 0,-21-1 0,21 0 16,0 1-16,-22-22 0,22 21 16,0-21-16,0 22 0,0-22 0,0 0 15,0 0-15,0 0 16,0-42 15,0 0-15,0 0-16,22 0 15,-22-1-15,21 1 0,0 0 16</inkml:trace>
  <inkml:trace contextRef="#ctx0" brushRef="#br0" timeOffset="18325.04">2646 4487 0,'0'43'15,"0"-22"1,21-21 15,0 0-15,0 0-16,-21-21 0,0 0 15,21 21-15,-21-22 16,0 1 0,-21 21-16,0 0 0,0 0 15,0 0-15,0 0 16,-1 0 0,1 0-16,21 21 0,-21-21 15,21 22-15,0-1 16,0 0-1,21-21 17,0 0-17,1 0-15,-22-21 0,21 0 0</inkml:trace>
  <inkml:trace contextRef="#ctx0" brushRef="#br0" timeOffset="19120.53">4000 3810 0,'-21'0'15,"0"0"1,0 0-16,0 0 16,0 0-1,-1 0 1,44 0 0,-1 0-16,21 0 15,-21-21-15,22 21 0,20 0 16,-21 0-16,22 0 0,-1 0 0,22 0 15,-21-21-15,20 21 0,-20 0 16,-1 0-16,1 0 0,-1 0 0,-20 0 16,-1 0-16,0 0 0,-21 21 15,1-21-15,-22 21 16,-22-21-16,1 0 0,0 21 16,-21-21-16,-1 21 0,1-21 15,0 0-15,-1 0 0,1 0 0</inkml:trace>
  <inkml:trace contextRef="#ctx0" brushRef="#br0" timeOffset="19423.98">4212 3874 0,'0'21'47,"0"0"-47,0 0 15,0 21-15,0-20 16,0-1-16,0 21 0,0 0 0,0-20 16,0 20-16,-21 0 0,21 1 15,0-22-15,0 21 0,-21 0 0,0-20 16,21-1-16,-22 21 0,22-21 0,0 0 16,-21 1-16,21-1 15,-21-21-15,21-21 31,21-1-31,0 22 16,-21-42-16,22 21 0,-1 0 16,0-22-16</inkml:trace>
  <inkml:trace contextRef="#ctx0" brushRef="#br0" timeOffset="19937">4572 3810 0,'0'0'0,"0"-21"16,0 42-1,0 0 1,0 0-16,0 22 0,-21-22 16,21 21-16,0-21 15,-21 22-15,21-1 0,0 0 0,0 1 16,0-1-16,0 0 0,0 1 16,-22-22-16,22 21 0,-21-21 0,21 1 15,0-1-15,0 0 0,0 0 16,-21 0-16,21-42 31,0 0-15,0 0-16,0 0 0,21-1 0,-21 1 15,21-21-15,1 0 0,-1 20 16,0-20-16,0 21 0,21-21 0,-20 20 16,20 1-16,-21-21 0,21 42 15,-20-21-15,20 0 0,-21 21 16,21 0-16,-20 0 0,-1 0 15,0 21-15,0 0 0,0 0 0,0 0 16,-21 22-16,0-22 0,0 21 16,0-21-16,0 22 0,0-22 0,0 21 15,0-21-15,0 22 0,0-22 16,-21 0-16,0 0 0,21 0 0,-21-21 16,21 21-16,0 1 0,-21-22 15,21-22 32,21 22-47,-21-21 16,21 21-16,0-21 0,0 0 15</inkml:trace>
  <inkml:trace contextRef="#ctx0" brushRef="#br0" timeOffset="20404.89">5292 4212 0,'-22'0'16,"1"-21"-16,21 0 0,-21 21 15,21-21-15,0 0 0,0-1 16,0 1-16,0 0 16,21 0-16,0 21 0,1-21 0,-1 21 15,0 0-15,0-21 0,0 21 16,0 0-16,1 0 0,20 0 0,-21 0 15,0 21-15,0-21 0,1 21 16,-1 0-16,0 0 0,0 0 0,0 1 16,-21 20-16,0-21 0,0 0 15,0 22-15,0-22 0,0 0 0,-21 0 16,0 0-16,0 0 0,21 1 16,-21-1-16,-1-21 0,1 21 15,21-42 16,0 0-31,0-1 0,0 1 16,0 0-16,0-21 0,0 21 16,21-1-16,1-20 0,-1 21 0,-21 0 15,21-22-15,0 22 0,0 0 16,0 0-16,1 0 0,-1 21 0,-21-21 16,21 21-16,0 0 0,0 0 15,0 0-15,1 0 16,-1 0-1,-21 21 1</inkml:trace>
  <inkml:trace contextRef="#ctx0" brushRef="#br0" timeOffset="20800.05">6138 4318 0,'0'0'0,"0"-21"16,0 0 0,21 0-16,1-1 15,-1 1-15,0 0 0,0 0 16,0 0-16,-21 0 0,21-1 16,-21 1-16,22 0 0,-22 0 0,0 0 15,0 0-15,0-1 16,-22 22-1,1 0-15,0 22 0,-21-1 16,21 0-16,-1 0 0,-20 0 0,21 22 16,0-22-16,-22 21 0,22-21 15,0 22-15,0-22 0,21 21 16,0-21-16,0 0 0,0 22 0,0-22 16,21-21-16,0 21 0,0 0 15,1-21-15,20 0 0,-21 0 0,21 21 16,1-21-16,-22 0 0,21 0 15,-21 0-15,22 0 0,-1-21 0,-21 0 16,22 21-16,-1-21 0,-21 0 16,21 0-16</inkml:trace>
  <inkml:trace contextRef="#ctx0" brushRef="#br0" timeOffset="21292.92">6921 4001 0,'0'0'0,"0"-22"16,0 1-16,0 0 0,-21 0 15,0 21-15,0 0 16,0 0-16,0 0 0,-1 0 16,1 0-16,0 21 0,0 0 15,0 0-15,0 1 0,-1-1 16,1 21-16,0 0 0,0-20 0,0 20 16,0 0-16,-1-21 0,22 22 15,0-22-15,-21 0 0,21 0 0,0 0 16,0 1-16,0-1 0,21 0 15,1-21-15,-1 0 16,0 0-16,0 0 0,0-21 16,0 21-16,1-21 0,-1-1 15,0 1-15,0 0 0,0 0 0,0 0 16,1-22-16,-1 22 16,0-21-16,-21 21 0,21-22 0,0 1 15,-21 21-15,21 0 0,-21 0 0,0-1 16,0 1-16,0 42 31,0 1-31,0-1 16,-21 21-16,21-21 0,-21 0 0,21 22 15,0-22-15,-21 21 0,21-21 16,0 1-16,0-1 0,0 21 0,0-21 16,0 0-16,21 1 15,0-22-15,0 0 0,1 21 16,-1-21-16,21 0 0,22 0 15,-22 0-15,0 0 0,1-21 16,-1 21-16,0-22 0,1 1 0</inkml:trace>
  <inkml:trace contextRef="#ctx0" brushRef="#br0" timeOffset="21844.45">7705 3916 0,'0'0'0,"0"-21"0,0 0 0,0-1 16,-22 22-16,1 0 15,0 0-15,0 0 0,0 0 0,0 0 16,-1 0-16,-20 0 0,21 0 16,-21 22-16,20-1 0,-20 0 15,21 0-15,-21 21 0,20-20 0,1 20 16,0-21-16,0 21 0,21 1 16,0-22-16,0 42 0,0-41 15,0-1-15,0 0 0,21 0 16,0 0-16,0-21 0,1 0 0,-1 21 15,21-21-15,-21 0 0,0 0 0,1 0 16,20 0-16,-21-21 0,0 21 16,22-21-16,-22 0 0,0 0 0,0 0 15,0-22-15,0 22 16,1-21-16,-1-1 0,0 1 0,0 0 16,-21-1-16,21 1 0,-21 0 0,21-22 15,1 22-15,-22 21 0,0-22 16,0 1-16,0 21 0,0-21 0,0 20 15,0 1-15,0 42 32,-22 1-32,1-1 0,21 21 15,-21 0-15,0-20 0,0 20 0,21 0 16,-21 22-16,21-22 0,-22 0 16,1 1-16,21 20 0,0-20 0,0-1 15,0 0-15,0 1 0,0-22 16,0 0-16,0 0 0,0 0 15,0 0-15,21 1 0,1-22 0,-1 0 16,0 0-16,0 0 0,0 0 16,0 0-16,1 0 0,20 0 0,-21 0 15,0-22-15,22 22 0,-22-21 16,0 0-16,21 0 0,-21 0 0,1 0 16</inkml:trace>
  <inkml:trace contextRef="#ctx0" brushRef="#br0" timeOffset="22140.68">8297 4001 0,'0'0'0,"-21"21"0,21 0 0,0 0 16,0 0-16,21-21 15,0 0 1,1-21-1,-22 0-15,0 0 16,0 0-16,0-1 0,0 1 16,-22 21-1,1 0 1,0 0-16,21 21 16,-21-21-16,21 22 0,-21-22 0,21 21 15,-21-21-15</inkml:trace>
  <inkml:trace contextRef="#ctx0" brushRef="#br0" timeOffset="22932.52">9377 3831 0,'0'0'0,"63"-21"31,-42 0-31,1 21 0,20-21 15,-21 21-15,0-21 0,0-1 0,22 1 16,-22 0-16,0 21 0,0-21 0,0 0 16,-21 0-16,0-1 15,0 1-15,-21 21 0,0 0 16,-21 0-16,21 0 0,-22 0 16,22 0-16,-21 0 0,-1 0 0,22 21 15,-21 1-15,21-22 0,-22 21 16,22 0-16,0 0 0,0 0 0,21 0 15,0 1-15,0-1 0,0 0 0,0 0 16,0 0-16,21 0 0,0-21 16,0 22-16,1-1 0,-1 0 0,21 0 15,-21 0-15,0 0 0,22 1 16,-22-1-16,0 0 0,0 0 16,0 0-16,-21 0 0,0 1 0,0-1 15,0 0-15,0 0 0,-21 0 16,-21 0-16,21 1 0,-22-1 0,1-21 15,0 21-15,-22-21 0,22 0 16,0 0-16,-22 0 0,22 0 0,-1 0 16,1-21-16,21 0 0,-21 21 15,20-22-15,1-20 0,0 21 0,0 0 16,0-22-16,21 22 0,0 0 16,0-21-16,0 21 0,0-1 0,0 1 15,0 0-15,21 0 0,0 21 0,0-21 16,0 21-16,1 0 15,-1 0-15,0 0 0,0 0 16,0 0-16,0 0 0,1 0 16,-1 0-16,0 0 0,0 0 0</inkml:trace>
  <inkml:trace contextRef="#ctx0" brushRef="#br0" timeOffset="23220.37">10075 3471 0,'0'0'0,"0"-21"0,0-63 31,-21 84-31,0 0 16,0 0-16,21 21 16,-21 21-16,21-21 0,0 22 0,-22-1 15,22 0-15,-21 1 0,0 20 16,21-21-16,-21 1 0,0 20 0,0-20 15,-1-1-15,1 21 0,21-20 16,-21-1-16,0-21 0,21 22 0,0-22 16,0 0-16,0 0 0,0 0 0,21-21 31,0-21-31,0 0 0,1 0 16</inkml:trace>
  <inkml:trace contextRef="#ctx0" brushRef="#br0" timeOffset="24208.2">10223 3874 0,'0'0'16,"0"21"-16,-21 0 0,0-21 0,0 21 0,21 0 16,0 0-1,0 1 1,21-22-1,0 0-15,0 0 0,22 0 0,-22-22 16,21 22-16,-21-21 0,1 21 0,20-21 16,-21 21-16,0-21 0,0 21 15,1-21-15,-1 0 0,0 21 0,-21-22 16,0 1-16,0 0 16,-21 21-1,0 0-15,-22 0 0,22 0 0,0 0 16,-21 0-16,20 0 0,1 21 15,-21 0-15,21 1 0,0-1 0,-1 0 16,1 0-16,0 0 0,0 22 16,21-22-16,-21 0 0,21 0 15,0 21-15,0-20 0,0-1 0,0 0 16,21 0-16,0-21 0,21 21 16,-20-21-16,20 0 0,0 0 0,-21 0 15,22 0-15,-1 0 0,0 0 16,22 0-16,-22-21 0,1 0 0,-1 21 15,21-21-15,-20 0 0,-1-1 16,0-20-16,1 21 0,-22 0 0,21 0 16,-21-22-16,1 22 0,20 0 0,-42 0 15,21 0-15,-21-1 0,21 1 16,-21 0-16,-21 21 16,0 0-1,0 0-15,0 0 0,-1 0 0,1 21 16,-21 0-16,21 1 0,0-22 15,-1 42-15,1-21 0,21 0 16,-21 0-16,21 1 0,-21-1 0,21 21 16,0-21-16,0 0 0,0 1 15,0-1-15,21 0 0,0-21 16,22 0-16,-22 0 0,0 0 0,21 0 16,1 0-16,-1 0 0,0 0 15,1-21-15,20 21 0,-21-21 0,1-1 16,-22 1-16,21 0 0,-21 0 15,22 0-15,-22-22 0,0 22 16,0 0-16,0 0 0,1 0 0,-22 0 16,0-1-16,0 1 0,0 0 15,21 21-15,-21-21 0,0 42 32,-21 0-17,21 0-15,0 1 0,0-1 16,0 21-16,-22-21 0,22 22 15,0-1-15,-21 0 0,21 1 0,0 20 16,0-21-16,0 22 0,0-1 16,0-20-16,0 20 0,0 1 15,-21 20-15,0-20 0,0 21 0,0-22 16,-1 22-16,1-22 0,0 1 16,0-1-16,0 1 0,0-22 0,-1 22 15,1-22-15,21-21 0,-21 21 0,21-20 16,0-1-16,0 0 0,-21-21 0,21-21 31,0 0-31,21-1 16,-21 1-16,21 0 0,0-21 0,1-1 15,-1 1-15,0 0 0,0-22 16,21 1-16</inkml:trace>
  <inkml:trace contextRef="#ctx0" brushRef="#br0" timeOffset="24550.05">11557 4022 0,'0'-43'0,"0"86"0,0-107 16,0 43-16,0 0 0,0-21 0,0 20 15,0 1-15,0 0 0,0 0 16,21 0-16,0 0 0,0 21 16,1 0-16,20-22 0,-21 22 15,0 0-15,22 0 0,-22 0 0,0 0 16,21 0-16,-21 22 0,1-1 15,-1-21-15,0 21 0,0 0 16,-21 21-16,0-20 0,0-1 0,0 21 16,-21-21-16,0 0 0,0 22 15,-22-22-15,1 0 0,0 21 0,-1-20 16,1-1-16,0 0 0,-1-21 0,1 21 16,0 0-16,20-21 0,1 0 15,0 21-15,0-21 0,42 0 31,0 0-31,0-21 0,1 0 16,-1 0-16,0 0 0,21 0 0,-21-1 16</inkml:trace>
  <inkml:trace contextRef="#ctx0" brushRef="#br0" timeOffset="24877.08">12933 3281 0,'0'0'0,"-64"-21"31,43 21-31,0 21 0,0 0 16,0 0-16,-1 0 0,1 22 15,0-1-15,0 0 0,0 1 0,0-1 16,-1 0-16,1 1 0,0-1 15,21 0-15,-21 1 0,21 20 0,-21-20 16,21-1-16,0 0 0,0 1 16,0-1-16,0-21 0,0 21 0,0-20 15,0 20-15,0-21 0,0 0 16,0 0-16,0 1 0,21-22 0,0 21 16,0-21-16,0 0 0,1 0 15,-1 0-15,0-21 0,0-1 16</inkml:trace>
  <inkml:trace contextRef="#ctx0" brushRef="#br0" timeOffset="25200.03">13504 3323 0,'0'0'0,"21"0"16,1 0-16,-1 21 0,0 1 16,0-22-16,21 42 0,-20-21 15,-1 0-15,0 0 0,0 22 0,0-1 16,-21-21-16,21 22 0,-21-1 16,0 0-16,0-21 0,0 22 0,0-1 15,-21-21-15,0 22 0,0-22 16,0 21-16,21-21 0,-43 0 0,22 1 15,0-1-15,0 0 0,0 0 0,0-21 16,-1 21-16,1-21 0,0 0 16,0 0-16,0 0 15,0 0-15</inkml:trace>
  <inkml:trace contextRef="#ctx0" brushRef="#br0" timeOffset="26413.05">2011 6096 0,'0'0'0,"-21"0"0,-1 0 15,1 0 1,0 0-16,21-21 16,0 0-16,0 0 0,0-1 15,0 1-15,21 0 0,0 0 0,1 0 16,-1 21-16,21-21 0,-21-1 15,0 22-15,1 0 0,-1 0 0,0 0 16,0 0-16,0 0 0,0 0 16,-21 22-16,22-1 0,-22 0 0,21 21 15,-21-21-15,0 1 16,0 20-16,0 0 0,0-21 0,0 22 16,-21-1-16,-1 0 0,1 1 15,0-1-15,0 0 0,0 1 0,0-1 16,-22-21-16,22 22 0,0-1 15,-21-21-15,20 0 0,1 0 0,0 1 16,0-22-16,0 0 0,0 0 16,-1 0-16,1 0 0,0 0 15,21-22-15,0 1 0,0 0 16,0 0-16,0-21 0,0 20 16,0-20-16,0 0 0,0 21 0,0-22 15,21 22-15,0 0 16,1 0-16,-22 0 0,21-1 0,0 22 15,0 0-15,0 0 0,0 0 16,1 22-16,-1-1 0,0 0 16,-21 0-16,0 0 0,21 0 15,-21 22-15,21-22 0,-21 0 0,0 0 16,0 0-16,0 1 0,0-1 16,21 0-16,-21 0 0,0 0 15,22 0 1,-1-21-1,0 0-15,-21-21 16,21 0-16,0 21 0</inkml:trace>
  <inkml:trace contextRef="#ctx0" brushRef="#br0" timeOffset="26624.94">2794 6265 0,'-21'0'94,"21"-21"-94,-21 21 16</inkml:trace>
  <inkml:trace contextRef="#ctx0" brushRef="#br0" timeOffset="28545.39">3725 5503 0,'0'0'0,"0"43"0,0 20 0,0 191 31,21-211-31,-21-22 16,22 0-16,20 0 0,-21 0 16,0 0-16,22-21 0,-1 0 0,-21 0 15,21 0-15,1 0 0,-1-21 0,-21 0 16,22 0-16,-1 0 16,0 0-16,1-22 0,-1 22 0,-21-21 15,0 21-15,0-22 0,1 22 16,-22-21-16,0-1 0,0 22 0,0-21 15,0 21-15,-22 0 0,22-1 16,-21 1-16,0 21 0,0 0 16,0 0-16,0 21 0,-1 22 15,22-22-15,-21 21 0,0 1 0,0 20 16,21-21-16,-21 1 16,0 20-16,-1-20 0,22 20 0,0-21 15,0 22-15,-21-22 0,21 1 0,0-1 16,0 0-16,0 1 0,0-1 15,0-21-15,0 21 0,0-20 0,0-1 16,0 0-16,-21 0 0,21 0 16,0 0-16,-21-21 15,0 0-15,0 0 0,-1 0 16,1-21-16,0 0 0,-21 0 16,21 0-16,-1 0 0,1-1 15,-21-20-15,21 21 0,0 0 0,-22-22 16,22 22-16,0 0 0,0 0 15,0 21-15,21-21 0,-22 21 16,22 21 0,0 0-16,0 0 15,0 22-15,0-22 0,22 21 0,-22-21 16,21 22-16,0-22 0,0 0 16,0 21-16,22-21 0,-22 1 0,0-1 15,21-21-15,1 21 0,-22-21 16,21 0-16,0 0 0,1 0 0,-1-21 15,-21 21-15,22-21 0,-1-1 16,21 1-16,-20-21 0,-1 21 0,0 0 16,1-22-16,-22 22 0,21 0 0,-21-21 15,1 20-15,-22 1 16,0-21-16,21 21 0,-21 0 0,0-1 16,0 1-16,-21 21 31,21 21-31,-22 1 15,22-1-15,-21 0 0,21 0 16,0 21-16,0-20 0,-21-1 0,21 0 16,0 21-16,-21-21 0,21 1 15,0-1-15,0 0 0,0 0 0,0 0 16,21-21 15,-21-21-31,21 0 16,0 0-16,-21 0 0,22-1 15,-1-20-15,-21 21 0,21 0 0,0-22 16,0 22-16,-21 0 0,21-21 16,1 21-16,-1-1 0,0 1 0,0 21 15,0-21-15,0 21 0,1 0 16,-1 0-16,0 21 0,-21 0 16,21 1-16,-21-1 15,21 0-15,-21 0 0,0 0 0,0 0 16,0 1-16,21-1 0,-21 21 15,0-21-15,0 0 0,22 1 16,-22-1-16,0 0 0,0 0 0,0 0 16,21-21-1,0-21 1,-21 0-16,21 21 0,0-21 0,0-22 16,-21 22-16,22 0 0,-1-21 15,0 21-15,0-22 0,0 22 0,0-21 16,1 21-16,-1-22 0,21 22 15,-21 0-15,0 0 0,1 0 16,-1 21-16,0 0 0,0 0 16,0 0-16,-21 21 15,0 0-15,0 0 0,0 0 16,0 0-16,0 1 0,0-1 16,0 0-16,0 0 0,0 0 0,0 0 15,0 1-15,0-1 0,0 0 16,0 0-16,0 0 0,21 0 15,1-21-15,-1 0 0,0 0 0,21 0 16,1 0-16,-1 0 0,0-21 16,1 21-16,-22-21 0,21 0 0,0 0 15,1 0-15,-22-1 0,21 1 16,-21 0-16,1 0 0,-1 0 0,0-22 16,-21 22-16,0 0 0,21 0 15,-21 0-15,0 0 0,0-1 16,0 1-16,0 42 31,-21 1-31,21-1 16,0 0-16,0 21 0,-21-21 0,21 22 15,0-22-15,-21 21 0,21 1 16,0-1-16,0 0 0,0 22 0,-22-22 16,22 22-16,0 168 15,0-168 1,-21-1-16,21 1 0,-21-1 0,21 1 0,0-1 15,-21 22-15,0-21 16,0-1-16,21 1 0,-22-22 0,1 21 16,0-20-16,21-1 0,-21 0 0,0-20 15,0-1-15,-1 0 0,22 0 0,0 0 16,-21-21-16,21-21 31,0 0-31,21 0 0,1 0 16,-1-22-16,0 22 0,0-21 15,0-1-15,22-20 0,-22 21 16,21-22-16,-21 1 0,22-22 0,-22 21 16</inkml:trace>
  <inkml:trace contextRef="#ctx0" brushRef="#br0" timeOffset="28840.02">6032 6435 0,'0'0'0,"0"-43"16,0-20-16,-21 21 0,0-1 15,21 1-15,0 0 0,-21 20 0,21-20 16,0 0-16,0 21 0,0-1 0,0-20 15,21 21-15,0 0 0,0 0 16,1-1-16,20 1 0,-21 21 0,21 0 16,1 0-16,-1 0 0,0 0 15,1 0-15,-22 0 0,21 21 0,1 1 16,-22 20-16,0-21 0,0 21 16,0-20-16,-21 20 0,0-21 15,0 0-15,-21 22 0,0-22 0,0 0 16,-22 0-16,22 0 0,-21 0 15,21 1-15,-22-1 0,1-21 0,0 21 16,21-21-16,-22 21 0,22-21 0,0 0 16,0 0-16,0 0 0,-1 0 15,22-21-15,0 0 0,0 0 16,0-1-16,22 1 0</inkml:trace>
  <inkml:trace contextRef="#ctx0" brushRef="#br0" timeOffset="29760.43">6667 6160 0,'0'0'16,"-21"21"-16,0-21 0,0 21 0,21 0 16,21-21 15,0 0-31,0 0 16,1 0-16,20-21 0,-21 21 0,21-21 15,1 0-15,41-22 16,-41 22-16,-1-21 0,0 21 15,1-22-15,-1 22 0,0-21 16,-20-1-16,20-20 0,-21 21 0,-21-1 16,0-20-16,21 20 0,-21 1 0,0 0 15,0-1-15,0 1 0,0 21 0,-21 0 16,0-22-16,0 43 0,21-21 16,-21 21-16,-1 0 0,1 0 0,0 0 15,0 21-15,0 1 0,21-1 16,-21 21-16,-1 0 0,1 1 15,0 20-15,-21-20 0,21 20 0,-1 1 16,1-1-16,0-21 0,21 22 16,0-22-16,0 22 0,0-22 0,0 0 15,0 1-15,0-22 0,0 21 16,21-21-16,0 1 0,1-1 0,20 0 16,-21-21-16,0 0 0,22 0 0,-22 0 15,0 0-15,21 0 0,-21 0 16,22 0-16,-22-21 0,0 0 0,21-1 15,-20 1-15,20 0 0,-21 0 16,0-21-16,22 20 0,-22-20 0,0 21 16,0-21-16,-21 20 0,0-20 0,21 21 15,-21 0-15,0 42 32,-21 0-17,21 0-15,-21 0 0,21 1 0,0-1 16,-21 21-16,21-21 0,-21 0 0,21 1 15,0-1-15,0 0 16,0 0-16,0 0 0,0-42 63,0 0-63,0 0 15,0 0-15,21-1 0,-21 1 16,0-21-16,21 21 0</inkml:trace>
  <inkml:trace contextRef="#ctx0" brushRef="#br0" timeOffset="29933.04">7556 5821 0,'0'-64'31,"0"86"16,0-1-32,22-21 1,-22 21-16,21-21 0,-21 21 16,21-21-16,0 0 0,0 0 0</inkml:trace>
  <inkml:trace contextRef="#ctx0" brushRef="#br0" timeOffset="31624.38">8276 5779 0,'0'0'0,"-21"-22"31,0 1-31,0 21 0,-1 0 16,1 0-16,0 21 16,-21 1-16,21-1 0,-1 0 0,1 0 15,0 0-15,0 22 0,0-22 16,0 21-16,-1-21 0,1 22 0,21-22 15,-21 21-15,21-21 0,0 0 0,0 22 16,0-22-16,0 0 0,21 0 16,0-21-16,22 21 0,-22-21 0,21 0 15,-21 0-15,22 0 0,-1 0 0,-21 0 16,22 0-16,-1 0 0,0-21 16,-21 21-16,22-21 0,-22 0 0,21 0 15,-21 21-15,22-21 0,-22-22 16,0 22-16,0 0 0,0 0 15,1-22-15,-1 22 0,-21-21 0,0 21 16,21-22-16,-21 22 0,21 0 16,-21 0-16,0 0 15,0 42 1,-21 0-16,0-21 0,21 21 16,0 22-16,-21-22 0,21 0 0,-22 21 15,22-21-15,-21 1 0,21-1 0,0 21 16,0-21-16,0 0 15,0 1-15,0-1 0,0 0 0,0 0 16,21-21-16,1 21 0,-1-21 0,0 0 16,21 0-16,-21 0 0,22 0 15,-22 0-15,21 0 0,1 0 0,-1-21 16,-21 0-16,21 21 0,1-21 0,-22 0 16,21-22-16,-21 22 0,22 0 15,-22-21-15,0-1 0,0 1 0,0 0 16,1-1-16,-1-20 0,0 20 15,0-20-15,0 21 0,-21-1 16,0 1-16,21 0 0,-21 20 0,22 1 16,-22 0-16,0 0 0,0 0 0,0 42 47,0 21-47,0-21 0,0 22 0,-22-1 15,1 0-15,0 1 0,21-1 0,-21 22 16,0-22-16,21 0 0,-21 1 15,-1-1-15,22 0 0,0-21 0,0 22 16,-21-22-16,21 0 0,0 0 16,0 0-16,0 1 0,21-1 15,1-21-15,-1 0 0,0 0 0,0 0 16,0 0-16,0 0 0,1 0 16,20-21-16,-21 21 0,0-22 0,22 1 15,-22 0-15,0 0 0,21 0 16,-21-22-16,1 1 0,-1 0 15,0-1-15,0 1 0,0-21 0,0-1 16,22 22-16,-43-22 0,21 22 16,0 0-16,0-1 0,0 1 0,-21 0 15,0 20-15,0-20 0,0 21 0,22 0 16,-44 21 15,22 21-31,-21 0 0,0 21 16,0-20-16,21 20 0,-21 0 0,21 1 15,-21 20-15,-1-21 0,22 22 0,-21-22 16,0 22-16,21-22 16,-21 0-16,21 1 0,0-1 0,0-21 15,0 22-15,0-22 0,0 0 0,0 0 16,0 0-16,0 0 0,21-21 16,0 0-16,0 22 0,22-22 0,-22 0 15,0 0-15,21 0 0,-20 0 0,20 0 16,-21-22-16,21 22 0,-20-21 15,20 0-15,-21 0 0,0 0 0,22 0 16,-22-1-16,0 1 0,0 0 16,0 0-16,0 0 0,1 0 15,-22-1-15,0 1 16,0 42 0,-22 1-1,1-1-15,21 0 0,0 0 16,-21 0-16,21 0 0,-21 1 15,21-1-15,0 0 0,0 0 16,0 0-16,0 0 16,21 1-16,0-22 15,22 0-15,-22 0 0,0 0 0,0 0 16,21 0-16,-20 0 0,-1 0 16,0-22-16,0 22 0,21-21 0,-20 0 15,-1 0-15,0 0 0,0 0 16,-21-1-16,21-20 0,0 21 15,-21-21-15,22 20 0,-22 1 0,0 0 16,0 0-16,0 0 0,0 0 16,0 42-1,0 0 1,0 0-16,0 0 16,-22 0-16,1 1 0,21-1 0,-21 21 15,21-21-15,-21 0 0,21 22 16,-21-22-16,0 21 0,-1-21 0,22 22 15,0-1-15,0 0 0,0 1 0,0 20 16,0-20-16,0 20 16,0-21-16,0 22 0,0-1 0,0-20 15,0 20-15,0-20 0,0 20 0,0-21 16,0 1-16,0 20 0,22-20 16,-22 20-16,0-21 0,0 22 0,0-22 15,0 1-15,0-1 0,0 0 0,0-21 16,0 22-16,0-22 0,0 21 15,-22-21-15,22 1 0,-21-1 16,0-21-16,0 21 0,0-21 31,0 0-31,21-21 16,0 0-16,0-1 0,0 1 16,0 0-16,0 0 0,0-21 0,0 20 15,0-20-15,0 0 0,0-1 0,0-20 16</inkml:trace>
  <inkml:trace contextRef="#ctx0" brushRef="#br0" timeOffset="31932.88">9398 5779 0,'0'0'0,"-21"0"0,21-22 0,0 1 31,21 21-15,0 0-16,0 0 0,0-21 0,22 21 16,-22 0-16,0-21 0,21 0 15,1 21-15,-22-21 0,21 21 0,-21 0 16,22-22-16,-22 22 0,0 0 15,0 0-15,0-21 0,-21 0 16,0 0-16,-21 21 16,0-21-16</inkml:trace>
  <inkml:trace contextRef="#ctx0" brushRef="#br0" timeOffset="32153.23">8763 5482 0,'0'0'16,"-21"0"-1,42 0 63</inkml:trace>
  <inkml:trace contextRef="#ctx0" brushRef="#br0" timeOffset="34200.01">11790 5546 0,'0'0'0,"0"-21"0,0-1 16,-21 1-16,21 0 0,-22 0 15,1 21 1,0 0-16,0 0 16,21 42-16,0-21 0,-21 22 15,0-1-15,21 0 0,-22 1 16,22-1-16,0 0 0,-21 1 0,21-1 15,-21 0-15,21-20 0,0 20 16,0-21-16,0 0 0,0 0 0,-21 1 16,21-1-16,0-42 31,21-1-31,-21 1 16,21 0-1,0 0-15,1-21 0,-22 20 0,21 1 16,0-21-16,0 0 0,0 20 0,0-20 15,-21 21-15,22-21 0,-1 20 16,0 22-16,0 0 16,-21 43-1,21-22-15,-21 0 0,0 21 0,0-20 16,0 20-16,21-21 0,-21 21 16,22-20-16,-1-1 0,-21 21 0,0-21 15,21 0-15,0 1 0,0-1 0,0-21 16,1 21-16,-1-21 0,0 0 15,0 0-15,21 0 0,-20 0 0,20 0 16,-21 0-16,21 0 0,1-21 16,-22 21-16,21-21 0,-21-1 15,22 1-15,-1-21 0,-21 21 0,0-22 16,22 1-16,-22 0 0,0-1 16,0 1-16,-21 0 0,21-1 0,-21 1 15,22 0-15,-22 21 0,21-22 0,-21 22 16,0 0-16,0 0 0,0 42 31,0 0-31,-21 0 16,-1 0-16,22 1 0,-21 20 0,0 0 15,21-21-15,0 22 0,0-1 16,0 0-16,0 1 0,0-22 16,0 21-16,0 1 0,0-22 0,21 0 15,0 0-15,1 0 0,-1 0 0,21-21 16,-21 22-16,22-22 0,-1 0 15,0 0-15,1 0 0,-1 0 0,0 0 16,1 0-16,-1 0 0,0-22 16,1 22-16,-1-21 0,0 0 0,1 0 15,-22 0-15,21 0 0,-21-22 0,0 22 16,1-21-16,-22 21 0,0-22 16,0 1-16,0 0 0,0 20 15,0-20-15,0 21 0,0 0 16,0 0-16,-22-1 0,1 22 0,0 0 15,0 0-15,0 0 0,0 0 0,-1 0 16,1 22-16,-21-1 0,21 21 16,0-21-16,-22 22 0,22-1 0,0 0 15,0 1-15,0-22 0,-1 21 16,1 0-16,21-20 0,-21-1 0,21 0 16,0 0-16,0 0 0,0 0 0,0 1 15,21-22 1,0 0-16,1 0 0,-1 0 0,0 0 15,0 0-15,21 0 16,-20-22-16,-1 22 0,21-21 0,-21 0 16,0 0-16,22 0 0,-22-22 0,0 22 15,0-21-15,0 21 0,1-22 16,-1 1-16,0 21 0,-21-21 0,0 20 16,21 1-16,-21 0 0,0 0 15,0 42 1,0 0-16,0 0 15,-21 22-15,21-22 0,-21 21 16,21-21-16,0 22 0,-21-1 0,21-21 16,0 0-16,0 22 0,0-22 15,0 0-15,0 0 0,0 0 16,0 1-16,21-22 0,0 0 0,-21 21 16,21-21-16,0 0 0,0 0 15,1 0-15,-1 0 0,21 0 0,-21-21 16,0 21-16,1-22 0,-1 1 15,0 0-15,0 0 0,0 0 0,0 0 16,1-1-16,-1-20 0,0 21 0,0-21 16,-21 20-16,21-20 0,-21 21 15,0 0-15,0-22 0,0 22 16,0 42 0,0 1-1,0-1-15,0 21 0,0-21 16,0 0-16,-21 22 0,21-22 15,0 0-15,0 21 0,0-20 0,0-1 16,0 0-16,0 0 16,0 0-16,21-21 0,0 21 0,1-21 15,20 0-15,-21 0 0,21 0 0,1 0 16,-22 0-16,21 0 0,1 0 16,-22 0-16,21 0 0,-21-21 0,0 0 15,22 21-15,-22-21 0,0-21 16,21 20-16,-20-20 0,-1 0 0,0-1 15,0 1-15,0 0 0,0-22 16,22 22-16,-22 0 0,0-1 16,0 1-16,22 0 0,-22-1 0,-21 1 15,21 21-15,-21 0 0,0-22 16,0 22-16,0 0 0,-21 21 16,21 21-1,-21 0-15,-1 0 0,1 1 0,0 20 16,0-21-16,0 21 0,0 22 15,21-22-15,-22 22 0,22-22 16,-21 0-16,21 22 0,0-22 0,0 43 16,0-43-16,0-21 15,0 22-15,0-22 0,0 0 0,21 21 16,1-42-16,-1 22 0,0-22 16,-21 21-16,21-21 0,0 0 15,0 0-15,1 0 0,-1 0 0,0 0 16,0 0-16,-21-21 0,21-1 15,22 22-15,-22-21 0,0 0 0,0 21 16,0-21-16,-21 0 0,21 0 0,1-1 16,-1 1-16,0-21 0,-21 21 15,0 0-15,21-1 0,-21 1 0</inkml:trace>
  <inkml:trace contextRef="#ctx0" brushRef="#br0" timeOffset="34440.93">14626 5525 0,'0'0'0,"0"21"31,21-21-31,0 0 16,1 0-16,-1 0 0,0 0 15,0 0-15,21-21 0,-20 21 0,-1 0 16,0-22-16,0 22 0,0 0 15,0-21-15,1 0 0,-1 0 16,-21 0 0,0 0-16,0-1 15</inkml:trace>
  <inkml:trace contextRef="#ctx0" brushRef="#br0" timeOffset="34708.44">14055 5249 0,'0'0'0,"-22"0"16,1 0 15,42 0 31,1 0-62,-1 0 0,21 0 16,-21 0-16</inkml:trace>
  <inkml:trace contextRef="#ctx0" brushRef="#br0" timeOffset="37108.96">1820 8403 0,'0'-21'0,"0"0"16,0 0-16,0 0 15,0-1-15,21 22 16,-21-21-16,0 0 0,22 21 0,-22-21 15,21 21-15,0 0 0,0 0 16,0 0-16,0 0 0,1 0 16,-1 0-16,0 21 0,-21 0 15,0 0-15,0 22 0,0-22 0,0 21 16,0-21-16,0 22 0,-21-22 16,0 21-16,-22 1 0,22-22 0,-21 21 15,-1-21-15,22 0 16,-21 1-16,21-1 0,0 0 0,-1-21 15,1 0-15,21 21 0,0-42 32,0 0-17,21 0-15,1 21 0,-1-22 0,0 1 16,0 21-16,0-21 0,22 0 16,-22 21-16,0 0 0,21-21 0,-21 21 15,1 0-15,20 0 0,-21 0 16,0 0-16,22 21 0,-22 0 0,0 0 15,0 0-15,0 22 16,0-22-16,1 0 0,-22 21 0,0 1 16,0-22-16,0 21 0,0 1 15,-43-22-15,22 21 0,0-21 0,-21 22 16,20-22-16,1 0 0,-21 0 16,21 0-16,-22 0 0,22-21 0,0 0 15,-21 0-15,21 0 0,-1 0 16,-20 0-16,21 0 0,-21 0 0,-1 0 15,22 0-15,-21-21 16,21 0-16,-22 21 0,22-21 0,-21 0 16,21 0-16,-1-1 0,22 1 15,0 0-15,0 0 16,22 0-16,-1 21 16,0-21-16,0-1 0,21 22 0,-20-21 15</inkml:trace>
  <inkml:trace contextRef="#ctx0" brushRef="#br0" timeOffset="37316.22">2582 8615 0,'21'-21'15,"1"21"32,-22-21-31,0-1-1</inkml:trace>
  <inkml:trace contextRef="#ctx0" brushRef="#br0" timeOffset="38216.83">3916 8192 0,'0'21'47,"0"0"-16,21-21-31,0 0 16,0 0-16,0 0 0,1 0 15,-1 0-15,21-21 16,-21 21-16,0-21 0,1-1 0,20 1 15,-21 21-15,21-21 0,-20 0 16,-1 0-16,0 0 0,0-1 0,-21 1 16,0 0-16,0 0 0,0 0 15,0 0-15,-42-1 0,21 22 16,-1-21-16,1 21 0,0 0 0,-21 0 16,21 0-16,-1 0 0,-20 0 15,21 0-15,-21 21 0,20 1 0,-20-1 16,21 0-16,-21 21 15,20 1-15,1-22 0,0 21 0,0 0 16,21-20-16,0 20 0,0 0 0,0-21 16,0 22-16,21-22 0,0 0 15,0 0-15,22 0 0,-22-21 0,21 22 16,1-22-16,-1 0 0,-21 0 16,21 0-16,1 0 0,-22 0 0,0 0 15,0 0-15,0 0 0,-42 0 31,0 0-31,-21 0 16,21 0-16,-1 0 0,-20 21 16,21 0-16,-21-21 0,20 21 15,-20 0-15,21 0 0,0 1 0,0-1 16,-1 0-16,1 0 0,21 21 16,-21-20-16,21 20 0,0 0 0,0-21 15,0 22-15,21-22 0,22 42 16,-22-41-16,0-1 0,0-21 15,0 21-15,22-21 0,-22 21 16,21-21-16,-21 0 0,22 0 0,-22 0 16,21 0-16,22-42 0,-22 21 15,0 21-15,1-22 0,-1-20 16,-21 21-16,21 0 0,1 0 0</inkml:trace>
  <inkml:trace contextRef="#ctx0" brushRef="#br0" timeOffset="38456.6">4741 8467 0,'0'0'0,"0"-21"0,0-1 16,0 1-16,0 0 16,0 0-16,21 21 0,1 21 15,-1 0 1,0 0-16,0 1 0,0-1 16,0 0-16,-21 21 0,22-21 0,-1 1 15,0-1-15,0 0 0,-21 21 16,21-21-16,-21 1 0,21-1 0,-21 0 15,0 0-15,22 0 0,-22 0 0,21 1 16,-21-1-16,21-21 16,0 0-1,0-21-15,-21-1 16,21 1-16</inkml:trace>
  <inkml:trace contextRef="#ctx0" brushRef="#br0" timeOffset="38700">5270 8467 0,'0'0'0,"0"-21"0,0-22 31,0 22-31,-21 21 16,0 0-16,21 21 0,-42 0 15,21 1-15,-1-1 0,-20 0 16,21 0-16,-21 0 0,20 22 16,-20-22-16,0 21 0,21 0 0,-22-20 15,22 20-15,-21 0 0,21 1 16,-1-22-16,1 21 0,0-21 0,21 0 15,-21 1-15,21-1 0,0 0 0,21-21 16,21 0 0,-20 0-16,20 0 0,-21-21 0,21 0 15,1-1-15,-1 1 0,0 0 0</inkml:trace>
  <inkml:trace contextRef="#ctx0" brushRef="#br0" timeOffset="39056">5524 8488 0,'0'0'0,"0"-21"0,0 0 0,0-1 16,0 44 15,0-1-31,-21 0 16,21 21-16,0-21 0,0 22 16,0-1-16,0 22 0,0-1 0,0 1 15,0-1-15,0 1 0,0 20 0,0 1 16,-21-22-16,21 22 0,-21 0 15,0 21-15,21-22 0,-21 1 16,-1 21-16,1-22 0,0 1 0,0 21 16,0-21-16,0-22 0,-1 22 0,1-1 15,0-20-15,21-1 0,0 1 16,0-22-16,-21 1 0,21-1 0,0-21 16,0 0-16,0 0 0,0-42 31,0-21-31,21 21 0,-21 0 15,21-22-15,0 1 0,1-22 16,-1 22-16,-21-21 0,21-1 0,0 1 16,0-22-16,0 0 0</inkml:trace>
  <inkml:trace contextRef="#ctx0" brushRef="#br0" timeOffset="39920.99">5524 8848 0,'0'0'0,"-21"-64"0,0 1 0,21 20 16,-21-20-16,0 21 0,21-1 0,0 22 15,0-21-15,0-1 0,0 22 0,0 0 16,0-21-16,42 21 0,-21-1 16,0 1-16,22 0 0,-1 0 0,22 21 15,-22 0-15,21 0 0,-20 0 16,20 21-16,-20 0 0,-1 0 0,0 1 16,1 20-16,-22-21 0,0 21 0,0 1 15,-21-22-15,0 21 16,0 1-16,0-22 0,-21 0 0,-21 21 15,20-21-15,-20 1 0,0 20 0,-1-21 16,1 0-16,0-21 0,-1 21 16,1-21-16,0 0 0,-1 0 0,22 0 15,0 0-15,0 0 0,0 0 16,0 0-16,21-21 0,-22 21 0,44 0 47,-1 0-47,0 0 0,0 21 0,0-21 15,22 22-15,-22-22 0,0 0 16,21 0-16,1 0 0,-22 0 16,21 0-16,0 0 0,-20 0 0,20 0 15,0-22-15,1 22 0,-1-21 16,0 0-16,1 0 0,-22 0 0,21 0 16,-21-1-16,22-20 0,-22 21 0,21-21 15,-21-1-15,0 1 0,1 0 16,-1-22-16,0 1 0,0 20 0,0-20 15,-21 20-15,21-20 0,1 21 16,-1-1-16,0 22 0,-21 0 16,0 0-16,0 0 0,0-1 0,0 44 31,0 20-31,-21-21 0,21 21 16,0 1-16,-21-1 0,-1 0 0,22 1 15,0 20-15,0-20 0,0-1 16,0 0-16,0 1 0,0-1 0,0-21 15,0 21-15,0-20 0,0-1 0,0 0 16,0 0-16,22 0 0,-1 0 16,0-21-16,0 0 0,0 0 0,0 0 15,1 0-15,20 0 0,-21 0 0,0 0 16,0-21-16,22 0 16,-22 21-16,0-21 0,0 0 0,-21-22 15,21 22-15,1-42 0,-22 42 16,0-1-16,0 1 0,21 0 15,-21 0-15,0 42 16,0 0-16,-21 0 16,21 1-16,-22-1 0,22 0 15,0 0-15,0 0 0,0 0 0,-21-21 16,21 22-16,0-1 0,0 0 0,0 0 16,0 0-1,0-42 32,0 0-47,21 0 0,-21 0 16</inkml:trace>
  <inkml:trace contextRef="#ctx0" brushRef="#br0" timeOffset="40096.16">7112 8213 0,'0'0'0,"0"21"78,21-21-63,0 0-15,0 0 0,1 0 16,-1 0-16,0 0 16,0 0-16</inkml:trace>
  <inkml:trace contextRef="#ctx0" brushRef="#br0" timeOffset="41645.74">7768 8128 0,'0'0'0,"-21"0"31,0 0-31,0 0 16,-1 21-16,1 0 0,0 1 16,0 20-16,0-21 0,0 0 15,-1 22-15,22-22 0,0 21 16,0-21-16,0 22 0,-21-22 0,21 21 15,0-21-15,0 0 0,0 1 16,0-1-16,0 0 0,21-21 0,-21 21 16,22-21-16,-1 0 0,21 0 0,-21 0 15,22 0-15,-22 0 0,21 0 16,0 0-16,1 0 0,-1 0 0,0-21 16,-20 0-16,20 21 0,0-21 0,-21-1 15,22 1-15,-22 0 0,0-21 16,0 21-16,0-22 0,1 22 0,-1-21 15,0 21-15,-21-22 0,21 22 0,-21 0 16,0 0 0,-21 42-1,0 0 1,0 0-16,21 0 0,-22 1 16,22 20-16,-21-21 0,21 0 0,-21 22 15,21-22-15,0 0 0,0 0 16,0 0-16,0 0 0,0 1 0,0-1 15,21-21-15,0 21 0,1-21 0,-1 0 16,21 0-16,-21 0 0,22 0 16,-22 0-16,21 0 0,-21 0 0,22 0 15,-22-21-15,21 0 0,-21-1 16,22 1-16,-22 0 0,0 0 16,21-21-16,-21 20 0,22-20 0,-22 0 15,0-22-15,0 22 0,0-22 0,1 1 16,-1 21-16,0-1 0,0-20 15,0 20-15,-21 22 0,0-21 0,0 21 16,0 0-16,-21 42 31,0 0-31,0 0 0,0 21 16,21 1-16,0 20 0,-22-20 0,1-1 16,21 21-16,-21-20 0,21-1 15,0 0-15,0 1 0,0-1 16,0-21-16,0 22 0,0-22 0,0 0 15,0 0-15,0 0 0,0 0 16,21 1-16,0-22 0,1 0 0,20 0 16,-21 0-16,21 0 0,1 0 0,-1 0 15,0-22-15,1 1 0,-1 0 16,0 0-16,1 0 0,-22 0 0,21-22 16,-21 1-16,22 0 0,-22-22 15,0 22-15,0-22 0,0 1 0,-21-1 16,0 22-16,22-22 0,-22 22 0,0 0 15,0-1-15,0 1 16,0 21-16,0 0 0,0 0 0,0-1 16,0 1-16,-22 21 15,1 21-15,0 1 0,21-1 16,0 21-16,-21-21 0,0 22 0,21 20 16,-21-21-16,21 22 0,0-1 0,0 1 15,0-22-15,-22 22 0,22-22 16,0 0-16,-21 1 0,21-1 0,0-21 15,0 22-15,0-22 0,0 0 0,21 0 16,1-21-16,-1 21 16,0-21-16,21 0 0,-21 0 0,22 0 15,-1 0-15,-21 0 0,22 0 0,-22 0 16,21-21-16,-21 0 0,22 0 16,-22 0-16,0-1 0,0 1 0,0 0 15,0-21-15,1 21 0,-1-1 0,-21 1 16,0 0-16,0 0 0,0 0 15,-21 42 1,21 0-16,-22 0 16,22 0-16,-21 1 0,21-1 0,0 0 15,0 0-15,-21 0 0,21 22 0,0-22 16,0 0-16,0 0 16,0 0-16,21 0 15,0-21-15,1 0 0,-1 22 0,21-22 16,-21 0-16,22 0 0,-1 0 0,0 0 15,-21 0-15,22-22 0,-1 22 16,-21-21-16,22 0 0,-22 0 0,21 0 16,-21 0-16,0-22 0,22 22 15,-22-21-15,0 21 0,-21-22 0,21 22 16,0 0-16,-21 0 0,0 0 0,0-1 16,0 44-1,0-1 1,-21 21-16,0-21 0,21 0 15,-21 1-15,0-1 0,21 21 16,-21-21-16,-1 22 0,1-22 16,0 21-16,0-21 0,0 22 0,0-1 15,-1 0-15,22 1 0,-21 20 0,0-21 16,21 22-16,-21-1 0,21-20 16,0 20-16,-21 1 0,0-1 0,21 1 15,0-1-15,-22-20 0,1 20 0,21 1 16,-21-1-16,21 1 0,0-1 15,-21 1-15,21-1 0,-21-21 0,0 22 16,21-22-16,-22 1 0,1-1 16,21-21-16,-21 21 0,0-20 0,0-1 15,0 0-15,-1-21 0,1 0 16,0 0 0,0 0-16,21-21 0,-21 0 15,21-1-15,-21 1 0,21-21 0,0 21 16,-22-22-16,22 1 0,0-21 0,0 20 15,0-20-15</inkml:trace>
  <inkml:trace contextRef="#ctx0" brushRef="#br0" timeOffset="41904.87">8467 8107 0,'0'0'0,"-22"0"0,22-21 0,0 0 0,22-1 16,20 22-16,-21 0 15,21-21-15,1 0 0,20 21 16,-20-21-16,20 21 0,-21-21 0,22 21 16,-22 0-16,1-21 0,-1 21 15,0-22-15,1 22 0,-22 0 0,0 0 16,0-21-16,-21 0 0,-21 0 15</inkml:trace>
  <inkml:trace contextRef="#ctx0" brushRef="#br0" timeOffset="42087.99">8255 7768 0,'-21'43'15,"42"-43"32,-21-22-31</inkml:trace>
  <inkml:trace contextRef="#ctx0" brushRef="#br0" timeOffset="44032.18">11366 7662 0,'0'0'0,"0"-21"16,-21 42 0,0 1-16,21-1 15,-21 21-15,21 0 0,0 1 16,-21-1-16,0 22 0,21-1 0,-22-21 15,1 22-15,0-22 0,21 1 0,-21-1 16,0 0-16,0 1 0,21-1 16,0-21-16,-22 0 0,22 0 15,0 1-15,0-1 16,22-42 0,-22-1-1,21 1-15,0 0 0,0 0 0,0 0 16,0-22-16,1 1 0,-22 21 15,21-21-15,0-1 0,0 1 0,0 21 16,0 0-16,-21-22 0,22 43 16,-1 0-16,0 0 15,-21 21-15,0 22 0,0-22 0,0 21 16,21 1-16,-21-22 0,0 21 16,21 0-16,-21-20 0,0 20 0,21-21 15,1 0-15,-1 22 0,0-43 16,0 21-16,0 0 0,22-21 15,-22 0-15,0 0 0,21 0 0,-21 0 16,22 0-16,-22 0 0,21 0 0,-21-21 16,22 0-16,-1-1 0,0 1 15,1 0-15,-1-21 0,0-1 0,1 1 16,-1 0-16,0-22 0,1 22 0,-22-22 16,21 1-16,-21-1 0,1 22 15,-1-21-15,0 20 0,-21 1 0,0 0 16,0-1-16,0 22 0,0 0 15,0 42 1,0 0-16,-21 0 0,0 1 16,-1 20-16,1 0 0,0 1 15,0-1-15,21 21 0,-21-20 0,0 20 16,-1-20-16,22-1 0,0 0 0,0 1 16,0-1-16,0-21 0,0 0 15,0 22-15,22-22 0,-1 0 0,21-21 16,-21 21-16,22-21 0,-22 0 0,21 0 15,0 0-15,1 0 0,-1 0 16,0-21-16,22 0 0,-22 21 0,1-21 16,20-22-16,-21 22 15,1 0-15,-1-21 0,0-1 0,1 1 16,-22 0-16,0-1 0,0-20 0,0 20 16,-21 1-16,0 0 0,0-1 15,0 22-15,0 0 0,0 0 0,-21 0 16,0 21-16,-21 0 0,21 0 0,-22 0 15,1 21-15,0 0 0,20 21 16,-20-20-16,0 20 0,-1 21 0,22-20 16,-21-1-16,21 22 0,0-22 15,-1 0-15,1 1 0,21-1 0,0-21 16,0 43-16,0-43 0,0 0 16,21-21-16,1 21 15,-1-21-15,0 0 0,0 0 0,0 0 16,0 0-16,22 0 0,-22-21 0,0 0 15,21 0-15,-20-1 0,20 1 16,-21 0-16,21-21 0,-20 21 0,-1-22 16,0 1-16,21 0 0,-21-1 15,-21 1-15,22 0 0,-1 20 0,-21 1 16,21 0-16,-21 0 0,0 0 0,0 42 31,0 0-31,-21 0 0,0 22 16,21-22-16,-22 21 0,22-21 0,0 22 15,-21-1-15,21-21 16,0 0-16,0 22 0,0-22 0,0 0 16,0 0-16,21 0 0,1-21 0,-1 21 15,0-21-15,0 0 0,21 0 16,-20 0-16,20 0 0,0 0 0,-21 0 16,22 0-16,-1-21 0,-21 21 15,22-21-15,-22 0 0,0 0 0,0 0 16,21-22-16,-20 22 0,-1-21 0,0-1 15,0 22-15,-21-21 0,21 0 16,0 20-16,-21-20 0,0 21 16,0 0-16,0 42 31,0 0-31,0 21 0,-21-20 0,21 20 16,0 0-16,-21 1 0,21-22 0,-21 21 15,21-21-15,0 22 0,0-22 16,0 0-16,21 0 0,0 0 0,0 0 15,1 1-15,-1-1 0,21-21 16,-21 0-16,22 0 0,-22 0 0,21 0 16,0 0-16,-20 0 0,20-21 0,0 21 15,1-22-15,-22 1 0,21-21 16,-21 21-16,22-22 0,-22 1 0,21-21 16,-21 20-16,22-20 0,-22-1 15,0 22-15,21-22 0,-21 1 16,1-1-16,-1 1 0,0-1 0,21 1 15,-21 21-15,1-1 0,-22 1 16,21 21-16,-21 0 0,0-1 0,0 44 16,0-1-16,-21 0 15,-1 21-15,-20 1 0,21-1 0,0 21 16,0-20-16,-22 20 0,22-20 0,0 20 16,0-21-16,0 22 0,-1-1 15,1-20-15,21 20 0,0-20 0,-21-1 16,21 0-16,0 1 0,0-22 0,0 21 15,0-21-15,0 0 0,0 1 16,21-1-16,0 0 0,1 0 16,-1-21-16,21 0 0,-21 0 0,0 0 15,22 0-15,-22 0 0,0 0 16,21 0-16,-20 0 0,20-21 0,-21 0 16,0 0-16,0 21 0,22-22 15,-22-20-15,0 21 0,0 0 0,0-22 16,1 22-16,-1-21 0,0 0 0,-21 20 15,0-20-15,0 0 0,21 21 16</inkml:trace>
  <inkml:trace contextRef="#ctx0" brushRef="#br0" timeOffset="44280.42">14414 7705 0,'0'0'0,"22"0"31,-1 0-31,21 0 0,-21 0 16,22 0-16,-1 0 0,0 0 16,1 0-16,-22 0 0,21 0 0,0 0 15,1 0-15,-22 0 0,21 0 0,-21-21 16,22 21-16,-22 0 0,0 0 16,0 0-16,0 0 0,1-22 0,-1 22 15,-21-21 1,0 0-1,-21 21-15</inkml:trace>
  <inkml:trace contextRef="#ctx0" brushRef="#br0" timeOffset="44508.51">13864 7514 0,'0'0'0,"-21"21"32,21 1-17,21-22 1,0 0-16,-42 0 31,-21 0-15,-1 0-16,-20 0 0</inkml:trace>
  <inkml:trace contextRef="#ctx0" brushRef="#br1" timeOffset="60929.47">0 16637 0</inkml:trace>
  <inkml:trace contextRef="#ctx0" brushRef="#br1" timeOffset="-4408.11">16214 12510 0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23:4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1016 0,'0'0'0,"-21"-21"16,-1 21-16,1-21 0,0 21 15,0 0-15,0 0 0,0 0 16,-1 0-16,1 0 0,-21 0 15,21 0-15,-22 0 0,22 0 16,-21 0-16,21 0 0,0 0 16,-1 0-16,1 0 0,0 0 0,21 21 31,21-21-15,0 0-16,43 0 0,-22 0 0,43 0 15,-22 0-15,22 0 0,0-21 16,-1 21-16,22 0 0,-21-21 15,21 21-15,0 0 0,-22-22 0,1 22 16,0 0-16,-22 0 0,1 0 16,-22 0-16,-21 0 0,21 0 0,-20 0 15,-44 0 17,1 0-32,0 0 0,0 0 15,-21 0-15,-1 0 0,1 22 16,-22-22-16,22 21 0,0-21 0,-22 21 15</inkml:trace>
  <inkml:trace contextRef="#ctx0" brushRef="#br0" timeOffset="335.83">2095 1122 0,'0'-21'15,"-21"21"17,21 21-17,-21 85 1,21-64-16,-21 0 16,21-20-16,-21 20 0,21 0 15,-21 22-15,21-22 0,0 0 0,0 1 16,0 20-16,0-20 0,0-1 15,0 0-15,-22 1 0,22-1 16,0-21-16,0 0 0,0 0 0,0 1 16,0-1-16,22-42 31,-22-1-15,0 1-16,21-21 0</inkml:trace>
  <inkml:trace contextRef="#ctx0" brushRef="#br0" timeOffset="900.82">2371 1101 0,'0'-43'16,"0"65"15,0-1-31,0 0 0,0 0 0,0 21 16,0-20-16,-22 20 0,22-21 15,0 21-15,-21 1 0,21-1 16,0 0-16,-21-20 0,21 20 0,0 21 16,0-20-16,0-1 0,-21 0 15,21-20-15,0 20 0,-21 0 0,21-21 16,0 1-16,0-1 0,0 0 16,0 0-16,0-42 31,0 0-16,0 0-15,0-1 0,0 1 16,0-21-16,0 21 0,0-22 16,0 1-16,21 21 0,0-21 0,0 20 15,0-20-15,1 21 0,-1 0 16,21-22-16,0 22 0,-20 0 0,20 21 16,0-21-16,1 0 0,-1 21 15,-21 0-15,21 0 0,1 0 0,-1 0 16,-21 21-16,0 0 0,1 0 15,-1 0-15,0 1 0,0-1 0,-21 0 16,0 21-16,0-21 16,0 22-16,0-22 0,0 21 0,0-21 15,-21 22-15,0-22 0,21 0 16,-21 0-16,-1 0 0,22 1 0,-21-1 16,21 0-16,-21-21 15,0 0 1,21-21-1,0 0 1,21-1-16</inkml:trace>
  <inkml:trace contextRef="#ctx0" brushRef="#br0" timeOffset="1445.82">3196 1503 0,'0'0'0,"-21"0"0,0 0 15,0 0-15,21-21 16,-22 0-16,22-1 16,0 1-1,22 21-15,-1-21 16,0 21-16,0 0 0,0-21 15,0 21-15,22 0 0,-22 0 0,21 0 16,-21 0-16,1 0 0,-1 0 16,21 0-16,-21 21 0,0-21 0,-21 21 15,22 0-15,-22 1 0,0-1 16,0 0-16,0 21 0,0-21 0,0 1 16,0 20-16,-22-21 0,22 21 15,-21-20-15,0-1 0,21 0 0,-21 0 16,21 0-16,-21-21 0,0 21 15,-1-42 17,22 0-32,0 0 0,0 0 15,0 0-15,0-22 0,0 22 16,22-21-16,-1 21 0,0-1 0,0-20 16,-21 21-16,21 0 0,22 0 15,-22-1-15,0 1 0,0 0 0,0 0 16,0 21-16,1-21 0,-1 21 15,0 0-15,0 0 0,-21-21 0,21 21 16,0 0-16,1 0 16,-1 0-1</inkml:trace>
  <inkml:trace contextRef="#ctx0" brushRef="#br0" timeOffset="1851.81">3895 1609 0,'42'0'16,"-21"0"-16,0 0 15,-21-21-15,21-1 0,1 22 16,-1-21-16,21 0 0,-21 0 15,0 21-15,1-21 0,-1 0 0,-21-1 16,21 1-16,-21 0 0,21 21 16,-21-21-16,0 0 0,0 0 15,-21 21-15,0 0 16,0 0-16,-1 0 0,-20 0 0,21 21 16,0 0-16,-22-21 0,22 21 15,-21 0-15,21 22 0,-22-22 0,22 0 16,0 21-16,21-21 15,0 22-15,-21-22 0,21 21 0,0-21 16,0 22-16,21-22 0,-21 0 16,21 0-16,22 0 0,-22-21 0,0 22 15,21-22-15,-21 0 0,22 0 16,-1 0-16,-21 0 0,22 0 0,-1 0 16,0 0-16,22-22 0,-22 1 15,0 0-15,1 0 0</inkml:trace>
  <inkml:trace contextRef="#ctx0" brushRef="#br0" timeOffset="2355.8">4889 1439 0,'0'0'15,"0"-21"-15,0 0 0,0 0 16,0 0 0,-21 21-16,0 0 0,0 0 15,0 0-15,0 0 16,-1 0-16,1 0 0,0 21 0,0 0 15,0 0-15,0 0 0,-1 1 16,1-1-16,0 21 0,0-21 0,0 22 16,0-22-16,21 21 0,0-21 15,0 22-15,0-22 0,0 0 0,0 0 16,0 0-16,0 0 0,0 1 16,21-22-16,0 0 15,21 0-15,-21 0 16,1 0-16,-1 0 0,0-22 0,21 1 15,-21 0-15,1 0 0,-1 0 16,0-22-16,0 22 0,0-21 0,0 21 16,1 0-16,-1-22 0,-21 22 15,0 0-15,21 0 0,-21 0 0,21-1 16,-21 1-16,0 42 47,0 1-47,-21-1 0,21 0 0,-21 0 15,21 0-15,0 0 0,0 1 16,0 20-16,0-21 0,0 0 16,0 0-16,0 22 0,0-22 0,0 0 15,21 0-15,0 0 16,21 1-16,-20-1 0,-1-21 0,21 0 16,0 0-16,-20 0 0,20 0 15,0 0-15,1-21 0,-1 21 0</inkml:trace>
  <inkml:trace contextRef="#ctx0" brushRef="#br0" timeOffset="2924.28">5884 1503 0,'0'0'0,"0"-21"0,0 0 0,0-1 16,0 1-16,-21 0 16,0 0-16,0 21 0,0 0 15,-1-21-15,1 21 0,0 0 0,0 0 16,0 0-16,0 0 0,-22 0 15,22 21-15,0 0 0,0 0 0,0 0 16,-1 1-16,1-1 0,0 0 16,0 0-16,21 21 0,0-20 15,-21 41-15,21-21 0,0-20 16,0-1-16,0 0 0,0 0 0,0 0 16,21 0-16,0 1 15,0-22-15,0 0 0,1 0 0,-1 0 0,21 0 16,-21 0-16,0 0 0,22 0 15,-22-22-15,0 1 0,21 0 16,-20 0-16,-1-21 0,0 20 0,0-20 16,21 0-16,-20-1 0,-22 1 15,21 0-15,0-22 0,0 22 0,-21-22 16,0 22-16,0-21 0,21 20 16,-21 1-16,21 0 0,-21-1 0,0 22 15,0 0-15,0 0 0,0 0 16,0 42-1,-21 0 1,0 21-16,21-21 0,0 22 0,-21-1 16,21 0-16,-21 1 0,21-1 15,0 0-15,0 1 0,0-1 0,0-21 16,0 22-16,0-1 0,0 0 16,0-21-16,0 22 0,0-22 0,0 21 15,0-21-15,21 1 0,0-1 16,-21 0-16,21-21 0,0 21 0,1-21 15,-1 0-15,0 0 0,0 0 16,0 0-16,0 0 0,1-21 0,-1 21 16,0-21-16,0 0 0,0-22 15</inkml:trace>
  <inkml:trace contextRef="#ctx0" brushRef="#br0" timeOffset="3219.33">6689 1461 0,'0'0'0,"0"21"16,21-21 0,0 0-16,0 0 15,0-21 1,-21-1-16,21 22 0,-21-21 0,0 0 15,0 0 1,-21 21 0,0 0-16,0 0 0,0 21 15,0 0-15,-1 0 16,1-21-16,0 0 16</inkml:trace>
  <inkml:trace contextRef="#ctx0" brushRef="#br0" timeOffset="4055.64">8043 1207 0,'21'0'31,"1"0"-31,-1 0 16,0 0-16,0-22 0,0 22 0,0-21 15,22 0-15,-22 21 0,21-21 16,-21 0-16,22 0 0,-22-1 15,0 1-15,0 0 0,0 21 16,-21-21-16,0 0 0,0 0 16,-42 21-16,21 0 15,-21 0-15,-1 0 0,1 21 0,0 0 16,-1-21-16,1 21 0,-22 0 16,43 0-16,-21-21 0,0 22 0,20-1 15,22 0-15,0 0 16,0 0-16,0 0 0,0 1 15,43-22-15,-22 21 0,0 0 0,21 0 16,1 0-16,-1 0 0,-21 1 16,22-1-16,-1-21 0,-21 21 0,21 0 15,-20 0-15,-1 0 0,21 1 16,-21-1-16,-21 0 0,0 0 16,0 0-16,0 0 0,-21 1 15,0-1-15,-21 0 0,-22 0 0,22 0 16,-22 0-16,1-21 0,-22 22 15,22-22-15,-1 0 0,1 0 0,20 0 16,-20 0-16,20 0 0,1-22 16,0 1-16,21 0 0,-1 0 0,-20 0 15,21 0-15,0-1 16,21-20-16,0 21 0,0-21 0,0 20 16,0 1-16,0 0 0,0 0 15,0 0-15,0 0 0,21-1 16,0 22-16,0 0 15,0 0-15,1 0 0,-1 22 16,0-1-16,0 0 0,0 0 16,-21 0-16,21 0 15,1-21-15,-1 0 0</inkml:trace>
  <inkml:trace contextRef="#ctx0" brushRef="#br0" timeOffset="4384.51">8911 762 0,'0'-21'0,"0"42"0,0-63 0,0 21 16,0-1-16,-21 22 16,0 0-1,0 22-15,-1 20 0,1-21 0,0 21 16,0 1-16,21 20 0,-21-20 15,0 20-15,-1-21 0,1 22 0,0-22 16,21 22-16,-21-22 0,0 0 16,21 1-16,-21-1 0,21 0 15,0-20-15,0 20 0,0-21 0,0 0 16,0 0-16,0 1 0,0-1 16,0 0-16,21-21 15,0 0-15,0 0 16,0-21-16,0 21 0,1-21 15,-1-1-15</inkml:trace>
  <inkml:trace contextRef="#ctx0" brushRef="#br0" timeOffset="4784.29">8869 1376 0,'0'0'0,"0"21"15,-21-21-15,21 21 16,0 0-16,21-21 31,0 0-31,0 0 0,0 0 0,0 0 16,22 0-16,-1 0 0,-21 0 15,22-21-15,-1 21 0,0-21 0,-21 0 16,22 21-16,-22-21 0,0 0 16,0-1-16,0 22 0,-21-21 0,22 0 15,-22 0-15,0 0 16,-22 21-1,1 0-15,0 0 0,0 0 0,-21 21 16,20 0-16,-20 0 0,0 0 16,21 1-16,-22-1 0,1 0 0,21 21 15,-22-21-15,22 1 0,0-1 16,21 0-16,0 0 0,0 0 0,0 0 16,0 1-16,0-1 0,0 0 15,0 0-15,21-21 0,0 0 0,22 21 16,-22-21-16,21 0 15,1 0-15,-1 0 0,-21 0 0,21-21 0,1 0 16,-1 0-16,0 0 0,1-1 16</inkml:trace>
  <inkml:trace contextRef="#ctx0" brushRef="#br0" timeOffset="5207.27">9673 1355 0,'0'0'15,"0"21"-15,-21-21 0,0 0 16,21 21-16,21-21 31,0 0-31,0 0 16,0 0-16,1 0 0,-1 0 0,21 0 16,-21 0-16,0 0 0,1-21 15,20 21-15,-21-21 0,0 21 0,0-21 16,-21-1-16,0 1 15,0 0-15,-21 0 16,0 21 0,0 0-16,-21 0 0,20 0 0,-20 21 15,21 0-15,-21 0 0,20-21 16,-20 22-16,21-1 0,0 0 0,0 0 16,-1 0-16,22 0 0,0 1 15,-21-1-15,21 0 0,0 0 16,0 0-16,0 0 0,21 1 15,1-22-15,-1 0 0,0 21 16,21-21-16,-21 0 0,22 0 0,-1 0 16,0 0-16,22 0 0,-22-21 15,22 21-15,-1-22 0,-20 22 0,20-21 16,-21 0-16,1 0 0,-1 0 16,-21 0-16</inkml:trace>
  <inkml:trace contextRef="#ctx0" brushRef="#br0" timeOffset="5539.28">10456 1270 0,'0'0'0,"0"-21"0,0 0 15,0 42 32,-21 0-47,21 21 0,-21-20 16,21-1-16,0 0 0,-21 21 0,21 1 16,0-22-16,0 42 0,0-20 15,0-1-15,0 21 0,0 1 0,0-22 16,0 22-16,0-1 0,0 1 15,0-1-15,0 1 0,-21-1 0,-1 1 16,1-1-16,-21 1 0,21-1 0,-22 1 16,22 20-16,-21-41 0,0 20 15,-1 1-15,22-1 0,-21-20 0,21-1 16,-1 0-16,1 1 0,0-1 16,21-21-16,0 0 0,0 0 15,0 1-15,0-1 0,21-21 16,0 0-16,1-21 0,20-1 15,-21-20-15,21 21 0,1-21 16,-1-1-16,0 1 0,-20-22 0,20-20 16,0 20-16,1-20 0</inkml:trace>
  <inkml:trace contextRef="#ctx0" brushRef="#br0" timeOffset="5871.82">10456 1588 0,'0'0'0,"-21"-64"0,0-126 31,21 168-31,0 1 0,0 0 0,0 0 16,21 0-16,0 0 0,0-1 16,1 22-16,-1-21 0,0 21 0,21 0 15,-21 0-15,22 0 0,-1 0 16,-21 0-16,22 0 0,-22 0 0,21 21 16,-21 1-16,0-1 0,1 0 15,-22 0-15,0 21 0,0-20 0,0-1 16,0 0-16,-22 0 0,1 21 15,0-20-15,-21-1 0,21-21 0,-22 21 16,1 0-16,21 0 0,-22-21 16,22 0-16,0 21 0,0-21 15,0 0-15,0 0 0,21-21 32,21 21-17,0 0-15,0-21 0,0 0 16,0 21-16,22-21 0,-22 0 0</inkml:trace>
  <inkml:trace contextRef="#ctx0" brushRef="#br0" timeOffset="6155.98">11663 931 0,'0'0'0,"0"-21"15,0-42 1,0 42-16,-21 42 15,-1 0 1,22 0-16,-21 0 0,0 22 16,21-1-16,-21 0 0,0 1 0,0-1 15,-1 0-15,22 1 0,-21-1 16,0 0-16,0-21 0,21 22 0,0-22 16,0 21-16,0-21 0,0 1 15,0-1-15,0 0 0,0 0 16,0 0-16,21 0 0,0-21 0,0 0 15,1 0-15,-1 0 0,0 0 16,0 0-16,0 0 0,22-21 0,-22 21 16</inkml:trace>
  <inkml:trace contextRef="#ctx0" brushRef="#br0" timeOffset="6467.61">12298 804 0,'0'0'0,"0"-21"16,0 0-16,21 21 31,0 0-31,0 21 0,22 0 16,-22 1-16,21-1 0,-21 21 16,0-21-16,22 22 0,-22-1 0,0 0 15,-21-21-15,0 22 0,21-1 16,-21 0-16,0 1 0,0-1 0,0 0 15,-21-20-15,21 20 0,-21-21 16,0 21-16,0-20 0,-22-1 0,22 0 16,0 0-16,0 0 15,-22 0-15,22 1 0,0-22 0,0 21 0,0-21 16,0 0-16,-1 0 16,1 0-16,0 0 15</inkml:trace>
  <inkml:trace contextRef="#ctx0" brushRef="#br0" timeOffset="7504.3">1587 2540 0,'0'0'0,"0"-21"0,-21 21 31,21-21-31,-21 21 0,0 0 16,21-21 0,21 21 46,0 0-62,0-22 16,22 22-16,-1 0 0,0 0 0,1 0 15,-1-21-15,22 21 0,-22 0 16,21 0-16,1-21 0,21 21 0,-1 0 16,1 0-16,21 0 15,-22-21-15,22 21 0,21 0 0,-21 0 0,0 0 16,21 0-16,0-21 15,0 21-15,21 0 0,0 0 0,0 0 16,1 0-16,-1-21 0,21 21 16,-21 0-16,22 0 0,-1 0 0,0 0 15,-21 0-15,22 0 0,-22 0 0,21 0 16,-21 0-16,22 0 0,-22 0 16,0 0-16,0 0 0,22 0 0,-22-22 15,21 22-15,-21 0 0,22 0 16,-1 0-16,0-21 0,1 21 0,-1-21 15,21 21-15,-20 0 0,-1 0 16,0 0-16,22 0 0,-22 0 0,1 0 16,-1 0-16,21-21 0,-20 21 15,20 0-15,-20 0 0,20 0 16,-21 0-16,22 0 0,-1 0 0,-20 0 16,20 0-16,-20 0 0,-1 0 15,0-21-15,1 21 0,-1 0 0,-21 0 16,0 0-16,-21 0 0,0 0 0,-21 0 15,-21 0-15,-1-21 0,-20 21 16,-22 0-16,1 0 0,-1 0 0,-21 0 16,0 0-16,0 0 0,1 0 31,-44 0 16,1 0-47,0 0 15</inkml:trace>
  <inkml:trace contextRef="#ctx0" brushRef="#br0" timeOffset="8587.79">1164 4106 0,'0'0'0,"0"-21"0,0 0 16,0 0-16,0 0 0,0 0 0,0-1 16,0 1-16,0 0 15,0 63 32,0-20-47,-21-1 16,21 21-16,0 0 0,0 1 15,0-1-15,-21 0 0,21 22 16,0-22-16,0 22 0,-21-22 0,-1 22 16,22-22-16,-21 0 0,21 22 15,-21-22-15,21 0 0,0 1 0,0-22 16,0 21-16,0-21 0,0 22 15,0-22-15,0 0 16,21-42 15,-21 0-15,21 0-16,1-1 0,-22-20 16,21 21-16,0 0 0</inkml:trace>
  <inkml:trace contextRef="#ctx0" brushRef="#br0" timeOffset="8927.17">1587 4487 0,'0'22'16,"0"-1"0,-21 0-16,21 0 0,-21 0 15,21 0 1,21-21-1,0 0-15,1 0 0,-1 0 16,0 0-16,0-21 16,0 21-16,-21-21 0,0 0 15,0 0-15,0 0 16,-21 21-16,0-22 16,0 22-16,0 0 0,-1 0 15,1 0-15,0 0 0,0 0 0,0 0 16,21 22-16,-21-22 15,21 21-15,0 0 0,21-21 32,0 0-32,0 0 0,21 0 15,-20 0-15</inkml:trace>
  <inkml:trace contextRef="#ctx0" brushRef="#br0" timeOffset="9627.27">2900 3789 0,'0'0'0,"-21"0"0,-43 0 16,43 0 0,0 0-16,0 0 0,-1 0 15,1 0-15,21 21 0,21-21 32,1 0-32,20 0 15,0 0-15,1 0 0,20 0 16,1 0-16,20 0 0,-20 0 0,20-21 15,1 21-15,21 0 0,-21 0 16,-1-21-16,1 21 0,-22 0 0,1 0 16,-1 0-16,-20 0 0,-22 0 15,21 0-15,-21 0 0,-42 0 47,-21 0-47,21 0 0,0 0 16,-22 0-16,22 0 0,-21 0 0,-1 0 15,1 21-15</inkml:trace>
  <inkml:trace contextRef="#ctx0" brushRef="#br0" timeOffset="10051.96">3471 3810 0,'0'21'31,"0"0"-15,0 1-16,0-1 15,0 0-15,0 0 0,0 0 0,0 0 16,0 22-16,0-22 16,0 21-16,0 1 0,0-22 0,0 21 15,-21 0-15,21 1 0,0-1 16,-21 0-16,21 1 0,0-22 0,0 21 16,0 1-16,-21-22 0,21 21 0,0-21 15,0 0-15,0 22 0,0-22 16,0 0-16,0 0 0,0 0 0,-21 1 15,21-1-15,-22 0 0,1-21 16,0 21-16,0-21 0,-21 0 0,20 21 16,-20-21-16,0 0 0,-1 0 15,-20 0-15,21-21 0,-22 21 0,22-21 16,-22 0-16,22 0 0,0-1 16,-1 1-16,22 21 0,-21-21 15,21 0-15,21 0 0,-22 0 16,22-1-16,0 1 15,0 0-15,22 21 16,-1 0-16,0-21 0,0 21 0,0-21 16,22 21-16,-22 0 0,21 0 15,0-21-15</inkml:trace>
  <inkml:trace contextRef="#ctx0" brushRef="#br0" timeOffset="10639.9">4233 4318 0,'0'0'0,"21"-63"31,-21 41-31,0 1 0,0 0 16,-21 21-16,0-21 0,0 21 0,0 0 15,0 0-15,-1 0 0,1 0 16,-21 0-16,21 21 0,0 0 0,-22 0 15,22 1-15,-21 20 16,21-21-16,-22 21 0,22 1 0,0-22 0,0 21 16,0 1-16,-1-22 15,1 21-15,21-21 0,0 22 0,0-22 16,0 0-16,0 0 0,21 0 0,85 22 31,-85-43-31,22 0 0,-1 0 0,-21 0 16,22-22-16,-22 22 0,21-21 15,-21 0-15,0 21 0,22-21 0,-22 0 16,0 0-16,0-22 0,-21 22 16,21 0-16,-21-21 0,22 20 0,-22-20 15,21 21-15,-21-21 0,0 20 16,0 1-16,0 0 0,0 0 16,0 0-16,0 42 31,0 0-31,0 0 15,0 0-15,0 22 0,0-22 0,0 0 16,0 0-16,0 22 0,0-22 0,0 0 16,0 0-16,0 0 0,21 0 15,-21 1-15,21-1 0,0-21 0,-21 21 16,21 0-16,1-21 16,-1 0-16,0 0 0,0 0 15,0 0-15,0 0 0,22 0 0,-22 0 16,21 0-16,-21-21 0,1 0 15,20 0-15,-21 21 0,0-22 0,0 1 16</inkml:trace>
  <inkml:trace contextRef="#ctx0" brushRef="#br0" timeOffset="10900.11">4868 4212 0,'0'-21'0,"0"42"0,0-21 31,0 21-16,0 1-15,21-1 0,-21 0 16,0 0-16,0 21 0,22-20 16,-22-1-16,21 0 0,-21 21 0,0-21 15,21 1-15,-21-1 0,0 0 16,0 0-16,0 0 0,0 0 16,0 1-16,21-22 15,0 0 1,0 0-1,1 0-15,-22-22 0,21 1 16,0 0-16</inkml:trace>
  <inkml:trace contextRef="#ctx0" brushRef="#br0" timeOffset="11172.01">5355 4149 0,'0'0'0,"21"-21"0,0-1 0,-42 44 47,0-1-47,0 0 0,0 0 16,0 21-16,21-20 0,-22-1 15,1 21-15,0-21 0,0 22 0,0-22 16,0 21-16,-1-21 0,1 0 16,0 22-16,21-22 0,-21 0 0,0 0 15,0 0-15,21 1 16,0-1-1,21-21 1,0 0-16,0 0 0,0 0 16,0-21-16,22 21 0,-22-22 15</inkml:trace>
  <inkml:trace contextRef="#ctx0" brushRef="#br0" timeOffset="11763.88">5990 4276 0,'0'0'0,"21"0"0,-21-21 0,0-1 0,0 1 15,0 0-15,0 0 0,0 0 16,0 0-16,-21-1 0,0 22 16,0 0-16,0 0 0,-1 0 15,1 0-15,-21 0 0,21 22 0,0-1 16,-22 0-16,22 0 0,0 0 15,0 22-15,-22-22 0,22 0 0,0 21 16,0-21-16,0 22 0,21-22 0,-21 21 16,21-21-16,0 22 0,-22-22 15,22 0-15,0 0 0,0 0 16,0 1-16,0-1 0,22-21 16,-1 21-16,0-21 0,0 0 15,0 0-15,0 0 0,1 0 0,20 0 16,-21 0-16,0 0 0,0-21 15,1 0-15,20-1 0,-21 22 0,0-21 16,0-21-16,22 21 0,-22 0 0,0-22 16,0 22-16,-21-21 0,21-1 15,1 1-15,-22 21 0,0-21 0,21 20 16,-21 1-16,0 0 0,21 0 16,-21 42-1,-21 0 1,21 0-16,-21 1 0,21-1 15,-22 21-15,22-21 0,0 0 0,0 22 16,0-22-16,-21 0 0,21 21 16,0-20-16,0 20 0,0-21 15,21 0-15,-21 0 0,22-21 16,-1 0-16,0 22 0,0-22 16,0 0-16,0 0 0,22 0 0,-22 0 15,21 0-15,-21-22 0,1 22 0,-1-21 16,0 21-16,0-21 15,0 0-15,0 0 0,1 21 0,-22-21 16</inkml:trace>
  <inkml:trace contextRef="#ctx0" brushRef="#br0" timeOffset="12744.15">7705 3747 0,'0'0'0,"0"-22"32,-22 22-17,22 22-15,-21-1 0,21 21 16,0 0-16,0 1 0,0-1 16,-21 0-16,21 22 0,-21-22 15,21 22-15,-21-22 0,21 22 0,0-22 16,-21 0-16,21-21 0,0 22 0,-22-22 15,22 0-15,0 0 0,0 0 16,0 1 0,0-44-1,22 22-15,-1-21 16,0 0-16,0 0 0,-21-21 0,21 20 16,0-20-16,1 0 0,-1-1 0,0 1 15,21 0-15,-21-1 0,1 1 16,-1 0-16,0-1 0,0 22 0,0 0 15,0 21-15,1 0 16,-1 0-16,-21 21 0,21 0 16,-21 22-16,0-1 0,0 0 15,0 1-15,0-1 0,0 0 16,0 1-16,0-1 0,0-21 16,21 22-16,0-22 0,-21 21 0,21-21 15,1 0-15,-1 1 0,0-1 0,0-21 16,0 0-16,22 21 0,-22-21 15,21 0-15,0 0 0,-20 0 0,20-21 16,0 21-16,1-21 0,-1-1 0,-21 1 16,21 0-16,1-21 0,-1 21 15,0-22-15,-20 1 0,-1-22 0,0 1 16,21-43-16,-42 43 16,0 20-16,0-20 0,0 20 0,-42-41 15,21 41-15,0 22 16,-1-21-16,-20 42 0,21-21 15,-21 21-15,20 0 0,-20 0 0,21 0 16,0 0-16,-22 0 0,22 21 16,0 0-16,-21 21 0,21-20 15,21-1-15,0 0 0,0 0 16,0 0-16,0 0 0,0 1 16,0-1-16,0 0 0,0 0 0,0 0 0,21 0 15,0 1-15,21-1 0,-21 0 16,22-21-16,-1 21 0</inkml:trace>
  <inkml:trace contextRef="#ctx0" brushRef="#br0" timeOffset="13540.32">9419 4043 0,'0'0'15,"0"-21"-15,0 0 0,0-1 0,0 1 16,0 0-16,0 0 0,-21 21 0,21-21 15,-21 21-15,0 0 0,-1 0 16,1 0-16,0 0 0,0 0 0,0 0 16,0 0-16,-22 21 0,22 0 15,0 21-15,-21-20 0,20 20 16,1 0-16,0 1 0,0-1 0,0 0 16,0 1-16,-1-1 0,22-21 15,-21 21-15,21 1 0,0-22 0,0 21 16,0-21-16,0 1 0,21-1 15,1-21-15,-1 21 0,0 0 0,21-21 16,-21 0-16,1 0 0,20 0 0,-21 0 16,21 0-16,-20 0 0,-1-21 15,21 0-15,-21 0 0,0 21 0,1-22 16,-1 1-16,0-21 0,0 21 0,0 0 16,0-22-16,-21 22 15,0-21-15,0-1 0,22 1 0,-22 0 0,0 21 16,21-22-16,-21 22 15,0 0-15,0 0 0,0 0 0,0 42 32,0 0-32,0 21 0,0-21 15,-21 22-15,21-22 0,-22 21 0,22 1 16,0-22-16,0 21 16,0-21-16,0 22 0,0-22 0,0 0 0,0 0 15,0 0-15,0 0 0,0 1 16,22-1-16,-1-21 0,0 0 15,0 21-15,0-21 0,0 0 0,22 0 16,-22 0-16,21 0 0,1 0 16,-1-21-16,0 0 0,-21 21 0,22-22 15,-1 1-15,-21 0 0,22 0 0,-22-21 16,0 20-16,0-20 0,21 21 16,-42-21-16,22 20 0,-1 1 0,0-21 15,-21 21-15,21 21 0,-21-21 16,0-1-16,0 44 15,0-1 1,0 0-16,0 0 0,0 21 0,-21-20 16,21-1-16,0 21 0,0-21 15,0 0-15,0 1 0,0 20 0,0-21 16,0 0-16,0 0 16,0 1-16,0-1 0,21-21 15,0 0-15,0 0 0,1 0 16,-1 0-16,0 0 0,0 0 0,0 0 15,0 0-15,1 0 0,-1 0 16,0-21-16,0-1 0,-21 1 16,21 0-16,-21 0 0</inkml:trace>
  <inkml:trace contextRef="#ctx0" brushRef="#br0" timeOffset="13959.27">10372 3683 0,'0'0'0,"-22"0"0,-126 42 31,127-42-31,-21 22 0,21-1 16,-1 0-16,1 0 0,0 0 0,21 0 16,0 1-16,0-1 15,0 0-15,21-21 0,0 21 16,1-21-16,-1 0 0,0 0 0,0 0 15,0 0-15,22 0 0,-22 0 16,0 0-16,0 0 0,21-21 0,-20 21 16,-1-21-16,-21 0 0,21-1 15,-21 1-15,21 0 0,-21 0 0,0 0 16,0 0-16,0-1 0,-21 1 16,0 0-16,0 21 0,-1 0 15,1 0-15,0 0 0,0 0 0,0 21 16,-22-21-16,22 21 0,0 1 15,0-1-15,0 0 0,0 0 0,-1 0 16,22 0-16,0 1 0,0-1 16,0 0-16,0 0 15,22-21-15,-1 21 0,21-21 16,-21 0-16,22 0 0,-22 0 16,21 0-16,-21 0 0</inkml:trace>
  <inkml:trace contextRef="#ctx0" brushRef="#br0" timeOffset="14327.77">10922 3493 0,'0'0'0,"0"21"47,0 0-47,0 0 0,0 0 16,0 0-16,0 1 0,0 20 15,0-21-15,0 21 0,0 1 0,0-22 16,-21 21-16,21 1 0,-21-1 16,21 0-16,-22 1 0,22-1 0,0 0 15,0 1-15,-21-1 0,21-21 0,0 21 16,-21-20-16,21 20 0,0-21 16,0 0-16,0 0 0,0 1 0,0-1 15,0 0-15,21 0 16,0-21-1,1 0-15,-1 0 0,0 0 16,0 0-16,0 0 16,0-21-16,1 21 0,-1-21 0,0-22 15,0 22-15,0 0 0,0 0 16,1 0-16,-22 0 0,21-1 16</inkml:trace>
  <inkml:trace contextRef="#ctx0" brushRef="#br0" timeOffset="14615.3">10795 3979 0,'0'0'0,"21"0"32,0 0-32,0-21 0,1 21 0,20 0 15,0 0-15,1-21 0,-1 21 16,0 0-16,-21-21 0,22 21 0,-1 0 15,-21-21-15,22 21 0,-22-21 16,0 21-16,0 0 0,21 0 0,-20 0 16,-1 0-16,-42 21 62,-1-21-46,1 21-16</inkml:trace>
  <inkml:trace contextRef="#ctx0" brushRef="#br0" timeOffset="16620.88">11176 4868 0,'-21'22'31,"21"-1"1,-21-21-32,-1 21 15,1-21-15,21 21 0,-21-21 16,0 21-16</inkml:trace>
  <inkml:trace contextRef="#ctx0" brushRef="#br0" timeOffset="30447.5">1037 6244 0,'0'-21'78,"0"0"-78,0 0 16,0 0-1,0-1-15,0 1 0,0 0 16,21 0-16,0 0 0,1 21 16,-1-21-16,0 21 0,21 0 15,-21 0-15,22 0 0,-22 0 16,21 0-16,-21 21 0,22 0 15,-22 0-15,21 21 0,-42-20 0,0 20 16,0 0-16,0 1 0,0-1 16,-21 21-16,-21-20 0,-1 20 0,1-20 15,-21 20-15,20-21 0,1 1 16,0-22-16,-1 21 0,1-21 16,21 1-16,-22-1 0,22-21 0,0 0 15,0 0-15,0 0 0,0 0 16,-1 0-16,1 0 0,0-21 15,0-1-15,0 1 0,21 0 0,0 0 16,0-21-16,0-1 0,0 22 16,0-21-16,0-1 0,21 22 15,0 0-15,0 0 0,0 0 0,22 0 16,-22 21-16,21 0 0,-21 0 16,22 0-16,-1 21 0,-21 0 15,22 0-15,-22 0 0,0 0 0,0 22 16,0-22-16,0 21 0,-21-21 15,0 22-15,0-22 0,0 0 0,0 0 16,0 0-16,0 1 0,0-1 16,0 0-16,22-21 15,-1 0-15,0 0 16,0-21-16</inkml:trace>
  <inkml:trace contextRef="#ctx0" brushRef="#br0" timeOffset="30624.49">1693 6604 0,'0'0'0,"0"-21"15,0 0 17,21 21-17,1-21 1</inkml:trace>
  <inkml:trace contextRef="#ctx0" brushRef="#br0" timeOffset="31064.22">2963 6011 0,'0'0'0,"-21"-21"0,21 0 15,-21 21 1,21 21 0,0 0-1,0 1-15,0-1 0,-21 21 0,21-21 16,0 22-16,-21-1 0,21 0 16,0 1-16,0-1 0,-22 0 0,1 1 15,21-1-15,-21 0 0,21 1 16,-21-1-16,21 0 0,-21-21 15,0 1-15,21-1 0,0 0 0,0 0 16,0-42 15,0 0-31,21 0 0,0-22 16</inkml:trace>
  <inkml:trace contextRef="#ctx0" brushRef="#br0" timeOffset="31659.78">2879 6117 0,'-22'-21'16,"1"21"-16,21-21 16,0 0-1,0 0-15,0-1 16,21 1-16,1 21 0,20-21 16,-21 0-16,21 21 0,-20-21 15,20 0-15,0 21 0,1 0 0,-1 0 16,0 0-16,1 0 15,-22 0-15,21 21 0,-21 0 0,22-21 0,-43 21 16,0 21-16,0-20 0,0-1 16,-22 0-16,1 21 0,0-21 15,-21 1-15,21-1 0,-22 0 0,1 0 16,21 0-16,-22 0 0,22 1 16,0-22-16,0 0 0,21-22 31,21 22-31,0-21 15,0 21-15,22-21 0,-22 21 16,0 0-16,21 0 0,-20-21 0,20 21 16,0 0-16,1 0 0,-1 0 15,0 0-15,-21 0 0,22 21 16,-1-21-16,0 21 0,-20 0 16,20 1-16,-21-1 0,0 21 0,-21-21 15,0 0-15,0 22 0,0-22 0,0 21 16,-42-21-16,21 1 0,-22 20 15,1-21-15,0 0 0,-22 0 0,22 1 16,-22-1-16,22 0 0,-21-21 16,20 0-16,1 0 0,-22 0 0,22 0 15,0 0-15,-1 0 0,1 0 16,21 0-16,-21-21 0,20 0 0,-20-1 16,21 1-16,0 0 0,0 0 15,21 0-15,0 0 0,0-1 0,0 1 16,0 0-1,21 0-15,21 0 0,-21 0 0,22 21 16,-1-22-16,0 1 0,1 0 16,-1 0-16</inkml:trace>
  <inkml:trace contextRef="#ctx0" brushRef="#br0" timeOffset="32135.8">4000 5863 0,'0'0'15,"0"-42"1,0 63 15,0 0-31,0 0 0,0 1 0,0 20 16,0-21-16,0 21 0,0 1 16,-21-1-16,21 0 0,-21-20 0,21 41 15,-21-21-15,21 1 0,0-1 16,0 0-16,0 1 0,0-22 0,0 21 15,0-21-15,0 22 0,0-22 0,21 0 16,0 0-16,0-21 0,1 0 16,-1 0-16,0 0 0,0 0 0,0 0 15,0 0-15,1-21 16,-1 0-16,0 0 0,0 0 0,0-22 16,0 22-16,1-21 0,-22 21 15,21-22-15,0 22 0,-21 0 0,0 0 16,0 0-16,0-1 0,0 1 15,0 42 1,0 1-16,0-1 16,-21 0-16,21 0 0,-21 21 15,21-20-15,-22-1 0,22 0 0,0 0 16,0 0-16,0 0 16,0 1-16,22-22 15,-1 0 1,0 0-16,-21-22 15,21 1-15,0 0 0,-21 0 0</inkml:trace>
  <inkml:trace contextRef="#ctx0" brushRef="#br0" timeOffset="32296.23">4445 6117 0,'0'0'0,"-21"0"16,0 0-16,-1 0 0,1 0 15,0 0 1,21 21-1,21-21 1,0 0-16,1 0 16,-1 22-16,0-22 0,0 0 0,0 0 15</inkml:trace>
  <inkml:trace contextRef="#ctx0" brushRef="#br0" timeOffset="32760.13">4805 6181 0,'0'21'0,"0"0"16,0 0-16,-21-21 16,-1 21-16,22 1 0,0-1 0,0 0 15,0 0-15,-21 0 0,21 0 16,0 1-16,0-1 0,0 0 16,-21 0-16,21 0 0,0 0 0,0 1 15,0-1-15,-21-21 31,21-21-15,0-1-16,0 1 16,0 0-16,0 0 0,0-21 0,0 20 15,0-20-15,21 21 0,0-21 16,0 20-16,22-20 0,-22 21 0,21 0 16,-21 0-16,22-1 0,-1 1 15,0 21-15,1 0 0,20 0 16,-20 0-16,-1 0 0,0 0 0,1 21 15,-1 1-15,0-1 0,-21 0 16,1 0-16,-1 0 0,-21 22 0,0-22 16,0 0-16,0 21 0,-21-21 15,21 1-15,-22-1 0,1 21 0,0-21 16,0 0-16,0-21 0,0 22 0,-1-1 16,1 0-16,21 0 15,21-42 16,1 0-31,-1 0 0</inkml:trace>
  <inkml:trace contextRef="#ctx0" brushRef="#br0" timeOffset="33291.69">6159 6181 0,'0'-43'15,"-21"22"-15,0 21 16,0 0-16,21-21 0,-21 21 0,0 0 16,-1 0-16,1 0 0,0 0 0,0 0 15,-21 21-15,20 0 16,-20 1-16,0-1 0,21 0 0,-22 21 16,1-21-16,21 22 0,0-1 0,-1-21 15,1 22-15,21-1 0,0-21 16,0 21-16,0-20 0,0-1 0,21 0 15,1 0-15,-1-21 0,0 0 16,21 0-16,-21 0 0,22 0 0,-1 0 16,0 0-16,-20 0 0,20-21 0,0 0 15,1-22-15,-22 22 0,21-21 16,-21 21-16,22-22 0,-22 1 0,0 0 16,21-1-16,-21 1 0,-21-21 15,22 20-15,-22 1 0,21-22 16,-21 22-16,0 0 0,0-1 15,0 22-15,0-21 0,0 21 0,-21 21 16,-1 0 0,22 21-16,-21 0 0,0 0 15,0 22-15,21-1 0,0 0 0,-21 1 16,21-1-16,-21 0 0,21-21 16,0 22-16,0-1 0,0 0 0,0-20 15,0 20-15,0-21 0,21 21 0,0-20 16,0-1-16,0 0 0,0 0 15,1-21-15,-1 0 0,0 0 0,21 0 16,-21 0-16,22 0 16,-22 0-16,21 0 0,1-21 0</inkml:trace>
  <inkml:trace contextRef="#ctx0" brushRef="#br0" timeOffset="34159.49">7408 6011 0,'0'22'0,"0"-44"0,0 1 0,0 0 15,0 0-15,0 0 0,0 0 16,0 42-1,0 0 1,-21 21-16,21-21 0,-21 1 16,21 20-16,0-21 0,0 21 0,-21-20 15,0 20-15,21-21 0,0 21 16,-22-20-16,22 20 0,-21-21 0,21 0 16,0 0-16,0 1 0,0-1 15,0 0-15,21-42 31,1 0-15,-22-1-16,21 1 0,0 0 0,0-21 16,-21 21-16,21-1 0,0-20 15,-21 21-15,22 0 0,-1 0 0,-21-1 16,0 1-16,21 21 16,0 0-16,0 0 15,-21 21-15,0 1 0,0-1 0,21 0 16,-21 0-16,0 0 0,22 0 15,-22 1-15,0-1 0,21 0 0,0 0 16,-21 0-16,21 22 0,0-43 16,0 21-16,1 0 0,-1 0 0,21-21 15,-21 0-15,22 0 0,-1 0 16,0 0-16,1 0 0,-1 0 16,0 0-16,1-21 0,-22 0 0,21 0 15,0-1-15,-20 1 0,20-21 16,-21 21-16,0-22 0,0 1 0,1 0 15,-1-1-15,-21 1 0,0 0 16,0-22-16,0 22 0,0 0 0,-21-1 16,-1 1-16,1 0 0,0 20 0,-21 1 15,21 0-15,-22 21 0,1 0 16,21 0-16,-22 0 0,22 0 0,-21 21 16,21 0-16,0 1 0,-22-1 15,43 0-15,-21 21 0,21-21 16,0 1-16,0 20 0,0-21 0,0 0 15,0 0-15,21 1 0,22-1 16,-22 0-16,21 0 0,0 0 0,1-21 16,-1 21-16</inkml:trace>
  <inkml:trace contextRef="#ctx0" brushRef="#br0" timeOffset="34880.22">8975 6054 0,'0'0'0,"0"-21"0,0-1 16,0 1-16,0 0 0,0 0 0,-22 0 16,1 0-16,0 21 15,0 0-15,-21 0 0,20 0 16,1 0-16,0 21 0,0 0 0,0 0 16,0 0-16,-1 0 0,1 1 15,0 20-15,21-21 0,-21 0 0,0 22 16,21-22-16,-21 21 0,21-21 15,0 0-15,0 1 0,0 20 0,0-21 16,0 0-16,21-21 0,0 21 0,-21 1 16,21-22-16,0 0 0,0 0 15,1 0-15,20 0 0,-21 0 16,0-22-16,0 22 0,1-21 16,-1 0-16,0 0 0,0 0 0,0 0 15,0-1-15,1 1 0,-1-21 0,-21 21 16,21 0-16,0-22 0,-21 22 15,0-21-15,0 21 0,21-1 0,-21 1 16,0 42 15,-21 1-31,21-1 0,0 0 16,-21 0-16,21 0 0,-21 0 16,21 1-16,0-1 0,0 0 0,0 0 15,0 0-15,0 0 0,0 1 16,21-1-16,0 0 0,0-21 15,0 21-15,1-21 0,-1 0 0,0 0 16,0 0-16,0 0 0,0 0 0,22 0 16,-22 0-16,0-21 0,0 0 15,0 21-15,1-21 0,-1-1 0,0 1 16,0 0-16,0-21 0,0 21 16,1-1-16,-22-20 0,21 21 0,-21 0 15,21 0-15,-21-1 0,0 44 31,0-1-31,0 0 0,0 0 16,0 21-16,0-20 0,0-1 0,0 0 16,0 0-16,0 0 0,0 0 15,0 1-15,0-1 0,0 0 16,0 0 0,21-21-16,0 0 15,0 0-15,-21-21 0,22 21 16,-1-21-16,0 0 0,0-1 15,-21 1-15</inkml:trace>
  <inkml:trace contextRef="#ctx0" brushRef="#br0" timeOffset="35241.68">9631 5567 0,'0'0'0,"-43"0"0,22 21 0,0 0 15,0 0-15,0 22 0,0-22 0,21 0 0,0 21 16,0-20-16,0-1 0,0 0 16,0 0-16,21-21 0,0 21 0,0-21 15,0 0-15,22 0 0,-22 0 16,0 0-16,0 0 0,0 0 0,0-21 16,1 21-16,-1-21 0,0 0 15,0 0-15,-21-1 0,0-20 16,0 21-16,21-21 0,-21 20 0,0-20 15,0 21-15,0 0 0,-21 0 16,0-1-16,0 22 0,-22 0 16,22 0-16,0 0 0,0 22 0,-21-1 15,20 0-15,1 21 0,0-21 16,0 22-16,0-22 0,0 21 0,21-21 16,0 22-16,0-22 0,0 0 15,0 0-15,21 0 0,0-21 0,0 0 16,0 22-16</inkml:trace>
  <inkml:trace contextRef="#ctx0" brushRef="#br0" timeOffset="35597.71">10562 5461 0,'0'0'0,"0"-21"0,-21 21 15,0 0-15,21 21 16,-21 0-16,-1 0 16,1 22-16,21-22 0,-21 21 0,0-21 15,21 22-15,-21-1 0,0 0 16,21 1-16,-22-1 0,1-21 16,21 22-16,0-1 0,-21-21 0,21 21 15,-21-20-15,21 20 0,0-21 16,0 0-16,0 0 0,0 1 0,0-1 15,0 0-15,21 0 0,-21 0 16,21-21-16,0 0 0,1 0 16,-1 0-16,0 0 0,0 0 0,0 0 15,0 0-15,1 0 0,-1-21 16,0 21-16,0-21 0,0 0 0,0 0 16,1-22-16,-1 22 15,0 0-15</inkml:trace>
  <inkml:trace contextRef="#ctx0" brushRef="#br0" timeOffset="35892.22">10287 5842 0,'21'0'31,"0"0"-31,22 0 0,-22 0 15,21 0-15,-21-21 0,22 21 0,-1 0 16,-21-21-16,21 21 16,-20 0-16,-1 0 0,0-21 0,21 21 15,-21-22-15,1 22 0,-1 0 16,-42 0 62</inkml:trace>
  <inkml:trace contextRef="#ctx0" brushRef="#br0" timeOffset="38076.3">4487 7789 0,'-42'-21'16,"84"42"-16,-105-42 0,42 21 0,-1 0 0,1 0 15,42 0 17,22 0-17,-1-21-15,22 21 0,-1 0 16,22 0-16,-22-21 0,22 21 0,0 0 15,-1-21-15,-20 21 0,20 0 16,-20-21-16,-1 21 0,1 0 0,-22 0 16,1 0-16,-1 0 0,-21 0 0,0 0 15,-42 0 1,0 0-16,-21 21 0,20 0 0</inkml:trace>
  <inkml:trace contextRef="#ctx0" brushRef="#br0" timeOffset="38356.17">4889 7789 0,'0'-21'0,"0"0"15,0 42 17,0 0-17,0 1-15,0 20 0,0 0 16,0 1-16,0 20 0,0-21 15,0 22-15,0-22 0,-21 22 0,21-22 16,-21 0-16,21 1 0,-21-1 16,0 0-16,21-20 0,0-1 0,0 0 15,-21 0-15,21 0 0,21-42 47,0 0-47,0-21 0</inkml:trace>
  <inkml:trace contextRef="#ctx0" brushRef="#br0" timeOffset="38820.04">5292 7747 0,'0'0'0,"0"-21"32,0 42-32,0 0 0,0 0 0,0 22 15,0-1-15,0 0 0,-22 1 16,22-1-16,-21 22 0,21-22 0,0 0 15,0 22-15,0-22 0,0 0 16,0-20-16,0 20 0,-21-21 0,21 21 16,0-20-16,0-1 0,0 0 0,0 0 15,0-42 17,0 0-32,0 0 15,0-1-15,0 1 0,0 0 0,21-21 16,-21-1-16,21 1 0,-21 0 15,22-1-15,20 1 0,-21 0 16,0-1-16,22 1 0,-1 21 0,0 0 16,1 0-16,-1 21 0,0 0 15,1 21-15,-1 0 0,0 0 0,-21 21 16,1 1-16,20-1 0,-21 0 0,-21 1 16,0-1-16,0-21 0,0 22 15,0-1-15,0-21 0,-21 21 0,21-20 16,-21-1-16,0 0 0,-1-21 15,22 21-15,0 0 16,-21-21-16,21-21 31,21 0-31,1 0 0,-22 0 16,21-1-16,0 1 0</inkml:trace>
  <inkml:trace contextRef="#ctx0" brushRef="#br0" timeOffset="39243.69">6075 8234 0,'-21'0'15,"21"-21"-15,0 0 16,0-1-16,0 1 16,0 0-16,21 0 0,-21 0 15,21 0-15,0 21 0,0-22 16,22 22-16,-22 0 0,0 0 0,0 0 15,0 0-15,0 22 0,1-1 16,-1 0-16,0 21 0,0-21 0,0 22 16,-21-22-16,21 21 0,-21-21 0,0 1 15,0 20-15,0-21 0,0 0 16,0 0-16,0 1 0,0-1 0,-21 0 16,0-21-16,21 21 0,0-42 31,0 0-31,0 0 15,0-1-15,0-20 16,21 21-16,-21-21 0,21 20 0,1-20 16,-1 0-16,0-1 0,0 1 0,0 21 15,0-21-15,22 20 0,-22 1 16,0 0-16,0 0 0,22 21 0,-22 0 16,0 0-16,0 0 0,0 21 15,-21 0-15,21-21 0,-21 21 0,22 1 16,-22-1-16,21 0 0</inkml:trace>
  <inkml:trace contextRef="#ctx0" brushRef="#br0" timeOffset="39579.21">7027 8382 0,'0'0'0,"43"0"31,-22 0-31,0-21 0,0 0 16,0 21-16,0-21 0,-21-1 0,22 1 15,-1 0-15,0 0 0,0 0 16,0 0-16,-21-22 0,0 22 0,0 0 16,0 0-16,0 0 0,0-1 15,-21 22-15,0 0 16,-21 0-16,20 22 0,1-1 16,0 21-16,-21-21 0,21 22 15,-1-22-15,1 21 0,0 0 0,0-20 16,21 20-16,0-21 0,0 21 15,0-20-15,0-1 0,0 0 0,21 0 16,0-21-16,0 21 0,22-21 0,-22 0 16,21 0-16,1 0 0,-1 0 15,0 0-15,22 0 0,-22 0 0,22 0 16,-22 0-16,0-21 0,22 0 0,-22 0 16</inkml:trace>
  <inkml:trace contextRef="#ctx0" brushRef="#br0" timeOffset="40475.71">7937 8128 0,'0'0'0,"0"-42"0,-42-64 32,21 106-32,0 0 15,-22 0-15,22 21 0,0 0 0,-21 0 16,21 1-16,-22 20 0,22 0 16,0-21-16,0 22 0,0-1 0,-1 0 15,1-20-15,21 20 0,0-21 0,0 21 16,0-20-16,0-1 0,0 0 15,0 0-15,0 0 0,21-21 16,1 0-16,-1 0 0,0 0 16,0 0-16,0 0 0,0 0 15,1 0-15,-1-21 0,0 0 0,21 0 16,-21 0-16,1-1 0,-22 1 0,21-21 16,0 21-16,0-22 0,-21 1 15,21 21-15,-21-21 0,21 20 0,-21 1 16,22 0-16,-22 0 0,0 0 15,0 42 1,0 0-16,0 0 0,0 0 0,0 22 16,0-22-16,-22 21 0,22-21 15,0 1-15,0 20 0,0-21 0,0 0 16,0 0-16,0 1 0,22-1 16,-1 0-16,0 0 0,0-21 15,21 0-15,-20 21 0,20-21 0,0 0 16,22 0-16,-22 0 0,0 0 15,22 0-15,-22-21 0,1 21 0,20-21 16,-21 0-16,22 0 0,-22-1 0,1-20 16,-1 21-16,-21-21 0,0 20 15,0-20-15,1 0 0,-22-1 0,0 22 16,0 0-16,0 0 0,0 0 16,-22 0-16,1 21 0,-21 0 0,21 0 15,-22 0-15,22 0 0,-21 0 16,0 21-16,20 0 0,-20 0 15,21 0-15,0 22 0,0-22 0,-1 21 16,22-21-16,0 22 0,0-22 0,0 0 16,0 0-16,0 0 0,0 0 15,22 1-15,-22-1 0,21 0 0,0-21 16,0 0-16,0 0 0,0 0 16,1 0-16,-1 0 0,0 0 0,0 0 15,0-21-15,43 0 0,-43-1 16,0 1-16,0-21 0,0 21 15,-21-22-15,22 1 0,-1 0 0,0-22 16,0 22-16,-21-22 0,21 1 16,-21 21-16,21-1 0,-21 1 15,0 0-15,0 20 0,0-20 0,0 21 16,0 42 0,0 0-16,0 0 0,-21 22 15,0-1-15,21 0 0,-21 1 0,21 20 16,0-20-16,0 20 0,0-21 15,0 1-15,0 20 0,0-42 0,0 22 16,0-1-16,0-21 0,0 0 0,21 1 16,0-1-16,0 0 0,1-21 15,-1 0-15,0 21 0,21-21 16,-21 0-16,1 0 0,20 0 0,-21 0 16,21-21-16,-20 0 0,20 0 15,-21-1-15,0 1 0</inkml:trace>
  <inkml:trace contextRef="#ctx0" brushRef="#br0" timeOffset="40643.8">9694 8149 0,'-21'-21'0,"0"21"16,0 0 0,21 21 15,0-42 0</inkml:trace>
  <inkml:trace contextRef="#ctx0" brushRef="#br0" timeOffset="41331.69">11112 7916 0,'0'0'0,"22"0"0,83-42 31,-62 21-31,-22 0 0,0 0 0,0 21 16,22-22-16,-22 1 0,0 0 0,0 0 15,-21 0-15,0 0 0,0-1 16,0 1-16,0 0 0,-42 0 15,21 0-15,-22 21 0,22 0 16,-42 0-16,20 0 0,1 0 0,0 0 16,-22 21-16,22 0 0,21-21 0,-22 21 15,22 0-15,0 1 0,21-1 16,0 0-16,0 0 0,0 0 0,42 0 16,-21-21-16,22 22 0,-1-1 15,0 0-15,1 0 0,20 0 16,-20 0-16,-1 1 0,21-1 0,-20 21 15,-1-21-15,0 0 0,-20 1 16,-1 20-16,0-21 0,-21 0 0,0 0 16,0 1-16,-21-1 0,-22 0 0,1 0 15,0 0-15,-22 0 0,-20 1 16,20-22-16,-21 0 0,1 21 0,-1-21 16,22 0-16,-1 0 0,1 0 0,20 0 15,1-21-15,0-1 0,20 1 16,1 0-16,0 0 0,21 0 15,-21-22-15,21 22 0,0-21 0,0 0 16,0-1-16,21 1 0,21 0 16,-20-1-16,20 1 0,-21 21 0,43-22 15,-22 22-15,21-21 0,1 21 16,-1-22-16,1 22 0,-1 0 0,1 0 16,-1 0-16</inkml:trace>
  <inkml:trace contextRef="#ctx0" brushRef="#br0" timeOffset="41596.44">11874 7260 0,'0'0'0,"22"0"0,-22 21 31,0 22-31,0-22 16,0 21-16,-22 1 0,22 20 0,-21-21 15,21 1-15,0 20 0,0-20 0,0-1 16,-21 0-16,21 1 0,-21 20 15,21-21-15,0 1 0,-21-22 0,21 21 16,0 1-16,0-22 0,0 0 0,0 0 16,0 0-16,0 0 0,21-21 15,0 0 1,0 0-16,0 0 0,1-21 16,-1 0-16,0 0 0,21 0 0,-21 0 15</inkml:trace>
  <inkml:trace contextRef="#ctx0" brushRef="#br0" timeOffset="42483.52">12107 7832 0,'-42'0'15,"84"0"17,-21 0-17,1 0-15,-1 0 0,21 0 0,-21 0 16,22 0-16,-22 0 0,0 0 0,21-21 15,-21 21-15,1-22 0,-1 22 16,0-21-16,0 0 0,-21 0 16,0 0-16,-21 21 15,-21 0 1,20 0-16,-20 0 0,21 0 0,-21 21 16,-1 0-16,22 0 0,-21-21 15,-1 43-15,22-22 0,0 0 0,0 0 16,0 21-16,21-20 0,0-1 0,0 0 15,0 21-15,0-21 0,21 1 16,0-1-16,0 0 0,22-21 0,-1 21 16,0-21-16,22 0 0,-22 0 15,0 0-15,22 0 0,-22 0 16,22 0-16,-22-21 0,0 21 0,22-21 0,-22 0 16,1-1-16,-22-20 15,21 21-15,-21 0 0,22-22 0,-22 22 16,0 0-16,-21 0 0,0-21 0,21 20 15,-21 1-15,0 0 0,0 0 16,-21 21-16,0 0 16,0 0-16,-1 0 0,1 0 0,0 0 15,-21 21-15,21 0 0,-1 0 16,1 1-16,0-1 0,0 21 0,0-21 16,21 0-16,0 22 15,0-22-15,0 0 0,0 0 0,0 0 16,21 1-16,0-1 0,0-21 0,0 0 15,1 21-15,20-21 0,-21 0 16,21 0-16,1 0 0,-1 0 0,0-21 16,22 21-16,-22-21 0,1-1 15,20 1-15,-21 0 0,1 0 0,-22 0 16,21 0-16,-21-22 0,1 22 0,-1 0 16,0 0-16,0 0 0,-21-1 15,0 1-15,21 0 0,-21 0 0,0 0 16,0 0-16,0 42 31,0 0-31,0 0 0,-21 21 0,21-20 16,-21 20-16,0 0 15,0 1-15,21-1 0,-22 21 0,1-20 16,21 20-16,0-20 0,0 20 0,0 1 16,0-1-16,0-21 0,0 22 15,21-1-15,-21 1 0,22-1 0,-22 1 16,0 21-16,0-43 0,0 21 0,-22 1 15,1-22-15,0 1 0,21-1 16,-21 0-16,0-21 0,21 1 0,-21-1 16,21 0-16,0-42 15,0 0 1,0-1-16,0 1 0,0-21 0,21 0 16,0-1-16,0-20 0,0-1 0,22 1 15,-22-1-15,21-20 0,0 20 16</inkml:trace>
  <inkml:trace contextRef="#ctx0" brushRef="#br0" timeOffset="42739.37">13695 7959 0,'0'0'0,"0"-43"0,0 1 0,0 0 0,0-1 15,0 22-15,0 0 0,0 0 0,0 0 16,0 0-16,42-1 0,-21 1 16,0 0-16,1 0 0,20 21 15,-21-21-15,21 21 0,1 0 16,-22 0-16,21 0 0,1 21 0,-22 0 15,0 0-15,0 0 0,0 22 0,-21-22 16,0 21-16,0 1 0,0-22 16,-21 21-16,0 0 0,-21-20 0,-1-1 15,1 21-15,0-21 0,-1 0 16,1 1-16,0-1 0,-22-21 0,22 21 16,-1-21-16,1 0 0,0 0 0,21 0 15,-1 0-15,22-21 0,0 0 16,0-1-16</inkml:trace>
  <inkml:trace contextRef="#ctx0" brushRef="#br0" timeOffset="43199.11">14859 7049 0,'0'0'0,"21"0"15,0-22-15,85-83 31,-85 105-31,-21-22 0,-21 44 32,0-1-32,0 0 0,0 21 0,-1 1 15,1 20-15,0-21 0,-21 43 0,21-21 16,-1-1-16,1 1 0,0-1 16,-21 1-16,42-1 0,-21 1 0,-1-1 15,22-21-15,-21 22 0,21-22 16,0 1-16,0 20 0,0-42 15,0 22-15,0-1 0,21-21 0,1 0 16,-1 0-16,0-21 0,0 0 16,0 0-16,0 0 0,1 0 0,-1 0 15,21 0-15,-21-21 0,22 0 0,-22 0 16,21 0-16,-21-22 0</inkml:trace>
  <inkml:trace contextRef="#ctx0" brushRef="#br0" timeOffset="43747.79">15261 7514 0,'0'0'16,"-21"-21"-16,-21-106 16,42 106-1,0 0-15,0 0 0,0-1 16,21 22-16,0-21 0,0 0 16,21 21-16,1 0 0,-1 0 0,0 0 15,1 0-15,-1 0 0,0 21 16,1-21-16,-22 21 0,21 1 0,-21 20 15,1-21-15,-22 0 0,0 22 0,0-22 16,0 0-16,0 21 0,-43-21 16,22 1-16,-21-1 0,-1 0 15,1-21-15,0 21 0,-22 0 0,22-21 16,0 21-16,-1-21 0,1 0 16,21 0-16,0 0 0,-1 0 0,44 0 31,-1-21-31,0 21 0,21 0 15,1-21-15,-22 21 0,21-21 0,0 21 16,1 0-16,-1 0 0,0 0 16,1 0-16,-1 0 0,0 21 0,-20 0 15,20-21-15,-21 21 0,0 1 16,0-1-16,1-21 0,-22 21 0,0 0 16,0 0-16,0 0 0,0 1 0,-22-22 15,-20 21-15,21 0 0,-21 0 16,-1-21-16,1 21 0,-22-21 15,22 0-15,0 21 0,-1-21 0,1 0 16,0 0-16,-1 0 0,22 0 16,-21 0-16,21 0 0,0 0 0,-1 0 15,1 0-15,0-21 16,21 0 0,21 21-16,-21-21 15,43 21-15,-22-21 0,21 21 16,0-21-16,1 21 0,-1-22 0</inkml:trace>
  <inkml:trace contextRef="#ctx0" brushRef="#br0" timeOffset="44847.67">16341 7430 0,'0'0'0,"21"-22"0,-21 1 0,0 0 15,-21 21 1,-22 0-16,22 21 15,0-21-15,0 21 0,0 22 16,-1-22-16,1 21 0,-21-21 0,42 22 16,-21-22-16,0 21 0,21 1 15,0-22-15,0 0 0,0 0 0,0 21 16,0-20-16,0-1 0,21 0 16,0 0-16,0-21 15,0 0-15,0 0 0,1 0 0,-1 0 16,0 0-16,0 0 0,0 0 0,0 0 15,1 0-15,-22-21 0,0 0 16,0 0-16,0-1 0,0 1 16,0 0-16,0 0 0,-22 0 15,1-22-15,0 22 0,0 0 0,0 0 16,0 0-16,21 0 0,-22-22 0,22 22 16,0 0-16,22 0 15,-1 0-15,0-1 0,21 22 16,1-21-16,-1 0 0,0 21 15,22 0-15,-22 0 0,22 0 0,-22 0 16,0 0-16,1 0 0,-1 21 0,-21 0 16,21 1-16,-20-1 0,-1 0 15,0 0-15,-21 0 0,0 22 0,0-22 16,0 0-16,0 0 0,0 0 16,0 0-16,-21 1 0,0-1 0,-1 0 15,1 0-15,0 0 0,21 0 16,-21 1-16,21-1 15,0 0-15,21-21 16,0 0 0,0 0-16,1 0 0,-1 0 0,0 0 15,21 0-15,-21 0 0,1 0 0,-1-21 16,0 0-16,0 21 0,0-22 16,0 1-16,1 0 0,-22-21 0,0 21 15,0-1-15,0-20 0,0 21 0,0 0 16,0-22-16,-22 22 0,1-21 15,0 21-15,0 0 0,-21 21 0,20-22 16,1 1-16,0 21 0,0 0 16,0 0-16,21-21 15,21 21 1,21 0 0,-21 0-16,1 0 0,20 0 0,0 0 15,-21 0-15,22 0 0,-1 0 16,0 0-16,1 0 0,20 0 0,-20 0 15,-1 0-15,0 0 0,1 0 16,-1 0-16,0 0 0,-21 21 16,1-21-16,-1 21 0,-21 1 0,0-1 15,0 0-15,0 0 0,0 0 0,-21 0 16,-1 22-16,1-22 0,21 0 0,-21 0 16,0 0-16,0 1 0,21-1 15,0 0-15,0 0 0,0 0 16,0 0-16,21-21 0,0 22 15,0-22-15,22 0 0,-22 21 16,21-21-16,-21 0 0,22 0 0,-22 0 16,21 0-16,-21 0 0,0-21 15,1 21-15,20-22 0,-21 1 0,-21 0 16,21-21-16,-21-1 0,21 22 0,-21-42 16,0 20-16,0 1 0,0-21 15,0 20-15,0 1 0,-21 0 0,0 20 16,-21-20-16,21 21 0,-22 0 15,1 21-15,21 0 0,-22 0 0,1 0 16,0 0-16,21 0 0,-1 21 16,-20 0-16,21 0 0,0 0 15,21 1-15,0-1 0,0 0 16,0 0-16,21 0 16,0-21-16,0 0 0,22 0 0,-22 0 15,21 0-15</inkml:trace>
  <inkml:trace contextRef="#ctx0" brushRef="#br0" timeOffset="45319.91">18055 6731 0,'0'0'0,"21"0"31,0 0-31,1 21 0,-1-21 16,21 21-16,-21 1 0,22-1 0,-22 0 15,21 0-15,0 0 0,-20 22 0,20-22 16,-21 21-16,21 0 0,-20 1 16,-1-1-16,-21 0 0,0 22 15,0-22-15,0 22 0,0-22 16,0 22-16,0-1 0,0-21 0,-21 22 15,-1-22-15,1 1 0,0 20 0,-21-21 16,21 1-16,-22-1 0,22 0 16,-21-20-16,-1 20 0,22-21 0,-21 21 15,0-20-15,-1-1 0,22 0 16,-21 0-16,-1 0 0,22 0 0,0 1 16,-21-22-16,21 21 0,-1-21 0,1 21 15,0-21-15,0 21 16,0-21-16,0 0 47,-1 0-47,1 0 15,0 0-15,0 0 16,0 0-16,0 0 0</inkml:trace>
  <inkml:trace contextRef="#ctx0" brushRef="#br0" timeOffset="62347.74">1143 10075 0,'0'0'0,"-21"0"31,0 0-15,21-21 31,0 0-32,21 21-15,0-21 0,21 0 16,-21 21-16,1 0 0,20 0 15,0 0-15,-21 0 0,22 0 0,-22 0 16,21 0-16,-21 0 0,1 0 16,-1 21-16,0-21 0,-21 21 0,0 0 15,0 0-15,0 1 16,-21-1-16,-22 0 0,22-21 0,-21 21 16,21 0-16,-22 0 0,1 1 15,21-1-15,-21 0 0,20-21 0,1 21 16,0-21-16,0 0 0,0 0 31,21-21-15,0 0-1,21 21-15,0-21 0,0-1 16,0 22-16,1 0 16,-1 0-16,0-21 0,21 21 0,-21 0 0,22 0 15,-1 0-15,-21 0 16,22 0-16,-1 0 0,0 0 0,-21 21 15,22 1-15,-22-22 0,0 21 16,0 0-16,-21 0 0,0 0 0,0 0 16,0 22-16,0-22 0,-21 21 15,0-21-15,-21 22 0,-1-22 0,1 0 16,21 21-16,-22-20 0,1-1 16,0 0-16,-1-21 0,22 21 0,-21-21 15,0 21-15,20-21 0,-20 0 16,21 0-16,-21 0 0,20 0 15,1-21-15,0 0 0,0 0 16,0 21-16,0-21 0,-1-1 0,22 1 16,0 0-16,0 0 0,0 0 15,0 0-15,0-1 0,0 1 16,22 21-16,-22-21 0,21 21 16,0-21-16,0 21 0,0-21 0,0 21 15</inkml:trace>
  <inkml:trace contextRef="#ctx0" brushRef="#br0" timeOffset="62571.78">2159 10181 0</inkml:trace>
  <inkml:trace contextRef="#ctx0" brushRef="#br0" timeOffset="63079.13">3302 9970 0,'0'0'0,"21"0"31,0 0-31,0 0 0,22 0 16,-1 0-16,22 0 0,-22 0 0,21 0 15,1 0-15,-1 0 0,1-22 16,-22 22-16,22 0 0,-1 0 0,-20-21 15,-1 21-15,0 0 0,-21 0 16,1 0-16,-1 0 0,-42 0 31,-1 0-31,-20 0 0,21 0 16,-21 0-16,-1 21 0,1-21 0,0 0 16</inkml:trace>
  <inkml:trace contextRef="#ctx0" brushRef="#br0" timeOffset="63332.11">3746 9970 0,'0'21'16,"0"0"0,0 0-1,0 0-15,0 0 0,0 1 16,0-1-16,0 21 0,0-21 16,0 22-16,0-1 0,0-21 0,0 43 15,-21-22-15,0 0 0,0 1 0,21-1 16,-21 0-16,21 1 0,0-22 15,0 0-15,-21 21 0,21-21 0,0 1 16,0-1 0,21-21-1,0 0-15,0-21 16,0-1-16,-21 1 0,21-21 16,22 21-16</inkml:trace>
  <inkml:trace contextRef="#ctx0" brushRef="#br0" timeOffset="63808.16">4064 10033 0,'0'0'0,"0"-21"0,0 0 16,0 42-1,0 0 1,0 0-16,0 0 0,0 22 16,0-22-16,0 21 0,0-21 0,0 22 15,0-1-15,0 0 0,0 1 16,0-1-16,0 0 0,0-20 0,0 20 15,0-21-15,-21 0 0,21 0 0,0 1 16,0-1 0,0-42-1,0-1-15,0 1 16,0 0-16,21 0 0,-21 0 0,21-22 16,0 1-16,-21 21 0,21-21 0,1-1 15,-1 1-15,0 21 0,0-22 16,0 22-16,0 0 0,1 0 15,-1 0-15,0 21 0,21 0 16,-21 0-16,1 0 0,-1 0 0,0 21 16,0 0-16,21 0 0,-42 0 0,22 1 15,-22-1-15,0 21 0,0 0 16,0-20-16,0 20 0,0-21 0,0 21 16,0-20-16,0 20 0,-22-21 0,22 0 15,0 0-15,-21 1 0,0-1 16,21-42 15,0-1-15,21 1-16,0 0 0,-21-21 15,22 21-15,-1-1 0</inkml:trace>
  <inkml:trace contextRef="#ctx0" brushRef="#br0" timeOffset="64027.51">4889 10139 0,'0'0'0,"0"42"31,0-21-31,0 1 0,0-1 16,0 0-16,0 21 0,0-21 0,0 22 15,0-22-15,0 0 0,-21 0 16,21 0-16,0 1 0,-21-1 16,21 0-16,0 0 0,0-42 46,0 0-46,0 0 0,0-1 0,0-20 16,0 21-16,0-21 0</inkml:trace>
  <inkml:trace contextRef="#ctx0" brushRef="#br0" timeOffset="64179.49">4847 10012 0,'0'0'0,"0"-21"0,-21 21 0,21-21 15,-21 21 1,21 21 15,21-21-31,0 0 16,0 0-16,0 0 0,1 21 15,-1-21-15</inkml:trace>
  <inkml:trace contextRef="#ctx0" brushRef="#br0" timeOffset="64623.76">5567 10202 0,'0'0'0,"21"-84"31,-21 63-15,0-1-16,-21 22 15,0 0-15,-1 0 16,1 0-16,0 0 0,-21 22 0,21-22 15,-22 21-15,22 0 0,-21 0 16,21 0-16,-1 0 0,1 1 0,21-1 16,0 0-16,0 0 0,0 0 15,21-21-15,1 0 0,-1 0 16,0 0-16,21 21 0,-21-21 16,22 0-16,-1 0 0,0 22 15,-20-22-15,20 0 0,0 21 0,-21-21 16,1 0-16,-1 21 0,0-21 0,-21 21 15,0 0-15,0 0 16,0 1-16,-42-22 0,20 21 16,-20 0-16,0-21 0,-1 21 0,1-21 15,0 0-15,-1 0 0,1 21 16,0-21-16,-1 0 0,22 0 0,-21 0 16,21 0-16,-22 0 0,22 0 15,0 0-15,21-21 16,0 0-16,0 0 0,0 0 15</inkml:trace>
  <inkml:trace contextRef="#ctx0" brushRef="#br0" timeOffset="65484.4">7302 10075 0,'0'0'0,"0"-21"0,0 0 16,0 0-16,0 0 0,0 0 16,0-1-16,0 1 0,0 0 15,0 0-15,0 0 0,0 42 32,0 0-32,0 0 15,0 0-15,0 22 0,-21-1 0,21 0 16,-21 1-16,0-1 0,21 0 0,-21 1 15,0-1-15,-1 0 0,22 1 16,-21-1-16,21 0 0,-21-20 16,21 20-16,-21-21 0,21 0 0,0-42 31,21 21-31,0-21 16,0 0-16,-21-22 0,22 22 15,-1-21-15,0 0 0,0 20 16,0-20-16,-21 0 0,21 21 0,22-43 15,-43 22-15,21 21 16,-21-1-16,21 22 0,0 0 16,0 22-16,-21-1 15,0 0-15,0 21 0,0-21 16,0 1-16,0 20 0,0 0 0,0-21 16,0 22-16,0-1 0,22-21 0,-22 0 15,21 22-15,-21-22 0,21 0 16,0-21-16,0 21 0,0 0 0,1-21 15,-1 0-15,21 0 0,-21 0 16,22 0-16,-1-21 0,-21 0 16,21 0-16,1 0 0,-1 0 0,0-22 15,1 22-15,-22-21 0,21-1 16,-21 1-16,1 0 0,-1-1 0,0 1 16,-21-21-16,0 20 0,0 1 0,0 0 15,-21-22-15,0 43 0,-1-21 16,1 20-16,-21 1 0,21 0 0,-22 21 15,1 0-15,21 0 0,-21 0 16,20 21-16,-20 0 0,21 1 0,0-1 16,21 0-16,0 0 0,-21 21 0,21-20 15,0 20-15,0-21 0,0 0 16,0 22-16,21-22 0,0 0 16,0 0-16,0 0 0,22-21 0,-1 21 15,0-21-15,1 0 0,-1 22 16</inkml:trace>
  <inkml:trace contextRef="#ctx0" brushRef="#br0" timeOffset="66167.48">8594 10118 0,'0'0'0,"0"-21"0,0-64 32,0 64-32,-22 21 15,1-21-15,0 21 0,0 0 0,0 0 16,0 21-16,-1 0 0,1 0 15,0 0-15,0 0 0,-21 1 16,20 20-16,1-21 0,0 21 0,0-20 16,0 20-16,0 0 0,-1 1 0,22-1 15,0-21-15,0 21 0,0-20 16,0-1-16,0 0 0,22 0 0,-1 0 16,0-21-16,0 0 0,0 0 15,22 0-15,-22 0 0,0 0 0,0-21 16,21 0-16,-20 21 0,-1-21 0,0 0 15,0-22-15,0 22 0,0 0 16,1-21-16,-1 20 0,0-20 16,-21 21-16,0-21 0,0 20 0,21 1 15,-21-21-15,21 21 16,-21 0-16,0 42 16,0 0-16,0 0 15,0 0-15,0 0 0,-21 1 16,21-1-16,0 21 0,0-21 0,0 22 15,0-22-15,0 0 0,0 21 0,0-21 16,0 1-16,21-1 0,0-21 16,-21 21-16,22-21 0,-1 0 0,0 0 15,0 0-15,21 0 0,-20 0 0,-1 0 16,21-21-16,-21 0 16,22 21-16,-22-22 0,0 1 0,21-21 15,-21 21-15,1 0 0,-1-1 16,-21-20-16,21 21 0,-21 0 0,21 0 15,-21-22-15,0 22 0,21 21 16,-21 21 0,0 0-16,0 1 15,0-1-15,-21 0 0,21 0 0,0 0 16,0 22-16,-21-22 16,21 0-16,0 0 0,0 0 15,0 0 1,21-21-1,-21-21 1,0 0-16,21 0 0,0 0 16,-21 0-16,22-22 0</inkml:trace>
  <inkml:trace contextRef="#ctx0" brushRef="#br0" timeOffset="66319.19">9229 9927 0,'-22'-21'0,"44"42"0,-44-63 16,1 42-16,0 0 15,21 21 1,0 0-16,0 0 16,21 1-1,0-22-15,1 0 16,-1 0-16,0 0 0</inkml:trace>
  <inkml:trace contextRef="#ctx0" brushRef="#br0" timeOffset="66583.46">9715 9800 0,'0'0'0,"0"-21"16,-21 42-1,21 0 1,-21 1-16,0 20 0,0-21 16,21 21-16,0-20 0,0 20 15,-21 0-15,-1 1 0,22-22 0,-21 21 16,21 0-16,-21 1 0,21-22 0,0 21 15,0 1-15,0-22 0,0 21 16,0-21-16,0 0 0,0 1 0,0-1 16,0 0-16,21-21 0,0 0 15,1 0-15,-1 0 16,0-21-16,0 0 0,0 21 0,0-22 16,-21 1-16</inkml:trace>
  <inkml:trace contextRef="#ctx0" brushRef="#br0" timeOffset="66760.91">9483 10118 0,'0'0'0,"21"0"32,0 0-32,0 0 0,0 0 15,0 0-15,1 0 0,20 0 16,-21 0-16,21 0 0,-20-21 0,20 21 15,-21-22-15,21 22 0</inkml:trace>
  <inkml:trace contextRef="#ctx0" brushRef="#br0" timeOffset="67203.92">11028 10033 0,'0'0'0,"21"0"0,64-85 31,-64 64-31,0 0 0,-21 42 47,0 0-47,0 1 0,0-1 0,0 0 16,-21 21-16,0-21 0,-1 22 0,1-22 15,0 0-15,0 21 16,21-20-16,-21-1 0,0 0 0,21 0 15,-22 0-15,22 0 0,-21-21 0,21 22 16,21-22 0,1 0-16,-1 0 15,21 0-15,-21 0 0,22-22 0,-1 1 16,0 0-16,1 0 0,20 0 16</inkml:trace>
  <inkml:trace contextRef="#ctx0" brushRef="#br0" timeOffset="67571.84">11705 9991 0,'0'0'15,"21"-21"-15,0-1 0,-21 1 16,22 21-16,-44 0 16,1 0-1,0 21-15,-21 1 0,21-1 16,-1-21-16,1 21 0,0 0 16,0 0-16,0 0 0,21 1 15,0-1-15,0 0 0,21 0 31,0-21-31,0 0 0,0 0 0,1 0 16,-1 0-16,0 0 0,0 21 0,0-21 16,0 0-16,1 0 0,-1 21 15,0-21-15,-21 22 0,21-22 16,-21 21-16,0 0 16,0 0-1,-21-21-15,21 21 0,-21-21 16,0 0-16,-1 0 0,1 21 0,0-21 15,0 0-15,0 0 16,0 0-16,-1 0 0,1 0 0,0 0 16,0-21-16,0 0 0,0 0 15,-1 0-15,1 21 16,21-21-16,-21-1 0</inkml:trace>
  <inkml:trace contextRef="#ctx0" brushRef="#br0" timeOffset="67743.62">11112 9737 0,'0'0'0,"0"-21"31,0-1 0,22 22-15,-1 0-16</inkml:trace>
  <inkml:trace contextRef="#ctx0" brushRef="#br0" timeOffset="68452.53">13674 10075 0,'0'0'0,"42"-21"16,-42 0-16,0 0 15,21 0-15,0 0 0,-21-1 16,0 1-16,0 0 0,0 0 0,0 0 16,-21-22-16,0 22 0,0 0 15,-22 0-15,22 21 0,-21 0 16,21 0-16,-22 0 0,1 0 0,21 0 15,-21 0-15,-1 21 0,22 0 16,-21 22-16,-1-22 0,22 21 0,0-21 16,0 22-16,0-1 0,0-21 0,21 21 15,0-20-15,0 20 0,0-21 16,0 0-16,0 0 0,21 1 0,0-22 16,-21 21-16,21-21 0,0 21 0,22-21 15,-22 0-15,0 0 0,0 0 16,21 0-16,-20-21 0,20 0 0,0-1 15,-21 22-15,22-21 0,-1 0 0,-21-21 16,22 21-16,-22-1 16,0 1-16,0-21 0,-21 21 0,0 0 15,0-1-15,0 1 0,0 0 0,0 0 16,0 42 0,0 0-1,0 0-15,0 22 0,0-22 0,0 0 16,0 0-16,0 0 0,0 22 15,0-22-15,0 0 0,0 0 16,0 0-16,21 1 0,0-22 16,1 0-16,-1 0 0,0 0 15,0 0-15,0 0 0,22 0 16,-22-22-16,21 1 0,0 21 0,-20-21 16</inkml:trace>
  <inkml:trace contextRef="#ctx0" brushRef="#br0" timeOffset="68715.46">14266 9906 0,'0'0'15,"0"-42"-15,0 21 0,0-1 0,0 1 16,-21 42 0,0-21-16,21 22 15,-21 20-15,0-21 0,21 21 0,-22 1 16,1-1-16,21-21 0,0 22 0,-21 20 16,0-21-16,21 1 0,-21 20 15,0 1-15,21-22 0,-22 22 0,22-1 16,-21 1-16,0-1 0,21 1 15,0-1-15,-21-21 0,0 22 0,21-22 16,0 1-16,0-1 0,0 0 16,0 1-16,0-22 0,0 0 0,0-42 31,0 0-31,21-1 0,-21 1 0,21-21 16,0 0-16,0-1 0</inkml:trace>
  <inkml:trace contextRef="#ctx0" brushRef="#br0" timeOffset="69031.13">14182 10118 0,'0'0'0,"0"-43"16,-22-105-1,22 127-15,0 0 0,0 0 16,0 0-16,22-1 0,-1 1 0,0 0 16,21 0-16,-21 21 0,1-21 0,20 21 15,-21 0-15,21 0 0,-20 0 16,20 21-16,-21 0 0,0 0 0,0 0 15,1 1-15,-1-1 0,-21 0 0,21 21 16,-21-21-16,0 1 0,0-1 16,-21 0-16,-22 21 0,22-21 0,-21 1 15,0-1-15,-1 0 0,-20-21 0,20 21 16,1 0-16,-21-21 16,41 0-16,-20 21 0,21-21 0,-21 0 15,42-21 16,21 0-31,21 21 0,-21-21 0,22 21 16,-1-21-16,0 0 0,1-1 0,-1 22 16</inkml:trace>
  <inkml:trace contextRef="#ctx0" brushRef="#br0" timeOffset="69308.64">14817 9758 0,'0'21'31,"0"0"-31,0 22 0,-22-22 0,22 21 16,-21-21-16,21 22 0,-21-1 16,21 0-16,0 1 0,0-1 0,0 0 15,-21 22-15,21-22 0,-21 22 0,21-22 16,-21 21-16,-1 1 0,22-22 16,-21 22-16,0-22 0,0 22 0,0-22 15,0 0-15,-1-21 0,1 22 0,0-22 16,21 0-16,0 0 0,0 0 15,0 1-15,21-44 32,0 1-32,1 0 0,-1-21 0,21 21 15,-21-1-15,0-20 0</inkml:trace>
  <inkml:trace contextRef="#ctx0" brushRef="#br0" timeOffset="69623.77">14795 10012 0,'0'0'0,"0"-21"0,0-127 32,0 126-32,0 1 0,22 0 15,-1 21-15,0-21 0,0 0 16,0 21-16,0 0 0,22-21 16,-22 21-16,21 0 0,-21 0 0,22 21 15,-22 0-15,0 0 0,0 0 0,0 0 16,1 1-16,-22-1 0,0 0 15,0 0-15,0 0 0,0 0 0,-43 1 16,22-1-16,0 0 0,-21 0 0,-1 0 16,1-21-16,0 21 0,20-21 15,-20 22-15,21-22 0,-21 0 16,20 0-16,1 0 0,21 21 0,21-21 31,1-21-31,-1-1 16,0 22-16,21-21 0,-21 0 15</inkml:trace>
  <inkml:trace contextRef="#ctx0" brushRef="#br0" timeOffset="70064.14">15706 9419 0,'0'0'0,"-22"0"0,-105 0 31,106 21-31,21 1 16,-21-1-16,0 21 0,0-21 0,0 22 16,21-1-16,0 21 0,-22-20 0,1-1 15,21 0-15,0 1 0,0-1 16,0-21-16,0 22 0,0-22 0,0 0 16,0 0-16,0 0 0,0 0 0,21-21 15,1 0-15,-1 22 0,0-22 16,0 0-16,0 0 0,0 0 0,22 0 15,-22-22-15,0 22 0,21-21 0,-20 0 16,-1 0-16,0 0 0,0 0 16,-21-22-16,21 22 0,-21 0 0,21 0 15,-21 0-15,0-1 16,0 44 0,0-1-16,-21 0 15,0 0-15,21 0 0,0 22 16,0-22-16,-21 0 0,21 0 15,0 0-15,0 0 0,0 1 16,21-22 15,0-22-31,0 1 16</inkml:trace>
  <inkml:trace contextRef="#ctx0" brushRef="#br0" timeOffset="70231.67">15917 9610 0,'0'0'0,"-21"0"0,0 0 16,21 21-1,0 0-15,0 0 16,0 0-16,0 1 16,21-22-1,0 21-15,0-21 0</inkml:trace>
  <inkml:trace contextRef="#ctx0" brushRef="#br0" timeOffset="70743.8">16658 9885 0,'0'0'0,"0"-21"0,0 0 15,0-1-15,0 1 0,0 0 16,0 0-16,0 0 0,0-22 0,-21 22 15,0 0-15,0-21 0,-1 21 16,1-1-16,0 22 0,-21-21 0,21 21 16,-22 0-16,22 0 0,-21 0 15,-1 21-15,1 1 0,21 20 0,-21 0 16,20 1-16,1-1 0,0 0 16,0 1-16,21-1 0,-21 0 15,21-21-15,0 22 0,0-22 0,0 0 16,0 0-16,21 0 0,0 1 0,-21-1 15,21-21-15,0 0 0,1 0 16,20 0-16,-21 0 0,0 0 0,0 0 16,22-21-16,-22-1 0,21 22 0,-21-21 15,1 0-15,20 0 0,-21-21 16,0 20-16,0 1 0,1-21 16,-1 0-16,-21 20 0,0-20 0,21 0 15,-21 21-15,0-1 0,21 1 16,-21 42-1,0 1-15,0 20 0,-21-21 16,0 21-16,21-20 0,0 20 0,0-21 16,-21 0-16,21 22 0,0-22 0,0 0 15,0 0-15,0 0 0,0 0 16,21-21-16,0 0 16,0 0-16,21 0 0,-20 0 0,-1 0 15,0 0-15,21 0 0,-21-21 16,22 0-16,-22 0 0</inkml:trace>
  <inkml:trace contextRef="#ctx0" brushRef="#br0" timeOffset="71240.56">17103 9567 0,'0'0'0,"0"-42"15,0 0-15,0-1 0,0 1 16,0 21-16,0 0 0,-22 21 16,22 21-1,-21 0-15,21 0 0,0 22 16,0-22-16,-21 21 0,21 22 0,-21-22 15,21 0-15,0 1 0,0-1 0,-21 0 16,21 1-16,-21-1 0,21 0 16,0-21-16,0 1 0,0-1 0,0 0 15,-22 0-15,22 0 0,0 0 16,0-42 15,0 0-31,22 0 16,-22 0-16,21 0 0,0-1 15,-21-20-15,21 21 0,0-21 0,0-1 16,22 22-16,-22-21 0,0-1 16,21 22-16,-20 0 0,20 0 0,-21 21 15,21 0-15,-20 0 0,20 0 0,-21 0 16,0 21-16,0 0 0,1 0 16,-1 22-16,0-22 0,-21 21 15,0-21-15,0 22 0,0-22 0,0 0 16,0 21-16,-21-20 0,-43 20 15,22-21-15,0 0 0,20 0 16,-20-21-16,0 22 0,21-22 0,-22 0 16,1 21-16,21-21 0,-22 0 15,22 0-15,0 0 0,0 0 0,0 0 16,0 0-16,21-21 16,0-1-16,21 1 15,0 0-15,21 0 0,-21 0 16,1 0-16</inkml:trace>
  <inkml:trace contextRef="#ctx0" brushRef="#br0" timeOffset="71535.39">17907 9335 0,'0'0'0,"0"-22"0,-21-20 15,0 42-15,-1 0 16,22 21-1,-21 0-15,21 1 0,-21-1 16,21 21-16,0 0 0,0 1 0,0 20 16,-21-20-16,21 20 0,-21-21 0,21 1 15,-21-1-15,-1 0 16,1 1-16,21-1 0,-21-21 0,21 0 16,-21 1-16,21-1 0,0 0 0,0 0 15,21-21 1,0 0-1,0 0-15,22 0 0,-22-21 0,0 0 16,21 0-16,-20-1 0,20 1 16,-21 0-16</inkml:trace>
  <inkml:trace contextRef="#ctx0" brushRef="#br0" timeOffset="71908.17">18076 9716 0,'0'42'16,"21"-42"-1,1 0 1,-1 0-16,0 0 0,0 0 16,0 0-16,0 0 0,1-21 15,20 21-15,-21-21 0,0-1 0,-21 1 16,21 0-16,1 0 0,-22 0 16,0 0-16,0-1 0,0 1 0,0 0 15,0 0-15,-22 21 0,1 0 16,-21 0-16,21 21 0,0 0 15,-22 0-15,22 22 0,0-1 0,0 0 16,0 1-16,-1-1 0,22 0 16,0-20-16,0 20 0,0-21 15,0 21-15,0-20 0,22-1 16,-1 0-16,0-21 0,21 0 16,-21 0-16,22 0 0,-1 0 0,0 0 15,1 0-15,-1-21 0,0 0 0,1-1 16,-1 1-16,0 0 0,1 0 15,-22 0-15,21-22 0,1 22 0,-1 0 16,0-21-16,1 21 0,-22-1 0,0 1 16</inkml:trace>
  <inkml:trace contextRef="#ctx0" brushRef="#br0" timeOffset="74109.41">3281 11621 0,'0'0'0,"0"-22"15,0 1-15,-21 0 0,-1 21 0,1 0 16,0-21-16,0 21 0,0 0 0,-22 0 16,22 0-16,-21 0 0,21 21 15,-22 0-15,22 22 0,-21-22 0,0 21 16,20 0-16,-20 1 16,21 20-16,-21-20 0,20 20 0,1 1 15,0-1-15,0 1 0,21-22 16,0 21-16,0-20 0,0-1 0,0 0 15,0 1-15,21-22 0,0 21 16,0-21-16,1 1 0,20-1 0,-21-21 16,21 0-16,1 0 0,-1 0 15,0 0-15,1 0 0,-1 0 0,0-21 16,22-1-16,-1 1 0,-20-21 0,20 21 16,1-22-16,-1 1 0,-20-21 15,20 20-15,-42-20 0,22 20 0,-22-20 16,0-1-16,-21 22 0,0-21 15,0 20-15,-42 1 0,20 0 0,-20-1 16,0 22-16,-1-21 0,1 21 16,-21-1-16,20 1 0,-20 0 15,-1 21-15,22 0 0,-22 0 16,22 21-16,0 0 0,-22 1 0,22-1 16,21 21-16,-22 0 0,22 1 0,0 20 15,21 1-15,0-1 0,0 1 16,21-1-16,0 1 0,1-22 0,20 0 15,-21 1-15,21-1 0,1 0 16,-1-20-16,0-1 0,1-21 0,20 0 16,1 0-16,20 0 0,-20 0 15,21 0-15,-1-21 0,1-1 0,-22 1 16,1 0-16,-1 0 0,1-21 16,-22 20-16,1-20 0,-22 21 15,0-21-15,0 20 0,-21-20 0,0 21 16,0 0-16,0 0 0,0-1 15,0 44 1,0-1-16,-21 0 16,0 21-16,21-21 0,-21 22 0,21-22 15,0 21-15,0-21 0,-22 22 16,22-22-16,0 0 0,-21 21 0,21-20 16,0-1-16,0 0 15,0 0-15,21-42 31,1 21-15,-22-21-16,21 0 0,-21-1 0,0 1 16,21 0-16,0-21 0,-21 21 0,21-22 15,-21 1-15,0 0 0,21 20 16,-21-20-16,22 0 0,-22 21 0,21-1 16,0 22-1,0 0-15,-21 22 0,21-1 16,-21 21-16,0-21 0,21 22 15,1-22-15,-22 0 0,21 21 16,-21-21-16,21 1 0,0-1 0,-21 0 16,21 0-16,0-21 0,1 21 15,-1 0-15,21-21 0,-21 0 16,0 0-16,22 0 0,-22 0 16,21-21-16,-21 0 0,22 0 0,-22 0 15,21 0-15,-21-22 0,1 22 16,20-21-16,-21-1 0,-21-20 0,21 21 15,0-1-15,1-20 0,-22 20 0,21-20 16,0 21-16,-21-1 0,21-20 16,-21 20-16,21 1 0,-21 0 0,0-1 15,21 22-15,-21 0 0,0 0 16,0 42 0,0 21-16,0 1 0,0-1 15,0 0-15,0 22 0,0-1 16,0 1-16,-21-1 0,21 1 0,0 21 15,0-43-15,0 21 0,0 1 16,0-22-16,0 1 0,0-22 0,0 21 16,0-21-16,21 0 0,22-21 0,-22 0 15,0 0-15,0 0 0,0 0 16,22 0-16,-22 0 0,0 0 0,0-21 16,22 0-16,-22-21 0,0 21 15,21-1-15,-21-20 0,1 0 16,-1-1-16,-21 22 0,21-21 0,-21 0 15,21 20-15,-21 1 0,0 0 16,0 0-16,0 42 16,0 0-16,0 0 15,0 1-15,0-1 0,0 0 16,0 21-16,0-21 0,0 1 0,0-1 16,0 21-16,0-21 0,0 0 15,0 1-15,21-1 0,0-21 16,1 0-16,-1 0 0,21 0 0,-21 0 15,22 0-15,-1 0 0,-21 0 16,21 0-16,1-21 0,-1-1 0,-21 1 16,0 0-16,1 0 15,-1-21-15,0 20 0,-21 1 0,0-21 16,0 21-16,0-22 0,0 1 16,0 21-16,0 0 0,-21 21 15,0 0 1,21 21-16,-22 0 15,22 0-15,0 22 0,0-1 0,-21 0 16,21 1-16,0-1 0,-21 0 0,21 1 16,-21-1-16,21 21 0,0-20 15,0 20-15,-21-20 0,21 20 16,0-21-16,0 22 0,0-1 0,0 1 16,0-22-16,21 22 0,-21-22 15,0 22-15,0-22 0,0 0 0,0-21 16,0 22-16,0-22 0,0 0 0,-21 0 15,0 0-15,-1 1 0,1-22 16,0 0-16,-42 0 0,20 0 16,1 0-16,0 0 0,-22 0 0,22-22 15,-22 1-15,22 21 0,0-21 16,-1 0-16,22 0 0,-21 0 0,21-1 16,21 1-16,0-21 15,0 21-15,0 0 0,0-22 16</inkml:trace>
  <inkml:trace contextRef="#ctx0" brushRef="#br0" timeOffset="75308.24">7154 11917 0,'0'0'0,"-21"21"0,0-21 16,0 21-16,0-21 0,-1 0 16,22 21-16,22-21 15,-1 0 1,0 0-16,0 0 0,21 0 0,1 0 15,-1-21-15,0 0 0,1 0 0,-1 0 16,22 0-16,-22-1 0,0 1 16,22-21-16,-22 21 0,0 0 0,1-22 15,-1 1-15,-21 21 0,22-22 16,-22 1-16,-21 0 0,0 21 0,0-64 16,0 43-16,-21-1 15,-1 22-15,1 0 0,0 0 16,0 0-16,-21 21 0,20 0 0,1 0 15,-21 21-15,21 0 0,0 21 0,-1 1 16,1-1-16,0 21 0,21 1 16,-21-1-16,21 1 0,0-1 0,0 22 15,0 0-15,0-1 0,0 1 16,0 0-16,0-1 0,0 1 0,-21 0 16,21 21-16,0-22 0,-21 22 15,21 0-15,0-21 0,0 20 16,-22 1-16,1-21 0,21 21 0,0-22 15,0 1-15,0 0 0,0-1 0,0-20 16,0-22-16,0 22 0,0-43 16,0 21-16,0-21 0,21-21 0,1 0 15,-1 0-15,0 0 0,21-21 0,1 0 16,-1 0-16,0-21 0,1-1 16,20-20-16,1 20 0,-1-20 0,1-1 15,-22 1-15,21-1 0,-20 1 0,-22-1 16,21 1-16,-21-22 0,-21 22 15,0-22-15,0 22 0,-42-22 0,0 21 16,-1 1-16,1-1 0,-21 1 16,-1-1-16,1 1 0,-1 21 15,1-1-15,-1 1 0,22 0 16,-22 20-16,22 1 0,21 0 0,-22 0 0,22 21 16,21-21-16,-21 21 15,42-21 1,0 21-16,1 0 0,20-22 15,0 1-15,1 21 0,20-21 0,-21 0 16,22 0-16,-1-22 0,-20 22 0,20 0 16,-20 0-16,-1-21 0,-21 20 15,21 1-15,-20 0 0,-1 0 16,0 0-16,-21 0 0,0-1 0,0 1 16,0 0-16,0 0 15,0 0-15,-21 21 16,0 0-16,21 21 15,-22 0-15,22 0 0,0 0 16,0 22-16,-21-22 0,21 0 0,0 21 16,0 1-16,0-1 0,0-21 15,0 22-15,0-1 0,0-21 0,21 0 16,1 0-16,-1 1 0,0-1 16,21 0-16,-21-21 0,1 0 15,20 0-15,-21 0 0,21 0 0,-20 0 16,20-21-16,-21 0 0,0 21 15,22-22-15,-22-20 0,0 21 0,0 0 16,0-22-16,-21 22 0,0-21 0,0 21 16,0-22-16,0 1 0,0 21 15,-21-21-15,0 20 0,0 1 0,0 0 16,-1 0-16,1 21 0,0 0 0,0 0 16,0 0-16,0 0 0,-1 0 15,1 21-15,0 0 0,0 0 0,0 1 16,21-1-16,0 0 0,0 0 15,0 21-15,0-20 0,21-1 16,21 0-16,-21-21 16,1 0-16,20 0 0,-21 0 15,21 0-15,1 0 0,-1 0 0</inkml:trace>
  <inkml:trace contextRef="#ctx0" brushRef="#br0" timeOffset="75680.02">8742 11832 0,'0'-84'31,"-21"62"-31,21 1 0,0 0 0,0 0 16,21 0-16,0 0 0,21-1 15,-21 1 1,1 21-16,20 0 0,-21 0 0,21 0 16,-20 21-16,20 1 0,0-1 0,-21 0 15,22 0-15,-22 21 0,0-20 16,0 20-16,0-21 0,-21 21 0,0 1 15,0-22-15,0 21 0,0 1 16,0-22-16,-21 21 0,0-21 0,0 0 16,0 1-16,0-1 0,-1-21 0,1 0 15,21 21-15,-21-21 16,21-21-16,0 0 16,0-1-16,0-20 0,0 21 0,21 0 15,0-22-15,1 1 16,-22 21-16,21-21 0,0-1 0,0 1 15,0 21-15,0-22 0,1 22 0,-1 0 16,0 0-16,0 0 0,0 0 16,0-1-16,1 1 0,-1 21 0,0-21 15,0 0-15,0 21 0</inkml:trace>
  <inkml:trace contextRef="#ctx0" brushRef="#br0" timeOffset="77240.08">10985 11303 0,'0'0'16,"22"-21"-16,-22 0 0,0-22 0,21 22 0,-21 0 15,21 0-15,-21 0 0,0 0 16,0-1-16,0 1 0,0 0 16,-21 21-1,0 0-15,-1 0 0,1 21 16,-21 0-16,21 1 0,-22 20 0,22 0 15,-21 1-15,0-1 0,20 21 0,-20-20 16,0 20-16,21-20 0,-1 20 16,-20-21-16,21 22 0,0-22 15,21 1-15,0 20 0,0-21 0,0 1 16,0-1-16,0 0 0,21-20 16,0 20-16,0-21 0,22 0 0,-1 0 15,-21-21-15,43 0 0,-22 0 0,21 0 16,1 0-16,-1-21 0,1 0 15,-1 0-15,1 0 0,-1 0 0,1-22 16,-1 1-16,-20 0 0,-1 20 16,0-20-16,1-21 0,-22 20 0,0 1 15,-21-22-15,0 1 0,0-1 0,0 1 16,0-1-16,0 1 0,-42 21 16,21-22-16,-1 22 0,-20-1 0,0 1 15,-1 21-15,1 0 0,-21 0 16,20-1-16,-20 22 0,-1 0 0,1 0 15,-1 22-15,22-1 0,-22 21 0,22-21 16,0 43-16,-1-22 16,22 22-16,0-1 0,0 1 0,0-1 15,21 1-15,0-1 0,0-21 0,0 22 16,0-22-16,21 1 0,0-1 16,21 0-16,-20 1 0,20-1 15,0-21-15,22 0 0,-22 0 0,22-21 0,-1 0 16,22 0-16,-22 0 0,1 0 15,-1 0-15,1-21 0,-1 0 0,1 0 16,-1 0-16,1 0 0,-22-1 0,22-20 16,-22 21-16,-21 0 0,21-22 15,-20 1-15,-1 21 0,0 0 0,-21-22 16,0 22-16,0 0 16,-21 21-1,0 21-15,21 0 16,-22 1-16,22-1 0,0 0 0,-21 0 15,21 21-15,-21-20 0,21-1 16,0 0-16,0 21 0,0-21 0,0 1 16,0-1-16,0 0 0,0 0 0,0 0 15,0-42 32,0 0-47,21 0 0,0 21 16,-21-21-16,22-22 0,-1 22 0,-21 0 15,21 0-15,0-22 0,0 22 16,0 0-16,1 0 0,-1 0 0,-21 0 16,21 21-16,0 0 0,0 0 15,0 21 1,-21 0-16,0 0 0,0 0 16,0 0-16,22 1 0,-22-1 0,0 0 15,0 0-15,0 0 0,21 0 16,-21 1-16,21-1 0,0 0 0,0-21 15,0 21-15,1-21 0,-1 0 16,0 0-16,0 0 0,21 0 16,-20 0-16,-1 0 0,0 0 0,0 0 15,0 0-15,0 0 0,-21-21 16,22 21 0,-22-21-1,0 0 16,21 21 16,-21-22-15,21 22-17,0-21-15,-21 0 16,21 0-16,0 0 15,-21 0-15,0-1 0,0 1 16,0 0-16,22 0 0,-22 0 0,0 0 16,0-22-16,0 22 0,0 0 15,0 0-15,0 0 0,0-1 0,-22 22 16,1 0 0,0 0-16,21 22 15,-21-1-15,0 0 0,0 21 0,21-21 16,0 22-16,0-22 0,0 0 0,0 21 15,0-20-15,0 20 0,0-21 16,0 0-16,0 0 0,21 1 0,0-1 16,0 0-16,0 0 0,0-21 0,22 0 15,-22 0-15,0 0 16,0 0-16,22 0 0,-22 0 0,21-21 16,-21 0-16,22 0 0,-1-1 0,-21 1 15,21 0-15,-20-21 0,-1 21 16,21-22-16</inkml:trace>
  <inkml:trace contextRef="#ctx0" brushRef="#br0" timeOffset="78811.47">14838 11367 0,'0'0'0,"0"-22"0,0 1 16,0 0-16,21 0 15,-21 0-15,21-22 0,-21 22 0,21 0 16,-21-21-16,0 21 0,0-1 16,21-20-16,-21 21 0,0 0 0,22 0 15,-22-1-15,0 44 16,0-1 0,0 0-16,0 21 0,0 22 0,-22-22 15,22 22-15,-21-1 0,21-21 16,-21 22-16,0-1 0,0-20 15,21 20-15,-21-20 0,-1-1 0,1 0 16,-21 1-16,21-22 0,0 21 16,-1-21-16,-20 22 0,21-22 0,0 0 15,0-21-15,-1 21 0,1-21 0,0 0 16,0 0-16,0 0 0,0 0 16,-1-21-16,22 0 0,-21 0 0,0-1 15,21-41-15,0 42 0,0-22 16,0 1-16,0 0 0,0-1 15,0 1-15,0 0 0,0-22 0,0 22 16,21 0-16,0 20 0,1 1 16,-1 0-16,0 21 0,0 0 15,0 21-15,0 0 0,-21 1 16,22 20-16,-1 0 0,-21 1 16,0-1-16,21 0 0,-21 1 0,21-22 15,-21 21-15,21 0 0,0-20 0,-21 20 16,22-21-16,-1 0 0,0 0 15,0 1-15,0-1 0,0-21 0,1 0 16,-1 0-16,21 0 0,-21 0 16,22 0-16,-1 0 0,0 0 0,1-21 15,-1-1-15,21 22 0,-20-21 0,-1 0 16,0 0-16,-20-21 16,20 20-16,-21 1 0,0-21 0,0 21 15,22-43-15,-43 43 0,0 0 16,0 0-16,0 0 0,0 42 31,-21 0-31,-1 0 0,22 0 16,-21 22-16,0-22 0,21 0 15,0 0-15,0 0 0,0 0 0,0 22 16,0-22-16,0 0 16,0 0-16,0 0 0,21-21 0,0 0 15,22 22-15,-22-22 0,21 0 16,-21 0-16,22 0 0,-1 0 15,0 0-15,-20-22 0,20 22 0,0-21 16,1 0-16,-22 0 0,21 0 0,-21 0 16,22-1-16,-22-20 0,21-21 15,-21 41-15,-21 1 0,0 0 16,21 0-16,-21 0 0,0 0 0,-21 42 31,21 0-31,-21 0 0,0 0 16,21 0-16,0 1 0,-21-1 0,0 0 15,21 0-15,-22 0 16,22 0-16,0 1 0,0-1 0,0 0 16,-21-21-16,21 21 0,0-42 47,0 0-32,21 0-15,1 21 0,-22-43 16,21 22-16,0 0 0,0-21 0,0 20 15,22-20-15,-22 21 0,0-21 16,0 20-16,0 1 0,0 0 0,1 0 16,-1 0-16,0 21 0,0 0 0,0 0 15,0 21-15,-21 0 0,0 0 16,0 0-16,0 1 0,0-1 0,0 21 16,0-21-16,0 0 0,0 1 15,0 20-15,0-21 0,0 0 16,0 0-16,22 1 0,-1-1 15,0-21-15,21 21 0,-21-21 0,22 0 16,-22 0-16,21 0 0,1 0 16,-1 0-16,-21 0 0,21 0 0,1-21 15,-1 21-15,22-43 0,-43 22 16,0 21-16,0-21 16,21-21-16,-42 21 0,22-1 0,-1-20 15,-21 0-15,0 21 0,0-22 0,0 1 16,0 21-16,0 0 0,0-1 15,-21 22 1,-1 22-16,1 20 16,0-21-16,0 21 0,21-20 0,0 20 15,-21 0-15,21-21 0,-21 22 0,21-22 16,0 21-16,0-21 0,0 1 16,0-1-16,0 0 0,0 0 0,21 0 15,0-21-15,0 0 0,0 21 0,22-21 16,-22 0-16,0 0 0,21 0 15,-21 0-15,22-21 0,-1 21 0,-21-21 16,22 0-16,-1 0 0,-21 0 16,21-1-16,-20 1 0,20 0 0,-21-21 15,-21 21-15,0-1 0,0-20 16</inkml:trace>
  <inkml:trace contextRef="#ctx0" brushRef="#br0" timeOffset="79028.1">16192 11240 0,'0'0'0,"-21"0"0,-42 21 32,42-21-17,42 0 32,0 0-47,0 0 0,0 0 0</inkml:trace>
  <inkml:trace contextRef="#ctx0" brushRef="#br0" timeOffset="80059.61">18923 11091 0,'-106'0'31,"85"0"-31,-21 0 0,20 0 0,-41 0 0,21 22 16,-1-1-16,-20 0 0,20 21 15,1-21-15,0 22 0,-1-1 0,22-21 16,0 22-16,0-1 0,0-21 16,21 21-16,0-20 0,0-1 15,0 0-15,0 0 0,21 0 0,21 0 16,-21 1-16,22-22 0,-1 0 0,0 0 16,1 0-16,-1 0 0,22 0 15,-22 0-15,0 0 0,1-22 0,-1 22 16,0-21-16,-21 0 0,22 0 15,-22-21-15,0 20 0,0-20 16,-21 21-16,0-21 0,0-1 0,0 1 0,0 0 16,-21-1-16,-21 1 0,-1 21 15,22 0-15,-42-1 0,20 1 16,1 21-16,0-21 0,-1 21 16,1 0-16,21 0 0,0 0 0,42 0 31,21 0-31,1 0 0,20-21 15,-21 21-15,22 0 0,-1-21 0,1 21 16,-22 0-16,1-21 0,20 21 0,-21 0 16,-20 0-16,20-22 0,0 22 15,-21 0-15,1 0 0,-1 0 16,-21 22 15,0-1-31,0 0 0,0 0 16,0 0-16,0 0 0,-21 22 0,21-22 15,0 21-15,0 1 0,-22-1 16,1 0-16,21 1 0,0 20 0,-21-21 16,21 22-16,-21-22 0,21 22 0,-21-1 15,21 1-15,0-1 0,0 1 16,-21 20-16,21-20 0,0-1 0,0 22 16,0-21-16,0-1 0,0 1 0,21-1 15,-21 22-15,21-22 0,0 1 16,0-1-16,-21 1 0,21-22 0,1 22 15,-22-1-15,0-21 0,21 22 0,-21-22 16,0 1-16,0-1 16,0-21-16,0 0 0,0 22 0,-21-22 15,-1 0-15,1-21 0,0 0 16,-21 0-16,21 0 0,-1 0 0,1-21 16,-21 0-16,21-1 0,0 1 15,-1-21-15,1 0 0,0-1 0,0-20 16,21 20-16,-21-20 0,21-22 0,-21 22 15,21-22-15,0 22 0,0-22 16,0 0-16,0-21 0,21 22 0,0-1 16,21 0-16,-21 1 0,1 20 15,20 1-15,-21-1 0,21 1 0,-20 20 16,20 1-16,-21 0 0,0-1 16,0 1-16,1 21 0,-1 0 15,0 0-15,0-1 0,-21 1 0,21 21 16,-21-21-16,-21 42 47,0-21-47,0 21 0,0-21 0,-1 22 15,-20-1-15,21 0 0</inkml:trace>
  <inkml:trace contextRef="#ctx0" brushRef="#br0" timeOffset="80967.81">12023 12954 0,'0'0'0,"21"-21"0,-21-148 31,0 147-31,0 1 0,0 0 16,0 0-16,0 0 0,-43 21 16,22 0-16,0 0 0,0 0 0,-21 0 15,20 21-15,-20 0 0,21 21 16,-21 1-16,20-1 0,-20 0 16,21 1-16,0 20 0,0-20 0,-1-1 15,1 21-15,0-20 0,21-1 16,-21 0-16,21 1 0,0-1 0,0-21 15,0 22-15,0-22 0,21 0 16,0 0-16,0 0 0,22 0 0,-22-21 16,21 0-16,1 0 0,-1 0 0,21 0 15,-20 0-15,20-21 0,1 21 16,-1-21-16,1 0 0,-22-21 0,22 20 16,-1 1-16,-21 0 0,1-21 15,-1 21-15,-21-22 0,0 1 16,1 21-16,-1-22 0,-21 22 0,21 0 15,-21 0-15,0 0 0,0 0 16,0 42 0,-21 0-16,0 0 15,21 0-15,-22 0 0,1 22 0,0-22 16,21 0-16,0 21 0,-21-20 0,21-1 16,-21 21-16,21-21 0,0 0 15,0 1-15,0-1 0,21 0 0,0 0 16,0-21-16,0 0 0,1 21 0,20-21 15,-21 0-15,0 0 16,22 0-16,-22-21 0,21 0 0,-21 21 16,22-21-16,-22 0 0,0-1 0,0 1 15,0 0-15,0-21 0,-21 21 16,22-22-16,-22 1 0,0 21 0,0-22 16,0 1-16,-22 0 0,1-1 15,-21 22-15,21 0 0,0 0 0,-1 0 16,1 21-16,0 0 0,-21 0 0,21 0 15,-1 0-15,1 0 0,0 21 16,-21 0-16,21 0 0,-1 0 0,22 1 16,-21-1-16,21 0 0,0 0 15,0 0-15,0 0 0,0 1 0,0-1 16,21 0-16,22-21 0,-22 21 16,21-21-16,1 0 0,-1 0 15</inkml:trace>
  <inkml:trace contextRef="#ctx0" brushRef="#br0" timeOffset="81879.8">13674 13123 0,'0'0'15,"21"-21"-15,-21 0 0,0 0 0,0 0 16,0-22-16,0 22 0,0 0 0,-21 0 16,-1 0-16,1 21 15,-21 0-15,21 0 0,-22 0 16,22 0-16,-21 21 0,0 0 0,-1 0 15,22 0-15,-21 22 0,-1-22 16,22 21-16,0-21 0,0 22 0,0-22 16,21 21-16,0-21 0,0 1 15,0 20-15,0-21 0,21-21 0,-21 21 16,21 0-16,21-21 0,-20 0 0,-1 0 16,21 0-16,-21 0 0,0 0 15,22 0-15,-1 0 0,-21 0 0,22-21 16,-22 0-16,0 0 0,21 0 15,-21-22-15,1 22 0,-1-21 0,0 0 16,0-1-16,0-20 0,0 20 0,-21-20 16,22-1-16,-22 1 15,21 21-15,-21-1 0,0 1 0,0 0 16,0 20-16,0 1 0,0 0 0,0 42 31,-21 0-31,-1 22 0,22-1 16,-21 0-16,21 1 0,0-1 15,0 0-15,-21 22 0,21-22 0,0 1 16,0-1-16,0 0 0,0-21 16,0 22-16,0-22 0,0 21 0,0-21 15,0 1-15,0-1 0,21 0 0,0 0 16,1-21-16,-1 0 16,0 0-16,0 0 15,0 0-15,0 0 0,1 0 16,-1-21-16,0 0 0,0 21 15,-21-21-15,21-1 0,0 1 0,1 0 16,-1 0-16,-21 0 0,21 0 16,-21-22-16,21 22 0,-21 0 0,0 0 15,0 0-15,0-1 0,0 1 16,0 0 31,21 21-47,0-21 15,-21 0-15,22 0 16,-22-1-16,0 1 16,-22 21-1,1 0 1,0 0-16,0 0 0,0 21 0,0 1 16,21-1-16,-22 0 0,1 0 0,0 21 15,0-20-15,0-1 0,21 21 16,0-21-16,0 0 0,-21 22 0,21-22 15,0 0-15,0 0 0,0 0 0,21-21 16,-21 22-16,21-1 16,0-21-16,0 0 0,0 21 0,1-21 15,-1 0-15,0 0 0,0 0 16,0 0-16,0 0 0,1 0 0,-1 0 16,0 0-16,0-21 0,0 0 0,0 21 15,-21-22-15,22 22 0,-22-21 16,21 21-16,-21-21 0,21 0 0,0 21 15,0-21-15</inkml:trace>
  <inkml:trace contextRef="#ctx0" brushRef="#br0" timeOffset="82120.14">15325 13208 0,'0'21'31,"-22"-21"-15,1 0 31,21 21-47</inkml:trace>
  <inkml:trace contextRef="#ctx0" brushRef="#br0" timeOffset="115343.06">13885 1164 0,'-21'0'16,"0"0"-16,0 0 15,0 0-15,-1 0 16,1 0-16,0 0 0,0 0 16,0 21-16,0-21 15,-1 0-15,1 0 0,0 0 16,0 0-16,0 0 16,42 22 30,0-22-30,0 0-16,0 0 0,22 21 0,-1-21 16,0 0-16,22 0 0,21 0 15,-22 0-15,22 0 0,21 0 0,-22 0 16,1 0-16,0 0 0,-1 0 16,-20 0-16,-1 0 0,1 0 0,-1 0 15,-20 0-15,-1 0 0,-21 0 16,0 0-16,0 0 0,1 0 0,-44 0 94,1 0-94</inkml:trace>
  <inkml:trace contextRef="#ctx0" brushRef="#br0" timeOffset="115859.56">13906 1376 0,'0'0'0,"-127"0"31,106 0-31,0 0 16,42 0 15,0 0-31,1 0 0,-1 0 15,21-21-15,-21 21 0,22 0 0,20-21 16,-21 21-16,1 0 0,20 0 16,-20 0-16,20 0 0,-21 0 0,22 0 15,-22 0-15,1 0 0,20 0 16,-21 0-16,1 0 0,-1-22 16,0 22-16,1 0 0,-22 0 0,21 0 15,-21 0-15,1 0 0,20 0 16,-21 0-16,0-21 15,-21 0 64,-21 21-64,0 0-15,0-21 16</inkml:trace>
  <inkml:trace contextRef="#ctx0" brushRef="#br0" timeOffset="116452.01">14753 762 0,'0'0'0,"0"-21"0,0 0 15,0 42 48,0 0-63,0 0 16,0 22-16,0-22 0,21 0 15,0 0-15,1 0 16,-1 0-16,21 1 0,-21-1 0,22 0 15,-1 0-15,0 0 0,22-21 16,-22 21-16,0-21 0,1 0 0,-22 0 16,21 22-16,1-22 0,-1 0 15,-21 0-15,21 0 0,-20 0 16,-1 0-16,0 0 0,0 0 0,0 0 31,-42 21-15,0 0-1,0 0-15,-22-21 0,22 21 0,-21 0 16,0 1-16,-1-1 0,1 0 16,0 21-16,-1-21 0,1 1 15,-43 41-15,43-42 16,0 22-16,-1-22 0,22 0 0,-21 21 16,21-21-16,-1 1 0,1-1 15,0 0-15,21 0 0,0 0 0,-21-21 16,21 21-16,-21-21 0,21 22 15,-21-22-15,21-22 47,0 1-31,21 0-16,0 0 16</inkml:trace>
  <inkml:trace contextRef="#ctx0" brushRef="#br0" timeOffset="116811.98">16362 783 0,'0'0'0,"-21"-21"16,21 0 0,21 21-1,0 0-15,0 0 0,21 0 16,1 0-16,-1-21 0,22 21 0,-22 0 16,21 0-16,-20 0 0,-1 0 15,22 0-15,-22 0 0,0 0 0,-21 0 16,22 0-16,-1 0 0,-21 0 15,0-21-15,1 21 0,-44 0 47,1 0-47,-21 0 0,21 0 16</inkml:trace>
  <inkml:trace contextRef="#ctx0" brushRef="#br0" timeOffset="117384.66">16510 720 0,'0'0'0,"-21"21"0,21 0 16,-21 0-16,21 0 0,-22 1 16,1-1-16,0 0 0,21 21 15,-21-21-15,0 22 0,0-22 0,21 0 16,-22 0-16,1 22 0,21-22 15,0 0-15,-21-21 0,21 21 0,-21 0 16,21 0 0,21-21 15,0-21-15,22 0-16,-22 21 0,0-21 15,0 21-15,21-21 0,1 21 16,-22 0-16,21-21 0,1 21 0,-1 0 15,0 0-15,-21 0 16,22 0-16,-1 0 0,0 0 0,-20 0 16,20 0-16,-21 0 0,0 21 15,0 0-15,1 0 0,-1 0 0,0 0 16,0-21-16,-21 22 0,0-1 16,0 0-16,0 0 0,0 0 0,0 0 15,-21 1-15,-21-1 16,20 0-16,-20 0 0,0-21 0,-1 21 15,1 0-15,0-21 0,-1 22 16,1-22-16,0 0 0,-1 0 16,1 21-16,0-21 0,-1 0 15,22 0-15,0 0 0,0 0 0,0 0 16,0 0-16,-1 0 16,22-21 15,22 21-31,-1-22 15,0 1-15,0 21 0</inkml:trace>
  <inkml:trace contextRef="#ctx0" brushRef="#br0" timeOffset="117847.01">17611 953 0,'0'0'0,"-22"0"0,22 21 31,22-21-15,-1 0-1,0 0-15,0 0 0,0 0 16,0 0-16,1 0 0,-1 0 16,0-21-16,-21-1 0,0 1 15,0 0-15,0 0 16,-21 21 0,0 0-16,-1 0 15,-20 0-15,21 0 0,0 0 16,0 21-16,-1 0 0,1 0 0,21 1 15,0-1-15,-21-21 0,21 21 16,0 0-16,-21 0 0,21 0 16,0 1-1,21-22-15,0 0 0,0 0 16,1 0-16,-1 0 0,21 0 16,-21-22-16,22 22 0,-22-21 15,21 0-15</inkml:trace>
  <inkml:trace contextRef="#ctx0" brushRef="#br0" timeOffset="118240.48">18436 550 0,'0'0'0,"21"0"0,-21-21 0,0 0 16,-21 21 46,0 21-62,21 0 0,-21 1 0,0 20 16,-1-21-16,1 21 0,0 1 15,0-1-15,21 22 0,-21-22 0,0 21 16,-1 1-16,1-1 0,0-20 16,0 20-16,0-20 0,0 20 0,-1-21 15,1 1-15,0-1 16,0 0-16,0-20 0,0 20 0,-1 0 0,22-21 15,-21 22-15,0-22 16,21 0-16,-21 0 0,21 0 0,-21 1 16,21-1-1,0-42 17,21-1-32,0 1 0,0 0 15,-21 0-15,21 21 0,1-21 16,-1 0-16</inkml:trace>
  <inkml:trace contextRef="#ctx0" brushRef="#br0" timeOffset="118675.73">18605 1312 0,'-21'22'31,"0"-22"-31,0 0 0,21 21 16,0 0-16,-21-21 0,21 21 15,21-21 17,0 0-17,0 0-15,0 0 0,1 0 16,-1 0-16,-21-21 15,21 0-15,-21 0 16,0-1-16,-21 22 31,0 0-15,-1 0-16,1 0 16,21 22-16,0-1 15,0 0-15,0 0 31</inkml:trace>
  <inkml:trace contextRef="#ctx0" brushRef="#br0" timeOffset="141417.96">14160 12827 0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33:17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3958 0 0,'21'0'62</inkml:trace>
  <inkml:trace contextRef="#ctx0" brushRef="#br0" timeOffset="6467.74">1460 487 0,'0'0'0,"0"-21"0,-21 21 16,0 0-16,21-21 16,-21 21 15,21 21-16,0 0 1,21 0-16,-21 0 16,21 0-16,0 1 0,1-1 15,-1-21-15,-21 21 0,21 0 16,0-21-16,0 21 0,0-21 16,1 21-16,-1-21 15,0 0-15,0 0 0,0 0 0,0 0 16,1 0-16,-1 0 0,0 0 15,0-21-15,0 0 0,0 21 0,1-21 16,-1 0-16,0 0 0,0-1 16,0 1-16,0 0 0,-21 0 15,0 0-15,0 0 0,0-1 0,0 1 16,0 0-16,0 0 16,0 0-16,0 0 15,-21 21 16,0 21-31,21 0 16,0 0-16,0 0 0,-21 0 16,21 1-16,0-1 0,0 0 0,0 21 15,0-21-15,0 1 0,0 20 16,0-21-16,0 21 0,0-20 0,0 20 16,0-21-16,0 21 0,0 1 15,0-22-15,0 21 0,0 1 16,0-22-16,0 21 0,0-21 0,0 22 15,0-22-15,0 0 0,0 0 16,0 0-16,0 0 0,0 1 0,0-1 16,0 0-16,0 0 15,0 0-15,0 0 16,-21-21-16,0 0 16,-1 0-16,1 0 15,0 0-15,0 0 16,21-21-16,-21 0 0,0 21 0,-1-21 15,1 0-15,0 0 0,0-1 16,0 1-16,0 0 0,-1 0 16,1 0-16,0 21 0,21-21 15,-21 21 1,21 21 0,0 0-1,0 0-15,0 0 0,0 0 16,0 1-16,21-1 0,-21 0 15,21 0-15,0 0 0,1 0 16,-1-21-16,-21 22 0,21-1 0,0-21 16,0 21-16,0-21 0,1 0 15,-1 0-15,0 0 0,0 0 0,0 0 16,0 0-16,1 0 0,-1 0 16,0 0-16,0-21 0,0 0 0,0 21 15,1-22-15,-1 1 0,0 0 16,0 0-16,-21 0 0,21-22 15,0 22-15,1 0 0,-22-21 16,21 21-16,0-1 0,-21-20 0,0 21 16,0 0-16,21 21 0,-21-21 15,0-1-15,0 44 47,0-1-47,0 0 16,0 0-16,0 0 0,0 22 15,0-22-15,0 0 0,-21 0 0,21 0 16,0 0-16,0 22 0,0-22 16,0 0-16,0 0 0,0 0 15,0 1-15,-21-22 16,21 21-16,0-42 62,0-1-62,0 1 16,0 0-16,0-21 0,0 21 0,0-1 16,21-20-16,-21 21 0,21 0 15,0-22-15,0 22 0,1 0 0,-1-21 16,0 21-16,21-1 16,-21 22-16,1-21 0,-1 0 0,0 21 15,0 0-15,0 0 0,0 0 16,1 0-16,-1 21 15,-21 0-15,0 1 0,21-1 0,-21 0 16,0 0-16,0 0 0,0 0 16,0 1-16,0 20 0,0-21 0,0 0 15,0 0-15,0 1 0,0-1 16,0 0-16,0 0 0,0 0 16,0-42 46,0 0-62,21 0 16,-21 0-16,0-22 0,21 22 0,0 0 15,1-21-15,-1 20 0,0-20 16,0 21-16,0-21 0,0 20 0,1 1 16,20 0-16,-21 0 0,21 0 15,-20 21-15,-1 0 16,0 0-16,0 0 0,-21 21 15,0 0-15,21 0 0,-21 0 16,0 1-16,0-1 0,0 0 16,0 0-16,0 0 0,0 22 15,0-22-15,0 0 0,0 0 0,0 0 16,0 0-16,0 1 16,0-1-16,0 0 15,0-42 32</inkml:trace>
  <inkml:trace contextRef="#ctx0" brushRef="#br0" timeOffset="6992.45">3429 953 0,'0'0'0,"0"-22"15,0 1-15,0 0 16,0 0-1,0 0 1,0 42 15,0 0-15,0 0-16,-21 0 0,21 1 16,-21 20-16,21-21 0,0 21 0,0 1 15,0-1-15,-22 0 0,22 1 16,-21 20-16,21-20 0,-21-1 0,21 21 15,0 1-15,-21-1 0,0 1 16,0 21-16,21-22 0,-22 22 16,1-22-16,0 1 0,0-1 15,21 1-15,-21-1 0,0 1 0,21-22 16,-22 22-16,22-22 0,0 0 16,0 1-16,0-1 0,-21 0 0,21-21 15,0 1-15,0-1 0,0-42 31,0-1-31,0 1 0,21-21 16,-21 0-16,0-1 0,22 1 16,-22-22-16,21 1 0,-21-1 15,0 1-15,21-22 0</inkml:trace>
  <inkml:trace contextRef="#ctx0" brushRef="#br0" timeOffset="7364.99">3238 1080 0,'0'0'16,"0"-22"-16,-21 1 0,21 0 0,-21 0 16,21 0-16,-21 21 0,21-21 15,0-1-15,0 1 0,0 0 16,21 21-16,0-21 16,0 0-16,1 21 0,20-21 0,-21 21 15,21 0-15,1-22 0,-1 22 16,0 0-16,1 0 0,-22 22 15,21-22-15,1 21 0,-22 21 16,0-21-16,0 0 0,-21 22 0,0-1 16,0-21-16,-21 22 0,-21-1 15,20-21-15,-20 0 0,21 22 0,-21-22 16,-1 0-16,1 0 0,0 0 16,20 0-16,-20 1 0,21-22 0,0 21 15,0-21-15,-1 0 0,1 0 16,42-21 31,1 21-47,-1-22 0,0 1 15,21 0-15</inkml:trace>
  <inkml:trace contextRef="#ctx0" brushRef="#br0" timeOffset="8192.1">3810 1334 0,'0'0'0,"-21"0"16,21-22 15,21 22-15,-21-21-16,21 0 0,0 0 0,22 0 15,-22 0-15,0-22 0,21 1 16,-21 0-16,22-1 0,-22 1 15,21-22-15,-21 22 0,22-21 16,-22 20-16,0 1 0,0 0 0,0-1 16,-21 1-16,0 0 0,0 20 15,0 1-15,0 0 0,0 0 0,-21 0 16,0 0-16,0 21 16,0 0-16,0 0 0,-1 0 0,1 0 15,0 0-15,0 21 0,21 0 16,-21 0-16,0 21 0,-1-20 0,1 20 15,0 0-15,21 1 0,-21 20 16,0-21-16,0 22 0,21-22 0,0 22 16,0-22-16,0 22 15,0-22-15,0 0 0,0 1 0,0-22 16,0 21-16,0-21 0,0 0 16,21 1-16,0-22 0,0 21 0,0-21 15,22 0-15,-22 0 0,0 0 16,21 0-16,-21 0 0,22-21 0,-22 21 15,21-22-15,1 1 0,-1 0 16,0 0-16,1-21 0,-1 20 16,-21-20-16,21 21 0,-20-21 0,-1 20 15,0-20-15,0 21 0,0 0 16,-21 0-16,0-1 0,0 44 31,0-1-31,-21 0 16,0 0-16,21 0 0,-21 0 15,0 22-15,21-22 0,0 0 0,-22 21 16,22-20-16,-21-1 0,21 0 16,0 0-16,0 0 0,0 0 0,0 1 15,21-22 1,1 0 0,-1 0-1,0 0-15,-21-22 0,0 1 0,21 0 16,-21 0-16,21 0 15</inkml:trace>
  <inkml:trace contextRef="#ctx0" brushRef="#br0" timeOffset="8379.69">4720 783 0,'0'0'0,"0"-21"0,-21 21 46,21 21-14,21-21-17,-21 21-15,21-21 0,0 0 16</inkml:trace>
  <inkml:trace contextRef="#ctx0" brushRef="#br0" timeOffset="10192.29">5186 826 0,'0'0'0,"0"-43"32,-21 43-1,-1 0-31,22 21 15,-21 1-15,0-1 16,0 0-16,21 21 0,0-21 0,-21 22 16,0-22-16,21 21 0,-22-21 15,22 22-15,0-22 0,0 21 0,0-21 16,0 1-16,0-1 0,0 0 16,0 0-16,22 0 0,-1-21 0,0 0 15,0 21-15,0-21 16,22 0-16,-22 0 0,0 0 0,0-21 15,21 21-15,-20-21 0,20 0 16,-21 0-16,21 0 0,-20-1 16,-1 1-16,0 0 0,0-21 0,0 21 15,0-22-15,1 22 0,-1-21 16,-21-1-16,0 22 0,0 0 0,21 0 16,-21 0-16,0 0 0,0-1 15,0 44 16,0-1-31,-21 0 16,21 0-16,0 21 0,0-20 16,0 20-16,-21-21 0,21 21 15,0-20-15,0-1 0,0 21 0,0-21 16,0 0-16,0 1 0,0-1 16,21-21-16,0 21 0,0-21 0,0 0 15,0 0-15,1 0 0,-1 0 16,21 0-16,-21 0 0,0 0 0,22 0 15,-22-21-15,0 0 0,0-1 16,0 1-16,22 0 0,-22-21 16,-21-1-16,21 1 0,0 0 0,0-1 15,1 1-15,-22-21 0,21 20 16,-21 1-16,21 0 0,0-1 0,-21 1 16,0 0-16,0 20 0,0 1 15,0 0-15,0 0 0,0 0 0,0 0 16,0 42 15,0 0-31,0 0 0,-21 0 16,21 22-16,0-22 0,0 21 0,0-21 15,0 22-15,-21-1 0,21 0 16,-21 1-16,21-1 0,0 0 0,0 1 16,0-1-16,0 0 0,0-21 15,0 22-15,0-22 0,0 0 0,0 0 16,0 0-16,0 1 0,21-1 0,0-21 15,0 0 1,0 0-16,0 0 0,1 0 0,-1-21 16,0 21-16,0-22 15,0 1-15,0-21 0,1 21 0,-1-22 16,0 22-16,21-21 0,-21-22 16,1 22-16,-1 0 0,0-22 0,0 22 15,0 0-15,0-22 0,1 22 16,-1-1-16,-21 1 0,0 0 0,21 21 15,-21-22-15,0 22 0,0 0 16,0 0-16,0 0 16,0 42 15,-21 0-31,21 0 0,0 0 0,0 22 16,-21-22-16,21 21 0,-22-21 15,22 22-15,-21-1 0,21-21 0,0 21 16,0 1-16,0-1 0,-21 0 15,21 1-15,0-1 0,-21 0 0,21-20 16,0 20-16,0 0 0,0-21 16,0 1-16,0 20 0,0-21 0,0 0 15,0 0-15,21 1 0,0-22 16,0 0-16,1 0 16,-1 0-16,0 0 0,21 0 0,-21 0 15,1-22-15,20 1 0,-21 0 16,0 0-16,22 0 0,-22 0 0,0-22 15,21 22-15,-21-21 0,1-1 16,-1 22-16,0-21 0,0 21 0,-21 0 16,0-1-16,21 1 0,-21 0 0,21 21 15,-21-21 1,0 42 0,0 0-16,-21 0 15,21 22-15,-21-22 0,21 0 0,0 0 16,0 22-16,0-22 15,-21 0-15,21 0 0,0 21 0,0-20 16,0-1-16,0 0 0,21 0 16,-21 0-16,21-21 0,0 21 15,1-21-15,-1 0 0,0 0 0,0 0 16,0 0-16,22 0 0,-22 0 16,0-21-16,0 21 0,0-21 0,0 0 15,-21 0-15,22 0 0,-1-22 16,0 22-16,0-21 0,-21 21 0,21-22 15,-21 1-15,21 21 0,-21-22 16,22 22-16,-22 0 0,21 0 0,-21 0 16,0 0-16,0 42 47,0 0-32,0 0-15,0 0 0,0 22 0,0-22 16,0 21-16,-21 22 0,-1-22 15,22 0-15,-21 1 0,21-1 16,0 21-16,0-20 0,0-1 0,0 22 16,0-22-16,0 21 15,0 1-15,0-1 0,0 1 0,21-1 0,1 1 16,-22-1-16,21 1 0,-21-1 0,0 1 16,21-22-16,0 22 15,-21-22-15,21 22 0,-21-22 0,0 0 16,0 1-16,0-22 0,0 21 0,0-21 15,0 0-15,0 1 0,0-1 16,-21-21 0,0 0-16,0 0 15,21-21-15,-21-1 16,-1 1-16,22 0 0,0 0 16,0 0-16,-21 0 0,21-22 15,0 22-15,-21 0 0,0-21 16,21 20-16,-21-20 0,21-21 0,-21 20 15</inkml:trace>
  <inkml:trace contextRef="#ctx0" brushRef="#br0" timeOffset="10484.12">5948 783 0,'0'0'0,"-21"0"0,-1 0 0,22-21 0,22 0 31,-1 21-31,21 0 0,-21 0 16,0-21-16,22 21 0,-22 0 15,21-21-15,-21 21 0,22-22 0,-1 22 16,-21 0-16,22 0 0,-22-21 15,0 21-15,21 0 0,-21 0 0,1-21 16,-22 0-16</inkml:trace>
  <inkml:trace contextRef="#ctx0" brushRef="#br0" timeOffset="10716.99">5651 529 0,'0'0'0,"-21"0"0,0 0 16,42 0 46,0 0-46,22 0-16,-22 0 0</inkml:trace>
  <inkml:trace contextRef="#ctx0" brushRef="#br0" timeOffset="11717.43">8848 635 0,'0'0'0,"0"-21"16,0 0-16,0 0 0,0-1 15,0 1-15,0 0 0,0 0 16,0 42 15,0 0-15,0 22-16,0-22 0,-22 21 16,1-21-16,21 22 0,-21-1 15,0 0-15,0 1 0,21-1 0,-21 0 16,-1 1-16,1-1 0,21 0 15,-21 1-15,21-22 0,0 0 16,-21 0-16,21 0 0,0 0 0,0 1 16,21-44 15,0 22-31,0-21 0,1 0 16,-1-21-16,0 21 0,0-1 0,0-20 15,0 0-15,1-1 0,-1 22 16,0-21-16,0 0 0,0 20 0,0 1 15,1 0-15,-1 0 0,0 21 16,0 21 0,-21 21-1,21-20-15,-21 20 16,0-21-16,0 21 0,0 1 0,0-22 16,0 21-16,0-21 0,0 22 15,0-22-15,21 21 0,-21-21 0,22 1 16,-1-1-16,0-21 0,-21 21 0,21-21 15,21 0-15,-20 0 0,-1 0 16,21 0-16,0 0 0,-20 0 0,20 0 16,-21-21-16,21 0 15,1-1-15,-22 1 0,21 0 0,-21 0 16,1-21-16,-1-1 0,21 1 0,-21 0 16,-21-1-16,21 1 0,-21 0 15,22-22-15,-22 22 0,0-1 0,0 1 16,0 0-16,0 21 0,0-22 15,-22 22-15,1 0 0,0 0 0,21 0 16,-21-1-16,0 22 0,0 0 16,-1 0-16,1 0 0,0 0 15,0 22-15,0-1 16,21 0-16,-21 0 0,-1 0 16,22 0-16,-21-21 15,21 22-15,0-1 0,0 0 16,0 0-16,0 0 0,21 0 15,1-21 1,-1 22-16,0-1 0,0-21 0</inkml:trace>
  <inkml:trace contextRef="#ctx0" brushRef="#br0" timeOffset="12587.92">10350 826 0,'0'0'0,"0"-22"0,0 1 16,0 0-16,0 0 16,0 0-16,0 0 15,0-1 1,0 1-16,0 0 0,0 0 16,-21 21-16,0 0 15,0 0-15,0 0 16,0 0-16,-1 0 0,1 0 0,0 21 15,0 0-15,0 0 0,0 1 16,-22-1-16,22 0 0,0 21 0,0 1 16,0-22-16,-1 21 0,22 0 15,0 1-15,-21-22 0,21 21 16,0-21-16,0 22 0,0-22 0,0 0 16,0 0-16,0 0 0,0 1 15,21-1-15,1-21 16,-1 0-16,0 0 0,0 0 15,0 0-15,0 0 0,1-21 16,20-1-16,-21 22 0,0-21 0,0 0 16,1-21-16,-1 21 0,0-1 15,0-20-15,0 0 0,0 21 0,1-22 16,-1 1-16,0 0 0,-21 20 16,21-20-16,-21 21 0,21 21 15,-21-21-15,0 42 47,0 0-47,-21 0 0,21 22 16,-21-22-16,21 21 0,-21 0 0,21-20 15,0 20-15,0-21 0,0 21 16,0-20-16,0-1 0,0 0 0,0 21 16,0-21-16,0 1 15,21-1-15,0-21 0,-21 21 0,21-21 16,0 0-16,1 0 0,-1 0 15,21 0-15,-21 0 0,0 0 0,1 0 16,20 0-16,-21-21 0,0 0 16,0 21-16,1-22 0,-1 1 15,0 0-15,0-21 0,0 21 0,0-1 16,1-20-16,-1 21 0,0 0 16,-21-22-16,0 22 0,21 0 0,0 0 15,-21 42 16,0 0-15,-21 0-16,0 1 0,21-1 16,0 21-16,0-21 0,-21 0 0,21 1 15,-21-1-15,21 21 0,0-21 16,-22-21-16,22 21 0,0 1 16,0-1-16,0 0 0,22-21 31,-1 0-16,0 0-15,-21-21 16,21 0-16</inkml:trace>
  <inkml:trace contextRef="#ctx0" brushRef="#br0" timeOffset="13023.67">11049 487 0,'0'0'16,"-21"0"-16,0 0 0,-1 0 15,22 21-15,-21-21 0,0 21 0,0 0 16,21 1-16,-21-1 16,21 0-16,-21 0 0,21 0 15,0 0-15,0 1 16,21-22-16,0 0 15,0 0-15,0 0 0,0 0 16,1 0-16,-1 0 16,0 0-16,0 0 0,0 0 0,0-22 15,1 1-15,-1 0 16,-21 0-16,0 0 0,0 0 16,0-1-16,0 1 15,-21 0-15,-1 21 16,1 0-16,0 0 0,0 0 15,0 0 1,0 0-16,-1 21 0,1 0 16,21 1-16,0-1 15,0 0-15,0 0 16,21 0 0,1-21-16</inkml:trace>
  <inkml:trace contextRef="#ctx0" brushRef="#br0" timeOffset="13425.44">11663 402 0,'0'0'0,"-21"0"31,-1 0-31,22 21 16,0 1-16,-21-22 0,21 21 16,-21 0-16,21 0 0,-21 0 15,21 0-15,-21 1 0,21 20 0,0-21 16,0 0-16,-21 22 0,21-1 16,-22 0-16,22 1 0,0-22 0,-21 21 15,21 0-15,-21 1 0,21-1 16,0-21-16,0 22 0,0-22 0,0 21 15,0-21-15,0 0 0,0 1 0,0-1 16,0 0 0,21-21-1,0 0-15,1 0 16,-1 0-16,0 0 0,0-21 16,0 21-16,0-21 0,1-1 15,-1 1-15,0 0 0,0 0 16,0 0-16</inkml:trace>
  <inkml:trace contextRef="#ctx0" brushRef="#br0" timeOffset="13704.28">11451 762 0,'0'0'0,"21"0"31,0 0-15,22 0-16,-22 0 0,21 0 16,-21 0-16,22 0 0,-1 0 0,-21 0 15,22-21-15,-22 21 0,0 0 16,21 0-16,-21 0 0,1 0 16,-1 0-16,-21-21 0</inkml:trace>
  <inkml:trace contextRef="#ctx0" brushRef="#br0" timeOffset="15019.52">1968 1545 0,'0'0'0,"-84"0"31,63 0-31,-1 0 15,1 0-15,0 0 0,0 0 16,0 0-16,0 0 0,-1 0 16,1 0-1,42 0 63,1 0-78,-1 0 16,0 0-16,21 0 0,-21 0 0,22 0 16,-22 0-16,21 0 0,1 0 15,-1 0-15,0 0 0,1 0 0,20 0 16,1 0-16,-22 0 0,21 0 16,22 0-16,-21 0 0,20 0 0,-20 0 15,20 0-15,1 0 0,0 0 16,-1 0-16,-20 0 0,21 0 15,-1 0-15,22 0 0,-21 0 16,21 0-16,-22 0 0,22 0 0,0 0 16,21 0-16,-21 0 0,0 0 15,-1 0-15,22 0 0,0 0 0,0 0 16,0 0-16,-21 0 0,21 0 16,-21 0-16,0 0 0,0 0 0,21 0 15,-21 0-15,-1 21 0,1-21 0,21 0 16,-42 0-16,21 0 0,0 0 15,-1 22-15,-20-22 0,21 0 0,-21 0 16,20 0-16,-20 0 0,0 0 16,-1 21-16,1-21 0,-21 0 15,-1 0-15,1 0 0,-22 0 16,0 0-16,-21 0 0,1 0 0,-1 0 16,0 0-16,0 0 15,-42 0 79,0 0-94</inkml:trace>
  <inkml:trace contextRef="#ctx0" brushRef="#br0" timeOffset="15983.72">9038 1566 0,'-21'0'32,"0"0"14,0 0-46,-1 0 16,1 0-16,0 0 16,0 0-16,0 0 15,0 0 1,42-21 62,0 21-78,21 0 0,-21 0 16,22 0-16,-1 0 0,0 0 15,22-21-15,-1 21 0,-20 0 0,20 0 16,1 0-16,-1 0 0,1 0 16,-1-21-16,1 21 0,20 0 0,-20 0 15,21 0-15,-1 0 0,1 0 0,0 0 16,-1 0-16,1 0 15,0 0-15,-22-21 0,1 21 0,20 0 0,-20 0 16,-1 0-16,1 0 0,20 0 16,-20 0-16,-1 0 0,1 0 15,-1 0-15,22 0 0,-21 0 0,-1 0 16,-21 0-16,22 0 0,-1 0 16,-20 0-16,-1 0 0,22 0 0,-22 0 15,-21 0-15,21 0 0,-20 0 0,-1 0 16,0 0-16,0 0 0,0 0 15,0 0 1</inkml:trace>
  <inkml:trace contextRef="#ctx0" brushRef="#br0" timeOffset="16112.51">11896 1482 0,'0'0'0,"-22"0"94,1 0-94,0 0 15</inkml:trace>
  <inkml:trace contextRef="#ctx0" brushRef="#br0" timeOffset="22899.83">783 2625 0,'0'-21'47,"21"-1"-47,0 22 16,1-21-16,-1 0 0,0 0 15,0 0-15,0-22 0,0 22 0,1 0 16,-22 0-16,0 0 0,21 0 16,-21-1-16,0 1 0,0 0 15,0 0-15,-21 21 16,-1-21-16,1 21 0,0 0 16,0 0-16,-21 0 0,20 21 15,-20-21-15,0 21 0,21 0 0,-22-21 16,1 21-16,0 1 0,20-1 15,-20 0-15,21 0 0,21 21 16,0-20-16,0-1 0,0 0 0,0 0 16,0 0-16,0 0 0,21-21 15,0 22-15,0-1 0,22-21 0,-22 21 16,21-21-16,-21 0 0,22 21 16,-22 0-16,21-21 0,-21 21 0,22-21 15,-22 22-15,0-1 0,21-21 16,-42 21-16,22 0 0,-1 0 15,-21 0-15,0 1 16,0-1-16,0 0 0,-21 0 0,-1 0 16,-20 0-16,21-21 0,0 22 15,-22-22-15,22 21 0,-21-21 16,21 0-16,-22 0 0,1 0 0,21 0 16,-21 0-16,-1 0 0,22 0 15,-21-21-15,21 21 0,-1-22 0,-20 1 16,21 0-16,0 21 0,21-21 15,0 0-15,0 0 16,0-1-16,21 1 0,0 21 16,0 0-16,22-21 0,-22 21 15,21 0-15,0-21 0,-20 21 16,20 0-16,0-21 0,-21 21 16,22 0-16,-22 0 0</inkml:trace>
  <inkml:trace contextRef="#ctx0" brushRef="#br0" timeOffset="23560.16">1164 2625 0,'0'0'0,"21"0"0,-21 21 31,0 0-31,0 0 16,0 0-16,0 1 0,0-1 15,0 0-15,0 0 0,0 0 16,0 0-16,0 1 0,0-1 15,0 0-15,21 0 0,1-21 16,-1 21-16,0-21 16,0 0-16,0 0 15,0 0-15,1 0 0,20-21 0,-21 0 16,0 21-16,0-21 0,1 0 16,-1-1-16,0 1 0,0 0 0,0 0 15,-21 0-15,0 0 0,0-1 16,21 1-16,-21 0 0,0 0 15,-21 21 32,21 21-47,0 0 16,0 0-16,0 1 0,0-1 16,0 0-16,0 21 0,0-21 0,0 1 15,0 20-15,0-21 0,0 21 16,0-20-16,0 20 0,0 0 15,0 1-15,0-1 0,0 0 0,0 22 16,0-22-16,0 22 0,0-22 16,0 0-16,0 22 0,0-22 15,0 0-15,0 1 0,0-1 0,0 0 16,0-20-16,-21 20 0,0-21 16,21 0-16,-21 0 0,0 1 0,-22-1 15,22-21-15,-21 0 0,-1 21 16,1-21-16,0 0 0,-1 0 15,1-21-15,-21 21 0,20-21 0,1-1 16,0 1-16,-1 0 0,22-21 16,-21 21-16,21-1 0,-1 1 0,22-21 15,0 21-15,0-22 0,0 22 16,0-21-16,0 21 0,0 0 16,22-22-16,-1 1 0,21 21 15,-21-22-15,0 1 0,22 21 0,-1-21 16,-21 20-16,22-20 0</inkml:trace>
  <inkml:trace contextRef="#ctx0" brushRef="#br0" timeOffset="24067.71">1778 2731 0,'0'0'0,"0"21"16,0 0-16,0 0 0,0 0 0,0 0 15,0 1-15,0-1 0,0 0 16,0 0-16,0 0 0,0 0 0,0 1 16,0-1-16,0 0 31,0-42-16,0 0 1,0-1-16,0 1 16,0 0-16,0-21 0,0 21 0,21-1 15,0-20-15,0 21 16,1-21-16,-1-1 0,0 22 0,0 0 16,0 0-16,22 0 0,-22-1 15,0 1-15,0 21 0,0 0 0,22 0 16,-22 21-16,0 1 0,0-1 15,-21 21-15,0-21 0,21 0 16,-21 22-16,0-22 0,0 21 0,0-21 16,0 1-16,-21 20 0,21-21 15,-21 0-15,0 0 0,21 1 0,0-1 16,-21 0-16,21-42 47,21 0-47,-21-1 15,21 1-15</inkml:trace>
  <inkml:trace contextRef="#ctx0" brushRef="#br0" timeOffset="24332.65">2519 2307 0,'0'0'0,"0"21"31,0 1-15,0-1-16,0 21 0,0 0 0,0-20 16,0 20-16,0 21 0,0-20 15,0-1-15,0 0 0,-21-20 0,21 20 16,0 0-16,-22-21 0,22 1 16,0-1-16,0 0 0,0 0 0,0 0 15,22-21 16,-22-21-31,21 0 16</inkml:trace>
  <inkml:trace contextRef="#ctx0" brushRef="#br0" timeOffset="24555.71">2392 2667 0,'-21'0'15,"42"0"1,0-21-16,0 21 16,0 0-16,0 0 0,1-21 15,-1 21-15,0 0 0,21-21 16,-21 21-16,1 0 0,-1-22 16,0 22-16,-21-21 0,21 21 15</inkml:trace>
  <inkml:trace contextRef="#ctx0" brushRef="#br0" timeOffset="25148.25">3090 2773 0,'21'0'16,"1"-21"-16,-22 0 16,21-1-16,0 1 0,-21 0 15,0 0-15,0 0 0,0 0 16,0-1-16,0 1 0,0 0 16,0 0-16,-21 21 15,0 0-15,-1 0 0,1 0 0,0 0 16,0 21-16,-21-21 15,20 21-15,1 0 0,0 22 0,0-22 16,21 21-16,-21-21 0,21 22 16,-21-22-16,21 21 0,-22-21 15,22 22-15,0-22 0,0 0 0,0 0 16,0 0-16,0 1 0,0-1 16,0 0-16,22-21 15,-1 0-15,0 0 0,0 0 16,0 0-16,0-21 0,1 0 0,-1-1 15,0 1-15,0 0 0,0 0 16,0 0-16,-21-22 0,0 22 0,22 0 16,-22-21-16,0 21 0,21-1 15,-21 1-15,0 0 0,0 0 0,0 0 16,0 42 15,0 0-31,0 0 0,0 22 16,0-22-16,0 0 0,0 0 15,0 21-15,0-20 0,0-1 0,0 0 16,0 0-16,0 0 0,0 0 16,0 1-16,21-1 15,0-21 1,0 0-16,0 0 0,1-21 16,-1 21-16</inkml:trace>
  <inkml:trace contextRef="#ctx0" brushRef="#br0" timeOffset="25763.71">3556 2561 0,'0'0'0,"0"-21"16,0 0-16,21 21 16,0-21-16,0 21 15,1 0-15,-1-21 0,0 21 16,0 0-16,0 0 0,0 0 0,1 0 15,-1 0-15,0 21 16,0-21-16,0 21 0,-21 0 0,0 0 16,21 0-16,-21 1 0,0-1 15,0 0-15,0 0 0,0 0 16,0 0-16,0 1 0,-21-1 0,21 0 16,-21 0-16,0 0 0,21 0 15,0 1-15,-21-22 0,21 21 0,-21-21 16,42 0 15,-21-21-15,21-1-16,0 1 0,-21 0 15,21-21-15,0 21 0,1-22 16,-1 1-16,0 0 0,0 20 0,21-20 16,-20 0-16,-1 21 0,0-22 15,0 22-15,0 0 0,0 0 0,-21 0 16,22 21-16,-22-22 15,0 44 17,0-1-32,0 0 0,-22 21 15,22-21-15,0 1 0,-21 20 16,21-21-16,-21 0 0,21 22 0,0-22 16,0 21-16,0-21 0,0 0 0,0 1 15,0 20-15,0-21 0,0 0 16,0 0-16,0 1 0,0-1 15,21 0 1,0-21-16,1 0 16,-1 0-16,0 0 0,0 0 15,0 0-15,0 0 0,1-21 16,-1 21-16,0-21 0,0 21 0</inkml:trace>
  <inkml:trace contextRef="#ctx0" brushRef="#br0" timeOffset="26748.25">741 3281 0,'0'0'0,"0"21"16,0 0 15,21-21-31,0 0 0,0 0 16,0 0-16,1 0 0,-1 0 15,0 0-15,0 0 0,21 0 0,-20 0 16,20 0-16,0 0 0,1 0 16,-1 0-16,21 0 0,1 0 0,-1 0 15,1 0-15,21 0 16,-22-21-16,22 21 0,-1-21 0,1 21 16,0-21-16,-1 0 0,1 21 15,21-22-15,0 22 0,0-21 0,21 21 16,0-21-16,-22 21 0,22 0 15,-21 0-15,0-21 0,0 21 0,0 0 16,0 0-16,-1-21 0,1 21 16,-21 0-16,0-21 0,-1 21 0,-20 0 15,20 0-15,-41 0 0,20 0 16,-20 0-16,-1-22 0,0 22 0,1 0 16,-1 0-16,-21 0 0,0 0 0,0 0 15,1 0-15,-1 0 0,0 0 16,-21-21 31</inkml:trace>
  <inkml:trace contextRef="#ctx0" brushRef="#br0" timeOffset="26924.7">4403 3048 0,'0'21'31,"-22"-21"16,1 0-47</inkml:trace>
  <inkml:trace contextRef="#ctx0" brushRef="#br0" timeOffset="28044.17">868 4720 0,'0'-21'47,"0"0"-47,0 0 16,21 21-16,-21-21 0,0-1 0,0 1 15,0 0-15,0 0 16,0 0-16,0 0 0,-21-1 0,0 1 16,-1 21-16,1-21 0,0 0 15,0 21-15,-21 0 0,20 0 0,-20 0 16,21 0-16,-21 0 16,-1 21-16,22 0 0,-21 0 0,-1 1 15,22 20-15,-21-21 0,21 21 0,0 1 16,-1-1-16,1 0 0,0 1 15,21-1-15,0 0 0,0-20 16,0 20-16,0 0 0,0-21 16,0 1-16,21-1 0,0-21 0,1 0 15,20 0-15,-21 0 0,21 0 16,1 0-16,-1-21 0,0-1 16,-20 1-16,20-21 0,0 21 0,1-22 15,-1 22-15,-21-21 0,21 0 16,-20-1-16,-1 1 0,0 21 0,0-43 15,0 22-15,0 0 0,1-1 16,-22-20-16,0 20 0,21 1 16,-21-21-16,0 20 0,0 22 15,0 0-15,0-21 0,0 20 16,0 44 0,0-1-16,0 0 0,0 0 0,0 21 15,0 1-15,0-1 0,-21 0 16,21 1-16,0-1 0,0 0 0,0 1 15,0-1-15,0 0 0,0 1 16,0-22-16,0 21 0,0 1 16,0-22-16,0 0 0,0 0 0,0 0 15,0 0-15,21-21 16,0 0 0,0-21-1,-21 0-15</inkml:trace>
  <inkml:trace contextRef="#ctx0" brushRef="#br0" timeOffset="28692.47">1122 4699 0,'0'-21'31,"0"0"-15,0 0-1,0-1-15,0 1 0,21 21 16,-21-21-16,21 21 0,0 0 16,-21-21-16,21 21 0,1 0 15,-1 0-15,0 0 0,0 0 0,0 0 16,0 0-16,1 0 0,20 0 16,-21 21-16,0 0 0,0 0 0,1-21 15,-22 43-15,0-22 0,21 0 16,-21 0-16,0 0 0,0 1 0,0 20 15,-21-21-15,-1 0 0,1 22 16,0-22-16,0 0 16,0 0-16,0-21 15,21-21 1,0 0-16,0 0 16,0-1-16,0-20 0,0 21 15,21 0-15,-21 0 0,21-1 0,21 1 16,-21 0-16,1 0 0,-1 0 15,0 0-15,0-1 0,21 1 0,-20 0 16,-1 0-16,0 0 0,21 21 16,-21-21-16,22-1 0,-1 22 15,-21 0-15,0 0 16,1 0-16,-1 0 0,-21 22 16,0-1-1,0 0-15,0 0 0,0 0 16,0 0-16,0 1 0,0-1 15,0 0-15,0 0 0,0 0 0,0 0 16,0 22-16,0-22 0,-21 0 16,21 0-16,0 0 0,0 1 15,-22-22-15,22 21 16,0-42 15,0-1-31,0-20 0,0 21 16,0 0-16,0-22 0,0 22 15</inkml:trace>
  <inkml:trace contextRef="#ctx0" brushRef="#br0" timeOffset="28859.91">1841 4339 0,'0'0'0,"0"21"78,22-21-78,-1 22 16</inkml:trace>
  <inkml:trace contextRef="#ctx0" brushRef="#br0" timeOffset="29268.19">2074 4445 0,'0'0'0,"0"21"47,21 0-47,1 1 16,-22-1-16,21 0 16,-21 0-16,21 0 0,-21 0 15,21 22-15,-21-22 0,0 0 16,0 0-16,0 0 0,0 1 0,0 20 15,0-21-15,0 0 16,0 0-16,21-21 16,0 0-1,1-21-15,-22 0 0,21 0 16,-21 0-16,21 0 0,0-1 16,-21 1-16,21-21 0,0 21 0,-21 0 15,22-22-15,-22 22 0,21 0 16,0 0-16,-21 0 0,0-1 15,21 1-15,0 21 0,-21-21 16,21 21-16,1 0 16,-22 21-1,0 0 1,0 1 0</inkml:trace>
  <inkml:trace contextRef="#ctx0" brushRef="#br0" timeOffset="29644.26">2646 4636 0,'21'0'16,"0"0"-16,0 0 16,0-22-16,1 22 0,-1-21 15,0 0-15,0 0 16,0 0-16,0 0 0,1-1 0,-22 1 15,21 0-15,-21 0 16,0 0-16,-21 21 31,-1 21-31,1 0 0,0-21 16,0 21-16,0 0 0,0 1 16,-1-1-16,1 21 0,0-21 15,21 0-15,0 1 0,-21 20 0,21-21 16,0 0-16,0 0 0,0 1 15,0-1-15,0 0 0,21 0 16,0-21-16,0 0 0,1 0 0,-1 0 16,0 0-16,0 0 0,0 0 15,22 0-15,-22-21 0,0 0 0,0 0 16,21 21-16,-20-22 0,-22 1 16</inkml:trace>
  <inkml:trace contextRef="#ctx0" brushRef="#br0" timeOffset="30060.45">3090 4509 0,'0'0'0,"0"-22"31,0 1-31,0 0 0,21 21 16,1 0-16,-1-21 0,0 21 16,0 0-16,0-21 0,0 21 15,1 0-15,-1 0 0,0 0 16,0 21-16,0-21 0,22 21 0,-22 0 15,0 0-15,0-21 0,0 22 16,0-1-16,-21 0 0,22 0 0,-22 0 16,0 0-16,0 22 0,0-22 15,0 0-15,-22 0 0,1 0 16,21 1-16,-21-1 0,0 0 0,0 0 16,0-21-16,21 21 0,-22-21 15,22-21 1,0 0-16,0 0 0,0 0 15,0-1-15,0 1 0,22 0 16,-1-21-16,0 21 0,-21-1 0,21-20 16,0 21-16,0 0 0,1-22 15,-22 22-15,21 0 0,0 0 16,0 0-16,0 21 0,0-21 16,1-1-16,-1 22 0,0 0 0,0 0 15,0 0-15,0-21 0,1 21 0,-1 0 16</inkml:trace>
  <inkml:trace contextRef="#ctx0" brushRef="#br0" timeOffset="30340.13">3958 4614 0,'0'22'0,"21"-22"0,0 0 0,1 0 15,-1 0 1,0 0-16,0 0 16,0 0-16,-21-22 0,0 1 15,21 21-15,-21-21 0,0 0 16,-21 21 15,0 0-15,0 0-16,21 21 15</inkml:trace>
  <inkml:trace contextRef="#ctx0" brushRef="#br0" timeOffset="31368.7">4932 4297 0,'0'0'0,"-21"0"16,21-21-16,-22 21 0,1 0 15,0 0 1,0 21 0,21 0-16,0 0 0,0 0 0,-21 1 15,21-1-15,-21 0 0,21 0 16,0 0-16,0 0 0,0 1 0,-22-1 15,22 0-15,0 0 0,0 0 16,-21-21-16,21 21 0,0 1 16,-21-22 15,21-22-15,0 1-16,-21 21 15,21-21-15,0 0 0,0 0 0,0 0 16,0-1-16,0-20 0,0 21 0,0 0 15,21 0-15,0-22 0,0 22 16,1 0-16,-1 0 0,0 0 16,21-1-16,-21 22 0,1-21 0,-1 21 15,21 0-15,-21 0 0,0 0 0,1 21 16,-1 1-16,0-1 0,0 0 16,0 0-16,0 0 0,1 0 15,-22 1-15,0 20 0,0-21 0,0 0 16,0 0-16,0 1 0,0-1 15,0 0-15,0 0 0,0 0 16,0 0-16,-22-21 0,1 0 31,21-21-15,0 0-16,0 0 16,0 0-16,0 0 0,0-1 15,0 1-15,21-21 0,1 21 0,-1 0 16,0-22-16,0 22 0,0 0 15,22-21-15,-22 20 0,21 22 16,0-21-16,1 21 0,-1 0 0,0 0 16,1 0-16,-1 0 0,0 21 15,-20 1-15,20-1 0,-21 0 0,0 0 16,-21 21-16,0-20 0,0-1 16,0 21-16,0-21 0,-21 0 0,21 1 15,-21-1-15,0 0 0,0 0 0,-1 0 16,1 0-16,0-21 0,21 22 15,-21-1-15,42-42 32,0-1-17,0 1-15</inkml:trace>
  <inkml:trace contextRef="#ctx0" brushRef="#br0" timeOffset="31891.67">6265 4318 0,'0'0'0,"21"-21"0,-21 0 16,0 0-16,0-1 0,0 1 15,0 0-15,-21 0 0,0 0 16,0 21-16,0 0 0,0 0 16,-1 0-16,1 0 0,0 0 15,0 0-15,0 21 0,0 0 16,-22 0-16,22 0 0,0 22 0,0-22 15,0 0-15,-22 21 0,22 1 0,0-22 16,21 21-16,-21-21 0,21 1 16,0-1-16,0 21 0,0-21 0,0 0 15,0 1-15,21-22 16,0 0-16,0 0 0,22 0 0,-22 0 16,21 0-16,-21 0 0,22-22 0,-22 22 15,21-21-15,-21 0 0,0 0 16,1 0-16,-1 0 0,0-1 15,0 1-15,0 0 0,-21 0 0,0 0 16,0-22-16,0 22 0,0 0 16,0 0-16,0 0 0,0 0 0,0-1 15,0 44 1,0-1 0,0 0-16,-21 0 0,21 0 0,0 0 15,-21 1-15,21 20 0,0-21 16,0 0-16,0 0 0,0 1 0,0-1 15,0 0-15,0 0 0,0 0 0,21 0 16,0-21-16,0 0 16,1 0-16,-1 0 15,0 0-15,0 0 0,0 0 0,0-21 16,1 0-16,-1 21 0,0-21 16</inkml:trace>
  <inkml:trace contextRef="#ctx0" brushRef="#br0" timeOffset="32372.35">6794 4191 0,'0'0'0,"-21"0"31,0 21-31,21 0 0,-21 1 16,21-1-16,-21-21 0,21 42 16,0-21-16,-21 0 0,21 1 0,-22-1 15,22 21-15,0-21 0,-21 0 0,21 1 16,0-1-16,0 0 0,0 0 15,-21-21-15,21 21 0,0 0 0,0-42 47,0 0-31,0 0-16,0 0 0,0 0 16,0-1-16,0 1 0,0 0 15,21-21-15,0 21 0,1-22 0,-1 22 16,21-21-16,-21 21 0,22-22 15,-1 22-15,0 21 0,1-21 16,-1 21-16,-21 0 0,21 0 0,1 0 16,-22 21-16,21-21 0,-21 21 15,1 22-15,-1-22 0,0 0 0,0 0 16,-21 21-16,0-20 0,0-1 0,0 0 16,0 21-16,0-21 0,-21 1 15,0-1-15,0 0 0,-1 0 16,1 0-16,21-42 62,21 21-62,-21-21 0</inkml:trace>
  <inkml:trace contextRef="#ctx0" brushRef="#br0" timeOffset="33508.46">7726 4149 0,'0'0'0,"-21"-21"31,-1 21-31,1 0 0,0 0 0,0 0 16,-21 0-16,20 0 15,1 21-15,0 0 0,-21 0 0,21 21 16,-1-20-16,1 20 0,0-21 0,0 21 15,21-20-15,0 20 0,-21-21 16,21 0-16,-21 22 0,21-22 0,0 0 16,0 0-16,0 0 0,21-21 15,-21 21-15,21-21 16,0 0-16,0 0 0,0 0 0,1 0 16,20-21-16,-21 21 0,0-21 15,0 0-15,22 0 0,-22 0 16,0-1-16,0 1 0,22 0 0,-43 0 15,21-21-15,0 20 0,-21-20 16,21 21-16,-21-21 0,0 20 0,0 1 16,0 0-16,0 0 0,0 0 0,0 42 31,-21 0-15,21 0-16,-21 22 0,21-22 0,-21 0 15,21 21-15,0-21 0,0 22 16,0-22-16,0 0 0,0 0 0,0 22 15,0-22-15,0 0 0,21-21 16,0 21-16,0 0 0,0-21 0,22 0 16,-22 21-16,21-21 0,0 0 0,1 0 15,-1 0-15,0 0 16,1 0-16,-1-21 0,22 0 0,-22 21 16,0-21-16,1 0 0,-22 0 0,21-1 15,-21 1-15,22 0 0,-22-21 16,0 21-16,-21-22 0,0 1 0,21 21 15,-21-22-15,0 22 0,0 0 0,0 0 16,0 0-16,0 0 0,-21 21 16,0 0-16,0 0 0,-1 0 0,1 0 15,0 0-15,0 21 0,0 0 16,0 0-16,-1 0 0,1 0 16,0 22-16,0-22 0,0 0 0,0 21 15,21-20-15,0-1 0,-22 0 16,22 0-16,0 0 0,0 0 0,0 1 15,22-22-15,-1 0 16,0 0-16,0 0 0,0 0 16,0 0-16,22-22 0,-22 1 0,0 21 15,0-21-15,0 0 0,1 0 0,-1 0 16,0-1-16,-21 1 0,0 0 16,21 0-16,-21 0 0,21 21 0,-21-21 15,0-1-15,0 44 47,-21-1-47,21 0 16,0 21-16,-21-21 0,21 1 0,0-1 15,0 21-15,-21-21 0,21 0 0,-21 22 16,-1-22-16,22 21 0,0 1 16,-21-22-16,21 21 0,-21 22 0,21-22 15,0 21-15,0-20 0,0 20 0,0 1 16,0-1-16,0 1 0,0-1 15,0 1-15,0-1 0,0 1 0,0-22 16,0 22-16,0-22 0,0 0 0,0 1 16,0-1-16,0 0 15,-21-21-15,0 1 0,0-1 0,-1-21 16,-20 21-16,21-21 0,0 0 16,-22 0-16,1 0 0,-21-21 0,20 0 15,-20-1-15,-1 1 0,1 0 16,20 0-16,1 0 0,0 0 0,-1-1 15,1 1-15,21 0 0,0 0 0,21 0 16,0-22-16,0 22 0,0 0 16,0-21-16,0 21 0,21-22 0,21 1 15,-21 0-15,22-22 0,-22 1 16,21 20-16,1-20 0</inkml:trace>
  <inkml:trace contextRef="#ctx0" brushRef="#br0" timeOffset="33932.71">8636 4360 0,'0'0'16,"0"22"-16,-21-22 0,21 21 0,21-21 31,0 0-15,0-21-16,0-1 15,22 22-15,-22-21 0,0 21 16,0-21-16,22 0 0,-22 0 0,0 0 16,0-1-16,0 1 0,0 0 15,-21 0-15,0 0 0,0 0 16,-21 21 0,0 0-16,0 0 0,0 0 15,0 0-15,-22 21 0,22 0 0,0 0 16,0 0-16,-22 0 0,22 22 0,21-22 15,-21 0-15,21 21 0,-21-20 16,21-1-16,0 0 0,0 21 0,0-21 16,0 1-16,0-1 15,0 0-15,21-21 0,0 21 16,0-21-16,1 0 0,-1 0 0,0 0 16,21 0-16,-21 0 0,22 0 0,-22 0 15,21 0-15,-21-21 0,22 0 16,-22 0-16,21 21 0</inkml:trace>
  <inkml:trace contextRef="#ctx0" brushRef="#br0" timeOffset="34220.1">9525 4001 0,'0'0'0,"-21"0"31,0 0-31,21 21 0,-22-21 16,22 21-16,-21 0 0,21 21 0,0-20 16,0-1-16,-21 21 0,21 0 15,-21-20-15,21 20 0,-21-21 0,21 0 16,0 22-16,0-22 0,0 0 16,0 0-16,0 0 0,0 0 15,0 1-15,21-22 16,0 0-1,0 0-15,0 0 16,-21-22-16,22 22 0,-1-21 0,0 0 16</inkml:trace>
  <inkml:trace contextRef="#ctx0" brushRef="#br0" timeOffset="34587.69">9991 3874 0,'0'0'0,"-22"0"0,44 0 47,-1 0-47,0 0 0,0 0 16,0 0-16,0 0 0,22 21 16,-22 0-16,0 0 0,0 0 0,-21 22 15,21-22-15,-21 21 0,0-21 0,22 22 16,-22-1-16,0-21 0,0 21 15,0 1-15,0-22 0,-22 21 0,1-21 16,0 1-16,0-1 0,0 0 0,0 0 16,-22 0-16,22 0 0,0-21 15,0 22-15,0-22 0,-1 0 0,1 21 16,0-21 0,42-21 30,0-1-46,1 22 16,-1-21-16,0 0 0</inkml:trace>
  <inkml:trace contextRef="#ctx0" brushRef="#br0" timeOffset="34951.74">10626 4255 0,'0'21'31,"0"0"-31,21-21 16,0 0-1,-21-21 1,0 0-1,0-1 1,-21 22 15,0 0-15,21 22-16,-22-22 16,22 21-16,0-42 46</inkml:trace>
  <inkml:trace contextRef="#ctx0" brushRef="#br0" timeOffset="36372.19">11388 3725 0,'0'0'0,"21"-21"16,-21 0-16,0 0 15,0 0-15,0 0 16,-21 42 15,-1-21-15,22 21-16,-21 21 0,21-21 0,-21 1 16,0 20-16,21-21 0,-21 21 15,0 1-15,21-1 0,-22 0 16,1 1-16,21 20 0,-21-20 0,21-1 15,0 0-15,-21-21 0,21 22 0,0-22 16,0 21-16,0-21 0,0 1 16,0-1-16,21-21 0,0 21 0,0-21 15,22 0-15,-22 0 16,0 0-16,0 0 0,0-21 0,22 21 16,-22-21-16,0-1 0,0 1 0,0 0 15,1 0-15,-1-21 0,0 20 16,0 1-16,-21-21 0,0 21 15,21-22-15,-21 22 0,0 0 0,0-21 16,0 21-16,0-1 16,0 44-1,0-1-15,0 0 16,0 0-16,0 0 0,0 22 0,-21-22 16,21 0-16,0 0 0,-21 0 15,21 0-15,0 1 0,0-1 0,0 0 16,0 0-16,0-42 47,0 0-32,0 0-15,0-1 0,21-20 0</inkml:trace>
  <inkml:trace contextRef="#ctx0" brushRef="#br0" timeOffset="36568.08">11705 3852 0,'0'0'0,"-21"0"47,0 0 0</inkml:trace>
  <inkml:trace contextRef="#ctx0" brushRef="#br0" timeOffset="36788.47">11070 4001 0,'0'0'0,"-21"21"0,42-21 47,0 0-47,0 0 16,22 0-16,-22 0 0,21 0 0,-21 0 15,22-21-15,-1 21 0,-21 0 0,22 0 16,-1-22-16,-21 22 0,0 0 16,0 0-16,1 0 0,-1 0 0,0 0 15,0 0-15</inkml:trace>
  <inkml:trace contextRef="#ctx0" brushRef="#br0" timeOffset="37559.3">11938 4022 0,'0'21'47,"0"0"-47,-21 0 0,21 0 15,-21 1-15,21-1 0,-22 0 16,22 0-16,0 0 16,0 0-16,0 1 0,0-1 15,-21 0-15,21 0 0,0 0 0,-21 0 0,21 1 16,0-1 0,0-42 30,0-1-30,0 1-16,0 0 16,0-21-16,21 21 0,0-1 0,1-20 15,-22 21-15,21-21 0,0 20 0,0-20 16,0 21-16,0 0 0,22 0 16,-22-1-16,0 1 0,0 21 0,0 0 15,1 0-15,-1 0 0,0 0 16,0 0-16,0 0 0,0 21 15,1 1-15,-22-1 0,0 21 0,0-21 16,0 0-16,0 22 0,0-22 16,0 21-16,0-21 0,0 1 0,0-1 15,0 0-15,0 0 0,0 0 0,-22 0 16,22 1-16,0-1 16,-21-21-16,0 0 15,21-21 1,0-1-1,0 1-15,0 0 0,0 0 16,0 0-16,0 0 0,21-22 16,0 22-16,1-21 0,-1 21 15,0-1-15,0-20 0,21 21 0,-20 0 16,-1 0-16,21-1 0,-21 1 16,0 21-16,1 0 0,20 0 0,-21 0 15,0 0-15,0 21 0,1 1 16,-22 20-16,0-21 0,0 0 15,0 22-15,0-22 0,0 21 0,0-21 16,0 22-16,0-22 0,0 0 16,-22 0-16,22 0 0,-21 0 0,21 1 15,-21-22-15,21 21 0,0 0 16,0-42 15,0 0-31,21-1 16</inkml:trace>
  <inkml:trace contextRef="#ctx0" brushRef="#br0" timeOffset="37960.22">12848 4255 0,'0'0'0,"21"0"31,0 0-31,1 0 16,-1-22-16,0 22 0,0-21 0,0 0 16,0 0-16,1 0 15,-1 0-15,0-1 0,0 1 0,-21 0 16,0 0-16,21 0 16,-21 0-16,0-1 15,-21 22-15,0 0 0,0 0 16,0 0-16,-1 22 0,1-1 0,0 0 15,-21 0-15,21 0 0,-1 22 0,1-22 16,0 21-16,0-21 0,21 22 16,-21-22-16,21 0 0,0 21 0,0-21 15,0 1-15,0-1 0,21 0 16,0-21-16,0 21 0,0 0 16,1-21-16,-1 0 0,0 0 0,21 0 15,-21 0-15,22 0 0,-22 0 0,0 0 16,21 0-16,-20-21 0,20 0 15,-21 21-15,21-21 0,-20 0 0,20-1 16,0 1-16</inkml:trace>
  <inkml:trace contextRef="#ctx0" brushRef="#br0" timeOffset="39292.66">13885 3747 0,'0'0'0,"-63"-22"31,42 22-15,-1 0-16,1 0 0,0 22 15,0-1-15,0 0 0,0 0 16,-1 0-16,1 0 0,0 22 16,0-22-16,21 21 0,-21 1 0,0-1 15,-1-21-15,22 21 0,-21 1 16,21-1-16,0-21 0,0 22 15,0-22-15,0 21 0,0-21 0,43 0 16,-22 1-16,0-22 0,0 21 16,21 0-16,-20-21 0,-1 0 0,21 0 15,0 0-15,-20 0 0,20 0 0,-21 0 16,21 0-16,-20-21 0,20 21 16,-21-21-16,21-1 0,-20 1 15,-1 0-15,0-21 0,0 21 0,0-22 0,0 1 16,-21 0-16,22-22 0,-22 22 15,0-1-15,0 1 0,0 0 0,-22-1 16,1 1-16,0 0 0,-21 21 0,21-1 16,-1 1-16,-20 0 15,0 21-15,21 0 0,-22 0 0,22 0 16,-21 0-16,21 0 0,-22 21 16,22 0-16,-21 1 0,21-1 0,-1 0 15,1 21-15,0-21 0,0 22 0,21-1 16,-21 0-16,21 1 0,0-1 15,0-21-15,0 22 0,0-1 0,0-21 16,0 21-16,21-20 0,0-1 0,0 21 16,0-21-16,22 0 0,-22-21 15,0 22-15,21-1 0,-20-21 0,20 0 16,-21 0-16,21 0 0,-20 0 16,20 0-16,-21 0 0,21 0 0,1 0 15,-1-21-15,0-1 0,1 1 16,-1 0-16,0 0 0,1 0 15,-1 0-15,-21-22 0,22 22 0,-22-21 16,0 21-16,0-1 0,-21 1 0,0 0 16,0 0-16,0 0 0,0 0 15,-21 42 17,0 0-32,0 0 0,-1 0 15,1 0-15,21 22 0,-21-22 16,21 0-16,-21 21 0,21-20 0,0-1 15,0 0-15,0 21 0,0-21 16,0 1-16,0-1 0,21-21 16,0 21-16,0-21 15,1 0-15,-1 0 0,0 0 0,0 0 16,0 0-16,0-21 0,1 21 16,-1-21-16,21-1 0,-21 1 0,0 0 15,1-21-15,-1 21 0,0-22 0,0 22 16,-21-21-16,21 21 0,-21-22 15,21 22-15,-21-21 0,0 21 0,0-1 16,0 1-16,-21 42 31,0 1-31,0-1 16,21 0-16,-21 21 0,21-21 16,0 22-16,-21-22 0,21 21 0,0-21 15,0 1-15,0 20 0,0-21 0,0 0 16,0 0-16,21 1 15,0-1-15,0-21 0,0 0 0,0 0 16,1 0-16,-1 0 0,21 0 0,-21 0 16,0 0-16,1-21 15,-1 21-15,0-22 0,0 1 0,-21 0 0,21-21 16,0 21-16,1-22 0,-1 22 16,-21-21-16,0-1 0,21 1 15,-21-21-15,0 20 0,21 1 0,-21 0 16,21 20-16,-21-20 0,21 0 15,-21 21-15,0-22 0,0 22 0,0 0 16,22 0-16,-22 0 0,0 42 31,0 0-31,0 0 16,0 0-16,-22 0 0,22 22 16,-21-22-16,21 21 0,0 1 0,0-1 15,-21 0-15,21 1 0,0-1 0,-21 0 16,21 1-16,0-1 15,0 0-15,0-21 0,0 22 0,0-22 16,0 0-16,0 0 0,0 0 0,0 1 16,21-22 15,0 0-31,22-22 16,-22 1-16,0 21 15,21-21-15,-21 0 0</inkml:trace>
  <inkml:trace contextRef="#ctx0" brushRef="#br0" timeOffset="39672.67">15706 3979 0,'0'0'0,"0"-21"0,0 0 0,0 0 15,-22 21 17,1 0-32,0 0 0,0 21 15,0-21-15,0 21 0,-1 0 0,1 1 16,21-1-16,-21 0 0,21 0 0,-21 0 15,21 0-15,0 1 0,0-1 16,0 0-16,21 0 0,0-21 16,0 0-16,1 21 0,-1 0 15,0-21-15,0 0 0,0 0 0,0 22 16,1-22-16,-1 0 0,0 0 16,-21 21-16,21-21 0,0 0 0,-21 21 15,0 0 1,0 0-16,-21-21 15,0 21-15,0-21 16,0 0-16,-22 0 0,22 22 0,0-22 16,0 0-16,0 0 0,-1 0 15,1 21-15,0-21 0,0 0 16,21-21 0,0-1-16,0 1 15,0 0-15,0-21 0</inkml:trace>
  <inkml:trace contextRef="#ctx0" brushRef="#br0" timeOffset="39915.74">15261 3789 0,'0'0'0,"-21"-21"0,0 21 15,42 0 16,21 0-31,1 0 0,-22 0 0,42-21 16,-20 21-16,-1 0 0,0 0 16,22 0-16,-22 0 0,-21 0 15,22 0-15,-22 0 0,0 0 0,0 0 16,0 0-16,-21 21 31</inkml:trace>
  <inkml:trace contextRef="#ctx0" brushRef="#br0" timeOffset="40603.71">16404 3810 0,'0'0'15,"21"-21"-15,-21 0 0,-21 21 31,0 0-31,0 0 16,0 0-16,-1 21 0,1-21 16,21 21-16,-21 21 0,0-20 15,21 20-15,0 0 0,-21 1 0,0-1 0,-1 0 16,22 1-16,0 20 16,0-21-16,-21 1 0,21-22 0,0 21 15,0-21-15,0 22 0,0-22 16,0 0-16,0 0 0,21-21 0,1 21 15,-1-21-15,0 0 0,0 0 0,0 0 16,0 0-16,1 0 0,-1-21 16,0 0-16,21 0 0</inkml:trace>
  <inkml:trace contextRef="#ctx0" brushRef="#br0" timeOffset="40958.89">16764 3768 0,'0'0'0,"21"-21"16,-21-1-1,21 22-15,0 0 16,1 0-16,-1 0 0,0 0 16,0 0-16,0 0 0,0 0 0,22 22 0,-22-1 15,0 0-15,0 0 0,22 0 16,-43 0-16,21 22 0,-21-1 0,0 0 15,0 1-15,0-1 0,-21 0 16,-1 1-16,1-22 0,0 21 16,-21 1-16,21-22 0,-1 0 0,-20 0 15,21 0-15,0 0 0,0 1 16,-1-1-16,22-42 47,22-1-32,-1 22-15,-21-21 0,42 0 16</inkml:trace>
  <inkml:trace contextRef="#ctx0" brushRef="#br0" timeOffset="41264.66">17378 4149 0,'-21'21'0,"42"-42"0,-64 42 15,43 0-15,22-21 47,-1 0-47,0 0 0,0-21 0,0 21 16,0-21-16,1 21 0,-22-21 0,0-1 16,0 1-1,0 0-15,-22 21 31,1 0-31,0 0 16,0 0-16,0 0 16,0 21-16</inkml:trace>
  <inkml:trace contextRef="#ctx0" brushRef="#br0" timeOffset="41831.61">17970 4001 0,'0'0'0,"0"-43"16,-21 64 15,0 1-31,21-1 16,-21 21-16,21-21 0,0 22 15,-21-22-15,21 21 0,-21-21 0,21 22 16,-22-22-16,22 0 0,0 21 0,0-21 16,0 1-16,0-1 15,-21-21-15,21 21 0,0-42 31,0 0-31,0-1 16</inkml:trace>
  <inkml:trace contextRef="#ctx0" brushRef="#br0" timeOffset="42202.65">18034 3641 0,'0'0'0,"-21"0"0,-22 0 31,22 0-31,0 21 0,0 0 16,21 0-16,0 0 15,0 1-15,21-22 16,0 0-16,0 0 0,1 0 16,-1 0-16,0 0 0,21 0 15,-21 0-15,22-22 0,-22 22 0,0-21 16,0 0-16,0 21 0,-21-21 15,0 0-15,0 0 0,0-1 16,-21 1-16,0 21 0,0-21 16,-21 21-16,20 0 0,1 0 15,0 0-15,0 0 0,0 0 0,0 21 16,-1 0-16,22 1 16,0-1-16,0 0 0,0 0 0,0 0 15,0 0-15,0 1 0,0-1 16,0 0-16,0 0 0,0 0 15,22 0-15,-1-21 0,0 22 0</inkml:trace>
  <inkml:trace contextRef="#ctx0" brushRef="#br0" timeOffset="42916.66">18373 3916 0,'-22'0'31,"1"21"-31,0 0 16,21 0-16,-21 1 0,21-1 0,0 0 0,-21 0 15,21 0-15,-21 0 16,21 1-16,-22 20 0,22-21 0,0 0 16,0 0-16,0 1 0,0-1 15,0 0 1,0-42 15,0 0-31,0-1 0,0 1 16,0-21-16,0 21 0,0 0 15,22-22-15,-22 1 0,21 21 0,0-22 16,0 22-16,0 0 0,0 0 16,22 0-16,-22 0 0,0-1 15,21 22-15,-20 0 0,-1 0 0,21 0 16,-21 0-16,0 0 0,1 0 0,-1 22 15,0-1-15,0 0 0,-21 0 16,0 21-16,0-20 0,0 20 0,0-21 16,0 0-16,0 22 0,0-22 15,0 0-15,0 0 0,0 0 0,0 0 16,0 1-16,0-1 16,-21-21-1,0-21 1,21-1-1,0 1-15,0 0 0,0 0 0,0-21 16,21 20-16,0-20 0,0 0 16,-21 21-16,21-22 0,22 1 0,-22 21 15,0 0-15,21-1 0,-20 1 0,20 0 16,-21 21-16,21 0 0,-20 0 16,-1 0-16,21 0 0,-21 21 0,0 0 15,1-21-15,-1 22 0,-21 20 16,0-21-16,0 0 0,0 22 0,0-22 15,0 21-15,0-21 0,-21 0 0,21 22 16,-22-22-16,1 0 0,21 0 16,-21 0-16,0 1 0,21-1 15,-21-21-15,21 21 0,21-21 32,0-21-32,0 0 15,0-1-15</inkml:trace>
  <inkml:trace contextRef="#ctx0" brushRef="#br0" timeOffset="43288.25">19516 3852 0,'0'0'0,"0"-21"0,-22 42 47,22 1-47,0-1 15,0 0-15,-21 21 0,21 1 0,-21-22 16,21 42-16,-21-20 0,21-1 16,0 0-16,-21 22 0,21-22 0,-21 22 15,-1-22-15,1 21 0,21-20 0,-21 20 16,0 1-16,0-1 0,0 1 16,-1-1-16,22 22 0,-21-22 15,0 1-15,0 21 0,21-22 0,-21-21 0,0 22 16,21-1-16,-22-20 0,22-1 15,0 0-15,-21 1 0,21-22 16,-21 21-16,21-21 0,0 1 16,0-44-1,0 1-15,0 0 16,0-21-16,21 21 0,0-22 0,1 1 16,-1 0-16,0-1 0,0-20 15,0-1-15,22 1 0</inkml:trace>
  <inkml:trace contextRef="#ctx0" brushRef="#br0" timeOffset="43629.33">19494 3979 0,'0'0'0,"0"-21"0,-63-85 32,63 85-32,0 0 15,21 0-15,0 21 0,0 0 0,22-21 16,-22 21-16,21 0 0,-21 0 15,22 0-15,-1 0 0,0 0 0,1 0 16,-22 21-16,21 0 0,1 0 0,-22 0 16,0 1-16,0 20 0,0-21 15,-21 21-15,0-20 0,0 20 16,0 0-16,-21-21 0,0 22 0,-21-22 16,20 0-16,-20 0 0,-21 0 15,20 1-15,1-22 0,-22 21 0,22-21 16,21 0-16,-21 0 0,20 0 15,1 0-15,0 0 0,21-21 32,21-1-32,0 22 0,1-21 0,-1 0 15,21 0-15,-21 0 0,22 0 0,-22-1 16</inkml:trace>
  <inkml:trace contextRef="#ctx0" brushRef="#br0" timeOffset="44115.85">20172 3535 0,'0'0'0,"0"-21"15,-21 21 1,-1 21-16,22 0 16,0 0-16,0 0 0,0 1 0,0-1 15,-21 0-15,21 21 0,0-21 16,0 22-16,-21-22 0,21 21 0,0 1 15,0-1-15,0-21 0,0 21 16,0 1-16,0-22 0,0 21 0,0-21 16,0 22-16,0-22 0,0 0 15,0 0-15,21-21 0,0 0 16,-21 21-16,22-21 0,-1 0 0,0 0 16,0 0-16,0-21 0,0 0 15,1 0-15,-1 0 0,0 0 0,-21-1 16,21 1-16,0-21 0,-21 21 0,0 0 15,0-22-15,21 22 0,-21 0 16,0 0-16,0 0 0,0 42 31,0 0-15,-21 0-16,21 0 16,-21 0-16,21 22 0,0-22 15,0 0-15,0 0 0,0 0 0,-21 1 16,21-1-16,0 0 15,0-42 17,21 0-32,0-1 15</inkml:trace>
  <inkml:trace contextRef="#ctx0" brushRef="#br0" timeOffset="44287.67">20426 3789 0,'0'0'0,"0"-21"0,21 21 79,0 0-79,0 0 15</inkml:trace>
  <inkml:trace contextRef="#ctx0" brushRef="#br0" timeOffset="45917.61">20764 3725 0,'0'0'0,"-21"0"16,0 0-16,0 0 15,0 0-15,0 0 16,21 22-16,-22-1 0,1-21 15,21 21-15,-21 21 0,21-21 0,0 1 16,0-1-16,-21 21 0,21-21 16,0 22-16,0-22 0,0 21 0,0-21 15,0 0-15,0 22 0,0-22 16,0 0-16,21 0 16,0-21-16,0 0 0,1 0 15,-1 0-15,0 0 0,0 0 16,0-21-16,22 0 0,-22 0 0,0 0 15,0-1-15,21 1 0,-20-21 16,-1 21-16,0-22 0,0 22 0,0-21 16,0 21-16,-21-22 0,0 22 0,22 0 15,-22 0-15,21 0 0,-21 42 47,-21 0-47,21 0 0,-22 0 16,22 1-16,0-1 0,0 0 15,-21 0-15,21 21 0,0-20 16,0 20-16,0-21 0,0 0 0,0 0 16,0 1-16,0-1 0,21 0 15,-21 0-15,22-21 0,-1 0 0,0 21 16,0-21-16,0 0 0,22 0 0,-22 0 16,0 0-16,0-21 0,0 0 15,0 0-15,1 0 0,-22-1 0,21 1 16,0-21-16,0 21 0,0-22 15,-21 1-15,0 21 0,21-21 0,-21-1 16,22 1-16,-22 0 0,0 20 16,0-20-16,0 0 0,0 21 15,0-1-15,0 1 0,0 0 0,0 0 16,0 0-16,0 42 31,0 0-31,-22 0 16,22 0-16,0 1 0,0 20 0,-21-21 15,21 21-15,0 1 0,0-22 0,0 21 16,0 1-16,0-22 0,0 21 16,0-21-16,0 22 0,0-22 0,0 21 15,0-21-15,0 0 0,0 1 16,21-1-16,1-21 16,-1 21-16,0-21 0,0 0 0,0 0 0,22 0 15,-22 0-15,0-21 16,21 0-16,-21-1 0,1 1 0,20 0 15,-21-21-15,0 21 0,0-22 16,22 1-16,-22 0 0,0-1 0,-21 1 16,21 21-16,0-22 0,-21 1 0,0 0 15,0-1-15,0 1 0,22 21 16,-22 0-16,0 0 0,0-1 0,0 1 16,0 0-1,0 42 1,-22 0-16,22 1 15,-21-1-15,21 21 0,-21-21 0,0 22 16,21-1-16,-21-21 0,0 21 0,21 1 16,-22-22-16,22 21 0,0 1 15,-21-22-15,21 21 0,0 0 0,0-20 16,0 20-16,0-21 0,0 0 16,0 0-16,0 1 0,0-1 15,21-21-15,1 0 16,-1 0-16,0 0 15,0 0-15,0-21 0,0 21 0,1-22 0,-1 1 16,0 0-16,0 0 0,0-21 16,0 20-16,1 1 0,-22 0 0,0 0 15,21 0-15,0 0 16,-21 42 15,0 0-31,-21 0 16,21 0-16,0 0 0,0 1 15,0-1-15,-21 21 0,21-21 16,0 0-16,0 1 0,0-1 0,0 0 16,0 0-16,21-21 15,0 21-15,0-21 0,0 0 0,0 0 16,1 0-16,-1 0 0,0 0 16,0 0-16,0 0 0,0-21 15,1 21-15,-1-21 0,0 0 0,0 0 16,0-22-16,-21 22 0,21 0 15,-21-21-15,22 20 0,-22 1 0,0-21 16,21 21-16,-21 0 0,21-1 0,-21 1 16,0 42 15,0 1-15,-21-22-16,0 21 0,21 21 15,-22-21-15,1 0 0,21 22 16,-21-22-16,0 21 0,0 1 15,21-22-15,0 21 0,-21 0 0,21 1 16,0 20-16,0-20 0,0-1 0,0 0 16,0 1-16,0 20 0,0-21 15,0 1-15,21 20 0,-21 1 0,0-22 16,0 22-16,0-1 0,0-21 16,0 22-16,0-22 0,0 1 0,-21 20 15,-1-21-15,22-20 0,-21 20 0,0-21 16,21 21-16,-21-20 0,0-1 0,0 0 15,-1 0-15,1 0 0,0-21 16,0 21-16,0-21 0,0 22 0,-1-22 16,22-22-1,0 1 1,0 0-16,0 0 16,0 0-16,0 0 0,0-22 0,0 22 15,0-21-15,0-1 0</inkml:trace>
  <inkml:trace contextRef="#ctx0" brushRef="#br0" timeOffset="46212.41">21442 3768 0,'21'0'31,"0"-21"-31,21 21 0,-20 0 16,-1 0-16,21 0 0,-21 0 0,22-22 16,-22 22-16,21 0 0,-21 0 15,0 0-15,1 0 0,-1-21 0,-21 0 31,0 0-15,-21 21-16</inkml:trace>
  <inkml:trace contextRef="#ctx0" brushRef="#br0" timeOffset="46416.03">21230 3535 0,'0'0'0,"-21"0"31,42 0 16,0 0-47,0 0 16,1 0-1</inkml:trace>
  <inkml:trace contextRef="#ctx0" brushRef="#br0" timeOffset="47408.25">22818 3577 0,'0'0'16,"21"-21"-16,-21 0 15,21 0-15,-21 42 32,-21 0-17,0 0-15,21 0 0,-22 22 16,1-22-16,0 21 0,21 1 0,-21-22 16,0 21-16,0 0 0,-1-20 15,1 20-15,21 0 0,-21-21 0,0 22 16,0-22-16,21 21 0,0-21 0,0 1 15,-21-1-15,42-42 32,0-1-17,0 1-15,0 0 0,0-21 0,1 21 16,-1-22-16,0 22 0,0 0 16,0-21-16,0 20 0,1-20 15,-1 21-15,0 0 0,0 0 0,0-1 16,0 1-16,1 21 0,-1 0 15,0 0-15,-21 21 16,21 1 0,-21-1-16,21 0 0,-21 0 0,0 0 15,0 0-15,21 1 0,-21-1 0,0 21 16,0-21-16,0 0 0,0 1 16,22-1-16,-1 0 0,0 0 15,0-21-15,0 0 16,0 0-16,1 0 0,-1 0 15,21 0-15,-21 0 0,0 0 0,1-21 16,20 0-16,-21 0 0,0-1 16,0-20-16,1 21 0,-1-21 0,0 20 15,0-20-15,-21 21 0,0-21 16,0-1-16,0 1 0,0 21 0,0-22 16,0 22-16,-21-21 0,0 21 15,21 0-15,-21-1 0,-1 1 0,1 21 16,21-21-16,-21 21 15,0 0-15,0 0 16,21 21-16,0 0 0,0 1 16,0-1-1,0 0-15,0 0 0,0 0 16,0 0-16,0 1 0,21-1 0,0 0 16,0 0-16,0 0 15</inkml:trace>
  <inkml:trace contextRef="#ctx0" brushRef="#br0" timeOffset="48140.41">23961 3768 0,'0'0'0,"21"-21"16,-21-1 0,0 1-16,0 0 0,-21 0 15,-1 0-15,1 21 0,21-21 16,-21 21-16,0 0 15,0 0-15,0 0 0,-1 21 16,1 0-16,0 0 0,0 0 16,0 0-16,0 1 0,-1 20 0,1-21 15,0 21-15,0-20 0,21 20 0,-21-21 16,21 0-16,-21 22 0,21-22 16,0 0-16,0 0 0,0 0 15,21-21 1,0 0-16,0 0 15,0 0-15,0 0 0,1 0 0,-1-21 16,0 0-16,21 0 0,-21 0 16,1-1-16,-1 1 0,0 0 0,0 0 15,0-21-15,0 20 0,1 1 16,-1 0-16,-21 0 0,0 0 0,21 0 16,-21-1-16,21 22 0,-21-21 15,0 42 1,0 1-16,0-1 15,0 0-15,0 0 16,-21 21-16,21-20 0,0-1 0,0 0 16,0 0-16,0 0 15,0 0-15,0 1 0,0-1 16,21-21-16,0 0 0,0 0 16,1 0-16,-1 0 15,0 0-15,0-21 0,0 21 16,0-22-16,1 1 0,-1 0 0,0 21 15,-21-21-15,21 0 0,0 0 16,-21-1-16,0 1 0,21 0 16,-21 0-16,22 21 15,-22 21 1,0 0-16,0 0 0,0 1 16,0-1-16,0 0 15,0 0-15,-22 0 0,22 0 16,0 1-16,0-1 15,0 0 1,0-42 15,0 0-31,22 21 0,-22-22 16,0 1-16,0 0 0</inkml:trace>
  <inkml:trace contextRef="#ctx0" brushRef="#br0" timeOffset="48468.66">24384 3556 0,'0'0'0,"-21"0"31,42 0 32,-21-21-48,0 0 1,0 0 0,-21 21-1,0 0 1,-1 0-16,1 21 16,0 0-16,21 0 15,0 0-15,0 0 16,0 1-16,0-1 15,21-21 1,0 0-16,1 0 0,-1 0 0</inkml:trace>
  <inkml:trace contextRef="#ctx0" brushRef="#br0" timeOffset="48776.33">24680 3493 0,'0'0'0,"0"-22"0,21-41 31,-21 42-31,0 42 16,0 0-1,0 0-15,0 0 0,0 1 16,-21-1-16,21 21 0,-21-21 0,21 22 16,-21-1-16,21-21 0,-21 21 0,0-20 15,21 20-15,0-21 16,0 0-16,-22 22 0,22-22 0,-21 0 15,21 0-15,0 0 0,-21 0 0,21 1 16,0-1-16,0 0 16,21-21 15,0 0-31,-21-21 0,22 21 0,-22-21 16,21-1-16,0 1 0</inkml:trace>
  <inkml:trace contextRef="#ctx0" brushRef="#br0" timeOffset="49043.95">24532 3683 0,'0'0'16,"21"0"15,0 0-16,1 0-15,-1 0 16,0 0-16,0 0 16</inkml:trace>
  <inkml:trace contextRef="#ctx0" brushRef="#br0" timeOffset="52976.5">25548 2900 0,'0'-21'16,"0"0"-1,-21 21-15,0 0 16,0 0-16,-1 0 16,1 0-16,0 0 0,0 21 15,21 0-15,-21 21 0,0-21 0,-1 22 16,1-1-16,0 0 0,0 22 15,0-1-15,0 1 0,-1-1 0,1 1 16,0-1-16,0 1 0,0 21 0,0-22 16,21 1-16,-22-1 15,22 1-15,-21-1 0,21 22 0,0-22 16,0 1-16,0-1 0,0 1 0,0-1 16,0 1-16,0-22 0,21 0 15,1 1-15,-22-22 0,21 21 0,0-21 16,-21 1-16,21-22 0,0 0 15,0 0-15,1 0 0,-1 0 0,0 0 16,0 0-16,21-22 0,-20 1 0,-1 0 16,21 0-16</inkml:trace>
  <inkml:trace contextRef="#ctx0" brushRef="#br0" timeOffset="54284.04">25971 3662 0,'0'-21'0,"0"42"0,0-63 15,0 20-15,-21 1 16,0 21-16,0 0 0,0 0 16,0 0-16,-1 0 0,1 0 15,0 0-15,0 0 0,-21 0 0,20 21 16,1 1-16,-21-1 0,21 0 15,0 0-15,-1 21 0,1-20 16,0-1-16,0 21 0,21-21 0,0 0 16,0 22-16,0-22 0,0 0 0,0 0 15,0 0-15,0 1 0,21-22 16,-21 21-16,21-21 0,0 0 0,1 0 16,20 0-16,-21 0 0,0 0 15,0 0-15,22-21 0,-22-1 0,0 1 16,21 0-16,-20 0 0,-1 0 15,0-22-15,0 22 0,0-21 16,0 0-16,-21-1 0,0 1 0,22-64 16,-1 64-16,-21-1 15,0-20-15,0 21 0,0-1 0,0 1 16,0 21-16,0 0 0,0-1 16,0 1-16,0 42 15,-21 22-15,21-22 16,-22 21-16,22 1 0,-21-1 15,21 0-15,0 1 0,0 20 0,0-21 16,0 1-16,0-1 0,0-21 16,0 22-16,0-1 0,0-21 0,0 21 15,0-20-15,0-1 0,0 0 0,0 0 16,0 0-16,21 0 0,1-21 16,-1 0-16,0 0 15,0 0-15,0 0 0,0 0 16,22-21-16,-22 0 0,0 21 0,-21-21 15,21 0-15,0 0 0,1-1 0,-22-20 16,0 21-16,0 0 0,0 0 16,21-1-16,-21 1 0,0 0 0,0 0 15,0 0-15,0 0 16,0 42 0,0 0-1,0 0 1,0 0-16,0 0 0,0 1 0,0-1 15,0 0-15,0 0 0,0 0 0,0 0 16,0 1-16,0-1 0,0 0 16,0 0-16,0 0 0,21 0 15,0-21 1,0 0-16,-21-21 16,21 21-16,1-21 0,-22 0 15,21 21-15,-21-21 0,0 0 16,21-1-16,0 1 0,-21-21 0,21 21 15,-21 0-15,0-22 0,0 22 16,21 0-16,-21 0 0,0 0 0,0-1 16,22 22-16,-22-21 15,0 42 1,0 1-16,0-1 16,0 0-16,0 0 15,0 21-15,-22-20 0,22-1 0,0 0 16,0 0-16,-21 0 0,21 0 0,0 1 15,0-1-15,0 0 0,0 0 16,21-21-16,1 0 16,-1 0-16,0 0 0,0 0 15,0 0-15,0 0 0,1 0 0,-1-21 16,0 21-16,21-21 0,-21 0 16,22-1-16,-22 1 0,0 0 15,0 0-15,0 0 0,1 0 0,-22-1 16,21 1-16,-21 0 0,0 0 15,0 0-15,-21 21 16,-1 0 0,1 21-16,21 0 15,0 0-15,0 0 0,0 1 16,0-1-16,0 0 0,0 0 16,0 0-16,21 0 0,-21 1 15,22-1-15,-22 0 16,0 0-16,0 0 15,0 0-15,0 1 0,0-1 32,21-21-17,0 0-15,-21-21 16,21-1 0,0 22-16,0-21 0,1 21 0,-1-21 15</inkml:trace>
  <inkml:trace contextRef="#ctx0" brushRef="#br0" timeOffset="54860.56">27728 3683 0,'0'0'0,"0"-21"0,0 0 15,-21 0 1,0 21-16,0 0 0,0 0 15,-1 0-15,1 0 16,0 0-16,0 0 0,0 21 16,0-21-16,-1 21 0,1 0 15,0 0-15,-21 0 0,21 1 0,21-1 16,-22 21-16,1-21 0,0 0 16,21 1-16,-21-1 0,21 0 15,0 0-15,0 0 0,0 0 0,0 1 16,0-1-16,85-21 31,-64 0-31,0 0 0,0 0 16,0-21-16,0-1 0,1 1 0,-1 21 15,0-21-15,0 0 0,-21 0 0,21 0 16,0-22-16,1 22 0,-22 0 16,0 0-16,21 0 0,-21-1 0,21 1 15,-21 0-15,0 0 0,0 0 16,0 42 15,0 0-31,-21 0 16,21 22-16,-21-22 0,21 0 15,0 0-15,0 0 0,0 0 16,-22 1-16,22-1 0,0 21 0,0-21 16,0 0-16,0 1 0,0-1 15,0 0-15,22-21 16,-1 0-16,0 0 15,0 0-15,0 0 16,0-21-16,1 0 0,-1 21 0,0-22 16,0 1-16,0 0 0,22 0 15</inkml:trace>
  <inkml:trace contextRef="#ctx0" brushRef="#br0" timeOffset="55323.89">28321 3239 0,'-21'0'31,"0"0"31</inkml:trace>
  <inkml:trace contextRef="#ctx0" brushRef="#br0" timeOffset="58895.82">28194 3196 0,'0'0'0,"0"-21"15,0 0-15,0 0 16,0 0 0,0 42 15,0 0-31,0 21 16,-21-21-16,21 22 0,-21-1 15,-1 0-15,22 1 0,0-1 16,-21 22-16,0-22 0,21 0 0,-21 1 15,21-1-15,0 0 0,0-21 16,-21 22-16,21-22 0,0 21 0,0-21 16,0 1-16,0-1 0,0 0 0,0 0 15,0 0-15,21-21 16,-21 21-16,21-21 0,0 0 0,0 0 16,1 0-16,-1-21 15,0 21-15,0-21 0,0 0 0,0 0 16,1 21-16,-1-21 0,0-1 15,0-20-15,0 21 0,0 0 16,-21 0-16,22-1 0,-1 1 0,-21 0 16,21 21-1,-21 21 1,0 0-16,0 1 16,0-1-16,0 0 0,-21 0 15,21 0-15,0 0 0,0 1 16,0-1-16,0 0 0,0 0 15,0 0 1,21-21 0,0 0-16,0-21 15,0 0-15,1 0 16,-22 0-16,21-1 0,0 1 16,-21 0-16</inkml:trace>
  <inkml:trace contextRef="#ctx0" brushRef="#br0" timeOffset="59096.57">28681 3429 0,'0'0'0,"-21"0"0,21-21 31,-22 21-15,1 0 62</inkml:trace>
  <inkml:trace contextRef="#ctx0" brushRef="#br0" timeOffset="59308.25">28003 3471 0,'0'0'0,"22"0"32,-1 0-32,0 0 15,0 0-15,0 0 0,0 0 16,1 0-16,20 0 0,-21 0 0,21 0 16,-20 0-16,-1 0 0,0 0 15,0 0-15,0 0 0,0 0 0,1 0 16,-22 22-16</inkml:trace>
  <inkml:trace contextRef="#ctx0" brushRef="#br0" timeOffset="60121.98">28892 3641 0,'-21'0'16,"0"0"0,0 0-16,0 21 0,0 0 15,-1-21-15,22 21 0,-21 0 0,0 1 16,0-1-16,21 0 0,-21 0 16,21 0-16,0 0 15,0 1-15,0-1 0,0 0 16,21 0-1,0-21-15,0 0 16,0 0 0,-21-21-16,22 21 15,-22-21-15,0 0 0,0-1 16,0 1-16,0 0 0,0 0 16,0 0-16,0 0 0,21-1 0,0 1 15,0 0-15,-21 0 16,21 0-16,0 21 0,1-21 15,-1 21-15,0 0 0,0-22 16,0 22-16,22 0 0,-22 0 0,0 0 16,0 0-16,0 22 0,0-22 0,1 21 15,-22 0-15,21 0 0,-21 0 16,21 0-16,-21 1 0,0-1 0,0 0 16,0 0-16,0 0 0,0 0 15,0 1-15,0-1 0,0 0 16,0 0-16,-21-21 15,0 0-15,21-21 47,0 0-47,0 0 16,0-1-16,0 1 16,21 0-16,-21 0 0,21-21 0,0 20 15,21 1-15,-20-21 0,-1 21 16,21 0-16,-21-1 0,22 1 0,-22 21 15,21 0-15,-21 0 0,22 0 16,-22 0-16,0 0 0,21 21 0,-21 1 16,1-1-16,-22 0 0,0 0 0,0 21 15,0-20-15,0-1 0,0 21 16,0-21-16,0 0 0,0 1 0,-22-1 16,22 0-16,-21 0 15,0 0-15,21 0 0,-21-21 0,21 22 16,0-1-16,-21-21 0,0 0 15,21-21 17,21-1-17,0 1-15,0 21 0</inkml:trace>
  <inkml:trace contextRef="#ctx0" brushRef="#br0" timeOffset="60420.69">30035 3810 0,'-21'21'16,"42"-21"31,1 0-32,-1-21-15,-21 0 16,0 0-16,0 0 15,-21 21 17,-1 0-32,1 0 15,21 21-15,0-42 47</inkml:trace>
  <inkml:trace contextRef="#ctx0" brushRef="#br0" timeOffset="61684.63">30861 3493 0,'0'-22'16,"0"1"-1,0 0-15,0 0 16,0 0 0,-21 21 15,0 0-31,-1 0 15,1 42-15,0-21 0,0 0 16,0 22-16,0-22 0,-1 21 16,1-21-16,0 22 0,0-22 0,0 21 15,0-21-15,21 1 0,0-1 0,0 0 16,0 0-16,0 0 16,21-21-1,0 0-15,0 0 0,0 0 16,0 0-16,1 0 0,20-21 0,-21 21 15,21-21-15,-20 0 0,-1 0 16,21 21-16,-21-22 0,-21 1 0,0 0 16,0 0-16,0-21 0,0 20 15,0 1-15,-21 0 0,0-21 0,0 21 16,0-1-16,-1 1 0,1 21 16,0-21-16,0 0 0,0 21 0,0 0 15,42 0 32,0 0-47,0 0 0,0 0 16,0 0-16,22 0 0,-1-21 15,0 0-15,1-1 0,-1 22 0,22-21 16,-22 21-16,0-21 0,-21 0 16,22 21-16,-22-21 0,-21 0 15,21 21-15,-21-22 16,0 1-16,-21 21 15,0 0 1,0 0-16,-1 0 16,1 21-1,21 1-15,-21-1 0,21 21 0,0 0 16,-21 1-16,21-1 0,-21 0 16,21 22-16,0-22 0,0 22 0,-21-22 15,21 0-15,0 22 0,0-22 16,-22 22-16,22-1 0,0 1 0,0 20 15,0-20-15,-21-1 0,0 22 16,0-21-16,0 20 0,0 1 0,-1 0 16,1 20-16,0-20 0,-21 0 0,21-1 15,-1 1-15,1-21 0,0-1 16,0 1-16,0-22 0,21 0 0,-21 1 16,21-22-16,0 21 0,-22-42 15,22 21-15,-21 0 0,0-21 16,0 0-16,0 0 0,0 0 0,-1 0 15,-20-21-15,21 21 0,-21-21 16,20 0-16,-20 0 0,0 0 0,-1-1 16,22 1-16,-21-21 0,21 21 0,0 0 15,-1-22-15,1 22 0,21-21 16,0 21-16,0-22 0,0 1 0,0 0 16,21-1-16,22 1 0,-22 0 15,21-22-15,1 22 0,-1-1 0,0-20 16,22-1-16,-22 1 0</inkml:trace>
  <inkml:trace contextRef="#ctx0" brushRef="#br0" timeOffset="62212.81">31835 3302 0,'0'0'16,"0"-21"-16,0 0 0,0 0 16,0-1-16,0 1 15,0 0-15,0 0 16,0 0 0,-22 21-1,1 0 1,0 0-16,0 21 0,0 0 15,0 0-15,-1 0 0,1 1 16,-21-1-16,21 21 0,0-21 0,-1 0 16,1 1-16,21-1 0,0 0 15,0 0-15,0 0 0,0 0 0,0 1 16,0-1-16,21 0 0,1 0 16,-1 0-16,0 0 0,0 1 15,0-1-15,0 0 0,1 0 0,-1 0 16,-21 0-16,0 1 0,0-1 15,0 0-15,0 0 16,-21-21-16,-22 0 0,22 0 16,-21 0-16,-1 0 0,22 0 0,-21 0 15,0 0-15,-1 0 0,22 0 16,-21 0-16,21 0 0,-1 0 0,22-21 16,0 0-1,22 0-15,-1 21 16,0 0-16,0-22 15,21 22-15,-20-21 0,20 21 0,-21-21 16,21 0-16</inkml:trace>
  <inkml:trace contextRef="#ctx0" brushRef="#br0" timeOffset="62660.61">31983 3493 0,'0'0'0,"-21"0"31,21-22 16,0 1 0,0 0-32,21 21 1,0-21-16,-21 0 16,-21 21 31,0 21-47,-1 0 15,1 0-15,0 0 0,0 22 16,0-22-16,0 21 0,21-21 15,-22 1-15,22 20 0,-21-21 0,21 0 16,0 0-16,0 1 0,0-1 16,0 0-16,0 0 0,0 0 15,21-21-15,1 0 0,-1 0 16,0 0-16,0 0 0,0 0 0,22 0 16,-22-21-16,21 0 0,-21 21 15</inkml:trace>
  <inkml:trace contextRef="#ctx0" brushRef="#br0" timeOffset="62900.61">32258 3535 0,'-64'0'32,"43"0"-32,0 0 0,0 0 0,0 21 15,0 0-15,21 0 16,-22 1-16,22-1 0,-21 0 0,21 0 15,0 0-15,0 0 0,0 1 16,0-1-16,0 0 16,21-21-16,1 0 0,-1 21 15,0-21-15,0 0 0,0 0 16,0 0-16,1 0 0,-1 0 16,0-21-16,0 21 0</inkml:trace>
  <inkml:trace contextRef="#ctx0" brushRef="#br0" timeOffset="63627.6">32491 3493 0,'0'0'0,"-21"0"31,-1 21-31,1-21 0,21 21 16,-21 0-16,21 0 15,0 0-15,-21 1 0,21-1 0,-21 0 16,21 0-16,0 0 0,0 0 15,0 1-15,0-1 0,0 0 16,21 0 0,0-21-16,0 0 0,0 0 15,1 0-15,-1 0 16,-21-21-16,0 0 16,0 0-16,0-1 15,0 1-15,0 0 0,-21 21 0,21-21 16,0 0-16,-22 0 15,22-1 1,0 1 0,0 0-16,22 21 15,-1 0-15,0-21 0,0 21 16,0 0-16,0 0 0,1 0 16,-22 21-16,21-21 0,-21 21 15,21 0-15,-21 1 0,0-1 16,0 0-16,0 0 0,0 0 15,0 0-15,0 1 0,0-1 16,0 0-16,-21-21 63,21-21-63,0 0 15,0-1-15,0 1 0,0 0 16,0 0-16,0 0 0,0 0 15,21-1-15,-21 1 0,21 0 16,0 21-16,-21-21 0,21 21 16,1 0-16,-1 0 15,0 0-15,0 21 16,-21 0-16,21 0 0,-21 1 16,0-1-16,0 0 0,0 0 0,0 0 15,0 0 1,0 1-16,0-1 0,-21 0 15,0-21-15,21-21 47</inkml:trace>
  <inkml:trace contextRef="#ctx0" brushRef="#br0" timeOffset="64140.68">32999 3598 0,'0'-21'16,"0"42"-16,0-63 0,-21 42 47,21 21-47,-22-21 0,1 21 15,0 1-15,0-1 0,21 0 0,-21 0 16,0 0-16,21 0 0,0 1 15,0-1-15,-22-21 0,22 21 16,0 0 0,22-21-1,-1 0-15,0 0 16,0-21-16,0 21 0,-21-21 16,21 0-16,-21-1 0,22 1 15,-22 0-15,0 0 0,21-21 16,-21 20-16,21-20 0,-21 0 0,21-1 15,-21 22-15,0-21 0,0 0 16,0 20-16,0 1 0,0 0 0,0 0 16,0 42-1,0 0 1,0 22-16,0-22 0,-21 21 0,21-21 16,-21 22-16,21-22 0,-21 21 15,21-21-15,0 22 0,0-22 16,0 0-16,0 0 0,0 0 15,0 0-15,0 1 0,0-1 0,0 0 16,21-21 15,0 0-31,0 0 16,0-21-16,0 0 0</inkml:trace>
  <inkml:trace contextRef="#ctx0" brushRef="#br0" timeOffset="64473.59">33189 3641 0,'0'-21'16,"0"42"31,-21-21-47,21 21 15,0 0 1,0 0-1,0 0-15,21-21 16,-21 22 0,21-22-16,1 0 0,-22 21 0,0 0 31,-22-21-15,1 0-1,0 0-15,0 0 16,0 0-16,0 0 15,21-21 1,0 0-16,0-1 0</inkml:trace>
  <inkml:trace contextRef="#ctx0" brushRef="#br0" timeOffset="64880.24">33507 2942 0,'0'0'0,"0"-21"0,0 0 16,0 0-16,0 42 46,0 0-46,-21 0 0,-1 0 16,1 1-16,0 20 0,0 0 16,21 1-16,-21 20 0,-22 1 15,22-22-15,0 21 0,0 1 0,0-1 16,0 1-16,-1-1 0,1-20 16,0 20-16,0-20 0,21-1 0,0 0 15,0 1-15,0-1 0,0 0 16,0-21-16,0 22 0,0-22 15,0 0-15,0 0 0,0 0 0,21-21 16,-21 22 0,21-22-16,0 0 0,1 0 15,-1-22-15,0 1 16,0 0-16</inkml:trace>
  <inkml:trace contextRef="#ctx0" brushRef="#br0" timeOffset="65246.26">33422 3535 0,'0'-42'15,"-21"63"17,21 0-32,-21 0 15,21 0-15,0 0 0,0 1 16,0-1-16,-21 0 0,21 0 0,0 0 16,-22-21-16,22 21 0,0 1 15,0-1-15,0 0 16,22-42 31,-1 21-47,0-21 15,-21-1-15,21 22 0</inkml:trace>
  <inkml:trace contextRef="#ctx0" brushRef="#br0" timeOffset="65596.38">33528 3535 0,'0'21'31,"-21"0"-31,21 0 16,0 1-16,0-1 0,-21 0 16,21 0-16,0 0 15,0 0-15,21-21 16,0 0-1,0 0-15,0 0 16,0 0-16,-21-21 16,0 0-16,0 0 15,0 0-15,0 0 16,0-1-16,0 1 16,-21 21-1,0 0 1</inkml:trace>
  <inkml:trace contextRef="#ctx0" brushRef="#br0" timeOffset="65932.02">33613 3133 0,'0'0'0,"-22"0"0,22-21 0,0 42 47,22-21-47,-22 21 0,21 0 15,-21 21-15,0-20 0,21 20 0,-21-21 16,21 21-16,-21 1 0,0-1 15,0 0-15,0 1 0,0-22 16,0 21-16,0 1 0,0-22 16,0 21-16,-21-21 0,21 0 15,-21 1-15,21-1 0,0 0 0,-21 0 16,-1 0-16,22-42 47,0 0-47</inkml:trace>
  <inkml:trace contextRef="#ctx0" brushRef="#br0" timeOffset="66392.96">33486 2688 0,'0'0'0,"-22"-21"16,1 0 0,21 0-16,21 21 31,1 0-31,20 21 0,0 0 16,-21 0-16,22 0 0,-1 22 0,0-1 15,1 0-15,-22 1 0,21-1 16,-21 0-16,-21 22 0,0-22 15,0 22-15,0 20 0,0-20 16,0-1-16,0 1 0,0-1 0,0 1 16,0-1-16,0-20 0,0 20 15,0-20-15,-21 20 0,21-21 0,-21 1 16,21 20-16,0-20 0,-21-1 16,0 0-16,0 1 0,-1-1 0,-20-21 15,21 21-15,-21-20 0,-1-1 16,1 21-16,0-21 0,-1-21 15,1 21-15,21 1 0,-22-22 0,22 0 16,0 21-16,0-21 0,21-21 47,21 21-47,0-22 0,0 22 16</inkml:trace>
  <inkml:trace contextRef="#ctx0" brushRef="#br0" timeOffset="67113.66">33634 4636 0</inkml:trace>
  <inkml:trace contextRef="#ctx0" brushRef="#br0" timeOffset="67377.25">33591 4826 0,'0'0'16,"22"0"-16,-22 21 0,0 0 16,0 1-1,0-1-15,0 0 16,-22 0-1,1 0-15,0-21 0,0 21 0,0 1 16,-22-22-16,22 21 0,-21 0 16,0 0-16,-1-21 0,1 21 15,0 0-15,-1-21 0,1 22 0,0-22 16</inkml:trace>
  <inkml:trace contextRef="#ctx0" brushRef="#br0" timeOffset="72923.78">33210 1503 0,'22'0'110,"-1"0"-110,0 0 0,0-21 0,0 21 15,0 0-15,1 0 16,-1 0-16,0 0 0,0 0 15,-21 21-15,0 0 0,21 0 0,-21 0 16,0 1-16,0-1 16,0 0-16,-21 0 0,0 0 15,0 0-15,0 1 0,-1-1 16,1 0-16,-21-21 0,21 21 16,0-21-16,-1 21 0,1-21 0,0 0 15,0 0-15,21 21 16,21-21 31,0 0-47,0 0 0,1 0 0,-1-21 15,21 21-15,0 0 0,-20 0 16,20 0-16,-21 0 0,21 0 16,-20 0-16,20 0 0,-21 0 0,0 21 15,0-21-15,1 22 16,-22-1-16,0 0 15,0 0-15,0 0 16,-22 0-16,1 1 0,-21-1 16,21-21-16,-22 21 0,22-21 15,-21 0-15,-22 21 0,22-21 16,0 0-16,-1 0 0,1 0 0,21 0 16,-21 0-16,20 21 0,-20-21 15,21 0-15,0 0 0,0 0 16,-1 0-16,22-21 109</inkml:trace>
  <inkml:trace contextRef="#ctx0" brushRef="#br0" timeOffset="93404.57">11155 5800 0,'0'-21'0,"0"-1"0,0 1 15,0 0 1,0 0-16,0 0 31,21 21-15,-21 21 15,0 0-31,0 0 0,0 0 16,0 1-16,0-1 0,0 0 15,0 0-15,0 0 0,0 0 0,0 22 16,0-22-16,0 0 0,0 0 0,0 22 16,0-22-16,0 0 0,0 0 15,0 21-15,0-20 0,0-1 16,0 0-16,0 0 0,0 21 0,0-20 16,0 20-16,0-21 0,0 21 0,0 1 15,0-1-15,0 0 0,0 1 16,0-1-16,21 0 0,-21 1 15,0-1-15,0-21 0,0 22 0,0-1 16,0 0-16,0-21 0,0 22 0,0-1 16,0-21-16,0 22 0,0-1 15,0 0-15,0 1 0,0-1 0,0 0 16,0 1-16,0-1 0,0 0 0,0 1 16,0-1-16,0 0 0,0 1 15,0-22-15,0 21 0,0 0 0,0 1 16,0-1-16,0 0 0,0 1 15,0-1-15,0 0 0,0 1 16,0-1-16,0 0 0,0 1 0,0-1 16,0 0-16,0-20 0,0 20 0,0 0 15,0-21-15,0 22 0,0-22 0,0 21 16,0-21-16,0 22 0,0-22 16,0 0-16,0 0 0,0 22 0,0-22 15,0 0-15,0 0 0,0 21 0,0-20 16,0-1-16,0 0 0,0 0 0,0 0 15,0 0-15,0 1 0,0-1 16,0 0 0,0 0-16,0-42 31,0 0-15,0 0-16,0-1 0,0-20 0</inkml:trace>
  <inkml:trace contextRef="#ctx0" brushRef="#br0" timeOffset="95332.55">11176 5715 0,'-21'-21'15,"42"21"79,0 0-94,0 0 0,0 0 16,1 0-16,20 0 0,-21 0 15,21 0-15,1 0 0,-1 0 0,-21 0 16,22 0-16,-1 0 0,0 0 16,1 0-16,-1 0 0,0 0 0,1 21 15,-1-21-15,0 0 0,1 0 16,-1 0-16,21 0 0,-20 0 0,-1 0 16,22 21-16,-22-21 0,0 0 15,22 0-15,-22 0 0,0 0 16,1 0-16,-1 0 0,22 0 0,-22 0 15,0 21-15,1-21 0,20 0 16,-21 0-16,22 0 0,-22 0 0,22 0 16,-1 0-16,1 0 0,-22 0 0,22 0 15,-1 0-15,-21 0 0,22 22 16,-22-22-16,1 0 0,20 0 0,-21 0 16,1 0-16,-1 0 0,0 0 15,1 0-15,20 0 0,-20 0 16,20 0-16,-21 0 0,22 0 0,-1 0 15,1 0-15,-1 0 0,-20 0 16,20 0-16,1 0 0,-1 0 0,-20 0 16,20 0-16,-21 0 0,1 0 15,20 0-15,-20 0 0,-1-22 0,0 22 16,1 0-16,-1 0 0,0 0 16,22 0-16,-22 0 0,22 0 0,-22 0 15,0 0-15,22 0 0,-22-21 16,0 21-16,1 0 0,20 0 0,-20 0 15,-22 0-15,21 0 0,0 0 0,1 0 16,-22 0-16,21 0 0,-21 0 16,22 0-16,-22 0 0,21 0 0,-21-21 15,1 21-15,20 0 16,-21 0-16,21 0 0,-20 0 0,20-21 16,-21 21-16,21 0 0,-20 0 15,20 0-15,0 0 0,-21-21 0,22 21 16,-1 0-16,0 0 0,-20 0 0,20 0 15,-21 0-15,21-21 0,-20 21 16,20 0-16,-21 0 0,0 0 0,0 0 16,1 0-16,-1 0 0,0 0 15,0 0-15,0-22 0,0 22 16,1 0 0,-1 0 46,-21 22-15,0-1-47,0 0 16,0 0-16,0 0 15,0 0-15,0 1 16,0-1-16,0 0 0,0 0 15,0 0-15,0 0 16,-21 1-16,21-1 0,0 0 0,0 0 16,0 0-16,0 0 0,0 1 15,0-1-15,0 0 0,0 0 0,0 0 16,0 0-16,0 1 0,0 20 0,0-21 16,0 0-16,0 22 0,0-22 15,0 21-15,0 0 0,0 1 0,0-1 16,0 0-16,0 1 0,21-1 0,-21 0 15,0-20-15,21 20 0,-21 0 16,0 1-16,0-22 0,0 21 0,0 0 16,21-20-16,-21 20 0,0-21 15,21 21-15,-21-20 0,0 20 16,0-21-16,0 21 0,0 1 0,0-22 16,21 21-16,-21 1 0,0-1 0,0 0 15,0 1-15,0-22 0,0 21 16,0 0-16,22 1 0,-22-22 0,0 21 15,21 1-15,-21-22 0,0 21 0,0 0 16,0-20-16,0 20 0,21 0 16,-21 1-16,21-22 0,-21 21 15,0 0-15,0 1 0,0-1 0,0 0 16,21 1-16,-21-1 0,0-21 0,0 22 16,0-1-16,0 0 0,0-21 15,0 22-15,0-22 0,0 21 0,0-21 16,0 1-16,0 20 0,0-21 15,0 0-15,0 22 0,0-22 0,0 0 16,0 21-16,0-21 0,0 1 0,0-1 16,0 0-16,0 21 0,0-21 15,0 1-15,0-1 0,0 0 16,0 0-16,0 0 0,0 0 0,0 1 16,0-1-1,0 0-15,0 0 16,0 0-1,0 0 1,0-42 78,0 0-94,0 0 15,-21 0-15,0 21 0,0-21 16</inkml:trace>
  <inkml:trace contextRef="#ctx0" brushRef="#br0" timeOffset="96696.74">11303 8784 0,'-21'21'15,"21"1"1,-21-1-16,-1-21 16,22 21-16,-21-21 0,21 21 15,0 0 1,0 0-1,0 1 17,21-22-32,1 0 0,-1 0 15,0 0-15,21 0 16,-21 0-16,1 0 0,20 0 0,-21 0 16,21 0-16,1 0 0,-1 0 15,0 0-15,1 0 0,20 0 16,-20 0-16,20 0 0,1 0 0,-1 0 15,1 0-15,-1 0 0,1 0 16,-1 0-16,1 0 0,-1 0 0,22 0 16,-22 0-16,22 0 0,0 0 0,20 0 15,-20 0-15,21 0 0,0 0 16,0 0-16,-1 0 0,-20 21 0,0-21 16,-1 0-16,1 0 0,0 21 15,-1-21-15,1 0 0,-21 0 16,20 0-16,-20 0 0,-1 21 0,22-21 0,-22 0 15,1 0-15,-1 0 16,1 0-16,-1 0 0,-20 0 0,20 0 16,1 0-16,-22 0 0,22 0 0,-22 0 15,21 0-15,-20 0 0,20 0 16,-20 0-16,20 0 0,-21 0 0,22 0 16,-22 0-16,22 0 0,-22 0 15,22 0-15,-22 0 0,21 0 0,-20 0 16,-1 0-16,0 0 0,22 0 0,-22 0 15,1 0-15,-1 21 0,0-21 16,1 0-16,-1 0 0,0 0 0,1 0 16,-22 0-16,21 21 0,0-21 15,1 0-15,-1 0 0,0 0 16,-20 0-16,20 0 0,0 0 0,-21 0 16,22 0-16,-22 0 0,21 0 15,-21 0-15,1 0 0,-1 0 0,0 0 16,0 0-16,0 0 0,0 0 15,1 0-15,-1 0 16,0 0 0,0 0-16,0 0 15,0 0 1,1 0 0,-1 0-16,0 0 15,0 0-15,0-21 31,-42 0 79,0 21-110,0 0 15,0 0-15</inkml:trace>
  <inkml:trace contextRef="#ctx0" brushRef="#br0" timeOffset="97789.06">4784 10414 0,'0'0'0,"0"-21"0,0 0 16,0 0 0,-22 21-16,22 21 31,0 0-15,0 0-16,-21 21 15,21-20-15,-21 20 0,21 0 0,0 1 16,0-1-16,-21 21 0,21-20 15,-21-1-15,21 22 0,0-1 0,0 1 16,0-1-16,0 22 0,0-1 16,0-20-16,0 21 0,0-22 0,0 22 15,0-22-15,0 1 0,0-1 0,0 22 16,0-22-16,0 1 0,0-1 16,0 1-16,0-1 0,0 1 15,0-22-15,0 22 0,0-22 16,0 0-16,0 1 0,0-1 0,0 0 15,0 1-15,0-22 0,0 21 0,0-21 16,0 1-16,0 20 0,0-21 16,0 0-16,0-42 31,0 0-31,0 0 0,0 0 16,0-1-16,0-20 0,0 0 0,-21-1 15</inkml:trace>
  <inkml:trace contextRef="#ctx0" brushRef="#br0" timeOffset="99720.47">4762 10329 0,'0'0'0,"0"-21"16,22 21 62,-1-21-78,0 21 0,0 0 0,0 0 15,22 0-15,-22-21 0,21 21 0,0 0 16,1 0-16,-1-21 0,0 21 16,22 0-16,-22-21 0,22 21 0,-1 0 15,1 0-15,20-22 0,-20 22 16,-1 0-16,22 0 0,0 0 0,-22-21 15,22 21-15,-22 0 0,22 0 16,0 0-16,-1-21 0,22 21 0,0 0 16,0 0-16,21 0 0,-21-21 15,0 21-15,-1 0 0,-20-21 16,21 21-16,0 0 0,0 0 0,21 0 16,-22 0-16,1 0 0,0 0 15,-21 0-15,21 0 0,-22 0 0,1 0 16,0 0-16,-1 0 0,22 0 0,-21 0 15,-1 0-15,22 0 0,-21 0 16,0 0-16,-1 0 0,1 0 0,-22 0 16,22 0-16,-21 0 0,-1 0 0,1 0 15,-1 0-15,1 0 0,-22 0 16,21 0-16,1 0 0,-1 0 0,-20 0 16,20 0-16,-20 0 15,-1 21-15,21-21 0,-20 0 0,-1 0 16,0 0-16,-20 0 0,20 0 0,-21 0 15,21 0-15,-20 0 0,-1 0 16,0 0-16,0 0 0,0 0 0,0 0 16,1 0-16,-1 0 0,0 0 15,0 0-15,0 0 16,0 0 0,-21 21-1,0 0 1,0 0-16,0 1 0,0-1 0,0 0 15,-21 0-15,21 0 16,-21 22-16,21-22 0,0 21 0,0 0 16,-21 1-16,21-1 0,-21 0 15,21 1-15,0 20 0,-21-20 0,21-1 16,-22 0-16,22 1 0,0-1 0,0 21 16,0-20-16,0 20 0,0-20 15,0 20-15,0 1 0,0-22 0,0 21 16,0 1-16,0-22 0,0 22 0,0-22 15,0 0-15,0 1 0,0-1 16,0 0-16,0 1 0,0-1 0,0 0 16,0 1-16,22 20 0,-22-20 15,0-22-15,0 21 0,0 0 16,0 1-16,0-1 0,0-21 0,0 22 16,0-22-16,0 21 0,0-21 0,0 0 15,0 1-15,0 20 0,0-21 16,0 0-16,0 0 0,0 1 0,0-1 15,0 0-15,0 0 16,0 0-16,0 0 0,0 1 16,0-1-16,0 0 0,-22 0 15,1-21-15,21 21 0,-21-21 16,21 21-16,-21-21 0,0 0 16,0 0-16,-1 22 0,1-22 15,0 0-15,-21 0 0,-1 0 16,22 0-16,-21 0 0,0 0 0,-22 0 15,22 0-15,-22 0 0,22 21 0,-22-21 16,22 0-16,0 0 0,-22 0 16,22 0-16,-22 0 0,22 0 0,-21 0 15,-1 21-15,1-21 0,-1 0 0,1 0 16,-1 0-16,1 0 0,-22 0 16,21 21-16,-20-21 0,20 0 0,-20 0 15,20 0-15,-21 0 0,22 0 16,-1 0-16,-20 0 0,20 0 0,1 0 15,-22 0-15,22 0 0,-22 0 0,21 0 16,-20 0-16,20 0 0,1 0 16,-1 0-16,1 0 0,-1 0 15,1 0-15,-1-21 0,1 21 0,20 0 16,-20 0-16,-1 0 0,1 0 16,-1 0-16,1 0 0,-1 0 0,1 0 15,-1 0-15,1 0 0,-1 0 0,1 0 16,-1 0-16,1 0 0,21 0 15,-22 0-15,22 0 0,-22 0 0,22 0 16,0 0-16,-22 0 0,22 0 16,-1 0-16,1 0 0,0 0 15,-1 0-15,22 0 0,-21-21 0,0 21 16,20 0-16,-20 0 0,0 0 16,21 0-16,-22 0 0,1 0 0,21 0 15,-22 0-15,22 0 0,-21 0 16,21 0-16,0 0 0,-22 0 0,22-21 15,0 21-15,0 0 0,0 0 0,-1 0 16,1 0 0,0 0-16,0 0 15,0 0 1,0 0-16,-1 0 0,1 0 16,0 0-16,0 0 0,0 0 15,0 0-15,-1 0 16,1 0-16,0 0 0,0 0 0,0 0 15,0 0-15,-1 21 0,1-21 16,0 0-16,0 0 0,0 0 16,0 0-1,-1 0 48,22-21-48,0-1-15,0 1 16,0 0-16,0 0 16</inkml:trace>
  <inkml:trace contextRef="#ctx0" brushRef="#br0" timeOffset="100704.01">13356 10287 0,'0'0'0,"0"-21"32,0 42-17,0 0-15,-21 0 16,21 22-16,0-22 0,-21 21 15,21 1-15,0 20 0,0-21 0,0 22 16,0-22-16,0 22 0,-21-1 16,21-20-16,0 41 0,0-20 0,0-1 15,0 22-15,0 0 0,0-1 0,0-20 16,0 20-16,0 1 16,21-21-16,0-1 0,-21 22 0,21-22 15,0 22-15,-21-22 0,0 1 0,21 21 16,-21-22-16,22 1 0,-22-22 15,0 21-15,0-20 0,0-1 0,0 22 16,0-43-16,0 21 0,-22 0 16,22-20-16,-21 20 0,21-21 0,0 0 15,0 0-15,0-42 32,0 0-32,0 0 15,0 0-15,0 0 16,0-1-16,0 1 0,0 0 15,0 0-15,0-21 0,0 20 0,-21-20 16</inkml:trace>
  <inkml:trace contextRef="#ctx0" brushRef="#br0" timeOffset="102379.46">13335 10329 0,'21'0'32,"0"0"-32,0 0 0,1 0 0,20 0 15,-21 0-15,21 0 0,1 0 16,-22 0-16,21 0 0,1 0 0,20 0 15,-21-21-15,22 21 0,-1 0 16,22-21-16,-21 21 0,20-21 0,1 21 16,0 0-16,-1 0 0,1 0 0,0-21 15,-1 21-15,1 0 0,21 0 16,0 0-16,-1 0 0,1 0 0,0 0 16,0 0-16,0 0 0,0 0 15,21 0-15,0 0 0,0 0 0,0 0 16,0 0-16,21 0 0,-21 0 15,0 0-15,-21 0 0,21 0 16,-22 0-16,22 0 0,-21 0 0,0 0 16,0 0-16,0 0 0,0 0 15,-22 0-15,1 0 0,0 0 0,-1 0 16,1 0-16,21 0 0,-22 0 0,1 0 16,21 0-16,-21 0 0,-1-21 15,22 21-15,-21 0 0,-22 0 0,22 0 16,-22 0-16,22-22 0,-21 22 15,-1 0-15,1 0 0,-1 0 0,1 0 16,-22 0-16,0 0 0,1 0 16,-1 0-16,0 0 0,-21 0 0,22 0 15,-22 0-15,0 0 0,0 0 16,0 0 0,-21 22 15,0-1-16,-21 0-15,0 0 0,0 0 16,0 0-16,21 22 0,-21-22 16,-1 21-16,1 1 0,0-1 0,0 0 15,0 1-15,0 20 0,-1-21 0,1 1 16,0-1-16,0 0 0,0 22 16,21-22-16,0 1 0,0-1 15,0 21-15,0-20 0,0 20 0,0-20 16,0 20-16,0-21 0,0 1 15,0-1-15,0 22 0,0-22 0,0-21 16,0 21-16,0 1 0,0-1 16,0-21-16,0 22 0,0-1 0,0-21 15,0 21-15,0-20 0,0 20 0,21-21 16,-21 21-16,0-20 0,0 20 16,0-21-16,0 21 0,0-20 0,0-1 15,0 0-15,0 0 0,0 0 0,-21 0 16,21 1-16,-21-1 15,21 0-15,-22 0 0,1 0 16,21 0-16,0 1 16,-21-22-16,21 21 0,-21-21 15,21 21-15,-21-21 0,0 21 16,-1 0-16,1-21 0,0 0 16,0 21-16,0-21 0,0 22 15,-1-22-15,-20 0 0,21 21 0,-21-21 16,20 0-16,-20 21 0,21-21 15,-21 0-15,-1 0 0,1 0 0,0 21 16,-1-21-16,1 0 0,0 0 0,-22 0 16,1 0-16,20 0 0,-41 0 15,20 0-15,1 0 0,-1 0 16,1 0-16,-22 0 0,0 0 0,1-21 16,20 21-16,-21 0 0,1 0 15,-1 0-15,0 0 0,1 0 0,20-21 16,1 21-16,-1 0 0,-20 0 0,20 0 15,1 0-15,-1 0 0,-21 0 16,1-21-16,-1 21 0,-21 0 0,22 0 16,-22 0-16,0 0 0,0 0 0,0 0 15,0 0-15,1 0 0,-1 0 16,21 0-16,0 0 0,1 0 0,-1 0 16,0 0-16,22 0 0,-22 0 15,22 0-15,-1 0 0,1 0 16,-1 0-16,22 0 0,-22 0 0,1 0 15,-1 0-15,-20 0 0,20 0 0,1 0 16,-1 0-16,1 0 0,-1 0 16,1 0-16,-1 0 0,22 0 0,-22 0 15,22 0-15,0 0 0,-1 0 0,22 0 16,-21 0-16,21 0 0,-22 0 16,22 0-16,0 0 0,-21 0 15,21 0-15,-1 0 0,1 0 0,0 0 16,0 0-16,0 0 15,0 0-15,-1 0 32,1 0-17,0 0-15,0 0 0,0 0 16,0 0-16,-1 0 16,1 0-16,0 0 0,0 0 15,0 0-15,0 0 16,-1 0 62</inkml:trace>
  <inkml:trace contextRef="#ctx0" brushRef="#br0" timeOffset="103139.42">9631 14288 0,'-21'-22'0,"-1"22"16,1 0 0,21 22-1,-21-1-15,21 21 0,-21 0 16,21 1-16,0 20 0,0 1 0,0-1 15,-21 1-15,21-1 0,0 22 0,0-22 16,0 22-16,0 0 0,0 21 16,0-22-16,0 1 0,0 0 0,0-1 15,0 1-15,21 0 0,-21-1 16,0 1-16,0 0 0,21-1 0,-21-20 16,0-1-16,21 22 0,-21-43 15,0 22-15,0-22 0,0 0 16,0 1-16,0-1 0,0-21 0,0 22 15,0-22-15,0 0 16,0-42 0,-21 21-16,0-21 15,21-22-15,-21 22 0,21-21 0,0-1 16,0 1-16,-21-21 0,21-1 0</inkml:trace>
  <inkml:trace contextRef="#ctx0" brushRef="#br0" timeOffset="104692.34">9419 14436 0,'0'-21'16,"21"21"0,0 0-1,1 0 1,-1 0-16,0-22 0,21 22 0,-21 0 16,22 0-16,-1 0 0,0 0 15,22-21-15,-1 21 0,1 0 0,21 0 16,-1 0-16,1 0 0,-22-21 15,22 21-15,21 0 0,-21 0 0,20-21 16,1 21-16,21 0 0,0-21 16,-21 21-16,21-21 0,0 21 0,21-22 15,0 22-15,1-21 0,20 21 16,-21-21-16,21 21 0,1-21 0,-1 0 16,0 21-16,1 0 0,-1-21 15,0 21-15,1 0 0,-22 0 16,0 0-16,0 0 0,0 0 0,-21 0 15,0 0-15,0 0 0,-21 0 16,-21 0-16,21 0 0,-22 0 0,-20 0 16,21 0-16,-1 0 0,-20 0 15,-1 0-15,1 0 0,-1 0 0,1 0 16,-22 0-16,0 0 0,1 0 16,-1 0-16,0 0 0,1 0 0,-22 0 15,0 0-15,0 0 0,0 0 16,1 0-16,-1 0 15,-21 21 17,0 0-32,0 0 15,0 0-15,0 0 0,0 1 16,0 20-16,-21-21 0,21 21 0,-22-20 16,22 20-16,-21 0 0,21-21 0,0 22 15,0-1-15,-21 0 0,21-20 16,0 20-16,-21 0 0,21-21 0,0 22 15,0-1-15,-21-21 0,21 22 16,-21-1-16,21 0 0,0 1 0,0-1 16,0 0-16,-22 1 0,22-1 15,-21 0-15,21 1 0,0-1 0,0 0 16,-21 1-16,21-1 0,-21 0 16,21 1-16,-21-1 0,21-21 15,0 21-15,0-20 0,-21 20 0,-1-21 16,22 21-16,-21 1 0,0-22 0,21 21 15,0-21-15,-21 22 0,0-1 16,21-21-16,-21 22 0,21-22 0,0 21 16,-22-21-16,22 0 0,-21 1 15,0 20-15,21-21 0,-21 0 0,0-21 16,0 21-16,21 1 0,-22-1 16,1-21-16,0 21 0,0-21 15,0 0-15,-22 21 0,22-21 0,0 0 16,-21 0-16,21 21 0,-22-21 15,1 0-15,0 0 0,-1 0 0,1 0 16,-22 21-16,22-21 0,-21 0 0,-1 0 16,1 0-16,-22 0 0,21 0 15,-20 0-15,20 22 0,-20-22 0,-1 0 16,21 0-16,-20 0 0,-1 0 16,0 21-16,-20-21 0,20 0 0,-21 21 15,-21-21-15,21 21 0,0-21 16,1 0-16,-1 21 0,0-21 15,0 0-15,0 0 0,0 21 0,1-21 16,-1 0-16,21 0 0,0 0 16,1 0-16,20 0 0,1 0 0,-1 0 15,1 0-15,-1 0 0,1 0 0,-1 0 16,1 0-16,-22 0 0,22 0 16,-22 0-16,0 0 0,1 0 0,20 0 15,-21 0-15,22 0 0,-1 0 16,22 0-16,-21 0 0,20 0 0,-20 0 15,20 0-15,1 0 0,0 0 16,-1 0-16,1 0 0,21 0 16,-21 0-16,-1 0 0,1 0 0,0 0 15,20 0-15,-20 0 0,0 0 16,21 0-16,-22 0 0,1 0 16,21 0-16,0 0 0,-1 0 0,1 0 15,0 0-15,0 0 0,0 0 0,0 0 16,-1 0-1,1 0-15,0 0 0,0 0 32,21-21-17,-21 21-15,0 0 32,-1 0-32,1 0 0,0 0 15,0 0-15,0 0 16,-22 0-16,22 0 0,0 0 0,0 0 15,0 21-15,0-21 0,-1 0 0,1 0 16,0 0-16,0 0 16,0 0-16,0 0 0,-1 0 15,1 0-15,0 0 16,42-21 15,22 0-15,-22 0-16,0 0 0,0 0 0,21-22 15</inkml:trace>
  <inkml:trace contextRef="#ctx0" brushRef="#br0" timeOffset="105648.04">19304 7768 0,'0'0'0,"-21"-21"0,21 0 0,0 0 16,0 0-1,0 42 16,0 0-15,0 0-16,0 21 0,0-20 0,0 20 16,0 21-16,0-20 0,0-1 15,0 22-15,0-22 0,0 21 0,0-20 16,0 20-16,0-20 0,0-1 16,-21 0-16,21 1 0,0-1 15,0 0-15,-22-21 0,22 1 0,0 20 16,0-21-16,0 0 0,0 0 15,0 1-15,0-1 0,0 0 16,0-42 15,0 0-15,0-1-16,0 1 0,0 0 0,0-21 16</inkml:trace>
  <inkml:trace contextRef="#ctx0" brushRef="#br0" timeOffset="107259.93">19219 7705 0,'0'0'0,"-42"-21"31,63 21 16,0 0-47,22 0 15,-22 0-15,21 0 0,0 0 16,22 0-16,-22 0 0,22 0 16,-1 0-16,1 0 0,-1 0 0,-20 0 15,20 0-15,1 0 0,-1-22 16,1 22-16,-1 0 0,22 0 0,-22 0 15,22-21-15,-22 21 0,43 0 16,-21 0-16,0 0 0,20 0 0,-20-21 16,21 21-16,0 0 0,0 0 0,-1 0 15,1 0-15,21 0 0,-21 0 16,0 0-16,0 0 0,-22 0 16,22 0-16,-21 0 0,-22 0 15,22 0-15,0 0 0,-22 0 0,1 0 16,20 0-16,-20 0 0,-1 0 0,22 0 15,-21 0-15,-1 0 0,1 0 16,-22 0-16,21 0 0,-20 0 0,20 0 16,-20 0-16,-1 0 0,0 0 15,1 0-15,-22 0 0,21 0 0,0 0 16,-20 0-16,20 0 0,0 0 16,-21 0-16,22 0 0,-22 0 0,21 0 15,-21 0-15,1 0 0,20 0 0,-21 0 16,0 0-16,0 0 15,1 0-15,-1 0 0,0 0 0,0 0 16,0 0-16,0 0 0,1 0 16,-1 0-1,-21 21 1,0 0-16,0 1 16,0-1-16,0 0 0,0 0 15,0 0-15,0 0 0,0 1 16,0-1-16,0 0 0,0 0 15,0 0-15,0 22 0,0-22 0,0 21 16,0-21-16,-21 22 0,21-1 16,0-21-16,0 21 0,-22 1 15,22-22-15,0 21 0,-21 1 0,21-22 16,0 21-16,0-21 0,0 0 16,-21 22-16,21-22 0,0 0 0,-21 0 15,21 0-15,0 1 0,0-1 0,0 0 16,0 0-16,0 0 0,0 0 15,0 1-15,0-1 0,0 0 0,0 0 16,0 0-16,0 0 0,0 1 16,0-1-1,-21-21-15,0 0 0,-1 0 16,1 0-16,0 0 16,0 0-16,0 0 0,0 0 15,-1 0-15,1 0 0,-21 0 16,21 0-16,-22 0 0,22 0 15,-21 0-15,0 0 0,-1 0 0,1 0 16,0 0-16,-22 0 0,1 0 0,-1 0 16,1 0-16,-1 0 0,-21 0 15,22 0-15,-22 0 0,22 0 0,-22 0 16,22 0-16,-22 0 0,21 0 0,1 0 16,-1 21-16,1-21 0,-22 0 15,22 0-15,-1 0 0,1 0 16,-22 0-16,22 0 0,-1 0 0,-21 0 0,22 0 15,-1 0-15,1 0 16,-1 0-16,1 0 0,-1 0 0,22 0 16,-21 0-16,-1 0 0,22 0 0,-22 0 15,22 0-15,-22 0 0,22 0 16,-21 0-16,20 0 0,-20 0 0,20 0 16,1 0-16,-21 0 0,20 0 15,1 0-15,0 0 0,-1-21 0,1 21 16,0 0-16,-1 0 0,1-21 0,0 21 15,-1 0-15,1 0 0,21 0 16,-22 0-16,1 0 0,21 0 0,-21 0 16,-1 0-16,22 0 0,0 0 15,-21 0-15,20 0 0,1 0 16,0 0-16,0 0 0,0 0 0,0 0 16,-1 0-16,1 0 15,0 0-15,0 0 16,0 0-16,0 0 0,-1 0 15,1 0 1,0 0-16,0 0 16,0 0-16,0 0 15,-1 0 1,1 0 15,21-22-15,-21 22-16,0 0 15,0 0 17,0 0-17,21-21 17,0 0 46,0 0-63,-22 21 1,22-21-16</inkml:trace>
  <inkml:trace contextRef="#ctx0" brushRef="#br1" timeOffset="118680.09">3937 6265 0,'0'0'0,"0"22"16,0-1 15,21-21 16,0 0-47,0 0 0,1-21 16,-1 21-16,0-22 0,0 1 15,0 21-15,-21-21 0,21 0 16,1 21-16,-22-21 0,0 0 0,21 21 16,-21-22-16,21 1 0,-21 0 15,0 0-15,0 0 0,0 0 16,-21-1-1,0 22-15,21-21 0,-22 21 16,1 0 0,0 21-1,21 1-15,-21-22 0,21 21 16,-21 0-16,21 21 0,0-21 0,0 1 16,0 20-16,0 0 0,-21 1 15,21 20-15,0 1 0,-22-22 16,22 21-16,0 22 0,0-21 0,0-1 15,0 1-15,-21-1 0,21 1 16,-21-1-16,21 1 0,-21-1 0,21 1 16,0 20-16,0-20 0,-21-22 15,21 22-15,-21-1 0,21-21 0,0 22 16,0-22-16,0 1 0,0-1 0,0-21 16,0 21-16,0-20 0,0-1 15,0 0-15,0 0 0,0 0 0,21-21 16,0 0-16,0 0 15,0-21-15,0 21 16,1-21-16,-1-21 0,21 20 0,-21 1 16,0-21-16,1 0 0,20-1 15,-21-20-15,0 20 0,0-20 0,-21-1 16,0 1-16,0-1 0,0 22 0,0 0 16,0-22-16,-21 22 0,0 0 15,-21 20-15,21-20 0,-1 21 0,-20-21 16,21 20-16,-21 1 0,20 21 15,-20-21-15,21 21 0,-21 0 0,20 0 16,1 0-16,0 0 0,0 0 16,42 0 15,0 0-15,0 0-16,1 0 0,-1-21 0,0 0 15,21 21-15,-21-21 0,22-1 16,-22 1-16,21 0 0,-21 0 0,22 0 15,-22 0-15,0-1 0,0 1 16,0 0-16,1 0 0,-1 0 16,0 0-16,-21-1 0,0 44 47,0-1-47,0 0 15,0 0-15,0 0 0,0 0 16,0 1-16,0-1 0,0 0 15,-21 0-15,0 0 0,21 0 16,0 1-16,0-1 16,-22-21-1,1 0 1,21-21 0,0-1-16,0 1 15,0 0-15,0 0 16,0 0-16</inkml:trace>
  <inkml:trace contextRef="#ctx0" brushRef="#br1" timeOffset="118884.49">4297 6329 0,'0'0'0,"0"-21"0,21 21 62,0 0-46,-21 21-16,21-21 15,0 21 1,1-21-16</inkml:trace>
  <inkml:trace contextRef="#ctx0" brushRef="#br1" timeOffset="119383.8">4699 6414 0,'0'63'16,"0"-42"-16,-21-21 16,21 21-16,0 1 0,0-1 15,0 0-15,0 0 0,0 0 0,0 0 16,0 1-16,0-1 0,0 0 15,0 0-15,0 0 0,0 0 16,0 1-16,-21-22 47,21-22-31,0 1-16,0 0 0,0 0 15,0 0-15,0 0 0,0-1 16,21 1-16,0-21 0,21 21 15,-21 0-15,1-22 0,20 22 16,0 0-16,-21 0 0,22 0 0,-1-1 16,-21 22-16,22 0 0,-22 0 0,21 0 15,-21 0-15,0 22 0,1-22 16,-1 21-16,0 0 0,-21 0 0,0 0 16,0 0-16,0 22 0,0-22 15,0 0-15,0 0 0,0 22 0,0-22 16,-21 0-16,21 0 0,0 0 15,-21 0-15,21 1 0,-22-22 16,22 21 0,0-42-1,22-1 1,-1 1-16</inkml:trace>
  <inkml:trace contextRef="#ctx0" brushRef="#br1" timeOffset="119975.9">5969 6350 0,'0'0'0,"0"-21"0,-21 21 16,0 0-16,-1 0 0,1-21 15,0 21-15,0 0 0,0 0 16,0 0-16,-22 0 0,22 0 0,0 21 15,-21-21-15,20 21 0,-20 0 16,21 0-16,-21 1 0,20-1 0,1 21 16,-21-21-16,21 22 0,0-22 15,21 0-15,0 21 0,-22-21 0,22 1 16,0-1-16,0 0 0,0 0 0,0 0 16,22 0-16,-1-21 15,0 0-15,0 0 0,0 0 0,0 0 16,22 0-16,-22 0 15,21-21-15,-21 21 0,22-21 0,-22 0 16,21 0-16,-21 0 0,22-22 0,-22 22 16,0-21-16,0-1 0,0 22 15,1-21-15,-1 0 0,0-1 0,-21 1 16,21 0-16,-21 20 0,0-20 16,0 21-16,0-21 0,0 20 0,0 1 15,0 0-15,0 0 0,0 42 31,0 0-15,0 0-16,0 22 16,-21-22-16,21 21 0,-21 1 0,21-1 15,0 21-15,0-20 0,-21-1 0,21 0 16,-22 1-16,22-1 0,0 0 16,0-20-16,0-1 0,0 21 0,0-21 15,0 0-15,22-21 31,-1 0-31,0 0 0,0-21 16,0 0-16,-21 0 0,21 0 16,1 0-16</inkml:trace>
  <inkml:trace contextRef="#ctx0" brushRef="#br1" timeOffset="120555.48">6413 6265 0,'22'0'31,"-1"0"-31,0 0 16,0-21-16,0 21 0,0 0 15,-21-21-15,22 21 0,-1 0 16,-21-21-16,21 0 0,-21 0 15,-21 21 17,0 0-32,-1 0 0,1 0 15,0 0-15,0 0 0,0 21 16,0-21-16,21 21 0,-22-21 0,22 21 16,-21-21-16,21 21 0,0 0 15,21 1 1,1-22-1,-1 0-15,0 0 16,0 0-16,0 0 0,0 0 16,1 0-1,-22 21 1,-22 0 0,1-21-16,21 21 15,-21 0-15,0 0 0,0 1 0,0-1 16,-1 21-16,1-21 0,21 0 15,-21 1-15,21-1 0,-21 21 0,21-21 16,0 0-16,0 1 0,0-1 16,0 0-16,0 0 15,21-21 1,0 0-16,0 0 16,1 0-16,-1 0 0,0-21 15,0 0-15,0 0 0,0-1 0,1 1 16,-1 0-16</inkml:trace>
  <inkml:trace contextRef="#ctx0" brushRef="#br1" timeOffset="120827.72">7006 6075 0,'0'-42'16,"-21"42"-1,21 21 1,-21 0-16,21 0 15,0 0-15,0 0 0,-21 1 0,21 20 16,-22-21-16,22 21 0,0 1 16,0-22-16,-21 21 0,0 1 0,21-1 15,-21-21-15,21 21 0,0-20 0,0 20 16,-21-21-16,21 0 0,0 0 16,0 1-16,0-1 0,21-21 31,0 0-16,0-21-15,0-1 0,1 1 0</inkml:trace>
  <inkml:trace contextRef="#ctx0" brushRef="#br1" timeOffset="121231.46">7091 6477 0,'0'42'31,"21"-42"-15,0 0-16,0 0 16,0 0-16,1-21 15,-1 21-15,0-21 0,-21 0 0,21 21 16,0-21-16,0 0 16,-21-1-16,0 1 0,0 0 0,22 21 15,-22-21-15,-22 21 31,1 0-31,0 0 0,0 0 16,0 21-16,0 0 16,-1 0-16,22 1 0,-21-1 0,21 0 15,-21 0-15,21 0 0,0 0 0,0 22 16,0-22-16,0 0 16,0 0-16,0 0 0,0 1 15,21-22-15,0 0 0,1 0 16,-1 0-16,0 0 0,0 0 0,21 0 15,-20 0-15,-1-22 0,21 22 16,-21-21-16,22 0 0,-22 0 16,0 0-16,0 0 0,0-1 0</inkml:trace>
  <inkml:trace contextRef="#ctx0" brushRef="#br1" timeOffset="121898.58">7578 6329 0,'0'0'0,"-22"0"31,22 21-16,0 0-15,0 0 0,-21 1 16,21-1-16,0 0 0,0 0 0,0 0 16,-21 0-16,21 1 15,0-1-15,0 0 0,0 0 0,0 0 16,0 0-16,0 1 16,0-44 30,0 1-46,0 0 16,0 0-16,21 0 0,-21 0 16,21-1-16,-21 1 0,22 0 0,-22 0 15,21-21-15,0 20 0,-21 1 16,21 0-16,0 21 0,0 0 16,1 0-1,-22 21 1,0 0-16,0 1 0,0-1 15,0 0-15,0 0 0,0 0 0,0 0 16,21 1-16,-21-1 0,0 0 16,21 0-16,-21 0 0,0 0 15,21-21 1,0 0 0,0-21-1,1 21-15,-1-21 0,0 0 16,-21-21-16,21 20 0,0 1 15,22-21-15,-22 21 0,0 0 0,0-22 16,21 22-16,-20 0 0,-1 0 16,0 0-16,0 21 0,0 0 0,0 0 15,-21 21 1,0 0 0,0 0-16,0 21 0,0-20 15,0-1-15,0 21 0,0-21 0,0 22 16,-21-22-16,21 0 0,-21 0 0,21 0 15,0 0-15,0 1 0,0-1 16,0 0-16,21-21 31,0-21-15,1 0-16,-1-1 16,0 1-16</inkml:trace>
  <inkml:trace contextRef="#ctx0" brushRef="#br1" timeOffset="122775.78">8424 6519 0,'0'0'0,"0"22"16,21-22 15,1 0-31,-1 0 16,0 0-16,0-22 15,0 22-15,-21-21 0,21 0 0,1 21 16,-22-21-16,21 0 0,-21 0 16,21-1-16,-21 1 0,0 0 0,0 0 15,0 0-15,0 0 0,-21 21 32,0 0-32,-1 0 0,1 0 15,21 21-15,-21 0 0,21 0 16,-21 0-16,21 0 0,0 22 15,0-22-15,0 0 0,0 0 0,0 0 16,0 22-16,0-22 0,0 0 16,0 0-16,0 0 0,21-21 15,0 22-15,0-22 16,1 0-16,-1 0 0,0 0 16,0 0-16,0 0 0,0 0 0,1-22 15,-1 22-15,0-21 0,0 0 16,0 0-16,0 0 0,1 0 0,-1-1 15,0 1-15,0 0 0,0-21 0,-21 21 16,0-1-16,0 1 0,0 0 16,21 0-16,-21 0 0,0 42 47,0 0-47,-21 0 0,21 0 15,0 1-15,0 20 0,0-21 16,0 0-16,0 0 0,-21 22 15,21-22-15,0 0 0,-21 0 16,21 0-16,0 1 0,0-1 16,0 0-1,0-42 17,0 0-32,0-1 15,0 1-15,0 0 0,21 0 16,0-21-16,0 20 0,1-20 0,-1 21 15,21-21-15,-21 20 0,22-20 0,-22 21 16,0 0-16,21 0 0,-21-1 16,22 1-16,-22 21 0,0 0 0,0 0 15,0 0-15,-21 21 0,0 1 16,0 20-16,0-21 0,0 0 16,0 22-16,0-22 0,0 21 0,0-21 15,0 0-15,0 22 0,0-22 16,-21 0-16,21 0 0,-21 0 15,21 1-15,0-1 0,-21 0 16,42-21 15,0-21-15,0 21-16,-21-21 0,22-1 0,-1 1 16,0 0-16,-21-21 0</inkml:trace>
  <inkml:trace contextRef="#ctx0" brushRef="#br1" timeOffset="123083.98">9694 6075 0,'0'-21'16,"0"42"-16,0-63 0,21 42 0,-21-22 15,0 44 17,0-1-32,0 0 15,0 0-15,0 0 0,0 0 0,0 1 16,0-1-16,0 21 0,-21-21 15,21 22-15,-21-1 0,21-21 0,0 21 16,-21 1-16,0-22 0,21 21 0,0-21 16,0 22-16,0-22 0,-21 0 15,21 0-15,0 0 0,0 1 16,0-1 0,21-21-16,0 0 15,0 0-15,0-21 16,0 21-16,1-22 0,-1 1 0,0 0 15,0 0-15,0 0 0,0 0 16,1-1-16</inkml:trace>
  <inkml:trace contextRef="#ctx0" brushRef="#br1" timeOffset="123343.81">9610 6181 0,'0'0'0,"-22"0"31,44 0-31,-1 0 0,0 0 16,0 0-16,0 0 0,22 0 0,-22 0 15,0 0-15,21 0 0,-21 0 0,22 0 16,-22 0-16,0 0 0,0 0 16,22 0-16,-22 0 0,0 0 15,-42 0 16,0 0-31,-1 0 16,1 21-16,0-21 16</inkml:trace>
  <inkml:trace contextRef="#ctx0" brushRef="#br1" timeOffset="124343.61">1863 7557 0,'0'0'0,"-22"0"0,1 0 0,0 0 0,0 0 15,0 0-15,42 0 63,0 0-63,0 0 0,0 0 16,1 0-16,20 0 0,-21 0 0,21 0 15,1 0-15,-1 0 0,0 0 0,22 0 16,-1 0-16,1 0 0,21 0 15,-1 0-15,-20 0 0,42 0 0,-22 0 16,1 21-16,0-21 0,20 0 16,1 0-16,0 0 0,0 0 0,21 0 15,21 0-15,-21 0 0,21 0 16,0 0-16,1 0 0,20 0 0,-21 0 16,21 0-16,1 0 0,20 0 15,-20 0-15,20 0 0,-21 0 16,22 0-16,-1 0 0,1 0 0,-22-21 15,43 21-15,-22 0 0,-20 0 0,20-22 16,1 22-16,-1-21 0,1 21 16,-22 0-16,22 0 0,-22-21 0,0 21 15,22 0-15,-22 0 0,0-21 16,-20 21-16,-1 0 0,0 0 0,-21 0 16,0-21-16,0 21 0,-21 0 0,0 0 15,-22 0-15,22 0 0,-21 0 16,-22-21-16,1 21 0,-1 0 0,-20 0 15,-1 0-15,0 0 0,-21 0 16,1 0-16,-1 0 0,0 0 16,0 0-16,-21-22 47,21 22-16,-21-21-31,21 21 15,-21-21-15,0 0 0,22 21 16,-22-21-16</inkml:trace>
  <inkml:trace contextRef="#ctx0" brushRef="#br1" timeOffset="124832.43">10583 7049 0,'0'0'0,"-21"0"15,21 21 17,0 0-17,0 0-15,21 0 16,0 0-16,-21 1 0,22-22 15,-1 21-15,0 0 0,0 0 0,0 0 16,0-21-16,1 21 0,20 1 16,-21-22-16,21 21 0,-20-21 0,20 0 15,0 0-15,-21 0 0,1 0 0,-1 0 16,0 0-16,0 0 0,0 0 16,-21-21 15,-21 21-31,0 0 15,0 0-15,0 0 0,-22 0 0,22 21 16,0 0-16,0 0 0,-22 0 16,22 0-16,0 1 0,-21-1 0,21 0 15,-1 21-15,-20-21 0,21 1 0,-21-1 16,20 0-16,-20 0 0,21 0 16,0 0-16,-22 1 0,22-1 0,0-21 15,0 21-15,0-21 0,0 0 16,-1 21-16,1-21 0,0 0 15,0 0-15,0 0 0,0 0 0,-1 0 16</inkml:trace>
  <inkml:trace contextRef="#ctx0" brushRef="#br1" timeOffset="126036.54">2095 8827 0,'22'-22'31,"-1"1"-31,0 0 0,0 21 16,0-21-16,22-21 0,-1 20 0,-21 1 15,21 0-15,1-21 0,-1 21 16,0-22-16,1 22 0,-1-21 16,-21 21-16,22-22 0,-22 1 0,-21 0 15,0-1-15,0 22 0,0-21 16,0-1-16,0 22 0,0 0 0,0 0 16,-21 0-16,21 0 0,-22 21 15,1 0-15,0 0 0,0 0 16,0 21-16,0 0 15,-1 0-15,1 21 0,0 1 0,0-1 16,0 0-16,21 1 0,-21-1 16,-1 22-16,1-1 0,0-21 0,21 22 15,-21-1-15,0 22 16,0-21-16,21-1 0,0 1 0,-22-1 0,22 1 16,0-1-16,0 1 15,0-22-15,0 21 0,0-20 0,0-1 16,0 0-16,22-20 0,-22 20 15,21-21-15,0 0 0,0 0 0,0-21 16,0 0-16,1 0 0,20 0 16,-21 0-16,21 0 0,-20-21 0,20 0 15,-21 0-15,21 0 0,-20-22 16,20 22-16,-21 0 0,0-21 0,0 21 16,1-22-16,-22 22 0,0-21 0,0-1 15,0 22-15,-22-21 0,-20 21 16,21-22-16,-21 22 0,-1-21 0,1 21 15,0 21-15,-22-21 16,22 21-16,-1-22 0,1 22 0,0 0 16,-1 0-16,22 0 0,-21 0 15,21 0-15,42 0 32,0 0-32,0-21 0,0 21 15,22-21-15,20 0 0,-20 0 16,-1 0-16,21-22 0,1 22 0,-1 0 15,-20-21-15,20 20 0,-20 1 16,-1 0-16,0 0 0,1 0 0,-22 0 16,0-1-16,0 1 0,0 21 15,-21-21-15,0 42 47,0 0-47,0 1 0,-21-1 16,21 0-16,0 0 15,-21 0-15,21 0 0,0 1 16,0-1-16,0 0 16,0-42 15,0 0-15,0-1-16,0 1 15</inkml:trace>
  <inkml:trace contextRef="#ctx0" brushRef="#br1" timeOffset="126220.01">2984 8361 0,'0'0'0,"22"0"63,-22 21-63,21-21 15,0 0-15,0 0 0,0 21 16,0-21-16,1 0 16</inkml:trace>
  <inkml:trace contextRef="#ctx0" brushRef="#br1" timeOffset="126681.98">3408 8446 0,'0'0'0,"0"21"15,-21 0 1,21 0-16,0 0 16,0 0-16,0 1 0,0-1 15,0 0-15,0 0 16,0 0-16,0 0 0,0 1 16,0-1-16,0 0 0,-22-21 15,22 21-15,-21-21 16,21-21 15,0 0-31,0 0 0,0-1 16,0 1-16,0 0 0,0 0 15,21 0-15,1-22 0,-1 22 0,0-21 16,21 21-16,-21 0 0,22-1 16,-1 1-16,0 0 0,1 0 15,-22 21-15,21 0 0,1 0 0,-22 0 16,21 0-16,-21 21 0,0 0 15,1 0-15,-1 1 0,-21-1 0,21 0 16,-21 0-16,0 0 0,0 0 16,0 1-16,-21-1 0,0 0 0,-1 0 15,1 0-15,0 0 0,21 1 0,-21-1 16,0-21-16,21 21 16,21-42-1,0 0-15,0 21 16,0-22-16</inkml:trace>
  <inkml:trace contextRef="#ctx0" brushRef="#br1" timeOffset="127199.47">4487 8403 0,'0'-21'16,"0"0"-16,0 0 15,-21 0-15,0 21 0,0-22 16,0 22-16,-1-21 15,1 21-15,0 0 16,0 0-16,0 21 0,0 1 16,-1-1-16,1 0 15,21 0-15,-21 21 0,0-20 0,21-1 16,0 0-16,0 21 0,-21-21 0,21 1 16,0-1-16,0 0 0,0 0 15,0 0-15,21-21 16,0 0-16,0 0 15,0 0-15,1 0 0,-1 0 16,0-21-16,0 0 0,0 21 0,22-21 0,-22 0 16,0-1-16,0 1 0,0-21 15,22 21-15,-22-22 0,0 1 0,0 21 16,0-43-16,0 22 0,1 0 16,-1-1-16,-21-20 0,0 21 15,0-1-15,0 22 0,0-21 0,0 21 16,0-1-16,0 1 0,0 42 15,0 1 1,0-1-16,-21 21 0,21 0 16,-22 22-16,22-22 0,-21 22 0,21-22 15,0 22-15,0-22 0,0 0 0,0 1 16,0-1-16,0 0 0,0-21 16,0 1-16,21-1 0,1 0 0,-1 0 15,0 0-15,21-21 0,-21 0 16,1 0-16,-1 0 0,0 0 15,0-21-15,0 0 0</inkml:trace>
  <inkml:trace contextRef="#ctx0" brushRef="#br1" timeOffset="128088.44">5228 8170 0,'0'0'0,"0"22"0,21-22 31,0 0-31,1-22 16,-1 22-16,21-21 0,-21 0 15,22 0-15,-22 0 0,0 21 0,21-21 16,-21-1-16,1 1 0,-22 0 15,0 0-15,0 0 16,-22 0-16,1 21 16,0 0-16,0 0 0,0 0 15,0 0-15,-22 21 0,22-21 0,0 21 16,0 0-16,0 0 0,21 0 16,0 22-16,-22-22 0,22 0 0,0 0 15,0 22-15,0-22 0,0 0 0,0 0 16,0 0-16,22-21 15,-1 0-15,-21 21 0,21-21 0,0 0 16,0 0-16,22 0 0,-22 0 16,0 0-16,0 0 0,0-21 15,0 21-15,-21-21 0,0 0 16,-21 21 0,0 0-1,0 0-15,-21 0 0,20 0 16,1 0-16,0 21 0,-21-21 0,21 21 15,-1 0-15,1 1 0,0 20 0,0-21 16,21 0-16,0 0 0,-21 22 16,21-22-16,0 0 0,0 0 0,0 0 15,0 1-15,0-1 0,0 0 16,21-21-16,0 0 0,0 0 16,0 0-16,1 0 0,-1 0 15,0 0-15,0 0 0,21 0 16,-20-21-16,20 21 0,0-21 0,1-1 15,-1 1-15,0 0 0,1 0 0,-1 0 16,0 0-16</inkml:trace>
  <inkml:trace contextRef="#ctx0" brushRef="#br1" timeOffset="128376.3">6138 7811 0,'-21'0'15,"0"0"-15,0 0 16,21 21-16,-21 0 0,21 0 0,-22 0 16,22 22-16,0-1 0,-21 0 15,21 1-15,-21 20 0,21-21 0,0 1 16,0-1-16,0 0 0,-21 1 16,21-1-16,-21 0 0,21 1 0,0-22 15,0 0-15,-21 0 0,21 0 0,0 1 16,0-1-16,0 0 15,21-21 1,0 0-16,0-21 16,0 0-16,0-1 15,1 1-15,-22 0 0,21 0 16</inkml:trace>
  <inkml:trace contextRef="#ctx0" brushRef="#br1" timeOffset="128787.82">6286 8403 0,'0'0'0,"0"21"0,22-21 31,-1 0-31,0 0 0,0-21 16,-21 0-16,21 21 0,0-21 15,1 21-15,-22-21 0,21 0 0,-21-1 16,21 22-16,-21-21 0,0 0 0,0 0 16,0 0-16,0 0 15,-21-1-15,0 22 16,-1 0-16,1 0 16,0 22-16,0-22 0,21 21 15,-21 0-15,21 0 0,0 0 0,-21 0 16,21 1-16,0-1 15,0 0-15,-22 0 0,22 0 0,0 0 16,0 1-16,0-1 0,0 0 16,0 0-1,22-21-15,-1 0 0,0 0 0,0 0 16,0 0-16,0 0 0,1 0 0,-1 0 16,0-21-16,21 21 0,-21-21 15,1 0-15</inkml:trace>
  <inkml:trace contextRef="#ctx0" brushRef="#br1" timeOffset="129559.83">6943 8170 0,'0'22'0,"0"-1"15,-22 0-15,22 0 0,-21-21 16,21 21-16,0 0 0,-21 1 0,21-1 15,0 0-15,0 0 0,0 0 16,-21 0-16,21 1 0,0-1 16,-21 0-16,21 0 0,0 0 15,0-42 48,0 0-48,0 0-15,0 0 16,0-1-16,0 1 0,0 0 16,21 0-16,-21 0 0,21 0 0,0-1 15,-21 1-15,21 0 0,1 0 16,-1 21-16,0-21 0,0 21 0,0-21 16,0 21-16,1 0 15,-1 0-15,0 0 0,0 0 16,0 21-16,0 0 0,-21 0 0,0 0 15,22 0 1,-22 1-16,0-1 0,0 0 16,21 0-16,-21 0 0,0 0 0,0 1 15,0-1-15,21 0 16,0-21 31,-21-21-47,0 0 15,0-1-15,21 1 0,0 0 0,-21 0 16,22 0-16,-1 0 0,-21-22 16,21 22-16,0 0 0,0 0 0,0 0 15,1-1-15,-1 1 0,0 0 16,0 21-16,0 0 0,0 0 16,1 0-16,-1 0 0,0 21 15,-21 0-15,21 1 16,-21-1-16,21 0 0,-21 0 0,0 0 15,0 0-15,0 1 0,0-1 0,0 0 16,0 0-16,0 0 0,0 0 16,0 1-16,0-1 0,0 0 15,21-21 32,1-21-31,-1 0-16,0-1 0</inkml:trace>
  <inkml:trace contextRef="#ctx0" brushRef="#br1" timeOffset="130484.3">8001 8319 0,'21'0'15,"0"0"1,0 0-16,1 0 16,-1 0-16,0-22 0,0 22 0,-21-21 15,21 21-15,0-21 0,1 21 16,-22-21-16,0 0 0,21 0 0,0-1 16,-21 1-16,0 0 0,0 0 15,0 0-15,-21 21 16,0 0-1,-1 0-15,22 21 16,-21 0-16,0-21 0,21 42 0,0-20 16,0-1-16,-21 0 0,21 0 15,-21 0-15,21 0 0,0 1 16,0-1-16,0 0 0,0 0 0,0 0 16,0 0-16,0 1 0,21-22 15,0 0-15,0 21 16,0-21-16,22 0 0,-22 0 15,0 0-15,0 0 0,0 0 16,1-21-16,-1-1 0,21 22 0,-21-21 16,0 0-16,1 0 0,-1 0 0,0 0 15,-21-22-15,21 43 16,-21-21-16,0 0 0,0 0 0,0 0 16,0-1-1,0 44 16,0-1-31,0 0 16,0 0-16,0 0 0,-21-21 0,21 21 16,0 1-16,0-1 0,0 0 0,-21 0 15,21 0-15,0 0 16,0 1-16,0-1 16,-21-21-1,21-21 32,0-1-47,0 1 16,0 0-16,0 0 0,0 0 15,0 0-15,21-1 0,-21-20 16,21 21-16,0 0 0,0-22 0,0 22 16,1 0-16,20 0 0,-21 0 0,21 0 15,-20-1-15,105 1 16,-106 42-1,0 1-15,-21-1 0,0 21 16,0-21-16,0 0 0,0 1 0,0 20 16,0-21-16,0 0 0,0 0 0,0 22 15,0-22-15,0 0 16,0 0-16,-21 0 0,21 1 0,-21-1 16,21 0-16,0 0 0,0 0 15,-22-21-15,22 21 16,0-42 15,22 21-31,-22-21 16,21 0-16,0 0 0,-21 0 0</inkml:trace>
  <inkml:trace contextRef="#ctx0" brushRef="#br1" timeOffset="130792.13">9334 7832 0,'0'21'16,"0"0"0,0 0-16,0 22 0,0-22 0,0 21 15,0-21-15,0 22 0,-21-22 0,21 21 16,-21 0-16,21-20 0,0-1 15,-21 21-15,21-21 0,-21 0 16,21 22-16,-21-22 0,21 0 0,0 0 16,0 0-16,0 1 15,21-22 17,0 0-32,0-22 15,0 1-15,0 21 0</inkml:trace>
  <inkml:trace contextRef="#ctx0" brushRef="#br1" timeOffset="131227.88">9737 8086 0,'0'0'0,"0"-21"32,-22 21-17,1 0-15,0 21 16,0-21-16,21 21 0,-21 0 0,0 0 15,21 0-15,-22 1 16,22-1-16,-21 0 0,21 0 16,0 0-16,0 0 15,0 1-15,21-22 16,1 0-16,-1 0 0,0 0 16,0 0-16,0 0 0,0 0 0,1 21 15,-1-21-15,0 0 0,0 0 16,0 0-16,0 21 15,-21 0 1,0 0-16,-21 0 16,0-21-1,0 22-15,0-22 0,0 0 16,-1 0-16,1 21 0,0-21 0,0 0 16,0 21-1,0-21-15,-1 0 0,1 0 31,21-21-31,0 0 16,-21-1-16,21 1 16,0 0-16</inkml:trace>
  <inkml:trace contextRef="#ctx0" brushRef="#br1" timeOffset="131547.69">9102 7916 0,'0'0'0,"21"0"16,0 0 0,0 0-16,21 0 0,1 0 15,-22-21-15,21 21 0,1 0 0,-22 0 16,21-21-16,-21 21 0,22 0 0,-22 0 15,0 0-15,0 0 0,0 0 16,0 0-16,1 0 0,-1 0 78</inkml:trace>
  <inkml:trace contextRef="#ctx0" brushRef="#br1" timeOffset="138039.41">11853 6096 0,'-21'0'16,"0"0"-16,0 0 15,0 21-15,-1-21 0,1 21 16,0-21-16,0 22 0,-21-22 16,20 21-16,1 0 0,0-21 0,21 21 15,-21-21-15,21 21 0,-21-21 16,21 21-16,0 1 16,0-1-16,21-21 15,0 0-15,-21 21 0,21-21 16,0 21-16,22-21 0,-22 21 0,0-21 15,0 21-15,85 43 16,-85-43-16,-21 0 16,21-21-16,-21 21 0,0 1 0,0-1 15,0 0-15,0 0 16,-21 0-16,0-21 0,0 21 0,0 1 16,-22-1-16,22-21 0,-21 21 15,0-21-15,20 0 0,-20 0 0,21 0 16,0 0-16,0 0 0,-1 0 0,-20-21 15,42 0-15,-21 21 0,0-22 16,0 1-16,-1 0 0,22 0 0,0 0 16,0 0-16,0-1 15,0 1-15,22 0 16,-1 0-16,0 21 0,0-21 16,21 0-16,-20 21 15,-1 0-15,21-22 0</inkml:trace>
  <inkml:trace contextRef="#ctx0" brushRef="#br1" timeOffset="138420.42">12065 6498 0,'0'0'15,"21"0"-15,0 0 0,0-21 16,1 21-16,-1-21 0,0 0 15,0 0-15,0 21 0,0-22 16,1 1-16,-1 0 0,0 0 0,0 21 16,-21-21-16,0 0 0,0-1 15,-21 22 1,0 0 0,0 0-16,-1 0 0,1 0 0,0 0 15,-21 22-15,21-1 0,-22 0 0,22 0 16,0 0-16,0 0 0,0 22 15,21-22-15,0 0 0,0 21 0,0-20 16,0-1-16,0 0 0,0 0 16,0 0-16,21 0 0,-21 1 0,21-22 15,0 21-15,21-21 0,-20 0 16,-1 0-16,21 0 0,-21 0 16,22 0-16,-1 0 0,0-21 0,-21-1 15,22 22-15,-1-21 0,0 0 0</inkml:trace>
  <inkml:trace contextRef="#ctx0" brushRef="#br1" timeOffset="138911.68">12827 6265 0,'0'0'16,"0"-21"-16,-21 21 16,0 0-16,-1 0 15,1 0-15,0 0 16,0 0-16,0 21 15,21 1-15,-21-1 0,-1 0 0,1 0 16,21 0-16,-21 22 0,21-22 0,-21 21 16,0-21-16,21 0 0,0 1 15,0 20-15,0-21 0,0 0 16,0 0-16,21-21 16,0 0-1,0 0-15,0-21 0,1 21 16,-1-21-16,0 0 0,0 0 15,0 0-15,0-1 0,1 1 16,-22-21-16,21 21 0,-21 0 0,21-1 16,-21 1-16,0 0 0,0 0 15,0 0-15,0 42 32,0 0-17,0 0-15,0 0 0,0 1 0,0-1 16,0 21-16,0-21 0,0 0 15,-21 1-15,21-1 0,0 0 0,0 0 16,0 0-16,0 0 0,0 1 16,0-1-16,21-21 15,0 0-15,0 0 16,0 0-16,1 0 16,-1 0-16,0 0 0,0-21 0,21-1 15,-20 22-15</inkml:trace>
  <inkml:trace contextRef="#ctx0" brushRef="#br1" timeOffset="139347.96">13229 6371 0,'0'0'0,"-21"-21"16,21 0-1,0 0 1,0 0-16,21 21 0,0 0 0,0 0 15,1-22-15,-1 22 0,0 0 16,0 0-16,0 0 0,0 0 0,1 0 16,-1 0-16,0 22 0,0-22 15,0 21-15,0 0 0,-21 0 0,22 0 16,-22 0-16,21 1 0,-21-1 0,0 0 16,0 0-16,0 0 0,0 0 15,0 1-15,0-1 0,-21 0 0,-1 0 16,1 0-16,0 0 0,21 1 15,-21-22-15,0 21 16,0-21 0,21-21-1,0-1-15,0 1 0,0 0 0,0 0 16,21 0-16,0 0 0,0-1 16,-21-20-16,21 21 0,0 0 0,1 0 15,-22-1-15,21 1 0,0 0 0,0 21 16,0-21-16,0 0 0,1 21 15,-1-21-15,0 21 0,0 0 0,0-22 16,0 22-16</inkml:trace>
  <inkml:trace contextRef="#ctx0" brushRef="#br1" timeOffset="139695.92">14160 6223 0,'0'-21'31,"-21"21"-31,0 0 16,0 0-16,0 0 15,0 21-15,-1 0 0,1-21 0,0 21 16,0 1-16,0-1 0,21 0 15,-21 21-15,21-21 0,-22 1 0,22 20 16,0-21-16,0 0 0,0 0 16,0 22-16,0-22 0,0 0 15,22 0-15,-1-21 0,0 0 0,0 21 16,0-21-16,0 0 0,22 0 16,-22 0-16,21 0 0,1 0 0,-22-21 15,21 21-15,0-21 0,1 0 16,-1 0-16,-21 0 0,22-22 15,-22 22-15,21-21 0</inkml:trace>
  <inkml:trace contextRef="#ctx0" brushRef="#br1" timeOffset="140207.38">14668 6054 0,'0'0'0,"0"-21"0,0-1 16,0 1-16,0 42 31,0 1-31,-21-1 15,21 0-15,0 0 0,0 0 16,0 22-16,0-22 0,0 21 0,0-21 16,0 0-16,0 22 0,0-1 0,0-21 15,0 0-15,0 22 16,0-22-16,-21 0 0,21 0 0,0 0 16,0 1-16,0-1 0,0 0 0,0 0 15,-21-21 1,21-21 15,0 0-31,0 0 16,0-1-16,0 1 0,0 0 0,0 0 15,0-21-15,0 20 0,21 1 0,0 0 16,0 0-16,-21 0 0,22 0 0,-1-1 16,0 1-16,0 21 15,21-21-15,-20 21 0,-1 0 0,21 0 16,-21 0-16,0 0 0,22 0 0,-22 0 15,0 21-15,0 0 0,-21 1 16,21-1-16,-21 0 0,0 0 0,0 0 16,0 22-16,0-22 0,0 0 0,0 21 15,-21-21-15,0 1 0,21-1 16,-21 0-16,0 0 0,21 0 0,0 0 16,-21-21-16,21 22 15,0-44 16,0 1-15</inkml:trace>
  <inkml:trace contextRef="#ctx0" brushRef="#br1" timeOffset="141685.09">11959 7493 0,'21'-21'31,"0"21"-31,1-21 0,20 0 16,-21-1-16,0 1 0,22 0 15,-22 0-15,0 0 0,0 0 0,0-1 16,0-20-16,1 21 0,-1 0 0,-21 0 16,0-22-16,0 22 15,0 0-15,0 0 0,0 0 16,0-1-16,-21 22 16,-1 0-1,1 0-15,0 22 16,21-1-16,-21 0 0,0 21 15,21 1-15,-21-1 0,21 0 0,-22 22 16,22-22-16,-21 22 0,0-22 16,21 21-16,-21-20 0,0-1 0,0 0 15,21 22-15,-22-22 0,22 1 0,0-1 16,-21 21-16,0-20 0,21-1 0,-21 0 16,21 22-16,0-22 0,0-21 15,0 22-15,-21-1 0,21-21 16,0 0-16,0 1 0,0-1 0,0 0 15,21-21 1,0 0-16,0-21 0,0 0 16,22-1-16,-22 1 0,21 0 0,-21-21 15,22-1-15,-22 22 0,21-21 16,-21 0-16,1-1 0,-1 1 0,-21 0 16,0-1-16,0 1 0,0 21 15,0-22-15,-21 22 0,-1-21 0,1 21 16,-21 0-16,21 21 0,-22-22 15,22 22-15,0 0 0,-21 0 16,21 0-16,-1 0 0,1 0 0,21-21 31,21 21-15,1-21-16,-1 0 0,21 21 16,0-21-16,-20 0 0,20-1 0,21 1 15,-20 0-15,-1 0 0,0 0 16,1 0-16,-1-22 0,-21 22 0,22 0 15,-22 21-15,0-21 16,0 0-16,-21 42 47,-21 0-47,21 0 0,-21 0 16,21 0-16,-21 1 0,21 20 0,0-21 15,0 0-15,0 0 0,0 1 16,-22-1-16,22 0 0,0 0 0,0 0 15,0 0-15,22-21 16,-1 0-16,0 0 0,0 0 16,0 0-16,0 0 0,1 0 0,-1-21 15,0 0-15,0 21 0,0-21 16,22 0-16,-22 0 0,0-1 0,0 1 16,-21-21-16,0 21 0,0 0 0,0-22 15,0 22-15,0 0 16,0 0-16,-21-22 0,0 43 0,0-21 15,-22 0-15,22 21 0,0 0 16,0 0-16,0 0 0,-1 0 0,1 0 16,0 21-16,0 0 0,21 1 15,0-1-15,0 0 0,0 0 16,0 0-16,0 0 0,0 1 16,21-22-1,0 0-15,0 0 0,1 0 16,-1 0-16,21 0 0</inkml:trace>
  <inkml:trace contextRef="#ctx0" brushRef="#br1" timeOffset="142088.28">13081 7281 0,'42'-63'31,"-21"42"-16,1 21-15,-1 0 0,0 0 16,0 0-16,0 0 0,22 0 0,-22 0 16,21 0-16,-21 21 0,0 0 15,22-21-15,-22 42 0,0-20 16,0-1-16,0 0 0,-21 0 16,0 21-16,0-20 0,0-1 0,0 0 15,0 21-15,-21-21 0,0 1 0,0-1 16,0-21-16,0 21 0,-1-21 15,1 0-15,21-21 32,0 0-32,0-1 15,0 1-15,21 0 0,-21-21 0,22 21 16,-1-1-16,-21-20 0,21 21 16,0-21-16,0 20 0,0-20 15,1 21-15,-1 0 0,0 0 0,21 21 16,-21-22-16,1 1 0,-1 21 15,0 0-15,0-21 0,0 21 16,0 0-16</inkml:trace>
  <inkml:trace contextRef="#ctx0" brushRef="#br1" timeOffset="142760.81">14372 7197 0,'-21'0'15,"21"-21"1,21 21-16,0 0 0,-21-22 16,21 1-16,1 21 0,-1-21 15,0 21-15,0-21 0,0 21 16,0-21-16,1 21 0,-1-21 0,-21-1 16,0 1-1,-21 21 1,-1 0-16,1 0 0,-21 0 0,0 0 15,20 0-15,-20 21 0,0 1 16,-1-22-16,1 21 0,0 0 0,21 0 16,-1 0-16,1 0 0,21 1 15,0-1-15,0 0 0,0 0 16,21-21-16,1 21 0,20-21 0,-21 0 16,21 0-16,1 0 15,-22 0-15,21 0 0,-21 0 0,22 0 16,-22 0-16,0 0 0,0 0 15,0 0-15,-42 0 32,0 0-32,0 0 0,0 0 15,-22 21-15,22-21 0,-21 22 0,0-1 16,20 0-16,-20 0 0,21 0 16,-21 0-16,20 1 0,1 20 0,0-21 15,0 0-15,21 0 0,-21 1 16,21-1-16,0 0 0,0 0 0,0 0 15,21-21-15,0 0 16,21 0-16,-20 0 0,-1 0 0,21 0 16,-21 0-16,22 0 0,-1 0 15,0-21-15,-21 0 0,22 0 0,-1 0 16,-21-1-16,22 1 0</inkml:trace>
  <inkml:trace contextRef="#ctx0" brushRef="#br1" timeOffset="143036.04">14965 6879 0,'0'0'0,"0"-21"16,-21 21-1,-1 21-15,22 0 16,-21 1-16,21 20 0,0-21 16,-21 21-16,21-20 0,-21 20 15,21 0-15,-21 1 0,21-1 0,0 0 16,0 1-16,-21-1 0,21 0 0,-22-21 15,22 22-15,0-22 0,0 0 16,0 0-16,0 0 0,0 1 16,22-22 15,-1-22-31,-21 1 16,21 0-16,-21 0 0,21 0 15</inkml:trace>
  <inkml:trace contextRef="#ctx0" brushRef="#br1" timeOffset="143423.99">14965 7387 0,'0'0'0,"0"21"16,21-21 0,0 0-16,0 0 15,0 0-15,1 0 16,-1-21-16,0 21 0,0-21 0,0 0 15,0 21-15,1-21 0,20 0 16,-42-1-16,21 22 0,-21-21 16,21 0-16,-21 0 0,-21 21 31,0 0-31,0 0 16,0 0-16,-1 21 0,1 0 0,0 0 15,0 1-15,21-1 0,0 0 16,-21 0-16,21 0 0,0 0 0,0 1 15,0-1-15,0 0 0,0 0 0,0 0 16,0 0 0,21 1-16,0-22 15,0 0-15,0 0 0,1 0 16,20 0-16,-21 0 0,0 0 16,22-22-16,-22 22 0,21-21 0,-21 0 15,0 0-15,22 0 0,-22 0 16</inkml:trace>
  <inkml:trace contextRef="#ctx0" brushRef="#br1" timeOffset="144100.99">15621 7197 0,'-21'0'31,"0"21"-31,-1 0 16,22 0-16,0 0 0,0 1 15,0-1-15,0 0 0,0 0 16,-21 0-16,21 0 0,0 1 0,0-1 15,-21 0-15,21 0 0,0 0 16,0 0 0,0-42 15,0 0-15,0 0-16,0 0 0,0 0 15,0-1-15,0 1 0,0 0 16,21 0-16,-21 0 0,21 0 15,1-22-15,-22 22 0,21 21 0,0-21 16,0 0-16,0 0 0,0 21 16,1 0-16,-1 0 15,-21 21 1,21 0-16,-21 0 0,21 0 0,-21 0 16,0 1-16,0-1 0,0 0 15,0 0-15,0 0 0,0 22 0,0-22 16,0 0-16,0 0 0,0 0 15,0-42 32,0 0-31,0 0-16,21 0 0,0-1 16,-21 1-16,22 0 0,-22-21 15,21 21-15,0-1 0,0-20 0,0 21 16,0 0-16,1 0 0,-1-1 0,0 22 15,0 0-15,0 0 0,0 0 16,1 0-16,-22 22 16,0-1-16,0 21 0,0-21 15,0 0-15,0 1 0,0 20 0,0-21 16,0 0-16,0 0 0,0 1 0,-22-1 16,22 0-16,0 0 0,0 0 15,22-21 16,-1 0-15,0-21-16,0 21 0,0-21 0,-21 0 16,21 0-16</inkml:trace>
  <inkml:trace contextRef="#ctx0" brushRef="#br1" timeOffset="144884.71">16256 7324 0,'0'0'0,"-21"0"16,42 0 31,0 0-47,0 0 0,0 0 0,1 0 15,20-21-15,-21 21 0,0-22 0,0 22 16,-21-21-16,22 21 0,-1-21 16,-21 0-16,0 0 0,-21 21 31,-1 0-31,1 0 15,0 0-15,0 21 0,0 0 16,0 0-16,-1 0 0,1 1 16,21-1-16,0 0 0,0 0 0,0 0 0,0 0 15,0 1 1,0-1-16,0 0 0,21-21 16,1 0-16,-1 0 0,0 0 15,0 0-15,0 0 16,0 0-16,1 0 0,-1-21 0,0 21 15,0-21-15,-21-1 0,21 1 0,0 0 16,-21 0-16,22 0 0,-22 0 16,0-1-16,0 1 0,0 0 0,0 0 15,0 0-15,0 42 32,0 0-17,0 0-15,-22 0 16,22 1-16,0-1 0,0 0 15,0 0-15,-21 0 0,21 0 16,0 1-16,0-1 16,-21-21-1,21-21 17,0-1-32,0 1 15,0 0-15,21 0 16,0 0-16,-21 0 0,22-1 0,-1 1 15,-21 0-15,21 0 16,0 0-16,0 0 0,0-1 0,1 22 16,-1 0-16,0 0 15,-21 22-15,0-1 16,0 0-16,0 0 0,0 0 0,0 22 16,0-22-16,0 0 0,0 0 0,0 0 15,0 0-15,0 1 16,0-1-16,0-42 47,0-1-32,0 1-15,21 0 16,0 0-16,0 0 0</inkml:trace>
  <inkml:trace contextRef="#ctx0" brushRef="#br1" timeOffset="145151.42">17039 6879 0,'-21'0'16,"0"0"-16,21 21 15,-21 1-15,21-1 0,0 0 0,0 0 16,0 0-16,-22 0 16,22 1-16,0-1 0,0 0 0,-21 0 15,21 21-15,0-20 0,0-1 0,0 0 16,0 21-16,0-21 0,0 1 15,0-1-15,0 0 0,0 0 16,0 0-16,0 0 16,21-21-1,1 0-15,-1-21 16,-21 0-16,21 21 0,0-21 16,-21 0-16,21 0 0</inkml:trace>
  <inkml:trace contextRef="#ctx0" brushRef="#br1" timeOffset="145355.82">16912 7070 0,'0'0'0,"-21"0"0,21 21 31,21-21-15,0 0-16,22 0 0,-22 0 15,0 0-15,0 0 0,21 0 0,-20 0 16,20 0-16,-21 0 0,0 0 0,0-21 15,22 21-15,-22 0 0,0 0 16,0 0-16</inkml:trace>
  <inkml:trace contextRef="#ctx0" brushRef="#br1" timeOffset="145855.64">13398 8043 0,'0'22'31,"0"-1"-31,0 0 16,0 0-16,0 0 0,0 0 16,0 1-16,0-1 15,0 0-15,-21-21 0,21 21 16,-21-21-1,0 0 1,21-21 0</inkml:trace>
  <inkml:trace contextRef="#ctx0" brushRef="#br1" timeOffset="146040.14">13377 7938 0,'0'-22'31,"21"22"32,1 0-63,-1 0 15</inkml:trace>
  <inkml:trace contextRef="#ctx0" brushRef="#br1" timeOffset="146503.4">13695 7980 0,'0'0'0,"0"21"0,0 0 15,0 0-15,0 1 0,0-1 16,0 0-16,0 0 0,0 0 15,0 0-15,0 1 16,21-22-16,-21 21 0,0 0 0,21 0 16,-21 0-1,0-42 32,0 0-47,0 0 0,0 0 16,0-1-16,0-20 0,0 21 15,21 0-15,0 0 0,1-22 16,-1 22-16,0 0 0,21 0 0,-21 0 16,22 21-16,-22 0 15,21-22-15,-21 22 0,1 0 0,20 0 0,-21 22 16,0-1-16,0 0 0,1 0 16,-22 0-16,0 0 0,0 1 15,0-1-15,0 21 0,0-21 0,0 0 16,-22 1-16,1-1 0,21 0 0,0 0 15,-21 0-15,21 0 16,-21-21-16,42 0 31,0 0-31,0 0 0,1-21 0,-1 0 16</inkml:trace>
  <inkml:trace contextRef="#ctx0" brushRef="#br1" timeOffset="146778.94">14795 7874 0,'0'21'32,"0"0"-32,0 1 0,0-1 15,0 0-15,0 0 0,0 21 16,0-20-16,0-1 0,-21 21 15,21-21-15,-21 0 0,21 1 0,0-1 16,0 0-16,0 0 0,0 0 16,0-42 15,0 0-15,21 0-16,0 0 0</inkml:trace>
  <inkml:trace contextRef="#ctx0" brushRef="#br1" timeOffset="146995.57">15071 7853 0,'0'42'16,"-22"-21"-16,22 1 16,0-1-16,-21 21 0,21-21 15,0 0-15,0 1 0,0 20 0,0-21 16,0 0-16,0 0 0,0 1 15,0-1-15,0 0 16</inkml:trace>
  <inkml:trace contextRef="#ctx0" brushRef="#br1" timeOffset="147176.1">14753 8107 0,'-21'0'16,"21"-21"0,21 21 15,0-21-31,0 21 0,1 0 16,-1 0-16,0 0 0,0-22 0,0 22 15,0 0-15,22 0 0,-22-21 16</inkml:trace>
  <inkml:trace contextRef="#ctx0" brushRef="#br1" timeOffset="147416.47">15134 7959 0,'21'0'15,"0"0"1,1-21-16,-1 21 0,0 0 15,0 0-15,0 0 0,0-22 0,1 22 16,-1 0-16,0 0 0,0 0 16,0 0-16,0 0 0,1 0 0,-1 0 15,-21-21-15,-21 21 47,-1 0-47</inkml:trace>
  <inkml:trace contextRef="#ctx0" brushRef="#br1" timeOffset="147628.07">15367 7938 0,'0'0'0,"-21"63"31,0-42-31,21 0 0,0 1 16,0-1-16,0 0 16,-22-21-16,22 21 0,-21 0 0,21 0 15,0 1-15,-21-1 0,21 0 0,0 0 16,0 0-1,21-21 17,0 0-17,1-21-15,-1 0 0,0 0 16</inkml:trace>
  <inkml:trace contextRef="#ctx0" brushRef="#br1" timeOffset="148316.94">15642 8022 0,'0'0'0,"0"-21"0,0 42 47,-21-21-47,21 21 0,0 1 0,0-1 16,-21 0-16,21 0 0,0 0 16,-21 0-16,21 1 0,0-1 0,0 0 15,0 0-15,0 0 16,0 0-16,0-42 47,21 0-32,-21 0-15,0 0 16,21 0-16,-21-1 16,0 1-16,0 0 0,0 0 0,0 0 15,0 0-15,0-1 0,0 1 16,0 0-16,0 0 0,21 21 0,0-21 15,0 21 1,1 21 0,-22 0-16,0 0 0,0 0 15,0 1-15,0-1 16,0 0-16,0 0 0,21 0 16,-21 0-16,0 1 0,0-1 15,0 0 1,21-21-16,0 0 0,0 0 15,0 0 1,1 0-16,-22-21 0,0 0 16,21-1-16,0 22 0,0-21 0,-21 0 15,21 0-15,0-21 0,-21 20 16,22 1-16,-1 0 0,-21 0 0,0 0 16,21 21-16,0-21 15,-21 42 1,0 0-16,0 0 0,0 0 0,0 0 15,0 1-15,0-1 16,0 0-16,-21 0 0,21 21 0,-21-20 16,21-1-16,-21 0 0,21 0 0,0 0 15,0 0-15,0 1 16,0-1-16,21-21 47,0 0-47,0-21 0,-21-1 0,21 1 15</inkml:trace>
  <inkml:trace contextRef="#ctx0" brushRef="#br1" timeOffset="148591.82">16362 7916 0,'0'22'31,"0"-1"-31,-21-21 0,-1 21 15,22 0-15,-21 21 0,21-20 0,0-1 16,-21 0-16,0 21 0,21-21 16,0 1-16,-21-1 0,21 21 0,-21-21 15,21 0-15,0 1 0,0-1 16,0 0-16,21-21 31,0 0-31,0 0 0,0 0 16,0 0-16,22 0 0,-22 0 15,0-21-15,0 0 0,0 21 0,1-22 16,-1 22-16,-21-21 0</inkml:trace>
  <inkml:trace contextRef="#ctx0" brushRef="#br1" timeOffset="149284.1">11663 8488 0,'0'0'0,"0"-21"16,21 21-1,0 0 1,0 0-16,0-21 0,22 21 0,-22 0 15,21 0-15,1 0 0,-22 0 16,21 0-16,0-22 0,1 22 16,-22 0-16,21 0 0,-21 0 0,-42 0 31,-21 0-15,21 0-16,0 0 0,-1 0 15</inkml:trace>
  <inkml:trace contextRef="#ctx0" brushRef="#br1" timeOffset="149511.65">11853 8424 0,'0'22'0,"0"-1"15,0 0-15,0 0 16,0 0-16,0 0 16,0 1-16,0-1 0,0 0 0,0 0 15,0 0-15,0 0 0,0 22 16,0-22-16,-21 0 0,21 0 0,0 0 15,0 1-15,0-1 0,0 0 0,-21-21 16,21 21-16,21-21 31,0-21-15,-21 0-16</inkml:trace>
  <inkml:trace contextRef="#ctx0" brushRef="#br1" timeOffset="149932.41">12086 8657 0,'0'0'0,"-21"0"0,21-21 32,0 0-17,21 21-15,-21-21 0,21 21 0,0 0 16,1 0-16,-1 0 15,0 0-15,0 0 0,0 0 0,0 0 16,1 0-16,20 0 0,-21 21 0,0-21 16,0 21-16,1 0 0,-22 0 15,21-21-15,-21 22 0,0-1 0,0 0 16,0 0-16,0 0 0,0 0 0,0 1 16,-21-22-16,21 21 0,-22 0 15,1-21-15,0 0 0,21-21 31,0 0-15,0-1-16,0 1 0,0 0 0,0 0 16,0 0-1,21 0-15,-21-1 0,21 22 0,1-21 16,-1 0-16,0 0 0,0 21 16,0 0-16,0-21 0,1 21 15,-1 0-15,-21-21 0,21 21 0,0 0 16,0 0-16</inkml:trace>
  <inkml:trace contextRef="#ctx0" brushRef="#br1" timeOffset="150479.97">12636 8721 0,'0'21'0,"22"-21"31,-1 0-31,0 0 0,0-21 15,0 21-15,0-21 0,1-1 16,-1 22-16,0-21 0,0 21 0,0-21 16,0 0-16,1 21 0,-22-21 0,0 0 31,-22 21-15,1 0-16,0 0 0,0 0 0,0 21 15,0-21-15,-1 21 0,1 0 16,0 0-16,0 0 0,21 1 15,-21-1-15,21 0 0,0 0 16,0 0-16,0 22 0,0-22 16,0 0-16,0 0 0,21-21 15,0 0-15,0 0 0,0 21 16,1-21-16,20 0 0,-21 0 0,0 0 16,22 0-16,-1-21 0,-21 0 0,21 21 15,-20-21-15,20 0 0,0 21 16,-21-22-16,22 1 0,-22 0 0,0 0 15,0 21-15,-21-21 0,0 0 0,0-1 16,0 1-16,-21 21 16,0 0-1,0 0-15,0 0 0,-1 21 16,1 1-16,0-1 16,0 0-16,21 0 0,0 0 0,0 0 15,0 1-15,0-1 0,0 0 16,0 0-16,0 0 0,0 0 15,21-21-15,0 0 0,0 0 0,1 0 16,-1 0-16,21 0 0,-21 0 16,0-21-16,22 21 0</inkml:trace>
  <inkml:trace contextRef="#ctx0" brushRef="#br1" timeOffset="151203.92">13716 8636 0,'0'0'0,"21"0"15,-21-21 1,21 21-16,0 0 0,-21-21 0,22 21 16,-1-21-16,-21-1 15,21 22-15,0-21 0,-21 0 16,-21 21 15,0 0-31,0 0 0,-1 0 0,1 0 16,0 21-16,0-21 0,0 21 0,0-21 15,-1 22-15,22-1 16,0 0-16,0 0 16,22 0-16,-1-21 0,0 21 15,21-21-15,-21 22 0,1-22 16,20 21-16,0 0 0,-21-21 0,22 21 16,-22 0-16,0-21 0,0 21 15,0 1-15,-21-1 0,0 0 16,0 0-16,-21 0 0,0-21 15,0 21-15,-21-21 0,-1 22 16,22-22-16,-21 0 0,-1 0 0,1 0 16,21 0-16,-21 0 0,20 0 0,1 0 15,0 0-15,0-22 0,0 22 16,0-21-16,21 0 0,0 0 16,0 0-1,21 0-15,0 21 0,0-22 16,0 22-16,0-21 0,22 21 15,-22-21-15,21 0 0,1 21 0</inkml:trace>
  <inkml:trace contextRef="#ctx0" brushRef="#br1" timeOffset="151451.75">14245 8530 0,'0'0'0,"0"21"31,0 1-15,0-1-16,-21 0 0,21 0 16,0 0-16,0 0 0,0 22 15,0-22-15,0 0 0,-21 0 16,21 0-16,0 1 0,0-1 0,0 0 16,-21-21-16,21 21 0,21-21 31,0 0-31,-21-21 15,21 21-15,-21-21 0</inkml:trace>
  <inkml:trace contextRef="#ctx0" brushRef="#br1" timeOffset="151663.19">14118 8721 0,'0'0'0,"0"-21"47,21 21-47,0 0 0,1 0 0,-1-22 16,0 22-16,21 0 0,-21 0 15,1-21-15,-1 21 0,21-21 0,-21 21 16,0 0-16,22 0 0,-22 0 0,0 0 16,0-21-16,0 21 15</inkml:trace>
  <inkml:trace contextRef="#ctx0" brushRef="#br1" timeOffset="152092.38">14563 8700 0,'0'-22'31,"0"1"-15,21 0-16,0 21 15,0-21 1,0 21-16,0 0 0,1 0 16,-1 0-16,0 0 15,0 0-15,0 0 16,0 21-16,-21 0 0,22 0 16,-22 1-16,0-1 15,0 0-15,0 0 0,0 0 16,0 0-16,0 1 0,-22-1 15,22-42 32,0-1-31,0 1-16,0 0 0,0 0 16,0 0-16,0 0 15,0-1-15,22 22 0,-1-21 16,0 21-16,-21-21 0,21 21 15,0-21-15,0 0 0,1 21 16,-1 0-16,-21-21 0</inkml:trace>
  <inkml:trace contextRef="#ctx0" brushRef="#br1" timeOffset="152556.15">15071 8551 0,'0'22'16,"0"-1"-1,0 0 1,0 0-16,0 0 16,0 0-16,0 1 15,0-1-15,0 0 0,0 0 16,0 0-16,0 0 16,0 1-1,21-22 1,0 0-1,0-22-15,0 1 0,0 0 16,1 0-16,-1 21 0,-21-21 16,21 0-16,-21-1 15,21 1-15,-21 0 0,0 0 16,21 21-16,-21-21 0,0 42 47,0 0-47,0 0 15,0 0-15,0 1 16,0-1-16,0 0 0,0 0 16,0 0-16,0 0 15,0 1-15,0-1 16,21-21 15,1-21-31,-1-1 16,0 1-16</inkml:trace>
  <inkml:trace contextRef="#ctx0" brushRef="#br1" timeOffset="152827.54">15727 8594 0,'0'-21'31,"-21"21"-15,-1 0-16,1 0 0,0 0 0,21 21 15,-21-21-15,0 21 0,21 0 16,0 0-16,-21-21 0,21 21 16,-22 1-16,22-1 0,0 0 0,0 0 15,0 0-15,0 0 0,0 1 0,0-1 16,0 0-16,22-21 16,-1 0-16,-21 21 0,21-21 0,0 0 15,0 0-15,0 0 16,1 0-16,-1 0 0,0-21 0,0 21 15,21-21-15,-20 0 0,-1 21 0</inkml:trace>
  <inkml:trace contextRef="#ctx0" brushRef="#br1" timeOffset="153496.14">16150 8446 0,'0'0'0,"0"-22"0,0 1 16,-21 21-1,0 0-15,0 0 16,21 21-16,0 1 0,-22-1 0,1 0 16,21 0-16,-21 0 0,21 0 15,0 1-15,0-1 0,0 21 16,0-21-16,0 0 0,0 1 0,0-1 16,0 0-16,0 0 0,0 0 15,0 0-15,0 1 0,0-1 0,0 0 16,0 0-16,21-21 15,0 0-15,1 0 16,-1 0-16,0-21 0,0 21 16,0-21-16,0 0 0,1-1 0,-22 1 15,21 0-15,0 21 0,0-21 16,-21 0-16,0 0 0,21-1 0,-21 1 16,21 21-16,-21-21 15,-21 42 16,21 0-15,-21 1-16,21-1 0,0 0 16,0 0-16,0 0 0,0 0 0,0 1 15,0-1-15,0 0 16,0 0-16,0 0 0,21-21 16,0 0-16,1 0 0,-1 0 15,0 0-15,0 0 0,0 0 16,0 0-16,1-21 0,-1 21 0,0-21 15,0 0-15,0 0 0,-21-1 16,0 1-16,21 0 0,-21 0 16,0 0-16,0 0 15,0 42 17,0 0-32,0 0 15,0 0-15,0 0 16,0 1-16,0-1 0,0 0 15,0 0-15,22-21 32,-1 0-32,0 0 0,0 0 15,0 0-15</inkml:trace>
  <inkml:trace contextRef="#ctx0" brushRef="#br1" timeOffset="153895.38">16722 8721 0,'0'0'16,"0"-43"-1,0 22-15,21 21 16,0 0-16,0 0 0,0 0 16,0 0-16,1 0 15,-1 0-15,-21 21 16,21 1-16,-21-1 0,21 0 15,-21 0 1,0 0-16,0 0 0,0 1 0,0-1 16,0 0-16,0 0 0,0 0 15,0 0-15,-21-21 16,21-21 31,0 0-47,0 0 0,0 0 15,0 0-15,0-1 0,0 1 16,0 0-16,21 0 0,-21 0 16,21 21-16,-21-21 0,21 21 15,1-22-15,-1 22 16,0-21-16,0 21 0,0-21 16</inkml:trace>
  <inkml:trace contextRef="#ctx0" brushRef="#br1" timeOffset="154287.38">17187 8721 0,'0'0'0,"21"0"16,1 0-16,-1 0 15,0 0-15,0-21 0,0-1 16,0 22-16,1-21 15,-22 0-15,21 21 0,-21-21 16,21 0-16,-21 0 16,0-1-1,-21 22-15,0 0 0,-1 0 16,1 0-16,0 22 0,0-1 16,21 0-16,-21 0 0,0 0 15,-1 0-15,22 1 0,-21-1 16,21 0-16,0 0 0,0 21 0,0-20 15,0-1-15,0 0 0,0 0 16,0 0-16,21-21 16,1 0-1,-1 0-15,0 0 0,0 0 0,0 0 16,22 0-16,-22 0 0,0-21 0,0 21 16,0-21-16,0 0 0,1 0 15</inkml:trace>
  <inkml:trace contextRef="#ctx0" brushRef="#br1" timeOffset="154661.35">16002 8594 0,'0'0'0,"-21"0"15,42 0 1,0 0-16,0 0 0,0 0 0,22 0 15,-1 0-15,-21-21 0,22 21 0,-1 0 16,0 0-16,1 0 0,-1-22 16,0 22-16,1 0 0,-1-21 0,0 21 15,-21 0-15,22 0 0,-22 0 0,0 0 16,0 0-16,-21-21 16</inkml:trace>
  <inkml:trace contextRef="#ctx0" brushRef="#br1" timeOffset="155688.12">11197 9017 0,'0'0'0,"21"0"0,0-21 0,1 21 16,-1-21-16,-21 0 0,21 21 16,-21-22-16,21 22 0,-21-21 15,21 21-15,-21-21 16,-21 21 15,0 21-31,0-21 0,-22 43 16,1-22-16,0 0 0,-1 21 15,1-21-15,-21 22 0,-1-1 0,1 0 16,-1 1-16,1 20 0,-22-20 0,21 20 16,1-21-16,-22 22 0,22-22 15,-22 22-15,22-22 0,-22 22 16,21-22-16,-20 0 0,20 1 0,1-1 16,-1-21-16,1 21 0,-1-20 15,22-1-15,0 21 0,-1-21 0,1 0 16,0-21-16,20 22 0,-20-1 0,21-21 15,0 0-15,21 21 0,-21-21 16,-1 0-16,22-21 63,0 0-48,0-1-15,0 1 16,0 0-16</inkml:trace>
  <inkml:trace contextRef="#ctx0" brushRef="#br1" timeOffset="156196.32">9504 9821 0,'0'0'15,"21"0"-15,-21-42 16,21 42-1,-21-21-15,0 42 47,0 0-47,-21 0 16,21 1-16,-21-1 16,21 0-16,0 0 0,-21 0 0,21 0 15,-22 1-15,1-1 0,0 0 0,21 0 16,-21-21-16,0 21 0,0 0 15,-1-21-15,22 22 0,-21-22 16,42 0 62,1 0-78,-1 0 0,21 0 16,-21 0-16,22 0 0,-22 0 0,21 0 15,22 0-15,-22 0 0,0 0 16,22 0-16,-22 0 0,22 0 0,-22 0 16,0 0-16,1 0 0,-1 0 0,-21 0 15,0 0-15,0 0 0,-42 0 63,0 0-63,0-22 0,21 1 15</inkml:trace>
  <inkml:trace contextRef="#ctx0" brushRef="#br1" timeOffset="157300.39">9461 9250 0,'0'-21'0,"0"0"16,0-1 0,0 1-1,0 0-15,22 0 16,-22 0-1,21 21-15,0 0 0,0 0 16,0 0 15,-21 21-31,0 0 16,0 0-16,0 0 0,0 1 16,-21-1-16,21 0 15,-21 0-15,21 0 16,0 0-16,21-21 47,0 0-47,0 0 0,1 0 15,-1-21-15,0 0 0,0 0 16,21 21-16,-20-21 0,-1 0 16,0 21-16,0-22 0,0 1 15,0 0-15,1 0 0,-22 0 16,21 21-16,-21-21 0,0-1 15,-21 22 32,21 22-47,0-1 0,0 0 0,0 0 16,-22-21-16,22 21 0,0 0 0,-21 1 16,21-1-16,0 0 0,0 0 15,0 0-15,0 0 0,-21 1 0,21-1 16,0 0-16,0 0 0,-21 0 0,21 0 15,-21-21 1,21 22-16,-21-22 16,-1 0-1,1 0 1,0 0 0,21-22-1,0 1 1</inkml:trace>
  <inkml:trace contextRef="#ctx0" brushRef="#br1" timeOffset="158016.13">10012 9165 0,'0'-21'15,"21"0"1,0 0-16,0 0 16,0 21-16,-21-22 0,22 1 15,-22 0-15,21 21 0,-21-21 16,21 21-16,-21-21 16,-21 21 15,0 0-31,21 21 15,-22 0-15,1-21 0,0 21 0,21 0 16,-21 1-16,21-1 0,-21 0 0,21 0 16,-21 0-16,21 0 0,0 1 15,0-1-15,0 0 0,0 0 16,21-21 0,0 0-1,0 0-15,0 0 0,0 0 16,1 0-16,-1 0 0,0-21 15,0 21-15,0-21 0,0 0 16,1 21-16,-1-22 0,0 1 0,0 0 16,0 0-16,0 0 0,1 0 15,-1 21-15,0-22 0,0 1 0,-21 0 16,0 0-16,0 0 16,-21 42 15,0 0-16,21 0-15,0 0 16,0 1-16,0-1 16,0 0-16,21-21 15,-21 21-15,0 0 16,21-21-16,0 0 16,-21 21-16,0 1 15,-21-1 16,0-21-31,0 0 16,0 21-16,-1-21 0,1 0 16,0 21-16,0-21 15,0 0 1,0 0-16,-1 0 0</inkml:trace>
  <inkml:trace contextRef="#ctx0" brushRef="#br1" timeOffset="159071.75">5122 10901 0,'-21'0'15,"0"0"1,21-21-16,0 0 16,0-1-1,0 1 1,0 0-16,21 21 16,0-21-16,0 21 15,1 0-15,-1 0 0,0 0 16,0 0-16,0 0 0,0 0 0,1 21 15,20 0-15,-21 0 0,0 1 16,0-1-16,1 21 0,-1-21 0,-21 0 16,0 22-16,0-1 0,-21-21 15,-1 22-15,1-1 0,0-21 16,0 21-16,0-20 0,0-1 0,-1 0 16,22 0-16,0-42 31,0 0-16,0 0-15,0-1 0,0 1 16,22-21-16,-1 21 0,0-22 0,-21 22 16,21 0-16,0-21 0,0 21 15,1-1-15,-1 1 0,0 0 16,0 0-16,0 0 0,22 0 0,-22-1 16,0 22-16,0 0 0,0 0 15,0 0 1</inkml:trace>
  <inkml:trace contextRef="#ctx0" brushRef="#br1" timeOffset="159696.32">5778 11091 0,'64'0'15,"-43"-21"-15,0 21 16,0-21-16,1 0 0,-1 21 0,0-21 16,0 0-16,0 21 0,-21-22 0,21 1 15,1 0-15,-22 0 16,0 0-16,0 0 0,0-1 0,0 1 16,0 0-16,-22 21 31,1 21-31,0-21 0,0 21 15,21 1-15,-21 20 0,0-21 16,21 0-16,0 22 0,-22-22 0,22 0 16,-21 21-16,21-21 0,0 22 0,0-22 15,0 0-15,0 0 0,0 0 16,0 1-16,21-22 16,1 0-16,-1 0 15,0 0-15,0 0 0,0-22 0,22 22 16,-22-21-16,0 0 0,0 0 0,21 0 15,-20 0-15,-1-1 0,0 1 16,0-21-16,0 21 0,0 0 0,1-22 16,-1 22-16,0-21 0,0 21 15,0-22-15,0 1 0,-21 21 0,0 0 16,0-22-16,0 22 0,22 0 16,-22 0-16,0 42 31,0 0-31,0 0 0,0 0 15,-22 22-15,22-22 0,-21 21 0,21 1 16,0-22-16,-21 21 0,0 0 0,21 1 16,-21-1-16,21-21 0,0 22 15,0-1-15,0-21 0,0 0 0,0 0 16,0 1-16,0-1 0,0 0 16,21-21-1,-21-21-15,21 21 16,0-21-16,-21-1 0,0 1 15,0 0-15</inkml:trace>
  <inkml:trace contextRef="#ctx0" brushRef="#br1" timeOffset="159911.75">6286 10964 0,'0'0'16,"22"0"-1,-1 0-15,0 0 16,0 0-16,0 0 0,0 0 16,1 0-16,-1-21 0,0 21 0,21-21 15,-21 21-15,1 0 0,20 0 16,-21-21-16,0 21 0,0 0 16,1 0-16,-1-21 0,0 21 0,0 0 15,0 0-15</inkml:trace>
  <inkml:trace contextRef="#ctx0" brushRef="#br1" timeOffset="160375.82">6943 10837 0,'-22'22'16,"1"-1"-16,21 0 16,0 0-16,-21 0 15,21 0-15,-21 1 0,21-1 16,0 0-16,0 0 0,0 0 15,0 0-15,0 22 0,0-22 0,0 0 16,0 0-16,0 0 0,0 1 0,0-1 16,21 0-16,0-21 15,0 0-15,1 0 0,-1 0 16,0 0-16,0 0 16,0-21-16,0 0 0,1-1 0,-1 1 15,0 0-15,0 0 0,0 0 0,0 0 16,1-22-16,-1 22 0,-21 0 15,0 0-15,21 0 0,-21-1 16,0 1-16,0 0 0,0 0 0,0 42 47,-21 0-47,21 0 0,0 1 16,0-1-16,0 0 0,0 21 15,0-21-15,0 1 0,0 20 0,0-21 16,0 0-16,0 0 0,0 1 15,0-1-15,0 0 0,21-21 16,0 0 0,0 0-1,-21-21-15,21 21 0,1-21 0,-22-1 16</inkml:trace>
  <inkml:trace contextRef="#ctx0" brushRef="#br1" timeOffset="160768.07">7451 11007 0,'0'0'0,"0"-21"16,0-1-16,0 1 15,0 0-15,21 21 16,-21-21-16,21 21 0,0 0 0,-21-21 16,21 21-16,0 0 0,1 0 15,-1 0-15,0 0 16,0 21-16,0 0 0,-21 0 15,0 0-15,21 1 0,-21-1 16,22 0-16,-22 0 0,0 0 0,0 22 16,0-22-16,0 0 0,0 0 0,-22 0 15,1 0-15,0 1 0,21-1 16,-21 0-16,0-21 16,21-21-1,0 0-15,0-1 16,0 1-16,0 0 0,0 0 15,0-21-15,0 20 0,0 1 16,0 0-16,0 0 0,0 0 16,21 0-16,0-1 0,0 1 15,0 0-15,1 0 16,-1 21-16,0-21 0,0 21 0</inkml:trace>
  <inkml:trace contextRef="#ctx0" brushRef="#br1" timeOffset="161252.23">8128 10859 0,'-21'0'16,"21"21"-16,-21-21 0,21 21 16,-22 0-16,22 0 0,0 0 15,-21-21-15,21 22 0,0-1 0,0 0 16,0 0-16,0 0 0,0 0 15,0 1-15,0-1 0,0 0 16,0 0-16,0 0 16,0 0-16,-21-21 15,21-21 17,0 0-32,0 0 15,0 0-15,0 0 0,0-1 16,0 1-16,21 0 0,0-21 0,1 21 15,-1-1-15,0 1 0,0 0 0,0 0 16,0 0-16,1 0 0,20-1 16,-21 22-16,0 0 0,22 0 0,-22 0 15,0 0-15,0 22 0,0-1 0,-21 0 16,0 0-16,21 0 0,-21 0 16,0 1-16,0-1 0,0 21 0,0-21 15,0 0-15,0 1 0,0-1 16,0 0-16,0 0 0,-21 0 0,21 0 15,-21 1-15,21-1 16,-21-21 0,21-21-1,0-1-15,0 1 0,0 0 16</inkml:trace>
  <inkml:trace contextRef="#ctx0" brushRef="#br1" timeOffset="161580.14">9186 10668 0,'0'0'0,"0"-21"16,-21 0-16,21 0 0,-21 42 31,21 0-16,-21 0-15,21 0 0,-21 22 0,21-22 16,-22 21-16,22-21 0,-21 22 16,0-1-16,21-21 0,-21 0 0,0 22 15,21-22-15,-21 0 0,21 0 16,0 0-16,-22 0 16,22 1-16,0-44 31,22 1-16,-1 21-15,0-21 0,0 0 0,21 0 16</inkml:trace>
  <inkml:trace contextRef="#ctx0" brushRef="#br1" timeOffset="162292.07">9292 10605 0,'0'0'0,"0"-22"15,0 44 16,-21-1-15,21 0-16,-21 0 0,21 21 0,0-20 16,0-1-16,-21 21 0,21 0 15,-22-20-15,22-1 0,0 21 0,0-21 16,-21 0-16,21 1 0,-21-1 0,21 0 16,0 0-16,0 0 0,0 0 15,0 1-15,21-44 31,-21 1-15,21 21-16,1-21 0,-22 0 0,21 21 16,0-21-16,-21 0 0,21-1 15,0 1-15,-21 0 0,21 21 16,-21-21-16,22 21 0,-22-21 16,21 21-16,0 0 15,-21 21 1,0 0-16,0 0 15,0 0-15,0 1 16,0-1-16,0 0 0,21-21 16,-21 21-16,21-21 0,0 21 15,1-21-15,-1 0 16,0 0-16,0 0 0,0 0 16,0 0-16,1 0 0,-1 0 15,0 0-15,0-21 0,0 21 0,22-21 16,-22 0-16,0 21 0,0-21 0,-21-1 15,21 1-15,0 0 0,-21 0 16,0 0-16,0 0 0,0-1 16,0 1-16,0 0 15,-21 21-15,0 0 16,0 21-16,21 0 16,-21 1-16,0-1 0,21 0 0,0 0 15,0 0-15,0 0 0,0 1 16,0-1-16,0 0 0,0 0 0,0 0 15,0 0-15,21 1 16,0-22-16,0 21 16,0-21-16,0 0 0,1 0 0,-1 0 15,0 0-15,0 0 0,0 0 16,22-21-16,-22-1 0,0 22 0,0-21 16,0 0-16,0 0 0,1 21 0,-1-21 15,0 0-15</inkml:trace>
  <inkml:trace contextRef="#ctx0" brushRef="#br1" timeOffset="162620.41">8953 10774 0,'-21'0'0,"42"0"0,-84 0 0,84 0 31,0 0-31,0 0 0,22 0 16,-1 0-16,22 0 0,-22 0 16,21 0-16,-20 0 0,20 0 15,-20 0-15,-1 0 0,0 0 0,1 0 16,-1 0-16,-21 0 0,21 0 15,-20 0-15,-1 0 0,-21-21 0,21 21 16,-21-21 0,-21 21-1,0 0-15</inkml:trace>
  <inkml:trace contextRef="#ctx0" brushRef="#br1" timeOffset="163540.38">5143 12319 0,'64'-21'31,"-43"0"-31,0 0 0,0-1 16,1 1-16,20 0 0,-21 0 16,0 0-16,0 0 0,1-1 0,-1-20 15,-21 21-15,0 0 0,0 0 16,0-22-16,0 22 0,0 0 0,-43 0 16,22 21-16,0-21 0,0-1 0,-21 22 15,20 0-15,1 0 0,0 0 16,-21 0-16,21 22 0,-1-1 0,1 0 15,0 21-15,-21-21 16,21 22-16,-1-22 0,22 21 0,-21 1 16,0-1-16,21 0 0,-21 1 15,21-22-15,0 21 0,0-21 0,0 0 16,0 1-16,21-1 0,0-21 16,0 0-16,1 0 15,-1 0-15,21 0 0,-21-21 0,0 21 16,1-22-16,-1 1 0,0 0 15,0 0-15,21-21 0,-20 20 0,-1 1 16,0-21-16,0 21 0,-21-22 0,21 22 16,-21-21-16,0 21 15,0 0-15,0-1 0,0 1 0,0 0 16,-21 21 0,21 21-1,0 0-15,-21 1 16,21 20-16,0-21 0,0 0 0,0 22 15,0-22-15,0 0 0,0 21 0,0-21 16,0 1-16,0-1 0,0 21 16,21-42-16,-21 21 0,21 0 0,0 1 15,1-22-15,-1 0 0,0 0 16,21 0-16,-21 0 0,1 0 16,20 0-16,0 0 0,-21-22 0,22 1 15,-1 21-15</inkml:trace>
  <inkml:trace contextRef="#ctx0" brushRef="#br1" timeOffset="164065.06">6159 12023 0,'0'0'0,"-42"-85"32,21 85-32,0 0 15,-22 0-15,22 0 0,0 0 0,0 21 16,-21 0-16,20 1 0,1-1 0,-21 0 15,21 0-15,0 0 16,-1 22-16,-20-22 0,21 21 0,21-21 16,-21 22-16,0-22 0,21 0 15,0 0-15,0 0 0,0 0 0,0 1 16,0-1-16,21-21 16,0 0-16,0 0 0,0 0 15,0 0-15,1 0 0,-1-21 0,0 21 16,21-22-16,-21 1 0,1 0 15,20 0-15,-21 0 0,0 0 0,0-22 16,1 1-16,-1 21 0,0-22 16,0 1-16,-21 0 0,21-1 15,-21 1-15,21 0 0,-21 21 0,0-22 16,0 22-16,0 0 0,0 0 16,0 0-16,0-1 0,0 1 0,0 42 31,0 1-16,0-1-15,0 0 0,0 0 0,0 21 16,0 1-16,0-1 0,0 0 16,0 1-16,0-1 0,0 0 0,0 1 15,0-1-15,0-21 0,0 22 16,0-22-16,0 0 0,0 0 16,0 0-16,22-21 0,-1 0 15,0 0-15,0 0 16,0 0-16,0 0 0,1 0 15</inkml:trace>
  <inkml:trace contextRef="#ctx0" brushRef="#br1" timeOffset="164616.38">6921 12023 0,'22'-21'15,"-44"42"-15,44-64 0,-22 22 0,0 0 16,0 0-16,-22 0 0,1 21 15,0 0-15,0 0 0,0 0 16,0 0-16,-1 0 0,1 0 0,-21 0 16,21 21-16,0 0 0,-22 21 15,22-20-15,-21 20 0,21-21 0,-1 21 16,1 1-16,-21-22 0,21 21 16,0-21-16,21 22 0,0-22 0,-22 0 15,22 0-15,0 0 0,0 1 16,22-22-1,-1 0-15,0 0 0,0 0 0,0 0 16,0-22-16,22 1 0,-22 21 16,21-21-16,-21 0 0,22 0 0,-22 0 15,0-22-15,21 22 0,-20-21 16,-1 21-16,0-22 0,0 1 16,0 0-16,0-1 0,1 22 0,-1-21 15,-21-1-15,0 22 0,0 0 16,21-21-16,-21 21 0,21-1 15,-21 1-15,0 42 16,0 1 0,0-1-16,-21 0 0,21 21 15,-21-21-15,21 22 0,-21-1 0,21 0 16,0 1-16,0-22 0,0 21 16,0 1-16,0-22 0,0 21 0,0-21 15,0 0-15,0 1 0,0-1 16,0 0-16,0 0 0,21-21 31,0 0-31,0 0 16,0 0-16,0-21 0,-21 0 15,22 21-15</inkml:trace>
  <inkml:trace contextRef="#ctx0" brushRef="#br1" timeOffset="165087.82">7302 12150 0,'0'0'0,"-21"0"0,0-43 31,21 22-31,0 0 0,0 0 16,0 0-16,0 0 0,21 21 0,0-22 15,1 1-15,-1 0 0,0 21 16,-21-21-16,21 21 0,0 0 0,0 0 15,1 0-15,-1 0 0,0 0 0,-21 21 16,21 0-16,0-21 16,-21 43-16,0-22 0,0 0 0,21 0 0,-21 0 15,0 0-15,0 22 16,0-22-16,0 0 0,0 0 0,-21 0 16,21 1-16,-21-22 0,21 21 0,0 0 15,-21-21-15,0 0 0,21 21 16,-21-21-1,21-21-15,0 0 16,0 0-16,0-1 16,0-20-16,0 21 0,21 0 0,-21 0 15,0-1-15,21 1 0,0 0 16,-21 0-16,21 0 0,-21 0 0,21-1 16,1 1-16,-1 0 0,0 21 15,0 0-15,-21-21 16,21 21-16,0 0 0,1 0 0,-1 0 15,0 0-15,0 0 16,0 0-16</inkml:trace>
  <inkml:trace contextRef="#ctx0" brushRef="#br1" timeOffset="166332.38">7959 12150 0,'0'0'16,"0"21"-16,21-21 0,0 0 15,0 0 1,0-21-16,0 21 16,-21-21-16,22 21 0,-1-22 0,0 1 15,-21 0-15,21 0 16,0 0-16,-21 0 0,0-1 0,0 1 16,0 0-16,0 0 0,0 0 15,-21 21 1,0 21-1,0 0-15,21 0 16,-21 0-16,-1 1 0,22-1 0,-21 21 16,21-21-16,0 0 0,-21 1 0,21-1 15,0 21-15,0-21 16,0 0-16,0 1 0,0-1 16,0 0-16,21-21 0,0 21 15,1-21-15,-1 0 0,21 0 16,-21 0-16,0 0 0,1 0 0,20 0 15,-21-21-15,0 21 0,0-21 16,22 0-16,-22-1 0,0 1 0,0 0 16,0 0-16,1 0 0,-1 0 0,0-22 15,0 22-15,0 0 0,-21-21 16,0 20-16,0 1 0,21-21 0,-21 21 16,0 0-16,0 42 31,0 0-31,-21 0 15,21 0-15,0 0 0,0 1 0,0-1 16,0 0-16,0 0 0,0 0 16,0 0-16,0 1 0,0-1 15,0 0-15,21 0 16,1 0-16,-1 0 16,0-21-16,-21 22 15,21-22-15,-21 21 31,-21-21-31,0 0 16,0 0 0,-1-21-16,1 21 15,21-22-15,0 1 32,-21 21-32,0 0 15,21 21 1,0 1-1,0-1-15,0 0 32,21-21-32,0 0 0,0 0 15,1 0-15,-1 0 0,0 0 16,0 0 0,0 0-16,0 0 0,1 0 0,-1-21 15,0 21-15,0-21 0,21-1 0,-20 1 16,-1 21-16,21-21 0,-21 0 15,22 0-15,-22-22 0,21 22 0,-21 0 16,0-21-16,1 21 0,-1-1 16,-21-20-16,0 21 0,0 0 0,0 0 15,-21 21 1,-1 0-16,-20 0 16,21 0-16,0 0 0,0 21 15,21 0-15,0 0 0,0 0 0,0 0 16,0 1-16,0-1 15,0 0-15,21 0 0,0 0 16,0 0-16,0-21 0,-21 22 16,21-22-16,1 21 0,-22 0 15,0 0 1,0 0 0,0 0-1,-22-21-15,1 0 16,0 0-16,0 22 0,0-22 15,0 0-15,-1 0 16,1 0 47,0 0-32,21-22-16,0 1 1</inkml:trace>
  <inkml:trace contextRef="#ctx0" brushRef="#br1" timeOffset="167519.95">14457 9144 0,'0'0'0,"0"-21"0,0 0 16,0 0-1,0-1-15,0 1 16,0 42 31,0 1-47,0-1 16,0 0-16,0 0 0,21 21 0,-21-20 15,0 20-15,21 0 0,-21-21 16,21 22-16,0-1 0,-21 0 0,0 1 15,22-1-15,-22 0 0,21 1 0,0-1 16,-21 22-16,0-22 0,21-21 16,-21 21-16,21 1 0,-21-1 0,0-21 15,0 22-15,0-22 0,0 21 16,21-21-16,-21 0 0,0 1 16,0-1-16,0 0 0,22-21 15,-22 21-15,0-42 47,0 0-31,0 0-16,0-1 15,0 1-15,-22 21 16,1-21-16,0 21 16</inkml:trace>
  <inkml:trace contextRef="#ctx0" brushRef="#br1" timeOffset="167852.38">14330 10033 0,'0'0'15,"-21"0"-15,-1 0 0,44 0 47,-1 0-47,0 0 16,0 0-16,0 0 0,0 0 0,1 0 15,-1 21-15,0-21 16,0 21-16,21-21 0,-42 22 0,22-22 16,-1 21-16,0-21 0,-21 21 15,21 0-15,0-21 0,0 0 16,1 0 0,-1 0-1,0 0 16,-21-21-15,0 0-16,0 0 16</inkml:trace>
  <inkml:trace contextRef="#ctx0" brushRef="#br1" timeOffset="168132.36">14944 9821 0,'-22'22'32,"1"-22"-32,0 21 0,21 0 15,0 0-15,-21 0 0,0 0 0,21 1 16,-21-1-16,21 0 0,0 0 16,-22 0-16,1 0 0,21 1 0,0-1 15,-21 0-15,21 0 16,-21 0-16,21 0 31,0-42 0,0 0-31,21 0 16,0 21-16</inkml:trace>
  <inkml:trace contextRef="#ctx0" brushRef="#br1" timeOffset="168752.38">15557 9504 0,'0'-21'0,"0"0"47,-21 21-47,21-22 16,-21 22-1,21-21 1,0 42 15,-21 1-15,21-1-16,0 0 0,0 0 15,-21 21-15,21-20 0,0-1 0,0 21 16,0-21-16,-21 22 0,21-22 16,-22 0-16,22 0 0,0 21 0,-21-20 15,21-1-15,-21 0 0,21 0 16,0-42 31,0 0-32,0 0-15,0-1 0,0 1 16</inkml:trace>
  <inkml:trace contextRef="#ctx0" brushRef="#br1" timeOffset="169065.03">15452 9462 0,'21'0'47,"-21"21"-47,0 0 0,21-21 16,0 21-16,-21 0 0,21 0 0,0 1 15,1 20-15,-22-21 0,21 0 0,0 0 16,0 1-16,-21 20 0,21-21 15,0 0-15,-21 0 0,22 1 16,-22-1-16,21-21 0,-21 21 16,21-21-16,-21-21 47,0 0-32,0-1-15,0 1 16,0 0-16,0-21 0,0 21 15</inkml:trace>
  <inkml:trace contextRef="#ctx0" brushRef="#br1" timeOffset="169345.68">15896 9419 0,'0'0'0,"0"21"46,0 1-30,0-1-16,0 0 0,0 0 16,-21 21-16,21-20 0,-21-1 0,21 21 15,0-21-15,0 0 0,-21 22 0,21-22 16,-22 0-16,22 0 0,0 0 16,0 1-16,0-1 0,0 0 15,22-63 32,-1 42-47</inkml:trace>
  <inkml:trace contextRef="#ctx0" brushRef="#br1" timeOffset="169928.17">16341 9610 0,'0'-21'15,"-22"21"-15,1 0 16,0 0 0,0 21-16,0-21 0,21 21 15,-21-21-15,21 21 0,-22 0 16,1 0-16,21 1 0,0-1 15,-21 0-15,21 0 0,-21 0 16,21 0-16,0 1 0,0-1 0,0 0 16,0 0-16,0 0 0,21 0 15,0-21 1,0 0-16,1 0 0,-1 0 0,0 0 16,0 0-16,21 0 0,-20 0 0,-1 0 15,0-21-15,0 21 0,0-21 16,0 0-16,22 21 0,-43-21 0,21 0 15,0-1-15,-21 1 0,21 0 16,-21 0-16,0 0 0,0-22 16,0 22-16,0 0 0,0 0 0,0 0 15,-21 0-15,0-1 0,0 22 16,0 0-16,-1 0 0,1 0 0,0 0 16,0 0-16,-21 0 0,20 22 15,1-1-15,0 0 0,0 0 0,0 0 16,21 0-16,-21 22 0,21-22 0,-22 0 15,22 0-15,-21 0 0,21 1 16,0-1-16,0 0 0,0 0 16,21-21-1,1 21-15,-1-21 0,0 0 0,0 0 0,0 0 16,0 0-16,1 0 0,20 0 16,-21 0-16,0 0 0,-21-21 15,21 0-15,1 21 0,-1-21 0,-21 0 16,21-1-16</inkml:trace>
  <inkml:trace contextRef="#ctx0" brushRef="#br1" timeOffset="170563.85">13758 11049 0,'0'0'0,"-21"0"16,42-21 15,22 21-16,-22 0-15,21 0 0,0 0 0,1-21 16,20 21-16,1 0 0,-1 0 16,1-21-16,-1 21 0,-20-22 0,20 22 15,-21 0-15,1 0 0,-1 0 16,-21 0-16,0 0 0,-42 0 31,0 0-31,-21 22 16,-1-22-16,1 21 0,0-21 0,-1 0 15</inkml:trace>
  <inkml:trace contextRef="#ctx0" brushRef="#br1" timeOffset="170843.56">14097 11028 0,'0'21'0,"0"0"31,0 0-31,0 1 16,0-1-16,0 0 0,0 0 0,0 21 15,-21 1-15,21-22 0,0 21 16,-21 1-16,21-1 0,0-21 16,-22 21-16,22 1 0,-21-22 0,21 21 15,0-21-15,-21 1 0,21-1 16,-21 21-16,21-21 0,-21 0 16,21 1-16,0-44 62,21 1-62,0 21 0</inkml:trace>
  <inkml:trace contextRef="#ctx0" brushRef="#br1" timeOffset="171104.14">14372 11451 0,'0'21'31,"0"1"-31,0-1 16,0 0-16,0 0 16,0 0-16,-21 0 0,21 1 15,0-1-15,-21 0 0,21 0 32,-21-21 14,21-21-46,0 0 16,0 0-16,0-1 0,0 1 0,0 0 16,0 0-16</inkml:trace>
  <inkml:trace contextRef="#ctx0" brushRef="#br1" timeOffset="171290.53">14330 11282 0,'0'0'15,"0"-21"-15,0 0 31,0 42 32,21-21-47,0 0-16,-21 21 0,21-21 15</inkml:trace>
  <inkml:trace contextRef="#ctx0" brushRef="#br1" timeOffset="172005.51">14584 11430 0,'0'85'31,"0"-64"-31,0 0 16,0 0-16,0 0 15,0 1-15,0-1 0,0 0 16,-21-21-16,21 21 16,-22-21 46,22-21-62,0 0 0,0 0 16,0-1-16,0 1 0,0 0 0,0 0 15,0 0-15,0 0 0,0-1 16,22 1-16,-1 21 0,0-21 0,-21 0 16,21 0-16,0 21 0,0 0 15,1 0-15,-1 0 0,0 0 16,0 21-16,0-21 16,0 21-16,-21 0 0,0 0 0,22 1 15,-22-1-15,21 0 0,-21 0 0,0 0 16,0 0-16,0 1 0,0-1 15,0 0-15,0 0 16,0-42 31,0 0-31,0 0-16,0-1 0,0 1 15,0 0-15,0 0 0,0 0 0,21 0 16,-21-1-16,21 1 0,0 0 15,-21 0-15,21 0 0,1 0 0,-1-1 16,0 22-16,0-21 16,0 21-16,0 0 0,1 0 15,-1 21-15,0-21 0,0 22 0,-21-1 16,21 0-16,0 0 0,-21 21 16,22-20-16,-22-1 0,0 0 0,0 0 15,0 0-15,0 0 0,0 1 16,0-1-16,0 0 0,-22 0 15,22-42 32,0 0-47,0 0 16</inkml:trace>
  <inkml:trace contextRef="#ctx0" brushRef="#br1" timeOffset="172416.36">15409 11536 0,'21'0'31,"1"0"-31,-1 0 16,0 0-16,0 0 0,0-21 15,0 0-15,1 21 0,-1-22 16,0 1-16,0 21 0,0-21 0,-21 0 15,0 0-15,21 0 16,-21-1-16,0 1 0,0 0 16,0 0-16,-21 21 0,0 0 15,0 0-15,0 0 16,0 0-16,-1 0 0,-20 21 0,21 0 16,0 0-16,0 1 0,-1-1 15,1 21-15,0-21 0,21 22 0,0-22 16,0 0-16,0 0 0,0 0 15,0 0-15,0 1 0,0-1 0,21 0 16,0 0-16,1-21 0,-1 0 16,-21 21-16,21-21 0,0 0 0,0 0 15,0 0-15,1 0 16,-1 0-16,0 0 0,21 0 0,-21-21 16,1 21-16,20-21 0,-21 0 0,0 0 15,22 21-15</inkml:trace>
  <inkml:trace contextRef="#ctx0" brushRef="#br1" timeOffset="172965.02">16192 11091 0,'0'-21'0,"0"42"0,0-63 16,0 21-1,-21 21 1,0 0-16,0 21 15,0-21-15,21 21 0,-21 0 0,-1 22 16,22-22-16,-21 21 0,21 1 16,0-1-16,-21 0 0,0-21 0,21 22 15,0-1-15,0 0 0,0-20 16,-21 20-16,21-21 0,0 21 0,0-20 16,0-1-16,0 0 0,0 0 0,21 0 15,-21 0-15,21-21 16,0 0-16,0 0 0,22 0 15,-22 0-15,0 0 0,21 0 0,1 0 0,-1 0 16,-21-21-16,22 21 16,-1-21-16,0 0 0,1 21 0,-1-21 15,0 0-15,-21-22 0,22 22 0,-22 0 16,0-21-16,0-1 0,-21 1 16,0 0-16,0-1 0,0 1 0,0 0 15,0-1-15,-21 1 0,-21 0 16,21 20-16,-1 1 0,-20 0 0,0 0 15,-1 0-15,22 21 0,-21 0 0,0 0 16,-1 0-16,1 0 0,0 21 16,-1-21-16,22 21 0,-21 0 0,21 22 15,-1-22-15,1 21 0,21 0 16,0-20-16,0 20 0,0 0 16,0-21-16,0 22 0,0-22 0,0 0 15,0 0-15,0 0 0,0 1 16,0-1-16,43 0 0,-22-21 0,0 0 15,0 0-15,0 0 0,22 0 0,-1 0 16,-21 0-16</inkml:trace>
  <inkml:trace contextRef="#ctx0" brushRef="#br1" timeOffset="173383.15">16722 11409 0,'0'0'0,"0"-21"0,0 0 0,21 21 31,0 0-15,-21 21-1,21 0-15,-21 0 0,21-21 0,0 21 16,-21 0-16,0 1 0,0-1 0,22 0 16,-22 0-16,21-21 0,-21 21 15,0 22-15,0-22 16,0 0-16,0 0 15,0-42 32,21 0-47,-21 0 0,21-1 16,-21 1-16,21 0 0,-21-21 16,0 21-16,21-1 0,-21 1 15,22 0-15,-22 0 0,0 0 0,21 0 16,-21-1-16,21 1 0,0 21 15,0 0 1,0 0 0,-21 21 15</inkml:trace>
  <inkml:trace contextRef="#ctx0" brushRef="#br1" timeOffset="173752.36">17081 11515 0,'43'0'31,"-22"0"-31,0 0 16,0 0-16,0-21 0,1 21 0,-22-22 16,21 22-16,0-21 15,-21 0-15,21 0 0,-21 0 16,0 0-16,-21 21 31,0 0-31,0 0 0,-1 21 16,1-21-16,0 21 15,21 0-15,0 0 0,-21 0 0,21 1 16,-21-1-16,21 0 0,0 0 0,0 0 16,0 0-16,0 1 0,0-1 15,0 0-15,0 0 16,21-21-16,0 21 15,0-21-15,0 0 16,1 0-16,-1 0 0,0 0 16,0 0-16,0 0 0,0 0 0,1-21 15,-1 0-15,0 21 0,0-21 16</inkml:trace>
  <inkml:trace contextRef="#ctx0" brushRef="#br1" timeOffset="174180.87">17441 11451 0,'0'0'0,"-21"-21"32,21 0-32,21 0 15,0 21-15,1 0 16,-1 0-16,0 0 0,0 0 16,0 0-16,0 0 0,1 0 0,-1 0 15,0 21-15,0 0 0,0-21 16,-21 21-16,0 0 0,21 1 0,-21-1 15,0 0-15,22 0 0,-22 0 0,0 0 16,0 1-16,0-1 16,-22 0-16,1 0 0,0-21 15,21 21-15,0-42 47,0 0-31,0 0-16,0 0 0,21-1 15,-21 1-15,21 0 0,-21 0 0,0-21 16,22 20-16,-22 1 0,21 0 16,-21 0-16,21 21 0,-21-21 0,21 0 15,0 21 1,0 0 0,1 0-16,-1 0 15</inkml:trace>
  <inkml:trace contextRef="#ctx0" brushRef="#br1" timeOffset="174424.07">17992 11536 0,'21'0'78</inkml:trace>
  <inkml:trace contextRef="#ctx0" brushRef="#br1" timeOffset="174635.95">18161 11536 0,'21'0'94,"0"0"-63,0 0-31</inkml:trace>
  <inkml:trace contextRef="#ctx0" brushRef="#br1" timeOffset="174831.92">18373 11536 0,'21'-21'109</inkml:trace>
  <inkml:trace contextRef="#ctx0" brushRef="#br1" timeOffset="175272.11">18669 11261 0,'0'0'0,"-21"0"0,-43-85 32,64 64-32,0 0 15,0 0-15,0-1 0,0 1 16,21 0-16,1 0 0,-1 0 16,0 0-16,0-1 0,21 1 15,-20 21-15,-1-21 0,21 0 0,-21 21 16,22 0-16,-22-21 0,21 21 15,-21 0-15,0 0 0,1 0 0,-1 0 16,0 21-16,-21 0 0,0 0 0,0 0 16,0 1-16,0 20 0,0-21 15,0 0-15,0 22 0,0-1 0,-21-21 16,0 21-16,-1-20 0,1 20 16,0-21-16,0 0 0,0 22 15,0-22-15,21 0 0,-22 0 0,22 0 16,-21 0-16,21 1 0,0-1 15,0 0 1,0 0 47</inkml:trace>
  <inkml:trace contextRef="#ctx0" brushRef="#br1" timeOffset="176112.96">18796 11938 0,'0'0'0,"21"0"63,-21-21-47,0 0 15,-21 21-16,0 21 1,0 0-16,21 0 0,-22-21 16,22 21-16,0 1 15,0-1-15,0 0 16,22-21 0,-1 0-16,0 0 15,0 0-15,0 0 0,-21-21 16,21 21-16,1-21 15,-22-1-15,0 1 16,0 0-16,0 0 16,-22 0-16,1 21 15,0 0-15,0 0 0,0 0 16,0 0-16,-1 0 16,1 0-16,21 21 0,0 0 0,-21-21 15,21 21-15,-21-21 0,21 21 0,0 1 16,0-1-16,21 0 15,0-21 1,0 0-16,1 0 16,-1 0-16,0 0 15,0-21-15,-21 0 16,0-1 0,0 1-16,0 0 15,0 0-15,-21 21 16,0 0-1,0 0-15,21 21 16,-22-21-16,22 21 0,0 0 16,0 1-16,0-1 15,22-21 1,-1 0 0,0 0-1,0 0 1,-21-21 31</inkml:trace>
  <inkml:trace contextRef="#ctx0" brushRef="#br1" timeOffset="182404.24">14520 12721 0,'0'0'0,"21"0"16,-21-21-16,22 0 0,-22 0 15,0 0 1,0-1 0,0 1-1,0 0 16,0 42 16,-22-21-47,22 21 0,-21 1 0,21 20 16,0-21-16,0 21 0,-21-20 16,21 20-16,-21 0 0,21 1 0,-21-1 15,21 0-15,0 1 0,0-1 0,-21 0 16,21 1-16,-22-1 0,22 0 15,-21 1-15,21-1 0,0 0 16,0 1-16,0-1 0,0 0 16,0 1-16,0 20 0,0-21 0,0 1 15,0-1-15,0 0 0,0 22 16,0-22-16,0-21 0,0 22 0,0-1 16,0-21-16,0 22 0,0-22 0,0 21 15,0-21-15,-21 0 0,21 1 16,0-1-16,0 0 0,0 0 15,-21-21 1,0 0 15,0 0-31,21-21 16,0 0-16,-22 0 0,1-1 16,0 1-16</inkml:trace>
  <inkml:trace contextRef="#ctx0" brushRef="#br1" timeOffset="182796.29">13949 13864 0,'0'0'0,"-21"-21"0,21 0 16,0 0-16,0 0 15,21 21 1,0 0 0,0 0-16,0 0 0,0 0 15,1 21-15,-1 0 0,21 0 0,-21 0 16,0 0-16,1 1 0,20 20 16,-21-21-16,0 0 0,0 0 0,1 22 15,-1-22-15,-21 0 0,21 0 16,-21 0-16,21 1 0,-21-1 15,0 0-15,0 0 16,0-42 31,0 0-47,0 0 0,0-1 16,0 1-16,21 0 15,-21 0-15,21 0 0</inkml:trace>
  <inkml:trace contextRef="#ctx0" brushRef="#br1" timeOffset="183077.03">14753 13653 0,'-21'21'31,"0"0"-31,0-21 16,21 21-16,-22 0 0,1 0 16,21 1-16,-21 20 0,0-21 0,21 0 15,-21 22-15,0-22 0,21 0 0,-22 21 16,1-21-16,0 1 0,21-1 16,-21 0-16,0 0 15,0-21 16</inkml:trace>
  <inkml:trace contextRef="#ctx0" brushRef="#br1" timeOffset="183919.96">10075 14732 0,'0'-21'0,"-21"42"31,0-21-15,21 21-16,-21 0 0,21 22 16,-21-22-16,-1 21 0,22-21 0,0 22 15,-21-1-15,0 22 0,0-22 16,21 0-16,-21 22 0,0-22 0,-1 0 15,22 1-15,-21-1 0,21-21 0,-21 0 16,21 22-16,-21-22 16,21 0-16,0 0 0,0-42 31,0 0-15,0 0-16,21 0 0,0-1 0,0-20 15,-21 0-15,22-1 0</inkml:trace>
  <inkml:trace contextRef="#ctx0" brushRef="#br1" timeOffset="184196.47">9969 14817 0,'0'-21'15,"0"-1"1,22 22 0,-1 22-1,-21-1-15,21 0 0,0 0 0,0 0 16,0 22-16,1-22 0,-22 21 0,21 0 15,0 1-15,0-22 0,0 21 16,-21 1-16,0-1 0,21-21 0,1 21 16,-22-20-16,0 20 0,21-21 15,-21 0-15,0 0 0,0 1 0,0-1 16,21-21-16,0 0 16,-21-21-1,0-1-15,0 1 16,0 0-16,21 0 15,-21-21-15,0 20 0</inkml:trace>
  <inkml:trace contextRef="#ctx0" brushRef="#br1" timeOffset="184459.79">10435 14690 0,'0'0'0,"0"-21"15,0 42 1,0 0-1,0 0-15,0 0 0,0 0 0,0 22 16,0-22-16,-21 21 0,21 1 0,0-1 16,-21 0-16,21 1 0,0-1 15,0 0-15,-21 1 0,21-1 16,-22 0-16,22-21 0,-21 22 16,21-22-16,0 0 0,0 0 0,0 0 15,0 1-15,21-44 31,1 1-15,-1 0-16</inkml:trace>
  <inkml:trace contextRef="#ctx0" brushRef="#br1" timeOffset="184831.91">10668 15050 0,'0'21'15,"0"0"-15,0 0 0,0 0 16,0 0-16,0 1 0,-21-1 0,21 0 16,0 21-16,0-21 0,-21 1 15,21-1-15,0 0 0,0 0 0,0 0 16,0 0-16,0 1 0,21-1 16,0-21-1,0 0-15,0 0 0,0-21 0,1 21 16,20-22-16,-21 1 0,0 0 15,0 0-15,22 0 0,-22-22 16,0 22-16,-21 0 0,0-21 16,0 21-16,0-22 0,0 22 0,0 0 15,0 0-15,-21 0 0,0 21 0,0 0 16,-1 0-16,1 0 0,-21 0 16,21 0-16,0 0 0,-22 21 0,22 0 15,0 0-15,0 0 0,0 0 16,21 1-16,0-1 0,0 0 0,-22-21 15,22 21-15,0 0 0</inkml:trace>
  <inkml:trace contextRef="#ctx0" brushRef="#br1" timeOffset="186172.04">11515 14944 0,'21'-43'16,"0"22"-16,0 21 16,-21-21-16,21 0 0,0 0 15,1 0-15,-22-1 0,0 1 0,21 0 16,-21 0-16,0 0 0,0 0 16,-21 21-16,-1 0 0,1 0 15,0 0-15,0 0 0,0 0 16,0 21-16,-1 0 0,1-21 0,0 21 15,0 0-15,0 0 0,0 1 16,21-1-16,-22-21 0,22 21 0,0 0 16,0 0-16,0 0 0,0 1 15,0-1-15,22-21 16,-1 21-16,21-21 0,-21 21 0,0 0 16,1 0-16,-1 1 0,21-1 15,-21 0-15,0 0 0,22 0 0,-22 0 16,0 1-16,-21-1 0,0 0 0,0 0 15,0 0-15,0 0 0,0 1 16,-21-1-16,0 0 0,0 0 0,-1 0 16,-20-21-16,21 21 0,0-21 15,0 0-15,-1 0 0,-20 0 0,21 0 16,0 0-16,0-21 0,-1 21 16,1-21-16,21 0 0,-21 0 15,0 0-15,0-1 0,21 1 0,0-21 16,-21 21-16,21 0 0,0-1 15,0 1-15,21 42 47,0 1-47,-21-1 0,21 0 16,0 0-16,-21 0 0,21 0 0,1 1 16,-22-1-16,21 0 0,0 0 15,0 0-15,0 0 0,0 1 16,1-22-16,-1 0 0,0 0 15,0 0-15,21 0 0,-20 0 16,-1-22-16,0 22 0,21-21 16,-21 0-16,22 0 0,-1-21 15,-21 20-15,22-20 0,-1 21 0,-21-21 16,0 20-16,0-20 0,1 21 16,-22-21-16,0 20 0,0 1 0,0 0 15,0 0-15,-22 21 31,1 21-15,21 0 0,0 0-16,0 1 0,0 20 0,0-21 0,0 0 15,0 22-15,0-22 0,0 0 16,21 21-16,1-21 0,-22 1 16,21-22-16,0 21 0,-21 0 0,21-21 15,0 0-15,0 0 0,1 0 16,-1 0-16,0 0 0,0 0 0,0-21 15,0 0-15,1-1 0,20 1 16,-21 0-16,0 0 0,0 0 0,-21 0 16,22-22-16,-1 22 0,-21 0 0,21-21 15,-21 20-15,0 1 0,0 0 16,0 0-16,0 0 0,0 42 47,0 0-47,-21 0 0,21 0 0,0 1 15,0-1-15,0 0 0,-21 21 16,21-21-16,0 1 0,0-1 0,0 0 16,0 0-16,0 0 0,0 0 15,0 1-15,21-22 16,0 0-16,0 0 16,0 0-16,0-22 15,1 1-15,-1 0 0,-21 0 16</inkml:trace>
  <inkml:trace contextRef="#ctx0" brushRef="#br1" timeOffset="186428.76">12848 14859 0,'0'-21'16,"0"42"-16,-21-42 0,0 21 16,0 0-16,-1 0 15,1 21-15,-21 43 16,42-43-16,0 0 15,0 21-15,0-21 0,0 22 0,-21-22 16,21 0-16,0 21 0,0-20 16,0-1-16,0 0 0,0 0 15,0 0-15,0 0 0,0 1 0,21-22 16,0 0 0,0 0-16,0 0 0,1-22 0,20 22 15,-21-21-15,0-21 0,22 21 16,-1 0-16</inkml:trace>
  <inkml:trace contextRef="#ctx0" brushRef="#br1" timeOffset="186880.22">13208 14669 0,'0'-22'16,"0"44"-16,0-65 0,0 64 31,0 1-31,0-1 16,0 0-16,0 0 0,0 21 0,0-20 15,0 20-15,0-21 0,0 21 0,-21-20 16,21 20-16,0-21 0,0 21 16,-21-20-16,21-1 0,0 21 0,-22-21 15,22 0-15,0 1 0,0-1 16,0 0-16,-21-21 0,21 21 16,-21-21-1,21-21 1,0 0-16,0 0 0,0-1 0,0 1 15,0 0-15,0 0 16,21-21-16,0 20 0,1 1 0,-1-21 16,21 21-16,-21 0 0,0-1 0,22 1 15,-22 21-15,0 0 0,0 0 16,0 0-16,22 0 0,-22 0 0,0 0 16,0 21-16,0 1 0,-21-1 15,0 0-15,22 0 0,-22 0 0,0 22 16,0-22-16,0 0 0,0 21 0,-22-21 15,22 1-15,-21-1 0,0 0 16,0 0-16,21 0 0,-21 0 16,0-21-16,21-21 31</inkml:trace>
  <inkml:trace contextRef="#ctx0" brushRef="#br1" timeOffset="187665.13">13885 14859 0,'0'0'0,"0"21"15,-21-21-15,42 0 32,0 0-32,1-21 15,20 21-15,-21-21 0,0 0 16,22 0-16,-1-1 0,-21 22 0,21-21 16,-20 0-16,-1 0 0,0 0 15,-21 0-15,0-1 0,-21 22 31,0 0-31,-1 0 0,1 0 0,-21 0 16,21 22-16,-22-1 0,22 0 0,0 0 16,0 0-16,0 0 15,0 1-15,21-1 0,0 0 0,0 0 16,0 0-16,0 0 0,21 1 16,0-22-16,0 0 0,0 0 15,0 0-15,1 0 0,20 0 0,-21 0 16,0 0-16,22 0 0,-22 0 15,0 0-15,0 0 0,0 0 0,-63 0 32,21 0-32,-22 21 15,22-21-15,-21 21 0,0 0 0,20 0 16,-20 0-16,0 1 0,21-1 16,-1 21-16,1-21 0,0 0 15,0 22-15,21-22 0,-21 0 16,21 0-16,0 0 0,0 1 0,0-1 15,21-21-15,0 21 0,0-21 16,0 0-16,22 0 0,-22 0 16,21-21-16,1 0 0,-1 21 0,0-43 15,1 22-15,20 0 0,-21-21 16,22 20-16,-22-20 0,1 0 0,-1-1 16,0 1-16,1 0 0,-1-1 15,-21 1-15</inkml:trace>
  <inkml:trace contextRef="#ctx0" brushRef="#br1" timeOffset="187891.3">14668 14711 0,'0'-106'15,"0"21"1,0 276-16,-21-382 0,0 191 0,0 0 16,21 22-16,0-1 15,-21 0-15,21 0 0,-21 21 0,21 1 16,0-1-16,0 0 0,-22 1 0,22-1 16,0 0-16,0-20 0,0 20 15,-21 0-15,21 1 0,-21-1 0,21 0 16,0-21-16,-21 1 0,21 20 15,0-21-15,-21 0 0,21 0 16,21-42 15,0 0-31,0 0 0,-21 0 0,21 0 16,1-1-16,-1 1 0,0 0 16</inkml:trace>
  <inkml:trace contextRef="#ctx0" brushRef="#br1" timeOffset="189712.29">14647 15050 0,'0'21'0,"0"0"16,0 0 0,21-21-1,1 0-15,-1 0 16,0 0-16,0 0 0,0-21 16,0 21-16,1-21 0,-1 21 0,0-21 15,-21-1-15,21 22 0,-21-21 16,21 0-16,-21 0 15,0 0 1,-21 21-16,0 0 16,0 0-16,0 0 0,-1 21 15,1-21-15,0 21 0,21 0 16,-21 0-16,0 1 0,21-1 0,-21 0 16,21 0-16,0 0 0,0 0 15,0 1-15,0-1 0,0 0 0,0 0 16,0 0-16,21 0 0,0-21 0,0 0 15,0 22-15,0-22 0,1 0 16,-1 0-16,21 0 0,-21 0 16,0-22-16,1 1 0,20 21 15,-21-21-15,0 0 0,0 0 0,1 0 16,-1-1-16,0-20 0,-21 21 0,0 0 16,0 0-16,0-1 0,0 1 15,0 0-15,0 0 0,0 42 31,0 0-15,0 0-16,0 1 0,0-1 0,0 0 16,0 0-16,0 0 0,0 0 15,0 1-15,-21-1 0,21 0 16,0 0-16,0 0 16,0-42 30,0 0-46,21 0 0,-21 0 0,21-1 16,-21 1-16,21 0 0,0 0 0,-21 0 16,22 0-16,-22-1 0,21 1 15,0 0-15,0 42 32,-21 0-17,0 1-15,0-1 0,0 0 0,0 0 16,0 0-16,0 0 15,0 1-15,0-1 0,0 0 16,21 0-16,-21 0 16,21-21-16,1 0 15,-1 0-15,0 0 16,0-21-16,0 0 16,-21 0-16,0 0 0,21-1 0,1 1 15,-22 0-15,0 0 0,21 0 16,0 0-16,0-1 0,-21 1 0,0 0 15,21 21-15,-21-21 0,21 21 0,-21 21 32,0 0-17,0 0-15,0 1 16,0-1-16,0 0 0,0 0 16,0 0-16,0 0 0,0 1 0,0-1 15,0 0-15,0 0 0,22 0 16,-1-21-16,0 0 0,0 0 15,0 0-15,0 0 0,1 0 16,-1 0-16,0 0 0,0 0 0,0 0 16,22-21-16,-22 0 0,0 21 0,0-21 15,0 0-15,0-1 16,1 1-16,-1 0 0,0 0 0,0 0 16,-21 0-16,0-1 0,0 1 0,0 0 15,0 0 1,-21 21-16,0 0 15,21 21-15,-21-21 16,-1 21-16,22 0 0,0 1 0,0-1 16,0 0-16,0 0 0,0 0 0,0 0 15,0 1-15,0-1 0,0 0 16,22 0-16,-1 0 0,0-21 16,0 0-16,0 0 15,0 0-15,1 0 0,-1 0 0,21 0 16,-21 0-16,0-21 0,1 21 0,-1-21 15,0 0-15,0 0 0,-21-1 16,21 1-16,-21 0 0,21 0 0,1 0 16,-22 0-16,0-1 15,0 44 17,0-1-32,0 0 0,0 0 15,-22 0-15,22 0 0,0 1 0,0-1 16,0 0-16,0 0 15,0 0-15,22-42 47,-1 0-47,-21 0 16,21 0-16,-21-1 0,21 1 0,0 0 16,-21 0-16,21 0 0,1 0 15,-22-1-15,21 1 0,-21 0 0,0 0 16,21 21-16,0 0 0,-21 21 31,0 0-31,0 0 0,0 1 0,0-1 16,0 0-16,0 0 15,0 0-15,0 0 0,21 1 0,0-1 16,1-21-16,-1 21 0,0-21 16,0 0-16,21 0 0,-20 0 15,-1 0-15,0 0 0,0 0 0,0 0 16,0-21-16,1 0 0,-22-1 15,21 1-15,0 0 0,-21 0 0,0 0 16,21-22-16,-21 22 0,21-21 16,-21 0-16,21-1 0,-21 1 0,0 0 15,0-1-15,0-20 0,0 20 0,0 1 16,0 21-16,0 0 0,0 0 16,0-1-16,0 44 31,-21-1-31,21 21 0,-21-21 0,21 22 15,-21-1-15,21-21 0,0 21 16,0 1-16,0-22 0,0 21 0,0 1 16,0-22-16,0 21 0,0-21 0,0 0 15,0 22-15,0-22 0,0 0 16,0 0-16,0 0 0,0 1 16,21-22-1,0 0-15,0 0 16,1 0-16,-22-22 0,21 1 0,0 21 15,-21-21-15,21 0 16,0 0-16,-21 0 0</inkml:trace>
  <inkml:trace contextRef="#ctx0" brushRef="#br1" timeOffset="189960.15">16870 14838 0,'-21'0'15,"-1"0"-15,22 21 0,22-21 32,-1 0-32,0 0 0,0 0 0,0 0 15,0 0-15,1 0 0,20 0 16,-21 0-16,0 0 0,22-21 16,-22 21-16,0 0 0,21-21 0,-21 21 15,1 0-15,-1 0 0,0-21 16,0 21-16</inkml:trace>
  <inkml:trace contextRef="#ctx0" brushRef="#br1" timeOffset="190800.22">11430 15875 0,'0'0'0,"21"0"0,0 0 16,0 0-16,-21-21 16,22 21-16,-1-21 0,0 0 0,0 21 15,0-22-15,0 1 0,22 21 16,-22-21-16,0 0 0,0 0 15,-21 0-15,-21 21 32,0 0-32,0 0 0,0 0 0,-1 0 15,-20 0-15,21 21 0,0 0 16,0 0-16,-1 0 0,1 0 0,0 22 16,21-22-16,0 0 0,0 0 15,0 22-15,0-22 0,0 0 0,21 0 16,0 0-16,1-21 15,-1 0-15,0 0 0,0 0 16,0 0-16,0 0 0,1 0 0,-1-21 16,0 21-1,-21-21-15,-21 0 16,0 21-16,-1 0 16,1 0-16,0 0 0,-21 0 0,21 21 15,-22 0-15,22 0 0,-21 0 16,21 1-16,-22-1 0,22 0 0,0 0 15,0 21-15,21-20 0,0-1 16,0 0-16,0 0 0,0 0 16,21 0-16,0 1 0,0-22 0,0 0 15,22 21-15,-22-21 0,21 0 16,-21 0-16,22 0 0,-1 0 0,-21-21 16,22-1-16,-1 1 0,0 0 15,1 0-15,-22 0 0,21 0 0,-21-1 16</inkml:trace>
  <inkml:trace contextRef="#ctx0" brushRef="#br1" timeOffset="191020.09">12001 15875 0,'22'0'16,"-1"21"-16,-21 0 16,0 1-16,21-1 0,0 0 15,0 0-15,-21 0 0,21 0 0,1 1 16,-1-1-16,-21 0 0,21 0 15,0-21-15,-21 21 0,21 0 16,0-21 0,-21-21-1,22 0-15,-22 0 16,0 0-16,0 0 16</inkml:trace>
  <inkml:trace contextRef="#ctx0" brushRef="#br1" timeOffset="191223.97">12340 15812 0,'0'63'0,"0"-126"0,-21 84 16,0-21 0,0 21-16,-1 0 0,1 21 0,0-20 15,0-1-15,0 21 0,0-21 16,-22 22-16,22-22 0,0 21 0,0-21 16,0 22-16,-1-22 0,1 0 0,21 0 15,0 0-15,0 0 16,0 1-16,21-22 15,1 0-15,-1 0 16,21-22-16,-21 1 0,0 0 16,22 21-16</inkml:trace>
  <inkml:trace contextRef="#ctx0" brushRef="#br1" timeOffset="191567.77">12636 15875 0,'0'21'32,"0"0"-32,0 1 0,0-1 15,0 21-15,-21-21 0,21 22 16,0-1-16,-21 0 0,21 1 16,0-1-16,0 0 0,0 1 0,-21-1 15,21 0-15,-21 22 0,21-22 16,-21 22-16,21-22 0,-22 21 0,22 1 15,0 21-15,-21-22 0,0 1 16,21-1-16,-21 1 0,0-1 0,21 1 16,-21-22-16,21 0 0,-22 22 0,22-43 15,0 21-15,0 1 0,0-22 16,0 0-16,0 0 0,0 0 0,0-42 31,0 0-31,22 0 0,-1-22 16,0 1-16,0 0 0,0-1 15,0 1-15</inkml:trace>
  <inkml:trace contextRef="#ctx0" brushRef="#br1" timeOffset="191891.61">12742 16044 0,'0'0'0,"0"-105"31,21 105-31,1-22 0,20 1 0,-21 0 0,0 21 16,22-21-16,-22 21 15,21 0-15,0 0 0,-20 0 0,20 0 16,-21 21-16,0 0 0,0 0 16,1 1-16,-22-1 0,0 21 0,0-21 15,0 22-15,-22-22 0,1 21 0,-21-21 16,21 0-16,-22 1 0,1-1 15,21 0-15,-21 0 0,-1 0 0,22 0 16,-21-21-16,21 0 0,-1 0 16,1 0-16,0-21 15,21 0-15,0 0 16,0 0-16,0 0 16</inkml:trace>
  <inkml:trace contextRef="#ctx0" brushRef="#br1" timeOffset="192960.98">19664 11557 0,'0'0'0,"-21"21"0,-1-21 16,1 0-16,0 0 16,0 0-16,42 0 46,0 0-46,0 0 16,1 0-16,-1 0 0,21 0 16,0 0-16,1 0 0,-1 0 0,0 0 15,1 0-15,20 0 0,-20 0 16,41-21-16,-20 21 0,-1 0 0,22 0 16,0-21-16,-1 21 0,22 0 15,-21 0-15,-1 0 0,1 0 0,21 0 16,-21-21-16,20 21 0,1 0 0,0 0 15,0 0-15,-21 0 0,20 0 16,-20 0-16,0 0 0,-22 0 0,1 0 16,-22 0-16,0 0 0,1 0 15,-22 0-15,0 0 0,0 0 16,-21-21-16,21-1 31,-21 1-31,0 0 16,0 0-16,0 0 15,0 0-15,0-1 0,0-20 16,0 21-16</inkml:trace>
  <inkml:trace contextRef="#ctx0" brushRef="#br1" timeOffset="193555.63">21992 8996 0,'0'0'0,"0"-21"15,-21 21 1,0 0-1,0 21-15,21 21 16,-22-21-16,1 22 0,0-1 0,21 0 16,-21 22-16,0-22 15,21 43-15,-21-22 0,21 22 0,0 21 16,0-21-16,0 20 0,0-20 16,0 0-16,0 21 0,0-22 0,0 22 15,21-21-15,0 21 0,0-22 0,-21 1 16,0-22-16,0 22 0,0-21 15,0-1-15,0 1 0,0-1 0,0 1 16,0-1-16,0 1 0,0-22 16,-21 0-16,21 1 0,-21-1 0,21 0 15,0-21-15,-21 1 0,21-44 32,0 1-17,21 0-15,-21 0 0,0-21 0,0-1 16,0 1-16</inkml:trace>
  <inkml:trace contextRef="#ctx0" brushRef="#br1" timeOffset="194448.12">17166 7853 0,'0'0'0,"-21"0"0,0 0 0,0 0 16,-1-21-16,44 21 31,20 0-31,-21 0 0,21 0 16,22 0-16,-1 0 0,1 0 16,-1-21-16,22 21 0,-21 0 0,20 0 15,1 0-15,0 0 0,20-22 16,1 22-16,21 0 0,-21 0 0,21 0 15,0 0-15,0 0 0,0 0 16,-21 0-16,0 0 0,0 0 0,-1 0 16,-20 0-16,0 0 0,-22 0 0,1 0 15,-22 0-15,-21 0 0,0 0 16,1 0-16,-44 0 31,-20-21-31,21 21 16,0 0-16,0 0 0,-22 0 0,1-21 15,0 21-15,-1 0 0</inkml:trace>
  <inkml:trace contextRef="#ctx0" brushRef="#br1" timeOffset="195004.33">17462 7430 0,'0'0'15,"-21"21"32,0 0-47,0 0 0,0 0 16,0 0-16,-1 1 0,-20-1 16,21 21-16,-21-21 0,-1 0 0,1 1 15,0-1-15,-1 0 0,1 0 0,0 0 16,20-21-16,1 21 0,0-21 15,0 0-15,0 0 0,21-21 47,21 21-47,0 0 0,0 0 0,0 0 16,22 0-16,-22 0 0,21 21 16,22-21-16,-22 22 0,0-1 0,22 0 15,-22 0-15,22 21 0,-22-20 16,0-1-16,1 0 0,-1 0 0,-21 0 15,22 0-15,-22 1 0,0-1 16,0-21-16,0 21 0,0-21 0,1 0 16,-1 0-16,0 0 15,0 0 1</inkml:trace>
  <inkml:trace contextRef="#ctx0" brushRef="#br1" timeOffset="196019.75">22839 9737 0,'-21'0'16,"-1"21"-16,22 0 15,-21 0-15,0 0 0,21 22 16,-21-22-16,0 0 0,0 21 16,21-20-16,-22 20 0,1-21 0,21 21 15,-21-20-15,0-1 0,0 21 0,21-21 16,-21 0-16,-1 1 0,22-1 15,0 0-15,-21 0 0,21-42 47,0 0-47,0 0 16,0-1-16,21 1 0,-21 0 16</inkml:trace>
  <inkml:trace contextRef="#ctx0" brushRef="#br1" timeOffset="196244.32">22712 9737 0,'0'0'0,"63"42"31,-63-21-31,21 22 0,-21-22 0,22 0 16,-22 21-16,0-21 0,42 43 16,-42-43-16,21 0 0,-21 43 15,0-43-15,21-21 16,-21 21-16,21 0 0,-21 0 15,0-42 32,22 0-47,-22 0 0</inkml:trace>
  <inkml:trace contextRef="#ctx0" brushRef="#br1" timeOffset="196516.72">23177 9546 0,'0'0'0,"0"21"31,0 1-31,-21-1 0,21 0 16,-21 21-16,21-21 0,0 22 16,-21-1-16,0 0 0,21-20 15,-21 20-15,-1 0 0,1-21 0,21 22 16,-21-22-16,0 0 0,0 0 15,21 0-15,0 1 0,-21-1 0,21 0 16,21-21 15,0-21-15,0 0-16,0 21 0,0-22 16</inkml:trace>
  <inkml:trace contextRef="#ctx0" brushRef="#br1" timeOffset="196877.85">23283 9906 0,'0'21'15,"-21"0"-15,21 1 16,0-1-16,0 0 0,0 0 16,0 0-16,0 0 0,0 1 15,0-1-15,0 0 0,0 0 16,21-21-1,0 0 1,1 0-16,-1 0 0,0 0 16,-21-21-16,21 21 0,0-21 0,-21 0 15,0-1-15,0 1 0,0 0 16,0 0-16,0 0 0,0 0 0,0-1 16,0 1-16,-21 0 15,0 21-15,0 0 0,0 0 16,-1 0-16,1 0 0,0 0 0,0 0 15,0 0 1,0 0-16,-1 0 16,1 0-1</inkml:trace>
  <inkml:trace contextRef="#ctx0" brushRef="#br1" timeOffset="197775.79">19643 7980 0,'0'0'0,"-22"0"16,44 0 15,-1 0-31,0 0 0,0 0 16,0 0-16,22 0 0,-1 0 16,-21 0-16,21 0 0,1-21 0,-1 21 15,0 0-15,-20 0 0,20 0 16,-21 0-16,0 0 0,0 0 0,1 0 15,-44 0 17,1 21-32,0-21 15,0 0-15,0 0 0,21 21 16,-21-21-16,-1 0 16</inkml:trace>
  <inkml:trace contextRef="#ctx0" brushRef="#br1" timeOffset="198483.75">20172 8234 0,'0'0'0,"0"-21"16,-21 21-1,21 21 32,21-21-31,0 0-16</inkml:trace>
  <inkml:trace contextRef="#ctx0" brushRef="#br1" timeOffset="199535.29">20997 8424 0,'21'0'31,"1"0"-31,-1-21 16,0 21-16,0 0 0,0-21 15,0 21-15,1-21 0,-1 0 16,0 21-16,-21-21 16,-21 21 15,0 0-15,-1 0-16,1 0 0,21 21 0,-21 0 15,0 0-15,0 0 0,21 0 0,0 1 16,0-1-16,-21 0 0,21 0 15,0 0-15,0 0 0,0 1 16,0-1-16,21-21 0,0 0 16,0 0-16,0 21 15,0-21-15,1 0 0,-1 0 0,0 0 16,0 0-16,0-21 0,0 21 16,22-21-16,-22-1 0,0 1 15,21 0-15</inkml:trace>
  <inkml:trace contextRef="#ctx0" brushRef="#br1" timeOffset="201511.69">19960 8065 0,'0'0'0,"0"-22"15,0 1 1,0 0-16,0 0 16,21 21-16,0 0 15,-21-21-15,22 21 16,-1 0-16,0 0 0,0 0 0,0 0 15,0 0-15,1 0 16,-1 0-16,0 21 0,-21 0 16,0 0-16,0 0 15,0 1-15,0-1 0,0 0 0,-21 0 16,0 0-16,-22 0 0,22 1 0,0-1 16,0-21-16,0 21 0,-1 0 15,1-21-15,21 21 16,-21-21-16,42 0 47,0 0-32,1 0-15,-1 0 16</inkml:trace>
  <inkml:trace contextRef="#ctx0" brushRef="#br1" timeOffset="202859.99">20891 7938 0,'0'0'0,"0"21"31,-21-21-31,0 21 16,21 21-16,-21-21 0,21 1 15,0-1-15,0 21 0,-21-21 0,21 22 16,-21-22-16,21 21 0,0-21 16,0 0-16,0 22 0,0-22 0,-22 0 15,22 0-15,0 0 0,0 1 16,0-1-16,22-21 15,-1 0-15,0 0 16,0 0-16,0 0 0,0 0 0,1 0 16,-1 0-16,0 0 0,0 0 15,-21-21-15,21-1 0,0 22 0,1-21 16,-22 0-16,0 0 0,21 21 16,-21-21-16,0 0 0,21-1 15,-21 1 1,0 42 15,0 1-31,0-1 16,0 0-16,0 0 15,-21 0-15,21 0 0,0 1 0,0-1 16,0 0-16,0 0 16,0 0-16,0 0 15,21-42 16,-21 0-15,0 0-16,21 0 16,-21 0-16,21-1 0,-21-20 15</inkml:trace>
  <inkml:trace contextRef="#ctx0" brushRef="#br1" timeOffset="203168.28">21230 8022 0,'0'0'15,"-21"0"1,42 0 31,0 0-31,0 0-16,1 0 0,-22-21 31,-22 21-16,1 0 1,0 0-16,0 0 0,0 0 16,0 0-16,21 21 0,0 0 15,0 1-15,0-1 16,0 0-16,0 0 16,21-21-16,0 21 15,0-21-15,0 21 0</inkml:trace>
  <inkml:trace contextRef="#ctx0" brushRef="#br1" timeOffset="203663.91">21526 8255 0,'0'21'0,"-21"-21"0,21 21 15,0 1-15,-21-22 16,21 21-16,-21 0 0,21 0 15,0 0-15,0 0 16,0 1-16,0-1 0,0 0 16,0 0-16,0 0 0,0 0 15,-21-21 1,21 22-16,0-44 62,0 1-62,0 0 0,0 0 16,0 0-16,21 0 0,0-1 16,-21 1-16,21 0 0,0 0 0,1 0 15,-1 21-15,0-21 0,0-1 16,21 1-16,-20 21 0,-1 0 0,0 0 16,0 0-16,21 0 0,-20 0 15,-1 21-15,-21 1 16,0-1-16,0 0 0,0 0 0,0 0 15,0 0-15,0 1 0,0-1 16,-21 0-16,-1-21 0,22 21 0,0 0 16,-21-21-16,21 21 0,-21-21 0,0 22 31,42-44-15,0 22-1</inkml:trace>
  <inkml:trace contextRef="#ctx0" brushRef="#br1" timeOffset="204284.29">22267 8361 0,'0'0'0,"0"-21"0,0 0 16,0-1-1,-21 22-15,0 0 0,0 0 0,0 0 16,-1 0-16,1 0 0,0 0 15,0 0-15,0 22 0,0-1 0,-1 0 16,1-21-16,0 21 0,0 0 16,21 0-16,0 1 0,-21-1 0,21 0 15,0 0 1,21-21 0,0 0-16,0 0 0,0 0 0,1 0 15,-1 0-15,0 0 0,0 0 0,21-21 16,-20 0-16,-1 21 0,-21-21 15,21-1-15,0 1 0,-21 0 16,0 0-16,0 0 16,-21 42 31,21 0-47,0 0 0,-21 0 15,21 1-15,0-1 0,0 0 16,0 0-16,-21 21 0,21-20 0,-22 20 15,22-21-15,0 21 0,0 1 0,0-1 16,-21 0-16,21 1 0,0-1 16,0 0-16,0 22 0,0-22 0,-21 1 15,21-1-15,-21 0 0,21 1 16,-21-1-16,0-21 0,21 21 0,-22-20 16,1-1-16,0 0 0,0 0 0,0 0 15,0-21-15,-22 0 0,22 21 16,-21-21-16,-1 0 0,22 0 0,-21 0 15,0-21-15,-1 21 0,1-21 16,0 0-16,-1 0 0,22 0 0,0-1 16,0 1-16,0 0 0,-1 0 15,22-21-15,0 20 0,0 1 0,0 0 16,0 0-16,22-21 0,-1 20 16,0-20-16,0 21 0,0-21 0,22-1 15</inkml:trace>
  <inkml:trace contextRef="#ctx0" brushRef="#br1" timeOffset="204575.49">22733 7959 0,'0'0'0,"-42"0"16,20 21-1,1-21-15,21 21 0,-21 21 0,0-20 16,21 20-16,0 0 0,-21-21 16,0 22-16,21-1 0,0 0 0,0-20 15,0 20-15,-22-21 0,22 0 0,0 22 16,0-22-16,0 0 0,0 0 16,0 0-16,22-42 46,-22 0-46</inkml:trace>
  <inkml:trace contextRef="#ctx0" brushRef="#br1" timeOffset="204893.27">22542 8022 0,'0'0'0,"0"-21"0,0 0 0,0 0 16,0 0-16,22-1 15,-1 1-15,0 21 16,21-21-16,-21 21 0,22 0 16,-22 0-16,21 0 0,-21 0 0,22 0 15,-1 0-15,-21 0 0,0 0 16,1 21-16,-1 0 0,0 1 0,-21 20 16,0-21-16,0 21 0,0-20 0,-21 20 15,0-21-15,-22 0 0,22 22 16,-21-22-16,21 0 0,-22 0 0,1-21 15,21 21-15,0 0 0,-1-21 16,1 0-16,0 0 0,21 22 16,21-22-1,0-22 1,1 22-16,-1-21 0,0 21 16</inkml:trace>
  <inkml:trace contextRef="#ctx0" brushRef="#br1" timeOffset="205244.1">22923 8382 0,'0'21'15,"0"-42"-15,22 63 16,-1-42-16,0 0 16,0 0-1,0 0-15,0-21 0,1 0 16,-1 0-16,0 21 0,-21-21 15,0 0-15,21 21 0,-21-22 16,0 1-16,-21 21 16,0 0-16,-22 0 15,43 21-15,-42-21 16,21 22-16,0-1 0,21 0 0,-21 0 16,-1 0-16,22 0 0,-21 1 15,21-1-15,0 0 0,0 0 0,0 0 16,0 0-16,21-21 15,1 22-15,-1-22 0,0 0 16,0 0-16,0 0 0,0 0 16,1 0-16,20 0 0,-21 0 0,0-22 15,0 1-15</inkml:trace>
  <inkml:trace contextRef="#ctx0" brushRef="#br1" timeOffset="205643.25">23262 8382 0,'0'0'0,"-21"-21"16,21 0 0,0 0-1,21-1 1,0 22-16,0 0 0,1 0 0,-1 0 16,0 0-16,0 0 15,0 0-15,0 0 0,1 0 0,-22 22 16,21-1-16,0 0 15,-21 0-15,0 0 0,0 0 0,0 1 16,0-1-16,-21 0 16,0-21-16,-1 0 0,22 21 15,-21-21-15,21 21 0,0-42 32,0 0-17,0 0-15,0 0 16,0-1-16,21 1 15,-21 0-15,22 0 0,-1 21 0,-21-21 16,21 0-16,0-1 0,0 22 0,-21-21 16,21 21-16,1 0 0,-1 0 15,0-21-15,0 21 0,0 0 0,0 0 16,1-21-16,-1 21 16</inkml:trace>
  <inkml:trace contextRef="#ctx0" brushRef="#br1" timeOffset="205847.91">23812 8255 0,'0'-21'0,"0"42"0,0 0 0,0 0 16,0 1-16,0-1 16,0 0-16,-21 0 0,0 0 15,21 0-15,0 1 16,0-1-16,-21-21 16,21 21-16,0-42 46,0 0-30,0-1 0,0 1-16</inkml:trace>
  <inkml:trace contextRef="#ctx0" brushRef="#br1" timeOffset="206015.7">23812 8128 0,'0'0'0,"0"-21"16,22 21 46,-22 21-46</inkml:trace>
  <inkml:trace contextRef="#ctx0" brushRef="#br1" timeOffset="206431.51">24088 8213 0,'0'21'0,"-22"-21"15,22 21-15,-21-21 0,0 21 16,21 0-16,-21 1 0,21-1 15,-21-21-15,21 21 0,-21 0 16,21 0-16,0 0 16,0 1-16,0-1 0,0 0 15,21-21 1,0 0-16,0 0 16,0 0-16,0 0 0,1-21 15,-1 21-15,-21-21 16,21-1-16,-21 1 0,21 0 15,-21 0-15,0 0 0,0 0 16,0-1-16,0 1 0,0 0 16,0 0-16,-21 21 15,0 0-15,0 0 16,-1 0-16,22 21 16,-21 0-16,21 0 15,0 1 1</inkml:trace>
  <inkml:trace contextRef="#ctx0" brushRef="#br1" timeOffset="207028.69">24426 8234 0,'0'0'0,"-63"0"32,42 21-32,-1 0 15,1 0-15,21 1 0,-21-22 16,0 21-16,21 0 0,0 0 0,0 0 16,0 0-16,0 1 15,0-1-15,0 0 16,21-21 15,0 0-31,0 0 0,1 0 0,-1 0 16,0-21-16,-21 0 15,21 21-15,0-22 0,-21 1 16,0 0-16,21 0 0,-21 0 0,22 0 16,-22-1-16,21-20 0,-21 21 15,0-21-15,0 20 0,0-20 0,0 21 16,0 0-16,21 0 0,-21-1 15,0 1-15,0 0 0,0 0 16,0 42 15,0 0-31,0 0 0,0 1 16,0-1-16,0 21 0,-21-21 16,21 22-16,0-22 0,-21 21 0,21-21 15,0 0-15,0 22 0,0-22 16,0 0-16,0 0 0,0 0 0,0 1 15,0-1-15,21 0 16,0-21-16,0 0 16,0 0-16,0 0 0,1 0 15,-1 0-15,0 0 0,0 0 0,0-21 16,0 21-16,1-21 0,-1-1 16,0 22-16,0-21 0</inkml:trace>
  <inkml:trace contextRef="#ctx0" brushRef="#br1" timeOffset="-214488.12">21294 12637 0,'21'0'0,"-21"-22"15,21 22 17,-21-21-32,0 0 31,0 0 0,-21 21-15,0 0-1,-1 0-15,1 0 16,21 21-16,-21 0 0,0-21 16,21 21-16,-21 1 0,0-1 15,21 0-15,0 21 0,-22-21 16,1 1-16,21-1 0,-21 0 15,21 21-15,0-21 0,0 1 0,0 20 16,0-21-16,0 0 0,0 22 16,0-22-16,0 0 0,0 0 0,0 0 15,0 0-15,0 1 0,0-1 0,0 0 16,0 0-16,0 0 16,21-21-16,-21 21 0,21-21 0,1 0 15,-1 22-15,0-22 16,0 0-16,0 0 0,0 0 0,1 0 15,-1 0-15,0 0 0,0 0 16,0 0-16,22 0 0,-22 0 16,0-22-16,0 22 0,0-21 0,0 0 15,1 21-15,-1-21 0,0 0 16,0 0-16,0-1 0,-21 1 0,21 0 16,-21 0-16,22-21 0,-22 20 0,0-20 15,0 0-15,0 21 0,0-22 16,0 1-16,0 21 0,0-22 0,0 22 15,-22 0-15,1 0 0,0 0 16,0 0-16,0 21 0,0 0 0,-1 0 16,1 0-16,-21 0 0,21 0 15,-22 0-15,22 0 0,0 0 16,-21 0-16,21 21 0,-1 0 0,1 0 16,-21 0-16,21 0 0,21 1 15,-21-1-15,-1 0 0,22 0 0,-21 0 16,21 0-16,0 1 0,0-1 15,0 0-15,0 0 0,0 0 16,0 0-16,0 1 16,21-22-1,1 0 1</inkml:trace>
  <inkml:trace contextRef="#ctx0" brushRef="#br1" timeOffset="-214020.93">21865 12933 0,'-21'0'16,"21"21"0,0 0 15,21-21 0,-21-21-15,0 0-1,0 0 1,0 0 0,-21 21-1,0 0 1,21 21-16,-21-21 16,21 21-16,0 0 15,21-21 32,0 0-31</inkml:trace>
  <inkml:trace contextRef="#ctx0" brushRef="#br1" timeOffset="-213599.82">22331 12700 0,'0'0'16,"21"0"15,0-21-31,0 21 16,0 0-16,1 0 0,-1 0 15,0 0-15,0 0 0,0 0 16,0 0-16,1 0 15,-1 0-15,0 0 16,-42 0 15,0 0-15,-22 0 0</inkml:trace>
  <inkml:trace contextRef="#ctx0" brushRef="#br1" timeOffset="-213000.79">22267 12700 0,'-21'21'15,"42"-42"-15,-63 42 0,42 0 16,0 1-16,0-1 0,-21-21 16,21 21-16,-21 0 0,21 0 15,0 0-15,-22 1 16,22-1-16,-21 0 15,21 0 17,21-21 15,1 0-47,-1 0 15,0 0-15,0 0 16,0 0-16,0 0 0,1 0 15,-1 0-15,0 0 0,0 0 16,0 0-16,0 0 16,1 0-16,-1 0 0,0 0 15,-21 21-15,21-21 16,0 0-16,-21 21 0,0 1 16,0-1-16,0 0 15,0 0-15,-21 0 16,0 0-16,0-21 0,0 22 15,-1-22-15,1 21 0,0-21 16,0 0-16,0 21 0,0-21 16,-1 0-16,1 0 0,0 0 15,21 21-15,-21-21 0,0 0 16,0 0-16,-1 0 31,1 0-15,42 0 31,1 0-47,-1-21 15,0 21-15</inkml:trace>
  <inkml:trace contextRef="#ctx0" brushRef="#br1" timeOffset="-212236.89">23262 12700 0,'0'0'15,"0"-21"-15,21 0 16,-21 0 0,0-1-1,-21 22 17,0 0-32,0 0 15,0 0-15,-1 0 0,1 22 0,0-1 16,0-21-16,0 21 15,0 0-15,-1-21 0,22 21 0,0 0 16,0 1-16,-21-22 16,21 21-16,0 0 0,0 0 15,0 0 1,21-21-16,-21 21 0,22-21 16,-1 0-16,0 22 15,0-22-15,0 0 0,0 21 16,1-21-16,-1 21 15,0-21 1,-21 21-16,21 0 16,0 0-1,-21 1-15,0-1 16,0 0 0,-21-21-1,0 0-15,0 21 0,0-21 0,-1 0 16,22 21-16,-21-21 0,-21 0 15,21 0-15,0 0 0,-1 0 0,1 0 16,0 0-16,0 0 16,0 0-16,0 0 0,-1 0 15,1 0-15,0 0 16,0 0 0,42 0 93,0-21-109,0 21 0</inkml:trace>
  <inkml:trace contextRef="#ctx0" brushRef="#br1" timeOffset="-211319.57">23262 13018 0,'64'-22'15,"-43"22"1,0-21-16,0 21 0,-21-21 0,21 21 15,0-21-15,-21 0 0,0 0 0,22 21 16,-1-22-16,-21 1 0,0 0 16,0 0-16,0 0 0,0 0 15,-21 21 17,21 21-32,-22 0 15,22 0-15,-21 0 16,21 0-16,-21 1 0,21-1 15,0 0-15,0 0 0,0 0 0,0 0 16,0 1-16,0-1 0,0 0 0,0 0 16,0 0-1,21-21-15,0 0 16,1 0-16,-1 0 0,0 0 16,0 0-16,0 0 0,0 0 0,1-21 15,-1 0-15,0 21 16,-21-21-16,21 0 0,0-1 0,0 1 15,-21-21-15,22 21 0,-1-22 16,0 22-16,0 0 0,0-21 16,0 21-16,1-1 0,-22 1 0,21 21 15,0-21-15,0 21 16,0 0 0,-21 21-1,0 0-15,0 1 0,0-1 16,0 0-1,0-42 32,0 0-47,0-1 16,0 1 0,0 0-1,0 0-15,-21 21 0,21-21 16,-21 21-16,0 0 0,0 0 15,-1 0-15,22 21 16,-21 0-16,0 0 0,0 0 0,21 1 16,-21-1-16,0 0 0,-1 21 15,22-21-15,0 1 0,0-1 0,0 0 16,0 0-16,0 0 0,0 0 0,0 1 16,0-1-16,0 0 0,0 0 15,22-21-15,-1 0 0,0 0 16,0 0-1,0 0-15,0 0 0,1 0 0,-1 0 16,0 0-16,0 0 0,0-21 0,0 21 16,1-21-16,-22 0 0,21 21 15,0-22-15,0 22 0,-21-21 16,0 0 15</inkml:trace>
  <inkml:trace contextRef="#ctx0" brushRef="#br1" timeOffset="-205453.31">21696 13843 0,'0'-21'31,"0"0"-15,21 0-16,0-1 16,-21 1-16,21 0 0,0 21 15,1-21-15,-22 0 0,21 0 16,0-1-16,-21 1 0,0 0 15,21 0-15,-21 0 0,21 0 16,0 21 31,-21 21-47,0 21 0,0-21 16,0 22-16,0-22 0,0 21 0,-21-21 15,21 22-15,0-22 0,0 21 16,0-21-16,-21 0 0,21 1 0,0 20 15,0-21-15,-21 0 0,21 0 16,0 1-16,0-1 16,-21-21 15,0 0-15,-1 0-16,1 0 0,-21 0 15,21 0-15,0 0 0,-22 0 16,22 0-16,0 0 0,0 0 0,0 0 15,-1 0-15,1 0 0,0 0 16,0 0-16,63 0 31,-21 0-15,1 0-16,20 0 0,0 0 0,1 0 16,-1 0-16,0 0 0,1 0 0,-1 0 15,0 0-15,1 0 0,-22 0 16,21 0-16,-21 0 0,22 0 0,-22 0 15,0 0-15,0 0 16,-21-21 62,21 21-78,0 0 0</inkml:trace>
  <inkml:trace contextRef="#ctx0" brushRef="#br1" timeOffset="-204940.5">22923 13653 0,'22'-64'31,"-22"43"-31,0 0 16,-22 21-16,1 0 0,0 0 15,0 0-15,0 0 0,-22 0 0,22 0 16,0 0-16,0 0 0,-21 21 0,20 0 16,1 0-16,21 0 15,-21 1-15,21-1 0,0 0 0,0 0 16,0 0-16,21 0 15,0-21-15,1 22 0,-1-22 0,0 21 16,21-21-16,-21 21 0,22-21 16,-22 21-16,0-21 0,0 21 0,0-21 15,1 21-15,-1 1 0,-21-1 16,0 0-16,0 0 16,0 0-16,-43-21 0,22 21 15,0 1-15,-21-22 0,-1 21 16,22-21-16,-21 0 0,0 0 0,-1 0 15,22 21-15,-21-21 0,21 0 0,-22 0 16,22 0-16,0 0 0,0 0 16,21-21-16,-21 0 0,-1 21 15,22-22-15,0 1 16,22 21 0,-1-21-16,0 21 15,0 0-15,0 0 16,0-21-16,22 21 0</inkml:trace>
  <inkml:trace contextRef="#ctx0" brushRef="#br1" timeOffset="-204085.72">23114 13970 0,'21'0'31,"0"-21"-31,0 21 16,1-21-16,-1 21 0,-21-21 15,21-1-15,0 1 0,-21 0 16,21 0-16,0 0 0,-21 0 0,0-1 16,0 1-16,0 0 0,0 0 15,-21 21 1,0 21-1,21 0-15,-21 0 0,0 1 16,21-1-16,-21 0 0,21 21 16,0-21-16,0 1 0,0-1 0,0 0 15,0 0-15,0 0 16,0 0-16,0 1 16,21-1-16,0-21 15,0 0-15,0 0 16,0 0-16,-21-21 0,22-1 15,-1 22-15,0-21 0,-21 0 0,21 0 16,0 0-16,0 0 0,-21-1 16,22-20-16,-1 21 0,0 0 0,0 0 15,0-1-15,0 1 0,1 0 16,-1 21-16,0 0 0,0 0 0,0 0 16,0 0-1,-21 21 1,0 0-1,0-42 32,0 0-31,0 0 0,0 0-16,-21 21 31,0 0-31,0 0 15,0 21 1,0-21-16,21 21 0,-22 0 0,1 0 16,21 1-16,0-1 0,-21 0 15,21 0-15,-21 21 0,21-20 0,0-1 16,0 0-16,0 0 0,0 0 0,0 0 16,0 1-16,21-22 15,0 21-15,0-21 0,1 0 16,-1 0-16,85-21 31,-85 21-31,0-22 0,0 22 16,0-21-16,0 0 15,-21 0 1,22 21 0,-22-21-1</inkml:trace>
  <inkml:trace contextRef="#ctx0" brushRef="#br1" timeOffset="-201521.44">21399 14711 0,'-42'-21'31,"21"0"-31,21-1 0,-21 22 16,21-21-16,0 0 0,0 0 15,0 0-15,0 0 16,0-1-16,0 1 0,21-21 15,-21 21-15,0 0 0,21-1 0,0 1 16,-21 0-16,21 0 0,-21 0 16,0 42 15,0 21-15,0-21-16,0 1 0,0 20 15,0-21-15,0 21 0,0 1 16,0-22-16,0 21 0,0-21 0,0 22 0,0-22 15,0 0-15,0 0 16,-21 0-16,21 1 0,0-1 0,0 0 16,0 0-16,-21-21 0,21 21 15,-21-21-15,0 0 16,0 0-16,-1 0 0,1 0 16,0 0-16,0 0 0,0 0 15,0 0-15,-1 0 16,44 0 15,-1 0-15,0 0-16,0 0 0,0 0 0,0 0 15,22 0-15,-22 0 16,21 0-16,-21 0 0,22 0 0,-22 0 16,21 0-16,-21 0 0,1 0 15,-1 0-15,0 0 0,0 0 16,-21-21-16,0 0 47</inkml:trace>
  <inkml:trace contextRef="#ctx0" brushRef="#br1" timeOffset="-201297.03">21886 14690 0,'-21'0'31,"0"0"-15,42-21 31,0 21-47,0 0 15,-21-22-15,22 22 0</inkml:trace>
  <inkml:trace contextRef="#ctx0" brushRef="#br1" timeOffset="-201024.49">22267 14351 0,'0'0'0,"21"0"16,1 0-1,-1 0-15,0 0 0,0 0 16,0-21-16,0 21 16,1-21-16,-1 21 0,0 0 0,0 0 15,-42 0 32,0 0-47</inkml:trace>
  <inkml:trace contextRef="#ctx0" brushRef="#br1" timeOffset="-200589.43">22310 14372 0,'105'-63'0,"-232"147"16,149-105-16,-65 42 0,43 1 0,-21-1 15,21 0-15,0 0 0,-21 0 0,0 0 16,21 1-16,-21-22 0,21 21 0,0 0 16,0 0-16,21-21 47,0-21-32,0 21-15,-21-21 16,21 21-16,0 0 0,1 0 15,-1 0-15,0 0 16,0 0-16,0 0 16,0 21-16,-21 0 0,22 0 15,-1 0-15,-21 1 16,0-1-16,0 0 0,0 0 16,0 0-16,-21 0 0,-1 1 15,1-22-15,0 21 0,0-21 16,21 21-16,-21-21 0,0 0 0,-1 21 15,1-21-15,21 21 0,-21-21 0,0 0 16,0 0 0,21-21 31,0 0-47,21 21 0,-21-21 15</inkml:trace>
  <inkml:trace contextRef="#ctx0" brushRef="#br1" timeOffset="-199384.99">23093 14457 0,'0'0'0,"0"-64"16,0 43-16,0 0 16,0 0-16,0 0 0,-21 21 15,-1 0-15,1 0 16,0 0-16,-21 21 0,21 0 16,-1 0-16,1 0 0,21 1 15,-21-1-15,21 0 0,-21 0 0,21 0 16,0 0-16,0 1 15,0-1-15,0 0 0,21 0 16,0-21-16,-21 21 0,21 0 0,1-21 0,-22 22 16,21-22-16,0 21 15,0 0-15,-21 0 0,21-21 16,-21 21-16,21 0 16,-21 1-16,0-1 15,-21-21-15,0 0 16,0 21-16,0-21 15,0 0-15,-1 0 0,-20 0 0,21 0 16,0 0-16,0 0 0,-1 0 0,1 0 16,0 0-16,0 0 0,0 0 15,63 0 32,-21 21-31,0-21-16,1 0 15,-1 21-15,0-21 0,0 0 16,0 0-16,0 0 0,1 0 0,20 0 16,-21 0-16,0 0 0,22 0 15,-22 0-15,21 0 0,0-21 0,1 21 16,-22-21-16,21 21 0,1-21 16,-22 0-16,0-1 0,0 1 0,0 0 15,0 0-15,1 0 0,-1 0 0,-21-1 16,21-20-16,-21 21 15,0 0-15,0 0 0,0-1 0,-21 44 47,0-1-47,21 0 0,-22 0 0,22 21 16,-21-20-16,21-1 0,0 0 16,0 0-16,0 0 0,0 0 0,0 1 15,0-1 1,21-21-16,1 0 0,-1 0 15,0 0-15,0 0 0,21 0 0,-20 0 16,-1 0-16,0 0 0,-21-21 16,21 21-16,0-22 0,0 1 15,1 21-15,-22-21 0,21 0 0,0 0 16,0-22-16,-21 22 0,21 0 16,0 0-16,1 0 0,-22 0 0,21-1 15,0 1-15,0 21 16,-21 21 15,0 1-15,-21-22-1,21-22 32,0 1-31,-21 21-1,0 0 1,-1 21-16,1 1 0,21-1 16,-21 0-16,0 0 0,0 0 0,21 22 15,0-22-15,-21 0 0,21 0 16,0 0-16,0 0 0,0 1 0,0-1 16,21-21-16,0 21 15,0-21-15,0 0 16,0 0-16,1 0 0,-1 0 0,0 0 15,0 0-15,0-21 0,0 21 0,1-21 16,-1-1-16,0 22 0,0-21 16,0 0-16,0 0 0,1 21 0,-1-21 15</inkml:trace>
  <inkml:trace contextRef="#ctx0" brushRef="#br1" timeOffset="-197679.67">21950 15515 0,'-21'0'16,"-1"-21"-16,1 21 16,21-21-16,0 0 0,0 0 15,-21 21-15,21-22 0,0 1 16,0 0-16,0 0 0,0 0 15,21 0 1,0 21 0,1 0-16,-1 0 15,0 0-15,0 21 0,0 0 16,-21 0-16,21 0 0,-21 0 0,22 1 16,-22-1-16,0 21 15,0-21-15,0 0 0,0 22 0,0-22 16,-22 0-16,1 0 0,0 0 15,0 1-15,0-1 0,-22 0 0,22 0 16,0 0-16,0-21 0,0 21 0,0-21 16,-1 0-16,1 0 15,0 0-15,21-21 16,-21 0-16,21 0 16,0 0-16,0 0 0,0-1 0,0 1 15,0 0-15,0 0 0,0 0 16,0 0-16,21 21 15,0 0-15,0 0 16,1 0-16,-1 0 16,-21 21-16,21-21 0,-21 21 15,21-21-15,0 21 0,-21 0 16,21-21-16,1 0 16,-22 21-16,21 1 0,0-1 15,0-21 1,0 0-16</inkml:trace>
  <inkml:trace contextRef="#ctx0" brushRef="#br1" timeOffset="-196405.54">22945 15219 0,'0'0'0,"0"-21"16,0 0-16,0-1 16,0 1-16,0 0 0,-22 21 15,1 0-15,0 0 0,0 0 16,0 0-16,0 0 16,-22 21-16,22 0 0,0-21 0,0 22 15,0-1-15,-1 0 0,1 0 0,0 0 16,21 0-16,0 1 0,0-1 15,0 0-15,0 0 0,0 0 16,21 0-16,0 1 16,1-22-16,-1 21 0,0-21 15,0 0-15,21 21 0,-20-21 0,-1 21 16,0-21-16,0 0 0,0 21 0,0-21 16,-21 21-16,0 1 15,0-1 1,-42-21-16,21 0 0,0 0 15,-22 21-15,1-21 0,0 0 16,-1 0-16,1 0 0,0 0 0,-1 0 16,1 0-16,21 0 0,-21 0 15,20-21-15,1 21 0,0 0 0,42 0 47,0 0-47,1 21 16,-1-21-16,0 21 0,0-21 0,0 0 15,0 21-15,1-21 0,-1 0 16,21 0-16,-21 21 0,0-21 0,22 0 16,-22 0-16,21 0 0,-21 0 15,22 0-15,-1 0 0,-21 0 16,22-21-16,-1 21 0,-21-21 0,21 21 16,-20-21-16,20 0 0,-21 21 15,0-21-15,0-1 0,1 1 0,-1 0 16,0 0-16,-21 0 0,0 0 0,0-1 15,0 1-15,0 0 0,0 0 16,0 0-16,-21 21 31,21 21-31,-21 0 16,21 0-16,-22 0 0,22 1 16,0-1-16,0 21 0,0-21 0,0 0 15,0 1-15,0-1 16,0 0-16,0 0 0,22-21 15,-1 0-15,0 0 16,0 0-16,0 0 0,0 0 16,1 0-16,-1-21 15,0 21-15,0-21 0,0 0 0,-21-1 16,21 1-16,1 0 0,-1 0 16,0 0-16,0 0 0,0-22 15,0 22-15,1 0 0,-1 0 0,0 0 16,-21-1-16,21 22 0,0 0 0,0-21 15,-21 42 32,0-42 47,-21 21-94,0 0 16,0 0-16,21 21 15,-21 1-15,0-1 16,-1 0-16,22 0 0,0 0 16,-21 0-16,21 1 0,-21 20 15,21-21-15,-21 0 0,21 0 0,0 1 16,0-1-16,0 0 0,0 0 15,0 0-15,21 0 0,0-21 16,0 0-16,1 22 0,-1-22 16,0 0-16,0 0 0,0 0 15,0 0-15,1 0 0,-1-22 16,0 1-16,0 21 0,0-21 0,-21 0 16,21 21-16,1-21 0,-22 0 15,0-1-15,21 22 0,-21-21 16,21 21-1</inkml:trace>
  <inkml:trace contextRef="#ctx0" brushRef="#br1" timeOffset="-194901.04">21124 16150 0,'0'-21'0,"-21"0"0,21 0 15,0 0 1,0-1-16,0 1 15,0 0 1,0 0-16,21 21 16,0 0-16,1 0 15,-1 0-15,0 0 0,0 21 16,-21 21-16,21-20 0,-21 20 16,0-21-16,0 21 0,0 1 0,0-1 15,0 0-15,-21 1 0,0-22 16,0 21-16,0-21 0,-1 22 0,-20-22 15,21 0-15,0 21 0,0-20 16,-22-1-16,22-21 0,0 21 0,0-21 16,0 0-16,-1 0 15,22-21 1,0 0-16,0-1 0,0 1 16,0 0-16,0-21 0,0 21 15,22-22-15,-1 22 0,0-21 0,0 21 16,-21-22-16,42 22 0,-42 0 15,22 0-15,-1 21 0,0 0 0,0 0 16,0 0-16,0 21 0,1 0 16,-22 0-16,21 0 0,-21 1 0,21-1 15,-21 0-15,0 0 0,0 0 16,0 0-16,0 1 0,0-1 0,21 0 16,-21 0-16,0 0 15,0 0-15,21-21 16,0 0 15,-21-21-31,22 21 16</inkml:trace>
  <inkml:trace contextRef="#ctx0" brushRef="#br1" timeOffset="-194689.04">21632 16277 0,'-21'0'32,"0"21"-32,0-21 31,42 0 0,0 0-31,0 0 0,0 0 16,1 0-16</inkml:trace>
  <inkml:trace contextRef="#ctx0" brushRef="#br1" timeOffset="-194457.27">22013 16193 0,'21'0'31,"1"0"-31,-1 0 16,0 0 0,0 0-16,0 0 0,0 0 0,1 0 15,-1 0-15,0 0 0,0-22 16</inkml:trace>
  <inkml:trace contextRef="#ctx0" brushRef="#br1" timeOffset="-193968.54">22077 16193 0,'0'0'0,"-21"21"0,21 0 0,-22-21 16,22 21-16,0 0 0,-21 0 0,0 1 15,21-1-15,-21-21 0,21 21 0,-21 0 16,0-21-1,21-21 32,21 21-47,-21-21 16,21 21-16,0-21 0,0 21 16,0 0-16,1-22 0,-1 22 15,0 0-15,0 0 16,0 0-16,0 0 0,1 0 0,-1 0 15,0 0-15,0 0 0,-21 22 16,21-22-16,-21 21 0,21 0 0,-21 0 16,0 0-16,0 0 15,0 1-15,-21-22 0,0 21 16,0 0-16,0-21 16,0 21-16,-1 0 0,1-21 15,0 0-15,0 0 0,0 0 0,0 21 16,-1-21-16,1 0 15,0 0 1,21-21 0,21 0 15,0 0-31,1 0 16,-1 21-16,0-21 0</inkml:trace>
  <inkml:trace contextRef="#ctx0" brushRef="#br1" timeOffset="-192688.86">22945 16150 0,'21'-21'16,"-21"0"-16,0 0 15,0 0-15,0-1 16,0 1-16,-21 21 31,-1 0-31,1 0 16,0 21-16,0 1 0,0-1 16,0 0-16,-1 0 0,1 0 0,0-21 15,21 21-15,0 1 0,0-1 16,0 0-16,0 0 0,0 0 15,21 0-15,0-21 16,1 0-16,-1 22 0,0-22 16,0 21-16,0-21 0,0 21 15,1-21-15,-1 21 0,0-21 16,0 21-16,0 0 0,-21 1 16,0-1-1,0 0 1,-21-21-16,0 0 0,-21 0 0,20 0 15,1 0-15,-21 0 0,0 0 16,20 0-16,-20 0 0,21 0 0,-21 0 16,20-21-16,1 21 0,-21-21 15,21-1-15,0 22 0,-1-21 0,22 0 16,-21 0-16,42 42 47,1 0-32,-22 0-15,21 1 0,0-22 0,0 21 16,-21 0-16,21 0 0,0-21 16,1 21-16,20-21 0,-21 21 0,0-21 15,22 0-15,-22 0 0,21 0 16,-21 0-16,22 0 0,-1 0 0,-21 0 16,21 0-16,-20 0 0,20-21 15,-21 21-15,0-21 0,22 0 0,-22 0 16,0 0-16,0-1 0,-21 1 15,21 0-15,0-21 0,-21 21 16,0-1-16,0-20 0,0 21 0,0 0 16,0 0-16,0 42 31,-21 0-31,21 0 16,-21 0-16,21 0 0,0 1 0,0-1 15,0 21-15,0-21 0,0 0 0,0 1 16,0-1-16,0 0 0,21 0 15,0-21-15,1 0 0,-22 21 16,21-21-16,0 0 16,0 0-16,0 0 0,0 0 15,1 0-15,-1-21 0,0 21 0,0-21 16,0 0-16,0 0 0,1-1 16,-1 1-16,0-21 0,0 21 0,0 0 15,0-22-15,22 22 0,-22 0 16,-21 0-16,21 0 0,0-1 0,0 22 15,1 0-15,-1 0 47,-21 22-47,0-44 78,-21 22-46,-1 0-32,1 0 0,0 0 15,0 22-15,0-1 16,21 0-16,0 0 0,-21 0 0,21 0 16,-22 1-16,22-1 0,0 0 15,0 0-15,0 0 0,0 0 0,0 1 16,0-1-16,22-21 15,-1 0-15,0 21 0,0-21 16,0 0-16,0 0 0,1 0 16,-1 0-16,0 0 0,0 0 15,0 0-15,-21-21 0,21 0 0,1-1 16,-22 1-16,0 0 16,0 0-1</inkml:trace>
  <inkml:trace contextRef="#ctx0" brushRef="#br1" timeOffset="-191913.2">22246 17103 0,'0'0'0,"0"-21"31,0-1-15,0 1-16,21 0 16,0 21-1,1 0-15,-1 0 16,0 0-16,0 0 0,0 0 0,-21 21 15,21-21-15,-21 21 0,22 1 16,-22-1-16,0 0 16,-22 0-16,1 0 0,0-21 0,0 21 15,0 1-15,0-1 0,-22-21 16,22 21-16,0 0 0,0-21 0,0 0 16,-1 0-1,22-21 16,22 21-31,-1 0 16,0 0-16,0 0 16,0 0-16,0 0 0,1 0 15,-1 0-15,0 0 0,21 0 16,-21 0-16,1 21 0,-1-21 0,-21 21 16,21 0-16,-21 1 15,0-1-15,-21 0 16,0 0-16,21 0 0,-43 0 15,22-21-15,0 22 0,-21-1 0,20 0 16,1-21-16,-21 21 0,21-21 16,0 0-16,-1 0 0,1 0 0,0 0 15,0 0-15,0 0 0,0 0 16,21-21-16,-22 21 0,22-21 0,-21 21 16,21-21-16,0-1 15,0 1-15,0 0 31,0 0-15,21 21-16</inkml:trace>
  <inkml:trace contextRef="#ctx0" brushRef="#br1" timeOffset="-190621">22966 17103 0,'21'-21'15,"-42"42"-15,63-64 0,-42 22 16,0 0 0,-21 21-1,0 0 1,0 0-16,-1 0 0,1 21 0,0-21 15,21 21-15,-21-21 0,0 22 16,0-22-16,21 21 0,0 0 0,0 0 16,-22 0-16,22 0 15,0 1 1,0-1-16,22-21 16,-1 21-16,0-21 0,-21 21 0,21-21 15,0 21-15,0-21 0,1 21 16,-1-21-16,-21 22 0,21-22 15,-21 21-15,0 0 16,0 0-16,-21-21 16,0 0-16,-1 0 0,1 21 15,0-21-15,-21 0 0,21 0 0,-1 0 16,-20 0-16,21 0 16,0 0-16,0-21 0,-1 21 0,1-21 15,0 21-15,0-21 0,21 0 16,21 21 31,0 0-47,-21 21 0,21 0 15,1-21-15,-22 21 16,21-21-16,0 21 0,0 0 16,0-21-16,0 0 0,1 0 15,-1 0-15,0 0 0,0 0 16,0 0-16,0 0 0,1 0 0,-1 0 15,21-21-15,-21 0 0,0 21 16,1-21-16,20 0 0,-21 0 16,0-1-16,0 1 0,1 0 0,-1 0 15,0 0-15,-21 0 0,0-1 16,0 1-16,0 0 0,0 0 16,-21 21-1,0 0 1,-1 0-16,22 21 15,0 0-15,-21 0 0,21 1 16,0-1-16,0 0 0,0 0 16,0 0-16,0 0 0,0 1 15,0-1-15,0 0 16,21-21-16,1 21 0,-1-21 16,0 0-16,0 0 0,0 0 15,0 0-15,1 0 0,-1-21 0,0 21 16,0-21-16,0 0 0,22-1 15,-22 1-15,0 0 0,0 0 0,0 0 16,-21 0-16,21-1 0,1 1 16,-1 0-16,0 0 0,-21 0 0,0 0 15,21 21-15,0 0 16,-21 21 15,0 0-15,0 0-16,21-21 47,-21-21-47,0 0 15,0 0 1,-21 21 15,0 0-31,0 0 16,0 21-1,0 0-15,21 0 16,0 0-16,0 0 0,-22 1 0,22-1 16,0 0-16,0 0 15,0 0-15,0 0 0,0 1 16,22-22-16,-1 0 16,0 0-16,0 0 0,0 0 15,0 0-15,1 0 0,-1 0 16,0 0-16,0 0 0,0-22 15,-21 1-15,21 21 0,-21-21 16,0 0 0,0 0-1</inkml:trace>
  <inkml:trace contextRef="#ctx0" brushRef="#br2" timeOffset="-71280.81">20066 8022 0,'0'0'0,"-21"0"15,21-21-15,0 0 47,0 0-16,-21 21-15,-1 0 0,1 21-16,0 0 15,21 0-15,-21 0 0,0 1 16,0 20-16,-1-21 0,1 21 15,0 1-15,-21-1 0,21 0 0,-1-20 16,1 20-16,0 0 0,0 1 16,0-22-16,0 21 0,-1-21 0,1 22 15,0-22-15,21 0 0,-42 21 16,42-21-16,0 1 16,0-44 15,21 22-16,0-21-15,0 0 0,0 0 0,1 0 16,-1 0-16,0-1 0</inkml:trace>
  <inkml:trace contextRef="#ctx0" brushRef="#br2" timeOffset="-70869.58">19875 8086 0,'0'0'0,"0"-21"0,0-22 31,0 22-31,0 0 16,22 21-16,-1 0 0,0-21 15,0 21-15,0 0 0,0 0 16,1 0-16,-1 0 0,0 0 0,0 0 15,0 0-15,0 21 0,1-21 0,-1 21 16,0 0-16,-21 0 0,21 1 16,-21-1-16,0 0 0,-21 0 15,0 0-15,0 0 0,-1 1 16,-20-1-16,21 0 0,-21-21 0,-1 21 16,22 0-16,-21-21 0,21 0 15,-22 21-15,22-21 0,0 0 16,0 0-16,0 22 0,-1-22 15,44 0 32,-1 0-47,0 0 0,0 0 16</inkml:trace>
  <inkml:trace contextRef="#ctx0" brushRef="#br2" timeOffset="-70353.84">20151 8361 0,'-22'0'31,"1"0"-15,0 0-16,21 21 16,-21 0-16,0 0 0,0-21 15,21 22-15,-22-1 0,22 0 0,-21 0 16,0-21-16,21 21 16,0 0-16,0 1 0,0-1 15,0 0-15,21-21 16,0 21-16,1-21 15,-1 0-15,0 0 0,0 0 16,0 0-16,0 0 0,22 0 0,-22-21 16,0 0-16,0 21 0,0-21 15,1-1-15,-1 1 0,-21 0 0,0 0 16,0 0-16,0 0 0,0-1 16,0 1-16,-21 0 15,-1 21-15,1 0 0,0 0 0,0 0 16,0 0-16,0 0 15,-1 0-15,1 0 0,0 0 0,0 0 16,0 0-16,21 21 16,0 0-1,21-21 1,0 0-16,0 0 0,0 0 0,1 0 16</inkml:trace>
  <inkml:trace contextRef="#ctx0" brushRef="#br2" timeOffset="-69940.35">20701 8128 0,'0'-42'32,"-21"42"15,21 21-47,0 0 15,-21 0-15,-1 0 0,1 1 0,21-1 16,-21 0-16,0 21 0,0-21 0,0 1 15,-1 20-15,1-21 0,0 0 16,21 0-16,0 1 0,-21-1 0,21 0 16,0 0-16,0 0 0,0 0 15,21-21 1,0 0-16,0 0 0,1 0 0,-1 0 16,0 0-16,0 0 15,0 0-15,0 0 0,1-21 16,-1 21-16,0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3:12:1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14012 868 0,'0'0'15,"-63"0"1,42 0 0,-1 0-16,1 0 15,0 0-15,0 0 0,0 0 16,0 0-16,-1 0 15,1 0 1,0 0 0,42 0 15,22 0-15,-22 0-16,42 0 15,-20 0-15,41 0 0,-20-21 0,20 21 16,1 0-16,0 0 0,-1 0 15,1 0-15,0 0 0,-22 0 16,22 0-16,0 0 0,-22 0 0,22 0 16,-22 0-16,1 0 0,-1 0 15,1 0-15,-22 0 0,0 0 16,1 0-16,-22 0 0,0 0 0,0 0 16,0 0-1,-21-21 1,-21 21-1,0 0 1,0 0-16,0 0 0,0 0 16,-22 0-16,1 0 0,21 0 15,-22 0-15,1 0 0,0 0 16,-1 21-16,1-21 0</inkml:trace>
  <inkml:trace contextRef="#ctx0" brushRef="#br0" timeOffset="377.15">13991 953 0,'0'0'0,"-21"21"16,0-21-16,0 0 0,-1 0 16,1 0-16,64 0 46,-22 0-46,21 0 0,22 0 16,-1 0-16,1 0 0,-1 0 0,1 0 16,20 0-16,-20 0 0,63 0 15,-43-21-15,-41 21 16,20 0-16,1 0 0,-1 0 16,-20 0-16,-1 0 0,-21 0 0,21 0 15,-20 0-15,-1 0 0,-21-22 31,0 1 1,0 0-32,0 0 15,-21 0-15,-1 0 16,1-1-16</inkml:trace>
  <inkml:trace contextRef="#ctx0" brushRef="#br0" timeOffset="856.01">14986 402 0,'0'-21'0,"0"42"0,0-63 15,-21 42-15,0 0 16,21 21 0,0 0-16,0 0 15,0 1-15,0-1 0,0 0 16,21 0-16,0 0 0,0 0 15,0 1-15,0-1 0,22 0 16,-1 0-16,-21-21 0,43 21 0,-22 0 16,0-21-16,22 22 0,-22-22 15,22 0-15,-22 0 0,0 0 0,22 0 16,-43 0-16,21 0 0,1 0 16,-22 0-16,21 0 0,-21 0 15,1 0-15,-44 21 31,-20 0-15,21-21-16,-21 21 0,-1 0 16,1 22-16,0-22 0,-22 21 0,1 0 15,-1 1-15,1-1 16,-1 0-16,1 1 0,-1-1 0,1 0 0,20-20 16,1-1-16,0 21 0,-1-21 15,22 0-15,0-21 0,0 22 16,21-1-16,-21-21 15,21 21-15,0-42 32,0 0-32,21-1 15,21 1-15</inkml:trace>
  <inkml:trace contextRef="#ctx0" brushRef="#br0" timeOffset="1684.73">17081 889 0,'22'0'31,"-1"-21"-31,0 0 16,0 21-16,0-21 0,0-1 15,1 1-15,20 0 16,-21 0-16,0 21 0,0-21 0,1 0 16,-1-1-16,-21-20 0,0 21 15,0 0-15,0 0 0,0-1 0,0 1 16,-43 0-16,22 21 15,-21 0-15,0 0 0,-22 0 0,22 0 16,-22 0-16,22 21 16,-22 0-16,22 1 0,0-1 0,-1 0 0,1 0 15,0 0-15,21 0 0,-1 1 16,22 20-16,0-21 0,0 0 0,0 0 16,0 1-1,0-1-15,22-21 0,-1 21 16,0-21-16,21 0 0,-21 0 15,22 0-15,-1 0 0,0-21 16,1 0-16,20 21 0,-20-22 0,-1 1 16,0 0-16,-21 21 0,22-21 15,-22 0-15,0 0 0,0-1 0,0 22 16,-21-21-16,22 21 16,-44 0-1,1 21 1,0 1-16,0-1 0,21 0 0,-21 0 15,0 21-15,-1-20 0,22 20 16,0-21-16,-21 21 0,21 1 16,-21-1-16,21 0 0,0-20 15,0 20-15,0 0 0,0-21 0,0 22 16,0-22-16,0 21 0,0-21 16,0 1-16,0-1 0,0 0 0,0 0 15,0 0-15,0 0 16,-21-21-16,0 0 0,0 22 0,-1-22 15,1 0-15,0 0 0,-21 0 16,21 0-16,-22 0 0,22-22 0,-21 22 16,21-21-16,-22 0 0,22 21 15,-21-21-15,21 21 0,-1-21 0,1 0 16,0 21-16,21-22 0,0 1 16,0 0-1,21 21-15,0-21 16,22 0-16,-22 21 0,21-21 15,1-1-15</inkml:trace>
  <inkml:trace contextRef="#ctx0" brushRef="#br0" timeOffset="2273.11">18119 656 0,'0'0'16,"-22"0"-16,1 0 0,0 0 15,0 0-15,0 0 0,0 21 16,-1 1-16,1-1 0,0 0 16,0 21-16,0 1 0,0-22 0,-1 21 15,1 0-15,0 1 0,0-1 16,21 0-16,-21-20 0,21 20 15,0-21-15,0 21 0,0-20 0,0-1 16,0 0-16,21 0 0,0 0 16,0-21-16,0 21 0,22-21 0,-22 0 15,21 0-15,-21 0 0,22 0 16,-1 0-16,0 0 0,1 0 16,-1-21-16,0 0 0,1 0 0,-1 0 15,0-22-15,1 1 0,-22 0 16,21-1-16,-21 1 0,1-21 0,-22 20 15,0 1-15,0-22 0,0 22 16,-22 21-16,1-21 0,-21 20 0,21 1 16,-22 0-16,1 0 0,0 21 15,-1 0-15,-20 0 0,21 0 16,-1 0-16,1 21 0,0 0 16,-1 0-16,1 22 0,21-22 0,-22 21 15,22 1-15,0-1 0,-21 0 16,42 1-16,-21-1 0,21 0 0,0 1 15,0-1-15,0-21 0,0 21 16,0-20-16,21-1 0,0 0 0,0 0 16,0 0-16,0 0 0,1-21 15,-1 0-15,21 0 0,-21 0 0,0 0 16,1 0-16,20 0 0,-21 0 16,21 0-16,-20-21 0,20 21 0</inkml:trace>
  <inkml:trace contextRef="#ctx0" brushRef="#br0" timeOffset="2715.44">19262 720 0,'0'0'0,"-85"21"31,64 0-31,0-21 0,21 21 16,0 0-16,-22 1 0,22-1 16,0 0-16,0 0 0,0 0 15,0 0-15,0 1 16,22-22 0,-1 0-16,0 0 0,0 0 0,0 0 15,0 0-15,1 0 0,-1-22 16,0 1-16,-21 0 0,21 0 15,-21 0-15,21 21 0,-21-21 0,0-1 16,0 1-16,0 0 16,-21 21-1,0 0-15,0 0 0,0 0 16,-1 0-16,1 0 16,21 21-16,-21 0 15,0 1-15,21-1 16,21-21 15,0 0-31,0 0 16,1 0-16</inkml:trace>
  <inkml:trace contextRef="#ctx0" brushRef="#br0" timeOffset="3136.39">20468 275 0,'0'0'0,"0"-21"0,0 0 15,0 0 1,-21 21 0,21 21-1,-21 0-15,0 0 0,-1 0 0,1 1 16,-21 20-16,21 0 15,-22 1-15,22-1 0,-21 0 0,0 22 16,-1-1-16,1-20 0,0 20 16,-1 1-16,1-1 0,0 1 0,-22-1 15,22 1-15,21-22 0,-22 0 16,1 1-16,21-1 0,-22 0 0,22-21 16,0 22-16,0-22 0,0 0 15,0 0-15,21 0 0,-22-21 16,22 22-16,0-1 15,22-42 32,-1 21-47,0-22 0,0 1 16,0 0-16,0 21 0,1-21 0,-1 0 16,21 0-16</inkml:trace>
  <inkml:trace contextRef="#ctx0" brushRef="#br0" timeOffset="3548.1">20214 1058 0,'0'22'31,"-21"-1"-15,21 0-16,0 0 15,0 0 1,0 0-16,21-21 31,0 0-31,0 0 16,1 0-16,-22-21 0,21 0 16,0 0-16,-21-21 15,0 20-15,21 1 0,-21 0 0,0 0 16,0 0-16,0 0 0,-21 21 31,0 0-15,21 21-16,-21-21 0,-1 21 0,1-21 15,21 21-15,-21 0 0,0 0 16,21 1-16,-21-22 0,21 21 16,0 0-16,21-21 31</inkml:trace>
  <inkml:trace contextRef="#ctx0" brushRef="#br0" timeOffset="4415.41">17018 1863 0,'0'0'0,"-21"0"0,-43 0 32,43 0-32,0 0 0,0 0 15,21 21 1,21-21 31,0 0-47,0 21 0,0-21 15,22 0-15,20 0 0,1 0 16,-1 0-16,22 0 0,0 0 0,20 0 16,-20 0-16,21 0 0,21 0 15,-21 0-15,0 0 0,21 0 16,-22 0-16,1 0 0,0-21 16,-21 21-16,21 0 0,-43 0 0,22-21 15,-22 21-15,1-21 0,-22 21 16,0 0-16,1-22 0,-1 22 0,-21 0 15,22 0-15,-22-21 0,0 21 0,0 0 16,-21-21-16,21 21 16,-42 0 15,0 0-31,0 0 16,0 0-16,-1 0 15,1 0-15,0 0 0</inkml:trace>
  <inkml:trace contextRef="#ctx0" brushRef="#br0" timeOffset="5024.18">17314 2032 0,'0'0'0,"-21"0"0,-21 0 0,21 0 16,-1 21-16,1-21 0,0 0 16,0 0-16,0 0 15,21 21-15,21-21 47,0 0-47,0 0 0,22 0 16,-1 0-16,0 0 0,1 0 0,20 0 15,1 0-15,-1 0 0,22 0 16,-1 0-16,1 0 0,21 0 0,0 0 16,0 0-16,-1 0 0,1 0 15,0 0-15,-21 0 0,21 0 16,-22 0-16,-20 0 0,-1 0 15,1 0-15,-1 0 0,-20 0 0,-1 0 16,-21 0-16,21 0 0,-20 0 0,-1 0 16,0 0-16,0 0 15,0 0 1,-42 0 109,0 0-125,0-21 16,0 21-16,-1 0 0,1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4:01:19.6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0 11494 0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38:55.8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2794 0 0,'-21'0'0,"0"0"15,-1 0-15,1 0 0,0 0 16,0 0-16,-21 0 0,20 0 0,1 0 16,0 0-16,0 0 0,0 0 0,0 0 15,42 0 17,0 0-32,21 0 0,22 0 15,-1 0-15,1 0 0,20 0 0,1 0 16,42 0-16,-21 0 0,21 0 0,0 0 15,-21 0-15,127 0 0,-128 0 16,-20 0-16,0 0 0,-1 0 0,-20 0 16,63 0-16,-85 0 0,-21 0 15,1 0-15,-1 0 0,-42 0 16,-1 0-16,1 0 16,-21 0-16,0 0 0,-1 0 0,22 0 15,-42 0-15,20 0 0,1 0 0,0 0 16,-1 0-16,1 0 0,-22 0 0,22 0 15</inkml:trace>
  <inkml:trace contextRef="#ctx0" brushRef="#br0" timeOffset="328.15">2328 487 0,'0'0'0,"-21"21"0,0 0 0,0 0 16,42-21 0,21 0-16,1-21 0,20 0 15,1 0-15,-1 21 0,1-21 0,20 0 16,1-1-16,0 1 0,-1 0 16,1 0-16,0 0 0,-1 0 0,22-1 15,0 1-15,0 0 0,-22 0 16,1 0-16,0 21 0,-1-21 15,-20 21-15,-22 0 0,1-22 16,-1 22-16,-21 0 0,0 0 16,-42 22 15</inkml:trace>
  <inkml:trace contextRef="#ctx0" brushRef="#br1" timeOffset="-73133.24">1143 1312 0,'21'0'32,"0"0"-32,0 0 15,1-21 1,-1 0-16</inkml:trace>
  <inkml:trace contextRef="#ctx0" brushRef="#br1" timeOffset="-71293.4">952 1143 0,'0'0'0,"0"-21"0,0 0 16,-21 0-16,0-1 15,0 22-15,21-21 16,0 42 15,-21-21-31,21 22 0,0-1 16,0 0-16,0 0 0,0 0 15,0 0-15,21 1 16,0-22-16,0 0 16,0 0-16,1 0 0,20-22 15,-21 22-15,21-21 16,-20 0-16,20-21 0,0 21 0,1-1 15,-22-20-15,21 21 0,-21-21 16,0-1-16,1 22 0,-1-21 16,-21 21-16,0-1 0,0 1 0,0 0 15,-21 21 1,-1 0-16,1 0 16,0 0-16,0 21 0,0 22 0,0-22 15,-1 21-15,1 22 0,0-22 16,21 21-16,-21-20 0,21 20 15,-21-20-15,0 20 0,21-21 0,-22 22 16,22-22-16,0 1 16,0 20-16,-21-21 0,21 22 15,-21-22-15,21 1 0,0-1 0,0 0 16,0 1-16,-21-22 0,21 0 16,-21 0-16,0-21 15,-1 0-15,1 0 16,21-21-16,-21 0 0,0 0 15,0-22-15,0 22 0,-1-21 0,1-1 16,0 1-16,0 0 0,0-1 16,0 1-16,-1 21 0,1-21 0,0 20 15,21 1-15,0 0 16,-21 42 0,21 0-1,0 22-15,0-22 0,0 21 16,0 1-16,0-22 0,0 21 15,21 0-15,-21 1 0,21-22 0,0 21 16,1-21-16,-1 1 0,21-1 16,-21 0-16,22-21 0,-22 0 0,21 0 15,0 0-15,1 0 0,-1-21 16,0 0-16,1-1 0,20 1 16,-20-21-16,-1 0 0,0-1 0,1 1 15,-1 21-15,-21-22 0,21 1 16,-20 0-16,-1 21 0,0-1 15,-21 1-15,0 0 16,-21 42 0,0 0-1,-1-21-15,1 43 0,0-22 16,-21 0-16,21 21 0,-1-20 16,1 20-16,0 0 0,21-21 0,-21 22 15,21-22-15,0 21 0,-21-42 16,21 21-16,0 1 0,21-22 31,0-22-15,-21 1-16,0 0 0,21 0 15,0 0-15,-21-22 0,22 22 16,-1 0-16,21-42 16,-21 41-16,0 1 0,22 0 0,-22 0 15,0 21-15,0 0 0,0 0 16,1 0-16,-1 0 0,0 0 15,-21 21-15,21 0 0,-21 0 16,0 1-16,0-1 0,0 21 16,0-21-16,0 22 0,0-22 0,0 21 15,0-21-15,0 0 16,0 1-16,0-1 0,0 0 0,21-21 47,0-21-47,1 0 0,-22-1 15,21 1-15,0-21 0,0 0 16,0-1-16,0 22 0,1-21 0,-1-1 16,21 1-16,-21 21 0,22 0 15,-22 0-15,0-1 0,21 22 16,-21 0-16,1 0 0,-1 0 0,0 22 16,0-22-16,-21 21 0,0 0 15,0 21-15,0-21 0,0 1 16,0 20-16,0-21 0,0 0 15,-21 0-15,21 1 0,-21-1 16,21 0-16,-21 0 0,21 0 16,0 0-1,0-42 1</inkml:trace>
  <inkml:trace contextRef="#ctx0" brushRef="#br1" timeOffset="-70926.01">2773 1439 0,'-43'-21'16,"22"21"0,0 0-1,0 21-15,21 1 16,-21 20-16,21-21 0,-21 21 0,21 22 15,-22-22-15,1 22 0,0-1 16,21 22-16,-21 0 0,0-1 0,0 1 16,-1 0-16,1 20 0,0 22 15,-21-21-15,21 21 0,-22-21 0,22 21 16,-21 0-16,-1-21 16,22 21-16,-21-21 0,21-22 0,0 22 15,-1-42-15,1 20 0,0-20 16,0-1-16,0-20 0,21-1 0,-21 0 15,21-20-15,-22-1 0,22 0 16,0-42 0,0 0-16,0-22 15,0 1-15,22-22 0,-1 1 0,0-1 16,21-20-16,1-22 0</inkml:trace>
  <inkml:trace contextRef="#ctx0" brushRef="#br1" timeOffset="-70550.89">2815 1334 0,'0'0'15,"21"-22"-15,0 22 16,1 0-16,-1 0 0,21 0 0,-21 0 15,22 0-15,-1 0 16,0 0-16,-21 0 0,22 22 0,-22-1 16,21 0-16,-21 0 0,1 0 15,-22 22-15,0-1 0,0-21 0,-22 21 16,1 1-16,-21-1 0,0 0 16,-1-20-16,1 20 0,-22-21 15,1 0-15,-1 0 0,1 1 0,-1-1 16,22-21-16,0 0 0,-1 0 15,22 21-15,0-21 0,0 0 0,0 0 16,21-21 0,0 0-16,21-1 15,21 1-15,-21 0 16,64-21-16</inkml:trace>
  <inkml:trace contextRef="#ctx0" brushRef="#br1" timeOffset="-69780.17">4000 995 0,'0'0'0,"0"-21"0,0 0 0,22-1 16,-1 1-16,-21 0 0,21-21 16,-21 21-16,0-1 0,0 1 15,21 0-15,-21 0 0,0 42 47,0 0-47,-21 22 0,0-1 16,0 0-16,-1 22 0,1-22 15,-21 22-15,21-1 0,-22 1 0,1-1 16,0-21-16,21 22 0,-22-1 16,1 1-16,0-22 0,20 22 0,-20-22 15,21 0-15,21-20 0,0 20 16,0-21-16,0 0 0,21-21 16,0 0-16,0 0 15,22 0-15,-1 0 0,0-21 0,1 0 16,-1 0-16,22 0 0,-22-22 15,21 1-15,1 0 0,-22 20 0,1-20 16,-1 0-16,0 21 0,1-22 16,-22 22-16,0 0 0,0 21 0,-21-21 15,0 42 1,-21 0 0,21 0-16,-21 0 0,0 1 15,-1-1-15,1 0 0,0 21 0,21-21 16,-21 1-16,21-1 15,-21 0-15,21 0 0,0 0 0,0 0 16,0 1-16,21-44 47,0 1-47,-21 0 16,0 0-16,0 0 0,21-22 0</inkml:trace>
  <inkml:trace contextRef="#ctx0" brushRef="#br1" timeOffset="-69609.94">4445 1270 0,'-21'0'47,"21"21"-31,21 0-1</inkml:trace>
  <inkml:trace contextRef="#ctx0" brushRef="#br1" timeOffset="-67926.03">5059 1334 0,'0'0'0,"21"0"0,-21-22 0,0 1 16,0 0-1,0 0-15,0 0 16,-21 21 0,0 0-16,-1 0 0,1 0 0,0 0 15,-21 21-15,21 0 0,-22 0 16,22 0-16,-21 1 0,-1 20 0,1-21 16,21 21-16,-21-20 0,20 20 15,1-21-15,0 21 0,21-20 16,0-1-16,0 21 0,0-21 15,21 0-15,0 1 0,22-22 0,-1 0 16,0 21-16,1-21 0,20 0 16,-20 0-16,-1 0 0,21-21 0,-20-1 15,-1 1-15,0 0 0,1 0 16,-22-21-16,21 20 0,1-20 0,-22 21 16,0-21-16,0 20 0,0-20 15,0 21-15,1 0 0,-22 0 16,0-1-16,0 1 0,-22 42 31,1 1-15,0 20-16,0-21 0,21 0 15,0 0-15,-21 1 0,0 20 16,21-21-16,0 0 0,0 22 0,0-22 16,0 0-16,0 0 0,0 0 15,21 0-15,0 1 0,0-22 0,0 0 16,0 0-16,22 0 0,-22 0 15,21 0-15,1 0 0,-1-22 0,0 1 16,1 0-16,-1 0 0,0-21 16,-21-1-16,22 22 0,-1-42 0,0 20 15,-20 1-15,20-22 16,-21 22-16,21-21 0,-20-1 0,-1 1 16,0-1-16,0 22 0,-21-1 15,0 1-15,0 0 0,21 21 0,-21-1 16,0 1-16,-21 21 31,21 43-31,-21-22 0,0 21 16,21 0-16,-21 22 0,-1-22 15,1 22-15,21-22 0,-21 22 0,0-22 16,0 64-16,21-64 16,-21 0-16,21 1 0,-22-22 0,22 21 15,0 1-15,0-22 0,0 21 16,0-21-16,0 0 0,0 1 15,22-1-15,-1-21 0,0 0 0,0 0 16,0 0-16,22 0 0,-22 0 16,21 0-16,-21-21 0,22-1 0,-22 1 15,21-21-15,-21 0 0,22 20 16,-1-20-16,0-21 0,-21 20 0,22-20 16,-1-1-16,0 1 0,1-1 15,-22 1-15,21-1 0,-21 1 0,1 20 16,-22-20-16,0 21 0,0 20 15,0-20-15,0 21 0,0 0 16,0 0-16,-22 21 16,1 0-1,0 21-15,0 21 16,0-21-16,0 43 0,-1-22 0,1 22 16,0-1-16,21-21 0,-21 22 15,0-1-15,0 1 0,21-22 0,-22 22 16,22-22-16,-21 0 0,21 1 15,-21-1-15,21 0 0,0 1 0,0-1 16,0-21-16,0 0 0,0 22 16,0-22-16,21-21 0,0 21 0,1 0 15,-1-21-15,0 0 16,0 0-16,0 0 0,0 0 0,1-21 16,20 0-16,-21 21 0,21-42 15,-20 20-15,20 1 0,-21-21 0,21 21 16,-20 0-16,20-22 0,-21 22 15,0 0-15,-21 0 0,0 0 16,21 21-16,-42 0 31,0 21-31,0-21 0,0 21 16,21 0-16,-21 0 0,-1 0 0,22 22 16,0-22-16,0 0 0,-21 0 15,21 22-15,0-22 0,0 0 16,0 0-16,0 0 0,21-21 15,1 0-15,-1 21 0,0-21 16,0 0-16,21 0 0,-20 0 0,20 0 16,0-21-16,-21 0 0,22 0 15,-22 0-15,21 0 0,-21-22 0,1 22 16,-1-21-16,0 21 0,0-1 16,0 1-16,-21 0 0,0 0 0,0 0 15,0 0-15,0-1 16,-21 44 31,21-1-47,0 0 15,-21 0-15,0 0 0,0 22 0,-1-22 16,22 21-16,-21 0 0,0 1 16,0-1-16,0 0 0,0 22 0,-1-22 15,1 1-15,21 20 0,0-21 0,-21 22 16,21-22-16,-21 22 0,0-1 15,21 1-15,-21 20 0,21-20 0,-22-1 16,1 22-16,0-21 0,21-1 16,-21-21-16,0 22 0,0-1 0,-1-20 15,1-1-15,0 0 0,0 1 16,0-22-16,0 21 0,-1-21 16,-20 1-16,21-1 0,0-21 0,0 0 15,-1 0-15,-20 0 0,21 0 16,0 0-16,-22-21 0,22-1 0,0 1 15,0 0-15,-21 0 0,42 0 0,-22 0 16,1-1-16,21-20 0,-21 21 16,21 0-16,0-22 0,0 22 0,0-21 15,0 0-15,0-22 0,0 22 16,0-22-16,21 1 0</inkml:trace>
  <inkml:trace contextRef="#ctx0" brushRef="#br1" timeOffset="-67657.67">5800 1101 0,'21'0'31,"0"0"-31,21 0 16,-21 0-16,22 0 0,-1 0 16,0-21-16,-20 21 0,20 0 0,0 0 15,1 0-15,-1-22 0,-21 22 16,21 0-16,-20 0 0,-1-21 0,0 21 16</inkml:trace>
  <inkml:trace contextRef="#ctx0" brushRef="#br1" timeOffset="-67445.79">5419 953 0,'0'21'47</inkml:trace>
  <inkml:trace contextRef="#ctx0" brushRef="#br1" timeOffset="-66537.14">7810 1164 0,'0'0'0,"22"0"0,-22-21 15,0 0-15,0 0 0,21 0 0,-21-1 16,0 1-16,0 0 16,0 42 15,0 22-15,0-22-16,-21 21 0,-1 0 15,22-20-15,-21 20 0,0 0 0,0 1 16,0-1-16,0-21 0,-1 21 15,1-20-15,0 20 0,21-21 0,-21 0 16,21 0-16,0 1 16,21-44 15,21 1-31,-20 0 0,20 0 16,-21 0-16,21 0 0,1-22 15,-22 22-15,21-21 0,1 21 16,-1-22-16,-21 22 0,21 0 15,-20 21-15,-1 0 0,0 0 16,0 0-16,-21 21 16,0 0-16,0 22 0,0-22 0,0 0 15,0 21-15,-21-21 0,21 1 16,-21 20-16,21-21 0,0 21 0,0-20 16,0-1-16,0 0 0,0 0 15,0 0-15,21 0 0,21-21 0,-21 0 16,1 0-16,20 0 0,0 0 15,-21 0-15,22-21 0,-1 0 0,0 0 16,1 0-16,-1-22 0,0 22 16,1-21-16,-1 0 0,0-1 15,1 1-15,-22 0 0,0-22 0,0 1 16,-21 20-16,0-20 0,0 20 16,0 1-16,-21 0 0,0-1 15,0 22-15,0-21 0,-1 21 0,-20 21 16,21-21-16,-21 21 0,20 0 15,1 0-15,0 0 0,0 21 0,0-21 16,0 21-16,-1 21 0,22-21 16,0 1-16,-21 20 0,21-21 0,0 21 15,0 1-15,0-22 0,0 0 16,0 21-16,0-20 0,21-1 16,1 0-16</inkml:trace>
  <inkml:trace contextRef="#ctx0" brushRef="#br1" timeOffset="-65797.14">9461 1249 0,'0'0'16,"0"-21"-16,0 0 0,0-1 16,-21 22-16,0-21 0,0 0 15,0 21 1,0-21-16,-1 21 0,1 0 0,0 0 15,0 0-15,-21 21 0,20 0 16,-20 0-16,21 1 0,-21-1 0,20 21 16,-20 0-16,0-20 0,21 20 15,-22 0-15,22-21 0,0 22 0,0-1 16,21 0-16,0-20 0,0 20 16,0-21-16,0 0 0,0 0 0,21 1 15,0-1-15,0-21 0,22 0 16,-22 0-16,21 0 0,-21 0 0,22 0 15,-1-21-15,0-1 0,-21-20 16,22 21-16,-1 0 0,0-22 16,-20 22-16,20-21 0,-21 0 15,21 20-15,-20-20 0,-1 0 0,0 21 16,0-22-16,0 22 0,-21 0 16,0 0-16,0 42 31,0 0-31,-21 0 0,0 0 15,0 1-15,21 20 0,-21-21 16,21 0-16,-22 22 0,22-22 0,-21 21 16,21-21-16,0 22 0,0-22 15,0 0-15,0 0 0,0 0 0,0 0 16,21 1-16,1-22 16,-1 0-16,0 0 0,0 0 0,0 0 15,0 0-15,1 0 0,20 0 0,-21-22 16,21 1-16,-20 0 0,20 0 15,-21-21-15,21 20 0,-20 1 0,-1-21 16,0 21-16,21-22 0,-42 22 16,21 0-16,-21 0 0,22 0 0,-22 0 15,-22 42 1,1 0 0,0-21-16,0 21 0,21 21 15,-21-20-15,0-1 0,-1 0 16,22 0-16,0 0 0,-21 0 15,21 1-15,0-1 0,-21 0 0,21 0 16,0 0 0,21-42 15,-21 0-31,21 0 0,-21 0 0</inkml:trace>
  <inkml:trace contextRef="#ctx0" brushRef="#br1" timeOffset="-65397.8">10033 1101 0,'0'0'15,"-42"106"1,42-85-1,0 0-15,21-21 16,0 0-16,0 0 0,0 0 16,0 0-16,1 0 0,-1 0 15,0-21-15,0 0 0,0 21 16,-21-22-16,21 1 0,-21 0 16,22 0-16,-22 0 0,0 0 0,0-1 15,0 1-15,0-21 0,0 21 16,-22 0-16,1 21 15,0 0-15,0 0 0,0 0 0,0 0 16,-1 0-16,1 0 0,0 21 16,0 0-16,0 0 0,0-21 0,21 21 15,0 0-15,-22 1 0,22-1 16,0 0-16,0 0 0,22-21 16,-1 21-1</inkml:trace>
  <inkml:trace contextRef="#ctx0" brushRef="#br1" timeOffset="-64996.21">10795 931 0,'0'0'0,"0"-21"15,-21 42 16,0 1-15,21-1-16,-22 0 16,1 0-16,0 21 0,21-20 15,-21 20-15,0-21 0,0 21 0,21 1 16,-22-1-16,1-21 0,0 22 16,0-1-16,21 0 0,-21-21 0,0 22 15,21-1-15,-22-21 0,22 22 16,0-22-16,-21 21 0,21-21 0,0 0 15,-21 22-15,21-22 0,0 0 16,0 0-16,0 0 0,21-21 31,0 0-31,1 0 16,-1 0-16,-21-21 0,21 21 16,0-21-16,0 0 0,0 21 15,1-21-15,-1 0 0,0-22 0,0 22 16,-21 0-16,21 0 0,0 0 15</inkml:trace>
  <inkml:trace contextRef="#ctx0" brushRef="#br1" timeOffset="-64689.39">10541 1312 0,'21'0'0,"0"0"16,0 0-16,1 0 0,-1 0 16,0 0-16,0 0 0,0 0 15,0 0-15,1 0 0,-1 0 16,0 0-16,0 0 16,0 0-1,-42 0 63,0 0-78</inkml:trace>
  <inkml:trace contextRef="#ctx0" brushRef="#br1" timeOffset="-61671.73">12827 1080 0,'42'-22'47,"-21"22"-47,22-21 0,-1 0 15,0 0-15,1 0 0,20 0 0,-20-1 16,20 1-16,-21 0 0,1 0 16,-1-21-16,0 20 0,-20 1 15,-1 0-15,-21-21 0,0 21 0,0-1 16,0 1-16,-43 0 0,22 0 15,-21 0-15,0 21 0,-1 0 16,-20 0-16,-1 0 0,1 0 0,-1 0 16,22 0-16,-22 0 0,22 21 15,0 0-15,-1 0 0,1 0 0,21 22 16,0-22-16,0 21 0,21 1 16,0-22-16,0 21 0,0 0 15,21 1-15,0-1 0,0-21 0,0 22 16,22-22-16,-1 21 0,0 0 15,1-20-15,-1 20 0,0-21 0,1 0 16,-1 22-16,-21-22 0,0 0 16,0 0-16,-21 21 0,0-20 15,-21-1-15,-21 0 0,0 0 0,-1 0 16,-20-21-16,20 0 16,-20 21-16,-1-21 0,1 0 0,-1 0 15,22 0-15,0 0 0,-1-21 16,1 0-16,0 0 0,21 0 0,-1 0 15,1-1-15,21 1 0,-21-21 16,21 21-16,0-22 0,0 1 0,0 21 16,21-21-16,0 20 0,1-20 15,-1 21-15,0 0 0,0 0 0,0 21 16,0 0-16,1 0 16,-1 0-16,0 0 0,-21 21 0,21 21 15,-21-21-15,0 0 0,0 22 16,0-22-16,0 21 0,0-21 15,0 1-15,0 20 0,0-21 16,0 0-16,0 0 0,0 1 0,0-1 16,0 0-16,21 0 0,0 0 15,-21 0-15,43-21 0,-22 0 0,21 0 16,-21 0-16,22 0 0,-1 0 16,22-21-16,-22 0 0,21 21 0,1-21 15,-1 0-15,1-22 0,-1 22 16,-20 0-16,20-21 0,-20 21 0,-1-1 15,-21-20-15,21 21 0,-20 0 16,-1 21-16,-21-21 0,-21 42 47,-1 0-47,1 0 0,0 0 16,-21 0-16,42 1 0,-21-1 15,-1 0-15,1 0 0,21 0 0,-21 0 16,21 1-16,0-1 15,0 0-15,21-21 0,0 21 16,1-21-16,-1 0 0,21 0 16,-21 0-16,22 0 0,-1-21 0,-21 0 15,21 21-15,1-21 16,-1-1-16,-21 1 0,22 0 0,-22 0 0,0 0 16,21 0-16,-21-1 15,-21 1-15,0 0 0,22 0 0,-22 0 16,-22 21-1,1 21 1,0 0-16,0-21 0,21 21 16,-21 0-16,0 1 0,-1 20 15,22-21-15,-21 0 0,21 22 0,-21-1 16,0 0-16,21 1 0,-21-1 16,21 21-16,-21 1 0,-1-22 15,22 22-15,0-1 0,-21 1 16,21-1-16,-21-20 0,21 20 0,0 1 15,0-22-15,0 21 0,-21 1 0,21-22 16,-21 1-16,21-1 0,-21 0 16,21 1-16,-22-1 0,1-21 0,-21 0 15,21 0-15,-22-21 0,22 22 16,-21-22-16,0 0 0,-1 0 0,-20 0 16,20 0-16,-20-22 0,21 1 0,-22-21 15,1 21-15,20-22 0,1 1 16,0 21-16,-1-21 0,1-1 0,21 1 15,0 0-15,21 20 16,0-20-16,0 21 0,0-21 0,0 20 16,42-20-16,-21 21 0,21-21 0,1 20 15,20-20-15,1 0 0,-1-1 16,22 1-16,21-21 0,-22 20 0</inkml:trace>
  <inkml:trace contextRef="#ctx0" brushRef="#br1" timeOffset="-61193.92">14245 1207 0,'0'0'16,"0"-22"-16,0 1 0,-21 42 47,0 1-47,21-1 0,-21 0 15,-1 0-15,1 21 0,21-20 0,-21-1 16,0 21-16,0-21 0,21 0 15,-21 22-15,21-22 0,-22 0 0,22 0 16,-21 0-16,21 1 16,0-1-16,-21-21 15,21-21 1,0-1-16,0 1 0,0 0 16,0 0-16,0 0 0,21 0 15,-21-1-15,21-20 0,1 21 16,-1-21-16,21 20 0,-21-20 15,22 21-15,-22 0 0,21 0 0,0-1 16,1 1-16,-1 21 0,0 0 16,1 0-16,-22 0 0,21 0 0,1 21 15,-22 1-15,0-1 0,0 0 16,0 0-16,-21 21 0,0-20 16,0-1-16,0 21 0,0-21 0,-21 0 15,0 1-15,0-1 0,-22 0 16,22-21-16,0 21 0,0 0 0,0-21 0,0 0 15,21 21-15,-22-21 16,44 0 15,-22-21-31,21 0 0</inkml:trace>
  <inkml:trace contextRef="#ctx0" brushRef="#br1" timeOffset="-60916.67">15346 1164 0,'0'0'16,"-64"-21"-1,64 0-15,-42 21 0,21 0 16,0 0-16,-22 0 0,22 21 16,-21 0-16,21-21 0,-43 64 15,22-43-15,21 0 0,-1 21 16,1-20-16,0-1 0,0 21 0,21-21 15,0 0-15,0 1 0,0-1 16,0 0-16,0 0 0,0 0 0,21-21 16,0 21-16,0-21 0,1 0 15,-1 0-15,21 0 0,-21 0 0,22 0 16,-1 0-16,-21 0 0,21-21 16</inkml:trace>
  <inkml:trace contextRef="#ctx0" brushRef="#br1" timeOffset="-59809.39">15854 720 0,'0'0'16,"-21"21"-16,-1 0 0,1 21 15,0-20-15,0 20 0,0 0 0,0 22 16,-1-22-16,22 0 0,-21 22 15,0-22-15,0 1 0,0-1 0,0 0 16,21 1-16,-22-1 0,22-21 16,-21 0-16,21 0 0,-21 1 15,21-1-15,0 0 16,0-42 15,0 0-31,21-1 16,-21 1-16,21 0 0,1 0 15,-1 0-15,0-22 0,21 22 16,-21 0-16,1 0 0,-1 21 0,0-21 16,0 21-16,0 0 15,0 0-15,1 0 0,-1 21 0,-21 0 16,0 0-16,0 0 16,0 1-16,0-1 0,0 21 15,0-21-15,0 0 0,0 1 0,0-1 16,-21 0-16,21 0 15,0 0-15,0 0 0,21-21 32,0 0-32,0 0 0,0 0 15,0 0-15,1 0 0,-1-21 16,0 0-16,21 0 0,-21 0 0,22 0 16,-22-1-16,21-20 15,1 21-15,-22 0 0,0-22 0,0 22 0,0 0 16,-21 0-16,0 0 15,0 0-15,-21 21 16,0 0-16,0 0 0,0 0 16,-1 0-16,1 21 0,21 0 15,-21 0-15,21 0 0,0 0 16,0 1-16,0-1 0,0 0 0,0 0 16,0 0-16,21 0 15,0 1-15,-21-1 0,22-21 16,-22 21-16,0 0 15,0 0 1,21-21 0,0 0 15,0 0-31,0 0 16,0 0-16,1 0 0,-1-21 0,0 0 15,0 0-15,21 0 0,-20-1 16,20 1-16,0 0 0,-21 0 0,22 0 15,-1 0-15,-21-1 0,0 1 16,1 21-16,-1-21 0,-42 42 31,-1-21-15,1 21-16,0 1 0,0-1 16,0 0-16,21 0 0,-21 0 0,-1 0 15,22 1-15,0-1 0,0 0 16,0 0-16,0 0 0,0 0 15,22-21 1,-1 0-16,0 0 16,0 0-16,0 0 0,0-21 15,1 21-15,-1-21 0,0 0 0,0 0 16,0 0-16,-21-1 0,0 1 16,21-21-16,-21 21 0,0 0 0,0-1 15,0 1-15,0 0 16,-21 0-16,0 0 0,0 21 0,0 0 15,0 0-15,-1 0 0,1 0 16,0 0-16,21 21 0,-21 0 0,21 0 16,0 0-16,0 1 15,21-22 1</inkml:trace>
  <inkml:trace contextRef="#ctx0" brushRef="#br1" timeOffset="-59300.99">17166 1207 0,'0'0'0,"-21"0"15,21-22-15,-21 22 16,0 0-16,-1 0 16,22 22-16,-21-1 0,0 0 15,0 0-15,21 0 0,0 22 16,0-22-16,-21 0 0,21 0 0,-21 0 15,21 0-15,-22 1 0,22-1 16,0 0-16,0 0 16,-21-21-16,21-21 47,0 0-47,0 0 15,0-1-15,0 1 16,21 0-16,1 0 0,-1-21 0,0 20 15,0 1-15,0 0 0,0-21 16,22 21-16,-22-1 0,21 1 0,-21 21 16,22 0-16,-1 0 0,-21 0 15,0 0-15,1 0 0,-1 21 0,-21 22 16,0-22-16,0 0 0,0 21 16,0-20-16,0 20 0,0-21 15,-21 0-15,21 0 0,-22 1 16,1-1-16,0 0 0,0 0 15,0 0-15,0-21 16,21 21-16,-22-21 16,22-21 15,22 21-31</inkml:trace>
  <inkml:trace contextRef="#ctx0" brushRef="#br1" timeOffset="-59058">17780 1228 0,'-21'21'0,"21"0"0,-21-21 16,-1 21-16,1 0 0,0 1 16,21-1-16,-21 0 0,0 0 0,21 0 15,0 0-15,-21 1 0,21-1 16,-22 0-16,22 0 0,-21 0 0,21 0 15,0-42 32,21 0-47,1 0 16,-1 0-16</inkml:trace>
  <inkml:trace contextRef="#ctx0" brushRef="#br1" timeOffset="-58865.37">17949 995 0,'-21'0'0,"42"0"0,-63 0 16,21 0-16,0 21 15,-1 0 1,1-21-16,21 21 16,0 1-1,21-22 1,1 0-1,-1 0-15</inkml:trace>
  <inkml:trace contextRef="#ctx0" brushRef="#br1" timeOffset="-58225.74">18288 1270 0,'0'0'16,"-21"0"-16,0 0 15,-1 0-15,22-21 32,22 21-32,-1 0 0,21 0 15,-21 0-15,22 0 0,-22 0 16,0 0-16,21 0 0,-21 0 0,1 21 16,-22 0-16,0 0 15,0 1-15,0-1 0,0 0 16,-22 0-16,1 0 0,-21 22 15,21-22-15,-22 0 0,1 0 0,-21 0 16,20 0-16,1 1 0,0-1 16,-1-21-16,22 21 0,0-21 0,0 0 15,0 21-15,42-21 47,0 0-47,21 0 0,-21 0 16,1 0-16,-1 0 0,0 0 0,21 0 15,-21 0-15,1 0 0,-1 21 16,0 0-16,-21 1 0,21-1 0,0 0 16,0 21-16,1-21 0,-22 22 15,0-22-15,21 21 0,-21 1 0,0-1 16,0 0-16,0 1 0,0-1 0,0 0 16,-21 1-16,21-1 0,-22 0 15,1 22-15,0-22 0,-21 22 16,21-22-16,-22 0 0,1 22 15,0-22-15,-1-21 0,-20 22 0,20-22 16,-41 0-16,20-21 0,1 21 0,-22-21 16,22 0-16,-22 0 0,21 0 15,22-21-15,-21 0 0,20 0 0,1-1 16,21 1-16,-22-21 0,22 0 16,21-1-16,0 1 0,0 0 0,0-1 15,0 1-15,21 21 0,1-22 16,20 1-16,-21 0 0,43-1 0,-22 1 15,21 0-15,1-1 0,-1 1 16,22-21-16</inkml:trace>
  <inkml:trace contextRef="#ctx0" brushRef="#br1" timeOffset="-57864.15">18754 1524 0,'-22'0'0,"1"0"15,42-21 17,22 21-17,-22 0-15,0-21 0,0 21 0,22-21 16,-22-1-16,0 22 16,0-21-16,0 0 0,0 0 0,1 0 15,-22 0-15,0-1 0,0 1 16,0 0-16,-22 21 15,1 0-15,0 0 0,-21 21 16,21 0-16,-22 1 0,1-1 0,0 0 16,20 21-16,-20-21 0,21 1 15,0-1-15,0 21 0,21-21 0,0 0 16,0 1-16,0 20 0,21-21 16,0-21-16,0 21 0,21 0 0,-20-21 15,20 0-15,-21 0 16,21 0-16,-20-21 0,20 0 0,-21-21 15,0 21-15,22-1 0</inkml:trace>
  <inkml:trace contextRef="#ctx0" brushRef="#br1" timeOffset="-56993.29">20786 1545 0,'0'0'0,"21"-21"0,0 0 0,0 0 15,0 21-15,0-21 0,1-1 16,20 1-16,-21 0 0,0 0 0,-21 0 15,21-22-15,-21 22 0,22-21 16,-22 0-16,0 20 0,0-20 0,0 0 16,0 21-16,-22-22 0,1 22 15,0 0-15,0 0 0,0 0 16,-22 21-16,1 0 0,0 0 0,-1 21 16,-20 0-16,21 21 0,-22 1 15,22-22-15,-22 21 0,22 0 0,0 1 16,-1-1-16,22 0 15,0 1-15,0-22 0,0 21 0,21 1 16,0-22-16,0 0 0,0 0 16,0 0-16,0 0 0,0 1 0,0-1 15,21-21-15,0 0 16,0 0 0,0 0-1,-21-21 1,0-1-1,0 1 1,21 21 109,1 0-47,-22-21-78,0 0 31</inkml:trace>
  <inkml:trace contextRef="#ctx0" brushRef="#br1" timeOffset="-55873.01">20405 1143 0,'21'0'31,"0"-21"-31,0 0 16,0 21-16,22-21 0,-22-1 16,21 1-16,-21 21 0,22-21 0,-22 0 15,0-21-15,0 20 0,21 1 16,-42 0-16,22 0 0,-22 0 16,21-22-16,-21 22 0,0 0 0,0 0 15,0 0 1,0 0-16,-21 21 0,-1 0 15,1 0 1,0 0-16,0 0 0,0 21 16,0-21-16,-1 42 0,1-21 15,0 22-15,-21-1 0,21 0 0,-1 22 16,-20-1-16,21-20 0,-21 20 16,20 1-16,-20-1 0,0-21 15,21 22-15,-22-1 0,22 1 0,0-1 16,-21 1-16,20 21 0,1-22 0,-21 1 15,21-1-15,0 1 0,-1-1 16,1 1-16,-21-1 0,21 1 16,0-1-16,-22 1 0,22-1 15,-21 1-15,21-1 0,-22 1 0,22-1 16,0-21-16,0 1 0,21-1 16,0-21-16,0 0 0,0 1 0,21-22 31,0 0-31,0 0 0,22 0 0,-22-22 15,21 1-15,0 0 0,1-21 0,-1 21 16,0-22-16,22 1 0,-22 0 16,22-1-16,-22 1 0,0 0 15,22-22-15,-43 22 0,21-1 0,-20 1 16,-1-21-16,0 20 0,-21 1 16,0-22-16,0 22 0,0 0 15,-21-22-15,0 22 0,-22 0 0,22-1 16,-21 1-16,21 0 0,-22 20 15,22-20-15,0 21 0,-21 21 0,20-21 16,1 0-16,0 21 16,0 0-1,42 0 32,0 0-47,-21-22 16,21 22-16,1 0 0,20-21 15</inkml:trace>
  <inkml:trace contextRef="#ctx0" brushRef="#br1" timeOffset="-55037.51">20553 1101 0,'0'-21'16,"0"-1"0,21 22-1,0-21-15,21 21 16,-20 0-16,20 0 0,0-21 0,1 21 16,-1 0-16,21 0 0,-20 0 15,-1 0-15,0 0 0,1 0 0,-22 0 16,0 0-16,-42 21 15,-21-21 1,-1 21-16,-20 1 0,-22-22 0,0 21 16,-20 0-16,20-21 0,0 21 15,1 0-15,-1-21 0,21 21 0,22-21 16,0 22-16,21-22 0,-1 0 16,1 21-16,21 0 0,21-21 15,1 21-15,20-21 16,21 21-16,1-21 0,-1 21 0,22-21 15,21 0-15,-21 22 0,-1-1 16,-20-21-16,-1 21 0,1-21 0,-22 21 16,-21-21-16,0 21 0,-21 0 15,-42-21-15,21 22 0,-43-1 16,1-21-16,-1 21 0,-20 0 16,20 0-16,-20-21 0,-1 21 0,21 1 15,1-1-15,21 0 0,-1 0 16,1-21-16,21 21 0,0 0 15,21 1-15,0-1 0,0 0 16,0 0-16,21-21 0,21 21 0,-21 0 16,22 1-16,-1-1 0,0-21 15,1 21-15,-1 0 0,-21 0 0,21 0 16,-42 1-16,0-1 16,0 0-16,-21 0 0,0 0 0,-21-21 15,-1 21-15,1 1 0,-21-1 16,20-21-16,1 21 0,0-21 0,-1 21 15,1-21-15,21 21 0,0-21 16,-1 0-16,22 21 0,0 1 16,43-22 15,-22 0-31,0 0 0,21-22 16,1 22-16,-1-21 0</inkml:trace>
  <inkml:trace contextRef="#ctx0" brushRef="#br1" timeOffset="-54544.98">21950 1207 0,'0'0'0,"21"-22"0,-21-20 0,21 21 16,-21 0-16,0 0 15,0-1-15,-21 22 16,0 0-16,0 22 15,-1-1-15,-20 0 0,0 0 16,-1 21-16,1 1 0,0-1 0,-1 0 16,1-20-16,0 20 0,21 0 15,-22 1-15,22-1 0,0-21 0,21 21 16,0-20-16,0 20 0,0-21 16,0 0-16,0 0 0,42 1 0,-21-22 15,1 21-15,20-21 0,0 0 16,1 0-16,20 0 0,-21 0 0,22-21 15,-22-1-15,22 1 0,-22 0 16,0-21-16,1-1 0,-1 22 16,0-42-16,-20 20 0,20 1 15,-21 0-15,-21-22 0,0 22 0,0 0 16,0-1-16,0 1 0,-21 21 16,21 0-16,-42-1 0,20 1 0,-20 21 15,0 0-15,-22 0 0,22 21 16,0 1-16,-22-1 0,22 21 15,-22-21-15,22 22 0,0-1 0,-1 0 16,22-21-16,0 22 0,0-22 16,21 21-16,0-21 0,0 1 0,42-1 15,-21 0-15,22 0 16,-1 0-16,0-21 0,22 0 0,-22 0 16</inkml:trace>
  <inkml:trace contextRef="#ctx0" brushRef="#br1" timeOffset="-54101.28">22437 1334 0,'0'0'0,"21"-22"16,-42 22-1,-1 22 1,1-1-16,21 0 0,-21-21 16,0 21-16,21 0 0,-21 0 0,21 1 15,-21-1-15,-1-21 16,22 21-16,0 0 0,-21-21 15,21 21-15,-21-21 16,21-21 15,0 0-31,21 0 16,0 0-16,1-1 0,-1-20 16,0 21-16,0 0 0,21-22 0,-20 22 15,20 21-15,0-21 0,-21 0 16,1 21-16,20 0 0,-21 0 0,0 0 15,0 21-15,-21 0 16,22 0-16,-22 22 0,0-22 16,0 0-16,0 0 0,-22 0 15,22 1-15,-21-1 0,0 0 0,0 0 16,0 0-16,0 0 0,-1-21 16,1 22-16,0-22 0,21 21 15,-21-21-15,21-21 31,0-1-31,21 1 0,0 0 16,22 0-16</inkml:trace>
  <inkml:trace contextRef="#ctx0" brushRef="#br1" timeOffset="-53389">23135 974 0,'0'0'0,"21"-43"0,0 22 15,-21 0 1,0 42-1,0 0-15,-21 1 0,0-1 0,0 21 16,0-21-16,0 22 0,-1-1 16,1 0-16,-21 1 0,21-22 0,0 21 15,-1 0-15,1 1 0,0-22 16,0 21-16,21-21 0,0 1 0,-21-1 16,21 21-16,0-21 0,0 0 15,0 1-15,21-22 16,0 0-16,0 0 15,0 0-15,22 0 0,-22 0 0,0-22 16,21 22-16,-20-21 0,-1 0 16,21 0-16,-21 0 0,0 0 0,1-1 15,-1 1-15,0 0 0,-21 0 16,0 0 0,0 42-1,0 0 1,0 0-16,-21 0 0,0 1 15,21-1-15,-22 0 0,22 0 16,0 0 0,22-21-1,-1 0-15,0 0 0,0 0 16,0 0-16,0 0 0,1-21 16,20 21-16,-21-21 0,0 0 0,0 21 15,1-21-15,-1-1 0,0 1 16,-21 0-16,21 0 0,0 0 15,-21 42 17,-21 0-32,0 0 0,0 0 15,0 22-15,-1-22 0,1 21 16,0 1-16,0-1 0,0 21 0,21-20 16,-21-1-16,-1 0 0,1 22 15,21-22-15,-21 1 0,0-1 16,21 0-16,-21-21 0,21 22 0,0-22 15,-21 21-15,21-21 0,-22 1 0,22-1 16,0 0-16,-21 0 0,0 0 16,0 0-16,0-21 0,0 22 0,-1-22 15,1 0-15,0 0 0,0 0 16,0 21-16,0-21 0,-1 0 0,1 0 16,0 0-16,-21 0 0,21 0 15,-1 0-15,1 0 0,-21 0 16</inkml:trace>
  <inkml:trace contextRef="#ctx0" brushRef="#br1" timeOffset="-51697.38">952 3281 0,'-63'0'15,"84"-21"32,-21 0-47,21 21 16,22-22-16,-22 1 0,21 0 0,0 0 16,1-21-16,-1 20 0,0 1 15,1-21-15,-1 21 0,-21-22 16,22 22-16,-22-21 0,0 21 15,-21-22-15,0 22 0,0 0 0,0 0 16,0 0-16,-21 21 0,0 0 16,-1 0-16,1 0 0,0 0 15,0 21-15,-21 0 0,20 0 0,1 22 16,-21-22-16,21 21 0,-22 22 16,22-22-16,0 21 0,-21 1 0,21 21 15,-1-1-15,1 1 0,-21 0 16,21-1-16,0 22 0,-22 0 15,22 0-15,-21 0 0,-1 21 0,1 0 16,0-22-16,-22 22 16,22 0-16,-22 0 0,22 0 0,0-21 15,-1 0-15,1-21 0,21 21 16,0-22-16,0-20 0,21-1 0,0 1 16,0-22-16,21 0 0,0-20 15,0-1-15,21-21 0,1 0 16,-1 0-16,0-21 0,22-1 0,-1-20 15,1 0-15,-1-22 0,1 1 16,-1-1-16,1 1 0,-1-22 0,-20 0 16,-1 1-16,0-1 0,-20-21 15,-1 22-15,-21-1 0,0 0 0,-21 1 16,-1-22-16,-20 42 16,21-20-16,-21 20 0,-1 1 0,-20-1 15,20 22-15,-20-1 0,21 22 16,-22-21-16,22 21 0,-22 21 15,22-21-15,0 21 0,20 0 0,1 0 16,21-22-16,21 22 31,22-21-31,-1 21 0,0-21 0,22 0 16,-1 0-16,1 0 0,-1-1 16,1 1-16,-1 0 0,22-21 15,-21 21-15,-22-22 0,21 22 16,22-42-16,-64 41 0,0 22 15,-21-21-15,0 0 0,-21 21 16,0 0 0,0 0-16,0 21 0,0 0 15,-1-21-15,1 22 0,0-1 16,0 0-16,21 0 0,0 0 0,-21 0 16,21 1-16,-21-1 15,21 0-15,-22 0 0,22 0 31,22-21-15,-22-21-16,21 0 16,0 21-16,-21-21 0,21 0 15</inkml:trace>
  <inkml:trace contextRef="#ctx0" brushRef="#br1" timeOffset="-51538.13">1355 3196 0,'0'0'0,"0"21"31,0 1-15,0-1-16,21 0 15,0-21 1,0 0-16,0 21 16,0-21-16</inkml:trace>
  <inkml:trace contextRef="#ctx0" brushRef="#br1" timeOffset="-51125.76">1672 3514 0,'0'0'0,"0"21"0,-21 0 16,0 0-16,21 0 0,0 1 0,-21-1 16,-1 0-16,22 0 15,-21-21-15,21 21 0,0-42 63,0 0-63,0 0 0,0 0 15,21-1-15,1-20 0,-1 21 16,0 0-16,21 0 0,-21-22 16,22 22-16,-1 21 0,-21-21 0,22 21 15,-1 0-15,-21 0 0,21 0 16,-20 0-16,-1 21 0,0 0 0,-21 0 15,0 1-15,0-1 0,0 0 16,0 21-16,0-21 0,0 1 16,0-1-16,0 0 0,-21 0 15,0 0-15,21 0 0,-22 1 0,22-1 16,22-42 31,-1-1-47,-21 1 0</inkml:trace>
  <inkml:trace contextRef="#ctx0" brushRef="#br1" timeOffset="-50589.47">2857 3471 0,'0'0'0,"0"-21"0,0 0 15,0 0-15,0 0 16,-21 0-16,0-1 15,0 1-15,0 21 0,0-21 0,-1 21 16,-20 0-16,21 0 0,0 0 16,-22 0-16,1 21 0,21 0 0,-21 1 15,20 20-15,-20-21 0,21 21 16,-21 1-16,20-1 0,1 0 0,0-20 16,0 20-16,21 0 15,0-21-15,0 1 0,0-1 0,0 0 0,0 0 16,21 0-16,0-21 15,0 0-15,1 0 0,20 0 0,-21 0 16,21 0-16,1-21 0,-1 21 16,-21-21-16,22 0 0,-1 0 0,0-22 15,1 22-15,-1-21 0,-21-1 16,21-20-16,1 21 0,-22-22 0,21 1 16,-21-1-16,1 1 15,-1 20-15,0-20 0,0 20 0,0 1 16,-21 0-16,0 21 0,0-1 0,0 1 15,-21 42 1,0 1 0,0-1-16,0 21 0,-1 0 0,1 22 15,0-1-15,0 1 0,0-1 16,0 1-16,-1-22 0,1 22 0,21-22 16,0 22-16,-21-43 0,21 21 15,0 0-15,0-20 0,0-1 0,0 0 16,0 0-16,21-21 15,0 0-15,1 0 16,-1-21-16,0 0 0,0 21 16</inkml:trace>
  <inkml:trace contextRef="#ctx0" brushRef="#br1" timeOffset="-50005.42">3387 3239 0,'0'0'16,"0"21"-16,-22 21 15,44-42 1,-1 0 0,148-21-1,-127 0 1,-20 0-16,20-1 0,-21 1 15,0 21-15,0-21 0,-21 0 0,22 0 16,-22 0-16,-22 21 16,1 0-16,0 0 0,-21 0 15,-1 0-15,1 0 0,0 0 16,-1 21-16,1 0 0,0 0 0,-1 0 16,1 0-16,21 22 0,0-22 15,0 0-15,21 0 0,0 0 16,0 1-16,0-1 0,0 0 15,21 0-15,21-21 0,-21 0 0,0 0 16,1 0-16,20 0 16,-21 0-16,0 0 0,0 0 0,1 0 15,-1 0-15,0 0 0,-21 21 16,-21 0 0,0-21-16,-1 22 15,-20-1-15,0 0 0,21 0 0,-22 0 16,1 0-16,0 1 0,-1-1 15,22 0-15,-21 0 0,21 0 0,-1 22 16,1-22-16,21 0 16,0 0-16,0 0 0,21 0 15,1-21 1,20 0-16,-21 0 0,21 0 16,-20 0-16,20 0 0,21-21 0,-20 0 15,-1 0-15,22 0 0,-1 0 16,-21-22-16,22 22 0</inkml:trace>
  <inkml:trace contextRef="#ctx0" brushRef="#br1" timeOffset="-49745.14">4212 2985 0,'0'0'0,"0"-22"0,0 1 16,0 0-16,-21 21 16,0 0-16,0 0 15,21 21-15,-22 0 16,1 22-16,0-1 0,0 22 0,0-22 15,0 21-15,-22 1 0,22-1 0,0 1 16,0-1-16,-22 1 0,22-22 16,-21 22-16,21-22 0,0 0 0,-1-20 15,1 20-15,21-21 0,0 0 16,0 0-16,0 1 0,21-22 31,1 0-31,-1-22 0,0 1 16,0 0-16,0 0 0,0 0 15</inkml:trace>
  <inkml:trace contextRef="#ctx0" brushRef="#br1" timeOffset="-49360.98">4064 3662 0,'0'0'0,"63"0"15,-41 0-15,-1 0 0,0 0 16,0 0-16,0-21 0,0 0 16,1-1-16,-1 22 0,-21-21 15,0 0-15,0 0 0,0 0 16,0 0-16,0-1 0,0 1 16,-21 21-1,-1 0-15,1 0 0,0 0 0,0 0 16,0 0-16,21 21 0,-21 1 15,-1 20-15,1-21 0,0 0 0,21 22 16,0-22-16,-21 0 0,21 0 0,0 21 16,0-20-16,0-1 0,0 0 15,0 0-15,21-21 0,0 0 16,0 0-16,1 0 0,-1 0 16,0 0-16,21 0 0,1 0 15,-22 0-15,21 0 0,0-21 0,1 0 16,-1 0-16,-21-1 0,22 1 15,-22 0-15,21 0 0,-21-21 0</inkml:trace>
  <inkml:trace contextRef="#ctx0" brushRef="#br1" timeOffset="-48721.58">4699 3471 0,'0'0'0,"21"-21"0,-21 0 0,0 0 15,0 0-15,-21 21 16,0 0-16,0 21 16,21 0-16,-22 0 0,1 0 15,21 22-15,-21-22 0,21 0 16,0 21-16,-21-20 0,21-1 0,-21 0 15,21 21-15,-21-21 0,21 1 0,0-1 16,0 0-16,-22-21 0,22 21 16,0-42 31,22 0-47,-22 0 15,0-1-15,21 1 0,0 0 16,0 0-16,-21-21 0,21 20 0,0-20 15,1 21-15,-1 0 0,21-22 0,-21 22 16,0 0-16,1 0 0,20 21 16,-21 0-16,0 0 0,0 0 15,1 0-15,-22 21 16,0 21-16,0-20 0,0-1 16,0 0-16,0 0 0,0 0 15,0 0-15,0 22 0,0-22 0,0 0 16,0 0-16,0 0 0,0 1 15,0-1 1,-22-21 0,22-21-1,0-1-15,0 1 16,22 0-16,-1 0 16,0 0-16,0-22 0,0 22 0,0 0 15,1-21-15,20 21 0,-21-22 16,21 22-16,-20 0 0,-1 21 15,21 0-15,-21 0 0,0 0 16,1 21-16,-1 21 16,-21-20-16,0-1 0,0 0 0,0 0 15,0 21-15,0-20 0,0-1 16,0 0-16,-21 0 0,21 0 0,-22-21 16,22 21-16,-21 1 0,21-1 15,-21-21 1,21-21 15,0-1-31</inkml:trace>
  <inkml:trace contextRef="#ctx0" brushRef="#br1" timeOffset="-47880.33">5503 3641 0,'0'0'0,"0"21"31,21-21-15,1 0-16,-1 0 16,0 0-16,0-21 0,21 21 0,-20-21 15,-1 21-15,0-22 0,21 1 16,-21 21-16,1-21 0,-1 0 0,-21 0 15,0 0-15,0-1 0,0 1 16,0 0-16,-21 21 0,-1 0 16,1 0-16,-21 0 0,21 0 0,0 21 15,-22 0-15,22 1 0,0-1 16,0 0-16,0 0 0,-1 0 0,1 22 16,21-22-16,0 0 0,0 0 15,0 0-15,0 0 0,0 1 16,21-1-16,1-21 0,-1 21 0,21-21 15,-21 0-15,22 0 0,-22 0 16,21 0-16,0 0 0,1 0 0,-22 0 16,21 0-16,1 0 0,-1-21 15,-21 21-15,21-21 0,-20-1 0,20 1 16,-21 0-16,0 0 0,0-21 16,1 20-16,-22-20 0,0 21 0,21-21 15,-21 20-15,0 1 0,0 0 16,0 42-1,0 0 1,0 1-16,-21-1 16,21 21-16,0-21 0,0 0 0,0 1 15,-22 20-15,22-21 0,-21 0 16,21 0-16,0 1 0,0-1 16,-21-21-16,21 21 0,0-42 46,0 0-30,0-1-16,21 1 0,0 0 16,1-21-16,-1 21 0,0-22 15,0 22-15,21-21 0,-20-1 0,20 22 16,-21-21-16,21 21 16,1 0-16,-1-1 0,-21 1 0,22 21 15,-22 0-15,0 21 0,0 1 0,-21-1 16,0 0-16,0 21 0,0 1 15,0-1-15,0-21 0,0 21 0,0-20 16,-21 20-16,21-21 0,0 0 16,-21 0-16,21 1 0,0-1 15,0 0 1,0-42 15,21 21-31,0-21 0,0-1 16,0 1-16</inkml:trace>
  <inkml:trace contextRef="#ctx0" brushRef="#br1" timeOffset="-47616.47">7324 2963 0,'0'0'0,"0"-21"0,-22 21 31,1 0-31,0 21 0,0 1 16,0-1-16,0 21 0,-22 0 15,22 1-15,0-1 0,0 22 0,-22-22 16,22 21-16,0-20 0,0 20 16,0-20-16,0-1 0,-1 0 15,1 1-15,0-22 0,21 21 0,0-21 16,0 0-16,0 1 0,0-1 16,0 0-16,21-21 15,0 0-15,1 0 0,-1 0 16,0-21-16,0 0 0,0-1 15,0 22-15</inkml:trace>
  <inkml:trace contextRef="#ctx0" brushRef="#br1" timeOffset="-47437.02">6900 3429 0,'0'0'0,"-106"0"15,128 0 16,-1 0-31,0 0 0,21 0 16,1 0-16,-22 0 0,21 0 0,-21 0 16,22 0-16,-22 0 0,0 0 15,0 0-15,0-21 0,0 21 0</inkml:trace>
  <inkml:trace contextRef="#ctx0" brushRef="#br1" timeOffset="-46677.38">8276 3725 0,'21'0'15,"0"0"1,1 0-16,-1-21 0,0 21 0,0 0 15,0-21-15,0 21 0,1-21 16,-1 0-16,0 21 0,0-21 0,21-1 16,-20 1-16,-22 0 0,21 0 0,0-21 15,-21 20-15,0-20 0,0 21 16,0-21-16,0-1 0,0 1 16,-21 21-16,0-22 0,-1 22 15,1 0-15,-21 0 0,21 21 0,0 0 16,-22 0-16,1 0 0,0 21 15,-1 21-15,1-20 0,0 20 0,-1 0 16,22 1-16,-21-1 0,21 0 16,-1 1-16,1-1 0,21 0 0,0-21 15,0 22-15,0-22 0,0 0 0,21 21 16,22-20-16,-22-1 16,21-21-16,-21 0 0,22 0 0,-1 0 15,-21 0-15,22 0 0,-1 0 16,0-21-16,1-1 0,-1 22 15,0-21-15,1-21 0,-1 21 0,0 0 16,-21-22-16,1 22 0,20-21 16,-42-1-16,21 1 0,-21 0 0,0-1 15,0 22-15,0-21 0,0 21 16,-21 21-16,0 0 16,0 0-16,-1 21 0,1 0 15,21 21-15,-21-20 0,0 20 0,21 0 16,0 1-16,0-22 0,0 21 15,0-21-15,0 22 0,0-22 16,0 0-16,21 0 0,0 0 0,0-21 16,1 21-16,20-21 0,-21 0 15,0 0-15,22 0 0,-22 0 0,21 0 16,-21 0-16,22-21 0</inkml:trace>
  <inkml:trace contextRef="#ctx0" brushRef="#br1" timeOffset="-46236.43">9356 3302 0,'-43'85'15,"22"-64"1,21 21-16,0-21 0,-21 22 0,0-22 16,21 21-16,0-21 0,0 1 15,-21-1-15,21 0 0,-22 0 0,1 0 16,21 0-1,0-42 17,0 0-32,0 0 15,0 0-15,0 0 0,21-1 0,1-20 16,-1 21-16,0-21 0,0 20 16,0-20-16,22 0 0,-22 21 15,21-22-15,0 22 0,-20 0 0,20 21 16,0 0-16,1 0 0,-22 0 15,21 0-15,-21 21 0,0 0 0,1 22 16,-1-1-16,-21 0 0,0-21 16,0 22-16,0-1 0,0 0 0,-21-20 15,-1 20-15,1-21 0,0 0 16,0 0-16,0 1 0,0-22 0,21 21 16,21-42 15,0-1-16,21 1-15,-21 0 0</inkml:trace>
  <inkml:trace contextRef="#ctx0" brushRef="#br1" timeOffset="-45721.11">10520 3471 0,'0'-21'16,"-21"-42"-1,-1 42-15,22-1 16,-21 1-16,0 21 0,0-21 16,0 21-16,0 0 0,-1 0 15,1 0-15,0 0 0,-21 21 0,21-21 16,-22 43-16,1-22 0,21 0 16,-22 21-16,22-21 0,0 22 0,0-1 15,0-21-15,21 22 0,-21-22 16,21 0-16,0 0 0,0 21 0,0-20 15,21-1-15,0-21 0,21 0 16,-21 0-16,1 0 0,20 0 16,-21 0-16,21 0 0,-20 0 0,20-21 15,-21-1-15,21 1 0,-20 0 16,-1-21-16,21 21 0,-21-22 0,0 1 16,1-22-16,20 22 0,-21-21 0,0-1 15,0 1-15,1 20 0,-1-20 16,0 20-16,-21-20 0,21 21 15,-21 20-15,0-20 0,0 21 16,0 0-16,-21 21 16,21 21-16,-21 0 0,0 21 15,21 1-15,-22-1 0,22 22 0,-21-1 16,21 1-16,0-1 0,0-21 0,0 22 16,0-22-16,0 22 0,0-22 15,0 0-15,0-20 0,21-1 16,1 21-16,-22-21 0,21 0 15,0-21-15,0-21 16,0 21-16</inkml:trace>
  <inkml:trace contextRef="#ctx0" brushRef="#br1" timeOffset="-44668.98">11832 3577 0,'0'0'0,"0"21"0,-21-21 16,42 0 15,0 0-31,0 0 0,1 0 0,20 0 16,0-21-16,1 0 0,-1 0 16,0 0-16,1 0 0,20-1 0,-21 1 15,1-21-15,-1 0 0,22-1 16,-22 1-16,0 0 0,-21-1 15,22 1-15,-22 0 0,0-1 0,0 1 16,-21 0-16,0-1 0,0 22 16,0 0-16,0 0 0,0 0 0,-21 21 15,0 0-15,0 0 0,-22 0 16,22 0-16,-21 21 0,21 0 0,-22 0 16,22 0-16,-21 22 0,21-1 0,-22 21 15,22 1-15,-21-1 0,21 22 16,0-21-16,-1 20 0,-20 1 15,21-22-15,0 22 0,0-21 0,-1 20 16,1 1-16,21 0 0,-42 105 16,21-84-16,0-21 0,-1-1 15,1 22-15,0-21 0,0-1 16,0 22-16,0-21 0,-1-22 0,1 22 16,0-21-16,0-1 0,21-21 0,0 22 15,-21-22-15,21 1 0,0-22 16,0 21-16,0-21 0,0 0 0,0 1 15,21-22-15,0 0 0,0 0 16,22 0-16,-1-22 0,0 22 16,1-21-16,20-21 0,1 21 0,-1 0 15,64-64-15,-63 43 16,-22-1-16,21 1 0,-20-22 16,-1 1-16,-21-1 0,0 1 0,1-1 15,-22-20-15,0 20 0,0-20 0,0-1 16,-43 21-16,22-20 0,-21-1 15,-22 22-15,1-1 0,-1 1 0,1 20 16,-1 1-16,1 0 0,-1 20 0,22 1 16,0 0-16,-1 21 0,1 0 15,21-21-15,0 21 0,63-21 32,-21 21-32,21 0 0,22-21 15,-22-1-15,22 22 0,-1-21 16,1 0-16,-1 0 0,1 0 15,-1 21-15,1-43 0,-22 22 0,0 0 16,1 0-16,-1 0 0,-21 0 16,0-1-16,1 22 0,-22-21 0,-22 42 47,22 1-47,-21-1 15,21 0-15,-21-21 16,21 21-16,-21 0 0,21 0 0,0 1 15,0-1 1,0-42 31,0-1-47,21 1 16</inkml:trace>
  <inkml:trace contextRef="#ctx0" brushRef="#br1" timeOffset="-44501.06">12763 3408 0,'0'-21'16,"0"42"15,0 0-15,0 0-1,22-21-15,-1 0 16,0 0-16,0 0 0</inkml:trace>
  <inkml:trace contextRef="#ctx0" brushRef="#br1" timeOffset="-44057.48">13102 3514 0,'0'0'0,"-63"63"31,41-42-31,22 1 0,-21-1 0,21 0 0,0 0 16,-21-21-16,21 21 0,-21 0 15,21 1-15,0-1 0,0 0 16,0 0 0,0-42 15,0 0-15,0 0-16,0-1 0,21 1 15,0 0-15,-21-21 0,43 21 16,-22-22-16,0 1 0,21 0 0,1-1 15,20 22-15,-21-21 0,1 21 16,20-1-16,1 1 0,-22 21 16,22 0-16,-22 0 0,0 0 0,1 21 15,-22 1-15,0-1 0,0 21 0,-21 0 16,0 1-16,0-22 0,0 21 16,-21 1-16,0-22 0,0 21 0,-1-21 15,1 0-15,0 22 0,-21-43 16,21 21-16,-1 0 0,1-21 15,21 21-15,-21-21 0,42 0 32,0-21-32,1 21 15,-1-21-15,0 0 16,0 0-16</inkml:trace>
  <inkml:trace contextRef="#ctx0" brushRef="#br1" timeOffset="-43545.02">14563 3408 0,'0'0'0,"-85"-64"15,43 64 1,20 0-16,-20 0 0,0 0 0,-1 0 16,1 0-16,0 0 0,-1 22 0,1-1 15,0 0-15,-1 0 0,1 21 16,0-20-16,21 20 0,-1-21 15,1 21-15,0-20 0,21 20 16,-21-21-16,21 0 0,0 0 0,0 1 16,21-1-16,0 0 0,0-21 0,1 0 15,20 21-15,-21-21 0,21 0 16,1 0-16,-1 0 0,0 0 0,1-21 16,-1 0-16,0 0 0,1-1 15,-1 1-15,0-21 0,1 21 16,-22-22-16,21-20 0,-21-1 0,22 1 15,-22-1-15,21 1 0,-21 21 16,1-22-16,-1 22 0,0-22 0,0 22 16,-21 21-16,0-22 0,0 22 15,0 0-15,0 42 16,-21 0 0,0 22-16,0-1 0,-1 0 0,1 1 15,0 20-15,0 1 0,-21-22 16,20 22-16,1-1 0,21-21 0,-21 1 15,21-1-15,-21 0 0,21 1 0,0-22 16,0 0-16,0 0 0,0 0 16,21 1-16,0-22 15,0 0-15,1 0 16,-1-22-16,0 22 0,21-21 16</inkml:trace>
  <inkml:trace contextRef="#ctx0" brushRef="#br1" timeOffset="-42701.6">15219 3154 0,'0'0'16,"-21"0"-16,21 21 16,21-21-1,0 0-15,0 0 0,0 0 16,0 0-16,1 0 0,20 0 15,-21 0-15,21 0 0,-20 0 0,-1-21 16,21 21-16,-21-21 0,0 21 16,-21-21-16,0-1 0,0 1 15,0 0-15,-21 21 16,0 0-16,0 0 0,-21 0 0,-1 0 16,1 0-16,0 0 0,-1 21 0,-20 0 15,20 1-15,1-1 0,21 21 16,-21-21-16,20 22 0,1-22 15,21 21-15,0-21 0,0 22 0,0-22 16,0 0-16,21 0 0,1 0 16,-1 0-16,21-21 0,-21 22 15,22-22-15,-22 0 0,21 0 0,0 0 16,-20 0-16,20 0 0,-21 0 0,21 0 16,-20 0-16,-22-22 0,0 1 15,0 0-15,-22 21 16,1 0-16,-21 0 15,0 0-15,-1 21 0,-20 0 0,20 1 16,-20-1-16,21 0 0,-1 0 16,1 21-16,0-20 0,-1 20 0,22-21 15,21 0-15,0 22 0,-21-22 16,21 0-16,0 0 0,0 0 0,21 0 16,0 1-16,0-22 0,22 21 15,-22-21-15,21 0 0,1 0 16,20 0-16,-21 0 0,22 0 0,-1-21 15,1 21-15,-1-22 0,1 1 0,-1 0 16,1-21-16,-22 21 0,22-22 16,-22 1-16,22-22 0,-22 22 0,0-21 15,22-1-15,-22 1 0,0-1 16,1 1-16,-22-1 0,21 22 0,-21-22 16,1 22-16,-1 0 15,-21-1-15,0 1 0,0 21 0,21 0 16,-21-1-16,-21 22 15,0 22-15,-1-1 16,1 0-16,-21 21 0,21 1 0,0-1 16,-22 21-16,22 1 0,0-1 15,0 1-15,0-1 0,-1 1 0,1-1 16,0-20-16,0 20 0,0-20 16,0-1-16,21 0 0,0-21 0,-22 22 15,22-22-15,-21-21 0,21 21 16,0 0-16,21-21 31,1 0-31,-1-21 16,0 0-16,0 0 0,0 0 0,22-1 15</inkml:trace>
  <inkml:trace contextRef="#ctx0" brushRef="#br1" timeOffset="-41981.06">16235 3620 0,'0'21'0,"21"-21"31,0 0-31,0 0 16,0 0-16,1 0 0,-1 0 16,21 0-16,0-21 0,1 21 15,-22-22-15,21 22 0,1-21 0,-22 21 16,0-21-16,0 0 0,0 21 0,-21-21 16,0 0-16,0-1 15,-21 22-15,0 0 0,-21 0 16,20 0-16,-20 0 0,0 0 15,-1 22-15,1-22 0,0 21 0,-1 0 16,1 0-16,21 0 0,-21 0 16,20 1-16,22-1 0,0 0 0,-21 0 15,21 0-15,0 0 16,21-21-16,1 22 0,-1-22 16,0 0-16,21 0 0,1 0 0,-1 0 15,0 0-15,1 0 0,-1 0 16,21 0-16,-20 0 0,-1 0 0,0-22 15,1 22-15,-22-21 0,21 0 16</inkml:trace>
  <inkml:trace contextRef="#ctx0" brushRef="#br1" timeOffset="-41322.02">17039 3387 0,'0'0'0,"0"-21"16,0 42-1,-21 0-15,0 0 0,21 0 16,0 0-16,-21 1 15,21-1-15,-22 0 0,22 21 0,0-21 16,0 1-16,0-1 0,-21 0 16,21 0-16,-21 0 0,21 0 15,-21-21 1,0 0 15,21-21-31,0 0 16,0 0-16,0 0 0,0 0 15,0-1-15,0 1 0,0-21 16,21 21-16,0 0 0,0-22 16,0 22-16,1 0 0,-1 0 15,21 0-15,-21-1 0,22 22 0,-22 0 16,21 0-16,0 0 0,-20 22 0,-1-1 16,21 0-16,-21 0 0,0 21 15,-21-20-15,0 20 0,0-21 0,0 21 16,0-20-16,0-1 0,0 0 15,0 0-15,0 0 0,-21 0 0,21 1 16,-21-22-16,0 21 0,0-21 16,0 0-1,21-21 1,0-1 0,0 1-16,0 0 15,0 0-15,21 0 0,0 0 16,0-1-16,21-20 0,-20 21 0,20-21 15,21 20-15,-20 1 0,-1-21 16,0 21-16,1 21 0,-1-21 0,0 21 16,1 0-16,-22 0 0,0 21 15,0 0-15,-21 0 0,0 0 0,0 22 16,0-22-16,0 0 0,-21 21 16,0-21-16,0 1 0,0-1 15,-1 0-15,1 0 0,0 0 0,0 0 0,0-21 16,0 22-16,21-1 15,21-21 17,0 0-17,0-21-15</inkml:trace>
  <inkml:trace contextRef="#ctx0" brushRef="#br1" timeOffset="-40448.98">18076 3641 0,'0'0'0,"-21"0"0,21 21 32,21-21-17,0 0-15,1 0 0,-1 0 16,0 0-16,21 0 0,1 0 0,-1-21 15,0 21-15,-21-21 0,22-1 16,-1 22-16,0-21 0,-20 0 0,-1 0 16,0 0-16,-21 0 0,0-1 15,0 1-15,0 0 0,-21 21 16,-22 0-16,22 0 0,-21 0 16,21 21-16,-22 0 0,1 1 15,0-1-15,21 21 0,-22-21 0,22 0 16,0 22-16,0-22 0,21 0 15,0 0-15,0 22 0,0-22 0,0 0 16,21 0-16,0-21 16,21 21-16,-20-21 0,20 0 0,0 0 15,1 0-15,20 0 0,-21 0 16,1 0-16,20 0 0,-20 0 0,-1-21 16,0 21-16,1-21 0,-1 0 0,0 0 15,-21-1-15,22 1 16,-22 0-16,0 0 0,0-21 0,-21 20 15,0-20-15,0 21 0,21 0 16,-21 0-16,0-1 0,-21 22 31,0 22-31,0-1 0,0 0 16,21 21-16,-21-21 0,21 1 16,-22-1-16,22 0 0,0 0 0,-21 0 15,21 0-15,-21 1 0,21-1 16,-21-21-16,21 21 15,0-42 32,0 0-47,0-1 16,21 22-16,0-21 0,0-21 0,1 21 16,-1 0-16,21-22 0,0 22 15,-20-21-15,20 21 0,21-1 0,-20-20 16,-1 21-16,0 21 0,1 0 15,-22 0-15,21 0 0,-21 0 0,1 21 16,-22 0-16,0 0 0,0 22 16,0-22-16,0 21 0,0-21 0,0 22 15,0-1-15,-22-21 0,1 0 16,21 22-16,-21-22 0,0 0 16,21 0-16,0 0 0,-21-21 15,21 22-15,0-44 47,0 1-31,21 0-16,0 0 0,0 0 15</inkml:trace>
  <inkml:trace contextRef="#ctx0" brushRef="#br1" timeOffset="-40173.19">20151 3048 0,'0'0'0,"0"21"31,-22 0-31,1 1 0,0 20 0,-21 0 16,21 22-16,-1-22 0,1 22 16,-21-22-16,21 21 0,0-20 0,-22 20 15,22-20-15,0-1 0,0-21 16,0 21-16,-1-20 0,1-1 15,21 0-15,0 0 0,-21 0 0,21 0 16,-21-21-16,21 22 0,21-22 31,0 0-31,0 0 16,1-22-16,-1 22 0,21-21 0</inkml:trace>
  <inkml:trace contextRef="#ctx0" brushRef="#br1" timeOffset="-39769.07">20532 3514 0,'21'-21'16,"-42"42"-16,63-42 0,-42-1 0,-21 22 31,0 0-31,-22 0 0,22 22 0,-21-22 16,-1 21-16,1 0 0,21-21 16,-21 21-16,20 0 0,1 0 15,0-21-15,0 22 0,21-1 16,0 0-16,0 0 0,21 0 15,0-21 1,0 0-16,22 0 0,-22 0 0,21 21 16,1-21-16,-1 0 0,0 0 0,-21 22 15,22-22-15,-1 0 0,-21 0 16,0 21-16,1-21 0,-22 21 0,21-21 16,-21 21-16,0 0 15,-21-21-15,-1 0 0,1 21 16,0-21-16,0 0 0,-21 22 0,20-22 15,-20 0-15,21 0 0,-21 0 16,-1 0-16,22 0 0,-21 0 0,21 0 16,-1 0-16,1 0 0,0 0 15,0 0-15,21-22 16,0 1 0,0 0-16,0 0 15,0 0-15,0 0 0</inkml:trace>
  <inkml:trace contextRef="#ctx0" brushRef="#br1" timeOffset="-39471.57">20087 3239 0,'0'-43'31,"21"43"-31,22 0 15,-22-21-15,21 21 0,0 0 0,1 0 16,-1-21-16,0 21 0,1 0 16,-1 0-16,-21 0 0,22 0 15,-22 0-15,0 0 0,0 0 0,0 0 16,-21-21 15,-21 21-15,0 0-1</inkml:trace>
  <inkml:trace contextRef="#ctx0" brushRef="#br1" timeOffset="-39089.73">21103 3747 0,'0'0'0,"21"0"15</inkml:trace>
  <inkml:trace contextRef="#ctx0" brushRef="#br1" timeOffset="-33621.75">952 6138 0,'-21'0'110,"0"0"-95,0 0-15,0 0 16,0 0-16,-1 0 0,1 0 0,-21 0 15,21 0-15,-22 0 0,1 0 16,0 0-16,-1 0 0,1 0 16,0 0-16,-1 0 0,22 0 0,-21 0 15,21 0-15,0 0 0,-1 0 16,1 0-16,0 0 0,42 0 78,22 0-78,-22 0 0,42 0 0,-20 0 16,20 0-16,22 0 0,-22 0 15,22 0-15,-22 0 0,22 0 16,0 0-16,-22 0 0,22 0 0,0 0 16,-1 0-16,-20 0 0,20 0 15,-20 0-15,-1 0 0,22 0 0,-43 0 16,22 0-16,-22 0 0,1 0 15,-1 0-15,-21 0 0,0 0 0,0 0 16,1 0-16,-1 0 31,-42 0 32,21-21-63</inkml:trace>
  <inkml:trace contextRef="#ctx0" brushRef="#br1" timeOffset="-33125.52">1841 5821 0,'0'0'0,"-42"0"31,21 0-31,21 21 31,0 0-31,0 0 16,0 1-16,21-1 16,0 0-16,0-21 0,1 21 0,-1 0 15,0-21-15,0 21 0,21 1 16,-20-22-16,-1 0 0,0 21 15,0-21-15,0 0 0,0 0 16,1 0-16,-22 21 0,21-21 0,0 0 16,-21 21 31,-21-21-47,0 21 15,-1-21-15,1 21 0,-21 1 16,0-1-16,20 0 0,-20 0 15,-21 0-15,20 0 0,1 22 0,0-22 16,-1 21-16,1-21 16,0 22-16,-1-22 0,22 0 0,0 21 15,0-20-15,0-22 0,21 21 16,-22 0-16,44-42 31,-1 0-15,0-1-16,21 1 0</inkml:trace>
  <inkml:trace contextRef="#ctx0" brushRef="#br1" timeOffset="-32597.56">3598 5588 0,'0'-21'16,"0"0"109</inkml:trace>
  <inkml:trace contextRef="#ctx0" brushRef="#br1" timeOffset="-31706.07">3514 5546 0,'0'0'0,"-22"0"0,1 21 0,0-21 15,21 21-15,-21-21 16,0 0-16,21 21 0,0 0 16,21-21 15,0-21-31,21 0 16,-20 21-16,20-21 0,-21 0 0,21 21 15,1-21-15,-1-1 0,-21 1 16,22 0-16,-1 0 0,-21 0 15,0 0-15,0 21 0,1-22 16,-22 1-16,0 0 0,0 0 0,0 0 16,0 0-16,-22 21 15,1 21 1,0 0-16,0 0 16,21 21-16,-21 1 0,0-1 0,21 22 15,-22-1-15,1 1 0,21-1 16,-21 1-16,0-1 0,21 1 0,0-22 15,-21 21-15,21-20 0,-21-1 16,21 0-16,-22-20 0,22 20 0,0-21 16,0 0-16,-21 0 0,21 1 15,-21-22-15,21 21 0,-21-21 16,0 0-16,0 0 0,-1-21 16,1 21-16,0-22 15,0 1-15,0 0 0,21 0 0,-21-21 16,-1 20-16,1 1 0,0-21 15,21 21-15,0-22 0,-21 22 0,21 0 16,-21 0-16,0 21 16,21 21-1,0 0-15,0 0 0,0 22 16,0-22-16,0 0 0,0 0 16,21 0-16,0 22 0,0-22 15,0 0-15,-21 0 0,21 0 0,22-21 16,-22 22-16,0-1 0,21-21 0,-20 0 15,20 0-15,0 0 0,1 0 16,20 0-16,-21 0 0,22-21 0,-22-1 16,22 1-16,-22 0 0,0-21 15,22 21-15,-22-22 0,1 1 0,-1 0 16,0-22-16,1 22 0,-22-22 16,21 1-16,-21 20 0,0-20 0,1-1 15,-1 22-15,-21 0 0,0 21 16,0-22-16,0 22 0,0 0 15,0 42 1,-21 0-16,21 0 16,-22 22-16,1 20 0,0-20 0,0 20 15,0-21-15,21 22 0,-21-22 16,-1 22-16,1-22 0,0 0 0,0 1 16,21-1-16,0 0 0,0 1 15,0-22-15,0 0 0,0 0 0,0 0 16,0 1-16,21-22 15,0 0-15,0 0 16,1 0-16,-1-22 0,21 1 16,-21 0-16,0 0 0</inkml:trace>
  <inkml:trace contextRef="#ctx0" brushRef="#br1" timeOffset="-31508.69">4127 5906 0,'0'0'0,"-21"0"32,42 0-32,1 0 15,-1 0-15,21 0 0,-21 0 16,22 0-16,20 0 0,-21 0 0,1 0 16,20 0-16,-20-22 0,-1 22 15,0-21-15,22 21 0,-22-21 0,0 21 16</inkml:trace>
  <inkml:trace contextRef="#ctx0" brushRef="#br1" timeOffset="-30072.96">6011 5863 0,'21'0'15,"-42"0"-15,64 0 0,-43 21 16,0 1-1,-22-22-15,22 21 0,-21 0 16,0 0-16,0 0 0,0 0 0,0 1 16,-1-1-16,1 0 0,0 21 0,21-21 15,-21 1-15,0 20 0,0-21 16,-1 0-16,1 0 0,21 1 0,0-1 16,-21-21-16,21 21 0,0 0 15,21-42 1,0 0-1,-21 0-15,22 21 0,20-22 16,-21 1-16,0-21 0,0 21 16,1 0-16,-1-1 0,0-20 15,0 21-15,0 0 0,0 0 0,1-1 16,-1 22-16,0 0 16,-21 22-1,0-1-15,0 0 0,0 0 16,0 0-16,0 0 0,0 1 15,0-1-15,0 0 0,21 0 0,-21 21 16,0-20-16,21-1 0,0 0 16,1 0-16,-1-21 15,0 0-15,0 0 0,0 0 0,0 0 16,1 0-16,20-21 16,-21 21-16,0-21 0,22 0 0,-22-1 15,0 1-15,21 0 0,-21 0 16,1 0-16,20-22 0,-21 22 0,0-21 15,0 21-15,1-22 0,-1-20 16,-21 42-16,21 0 0,-21-1 16,0 1-16,0 42 15,0 1 1,-21-1-16,0 0 0,21 0 0,-22 0 16,1 22-16,21-22 0,-21 21 0,21-21 15,0 0-15,-21 1 0,21 20 16,0-21-16,0 0 0,0 0 15,0 1-15,0-1 16,21 0-16,0-21 0,22 0 16,-22 0-16,0 0 0,21 0 0,-21 0 15,22-21-15,-1 21 0,-21-21 16,22-1-16,-1 1 0,-21 0 16,21-21-16,-20 21 0,20-22 0,-21 22 15,0-21-15,0-1 0,1 22 16,-22-21-16,0 21 0,21 0 0,-21-1 15,0 44 17,-21-1-32,-1 0 0,22 0 15,-21 0-15,21 22 0,-21-22 0,21 0 16,0 21-16,-21-21 0,21 1 0,0-1 16,0 0-16,0 0 0,0 0 15,0 0-15,0 1 0,21-1 0,0-21 16,0 0-16,22 0 0,-22 0 15,21 0-15,-21 0 0,22 0 0,-22 0 16,21 0-16,-21-21 0,22-1 0,-22 1 16,21 0-16,-21 0 0,1 0 15,-1 0-15,21-22 0,-21 1 0,0 0 16,1-1-16,-1 1 16,21 0-16,-21-1 0,0-20 0,22 20 15,-22 1-15,0 21 0,-21-21 16,0 20-16,0 1 0,-21 42 15,21 1 1,-42 20-16,20 0 0,1 1 16,0-1-16,0 0 0,0 1 0,0-1 15,-1 0-15,1 1 0,0-1 16,21 0-16,0 1 0,0-22 0,0 21 16,0-21-16,0 0 0,0 1 15,21-1-15,0-21 0,1 21 16,-1-21-16,0 0 0,21 0 0,-21 0 15,22 0-15,-22 0 0,21-21 16,1 21-16,-1-21 0,-21-1 0,21 1 16,-20 0-16,20-21 0,-21 21 0,21-22 15,-20 1-15,-1 0 0,0-1 16,0 1-16,0-22 0,0 1 0,1 21 16,-1-22-16,-21 22 0,0-1 15,0 1-15,21 21 0,-21 0 0,-21 21 31,21 42-31,-21-21 0,-1 43 16,1-22-16,0 22 0,21-22 16,-21 21-16,0-20 0,21 20 15,0-20-15,0-1 0,0 0 0,0-21 16,0 22-16,0-22 0,0 21 16,0-21-16,0 1 0,21-22 0,21 21 15,-21-21-15,1 0 0,20 0 16,-21 0-16,21 0 0,22 0 15,-22-21-15,-21-1 0,22 1 16,-22 0-16,0 0 0,0 0 0,0 0 16,1-22-16,-1 22 0,-21-21 15</inkml:trace>
  <inkml:trace contextRef="#ctx0" brushRef="#br1" timeOffset="-29881.48">7451 5673 0,'0'0'0,"-22"21"0,1 0 15,0 0-15,21 0 32,21-42-1</inkml:trace>
  <inkml:trace contextRef="#ctx0" brushRef="#br1" timeOffset="-28841.51">10456 5948 0,'0'0'0,"-21"-21"0,21 0 0,-21-1 16,21 1-16,0 0 15,0 0 17,21 21-32,0 0 15,0-21-15,1 21 0,-1-21 0,21-1 16,-21 22-16,0-21 0,22 0 16,-1 21-16,-21-21 0,22 0 0,-22 0 15,21-1-15,-21 1 0,0 0 16,1 0-16,-22 0 0,0 0 0,0-1 15,0 1-15,-43 0 0,22 21 16,0 0-16,-21 0 0,20 0 0,-20 0 16,0 0-16,21 0 0,-22 0 0,1 21 15,0 0-15,20 1 0,-20 20 16,21 0-16,0 1 0,0-1 0,21 0 16,0-21-16,0 22 15,0-1-15,0 0 0,21 1 0,0-1 16,0-21-16,0 22 0,0-22 0,1 21 15,-1-21-15,0 22 0,0-22 16,-21 0-16,0 21 0,0-21 0,0 1 16,0-1-16,-21-21 0,0 21 15,-22 0-15,22-21 0,-21 0 0,0 0 16,-1 0-16,1 0 0,-22 0 0,22 0 16,0-21-16,21 0 0,-22 0 15,22-1-15,0 1 0,0 0 0,0-21 16,21 21-16,0-22 0,0 1 15,0 21-15,0-22 0,0 1 16,0 0-16,0 21 0,0-22 0,0 22 16,0 0-16,21 21 15,-21 21 1,0 0-16,21 0 0,-21 22 16,0-22-16,0 21 0,0-21 0,21 22 15,0-22-15,-21 0 0,21 21 0,1-20 16,-1-1-16,0 0 0,0 0 15,21 0-15,-20 0 0,-1 1 0,21-1 16,-21-21-16,22 0 0,-1 0 16,0 0-16,-21 0 0,43 0 15,-22 0-15,1 0 0,20-21 0,1-1 0,-22 1 16,21 0-16,1 0 0,-22 0 16,22 0-16,-22-1 0,0-20 15,-20 21-15,-1-21 0,0 20 16,0-20-16,-21 21 0,0 0 0,0 0 15,-21 21-15,0 0 16,0 0-16,-1 21 0,-20 0 16,21 0-16,0 0 0,-22 0 0,22 1 15,0-1-15,21 0 0,-21 21 16,21-21-16,0 1 0,0-1 0,0 0 16,0 0-16,0 0 0,0 0 0,21 1 15,0-1-15,0-21 0,22 21 16,-22-21-16,21 0 0,1 0 15,-1 0-15,0 0 0,1 0 16,-1 0-16,21 0 0,-20-21 0,20 21 16</inkml:trace>
  <inkml:trace contextRef="#ctx0" brushRef="#br1" timeOffset="-28369.05">12001 6011 0,'0'0'0,"22"-21"0,-22-63 15,0 62 1,0 1-16,-22 21 0,1 0 0,0 0 15,0 0-15,-21 0 0,20 0 16,-20 0-16,21 21 0,0 1 0,-22-1 16,22 21-16,0-21 0,-21 22 15,21-22-15,-1 0 0,1 21 16,0-21-16,21 22 0,0-22 0,0 0 16,0 0-16,0 22 0,0-22 15,0 0-15,0 0 0,21-21 16,0 0-16,1 0 0,-1 0 15,0 0-15,0 0 0,0 0 0,22-21 16,-22 0-16,21 21 0,-21-21 0,0-22 16,22 22-16,-22 0 0,0 0 15,0-22-15,0 22 0,1-21 0,-1 21 16,-21 0-16,0-22 0,0 22 16,0 42-1,-21-21 1,-1 21-16,1 22 0,0-22 15,21 0-15,-21 0 0,21 22 0,-21-22 16,21 0-16,0 21 0,-21-21 16,21 1-16,0-1 0,0 0 0,0 0 15,0 0-15,21 0 0,0 1 0,0-22 16,0 21-16,0-21 0,1 0 16,20 0-16,-21 0 0,21 0 0,1 0 15,-1 0-15,-21-21 0,22-1 16,-22 1-16,0 0 0,0 0 15,0 0-15</inkml:trace>
  <inkml:trace contextRef="#ctx0" brushRef="#br1" timeOffset="-28013.07">12382 6181 0,'-21'84'0,"42"-168"0,-21 63 0,0-1 16,0 1-16,0 0 0,0 0 15,0 0-15,22 0 0,-22-1 0,21 1 16,0 0-16,0 0 16,0 21-16,0-21 0,1 21 0,-1 0 15,0 0-15,0 0 0,0 0 0,0 0 16,22 21-16,-22 0 15,0 0-15,0 0 0,0 22 0,1-22 16,-1 21-16,-21-21 0,0 22 16,0-22-16,0 0 0,0 0 0,0 22 15,0-22-15,0 0 0,0 0 0,-21-21 16,21 21-16,0 0 0,-22-21 16,1 0-16,0 0 0,21-21 31,-21 21-31,21-21 0,0 0 0,0 0 15,0 0-15,0-1 0,0 1 16,0 0-16,0 0 0,0 0 16,21 0-16,0-1 0,-21 1 0,21 0 15,1 0-15,-1 21 0,-21-21 16,21 21-16,0 0 0,0-21 16,0-1-16,1 22 0,-1 0 0,0 0 15,21-21-15,-21 21 0,1 0 16</inkml:trace>
  <inkml:trace contextRef="#ctx0" brushRef="#br1" timeOffset="-27309.07">13610 5863 0,'0'0'0,"0"-21"0,-21 21 16,0 0-16,0 0 16,-1 0-16,-20 0 0,21 21 0,-21 0 15,20 1-15,-20-1 16,21 0-16,-21 0 0,20 21 0,-20-20 15,21 20-15,0-21 0,0 0 0,-1 22 16,22-22-16,0 0 0,0 0 16,0 21-16,0-20 0,0-1 0,22 0 15,-22 0-15,42 0 0,-21 0 16,21-21-16,1 22 0,-1-22 0,0 0 16,1 0-16,-1 0 0,0 0 15,22-22-15,-22 1 0,1 0 0,-1 0 16,-21 0-16,21-22 0,1 22 15,-22-21-15,21 0 0,-21-1 0,22 1 16,-22-22-16,21 1 0,-21-1 16,1 1-16,20-1 0,-21 1 15,0-1-15,-21 22 0,0 0 0,21 21 16,-21-1-16,0 1 0,0 0 0,0 42 31,-21 0-31,0 22 0,0-1 0,0 0 16,0 22-16,-1-22 0,1 22 15,0-1-15,0-20 0,21-1 0,-21 21 16,0-20-16,-1-1 0,22 0 0,0 1 16,-21-22-16,21 21 0,-21-21 15,21 1-15,0-1 0,0 0 16,0 0-16,0 0 0,0-42 31,0 0-15,0 0-16,0 0 0,0-1 15,0-20-15,21 21 0,0 0 0,1-22 16,20 1-16,0 0 0,1 21 16,-1-22-16,21 22 0,1-21 0,-1 21 15,1 21-15,-1 0 0,1 0 0,-1 0 16,-20 21-16,-1 21 0,0-21 16,-20 22-16,-1-22 0,-21 21 15,0-21-15,0 22 0,0-1 16,-21-21-16,-1 0 0,1 22 0,0-22 15,0 0-15,0 0 0,0 0 0,-1 0 16,1 1-16,0-22 0,0 0 16,0 0-16,21-22 15,0 1-15,0 0 16</inkml:trace>
  <inkml:trace contextRef="#ctx0" brushRef="#br1" timeOffset="-26129.63">15960 5990 0,'0'0'0,"-22"0"0,-83 0 32,126 0-17,0 0-15,21 0 16,-21 0-16,22 0 0,-1 0 0,0-21 16,1 0-16,-1 21 0,22-21 15,-22 0-15,0-1 0,1-20 16,20 21-16,-21-21 0,-20-1 0,20 1 15,-21 0-15,21-1 0,-20 1 16,-22 0-16,0-1 0,0 1 0,0 21 16,0-22-16,0 22 0,0 0 15,0 0-15,-22 21 0,1 0 16,0 0-16,-21 21 0,21 0 0,-1 22 16,-20-1-16,21 0 15,0 22-15,-22-1 0,22 1 0,0 20 16,0-20-16,0-1 0,0 22 15,-1-21-15,1-1 0,0 22 0,0-1 16,0 22-16,0-21 0,21 0 0,-43 20 16,22-20-16,0 21 0,0-21 15,-43 105-15,43-84 0,-21-21 16,21-22-16,-1 22 0,1-22 0,21-20 16,0 20-16,-21-21 0,21 1 15,0-1-15,0-21 0,0 0 0,0 1 16,21-22-1,0-22-15,22 1 0,-22 0 16,21-21-16,22-1 0,-22 1 16,22-21-16,20-1 0,-20-21 0,20 22 15,1-22-15,-21 1 0,-1-1 0,1 0 16,-22 1-16,0-22 0,-21 21 16,-21-21-16,0 22 0,-21 20 0,-21-21 15,0 22-15,-1 21 0,1-22 16,-22 22-16,22 21 0,-21-22 0,20 22 15,1 0-15,0 0 0,-1 21 16,22 0-16,0-21 0,42 21 31,0 0-15,22 0-16,-1-22 0,0 22 16,22-21-16,-1 21 0,1-21 15,20 21-15,-20-21 0,-1 0 0,-20 21 16,20-21-16,-20-1 0,-1 22 0,0 0 15,1-21-15,-22 21 0,0 0 16,-42 0 15,0 0-31,-1 21 0,1 1 16,0-1-16,0 0 0,-21 0 16,20 0-16,1 0 0,0 22 0,0-22 15,0 0-15,21 0 0,0 0 16,0 1-16,0-1 0,0 0 15,21 0-15,0 0 0,0-21 16,0 0-16,1 0 0,20 0 16,0 0-16,-21 0 0,22 0 0,-1 0 15,0-21-15,-20 21 0,20-21 0,0 0 16,1 0-16,-22-1 0,0 1 16,21 0-16,-21-21 0,-21 21 0,0-22 15,0 1-15,0 21 0,0-22 16,0 22-16,-21 0 0,0 0 0,-21 0 15,21 21-15,-22 0 0,1 0 16,0 0-16,20 0 0,-20 0 16,21 21-16,-21 0 0,20 0 0,1 0 15,21 1-15,0-1 0,0 0 16,0 0-16,0 0 0,0 0 16,21 1-16,1-1 0,-1-21 15,21 21-15,0-21 0,1 21 0,-1-21 16,0 0-16,1 0 0</inkml:trace>
  <inkml:trace contextRef="#ctx0" brushRef="#br1" timeOffset="-25729.85">17505 6011 0,'0'0'15,"0"-21"-15,0 0 0,0 0 16,0 0-16,0 0 0,0-1 16,0 1-16,21 0 0,0 0 15,-21 0-15,21 0 0,0 21 0,1-22 16,-1 1-16,21 21 0,-21 0 15,22 0-15,-1 0 0,0 0 0,1 0 16,-1 21-16,0 1 0,-21-1 16,22 0-16,-22 0 0,0 21 0,0-20 15,0 20-15,-21-21 0,0 21 0,0-20 16,0-1-16,-21 0 0,0 21 16,0-42-16,0 21 0,0 1 0,-1-1 15,-20-21-15,21 0 16,0 21-16,0-21 0,-1 0 0,1 0 0,21-21 31,0 0-15,21-1-16,1 1 0,-1 0 15,-21 0-15,21 0 0,0 0 16,0-1-16,0-20 0,1 21 0,-1-21 16,21 20-16,-21 1 0,0 0 15,22 0-15,-22 0 0,21 0 0,-21-1 16,22 22-16,-1 0 0,0-21 0,22 21 15,-22 0-15,22 0 0,-1 0 16</inkml:trace>
  <inkml:trace contextRef="#ctx0" brushRef="#br1" timeOffset="-25417.49">20256 5376 0,'0'0'0,"0"-21"16,-21 21 0,0 21-16,0 1 0,-21-1 15,20 0-15,1 21 16,-21 1-16,0 20 0,20-21 0,-20 1 16,21 20-16,0-20 0,-22-1 15,22 0-15,0 1 0,0-1 0,0 0 16,21-21-16,0 1 0,-21-1 15,21 0-15,-22 0 0,22 0 0,0 0 16,22-21 0,-1 0-1,0 0-15,0-21 0,21 21 0,-20-21 16,20-21-16,0 21 0,1-1 16</inkml:trace>
  <inkml:trace contextRef="#ctx0" brushRef="#br1" timeOffset="-24733.77">20637 5461 0,'0'0'0,"22"-21"0,-22 0 16,-22 21 0,1 21-16,0 0 15,-21 0-15,-1 22 0,22-1 16,-21 0-16,0 1 0,20 20 0,1-21 16,-21 22-16,21-22 0,0 1 15,-1-1-15,1 0 0,0-21 0,21 22 16,-21-22-16,21 21 0,0-21 15,0 1-15,0-1 0,-21-21 16,21-21 15,21 21-31,0-22 0,0 1 16,-21 0-16,21 0 0,1 0 0,20 0 16,-21-22-16,0 22 0,22 0 15,-22 0-15,0 0 0,0-1 0,0 1 16,0 21-1,-21 21-15,0 1 0,0-1 16,0 0-16,0 0 0,0 0 16,0 0-16,0 1 0,0-1 0,0 0 15,0 0-15,0 0 0,22 0 16,-1-21-16,0 22 0,0-22 16,21 0-16,-20 0 0,-1 0 0,0 0 15,21 0-15,-21 0 0,22 0 16,-22 0-16,21 0 0,-21-22 0,22 1 15,-1 0-15,0-21 0,-20 21 16,20-22-16,-21 1 0,0 0 0,22-1 16,-22 1-16,-21 0 0,0-1 15,21 22-15,-21 0 0,0 0 0,-21 21 16,0 21 0,-22 21-16,22-21 0,0 22 0,-21-1 15,20 0-15,1 1 0,0-22 16,0 21-16,21 1 0,0-22 15,0 0-15,0 0 0,0 0 0,21 0 16,0 1-16,0-1 0,22-21 16,-22 21-16,21-21 0,1 0 0,-1 0 15,0 0-15,1 0 0,-1 0 0,0 0 16,-21 0-16,22-21 0,-22 21 16,21-21-16,-21-1 0,1-20 0,-1 21 15,0 0-15,-21-22 0,0 1 16,0 0-16,0-1 0,0 1 0,0 0 15,-21 21-15,0-22 16</inkml:trace>
  <inkml:trace contextRef="#ctx0" brushRef="#br1" timeOffset="-24449.65">19431 5630 0,'0'0'0,"-64"0"0,-63 0 32,149 0-32,-1-21 0,21 21 15,0 0-15,1-21 0,20 21 16,1-21-16,20 21 0,-20-21 16,-1 21-16,22-21 0,-21 21 15,-1-22-15,1 22 0,-22-21 0,21 21 16,-20 0-16,20-21 0,-20 21 15,-1 0-15,-21-21 0,0 21 0,0 0 16,1 0-16,-44 0 16,1 0-1</inkml:trace>
  <inkml:trace contextRef="#ctx0" brushRef="#br1" timeOffset="-21341.38">1376 7599 0,'0'21'0,"0"-42"0,0 63 15,21-42 17,21 0-32,-21-21 0,22 21 15,-1-21-15,0 0 0,1-22 16,20 22-16,-20 0 0,-1 0 0,0-21 15,-21 20-15,1-20 0,-1 21 16,-21-21-16,0-1 0,0 22 16,0-21-16,0 21 0,-21-1 15,-1 1-15,-20 21 0,0 0 0,-1 0 16,1 0-16,-21 0 0,20 21 16,-20 22-16,-1-1 0,22 0 15,0 1-15,-1-1 0,1 22 0,0-22 16,20 21-16,1-20 0,0-1 15,21 22-15,0-22 0,0-21 0,0 21 16,0-20-16,0-1 0,42 0 16,-20 0-16,-1 0 0,21-21 0,0 0 15,1 0-15,20 0 0,-20 0 16,20 0-16,-21-21 0,1 0 0,-1 21 16,-21-21-16,0 0 15,-21-1-15,0 1 16,-21 21-16,0 0 0,-21 0 15,-1 0-15,1 0 0,0 0 0,-1 21 16,-20 1-16,21-1 0,-1 21 16,-20-21-16,20 22 0,22-1 15,-21 0-15,0 22 0,20-22 0,1 22 16,0-22-16,0 21 0,0-20 16,21-1-16,0 0 0,0 22 15,21-43-15,0 0 16,0 0-16,22-21 0,-1 0 0,0 0 15,22-21-15,-1 0 0,1 0 16,-1 0-16,22 0 0,0-22 0,-1 1 16,-20-22-16,-1 22 0,22-21 15,-22-1-15,-20-21 0,20 22 0,-20-1 16,-1 1-16,0-1 0,-21 1 16,1-1-16,-1-20 0,0 20 0,-21 1 15,0 20-15,0-20 0,0 42 16,0-22-16,0 22 0,-21 21 15,0 21-15,21 1 16,-22 20-16,1 0 0,0 1 16,0 20-16,0 1 0,0-1 15,-1-21-15,1 22 0,0-1 0,0 1 16,0-1-16,0 1 0,-1-1 16,1 1-16,21-1 0,0-20 0,0-1 15,0 0-15,0 1 0,21-22 16,22 0-16,-22 0 0,0-21 0,21 0 15,1 0-15,-1 0 0,22 0 16,-22-21-16,21 0 0,-20 0 0,20-22 16,1 22-16,-22-21 0,22 0 0,-22-1 15,0 1-15,-21 0 16,22-1-16,-22 1 0,-21 0 0,0 20 16,0-20-16,0 21 0,0 0 15,-21 21-15,0 0 16,-1 0-16,-20 21 0,21 0 15,0 0-15,-22 0 0,22 1 0,0 20 16,0 0-16,21-21 0,0 22 16,0-22-16,0 21 0,0 1 15,21-22-15,-21 0 0,21 0 0,22 0 0,-22 0 16,21-21-16,0 0 0,1 0 16,-1 0-16,0 0 0,1 0 0,-1-21 15,0 21-15,1-21 16,-1 0-16,-21-21 0,22 20 0,-22 1 15,21-21-15,-21 0 0,0-1 16,22-20-16,-22 42 0,-21-22 16,0 22-16,21 0 0,-21 42 31,0 0-15,-21 22-16,21-22 0,0 0 15,0 21-15,0-21 0,-21 22 0,21-22 16,0 21-16,0-21 0,-21 22 0,21-22 15,0 0-15,0 0 0,0 0 16,0 1-16,0-44 31,0 1-15,0 0-16,21 0 0,0-21 0,0 20 16,0-20-16,-21 21 0,21-21 15,1-1-15,20 1 0,-21 0 0,0 20 16,0 1-16,1-21 0,20 42 15,-21-21-15,0 0 0,0 21 0,1 0 16,-1 0-16,0 0 16,0 21-16,0 0 0,-21 0 0,0 0 15,0 22-15,0-1 0,0-21 16,0 21-16,0 1 16,0-22-16,0 0 0,0 21 0,0-20 15,0-1-15,0 0 0,0 0 0,0 0 16,21-21-1,1 0-15,-1 0 16,0-21-16,0 0 0,0 0 16,0 0-16,1-1 0,20-20 0,-21 21 15,0-21-15,22-1 0,-22 22 16,0-21-16,21-1 0,-21 22 0,1-21 16,20 21-16,-21 0 0,0 21 15,0-22-15,1 22 16,-22 22-1,0-1-15,0 0 0,0 0 0,-22 0 16,22 0-16,-21 1 0,21 20 16,0-21-16,-21 0 0,21 22 0,-21-22 15,21 42-15,0-42 16,0 1-16,0-1 0,0 0 0,21 0 16,0-21-16,0 21 0,1-21 0,-1 0 15,0 0-15,21 0 0,-21 0 16,1 0-16,20 0 0,0 0 15,-21-21-15,22 0 0,-22 0 0,21 0 0,-21-1 16,22 1-16,-22-21 16,0 21-16,0-22 0,0 1 0,1 21 15,-1-21-15,-21-1 0,0 1 16,0 0-16,0 20 16,-21 22-16,-1 0 15,1 22-15,0-22 0,0 21 16,21 21-16,-21-21 0,0 0 0,-1 22 15,22-1-15,0-21 0,-21 22 0,21-1 16,0-21-16,0 21 0,0-20 16,0-1-16,0 21 0,43-21 0,-22-21 15,21 21-15,-21 1 0,22-22 16,20 0-16,-21 0 0,1 0 16,-1 0-16,0 0 0,1-22 0,-22 1 15,21 0-15,1 0 0,-22 0 16,21 0-16,-21-22 0,0 1 0,1 21 15,-1-22-15,0 1 0,0 21 16,0-21-16,-21 20 0,21 1 0,-21 0 16,0 0-16,-21 42 31,0 0-31,0 0 0,0 1 16,21 20-16,-21-21 0,-1 21 15,1-20-15,0 20 0,0-21 0,21 21 16,-21-20-16,0-1 0,21 0 15,-22 0-15,22 0 0,0 0 0,0 1 16,22-22 0,-1-22-1,0 1-15,-21 0 0,21 0 0,0 0 16,0 0-16,1-1 0,-1-20 16,21 0-16,-21-1 0,22 22 15,-22-21-15,21 0 0,-21-1 0,22 22 0,-1-21 16,0 21-16,-21-1 15,1 1-15,-1 21 0,0 0 0,0 0 16,0 0-16,0 21 0,-21 1 16,0-1-16,0 42 15,0-20-15,0-22 0,0 21 0,0 0 16,0 1-16,0-22 0,0 21 16,0 1-16,22-22 0,20 0 0,0 42 15,1-63-15,-22 22 0,42-22 16,-42 0-16,1 0 15,-1 0-15,21 0 0,-21-22 0,0 1 16,1 0-16,20 0 0,-21-21 16,0 20-16,0-20 0,22 0 15,-22-22-15,0 22 0,0 0 0,22-22 16,-22 22-16,0-1 0,0-20 0,0 21 16,0-22-16,1 22 0,-1-1 15,-21 22-15,0-21 0,0 21 16,0 0-16,0-1 0,-21 44 15,-1-1-15,1 0 0,0 0 16,0 21-16,0 1 0,-22-1 0,22 0 16,0 1-16,21 20 15,-21-20-15,0-1 0,0 21 0,-1 22 16,22-21-16,0-22 0,0-21 16,0 21-16,0-20 0,0-1 15,0 0-15,22 0 0,-22 0 0,21-21 16,0 0-16,0 0 0,0 0 0,0 0 15,22 0-15,-22-21 0,0 0 16,0 21-16,22-21 0,-22 0 0,0-22 16</inkml:trace>
  <inkml:trace contextRef="#ctx0" brushRef="#br1" timeOffset="-21153.54">6308 7789 0,'0'0'0,"-22"0"0,1 0 15,42 0 1,1 0-16,-1 0 16,0 0-16,0 0 0,0 0 15,22 0-15,-22 0 0,21 0 0,0 0 16,1 0-16,-1 0 0,0-21 16,1 21-16,20 0 0,-20-21 0,-1 21 15</inkml:trace>
  <inkml:trace contextRef="#ctx0" brushRef="#br1" timeOffset="-20753.77">8107 7789 0,'0'-21'0,"0"0"16,21 21-16,-21-21 16,21 21-16,-21-21 0,0 42 31,0 0-16,0 0-15,0 0 0,-21 1 0,0-1 16,0 0-16,21 0 0,-22 21 16,1 1-16,0-22 0,21 0 15,-21-21-15,21 21 0,0 0 0,0-42 47,0 0-47,0 0 0,0 0 16,21 0-16</inkml:trace>
  <inkml:trace contextRef="#ctx0" brushRef="#br1" timeOffset="-20592.85">8107 7557 0,'0'0'0,"0"-22"32,-21 22-32,-1 0 15,22 22 1,0-1-16,22-21 15,-1 0-15,0 21 0,0-21 16,0 0-16,22 0 0,-22 0 0</inkml:trace>
  <inkml:trace contextRef="#ctx0" brushRef="#br1" timeOffset="-20189.1">8594 7662 0,'0'22'0,"0"-1"16,-22 0-16,1-21 15,21 21-15,0 0 0,-21 0 0,21 1 16,-21-1-16,21 0 0,-21-21 0,21 21 16,0 0-16,0 0 0,-21 1 15,21-1-15,0 0 0,-22-21 0,22 21 16,0-42 31,0 0-47,0 0 15,0-1-15,0 1 0,0-21 0,0 21 16,22 0-16,-1-22 0,0 22 16,21 0-16,-21-21 0,22 20 0,-22 1 15,21 0-15,22 0 0,-22 21 0,0 0 16,1 0-16,20 0 0,-20 21 16,-1 0-16,-21 0 0,21 22 0,-20-22 15,-1 0-15,0 21 0,-21-20 0,0 20 16,0-21-16,0 21 0,0-20 15,-21-1-15,0 0 0,-1 0 0,1 0 16,0 0-16,0 1 0,0-22 16,0 0-1,21-22-15</inkml:trace>
  <inkml:trace contextRef="#ctx0" brushRef="#br1" timeOffset="-19781.33">10414 7451 0,'0'-21'16,"0"42"-16,0-64 0,0 22 0,0 0 0,0 0 15,0 0-15,0 42 16,0 0 0,0 21-16,0-20 0,-21 20 0,0 0 15,-1 1-15,1-1 0,0 0 16,0 1-16,0-1 0,21-21 15,-21 21-15,-1-20 0,1 20 0,0-21 16,0 21-16,21-20 0,0-1 16,0 0-16,0 0 0,21-21 31,0-21-31,0 0 0,1 0 16,20-1-16,-21 1 0,21 0 0</inkml:trace>
  <inkml:trace contextRef="#ctx0" brushRef="#br1" timeOffset="-19568.45">10753 7472 0,'0'0'0,"42"-42"16,-21 20-16,0 1 0,0 0 0,1 0 16,-22 42-1,0 0-15,-22 22 0,1-22 16,21 21-16,-21 0 0,0 1 16,0-22-16,0 21 0,21 1 0,-22-1 15,1-21-15,0 0 0,0 22 0,21-22 16,0 0-16,-21 0 0,21 0 15,0 0-15,-21-21 0,21 22 0,0-44 32,0 1-17</inkml:trace>
  <inkml:trace contextRef="#ctx0" brushRef="#br1" timeOffset="-19377.56">10329 7578 0,'0'21'32,"0"0"-32,21-21 0,1 0 15,-1 0-15,0 0 0,0 0 16,0 0-16,22 0 0,-1 0 0,0 0 16,22 0-16,-22 0 0,22 0 15,-1-21-15,1 21 0,-22-21 16,21 0-16,1 21 0,-22-22 0</inkml:trace>
  <inkml:trace contextRef="#ctx0" brushRef="#br1" timeOffset="-19173.68">11282 7408 0,'-21'0'0,"42"0"0,-21 0 47,21 0-47,21 0 0,-21 0 0,22 0 15,-1 0-15,0 0 0,1 0 16,-1 0-16,-21 0 0,22 0 0,-1 0 16,-21 0-16,0 0 0,0 0 15,1 0-15,-44 0 16</inkml:trace>
  <inkml:trace contextRef="#ctx0" brushRef="#br1" timeOffset="-18963.8">11515 7430 0,'0'0'0,"-22"21"0,22 0 16,-21-21-16,0 21 0,0 0 16,21 0-16,-21 1 0,21-1 0,-21 0 15,-1 21-15,22-21 0,-21 1 16,0 20-16,21-21 0,-21 0 16,0 0-16,0 22 0,21-22 0,-22 0 15,22 0-15,0 0 16,0 1-16,22-22 15,-1 0-15,0 0 0,0 0 0,21-22 16,1 22-16,-1-21 0,0 0 16</inkml:trace>
  <inkml:trace contextRef="#ctx0" brushRef="#br1" timeOffset="-18325.14">12065 7493 0,'0'0'16,"-64"42"-1,43-20-15,0-1 0,0 21 16,0-21-16,0 0 0,-1 22 0,1-22 16,0 0-16,21 21 0,-21-20 0,0-1 15,21 0-15,-21 0 0,21 0 16,0 0-16,0 1 0,0-1 16,0-42 15,0-1-31,0 1 0,21 0 0,0 0 15,0 0-15,0 0 0,-21-22 16,21 1-16,1 21 0,-1-22 16,0 1-16,0 0 0,0-1 0,22 1 15,-22 21-15,0 0 0,0 0 16,-21-1-16,21 22 0,0 0 0,1 22 16,-22-1-16,0 21 15,0-21-15,0 22 0,0-1 0,0-21 16,0 21-16,0-20 0,0 20 0,0-21 15,0 0-15,0 0 0,0 1 16,21-1-16,0 0 0,-21 0 0,21-21 16,0 0-16,0 0 0,1 0 15,-1 0-15,0 0 16,0 0-16,0-21 0,0 21 16,1-21-16,-1 0 0,0-1 0,0 1 15,21-21-15,-20 21 0,20-22 16,-21 22-16,21-21 0,-20 0 0,20-1 15,-21 22-15,21-21 0,-20 21 0,20-1 16,-21 22-16,0 0 0,-21 22 16,0-1-16,0 0 0,0 21 15,0 1-15,-21-1 0,0-21 16,0 21-16,0 1 0,-1-1 0,1-21 16,0 22-16,21-1 0,-21 21 15,21-41-15,0-1 16,0 0-16,0 0 0,0 0 0,0 0 15,21-21 17,0-21-32,0 0 0,22 0 15</inkml:trace>
  <inkml:trace contextRef="#ctx0" brushRef="#br1" timeOffset="-18073.28">13441 7472 0,'0'0'0,"21"-21"0,0 0 0,-21 42 31,-21 21-31,0-21 16,0 22-16,-1-1 0,1 0 0,-21 1 15,21-22-15,-22 21 0,22 0 16,0 1-16,0-1 0,0 0 0,21 1 16,0-22-16,0 21 0,0-21 0,0 22 15,0-22-15,21-21 0,0 21 16,0 0-16,0-21 0,22 0 0,-22 0 15,21 0-15,1 0 0,-22-21 16,21 0-16,-21 0 0,22 0 0,-22-1 16,0-20-16,0 21 0,21 0 0,-42-22 15</inkml:trace>
  <inkml:trace contextRef="#ctx0" brushRef="#br1" timeOffset="-17669.51">14838 7472 0,'0'0'0,"0"-21"0,-43-22 31,65 43-31,-1-21 16,0 21-16,21 0 0,-21 0 0,22-21 15,20 21-15,-20 0 0,20 0 16,1 0-16,-1 0 0,22 0 0,-22 0 16,-20 0-16,20 0 0,-21 0 15,1 0-15,-22 0 0,0 0 16,-42 0 0</inkml:trace>
  <inkml:trace contextRef="#ctx0" brushRef="#br1" timeOffset="-17425.65">15261 7366 0,'0'0'0,"-63"85"31,63-43-31,-22-21 0,22 22 16,-21-1-16,21 0 0,0 1 0,-21-1 16,0 0-16,0 1 0,21-1 15,-21-21-15,-1 21 0,1 1 16,21-1-16,-21 0 0,21 1 0,-21-22 15,21 0-15,0 21 0,0-20 0,0-1 16,21-21 0,0 0-16,0 0 0,1 0 15,-1 0-15,0-21 0,21-1 0,-21 1 16,22 0-16</inkml:trace>
  <inkml:trace contextRef="#ctx0" brushRef="#br1" timeOffset="-16441.53">15642 7811 0,'-21'-43'31,"21"22"-31,0 0 16,21 21-16,0-21 0,0 21 15,1 0-15,20 0 0,-21 0 0,21 0 16,1 0-16,-22 0 0,21 0 15,-21 21-15,22 0 0,-22 0 16,0 0-16,0 22 0,-21-22 0,0 21 16,0 1-16,0-22 0,0 21 15,0 0-15,0-20 0,-21-1 0,0 21 16,0-21-16,0 0 0,-1-21 16,-20 22-16,21-22 0,0 21 0,0-21 15,21-21 1,0-1-16,0 1 15,0-21-15,21 21 0,0 0 0,0-1 16,0-20-16,0 0 0,1 21 16,20-22-16,0 22 0,-21-21 0,22 21 15,-1-22-15,0 22 0,1 0 16,-1 0-16,0 21 0,-20-21 16,20 21-16,-21 0 0,-21 21 15,0 0 1,0 0-16,-21 0 0,0-21 15,0 21-15,-1 1 0,1-1 0,0 21 16,21-21-16,0 0 0,0 1 16,0-1-16,0 0 0,0 0 15,0 0-15,0 0 0,0 1 16,21-22-16,22 0 0,-22 21 0,0-21 16,21 0-16,1 0 0,-1 0 0,0 0 15,22 0-15,-22-21 16,0 21-16,22-22 0,-22 1 0,1 0 15,-1 0-15,0 0 0,1-22 16,-1 22-16,0 0 0,-21-21 0,1 21 16,-1-1-16,0 1 0,-21 0 0,21 0 15,-21 0-15,0 0 16,-21 21-16,-21 0 0,20 0 16,1 0-16,0 21 0,0 0 0,-21 0 15,20 0-15,-20 0 0,21 1 16,0-1-16,0 21 0,-1-21 0,1 22 15,21-22-15,0 21 0,0-21 16,0 0-16,0 22 0,0-22 16,21 0-16,1-21 0,-1 21 0,0 0 15,0-21-15,0 0 0,22 0 16,-1 0-16,0 0 0,1 0 0,-1 0 16,21 0-16,-20-21 0,20 0 15,-20 0-15,20 0 0,-21 0 0,1-1 16,-1-20-16,0 21 0,1-21 0,-22 20 15,0 1-15,0 0 0,-21 0 16,0 0-16,0 0 0,0-1 0,-21 22 31,0 0-31,-21 0 0,20 0 0,1 0 16,0 22-16,-21-1 0,21 0 0,-1 0 16,1 21-16,0-20 15,0 20-15,0-21 0,21 0 0,0 22 16,0-22-16,0 0 0,0 0 15,0 0-15,21 0 0,0-21 0,0 22 16,22-22-16,-22 0 0,42 21 0,-20-21 16,20 0-16,1 0 0,-22 0 15,21 0-15,-20-21 0</inkml:trace>
  <inkml:trace contextRef="#ctx0" brushRef="#br1" timeOffset="-15236.34">5778 8530 0,'0'0'0,"-21"21"15,0-21-15,0 22 0,0-1 16,0 0-16,42-21 31,0 0-31,21 0 16,-21 0-16,43 0 0,-22-21 0,1 0 15,-1 21-15,0-22 0,1 1 16,-1 21-16,-21-21 0,0 21 0,0 0 16,-21-21-16,-21 21 15,-21 0-15,0 0 16,-22 0-16,22 0 0,-22 21 15,1 0-15,-1 0 0,22 1 0,-22-1 16,22 0-16,0 0 0,21 0 16,-22 0-16,43 22 0,0-22 0,0 21 15,0-21-15,0 22 0,21-22 16,22 21-16,-22-21 0,21 22 0,1-22 16,-1 21-16,21 1 0,-20-22 0,-1 21 15,0-21-15,1 0 0,-1 22 16,-21-22-16,0 0 0,1 21 0,-22-20 15,0-1-15,0 0 0,-22 0 16,1 0-16,-21 0 0,-22 1 0,22-22 16,-21 21-16,-1-21 0,1 0 15,-1 0-15,1 0 0,-1 0 0,22-21 16,-1 21-16,1-22 0,0 1 16,21 0-16,-1-21 0,1 21 0,21-22 15,0 22-15,0-21 0,0-1 16,0 22-16,0-21 0,0 21 0,0 0 15,0-1-15,0 1 0,21 21 16,1 0-16,-22 21 0,21 1 16,0-1-16,-21 0 0,21 21 0,0-21 15,-21 22-15,21-22 0,1 21 16,-22-21-16,21 22 0,0-22 16,0 0-16,0 0 0,0 22 0,1-43 15,41 42-15,-21-42 16,-20 0-16,20 0 0,21 0 0,-20 0 15,-1-21-15,22 0 0,-1-1 0,-21 1 16,22 0-16,-22-21 0,22 21 16,-22-22-16,22 1 0,-22-22 15,21 22-15,-20-21 0,-22-1 0,21 22 16,-21-22-16,1 1 0,-1-1 0,-21 22 16,21 0-16,-21 20 0,0-20 0,0 21 15,-21 21 1,0 0-16,21 21 15,-22 21-15,1-20 0,21 20 0,-21 21 16,21-20-16,-21 20 0,0-20 16,21 20-16,0 1 0,0-22 0,-21 0 15,21 1-15,0-1 0,-22 0 0,22 1 16,0-22-16,0 21 0,0-21 16,0 0-16,0 1 0,0-1 0,22-21 15,-1 0 1,0-21-16,0 21 15,-21-22-15,0 1 0</inkml:trace>
  <inkml:trace contextRef="#ctx0" brushRef="#br1" timeOffset="-15041.28">6244 9102 0,'0'0'0,"-21"0"0,0 0 16,42 0-1,0 0-15,21 0 16,-20 0-16,20-21 0,-21 21 0,21 0 16,22 0-16,-22-22 0,1 22 15,20 0-15,-21 0 0,22 0 0,-22 0 16,1-21-16,-1 21 0,0 0 16,1 0-16</inkml:trace>
  <inkml:trace contextRef="#ctx0" brushRef="#br1" timeOffset="-14616.14">7112 9229 0,'0'0'15,"-21"0"-15,0 0 0,21-21 16,0-1 0,0 1-16,0 0 15,0 0-15,0 0 0,21 0 0,0-1 16,0 1-16,0 21 0,0-21 15,1 0-15,20 21 0,-21 0 16,0 0-16,0 0 0,22 0 0,-22 0 16,0 21-16,0 0 0,0 0 0,1 22 15,-1-22-15,0 0 0,-21 21 16,0-20-16,0 20 0,0-21 0,0 0 16,0 22-16,0-22 0,-21 0 0,0 0 15,-1 0-15,1 0 16,0-21-16,0 22 0,0-22 0,0 0 15,-1 0 1,22-22-16,0 1 16,0 0-16,0 0 0,0 0 15,22 0-15,-1-1 0,-21 1 0,21-21 16,0 21-16,0 0 0,0-1 16,1-20-16,-1 21 0,21 0 0,0 0 15,1-1-15,-1 1 0,0 0 16,1 0-16,-1 0 0,0 0 0,1-1 15,-1 22-15</inkml:trace>
  <inkml:trace contextRef="#ctx0" brushRef="#br1" timeOffset="-14209.86">8149 8911 0,'0'0'0,"0"85"31,-21-64-31,0 0 0,0 22 0,-1-22 16,1 0-16,0 21 0,0-21 15,0 22-15,0-22 0,-1 21 16,1-21-16,21 1 0,0-1 0,0 0 15,0 0-15,0 0 0,0 0 16,21-21-16,1 22 0,-1-22 16,21 0-16,-21 0 0,22 0 0,-22 0 15,21 0-15,0-22 0,1 1 0,-22 0 16,21 0-16,1 0 0,-22 0 16,21-1-16,-21-20 0,0 21 15,22-21-15,-22-1 0,0 22 0,-21-21 16,0-1-16,21 22 0,-21-21 15,0 21-15,0 0 0,-21 42 32,0 0-32,21 21 0,0-21 15,-21 22-15,0-22 0,21 21 0,-22-21 16,22 22-16,0-22 0,0 21 16,0-21-16,0 1 0,0-1 0,0 0 15,0 0-15,0 0 0,22-21 16,-1 0-16,0 0 15,0 0-15,21 0 0,-20 0 16,20 0-16,0-21 0,-21 0 0,22 21 16,-1-21-16,0 0 0</inkml:trace>
  <inkml:trace contextRef="#ctx0" brushRef="#br1" timeOffset="-12982.01">9186 9017 0,'0'-21'15,"0"42"-15,0-63 0,0 21 0,0-1 0,-21 22 16,0 0-16,0 0 15,0 22-15,-1-22 0,1 42 16,-21-21-16,21 0 0,0 22 0,-1-22 16,-20 21-16,21-21 0,21 22 15,-21-22-15,0 21 0,21-21 16,0 22-16,0-22 0,0 0 0,0 0 16,0 0-16,21 0 0,0 1 0,0-22 15,0 21-15,22-21 0,-1 21 16,0-21-16,1 0 0,-1 0 0,0 0 15,1-21-15,-1 0 0,0 21 16,1-22-16,-1 1 0,0 0 0,1-21 16,-1 21-16,0-22 0,-21 1 15,22 0-15,-1-22 0,0 22 0,1-22 16,-22 1-16,21-1 0,1 1 0,-22-1 16,0 22-16,0 0 0,-21-1 15,0 22-15,0 0 0,0 0 16,-21 21-1,0 21-15,0 0 0,-1 21 16,1 1-16,0-1 0,0 0 16,0 22-16,0-22 0,-1 22 0,1-22 15,0 22-15,0-22 0,21 0 16,-21 1-16,21-1 0,0 0 0,0-21 16,0 1-16,0 20 0,0-21 0,21-21 15,0 21-15,0 0 0,0-21 16,22 0-16,-1 0 0,0 0 0,1 0 15,-1 0-15,22 0 0,-22 0 0,0-21 16,1 0-16,-1 0 16,0 0-16,1 0 0,-22-1 0,0 1 15,0 0-15,0-21 0,0 21 0,-21-1 16,0 1-16,0 0 0,0 0 16,-21 21-1,0 21-15,0 0 16,21 0-16,-21 1 0,21-1 15,0 0-15,0 21 0,0-21 0,0 1 16,0-1-16,0 0 0,0 0 0,0 0 16,0 0-16,0 1 15,42-1-15,-21-21 16,0 0-16,1 0 0,20 0 0,-21 0 16,0 0-16,0 0 0,1 0 15,-1-21-15,0 21 0,0-22 0,0 1 16,0 0-16,1 0 0,-22 0 15,0 0-15,21-22 0,-21 22 0,21 0 16,-21 0-16,0 0 0,0-1 16,0 44-1,0-1 1,0 0-16,0 0 0,0 0 16,0 0-16,0 1 0,0-1 15,0 0-15,0 0 0,0 0 16,0 0-16,21-21 0,-21 22 15,21-1-15,0-21 16,1 21-16,-1-21 0,0 0 16,0-21-1,-21 0-15,21-1 16,0 1-16,1 0 0,-1 0 0,0 0 16,0 0-16,0-1 0,0 1 15,22-21-15,-1 21 0,-21 0 0,22-22 16,-1 22-16,0 0 0,1 0 0,-1 21 15,-21 0-15,21 0 16,1 0-16,-22 0 0,0 0 0,0 21 16,0 0-16,1 21 0,-22-20 0,21-1 15,-21 0-15,0 21 0,0-21 16,0 1-16,0-1 0,0 0 0,0 0 16,-21 0-16,21 0 15,-22-21-15,22-21 47,0 0-47,0 0 0,0 0 16,0 0-16,22-1 0,-1 1 0,-21 0 15,21 0-15,0 0 16,0-22-16,0 22 0,1 0 0,-1 0 16,-21 0-16,21 0 0,0-1 0,0 22 15,0-21-15,1 21 16,-1 0-16,0 0 15,0 0-15,0 21 16</inkml:trace>
  <inkml:trace contextRef="#ctx0" brushRef="#br1" timeOffset="-12605.17">11938 9271 0,'0'0'0,"42"21"31,-21-21-31,1 0 0,-1 0 16,0 0-16,0 0 0,0 0 0,22-21 15,-22 21-15,21-21 0,-21 0 16,22 0-16,-22 21 0,21-43 0,-21 22 16,0 0-16,1-21 0,-22 20 15,0-20-15,0 21 0,0-21 0,0 20 16,0 1-16,-22 21 0,1 0 0,0 0 16,-21 21-16,21 1 0,-22 20 15,1-21-15,0 21 0,20 1 0,-20-1 16,21 0-16,0 1 0,0-22 0,-1 21 15,22 1-15,0-22 0,0 0 16,0 0-16,22 21 0,-1-42 16,0 22-16,0-1 0,21-21 0,1 0 15,-1 0-15,0 0 0,-20 0 16,20 0-16,0 0 0,1 0 0,-1-21 16,0-1-16,1 22 0,-22-21 15,21 0-15,0-21 0,1 21 0,-22-22 16,0 22-16,21-21 0,-42-1 0,22 1 15,-22 0-15,0-1 0,0 1 16</inkml:trace>
  <inkml:trace contextRef="#ctx0" brushRef="#br1" timeOffset="-12329.33">9969 8827 0,'0'0'0,"43"0"31,-1 0-31,22-22 0,-1 1 16,22 21-16,-22-21 0,22 21 0,-22-21 16,22 21-16,-21-21 0,-1 21 15,1-21-15,-1 21 0,-21 0 0,1-22 16,-1 22-16,0 0 0,-20-21 15,-1 21-15,-42 0 16,-22 0 0,1 0-16,0 0 0,-22 0 0</inkml:trace>
  <inkml:trace contextRef="#ctx0" brushRef="#br1" timeOffset="-11481.82">0 10922 0,'0'21'16,"0"0"-16,0 1 16,0-1-16,0 0 15,42 0-15,22-21 16,20 0-16,22 0 0,0 0 0,0 0 16,21 0-16,-21 0 0,-22 0 15,22 0-15,-21 0 0,0 0 16,-1-21-16,-20 21 0,-1-21 0,-20 21 15,-22 0-15,0 0 0,-21-21 16,-21 21 0,-22-22-16,22 22 15,-21-21-15,0 21 0,-1-21 0,1 21 16,21-21-16,-22 21 0,22 0 16,0-21-16,0 21 0,21-21 0,0-1 15,21 1 1,0 21-16,0 0 15,1 0-15,-1 21 0,21 1 16,-21-1-16,0 0 0,1 0 0,-1 0 16,-21 22-16,0-22 0,0 21 15,0 0-15,0-20 0,-21 20 16,-1 0-16,1-21 0,0 22 16,0-22-16,0 0 0,0 0 0,21 0 15,0 1-15,0-44 16,21 1-1,0 0-15,0 0 0,21 0 16</inkml:trace>
  <inkml:trace contextRef="#ctx0" brushRef="#br1" timeOffset="-10485.39">2286 10795 0,'0'0'0,"21"0"0,0 0 15,-21-21-15,21 0 16,1 0-16,-1-1 16,0-20-16,-21 21 0,21 0 15,0-22-15,0 22 0,-21-21 16,0 0-16,22-1 0,-22 22 0,0-21 16,0 21-16,0-1 0,-22 22 31,1 22-31,21-1 0,-21 21 15,0 0-15,0 22 0,21-22 0,0 1 16,-21 20-16,21-21 16,-22 22-16,22-22 0,0 1 0,0 20 15,0-21-15,-21 1 0,21-1 0,0 0 16,0 1-16,0-1 0,0-21 16,0 22-16,0-22 0,0 0 0,21 0 15,-42-21 16,0-21-31,0 0 16,-21 0-16,20-1 0,1 1 0,0 0 16,-21 0-16,21 0 0,-1 21 15,1-21-15,0 21 0,0 0 0,0 21 32,21 0-32,0 0 0,0 0 15,0 0-15,21 1 0,0-22 16,0 21-16,22-21 0,-1 0 0,0 0 15,1 0-15,20 0 0,1 0 0,20-21 16,-20-1-16,20 1 0,1 0 16,-21 0-16,20 0 0,-20 0 15,-1-22-15,1 22 0,20-42 16,-62 41-16,-1-20 0,0-21 16,0 20-16,-21 1 0,0 21 15,0-22-15,0 1 0,0 0 16,0 21-16,-21 21 15,21 42 1,0-21-16,-21 21 0,21 1 16,0-1-16,0 0 0,0 1 15,0 20-15,0 1 0,0-1 0,0 22 16,0 0-16,0-22 0,-21 22 16,21-1-16,-22 22 0,22-21 0,-21 21 15,0-22-15,-21 22 0,21 21 0,-22-21 16,22-21-16,-21 21 0,-1-1 15,1 1-15,0 0 0,-1-21 16,22-1-16,0 1 0,0-21 0,21-1 16,0 1-16,0-43 0,0 21 15,21-21-15,0 0 0,0-21 0,1 0 16,20-21-16,0 0 0,1 0 16,-1-21-16,0-1 0,22-20 0,-22 20 15,22-20-15,-1-22 0,-21 22 0,22-22 16,-22 22-16,1-22 0,-1 0 15,0-21-15,-21 22 0,-21-1 0,0 0 16,0 1-16,0 20 0,-42 1 0,21-1 16,-21 22-16,-1 0 0,22-1 15,-21 22-15,21 0 0,-1 0 0,1 21 16,0 0-16,21-21 16,0-1-1,0 1 1,21 0-16,0 0 15,1 0-15,20 0 0,0-1 0</inkml:trace>
  <inkml:trace contextRef="#ctx0" brushRef="#br1" timeOffset="-7867.84">4932 10816 0,'0'0'16,"-43"0"-16,22 0 0,0 0 0,0 0 15,42 0 1,0-21 0,22 21-16,-22-21 0,21 0 15,0 0-15,-20-1 0,20 1 0,0 0 16,1-21-16,-1 21 0,0-1 16,-21-20-16,22 21 0,-22-21 0,0 20 15,-21-20-15,0 21 0,0 0 16,0 0-16,-21 21 0,-21 0 0,20 0 15,-20 0-15,21 0 0,-21 0 0,-1 21 16,1 0-16,0 21 0,-1 1 16,22-1-16,-21 0 0,21-21 15,-1 22-15,1-1 0,21 0 16,0-20-16,0 20 0,0-21 0,0 0 16,21 0-16,1 1 0,-1-1 0,21-21 15,-21 0-15,22 21 0,-22-21 16,21 0-16,-21 0 0,22 0 0,-22 0 15,0 0-15,0-21 0,0 21 16,-21-21-16,-42 21 16,21 0-16,0 0 15,-22 0-15,1 0 0,0 0 16,20 21-16,-20 0 0,0 0 0,21 0 16,-22 0-16,22 22 0,0-22 15,0 21-15,21 22 0,0-22 16,0 0-16,0 1 0,0-1 0,0-21 15,21 22-15,0-22 0,21 0 16,-20 0-16,-1 0 0,21-21 0,0 0 16,-20 0-16,20 0 0,0-21 0,1 0 15,20 0-15,-21 0 0,22-22 16,-1 1-16,1 0 0,-1-1 0,1 1 16,-1 0-16,1-22 0,-22 22 15,22-22-15,-22 22 0,0-22 0,-20 1 16,-1 21-16,0-22 0,0 1 0,0 20 15,-21 1-15,0 0 16,0 20-16,0 1 0,0 0 0,-21 42 16,21 0-1,-21 22-15,0-22 0,0 21 0,-1 1 16,1-1-16,0 21 0,0-20 0,-21 20 16,20-20-16,1-1 0,21 21 15,-21-20-15,21-1 0,0 0 0,0 1 16,0-1-16,0 0 0,21-20 0,0-1 15,1 0-15,-1 0 0,21 0 16,0-21-16,1 0 0,-1 0 0,0 0 16,1-21-16,20 0 0,-20 21 15,-1-21-15,0-22 0,1 22 16,-1 0-16,0-21 0,-21 21 0,22-22 16,-22 22-16,0-21 0,-21 21 15,0-1-15,0 1 0,0 0 0,0 0 16,0 0-16,-21 21 15,0 0-15,0 21 16,-1-21-16,1 21 0,0 0 0,0 0 16,0 22-16,0-22 0,-1 0 0,1 21 15,21 1-15,0-22 16,0 0-16,0 21 0,0-20 0,0-1 0,21 0 16,1 0-16,-1 0 0,21-21 15,-21 0-15,22 0 0,-22 0 16,21 0-16,0 0 0,1-21 0,-1 0 0,0 0 15,1 0-15,-1-1 16,-21 1-16,22-21 0,-22 21 0,0-22 16,0 22-16,0-21 0,-21 0 0,21 20 15,-21-20-15,0 21 0,0 0 16,0 0-16,0 42 16,0 0-1,-21 21-15,21-21 0,-21 22 16,21-22-16,0 21 0,-21 1 0,0-1 15,21-21-15,-21 21 0,21-20 16,0 20-16,0-21 0,0 0 16,0 0-16,0 1 0,0-44 31,0 1-31,0 0 16,0-21-16,21 21 0,0-1 15,0-20-15,-21 0 0,21-1 16,0 22-16,1-21 0,-1 0 0,0-1 15,0 22-15,0 0 0,0 0 0,1 0 16,-22-1-16,21 22 0,0 0 16,0 0-16,-21 22 0,0-1 0,21 0 15,-21 0-15,21 0 0,-21 0 16,0 1-16,0 20 0,22-21 0,-1 21 16,-21-20-16,21-1 0,-21 21 15,0-21-15,0 0 0,21 1 16,-21-1-16,21 0 0,-21 0 0,21-21 31,1 0-31,-22-21 16,21 0-16,-21 0 0,0-1 0,21 1 15,0 0-15,0-21 0,-21-1 0,21 22 16,1-21-16,-1 0 16,0-1-16,21 22 0,-21-21 0,1-1 15,20 22-15,0-21 0,-21 21 0,22 21 16,-22-21-16,21 21 0,-21 0 15,-21 21-15,0 0 0,0 0 16,0 21-16,0-20 0,0 20 16,0-21-16,-21 21 0,0 1 0,0-22 15,21 21-15,0 1 0,-21-1 0,21-21 16,0 21-16,0-20 0,0-1 16,21 0-16,-21 0 0,42 0 0,-21-21 15,22 0-15,-1 21 0,0-21 0,1 0 16,-1 0-16,0 0 0,1-21 15,-1 0-15,0 21 0,1-21 0,-1-21 16,0 20-16,1-20 0,-22 21 16,0-21-16,0 20 0,0-20 15,-21 0-15,22 21 0,-22-22 0,0 22 16,0 0-16,0 0 0,-22 21 16,1 0-16,0 0 0,0 0 15,0 0-15,21 21 0,-43 0 0,43 0 16,-21 0-16,0 1 0,0 20 15,21-21-15,0 21 0,0-20 0,0 20 16,0-21-16,0 21 0,0-20 0,21-1 16,0 0-16,0 0 0,22-21 15,-22 21-15,0-21 0,0 0 0,22 0 16,-22 0-16,21 0 0,-21 0 16,0-21-16,1 0 0,20 0 15,-21 0-15,0-1 0,0 1 0,1-21 16,-1 21-16,-21-22 0,21 1 0,-21 21 15,21-21-15,-21-1 0,21 22 16,-21-21-16,0 21 0,0-1 16,0 44-1,0-1-15,0 0 0,0 0 16,0 0-16,0 22 0,0-22 0,0 21 16,0-21-16,0 22 0,0-22 15,0 0-15,-21 21 0,21-21 16,0 1-16,0-1 0,0 0 15,-21-21-15,21-21 32,0 0-32,0-1 0,21 1 15,0 0-15,0 0 0,1-21 16,-1 20-16,0-20 0,42-21 16,-20 41-16,-1-20 0,0 0 15,22 21-15,-22-1 0,1-20 16,20 42-16,-42-21 0,22 21 0,-22 0 0,0 0 15,0 21-15,-21 0 0,21 0 16,-21 22-16,0-22 0,0 0 16,0 21-16,0 1 0,0-22 0,0 21 15,-21-21-15,21 1 0,0-1 16,0 21-16,0-21 0,0 0 16,0 1-16,21-22 0,0 0 0,1 0 15,-1 0-15,0 0 0,0 0 16,0 0-16,0-22 0,1 1 0,-1 0 15,0 0-15,0 0 0,0 0 16,0-22-16,1 1 0,-1 21 0,0-22 16,0-20-16,0 21 0,0-22 0,1 1 15,20 20-15,-21-20 0,0-1 16,22 22-16,-22 0 0,0-1 16,0 22-16,-21 0 0,0 42 15,-21 0 1,0 22-16,0-1 0,-1 0 0,1 22 15,-21-22-15,42 22 0,-21-22 16,0 0-16,-1 22 0,22-22 0,-21 0 16,21-20-16,0 20 0,0 0 15,0-21-15,0 22 0,0-22 0,0 0 16,21 0-16,1-21 0,-1 0 0,-21 21 16,21-21-16,0 0 0,0 0 15,0-21-15,1 21 0,-22-21 16,21 0-16,0 0 0,0 0 0,-21-1 15,0 1-15</inkml:trace>
  <inkml:trace contextRef="#ctx0" brushRef="#br1" timeOffset="-7698.1">9694 10816 0,'0'0'0,"-21"0"0,0 0 16,21 21-16,0 1 15,21-22 1,0 0-16,22 0 0,-22 0 0,21 0 15,0 0-15,-20 0 0,20 0 16,0 0-16,1 0 0,-22-22 16,21 22-16,0-21 0,-20 0 0,20 21 15,-21-21-15</inkml:trace>
  <inkml:trace contextRef="#ctx0" brushRef="#br1" timeOffset="-7369.35">11451 10732 0,'0'0'0,"-21"21"31,0 0-31,0 0 15,-1 0-15,1 0 0,0 1 0,0 20 16,0-21-16,0 21 0,-1-20 0,1-1 16,21 0-16,-21 21 0,0-21 15,21 1-15,0-1 0,0 0 16,21-21 0,0 0-16,22 0 15,-22 0-15,21 0 0,0-21 0,1 0 16,-1-1-16,0 1 0,1 0 15</inkml:trace>
  <inkml:trace contextRef="#ctx0" brushRef="#br1" timeOffset="-7044.54">11896 10859 0,'0'0'0,"21"-43"0,0 22 0,-21-64 31,-21 85-31,0 0 16,-1 0-16,1 0 0,-21 22 15,21-22-15,-22 21 0,22 0 0,0 0 16,0-21-16,0 21 0,21 0 15,0 1-15,0-1 16,21-21-16,21 21 0,-21-21 16,22 0-16,-22 21 0,21-21 15,-21 0-15,22 21 0,-22-21 16,0 21-16,21-21 0,-20 22 0,-1-1 16,-21 0-16,0 0 15,0 0-15,-21-21 16,-1 0-16,1 21 0,-21-21 0,21 0 15,-22 0-15,1 0 0,21 0 16,-21 0-16,-1 0 0,22 0 0,0 0 16,0 0-16,0 0 0,-1 0 0,22-21 15,0 0 1,0 0-16,0 0 0</inkml:trace>
  <inkml:trace contextRef="#ctx0" brushRef="#br1" timeOffset="-6877.63">11578 10605 0,'0'0'15,"-21"0"-15,0 0 0,0 0 32,-1 0-32,22-22 15,-21 22 1,21-21-16,-21 21 0,21-21 0</inkml:trace>
  <inkml:trace contextRef="#ctx0" brushRef="#br1" timeOffset="-4140.2">13144 10774 0,'0'0'0,"22"0"31,-1-21-31,0 21 0,0-21 0,0-1 16,0 22-16,22-21 0,-22 0 15,21 0-15,1-21 0,-1 20 0,-21-20 16,21 21-16,1-21 0,-1-1 15,0 1-15,1 0 0,-22-1 0,21-20 16,-21 20-16,1 1 0,-1 0 0,0-1 16,-21 1-16,0 21 0,0 0 15,0 0-15,0-1 0,-21 22 16,0 0-16,-1 0 0,-20 22 0,21 20 16,-21 0-16,20 1 15,-20-1-15,21 21 0,0 1 0,-22 21 16,22-1-16,0 1 0,0-22 0,0 22 15,-22 0-15,22-1 0,0 1 16,0 21-16,0 0 0,0-22 0,-1 22 16,-20 0-16,21-21 0,-21 21 0,20-1 15,1 1-15,-21-21 0,21 21 16,-22 63-16,43-84 0,0-22 16,0 1-16,0-1 0,0 1 0,0-22 15,22-21-15,-1 22 0,0-22 16,21 0-16,-21-21 0,1 0 0,20 0 15,0-21-15,-21 0 0,22-1 0,-1 1 16,22-21-16,-22 0 0,0-1 16,1-20-16,-1-1 0,0 1 15,1-22-15,-22 22 0,0-22 0,-21 0 16,0 1-16,0-1 0,0 0 0,0 1 16,-21-1-16,-22 0 0,1 1 15,0 20-15,-1-21 0,1 22 0,-21 21 16,20-1-16,-20 1 0,20 21 0,1 0 15,21-1-15,0 22 0,0 0 16,-1-21-16,65 21 16,-22 0-1,0 0-15,21 0 0,1 0 16,-1 0-16,0-21 0,1 21 16,20-21-16,-20 21 0,-1-21 0,0 0 15,-21 21-15,22-22 0,-22 1 16,21 0-16,-21-21 0,1 21 0,20-1 15,-21 1-15,0-21 0,-21 21 0,21 0 16,-21-1-16,22 22 0,-22-21 16,-22 21-1,1 21 1,21 1-16,-21-1 0,0 0 0,21 21 16,-21-21-16,21 22 0,0-22 0,0 0 15,0 21-15,0-20 0,0-1 16,0 0-16,0 0 0,0 0 15,0 0-15,21-21 0,0 0 16,0 0-16,0 0 0,1 0 0,-1 0 16,21 0-16,-21 0 0,22 0 15,-22-21-15,21 0 0,0 0 0,-20 0 16,-1 0-16,0-1 0,0 1 16,0-21-16,-21 21 0,21-22 0,-21 1 15,0 0-15,0-1 0,0 22 0,-21-21 16,0 21-16,0 0 0,0-1 15,0 1-15,-22 21 0,1 0 0,21 0 16,-22 0-16,22 21 0,-21 1 16,21-1-16,-22 21 0,22-21 15,0 22-15,0-1 0,21 21 16,-21-20-16,21-22 0,0 0 0,0 21 16,0-20-16,0-1 0,21 0 15,0-21-15,0 21 0,0-21 0,22 0 16,-22 0-16,21 0 0,-21 0 0,22 0 15,-1 0-15,0 0 0,1 0 16,-1-21-16,0 0 0,1 0 0,-1-1 16,-21 1-16,22 0 0,-22 0 15,0 0-15,0-22 0,0 22 0,0-21 16,1 21-16,-22-22 0,0 22 16,0 0-16,-22 21 31,1 21-31,0 0 0,21 1 0,-21-1 15,21 21-15,-21-21 0,21 22 16,-21-22-16,21 0 0,0 0 0,0 0 16,0 0-16,0 1 0,0-1 15,21-21-15,0 21 0,0-21 0,0 0 16,0 0-16,1 0 0,-1 0 0,21 0 16,-21 0-16,0 0 0,22-21 15,-22 0-15,0 21 0,21-22 0,-20 1 16,-1 0-16,0 0 0,0-21 15,0 20-15,0-20 0,-21 21 16,22-21-16,-22 20 0,0 1 0,0 0 16,0 0-16,0 42 15,-22 0 1,22 0-16,-21 1 0,0-1 0,21 21 16,0-21-16,0 22 0,0-22 15,0 0-15,0 21 0,0-21 0,0 1 16,0-1-16,21 0 0,0-21 15,1 0-15,-1 0 16,0 0-16,21 0 0,-21 0 16,1 0-16,-1 0 0,21 0 0,-21-21 15,0 0-15,1-1 0,20 1 16,-42 0-16,21 0 0,0 0 0,0-22 16,1 1-16,-22 21 0,21-21 0,-21-1 15,21 22-15,-21 0 0,21 0 16,-21 0-16,0 42 15,0 0-15,0 0 0,0 0 16,0 22-16,0-22 0,0 21 0,-21-21 16,0 22-16,0-22 0,21 0 0,0 0 15,-22 0-15,1 0 16,21 1-16,-21-22 0,21 21 16,0-42 15,0-1-31,21 1 15,0 0-15,1 0 0,-1 0 0,0 0 16,0-22-16,0 22 0,0-21 16,1-1-16,-1 22 0,21-21 0,-21 21 15,0 0-15,22 21 0,-22 0 16,0 0-16,0 0 0,0 21 16,-21 0-16,22 21 0,-22-21 15,21 22-15,0-22 0,-21 21 16,0-21-16,21 1 0,0-1 0,-21 0 15,21 0-15,-21 0 0,0 0 16,22-21-16,-1 0 0,-21 22 0,21-22 16,0 0-16,0 0 15,-21-22 1,21 22-16,1-21 0,-22 0 0,21 0 16,0 0-16,0-22 0,0 22 0,0-21 15,22 0-15,-22-1 0,21 1 16,1 0-16,-1 20 0,0-20 0,1 21 15,-1 0-15,0 0 16,1 21-16,-1 0 0,0 21 0,-21 0 16,1 0-16,-1 0 0,-21 0 0,0 22 15,0-22-15,0 21 0,0-21 16,0 1-16,0-1 0,0 0 0,0 0 16,0 0-16,0 0 15,0-42 16,0 0-15,0 0-16,0 0 0,0 0 16,0-1-16,0 1 0,0-21 0,-21 21 15,21 0-15,-22-1 16,22 1-16,0 0 0,-21 0 0,0 21 16,0 0-16,0 0 0,-22 0 15,22 21-15,-21 0 0,0 0 0,20 22 16,-20-22-16,0 21 0,-1-21 0,22 22 15,-21-1-15,21-21 0,0 22 16,-1-22-16,1 42 0,21-42 16,0 1-16,0-1 0,0 0 15,21-21-15,1 0 16,-1 0-16,21 0 0,-21 0 16,0 0-16,22 0 0,-1 0 0,-21-21 15,22 0-15,-1-1 0,-21 1 16,21 0-16,-20-21 0,20 21 0,-21-22 15,21-20-15,-20 20 0,20-20 16,-21-1-16,0 1 0,22-1 16,-1-41-16,-21 62 0,-21-20 0,0 20 15,21 22-15,-21-21 0,0 21 16,0 0-16,-21 42 16,0 0-16,0 21 15,0 1-15,-1-1 0,22 0 16,-21 22-16,-21 63 0,42-64 0,-21 1 15,21-22-15,0 22 0,0-22 16,0 0-16,0 22 16,0-43-16,42 0 0,-21 0 0,0 0 15,1-21-15,-1 0 0,21 0 16,-21 0-16,0 0 0,1-21 0,-1 21 16,0-21-16,21 0 0,-21-21 0,1 20 15,-1-20-15,0 0 0</inkml:trace>
  <inkml:trace contextRef="#ctx0" brushRef="#br1" timeOffset="-3181.68">18119 10414 0,'0'0'0,"21"0"31,0 0-31,0 0 0,0-21 16,22 0-16,-22 0 0,21 21 15,0-22-15,1 1 0,-1 0 0,-21 0 16,22 0-16,-1-22 0,-21 22 0,21 0 16,-20 0-16,-1-21 0,0 20 15,-21-20-15,0 21 0,0 0 0,0 0 16,0-1-16,-21 22 15,0 0-15,-1 22 0,-20-1 0,21 0 16,-21 21-16,20-21 0,-20 22 0,21-1 16,0 0-16,-22 1 15,22 20-15,21-20 0,0-1 0,-21 0 16,21 1-16,0-1 0,0 0 0,0 1 16,21-1-16,-21-21 0,21 0 15,-21 0-15,22 1 0,-22-1 0,-22-21 31,1 0-15,0-21-16,0-1 0,0 1 0,0 0 16,-1 0-16,1-21 0,0 20 0,0-20 15,21 21-15,-21 0 0,21 0 16,-21-1-16,21 1 0,-22 21 16,22 21-1,0 1-15,0-1 0,0 0 0,0 21 16,0-21-16,22 22 0,-1-22 0,0 0 15,-21 0-15,42 22 0,-21-43 16,1 21-16,20 0 0,0 0 0,1-21 16,-22 0-16,21 0 0,22 0 0,-22 0 15,0 0-15,1 0 16,20 0-16,-21-21 0,1 0 0,-1 0 0,0-1 16,1-20-16,-22 21 15,0-21-15,21-1 0,-20-20 0,-1 20 16,0 1-16,-21-21 0,21 20 0,0-20 15,-21 20-15,21 1 0,-21 0 16,0 21-16,0-1 0,0 1 0,0 0 16,0 42-1,0 0-15,0 1 0,-21 20 16,0 0-16,0 1 0,21 20 0,-21-21 16,0 22-16,-1-22 0,1 22 15,0-22-15,21 0 0,0 1 0,0-1 16,-21-21-16,21 0 0,0 22 0,0-22 15,0 0 1,21 0-16,0-21 0,0 0 0,1 0 16,-1 0-16,0 0 0,0-21 15,0 0-15,0 0 0,1 0 16,-1-1-16</inkml:trace>
  <inkml:trace contextRef="#ctx0" brushRef="#br1" timeOffset="-3000.78">18965 10351 0,'0'0'16,"-21"21"-16,21 0 15,21-21 17,0 0-32,1 0 0,20 0 0,-21 0 15,21 0-15,1 0 0,-1 0 16,22 0-16,-1 0 0,1 0 0</inkml:trace>
  <inkml:trace contextRef="#ctx0" brushRef="#br1" timeOffset="-1577.6">20616 10245 0,'0'0'0,"0"-21"0,-42 21 15,21 0 1,0 0-16,-1 0 0,1 21 15,0-21-15,0 42 0,0-21 16,0 0-16,-1 22 0,1-22 0,0 21 16,21 1-16,0-22 0,-21 21 0,21-21 15,-21 22-15,21-22 0,0 0 16,0 0-16,0 0 0,0 0 0,0 1 16,21-22 15,0-22-31,0 1 15,0 21-15,1-21 0,-1 0 16,0 0-16,21 0 0,-21-22 16,1 22-16,20 0 0,-21-21 0,21 20 15,-20 22-15,-1-21 0,-21 42 16,0 1 0,0-1-16,0 0 0,0 21 15,0-21-15,0 1 0,0-1 0,0 21 16,0-21-16,0 0 0,21-21 0,0 22 15,-21-1-15,42-21 0,-20 0 16,-1 21-16,21-21 0,-21 0 0,22 0 16,-22 0-16,21 0 0,-21 0 15,22-21-15,-22 21 0,0-21 0,0-1 16,0 1-16,0-21 0,1 21 16,-1-22-16,-21 1 0,21 0 15,0-1-15,-21 1 0,0 0 0,21-1 16,-21 22-16,0-21 0,21 21 0,-42 42 31,0 0-15,0 21-16,21-20 0,0 20 15,-21-21-15,21 21 0,-21 1 0,21-22 16,0 21-16,0-21 0,0 1 16,0-1-16,0 0 0,0 0 15,21 0-15,0-21 0,-21 21 0,42-21 16,-21 0-16,1 0 0,-1 0 0,21 0 15,-21 0-15,22 0 0,-22 0 16,0-21-16,0 0 0,0 0 0,0 0 16,1 0-16,-1-22 0,0 1 15,0 0-15,0-1 0,0 1 0,1 0 16,-1-1-16,0 22 0,-21-21 0,0 21 16,0-1-16,-21 44 31,0-22-31,-1 21 0,1 21 15,0-21-15,21 22 0,0-1 0,-21 0 16,21-21-16,0 22 0,0-1 16,0-21-16,21 22 0,0-22 15,0 0-15,-21 0 0,22 0 0,-1 0 16,0-21-16,0 0 0,21 22 16,-20-22-16,-1 0 0,0 0 0,21 0 15,-21 0-15,1-22 0,-1 1 0,0 0 16,0 0-16,0 0 0,0-22 15,1 1-15,-1 0 0,0-22 0,0 22 16,0-22-16,0 22 0,1-21 16,-1 20-16,0 1 0,0 0 0,-21-1 15,0 1-15,0 21 0,0 0 0,21-1 16,-42 44 0,0-1-1,0 0-15,0 0 0,-1 21 16,1 1-16,0-22 0,0 21 0,0 1 15,0-1-15,21 0 0,-22 22 0,22-22 16,0 0-16,0-20 0,0 20 16,0 0-16,22-21 0,-1 1 0,21 20 15,-21-21-15,0-21 0,1 21 16,20-21-16,-21 0 0,0 0 16,0 0-16,1 0 0,-1 0 0,0-21 15,0 0-15,0 0 0,0-22 0,1 1 16,-1 0-16,21-1 0,-21 1 15,0-21-15,22 20 0,-22-20 16,21 20-16,-21-20 0,22 21 0,-1-1 16,-21-20-16,22 42 0,-22-22 0,0 22 15,0 0-15,-42 42 32,0 0-32,-22 22 15,22-22-15,-21 21 0,0 0 0,20 1 16,-20-1-16,21 22 0,0-22 15,0 21-15,-1 1 0,22-22 0,-21 22 16,21-22-16,0 0 0,0 1 0,0-1 16,21-21-16,1 22 15,-1-22-15,0 0 0,0 0 0,21-21 16,-20 0-16,20 21 0,0-21 16,-21 0-16,22 0 0,-22 0 0,21-21 15,-21 0-15,22 0 0,-22 0 0,0-1 16,21 1-16,-20 0 0,-1-21 15,0-1-15,-21 22 0,0-21 0,21 21 16,-21 0-16,0-1 0,0-20 16,0 21-16,-21 0 0,0 21 15</inkml:trace>
  <inkml:trace contextRef="#ctx0" brushRef="#br1" timeOffset="-1335.74">21378 9970 0,'0'0'0,"-21"0"0,0 0 0,0 0 16,0 0-16,-1 0 0,22-22 31,-21 22-16,0 0 1,0 0-16,0 0 0,0-21 16,-1 21-16</inkml:trace>
  <inkml:trace contextRef="#ctx0" brushRef="#br1" timeOffset="-146.15">529 12891 0,'0'0'0,"-42"0"15,21 21-15,-1-21 0,-20 0 16,21 0-16,0 0 0,0-21 16,21-1-16,0 1 15,0 0-15,0 0 0,21 0 16,0 0-16,0-1 0,21 1 0,1 0 16,-1 0-16,0 0 15,1 21-15,-1-21 0,22 21 0,-22 0 16,0 0-16,1 0 0,-1 21 15,-21 0-15,21 0 0,-20 21 0,-1-20 16,0 20-16,-21 0 0,0 22 16,0-22-16,0 0 0,-42 1 15,20-22-15,1 21 0,-21 1 0,21-22 16,-22 0-16,22 0 0,0-21 16,0 0-16,0 0 0,21-21 15,0 0 1,0 0-16,21-1 0,0-20 0,0 0 15,0-1-15,1 1 0,-1 0 16,21-1-16,-21 1 0,0 0 0,22-1 16,-22 1-16,0 21 15,0 0-15,22 0 0,-22-1 0,0 1 16,0 21-16,0 0 0,0 0 16,1 0-16,-1 0 0,0 0 15,0 0-15</inkml:trace>
  <inkml:trace contextRef="#ctx0" brushRef="#br1" timeOffset="434.88">1418 12912 0,'0'0'0,"21"21"0,0-21 31,1 0-31,-1 0 16,0-21-16,0 21 0,0-21 0,0-22 15,1 22-15,20 0 0,-21 0 16,0 0-16,0-22 0,1 22 15,-1 0-15,-21 0 0,0-22 0,0 22 16,0 0-16,-21 21 16,-1 0-16,-20 21 15,21 0-15,0 1 0,-22-1 16,22 21-16,0 0 0,-21 1 0,21-1 16,-1 0-16,1 1 15,0-1-15,21 0 0,0 1 0,0-22 16,0 21-16,0-21 0,21 1 15,0-22-15,1 0 0,-1 0 0,21 0 16,0 0-16,1 0 0,-1 0 16,22-22-16,-22-20 0,21 21 0,-20 0 15,20-22-15,-20 1 0,-1 0 16,0-1-16,1 1 0,-1 0 0,-21-22 16,0 22-16,22-22 0,-22 22 15,0 0-15,-21-22 0,0 22 0,0 0 16,0-22-16,0 22 0,0 21 15,0-22-15,0 22 0,0 0 0,0 42 32,-21 21-32,21 1 0,0-22 15,0 42-15,-21-20 0,-1-1 16,22 0-16,-21 22 0,21 42 16,-21-43-16,0-20 0,21 20 15,-21-21-15,21 1 0,0-1 0,0-21 16,0 0-16,0 1 0,0-1 15,0 0-15,21-21 0,0 0 16,0 0-16,0 0 0,1-21 0,-1 0 16,0-1-16,-21 1 15,21 0-15,0-21 0,-21 21 0</inkml:trace>
  <inkml:trace contextRef="#ctx0" brushRef="#br1" timeOffset="614.88">2074 12615 0,'-21'0'16,"42"0"-1,0 0-15,1 0 16,20 0-16,-21-21 0,21 21 16,-20 0-16,20 0 0,-21-21 15,21 21-15,1 0 0,-1-21 0,-21 21 16</inkml:trace>
  <inkml:trace contextRef="#ctx0" brushRef="#br1" timeOffset="1962.79">2815 12531 0,'0'21'16,"-21"-21"-16,21 21 16,-21 0-16,0 0 0,-1 22 15,22-22-15,0 0 0,-21 21 16,0-20-16,0 20 0,21-21 0,0 21 15,0-20-15,-21 20 0,21-21 16,0 0-16,0 22 0,0-22 16,0 0-16,0 0 0,21-21 15,0 0-15,0 0 0,0 0 16,1 0-16,20 0 0,-21 0 0,21-21 16,-20 21-16,20-21 0,-21 0 15,0-1-15,22 1 0,-22-21 0,0 21 16,0-22-16,0 1 0,0 21 15,1-21-15,-1-1 0,0 22 0,-21 0 16,0 0-16,0 0 0,21-1 0,-21 44 31,0-1-15,-21 0-16,0 0 16,21 0-16,0 22 0,-21-22 0,-1 21 15,1-21-15,21 22 0,0-22 16,0 21-16,0-21 0,-21 0 0,21 1 15,0-1-15,0 0 0,0 0 0,21-21 16,0 0-16,1 0 16,-1 0-16,0 0 0,0 0 0,21-21 15,-20 0-15,20 0 0,-21-1 16,0 1-16,22 0 0,-22 0 16,21-21-16,-21 20 0,0-20 0,1 0 15,-1 21-15,0-22 0,0 22 16,-21 0-16,0 0 0,0 0 0,0-1 15,-21 22 1,0 22-16,0-1 0,-1 0 16,1 0-16,0 0 0,0 0 15,0 22-15,21-22 0,-21 0 0,21 21 16,-22-20-16,22 20 0,0-21 0,0 0 16,0 0-16,22 1 15,-1-1-15,0-21 0,0 0 0,21 0 16,1 0-16,-1 0 0,0 0 15,1 0-15,-1-21 0,0-1 0,-20 22 16,20-21-16,0 0 0,-21 0 16,22 0-16,-22 0 0,0-22 15,0 22-15,0-21 0,1-1 16,-22 1-16,0 21 0,0 0 16,0 0-16,0 42 31,-22 0-31,22 0 0,-21 0 15,0 22-15,21-22 0,-21 21 0,21-21 16,-21 0-16,0 1 0,21 20 16,0-21-16,0 0 0,-22 0 0,22 1 15,0-1-15,0 0 16,0-42 15,22 0-15,-22-1-16,21-20 0,0 21 0,0 0 15,0-22-15,0 1 0,1 0 16,-1 21-16,21-22 0,-21 1 0,0 0 16,22 20-16,-22 1 0,21 0 0,-21 21 15,1 0-15,-1 0 16,0 0-16,0 0 0,-21 21 16,21 0-16,-21 1 0,0-1 0,0 0 15,0 21-15,0-21 0,0 1 0,0-1 16,0 21-16,0-21 0,0 0 15,0 1-15,0-1 0,0 0 16,0 0-16,21-21 0,1 21 16,-1-21-16,0 0 0,0 0 15,21 0-15,-20 0 0,-1-21 16,21 21-16,-21-21 0,22 0 0,-22 0 16,21-1-16,-21 1 0,0 0 15,1 0-15,-1-21 0,0 20 0,-21 1 16,21 0-16,-21 0 0,0 0 0,0 0 15,-21 21 1,0 0-16,0 0 0,-1 0 0,1 0 16,21 21-16,-21 0 0,21 0 15,-21 0-15,21 0 0,0 1 16,0-1-16,0 0 0,0 0 16,0 0-16,0 0 0,21-21 15,-21 22-15,0-1 0,21-21 0,-21 21 16,21-21-16,-21 21 0,0 0 15,0 0-15,0 1 16,-21-22-16,0 21 0,0-21 16,0 0-16,0 0 0,-1 0 15,1 0-15,0 0 16,21-21-16,0-1 16,0 1-16</inkml:trace>
  <inkml:trace contextRef="#ctx0" brushRef="#br1" timeOffset="2473.86">5884 12277 0,'0'0'0,"21"-21"0,-21-22 16,0 22-16,22 0 0,-22 0 0,0 0 15,0-1-15,-22 44 16,22-1 0,0 0-16,-21 0 0,0 21 0,21 1 15,-21 20-15,21-20 0,0-1 16,-21 21-16,0-20 0,-1 20 0,22-20 15,-21-1-15,21 0 0,0 22 0,-21-43 16,21 21-16,0 1 0,-21-22 16,21 0-16,0 0 0,0-42 47,0 0-47,0 0 0,-21-22 15,0 22-15</inkml:trace>
  <inkml:trace contextRef="#ctx0" brushRef="#br1" timeOffset="3242.85">5440 12594 0,'0'0'16,"-21"0"-16,-1 0 0,44 0 31,-1 21-15,0-21-16,0 0 0,21 0 0,1 0 16,-1 0-16,0 0 0,22 0 15,-22 0-15,22-21 0,-1 21 0,1-21 16,-1 0-16,-20 0 0,20 0 15,-21 21-15,1-22 0,-22 1 16,21 0-16,-21-21 0,1 21 0,-1-1 16,-21 1-16,0-21 0,0 21 0,0 0 15,0-1-15,0 1 0,0 0 16,-21 21-16,-1 21 16,1 0-16,21 22 15,0-1-15,-21-21 0,0 22 0,21-1 16,0 0-16,0 22 0,-21-22 0,21 0 15,-21 1-15,21-1 0,-22 0 16,22-20-16,0 20 0,0 0 16,0-21-16,0 1 0,0-1 15,0 0-15,0-42 32,0 0-17,0-1-15,22 1 0,-1-21 0,-21 21 16,21-22-16,0 22 0,0-21 15,0 0-15,1 20 0,-1-20 0,0 21 16,0 0-16,0 21 0,0-21 0,1 21 16,-1 0-16,0 0 0,0 0 15,-21 21-15,0 0 0,21 0 0,-21 0 16,0 0-16,0 22 0,0-22 16,0 0-16,0 21 0,0-20 15,0-1-15,0 0 0,21 0 0,-21 0 16,22 0-16,-1-21 15,0 22-15,0-22 0,0 0 0,0 0 16,1 0-16,20-22 0,0 1 0,-21 21 16,22-21-16,-1 0 0,-21 0 15,22 0-15,-1-1 0,-21 1 0,0-21 16,0 21-16,1 0 0,-22-1 16,0 1-16,0 0 0,0-21 0,0 21 15,0-1-15,-22 22 16,1 0-16,0 0 15,0 0-15,0 22 0,0-1 0,21 0 16,-22 0-16,1 0 0,0 22 0,21-22 16,0 21-16,0-21 0,0 22 15,0-22-15,0 0 0,0 0 0,0 0 16,21-21-16,0 21 0,22-21 16,-22 0-16,21 0 0,-21 0 0,22 0 15,20 0-15,-20-21 0,-1 21 0,21-21 16,-20 21-16</inkml:trace>
  <inkml:trace contextRef="#ctx0" brushRef="#br1" timeOffset="4698.08">8467 12510 0,'0'0'0,"0"-64"16,0 43-16,0 0 15,0 0-15,-22 21 0,1-22 0,0 22 16,0 0-16,0 0 0,0 0 16,-1 0-16,1 0 0,0 22 0,-21-1 15,21 0-15,-1 0 0,-20 21 16,21-20-16,-21-1 0,20 21 16,1-21-16,0 22 0,-21-1 0,42-21 15,-21 21-15,21 1 0,-22-22 16,22 0-16,0 0 0,0 22 0,0-22 15,22 0-15,-1-21 0,0 0 16,0 0-16,21 0 0,-20 0 16,-1 0-16,21-21 0,-21 0 0,22 21 15,-22-22-15,0 1 0,21-21 16,-21 21-16,1-22 0,-1 22 16,-21-21-16,21 21 0,0-22 0,-21 22 15,0-21-15,0 21 0,0 0 16,0-1-16,0 1 0,0 0 0,0 0 15,0 42 1,0 0-16,0 0 0,0 1 16,0 20-16,0-21 0,0 21 0,0-20 15,0 20-15,0-21 0,0 21 16,0-20-16,0 20 0,21-21 0,-21 0 16,21 0-16,22 1 0,-22-1 15,0-21-15,21 0 0,1 0 0,-1 0 16,22 0-16,-22 0 0,21 0 0,-20 0 15,20-21-15,-20-1 0,-1 1 16,0 0-16,1 0 0,-22 0 16,21 0-16,-21-22 0,-21 22 15,21-21-15,-21 21 0,0-22 0,0 22 16,0-21-16,0 21 0,0-1 0,-21 1 16,0 21-16,0 0 15,0 0-15,-22 0 0,22 0 0,-21 21 16,21 1-16,-22-1 0,1 21 15,21-21-15,0 0 0,-22 22 0,22-1 16,21-21-16,-21 22 0,21-22 0,0 21 16,0-21-16,0 0 0,0 1 15,0-1-15,21 0 0,0-21 16,1 0-16,-1 21 0,21-21 0,-21 0 0,22 0 16,-22 0-16,21-21 15,-21 21-15,22-21 0,-22 0 0,0-1 16,21-20-16,-21 21 0,1-21 15,-1-1-15,0 22 0,0-21 0,-21-1 16,21-20-16,0 21 0,-21-1 0,0-20 16,22 20-16,-22 1 0,21-21 15,-21 20-15,0 22 0,0-21 0,0 21 16,0-1-16,0 44 16,0-1-16,0 0 15,-21 21-15,-1 1 0,1-1 16,21 0-16,0 22 0,0-22 15,-21 0-15,21 1 0,0-1 0,0 0 16,0 1-16,0-1 0,0-21 16,21 22-16,0-22 0,1 21 0,-1-21 15,0 0-15,21 1 0,1-1 0,-1 0 16,0-21-16,1 0 0,-1 0 16,0 0-16,1 0 0,20 0 0,-21 0 15,22-21-15,-22 0 0,1-1 16,-1 1-16,0 0 0,1-21 0,-1 21 15,-21-1-15,0-20 0,0 21 0,1-21 16,-22-1-16,0 22 16,0 0-16,0 0 0,-22 0 0,1-1 15,0 22-15,0 0 0,-21 0 16,20 0-16,-20 0 0,0 0 0,-1 22 16,22-1-16,-21 0 0,0 0 0,-1 0 15,22 22-15,-21-22 0,21 21 16,-1-21-16,1 22 0,0-22 0,21 21 15,0-21-15,0 0 0,0 1 0,0-1 16,0 0-16,21 0 0,0-21 16,1 0-16,20 0 0,-21 0 0,0 0 15,22 0-15,-22 0 0,21-21 16,-21 21-16,22-21 0,-22 0 16,0-22-16,0 22 0,0-21 0,22 21 15,-22-22-15,-21 1 0,21 0 16,0-1-16,0-20 0,-21 20 0,0 1 15,21-21-15,1 20 0,-22 1 16,21 0-16,-21-1 0,0 22 0,0 0 16,0 0-16,0 42 15,-21 0-15,-1 0 16,1 22-16,0-1 0,21 0 0,0 1 16,-21-1-16,0 0 0,21-21 15,0 22-15,0-1 0,0 0 16,0-20-16,0 20 0,0 0 0,0-21 15,0 1-15,0-1 0,0 0 16,0 0-16,0 0 0,21-21 0,0 0 16,0 0-16,0 0 15,1 0-15,-1 0 0,21 0 0,-21 0 16,0-21-16,1 0 0</inkml:trace>
  <inkml:trace contextRef="#ctx0" brushRef="#br1" timeOffset="5134.82">10626 12615 0,'0'0'0,"0"-21"32,0 0-17,0 0-15,0 0 16,0 0-16,21 21 16,-21-22-16,21 22 0,0-21 0,0 21 15,0 0-15,1 0 0,-1 0 16,0 0-16,0 0 0,0 0 15,0 0-15,1 21 0,-22 1 0,0-1 16,0 0-16,0 0 0,0 0 16,0 22-16,0-22 0,0 0 0,0 21 15,-22-21-15,22 1 0,-21-1 0,21 0 16,0 0-16,-21 0 16,21 0-16,-21-21 0,21-21 46,0 0-46,0 0 0,0 0 16,21 0-16,-21-1 0,21 1 16,0 0-16,1-21 0,-1 21 0,0-1 15,0 1-15,0 0 0,0 0 0,1 0 16,-1 0-16,0 21 0,0-22 16,0 22-16,0-21 0,1 21 15,-1 0-15,0 0 0,0 0 16,0 0-16,0 0 0,1 21 15,-22 1-15</inkml:trace>
  <inkml:trace contextRef="#ctx0" brushRef="#br1" timeOffset="6102.54">11345 12679 0,'0'0'16,"21"0"-16,1 0 16,-1 0-16,0 0 0,0 0 15,0-21-15,0 21 0,1-21 16,-22-1-16,21 22 0,0-21 15,0 0-15,-21 0 0,21 0 0,-21-22 16,21 22-16,-21 0 0,0 0 16,0 0-16,-21 21 15,0 0 1,0 21-16,0 0 0,0 0 16,-1 0-16,1 1 0,0-1 0,21 21 15,-21-21-15,21 0 0,0 1 0,0 20 16,0-21-16,0 0 0,0 0 15,0 1-15,21-1 0,-21 0 0,21 0 16,0-21-16,1 0 0,-1 0 16,21 0-16,-21 0 0,0 0 0,1 0 15,-1 0-15,21-21 0,-21 0 16,0 0-16,22-1 0,-22 1 0,21-21 16,-21 21-16,22-22 0,-22 22 15,0-21-15,21 21 0,-20-22 16,-22 22-16,0 0 0,0 0 0,0 0 15,0 0-15,-22 21 0,1 0 16,0 0-16,0 21 0,0 0 16,0 0-16,21 0 0,0 22 0,-22-22 15,22 0-15,0 21 0,0-21 16,0 1-16,0-1 0,0 21 0,0-21 16,0 0-16,22 1 0,-22-1 15,21 0-15,-21 0 16,21-21-16,-21 21 0,21-21 0,-21-21 47,-21 21-47,21-21 15,-21 21-15,0-21 0,21 0 16,-22 21-16,1 0 0,0 0 16,21 21-1,0 0-15,0 0 16,0 0-16,21-21 0,-21 21 15,21-21-15,1 0 0,-1 22 16,21-22-16,-21 0 0,0 0 0,22 0 16,-22 0-16,21 0 0,1 0 15,-22 0-15,21 0 0,-21-22 16,22 1-16,-22 0 0,21 21 0,-21-21 16,22 0-16,-22-22 0,0 22 15,0 0-15,21-21 0,-42 21 0,22-1 16,-1-20-16,-21 21 0,0-21 0,0 20 15,0 1-15,0 0 0,0 0 16,0 0-16,-21 21 0,-1 0 16,22 21-16,-21 0 0,21 0 15,-21 0-15,21 22 0,0-22 16,0 21-16,0 1 0,0-22 0,0 21 16,0-21-16,0 22 0,0-22 15,0 0-15,0 0 0,21 0 0,-21 0 16,0 1-16,0-1 15,-21-21 1,0 0-16,0 0 0,0 0 16,-1 0-16,1 0 15,21-21 1,0-1 0,0 1-16,0 0 15,21 21-15,1 0 0</inkml:trace>
  <inkml:trace contextRef="#ctx0" brushRef="#br1" timeOffset="6286.86">12615 12912 0,'0'21'16,"-21"-21"15,21-21 0,0 0-31,0-1 16</inkml:trace>
  <inkml:trace contextRef="#ctx0" brushRef="#br1" timeOffset="9727.11">14838 12150 0</inkml:trace>
  <inkml:trace contextRef="#ctx0" brushRef="#br1" timeOffset="13031.21">14520 12361 0,'0'0'0,"-21"0"187</inkml:trace>
  <inkml:trace contextRef="#ctx0" brushRef="#br1" timeOffset="15106.6">593 14859 0,'0'0'0,"-64"-21"31,43 21-31,0-21 16,0 21-16,-1 0 15,1 0-15,42 0 47,1 0-47,20 0 0,0 0 16,1 0-16,20 0 0,1 0 0,-1 0 15,1 0-15,20 0 0,-20 0 16,20 0-16,1 0 0,0 0 16,-1 0-16,1 0 0,-21 0 15,20-21-15,-41 21 0,20 0 16,-21 0-16,1-22 0,-22 22 0,0-21 16,0 21-16,-21-21 15,-21 0 1,-21 21-16,21-21 0,-22 21 15,1 0-15,0-21 0,-1 21 0,1 0 16,0 0-16,-1 0 0,1 0 16,21-22-16,-22 22 0,22 0 15,42 0 17,1 0-32,20 0 0,0 0 15,1 0-15,-1 0 0,0 0 16,1 0-16,-22 0 0,21 0 0,-21 0 15,0 22-15,1-1 0,-22 0 16,0 0-16,0 0 0,-22 22 0,-20-22 16,0 0-16,-1 21 0,1-21 15,-21 22-15,-1-22 0,22 21 16,-1-21-16,1 1 0,0-1 0,21 0 16,42-21-1,0 0-15</inkml:trace>
  <inkml:trace contextRef="#ctx0" brushRef="#br1" timeOffset="16286.33">2900 14415 0,'0'0'0,"0"21"0,0-42 31,21 21-31,0-22 16,0 1-16,0 0 0,1 0 16,20 0-16,-21-22 0,21 22 0,-20 0 15,20-21-15,-21 21 0,0-1 16,0-20-16,1 21 0,-22 0 0,0-22 16,0 22-16,0 0 15,0 0-15,0 0 0,-22 21 16,1 0-1,21 21-15,-21 0 0,21 21 0,0 1 16,0-1-16,0 0 0,-21 22 16,21-1-16,0 1 0,0-22 0,0 22 15,0-1-15,0-20 0,0 20 16,0-21-16,0 1 0,0-22 0,0 21 16,0-21-16,0 1 0,0-1 15,0 0-15,-21-42 31,0 0-15,-1 21-16,1-43 0,0 22 0,0 0 16,0 0-16,-22-22 0,22 22 15,0 0-15,0-21 0,0 21 16,21-1-16,-21 22 0,21 22 31,0-1-31,0 0 0,0 0 0,0 0 16,21 0-16,0 22 0,-21-22 15,21 0-15,0 0 0,0-21 16,22 21-16,-22 1 0,21-22 0,1 0 16,-1 0-16,0 0 0,22-22 15,-1 1-15,1 0 0,20 0 0,-20-21 16,-1 20-16,1-20 0,-1 0 16,1-1-16,-22-20 0,1 21 0,-1-1 15,-21 1-15,0 0 16,0-1-16,-21 1 0,0 21 0,0-22 0,0 22 15,0-21-15,-21 21 0,0 0 16,0 21-16,0 0 16,0 0-16,21 21 0,0 0 15,-22 0-15,22 21 0,-21 1 0,21-1 16,0 22-16,0-22 0,-21 21 16,21 1-16,-21-1 0,0 1 15,21-1-15,0 22 0,-21-21 0,21 20 16,-22 1-16,22 0 0,0-1 15,0 1-15,0 21 0,0-22 0,0 1 16,0 0-16,0-1 0,0 1 16,0 0-16,0-1 0,0-20 0,0-1 15,0 1-15,0-22 0,22-21 16,-1 1-16,0-1 0,0-21 0,21-21 16,-20-1-16,20 1 0,-21-21 0,21 0 15,1-1-15,-1-20 16,-21 20-16,22-20 0,-22-1 0,21 1 15,-21-22-15,0 22 0,-21-22 16,0 22-16,0-1 0,0-21 0,-21 22 16,0-1-16,0 22 0,0 0 15,0-1-15,-22 22 0,22 0 0,0-21 16,0 42-16,-22-21 0,22 21 0,0 0 16,21-22-16,-21 22 15,21-21-15,0 0 16,21 0-1,0 21-15,0-21 0,1 0 0,20-1 16,-21 1-16,21-21 0,22 21 16</inkml:trace>
  <inkml:trace contextRef="#ctx0" brushRef="#br1" timeOffset="18754.77">5355 14097 0,'-21'-21'16,"21"0"0,0 0-16,0-1 15,0 1-15,21 0 0,0 0 16,0 0-16,22 0 0,-22-1 16,21-20-16,-21 21 0,22-21 0,-22 20 15,0 1-15,0 0 0,0 0 16,-21 0-16,-21 21 15,0 0-15,0 21 16,-21 0-16,-1 0 0,1 0 0,21 22 16,-22-22-16,1 21 0,21 1 15,-21-1-15,20 0 0,1-21 0,21 22 16,0-22-16,0 21 0,0-21 16,0 1-16,21-22 0,1 21 0,20-21 15,0 0-15,1 0 0,-1 0 16,0 0-16,22 0 0,105-43 31,-148 43-31,0 0 0,-21-21 16,-21 21-1,0 0-15,-21 0 0,21 0 0,-22 21 16,1-21-16,0 22 0,-1 20 16,1-21-16,21 21 0,-22-20 0,22 20 15,-21 0-15,21 1 0,0-1 16,21 0-16,0 1 0,0-22 0,0 0 15,0 21-15,21-21 0,0 1 16,0-22-16,21 0 0,1 0 16,20 0-16,-20 0 0,20-22 15,1 1-15,-22 0 0,21 0 16,1-21-16,-1 20 0,-20-20 0,20 0 16,-20-22-16,20 22 0,-21 0 0,-20-22 15,20 22-15,-21-22 0,0 22 16,0-22-16,1 1 0,-1-1 0,-21 1 15,0 21-15,0-22 0,0 22 16,0 21-16,0-22 0,0 22 16,0 42-1,-21 0-15,-1 1 0,22 20 0,-21 0 16,21 1-16,-21 20 0,21 1 16,-21-22-16,21 21 0,0 1 15,0-22-15,0 22 0,0-1 0,0 1 16,0-22-16,0 0 0,0 1 15,21-1-15,-21 0 0,42-20 0,-20-1 16,-1 0-16,21 0 0,0-21 16,1 0-16,20 0 0,-20 0 0,20-21 15,-21 0-15,22 0 0,-22-1 0,22-20 16,-22 21-16,0-21 0,1-1 16,-1 1-16,-21 21 0,0-22 15,-21 1-15,0 0 0,0 21 0,0-1 16,0-20-16,0 21 15,-21 21-15,0 0 0,0 0 0,0 0 16,0 0-16,-1 21 0,1 0 16,0 0-16,0 1 0,21-1 0,-21 21 15,21-21-15,0 22 0,0-1 0,0-21 16,0 21-16,21-20 0,0-1 16,0 0-16,22 0 0,-22 0 0,21-21 15,0 0-15,1 0 0,-1 0 16,22 0-16,-22 0 0,0 0 0,1-21 15,20 0-15,-42 0 0,22 0 0,-1-1 16,-21 1-16,0 0 16,0-21-16,-21 21 0,0-1 0,0-20 15,0 21-15,0 0 0,0 0 0,0-1 16,-21 1-16,21 0 0,-21 21 16,0 0-16,0 0 15,21 21-15,0 0 0,-21 1 16,21-1-16,0 0 0,0 0 0,0 21 15,0-20-15,0 20 0,0-21 0,0 21 16,0-20-16,0-1 0,0 0 16,0 0-16,0 0 0,21 0 15,0-21 17,-21-21-32,0 0 0,0 0 15,0 0-15,0 0 0,21-22 16,-21 22-16,21-21 0,0-1 0,-21 22 15,22-21-15,-1 0 0,-21-1 0,21 22 16,0-21-16,0 21 0,-21-1 16,21 1-16,1 0 0,-1 21 15,0 21 1,-21 0-16,21 1 0,-21-1 16,0 21-16,0-21 0,0 0 0,0 22 0,21-22 15,-21 0-15,21 21 16,-21-20-16,0-1 0,0 0 0,0 0 15,0 0-15,22 0 0,-22 1 16,21-22 0,0-22-1,0 22-15,0-21 16,-21 0-16,21 0 0,1-21 0,-1 20 16,0-20-16,0 21 0,21-21 15,-20-1-15,20 22 0,-21-21 0,21-1 16,22 1-16,-43 21 0,21 0 15,-20 21-15,-1 0 16,0 21-16,-21 0 0,0 0 16,0 0-16,0 1 15,0 20-15,0-21 0,0 0 0,0 22 16,0-22-16,0 21 0,0-21 0,0 22 16,21-22-16,0 0 0,0 21 15,1-21-15,-1 1 0,21-22 0,0 21 16,1 0-16,20-21 0,-20 0 15,20 0-15,-21 0 0,22 0 0,-1 0 16,-20 0-16,-1-21 0,0 0 16,1-1-16,-22 1 0,0 0 0,0-21 15,0 21-15,-21-22 0,22 22 0,-22-21 16,0-1-16,0 22 16,0-21-16,0 21 0,0 0 0,-22-1 15,1 22-15,0 0 0,0 0 0,0 0 16,21 22-16,-21-1 0,21 0 15,-22 0-15,22 0 0,0 22 0,-21-22 16,21 21-16,0-21 0,0 22 16,0-22-16,0 0 0,21 21 0,1-21 15,-1 1-15,0-22 0,0 21 0,21-21 16,-20 0-16,20 0 0,0 0 16,1 0-16,-1 0 0,0-21 15,-21 21-15,22-22 0,-22 1 16,0 0-16,0 0 0,0-21 0,1 20 15,-22-20-15,0 21 0,0-21 0,0 20 16,0 1-16,0-21 0,0 21 16,0 0-16,0 42 15,0 0 1,-22 0-16,22 0 0,-21 0 16,21 1-16,-21-1 0,21 21 0,0-21 15,0 0-15,-21 1 0,21 20 16,0-21-16,-21 0 0,21 0 15,0 1-15,0-44 47,0 1-47,0 0 0,0 0 16,21 0-16,0 0 0,0-1 0,0-20 16,1 21-16,20-21 0,-21 20 0,0-20 15,22 0-15,-1 21 0,-21-22 16,21 22-16,-20 0 0,20 21 0,-21 0 15,0 0-15,0 21 16,-21 0-16,0 22 0,0-22 16,0 0-16,0 21 0,0-21 0,0 22 15,0-22-15,0 0 0,22 21 16,-22-20-16,21-1 0,0 0 16,0 0-16,0-21 0,0 21 15,1-21-15,-1 0 0,0 0 0,0 0 16,0 0-16,0 0 0,1-21 0,-1 0 15,21 0-15,-21 0 0,0-1 16,22 1-16,-22 0 0,21-21 0,1-1 16,-22 1-16,21 0 0,0-1 15,-20 1-15,-1-21 0,0-1 0,0 22 16,0-22-16,-21 22 0,0 0 16,0-1-16,0 22 0,0 0 15,-21 42-15,21 0 16,-21 0-16,0 22 0,0-1 15,-1 22-15,1-22 0,0 21 0,21-20 16,0 20-16,0-20 0,0-1 16,0 0-16,0 1 0,0-1 0,0 0 15,0 1-15,0-1 0,21-21 0,0 0 16,-21 0-16,22 1 0,-1-22 16,0 0-16,0 0 0,0 0 0,0 0 15,1 0-15,-1-22 0,0 1 16,0 0-16,0 0 0,22 0 0,-22-22 15</inkml:trace>
  <inkml:trace contextRef="#ctx0" brushRef="#br1" timeOffset="18934.16">10477 13970 0,'0'0'0,"-21"21"0,0 0 0,0-21 15,21 22-15,0-1 16,21 0-16,0-21 15,0 0-15,1 0 0,-1 0 0,21 0 16,0 0-16,1 0 0,-1 0 16,0-21-16,1 0 0,-1 21 0,22-22 15,-1 1-15,1 0 0</inkml:trace>
  <inkml:trace contextRef="#ctx0" brushRef="#br1" timeOffset="19366.36">12277 13970 0,'0'0'15,"0"-21"1,0 0-16,0 0 0,-22 42 47,1 0-32,21 0-15,-21 0 0,0 22 0,0-22 16,21 0-16,-21 0 0,-1 0 16,22 0-16,0 1 0,-21-1 0,21 0 15,0 0-15,0 0 16,21-21 0,1 0-16,-1 0 0,0 0 15,21-21-15,1 0 0,-22 21 0,21-21 16,0 0-16</inkml:trace>
  <inkml:trace contextRef="#ctx0" brushRef="#br1" timeOffset="19674.76">12742 13907 0,'0'0'16,"43"-22"-16,-22 1 0,0 0 0,0 0 15,-42 21 1,-21 0 0,20 0-16,1 0 0,-21 21 0,21 0 15,0-21-15,-1 21 0,1 1 0,0-1 16,21 0-16,0 0 15,21-21-15,0 0 16,1 21-16,20-21 0,0 21 16,-21-21-16,22 22 0,-1-22 0,0 21 15,-20-21-15,20 21 0,-21 0 0,0-21 16,0 21-16,-21 0 0,0 1 16,-21-1-16,0-21 0,-21 21 15,21 0-15,-22-21 0,1 0 0,21 0 16,-22 0-16,1 21 15,21-21-15,-21 0 0,20 0 0,-20 0 16,21 0-16,21-21 0,-21 21 16,0-21-16,21 0 0,-22 0 0,22-1 15</inkml:trace>
  <inkml:trace contextRef="#ctx0" brushRef="#br1" timeOffset="19838.12">12382 13737 0,'0'0'0,"-21"0"16,42 0 47,-21-21-63,22 21 0</inkml:trace>
  <inkml:trace contextRef="#ctx0" brushRef="#br1" timeOffset="20454.83">13970 13737 0,'0'0'0,"-21"0"0,-43 0 16,43 0-16,21-21 15,0 0-15,0 0 0,0 0 16,0-1-16,21 1 0,0 0 16,1 0-16,-1 0 0,21 0 0,-21 21 15,22 0-15,-22 0 0,0 0 16,21 0-16,-21 21 0,1 21 15,-1-21-15,-21 22 0,0-1 0,0 0 16,0 22-16,0-22 0,0 0 16,0-20-16,-21 20 0,21 0 0,-22-21 15,22 22-15,-21-22 0,21 0 0,0 0 16,0 0-16,0-42 47,0 0-47,0 0 0,21 0 0,1 0 15,-1-1-15,0-20 0,0 21 0,0-21 16,22-1-16,-22 1 16,21 0-16,0-1 0,1 1 0,-1 0 15,0-1-15,1 22 0,-22 0 16,21 21-16,-21 0 0,1 0 0,-22 21 16,0 21-16,0-20 0,0 20 0,0 0 15,0 1-15,0-1 0,0-21 16,0 21-16,0 1 0,-22-22 0,1 21 15,0-21-15,21 1 0,0-1 16,0 0-16,-21 0 0,21 0 16,21-21-1,0 0-15,-21-21 16,21 21-16,22-21 0,-22 0 16</inkml:trace>
  <inkml:trace contextRef="#ctx0" brushRef="#br1" timeOffset="20826.39">15282 13568 0,'0'0'0,"0"-21"0,-42 42 16,21 0-1,0 0-15,-1 0 0,-20 22 16,21-22-16,-21 21 0,20 1 0,1-1 16,-21-21-16,21 21 0,0 1 0,21-22 15,0 21-15,-22-21 16,22 1-16,0-1 0,0 0 0,0 0 15,22-21-15,-1 0 0,0 21 16,21-21-16,1 0 0,-1 0 0,0 0 16,1-21-16,-1 21 0,0-21 0,1 0 15,-1 0-15,0-1 0,1-20 16,-22 21-16,0-21 0,0-1 0,-21 1 16,0 21-16,0-22 0,-21 1 15,0 21-15,-22 0 0,1 0 0,0-1 16,-1 1-16,1 21 0,0 0 0,-1 0 15,22 0-15,-21 0 0,21 0 16,0 21-16,-1-21 0,22 22 16,22-22-1,20 0-15,0 0 0,1 0 16,-1 0-16,0-22 0,22 22 0</inkml:trace>
  <inkml:trace contextRef="#ctx0" brushRef="#br1" timeOffset="21058.82">15960 13272 0,'0'0'16,"0"-22"-16,0 1 0,0 42 31,0 1-31,-22 20 0,22-21 16,-21 21-16,0 22 0,21-22 16,-21 22-16,21-1 0,0-20 15,-21 20-15,21-21 0,-21 1 0,21-1 16,0 0-16,0-20 0,0 20 15,0-21-15,0 0 0,21 0 16,0-21-16,0 0 0,0 0 16,0 0-16,1-21 0,20 0 15,-21 0-15,0 0 0</inkml:trace>
  <inkml:trace contextRef="#ctx0" brushRef="#br1" timeOffset="21222.73">15727 13547 0,'-21'0'0,"42"0"0,-64-21 16,22 21-16,42-22 16,1 22-1,-1 0-15,21 0 0,0-21 0,1 21 16,-1-21-16,22 0 0,-1 21 0,1-21 16,-1 0-16,1 21 0,-22-22 15</inkml:trace>
  <inkml:trace contextRef="#ctx0" brushRef="#br1" timeOffset="23826.89">17568 13674 0,'0'0'0,"-42"0"0,-64 42 16,85-21-16,0 0 0,21 1 16,0-1-16,21-21 15,21 0-15,-21 0 0,1 0 16,20 0-16,-21 0 0,21-21 16,1-1-16,-1 1 0,0 0 15,1-21-15,-1 21 0,0-22 0,1 1 16,-1 0-16,-21-1 0,22 1 15,-22 0-15,-21-1 0,0 1 0,0 0 16,0 20-16,0-20 0,0 21 16,0 0-16,0 0 0,-21-1 0,-1 22 15,-20 0-15,21 0 0,0 22 0,-22-1 16,1 21-16,21-21 0,-21 43 16,-1-22-16,1 22 0,21-1 0,-22 22 15,1-1-15,21 1 0,-21 0 16,20-1-16,1 1 0,0 21 15,0 0-15,0 0 0,21 21 0,-21-22 16,-1 22-16,1 0 0,0-21 16,0 21-16,-21-21 0,20 21 0,1-42 15,0 21-15,0-22 0,0 1 0,21 42 16,0-64-16,0-20 16,21-1-16,0-21 0,0 0 0,22-21 15,-1 0-15,0 0 0,1-21 0,20 0 16,1 0-16,-1-21 0,1 20 15,-1-20-15,1 0 0,-1-22 0,1 1 16,-22 20-16,21-41 0,-20 20 0,-1 1 16,-21-22-16,22 0 0,-22 22 15,0-22-15,-21 1 0,0-1 16,-21 0-16,-22 1 0,22-1 0,-21 0 16,0 1-16,-22 20 0,22 1 15,-22-1-15,22 22 0,0 21 0,-22-22 16,22 22-16,21 21 0,-22-21 0,22 21 15,0 0-15,0 0 0,21-21 16,42 21 0,-21 0-16,22-21 15,-1-1-15,21 22 0,-20-21 0,20 0 16,-20 0-16,20 0 0,1 0 0,-22-1 16,21-20-16,-20 21 15,-1 0-15,0-22 0,-20 22 0,20 0 16,-21-21-16,0 42 0,-21-21 15,0-1-15,-21 22 16,0 0 0,0 22-16,0-1 0,-1 0 0,1 21 15,0-21-15,0 22 0,21-22 16,-21 21-16,21-21 0,-21 22 16,21-22-16,0 21 0,0-21 0,0 1 15,0-1-15,21 0 0,0 0 0,0-21 16,21 21-16,107-21 15,-107 0-15,21 0 16,-20 0-16,-1-21 0,0 21 16,1-21-16,-1 0 0,0-22 0,-20 22 15,-1-21-15,0 21 0,-21-22 0,21 1 16,-21 0-16,0-1 0,0 1 16,-21 0-16,0-1 0,0 22 0,-22 0 15,22 21-15,-21 0 16,-1 0-16,1 0 0,0 0 0,21 21 0,-22 0 15,1 22-15,0-22 0,20 21 16,1 1-16,-21-22 0,42 21 16,0 0-16,0-20 0,0 20 0,0-21 15,0 0-15,21 0 0,0 1 16,0-1-16,1 0 0,20-21 0,0 0 16,1 21-16,-1-21 0,0 0 0,22 0 15,-22 0-15,0 0 0,1-21 16,-1 21-16,0-21 0,1 0 0,-1-1 15,0 1-15,-20-21 0,20 21 16,-21-22-16,21-105 16,-20 148-1,-22-21-15,-22 42 32,1 0-32,21 1 0,0-1 15,-21 21-15,21-21 0,0 0 0,0 22 16,0-22-16,0 0 0,0 0 0,0 0 15,21 1-15,-21-1 0,21 0 16,1-21-16,20 0 0,-21 0 0,0 0 16,22 0-16,-1 0 0,0 0 15,1 0-15,-1 0 0,0-21 0,1 21 16,-1-21-16,0-1 0,1 1 0,-22-21 16,0 21-16,21-22 15,-21 22-15,-21-21 0,22 21 0,-22-22 0,21 22 16,-21 0-16,0 0 15,0 42 1,-21 0-16,-1 0 0,22 1 16,0 20-16,-21-21 0,21 21 15,-21-20-15,21-1 0,0 21 0,0-21 16,0 0-16,21 1 0,0-22 16,1 21-16,-1-21 0,0 0 0,0 0 15,21 0-15,1 0 0,-1 0 0,22 0 16,-22 0-16,21 0 0,-20-21 15,-1-1-15,22 1 0,-43 0 0,21 0 16,0 0-16,-20-22 0,-1 1 16,0 21-16,0-21 0,-21-1 15,0 22-15,0 0 0,0 0 0,0 0 16,-21 21 0,0 21-16,0 0 0,-1 0 0,1 21 15,0-20-15,21 20 0,-21-21 16,0 21-16,0 1 0,21-22 0,0 0 15,-22 0-15,22 0 0,0 1 0,-21-1 16,21 0-16,21-21 47,-21-21-47,22 0 0,-1 21 16,-21-43-16,21 22 0,0 0 0,21-21 15,-20 20-15,-1-20 0,21 0 16,0-1-16,1 22 0,-1-21 0,0 21 15,-20 0-15,20 21 0,0 0 0,-21 0 16,1 21-16,-1 0 0,-21 21 16,21-21-16,-21 22 0,21-1 0,0-21 15,-21 22-15,21-1 0,1-21 16,-22 0-16,21 0 0,0 1 0,0-1 16,21 0-16,1 0 0,-1-21 15,-21 0-15,0 0 16,1 0-16,-1 0 0,0 0 0,0-21 15,0 0-15,0 0 0,1-1 16,-1 1-16,0 0 0,21-21 0,-21 21 16,22-22-16,-1 1 0,22 0 0,-1-1 15,1 1-15,-1 0 0,-21-1 16,22 1-16,-1 21 0,-20 21 0,-22 0 16,21 0-16,-21 0 0,1 21 15,-1 0-15,-21 21 0,0-20 0,0 20 16,0 0-16,0-21 0,0 22 15,0-22-15,0 21 0,0-21 0,-21 1 16,21-1-16,0 0 0,0 0 16,0 0-1,0-42 17,0 0-32,0 0 0,0 0 15,0-1-15,0 1 0,0-21 16,0 0-16,-22 20 0,1-20 0,21 0 15,-21 21-15,0-22 0,0 22 0,0 0 16,-1 21-16,1 0 0,0 0 16,-21 0-16,21 0 0,-22 21 0,1 0 15,0 22-15,-1-22 0,1 21 16,21 0-16,-22-20 0,22 20 16,0 0-16,0-21 0,21 22 0,0-22 15,0 0-15,0 0 0,0 0 16,0 1-16,21-1 0,0-21 0,0 0 15,1 21-15,20-21 0,-21 0 16,0 0-16,22 0 0,-1 0 0,-21-21 16,21 21-16,-20-21 0,20-1 0,-21 1 15,21 0-15,1-21 0,-22-1 16,21 1-16,-21-21 0,22-1 0,-22 1 16,0-1-16,21 1 0,-20-1 15,-1 1-15,0-1 0,0 22 16,0-22-16,-21 22 0,0 0 0,21-1 15,-21 22-15,0 0 0,0 42 16,-21 0-16,0 0 16,0 22-16,0 20 0,0-20 15,-1 20-15,1 22 0,0-22 0,0 361 47,21-403-47,0 21 0,21-21 0,-21 0 16,21 1-16,0-1 0,1-21 0,-1 0 15,0 21-15,0-21 0,0 0 0,0 0 16,1 0-16,-1 0 16,0 0-16,-21-21 0,21 21 15,-21-21-15,0-1 0,-21 1 16,-21 0-16,-1 21 0</inkml:trace>
  <inkml:trace contextRef="#ctx0" brushRef="#br1" timeOffset="25162.28">1122 16087 0,'21'-21'16,"-21"-1"-16,21 22 15,0-21-15,0 0 0,1 0 16,-1 0-16,0 0 0,0-22 0,21 22 16,-20 0-16,-1-21 0,0 20 15,0 1-15,0 0 0,-21 0 16,21-21-16,-21 20 0,0 1 16,0 0-16,0 42 31,0 0-31,0 1 0,0 20 15,0 0-15,0 22 0,0-1 0,0 1 16,0-1-16,0 1 0,0-1 16,0-20-16,-21 20 0,21-21 15,-21 1-15,21-1 0,0 0 0,-21-20 16,21 20-16,-21-21 0,21 0 16,-21-21-16,-1-21 15,1 0 1,0 0-16,0 0 15,0-22-15,0 22 0,-22-21 0,22 21 16,0-22-16,-21 22 16,20 0-16,1-21 0,0 42 0,0-22 15,0 22-15,21 22 16,0 20-16,0-21 0,0 0 16,0 22-16,21-22 0,0 21 15,0-21-15,0 22 0,22-22 16,-22 0-16,21 0 0,1 0 0,-1-21 15,0 0-15,1 0 0,-1 0 16,0 0-16,1 0 0,-1-21 0,21 21 16,-20-21-16,-1 0 0,0-22 15,1 22-15,-1-21 0,-21 0 16,22-1-16,-22 1 0,0-22 0,-21 1 16,0 21-16,0-22 0,0 1 15,0 20-15,0-20 0,0 20 16,0 22-16,0-21 0,0 21 15,0 0-15,0 42 16,0 0-16,0 21 16,0 1-16,0-1 0,0 0 0,0 22 15,0-1-15,0-20 0,0 20 16,0 1-16,0-22 0,0 0 0,0 1 16,0-22-16,0 21 0,0-21 15,0 0-15,0 1 0,21-22 0,0 0 16,0 0-16,1 0 15,-22-22-15,21 1 0,0 0 16,-21 0-16,21 0 0,-21 0 16,21-22-16</inkml:trace>
  <inkml:trace contextRef="#ctx0" brushRef="#br1" timeOffset="25334.18">1884 16023 0,'0'0'0,"-21"0"0,-1 0 16,1 21-16,42-21 31,1 0-31,-1 0 16,0 0-16,21 0 0,-21 0 0,22 0 15,20-21-15,-20 0 0,20 0 16,1 0-16,-1 0 0,22-1 0,-22 1 16,1 0-16</inkml:trace>
  <inkml:trace contextRef="#ctx0" brushRef="#br1" timeOffset="26346.21">4593 15727 0,'0'0'0,"0"-21"0,-21 21 16,0 21-1,21 0 1,0 0-16,0 22 0,-21-1 0,21 0 16,0 1-16,0-1 0,0 0 15,-22 1-15,22-1 0,-21 0 0,21 1 16,0-22-16,0 0 0,0 0 16,0 0-16,0-42 31,0 0-31,0 0 15,21 0-15,1-1 16,-1-20-16,-21 21 0,0-21 0,21-1 16,0 22-16,-21-21 0,0 21 15,21-22-15,0 22 0,1 21 0,-1 0 16,0 21 0,0-21-16,-21 43 0,21-22 0,-21 21 15,21 0-15,-21-20 0,0 20 16,0-21-16,22 21 0,-22-20 0,21 20 15,0-21-15,0 0 16,0 0-16,0-21 0,1 0 0,-1 0 16,0 0-16,0 0 0,21 0 0,-20-21 15,-1 0-15,21 0 16,-21 0-16,0 0 0,1-1 0,20-20 16,-21 0-16,-21-1 0,21 1 15,0 0-15,-21-1 0,22 1 0,-22 0 16,0 21-16,0-22 0,0 22 15,0 0-15,0 42 16,0 0 0,0 0-16,-22 22 0,22-22 0,0 21 15,-21 1-15,21-1 0,0 0 16,0 1-16,0-22 0,0 21 0,21-21 16,1 0-16,-1 1 0,0-22 15,21 21-15,-21-21 0,1 0 16,20 0-16,0 0 0,1 0 0,-22-21 15,21 21-15,0-22 0,-20 1 16,20-21-16,-21 21 0,21-22 0,-20 22 16,-1-21-16,-21 0 0,0-1 15,21 22-15,-21-21 0,0 21 0,0-1 16,0 1-16,0 0 0,0 42 16,0 0-1,0 1-15,-21 20 0,21-21 16,0 21-16,-21-20 0,21 20 0,-22 0 15,22-21-15,-21 1 0,21-1 16,0 0-16,0 0 0,0 0 16,21-21-1,1 0-15,-1 0 16,0 0-16,0-21 0,-21 0 0,21 0 16,0-22-16,-21 22 0,0-21 15</inkml:trace>
  <inkml:trace contextRef="#ctx0" brushRef="#br1" timeOffset="26514.57">5948 15536 0,'0'-21'0,"0"42"0,-21-42 16,-1 21-16,1 0 0,0 0 15,0 0-15,0 0 16,21 21-16,-21 1 0,-1-22 0,22 21 16,-21-21-16,21 21 0,0 0 15,21-21-15,1 0 16,20 0-16,-21 0 0,21 0 15,-20 0-15,20 0 0,0 0 0</inkml:trace>
  <inkml:trace contextRef="#ctx0" brushRef="#br1" timeOffset="26961.83">6329 15515 0,'-21'21'31,"-1"1"-31,22-1 16,0 0-16,-21 0 15,0 21-15,0 1 0,21-22 0,-21 21 16,0 22-16,21-22 0,-22 0 0,22 22 16,-21-22-16,21 1 0,-21-1 15,21-21-15,0 21 0,0-20 0,0-1 16,0 0-16,0 0 0,21-21 16,22 0-16,-22 0 0,0 0 0,21 0 15,-21 0-15,22-21 0,-22 0 16,21 0-16,1-1 0,-1-20 0,0 0 15,-21-1-15,22 1 0,-22 0 16,21-1-16,-21 1 0,1 0 16,-1-22-16,0 22 0,-21-22 0,0 22 15,21 0-15,-21-1 0,0 1 16,0 21-16,0 0 0,0 0 0,0 63 16,-21-21-1,0 21-15,0 1 0,21-1 0,-22 22 16,1-22-16,0 21 0,21-20 15,0 20-15,0-20 0,0 20 0,0-21 16,0 1-16,0-1 0,0-21 0,0 22 16,21-22-16,0 0 0,1-21 15,20 0-15,0 0 0,22 0 0,-1 0 16,1 0-16,-1-21 16,1 0-16,20-22 0</inkml:trace>
  <inkml:trace contextRef="#ctx0" brushRef="#br1" timeOffset="27990.72">8488 15685 0,'0'-22'0,"0"44"0,0-65 16,-21 22-16,21 0 16,0 0-16,-22 21 0,1-21 0,0-1 15,0 22-15,0 0 16,0 0-16,-1 0 0,1 0 0,0 22 15,0-1-15,0 0 0,0 21 0,21 1 16,0-1-16,0 0 0,0 1 16,0 20-16,0-21 0,0 22 15,0-22-15,0 1 0,0-1 16,0 0-16,21-21 0,0 22 0,0-22 16,21 0-16,-20-21 0,20 0 15,0 0-15,1 0 0,-1 0 0,0 0 16,22-21-16,-1 0 0,1 0 0,-1-1 15,1-20-15,-1 0 0,-20-1 16,20 1-16,-21-21 0,1 20 0,-1-20 16,0 20-16,-20-20 15,-1-1-15,0 22 0,0-21 0,-21 20 0,0 1 16,0 0-16,0 20 0,0 1 16,0 0-16,0 42 15,0 0-15,-21 22 0,21-1 16,-21 0-16,0 1 0,21 20 15,-22-20-15,1 20 0,21-21 0,-21 22 16,0-22-16,21 1 0,0 20 16,-21-21-16,21-20 0,-21 20 0,21-21 15,0 21-15,0-20 0,0-1 16,21-21 0,0 0-16,0-21 0,0-1 15,0 1-15,1 0 16,-1 0-16,0-21 0,0-1 0,0 1 15,0 21-15,22-22 0,-22 1 16,0 21-16,0 0 0,0 0 0,1-1 16,-1 22-16,0 0 0,-21 22 15,21-1-15,-21 0 0,0 0 16,0 0-16,0 22 0,0-22 0,0 21 16,0-21-16,0 0 0,0 22 15,21-22-15,-21 0 0,0 0 0,21 0 16,1-21-16,-22 22 0,21-22 15,0 0-15,0 0 0,21 0 0,-20 0 16,-1 0-16,21-22 0,-21 1 0,22 0 16,-1 0-16,-21 0 15,21-22-15,-20 22 0,-1-21 0,0 0 16,0 20-16,0-20 0,-21 0 16,0-1-16,0 22 0,0-21 0,0 21 15,0 0-15,-21 21 16,0 21-16,0 0 15,0 0-15,21 0 0,-22 0 0,1 22 16,21-22-16,0 21 0,0 1 16,0-22-16,0 21 0,0-21 0,0 0 15,0 1-15,0-1 16,0 0-16,21 0 0,1 0 0,-1-21 16,21 0-16,-21 0 0,22 0 0,-1 0 15,0-21-15,1 0 0,20 21 16,-21-21-16</inkml:trace>
  <inkml:trace contextRef="#ctx0" brushRef="#br1" timeOffset="28687.04">10880 15706 0,'0'-43'15,"0"86"-15,0-107 0,0 43 0,0 0 16,-22 0-16,1 21 16,0 0-16,0 0 0,0 21 0,0 0 15,-1 0-15,1 22 0,21-22 0,-21 21 16,0 0-16,0 1 0,21-1 15,-21 0-15,21 1 0,0-1 16,0 0-16,0 1 0,0-22 0,0 21 16,0-21-16,21 1 0,0-22 15,0 21-15,21-21 0,-20 0 0,20 0 16,0 0-16,1 0 0,20-21 16,-21 21-16,1-22 0,-1 1 0,0-21 15,-20 21-15,20-22 0,-21 1 0,0-21 16,0 20-16,1 1 0,-22-22 15,21 1-15,-21-1 0,21 1 0,-21 21 16,21-22-16,-21 22 0,0-1 16,0 22-16,0 0 0,0 42 15,0 0-15,0 22 16,0-1-16,0 0 0,0 1 16,0-1-16,0 0 0,0 1 0,0-1 15,-21 0-15,21 1 0,-21-1 16,21-21-16,0 22 0,-21-1 0,-1-21 15,22 0-15,0 0 0,-21-21 16,21 22-16,0-44 16,21 22-1,1-21-15,-1 0 0,0-21 16,0 21-16,21-1 0,-20-20 0,20 0 16,0 21-16,-21-22 0,22 22 15,-22-21-15,0 21 0,21-1 0,-42 1 16,22 0-16,-44 42 31,1 0-31,0-21 0,0 22 0,-21-1 16,-1 0-16,22 0 0,-21 0 15,-1-21-15,22 21 0,-21 1 0,21-1 16,21 0-16,0 0 0,0 0 16,0 0-16,21 1 0,0-1 15,21 0-15,-20 0 0,-1-21 16,0 21-16,0 0 0,0-21 15,0 0-15,1 22 0,-1-22 16,0 0-16,0 0 16,-21-22-16,21 22 0,0-21 15,1 0-15,-1 0 0,0-21 0</inkml:trace>
  <inkml:trace contextRef="#ctx0" brushRef="#br1" timeOffset="28869.94">13483 15621 0,'0'0'0,"-21"0"16,0 0-16</inkml:trace>
  <inkml:trace contextRef="#ctx0" brushRef="#br1" timeOffset="31557.77">13335 15515 0,'-21'-21'16,"84"106"-16,-105-149 0,0 22 0,42 21 0,-22 0 0,22-1 15,0-20-15,-21 21 0,21 0 16,-21 0-16,21-1 0,-21 22 16,0 0-1,0 22-15,21-1 0,-22 0 16,22 21-16,0 1 0,-21-1 0,21 0 15,-21 1-15,21-1 0,0 0 16,0-21-16,0 22 0,0-22 0,0 21 16,0-21-16,0 1 0,0-1 15,0 0-15,21-21 16,0 0 0,1-21-16,-1 21 0,0-21 15,0-1-15,0 1 0,0 0 16,1 0-16,-1-21 0,0 20 15,0-20-15,0 21 0,0 0 0,1-22 16,-1 22-16,0 0 0,0 21 16,0 0-16,0 0 0,1 21 15,-22 0-15,0 1 0,0-1 16,21 21-16,-21-21 0,0 0 0,21 22 16,-21-22-16,0 0 0,0 0 0,21 0 15,-21 1-15,21-1 0,0-21 16,-21 21-16,22-21 0,-1 0 0,0 0 15,0 0-15,0 0 0,22 0 16,-22-21-16,21 0 0,-21 21 16,22-22-16,-1 1 0,-21 0 0,21-21 15,-20 21-15,-1-22 0,0 1 16,0 0-16,0-1 0,0 1 0,-21 0 16,0-1-16,22 22 0,-22 0 15,21 0-15,-21 0 0,0 42 16,-21 21-1,-1-21-15,1 22 0,21-22 0,-21 21 16,0 0-16,21 1 0,-21-22 16,21 21-16,0-21 0,0 1 0,0 20 15,0-21-15,21 0 0,21 0 16,-21-21-16,22 0 16,-1 0-16,0 0 0,1 0 0,-1 0 15,0 0-15,1-21 0,20 0 0,-20 0 16,-22 0-16,21 0 0,0-22 15,-20 1-15,-1 0 0,0-1 0,0-20 16,0 20-16,0-41 0,-21 20 16,0 1-16,22-1 0,-22 22 15,21 0-15,-21-1 0,0 22 0,0 0 16,0 0-16,0 42 16,0 21-16,-21-21 0,-1 43 15,22-22-15,-21 22 0,0-22 16,21 22-16,-21-1 0,0-21 0,21 1 15,0-1-15,-21 0 0,21 1 16,-22-22-16,22 0 0,0 0 0,0 0 16,0 1-16,0-1 0,22-42 47,-1-1-47,0 1 15,0-21-15,-21 21 0,21 0 0,0-1 16,1 1-16,-22 0 15,21 0-15,0 0 0,0 21 16,0 0 0,-21 21-16,0 0 0,0 0 15,0 0-15,0 1 0,21-1 0,-21 0 16,22 0-16,-22 0 0,21 0 16,0 1-16,0-22 0,0 0 15,0 21-15,1-21 0,20 0 0,0 0 16,1 0-16,-1 0 0,21 0 15,-20 0-15,20 0 0,-20-21 16,-1-1-16,0 1 0,-21 21 0,22-21 16,-22-21-16,0 21 0,0-1 15,0-20-15,-21 0 0,0-1 0,0 22 16,0-21-16,0 0 0,0 20 16,0 1-16,-21 21 15,0 0-15,21 21 16,-21 22-16,21-22 0,-21 21 0,0 1 15,21-1-15,0-21 0,0 21 16,0-20-16,0 20 0,0-21 0,0 0 16,0 0-16,0 1 0,21-1 0,0-21 15,0 21-15,0-21 0,22 0 16,-1 0-16,0 0 0,1 0 0,20 0 16,-21 0-16,22 0 0,-1 0 15,-20-21-15,20 0 0,1-1 16,-1 22-16,-20-21 0,20-21 0,-21 21 15,22 0-15,-22-22 0,1 22 16,-22-21-16,21-1 0,-42 22 0,0-21 16,0 21-16,0-22 0,0 22 15,0 0-15,-21 21 0,0 0 16,-22 0-16,22 21 0,-21 0 16,21 1-16,-22-1 0,1 21 0,21-21 15,-21 22-15,-1-22 0,22 21 0,0-21 16,0 22-16,0-22 0,-1 0 15,22 0-15,-21 0 0,21 0 0,0 1 16,0-1-16,21 0 16,1-21-16,-1 0 0,0 0 15,0 0-15,21 0 0,-20 0 0,-1 0 16,21-21-16,-21 0 0,0 21 16,1-22-16,-1 1 0,0-21 0,0 21 15,-21-22-15,21 22 0,0-21 16,-21 0-16,0-1 0,0 1 0,22 21 15,-22-22-15,0 22 0,0 42 16,0 1 0,0-1-16,0 0 0,0 21 15,0-21-15,-22 22 0,22-1 16,0-21-16,0 0 0,0 22 0,0-22 16,0 0-16,0 0 0,0 0 0,22 1 15,-1-22-15,0 21 0,0-21 16,0 0-16,22 0 0,-22 0 0,21 0 15,-21 0-15,0 0 0,22 0 16,-22-21-16,0-1 0,21 22 0,-20-42 16,-1 21-16,0 0 0,0-22 0,0 1 15,0-21-15,-21 20 0,22-20 16,-1-1-16,0 1 0,-21-1 0,0 22 16,21 0-16,-21-1 15,21 22-15,-21 0 0,-21 42 16,0 0-16,21 0 15,-21 22-15,0-1 0,-1 22 16,22-22-16,0 0 0,-21 22 0,21-22 16,0 0-16,0 1 0,0-1 15,0 0-15,0-20 0,21-1 0,1 21 16,-1-21-16,0 0 0,0-21 0,0 22 16,0-22-16,22 0 0,-1 0 15,-21 0-15,22 0 0,-1 0 0,0 0 16,-21-22-16,22 1 0,-1 0 15,-21 0-15,22-21 0,-22 20 0,0-20 16,0-21-16,21-1 0,-20 1 0,-1-1 16,-21 1-16,21-1 15,-21 1-15,21 20 0,-21 1 0,0 0 16,0 20-16,0 44 16,-21-1-1,0 0-15,0 21 0,-1 1 16,1 20-16,21-21 0,-21 22 0,0-22 15,21 22-15,0-22 0,0 0 0,-21 22 16,21-43-16,-21 21 16,21 1-16,0-22 0,0 0 0,0 0 0,0 0 15,0 1-15,0-1 0,21-21 32,0-21-17,0 21-15,-21-22 0,42 1 16,-20-21-16,-1 21 0,0-22 0,0 22 15,0-21-15,0 21 0,22 0 16,-43-1-16,21 22 0,-21 22 16,0-1-1,0 0-15,0 0 0,0 0 16,0 0-16,-21 1 0,21-1 0,0 0 16,0 0-16,0 0 0,0 0 15,0 1-15,21-22 0,0 21 16,0-21-16,22 0 0,-22 0 15,0 0-15,0 0 0,21 0 16,-20 0-16,20 0 0,-21 0 0,0-21 16,22-1-16,-22 1 0,21 0 15,-21 0-15,0 0 0,22-22 0,-22 1 16,0 21-16,-21-21 0,0-1 0,21 22 16,-21 0-16,0 0 0,-21 21 15,0 21 1,21 0-16,-21 0 0,0 22 15,-1-22-15,1 0 0,21 21 0,0-21 16,-21 1-16,21-1 0,0 0 16,0 0-16,0 0 0,0 0 15,0 1-15,0-1 0,21-21 16,0 0-16,1 0 16,-1 0-16,0 0 0,21 0 0,-21 0 15,22-21-15,-1 21 0,-21-22 0,0 1 16,22 0-16,-22 0 15,21 0-15,-21-22 0,1 22 0,-1-21 0,0 21 16,0 0-16,-21-1 0,0 44 31,0-1-31,0 0 0,-21 21 16,0-21-16,21 1 0,0-1 16,0 0-16,-21 0 0,21 0 0,0 0 15,0 1-15,0-1 16,21-21-16,0 0 15,0 0-15,0 0 0,0 0 16,1 0-16,-1 0 0,0-21 16,0-1-16,-21 1 0,0 0 0,0 0 15,0 0-15</inkml:trace>
  <inkml:trace contextRef="#ctx0" brushRef="#br1" timeOffset="31806.62">17018 15325 0,'0'0'0,"-42"21"0,-1-21 0,22 0 0,0 21 16,42-21-1,0 0-15,0 0 0,22-21 16,20 0-16,1 21 0,-1-21 15,1-1-15,20 22 0,1-21 0,0 0 16,-22 21-16,22-21 0,-43 21 16,1 0-16,-1-21 0,-63 21 15</inkml:trace>
  <inkml:trace contextRef="#ctx0" brushRef="#br1" timeOffset="33078.37">4254 17187 0,'0'0'0,"43"-63"31,-22 63-31,-21-21 0,0 0 0,0-1 16,0 1-16,0 0 0,0-21 16,0 21-16,0-1 0,-21 1 0,0 0 15,-1 21-15,1 0 0,-21 0 16,0 0-16,20 0 0,-20 21 15,0 0-15,-1 22 0,1-22 0,0 21 16,-1 1-16,1-22 0,21 21 16,0 0-16,-22-20 0,22 20 0,21-21 15,0 21-15,0-20 0,0-1 16,21-21-16,1 0 16,-1 0-16,21 0 0,0 0 15,-20 0-15,20-21 0,0-1 0,1 1 16,-1 0-16,0 0 0,1 0 15,-1-22-15,-21 22 0,0 0 0,0 0 16,1 0-16,-22 0 0,0-1 16,0 1-16,0 42 31,0 1-31,0-1 0,-22 21 16,22-21-16,0 22 0,0-1 15,0-21-15,0 43 0,0-22 16,0 0-16,0 22 0,0-1 15,0 1-15,0-1 0,22 1 0,-22 20 16,21-20-16,0-1 0,-21 1 16,21-1-16,0 1 0,0 21 0,-21-22 15,0 1-15,22-1 0,-22 1 16,0-1-16,0-21 0,0 1 16,-22-1-16,1 0 0,-21 1 0,21-22 15,-22 21-15,1-42 0,0 21 16,-1-21-16,1 0 0,0 0 0,-1-21 15,1 0-15,0 0 16,-1-21-16,1-1 0,0 1 0,21-22 0,-22-20 16,22 20-16,0-20 0,21 20 15,0 1-15,0-22 0,42 21 16,-21-20-16,22 20 0,20-20 16,1 20-16,-1-21 0,1 22 15,-1-22-15,22 22 0,0-1 0,-1 22 16,1-22-16,0 1 0,-22 21 15,1-1-15,-1 1 0,1 21 0,-22-22 16,-21 22-16,21 21 0,-20 0 16,-22 21-1,0 1-15,0-1 0,0 21 16,0-21-16,0 0 0,-22 1 16,22 20-16,0-21 0,-21 0 15,0 0-15,21 1 0,0-1 31,0-42 1,0-1-17,0 1-15,0 0 0,0 0 16,0 0-16,0 0 0</inkml:trace>
  <inkml:trace contextRef="#ctx0" brushRef="#br1" timeOffset="33246.81">4847 16912 0,'0'-21'0,"0"42"0,0-63 16,0 63 15,0 0-15,0 0 0,21-21-16,0 0 15,1 0-15,-1 22 16,0-22-16,0 0 0</inkml:trace>
  <inkml:trace contextRef="#ctx0" brushRef="#br1" timeOffset="34210.48">5249 17039 0,'0'0'0,"0"21"0,0 64 32,0-64-32,0 43 0,0-43 15,0 0-15,0 0 0,0 22 16,0-22-16,0 0 0,0 0 0,0 0 15,0 0-15,21-21 16,1 0-16,-1 0 0,0 0 16,0 0-1,0 0-15,22-21 0,-22 0 0,0 0 0,21 0 16,-21 0-16,22-1 16,-22-20-16,0 21 0,0-21 0,0 20 15,-21-20-15,0 21 0,22-21 16,-22 20-16,0 1 0,0 42 31,-22 1-31,1-1 16,21 21-16,0-21 0,0 0 15,0 22-15,0-22 0,0 0 0,0 21 16,0-20-16,0-1 0,0 0 16,21 0-16,1-21 0,-1 21 0,0-21 15,0 0-15,21 0 0,1 0 16,-1 0-16,0 0 0,22 0 0,-1-21 15,-20 0-15,20 0 0,-20 0 16,-1-1-16,-21 1 0,21 0 16,-20 0-16,-1 0 0,-21-22 0,0 22 15,0 0-15,0-21 0,0 21 16,0-1-16,0 1 0,0 0 0,-21 21 16,-1 21-1,1 0-15,0 1 0,21-1 0,0 0 16,0 21-16,-21-21 0,21 1 15,0 20-15,0-21 0,0 0 16,0 0-16,0 1 0,21-1 16,0-21-16,0 21 0,1-21 15,-1 0-15,0 0 0,0 0 16,21 0-16,-20-21 0,20 0 0,-21 21 16,0-22-16,0 1 0,1 0 15,-22 0-15,0 0 0,21 0 0,-21-1 16,0-20-16,0 21 0,0-21 15,0 20-15,0 1 0,0 0 16,0 0-16,0 42 16,0 0-16,0 0 15,0 1-15,0 20 0,0-21 16,0 21-16,-21-20 0,21-1 16,-22 21-16,22-21 0,0 0 0,0 1 15,-21-1-15,21 0 16,-21-21-16,21-21 31,21 0-15,0-1-16,1 1 0,-1 0 15,21-21-15,-21 21 0,22-22 0,-1 1 16,0 0-16,22-1 0,-1 22 16,1 0-16,-1 0 0,-20 0 15,20 21-15,-21 0 0,1 21 0,-22 0 16,0 0-16,-21 0 0,0 0 0,0 22 15,0-22-15,0 0 0,-21 21 16,0-20-16,0-1 0,-1 0 16,22 0-16,-21 0 0,21 0 0,-21-21 15,21-21 1,21 0 0</inkml:trace>
  <inkml:trace contextRef="#ctx0" brushRef="#br1" timeOffset="35726.8">8170 17230 0,'0'0'15,"21"0"1,1 0-16,-1 0 16,0 0-16,21 0 0,-21-21 0,1 21 15,-1-22-15,0 1 0,21 0 16,-21-21-16,1 21 0,-1-22 0,0 1 16,0 0-16,0-1 15,0-20-15,1 20 0,-22-20 0,0-1 16,0 22-16,0 0 0,0-22 15,0 43-15,0-21 0,0 21 0,-22-1 16,22 1-16,-21 21 0,0 0 16,21 21-16,-21 1 0,21 20 0,-21-21 15,21 43-15,-21-22 0,-1 21 16,22 1-16,0-1 0,-21 1 0,21-1 16,0 1-16,-21-22 0,21 22 15,0-22-15,0 0 0,0 1 0,0-22 16,21 21-16,0-21 0,22 1 15,-22-22-15,21 21 0,1-21 16,-1 0-16,0 0 0,1 0 0,-1 0 16,21-21-16,-20-1 0,-1 1 15,0 0-15,1 0 0,-1 0 0,-21-22 16,22 1-16,-22 0 0,0-1 16,0 1-16,-21 0 0,0-1 0,0 1 15,0 21-15,0-21 0,-21 63 31,21 0-31,-21 21 16,0 1-16,21-22 0,0 21 16,0 0-16,0-20 0,0 20 15,0 0-15,0-21 0,0 1 0,0-1 16,0 0-16,21 0 0,0 0 16,0-21-16,21 0 0,-20 0 0,20 0 15,-21 0-15,21 0 0,1 0 16,-22 0-16,21-21 0,-21 21 0,22-21 15,-22 0-15,0-22 0,0 22 0,0 0 16,-21-21-16,0-1 0,0 1 16,0 21-16,0-21 0,0-1 0,0 22 15,0 0-15,0 42 32,0 0-32,0 22 15,0-22-15,-21 21 0,21-21 0,-21 22 16,21-22-16,0 21 0,0-21 15,0 0-15,0 22 0,-21-22 0,21 0 16,0 0-16,0 0 16,0-42 15,0 0-31,21 0 16,-21 0-16,21 0 0,-21-22 15,21 22-15,1-21 0,-1-1 16,-21 22-16,21-21 0,0 0 0,0 20 15,0-20-15,1 21 0,-1 21 16,0 0-16,0 0 16,-21 21-16,0 0 0,0 0 15,0 1-15,0-1 0,0 21 0,0-21 16,0 0-16,0 22 0,0-22 16,0 0-16,21 0 0,-21 0 0,21-21 15,-21 22-15,22-22 16,-22 21-16,21-21 15,0 0 1,-21-21-16,21 21 0,0-22 0,0 1 0,1 0 16,-1 0-16,0 0 15,0-22-15,0 22 0,22-21 0,-1 0 16,-21-1-16,21 22 0,1-21 16,-22 21-16,21-1 0,-21 1 0,1 21 15,-22 21 1,0 1-16,0 20 0,0-21 15,0 21-15,0-20 0,0 20 16,0-21-16,0 21 0,0-20 0,0 20 16,0-21-16,0 0 0,0 0 15,0 1-15,21-1 0,0-21 0,0 21 16,21-21-16,-20 0 16,20 0-16,-21 0 0,21 0 0,-20 0 15,20 0-15,0 0 0,-21 0 0,22-21 16,-22 0-16,21-1 0,-21 1 15,1-21-15,-1 21 0,0-22 0,-21 22 16,0-21-16,0 0 0,0-1 16,0-20-16,0 20 0,0 22 15,-21 21-15,0 0 16,-1 21-16,1 1 0,0-1 0,0 21 16,21-21-16,0 22 0,-21-1 15,21 0-15,0 1 0,0-22 16,0 21-16,0-21 0,0 0 15,0 1-15,21-1 0,0 0 0,0-21 16,0 0-16,22 0 16,-22 0-16,21 0 0,1 0 0,-22 0 15,21-21-15,-21 21 0,22-21 16,-22-1-16,-21 1 0,21 0 0,-21-21 16,21 21-16,-21-22 0,0 22 0,0-21 15</inkml:trace>
  <inkml:trace contextRef="#ctx0" brushRef="#br1" timeOffset="35973.81">9842 16701 0,'0'0'0,"-21"0"0,-63 0 31,62-22 16,1 22-31,0 0-1,0 0-15</inkml:trace>
  <inkml:trace contextRef="#ctx0" brushRef="#br1" timeOffset="36158.14">8615 16912 0,'0'0'16,"0"21"-1,21-21-15,0 0 0,0 0 16,22-21-16,-1 21 0,0-21 15,1 0-15,20 0 0,1 21 16,-1-21-16,-21-1 0,22 1 0,-1 0 16</inkml:trace>
  <inkml:trace contextRef="#ctx0" brushRef="#br1" timeOffset="36554.4">12213 16785 0,'-42'-21'31,"21"21"-15,21 21-1,0 0-15,0 1 0,-22-1 16,22 21-16,-21-21 0,21 22 16,0-1-16,0-21 0,0 21 15,0-20-15,0 20 0,-21-21 0,21 0 16,0 0-16,0 1 0,-21-1 15,42-21 1,0 0-16,0 0 16,1 0-16,20-21 0,0-1 0,1 1 15,-22 0-15</inkml:trace>
  <inkml:trace contextRef="#ctx0" brushRef="#br1" timeOffset="36886.24">12785 16743 0,'0'0'0,"21"-21"0,0 21 0,-63-21 31,20 21-31,1 21 0,-21-21 0,21 21 16,-22 0-16,22 0 0,-21 22 15,21-22-15,0 0 0,-1 0 0,1 0 16,21 0-16,0 1 16,21-22-16,22 0 0,-22 21 15,21-21-15,1 0 0,-1 0 16,0 0-16,1 0 0,-1 21 0,-21-21 15,21 21-15,-20 0 0,20-21 0,-42 21 16,0 1-16,0-1 0,0 0 16,-21 0-16,0 0 0,-22 0 15,22-21-15,-21 22 16,-1-22-16,1 0 0,0 21 0,-1-21 16,-20 0-16,21 0 0,-1 0 15,1 0-15,0 0 0,-1-21 0,22 21 16,-21-22-16,21 1 0,-1 0 15,22 0-15,0-21 0</inkml:trace>
  <inkml:trace contextRef="#ctx0" brushRef="#br1" timeOffset="37058.8">12340 16510 0,'0'0'0,"21"-21"31,-42 21 0,21-21-15,42 0-1,-20 21-15,-1-22 0</inkml:trace>
  <inkml:trace contextRef="#ctx0" brushRef="#br1" timeOffset="38546.26">14901 16574 0,'0'0'15,"-42"0"-15,-22 0 16,43 0-16,0 0 0,0-22 15,21 1-15,-21 21 0,0-21 16,21 0-16,0 0 0,0 0 0,-22-1 16,22 1-16,-21 0 0,21 0 15,-21 21-15,21-21 0,-21 0 16,0 21-16,0 0 0,-1 0 0,1 0 16,0 0-16,-21 21 0,21 0 15,-1 0-15,-20 21 0,21 1 0,-21-1 16,20 0-16,1 1 0,0 20 15,0 1-15,0-1 0,0 1 0,-1-1 16,22 1-16,-21-22 0,21 22 0,0-22 16,0 0-16,0-21 0,0 22 15,21-22-15,1 0 0,-1 0 16,0 0-16,21-21 0,1 0 16,-1 0-16,0 0 0,1 0 0,-1 0 15,21 0-15,-20-21 0,20 0 16,-20-21-16,20 21 0,-21-22 0,22 22 15,-22-21-15,1-22 0,-22 22 16,21-22-16,-21 22 0,-21-21 0,0-1 16,0 1-16,-21 20 0,0-20 0,-21 20 15,20 1-15,-20 0 0,21 21 16,-21-1-16,-1 1 0,1 0 0,0 21 16,-1 0-16,1 21 0,0 0 15,20 1-15,-20 20 0,21-21 16,0 43-16,-22-22 0,43 0 15,0 22-15,0-1 0,0-20 0,0 20 16,0-21-16,0 1 0,22-1 16,-1-21-16,0 22 0,21-22 0,-21 0 15,22 0-15,-1 0 0,0-21 16,1 0-16,-1 0 0,0 0 0,1 0 16,-1-21-16,22 21 0,-22-21 0,0 0 15,1 0-15,-1-1 0,0-20 16,1 21-16,-22-21 0,0 20 0,0-20 15,-21 21-15,0-21 0,0 20 16,0 1-16,0 0 0,0 42 31,0 0-31,0 1 0,0 20 16,0-21-16,0 21 0,0-20 16,0 20-16,0-21 0,0 0 0,0 0 15,0 22-15,0-22 0,21 0 16,0 0-16,1-21 0,20 0 15,-21 0-15,0 0 16,22 0-16,-22 0 0,21-21 0,-21 21 16,22-21-16,-22 0 0,21 0 15,-21-22-15,0 22 0,22-21 0,-22 21 16,-21-22-16,21 1 0,-21 0 0,21-1 16,-21 22-16,0 0 15,0 0-15,0 0 0,0-1 0,0 44 31,0-1-31,0 0 0,-21 21 16,21-21-16,-21 22 0,21-1 16,0-21-16,0 22 0,0-22 0,0 21 15,0-21-15,0 0 0,0 1 16,0-1-16,21 0 0,0 0 0,0-21 16,1 0-16,-1 0 0,21 0 15,-21 0-15,22 0 0,-22 0 0,21 0 16,0-21-16,1 21 0,-22-21 15,21 0-15,1-1 0,-22-20 16,21 21-16,-21-21 0,0-1 0,-21 1 16,0 0-16,0-1 0,0 22 15,0-21-15,0 21 0,0-1 0,0 1 16,0 0-16,-21 21 0,0 0 16,0 0-16,0 21 0,0 0 0,-1 22 15,1-22-15,0 21 0,0 1 16,0-1-16,21-21 0,-21 21 0,21-20 15,0 20-15,0-21 0,0 0 16,21 0-16,0 1 0,21-1 16,-21 0-16,22-21 0,-1 0 0,0 0 15,1 0-15,20 0 0,-20 0 16,20 0-16,-21-21 0,1 0 0,-1-1 16,-21 1-16,22 0 0,-22 0 15,0-21-15,0 20 0,-21-20 0,0 0 16,0 21-16,21-1 0,-21-20 15,21 21-15,-21 42 32,0 0-32,0 0 15,0 1-15,0 20 0,0-21 16,0 0-16,0 0 0,0 22 0,0-22 16,0 0-16,0 0 0,22-21 15,-22 21-15,21 1 0,-21-1 16,21-21-16,0 0 15,0-21 1,0-1-16,1 1 16,-22 0-16,21 0 0</inkml:trace>
  <inkml:trace contextRef="#ctx0" brushRef="#br1" timeOffset="38726.54">17378 16955 0,'0'0'16,"0"21"15,21-21 0,-21-21-15,21 21 0,0-22-16,0 22 0,1-21 15</inkml:trace>
  <inkml:trace contextRef="#ctx0" brushRef="#br1" timeOffset="38914.2">17970 16912 0,'0'0'0,"64"0"31,-43 0 31,0-21-62,0 0 16,22 21-16,-22-21 0,0 21 16,21 0-16</inkml:trace>
  <inkml:trace contextRef="#ctx0" brushRef="#br1" timeOffset="39294.4">19008 16806 0,'0'-21'15,"0"42"-15,0-63 0,0 21 16,0 0-16,0 0 0,-22-1 0,1 1 16,21 0-16,-21 0 0,21 0 15,-21 0-15,21-1 0,0 1 0,0-21 16,0 21-16,0-22 0,0 1 16,21 21-16,0-21 0,0 20 0,1-20 15,20 21-15,-21 0 0,21 0 0,-20-1 16,20 22-16,0 0 0,-21 0 15,22 0-15,-22 22 0,0-1 16,0 21-16,0-21 0,-21 22 16,0-1-16,0 0 0,0 1 0,0 20 15,-21-21-15,0 1 0,-21-1 16,21 0-16,-1 1 0,1-22 0,-21 21 16,21 1-16,0-22 0,-1 21 15,-20-21-15,21 0 0,0 1 0,0-1 16,-1 0-16,1 0 0,21 0 15,-21-21-15,21 21 0,0 1 16,-21-22-16,21 21 0,0 0 16,0 0-16</inkml:trace>
  <inkml:trace contextRef="#ctx0" brushRef="#br1" timeOffset="39478.35">18902 17441 0,'0'0'0,"0"-21"47,-21 21-32,21-21 1,-22 21-16,1 0 0,0-21 16,0 21-16,-21-21 15,20 21-15,-20-21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5T02:46:46.86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1439 1355 0,'0'0'0,"-21"0"0,0-21 16,0 21-16,0 0 15,-1 0-15,22 21 32,0 0-32,22-21 15,-1 0-15,21 21 16,0-21-16,22 0 0,-1 0 0,1 0 16,21 0-16,-22 0 0,22 0 15,-1 0-15,1 0 0,0 0 16,-1 0-16,1 0 0,0 0 0,-22 0 15,1 0-15,-1 0 0,-20 0 16,-1 0-16,-21 0 0,0-21 16,-42 0-1,-21 21-15,21 0 16,-22 0-16,1-21 0,21 21 16,-22-22-16,1 22 0,21 0 0,0 0 15,0 0-15,-1 0 0,1 0 16,21-21-16,21 21 31,1 0-31,20-21 0,-21 21 16,21 0-16,1 0 0,-1 0 0,-21 0 15,22 0-15,-22 21 16,0 0-16,0 1 0,-21-1 0,0 0 0,0 0 16,-42 21-16,21-20 15,-22-1-15,1 21 0,0-21 0,-1 22 16,1-22-16,0 21 0,20-21 15,-20 0-15,21 1 0,0-1 0,0 0 16,21-42 0,21 0-16</inkml:trace>
  <inkml:trace contextRef="#ctx0" brushRef="#br0" timeOffset="1219.41">3514 804 0,'0'0'0,"-43"0"0,22 0 16,21 22 0,21-22-1,0 0-15,1 0 16,20 0-16,0 0 0,1 0 16,20-22-16,-21 1 0,1 0 0,20 21 15,-20-21-15,-1 0 0,0 0 16,-21-1-16,22 1 0,-22 0 0,0 0 15,-21-21-15,0 20 0,0 1 16,0 0-16,0 0 0,0 0 0,-21 0 16,21-1-16,-21 22 15,0 0-15,-1 0 0,1 0 0,0 22 0,0-1 16,0 0-16,0 21 16,-1 1-16,1-1 0,0 0 0,0 22 15,0-1-15,21 1 0,0-22 16,0 22-16,0-1 0,-21-21 0,21 1 15,0-1-15,0 0 0,0 1 16,0-22-16,0 0 0,0 0 16,0 0-16,0 1 0,-22-22 31,1 0-31,0-22 16,0 1-16,0 0 0,0 0 15,-1 0-15,-20 0 0,21-22 16,0 22-16,0 0 0,21 0 15,-22 0-15,1 21 0,0 21 16,21 0-16,0 0 16,0 0-16,0 0 0,0 1 0,0-1 15,0 0-15,0 0 0,21 0 16,0-21-16,1 21 0,20-21 0,-21 0 16,21 0-16,1 0 0,20 0 15,-20 0-15,20 0 0,-21 0 0,22-21 16,-1 0-16,1 0 0,-1-21 15,1 20-15,-1-20 0,1 0 16,-1-1-16,-20 1 0,-1-21 16,0 20-16,1-20 0,-22 20 0,21 1 15,-42 0-15,21-22 0,-21 22 16,0 0-16,0 20 0,0-20 16,0 21-16,0 0 0,0 0 0,-21-1 15,0 22-15,0 22 16,0-1-16,0 21 0,-1-21 0,-20 43 15,21-22-15,0 43 0,0-22 16,-1 1-16,1 20 0,0 1 16,0-21-16,0 20 0,0-20 15,-1 20-15,1 1 0,0 0 0,0-1 0,21 22 16,-21 0-16,0 0 16,21 0-16,-22 0 0,22-1 0,-21 22 15,0 0-15,21-21 0,0 0 16,-21 0-16,0 0 0,21-22 0,0 22 15,0-21-15,0-22 0,0 1 0,0-1 16,0-20-16,21-22 0,0 21 16,0-42-16,0 0 0,1 0 0,-1 0 15,21-21-15,-21 0 0,22 0 0,-1-22 16,0 1-16,22-21 0,-1 20 16,1-20-16,-1-1 0,22 1 0,-22-22 15,1 0-15,-1 1 0,-20-1 16,-1 0-16,0 1 0,-42-1 15,0 22-15,-21-22 0,0 0 16,-21 22-16,-1-22 0,-20 22 0,-22-1 16,22 22-16,-1-22 0,-20 22 15,20 0-15,1-1 0,20 22 0,1-21 16,0 21-16,20 21 0,1-22 16,0 1-16,0 21 0,21-21 15,0 0 1,21 21-16,0-21 0,22 0 15,-22 21-15,21-22 0</inkml:trace>
  <inkml:trace contextRef="#ctx0" brushRef="#br0" timeOffset="2136.15">6604 1207 0,'0'0'0,"63"0"31,-41 0-31,-1-22 0,0 1 0,21 0 16,-21 0-16,1 0 0,-1 0 15,21-1-15,-21 1 0,0-21 0,1 21 16,-22-22-16,0 22 15,0 0-15,0-21 0,0 21 0,-22-1 16,1 1-16,-21 0 0,0 21 16,-1 0-16,-20 0 0,-1 21 0,22 0 15,-22 1-15,22 20 0,-21 21 16,20-20-16,22-1 0,-21 22 0,21-22 16,-1 21-16,1-20 0,21-22 15,-21 21-15,21 1 0,0-22 0,0 0 16,0 0-16,21-21 0,0 0 15,22 21-15,-22-21 0,21 0 0,22 0 16,-22-21-16,22 0 0,-1 21 16,1-21-16,20-22 0,-20 22 15,-22 0-15,22 0 0,-43 0 0,21-22 16,-21 22-16,0 0 0,-21 0 16,0 0-16,0 0 0,0-1 15,0 1-15,-21 21 16,0 0-16,0 0 15,0 21-15,0 22 0,-1-22 0,1 21 16,0 1-16,0-1 0,0 21 16,0-20-16,-1 20 0,22 1 15,0 20-15,0-20 0,0 21 0,0-22 16,0 22-16,0-1 0,22 1 0,-1-21 16,0 20-16,0 1 0,0 0 15,0-22-15,1 22 0,-1-22 16,0 1-16,-21-1 0,0 1 0,0-1 15,0-20-15,0-1 0,0 0 0,-21-21 16,0 1-16,-1-1 0,-20 0 16,0 0-16,-1-21 0,1 0 0,-21 0 15,20 0-15,-20-21 0,20 0 0,-20 0 16,21-22-16,-22 1 0,22 0 16,-1-22-16,22 1 0,0-1 0,0 1 15,21-1-15,0-21 0,0 22 16,0-1-16,0 1 0,21-1 15,0 1-15,0-1 0,22 1 16,-1-22-16,22 22 0,-1-1 0,22 1 16,-1-22-16,1 22 0,0-1 0,-1 1 15</inkml:trace>
  <inkml:trace contextRef="#ctx0" brushRef="#br0" timeOffset="2335.39">7408 1058 0,'21'-42'0,"-42"84"0,64-105 15,-22 63-15,-21-21 0,21 0 16,-21 42-1,0 0-15,0 0 16,0 0-16,0 0 0,-21 22 16,21-22-16,0 0 0,-21 0 15,21 0-15,0 1 0,-22-1 0,22 0 16,0 0-16,0-42 47,0 0-47,0 0 15</inkml:trace>
  <inkml:trace contextRef="#ctx0" brushRef="#br0" timeOffset="2483.44">7493 783 0,'0'0'0,"0"-21"0,0-42 32,-21 63-32,0 0 15,-1 0-15,22 21 31,22-21-31,-1 0 16,0 0-16</inkml:trace>
  <inkml:trace contextRef="#ctx0" brushRef="#br0" timeOffset="2851.74">7810 762 0,'0'0'0,"0"85"31,0-64-31,0 21 0,0-21 0,0 22 16,0-1-16,0-21 0,0 22 16,0-1-16,0-21 0,0 0 0,22 22 15,-22-22-15,21 0 0,-21 0 16,21-21-16,-21 21 0,21 0 16,0-21-1,0-21 1,1 0-16,-1-21 15,0 21-15,0-1 0,-21-20 16,21 0-16,0-1 0,1 1 16,-1 0-16,0-1 0,0 1 0,0 0 15,-21 21-15,0-1 0,21 1 16,-21 0-16,0 42 31,0 0-31,22 1 0,-22-1 16,0 0-16,0 0 0,0 0 15,21 0-15,-21 1 0,0-1 0,0 0 16</inkml:trace>
  <inkml:trace contextRef="#ctx0" brushRef="#br0" timeOffset="3548.19">8340 1164 0,'0'0'0,"21"0"16,63 0-1,-62-21-15,20 21 0,-21-21 16,0 0-16,22 0 0,-22-1 15,0 1-15,0-21 0,0 21 0,0 0 16,-21-22-16,0 22 0,0 0 16,0 0-16,0 0 0,-21 21 15,0 0-15,0 0 0,0 21 16,0 0-16,-22 0 0,22 0 0,-21 22 16,21-22-16,-1 21 0,1 0 15,0 1-15,0-22 0,21 21 0,0-21 16,0 1-16,0-1 0,0 0 15,0 0-15,21 0 0,0 0 16,0-21-16,1 0 0,20 22 16,0-22-16,1 0 0,-1 0 0,21 0 15,-20-22-15,20 22 0,1-21 16,-22 0-16,22 0 0,-1 0 0,-21 0 16,1-22-16,-1 22 0,-21-21 0,22 21 15,-22-22-15,-21 1 0,21 21 16,-21-22-16,0 22 0,0 0 15,0 0-15,-21 42 16,21 21 0,-21-20-16,-1-1 0,22 21 15,0-21-15,-21 22 0,21-22 0,-21 21 16,21-21-16,-21 0 0,21 1 16,0-1-16,0 0 0,0 0 0,-21 0 15,0-21 16,21-21-15,0 0-16,0 0 0,0 0 16,0-22-16,21 22 15,0-21-15,21-22 0,-21 22 0,22 0 0,-22-1 16,21 1-16,1 0 16,-1-1-16,0 22 0,1 21 0,-22 0 15,21 0-15,-21 0 0,0 21 16,-21 22-16,0-1 0,22-21 0,-22 21 15,0 1-15,0-1 0,0 0 16,0 1-16,-22-1 0,22-21 0,0 22 16,-21-22-16,0 0 0,21 0 15,0 0-15,-21-21 16,21-21 0</inkml:trace>
  <inkml:trace contextRef="#ctx0" brushRef="#br0" timeOffset="5147.58">10604 1185 0,'0'22'0,"22"-22"15,-1 0 1,0 0-16,0 0 16,0-22-16,0 22 0,1-21 0,20 0 15,-21 0-15,0 0 0,0 0 16,1-22-16,20 1 0,-21 0 15,0-1-15,22-20 0,-22 20 0,0 1 16,21-21-16,-21 20 0,1 1 0,-22-22 16,21 22-16,-21 0 0,0-1 15,0 22-15,0 0 0,0 0 16,-21 21-16,-1 21 16,1 0-16,-21 22 0,21-1 15,-22 0-15,22 22 0,0-22 0,0 22 16,0-1-16,0-21 0,-1 22 15,22-1-15,0-20 0,0 20 0,0-20 16,0-1-16,0 0 0,22-21 16,-1 22-16,0-22 0,0 0 0,21-21 15,1 21-15,-1-21 0,0 0 16,1 0-16,-1 0 0,22 0 0,-22 0 16,0-21-16,22 21 0,-22-21 15,0 0-15,1 0 0,-1-22 0,-21 1 16,22 21-16,-22-22 15,0 1-15,0 0 0,0-22 0,-21 22 16,0 21-16,0-22 0,0 22 0,0 0 16,-21 42-1,21 0-15,-21 1 16,0 20-16,0 0 0,21 1 16,0-1-16,-22 0 0,22-21 0,0 22 15,0-1-15,0-21 0,0 0 16,0 22-16,22-22 0,-22 0 15,21-21-15,0 0 0,21 0 16,-21 0-16,22 0 0,-22 0 0,21 0 16,1 0-16,-1-21 15,0 21-15,1-21 0,-22 0 0,21-1 16,-21-20-16,0 21 0,1-21 16,-1-1-16,0 1 0,-21-22 0,21 22 15,-21 0-15,0 21 0,0-1 16,0 1-16,0 0 0,0 42 15,0 0 1,-21 1-16,0 20 0,21 0 16,0 1-16,-21-1 0,21 0 0,-22-21 15,22 22-15,-21-22 0,21 21 16,0-21-16,0 1 0,0-1 0,0 0 16,-21-21-1,21-21 16,21 0-31,0-22 16,1 22-16,-1 0 0,0-21 16,0-1-16,0 1 0,22 0 0,-22-1 15,0 1-15,21 0 0,-21-1 16,1 22-16,20 0 0,-21 21 16,0 0-16,0 21 15,-21 0-15,0 0 0,0 22 0,0-1 16,0 0-16,22 1 15,-22-1-15,0-21 0,21 22 0,-21-1 16,0-21-16,0 0 0,0 0 16,0 1-16,0-1 0,21-21 0,-21 21 15,21-21-15,0 0 16,0 0-16,1 0 16,-22-21-16,21 0 0,0-1 0,0 1 15,0 0-15,0-21 0,1 21 16,-1-22-16,21 1 0,-21-22 0,22 22 15,-22 0-15,21-1 0,-21 22 16,22-21-16,-22 21 0,0 21 0,0-21 16,-21 42-1,0 0 1,0 21-16,0-21 0,0 22 16,0-22-16,0 21 0,0 1 0,0-22 15,0 21-15,0 0 0,0-20 16,21-1-16,0 21 0,1-21 0,-22 0 15,42-21-15,-21 22 0,0-1 16,0-21-16,22 0 0,-1 0 0,0 0 16,-20 0-16,20 0 0,0 0 15,1 0-15,-1-21 0,0-1 0,1 1 16,-22 0-16,0 0 0,21-21 16,-21-1-16,1 1 0,-1 0 15,-21-1-15,0 1 0,21 0 0,-21-1 16,0 1-16,0 21 0,0-22 15,-21 22-15,0 21 0,-1 0 16,1 21-16,0 1 0,0-1 16,-21 21-16,20 0 0,1 1 0,21-1 15,0 0-15,-21 1 0,21-1 16,0 0-16,0 1 0,0-22 0,21 21 16,0-21-16,1 1 0,-1-1 15,21-21-15,-21 21 0,22-21 0,-1 0 16,0 0-16,1 0 0,-1 0 15,0 0-15,1-21 0,-1 0 16,0-1-16,1 22 0,-1-42 0,-21 21 16,0 0-16,22-22 0,-43 1 15,0 21-15,0-43 0,0 22 0,0 0 16</inkml:trace>
  <inkml:trace contextRef="#ctx0" brushRef="#br0" timeOffset="5376.26">12573 466 0,'0'0'0,"-21"0"0,0 0 16,-1 0-1,1 0 16,0 0-15,0 0-16,0 0 16,0 0-16,-1 0 0</inkml:trace>
  <inkml:trace contextRef="#ctx0" brushRef="#br0" timeOffset="5584.37">11070 677 0,'-42'0'0,"84"0"0,-105 22 0,84-22 31,0 0-15,21 0-16,-21 0 0,22 0 0,-22 0 16,21 0-16,1-22 0,-22 22 15,21 0-15,0-21 0,-20 21 0,20-21 16,-21 0-16,21 21 15</inkml:trace>
  <inkml:trace contextRef="#ctx0" brushRef="#br0" timeOffset="6047.78">15600 931 0,'0'0'0,"21"-21"0,0-21 0,0 21 0,0 0 16,-21-1 0,0 44-1,0-1-15,-21 0 0,0 21 16,0 1-16,21-22 0,-21 21 0,0-21 15,-1 22-15,22-22 0,0 21 16,-21-21-16,0 22 0,21-22 0,0 0 16,0 0-16,-21 0 0,21 0 15,-21-21-15,21 22 0,0-1 16,21-21 0,0 0-16</inkml:trace>
  <inkml:trace contextRef="#ctx0" brushRef="#br0" timeOffset="6435.34">16446 889 0,'0'0'0,"22"-21"0,-1 21 0,-21-21 16,0 0-16,-21 21 0,-1 0 0,-20-22 16,21 22-16,-21 0 0,-1 0 15,1 0-15,-22 0 0,22 22 0,0-22 16,-1 21-16,22-21 0,-21 21 15,21 0-15,21 0 16,-21-21-16,21 21 0,0 1 16,21-22-16,0 21 0,0-21 15,21 21-15,-20-21 0,41 21 16,-21 0-16,22-21 0,-22 21 0,1 1 16,20-1-16,-21 0 0,-20 0 15,-1 0-15,0 0 0,-21 1 0,0-1 16,0 0-16,0 0 0,0 0 15,-42 0-15,20-21 0,-20 22 0,0-1 16,-22-21-16,22 0 16,0 21-16,-1-21 0,1 0 0,0 0 15,-1 0-15,22 0 0,0 0 0,0 0 16,0 0-16,21-21 0,-22 21 16,22-21-16,0-1 0,0 1 0,0 0 15,0-21-15</inkml:trace>
  <inkml:trace contextRef="#ctx0" brushRef="#br0" timeOffset="6620.38">15727 550 0,'0'0'16,"-21"-21"-16,-1 21 0,1 0 31,42 0 0,1 0-15,-1 0-16</inkml:trace>
  <inkml:trace contextRef="#ctx0" brushRef="#br0" timeOffset="7231.37">18436 360 0,'0'0'0,"-127"-85"31,106 85-31,0 0 0,-22 0 15,1 0-15,21 21 0,-21 1 0,-1 20 16,1-21-16,0 21 0,-1 1 16,1 20-16,0-20 0,-1 20 15,22-21-15,-21 43 0,21-21 0,-1-1 16,22 1-16,0-1 0,0-21 16,0 22-16,0-22 0,0 1 15,43-1-15,-22 0 0,0-21 0,21 1 16,1-1-16,-1 0 0,0 0 0,1-21 15,-1 0-15,22 0 0,-22 0 16,0 0-16,22 0 0,-22 0 0,22-21 16,-22 0-16,21 0 0,-20-22 15,-1 22-15,0-21 0,-20-22 0,20 22 16,-21-22-16,0-20 0,0 20 16,-21 1-16,0-22 0,0 22 15,0-1-15,-21 1 0,0-1 0,-21 22 16,-1-1-16,1 1 0,-21 21 15,-1 0-15,1 0 0,-1 21 16,1 0-16,-1 21 0,22 0 0,-22 0 16,22 21-16,0 1 0,-1-1 15,1 22-15,21-22 0,-22 21 0,22-20 16,21 20-16,0 1 0,0-1 16,0 1-16,0-22 0,21 22 15,22-22-15,-22 0 0,21-21 0,1 22 16,-1-22-16,21 0 0,-20 0 0,20 0 15,-20-21-15,-1 0 0,21 0 16,-20 0-16</inkml:trace>
  <inkml:trace contextRef="#ctx0" brushRef="#br0" timeOffset="7604.36">19050 974 0,'0'0'0,"21"-21"0,0-22 0,-21 22 15,0 0-15,0 0 0,21 21 16,-21 21-1,0 0 1,0 21-16,0 1 0,0-22 16,0 21-16,0 1 0,0-22 0,0 21 15,0 0-15,0-20 0,0-1 16,0 0-16,0 0 0,0 0 16,0 0-16,0 1 15,0-44 16,0 1-31,0 0 16,0 0-16,22 0 0,-1-22 0,0 1 16,0 0-16,0-1 0,0 1 15,1 0-15,-1-1 0,0 1 0,0 0 16,0 21-16,0-1 0,1 1 16,-1 21-16,0 0 15,-21 21 1,0 1-16,0-1 0,0 0 15,0 0-15,0 0 0,0 22 16,0-22-16</inkml:trace>
  <inkml:trace contextRef="#ctx0" brushRef="#br0" timeOffset="8255.85">19431 1185 0,'0'0'0,"42"22"31,-21-22-31,22 0 0,-22 0 16,21-22-16,1 1 0,-1 21 0,0-21 15,1 0-15,-22 0 0,21-22 16,-21 22-16,0-21 0,1 21 16,-22-22-16,21 22 0,-21-21 15,0 21-15,-21 21 16,-22 0-16,22 21 16,-21 0-16,21 21 0,-22 1 15,22-1-15,-21-21 0,21 22 0,-1-1 16,22 0-16,0 1 0,0-22 15,0 0-15,0 21 0,0-21 0,0 1 16,22-1-16,-1 0 0,0-21 16,21 21-16,-21-21 0,22 0 0,-22 0 15,21 0-15,-21 0 16,1 0-16,-1 0 0,0 0 0,0-21 0,0 0 16,0 0-16,1-1 15,-1 1-15,0-21 0,0 0 0,0-1 16,-21 1-16,43-22 0,-22 1 15,0 21-15,21-22 0,1 22 0,-22-1 16,21 22-16,0 0 0,1 0 16,-1 0-16,0 21 0,1 0 0,-22 21 15,21 0-15,-21 0 0,22 22 16,-22-1-16,0 0 0,-21 1 0,0-1 16,0 0-16,0 1 0,0-1 15,0 0-15,0-21 0,0 22 0,-21-22 16,0 0-16,21 0 15,-21 0-15,-1-21 0,1 0 16,21-21 0,0 0-1,0 0-15,0 0 16,0-22-16,21 22 0,1-21 0,20 0 16,-21-1-16,21 1 0,1 0 15,-1-22-15,0 22 0,1-1 0,-1 22 16,0 0-16,1-21 0,-22 42 15,0-21-15,0 21 0,-21 21 32,-42-21-32,0 21 15</inkml:trace>
  <inkml:trace contextRef="#ctx0" brushRef="#br0" timeOffset="9664.29">1990 3260 0,'0'0'0,"0"84"31,21-84-31,0 0 0,0 0 15,0 0-15,0-21 0,22 0 0,-22 0 16,21 0-16,22 0 0,-22-1 16,0-20-16,22 21 0,-22 0 15,1-22-15,-22 22 0,21 0 0,-21 0 16,-21 0-16,0-22 0,0 22 16,0 0-16,0 0 0,-21 0 15,0 21-15,0 0 16,0 0-16,-1 0 0,1 0 0,0 21 15,0 21-15,21-21 0,-21 22 16,21-1-16,-21 22 0,21-1 0,0 1 16,0-1-16,0 1 0,-22-1 15,22-21-15,0 22 0,0-1 0,0-20 16,0-1-16,0 0 0,0 1 16,0-1-16,0-21 0,0 22 15,0-22-15,0 0 0,0 0 16,-21-21-1,0 0-15,0 0 16,0-21-16,-22 0 16,22 0-16,0-1 0,-21 1 0,21 0 15,-22 0-15,22 0 0,0 0 16,-21-1-16,20 1 0,1 0 0,21 0 16,-21 21-16,0 0 15,21 21-15,-21 0 0,21 0 0,0 1 16,0-1-16,0 0 0,0 0 15,0 21-15,0-20 0,21-1 16,0 0-16,0 0 0,0 0 0,1 0 16,-1 1-16,21-22 0,0 0 15,1 0-15,-1 0 0,22 0 16,-1-22-16,1 1 0,-1 0 16,1 0-16,-1 0 0,22-22 0,-22 22 15,1-21-15,-22 0 0,22-1 16,-22 1-16,0 0 0,1-22 0,-22 1 15,0-1-15,0 1 0,0-1 16,0 22-16,-21-22 0,0 22 0,0 0 16,0-1-16,0 22 0,0 0 15,0 0-15,0 42 16,0 0-16,0 0 0,-21 22 16,0 20-16,0-21 0,0 22 0,0-1 15,-1 22-15,1-21 0,-21-1 16,21-21-16,0 22 0,-1-22 15,22 1-15,0-22 0,0 21 16,0-21-16,0 0 0,22 1 0,-1-22 16,0 0-16,0 0 0,0 0 15,22 0-15,-22 0 0,0-22 0,21 22 16,-21-21-16,1 0 0,-1 0 16</inkml:trace>
  <inkml:trace contextRef="#ctx0" brushRef="#br0" timeOffset="9855.75">2879 3535 0,'0'0'0,"-22"0"0,1 0 15,21 21-15,-21-21 16,21 21-16,21-21 16,0 0-1,1 0-15,20 0 0,0 0 0,1 0 16,-1 0-16,21-21 0,1 21 15,-1-21-15,1 0 0,21 21 0,-1-21 16</inkml:trace>
  <inkml:trace contextRef="#ctx0" brushRef="#br0" timeOffset="11303.73">4889 3387 0,'0'0'0,"-42"42"15,21-42 1,0 21-16,0 0 0,-1 1 0,1-1 16,-21 21-16,21-21 0,0 22 15,-1-22-15,1 21 0,21-21 0,0 0 16,-21 22-16,21-22 0,-21 0 0,21 0 16,0 0-16,0 1 0,0-1 15,21-21 16,0 0-31,0 0 0,1-21 16,-1-1-16,0 1 0,0 0 16,21 0-16,-20 0 0,-1 0 0,0-22 15,0 22-15,21-21 0,-20 21 0,-1-22 16,0 22-16,0 0 0,0 21 16,0 0-16,1 0 0,-1 0 15,-21 21-15,0 0 16,0 0-16,21 22 0,-21-22 0,0 0 15,0 0-15,0 0 0,0 22 16,0-22-16,21 0 0,-21 0 0,21 0 16,0 1-16,1-22 15,-1 0-15,0 0 0,0 0 16,21 0-16,-20 0 0,-1 0 0,21 0 16,-21-22-16,22 22 0,-1-21 15,-21 0-15,21 21 0,1-21 0,-22 0 16,21-22-16,-21 22 0,1 0 15,-1-21-15,21-43 0,-21 43 16,-21 21-16,21-22 0,-21 1 16,0 21-16,0 0 0,0-1 15,-21 44-15,0-1 16,0 0-16,0 0 16,0 21-16,-1-20 0,1 20 0,0 0 15,21-21-15,0 22 0,0-22 16,0 21-16,0-21 0,0 1 0,0-1 15,21 0-15,-21 0 0,21-21 0,1 0 16,20 21-16,-21-21 0,21 0 16,-20 0-16,20 0 0,0 0 0,1 0 15,-1-21-15,0 0 0,1 21 16,-22-21-16,21 0 0,-21-1 0,22 1 16,-22 0-16,0-21 0,0 21 15,0-22-15,0 1 0,-21 0 0,0 20 16,22-20-16,-22 0 0,21 21 15,-21-1-15,0 1 0,0 42 16,0 1 0,-21 20-16,-1-21 0,22 21 15,-21-20-15,21 20 0,-21 0 0,21-21 16,-21 22-16,21-22 0,0 21 16,0-21-16,0 1 0,0-1 0,21-21 15,0 21-15,0 0 0,1-21 16,-1 0-16,21 0 0,-21 0 0,22 0 15,-1 0-15,0 0 0,-21 0 0,22 0 16,-1-21-16,-21 0 16,22 0-16,-1-1 0,-21 1 0,0 0 15,22-21-15,-22-1 0,0 1 16,21 0-16,-21-22 0,1 22 0,-1-22 16,0 1-16,0 21 0,0-1 15,-21-20-15,0 42 0,21-22 0,-21 22 16,0 0-16,0 0 0,0 42 31,-21 0-31,0 0 0,21 22 0,-21-1 16,0 0-16,21 1 0,-21-1 15,21 21-15,-22-20 0,22-1 16,-21 0-16,21 1 0,0-1 16,0 0-16,0 1 0,0-22 0,0 0 15,0 21-15,0-20 0,21-1 16,1 0-16,-1-21 0,0 0 15,0 0-15,0 0 0,0 0 0,22 0 16,-22 0-16,0-21 0,0 0 16,0-1-16,22 1 0,-22 0 0,0 0 15,0-21-15,0-1 0,1 1 16,-1-22-16,0 1 0,-21-1 0,21 1 16,0-1-16,0 1 0,-21 21 0,22-22 15,-22 1-15,21 20 0,-21 1 16,0 0-16,0 20 0,0 1 15,0 0-15,0 42 16,-21 0-16,21 1 16,-22 20-16,1 0 0,21 1 15,-21 20-15,21 1 0,-21-22 0,0 21 16,21 1-16,0-1 0,0 1 16,0-22-16,0 22 0,0-22 0,0-21 15,0 22-15,0-22 0,0 21 0,0-21 16,21 0-16,0-21 0,-21 22 15,21-22-15,0 0 0,1 0 0,-1 0 16,0 0-16,0 0 0,0 0 16,0-22-16,1 1 0,-1 0 15,0 0-15,-21 0 0,21 0 0,0-1 16,0-20-16,-21 0 0,0-1 16,0 1-16,0 0 0,0-1 0,0 1 15</inkml:trace>
  <inkml:trace contextRef="#ctx0" brushRef="#br0" timeOffset="11612.77">6181 2942 0,'0'0'15,"-22"0"-15,1 21 0,0-21 0,0 0 16,42 0 0,0 0-16,0 0 15,1 0-15,-1 0 0,0-21 0,0 21 16,-21-21-16,-21 21 31,0 0-31,0 0 16,-1 0-16,1 0 0,-21 0 0,21 0 15,0 0 1</inkml:trace>
  <inkml:trace contextRef="#ctx0" brushRef="#br0" timeOffset="12216.52">9165 2752 0,'0'0'0,"-42"-21"31,84 42-15,-21-21-16,22 21 16,-1-21-16,21 0 0,-20 21 0,20-21 15,1 0-15,20 0 0,1 0 16,0 0-16,-1 0 0,-20 0 0,21 0 16,-22 0-16,-21-21 0,1 21 15,-1 0-15,-21 0 0,-21-21 16,-42 21-16,0 0 15,-1 0-15</inkml:trace>
  <inkml:trace contextRef="#ctx0" brushRef="#br0" timeOffset="12463.87">9610 2752 0,'0'0'0,"-22"0"0,1 21 16,21 0-1,0 0-15,0 0 16,0 22-16,0-22 0,-21 21 0,21 1 15,-21-1-15,0 0 0,21 22 16,-21-22-16,-1 22 0,1-22 0,0 21 16,0-20-16,0-1 0,0 0 15,-1-20-15,22 20 0,0-21 16,-21 0-16,21 0 0,0 1 0,0-1 16,21-21-1,1-21-15,-1 21 16,0-22-16,0 1 0,21-21 15,-20 21-15</inkml:trace>
  <inkml:trace contextRef="#ctx0" brushRef="#br0" timeOffset="14183.62">9991 2985 0,'0'0'0,"21"-43"0,0 22 16,-21-42-16,0 41 16,0 44-1,-21-22-15,0 21 0,-1 0 16,22 21-16,-21-21 0,21 1 15,-21 20-15,21 0 0,-21 1 16,21-1-16,0 0 0,0 1 16,-21-1-16,21 0 0,-21 1 0,21-1 15,0-21-15,-22 21 0,22-20 16,0-1-16,0 0 0,0 0 0,0 0 16,0 0-16,0-42 31,0 0-31,22 0 15,-22 0-15,21 0 0,-21-22 16,21 1-16,0 0 0,0-1 0,22 1 16,-22 0-16,21-1 15,0 22-15,-20-21 0,20 21 0,0-1 16,-21 1-16,1 0 0,-1 21 0,0 0 16,0 0-16,0 0 0,-21 21 15,0 0-15,0 1 0,0 20 0,0-21 16,0 21-16,0 1 0,0-22 15,0 21-15,-21 1 0,21-22 0,-21 21 16,21-21-16,0 0 0,0 22 16,0-22-16,0 0 0,21 0 15,0 0-15,0-21 0,1 0 16,20 0-16,-21 0 0,21 0 16,-20 0-16,20 0 0,0 0 0,1-21 15,-22 0-15,21 21 0,0-21 16,1-21-16,-1 20 0,0-20 0,1 21 15,-22-21-15,0-1 0,0 1 16,0 0-16,-21-1 0,0 22 0,0-21 16,0 21-16,0-1 0,-21 22 0,0 0 15,0 0-15,0 0 0,0 0 16,-1 0-16,1 0 0,0 22 16,21-1-16,0 0 0,0 0 15,0 0-15,0 22 0,0-22 16,0 0-16,0 21 0,21-21 0,-21 1 15,21 20-15,1-21 0,-22 0 16,0 0-16,21 1 0,0-1 0,-21 0 16,0 0-16,21 0 0,-21 0 15,21-21-15,0 0 0,1 22 0,-1-22 16,0 0-16,21 0 16,-21 0-16,22 0 0,-22 0 0,0 0 15,21-22-15,1 1 0,-22 21 0,21-21 16,-21 0-16,22-21 0,-22 20 15,0-20-15,0 21 0,0-21 0,1-1 16,-1 22-16,-21 0 16,0-21-16,0 20 0,0 1 0,0 42 31,0 1-15,0 20-16,-21-21 0,-1 0 15,1 22-15,21-22 0,0 0 0,0 21 16,0-21-16,0 1 0,0-1 0,0 0 15,0 0-15,0 0 0,0 0 16,0 1-16,21-22 0,1 0 16,-1 0-16,0 0 0,0 0 15,21 0-15,-20 0 0,-1 0 0,21 0 16,-21 0-16,0 0 0,22-22 16,-22 1-16,0 0 0,21 0 15,-20 0-15,-1-22 0,0 1 0,-21 21 16,21-43-16,-21 22 0,0 0 15,0-1-15,0 1 0,0 0 0,0-1 16,-21 1-16,0 21 0,0 0 0,-1 0 16,1-1-16,0 22 0,0 0 15,-21 0-15,20 0 0,-20 22 0,21-1 16,0 0-16,-22 0 0,22 21 16,0 1-16,21-1 0,0 22 0,-21-22 15,21 0-15,0 1 0,0-1 16,0 0-16,21 1 0,0-22 15,0 21-15,1-21 0,-1 0 0,21 1 16,-21-22-16,22 0 0,-1 21 16,-21-21-16,21 0 0,22 0 0,-22 0 15,1-21-15,-1-1 0,0 22 16,-21-21-16,22 0 0,-1 0 0,-21-21 16,22 20-16,-22-20 0,0 0 15,0 21-15,0-22 0,0 1 0,-21 21 16,0 0-16,0-1 0,22 1 0,-22 42 31,-22-21-31,1 43 0,21-22 16,-21 0-16,0 21 0,0 1 15,21-22-15,0 21 0,-21-21 0,21 22 16,0-22-16,0 0 0,0 0 16,0 0-16,0 1 0,0-1 0,21-21 15,-21 21-15,42-21 0,-21 0 0,0 0 16,1 0-16,20 0 0,-21 0 15,0 0-15,22-21 0,-22 0 0,0 21 16,0-22-16,0 1 0,0-21 16,1 21-16,-1-22 0,0 22 15,0-21-15,0 21 0,-21-22 16,0 22-16,0 0 0,0 42 31,0 0-31,0 1 0,0 20 16,0-21-16,-21 0 0,21 0 0,-21 22 15,21-22-15,0 0 0,0 0 16,0 0-16,0 1 0,0-1 16,21-21-16,0 0 0,22 0 15,-22 0-15,21 0 0,0 0 0,1 0 16,-1 0-16,-21 0 0,22 0 0,-1-21 16,0-1-16,-21 1 0,1-21 15,-1 21-15,0-22 0,-21 1 0,21 0 16,-21-1-16,0-20 15,0 21-15,-21-1 0,0 22 0,0 0 16,-1 0-16,1 0 0,0-1 16,0 22-16,-21 0 0,20 0 0,1 0 15,0 22-15,0-1 0,0-21 0,0 21 16,21 0-16,0 0 0,0 0 16,0 1-16,0-1 0</inkml:trace>
  <inkml:trace contextRef="#ctx0" brushRef="#br0" timeOffset="14584.03">14711 2836 0,'0'0'0,"0"-21"16,0 0-16,0 0 0,0 0 0,0 0 15,-21 21 1,-1 0-16,22 21 0,-21 21 0,0-21 15,-21 43-15,21-22 0,-1 22 16,1-1-16,0 1 0,-21 20 0,21-20 16,-1-1-16,1 1 0,0-22 15,0 0-15,0 1 0,21-1 0,0 0 16,-21-20-16,21-1 0,0 0 16,0 0-16,21-21 15,0 0 1,0-21-16,-21 0 0</inkml:trace>
  <inkml:trace contextRef="#ctx0" brushRef="#br0" timeOffset="14848.76">14520 2921 0,'0'0'0,"0"-42"0,0-1 0,0 1 16,0 21-16,0 0 0,21 0 15,1 21-15,-1 42 0,0-21 16,0 21-16,0 1 0,0-1 15,1 22-15,-1-1 0,21 1 0,-21-1 16,0 1-16,1-22 0,-1 21 16,-21 1-16,0-22 0,21 1 0,-21-1 15,21-21-15,-21 0 0,0 0 16,0 1-16,0-1 0,21-21 47,-21-21-47,21-1 0,-21 1 0,22-21 15,-1 0-15,0-1 0,0 1 0</inkml:trace>
  <inkml:trace contextRef="#ctx0" brushRef="#br0" timeOffset="15067.64">15409 2688 0,'21'-42'0,"-42"84"0,42-105 16,-21 20-16,-21 65 15,-21-1-15,21 21 16,-22 0-16,1 1 0,0 20 0,-1 1 15,1-22-15,21 22 0,-21-22 16,20 21-16,-20 1 0,21-22 0,0 22 16,0-22-16,21 0 0,0 1 15,-22-22-15,22 21 0,0-21 0,0 1 16,0-1-16,0 0 0,22-21 16,-1 0-16,0 0 0,0 0 15,0 0-15,22-21 0,-1 0 16</inkml:trace>
  <inkml:trace contextRef="#ctx0" brushRef="#br0" timeOffset="15430.24">15515 3112 0,'0'0'0,"0"-22"0,21 1 15,-42 21 1,0 0-16,0 21 0,0 1 16,-1 20-16,-20-21 0,21 21 0,-21 1 15,20-1-15,1-21 0,0 22 16,21-1-16,0-21 0,0 0 0,0 22 15,0-22-15,0 0 0,21-21 16,22 21-16,-22-21 0,21 0 0,0 0 16,1 0-16,-1 0 15,0 0-15,1 0 0,-22 0 0,21-21 16,1 0-16,-22 0 0,0-22 0,0 22 16,0-21-16,-21-1 0,0 1 15,0 0-15,0-1 0,0 1 0,0 21 16,-21-21-16,0 20 0,0 1 15,-22 0-15,22 21 0,-21 0 0,0 0 16,-1 0-16,22 0 0,-21 0 16,-1 21-16,22-21 0,0 21 15,0 1-15,0-1 0,21 0 0,0 0 16,21 0-16,21-21 16,-21 0-16,22 0 0,20 0 0,-20 0 15</inkml:trace>
  <inkml:trace contextRef="#ctx0" brushRef="#br0" timeOffset="16327.84">16700 2794 0,'22'-42'16,"-44"84"-16,44-127 0,-22 64 0,0-21 0,0 21 16,0 0-16,-22-1 0,1 1 15,-21 21-15,0 0 0,-1 0 0,1 21 16,-22 1-16,1-1 0,21 0 15,-22 21-15,22 1 0,-1-22 16,1 21-16,21-21 0,0 22 16,21-22-16,0 0 0,0 21 0,21-21 15,0 1-15,21-1 0,1 0 16,-1 0-16,22 21 0,-22-20 0,0-1 16,1 21-16,-1-21 0,-21 22 15,21-1-15,-20-21 0,-22 21 0,0-20 16,0-1-16,0 21 0,0-21 0,-22-21 15,1 21-15,0 1 0,-21-22 16,21 0-16,-22 0 0,1 0 16,0 0-16,-1 0 0,1 0 15,0-22-15,-1 22 0,1-21 0,21 0 16,-22 0-16,22 0 0,0 0 16,0-1-16,21 1 0,0 0 0,0 0 15,-21 0-15,21 42 31,21 0-31,-21 0 0,21 0 16,0 1-16,0-1 0,1 0 0,-1 0 16,21 0-16,-21 0 0,22 1 15,-22-1-15,21-21 0,0 21 16,1-21-16,-1 0 0,0 0 0,1 0 16,-22 0-16,21 0 0,1 0 15,-22-21-15,21 0 0,-21 21 0,22-22 16,-22 1-16,0 0 0,0-21 15,0 21-15,0-22 0,1 1 0,-1 0 16,-21-1-16,0 22 0,0-21 16,21 21-16,-21-22 0,0 22 15,-21 42 1,0 0 0,-1 22-16,22-22 0,-21 21 0,0-21 15,21 22-15,-21-22 0,21 21 16,0-21-16,0 1 0,0-1 0,0 0 15,0 0-15,0 0 16,21-21-16,0 0 0,0 0 16,1 0-16,-1 0 0,0 0 15,0 0-15,0-21 0,0 0 0,1 21 16,-1-42-16,0 20 0,0 1 16,0 0-16,-21-21 0,21-1 0,1 22 15,-22-21-15,0 21 0,0 0 16,0-1-16,0 44 31,-22-1-31,1 0 0,0 0 16,0 0-16,21 0 0,0 22 15,-21-22-15,21 0 0,0 0 16,-21 0-16,21 1 0,0-1 16,21-21-16,0 0 15,0 0-15,21 0 16,-20 0-16,20 0 0</inkml:trace>
  <inkml:trace contextRef="#ctx0" brushRef="#br0" timeOffset="16579.25">17526 3048 0,'0'0'0,"21"-42"0,-21-1 0,0 1 16,0-21 0,-21 63-16,0 0 15,0 21-15,-1 0 0,-20 0 16,21 21-16,0-20 0,-22 20 0,22-21 15,0 21-15,0 1 0,0-1 0,21 0 16,0-20-16,0 20 0,0 0 16,0-21-16,0 1 0,21 20 0,0-21 15,0-21-15,0 21 0,22 0 16,-1-21-16,0 0 0,22 0 0,-22 0 16,1 0-16,-1 0 0,0-21 15,1 0-15,-22 0 0,21 0 0,-21 0 16,22-22-16</inkml:trace>
  <inkml:trace contextRef="#ctx0" brushRef="#br0" timeOffset="16991.62">17970 2815 0,'0'0'0,"22"-63"0,-22-22 15,0 22-15,0 20 0,0-20 16,0 20-16,0 22 0,0 0 0,0 0 16,0 42-16,0 0 15,0 22-15,-22-1 0,22 21 0,-21-20 16,0 20-16,21 1 0,-21-1 15,0 1-15,21-1 0,0-20 0,-21 20 16,-1-21-16,22 22 16,-21-22-16,21 1 0,-21-22 0,21 21 15,0-21-15,0 0 0,0 1 16,-21-22-16,21-22 31,0 1-31,0 0 0,21 0 16,-21-21-16,21-1 0,0 22 15,1-21-15,20-1 0,-21 1 0,21 0 16,-20-1-16,20 1 0,0 21 0,-21 0 16,22 0-16,-22 21 0,21 0 15,-21 21-15,1 0 0,-1 0 16,-21 0-16,0 22 0,0-22 16,0 21-16,0 0 0,0 1 0,0-1 15,-21-21-15,21 22 0,-22-22 16,1 21-16,21-21 0,0 0 0,-21 1 15,21-1-15,-21-21 0</inkml:trace>
  <inkml:trace contextRef="#ctx0" brushRef="#br0" timeOffset="17812.34">18944 2836 0,'-42'0'16,"63"0"15,0 0-15,21-21-16,-20 0 0,20 21 0,43-42 15,-43 42 1,21-21-16,-20-1 0,-22 1 0,21 0 16,-21 0-16,1 0 0,-22 0 15,0-1-15,0 1 0,0-21 0,-22 21 16,1 0-16,-21-1 0,21 1 15,-22 21-15,1 0 0,21 0 0,-21 0 16,-1 21-16,1 1 0,0 20 16,20-21-16,-20 21 0,21-20 0,0 20 15,21 0-15,0-21 0,0 22 16,0-22-16,0 0 0,21 0 0,-21 0 16,21 1-16,21-1 0,-20-21 15,-1 21-15,21-21 0,0 21 16,-20-21-16,20 0 0,-21 0 15,0 0-15,0 0 0,-42 0 32,-21 0-32,21 0 0,-22 0 15,1 0-15,-21 0 0,20 21 16,1 0-16,0 1 0,-1-1 0,1 0 16,0 21-16,-1-21 0,22 22 15,0-1-15,0 0 0,0 1 0,21-22 16,0 21-16,0-21 0,0 22 15,21-22-15,0 0 0,0-21 0,21 21 16,1-21-16,-1 21 0,0-21 16,1 0-16,-1 0 0,22-21 15,-1 0-15,1 21 0,-22-21 16,21 0-16,1-22 0,-1 22 0,1-21 16,-22 0-16,22-1 0,-22 1 15,0 0-15,22-22 0</inkml:trace>
  <inkml:trace contextRef="#ctx0" brushRef="#br0" timeOffset="18036.25">19727 3006 0,'21'-64'16,"43"-63"-16,-149 318 15,212-466-15,-106 211 0,1-21 0,-1 22 0,-21 21 16,0-22-16,0 43 0,0-21 16,0 20-16,0 1 0,-21 21 15,21 43-15,-22-22 16,-20 21-16,21 22 0,0-1 16,0 1-16,-22-1 0,22 1 15,0-1-15,0 1 0,0-1 0,-1 1 16,1-22-16,21 0 0,0 1 15,0-1-15,0 0 0,0 1 0,0-22 16,0 0-16,0 0 0,21 0 16,1 0-16,-1-21 0,0 0 0,21 0 15,-21 0-15,1 0 0,20 0 0,-21-21 16,21 0-16,-20 21 0</inkml:trace>
  <inkml:trace contextRef="#ctx0" brushRef="#br0" timeOffset="19867.34">20066 3069 0,'0'0'0,"-21"0"16,21 21-1,21-21 1,0 0-16,0 0 16,0 0-16,1 0 0,20 0 15,-21 0-15,0-21 0,22 21 0,-22 0 16,0-21-16,0 0 0,0 21 0,0-21 15,1 0-15,-22-1 16,0 1-16,0 0 0,-22 0 16,1 21-16,-21 0 15,21 0-15,0 0 0,-22 0 0,22 21 16,-21 0-16,21 0 0,-1 1 16,-20 20-16,21-21 0,21 0 0,-21 22 15,21-22-15,0 21 0,0-21 16,0 0-16,0 1 0,0-1 0,21 0 15,0 0-15,0-21 0,22 21 16,-22-21-16,21 0 0,-21 0 0,43 0 16,-22 0-16,0 0 0,1-21 15,20 21-15,-20-21 0,-1 0 16,0 0-16,-21-1 0,22 1 0,-1 0 16,-21 0-16,0-21 0,1 20 15,-1-20-15,0 21 0,0 0 0,-21 0 16,0-1-16,0 1 0,0 42 31,0 1-31,0-1 16,-21 0-16,0 0 0,21 21 0,-21-20 15,21-1-15,0 0 0,-22 21 16,22-21-16,-21 1 0,21-1 0,-21 0 16,21 0-16,0 0 15,0-42 32,0 0-47,21 0 16,0 0-16,1-1 0,-1-20 0,0 21 15,0-21-15,0 20 0,22-20 16,-22 21-16,0-21 0,21 20 0,-21 1 16,1 0-16,-1 21 0,0 0 15,0 0-15,0 0 0,-21 21 16,21 0-16,-21 1 0,0 20 15,0-21-15,0 0 0,0 0 0,0 1 16,0-1-16,0 21 0,0-21 0,0 0 16,22 1-1,-22-1-15,0 0 16,21-42 15,0 0-31,-21-1 16,21 22-16,-21-21 0,21 0 0,0 0 15,1-21-15,-1 20 0,0 1 16,0 0-16,0-21 0,0 21 0,1-1 16,-1 1-16,0 0 0,0 21 15,0 0-15,-21 21 16,0 0 0,0 1-16,0-1 0,0 0 15,0 0-15,-21 0 0,21 0 0,-21 1 16,21-1-16,0 0 0,0 0 15,0 0-15,0 0 0,0 1 16,0-1-16,21-21 0,0 0 16,0 21-16,1-21 0,-1 0 0,21 0 15,-21 0-15,22 0 0,-22 0 16,21 0-16,0-21 0,-20 0 0,-1-1 16,21 1-16,-21 0 0,0 0 15,1 0-15,-1 0 0,0-22 0,-21 22 16,0 0-16,0 0 15,0 0-15,0-1 0,0 1 0,-21 21 16,0 0-16,-1 21 16,1 1-16,0-1 0,0 0 15,0 0-15,0 0 0,-1 0 0,22 1 16,0-1-16,0 0 0,0 21 16,0-21-16,0 1 0,0-1 0,0 0 15,43 0-15,-22-21 16,0 0-16,21 21 0,-20-21 0,20 0 15,0 0-15,-21 0 0,22 0 16,-22-21-16,0 0 0,0 0 0,22 0 16,-22-1-16,0 1 15,0-21-15,0 21 0,-21 0 0,21-22 16,1 22-16,-1 0 0,-21 0 16,0 42-1,0 0 1,0 0-16,0 0 0,-21 1 0,-1-1 15,1 0-15,21 0 0,0 0 0,0 0 16,-21 1-16,21-1 0,-21 0 16,21-42 31,21 0-47,0-1 15,-21 1-15,21 0 0,1 0 0,-22 0 16,21 0-16,0-1 0,0 1 15,0 0-15,0 0 0,-21 0 0,22 0 16,-1 21-16,-21 21 16,0 0-1,0 0-15,0 0 0,0 0 16,0 1-16,0-1 0,0 0 0,0 0 16,0 0-16,0 0 0,0 1 15,21-22-15,0 21 0,0-21 16,0 0-16,1 0 0,-1 0 15,0 0-15,0 0 16,0-21-16,0-1 0,1 1 16,-1 0-16,-21 0 0,21-21 15,0 20-15,-21-20 0,21 0 0,0-1 16,-21 1-16,22-21 0,-22 20 16,21-20-16,0-1 0,-21 1 0,0-1 15,0 22-15,21 0 0,-21-1 16,0 22-16,0 63 15,0-20 1,-21 20-16,0 0 0,0 22 0,-1-22 0,1 0 16,21 22-16,-21-22 15,0 1-15,21-1 0,-21-21 0,21 21 16,0-20-16,0 20 0,0-21 16,0 0-16,0 0 0,0 1 0,0-1 15,21-21 1,0 0-16,0 0 15,0 0-15,1 0 16,-1-21-16,0-1 0</inkml:trace>
  <inkml:trace contextRef="#ctx0" brushRef="#br0" timeOffset="20067.86">22585 2794 0,'0'0'0,"-43"0"0,22 0 0,0 0 16,0 0-16,0 0 0,21 21 16,21-21 15,21 0-31,-21 0 0,22 0 16,-22 0-16,21 0 0,1 0 15,-22-21-15,21 0 0,-21 21 0</inkml:trace>
  <inkml:trace contextRef="#ctx0" brushRef="#br0" timeOffset="20631.32">23220 2667 0,'0'21'15,"0"0"1,21-21 15,0 0-31,0 0 16,0 0-16,1-21 0,-1 21 15,-21-21-15,21 0 0,0 0 16,-21 0-16,0-1 16,0 1-16,0 0 15,-21 21-15,0 0 16,0 0-16,-1 0 0,1 21 15,0 0-15,0 1 0,0-1 0,0 0 16,-1 21-16,1-21 0,21 1 16,0 20-16,0-21 0,0 0 0,0 0 15,0 1-15,0-1 16,0 0-16,21 0 0,1-21 16,-1 0-16,0 0 15,0 0-15,0 0 16,-42 0 31,0 0-47,0 0 0,-22 21 15,22 0-15,0-21 0,0 22 16,0-1-16,0 0 0,-1 0 0,22 0 16,0 0-16,0 1 0,0-1 15,0 0-15,0 0 16,0 0-16,22-21 0,-1 21 0,0-21 15,0 0-15,0 0 0,0 0 16,22 0-16,-22 0 0,0 0 0,0 0 16,0 0-16,1-21 0,-1 21 15</inkml:trace>
  <inkml:trace contextRef="#ctx0" brushRef="#br0" timeOffset="20851.43">23474 2900 0,'0'0'0,"-21"-21"0,-1 21 32,22 21-17,0 0-15,0 0 0,0 0 16,22-21-16,-22 22 0,21-1 16,0 0-16,0-21 15,0 0 1,0 0-1,1 0 1</inkml:trace>
  <inkml:trace contextRef="#ctx0" brushRef="#br0" timeOffset="21047.97">23664 2900 0,'-42'0'15,"21"0"1,0 0-16,21 21 0,-22-21 15,1 21-15,0 0 0,0-21 0,21 22 16,-21-1-16,0 0 0,-1-21 16,1 21-16,21 0 0,-21 0 15,0-21-15,21 22 16,21-22 0</inkml:trace>
  <inkml:trace contextRef="#ctx0" brushRef="#br0" timeOffset="21396.21">23876 2942 0,'0'0'16,"-21"0"0,0 0-1,-1 0-15,22 21 16,-21 1-16,21-1 0,-21 0 15,0 21-15,21-21 0,-21 22 16,0-1-16,-1 0 0,22 22 0,-21-22 16,21 1-16,-21 20 0,21-21 15,0 1-15,0-1 0,0 0 16,0 1-16,-21-1 0,21 0 0,0 1 16,0-22-16,-21 21 0,21-21 15,0 1-15,0 20 0,0-21 0,0 0 16,0 0-16,0 1 15,21-22 17,-21-22-32,21 1 0,-21 0 15,0 0-15,0 0 0,21 0 0</inkml:trace>
  <inkml:trace contextRef="#ctx0" brushRef="#br0" timeOffset="21680.13">23855 3112 0,'0'0'16,"0"-22"-16,0-20 0,0 0 0,0 21 16,21-1-16,-21 1 0,21 0 0,-21 0 15,21 0-15,0 21 16,1 0-16,-1 0 0,0 0 16,0 0-16,0 0 0,22 0 0,-22 0 15,0 21-15,-21 0 16,0 0-16,0 0 0,0 1 15,0-1-15,-21 0 0,0-21 16,-1 21-16,1 0 0,-21-21 16,21 0-16,0 21 0,-1-21 0,1 0 15,0 22-15,0-22 16,0 0-16,21 21 0,-21-21 16,-1 0-16,1 0 0</inkml:trace>
  <inkml:trace contextRef="#ctx0" brushRef="#br0" timeOffset="23187.94">381 6075 0,'0'0'0,"-42"0"0,-128 0 31,149 0-31,0 0 0,21 21 32,42 0-17,-21-21-15,22 0 0,20 21 16,1-21-16,-1 0 0,22 0 0,0 0 15,-22 0-15,22 0 0,-1 0 16,1 0-16,0 0 0,-1 0 0,1 0 16,0 0-16,-22 0 0,1 0 15,-1 0-15,1 0 0,-22 0 16,-21 0-16,0 0 0,1 0 16,-22-21-1,-22 21-15,1 0 0,0-21 16,-21 21-16,21-21 0,-1 21 15,-20-21-15,21 21 0,-21-21 0,20 21 16,1-22-16,0 22 0,0 0 16,0-21-16,0 21 0,21-21 0,21 21 47,0 0-47,21 21 0,1 0 0,-22-21 15,21 22-15,0-1 0,1-21 16,-22 21-16,21 0 0,-21 0 15,1 0-15,-22 1 0,0-1 16,0 0-16,0 0 0,-22 0 0,-20 0 16,0 1-16,-1-1 0,1 21 15,0-21-15,-22 0 0,22 1 0,0-1 16,-22-21-16,43 21 0,-21-21 16,20 0-16,1 0 0,21-21 15</inkml:trace>
  <inkml:trace contextRef="#ctx0" brushRef="#br0" timeOffset="40544.12">4085 5800 0,'-21'-21'0,"42"42"0,-63-42 16,42-1-16,-21 1 0,-1 21 0,22-21 16,-21 21-16,0 0 0,0-21 15,0 21-15,0 0 0,-22 0 0,22-21 16,-21 21-16,-1 0 0,1 0 16,0 0-16</inkml:trace>
  <inkml:trace contextRef="#ctx0" brushRef="#br0" timeOffset="41904.35">3069 5673 0,'0'0'0,"-21"-21"16,0 21 0,21 21-16,-21-21 0,21 21 15,0 0-15,0 0 0,0 0 16,0 1-16,0-1 16,21-21-1,0 0-15,0 0 0,21 0 16,-20-21-16,41-1 0,-21 1 0,22 0 15,-1 0-15,1-21 0,-1 20 16,1-20-16,-1 21 0,-20-21 0,-1 20 16,-21-20-16,0 21 0,1-21 15,-22 20-15,0 1 0,0 0 0,0 0 16,-22 21-16,1 0 0,0 0 16,0 0-16,-21 0 15,20 21-15,1 21 0,0-20 16,-21 20-16,21 21 0,-1-20 0,1 20 15,21 1-15,0-1 0,-21 1 16,21-22-16,-21 22 0,21-1 0,0-21 16,0 22-16,0-22 0,0 22 15,0-22-15,0 0 0,0 1 0,0-1 16,0-21-16,0 22 0,0-22 16,0 0-16,-21-21 15,0 0-15,-1 0 16,-20-21-16,21 0 0,-21-1 0,-1 1 15,1 0-15,0 0 16,20-21-16,-20 20 0,0 1 0,-1 0 16,22 0-16,0 0 0,-21 21 15,21 0-15,-1 0 0,1 0 0,0 0 16,0 21-16,21 0 0,0 0 16,0 0-16,0 22 0,0-22 15,0 0-15,0 21 0,21-20 16,0 20-16,22-21 0,-22 0 0,21 22 15,-21-43-15,22 21 0,20-21 16,-21 0-16,1 0 0,20 0 16,1 0-16,-1-21 0,1-1 0,-1 1 15,1 0-15,-1 0 0,-20-21 16,-1 20-16,0-20 0,1 21 0,-22-21 16,0-1-16,0 22 0,-21 0 15,0-21-15,0 20 0,0 1 0,0 0 16,0 42-1,-21 0 1,0 22-16,21-22 16,0 0-16,-21 0 0,21 22 0,0-22 15,-22 0-15,22 0 16,0 21-16,0-20 0,0-1 0,0 0 16,22-21-1,-1 0-15,0 0 16,0-21-16,-21 0 0,21-1 15,0 1-15,1 0 0,-1-21 0,-21 21 16,21-1-16,0 1 0,0 0 16,-21-21-16,0 21 0,21 21 0,1-22 15,-1 22-15,0 0 16,-21 22 0,0-1-16,21 0 0,-21 0 0,0 0 15,0 0-15,0 22 16,0-22-16,0 0 0,0 0 0,21 0 15,0 1-15,-21-1 0,22-21 16,-1 0-16,0 0 0,21 0 16,-21 0-16,1 0 0,20-21 15,0-1-15,-21 1 0,22 0 0,-1-21 16,-21 21-16,22-22 0,-22 22 0,21-21 16,-21-1-16,0-20 0,1 21 15,-1-22-15,0 1 0,-21-1 16,0 1-16,21-1 0,-21 1 15,21-1-15,-21 22 0,0-1 0,0 1 0,0 21 16,0 0-16,0 0 16,0-1-16,-21 22 0,0 22 15,21-1-15,-21 0 0,0 21 16,-22 22-16,22-22 0,0 22 0,0-1 16,0 1-16,-1-1 0,22 1 15,0-1-15,-21-21 0,21 22 0,-21-22 16,21-21-16,0 22 0,0-22 15,0 21-15,0-21 0,21 1 16,0-22-16,1 0 0,-1 0 0,0 0 16,21 0-16,-21 0 0,1-22 15,-1 1-15,0 0 0,21 0 0,-21 0 16,1-22-16</inkml:trace>
  <inkml:trace contextRef="#ctx0" brushRef="#br0" timeOffset="42124.23">4233 5757 0,'0'0'15,"-42"0"-15,21 0 0,0 22 0,-1-22 0,22 21 32,22-21-32,-1 0 0,21 0 15,-21 0-15,22 0 0,-1 0 16,0 0-16,22-21 0,-22 21 15,22-22-15,-22 22 0,21 0 16,-20 0-16,-1-21 0,0 21 0,-20 0 16,20 0-16,-21 0 0</inkml:trace>
  <inkml:trace contextRef="#ctx0" brushRef="#br0" timeOffset="42495.53">4911 6011 0,'0'0'0,"0"22"0,-22 20 16,22-21 0,22-21-16,-1 0 0,0 0 15,0 0-15,0 0 0,0 0 16,1-21-16,20 0 0,-21 21 0,21-21 16,-20-1-16,-1 1 0,21 0 15,-21 21-15,0-21 0,-21 0 0,0 0 16,22-1-16,-22 1 0,-22 21 15,1 0 1,0 0-16,0 0 0,-21 21 0,20 1 16,1-1-16,-21 0 0,21 0 15,0 0-15,-22 22 0,22-22 0,0 0 16,21 21-16,0-21 16,0 1-16,0-1 0,0 0 15,0 0-15,21-21 0,0 0 16,0 21-16,22-21 0,-22 0 0,21 0 15,1 0-15,-1 0 0,0 0 0,1-21 16,-1 21-16,0-21 0,1 21 16,-1-21-16</inkml:trace>
  <inkml:trace contextRef="#ctx0" brushRef="#br0" timeOffset="42856.32">5461 6054 0,'0'0'15,"-21"-21"-15,0 21 0,-1-22 16,22 1-16,0 0 0,0 0 15,0 0-15,0 0 0,22 21 16,-1-22-16,0 1 0,21 21 16,-21 0-16,22-21 0,-1 21 0,0 0 15,-20 0-15,20 21 0,0 0 16,1-21-16,-22 22 0,21-1 0,-21 0 16,0 21-16,1-21 0,-1 1 15,-21-1-15,0 21 0,0-21 0,0 0 16,-43 1-16,22 20 0,-21-21 15,21-21-15,-22 21 0,22 0 0,-21-21 16,21 0-16,0 22 0,-1-22 16,22-22-1,0 1-15,22 0 16,-1 0-16,0 0 0,21 0 16,-21-1-16,1-20 0,20 21 15,-21 0-15,21-22 0,-20 22 0,20 0 16,0 0-16,-21 0 0,22 0 15,-1-1-15,-21 1 0,22 0 0,-1 21 16,-21-21-16</inkml:trace>
  <inkml:trace contextRef="#ctx0" brushRef="#br0" timeOffset="43292.07">6519 5800 0,'0'42'16,"0"-21"-16,-21 0 15,0 1-15,0-1 0,21 0 16,-21 21-16,-1-21 0,22 22 0,-21-22 15,21 0-15,0 21 0,0-20 16,0-1-16,0 0 0,0 0 0,0 0 16,0 0-16,0 1 0,0-1 15,0 0 1,0-42 0,0 0-16,-21 21 15,21-22-15,0 1 0,0 0 0,0 0 16,0-21-16,0 20 15,21 1-15,0-21 0,1 0 0,-1 20 16,0-20-16,21 21 0,1-21 16,-22 20-16,21 1 0,0 0 0,1 21 15,-22 0-15,21 0 0,1 0 16,-22 21-16,0-21 0,21 21 0,-21 22 16,1-22-16,-1 0 0,-21 21 0,0-20 15,0 20-15,0-21 0,0 0 16,0 22-16,0-22 0,0 0 15,-21 0-15,21 0 0,-22 0 0,1 1 16,0-22-16,0 21 0,0 0 0,0-21 16,42-21 15,0 0-15,0-1-16</inkml:trace>
  <inkml:trace contextRef="#ctx0" brushRef="#br0" timeOffset="44927.82">7599 6096 0,'0'0'0,"0"-21"0,0 0 16,0 0-16,0-1 16,0 1-16,0 0 15,0 0-15,-21 21 0,21-21 0,-22 0 16,1 21-16,0 0 0,0 0 15,0 0-15,0 0 0,-1 21 16,1 0-16,0 0 0,-21 21 16,21-20-16,-1-1 0,1 21 0,0-21 15,0 22-15,0-22 0,21 21 16,0-21-16,0 22 0,0-22 0,0 0 16,0 0-16,0 0 0,0 0 0,21-21 15,21 0 1,-21 0-16,1 0 0,20 0 0,-21 0 15,21-21-15,-20 0 0,20 0 16,-21 0-16,21 0 0,-20-1 0,20 1 16,-21-21-16,0 21 0,0-22 15,1 22-15,-1-21 0,0 0 0,-21 20 16,0-20-16,0 21 0,0 0 0,0 0 16,0-1-16,-21 44 15,0-1 1,-1 0-16,22 21 0,-21-21 15,0 22-15,21-22 0,0 21 16,-21-21-16,21 22 0,0-22 16,0 0-16,0 21 0,0-20 0,0-1 0,21 0 15,0 0-15,0 0 0,1 0 16,-1-21-16,0 0 0,21 0 16,-21 0-16,22 0 0,-1 0 0,0 0 15,1-21-15,-1 0 0,-21 0 16,22 0-16,-1-22 0,-21 22 0,21-21 15,1-43-15,-1 43 16,-21 0-16,0-22 0,1 1 0,-1-1 16,0 1-16,0-1 0,-21 1 15,21-1-15,-21 22 0,0 21 16,0-22-16,0 22 0,0 0 0,0 42 16,0 0-1,-21 22-15,0-1 0,21 0 16,-21 22-16,0-1 0,-1 1 0,22-1 15,0-20-15,-21 20 0,21-21 16,0 22-16,0-22 0,0 1 0,0-22 16,0 21-16,0 0 0,0-20 15,21-1-15,-21 0 0,22 0 0,-1-21 16,0 0-16,21 0 0,-21 0 16,1 0-16,20 0 0,-21-21 0,21 0 15,1 0-15,-22-1 0,21-20 16,-21 21-16,22-21 0,-22-1 15,21 1-15,-21 0 0,22-22 0,-22 1 16,0-1-16,21-63 0,-20 64 16,-1-1-16,0 22 0,-21-1 15,0 1-15,21 21 0,-21 0 0,-21 63 32,0-21-32,0 22 15,-1 20-15,1-21 0,0 22 16,0-1-16,0 1 0,21-1 15,-21-20-15,-1 20 0,22-20 0,-21 20 16,21-21-16,0-20 0,0 20 16,0 0-16,0-21 0,0 1 0,0-1 15,21 0-15,22 0 0,-22-21 16,0 0-16,21 0 0,-20 0 0,20 0 16,0 0-16,1 0 0,-22-21 0,21 0 15,0 0-15,-20-1 0,-1 1 16,21 0-16,-21 0 0,0-21 0,1 20 15,-22 1-15,0 0 0,21 0 16,-21 0-16,-21 21 16,21 21-1,-22 0-15,1 0 0,21 0 16,-21 1-16,21-1 0,-21 0 16,21 0-16,0 0 0,0 0 0,0 1 15,0-1-15,0 0 0,0 0 16,21 0-16,0-21 0,0 0 15,22 0-15,-22 0 0,0 0 16,21 0-16,1 0 0,-22 0 0,21-21 16,-21 0-16,1 0 0,-1 0 0,0-1 15,0 1-15,0 0 0,0-21 16,1 21-16,-22-1 0,0-20 0,21 21 16,-21 0-16,21 0 0,-21-1 15,0 1-15,0 42 31,0 1-31,0-1 16,-21 0-16,0 0 0,-1 0 0,1 22 16,0-22-16,0 21 0,21 0 0,-21 22 15,0-22-15,21 22 0,0-1 16,-22 1-16,22-1 0,-21 1 0,21-1 16,-21 1-16,21-1 0,0 1 0,0 20 15,0-20-15,0 21 16,0-1-16,0 1 0,0-22 0,0 22 0,-21-21 15,21 20-15,0-20 0,-21-1 16,21 1-16,0 20 0,0-20 16,-21-1-16,21 1 0,-22-1 0,22-20 15,0-1-15,-21 0 0,0 1 0,0-22 16,0 0-16,0 0 0,-1-21 16,1 0-16,0 0 0,0-21 0,0-21 15,21-1-15,-21 1 0,-1-21 0,1-22 16,21 21-16,-21-41 0,21 20 15,-21-21-15,21 0 0,0 0 0,0 1 16,0-1-16,21 21 0,21 22 0,-20-22 16,-1 21-16,0 1 0,0 21 15,21-1-15,-20 1 0,-1 0 0,0-1 16,0 1-16,21 0 0,-20-1 16,20 1-16,0 0 0,22-1 0</inkml:trace>
  <inkml:trace contextRef="#ctx0" brushRef="#br0" timeOffset="45327.2">11811 5927 0,'0'0'0,"0"-21"0,0-1 16,0 1-16,0 0 0,0 0 15,-21 21-15,21 21 16,-21 0-1,-1 0-15,22 1 0,-21 20 0,21-21 16,0 21-16,-21-20 0,0-1 16,21 0-16,-21 21 0,21-21 15,0 1-15,-21-1 0,21-42 47,0-1-31,0 1-16,21 0 0</inkml:trace>
  <inkml:trace contextRef="#ctx0" brushRef="#br0" timeOffset="45492.11">11790 5546 0,'0'0'0,"0"-21"16,0-43-16,-21 64 16,-1-21-1,22 42 16,22 0-15,20-21-16,-21 0 0,0 0 0,22 0 16</inkml:trace>
  <inkml:trace contextRef="#ctx0" brushRef="#br0" timeOffset="45741.16">12425 5355 0,'0'0'0,"0"-21"16,0 0-1,0 42 1,-21 0-16,21 0 16,-22 22-16,1-22 0,0 21 0,21 1 15,-21 20-15,0-21 0,0 1 0,-1 20 16,22-20-16,0-1 0,-21 0 16,21 1-16,0-1 0,0-21 0,0 21 15,0-20-15,0-1 0,0 0 16,21 0-16,1-21 0,-1 0 15,0 0-15,0 0 0,0 0 16,0-21-16,22 0 0,-22 21 16</inkml:trace>
  <inkml:trace contextRef="#ctx0" brushRef="#br0" timeOffset="45924.16">12150 5736 0,'-22'0'16,"44"0"-16,-65 0 0,22 0 0,0 0 0,21-21 15,21 21 1,0 0-16,0 0 0,22-21 16,-1 21-16,0 0 0,1 0 15,20-21-15,-20 21 0,20 0 0,-21 0 16,22-21-16,-22-1 0,22 22 16,-22 0-16,22 0 0</inkml:trace>
  <inkml:trace contextRef="#ctx0" brushRef="#br0" timeOffset="47503.76">14393 5630 0,'0'0'0,"0"-42"0,0-64 32,-21 106-17,0 21-15,0 22 16,0-22-16,-1 21 0,1 1 15,0-1-15,0 0 0,0 1 16,0-1-16,-1-21 0,1 21 0,0 1 16,21-22-16,-21 0 0,21 0 15,-21 0-15,21 1 0,21-22 32,0 0-32,0 0 15,22-22-15,-22 1 0,0 0 16,21 0-16,-21 0 0,22-22 0,-22 22 15,21-21-15,-21 0 0,1-1 0,20 22 16,-21-21-16,0-1 0,0 1 16,1 21-16,-22 0 0,0 42 31,0 0-31,0 21 0,0-20 0,0 20 16,0 0-16,0 1 15,0-22-15,0 21 0,0 0 0,0-20 16,21 20-16,0-21 0,0 0 0,0 0 15,0 1-15,1-22 0,-1 21 16,0-21-16,0 0 0,21 0 0,-20 0 16,20 0-16,0 0 0,1 0 15,-1 0-15,-21-21 0,21-1 0,1 1 16,-22 0-16,21 0 0,-21 0 16,22-22-16,-22 22 0,0-21 0,0 0 15,22-1-15,-43 1 0,21 21 16,0-22-16,-21 1 0,21 21 0,-21 0 15,0 0-15,-21 42 32,0 0-32,0 21 0,-1-21 0,1 22 15,0-1-15,0 0 0,0 1 16,21-1-16,0-21 0,0 22 0,0-22 16,0 0-16,0 21 0,0-21 15,21-21-15,0 22 0,0-1 0,0-21 16,1 0-16,20 0 0,-21 0 15,21 0-15,1 0 0,-22 0 0,21 0 16,-21 0-16,22-21 0,-22-1 16,0 22-16,21-42 0,-20 21 0,-1 0 15,0-22-15,0 22 0,0-21 16,0 0-16,-21-1 0,22 22 0,-1-21 16,-21-1-16,21 22 0,-21 0 15,0 0-15,0 42 31,0 0-31,-21 0 0,21 1 0,0 20 16,0 0-16,-21-21 0,21 22 16,-22-22-16,22 21 0,0-21 0,0 1 15,0 20-15,0-21 16,0 0-16,0 0 0,22-21 0,-1 22 16,0-1-16,0-21 0,0 0 0,0 0 15,1 0-15,20 0 0,-21 0 16,0 0-16,22 0 0,-1 0 0,-21-21 15,21-1-15,-20 1 0,20 0 16,-21-21-16,21-1 0,-20 22 0,20-42 16,-21 20-16,0 1 0,0-21 15,1 20-15,-1-20 0,0 20 0,0 1 16,-21 0-16,0 21 0,0-22 0,0 22 16,0 0-16,0 42 31,-21 0-31,0 0 0,21 1 15,-21 20-15,-1 0 0,1 22 0,0-22 16,0 0-16,0 22 0,21-22 16,0 1-16,0-1 0,0 0 0,0 1 15,0-22-15,0 0 0,21 21 0,-21-21 16,42 1-16,-21-22 0,22 21 16,-1-21-16,-21 0 0,22 0 0,-1 0 15,0 0-15,1 0 16,-1 0-16,-21-21 0,21-1 0,1-20 0,-22 21 15,21-21-15,-21-1 0,22 1 16,-22-22-16,21 1 0,1-1 0,-22 1 16,0 21-16,21-22 0,-21 1 15,1-1-15,-1 22 0,0-1 16,-21 1-16,0 0 0,21 21 0,-21-1 16,-21 44-1,21-1-15,-21 21 0,0 0 16,-22 1-16,22 20 0,0-20 15,0 20-15,0 1 0,-22-1 0,43 1 16,-21-22-16,21 21 0,-21-20 16,21-1-16,0 0 0,0 1 0,0-22 15,0 21-15,21-21 0,0 1 16,0-1-16,22-21 0,-22 21 0,21-21 16,1 0-16,20 0 0,-21 0 15,22 0-15,-22 0 0,1-21 16,20 0-16,-21-1 0,1 1 0,-1 0 15,0 0-15,1-21 0,-1-1 16,-21 1-16,0 0 0,22-22 0,-43 22 16,21-1-16,-21 1 0,0 0 0</inkml:trace>
  <inkml:trace contextRef="#ctx0" brushRef="#br0" timeOffset="47707.3">16150 5101 0,'-42'0'0,"84"0"0,-127 0 0,64 0 0,-21 0 15,21 0-15,0 0 0,-1 0 16,22 21 0,-21-21-16,21 22 15,-21-1 1,21 0-16,-21-21 0</inkml:trace>
  <inkml:trace contextRef="#ctx0" brushRef="#br0" timeOffset="48824.28">593 8086 0,'0'0'0,"0"-21"15,0 42 16,0 0-31,-22 21 16,22 1-16,-21-1 0,0 0 16,21 1-16,-21 20 0,0-21 0,0 22 15,-1-22-15,-20 1 16,21-1-16,0 0 0,-22 1 0,22-22 0,21 0 16,0 0-16,-21 0 15,21-42 1,21 0-16,-21 0 15,43 0-15,-22-1 0,0-20 0,21 0 16,-21 21-16,22-22 0,-1 1 16,-21-22-16,22 22 0,-22-21 0,21 20 15,-21 1-15,0 0 0,1 20 16,-1 1-16,0 21 0,-21 21 16,21 1-16,-21 20 15,0-21-15,0 21 0,21 1 16,-21-1-16,0 0 0,0 1 15,0-22-15,21 21 0,1 1 0,-22-22 16,21 0-16,0 0 0,21 0 16,-21 0-16,1-21 0,20 0 0,0 0 15,1 0-15,-1-21 0,0 21 16,1-21-16,20 0 0,-21-21 0,1 20 16,-1-20-16,-21 21 0,22-21 15,-43-1-15,0-20 0,0 20 16,0-20-16,0-1 0,0 1 0,-22 21 15,-20-1-15,21 1 0,-21 0 16,-1-1-16,22 22 0,-21 21 16,21 0-16,-22 0 0,22 0 15,-21 0-15,21 21 0,-1 0 0,1 1 16,0 20-16,21-21 0,0 21 16,0-20-16,0 20 0,0-21 15,21 0-15,0 22 0,22-22 0,-1-21 16,0 21-16</inkml:trace>
  <inkml:trace contextRef="#ctx0" brushRef="#br0" timeOffset="49509.02">2349 7938 0,'0'0'0,"-21"-22"15,-106-41 1,85 42-16,-22 21 15,43 0-15,-21 0 0,0 21 16,20 0-16,-20 0 0,21 22 0,0-1 16,-22 0-16,22 22 0,0-22 15,0 22-15,0-1 0,0-21 16,-1 22-16,22-22 0,0 1 0,0-1 16,0 0-16,0-21 0,22 22 15,-1-22-15,0-21 0,21 21 0,-21-21 16,22 0-16,-22 0 0,21 0 15,-21 0-15,22-21 0,-22 0 16,21 0-16,-21-1 0,22 1 0,-22 0 16,0-21-16,0 21 0,0-22 15,1 1-15,-1-22 0,0 22 0,-21 0 16,0-22-16,21 22 0,-21 0 16,0-1-16,0 22 0,0 0 15,0 0-15,0 42 16,0 0-16,0 0 0,0 22 15,0-1-15,-21 0 0,21 1 16,0-1-16,0 0 0,-21 1 0,21-1 16,0 0-16,0 1 0,0-22 15,0 0-15,0 0 0,21 0 0,-21 0 16,21-21-16,0 0 0,22 0 16,-22 0-16,0 0 0,21 0 0,1 0 15,-22-21-15,21 0 0,0 21 16,-20-21-16,20-21 0,-21 20 0,0-20 15,0 0-15,1-1 0,-1 1 16,0 0-16,-21-1 0,0 1 0,0 0 16,0 21-16,0-1 0,0 44 31,0-1-31,0 21 0,0-21 16,0 22-16,0-1 0,0 0 0,0-21 15,0 22-15,0-22 0,0 21 16,0-21-16,0 1 0,0-1 15,21-21 17,0 0-32,-21-21 0,0-1 0,21 22 15</inkml:trace>
  <inkml:trace contextRef="#ctx0" brushRef="#br0" timeOffset="49703.77">2942 7684 0,'-21'0'0,"42"0"0,-63 0 0,42-22 16,-21 22-16,-1 0 15,22 22 17,0-1-17,22-21-15,-1 0 16,0 0-16,0 0 0</inkml:trace>
  <inkml:trace contextRef="#ctx0" brushRef="#br0" timeOffset="49969.19">3598 7535 0,'-84'43'15,"62"-22"-15,1 0 0,0 0 16,0 0-16,21 22 0,-21-1 0,0 0 15,-1 1-15,22-1 0,-21 22 16,0-22-16,21 21 0,0-20 0,-21-1 16,21 22-16,-21-22 0,21 0 15,0-21-15,0 22 0,0-22 0,0 0 16,0 0-16,0 0 16,21 1-16,0-22 0,0 0 0,0 0 15,22 0-15,-22 0 0,21-22 0,-21 1 16,22 0-16,-22 0 0,21 0 15,-21-22-15,1 22 0</inkml:trace>
  <inkml:trace contextRef="#ctx0" brushRef="#br0" timeOffset="50132.88">3302 7938 0,'0'0'0,"-21"0"0,-22 0 0,22 21 15,0-21-15,0 21 0,21 0 16,21-21-1,21 0-15,-20 0 16,20 0-16,0 0 0,22 0 16,-22-21-16,0 21 0,22-21 0,-22 0 15</inkml:trace>
  <inkml:trace contextRef="#ctx0" brushRef="#br0" timeOffset="51395.73">4974 8128 0,'0'0'0,"-42"21"15,21-21 1,42-21 15,0 0-31,0 0 0,21 0 16,1-1-16,-1 1 0,0-21 15,1 21-15,-1-22 0,22 1 0,-22 21 16,21-21-16,-20-1 0,-1 1 16,0 0-16,-20-1 0,20 1 0,-21-22 15,-21 22-15,0 0 0,0-1 0,0 1 16,0 0-16,0-1 0,-21 22 16,0 0-16,0 0 0,-1 21 0,-20 0 15,21 0-15,0 42 16,0-21-16,-1 43 0,1-22 0,21 22 0,-21-1 15,0 1-15,0-1 16,21 22-16,-21-22 0,-1 22 0,22 0 16,-21 21-16,-21 63 0,21-84 15,0 20-15,-1-20 0,1 21 16,-21 0-16,21 0 0,0-1 0,-1 1 16,-20 0-16,21 0 0,-21 0 15,20 0-15,-20-1 0,21-20 16,0 21-16,0-21 0,-1-1 0,22-20 15,0 20-15,0-20 0,0-1 16,0 1-16,0-22 0,0 22 0,22-43 16,-1 21-16,0-21 0,21 1 0,-21-22 15,1 0-15,20 0 0,0-22 16,1-20-16,-1 21 0,0-21 0,1-22 16,20 22-16,-21-22 0,22-20 0,-1-1 15,-20 0-15,20 1 0,-20-1 0,-1-21 16,0 0-16,-21 22 0,1-22 15,-22 0-15,0 0 0,0 21 0,-43-20 16,22 20-16,-42 21 0,20-20 16,1 41-16,-22-20 0,22 21 0,-21-1 15,-22-20-15,43 63 16,-1-21-16,22-1 0,0 22 0,0 0 16,0 0-16,42 0 31,0 0-31,0 0 0,21-21 0,1 21 15,-1-21-15,0 0 0,22 0 0,-1 0 16,22-1-16,-21 1 0,20-21 16,-20 0-16,-1 20 0,1-20 0,-1 0 15,-20 21-15,-1-22 0,-21 22 16,21-21-16,-20 21 0,-22-1 0,21 1 16,-21 0-16,0 0 15,-21 21 1,-1 21-1,1 0-15,21 0 16,0 1-16,-21 20 0,21 0 0,-21-21 16,21 22-16,0-1 0,0-21 0,0 22 15,0-22-15,0 0 0,0 0 16,21 0-16,0 0 0,0 1 0,1-22 16,-1 0-16,0 0 0,21 0 15,-21 0-15,22 0 0,-22 0 0,21-22 16,-21 1-16,22 0 0,-22 0 15,21 0-15,-21 0 0,22-22 16,-22 1-16,0 0 0,-21-1 0,0 1 16,0 21-16,0-22 0,0 1 15,0 0-15,-21 21 0,0-1 0,0 1 16,-22 0-16,22 0 0,0 21 0,-21 0 16,20 0-16,-20 0 0,21 21 15,0 0-15,0-21 0,-22 21 0,22 1 16,21-1-16,-21 0 0,21 21 15,0-21-15,0 1 0,0-1 0,0 21 16,0-21-16,21 0 0,0-21 0,0 22 16,1-22-16,20 0 0,0 0 15,1 0-15,-1 0 0,21 0 16</inkml:trace>
  <inkml:trace contextRef="#ctx0" brushRef="#br0" timeOffset="51803.57">6900 7938 0,'0'0'16,"-21"-22"-16,21 1 0,-21 21 0,0-21 16,0 0-16,21 0 0,0 0 15,0-1 1,21 1-16,0 0 0,21 21 0,-21-21 16,22 21-16,-1 0 0,-21 0 0,22 0 15,-1 0-15,-21 0 0,21 0 16,1 0-16,-22 21 0,0 0 15,0 0-15,0 22 0,1-22 16,-1 0-16,-21 21 0,0 1 0,0-1 16,0-21-16,0 22 0,0-1 0,-21-21 15,-1 21-15,1-20 0,0-1 16,0-21-16,0 21 0,21 0 0,-21-21 16,-1 0-16,1 0 0,21-21 15,0 0 1,0 0-16,0-1 0,0-20 0,0 21 15,0-21-15,21 20 16,1-20-16,-1 0 0,-21 21 0,21-22 16,0 22-16,-21-21 0,21 21 0,0-1 15,1 1-15,-1 0 0,0 0 16,0 21-16,0-21 0,0 21 0,1-21 16,-1 21-16,0-22 0,0 22 15</inkml:trace>
  <inkml:trace contextRef="#ctx0" brushRef="#br0" timeOffset="52647.84">10118 7324 0,'0'0'0,"0"-21"0,0 42 31,-22 0-31,1 21 16,0-21-16,0 22 0,0-1 0,0 0 15,-1 1-15,1-1 0,-21 0 16,21 1-16,0-1 0,-1 0 0,1 1 15,0-1-15,21-21 0,0 22 0,0-1 16,0-21-16,0 0 0,0 0 16,21 1-16,22-1 0,-22-21 15,21 0-15,-21 0 0,22 0 16,20 0-16,-21-21 0,1-1 0,20 1 16,-20 0-16,-1 0 0,21-21 15,-20 20-15,-22-20 0,21 0 16,-21-1-16,1 1 0,-1 0 0,-21-1 15,0 1-15,0-21 0,0 20 16,0-20-16,0 20 0,-21 1 0,-1 0 16,-20 21-16,21-22 0,-21 22 0,20 21 15,-20 0-15,0 0 0,-1 0 16,22 21-16,-21 0 0,0 22 0,-1-22 16,22 21-16,-21 1 0,21 20 15,-22-21-15,22 1 0,0-1 0,0 0 16,0 1-16,21-1 0,-22-21 0,22 22 15,0-22-15,0 21 16,0-21-16,0 0 0,0 1 0,0-1 16,22 0-16,-1 0 0,0-21 15,0 0-15,0 0 0,22 0 0,-22 0 16</inkml:trace>
  <inkml:trace contextRef="#ctx0" brushRef="#br0" timeOffset="53192.69">10731 7684 0,'0'0'0,"22"0"31,-1 0-31,0-22 0,0 22 16,0 0-16,0-21 0,-21 0 15,0 0 1,-21 21-1,0 0 1,0 0-16,0 0 0,0 0 0,-1 0 16,1 21-16,0 0 0,0-21 0,21 21 15,-21-21-15,21 22 16,21-22 0,0 0-16,21 0 0,-20 0 0,20 0 15,0-22-15,1 1 0</inkml:trace>
  <inkml:trace contextRef="#ctx0" brushRef="#br0" timeOffset="53451.81">11557 7345 0,'0'0'0,"-21"0"0,42 0 46,0 0-46,0 0 16,22 0-16,-22 0 0,21 0 0,-21 0 16,22 0-16,-22 0 0,21 0 15,-21 0-15,22 0 0,-22 0 16,0 0-16,0 0 0,-42 0 31,0 0-31,0 0 0,-22 0 16,22 0-16,0 0 0</inkml:trace>
  <inkml:trace contextRef="#ctx0" brushRef="#br0" timeOffset="53924.24">11493 7345 0,'0'0'16,"0"21"-16,-21-21 0,0 21 0,0 0 16,21 1-16,-21-1 0,0 0 0,21 0 15,-22 0-15,1 0 0,0 1 0,0-1 16,0 0-16,0-21 15,-1 21-15,1 0 0,0 0 16,0-21 0,42 0-1,0 0 1,0 0-16,1-21 16,-1 21-16,0 0 0,0 0 0,0 0 15,0 0-15,22 0 0,-22-21 0,21 21 16,-21 0-16,22 0 0,-1 0 15,-21 0-15,22 0 0,-1 21 16,-21-21-16,0 21 0,22 1 0,-22-1 16,0 0-16,-21 0 15,0 0-15,0 0 0,0 1 16,-21-1-16,21 0 0,-43 0 16,22 0-16,-21-21 0,21 21 0,-22 1 15,1-22-15,0 21 0,-1-21 0,22 21 16,-21-21-16,0 0 0,20 0 15,-20 0-15,21 0 0,-21 0 0,20 0 16,1 0-16,0 0 0,0 0 16,0 0-16,0-21 0,-1 21 0,22-21 15,0-1-15,0 1 16,0 0 0,0 0-16,22 0 0</inkml:trace>
  <inkml:trace contextRef="#ctx0" brushRef="#br0" timeOffset="55747.87">12573 7472 0,'0'0'0,"21"0"0,0 0 0,0-21 16,1 21-16,20 0 0,-21-21 0,0 21 15,22-22-15,-22 1 0,0 21 16,0-21-16,0 21 0,0 0 0,-21-21 16,-21 21-1,0 0 1,0 0-16,0 0 0,-22 0 15,1 0-15,21 0 0,-21 21 16,20-21-16,1 21 0,-21-21 0,21 21 16,0-21-16,21 22 15,-22-22-15,44 0 47,-22 21-47,21-21 16,0 0-1,-21 21-15,0 0 47,0 0 0,0 0-16,0 1 1,21-1-17,0-21 1,-21 21 0,21-21-16,-21-21 187,0 0-187,0-1 16</inkml:trace>
  <inkml:trace contextRef="#ctx0" brushRef="#br0" timeOffset="56455.51">12721 7472 0,'0'-21'32,"0"0"-17,0-1 16,-21 22 16,21 22-47,-21-22 16,21 21-16,-21-21 0,21 21 16,-22 0-16,1-21 0,21 21 0,0 0 15,0 1-15,-21-1 0,21 0 16,0 0-1,21 0 1,0-21 0,1 21-16,-22 1 0,21-22 15,0 21-15,0-21 0,0 21 0,0 0 16,-21 0-16,22-21 16,-22 21-16,0 1 0,0-1 15,0 0-15,-22 0 16,1-21-16,-21 21 0,21-21 0,-22 0 15,22 0-15,-21 21 0,21-21 0,-22 0 16,22 0-16,0 0 0,-21 0 16,21 0-16,-1 0 0,22-21 15,-21 0-15,0 0 0,21 0 16,0 0 0,0-1-16,21 1 15,0 0-15,1 21 0,20-21 16,-21 0-16,0 21 0,22-21 0</inkml:trace>
  <inkml:trace contextRef="#ctx0" brushRef="#br0" timeOffset="57208.26">12975 7705 0,'0'0'0,"64"0"16,-43 0-16,0 0 15,21 0-15,-21-21 0,1-1 16,-1 22-16,21-21 0,-21 21 0,0-21 16,1 21-16,-1-21 0,0 0 15,0 0-15,-21-1 0,0 1 16,-21 0 0,0 21-16,0 0 0,-1 0 0,1 0 15,0 21-15,0 0 0,0-21 0,0 22 16,-1 20-16,1-21 0,0 0 15,0 0-15,21 22 0,0-22 16,0 0-16,0 0 0,0 0 0,0 1 16,0-1-16,42 0 15,-21-21-15,1 0 0,-1 0 0,0 0 16,21 0-16,-21 0 0,22 0 16,-1 0-16,-21 0 0,22-21 0,-22 21 15,21-21-15,-21-1 0,22 1 0,-22 0 16,0 0-16,21 0 0,-21-22 15,22 22-15,-22-21 0,0 21 0,21-22 16,-20 1-16,20 21 0,-21 0 16,0 0-16,22-1 0,-43 1 0,21 21 15,0 0-15,-21 21 16,0 1 0,0-1-16,0 0 0,0 0 15,0 0-15,21-42 47,-21 0-31,0 0-16,0 0 0,0-1 15,0 1-15,0 0 16,0 0-16,-21 21 16,0 0-16,0 0 0,-1 0 15,1 21-15,-21 0 0,21 22 16,0-22-16,-1 21 0,1 0 0,0-20 15,0 20-15,0 0 16,21 22-16,0-43 0,0 0 16,21 0-16,-21 0 0,42 1 0,-21-1 15,1-21-15,20 0 0,0 21 16,-21-21-16,22 0 0,-1 0 0,0 0 16,1 0-16,-1-21 0,-21 21 15,22-21-15,-22-1 0,21 1 0,-21 0 16,0 0-16,1 0 0,-1-22 0</inkml:trace>
  <inkml:trace contextRef="#ctx0" brushRef="#br0" timeOffset="57627.31">16065 7176 0,'0'0'0,"0"-22"16,0-62-1,0 63-15,0-1 0,0 1 16,-21 21 0,0 21-1,0 22-15,0-1 0,0 0 0,-1 22 16,1-1-16,21 1 0,-21-1 16,0-20-16,0 20 0,0-20 0,-1 20 15,1-21-15,0-20 0,21 20 0,0 0 16,0-21-16,-21 1 15,21-1-15,0 0 0,-21-21 16,0 0 0</inkml:trace>
  <inkml:trace contextRef="#ctx0" brushRef="#br0" timeOffset="58744.17">15388 7514 0,'0'21'0,"21"1"32,0-22-32,22 0 0,-22 0 0,21 0 15,1 0-15,-1 0 0,0 0 16,22 0-16,-1 0 0,1-22 0,-1 22 16,1-21-16,-1 0 0,22 0 0,-43 0 15,22 0-15,-1-1 0,-20-20 16,-22 21-16,21-21 0,-21 20 0,0-20 15,1 0-15,-22 21 0,0-22 16,0 22-16,0 0 0,0 0 0,0 0 16,-22 21-16,1 0 15,0 21-15,0 0 0,0 21 16,21 1-16,-21-1 0,-1 0 16,1 22-16,21-22 0,-21 22 15,0-22-15,21 0 0,0 1 0,-21-1 16,21 0-16,-21-21 0,21 1 15,0 20-15,0-21 0,0 0 0,0 0 16,-22-21-16,22 22 0,0-44 31,0 1-31,22 0 16,-1-21-16,0 21 16,0-1-16,0-20 0,0 0 0,22 21 15,-1-22-15,-21 1 0,22 0 0,-1 20 16,0-20-16,-21 42 15,22-21-15,-22 21 0,21 0 0,-21 0 16,1 21-16,-22 0 0,21 0 16,-21 1-16,0 20 0,0 0 0,0-21 15,0 22-15,0-22 0,0 0 0,0 21 16,21-20-16,-21-1 0,0 0 16,21-21-16,-21 21 0,21 0 0,0-21 15,1 0-15,-1 0 0,0 0 16,0 0-16,0 0 0,0 0 0,22-21 15,-22 21-15,21-21 0,1 0 16,-22 0-16,21-1 0,-21 1 16,22-21-16,-22 0 0,0 20 0,21-20 15,-21 0-15,1-1 0,-22 1 16,21 0-16,0-1 0,-21 22 0,21-21 16,-21 21-16,0 42 15,0 0-15,-21 0 16,0 22-16,0-1 0,21-21 15,-22 21-15,1 1 0,0-1 0,0 0 16,21-20-16,-21 20 0,21-21 0,0 0 16,0 22-16,21-22 15,0 0-15,0-21 0,0 0 0,22 21 16,-22-21-16,21 0 0,22 0 16,-22 0-16,0 0 0,1-21 15,20 21-15,-20-21 0,20 0 0,-21-1 16,22-20-16,-22 21 0,22-21 15,-22-1-15,22 1 0,-1 0 0,-21-1 16,1-20-16,-1 20 0,-21 1 16,22 0-16,-43 21 0,0-1 0,0 1 15,0 0-15,-22 21 0,1 0 0,0 0 16,0 0-16,0 21 0,-22 0 16,22 1-16,-21 20 0,21-21 0,0 21 15,21 1-15,0-1 0,0-21 16,0 22-16,0-1 0,0-21 0,0 21 15,0-20-15,0 20 16,21-21-16,0 0 0,-21 0 0,0 1 16,21-1-16,0 0 0,-21 0 0,0 0 15,-21-21 17,0 0-32,0 0 0,0-21 15,-1 0-15,1 0 16,0 0-16,0-1 15,21 1-15,-21 0 16,0-21-16,21 21 0,-22-1 16,1 1-16</inkml:trace>
  <inkml:trace contextRef="#ctx0" brushRef="#br0" timeOffset="58933.85">17378 6900 0,'0'0'0,"-21"-21"0,-1 0 16,1 21-16,21-21 16,-21 21-16,0 0 15,0 0-15,0 0 16,-1 0 0,1 21-16,21 0 0,-21-21 0,0 21 15</inkml:trace>
  <inkml:trace contextRef="#ctx0" brushRef="#br0" timeOffset="60235.2">1841 10202 0,'0'0'0,"-21"-63"16,21 42-16,-21 0 0,21-1 15,0 1-15,-21 0 16,0 21-16,0-21 0,21 0 0,-22 21 15,1 0-15,0 0 0,0 21 16,-21 0-16,20 21 0,1-20 0,0 41 16,0-21-16,0 22 15,0 21-15,21-22 0,0 22 0,-22-22 16,22 1-16,-21-1 0,0-20 16,21-1-16,0 0 0,0 1 0,-21-22 15,21 21-15,0-21 16,0 0-16,0-42 15,0 0 1,21 0-16,-21-21 0,21 20 16,0-20-16,1 21 0,-22-21 0,21-22 15,0 22-15,-21-22 0,21 22 16,0-22-16,0 22 0,1 0 0,-1 21 16,21-1-16,-21 1 15,0 21-15,1 21 0,-1 1 0,0 20 16,-21-21-16,21 43 0,-21-22 15,21 0-15,-21 22 0,0-22 0,0 22 16,21-22-16,1 0 0,-22-21 16,21 22-16,0-22 0,0 0 0,0 0 15,0 0-15,22-21 0,-22 0 16,21 0-16,1 0 0,-1-21 0,0 0 16,1 0-16,20-21 0,-21 20 15,22-20-15,-22 0 0,1-1 0,-1-20 16,0-1-16,-21 1 15,1-1-15,-1 1 0,-21 21 0,0-22 16,0 1-16,-21 20 0,-1 1 16,-20-22-16,21 43 0,-21-21 0,-1 21 15,1 0-15,0 21 0,20 0 16,-20 0-16,0 21 0,21 0 0,-22 0 16,22 0-16,0 22 0,0-22 15,21 21-15,0 0 0,0 1 0,0-1 16,0 0-16,0 1 0,42-1 15,-21 0-15,22 1 0,-1-22 0,0 0 16,1 0-16,20 0 0</inkml:trace>
  <inkml:trace contextRef="#ctx0" brushRef="#br0" timeOffset="62335.47">3217 10499 0,'0'0'15,"43"-21"-15,-22-1 0,0 1 0,-21 0 0,0-21 16,0 21-16,0-1 0,0 1 15,-21 0-15,0 0 0,-1 0 0,1 0 16,0-1-16,0 22 0,0 0 16,0 0-16,-22 0 0,22 0 0,0 22 15,0-1-15,-22 21 0,22 0 16,0 22-16,-21-22 0,-1 22 0,22-22 16,0 22-16,-21-22 15,21 21-15,21-20 0,0-22 0,0 21 16,0-21-16,0 1 0,0-1 15,21 0-15,21-21 0,-21 0 0,0 0 16,22 0-16,-1-21 0,-21 0 0,22-1 16,-1 1-16,-21 0 0,21 0 15,-20-21-15,20 20 0,-21-20 0,0 0 16,0-1-16,1 1 16,-22-21-16,0 20 0,0 1 0,0 21 0,0 0 15,0-1-15,0 1 0,0 42 31,-22 1-31,22-1 16,-21 21-16,21 0 0,0 1 0,0-1 16,0 0-16,0 1 0,0-22 0,0 21 15,0 1-15,0-22 0,0 0 16,0 0-16,21 0 0,1 0 0,20-21 16,-21 0-16,0 0 0,0 0 15,1 0-15,20 0 0,-21 0 0,21-21 16,-20 0-16,20 0 15,0 0-15,-21 0 0,1-22 0,20 22 0,-21-21 16,0-1-16,0-20 0,1 21 16,-1-1-16,-21 1 0,21 0 15,-21 20-15,0-20 0,0 21 0,0 42 32,0 0-32,0 22 15,0-22-15,0 21 0,0 0 16,0 1-16,-21-1 0,21 0 0,0 1 15,0-22-15,0 0 0,0 21 0,0-20 16,0-1-16,0 0 16,21-21-16,0 0 0,0 0 0,22 0 15,-22 0-15,0-21 0,21 21 16,-21-21-16,1-1 0,20-20 16,-21 21-16,0-21 0,22-1 0,-22 1 15,0-22-15,0 1 0,0 21 16,0-22-16,1 22 0,-22-22 0,21 1 15,-21 20-15,21-20 0,-21-1 16,0 22-16,0 0 0,0-1 0,0 1 16,0 21-16,0 0 0,0 0 15,0 63 1,0-21-16,0 21 16,0 1-16,0 20 0,0-20 0,0 20 15,0 1-15,-21-22 0,21 21 16,0 1-16,0-1 0,-21 1 15,21-1-15,0-20 0,0-1 0,0 0 16,0 1-16,0-22 0,21 0 16,0 0-16,0-21 0,0 0 0,0 0 15,22 0-15,-22 0 0,21 0 16,1 0-16,-1-21 0,0 0 0,1 0 16,-1-22-16,0 22 0,1-21 0,-22 21 15,21-22-15,-21 1 16,0 0-16,1-1 0,-22 22 0,0-21 0,0 21 15,0 0-15,0-1 0,0 44 32,0-1-32,0 21 15,-22-21-15,22 22 0,-21-22 16,21 21-16,-21 0 0,21-20 0,0 20 16,0-21-16,0 0 0,0 22 0,21-22 15,0 0-15,1 0 16,-1-21-16,21 0 0,0 0 0,-20 0 15,20 0-15,0 0 0,1-21 16,-1 0-16,-21 0 0,21-1 0,1 1 16,-1-21-16,-21 21 0,0-22 0,22 1 15,-22 0-15,0 21 0,0-22 16,0 1-16,1 0 0,-1 20 16,-21 1-16,0 0 0,0 0 0,0 42 31,-21 0-31,-1 22 0,1-22 15,21 21-15,-21 0 0,0 1 16,0-22-16,21 21 0,0-21 0,0 22 16,-21-22-16,21 0 0,0 0 0,0 0 15,21-21 17,-21-21-32,21 21 0,0-21 15,-21 0-15,21 0 0,0-22 0,1 22 16,-1-21-16,0 21 0,0-22 15,0 22-15,22-21 0,-22 21 16,0 0-16,0-1 0,0 1 0,0 21 16,1 0-16,-1 0 0,-21 21 15,0 1-15,0-1 0,0 0 16,0 0-16,0 21 0,0-20 0,0 20 16,0-21-16,0 21 0,0-20 15,21 20-15,0-21 0,0 0 0,22 0 16,-22 1-16,21-1 0,0 0 15,1-21-15,-1 0 0,0 0 0,22 0 16,-22 0-16,22 0 0,-1-21 16,1 0-16,-1-1 0,22 1 0,-22 0 15,1-21-15,-22 21 0,1-22 16,-1 1-16,0 0 0,-21-1 0,1 1 16,-1 0-16,-21-1 0,0 1 15,0 0-15,0 20 0,-21 1 0,-1 0 16,-20 0-16,21 21 0,-21 0 0,-1 0 15,22 21-15,-42 0 0,20 0 16,1 22-16,0-1 0,-1-21 0,22 22 16,-21-1-16,21 0 0,-1 1 0,1-1 15,21 0-15,0 1 0,0-22 16,0 0-16,0 0 0,0 0 0,21-21 16,1 0-16,-1 0 15,21 0-15,-21 0 0,22 0 0,-22 0 16,21-21-16,0 0 0,-20 0 15,20 0-15,-21-1 0,0-20 0,22 21 16,-22 0-16,-21-22 0,21-20 16,0 42-16,-21 0 0,0-1 0,0 1 15,0 0-15,-42 63 47,42 1-47,-21-1 0,-1 0 0,1 1 0,0-1 16,0 22-16,21-22 0,0 21 15,-21 1-15,21-1 0,0 1 16,0-1-16,0 1 0,0 21 0,21-1 16,0 1-16,-21 0 0,21-1 0,0 1 15,1 0-15,-22-1 0,21 1 16,0 0-16,-21-22 0,21 22 0,-21-1 16,0-20-16,0-1 0,0 1 0,0-22 15,0 22-15,-21-22 0,-21-21 0,20 22 16,1-22-16,-21 0 15,0-21-15,-1 21 0,1-21 0,0 0 16,-1 0-16,1 0 0,0 0 0,-1-21 16,1 0-16,0 0 0,-1-1 15,1-20-15,0 21 0,20-21 0,-20-1 16,0 1-16,21-22 0,-1 22 0,1-21 16,0 20-16,21-20 0,0-1 15,0-20-15,0 20 0,0-21 0,0-20 16,21 20-16,0-21 0,1 21 0,-1 1 15</inkml:trace>
  <inkml:trace contextRef="#ctx0" brushRef="#br0" timeOffset="62544.24">5800 9885 0,'-43'0'0,"86"0"0,-128-21 0,43 21 16,-1-21-16,22 21 0,-21 0 15,-1-22-15,22 22 0,0 0 0,0 0 16,0 0-16,21-21 0,-21 21 16,-1 0-1,1 0 1,0 0-16,0 0 16,0 0-16</inkml:trace>
  <inkml:trace contextRef="#ctx0" brushRef="#br0" timeOffset="62756.25">4064 9991 0,'0'0'0,"0"21"0,21-21 16,0 0-16,0 0 15,22 0-15,-1 0 0,22 0 0,-22-21 16,21 0-16,1 21 0,21-22 15,-22 22-15,-21-21 0,22 21 16,-22 0-16,1-21 0,-22 21 0,0 0 16,-21-21-16</inkml:trace>
  <inkml:trace contextRef="#ctx0" brushRef="#br0" timeOffset="62915.36">4085 9906 0,'0'0'0,"-21"0"0,0 0 16,21 21-16,-21-21 16,42 0 31,0 0-47</inkml:trace>
  <inkml:trace contextRef="#ctx0" brushRef="#br0" timeOffset="63391.98">8784 9483 0,'0'0'0,"21"-43"0,22-189 31,-43 210-31,0 1 16,-22 42 0,1 22-16,0-1 15,0 0-15,0 22 0,0-1 16,-1 22-16,1 0 0,0-1 0,0 1 16,0 0-16,21-1 0,-21-20 15,-1-1-15,1 1 0,0-1 0,21 1 16,-21-1-16,21-20 0,-21-1 0,21-21 15,0 22-15,0-22 0,0 0 16,21-42 15,0-22-31,-21 22 0</inkml:trace>
  <inkml:trace contextRef="#ctx0" brushRef="#br0" timeOffset="63744.23">8551 9758 0,'0'0'0,"-21"-64"0,0 1 15,-64-128 1,64 149-16,21 21 0,-21-21 16,21 20-16,0-20 0,0 21 15,0-21-15,21 20 0,21 1 0,-20-21 16,20 21-16,0-22 0,22 22 0,-1 0 16,22 0-16,-22 21 0,22 0 15,-21 0-15,20 0 0,-20 21 0,-1 21 16,1 1-16,-22-1 0,-21 0 15,0 1-15,1-1 0,-22 22 16,0-22-16,-22 21 0,1-20 16,0 20-16,-21-20 0,-1 20 0,-20-21 15,21 1-15,-1-22 0,-20 21 0,20-21 16,1 22-16,0-22 0,-1-21 16,22 21-16,0-21 0,0 0 0,42 0 31,0 0-16,22 0-15,-22 0 0,0-21 0,21 21 16,-21 0-16,22-21 0,-22 21 16</inkml:trace>
  <inkml:trace contextRef="#ctx0" brushRef="#br0" timeOffset="64607.23">9207 9970 0,'0'0'0,"0"21"0,22-21 16,-1 0-1,0 0-15,0-21 0,0 21 16,0-22-16,22 1 0,-22 0 16,0 21-16,0-21 0,0 0 0,1 0 15,-1-1-15,0-20 0,-21 21 16,21 0-16,-21 0 0,0-1 16,-21 22-1,0 0-15,0 22 0,-1-1 16,1 0-16,0 21 0,0-21 0,0 22 15,0-22-15,-1 21 0,1 1 16,21-22-16,0 21 0,0-21 0,0 0 16,0 22-16,0-22 0,0 0 0,0 0 15,21-21-15,1 0 16,-1 21-16,0-21 0,0 0 0,21 0 16,-20 0-16,20 0 0,-21 0 15,21 0-15,1 0 0,-22-21 0,21 21 16,1-21-16,-22 21 0,0-21 15,0 0-15,0 0 0,-21-1 16,0 1-16,21 0 0,-21 0 0,0-21 16,22 20-16,-22 1 0,0-21 0,0 21 15,0-22-15,0 22 0,21-21 16,0 21-16,-21 0 0,21-1 0,0 1 16,0 21-16,1-21 0,-1 21 15,0 0-15,0 0 0,21 0 0,-20 0 16,20 0-16,-21 21 0,21 0 0,-20 1 15,20-1-15,-21 0 0,0 21 16,0-21-16,-21 22 0,0-22 16,0 21-16,0 1 0,0-22 15,0 0-15,0 21 0,-21-21 0,0 1 16,0-1-16,-21-21 0,20 21 0,1 0 16,0-21-16,0 0 0,0 0 15,0 0-15,21-21 16,0 0-16,0 0 15,21-1-15,0 1 16,0 0-16,0-21 0,0 21 0,22-1 16,-22-20-16,0 21 0,21-21 15,-20 20-15,20-20 0,0 21 0,-21-21 16,22 20-16,-1 1 0,0 0 0,1 21 16,-1-21-16,-21 21 15,22 0-15,-22 0 0,0 0 0,0 0 16,-21 21-16,0 0 0,0 0 15,0 1-15,0-1 0,0 0 0,0 0 16,0 21-16,0-20 0,-21-1 0,21 0 16,-21 0-16,21 0 0,-21 0 15,21 1-15,0-1 0,0 0 16,0 0 0,0-42 30,0 0-46,0 0 0,0-1 16,0 1-16,0 0 0</inkml:trace>
  <inkml:trace contextRef="#ctx0" brushRef="#br0" timeOffset="64772.74">10837 9525 0,'0'0'16,"0"-21"-16,0 0 0,0 0 0,0-1 15,0 44 32,21-1-31,1-21-16,-1 21 0,0 0 15,0-21-15,0 0 16</inkml:trace>
  <inkml:trace contextRef="#ctx0" brushRef="#br0" timeOffset="65600.2">11239 9567 0,'0'0'15,"0"22"-15,0-1 0,0 0 16,0 0-16,0 0 0,-21 0 0,21 22 16,-21-22-16,0 21 0,0 1 15,0-22-15,-1 21 0,1-21 0,0 22 16,0-22-16,0 0 0,21 0 0,0 0 16,0 0-16,0 1 15,21-1-15,21-21 16,-21 0-16,22 0 0,-1 0 0,0 0 15,-20 0-15,20-21 0,0 21 16,1-22-16,-22 1 0,21 21 0,-21-21 16,0 0-16,-21 0 0,0 0 0,22-22 15,-22 22-15,0-21 0,0 21 16,0-22-16,-22 22 0,1-21 0,0 21 16,0-1-16,-21 1 0,20 0 15,-20 0-15,21 0 0,0 21 16,0 0-16,-1 0 0,65 0 31,-22 0-31,21 0 0,1 0 16,-1-21-16,0 21 0,22 0 15,-1-22-15,1 22 0,-1 0 0,1 0 16,-1-21-16,1 21 0,-1 0 16,-20 0-16,-1 0 0,0 0 0,-21 0 15,1 0-15,-44 21 16,1 1-1,0-22-15,-21 21 0,-1 0 0,22 0 16,-21 21-16,0-20 0,-1-1 16,1 21-16,0 0 0,20-20 15,-20 20-15,21-21 0,0 21 0,0-20 16,21 20-16,0-21 0,0 0 16,0 0-16,0 1 0,0-1 0,21 0 15,21-21-15,-21 0 0,22 21 16,-22-21-16,21 0 0,0 0 0,1 0 15,-1 0-15,0-21 0,22 0 0,-22 0 16,1-1-16,-1 1 0,0-21 16,1 21-16,-22-22 0,21 1 0,-21-21 15,0-1-15,1 1 0,-1 20 16,-21-20-16,21-1 0,-21 1 16,21-1-16,-21 22 0,0 0 0,0-1 15,0 1-15,0 21 0,0 0 16,0-1-16,0 44 15,0 20-15,0-21 16,-21 21-16,0 1 0,21 20 0,-21-20 16,21 20-16,0 1 0,0-1 15,0-21-15,0 22 0,0-22 0,0 1 16,0-1-16,0 0 0,21-21 0,-21 22 16,21-22-16,0 0 0,-21 0 0,21-21 15,0 21-15,1-21 16,-1 0-16,0 0 15,0 0-15,0-21 0,22 0 0,-22 0 16</inkml:trace>
  <inkml:trace contextRef="#ctx0" brushRef="#br0" timeOffset="65848.14">13801 9525 0,'0'0'0,"21"0"0,0-21 31,-21 42-31,0 0 0,0 0 16,0 1-16,-21 20 0,0-21 0,-1 21 16,1-20-16,21 20 0,-21-21 15,0 21-15,0-20 0,21-1 16,0 0-16,0 0 0,-21 0 0,21 0 16,0 1-16,0-1 15,21-21 1,0 0-16,0 0 0,0 0 0,0-21 15,22-1-15,-22 22 0</inkml:trace>
  <inkml:trace contextRef="#ctx0" brushRef="#br0" timeOffset="66183.67">14372 9567 0,'0'0'0,"21"-42"0,0 21 0,-21 0 0,0 0 16,0-1-16,-21 22 15,0 0-15,0 0 0,0 0 16,-22 0-16,22 22 0,-21-22 0,21 21 15,0 0-15,-22 0 0,43 21 16,-21-20-16,21-1 0,0 0 16,0 0-16,0 0 0,21 0 0,-21 1 0,43-1 15,-22-21-15,0 21 0,21-21 16,-21 0-16,22 21 0,-1-21 0,-21 0 16,0 21-16,22 0 0,-22-21 15,-21 22-15,0-1 16,0 0-16,0 0 0,-21-21 15,0 21-15,-22-21 16,22 0-16,0 0 0,-21 21 0,20-21 16,1 0-16,-21 0 0,21 0 15,0 0-15,-1 0 0,1 0 0,0 0 16,0 0-16,21-21 0,0 0 16,0 0-16,-21 0 0,0 0 15,-1-1-15</inkml:trace>
  <inkml:trace contextRef="#ctx0" brushRef="#br0" timeOffset="66356.63">13737 9186 0,'0'0'0,"0"-21"16,-21 21 0,0-21 46,21 0-62</inkml:trace>
  <inkml:trace contextRef="#ctx0" brushRef="#br0" timeOffset="66836.17">16023 9102 0,'42'-43'31,"1"43"-31,-22-21 0,0 0 16,21 0-16,-20 21 0,20-21 0,-21 0 15,0-1-15,0 1 0,-21-21 16,0 21-16,0 0 0,0-1 0,-21 1 16,-21 21-16,21 0 15,-22 0-15,1 0 0,0 43 0,-1-22 16,1 21-16,0 22 0,-1-22 15,22 21-15,-21 1 0,0-1 0,20 1 16,1-1-16,-21 1 0,21-1 16,21-20-16,0 20 0,-21-20 15,21 20-15,0-21 0,0-20 0,21 20 16,0-21-16,0 21 0,21-42 16,1 22-16,-1-1 0,0-21 0,22 0 15,-1 0-15,22 0 0,-21 0 16,20-21-16,1-1 0,0 1 0,-22 0 15</inkml:trace>
  <inkml:trace contextRef="#ctx0" brushRef="#br0" timeOffset="68440.74">17124 9292 0,'0'0'0,"0"-42"16,-85-64 0,43 106-16,-1 0 15,22 0-15,-21 0 0,-22 21 0,22 0 16,0 1-16,-1 20 0,1-21 15,0 21-15,-1 1 0,1-22 0,21 21 16,0 1-16,0-1 0,21-21 16,0 21-16,0-20 0,0 20 0,21-21 15,0 0-15,0 0 0,21 1 16,-20-22-16,20 0 0,0 0 0,-21 0 16,22 0-16,-1 0 0,-21 0 0,22 0 15,-22-22-15,21 1 0,-21 0 16,0-21-16,1 21 0,-1-22 15,0 22-15,0-21 0,0-1 16,-21 1-16,0 0 0,21-1 0,-21 1 16,0 21-16,0-21 0,0 20 0,0 1 15,0 0-15,-21 42 16,0 0-16,21 1 16,-21-1-16,21 0 0,-21 21 15,21 1-15,-21-22 0,21 21 0,0 0 16,0-20-16,0 20 0,0 0 0,0-21 15,0 1-15,21-1 0,0 0 16,21 0-16,-21 0 0,1-21 16,20 0-16,0 0 0,1 0 15,-22 0-15,21-21 0,0 0 0,1 0 16,-1 0-16,0-1 0,1-20 0,-22 21 16,21-21-16,-21-1 0,1 22 15,-1-21-15,21-22 0,-21 22 0,0-22 16,-21 1-16,43 21 0,-43-22 15,21 1-15,0 20 0,-21 1 0,21 21 16,-21 0-16,0 42 16,0 21-16,-21 0 0,0 1 15,0 20-15,0-20 0,-1 20 16,22 1-16,-21-22 0,0 0 16,21 22-16,0-22 0,0 0 0,0 1 15,0-1-15,0-21 0,0 22 16,0-22-16,21 0 0,0 0 0,1 0 15,-1 0-15,0-21 0,21 0 0,-21 0 16,22 0-16,-22 0 0,21-21 16,-21 0-16,1 0 0,20 0 0,-21 0 15,0-22-15,0 22 0,1-21 16,20-1-16,-21-20 0,0 21 0,0-22 16,1 22-16,20-22 0,-21 1 15,0-1-15,0 1 0,-21-1 0,22 22 16,-22 0-16,21-1 0,-21 22 15,-21 42 1,-1 22-16,1-1 16,-21 21-16,21-20 0,0 20 15,-1 1-15,1-22 0,0 22 0,21-22 16,0 0-16,0 1 0,0-1 0,0 0 16,0 1-16,0-22 0,21 21 15,-21-21-15,43 0 0,-22 1 0,0-1 16,21-21-16,1 0 0,-1 0 15,0 0-15,-21 0 0,22 0 0,-1 0 16,0-21-16,1 21 0,-1-22 16,-21-20-16,22 21 0,-1 0 15,-21-22-15,0 22 0,0-21 0,1 0 16,-1 20-16,0-20 0,-21 21 16,0-21-16,0 20 0,0 1 0,-21 42 31,0 1-31,-1-1 0,1 0 15,0 21-15,0-21 0,0 22 0,21-22 16,0 21-16,-21-21 0,21 1 16,0 20-16,0-21 0,0 0 0,0 0 15,21 1-15,0-22 0,0 21 16,0 0-16,22-21 0,-1 0 16,0 21-16,1-21 0,20 0 0,-21 0 15,22 0-15,-1 0 0,1-21 16,-1 0-16,1 21 0,-1-21 0,1-1 15,-1 1-15,1-21 0,-1 21 16,-20 0-16,-1-22 0,0 1 16,-20 21-16,-1-22 0,-21 22 0,0 0 15,0 0-15,0 0 0,-43 0 0,22 21 16,-21 0-16,21 0 0,-22 0 0,1 0 16,0 0-16,-22 21 0,22 0 15,0 0-15,-1 0 0,22 22 16,-21-22-16,21 0 0,-1 21 0,1-21 15,21 1-15,-21 20 0,21-21 16,0 0-16,0 0 0,21 1 0,0-1 16,1-21-16,-1 21 0,0-21 15,0 0-15,0 0 0,22 0 0,-22 0 16,21 0-16,-21-21 0,0 0 16,22 21-16,-22-43 0,0 22 0,0 0 15,0-21-15,22-1 0,-22 1 0,0 0 16,0-1-16,0-20 0,1-1 15,-1 1-15,-21-1 0,21 1 16,0-22-16,0 22 0,-21 20 0,21-20 16,1 20-16,-22 1 0,0 0 15,0 21-15,0-1 0,0 44 16,0-1-16,-22 21 16,1 22-16,0-1 0,-21 1 0,21-1 15,-1 1-15,1 20 0,0-20 16,0-1-16,21 1 0,-21-22 0,21 22 15,0-22-15,0 0 0,0 1 16,0-1-16,21 0 0,0-21 0,-21 1 16,21-1-16,0 0 0,1 0 15,-22 0-15,21-21 0,0 0 0,0 0 16,0 0-16,0 0 0,1 0 16,-1 0-16,21-21 0,-21 0 15,22 0-15,-1 0 0,0-1 0</inkml:trace>
  <inkml:trace contextRef="#ctx0" brushRef="#br0" timeOffset="69224.75">21632 9017 0,'0'0'0,"0"-21"0,-42-64 16,0 64-16,20 21 15,1-21-15,0 21 0,-21 0 0,21 0 16,-22 21-16,22 0 0,-21 0 16,-1 1-16,22 20 0,-21 0 0,0 1 15,20-1-15,-20 0 0,21-21 16,0 22-16,0-1 0,-1 0 0,22-20 16,0 20-16,0-21 0,0 0 15,0 22-15,22-22 0,-1 0 0,-21 0 16,21 0-16,0-21 0,0 21 15,0-21-15,1 0 0,-1 0 0,21 0 16,-21 0-16,0-21 0,1 21 0,-1-21 16,21 0-16,-21 0 15,22 0-15,-22-22 0,21 22 0,-21-21 16,22 21-16,-22-22 0,21 1 16,-21 0-16,22-1 0,-22 1 0,0 0 15,-21 20-15,0 1 0,0 0 16,-21 42-1,0 0-15,-1 1 0,1-1 0,0 21 16,0 0-16,0-20 0,0 20 16,-1 0-16,1 1 0,21-22 0,0 21 15,0-21-15,0 0 0,0 22 16,0-22-16,0 0 0,21 0 16,1 0-16,20-21 0,-21 22 0,0-22 15,22 0-15,-22 0 0,21 0 16,0 0-16,1 0 0,-22-22 0,21 22 15,22-21-15,-22 0 0,0 0 16,1-21-16,-1 20 0,-21-20 0,22 21 16,-1-21-16,-21-1 0,0 1 15,0 0-15,1-1 0,-22 1 0,0 21 16,0 0-16,0-1 0,0 1 16,-22 21-16,1 0 0,0 0 0,0 21 15,0 1-15,0-1 0,-1 21 16,1 0-16,21-20 0,0 20 0,0 0 15,0 1-15,0-22 0,0 0 16,0 21-16,21-21 0,-21 1 16,0 20-16,22-21 0,-1 0 15,-21 0-15,-21-21 32,-1 0-32,1 0 15,-21 0-15,21 0 0,-22 0 0,1 0 16,0 0-16,-1 0 0,-20-21 15,21 21-15,-22-21 0,1 21 16</inkml:trace>
  <inkml:trace contextRef="#ctx0" brushRef="#br0" timeOffset="69791.75">10393 10986 0,'0'0'0,"0"-43"0,21-84 31,-21 106-31,0 0 0,0 42 16,0 0-16,0 43 15,0-1-15,0 1 0,-21 42 16,21-1-16,-21 1 0,-1 0 0,1 0 16,0 0-16,0 0 0,0-1 15,0 1-15,-22 0 0,22 0 0,0-21 16,0-1-16,-22 1 0,22 0 0,0-1 15,0-20-15,0 20 0,-22-20 16,22-1-16,0-20 0,0-1 16,21 0-16,-21-20 0,0-1 0,21 0 15,0-42 1,0-22-16,0 22 0,0-21 16,0 0-16</inkml:trace>
  <inkml:trace contextRef="#ctx0" brushRef="#br0" timeOffset="70139.81">9864 11875 0,'-22'-64'0,"44"128"0,-44-213 0,1 86 16,21-1-16,-21-20 0,21 20 0,0 1 15,0-1-15,0 1 0,21 20 16,22-20-16,-22 21 0,21-1 0,22 1 16,-22 0-16,43-1 0,-22 1 0,1 21 15,20-22-15,1 22 16,-22 21-16,22 0 0,-21 0 0,-1 0 15,1 21-15,-43 22 0,21-1 16,-42 0-16,0 22 0,0-1 0,-42 1 16,-1-1-16,1 1 0,0-1 0,-22-20 15,1 20-15,20-20 0,-20-1 16,-1 0-16,22-21 0,0 1 0,-1-1 16,1 0-16,21-21 0,0 0 15,0 21-15,21-42 16,21 0-1,0 21-15,0-21 16,21-1-16,-20 1 0,20 0 0,0 0 16,1-21-16,20 20 0,43-41 15,-21 21-15</inkml:trace>
  <inkml:trace contextRef="#ctx0" brushRef="#br0" timeOffset="72125.13">11282 11091 0,'0'0'16,"0"22"-16,0-1 15,-21 0-15,-1 0 0,1 21 0,0 1 16,0-22-16,0 21 0,0 1 16,-1-1-16,1 0 0,0-21 15,0 22-15,21-1 0,-21-21 0,21 0 16,-21 1-16,21 20 0,0-21 16,0 0-16,21 0 0,0-21 15,0 0-15,21 0 0,-20 0 0,20 0 16,0 0-16,1 0 0,-1-21 15,0 21-15,-21-21 0,22 0 0,-1 0 16,-21 0-16,0-1 0,1 1 16,-1-21-16,-21 0 0,0 20 0,0-20 15,0 0-15,0-1 0,-21 1 0,-1 21 16,-20-21-16,21 20 16,-21 22-16,-1 0 0,1 0 0,0 0 15,-1 0-15,-20 22 0,42 20 16,-22-21-16,1 21 0,21-20 0,21 20 15,0-21-15,0 21 0,0-20 0,21-1 16,0 0-16,0 0 0,22 0 16,-1-21-16,0 0 0,1 21 15,-1-21-15,21 0 0,-20 0 0,-1 0 16,22-21-16,-22 0 0,21 0 0,1 0 16,-1 0-16,1-1 0,-22-20 0,22 0 15,-22 21-15,22-43 0,-22 22 16,-21-1-16,21 1 0,-20 0 0,-1-22 15,0 22-15,-21 21 16,21-22-16,-21 22 0,0 0 0,0 0 16,-21 21-16,0 21 15,-22 0-15,22 0 0,0 22 16,-21-1-16,21 0 0,-1 22 0,1-1 16,0-20-16,0 20 0,0 1 15,21-22-15,0 0 0,0 1 0,0-1 16,0 0-16,0-20 0,21-1 0,0 0 15,21 0-15,-20 0 0,20-21 16,0 0-16,1 0 0,-1 0 16,0 0-16,1 0 0,20-21 0,-21 0 15,1 0-15,-1 0 0,22-22 16,-43 22-16,21-21 0,0-1 0,-20-20 16,20 21-16,-21-22 0,0 1 15,22-1-15,-22 22 0,0-22 0,-21 22 16,21-22-16,-21 43 0,21-21 15,-21 21-15,0 0 0,-21 21 16,0 21-16,0 0 16,0 21-16,-1 1 0,1-1 15,0 0-15,21 22 0,-21-22 0,21 22 16,-21-22-16,21 21 16,0-20-16,0 20 0,0-20 0,0-1 15,0-21-15,0 21 0,21-20 0,0-1 16,0 0-16,0 0 15,1-21-15,-1 0 0,21 21 0,-21-21 0,0 0 16,22 0-16,-22 0 0,21-21 16,1 21-16,-22-21 0,21 0 0,-21 0 15,22-1-15,-22 1 0,0 0 0,21-21 16,-21-1-16,1 1 0,-1 21 16,0-21-16,-21-1 0,0 22 0,21 0 15,-21 0-15,0 0 0,0 42 16,-21 0-16,0 0 15,0 21-15,21-20 0,-22 20 16,1 0-16,0-21 0,21 22 16,0-1-16,0-21 0,0 0 0,0 1 15,0-1-15,0 0 0,21 0 0,22-21 16,-22 0-16,21 21 0,0-21 16,1 0-16,-1 0 0,0 0 0,1 0 15,-1-21-15,0 21 0,1-21 0,-22 21 16,21-21-16,-21 0 0,1-1 15,20-20-15,-21 21 0,0-21 0,0-1 16,1 22-16,-22-21 16,0-1-16,0 22 0,0 0 0,0 0 15,0 42 1,0 0-16,-22 0 0,1 22 16,0-22-16,21 21 0,-21 1 0,0-22 15,0 21-15,21-21 0,-22 22 0,22-22 16,0 0-16,0 0 0,0 0 15,22-42 32,-1 21-47,0-21 0,-21 0 0,21 0 16,0-1-16,-21 1 0,21 0 16,1-21-16,-1 21 0,0-22 0,0 1 15,0 21-15,0-22 0,1 22 16,-1 0-16,0 21 0,0 0 15,-21 21-15,0 0 16,0 22-16,0-22 0,0 21 16,0-21-16,0 22 0,0-22 0,0 21 15,0-21-15,0 1 0,0-1 0,21 0 16,-21 0-16,43 0 0,-22 0 16,0-21-16,21 0 0,1 22 0,-1-22 15,0 0-15,1 0 0,20 0 16,-21 0-16,1 0 0,20 0 15,-20-22-15,-1 1 0,-21 0 0,21 0 16,1 0-16,-22-22 0,21 22 16,-21-21-16,1 0 0,-1-1 0,-21-20 15,0 20-15,0 1 0,0 21 16,0-21-16,0 20 0,0 1 0,-21 0 16,-1 21-16,-20 0 0,21 0 0,-21 21 15,-1 0-15,1 22 0,0-22 16,-1 21-16,1-21 0,21 22 0,0-22 15,-1 21-15,22-21 0,0 1 16,0-1-16,0 0 0,0 0 16,22-21-16,-1 21 0,0-21 0,0 0 15,21 0-15,-20 0 0,-1 0 16,0 0-16,0 0 0,21 0 0,-20 0 16,-1 0-16,0-21 0,0 21 15,-21-21-15,21 21 0,0-21 0,1 21 16,-1-21-16,0 21 0,0 0 15,0 0-15,-21 21 16,0 0-16,0 0 16,0 0-16,-21 0 0,0 22 15,0-1-15,0-21 0,-1 22 0,1-1 16,21 0-16,-21 1 0,0-1 16,0 21-16,21-20 0,0 20 15,-21 1-15,21-1 0,0 1 0,0-22 16,0 22-16,0-1 0,-22 1 15,22-22-15,0 21 0,-21 1 0,0-1 16,0 1-16,21-22 0,-21 22 0,0-1 16,-22-20-16,22-1 0,-21 0 15,-1 1-15,1-1 0,0-21 16,-22 0-16,1 0 0,-1 1 0,1-1 16,-1-21-16,1 0 0,-1 0 15,1 0-15,-1 0 0,22-21 0,-22-1 0,22 1 16,0-21-16,21 21 0,-22-22 15,22 1-15,0 0 0,0-1 16,21-84-16,0 64 0,0-1 16,21-84-16</inkml:trace>
  <inkml:trace contextRef="#ctx0" brushRef="#br0" timeOffset="72320.02">13525 10922 0,'0'0'16,"-21"0"-16,0 0 0,0-21 0,0 21 16,0 0-16,-1 0 0,1 0 15,0 0-15,0 0 16,21 21 0,21-21-1,0 0-15,0 0 0,1 0 16</inkml:trace>
  <inkml:trace contextRef="#ctx0" brushRef="#br0" timeOffset="72736.13">15981 10922 0,'0'0'16,"0"-21"-16,0-21 0,0 20 0,0-20 0,0 0 15,21 21-15,-21-22 16,0 22-16,0 0 0,0 0 0,0 42 15,-21 0-15,0 21 16,-1 1-16,22-1 0,-21 22 16,0-1-16,0 1 0,21-1 0,-21 1 15,0-1-15,-1 1 0,22 20 16,0-41-16,-21 20 0,0 1 0,21-22 16,0 0-16,0 1 0,0-22 0,0 0 15,0 21-15,0-21 16,0 1-16,21-22 15,0-22-15,-21 1 16,22 21-16,-22-21 0</inkml:trace>
  <inkml:trace contextRef="#ctx0" brushRef="#br0" timeOffset="73066.2">15769 11091 0,'0'-42'0,"0"84"0,-21-126 15,21 41-15,-21 1 0,21 21 0,0-21 16,0-1-16,0 22 0,0 0 15,0 0-15,21-22 0,0 22 0,21 0 16,1 0-16,-1 21 0,22-21 16,-22 21-16,43 0 0,-22 0 0,1 21 15,-1 0-15,-21 21 0,22-20 16,-43 20-16,0 0 0,-21 1 0,0-1 16,0 0-16,-21 1 0,0-1 15,-43 0-15,22 1 0,-21-1 16,20-21-16,-20 21 0,20 1 0,1-22 15,0 0-15,-1 0 0,22 0 16,-21-21-16,42 22 0,-21-22 0,0 0 16,42-22 15,0 22-31,0-21 0,21 21 0,-20-21 16,20 0-16,-21 21 0,21-21 15,1 21-15,-22 0 0</inkml:trace>
  <inkml:trace contextRef="#ctx0" brushRef="#br0" timeOffset="73931.23">16362 11409 0,'42'63'31,"-21"-63"-31,0 0 16,1 0-16,20-21 0,-21 21 15,21-21-15,-20 0 0,20 21 0,0-21 16,-21 0-16,22-1 0,-22-20 0,0 21 15,0 0-15,0-22 0,-21 22 16,0 0-16,0-21 0,0 21 0,0-1 16,-21 22-1,0 0-15,-21 0 0,21 0 0,-1 22 16,-20-1-16,21 0 0,0 0 0,-22 21 16,22-20-16,0 20 0,0 0 15,21-21-15,-21 22 0,21-22 0,0 21 16,0-21-16,21 22 0,0-22 15,0 0-15,22 0 0,-22 0 0,21 1 16,-21-1-16,22-21 0,-1 21 0,0-21 16,1 0-16,-1 0 0,0 0 15,1 0-15,-1 0 0,-21 0 0,21 0 16,-20 0-16,-1-21 16,0 0-16,-21-1 0,0 1 0,0 0 15,0 0-15,0-21 0,0-1 0,0 22 16,0-21-16,0-1 0,0 1 15,21-21-15,0 20 0,-21 22 0,21-21 16,22 21-16,-22-1 0,0 1 16,21 0-16,1 21 0,-1 0 0,0 0 15,1 0-15,-1 0 0,22 21 0,-22 0 16,0 1-16,1 20 0,-1 0 16,-21 1-16,21-1 0,-20 0 0,-1 1 15,0-1-15,-21-21 0,0 21 16,0-20-16,0-1 0,0 0 15,0 0-15,-21 0 0,0-21 0,-1 0 16,1 21-16,0-21 16,0 0-16,0 0 0,21-21 15,0 0-15,0 0 16,0 0-16,0-22 0,21 22 16,0 0-16,0-21 0,0 21 0,1-22 15,20 1-15,-21 0 0,21-1 16,1 1-16,-1 21 0,0-22 0,1 22 15,-1 0-15,0 0 0,1 21 16,-1 0-16,0 0 0,-20 0 16,20 0-16,-21 21 0,0 43 15,-21-43-15,0 0 0,0 21 16,0-21-16,0 22 0,-21-22 0,21 21 16,-21-21-16,0 1 0,21-1 15,0 0-15,-21 0 0,21 0 0,-22-21 16,22 21-16,0 1 0,0-44 62,0 1-62,0 0 16,0 0-16,0-21 0,0 20 16,0-20-16,22 0 0,-22-1 15,21 22-15</inkml:trace>
  <inkml:trace contextRef="#ctx0" brushRef="#br0" timeOffset="74076.91">18415 10816 0,'0'0'0,"-42"-21"31,20 21-31,1 0 0,21 21 16,0 0 0,43-21-1,-43 22-15,42-22 0,-21 0 16,0 0-16,0 21 0</inkml:trace>
  <inkml:trace contextRef="#ctx0" brushRef="#br0" timeOffset="74984.2">19156 10986 0,'-43'42'31,"22"-42"-31,0 21 0,0 0 0,-21 0 16,20 1-16,1 20 0,0-21 15,0 21-15,0-20 0,0 20 0,-1 0 16,22-21-16,-21 22 0,21-22 16,0 0-16,0 21 0,0-20 15,21-22-15,1 21 0,-1 0 0,21-21 16,-21 0-16,0 0 0,1 0 16,-1 0-16,0 0 0,0 0 0,0 0 15,22 0-15,-22-21 16,0 0-16,0-1 0,-21-20 0,21 21 15,-21-21-15,0 20 0,0-20 0,0 0 16,0-1-16,-21 1 0,0 0 16,0 21-16,0-1 0,-1-20 0,1 42 15,0-21-15,0 0 0,42 21 32,0 0-32,22 0 15,-1 0-15,0 0 16,22 0-16,-1 0 0,-20 0 0,41 0 15,-20 0-15,-1 0 0,22 0 16,-22 0-16,1-21 0,-22 21 0,1 0 16,-1 0-16,0 0 0,-21 0 0,1 0 15,-1 0-15,-42 0 16,-1 0 0,1 21-16,-21 0 0,0-21 15,20 21-15,-20 0 0,0 0 16,-1 1-16,22 20 0,-21-21 0,21 21 15,-22 1-15,22-22 0,0 21 16,0-21-16,21 22 0,0-22 0,0 0 16,0 21-16,0-20 0,0-1 15,0 0-15,21 0 0,0-21 16,22 0-16,-22 0 0,0 21 16,21-21-16,-21 0 0,22 0 0,-1 0 15,-21-21-15,22 0 0,-22 0 0,21 0 16,-21-1-16,0-20 0,22 0 15,-22-22-15,0 22 0,0-22 0,22 1 16,-22 21-16,0-22 0,0 1 16,0-1-16,-21 22 0,21-22 15,-21 22-15,22 0 0,-22-1 0,0 22 16,0 0-16,0 0 0,0 42 16,-22 0-16,1 21 15,0-20-15,0 20 0,0 0 16,21 1-16,-21-1 0,21 21 0,-22-20 15,22 20-15,-21-20 0,21 20 16,0-21-16,0 1 0,0-1 0,0 0 16,0 1-16,21-1 0,1-21 0,-1 0 15,0 1-15,0-1 0,0-21 16,0 0-16,22 0 0,-22 0 0,0 0 16,0 0-16,22 0 0,-22 0 15,0 0-15,0-21 0,0-1 16,22 22-16,-22-21 0,0 0 0,-21 0 15,21 0-15,0 21 0,-21-21 16,21-1-16,1 1 0</inkml:trace>
  <inkml:trace contextRef="#ctx0" brushRef="#br0" timeOffset="75195.92">21124 11557 0,'-42'0'16,"21"0"46,0 0-62,-1 0 16</inkml:trace>
  <inkml:trace contextRef="#ctx0" brushRef="#br0" timeOffset="-11017.8">10774 13801 0,'-21'0'16,"-1"0"-16,1 0 0,-21 0 15,21 21-15,0-21 0,-22 0 0,22 0 16,0 0-16,0 21 0,42-21 78</inkml:trace>
  <inkml:trace contextRef="#ctx0" brushRef="#br0" timeOffset="-10113.21">19600 16044 0,'21'0'31,"-21"-21"16,-21 0 31,0 21-78,-21-21 16,21 21-16,-1 0 0,1 0 0,0 0 15</inkml:trace>
  <inkml:trace contextRef="#ctx0" brushRef="#br0" timeOffset="-9627.8">13843 14076 0,'0'0'0,"0"-21"0,-21 21 31,21-21 63,-21 21-94,21-22 15,0 1 1,0 0-16,0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927-EBE3-4A6A-8CCC-050D741F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FC1D-15CE-406D-960E-1959C8F54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B0D1-7644-4A22-8DF2-85785A79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71F7-B0F5-4C61-AB83-ED368DB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B2E1-2D2B-4FC7-A1D0-C605443A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53DA-E7DB-46A4-9A0B-C02AFCA0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8F575-65A6-46B6-BC6A-335E8522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FA2B-2AAD-48BA-B931-46985C56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1374-9C19-4B8C-B566-38F3AEE5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6D22-4C84-454E-97C8-2629A179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3F88-60B3-41F0-A0DE-452C8208B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DD97-56C7-4971-9DAF-ED091FD7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927A-73D1-4E2D-AA36-312D8C89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5B1-6727-41B9-ACE3-0DCCCC24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02E9-C4D7-4882-BF41-36B67C9E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49B-058F-41A2-9C25-89436D42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971-31D9-4D40-BD19-103A6D32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9A35-9EEF-4AF2-ACB5-03E62A03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9362-62BC-4FAC-82F1-33E0829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8A68-AAEA-4C52-8B11-8F179A83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3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6186-F608-4056-B403-6858FA39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DF3A-F4CD-434F-9E6B-DAF689CC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7633-5AB6-4426-A0DE-5FEB0768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AD59-69E6-44F6-9A7A-19214AF2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B94C-CB9B-4246-8372-69A4EDC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DE6-8828-484D-9475-67A8741E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5BA9-BDEF-4300-A199-D0F57AD76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06B3-CD02-4985-B539-6B6A6A4C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6E61-4EE4-4D2E-8AEF-F28332B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14E66-ADDF-45A9-9FE2-0FB90AC0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2548-E992-491F-9214-3C8434C2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A99-155D-46F2-BD11-23F9A455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4768-9449-44D0-A2DE-8E6708D9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7B780-9690-4353-BAC3-4B7E47C35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80E54-9FDC-43EA-88E8-9537BC99E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B0C74-8A30-4CC5-A79F-8532D1D5D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7388D-5CB4-4B10-814A-BBD663F1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DBFBC-CBCC-47DA-BE16-5464627E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3C1FE-8CC1-43EC-A75F-EC58C48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3194-AD4A-4FD9-B0F0-372214A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70A50-2412-4B75-983C-3698E0C2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F8486-E950-4AC9-8EDE-52224738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12E8A-CD3F-4D98-981D-3F9A350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56E64-B05C-47CC-88B7-7B35658C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EC8D4-75C5-48B2-85C3-E22FFB2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C5D7-5BF2-49BB-81FC-8224201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4A8-245F-482F-83D6-EA5097CF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7E17-E3AB-4403-86F4-C4FF5ACA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E8D3C-BB41-476C-A0F4-523991DE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B924-C099-46B1-8C11-E2BFDC99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E8E85-F03B-49B6-98D4-B32B85B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8B3-3D61-4216-86F0-66C45100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C43D-60A3-49BA-B28B-87464C0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D1B8C-F948-4ECD-B3B5-4B4C5E6DB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217-50BD-4E19-8A7C-1ACB2E77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DCC2-4EB8-4BE2-9F4F-81F8B4D8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915B-72D0-4A23-8657-09E5EBF3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6EAE-83FD-4158-A602-7BC925FC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841FB-C2C4-435C-9E52-86E7288E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3BA-EDD0-4854-A496-64D292EC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3966-1D87-44AF-AA49-22515CD6A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A223-4748-45BA-81BE-A2306D04AB63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1B07-75CB-493B-BAF8-4E891300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E8BC-460B-4EED-819C-FDF87F3B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9D06-E3D0-481B-854C-8AB6EBAE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DED34-FB9E-4FB0-AE62-330657259CA9}"/>
                  </a:ext>
                </a:extLst>
              </p14:cNvPr>
              <p14:cNvContentPartPr/>
              <p14:nvPr/>
            </p14:nvContentPartPr>
            <p14:xfrm>
              <a:off x="114120" y="213480"/>
              <a:ext cx="7772760" cy="281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DED34-FB9E-4FB0-AE62-330657259C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04120"/>
                <a:ext cx="779148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32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0B2521-F45C-4B11-B7F8-245120E251C8}"/>
                  </a:ext>
                </a:extLst>
              </p14:cNvPr>
              <p14:cNvContentPartPr/>
              <p14:nvPr/>
            </p14:nvContentPartPr>
            <p14:xfrm>
              <a:off x="167760" y="53280"/>
              <a:ext cx="96318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0B2521-F45C-4B11-B7F8-245120E25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43920"/>
                <a:ext cx="96505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5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2BD33-CDB8-4ABC-A0B7-3D1225E89A04}"/>
                  </a:ext>
                </a:extLst>
              </p14:cNvPr>
              <p14:cNvContentPartPr/>
              <p14:nvPr/>
            </p14:nvContentPartPr>
            <p14:xfrm>
              <a:off x="0" y="83880"/>
              <a:ext cx="1183428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2BD33-CDB8-4ABC-A0B7-3D1225E89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185300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90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067898-F3E3-4A30-9E7C-E76DA49260F3}"/>
                  </a:ext>
                </a:extLst>
              </p14:cNvPr>
              <p14:cNvContentPartPr/>
              <p14:nvPr/>
            </p14:nvContentPartPr>
            <p14:xfrm>
              <a:off x="60840" y="152280"/>
              <a:ext cx="1025712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067898-F3E3-4A30-9E7C-E76DA4926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42920"/>
                <a:ext cx="1027584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41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7634F8-819D-47B2-BB33-772C0155BE3B}"/>
                  </a:ext>
                </a:extLst>
              </p14:cNvPr>
              <p14:cNvContentPartPr/>
              <p14:nvPr/>
            </p14:nvContentPartPr>
            <p14:xfrm>
              <a:off x="518040" y="83880"/>
              <a:ext cx="6378480" cy="326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7634F8-819D-47B2-BB33-772C0155B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74520"/>
                <a:ext cx="639720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1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1B293B-CC53-4DB3-A91D-727D3E7A9AD6}"/>
                  </a:ext>
                </a:extLst>
              </p14:cNvPr>
              <p14:cNvContentPartPr/>
              <p14:nvPr/>
            </p14:nvContentPartPr>
            <p14:xfrm>
              <a:off x="0" y="0"/>
              <a:ext cx="918252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1B293B-CC53-4DB3-A91D-727D3E7A9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2012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16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0E4E2-574D-4282-BA6B-85C27C0873B2}"/>
                  </a:ext>
                </a:extLst>
              </p14:cNvPr>
              <p14:cNvContentPartPr/>
              <p14:nvPr/>
            </p14:nvContentPartPr>
            <p14:xfrm>
              <a:off x="7560" y="160200"/>
              <a:ext cx="11971440" cy="669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0E4E2-574D-4282-BA6B-85C27C0873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50840"/>
                <a:ext cx="1199016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56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7A1A65-A4DC-4AAA-86AE-D5BB22D56C7C}"/>
                  </a:ext>
                </a:extLst>
              </p14:cNvPr>
              <p14:cNvContentPartPr/>
              <p14:nvPr/>
            </p14:nvContentPartPr>
            <p14:xfrm>
              <a:off x="167760" y="83880"/>
              <a:ext cx="9380520" cy="666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7A1A65-A4DC-4AAA-86AE-D5BB22D56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74520"/>
                <a:ext cx="939924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89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9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A72467-3811-437E-89BB-376AEC273619}"/>
                  </a:ext>
                </a:extLst>
              </p14:cNvPr>
              <p14:cNvContentPartPr/>
              <p14:nvPr/>
            </p14:nvContentPartPr>
            <p14:xfrm>
              <a:off x="45720" y="23040"/>
              <a:ext cx="805464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A72467-3811-437E-89BB-376AEC273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3680"/>
                <a:ext cx="807336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73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8BE967-8B36-4AAE-9255-8B796F7386B0}"/>
                  </a:ext>
                </a:extLst>
              </p14:cNvPr>
              <p14:cNvContentPartPr/>
              <p14:nvPr/>
            </p14:nvContentPartPr>
            <p14:xfrm>
              <a:off x="0" y="122040"/>
              <a:ext cx="583740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8BE967-8B36-4AAE-9255-8B796F738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585612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1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647323-C370-43A1-BED5-610E623001E1}"/>
                  </a:ext>
                </a:extLst>
              </p14:cNvPr>
              <p14:cNvContentPartPr/>
              <p14:nvPr/>
            </p14:nvContentPartPr>
            <p14:xfrm>
              <a:off x="266760" y="182880"/>
              <a:ext cx="669816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647323-C370-43A1-BED5-610E62300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73520"/>
                <a:ext cx="671688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3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EEF4F-4FD0-430D-92F5-26C7B5ABB2DA}"/>
                  </a:ext>
                </a:extLst>
              </p14:cNvPr>
              <p14:cNvContentPartPr/>
              <p14:nvPr/>
            </p14:nvContentPartPr>
            <p14:xfrm>
              <a:off x="99000" y="0"/>
              <a:ext cx="1208556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EEF4F-4FD0-430D-92F5-26C7B5ABB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12104280" cy="63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B59DDC-21DD-499C-9681-98E1E8F7370A}"/>
                  </a:ext>
                </a:extLst>
              </p14:cNvPr>
              <p14:cNvContentPartPr/>
              <p14:nvPr/>
            </p14:nvContentPartPr>
            <p14:xfrm>
              <a:off x="4945320" y="76320"/>
              <a:ext cx="2423520" cy="67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B59DDC-21DD-499C-9681-98E1E8F737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960" y="66960"/>
                <a:ext cx="244224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B5F780-9D4C-42C5-9335-6D3145824CFD}"/>
                  </a:ext>
                </a:extLst>
              </p14:cNvPr>
              <p14:cNvContentPartPr/>
              <p14:nvPr/>
            </p14:nvContentPartPr>
            <p14:xfrm>
              <a:off x="0" y="41378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B5F780-9D4C-42C5-9335-6D3145824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4128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31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938DF0-3B7A-44AB-8221-FC6FABD56373}"/>
                  </a:ext>
                </a:extLst>
              </p14:cNvPr>
              <p14:cNvContentPartPr/>
              <p14:nvPr/>
            </p14:nvContentPartPr>
            <p14:xfrm>
              <a:off x="0" y="0"/>
              <a:ext cx="847368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938DF0-3B7A-44AB-8221-FC6FABD56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49240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92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1CD9F6-3D2E-4590-825B-AC802FFEA2EA}"/>
                  </a:ext>
                </a:extLst>
              </p14:cNvPr>
              <p14:cNvContentPartPr/>
              <p14:nvPr/>
            </p14:nvContentPartPr>
            <p14:xfrm>
              <a:off x="45720" y="99000"/>
              <a:ext cx="864144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1CD9F6-3D2E-4590-825B-AC802FFEA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89640"/>
                <a:ext cx="866016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4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9F8B9-4EAD-4D6A-A95E-F6032E5563B6}"/>
                  </a:ext>
                </a:extLst>
              </p14:cNvPr>
              <p14:cNvContentPartPr/>
              <p14:nvPr/>
            </p14:nvContentPartPr>
            <p14:xfrm>
              <a:off x="221040" y="99000"/>
              <a:ext cx="887004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9F8B9-4EAD-4D6A-A95E-F6032E556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9640"/>
                <a:ext cx="88887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2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B51-D7D6-4B5E-A2AB-B07BFC25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749-CBFD-4261-8DA7-956FE93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F149-5FF7-4C17-A27E-B34DFCCF6003}"/>
                  </a:ext>
                </a:extLst>
              </p14:cNvPr>
              <p14:cNvContentPartPr/>
              <p14:nvPr/>
            </p14:nvContentPartPr>
            <p14:xfrm>
              <a:off x="167760" y="15120"/>
              <a:ext cx="1201680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F149-5FF7-4C17-A27E-B34DFCCF6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760"/>
                <a:ext cx="12035520" cy="47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6F012C-2A2F-4919-BF60-0D4D098A9EF7}"/>
                  </a:ext>
                </a:extLst>
              </p14:cNvPr>
              <p14:cNvContentPartPr/>
              <p14:nvPr/>
            </p14:nvContentPartPr>
            <p14:xfrm>
              <a:off x="342720" y="190440"/>
              <a:ext cx="7544160" cy="564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6F012C-2A2F-4919-BF60-0D4D098A9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181080"/>
                <a:ext cx="756288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7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2022-04-25T04:03:46Z</dcterms:created>
  <dcterms:modified xsi:type="dcterms:W3CDTF">2022-04-25T04:04:01Z</dcterms:modified>
</cp:coreProperties>
</file>