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02:08:42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699 0,'-21'-22'15,"42"44"-15,-63-44 0,20 22 0,-20 0 0,21 0 16,0-21-16,-22 21 0,22 0 0,0 0 15,0 0-15,0 0 0,0 0 16,-1 0 0,44 0 15,20 0-31,0 0 0,22 0 16,-1 0-16,22 0 0,0 0 0,-1 0 15,1 0-15,0 0 0,20-21 16,-20 0-16,106 21 0,-128 0 15,85-21 1,-105 21-16,-1 0 0,0 0 16,-21 0-16,1 0 0,-44 0 31,1 0-31,0 0 0,0 21 0,-21-21 16,-1 0-16</inkml:trace>
  <inkml:trace contextRef="#ctx0" brushRef="#br0" timeOffset="277.2">2138 656 0,'0'0'15,"0"21"1,0 1-16,0-1 16,0 0-16,0 0 0,0 21 15,0 22-15,0-22 16,0 1-16,-21 20 0,21 1 0,0-22 15,0 0-15,-22 64 16,22-64-16,0 1 0,-21 20 16,21-20-16,0-22 0,0 21 15,0-21-15,-21 0 0,21 1 16,0-44 15,0 1-31,21 0 0,0 0 16</inkml:trace>
  <inkml:trace contextRef="#ctx0" brushRef="#br0" timeOffset="868.54">2476 1058 0,'0'0'0,"0"22"31,0-1-31,0 0 0,0 0 0,0 0 16,0 22-16,0-22 0,-21 21 15,21-21-15,0 43 16,0-22-16,0-21 0,0 0 16,0 1-16,21-1 0,1 0 0,-1 0 15,0-21-15,0 0 0,21 0 16,1 0-16,20 0 16,-20-21-16,41-43 15,-63 43-15,43-42 16,-43 20-16,0 1 0,0 21 15,-21-21-15,0 20 0,22 1 16,-22 0-16,0 0 0,21 21 0,-21 21 47,-21 0-47,21 22 16,-22-22-16,22 0 0,0 21 0,0-21 15,-21 64-15,0-43 0,21 1 16,0-1-16,0 0 15,0 1-15,-21 105 16,21-106-16,0 43 16,0-43-16,0-21 0,-21 64 15,21-64-15,0 43 16,0-43-16,-21 0 0,-1 21 16,1-20-16,0-1 15,0-21-15,-21 0 0,20 0 0,1 0 16,-21 0-16,21 0 0,-43-21 15,43 21-15,0-22 0,0 22 16,0-21-16,-1 0 0,1 0 16,21 0-16,0 0 15,0-22-15,0 22 0,21 0 16,1-21-16,-1-1 0,21 1 0,0 0 16</inkml:trace>
  <inkml:trace contextRef="#ctx0" brushRef="#br0" timeOffset="1187.22">3323 1058 0,'-21'43'31,"21"-22"-31,0 0 0,0 21 16,42-20-16,-42 20 0,0 43 15,0-22-15,0 43 16,0-64-16,0 22 0,0-1 16,0 1-16,0-1 0,0 1 0,0 42 15,-21-64-15,0 0 16,21 43-16,0-64 0,-21 21 16,21-20-16,-21-1 15,21 0-15,0-42 31,0 0-31,21-1 0,0-20 0,0 0 16,-21-1-16,21 1 0</inkml:trace>
  <inkml:trace contextRef="#ctx0" brushRef="#br0" timeOffset="1511.84">3323 1228 0,'0'0'0,"0"-43"16,0 22-16,-21 0 0,21 0 0,0 0 15,0 0-15,21-1 16,0-20-16,0 21 0,22 0 0,-1 21 16,0-21-16,1-1 0,-1 22 15,43 0-15,-64 22 16,21-1-16,1 21 0,-22 0 16,-21 22-16,0-22 15,0-21-15,-64 43 0,43-22 16,-21-21-16,-1 1 15,1-1-15,0 0 0,-22 21 16,22-42-16,0 21 0,20-21 16,1 0-16,42 0 47,1-21-47,20 0 0,-21 0 15,21 21-15</inkml:trace>
  <inkml:trace contextRef="#ctx0" brushRef="#br0" timeOffset="1865.64">3958 1270 0,'0'0'16,"42"0"0,-20 0-16,-1 0 15,-21-21-15,21 21 0,0-21 16,43-43-1,-64 43-15,0 0 0,21 0 16,-21 0-16,0-22 16,0 22-16,0 0 15,-21 21 1,-1 0-16,22 21 0,-21 0 0,0 0 16,0 22-16,0-22 0,21 64 15,0-64-15,-21 42 16,21-20-16,0-22 0,-22 21 15,22-21-15,0 0 0,0 1 16,0-1-16,0 0 16,22-21-16,-1 0 15,0 0-15,0-21 16,43-22-16,-43 22 0</inkml:trace>
  <inkml:trace contextRef="#ctx0" brushRef="#br0" timeOffset="2207.5">4699 1016 0,'0'0'16,"0"-21"-16,0 0 0,0 0 16,-21 21-1,0 21-15,-1-21 16,1 21-16,0 0 0,0 0 16,0 0-16,0 1 0,21-1 15,-22 0-15,22 0 0,0 0 0,0 0 16,0 1-16,0-1 0,22 0 15,-1-21-15,0 21 0,0-21 16,0 21-16,22 0 16,-22 1-1,-21-1 1,0 0-16,0 0 16,-21 0-1,-1-21-15,1 0 0,0 21 0,0-21 16,0 0-16,0 0 15,-1 0-15,1 22 16,-21-44-16,21 22 0,0 0 0,-1-21 16,-20 21-16,0 0 0</inkml:trace>
  <inkml:trace contextRef="#ctx0" brushRef="#br0" timeOffset="2611.73">1820 2074 0,'0'0'0,"-21"22"15,-21-22-15,21 0 0,42 0 31,21 0-31,0 0 0,22 0 16,-1 0-16,22-22 0,21 22 16,21-21-16,0 21 0,21-21 15,0 0-15,0 21 0,128-21 16,-128 0-16,-21 21 0,0 0 16,0-22-16,0 22 0,63-21 15,-105 21-15,0 0 0,-22 0 16,1-21-16,-22 21 0,43 0 15,-64 0-15,0 0 0,0 0 16,-42 0 31,0 0-47,-22 0 0</inkml:trace>
  <inkml:trace contextRef="#ctx0" brushRef="#br0" timeOffset="3303.04">804 3514 0,'21'-43'31,"-21"65"-15,0-1-1,0 0-15,0 0 0,0 0 0,0 22 16,22-22-16,-22 21 16,0-21-16,0 22 0,0-22 0,0 0 15,0 42-15,0-41 16,0 20-16,0-21 15,0 0-15,0 0 16,0 1-16,0-1 31,0-42 32,0-1-63,-22 22 15,22-21-15,0 0 0,0 0 16</inkml:trace>
  <inkml:trace contextRef="#ctx0" brushRef="#br0" timeOffset="3539.29">910 3027 0,'-21'-21'0,"42"42"0,-63-42 0,21 21 31,21 21 1,0 0-32,0 0 15,21 0-15,0-21 16,0 22-16,0-1 0,0 0 15</inkml:trace>
  <inkml:trace contextRef="#ctx0" brushRef="#br0" timeOffset="4148.78">1778 3598 0,'0'0'0,"0"-21"0,0 0 16,0 0-16,0 0 16,0-22-16,0 22 0,0 0 15,-21 0-15,21 0 0,-85-22 16,43 43 0,-1 0-16,1 0 0,21 22 15,-21-1-15,-1 0 0,-84 85 16,85-64-16,21 0 15,-22 1-15,22-22 0,21 64 16,0-64-16,0 21 16,0 0-16,21-20 0,43 20 15,-43-21-15,106-21 16,-85 0 0,64-42-16,-63 21 15,-1-1-15,0 1 0,-21 0 16,85-106-16,-85 64 15,1-1-15,-1 1 0,0-1 16,0 1-16,-21-64 16,0 63-16,0-63 15,0 106-15,0-21 0,0 20 16,0 44 15,0-1-31,0 21 0,0 0 0,-21 1 16,21 20-16,0 1 0,0 84 15,0-85-15,0 1 0,0-22 16,0 22-16,0-22 0,21 0 16,0-20-16,-21 20 0,21-21 0,1 0 15,20 0-15,-21 1 0,21-22 16,-20 0-16,20 0 0,0 0 0,1 0 16,20-22-16,-21 1 15,1 0-15,-1 0 0,0 0 0,1-22 16</inkml:trace>
  <inkml:trace contextRef="#ctx0" brushRef="#br0" timeOffset="6380.18">402 4741 0,'0'0'0,"21"43"0,-21-1 0,0 0 0,21 64 15,-21-63-15,0 62 16,0-62-16,0-1 16,0 0-16,0-20 0,0 20 0,-21-21 15,21 0-15,-21 0 0,21 1 16,-21-22-16,21-22 16,0 1-1,0 0-15,0 0 16,0-21-16,0-1 0,0-20 0,0 20 15,21-20-15,21-64 16,-42 63-16,22 22 0,-1 0 16,0-1-16,0 22 0,43-21 15,-43 42-15,42 0 16,-42 0-16,1 21 0,20 21 16,-21-20-16,0 20 0,22 64 15,-43-64-15,21 0 0,0 64 16,0-63-16,-21-1 15,21 21-15,0-41 0,1 20 16,-1-42 0,0 0-16,0 0 15,0-21-15,0 0 0,1-22 16,-1 1-16,0 0 16,0-1-16,0 1 0,-21-22 15,85-84-15,-64 106 16,21 0-16,-20-1 0,20 22 15,43-21 1,-64 42-16,21 0 0,-21 0 16,0 21-16,1 0 0,-1 21 15,-21-20-15,21 20 0,-21-21 16,0 21-16,0 1 0,0-1 16,0 0-16,0-20 0,0-1 15,0 0-15,21-21 16,0 0-16,-21-21 15,21 0 1,-21-1-16,0 1 0,22 0 0,-22-21 16,0 21-16,0-22 0,0 1 15,-22-22-15,1 43 0,0 0 16,0 0-16,0 0 0,21 0 16,-64-1-16,43 22 15,0 0-15,0 0 0,-22 0 16,22 0-16,-21 22 0,21-1 15,-22 21-15,1-21 0,21 22 16,0 20-16,0-21 0,-22 64 16,43-42-16,-21-1 0,21-20 15,0-1-15,0 0 0,0 43 16,21-64-16,22 21 16,-22-20-16,0-22 0,42 0 15,-20 0-15,63-43 16,-85 22-16,21 0 0,-21-21 15,22 20-15,-22-20 0,0 0 16,0-1-16,-21 1 0,0 0 16,21-1-16,-21 1 0,21-43 15,-21 64-15,0 42 32,0 22-17,0-22-15,-21 0 0,21 21 0,0 1 16,-21-1-16,21 0 0,0-20 15,0 20-15,0 0 0,0-21 0,0 1 16,0-1-16,21 0 0,0 0 16,1-21-16,20 0 15,0 0-15,1 0 0,-22 0 16,21 0-16,0-21 0,1 0 0,-1 0 16,-21-22-16,22 22 0,-22-21 15,0-1-15,0 1 0,0 0 0,0-1 16,1 1-16,-22 0 0,21-1 15,-21 22-15,0-21 0,0 21 16,0 42 0,0 0-1,0 0-15,0 0 0,0 22 16,0-22-16,0 21 0,0 1 0,0-1 16,0-21-16,0 21 0,0-20 15,-21 41-15,21-42 16,0 0-16,0 1 0,0-1 15,0 0-15,0-42 32,0 0-32,21 21 0,-21-43 0,21 22 15,-21 0-15,21-21 0,0-1 16,-21 1-16,0 0 0,21-1 0,1 1 16,-22 0-16,42-22 15,-21 43-15,0 0 0,-21 0 16,21 21-16,43 0 15,-43 0-15,0 21 0,-21 0 16,0 21-16,43 43 16,-43-43-16,0-21 15,0 22-15,0-22 0,0 21 16,0 1-16,0-22 0,0 0 16,0 0-16,21-21 15,42 21-15,-42-21 16,1 0-16,-1-21 0,0 0 15,0 0-15,43-22 16,-43 1-16,0 21 0,0-21 16,0-1-16,22 1 0,-22-43 15,0 43-15,0 21 0,0-22 16,-21 22-16,21 0 16,1 21-16,-22 21 15,0 0 1,0 1-16,0 20 0,0 21 15,0-41-15,0 20 0,0 21 16,0-20-16,0-22 16,0 0-16,0 0 0,0 22 0,42-1 15,0-21-15,22-21 16,-43 0-16,21 0 16,22 0-16,-22 0 0,0 0 15,1 0-15,-22 0 16,21-21-16,22-21 0,-22 20 15,-21-20-15,0 21 0,22-21 16,-22-1-16,42-105 16,-63 106-16,22-1 0,-22 1 15,0 21-15,0 0 0,0 0 16,-22 21-16,1 0 16,0 21-16,-21 0 0,21 0 15,-22 21-15,22 1 0,0-1 0,0 0 16,0 22-16,21-22 0,-22 43 15,22-43-15,0 1 16,0-1-16,22 0 16,20-21-16,0-21 0,1 0 15,20 0-15,1 0 0,-22-21 16,0 0-16,1 0 0,-1 0 16</inkml:trace>
  <inkml:trace contextRef="#ctx0" brushRef="#br0" timeOffset="7332.69">1418 6244 0,'0'0'0,"-42"-21"16,21 21-1,21 21 1,-22 0-16,22 22 0,-21-1 16,0 0-16,21 22 0,-42 63 15,42-64-15,-21 1 0,-22 42 16,1-43-16,0 22 15,20-43-15,-20 1 0,21-1 16,0-21-16,0 0 16,-1-42-1,22 0 1,0-21-16,0 20 0,0-20 16,0 0-16,0-1 0,0 1 0,0 0 15,0-85-15,0 63 16,0 22-16,0 0 0,0-1 15,0 1-15,0 21 0,22 0 16,-1 42-16,0 21 16,0 0-16,0 1 0,0-1 15,1 0-15,-1 22 0,0-22 16,0 1-16,0-1 0,0 0 0,1 1 16,-1-1-16,0-21 0,0 0 15,21 0-15,-20 1 0,-1-1 16,21 0-16,64-21 15,-64 0-15,-21 0 0,22 0 16,-22-21-16,64-64 16,-43 64-16</inkml:trace>
  <inkml:trace contextRef="#ctx0" brushRef="#br0" timeOffset="7587.07">1990 6265 0,'21'0'47,"21"0"-47,-21 0 0,22 0 16,-22 0-16,21 0 0,-21 0 0,22 0 15,-1 0-15,-21 0 0,43 0 16,-22 0-16,-21 0 0,0 0 15,0 0-15,1 0 0</inkml:trace>
  <inkml:trace contextRef="#ctx0" brushRef="#br0" timeOffset="7811.35">2328 6265 0,'-42'0'31,"21"0"-31,21 22 16,0-1-16,0 21 16,0-21-16,0 22 0,-21 41 15,21-20-15,0-22 0,0 0 16,-22 1-16,22-1 0,0 22 16,0-22-16,0-21 0,0 0 15,-21 0-15,21 1 0,0-1 0,-21 0 16,21 0-16,0 0 15,-21-21 1</inkml:trace>
  <inkml:trace contextRef="#ctx0" brushRef="#br0" timeOffset="8294.98">1228 8022 0,'0'0'0,"0"-21"0,-22 0 0,22-21 15,-21 20-15,21 1 16,-21 0-16,0 42 16,21 0-16,0 22 15,0-1-15,0 0 16,0 22-16,0 63 0,0-42 15,0-22-15,21 1 16,-21-1-16,0 1 0,0 63 16,0-64-16,0 85 15,0-105-15,0-1 16,0-21-16,0-42 31,0-21-31,0 20 0,0-20 0,0 0 16,21-1-16,-21-20 0</inkml:trace>
  <inkml:trace contextRef="#ctx0" brushRef="#br0" timeOffset="8604.79">1058 8107 0,'0'0'0,"-21"-21"0,0 0 16,21-64-16,0 64 16,0 0-16,0-1 15,21 1-15,0 0 0,0 0 16,1 21-16,62-21 0,-41 21 15,-1 0-15,0 0 0,22 0 16,63 63 0,-85-42-16,-21 22 0,22-1 15,-43 0-15,0 1 0,-43 84 16,1-85-16,0 0 16,-1 1-16,1-22 0,-64 42 15,64-41-15,-1-1 0,-20 0 16,42-21-16,0 21 0,-1-21 15,22-21 1,22 0 0,-1 21-16,0-21 0,21-1 0,1 1 15,20 0-15,-21 0 0,22 0 16</inkml:trace>
  <inkml:trace contextRef="#ctx0" brushRef="#br0" timeOffset="9067.53">2117 7938 0,'0'21'16,"-22"0"-16,22 0 15,0 21-15,-21 1 0,0-1 16,21 0-16,-21 1 0,0 105 16,-22-42-1,43-64-15,-21 0 0,-21 43 16,21-43-16,-22 22 15,43-43-15,-21 0 0,0 0 16,21-42 0,0 0-1,0 0-15,0 0 0,0-22 0,0-41 16,0 41 0,0 22-16,0-21 0,0 21 0,0 0 15,21-1-15,0 22 16,1 0-16,-1 0 15,-21 22-15,21-1 16,0 21-16,0-21 0,-21 0 16,21 22-16,1-22 0,20 64 15,-21-43-15,0-21 0,-21 0 16,21 0-16,22 1 16,-22-22-16,0 0 0,0 0 15,0 0-15,1 0 16,-1-22-16,0 1 0,0 0 0,-21 0 15,21 0-15,0-22 0,22-20 16,-22 21-16</inkml:trace>
  <inkml:trace contextRef="#ctx0" brushRef="#br0" timeOffset="9311.39">2709 7938 0,'0'0'0,"21"0"32,1 0-32,-1 0 0,0 0 0,0 0 15,21 0-15,-20 0 0,20 0 16,-21 0-16,0 0 0,22-22 0,-22 22 16,0 0-16,21 0 0,-21 0 15,1-21-15,-1 21 0,21 0 16,-21 0-16,-21-21 15</inkml:trace>
  <inkml:trace contextRef="#ctx0" brushRef="#br0" timeOffset="9535.34">3048 7895 0,'0'0'15,"-21"0"-15,21 21 0,0 1 0,-21-22 0,21 21 16,-22 21-16,22-21 0,0 22 15,-21-1-15,21 43 0,0-43 16,-21 43 0,21-43-16,-21 0 0,0 22 15,21-22-15,-21 22 16,21-43-16,-22 0 0,22 0 16,0 0-16,-21-21 15</inkml:trace>
  <inkml:trace contextRef="#ctx0" brushRef="#br0" timeOffset="10219.33">952 9758 0,'0'0'0,"0"-21"15,0 0 64,0-1-64,0 1 1,0 42 15,0 22-15,0-22-16,0 42 0,0-20 15,0-1-15,0 22 0,0-1 16,0 1-16,-21-1 0,21 22 0,0-22 16,0 1-16,0 20 15,0-20-15,0 42 0,0-64 16,0-21-16,0 22 0,0-22 15,0 0-15,21-21 16,1 0-16,-1-21 16,0 0-16,0-1 0,-21 1 15,21-21-15,0 0 0</inkml:trace>
  <inkml:trace contextRef="#ctx0" brushRef="#br0" timeOffset="10415.73">762 10181 0,'0'0'0,"0"21"16,21-21-1,0 0 1,0 0-16,1 0 0,-1 0 16,42 0-16,-42 0 0,22 0 15,-1 0-15,0 0 0,1-21 16,105 0-16,-106 21 15</inkml:trace>
  <inkml:trace contextRef="#ctx0" brushRef="#br0" timeOffset="11568.78">2011 10351 0,'21'-64'31,"-21"43"-31,0 0 0,0-22 16,0 22-16,-21 0 0,21 0 15,-21-21-15,-1 20 0,1 1 16,-21 0-16,21 0 0,0 0 0,-43 21 16,43 0-1,-21 0-15,-22 42 0,43-21 16,-64 43-16,64-22 15,0 0-15,0 64 0,0-63 16,21 105 0,0-106-16,0 0 0,0-20 15,21-1-15,0 0 0,42 21 16,-41-42-16,41 0 16,-21 0-16,-20-21 0,62-21 15,-63 21-15,22-22 0,-1-20 16,-21 20-16,0 22 0,1-21 15,-1 0-15,0-1 0,-21-20 16,0 42-16,0-1 16,21 1-16,-21 42 31,0 1-31,0 20 16,0-21-16,0 21 0,0 1 15,0-1-15,0-21 0,0 22 0,0-1 16,0-21-16,0 0 15,85 64-15,-64-85 16,0 0-16,21 0 0,-20 0 16,20 0-16,43-21 15,-43 21-15,0-21 0,22-22 16,-22 22-16,106-106 16,-127 85-16,1-1 0,-1 1 15,-21 21-15,0-64 16,0 64-16,-21 21 0,-1 0 15,1 0-15,-85 0 16,85 0-16,-21 21 0,21 0 16,0 22-16,-1-22 0,-41 85 15,63-85-15,-21 21 16,21-21-16,0 1 0,0 41 16,0-42-16,21-21 15,21 0 1,1 0-16,-1 0 0,0 0 15,-21-21-15,43-21 0,-43 42 16,21-64 0,-20 43-16,-1 0 0,0 0 0,-21-22 15,21 22-15,-21 0 16,21 21-16,-21-21 0,0 42 31,0 0-31,0 0 16,-21 1-16,0 20 0,0-21 15,21 21-15,-21 1 0,-22 20 16,22 1-16,0-22 0,21 0 16,-21 22-16,21-1 0,0 1 15,0 84-15,0-84 0,0 20 16,0 86-16,0-65 16,0 65-16,0-86 0,0 1 15,0 106-15,0-107 0,0-20 16,0-1-16,0 1 0,0-1 15,0 1-15,0-43 0,0 0 16,0 0 0,-21-21-16,-43-63 0,43 42 15,-191-170 1,149 128-16,20-1 16,-20 1-16,21-1 0,-43-84 15,64 84-15,21 22 16,0 0-16,0-22 0,0 22 0,0-127 15,21 126-15,0-20 16,0-1-16,22 1 0</inkml:trace>
  <inkml:trace contextRef="#ctx0" brushRef="#br0" timeOffset="13476.82">3344 10075 0,'0'0'0,"-42"-63"15,21 63 1,0 0 0,-1 0-16,1 21 0,21 0 15,-21 0-15,0 1 0,21 20 16,-21-21-16,21 21 0,0-20 16,-21 41-16,21-21 0,-22-20 15,22 41-15,-21-42 16,21 0-16,0 1 0,0-44 31,0 1-31,0 0 16,0 0-16,0 0 0,21-22 0,1 22 15,-1-42 1,0 20-16,0 22 0,21-42 16,-42 42-16,43-22 15,-22 22-15,0 21 0,0 0 16,0 0-16,1 21 0,-22 22 15,21-22-15,-21 0 0,21 42 16,-21-20-16,42 63 16,-21-85-16,1 21 15,-1-21-15,0 22 0,0-22 0,85 21 16,-64-42 0,43 0-16,-43 0 0,1 0 15,41-21-15,-41 0 16,-1 0-16,0-22 0,-21 22 15,22-21-15,-1-22 16,-21 43-16,0-21 0,-21-1 0,22 1 16,-22 0-16,0-64 15,-22 85-15,1-43 16,0 64-16,0-21 0,-21 21 16,20 0-16,-20 0 0,0 21 15,21-21-15,-1 43 0,1-22 16,0 0-16,0 21 0,0-21 0,0 22 15,-1-1-15,1 0 0,0 1 16,21-1-16,-21 0 0,21 64 16,0-63-16,0-22 0,42 21 15,1-42 1,-1 0-16,0 0 0,-21 0 16,43-21-16,-22 0 0,-21 0 15,22-43-15,-1 22 16,22-64-16,-64 85 15,21-22-15,-21 1 0,21 21 16,0-64 0,-21 64-16,0 42 31,0 0-31,0 22 16,-21-22-16,21 0 0,0 21 0,0-20 15,0 20-15,0-21 0,0 0 16,0 22-16,0-22 0,0 0 0,21 21 15,0-42-15,0 21 0,22 1 16,-22-22-16,0 0 0,21 0 16,1 0-16,-22-22 0,21 1 15,-21 0-15,64-64 16,-64 64-16,0-21 0,22-22 16,-22 22-16,-21-64 15,0 85 1,0 0-16,0-21 0,0 63 31,0 0-31,0 0 16,0 0-16,0 22 0,-21-22 15,21 21-15,0-21 0,0 43 16,-21-43-16,21 21 0,0 1 16,0-22-16,0 21 15,-22-21-15,22-42 31,22 21-31,-22-21 16,21 0-16,0-22 0,-21 22 16,21 0-16,0-21 0,-21 21 15,21-1-15,1-20 0,-1 21 0,-21-21 16,42-1-16,-21 22 16,0 0-16,1 21 0,-1 0 15,0 0-15,0 21 16,-21 21-16,0-20 15,21 62 1,-21-63-16,0 1 0,21 20 16,-21 0-16,43-21 0,-43 1 15,21-1-15,21-21 16,-21 0-16,22 0 16,-22-21-16,0-1 15,0 1-15,0 21 0,1-21 0,-1-42 16,0 41-16,21-41 15,-21 42-15,1-22 0,-1 1 16,0 21-16,0-21 16,0 42-1,-21 21 1,0 0 0,0 21-16,0-21 0,0 1 0,0-1 15,0 21-15,0 0 16,0-20-16,0-1 0,0 0 15,21 42-15,-21-41 16,22-1-16,-1 0 0,21-21 16,-21 0-16,43 21 15,-22-21-15,0 0 0,1 0 0,-1-21 16,0 21-16,-20-21 0,62-22 16,-63 22-16,64-42 15,-64 42-15,0-22 0,22-20 16,-43 42-16,0-22 0,0 22 15,0 0-15,0 0 0,-21 21 16,-1 0-16,1 0 16,0 21-16,0 0 0,0 0 15,0 0-15,-1 22 0,22-22 0,0 0 16,-21 21-16,21-20 0,0 20 0,0-21 16,0 21-16,0-20 0,0-1 15,21 21-15,1-42 0,-1 21 16,0-21-16,0 0 0,0 0 15,22 0-15,-22 0 0,0-21 0,21 21 16,-21-21-16,43-21 0,-22 20 16,1-20-16,-22 21 15,0 0-15,0 0 0</inkml:trace>
  <inkml:trace contextRef="#ctx0" brushRef="#br0" timeOffset="14160.57">1545 12361 0,'0'0'0,"21"0"0,0-21 16,1 0-16,-22 0 15,0 0 1,-22 21-16,1 0 0,-42 0 16,20 0-16,1 21 15,0 0-15,-22 0 0,-42 43 16,64-22-16,0 0 0,-22 64 15,22-42-15,21 42 16,21-43-16,0-21 0,0 64 16,42 0-1,-21-85-15,22 0 16,-22 1-16,21-22 16,85 0-16,-85 0 15,1 0-15,-1-22 0,22 1 0,-22 0 16,64-21-16</inkml:trace>
  <inkml:trace contextRef="#ctx0" brushRef="#br0" timeOffset="14593.62">2392 12425 0,'-21'0'15,"-22"-21"-15,22 21 16,-21 0-16,21 0 0,-22 0 0,1 0 15,0 0-15,20 21 0,-62 0 16,63 0-16,-1 0 16,1 1-16,0-1 0,0 0 15,21 21-15,0-21 0,0 1 16,0-1-16,21-21 0,0 21 16,22 0-16,-1 0 15,-21-21-15,21 21 0,1-21 0,-1 22 16,43-1-16,-64 0 15,21-21-15,-21 21 0,1 0 0,-1-21 16,-21 21-16,0 1 16,0-1-16,0 0 0,-64 0 15,43 0-15,-21 0 0,21 1 16,-22-22-16,1 0 0,-43 21 16,43-21-16,21 0 15,0 0-15,-1 0 0,-41-21 16,42-1-1,21 1-15,0 0 16,21 21-16,0-21 16,0 0-16,0 21 0,1-21 0,20-1 15,-21 1-15</inkml:trace>
  <inkml:trace contextRef="#ctx0" brushRef="#br0" timeOffset="14997.77">3048 12446 0,'0'0'0,"0"-21"0,0 0 15,-21 21 1,0 0-16,-1 0 0,-20 0 0,21 0 16,-21 21-16,-1-21 0,1 21 15,0 0-15,-1 0 0,22 1 0,0-1 16,0 0-16,0 0 0,21 0 15,0 0-15,0 1 0,0 20 16,21-21-16,0 0 16,0 0-16,21 1 0,1-22 0,-1 21 15,0-21-15,1 21 0,-1-21 16,22 21-16,-43 0 0,0-21 16,0 21-16,-21 1 0,0-1 15,0 0-15,0 0 16,-21 21-16,-21-42 15,20 22-15,-20-1 0,21-21 16,-21 21-16,-43-21 16,43 0-16,20 0 0,-41 21 15,21-21-15,-1 0 16,22-21-16,21 0 0,0 0 16,0-22-16</inkml:trace>
  <inkml:trace contextRef="#ctx0" brushRef="#br0" timeOffset="15678.08">4254 12531 0,'0'-21'31,"22"-1"-31,-1 22 15,0-21-15,0 0 0,43-21 16,-43 21-16,42-64 16,-42 43-16,-21 20 15,0 1-15,0-21 0,0 21 0,-42 0 16,0 21-16,21 0 16,-64 0-16,43 0 0,-22 21 15,22 21-15,21-21 16,-43 43-16,43-22 15,0 0-15,21 22 16,0-22-16,0 1 0,42 20 0,-21-21 16,85 64-1,-85-63-15,43 20 16,-22-42-16,0 106 16,-42-106-16,0 1 15,-21-1-15,0-21 0,-85 42 16,43-42-16,-22 0 15,43 0-15,-1 0 0,-84-63 16,106 41 0,0-20-16,0 21 0,0-21 0,21-22 15,0 43-15,21-43 16,0 22-16,0 21 0,22 0 16,-1 0-16,0-1 0,1 1 15,62 0-15,-41 0 16,-22 21-16,85 0 0,-84 0 15,62 0-15</inkml:trace>
  <inkml:trace contextRef="#ctx0" brushRef="#br0" timeOffset="16014.94">4720 12637 0,'21'21'0,"-42"-42"0,42 63 0,0-21 16,1-21-16,-22 21 16,21-21-1,0 0-15,0-21 0,0 0 0,0 21 16,1-21-16,-1 0 0,0-1 15,0 1-15,0 0 0,0-42 16,1 41 0,-22 1-16,0 0 0,0 0 0,-43 21 15,22 0-15,0 0 16,-21 0-16,20 21 0,-20-21 16,-21 64-16,41-43 0,1 21 15,-21 0-15,21-20 16,0 20-16,21 43 0,-22-43 0,22 0 15,0-21-15,0 22 0,0-22 16,0 0-16,43 0 16,-22-21-16,21 21 0,-21-21 15,22 0-15,-1 0 0,22-21 16,-22 0-16,85-64 16,-85 43-16,1 0 0,-1-1 15,0 1-15</inkml:trace>
  <inkml:trace contextRef="#ctx0" brushRef="#br0" timeOffset="16260.94">5546 12002 0,'0'0'16,"0"-43"-16,0 22 0,0 0 0,-22 0 15,1 21-15,0 0 0,21 63 16,-21-42-16,21 22 16,-21-1-16,21 22 0,0-1 0,0 106 15,-21-105 1,21-22-16,0 22 0,-22-22 15,22 22-15,0 20 0,0-41 16,0-1-16,0-21 0,0 21 16,0-20-16,0-1 0,22-21 15,-1-21 1,0 21-16,0-22 0,21-20 16,-20 21-16,-1 0 0</inkml:trace>
  <inkml:trace contextRef="#ctx0" brushRef="#br0" timeOffset="16599.9">5736 12594 0,'0'21'31,"21"-21"-15,0 0 0,1 0-16,-1 0 0,0-21 15,0 21-15,43-21 0,-43 0 16,0 0-16,0 21 0,-21-21 15,0-1-15,0 1 0,0 0 16,-21 21 0,0 0-16,0 0 0,-1 0 0,-20 0 15,21 21-15,-21 0 16,20 1-16,1-1 0,-21 0 0,-22 42 16,43-20-16,-21 20 15,42-20-15,0-22 0,0 21 16,0-21-16,0 0 0,21 43 15,0-43-15,0-21 16,22 0-16,-22 0 0,106-21 16,-85 0-16,1 0 0,-1-1 15,21 1-15,-20-21 0</inkml:trace>
  <inkml:trace contextRef="#ctx0" brushRef="#br0" timeOffset="16842.8">6477 12425 0,'0'0'0,"-21"21"31,0 0-31,-1 0 16,1 1-16,0-1 0,0 0 0,0 21 15,-43 64 1,43-64-16,21-20 0,0 20 16,0 0-16,0-21 0,0 22 15,0-22-15,0 0 0,21-21 16,22 0-16,-22 0 0,0 0 15,21 0-15,1 0 0,-1-21 0,0 0 16,1 0-16,-1-1 0,0-20 16,1 0-16,-1-1 0,0 22 15</inkml:trace>
  <inkml:trace contextRef="#ctx0" brushRef="#br0" timeOffset="17083.38">7133 11959 0,'0'-42'16,"0"84"-16,0-105 0,0 42 0,0-1 15,-21 22 1,0 22-16,21-1 0,0 21 0,-21 0 16,-1 1-16,22 20 0,-21 1 15,21-1-15,0 43 16,-21-42-16,21-22 0,-21 0 16,21 1-16,-21 84 15,21-85-15,0 0 0,-21 22 16,21-43-16,21 0 15,0-21-15,0 0 0,0 0 16,22-21-16,-1 0 0,21-22 16,-20 22-16,-1 0 0</inkml:trace>
  <inkml:trace contextRef="#ctx0" brushRef="#br0" timeOffset="17464.77">7556 12340 0,'0'0'0,"0"-21"0,-21 21 31,0 0-31,0 21 0,21 0 16,-21 22-16,0-22 0,21 0 16,-22 21-16,1-20 0,21 20 0,0-21 15,-21 85 1,21-85-16,0 21 0,0-20 16,0-1-16,21 0 0,43 0 15,-43 0-15,21-21 0,-21 0 16,22 0-16,63-42 15,-64 21-15,-21 0 0,0-1 0,22 1 16,-22-21-16,21-22 16,-42 43-16,0-21 0,0 21 15,0-64-15,0 64 16,-21-43-16,0 64 0,-22-21 16,1 21-16,21 0 0,-21 0 15,20 21-15,1 1 0,0-1 16,-21 42-16,42-42 15,0 1-15,0-1 0,0 0 16,0 21 0,21-42-16,0 0 0,43 0 15,-22 0-15</inkml:trace>
  <inkml:trace contextRef="#ctx0" brushRef="#br0" timeOffset="17847.52">8276 12425 0,'0'0'0,"0"-21"0,42-85 32,-42 85-32,22 21 0,-1 0 15,0 0-15,0 0 16,-21 21-16,21 0 0,0 0 16,-21 0-16,22 1 0,-22-1 0,0 0 15,21 42-15,-21-41 16,0 41-16,0-42 15,0 22-15,0-1 0,0 0 16,0 22-16,0-43 16,-21-21-1,21-21 17,0 0-32,0-1 0,0 1 0,0 0 15,0 0-15,0 0 0,0-22 16,0 22-16,0 0 0,21 0 0,21-43 15,-42 43-15,21 0 0,0 0 16,1 0-16,20-22 16,-21 1-16,-21 21 0,42-21 15,-42 20-15</inkml:trace>
  <inkml:trace contextRef="#ctx0" brushRef="#br0" timeOffset="18087.21">7302 11980 0,'0'0'15,"-42"0"-15,21 22 0,0-22 16,63 0 0,-21 0-16,22 0 15,-22 0-15,21-22 0,22 22 16,-22-21-16,21 21 0,-20 0 0,20-21 15,1 21-15,-1 0 0,22 0 16,-43 0-16,1 0 0,-22 0 16,0 0-16</inkml:trace>
  <inkml:trace contextRef="#ctx0" brushRef="#br0" timeOffset="18635.75">2117 14139 0,'0'0'0,"0"-21"0,0-42 32,0 42-32,-22-1 0,1 1 15,0 21-15,0 0 0,0 0 16,-22 0-16,22 21 0,0 1 16,-21-1-16,-1 0 0,-62 106 15,83-85-15,-20 22 16,21-1-16,0 1 0,0-1 0,21 64 15,0-84-15,21 41 16,0-41-16,0-22 0,21 0 16,1 0-16,20-21 0,43 0 15,-42 0-15,-1 0 0,1-21 16,-1 0-16,22-22 0,148-62 16,-149 41-16,-20 22 15</inkml:trace>
  <inkml:trace contextRef="#ctx0" brushRef="#br0" timeOffset="18876.75">3048 13907 0,'0'0'16,"0"-43"-16,0 1 0,0 0 15,-21 20-15,0 22 0,-1 0 0,22 22 16,-21 20-16,21 0 16,-21 1-16,21-1 0,-21 0 0,21 22 15,0-1-15,0 1 0,-21-1 16,21 1-16,-21-1 0,-1 1 0,22-22 15,0 22-15,0 20 16,-21-41-16,21-22 0,0 42 16,21-42-1,22-21-15,-22 0 0,0-21 16,21 21-16,1-21 0,-22 0 16,42-21-16</inkml:trace>
  <inkml:trace contextRef="#ctx0" brushRef="#br0" timeOffset="19943.82">3535 14309 0,'0'0'0,"0"-21"0,0-22 16,0 22-16,0 0 0,0-21 15,-21 20-15,-1 22 16,1 0-16,0 0 0,-21 0 16,21 0-16,-1 22 0,1-22 15,0 42-15,0-21 0,0 21 0,-22 43 16,22-43-16,0 1 15,0 20-15,21-20 0,0-1 0,0 43 16,0-64-16,0 21 0,0-21 16,21 0-16,43-21 15,-43 0-15,0 0 0,21-21 16,-21 21-16,128-106 16,-128 64-16,0 0 15,21-1-15,-21 1 0,1-85 16,-1 85-1,-21-22-15,0 43 16,0 0-16,0 63 31,0-21-31,0 1 16,-21 20-16,21 0 0,0 1 16,0-22-16,0 21 0,0 0 0,0-20 15,0 20-15,0-21 0,0 0 16,21 0-16,0 1 0,21-22 15,-21 0-15,22 0 0,-22 0 16,21 0-16,-21 0 0,22 0 16,41-64-16,-62 43 0,20 0 15,0-22-15,-21 1 0,22 0 16,-1-22-16,-21 22 0,0 0 16,-21-43-16,0 64 15,0-22-15,0 22 0,-21 21 16,21 21-1,-21 1-15,0-1 0,21 0 16,0 0-16,0 43 16,0-22-16,0 21 15,0-20-15,42 41 16,-42-62-16,21-1 0,1 0 16,-22 0-16,21 0 0,0 0 15,0-21 1,-21-21-1,0 0-15,0 0 0,0 0 16,0 0-16,0-1 0,0 1 16,-21 0-16,0 0 0,21 0 0,-43 21 15,22 0 1,0 0-16,0 21 16,21 0-16,0 0 0,0 0 15,0 22-15,0-1 16,21 0-16,0-42 15,0 22-15,22-1 0,-1-21 16,64 0 0,-64 0-16,1-21 0,-1-1 0,0 22 15,1-21-15,84-63 16,-106 41-16,21 22 0,-21-21 16,22 21-16,-22-85 15,-21 63-15,0 22 0,0 0 16,0 0-16,0 0 0,-64 21 15,43 0-15,-21 0 0,21 0 16,-22 21-16,22-21 0,0 85 16,21-43-16,0-21 15,0 21-15,0-20 0,0 20 16,21 21-16,-21-41 0,21-1 16,-21 21-16,0-21 15,0 0-15,0 1 0,-21-1 16,0-21-16,0 0 15,0 0 1,21-21-16</inkml:trace>
  <inkml:trace contextRef="#ctx0" brushRef="#br0" timeOffset="20339.75">5567 13949 0,'0'-21'0,"0"42"0,0-21 31,0 21-31,0 0 0,0 22 0,0-1 16,0 0-16,0 1 0,0 20 16,0-21-16,0 22 0,0-1 0,0-20 15,-21-1-15,21 22 0,0-22 0,-22 0 16,1-21-16,21 22 0,-21-22 15,21 0-15,0 0 0,-21-21 16,0-21 0,21 0-1,0-21-15</inkml:trace>
  <inkml:trace contextRef="#ctx0" brushRef="#br0" timeOffset="20759.74">5313 14097 0,'0'0'0,"0"-21"0,0-21 0,21 20 15,0-20-15,43 0 0,-43 21 16,21-1-16,22 22 0,-22 0 16,106 22-1,-84-1-15,-1 0 0,-21 21 16,1 1-16,84 84 16,-85-85-16,-21 21 0,0 43 15,-21-63-15,0 105 16,0-106-16,-21 0 0,21-20 15,-21-1-15,21 0 0,-21-21 16,21-21 0,0 0-16,0-1 15,0-20-15,21 0 0,0-1 16,0-20-16,1-1 0,-1 1 16,0-1-16,0 1 0,0-1 15,0 1-15,43-85 0,-22 105 16,-21 1-16,22 0 0,-1 21 15,0-1-15,22 22 0,-43 22 16,0 20-16,22 21 16,-43-41-16,0 20 0,0 0 15,0-21-15,0 22 0,0 41 16,-22-62-16,22-1 0,0 0 16,0 0-16,0 0 0,0 22 15</inkml:trace>
  <inkml:trace contextRef="#ctx0" brushRef="#br0" timeOffset="22044.93">7048 14478 0,'0'0'15,"22"0"-15,-1 0 0,0 0 0,0-21 0,0-21 16,0 20-16,1 1 16,-22-42-16,0 42 0,0-64 15,-22 43-15,1 20 16,0 1-16,0 0 0,-21 21 15,-43 0-15,43 0 16,20 0-16,-20 21 16,21 0-16,-21 22 0,-1 20 15,22-20-15,0-1 0,0 21 0,0-20 16,21-1-16,-22 43 16,22-43-16,0-21 0,0 22 0,0-22 15,22 0-15,-1 0 0,0-21 16,0 0-16,0 0 0,106 0 15,-106-21-15,22 0 0,-1 0 16,0-1-16,-20-20 0,41-21 16,-21 20-16,-20 1 0,20-43 15,-42 43-15,0 0 16,0-1-16,0 22 0,0 0 0,0 0 16,-21 21-1,21 21 1,0 0-16,-21 21 0,21-20 0,-22 20 15,22 0-15,0-21 0,0 22 16,0-1-16,0 22 0,0-43 16,43 42-1,-22-42-15,21-21 0,-21 0 16,1 0-16,126-21 16,-127 0-16,21 0 0,1 0 15,-22-22-15,63-62 16,-62 62-16,-1 1 0,-21 0 15,0-1-15,0 1 0,21 0 16,-21 20-16,0 44 16,0-1-16,-21 0 15,0 21-15,21-21 0,-22 22 16,1 41-16,0-41 0,21-1 16,-21-21-16,21 22 0,0-22 15,0 21-15,0-21 0,21-21 31,0 0-31,0-21 0,1 0 16,-1-21-16,0 20 0,0 1 16,0-21-16,0 0 0,1 20 15,-1-20-15,21-43 16,-21 64-16,0-21 0,1 21 16,-1 0-16,0-1 0,0 1 0,0 21 15,0 0-15,-21 21 16,0 1-16,0-1 15,0 0-15,0 21 0,0-21 0,0 1 16,0 20-16,0-21 0,0 0 16,0 22-16,0-22 0,22 21 15,-22-21-15,42-21 16,-21 0-16,43-21 16,-43 21-1,21-42-15,-21 21 0,0-22 16,22 1-16,-1 0 15,-42 20-15,21-20 0,0 21 16,1-21-16,20-1 16,-42 22-16,21 21 0,-21 21 15,0 0 1,0 22-16,0-22 0,0 21 16,0-21-16,-21 22 0,21 20 15,0-20-15,0-1 0,0 21 16,21-41-16,0-1 0,0-21 15,1 21-15,-1-21 0,42 0 16,-20 0-16,-22 0 0,21-21 16,0 0-16,1 21 0,63-85 15,-64 43-15,0 20 16,1-20-16,-22 0 0,21-1 16,0-20-16,-20 21 0,-22-43 15,-22 85 1,1 0-16,-21 0 0,21 0 15,-43 85-15,43-64 16,0 21-16,0-21 0,21 22 16,-21-22-16,21 42 15,0-42-15,0 1 0,21-1 16,0 0-16,0 0 0,43-21 16,-22 0-16,21 0 0,22-42 15,-43 21-15,1-1 0,20 1 16,-20-21-16,-1 21 0,21-22 15</inkml:trace>
  <inkml:trace contextRef="#ctx0" brushRef="#br0" timeOffset="22598.92">3387 15621 0,'0'0'0,"-22"0"0,1-21 16,0 21-16,-21 0 0,21-21 15,-1 21-15,1 0 0,0 0 16,0 0-16,-21 0 0,20 0 16,1 0-16,-21 42 0,42-21 15,0 0-15,0 1 0,0 20 0,0 0 16,63 64 0,-41-42-16,41-1 0,43 64 15,-43-85-15,-20 22 0,63 21 16,-85-43-16,21 0 0,-21-21 15,0 22-15,1-22 0,-22 21 16,0-63 15,0-21-31,0 21 0</inkml:trace>
  <inkml:trace contextRef="#ctx0" brushRef="#br0" timeOffset="22843.78">3789 15748 0,'0'0'0,"0"-42"0,21 21 15,0-64-15,-42 106 32,-21-21-32,-1 42 15,1-20-15,-22-1 0,22 21 16,-21 0-16,-1 1 0,-42 63 16,43-43-16,-43 106 15,85-126-15,-22 41 16,22-41-16,21-1 0,-21 0 15,21-20-15,0 20 16,21-42 0,0 0-16,1 0 0,-1 0 15,0-21-15,21 0 0</inkml:trace>
  <inkml:trace contextRef="#ctx0" brushRef="#br0" timeOffset="23143.89">3979 15981 0,'0'0'15,"43"-21"-15,-22 0 0,21 21 0,-21 0 16,-21 21-16,0 0 16,0 0-16,0 21 0,0 1 0,0 20 15,0-20-15,-21 84 16,0-85-16,0 43 0,0-22 16,-1 22-16,22-1 0,-21 1 0,0 0 15,0 21-15,21-22 0,-21 1 16,0 21-16,-1-22 0,1 22 0,-21 64 15,21-86-15,0 43 16,21-84-16,0-1 0,0 0 16,0-21-16,21-42 15,0 0-15,0-21 16,0-22-16,64-126 16,-64 105-16,0 0 15,0-20-15,1 20 0</inkml:trace>
  <inkml:trace contextRef="#ctx0" brushRef="#br0" timeOffset="23441.88">4127 16489 0,'0'0'0,"0"-64"0,0 22 16,0 0-16,0-43 15,0 43-15,0-1 0,0-41 16,0 41-16,22 1 0,20-21 16,-21 41-16,0 1 0,22 0 15,-22 21-15,85 0 16,-85 21-16,21 0 0,-21 1 15,0 20-15,-21 127 16,0-126-16,-42-22 16,21 21-16,-21 0 0,-64 22 15,85-43-15,-22 0 16,22 0-16,0-21 0,0 0 16,-22 0-16,22 0 15,42 0 16,22-21-31,-22 0 0,0 0 16,21 21-16,1-21 0</inkml:trace>
  <inkml:trace contextRef="#ctx0" brushRef="#br0" timeOffset="23897.38">5016 15939 0,'0'0'0,"0"-22"16,-21 22-1,0 0 1,21 22-16,-42-1 0,21 0 16,-1 21-16,1 1 0,-63 84 15,62-85-15,1 0 16,0 1-16,0-1 0,0 64 16,21-85-16,0 0 15,0 0-15,0 0 0,21-21 16,0 0-16,0 0 15,0-21-15,1 21 0,20-21 16,-21 0-16,21-21 0,-20 20 0,20 1 16,-21-21-16,0 0 0,0-1 15,-21 1-15,0 0 0,22-1 16,-22 1-16,0 0 0,0 20 0,0 1 16,0 0-16,0 42 15,0 0-15,0 22 16,0-1-16,0-21 0,0 64 15,0-43-15,0 22 16,0-22-16,21-21 0,0 22 16,-21-22-16,42 21 15,-21-42-15,1 0 16,20 0-16,-21 0 16,21-42-16,1 21 0,-22-1 15,42-41-15,-20 21 0</inkml:trace>
  <inkml:trace contextRef="#ctx0" brushRef="#br0" timeOffset="24142.27">5673 15748 0,'0'0'0,"0"-42"0,0-1 0,0 1 0,0 0 15,0 21-15,0-1 16,0 1-16,0 42 0,-22 1 16,22-1-16,-21 21 15,21 0-15,0 1 0,0 84 16,0-85-16,0 22 0,0 63 15,0-64-15,-21-21 0,21 1 16,0 20-16,0-42 0,0 64 16,0-64-16,0 0 0,0 22 15,21-43-15,0 0 0,1 0 16,-1 0-16,0-21 0,21-1 16,1 1-16,-1 0 0,0-21 15,22-43-15</inkml:trace>
  <inkml:trace contextRef="#ctx0" brushRef="#br0" timeOffset="24597.52">6202 15473 0,'0'0'0,"-21"21"16,21 0-16,0 0 0,0 22 16,-22-22-16,22 21 0,0 64 15,0-64-15,0 1 0,0 20 16,0-20-16,-21 20 0,21 22 15,-21-43-15,21 43 16,0-64-16,0 0 0,-21 21 16,21-20-16,-21-1 15,21-42 17,0-1-32,0 1 0,21-21 15,0 21-15,0-22 0,0-20 0,1 21 16,20-1-16,0-20 0,-21 20 15,64-41-15,-43 41 0,1 22 16,-22 0-16,21 21 16,-21 0-16,22 0 0,-1 21 0,-21 22 15,-21-22-15,0 21 16,0 0-16,0 107 16,0-107-16,-21 0 0,-21 43 15,21-64-15,21 21 0,0-20 16,-22-1-16,1 0 0,21 0 15,-21-21 1,0 0-16,21-21 16,-21 0-16,21 0 15,-21-1-15,21 1 0</inkml:trace>
  <inkml:trace contextRef="#ctx0" brushRef="#br0" timeOffset="24819.4">5630 15790 0,'0'0'0,"-21"0"0,0 0 0,0 0 16,0 0-16,42 0 15,0 0 1,0 0-16,0 0 0,22 0 16,-1 0-16,21 0 0,43 0 15,-63 0-15,20 0 0,-21 0 16,1 0-16,-1-21 0,22 21 15,-22 0-15,43-21 16,-64 0-16,0 21 0</inkml:trace>
  <inkml:trace contextRef="#ctx0" brushRef="#br0" timeOffset="25059.26">7768 15769 0,'0'0'0,"21"21"16,-21 1 15,21-22 0</inkml:trace>
  <inkml:trace contextRef="#ctx0" brushRef="#br0" timeOffset="80772.84">3979 3471 0,'0'0'0,"0"22"16</inkml:trace>
  <inkml:trace contextRef="#ctx0" brushRef="#br0" timeOffset="81671.69">3958 3154 0,'0'-21'15,"0"42"-15,0-63 0,0 20 16,0 1 15,0 42 47,0 1-78,0-1 16,21 0-16,0 21 0,-21 1 16,22-22-16,-22 21 0,21 0 15,-21 1-15,0-22 0,21 64 16,-21-64-16,21 21 0,-21-21 15,0 0-15,0 22 0,21-1 16,0 0 0,-21-20-16,22-1 15,-22 0-15,21-21 16,-21 21 0,21-21-1,0 0 16,0-21-31,22 0 0,-22 21 16,21-21-16,22-22 0,-1 22 16,22-21-16,-1-1 0,1 1 15,21 0-15,254-149 16,-233 128-16,0-1 0,21 22 16,-21-22-16,233-63 15,-254 85-15,-1 0 0,1 21 16,0-22-16,-21 22 0,169-64 15,-170 43-15,22 0 16,-42 21-16,63-43 16,-106 43-16,42-21 15,-41 42-15,-22-22 16,21 1-16,-21 42 172,-21 1-172,-1-1 15</inkml:trace>
  <inkml:trace contextRef="#ctx0" brushRef="#br0" timeOffset="82878.89">4466 4784 0,'0'-21'0,"0"-1"0,0 1 16,0 0-16,0 0 15,0 0-15,0 0 16,21 21 15,-21-22-31,21 22 47,-21 22-47,22-1 16,-1 0-16,-21 0 0,21 0 15,-21 22-15,0-22 0,21 0 16,-21 21-16,21 1 0,0 20 15,-21-42-15,22 22 0,-1 20 16,0-42-16,0 43 16,0-43-16,0 0 15,1 43-15,-1-43 0,42 42 16,-63-42 0,43 22-16,-43-22 15,21 21-15,0-21 16,0 1-1,0-22 1,0 0-16,1 0 16,-1 0-16,21-22 0,-21 1 15,22 0-15,20 0 0,64-43 16,-42 22-16,105-43 16,-84 22-16,0 21 0,0-22 0,105-63 15,-84 85-15,64-64 16,-85 42-16,-22 22 0,86-21 15,-107 20-15,1 22 0,42-42 16,-64 41-16,0 1 16,-21 0-16,22 21 0,-22-21 0,0 0 15,0 0-15,0 21 0,22-22 16,-43 1-16,21 21 16,-21-21-1,21 21 16,0 0-15,-21 21 0,0 0-1,0 1-15,0-1 16,0 0-16,0 0 16,-21 0-16,0-21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03:25:17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190 12319 0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03:01:19.0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275 2858 0,'0'-22'32,"0"1"-17,21 21-15,-21-21 0,21 21 16</inkml:trace>
  <inkml:trace contextRef="#ctx0" brushRef="#br0" timeOffset="1156.57">1439 974 0,'0'0'0,"21"0"16,-21-21 15,0-1 0,0 1-15,0 0 15,0 0-15</inkml:trace>
  <inkml:trace contextRef="#ctx0" brushRef="#br0" timeOffset="1785.36">1587 847 0,'22'-21'46,"-1"-1"-30,0 22-16,-21-21 0,21 0 16,0 0-16,0 21 0,1-42 15,-1 20-15,-21 1 0,0 0 16,21 0-16,-21-21 16,0 20-16,-21 22 15,0 0-15,-22 0 0,-20 0 16,-1 0-16,22 22 15,0-1-15,-22 0 0,22 0 0,-1 0 16,1 0-16,21 1 16,-21 20-16,20-21 0,22 0 15,0 22-15,0-1 0,0 0 16,0 1-16,22-22 16,-1 0-16,21 0 0,-21 0 15,22 0-15,-1 1 0,0-1 16,-21 0-16,22 0 0,41 21 15,-62-20-15,20-1 0,-21 0 16,21 0-16,-20 0 0,-22 43 16,0-43-16,0 21 15,-22-21-15,1 1 0,-21-1 16,0 0-16,-22 0 0,-42 21 16,43-42-16,-1 0 15,1 0-15,20 0 0,-84 0 16,85-21-16,21 0 15,0 0-15,-22 0 0,-20-43 16,63 43-16,0 0 16,0 0-16,0 0 15,0-1-15,0 1 16,21 0-16,0 21 0,22-21 0,-22 0 16,63-22-1,-41 22-15,20 0 0</inkml:trace>
  <inkml:trace contextRef="#ctx0" brushRef="#br0" timeOffset="2096.17">2095 593 0,'0'0'0,"22"-21"0,-1 21 0,-21-22 16,0 44 15,0-1-31,0 0 15,0 21-15,0-21 0,-21 22 16,-1 20-16,1-20 0,0 20 0,0-21 16,21 22-16,-21-22 15,0 22-15,-22 20 16,43-41-16,-21 20 0,21-42 16,0 1-16,0-1 0,0 0 15,21-21 16,0-21-31,-21 0 16,22-1-16,-1 1 0,-21-21 16,0 21-16</inkml:trace>
  <inkml:trace contextRef="#ctx0" brushRef="#br0" timeOffset="2313.84">1841 1080 0,'0'0'0,"-21"0"0,21 21 16,0 0 0,21-21-1,1 0 1,-1 0-16,0 0 0,0 0 0,0-21 16,0 21-16,1-21 0,20 21 15,-21-22-15,21 1 16,-20 21-16,-1-21 0,0 21 15,0 0-15</inkml:trace>
  <inkml:trace contextRef="#ctx0" brushRef="#br0" timeOffset="3041.77">2222 1122 0,'0'0'0,"0"21"0,0 0 16,22-21-1,-1 0 1,0 0-16,21-21 0,1 0 16,-1 0-1,0 0-15,22-1 0,-22 1 16,22-21-16,-22 21 16,-42 0-16,21 21 0,-21-22 15,-21 22 1,0 0-16,-22 0 0,-41 43 15,41-22-15,-62 21 16,62 1-16,1-22 0,-22 42 16,22-20-16,21-1 15,21-21-15,0 0 0,0 0 0,0 1 16,0-1-16,21-21 16,0 21-16,0-21 15,43 0-15,-22 0 0,64-21 16,-42 0-16,-22 21 15,64-43-15,-43 22 0,-20-21 16,-1 21-16,0-22 0,1 22 16,20-64-16,-42 64 15,0-21-15,-21 21 0,0 0 0,0-43 16,0 85 31,0 0-47,0 22 15,-21-22-15,21 21 0,0 1 0,0-1 16,-21 0-16,21 1 0,0-1 16,0 21-16,0 1 0,-42 84 15,42-63-15,-64 169 16,43-170-16,-21 86 16,21-86-16,-1 1 0,1 84 15,0-105-15,0 84 16,21-106-16,0 1 0,-21 41 15,21-62-15,0-1 0,0 0 16,21-42 15,0 0-31,0-1 0,-21-20 16,21 0-16,1-1 0,-1-20 0,0-1 16,-21 1-16,21-22 0,0 22 15,-21-22-15,21-21 0</inkml:trace>
  <inkml:trace contextRef="#ctx0" brushRef="#br0" timeOffset="3348.6">2857 1143 0,'0'0'15,"-21"-42"-15,21 21 0,0-1 0,0 1 16,0 0-16,0 0 0,0-21 16,21 20-16,1 1 15,41-21-15,-42 21 0,22 21 16,-1 0-16,0 0 0,1 0 15,-1 0-15,-21 0 0,21 21 16,1 42-16,-22-20 0,-21 41 16,0-62-16,-21 20 15,0 0-15,-1-21 16,-83 64-16,62-43 0,1-42 16,21 22-16,-22-1 0,22 0 15,-42-21 1,42 0-16,21-21 31,21 21-31,0-21 0,0-1 16,0 1-16,22 0 0</inkml:trace>
  <inkml:trace contextRef="#ctx0" brushRef="#br0" timeOffset="3743.86">3895 974 0,'0'0'0,"21"-21"0,-21-1 32,-21 22-32,-1 0 15,-20 0-15,21 0 0,-21 0 16,-1 0-16,1 22 0,0-1 0,-1-21 16,1 21-16,21 0 0,0-21 15,-1 21-15,22 0 16,0 1-16,0-1 0,22 0 15,20 0-15,0 0 0,1-21 16,-1 21-16,21 1 0,-20-1 0,-1-21 16,22 21-16,-43 0 0,21-21 15,-21 21-15,0 0 0,-21 1 16,0-1-16,-84 21 16,20-42-16,1 0 15,-1 21-15,1-21 0,-107 0 16,128 0-16,0 0 15,-1 0-15,22 0 0,-42 0 16,84-21 15,0 0-31</inkml:trace>
  <inkml:trace contextRef="#ctx0" brushRef="#br0" timeOffset="4216.04">5440 572 0,'0'0'0,"0"-64"31,0 43-31,0 42 31,0 0-15,0 0-16,-21 22 0,21-1 15,0 0-15,-22 1 0,22-1 0,0 22 16,0-22-16,-21 21 0,0-20 16,21 20-16,0-20 0,-21-1 0,0 0 15,21 1-15,-21-22 0,21 21 16,0-21-16,0 0 0,0 1 0,-22-1 16,22 0-16,0-42 46,22-22-46,-1 22 16,0 0-16,0-21 0,0-1 16</inkml:trace>
  <inkml:trace contextRef="#ctx0" brushRef="#br0" timeOffset="4608.09">5757 804 0,'0'0'15,"21"0"-15,1 0 0,-22 22 31,0-1-31,0 21 16,-22-21-16,1 22 0,0-1 16,21 0-16,0 1 0,-21-22 0,21 21 15,-21 0-15,21-20 0,0-1 16,0 21-16,0-21 0,21 0 16,0 1-16,0-22 0,22 0 15,-1 0-15,-21 0 0,0 0 16,22 0-16,-22-22 0,0 1 15,0 0-15,0 0 0,0 0 0,1-43 16,-1 22 0,-21 0-16,0-43 0,0 64 15,-21-43-15,-1 22 16,1 42-16,0-21 0,0 21 16,0 0-16,-64 0 15,64 0-15,0 0 0,0 0 16,21 21-16,-22-21 0,1 21 15,0-21 17,0 0-32,0-21 15</inkml:trace>
  <inkml:trace contextRef="#ctx0" brushRef="#br0" timeOffset="4872.3">5016 762 0,'22'0'31,"-1"0"-15,21 0-16,-21 0 0,22-21 16,-1 21-16,64-21 15,-43 0-15,1 21 0,-1 0 0,-20 0 16,62-22-1,-62 22-15,-22 0 16,-42 0 15</inkml:trace>
  <inkml:trace contextRef="#ctx0" brushRef="#br0" timeOffset="5411.77">8064 699 0,'0'0'0,"0"-22"0,0 1 0,0 0 0,0 0 16,0 0-16,0 0 16,22 21-1,-1 0 1,0 21-16,0 0 0,0 0 0,22 21 16,-22 1-16,0 20 0,0-20 15,0 126 1,0-106-16,-21 43 15,0-63-15,0 84 16,0-106-16,0 42 16,0-42-16,-21 1 15,0-22-15,21-22 32,0 1-32,0 0 15,0-21-15,0 21 0</inkml:trace>
  <inkml:trace contextRef="#ctx0" brushRef="#br0" timeOffset="5667.68">8657 614 0,'0'0'0,"21"-21"0,0 0 0,-21 42 32,-21-21-32,0 21 0,0 0 15,0 21-15,0 1 0,-1-1 16,-20 0-16,-21 64 15,41-63-15,1 20 0,-21 43 16,21-64-16,0 1 0,-22 20 16,22-21-16,21-20 0,0 20 15,0-21-15,0 0 0,21-21 47,0-21-47,1 0 0,-1 21 0,0-21 16</inkml:trace>
  <inkml:trace contextRef="#ctx0" brushRef="#br0" timeOffset="6716.74">9059 1101 0,'43'-21'0,"-86"42"0,107-64 16,-43 43-16,0-21 0,0 0 15,-21 0-15,21 0 0,-21 0 16,0-1-16,0 1 15,0-21-15,0 21 0,-21 21 16,0-21-16,-64-1 16,64 22-16,0 0 15,0 0-15,0 0 0,-64 85 16,43-43-16,-22 22 16,43-22-16,0 1 0,0-1 15,0-21-15,-1 21 0,22 22 16,0-43-16,0 0 0,0 0 15,0 1 1,22-22-16,-1 0 16,0 0-16,21 0 15,-21 0-15,43-22 0,-22 1 16,-21 0-16,22 0 0,-1-21 16,0 20-16,22-62 0,-43 41 15,0 1-15,0 0 0,1-1 16,-22 22-16,0-21 0,21 0 15,-21 20 1,0 44-16,0-1 16,0 21-16,0-21 15,-21 22-15,21-22 0,0 21 0,0 0 16,-22-20-16,22 20 0,-21-21 16,21 21-16,0 1 15,0-22-15,0 0 0,0 0 16,0 0-16,21 1 0,22-22 15,-22 0 1,42 0-16,-41 0 0,20-22 16,-21 1-16,0 0 15,43-42-15,-43 41 16,64-126-16,-64 106 16,0-22-16,0 1 0,0 21 0,0-22 15,1-21 1,-1 43-16,-21 0 0,21-1 15,-21 22-15,0 42 32,-21 22-17,0-22-15,-1 21 0,22 1 0,-21-1 16,0 0-16,0 1 0,21 20 16,0-21-16,-21 22 0,21-22 0,-21 1 15,21-1-15,0 0 0,0 1 16,0-22-16,0 21 0,0-21 0,0 0 15,21-21-15,0 22 0,42-22 16,-41 0 0,-1 0-16,21 0 0,0 0 15,-20 0-15,62-43 0,-41 22 16,20-21-16,-42-1 16,22 22-16,-1-42 0,-21 20 15,21 1-15,-42 21 16,0 0-16,0 42 15,0 0 1,0 0-16,0 0 0,-21 1 0,21 20 16,-21-21-16,21 0 0,0 0 15,0 22-15,0-22 0,0 0 16,0 0-16,0 0 16,21-21-1,0 0 1,1 0-16,-22-21 15,21 0-15,0 0 16,-21 0-16,21-22 0,-21 22 0,0-21 16</inkml:trace>
  <inkml:trace contextRef="#ctx0" brushRef="#br0" timeOffset="6888.44">10308 804 0,'0'-21'0,"0"42"0,0-63 15,-21 42-15,0 0 31,21 21 1,0 0-17,0 1-15,21-1 16,0-21-16,-21 21 16</inkml:trace>
  <inkml:trace contextRef="#ctx0" brushRef="#br0" timeOffset="7477.14">10964 974 0,'0'0'0,"21"0"0,1 0 15,-22-21-15,0-1 16,0-20-16,0 21 16,0 0-16,-22 0 15,1-1-15,0 22 0,0 0 0,0 0 16,-22 0-1,1 0-15,21 22 0,-43 20 16,43-21-16,-85 85 16,85-64-16,0 1 0,-21-1 15,42-21-15,-43 85 16,43-85-16,0 0 0,0 0 0,0 1 16,0-1-16,0 0 15,22-21-15,-1 0 0,0 0 0,0 0 16,0 0-16,0 0 0,22 0 15,20 0-15,-42-21 0,64-22 16,-64 22-16,22-21 16,20-22-16,-21 22 0,-20-21 15,41-43 1,-42 42-16,0-84 0,-21 85 16,0-1-16,0 22 15,0-1 1,0 22-16,-21 21 0,0 0 15,0 0-15,0 21 0,-22 22 16,22-22-16,0 21 0,21 1 16,-21-1-16,21 21 0,-21-20 0,21 20 15,0-20-15,0-1 0,0 0 16,0 1-16,0-1 0,0 0 0,0 22 16,0-43-16,42 21 15,-42-21-15,21 1 0,22-22 16,-22 21-16,63-21 15,-62 0-15,20 0 0,21 0 16,-20-21-16,-1 21 0,106-43 16</inkml:trace>
  <inkml:trace contextRef="#ctx0" brushRef="#br0" timeOffset="8500.37">11853 1101 0,'0'0'0,"21"-21"0,1-1 0,-22 1 15,0-21-15,0 21 16,0-22-16,0 22 0,0 0 0,0-21 15,-22 21-15,-62-43 16,63 64-16,-22 0 16,1 0-16,-22 21 15,43 0-15,-21 1 0,21-1 16,0 21-16,-1 0 0,-20 22 16,42-22-16,0 1 0,0-1 15,-21-21-15,21 21 0,0 22 16,0-43-16,0 0 0,21 0 15,0 1-15,0-22 0,-21 21 16,43-21-16,-22 0 0,42 0 16,-41 0-16,-1 0 15,21-43-15,-21 22 0,0 0 16,1 0-16,-1-21 0,0 20 16,21-62-16,-21 41 0,-21 1 15,22-43 1,-22 43-16,21 21 0,-21-21 15,0 20-15,0 44 16,0-1 0,0 21-16,-21-21 0,21 22 15,-22-1-15,22-21 0,0 21 0,0 1 16,0-1-16,0-21 0,0 22 16,0-22-16,0 21 0,0-21 0,0 22 15,0-22 1,22 0-16,-1-21 0,0 0 0,0 0 15,21 0-15,-20 0 0,20 0 16,-21 0-16,21-21 0,-20 21 16,20-21-16,0-1 0,-21-20 0,22 21 15,-22-21-15,21-1 0,-21 1 16,1-22-16,20 1 0,-21-1 16,0 22-16,22-85 0,-43 85 15,0-22-15,0 22 16,0 21-16,0-22 15,-22 43 1,22 22-16,-21-1 0,0 0 16,0 21-16,0 1 0,21-1 15,0 0-15,-21 22 0,21-22 0,-22 22 16,22-22-16,0 0 0,0 1 16,0-1-16,0 0 0,0 22 15,0-22-15,22-21 0,20 22 16,-21-22-16,0-21 15,43 21-15,-43-21 0,21 0 16,-21 0-16,22 0 0,-22 0 16,42-21-16,-20 0 0,-1-1 15,-21 1-15,22 0 0,-22-21 16,21-22-16,-21 43 16,0-21-16,1-1 0,-22 1 0,0 21 15,0-43 1,0 43-16,-22 42 15,1 1-15,0-1 16,0 0-16,0 0 0,0 21 16,-1 1-16,22-22 0,-21 42 15,21-41-15,0 20 0,0-21 16,0 0-16,0 0 0,21 22 16,1-43-16,20 0 15,0 0-15,-21 0 0,43 0 16,-43 0-16,43-21 15,-22 21-15,-21-22 0,43-20 16,-43 21-16,21-21 16,-42 20-16,0 1 15,0 0-15,0-42 0,0 41 16,-21-20-16</inkml:trace>
  <inkml:trace contextRef="#ctx0" brushRef="#br0" timeOffset="8716.24">12213 699 0,'0'0'0,"-21"0"0,0 21 15,42 0 1,0-21-16,21 0 16,-20 0-16,20 0 0,0 0 15,1 0-15,-1 0 0,0 0 16,1 0-16,-22 0 0,21 0 0,22-21 15,-43 21-15,-21-21 32</inkml:trace>
  <inkml:trace contextRef="#ctx0" brushRef="#br0" timeOffset="9314.53">14795 826 0,'0'0'0,"22"-22"0,-1 22 16,0-21-16,-21 0 15,21 0-15,0 0 0,-21 0 16,0-1-16,0 1 16,0 0-16,0 0 0,-21 0 15,0 21-15,0-21 0,0 21 16,-1 0-16,-20 0 16,21 21-16,0 0 0,-64 42 15,64-20-15,-21-1 0,-1 22 16,1-22-16,21 21 0,-22 1 15,1 21-15,21-22 0,0-21 16,21-20-16,0 20 0,0-21 16,0 43-16,21-43 0,0 0 15,0 0-15,0-21 0,1 21 16,-1-21-16,0 0 0,21 0 0,-21 0 16,22 0-16,-22 0 0,21 0 15,1 0-15,-1-21 0,0 21 0,1-21 16,-1 0-16,21-22 15,-20 22-15</inkml:trace>
  <inkml:trace contextRef="#ctx0" brushRef="#br0" timeOffset="9749.45">15811 847 0,'0'0'0,"0"-21"0,0-1 0,0 1 15,-21 0 1,0 21-16,0 0 0,0 0 0,0 0 15,-22 0-15,22 0 0,-106 0 16,106 21-16,-21 0 16,-1 1-16,22-1 0,-42 63 15,63-62 1,0-1-16,0 0 0,0 0 16,0 0-16,21 22 0,0-22 15,21 0-15,-21 0 0,22-21 16,-22 21-16,21 0 0,1 1 15,-22-1-15,21-21 0,-21 21 16,0 0-16,1-21 0,-22 42 16,0-20-16,0-1 15,-22-21-15,-20 21 0,0-21 16,-1 0-16,1 21 0,-43-21 16,22 0-16,21 0 15,-1 0-15,1 0 0,0 0 0,-1 0 16,22 0-16,0 0 0,-21-21 15,20 21-15,1 0 0,21-21 16,-21 21-16,21-21 16,21-1-16,22 1 15,-1 0-15,0 21 16</inkml:trace>
  <inkml:trace contextRef="#ctx0" brushRef="#br0" timeOffset="10228.18">16531 953 0,'0'0'0,"0"-22"0,0 1 16,0 0-16,0 0 0,0-21 16,0 20-16,-21 22 0,0-21 15,0 21-15,-1-21 0,-41 21 16,42 0-16,-22 0 0,-20 21 15,42 0-15,-43 43 16,43-43 0,0 0-16,21 0 0,0 22 0,0 20 15,0-42 1,21 1-16,0-1 0,22 0 16,41 21-16,-41-21 15,-22-21-15,21 22 16,-21-1-16,22-21 0,20 21 0,-42 0 15,0 21 1,1-42-16,-22 22 0,0-1 16,-22-21-16,1 0 15,-21 21-15,0-21 0,-43 0 16,21 21-16,1-21 0,21 0 16,-1 0-16,-20 0 0,-1 0 15,22 0-15,21 0 0,0 0 16,-1 0-16,1 0 0,0 0 15,0 0-15,21-21 16,0 0-16,0 0 16,0-1-16,0 1 0</inkml:trace>
  <inkml:trace contextRef="#ctx0" brushRef="#br0" timeOffset="11184.43">18267 635 0,'0'0'0,"42"0"0,-21-21 15,22 21-15,-22 0 16,0-21-16,0 0 0,0 21 0,-21-22 0,0 1 15,0 0 1,-21 21-16,0 0 16,-21 0-16,-64 0 15,63 0-15,1 0 0,0 0 16,21 21-16,-85 43 16,85-43-16,-1 21 0,1-21 15,0 22-15,21-22 0,0 64 16,0-64-16,0 21 15,0 0-15,0 1 0,21-22 16,0-21-16,22 21 0,-22 0 16,64-21-16,-64 0 0,21 0 15,0 0-15,1 0 0,-1 0 16,22 0-16,-43 0 0,0 0 16,-21-21-16,-21 21 31,-22 0-31,22 0 0,-42 0 15,20 0-15,1 21 0,0 0 16,-1-21-16,1 22 0,0 20 0,-1-21 16,22 0-16,-21 0 0,21 1 15,0-1-15,21 0 0,0 0 0,0 0 16,0 0-16,0 1 16,21-22-1,0 0-15,0 21 0,0-21 16,0 0-16,22 0 0,-22 0 0,64 0 15,-43-21-15,43-1 16,-43 1-16,21 0 0,1 0 16,-22 0-1,22-22-15,-43 43 16,-21-21-16,-21 21 16,21 21-1,-21 1-15,-22-1 0,22 0 16,-42 64-1,41-43-15,1-21 0,0 21 16,0-20-16,-64 105 16,85-85-16,0-21 0,-21 0 15,21 0-15,-21 1 0,21-1 16,0-42 31,-21-1-47,0 1 0,-1 0 15</inkml:trace>
  <inkml:trace contextRef="#ctx0" brushRef="#br0" timeOffset="11792.3">5228 2582 0,'0'0'0,"0"-21"0,-21 21 16,21-21-16,-21 21 0,0-21 16,21 0-1,0 42 1,0 0 0,21 21-16,0 1 0,0-1 15,0 0-15,22 22 0,-22-22 16,21 1-16,-21 20 0,0-21 0,1 22 15,20-22-15,-42 1 0,21-1 16,21 43-16,-20-43 0,-22-21 16,0 0-16,21 0 0,0 1 15,0-22 1,0 0 0,-21-22-16,0-20 0,0 21 15,21 0-15</inkml:trace>
  <inkml:trace contextRef="#ctx0" brushRef="#br0" timeOffset="12043.6">5821 2646 0,'0'0'0,"21"-21"0,-21-22 15,0 22-15,0 0 0,-21 21 16,0 0-16,-1 21 16,1 0-16,-21 22 0,0-1 0,-1 0 15,1 1-15,0-1 0,-1 22 16,1-22-16,0 0 0,-1 22 0,1-22 15,0 22-15,-1-22 0,22 21 16,-21-20-16,-1-1 0,22 22 16,-42-1-16,63-21 0,-21 1 15,21-22-15,0 0 16,21-21-16,0 0 16,0 0-16,43-21 0,-43 0 15,63-43-15</inkml:trace>
  <inkml:trace contextRef="#ctx0" brushRef="#br0" timeOffset="12374.75">6096 2921 0,'0'0'0,"42"-21"0,-21 0 0,1 0 16,-22 42 15,0 0-31,0 0 16,0 21-16,0-20 0,-22 20 0,1 0 15,21 1-15,0 20 0,-21-21 16,0 22-16,0-1 0,0 22 0,-1-21 16,22-1-16,-21 1 0,0 20 15,-21 86-15,21-86 0,-1 1 16,1 84-16,0-84 16,0 0-16,0-1 0,21 1 15,-43 169-15,43-212 16,0 1-16,0-1 15,0-21-15,43-21 16,-22-21-16,0-21 0,21 20 16,-20-20-16,20-64 15,-21 43-15,21-1 0,1-84 16</inkml:trace>
  <inkml:trace contextRef="#ctx0" brushRef="#br0" timeOffset="12699.94">6202 3323 0,'0'0'15,"0"-63"-15,0-1 0,-21 22 0,21-22 0,0 22 16,0 0-16,0-1 0,0 22 16,0-21-16,0 0 0,21-43 15,0 64 1,0 0-16,64-1 0,-43 22 16,0 0-16,1 0 0,-1 0 15,85 85-15,-85-43 16,-20 1-16,-1-22 15,-21 21-15,0 1 0,0 41 16,-21-63-16,-1 22 0,-20-1 0,0-21 16,-1 22-16,22-22 0,-63 21 15,62-42-15,-41 21 16,42-21-16,0 0 0,-1 0 16,22-21-16,0 0 15,0 0-15,0 0 16,22-1-16,-1 1 0,0 0 15,21 0-15,-21 0 0,22 0 16</inkml:trace>
  <inkml:trace contextRef="#ctx0" brushRef="#br0" timeOffset="13200.92">7451 2815 0,'0'0'0,"-22"-42"31,1 42-31,0 0 16,0 0-16,0 0 0,-22 0 16,22 0-16,0 0 0,0 21 0,-21 0 15,20 0-15,-41 64 16,42-64-16,0 22 0,-22 20 16,22-42-16,21 43 15,0-43-15,0 21 0,0 1 16,0-22-1,21-21-15,0 0 0,1 0 0,-1 0 16,0 0-16,21 0 16,1-21-16,-1-1 0,-21 1 15,64-63-15,-64 62 16,21-41-16,-21 42 16,1-22-16,-22-20 15,21 42-15,-21 0 0,0-1 16,0 44-1,0-1 1,0 0-16,-21 21 0,21 1 16,-22-1-16,22-21 0,-21 0 15,21 22-15,0-22 0,0 42 16,0-42-16,0 1 0,0-1 16,0 0-16,0 0 15,21-21-15,1 0 0,-1 0 16,0 0-16,0 0 0,0-21 0,0 0 15,43-22-15,-22 22 16</inkml:trace>
  <inkml:trace contextRef="#ctx0" brushRef="#br0" timeOffset="13457.01">8064 2519 0,'0'0'0,"0"-21"0,0 0 15,0 42 1,-21-21-16,0 42 0,0-21 15,21 0-15,-21 22 0,0-1 16,21 0-16,0 1 0,-22-1 16,1 0-16,21 1 0,-21 20 15,0-20-15,21-22 0,0 21 16,0-21-16,0 0 0,-21 43 16,21-43-16,0 0 15,21-21 1,0 0-16,21-21 0,-20 0 0,-1 0 15,0 0-15,42-22 16</inkml:trace>
  <inkml:trace contextRef="#ctx0" brushRef="#br0" timeOffset="13916.43">8297 2519 0,'21'-42'0,"-42"84"0,42-106 0,1 43 0,-22 0 15,0 0-15,0 42 16,0 0-16,0 22 15,0-22-15,0 21 0,0 0 16,0 22-16,0-22 0,-22 1 16,22-1-16,-21 0 0,21 1 0,-21-1 15,21 0-15,0 1 0,-42 20 16,42-42-16,0 0 0,-21 22 16,21-22-1,-22-21-15,22-21 31,0 0-31,0-1 16,22-20-16,-1 21 0,42-64 16,-42 43-1,1 0-15,20-1 0,-21 22 0,64-64 16,-43 85-16,-21 0 16,22 0-16,-22 0 15,63 106-15,-62-85 16,-22 1-16,0 20 0,0-21 15,0 64 1,0-64-16,0 0 0,-43 21 16,22-20-16,0 20 15,0-21-15,0-21 0,-1 0 16,1 0 0,21-21-16,-21 0 15,21 0-15,-21-1 0</inkml:trace>
  <inkml:trace contextRef="#ctx0" brushRef="#br0" timeOffset="14108.69">7705 2752 0,'0'0'0,"-22"0"16,22 21-16,43-21 31,-22 0-31,21 0 0,-21 0 15,22 0-15,-1 0 0,-21 0 16,22 0-16,62 0 16,-83 0-16,20-21 15</inkml:trace>
  <inkml:trace contextRef="#ctx0" brushRef="#br0" timeOffset="14857.51">9906 2582 0,'0'0'0,"21"0"0,0 22 16,22-22-16,-22 0 0,0 0 0,21 0 16,-21 0-16,22 0 0,-22 0 15,21 0-15,1 0 0,-22 0 0,21 0 16,0-22-16,-20 1 0,41 0 15,-42 0-15,0 0 0,1 0 16,-22-1-16,0 1 0,0-42 16,0 42-1,-64-1-15,43 1 16,-21 21-16,-1 0 0,1 0 0,0 0 16,-64 0-16,63 21 15,-105 43-15,127-43 16,-21 43-16,42-22 15,0-21-15,0 43 16,0-43-16,21 0 0,21 21 16,-21-21-16,22 1 0,41-22 15,-41 21-15,20-21 16,-20 0-16,-1 0 0,-21 0 0,0 0 16,0 0-16,1 0 15,-44 0 1,1 0-16,0 21 0,-42-21 15,20 21-15,-20 0 0,-1-21 16,1 21-16,20 1 0,-20-1 0,21 0 16,-43 21-16,43-21 15,-1 22-15,43-22 16,-21 0-16,21 21 0,0-20 0,21-22 16,0 21-16,1-21 0,20 21 15,43-21-15,-43 0 0,0 0 16,64 0-1,-42 0-15,84-42 16,-85 42-16,-20-22 0,-1 1 16,0 0-16,-21 0 0,22 0 0</inkml:trace>
  <inkml:trace contextRef="#ctx0" brushRef="#br0" timeOffset="15048.18">10626 2709 0,'0'22'31,"0"-1"-31,0 0 0,0 0 16,21 0-16,0 0 0,-21 1 0,0-1 16,21 0-16,0 0 0,0 0 15,-21 0-15,0 1 16,43-1-16,-22 0 16,0-21-1,0 0 1,-21-21-16</inkml:trace>
  <inkml:trace contextRef="#ctx0" brushRef="#br0" timeOffset="15279.8">11007 2709 0,'0'0'0,"0"-21"0,0 0 16,-22 21 15,1 0-31,0 21 0,0 0 0,0 22 16,-22-22-16,22 0 0,0 0 15,-21 22-15,21-22 0,-22 0 0,22 0 16,0 21-16,-21-20 0,20-1 16,-20 21-16,21-21 0,21 0 15,0 1-15,21-22 32,0 0-32,22 0 0,-22-22 0,21 22 15</inkml:trace>
  <inkml:trace contextRef="#ctx0" brushRef="#br0" timeOffset="15626.31">11409 2688 0,'-21'0'16,"-1"21"-16,22 1 15,0-1-15,-21 0 0,21 0 16,-21 21-16,0-20 0,21 20 0,0 21 15,-21-20-15,0 63 16,21-43-16,-22 1 0,22-1 16,-21 22-16,0-22 0,0 1 15,-43 169-15,22-149 16,-21 86-16,20-86 16,22-20-16,-42 84 0,41-85 15,1-20-15,0-1 0,21 0 16,0-20-16,-21 20 15,21-21-15,21-42 16,0 0-16,0 0 16,1-1-16,-1-20 0,42-43 15,-42 43-15,22-21 0,41-86 16</inkml:trace>
  <inkml:trace contextRef="#ctx0" brushRef="#br0" timeOffset="15958.29">11282 2942 0,'0'-63'0,"0"126"0,-21-169 16,21 64-16,0 21 0,-22-21 0,22-1 16,0 22-16,0 0 0,22-21 15,20-1-15,-21 22 16,0 0-16,22 0 0,-1 21 16,85 0-16,-85 21 15,1 0-15,-1 21 0,0-20 16,-21 20-16,22 85 15,-43-106-15,0 21 0,-21 1 16,-22-22-16,-41 64 16,41-85-16,22 21 0,-21-21 15,21 0-15,-64 21 16,64-21-16,0 0 0,-1 0 16,22-21-1,0 0-15,22 21 16,-1-22-16,0 22 0,0-21 15,0 21-15,22-21 0,-22 0 0,42 0 16</inkml:trace>
  <inkml:trace contextRef="#ctx0" brushRef="#br0" timeOffset="16376.05">12150 2731 0,'-64'-64'31,"64"43"-31,0 0 16,0 0-16,0-1 0,21 22 16,0-21-16,1 21 0,-1 0 15,0 0-15,21-21 0,-21 21 16,1 0-16,-1 0 0,21 42 16,-21-20-16,0 20 0,22 21 15,-22-20-15,-21-22 16,21 42-16,-21-20 0,0-22 15,0 0-15,0 0 0,0 0 16,-21 22-16,0-43 16,21 21-16,-21-21 15,21-21 1,0 0-16,0-1 0,0 1 16,0 0-16,0 0 0,0 0 15,0 0-15,21-1 0,-21 1 16,21-21-16,0 21 0,-21 0 15,21-1-15,0 1 0,1-21 16,-1 21-16,0 0 0,0-1 16,0 22-16,0-21 0,1 21 15,-1 0-15,0 0 0</inkml:trace>
  <inkml:trace contextRef="#ctx0" brushRef="#br0" timeOffset="18492.41">12869 2815 0,'0'0'15,"21"21"1,1-21 0,-1 0-16,0-21 15,0 0-15,0 0 16,0 21-16,1-21 0,-1 0 0,0-1 16,0 1-16,0 0 0,-21 0 15,0 0-15,0 0 0,0-1 16,-21 22-1,0 0-15,0 0 0,0 22 16,-1-1-16,-20 0 0,21 0 16,0 0-16,-43 64 15,43-43-15,21-21 0,-21 22 16,21-22-16,0 21 16,0-21-16,0 1 0,21-1 15,0-21-15,0 0 0,1 0 16,20 0-16,-21 0 0,127 0 15,-105 0-15,-1-21 16,21-1-16,-20 1 0,105-63 16,-106 62-16,1-20 15,-1 0-15,-21-1 0,43-41 16,-64 63 0,0-1-16,0 1 0,-22 21 15,1 21-15,0 1 16,0-1-16,0 0 15,21 0-15,-21 0 0,21 0 0,0 1 16,0 20-16,0-21 0,0 0 16,0 0-16,0 43 15,21-43-15,-21 0 0,21 0 16,-21 1-16,21-1 16,-42-21 15,0 0-31,0-21 15,-1 21-15,22-22 16,-21 1-16,0 21 0,0-21 0,0 21 16,0-21-16,-1 21 15,1 0 1,0 0-16,21 21 0,0 0 16,0 0-16,0 1 15,21-1-15,0 0 0,1-21 16,-1 21-16,42-21 15,-42 0-15,22 0 0,-1 0 0,-21 0 16,22 0-16,84 0 16,-85 0-16,0-21 15,1 0-15,-1 0 0,64-22 16,-64 1-16,0 0 0,22-1 0,-22 1 16,1 0-16,-22-1 0,0 1 15,0 0-15,-21 20 0,0-20 16,0 21-16,0 0 0,-21 21 0,-43 0 15,43 0-15,-63 63 16,62-42-16,1 22 16,0 20-16,21-20 0,0-22 15,0 21-15,0-21 0,0 22 16,21 20-16,0-42 0,1 0 16,-1 1-16,0-1 0,-21 0 15,42 0-15,-42 0 16,-21-42 15,0 21-15,0 0-16,0-21 0,-1 21 15,1 0-15,0-21 0,0 21 16,0 0-16,42 21 31,0-21-15,0 0-16,22 21 0,-22-21 15,0 0-15,21 0 0,64 0 16,-64 0-16,43 0 16,-43 0-16,64-42 15,-85 21-15,1-1 16,20 1-16,-21 0 0,0 0 16,0-85-16,1 85 15,-22 0-15,0-22 0,0 22 16,0 0-16,0 42 31,-22 0-31,1 1 0,0 41 16,21-42-16,-21 0 0,21 1 15,0 20-15,0-21 0,0 21 16,0-20-16,0-1 0,0 0 16,0 0-16,21-21 15,0 0-15,22 0 0,-22 0 16,0 0-16,21 0 0,-21 0 15,22-21-15,-22 21 0,85-64 16,-64 43-16,0-21 16,22 0-16,-43-1 0,43-41 15,-64 62 1,0 1-16,0 42 31,-22-21-31,1 22 0,0-1 0,0 0 16,21 21-16,-42 1 15,42-1-15,0-21 0,0 0 16,0 0-16,0 43 16,0-43-16,0 0 15,21-21-15,0 0 0,0 0 0,0 0 16,0 0-16,1 0 0,20 0 16,-21 0-16,-21-21 0,21 0 15,-21 0-15,21 0 0,-21-22 16,0 22-16,0 0 0,0-43 15,0 43-15,-42-21 16,21 21-16,0 0 0,-22 21 16,22-22-16,0 22 15,42 0 17,0-21-32,22 21 15,-22 0-15,21 0 0,1 0 0,-1-21 16,0 21-16,1 0 15,-1 0-15,0 0 0,1 0 0,-22 0 16,0 0-16,0 0 0,0 21 16,0 0-16,-21 1 0,0 20 15,0-21-15,0 0 0,0 0 16,0 22-16,0-22 0,0 21 16,0-21-16,0 22 15,-21-22-15,21 0 16,-21 0-16,21 0 0,0 1 15,0-44 32,0 1-47,0 0 16,0 0-16,0-21 16,21 20-16,0 1 0,1-21 0,20 0 15,0 20-15,1-20 0,-1 0 16,43-43-16,-43 43 15,0 21-15,1-22 0,-1 43 16,0-21-16,1 21 0,20 0 16,-42 21-16,0 22 0,1-22 15,-22 21-15,0 0 0,0 1 0,0-1 16,0 0-16,0 1 0,-22 20 16,1-42-16,-42 43 15,63-43-15,-21 0 0,-1 0 16,1-21-16,21 22 15,-21-22 1,21-22 0,0 1-16,0 0 15,-21 0-15,21 0 0,-21 0 0</inkml:trace>
  <inkml:trace contextRef="#ctx0" brushRef="#br0" timeOffset="18695.65">15049 2371 0,'-21'0'0,"42"0"0,-84 0 0,42 0 0,0 0 15,-1 0-15,44 0 63,-1 0-48,0 0-15</inkml:trace>
  <inkml:trace contextRef="#ctx0" brushRef="#br0" timeOffset="19147.7">17653 2540 0,'21'-21'16,"-42"42"-16,63-42 0,-42 0 0,21 21 15,-21 21 17,0 0-32,0 0 0,-21 0 0,21 22 15,-21 20-15,21-42 16,0 1-16,-21 41 15,0-42-15,21 0 0,-21 1 0,21-1 16,0 0-16,-22-21 16,22 21-16,0-42 31,0 0-15,22 0-16,-1-1 0</inkml:trace>
  <inkml:trace contextRef="#ctx0" brushRef="#br0" timeOffset="19637.31">17970 2455 0,'0'22'31,"0"-1"-31,0 0 16,0 0-16,0 0 0,0 0 15,0 1-15,0 20 0,0-21 0,0 0 16,-21 22-1,21-22-15,0 0 0,0 0 0,0 0 16,0 0-16,0 1 16,0-44 31,0 1-47,0 0 15,0 0-15,0 0 0,0-22 0,0 22 16,0-21-16,21 0 0,1 20 15,-1-20-15,0 0 0,0-1 0,43-20 16,-22 42-16,21 0 16,-20 21-16,-22 0 15,42 0-15,-41 21 16,20 0-16,-21 0 0,0 21 0,0 85 16,-21-84-1,0-1-15,0 22 0,0-43 16,0 42-1,-21-42-15,21 1 0,0-1 16,-21-21-16,0 21 0,0-21 16,0 0-1,-1-21-15,1 0 16,0-1-16,0 1 0</inkml:trace>
  <inkml:trace contextRef="#ctx0" brushRef="#br0" timeOffset="19847.89">17568 2244 0,'0'0'16,"-21"0"-16,0 0 16,0 0-1,0 0 16,-1 0-31,1 0 16,0 0-16,0 21 16,-21 0-16,20 0 0</inkml:trace>
  <inkml:trace contextRef="#ctx0" brushRef="#br0" timeOffset="20395.86">12425 4085 0,'0'0'0,"21"-21"0,-21 0 0,21-21 15,-21 20-15,21 1 0,-21 0 16,0 0-16,0 0 0,0-22 15,0 22-15,-21 21 16,0 0-16,0 0 16,-22 0-16,22 0 0,-21 0 0,-64 43 15,64-22-15,-22 21 16,-63 64-16,64-64 0,20 22 16,-20-1-16,21 1 0,20-22 15,-41 64-15,63-43 16,0 64-1,0-105-15,0 20 0,21 0 16,0-21-16,43 22 16,-22-43-16,22 0 0,41 0 15,-62 0-15,20 0 0,64-43 16,-63 22-16,42-21 16,-64 0-16,0 20 0</inkml:trace>
  <inkml:trace contextRef="#ctx0" brushRef="#br0" timeOffset="22096.23">12848 4043 0,'0'0'0,"21"-42"0,-21-1 0,0 1 16,0-22-16,0 43 15,0 42 1,0 1-16,-21-1 0,21 21 16,-21 0-16,21 1 0,0 20 15,0 1-15,-21 42 0,0-64 16,-1 64-16,1-64 15,0 0-15,0 22 0,21-22 16,-42 1 0,42-22-16,0 0 0,0-42 31,0 0-15,0-1-16,21 1 0,0-21 15,0 21-15,-21 0 0,21-22 16,0 1-16,22 0 0,-22-1 0,21-20 15,1 20-15,-22 22 16,21 0-16,-21 0 0,0 0 0,1 21 16,20 0-16,0 63 15,-42-20-15,0-22 16,0 42-16,0-20 16,0 20-16,-21-21 0,21-20 15,-21 62-15,21-63 16,0 1-16,0-1 15,21-21-15,0 0 0,0 0 16,1 0-16,20 0 0,0 0 16,1 0-16,-1 0 0,106-64 15,-106 43-15,22 0 16,-43 0-16,21 0 0,-20-22 16,-22 22-16,0 0 0,0-64 15,0 64 1,-22 0-16,1 21 0,0 0 15,0 0-15,0 0 16,0 21-16,21 0 0,0 0 16,0 22-16,0-22 0,0 0 15,0 0-15,0 0 0,0 1 16,0 20-16,0 0 0,21-42 16,0 21-16,-21 1 0,21-1 15,0-21-15,0 0 0,1 0 16,-1 0-1,0 0-15,0 0 0,43 0 0,-43-21 16,85-22 0,-85 22-16,21 0 0,-21 0 15,22-22-15,-22 22 0,42-63 16,-42 41-16,1 22 16,-1 0-16,-21 0 0,0 42 31,-21-21-31,-1 21 0,1 21 15,-21 1-15,21-22 0,0 21 16,-1-21-16,22 1 0,-21 20 16,21 0-16,0-21 0,0 1 15,0-1-15,0 0 0,21 0 16,1-21-16,20 0 16,0 0-16,-21 0 15,43 0-15,-22 0 16,85-63-1,-106 41-15,1 1 0,-1 0 16,0-21-16,-21-43 16,0 64-16,0-21 0,0 20 15,-21 1-15,0 0 0,-22 0 0,22 21 16,-21 0-16,21 0 0,-22 0 16,1 0-16,21 0 0,0 0 0,-22 0 15,43 21 1,21-21-1,22 0-15,-22 0 0,21 0 0,1 0 16,-1 0-16,0 0 0,43-21 16,-43 21-16,64-21 15,-85 21 1,0 0-16,22 0 0,-22 0 0,0 0 16,-21 42-16,21-21 15,-21 0-15,0 22 0,0-22 16,0 42-1,0-41-15,0-1 0,0 0 16,-21 0-16,0 21 16,21-20-16,-21-22 0,21 21 15,0-42 17,0-1-17,0 1-15,0 0 16,0-21-16,21 21 15,-21-1-15,21 1 0,0-21 0,0 21 16,1-22-16,-1 22 0,0-21 16,42 0-16,-41 20 15,41 22-15,-42 0 0,0 0 16,1 43-16,-1-22 0,0 0 16,0 43-16,-21-22 15,0 0-15,0-21 0,0 22 16,0-22-16,0 0 0,0 0 15,0 0 1,0 1-16,-21-22 31,21-22-31,0 1 16,0 0-16,0 0 16,21 0-16,0 0 0,0-1 15,1 1-15,20-21 0,-21 21 0,43-43 16,-22 22-16,64 0 15,-64 20-15,0 1 0,43 21 16,-43 0-16,1 43 16,-22-22-16,0 21 0,-21-21 15,0 22-15,0-22 16,-21 42-16,0-42 0,0 22 16,-1-22-16,-20 21 0,21-42 15,0 21-15,0 1 0,-1-22 16,1 0-16,42 0 31,1 0-31,-1-22 0,0 22 16,0-21-16</inkml:trace>
  <inkml:trace contextRef="#ctx0" brushRef="#br0" timeOffset="22416.51">15811 4445 0,'0'0'0,"22"0"0,-1 0 0,0 0 16,-21-21-16,21 21 15,0 0-15,0-21 0,1 21 16,-1-21-16,0 21 0,21-22 0,-21 22 16,22-21-16,-22 0 0,21 21 15,1-42-15,-43 21 0,0-1 16,0 1-16,-22 21 16,-20 0-16,21 0 15,-43 43-15,22-22 16,0 0-16,21 0 0,-22 21 15,22-20-15,0-1 0,0 21 16,0-21-16,21 0 0,0 1 0,0-1 16,0 0-16,0 0 15,0 0-15,21-21 0,21 21 16,-21-21-16,0 0 0,64 0 16,-64-21-16,22 0 15,-22 0-15,21 0 0,-21 0 0</inkml:trace>
  <inkml:trace contextRef="#ctx0" brushRef="#br0" timeOffset="22840.68">17018 3831 0,'0'0'0,"0"-21"0,0 0 16,0 0-16,0 0 15,-21 21 16,21 21-31,-21 21 0,-1-21 16,22 22-16,-21-1 0,0 21 16,21-20-16,-21 20 0,0-20 0,0 62 15,-1-62 1,1 63-16,21-85 0,-21 0 16,21 0-16,0 0 15,0-42 1,0 0-1,0 0-15,0-22 16,0 22-16,0-21 0,0 0 0,0-1 16</inkml:trace>
  <inkml:trace contextRef="#ctx0" brushRef="#br0" timeOffset="23376.44">16785 3874 0,'0'0'0,"0"-43"0,0 22 16,0-21-16,0 21 0,0-1 0,0-20 15,21 21-15,43-21 16,-43 20-16,21 22 0,-21 0 15,22 0-15,126 0 16,-127 0-16,1 22 0,20-1 16,-42 0-16,64 64 15,-85-64-15,0 21 16,0-21-16,-21 22 0,-21-22 16,-64 63-16,63-62 15,-41 20-15,41-42 16,-41 21-1,63-21-15,-1 0 0,1 0 16,21-21-16,0 0 16,0 0-16,21-1 15,1 22-15,-1 0 0,42-21 16,-42 21-16,22 0 0,-1 0 16,0 0-16,1 0 0,84 64 15,-43-22 1,-62-21-16,-1 22 0,0-1 15,-21 0-15,0-21 0,-21 22 16,-22-22-16,1 0 0,0 0 16,-43 22-16,43-22 0,-1 0 15,1-21-15,0 21 0,-1-21 16,-20 0-16,21 0 0,-22 0 16,22 0-16,21 0 15,-1 0-15,-20 0 0,21-21 16,0 21-16,21-21 0,-21 21 0,21-21 15,-22 21-15,22-22 16,0 1-16,22 0 0,-1 21 16,0 0-16,21-21 15,1 0-15,-1 0 0,0 21 0,1-22 16</inkml:trace>
  <inkml:trace contextRef="#ctx0" brushRef="#br0" timeOffset="23807.65">17674 4001 0,'0'0'0,"0"-43"15,21 22-15,0 0 16,1 21-16,-1-21 16,0 21-16,0-21 0,0 21 15,0 0-15,1 0 0,20 0 0,-21 0 16,0 21-16,0 0 0,1 0 15,20 0-15,0 43 16,-42-22-16,0-21 0,0 22 0,0-22 16,0 21-16,0 22 15,0-43-15,-21 0 0,21 0 0,-21-21 16,0 21-16,0-21 0,-1 0 16,1 0-16,0 0 15,21-21 1,0 0-16,0 0 15,0 0-15,0-1 0,0-20 16,21-21-16,0 41 0,1-20 16,-22 21-16,21 0 0,42-64 15,-42 85 1,1-21-16,20 0 0,-21 21 0,0 0 16,22 0-16,-22 0 15,0-21-15,0 21 0,0 0 0,0 0 16,1 0-16,20 0 0</inkml:trace>
  <inkml:trace contextRef="#ctx0" brushRef="#br0" timeOffset="24240.94">18732 3852 0,'0'0'0,"-21"0"32,0 0-17,0 0-15,0 22 0,0-22 0,-1 42 16,1-21-16,0 0 0,0 0 15,0 22-15,0-1 0,-1 43 16,22-43-16,-21 0 16,21 1-16,21-1 15,22-21 1,-22-21-16,0 0 0,0 0 0,22 0 16,20 0-16,-21 0 15,1 0-15,20-21 0,-20 0 16,-22 0-16,0 0 0,0-1 15,0 1-15,0-21 0,-21 0 0,22-1 16,-22 1-16,0 0 0,0-1 16,0 22-16,-22-21 0,1 21 15,0-1-15,0 1 0,-21 0 0,20 0 16,-20 21-16,-64 0 16,64 21-16,0 0 0,20 0 15,-20-21-15,21 43 0,-21-1 16,20 0-16,22-20 0,0 20 15,0 0-15,0 43 16,22-43-16,-1-21 0,0 1 16,0-1-16,85 0 15</inkml:trace>
  <inkml:trace contextRef="#ctx0" brushRef="#br0" timeOffset="24856.11">19325 4022 0,'0'0'0,"0"-43"0,0 22 16,21 0-16,-21 0 0,0 0 16,-21 21-1,0 0 1,21 21-16,0 0 0,-42 43 16,42-22-16,-22-21 0,22 21 15,0-20-15,0 20 0,0 21 16,0-41-16,0-1 0,0 21 15,0-21-15,0 0 16,22-21 0,-1 0-16,0 0 15,0-21-15,0 0 0,0 21 0,43-63 16,-43 41 0,0-20-16,22-21 0,-1 41 15,-21-41-15,0 42 16,-21 0-16,21-22 15,-21 64 1,0 1-16,0-1 0,0 0 16,-42 42-1,42-41-15,0 20 0,0 21 16,0-41-16,0-1 0,0 21 16,0-21-16,0 0 0,21 1 15,0-22-15,43 0 16,-43 0-16,0 0 0,43 0 15,-43 0-15,21-43 16,1 22-16,-22 0 0,0-21 16,-21 20-16,21-20 0,0-106 15,-21 106-15,0-1 16,0-20-16,0 42 16,0-22-16,0 22 15,-21 21-15,0 0 16,0 0-16,0 0 0,21 21 15,0 0-15,0 1 0,0-1 16,0 0 0,21-21-16,0 21 15</inkml:trace>
  <inkml:trace contextRef="#ctx0" brushRef="#br0" timeOffset="25241.44">20468 3937 0,'42'-21'15,"-84"42"-15,84-63 0,-42 21 16,-21 21 0,0 0-16,0 0 15,0 0-15,-22 0 0,22 0 0,0 0 16,0 21-16,0 0 0,0-21 16,21 21-16,0 21 0,0-20 15,0-1-15,21 0 16,0 0-16,0 0 0,0 0 15,22 1-15,-1-1 16,-21 0-16,0 21 16,0-21-16,-21 1 0,0-1 15,0 0-15,-63 0 16,42-21-16,0 21 16,-22-21-16,22 0 0,-64 0 15,64 0-15,0 0 16,0 0-16,0 0 0,0 0 15,21-21 1,21 0 0,0 21-16,0-21 0,0 0 0,22 21 15,-22-22-15</inkml:trace>
  <inkml:trace contextRef="#ctx0" brushRef="#br0" timeOffset="25564.04">20828 4149 0,'0'0'0,"21"-21"16,0 21-16,0 0 0,1-22 0,-1 22 16,0-21-16,0 0 0,0 21 15,0-21-15,-21 0 0,22-22 16,-1 43-16,-21-21 0,0 0 16,0 0-16,0 0 0,-21 21 15,-1 0 1,1 0-16,-85 21 15,85 0-15,0 21 16,0-20-16,0 20 0,21-21 0,-21 43 16,21-43-16,0 42 15,0-42-15,21 43 16,0-43-16,0 0 16,0-21-16,0 21 0,22-21 15,41 0-15,-62 0 16,41 0-16,-42 0 15,0-21-15</inkml:trace>
  <inkml:trace contextRef="#ctx0" brushRef="#br0" timeOffset="26000.4">21272 4170 0,'0'-42'15,"0"84"-15,0-106 0,0 1 16,0 42-16,0-22 0,0 1 16,22 42-16,-22-21 0,21 0 15,0 21-15,0-21 16,0 21-16,0 0 0,22 0 15,-22 0-15,21 0 0,43 0 16,-64 0-16,21 21 16,-20 0-16,-1 0 0,-21 21 0,0-20 15,0 20-15,0 0 0,0-21 16,0 43-16,0-22 0,-21-21 16,-1 22-16,1-22 0,21 0 15,-21 0-15,0 0 0,0-21 16,21 22-16,-21-22 0,-1 21 15,1-21-15,0 0 16,21-21 0,0-1-16,0 1 15,0 0-15,0 0 0,42-43 16,-20 22-16,20 0 0,-21-1 16,21-20-16,1 21 0,-1-1 15,22 22-15,-22-21 0,43-22 16,-64 43-16,21 0 0,0-21 15,-20 42-15,-1 0 0,0-22 16,-42 22 15,0 0-31,-22 0 0,1 22 16</inkml:trace>
  <inkml:trace contextRef="#ctx0" brushRef="#br0" timeOffset="27225.87">1884 1969 0,'0'0'0,"-43"0"0,-62-22 16,62 22-16,22-21 0,-21 21 15,21 0-15,-1 0 0,22-21 16,22 42 15,20-21-31,-21 0 16,21 21-16,1-21 0,-1 0 0,0 22 16,22-22-16,-22 0 0,22 0 15,84 21-15,-63-21 16,20 0-16,-20 0 0,42 0 15,-21 0-15,0 0 0,0 21 0,21-21 16,0 0-16,0 0 16,21 0-16,-21 0 0,21 21 0,0-21 15,0 0-15,22 0 0,168 0 16,-168 0-16,20 0 0,-21 0 16,22 0-16,-22 0 0,212 0 15,-211 0-15,20 0 0,1 0 16,20 0-16,-20 0 0,-1 0 0,234 0 15,-192 0-15,192 0 16,-191 0-16,-1 0 0,234 0 16,-233 0-16,254 0 15,-233 0-15,0 0 16,0 0-16,0 0 0,0 0 0,254 0 16,-254 0-16,0-21 15,487 21-15,-509 0 16,234 0-16,-233 0 15,0 0-15,211 0 0,-232 0 16,-22 0-16,22 0 16,-21 0-16,-1 0 0,128 0 15,-170 0-15,0 0 0,85 21 16,-127-21-16,-1 0 0,65 0 16,-107 0-16,-20 0 15,-1 0-15,0 0 0,1 0 0,-22 0 16,0 0-16,-42 0 31,-22 0-15,1 21-16,0-21 0</inkml:trace>
  <inkml:trace contextRef="#ctx0" brushRef="#br0" timeOffset="27923.43">6921 3958 0,'-42'0'0,"84"0"0,-147 21 0,62-21 0,1 0 16,0 0-16,20 0 0,-20 0 16,21 0-1,42 0 1,21 0-16,-20 0 0,41 0 15,1-21-15,-1 0 0,1 21 0,105-21 16,-63 21-16,0-21 16,148 0-16,-106 21 0,0-22 15,191 1-15,-149 21 16,1-21-16,-1 21 0,22-21 16,-1 0-16,234 0 0,-212 21 0,-22-22 15,22 22-15,0-21 16,-21 21-16,-1-21 0,-20 21 0,-1 0 15,1-21-15,-22 21 0,1 0 16,380-21 0,-465 21-16,-1 0 0,1 0 15,-22-21-15,43 21 16,-63 0-16,-22 0 0,-42 0 31,-1 0-31,1 0 0,-21 0 16</inkml:trace>
  <inkml:trace contextRef="#ctx0" brushRef="#br0" timeOffset="28512.27">10456 5715 0,'0'0'0,"-84"0"16,62 0-1,65 21 17,-22-21-32,21 0 0,1 0 15,62 0-15,-41 0 16,126 0-16,-84 0 0,21 0 16,148 0-16,-105 0 0,-1 0 15,22 0-15,-1 0 0,1 0 16,274 0-16,-232 0 0,0 0 15,21 0-15,0 0 16,0 0-16,0 0 0,21-21 0,-21 21 16,21-21-16,-21 21 0,21-21 15,1 21-15,-1-21 0,233 21 16,-233 0-16,-21-22 0,212 22 16,169 0-1,-445 0-15,-42 0 0,0-21 0,-21 21 16,-21 0-16,-21 0 0,0 0 15,-22 0-15,1 0 0,-22 0 0,21 0 16,-41 0-16,-22-21 16,-22 21-1,1-21 1,0 21-16,21-21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03:22:21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5122 0,'0'0'0,"0"-381"0,0-21 0,0 21 15,0 85-15,0 42 0,0 63 16,0 43-16,0 42 0,0 22 0,0-1 16,0 22-16,-21 20 0,21 1 15</inkml:trace>
  <inkml:trace contextRef="#ctx0" brushRef="#br0" timeOffset="681.6">4339 1947 0,'0'0'0,"0"-21"15,0 0 1,-21 21 0,0 0-16,-22 0 15,22 0-15,0 21 0,0 0 16,-21 1-16,20-1 0,-20 0 15,21 21-15,-21 1 0,-1-1 16,22 21-16,-42 43 0,41-42 16,22-22-16,0 22 0,0-1 15,0-21-15,22 85 16,-1-84-16,21-1 16,-21-21-16,22 0 0,-22-21 15,21 0-15,0 0 0,43 0 16,-43 0-16,1 0 0,63-21 15,-43 0-15,43-42 16,-43 20-16,-20 1 0,41-64 16</inkml:trace>
  <inkml:trace contextRef="#ctx0" brushRef="#br0" timeOffset="931.46">4995 1884 0,'0'0'0,"0"-42"0,0 20 0,-21 22 31,21 22-31,-21 20 16,0-21-16,21 21 0,-21 1 0,21-1 16,0 0-16,0 1 0,0-1 15,0 22-15,-22 41 16,22-41-16,-21 84 16,21-84-16,0 20 15,0-41-15,0-22 0,0 42 16,21-42-16,1 1 0,-1-22 15,0 0-15,0 0 0,0 0 0,43-22 16,-43 1-16,21 0 16</inkml:trace>
  <inkml:trace contextRef="#ctx0" brushRef="#br0" timeOffset="2066.38">5673 2328 0,'-22'22'0,"44"-44"0,-1 1 16,0 0-16,-21 0 0,0 0 0,0 0 15,0-1-15,-21 1 16,0 21-16,-22-21 0,22 21 16,-21 0-16,21 0 15,-1 0-15,1 21 0,-63 43 16,62-43-16,-20 64 16,21-43-16,21 85 15,0-85-15,0 43 16,0-64-16,21 64 15,0-64-15,0-21 16,1 0-16,-1 0 0,0 0 0,21 0 16,1 0-16,20-64 15,-21 43-15,-20 0 16,-1-21-16,0-1 0,0 1 16,0-43-16,-21 43 0,0 0 15,0-22-15,0 22 16,0 21-16,0 0 0,0-1 0,-21 22 31,0 0-31,21 22 0,-21-1 16,21 21-16,-21-21 15,21 22-15,0 105 16,0-106-16,0 0 0,0 22 16,0-22-16,63 22 15,-21-64-15,-20 0 0,20 21 16,-21-21-16,21 0 0,43-21 15,-43 0-15,-20 21 0,20-43 16,0 22-16,-21-21 0,43-22 16,-22 22-16,1-64 15,-1 43 1,-42 20-16,0 22 0,0 0 0,0 0 0,0 0 16,-21 21-1,0 21-15,-1 0 16,-20 21-16,21-21 15,21 22-15,-21 20 0,21-42 16,0 22-16,0-1 16,21 43-1,0-85-15,-21 21 0,21 21 16,0-42-16,-21 21 16,-21-42 15,0 0-31,0 0 15,0 21-15,0 0 0,-1-21 16,1 21-16,0 0 16,21 21-1,0 0 1,0 0-16,0 0 16,21-21-16,0 22 15,1-22-15,-1 0 0,21 0 0,-21 0 16,22 0-16,-1 0 0,-21 0 15,64-22-15,-22 1 0,-20 0 16,62-21 0,-62 21-16,105-85 15,-106 63-15,22-20 16,-43 21-16,0-64 16,-21 85-16,0-1 0,0 1 15,-21 21-15,-21 0 16,-43 43-1,64-22-15,21 0 0,0 64 16,21 20 0,0-62-16,43 41 15,-43-62-15,-21 41 16,21-42-16,-21 0 16,0 1-16,-64 20 15,43-21 1,0-21-16,0 0 0,0 0 15,0 0 1,-22 0-16,-20 0 0,20 0 16,1 0-16</inkml:trace>
  <inkml:trace contextRef="#ctx0" brushRef="#br0" timeOffset="2888.37">4043 4509 0,'0'0'0,"-21"-22"0,-1 1 16,-41-42 0,63 42-16,0-1 0,-21 1 0,0 0 15,21 42 17,0 0-32,0 22 15,0-22-15,0 21 0,0 22 16,21-22-16,-21 0 0,0 43 15,0-64-15,0 85 16,0-64-16,0-20 16,0-1-16,0 0 0,0 0 0,0-42 31,0 0-31,0 0 0,0-43 16,0 22-16,0-1 0,0-62 15,0 62 1,21-105-16,0 106 15,0-1-15,0-20 0,1 42 16,-1 0-16,0 21 0,0 0 16,21 0-1,-20 0-15,-1 21 0,-21 0 16,21 21-16,21 85 16,-21-84-16,-21-22 0,22 21 15,-22-21-15,21 43 16,-21-43-16,21 0 0,0-21 15,0 0-15,0 0 16,1 0-16,-1-21 0,21-21 16,-21-1-16,0 1 0,1 0 15,20-1-15,-21 1 16,0-22-16,22-41 0,-22 41 0,21 22 16,-21-1-16,-21 22 0,21 0 15,1-21-15,-1 42 16,0 21-1,0 0-15,0 43 0,-21-22 16,0 0-16,0 85 16,0-84-16,0 41 15,0-41-15,0-1 0,0 21 16,0-41-16,0-1 0,21 0 16,-21 0-16,22-21 0,-1 0 15,0 0-15,42-42 16,-41 21-16</inkml:trace>
  <inkml:trace contextRef="#ctx0" brushRef="#br0" timeOffset="3266.15">5186 4445 0,'0'0'16,"0"21"-16,21-21 31,0 0-31,0-21 15,0 0-15,43 0 0,-43-22 16,43 1-16,-22 21 16,-21-21-16,21-1 0,-20 22 15,-22-21-15,0-22 16,-22 64-16,1 0 16,0 0-16,0 0 0,0 0 0,-43 43 15,43-22-15,-21 42 16,21-20-16,-1-1 0,-20 43 15,42-43-15,0-21 0,0 64 16,0-43-16,0-21 16,0 0-16,0 22 0,0-22 0,21-21 15,22 21-15,-22-21 0,0 0 16,0 0-16,0 0 0,22 0 16,20-21-16,-21 0 0,85-64 15,-84 43 1,-1-1-16,0 1 0</inkml:trace>
  <inkml:trace contextRef="#ctx0" brushRef="#br0" timeOffset="3504.02">6011 3874 0,'0'0'0,"0"-22"0,0 1 0,0-21 16,0 63 0,-21 0-16,21 0 15,0 1-15,0 20 0,0 43 16,0-22-16,0-21 0,0 22 15,0-22-15,0 1 0,0 84 16,0-85-16,21-21 0,-21 0 16,0 22-16,0-22 0,0 0 15,0 0-15,43-21 16,-22 0-16,0-21 16,0 0-16,0 0 0,0-22 15,1 22-15,-1-21 0,0-22 16</inkml:trace>
  <inkml:trace contextRef="#ctx0" brushRef="#br0" timeOffset="4283.57">6371 3747 0,'0'-43'0,"0"86"0,0-107 0,0 43 15,0 63 1,0-21 0,0 1-16,0 20 0,0 0 15,0 22-15,0-22 0,0 22 0,0-22 16,0 21-16,0-20 0,0-1 15,0 22-15,0 41 16,0-83-16,0-1 0,0 0 16,0 0-16,21 0 15,0-21 1,1 0-16,-22-21 0,0 0 16,0 0-16,21 0 0,21-43 15,-42 43 1,0 0-16,21-22 0,0 43 15,1 22 1,-22-1-16,21 0 16,-21 0-16,0 0 15,0 0-15,0 43 16,0-43-16,0 0 0,21 0 16,-21 1-16,21-1 0,0-21 15,0 21-15,22-21 16,-22 0-16,0 0 0,43-21 15,-43 0-15,0-1 0,42-20 16,-41 21-16,20 0 0,0-43 16,-21 43-16,1-21 15,-22 21-15,21-1 0,-21 44 47,0-1-47,-21 0 0,21 0 0,0 0 16,-22 22-16,22-22 15,0 0-15,0 0 16,0 0-16,22 0 0,-1-21 16,0 0-16,0 0 15,0 0-15,22 0 16,-22 0-16,0-21 0,42-21 16,-41 21-16,-1-22 15,-21 22-15,21-21 0,-21-22 16,0 43-16,0-42 15,0 42-15,-21 21 0,-22-22 16,22 22-16,-63 0 16,62 0-16,-20 22 0,21-1 15,0-21-15,0 21 0,-1 42 16,1-41-16,0-1 16,21 0-16,0 0 15,0 0-15,0 0 16,21-21-16,0 0 0,1 0 15,-1 0-15,0 0 0</inkml:trace>
  <inkml:trace contextRef="#ctx0" brushRef="#br0" timeOffset="4823.68">7747 4085 0,'0'0'0,"-21"0"16,0 0-1,-1 0-15,1 0 0,0 0 16,0 21-16,-21 43 16,42-43-16,-22 0 0,1 43 15,0-22-15,0 22 16,21-43-16,-21 21 0,21 0 16,0-20-16,0-1 15,0 21-15,21-21 16,0-21-16,0 0 15,0 0-15,1 0 0,-1-21 16,0 0-16,21-21 0,-21 20 16,22-41-16,-22 21 15,0-1-15,43-105 16,-43 85-16,-21-1 0,0 1 16,0-1-16,0 22 0,0-43 15,0 43-15,0 21 0,0-22 16,0 64-1,0 22 1,0-22-16,0 21 0,0 22 16,0-22-16,0 22 0,0-22 15,-21 21-15,21-20 0,0 20 0,0-20 16,0-1-16,0 0 0,-22-21 16,22 43-16,0-43 0,0 0 15,-21 0-15,21 1 16,21-22-1,1 0-15,-22-22 0,21 1 16,0 21-16,-21-21 0,0-21 16,21-43-1,-21 43-15,0 21 0</inkml:trace>
  <inkml:trace contextRef="#ctx0" brushRef="#br0" timeOffset="5086.63">5546 4043 0,'0'0'0,"0"21"0,-22-21 0,44 0 15,-1 0 1,21 0-16,0 0 0,1-21 15,-1 0-15,0 21 0,1-21 16,105-43-16,-106 64 16,1-21-16,-22 0 0,21 0 15,-21-1-15,0 1 0,1 0 16,-1-21-16</inkml:trace>
  <inkml:trace contextRef="#ctx0" brushRef="#br0" timeOffset="7339.73">6773 1947 0,'21'-21'15,"-42"42"-15,42-63 0,1 21 0,-1 0 0,0 0 16,-21-1-16,21-20 0,0-21 15,-21 20-15,0 1 0,0 21 16,0-22-16,-21 1 0,0 0 16,0-1-16,-22 1 0,-41-21 15,20 20-15,22 1 0,-85 0 16,63-1-16,-20 22 0,20 0 16,-42 0-16,-338-22 15,338 43 1,-106 22-16,107-1 15,-65 0-15,86 0 16,20 0-16,-42 22 0,64-22 16,0-21-16,20 21 15,22 0-15,0 0 0,0 0 16,22-21-16,-1 0 16,0 0-16,21 0 0,-21 0 15,1 0-15,-1 0 0,21 0 16,-42-21-16,0 0 0,0 0 15,-21 21-15,-43-42 16,1 20-16,21 22 0,-22-21 16,1 21-16,-1 0 0,-84 0 15,63 0-15,22 21 0,-128 22 16,-232 63 0,317-64-1,-106 43-15,128-22 0,-1 1 16,22 20-16,-1-20 0,-84 147 15,127-147-15,0-22 16,21 64-16,0-42 16,63 63-1,-42-106-15,0 21 0,22-21 16,-1-21-16,43 21 16,-43-21-16,-21 0 0,0-21 15,1 21-15,-22-21 0,0 0 16,-22 21-16,1-21 0,-21 21 15,21 0-15,-22 21 16,22 0-16,0 21 0,-21-20 0,-22 83 16,43-41-16,-64 63 15,43-64-15,0 22 16,-22 84-16,22-84 0,-43 190 16,85-190-1,0 84-15,21-84 0,85 148 16,-42-170-1,-22 1-15,22-1 0,-1-20 16,1-1-16,63 43 0,-64-64 16,1 0-16,41 21 0,-83-21 15,20 1-15,-42-1 16,-42-21 0,20 21-16,1-21 0,-21 21 15,21 0-15,-22 0 0,-20 43 16,42-1-16,-22-20 0,22 20 15,0 1-15,0 169 16,21-149-16,0 1 0,21 63 16,64 64-1,-43-149-15,22 1 0,84 63 16,-64-85-16,1 0 0,84 43 16,-84-43-1,0-20-15,84 41 0,-105-42 0,168 0 16,-147-21-16,0 0 15,-22 0-15,22-21 0,-22 0 16,64-21-16,-63 21 16,-1-1-16,43-41 15,-85 42-15,1 0 0,-1-22 16,-21 22 0,0 42-1,21-21-15,0 21 0,0 22 16,0-22-16,22 21 15,-1 1-15,0-22 0,1 0 0,63 21 16,-43 1-16,128-1 16,-107-21-16,-20-21 0,84 0 15,64-21 1,-128 0-16,1 0 0,63-22 16,-63 1-16,-22 21 15,170-106-15,-169 84 16,-1-20-16,-21 21 0,1 20 15,41-62-15,-41 63 16,-43-1-16,0 44 31,0-1-15,21-21-16,-21 21 0,21 0 16,0-21-16,-21 21 0,43-21 15,-1 21-15,-21-21 0,21 0 0,43 0 16,-21 0-16,41-42 15,-41 21-15,-1-21 0,107-85 16,20-64 0,-126 128-16,-22-22 0,22 0 15,-1 22-15,106-212 16,-147 211-16,-1 1 16,0-22-16,-21 43 0,0-1 15,0 1-15,-21 0 16,21-1-16,-21 22 15,21 0-15,0 0 0,0 0 16,0-1-16,21 1 0,0 21 16,0-21-16,21-42 0,1 41 15,-22-20-15,64-21 16,-43 20-16,-21 1 0,64-43 16,-1-84-1,-41 105-15,-22 1 0,0-85 16,-21 63-16,0 0 0,0-42 15,0 64-15,-21-1 0,-43-20 16,22 41-16,-64-20 16,43 21-16,-1 20 0,-84-20 15,85 42-15,-107-42 16,128 21-16,0 21 16,-1 0-16,22-22 0,-21 1 15,21 0-15,21 0 0,-22 0 16,22-22-16,0 22 15,0 0-15,22-42 0,-1 20 16,0-41 0,21 20-16,-21-21 0,1 43 15,-22 21-15,0-43 16,0 43-16,0-42 16,-22 20-16,1 22 0,0-21 0,-21 21 15,-1-22-15,22 22 0,-85-42 16,64 42-16,0-1 0,-22 1 15,22 0-15,0 0 0,-85 21 16,63 0-16,-105 0 16,105 0-16,-42 0 15,43 21-15,-128 0 16,128-21-16,21 0 16,-64 21-16,42-21 0,43 0 15,-21 0-15,21 0 0,-1 0 16,-20 0-16,21 0 0,21 22 15,-21-22-15,0 0 16,-43 21-16,43-21 16,0 0-16,0 21 15,-1-21-15,22 21 16</inkml:trace>
  <inkml:trace contextRef="#ctx0" brushRef="#br0" timeOffset="8200.58">9334 3387 0,'-21'0'0,"42"0"0,-63 0 16,21 0-16,0 0 0,0 21 16,42-21 31,0 0-32,21 0-15,1 0 0,20 0 0,22 0 16,-1 0-16,43-21 0,-21 0 15,21 21-15,0-22 0,-21 1 16,21 21-16,127-21 0,-148 21 16,0-21-16,-22 21 0,1 0 15,-21 0-15,63 0 16,-85 0 0,-63-21-1,0 21 1,-1 0-16,1 0 0,0 0 15,0 0-15,0 0 0,-64 0 16,43 0-16,-22 0 16,22 0-16,-43 0 15</inkml:trace>
  <inkml:trace contextRef="#ctx0" brushRef="#br0" timeOffset="8548.39">9525 3408 0,'-21'0'0,"42"0"0,-63 21 0,63-21 47,0 0-47,21 0 0,1 0 16,20 0-16,1 0 0,20-21 0,1 21 15,0-21-15,169 0 16,-170 21-16,1-22 0,63 1 16,-63 21-16,42-21 15,-64 21-15,1 0 16,20 0-16,-62 0 0,20-21 16,-63 21 15,0-21-16,21 0-15,0-1 16,0 1-16</inkml:trace>
  <inkml:trace contextRef="#ctx0" brushRef="#br0" timeOffset="9008.12">10880 2858 0,'0'0'15,"0"-22"-15,-22 22 0,1 0 16,0 0-16,0 22 16,21-1-1,0 0-15,0 0 0,0 0 0,0 0 16,21 1-16,0-1 0,0 0 16,43 21-16,-22-21 0,-21 1 15,64 20-15,-43-21 16,43 0-16,-43-21 15,1 0-15,20 0 0,-20 0 0,-1 0 16,-21 0-16,0-21 0,43-21 16,-64 21 15,-21 21-31,-1 0 16,1 0-16,0 0 0,-21 0 0,21 0 15,-22 21-15,-41 21 16,41-21-16,1 22 0,-64 41 15,43-41-15,20-1 0,-41 21 16,62-20-16,-41 41 16,63-62-16,-21-1 0,21 0 15,0 0-15,0 0 16,21-21 15,0 0-15,0-21-16</inkml:trace>
  <inkml:trace contextRef="#ctx0" brushRef="#br0" timeOffset="9575.54">12192 3239 0,'-21'21'0,"42"-42"0,-63 42 0,20 0 0,22 0 16,0 0 0,-21-21-16,21 21 0,21-21 31,1 0-31,-1 0 15,0 0-15,0 0 0,0 0 0,0-21 16,1 0-16,-22 0 16,21 21-16,-21-42 15,0 20-15,0 1 0,-21 0 16,-43 21 0,43 0-16,0 0 0,0 0 0,-1 0 15,1 21-15,-21-21 0,21 43 16,21-22-16,-21-21 0,21 21 15,0 0-15,21-21 16,0 0 0,0 0-16,0 0 15,0 0-15,1 0 0,-22-21 16,0 0-16,0 0 16,0-1-1,-22 22-15,1 0 16,0 0-1,21 22 1,0-1-16,0 0 16,21-21-16,0 21 0,1-21 15,-1 0-15</inkml:trace>
  <inkml:trace contextRef="#ctx0" brushRef="#br0" timeOffset="10123.74">12615 3323 0,'0'0'0,"0"-21"16,0 0-1,21 21-15,-21-21 16,22 0-16,-22-1 0,42-41 16,-21 42-1,-21 0-15,0-1 0,21 1 16,0-21-16,-21 21 0,0 0 15,0-1-15,0 44 47,0-1-47,0 0 16,0 0-16,0 0 0,0 0 16,0 22-16,0-22 0,0 21 15,0-21-15,0 22 0,0 41 16,0-41-16,0-1 0,0 0 15,0 1-15,0 105 16,0-106-16,0 22 0,0 105 16,0-127-16,0 85 15,-21-21 1,0-42-16,0-22 0,21 0 0,0 1 0,-21 20 16,0-42-1,21 1-15,-22-1 0,1-21 16,0 0-1,0-21-15,21-1 0,-21 1 16,-22-21-16,22 21 16,0 0-16,0-43 15,0 43-15,0-21 0,21 20 0,0-20 16,0 21-16,0-64 16,0 64-16,0-21 0,0-85 15,21 84-15,-21 1 0</inkml:trace>
  <inkml:trace contextRef="#ctx0" brushRef="#br0" timeOffset="10531.35">12679 2604 0,'0'0'0,"-21"0"0,-1 0 0,1 0 16,21 21-16,-21 0 0,21 0 16,0 0-1,0 0 1,21-21-16,0 0 16,1 0-16,-1 0 15,0-21-15,0 0 0,-21 0 16,21 0-16,-21 0 15,0-1-15,0 1 0,0 0 16,0 0-16,-21 21 0,0 0 16,0 0-16,0 0 15,21 21-15,-22 0 16,22 0-16,0 1 0,0 62 16,0-63-1,0 1-15,0-1 0,0 0 16,0 0-16,0 0 0,43 0 15</inkml:trace>
  <inkml:trace contextRef="#ctx0" brushRef="#br0" timeOffset="11115.53">13462 3027 0,'0'0'0,"0"-85"31,-21 85-31,0-21 0,21 0 16,-22 21-16,1-21 0,0 21 0,0 0 16,0 0-16,0 0 0,-1 0 15,1 0-15,-21 0 0,21 21 16,-43 0-16,43 0 0,-21 0 15,-22 43-15,43-43 16,-21 43-16,21-43 0,21 21 16,0 22-16,0-43 0,0 21 15,21-21 1,0 0-16,0-21 0,21 22 16,-20-22-16,20 0 0,-21 0 15,0 0-15,22 0 0,20-43 16,-42 22-16,22 0 0,-22 0 15,0 0-15,42-43 16,-41 22-16,-1 21 0,-21-43 16,0 43-16,0 0 15,0 42 17,-21 0-17,21 0-15,-22 0 0,22 1 0,-21 20 16,21-21-16,0 0 0,0 0 0,0 22 15,0-1-15,0-21 16,0 0-16,0 1 0,0-1 16,21-21-16,1 0 0,-1 0 15,0 0-15,0 0 16,0 0-16,0 0 0,1-21 16,-1 21-16,0-22 0,0-20 0</inkml:trace>
  <inkml:trace contextRef="#ctx0" brushRef="#br0" timeOffset="11592.29">13716 3027 0,'0'0'0,"-21"0"0,21-21 0,-21 21 16,21-21-16,0-1 0,0 1 16,0 0-1,0 0-15,21 21 16,21-21-16,-21 21 0,0 0 15,1 0-15,-1 0 16,0 0-16,21 0 0,-21 0 0,1 21 16,20 0-16,-21 0 15,0 0-15,0 22 16,-21-22-16,22 0 0,-22 43 16,0-43-16,0 21 0,0 0 15,0 1-15,-22-1 16,22-21-16,-21-21 0,-21 43 15,42-65 17,0 1-32,0 0 0,0 0 15,0 0-15,0 0 0,0-1 16,0 1-16,21-21 0,21-43 16,-42 64-1,43-21-15,-43 21 0,42-43 16,-21 64-1,0 0-15,-21-21 0,22 21 16,-1 0 0,0 0-16,0 0 31,0-21-31</inkml:trace>
  <inkml:trace contextRef="#ctx0" brushRef="#br0" timeOffset="12639.62">15071 3112 0,'-22'0'0,"1"0"0,42 0 47,1 0-31,20 0-16,-21 0 0,21 0 15,-20-22-15,20 22 0,43-42 16,-43 42-16,21-42 15,-20 21-15,-22-1 0,42-41 16,-41 42-16,-22-85 16,21 64-16,-21-1 0,0-20 15,0 42-15,0-1 0,0 1 16,0 0-16,-21 21 16,-1 0-1,1 21-15,0 22 16,0-22-16,0 21 0,0 0 0,-1 1 15,1-1-15,-21 64 0,21-64 16,0 85-16,-1-63 16,22-1-16,-21 64 15,21-63-15,0-1 0,0 1 16,0-1-16,0 1 0,0 42 16,0-43-16,0 1 0,0 41 15,0-41-15,0-1 0,-21 43 16,21-63-16,0-1 0,0 21 15,0-20-15,21-1 16,0-21-16,43-21 16,-43 0-16,85-21 15,-64 21-15,1-21 16,-1 0-16,0 0 0,1-22 0,62-41 16,-83 20-16,-1 22 15,0-1-15,0-20 0,0 21 16,-21-64-16,0 63 15,-42-105-15,21 85 16,-22 20-16,1 1 0,0-21 16,-1 20-16,-62-20 0,62 42 15,-20-1-15,-1-20 16,43 42-16,0 0 0,21-21 16,0 0-1,0 0 1,21 21-16,0-22 0,0 22 0,22-21 15,-22 21-15,21-21 0,-21 21 16,22-21-16,-1 0 0,43-43 16,-43 43-16,0 0 15,-20 0-15,-1 0 0,0-1 0,21 1 16,-21 0-16,-21 0 16,0 42 15,0 0-16,0 0-15,0 1 0,0-1 0,-21 21 16,21-21-16,0 0 16,-21 43-16,21-43 15,0 0-15,0-42 47,21 21-47,0-21 0,-21 0 16,0 0-16,22-1 0</inkml:trace>
  <inkml:trace contextRef="#ctx0" brushRef="#br0" timeOffset="12980.43">16023 2646 0,'-21'0'0,"0"0"31,42 0 1,0 0-32,-21-21 0,21 0 15,-21-1-15,0 1 16,0 0-16,0 0 16,-21 21-1,0 0-15,0 0 16,0 0-16,-1 0 0,1 0 15,0 21-15,21 0 0,0 0 16,-21-21-16,21 22 0,0-1 16,0 0-16,21-21 31,0 0-31,0 0 0,22 0 16,-22 0-16</inkml:trace>
  <inkml:trace contextRef="#ctx0" brushRef="#br0" timeOffset="13314.24">16510 2244 0,'0'0'0,"0"-21"16,0-1 0,0 44 15,0-1-31,-21 0 0,21 0 0,-21 21 15,-1 1-15,22-1 16,-21 0-16,0 1 0,21 20 0,-21 43 16,0-64-16,0 107 15,21-107-15,0-21 16,0 21-16,0-20 0,0 41 16,0-21-1,21-42 1,0 0-1,0 0-15,0 0 0,0-21 16,1 21-16,20-42 16,-21 42-16,0-21 0</inkml:trace>
  <inkml:trace contextRef="#ctx0" brushRef="#br0" timeOffset="13707.01">16637 2963 0,'21'0'16,"0"0"-1,0 0-15,1 0 16,-1 0-16,0 0 0,0-21 16,0 21-16,0 0 0,22-21 15,-43 0-15,0 0 0,21 0 16,0-1-16,-21 1 16,0 0-16,0 0 0,0 0 15,-21 21 1,0 0-16,0 0 15,-1 21-15,1 0 0,0 0 0,0 0 16,-43 22-16,43-1 16,21-21-16,-21 22 0,21-22 15,0 0-15,0 0 16,0 0-16,0 0 0,0 1 16,21-1-16,0-21 0,22 21 15,-22-21-15,21 0 16,-21 0-16,1 0 0,20 0 15,-42-21-15,21 0 16,0 21-16,-21-22 16,0 1-1</inkml:trace>
  <inkml:trace contextRef="#ctx0" brushRef="#br0" timeOffset="20532.54">4127 3344 0,'0'0'0,"-21"22"0,0-22 0,0 0 16,0 0-16,0 0 0,-22 21 15,22-21-15,0 0 0,0 0 16,0 0-16,-64 21 16,64-21-16,0 21 0,-1-21 15,1 0-15,0 0 0,-21 0 16,42 21-16,-21-21 16,42 0 30,21 0-30,0 0-16,1-21 0,20 0 0,1 21 16,20-21-16,1 0 0,21-1 15,148-20-15,-127 21 16,21 0-16,-21 0 0,21-1 16,-21 1-16,21 0 0,-21 21 15,22-21-15,-22 0 0,21 0 0,-42 21 16,-1-22-16,1 22 0,85-21 15,-107 21-15,65 0 16,-86 0-16,1 0 0,20 0 16,-41 0-16,-22 0 0,0 0 15,0 0-15,-42 0 32,-21 0-17,20 0-15,-20 0 0,21 0 0,-43 0 0,22 0 16,-21 0-16,-1 0 15,-84 0-15,63 0 0</inkml:trace>
  <inkml:trace contextRef="#ctx0" brushRef="#br0" timeOffset="20940.31">4000 3514 0,'0'0'0,"-42"21"16,0-21-16,-1 0 0,1 0 0,21 21 16,0-21-16,-22 0 0,1 21 15,21-21-15,42 0 32,0 0-32,22 0 15,-1 0-15,21 0 0,1 0 16,42-21-16,0 21 0,317-63 15,-254 63-15,1-22 16,168-20-16,-168 21 16,147-21-16,-169 42 15,0-22-15,85-20 0,-127 42 16,63-42-16,-105 42 16,-1-21-16,22 21 15,-64 0-15,22-22 16,-43 44 15,0-1-31,-22 0 16,1-21-16,21 21 0,-21-21 0</inkml:trace>
  <inkml:trace contextRef="#ctx0" brushRef="#br0" timeOffset="21512.49">4889 5398 0,'0'0'0,"-42"0"0,0 0 0,-1 0 0,1 0 15,-21 0-15,41 0 16,1 0-16,0 0 0,42-22 31,0 22-31,22 0 16,20 0-16,64-21 15,-21 0-15,-21 21 0,21-21 16,-1 21-16,149-42 0,-127 42 16,0-22-16,212 1 15,-254 0-15,105 21 16,-105 0-16,105-42 15,-126 42-15,-22 0 0,43 0 16,21 0 0,-127 0 15,-1 0-31,1 0 16,-21 0-16,0 0 15,-1 0-15,1 0 0,0 0 0,-22 21 16,1-21-16</inkml:trace>
  <inkml:trace contextRef="#ctx0" brushRef="#br0" timeOffset="21815.31">5122 5419 0,'0'0'0,"-42"21"0,21-21 0,0 0 0,-1 0 15,44 0 1,-1 0-16,0 0 0,21 0 15,1-21-15,84 0 16,-64-1-16,22 22 0,84-21 16,-84 21-16,190-21 15,-190 0-15,-22 21 16,1 0-16,-1 0 0,1-21 0,41 21 16,-41 0-16,-22-21 0,1 21 15,-22-22-15,21 22 16,22-21-16,-43 21 0,-21-21 15,42 0-15,-21 0 16,0 0-16,1-1 0,62-62 16</inkml:trace>
  <inkml:trace contextRef="#ctx0" brushRef="#br0" timeOffset="25569.17">12679 4001 0,'0'0'0,"-21"0"0,-1 0 0,22-22 0,-21 22 16,0 0-16,0 0 15,0 0-15,0 0 0,-43 0 16,43 0-16,-21 0 0,-22 0 16,43 0-16,-21 0 0,-22 0 15,43 0-15,0 0 16,-22 0-16,22 0 0,0 0 0,0 0 16,21 22-1,21-22 1,0 0-1,22 0-15,-1 0 0,0 0 0,1 0 16,20 0-16,1 0 0,-1 0 16,64-22-16,-42 22 0,21 0 15,-1 0-15,1-21 16,21 21-16,-21 0 0,21-21 0,0 0 16,0 21-16,148-21 15,-127 21-15,1-21 0,126 21 16,-148 0-16,233-22 15,-233 22-15,105-21 16,-126 21-16,169-21 16,-211 21-16,21 0 0,-22 0 15,1 0-15,105 0 16,-127-21-16,1 21 0,41 0 16,-63 0-16,1 0 15,-1 0-15,-21-21 31,-21 21-31,-1 0 0,1 0 16,0 0-16,0 0 0,-64 0 16,64 0-16,0 0 15</inkml:trace>
  <inkml:trace contextRef="#ctx0" brushRef="#br0" timeOffset="26620.15">12467 4191 0,'0'0'0,"-21"0"0,0 0 15,0 0-15,-1 0 16,1 0 15,42 0 0,1 0-15,-1 0-16,0 0 0,21 0 0,-21 0 16,22 0-16,-1 0 0,0 0 15,1 0-15,20 0 0,64-21 16,-42 21-16,-22 0 0,22 0 16,21-21-16,-21 21 0,-1 0 15,107-21-15,-85-1 0,21 22 16,0-21-16,0 21 0,0-21 15,21 21-15,-21-21 0,21 0 0,-21 21 16,148-21-16,-148-1 16,0 22-16,85 0 0,-106 0 15,42-21-15,-85 21 16,1 0-16,42 0 16,-64 0-16,43 0 15,-64 0-15,21 0 0,22 0 16,-43 0-16,0 0 0,21 0 15,-21-21 1,-42 21 156,0-21 94,0 21-251</inkml:trace>
  <inkml:trace contextRef="#ctx0" brushRef="#br0" timeOffset="37123.68">3641 9017 0,'0'21'32,"0"0"-32,0 1 15,0 20-15,0-21 0,0 21 0,0 1 16,0-1-16,0 0 0,0 1 15,0 20-15,0-20 0,-22 105 16,22-106-16,0 22 16,-21-1-16,21-21 15,-21 22-15,21-43 0,0 0 16,0-42 15</inkml:trace>
  <inkml:trace contextRef="#ctx0" brushRef="#br0" timeOffset="37756.32">3302 9186 0,'0'0'16,"0"-21"-16,21 0 16,0 0-1,0 0-15,1 21 0,-1-21 0,21 21 16,-21-22-16,22 22 16,-22 0-16,63-21 0,-41 21 15,-22 0-15,21 0 0,1 21 16,-22-21-16,21 22 0,-21-1 15,-21 0-15,0 0 0,0 64 16,-21-43-16,-42 22 16,20-43-16,1 0 0,-22 21 15,22-21-15,21 1 0,0-1 16,0-21-16,-1 0 0,44-21 31,-1 21-31,0-22 16,21 1-16,-21 21 0,22-21 0,84 0 15,-85 21 1,64 0-16,-64 0 0,1 0 16,20 0-16,-21 0 0,1 21 15,-22 0-15,-21 0 16,0 22-16,0-1 0,0-21 16,-64 43-16,43-43 15,-21 21-15,0-21 0,-1 22 0,1-22 16,0 0-16,-43 21 15,43-20-15,-43-22 16,43 0-16,-1 0 0,22 0 0,0 0 16,0 0-16,-22 0 15,22 0-15,21-22 16,0 1 0,21 0-16,1 21 15,-1-21-15,21 0 0,-21 21 0,22-21 16</inkml:trace>
  <inkml:trace contextRef="#ctx0" brushRef="#br0" timeOffset="38167.68">4149 9440 0,'0'0'0,"0"-21"0,0 0 15,21 21 1,0 0-16,0 0 16,0 0-16,0 0 0,1 0 0,-1 0 15,0 0-15,64 42 16,-64-20-16,21 20 16,-21-21-16,-21 85 15,0-85-15,0 0 16,-21 0-16,0 22 0,-21-1 15,20-42 1,22-21 0,0 0-16,0 0 15,0-22-15,0 22 0,22 0 0,-1-21 16,0 20-16,-21 1 0,21-21 16,43-22-16,-22 64 15,-21-21-15,21 0 16,-20 21-16,-1-21 15,0 21-15,0 0 0,0 0 16</inkml:trace>
  <inkml:trace contextRef="#ctx0" brushRef="#br0" timeOffset="42296.04">4657 9737 0,'21'0'32,"0"0"-17,-21-21-15,21 21 0,0-22 16,22 1-16,-22 0 0,0 0 15,0 21-15,0-21 0,64-43 16,-64 43-16,0 0 16,22 0-16,-22 0 0,-21-22 15,0 22-15,0 0 16,0 0-16,-21 21 16,-1 0-16,1 0 15,-21 0-15,21 21 16,-64 21-1,64 1-15,0-22 0,21 21 16,-21-21-16,21 43 16,0-43-16,0 0 0,0 21 15,0-20-15,0 20 16,21-42-16,0 21 0,0-21 16,0 0-16,64 21 15,-64-21-15,0 0 0,43 0 16,-43 0-16,21-21 15,-21 21-15,1-21 0,-1 0 16,0 0-16</inkml:trace>
  <inkml:trace contextRef="#ctx0" brushRef="#br0" timeOffset="42767.77">5397 9462 0,'0'0'0,"22"0"0,-22-22 15,0 1-15,0 0 16,-22 21-1,1 0-15,0 0 16,0 21-16,21 0 0,-21-21 16,0 22-16,-1-1 0,-20 21 15,21-21-15,0 22 16,21-1-16,-21-21 0,21 21 16,-22-20-16,22-1 0,0 0 15,22-21 16,-1 0-31,0 0 0,-21-21 0,21 21 16,21-43-16,-20 22 0,-1 0 16,0 0-16,0-21 15,43-22-15,-64 43 0,21 0 16,0-22-16,0 43 0,-21-21 16,0 42 15,0 1-31,0-1 0,0 0 15,0 0-15,0 0 16,0 0-16,-21 1 0,21-1 0,0 0 16,0 0-16,0 0 0,0 0 15,0 1-15,21-1 16,0-21-16,0 21 0,1-21 16,-1 0-16,0 0 0,21 0 15,-21 0-15,1 0 0,-1 0 16,0-21-16,21 21 0</inkml:trace>
  <inkml:trace contextRef="#ctx0" brushRef="#br0" timeOffset="43360.02">6117 9398 0,'-85'-21'31,"64"21"-31,0 0 0,0 0 0,0 0 16,0 21-16,-22 0 16,22 0-16,0-21 0,-21 43 15,20-22-15,1 21 0,21 1 16,-21-22-16,0 21 16,21-21-16,0 0 0,0 22 15,0-22 1,42-21-16,-21 0 15,22 0-15,-22 0 0,0 0 16,21-42-16,-20 42 0,20-22 16,0-41-16,-21 42 15,22-43-15,-22 43 0,21-85 16,-21 85-16,-21-21 16,22 21-16,-22-43 0,0-42 15,0 85 1,21-21-16,-21-1 15,0 22-15,0 0 16,0 42 0,0 0-16,0 1 0,0-1 15,-21 0-15,21 21 0,-22 22 16,22-22-16,0 22 16,0-43-16,0 21 0,0-21 0,0 43 15,0-22-15,0-21 0,0 22 16,0-22-16,0 0 15,0 0-15,22-21 0,-1 0 16,0 0-16,21 0 16,1-21-1,-22 0 1,-21 0-16,21 21 16,-21-22-16</inkml:trace>
  <inkml:trace contextRef="#ctx0" brushRef="#br0" timeOffset="45510.7">7302 8509 0,'0'0'0,"-42"21"16,21-21-16,0 21 0,0-21 0,-1 0 16,-20 22-16,21-22 0,0 0 15,0 21-15,-1-21 0,1 21 0,0-21 16,42-21 15,0 0-31,22 21 0,-1-22 16,0 1-16,1-21 0,20 21 15,85-64-15,-42 43 16,0-1-16,106-62 0,-85 62 16,-21-20-16,126-43 0,-126 64 15,21-1-15,-21 1 0,0 0 16,0-1-16,63 1 0,-105 21 15,-1 0-15,22-22 0,-43 43 16,0-21 0,-63 21 15,0 0-31,0 0 0,0 21 16,-22 0-16,1 1 0,0-22 0,-22 21 15,1 0-15,-1 0 0,1 0 0</inkml:trace>
  <inkml:trace contextRef="#ctx0" brushRef="#br0" timeOffset="45868.49">7493 8424 0,'0'0'0,"21"-21"16,21 0 0,-20 0-16,-1 21 0,21-21 15,0 0-15,22-22 0,-22 22 16,22-21-16,20 21 0,43-64 16,-42 43-16,-21-1 0,190-84 15,-170 85-15,64-22 16,-63 22-16,-21 21 0,-1 0 15,1 0-15,-22-1 0,0 1 0,1 0 16,-22 21-16,0-21 16,0 21-16,-21-21 15,0 0 1,0-1 0,0 1-16,-21 21 15</inkml:trace>
  <inkml:trace contextRef="#ctx0" brushRef="#br0" timeOffset="46315.24">8890 7366 0,'0'0'0,"0"21"16,-21 0-16,21 1 15,21-1 1,0-21-16,0 21 0,22-21 16,-22 0-16,21 0 0,0 0 15,1 0-15,-1 0 0,0 0 0,1 0 16,20 0-16,-20-21 0,-22 0 16,21 21-16,-21 0 0,0 0 15,22-22-15,-22 22 0,-21 22 31,-21-22-15,0 21-16,-1 21 0,22-21 0,-42 22 16,21-1-16,0 0 0,0 1 15,-1-1-15,1 0 0,-42 43 16,42-43-16,-1 1 0,-41 41 16,42-41-16,0-22 0,-1 42 15,1-42-15,21 1 0,-21 20 16,0-21-16,21 0 15,-21-21-15,0 0 32,-1-21-32</inkml:trace>
  <inkml:trace contextRef="#ctx0" brushRef="#br0" timeOffset="49351.95">10414 6456 0,'0'0'0,"0"-21"0,0 0 16,0-1-16,0 1 15,0 42 17,0 1-17,0 20-15,0-21 0,0 21 0,0 1 16,0-1-16,0 0 0,-21 64 16,21-63-16,-21-1 0,21 0 15,-22 1-15,22-1 0,0 0 0,0 1 16,-21-1-16,21 0 0,-21 22 15,21-43-15,0 0 0,0 21 16,0-20 0,0-44-1,0 1 1,0 0-16,0-21 0,0 21 16,0-1-16</inkml:trace>
  <inkml:trace contextRef="#ctx0" brushRef="#br0" timeOffset="49733.74">10245 6646 0,'0'0'15,"0"-21"-15,-22 0 0,22 0 16,0 0-16,0 0 0,0-1 16,0 1-16,0 0 0,0 0 15,22 0-15,-1 0 0,0-1 16,21 1-16,-21 21 0,43-42 15,-43 42-15,21 0 0,22 0 16,-22 0-16,22 0 16,-43 21-16,21 0 0,-21 43 15,-21-22-15,0-21 16,0 64-16,0-43 0,-42-21 16,-21 64-16,20-64 0,22 0 15,-21 22-15,-1-22 0,22 0 16,-63 0-16,62-21 15,22 21-15,-21-21 16,21-21 15,0 0-31,21 21 0,-21-21 16,22 0-16,-1 21 0,0-21 16,-21-1-16,21 1 0</inkml:trace>
  <inkml:trace contextRef="#ctx0" brushRef="#br0" timeOffset="50151.5">10837 6541 0,'0'0'0,"-21"-22"0,0 1 16,21 0-16,0 0 15,0 0-15,21 0 16,0 21-16,0-22 0,1 22 0,-1-21 15,21 21-15,-21 0 0,22 0 16,-22 0-16,21 0 0,-21 21 16,22 1-16,-22-1 0,0 21 0,0-21 15,0 22-15,0-22 0,-21 42 16,0-20-16,0-22 0,-42 21 16,21-21-16,-21 22 15,20-43-15,1 0 0,-21 0 16,21 0-16,21-22 31,0 1-31,0 0 0,0 0 0,0 0 16,42-43-16,-21 43 15,22-42-15,-22 20 0,0 22 16,21-42-16,-21 41 16,22 22-16,-22-21 0,0 0 0,0 21 15,43 0-15,-43 0 0,0 0 16,0 0-16,0 0 15</inkml:trace>
  <inkml:trace contextRef="#ctx0" brushRef="#br0" timeOffset="50468.35">11536 6604 0,'0'0'16,"21"0"-16,0 0 0,0 0 15,0 0-15,1 0 0,-1-21 16,0 0-16,0 0 0,0-22 15,0 22-15,-21 0 16,22-21-16,-22 20 0,0 1 16,-22 0-1,1 21-15,0 21 16,-42 22-16,41-1 16,1-21-16,-21 43 0,21-22 15,0 0-15,21-21 0,-22 22 16,22-22-16,0 21 0,0-21 15,0 1-15,22-22 16,-1 21-16,0-21 0,21 0 16,-21 0-16,22 0 0,20-21 15,-20-1-15,-1 1 0,43-21 16,-43 21-16,0-22 0</inkml:trace>
  <inkml:trace contextRef="#ctx0" brushRef="#br0" timeOffset="50728.2">12192 6350 0,'0'42'16,"0"-20"-16,0-1 16,-21 21-16,21 0 0,-21 1 0,-1-1 15,22 43-15,-21-22 16,0-20-16,21-1 0,-21 0 0,21 1 16,-21 62-16,21-41 15,-21-22-15,21 22 0,0-22 0,-22 22 16,1 41-16,21-62 0,0-22 15,0 64 1,0-64-16,0 0 0,21-21 31,-21-21-31,22 0 0,-22-1 16,0-20-16,0 21 0,0-21 16,0-1-16</inkml:trace>
  <inkml:trace contextRef="#ctx0" brushRef="#br0" timeOffset="51036.02">12001 6604 0,'0'-42'0,"0"84"0,-21-105 0,21 20 0,0 22 15,0 0-15,0 0 0,0 0 16,21-22-16,1 22 0,-1 21 16,42-21-16,-20 21 15,-1 0-15,21 0 0,-20 0 16,-1 0-16,22 21 0,-43 0 15,21 22-15,-42-1 16,0-21-16,0 43 16,-42-43-16,21 21 0,-22-21 15,22 0-15,-21 1 0,-106 20 16,105-21-16,1-21 0,-22 21 16,43-21-16,42 0 31,22-21-31,-22 21 15,21-21-15,1 21 0,-1-21 16</inkml:trace>
  <inkml:trace contextRef="#ctx0" brushRef="#br0" timeOffset="51503.76">12827 6287 0,'0'0'0,"-21"0"15,-22 0-15,22 0 16,0 0-16,0 0 16,0 0-16,0 0 0,-1 21 0,1 0 15,0 0-15,0 21 0,0-20 16,0 20-16,-1 0 0,-20 22 16,21-43-16,21 21 0,-21 22 15,21-43-15,0 0 16,21-21-16,21 0 15,-21 0-15,1 0 0,-1 0 16,0-21-16,0 0 0,64-43 16,-64 22-16,0 21 15,-21-22-15,21 1 0,-21 21 16,21-21-16,-21 20 0,0 1 16,0-21-16,0 63 31,0 0-31,0 22 0,0-22 0,0 21 15,0-21-15,-21 43 16,21-43-16,0 21 0,0-21 16,0 1-16,0 20 15,0-21-15,21-21 16,-21 21-16,22-21 0,-1 0 16,0 0-16,0 0 0,0-21 0,0 0 15,1 0-15,-1 0 0</inkml:trace>
  <inkml:trace contextRef="#ctx0" brushRef="#br0" timeOffset="51912.04">13039 6350 0,'0'-21'0,"0"42"0,21-63 16,0 21-1,0 21-15,0 0 16,0-22-16,22 22 0,-1 0 0,-21 0 15,22 0-15,-1 0 16,-21 0-16,0 22 16,0-1-16,-21 0 0,0 42 15,0-20-15,0-22 0,0 21 16,0-21-16,-21 22 0,-21 20 16,21-42-16,21 1 0,-43-1 15,22 0-15,0-21 16,21-21 15,0 0-31,0-1 0,21 1 0,-21 0 16,21-21-16,1 21 0,-1-22 15,0 1-15,0 21 0,0-22 16,22-20-16,20 21 16,-42 42-1,0 0-15,1 0 16,-1 0-16,0 0 15</inkml:trace>
  <inkml:trace contextRef="#ctx0" brushRef="#br0" timeOffset="52263.35">13652 6414 0,'0'0'0,"22"0"15,-1 0 1,0 0-16,0 0 15,0 0-15,0-22 0,1 1 16,-1 0-16,0 21 0,-21-21 0,21 21 16,0-21-16,-21 0 15,0-1-15,0 1 0,-21 21 32,0 0-32,0 0 15,0 21-15,-1 1 0,1-1 0,0 21 16,0-21-16,0 22 0,21-22 15,0 21-15,0 22 16,0-43-16,0 0 0,0 0 16,0 0-16,21-21 0,0 21 15,0-21-15,0 0 0,22 0 16,-22 0-16,0 0 0,0 0 16,0-21-16,1 21 0,20-42 15,-21 42-15,0-21 0,-21 0 16,21-1-16</inkml:trace>
  <inkml:trace contextRef="#ctx0" brushRef="#br0" timeOffset="53818.49">10604 7133 0,'-21'-21'16,"0"21"0,21-21-16,-21 21 15,0 0 1,0 0-16,-1 0 0,1 0 15,0 0-15,0 21 16,0-21 0,21 21-16,21-21 31,21 0-31,-21 0 0,22 0 0,20 0 16,22 0-16,0-21 0,20 0 0,22 21 15,0-21-15,0 0 0,0-1 16,127 1-16,-105 0 15,-22 0-15,21 0 0,85 0 0,-128-1 16,107-20 0,-127 21-16,-22 21 0,85-42 15,-105 42-15,-1 0 0,0 0 16,-20-22-16,-1 22 0,0 0 16,-42 0-1,0 0-15,-22 22 16,1-1-16,0-21 0,-22 0 0,-42 42 15,64-42-15,-22 21 0,1-21 16,-1 21-16,-126 1 16,105-1-16,22 0 15</inkml:trace>
  <inkml:trace contextRef="#ctx0" brushRef="#br0" timeOffset="54176.28">10626 7218 0,'0'0'0,"-43"0"0,22 21 16,0-21-16,63 0 15,1 0 1,20 0-16,22-21 0,-1 21 16,22-21-16,0 21 0,21-21 15,0-1-15,0 22 0,0-21 0,21 21 16,-21-21-16,0 21 0,0-21 15,-21 21-15,0 0 0,-21-21 0,147 0 16,-189 21 0,20-22-16,-20 22 0,-22 0 0,21 0 15,-42-21 1,-21 21 0,0 0-16,0 0 15,-1 0-15,1 0 16,0 0-1,0 0-15,0 0 16,0 0-16,-1 0 0,1 0 0</inkml:trace>
  <inkml:trace contextRef="#ctx0" brushRef="#br0" timeOffset="55217.28">3725 11007 0,'0'0'0,"21"0"0,1 0 0,-1-21 0,0 21 16,0-22-16,21-20 0,-20 21 15,83-85-15,-62 64 16,-1-1-16,64-62 16,-64 41-16,64-42 15,-64 64-15,1 0 0,63-43 16,-85 64-16,0 0 0,0-1 16,-21 1-16,0 0 15,21 42 79,-21 0-78,0 1-16,0-1 15,21 0-15,1 0 0,-22 0 0,21 22 16,-21-22-16,21 21 0,0 0 0,21 22 15,-20-22 1,-22-21-16,21 22 0,0-1 0,0 0 16,0-20-16,0 83 15,-21-83-15,22 41 16,-22-42-16,0 22 0</inkml:trace>
  <inkml:trace contextRef="#ctx0" brushRef="#br0" timeOffset="57943.71">10562 11451 0,'0'0'0,"-21"-21"0,0 21 16,0 0-16,21-21 15,-22 21 1,22-21 0,22 21-16,-1-21 15,21 21-15,-21 0 0,149-43 16,-128 43 0,43-21-16,-22 21 0,1 0 15,126-21-15,-126 21 16,-22 0-16,21 0 0,-41 0 15,-1 0 1,-21 21-16,-21-21 16,-1 0-16,-20 21 0,21-21 15</inkml:trace>
  <inkml:trace contextRef="#ctx0" brushRef="#br0" timeOffset="58311.5">11134 11345 0,'0'22'15,"0"-1"-15,-22-21 0,22 21 16,0 0-16,0 0 16,0 22-16,0-22 0,0 0 15,0 21-15,0-21 0,0 43 16,0-22-16,22-21 16,-22 43-16,21-22 15,0 64-15,-21-85 0,0 22 16,0-22-16,0 21 15,0-21-15,0 64 16,-21-64-16,-43 43 16,43-43-16,-64 0 15,64-21-15,-21 21 0,-43-21 16,43 0-16,0 0 0,-22-21 16,22 0-16,21 0 0,-1 21 15,1-22-15,0 1 0,0 0 16,21 0-1,0 0-15,21 0 16,0-1-16,22 22 16,-22 0-16,0-21 0</inkml:trace>
  <inkml:trace contextRef="#ctx0" brushRef="#br0" timeOffset="58825.21">11684 11748 0,'-64'-22'31,"43"22"-31,0 0 0,-21 0 16,21 0-16,-1 0 0,1 22 15,0-1-15,0-21 0,21 63 16,-21-42-16,0 128 15,-1-128-15,22 21 16,0-21-16,0 85 16,0-85-16,22-21 15,20 0-15,-21 0 0,21 0 16,-20 0 0,-1 0-16,0-42 0,0 21 15,0-64-15,0 64 0,-21-21 16,0 20-16,0-20 0,0 21 15,0-64 1,0 64-16,0 0 0,0 0 16,0 42-1,0 0 1,0 0-16,22 22 0,-22-22 16,21 0-16,-21 0 0,21 0 15,0 0-15,-21 1 0,42 41 16,-20-42-16,20 0 15,-21-21-15,0 0 16,0 0-16,1 0 0,-22-21 16,21 21-16,-21-42 15</inkml:trace>
  <inkml:trace contextRef="#ctx0" brushRef="#br0" timeOffset="59044.09">11938 11748 0,'0'-22'31,"0"44"-31,0-1 16,21 0-16,0 0 0,-21 0 15,21 0-15,22 64 16,-22-64-16,0 0 0,0 22 16,-21-22-16,21 0 0,-21 0 15,22 0-15,-22 1 16,21-22-16,0 0 15,-21-22-15,21 1 16,-21 0-16</inkml:trace>
  <inkml:trace contextRef="#ctx0" brushRef="#br0" timeOffset="59234.97">12361 11748 0,'0'0'0,"-21"0"31,0 0-31,0 0 15,0 0-15,21 21 0,-22 0 16,1 42 0,21-41-16,0-1 0,-21 21 15,0 0-15,21 1 16,-21-22-16,21 0 0,0 21 16</inkml:trace>
  <inkml:trace contextRef="#ctx0" brushRef="#br0" timeOffset="59709.22">12721 11748 0,'0'-22'16,"-21"22"-16,0 0 15,0 0-15,-1 0 0,1 0 16,0 0-16,0 22 0,0-22 15,0 21-15,-22 21 0,22-21 16,0 43 0,0-43-16,21 21 0,0-21 15,0 1-15,0-1 0,0 0 16,21-21-16,0 0 16,0 0-16,0 0 0,1 0 15,-1-21-15,0 0 0,0-22 16,0 22-16,22-42 15,-43 41-15,0-20 0,0 21 16,0 0-16,0 0 0,21-1 16,-21 44 15,0-1-31,0 0 0,0 0 0,0 0 16,0 0-16,0 1 0,0 20 15,21-21-15,-21 21 0,0-20 16,21 41-16,-21-42 15,21-21-15,0 0 0,1 0 16,-1 0-16,0 0 16,0 0-16,0 0 0,22-21 15,-22 0-15,0 0 0,21 0 0</inkml:trace>
  <inkml:trace contextRef="#ctx0" brushRef="#br0" timeOffset="59951.59">13208 11409 0,'0'-21'0,"0"42"0,0-63 16,0 63 0,0 21-1,0-21-15,0 22 0,0-22 0,0 21 16,0 0-16,0 1 16,0 20-16,0-20 0,0-1 15,0 64-15,0-64 16,0-21-16,-21 43 0,21-43 15,0 21 1,0-63 0,21 0-1,-21 0-15</inkml:trace>
  <inkml:trace contextRef="#ctx0" brushRef="#br0" timeOffset="60283.4">13102 11536 0,'-21'-21'0,"42"42"0,-63-63 0,21 20 16,21 1-16,0 0 0,-22 0 0,22 0 16,0 0-16,22-43 15,-1 22-15,21 21 16,43-1-16,-43 1 0,43 21 16,-43 0-1,0 0-15,22 0 0,-22 21 0,22 64 16,-64-43-16,0 1 15,0-1-15,0 0 16,-21-20-16,-64 83 16,64-62-16,-85 41 15,64-62-15,20-22 0,1 21 16,0 0-16,0-21 0,42 0 31,0 0-31,0-21 0,1 0 16,-1 21-16,0 0 0,0-22 15,0 22-15,0-21 0</inkml:trace>
  <inkml:trace contextRef="#ctx0" brushRef="#br0" timeOffset="60708.15">13547 11790 0,'-22'0'15,"44"0"-15,-65 0 16,43-21 0,0 0-16,0-1 15,21 22-15,1-21 16,-1 21-16,0 0 16,0 0-16,0 0 15,0 0-15,1 21 0,-1 1 16,0-1-16,-21 0 0,21 21 15,-21-21-15,0 22 16,0-22-16,0 21 0,0 1 16,-21-22-16,0 0 15,21-42 17,0 0-32,0-1 15,0 1-15,0 0 0,0 0 16,21-21-16,-21 20 0,21 1 15,0-21-15,0 21 16,1 0-16,-1-22 0,0 43 16,42-42-1,-41 21-15,-1 21 0,0 0 0</inkml:trace>
  <inkml:trace contextRef="#ctx0" brushRef="#br0" timeOffset="61077.94">14203 11599 0,'0'22'0,"0"-1"0,-43 0 16,43 0-16,-21 0 0,0 22 16,0-22-16,0 42 15,21-42-15,0 1 16,0-1-16,0 0 0,0 42 16,0-41-16,21-22 15,21 0-15,1 0 16,-1 0-16,-21 0 15,21-22-15,22-20 0,-43 21 16,43-43 0,-43 43-16,-21 0 0,0 0 15,0-21-15,0 20 0,0-20 16,-21 21-16,-1 0 0,-62 0 16,63-1-16,-43 22 15,22 0-15,-22 22 16,43-22-16,0 21 0,0 0 15,21 0-15,0 43 16,21-43 0,0 0-16,0-21 0,0 0 0,1 0 15</inkml:trace>
  <inkml:trace contextRef="#ctx0" brushRef="#br0" timeOffset="61731.08">14795 11684 0,'22'-21'0,"-44"42"0,65-63 15,-43 21-15,0-1 0,0 1 16,0 0-16,-21 21 16,-1 0-16,1 0 15,0 0-15,0 0 0,0 0 16,0 21-16,-43 22 16,43-22-16,21 0 0,0 0 15,-21 0-15,21 0 0,0 1 16,0-1-16,0 0 0,21-21 15,0 0 1,0 0-16,0 0 0,22 0 16,-22-21-16,0 21 0,21-43 15,-42 22 1,22 0-16,-22 0 0,21 21 16,-21-42-16,0 20 15,0 44 32,0-1-47,0 0 0,0 0 0,0 0 16,0 0-16,0 1 0,0-1 15,0 21-15,0 22 16,0-22-16,0 0 0,0 1 0,0 20 16,0-21-16,21 64 15,-21-42-15,21-1 0,0 107 16,0-107-16,-21 1 0,0 63 15,0-64-15,0 1 16,0 41-16,0-62 0,-21-1 16,21 0-16,-21-20 0,-85 83 15,85-105-15,0 0 16,-21 0-16,20 0 0,-83-21 16,62 0-1,1 0-15,0-64 0,20 43 16,22-127-16,0 105 15,22 1-15,-1-1 0,0 1 0,64-191 32,-43 190-32,-21 1 0,0-1 15,22 22-15,-22-22 0,42-20 16,-20 20-16,-22 22 0,21-22 16,-21 43-16</inkml:trace>
  <inkml:trace contextRef="#ctx0" brushRef="#br0" timeOffset="62146.84">15007 11621 0,'-21'0'0,"42"0"0,-63-22 15,21 22-15,-1-21 16,-20 21-16,42-21 0,0 0 16,0 0-16,0 0 15,21-1 1,0 22-16,1 0 0,-1 0 15,0 0-15,0 0 0,0 0 16,0 0-16,43 22 0,-43-1 16,0 0-16,0 21 15,1 1-15,-22-22 0,21 0 16,-21 0-16,0 0 0,0 22 16,0-22-16,0 0 0,-21 0 15,21 0-15,0-42 31,0 0-31,0 0 16,21 0-16,0-1 0,-21-20 16,21 21-16,-21 0 15,21-22-15,0 22 0,1 21 16,-1-42-16,0 42 0,0-21 16,0 21-1,0 0-15,22 0 0,-22 0 16,21 0-16,-21 0 15</inkml:trace>
  <inkml:trace contextRef="#ctx0" brushRef="#br0" timeOffset="63268.2">15833 11578 0,'0'0'16,"21"-21"-16,-21 0 0,0 0 15,0 0-15,0-1 16,0 1-16,0 0 0,-21 21 15,-1-21-15,1 21 16,0 0-16,0 0 0,0 21 16,0 0-16,-1 0 0,22 1 0,-42 20 15,21-21-15,0 21 16,21-20-16,0-1 0,0 21 16,0 0-16,0-20 0,0-1 15,0 0-15,0 0 0,21-21 16,21 0-16,-21 0 15,1 0-15,-1 0 0,0 0 16,0 0-16,21-21 0,-20 0 16,-1 0-16,-21-22 15,21 22-15,0-64 16,-21 64-16,0 0 0,0-21 16,0 63 15,0 0-16,0 0-15,0 0 0,0 1 0,0-1 16,0 0-16,0 0 16,0 0-16,21 0 0,0 1 15,1-22-15,-1 0 0,0 21 0,0-21 16,0 0-16,22 0 0,-22 0 16,21 0-16,0 0 0,-20 0 15,20-21-15,-21-1 16,0 22-16,-21-21 0,0 0 15,21 0-15,-21-21 0,0 20 16,0 1-16,0-21 16,0 63-1,-21 0 1,21 0-16,0 1 0,0-1 16,0 0-16,0 0 15,0 0-15,0 0 0,0 1 16,0-1-16,0-42 62,0-1-46,0 1-16,0 0 16,0 0-16,0 0 0,0 0 0,0-1 15,21 1-15,1 21 0,-22-21 16,63-21-16,-42 42 15,0 0-15,22 0 0,-22 0 16,0 0-16,0 0 16,-21 21-16,21 0 0,1 0 15,-22 0-15,0 1 0,0 20 16,21-21-16,-21 0 16,0 0-16,0 1 0,0-1 15,-21-21 16,-1 0-15,22-21-16,0-1 16,0 1-16,0 0 15,0 0-15,22 0 0,-1 0 0,-21-1 16,63-41-16,-42 42 0,1 0 16,20-22-16,-21 22 0,21 0 15,1 0-15,-22 0 0,21 21 16,-21 0-16,43 0 0,-22 21 0,-21 0 15,-21 0-15,22 21 16,-22-20-16,0 83 16,0-62-16,0-22 0,0 42 15,0-41-15,-22 20 16,22-21-16,-21 0 0,21 0 16,-21-21-16,0 22 15,0-22-15,0 0 0,-1 0 16,-20 0-16,21 0 0</inkml:trace>
  <inkml:trace contextRef="#ctx0" brushRef="#br0" timeOffset="63911.83">11769 12637 0,'0'0'0,"-43"0"0,1 0 0,-43 21 16,64-21-16,-21 21 0,-1-21 16,22 0-16,21 21 15,21-21 17,1 0-32,20 0 0,-21 0 15,43 0-15,-22-21 0,21 21 0,1-21 16,126 21-16,-105-21 15,21 21-15,127-43 16,402 1 0,-466 21-16,0 21 0,234-21 15,-234-1-15,21 22 0,-20 0 16,-1-21-16,0 21 0,255-42 16,-64 21-1,-276 0-15,22-1 0,-21 22 16,-22-21-16,22 21 0,84-21 15,-105 21-15,-22-21 0,0 21 16,-20 0-16,20-21 0,0 21 16,-21 0-1,1 0 17,-22-21 14,-22 21-46,1 0 0,0 0 16</inkml:trace>
  <inkml:trace contextRef="#ctx0" brushRef="#br0" timeOffset="64124.71">15854 12404 0,'-21'0'0,"42"0"0,-64 0 0,22 21 16,0-21 0,0 0-16,0 0 47,0 0-32</inkml:trace>
  <inkml:trace contextRef="#ctx0" brushRef="#br0" timeOffset="69811.45">11007 13504 0,'0'-21'0,"-22"21"47,1 0-47,-21 21 0,0 1 16,20-1-16,-41 0 0,21 21 0,-1 1 15,-84 20-15,64-21 16,-170 85-16,169-84 15,-84 20-15,85-20 0,-1-22 16,-20 42-16,41-42 16,-63 22-1,85-43-15,0 0 0,21 21 16,-21-21-16,0 0 16,21-21-1,0 0-15,0-1 16,0 1-1,0 0-15,21 0 0,-21 0 16,21 0-16,0-1 0,0 1 16,-21 0-16,22 0 0,-1 0 15,0 0-15,-21 42 47,0 0-47,-21 0 0,-22 0 16,22 22-16,-21-22 0,21 21 15,-22-21-15,1 0 0,0 22 0,21-22 16,-64 42-16,64-41 16,0-1-16,-22 21 0,22-21 15,21 0-15,-21-21 16,21 22-16,21-22 16,0 0-16,0 0 0,22 0 15,-1 0-15,85 0 16,-85 0-16,22 0 0,42-22 15,-64 22-15,0 0 0,1 0 16,-22-21-16,0 21 0</inkml:trace>
  <inkml:trace contextRef="#ctx0" brushRef="#br0" timeOffset="70227.21">7091 14478 0,'0'0'0,"-21"-21"0,21 0 0,0 0 16,-22 21-16,1 0 15,21 21 1,0 0-16,0 0 0,0 21 0,0 1 16,0 20-16,0-20 15,43 41-15,-43-41 0,21-1 16,0 43-16,0-43 15,21 64-15,-42-85 16,0 21-16,22-21 0,-22 1 16,21-1-16,0 0 15,0-21-15,0-21 16,-21 0 0,0-22-16</inkml:trace>
  <inkml:trace contextRef="#ctx0" brushRef="#br0" timeOffset="70568">6964 14647 0,'-21'-42'0,"42"84"0,-42-105 0,-1 42 0,1 0 15,21-1-15,0 1 16,0-21-16,0 21 0,0 0 16,21-22-16,1 22 0,-1 0 15,21 0-15,0 0 16,22 21-16,-22 0 0,-21 0 15,64 21-15,-64 0 16,22 21-16,-22 1 16,-21-22-16,0 63 15,0-62-15,0 41 16,0-21-16,-21-20 0,-22 20 16,22-21-16,0 0 0,21 0 15,-21-21-15,21 22 0</inkml:trace>
  <inkml:trace contextRef="#ctx0" brushRef="#br0" timeOffset="72560.19">7980 14690 0,'-21'0'16,"-1"0"0,22-21-1,0-1 1,0 1-1,0 0 1,22 21-16,-1 0 0,0-21 16,0 21-16,0 0 15,0 0-15,1 0 16,-1 0-16,0 0 0,-21 21 0,21 0 16,0 0-16,0-21 0,-21 22 15,22 20-15,-22-21 0,0 0 16,0 0-16,0 1 0,0-1 15,-22 0-15,1-21 16,0 21-16,0-21 0,0 0 16,0 0-1,21-21-15,0 0 16,0 0-16,0-1 0,0 1 16,0 0-16,0 0 0,0 0 15,21 21-15,0-21 0,-21-1 16,21 1-16,0 0 0,22-21 15,-22 42-15,21-21 16,-21 21-16,0-22 16</inkml:trace>
  <inkml:trace contextRef="#ctx0" brushRef="#br0" timeOffset="73046.39">8361 14584 0,'0'0'0,"0"21"0,0 0 15,21-21 16,0 0-15,-21-21-16,0 0 0,21 0 16,-21 0-16,0-1 0,0 1 15,0 0-15,0 0 16,-21 21 0,21 21-1,0 0-15,0 22 16,0-22-16,0 0 0,0 0 15,0 0-15,0 22 16,21-43-16,0 0 16,1 0-16,-1 0 0,42-22 15,-20 22-15,-1-21 16,-21 0-16,0 0 16,22-21-16,-43 20 0,0-41 15,0 42 1,0 0-16,0-1 0,0 1 0,0 0 15,-22 0-15,22 42 16,0 0 0,0 0-16,43 43 0,-22-22 15,0 1-15,-21-1 16,21 0-16,0 1 0,1 41 16,-22-63-16,0 22 0,21 20 15,0-42-15,-21 1 0,0 20 16,21-21-16,21-21 15,-20 0 1,-22-21-16,0 0 0</inkml:trace>
  <inkml:trace contextRef="#ctx0" brushRef="#br0" timeOffset="73315.24">8721 14330 0,'0'0'0,"0"-21"0,0 0 0,0-1 15,21 1 17,0 21-32,0 0 0,0 0 15,0 0-15,1 0 0,20 0 16,-42 21-16,0 1 16,-42 41-1,20-42-15,-20-21 0,-21 43 16,41-22-16,-62 21 15,84-21-15,21-21 16,0-21-16,21 21 16,-20-21-16,41 0 0</inkml:trace>
  <inkml:trace contextRef="#ctx0" brushRef="#br0" timeOffset="75983.52">3323 16298 0,'-21'0'0,"0"0"16,0 0-16,-1 0 0,1 0 0,0 0 15,21 22-15,-42 20 16,21-21-16,21 0 0,0 22 0,0-22 16,0 21-16,0 0 0,0 1 15,0-1-15,42 0 0,-21 1 0,0-1 16,22 0-16,-22 22 16,63-1-16,-62-20 0,20-22 15,0 21-15,1-21 0,62 1 16,-62-22-16,-22 0 15,21 0-15,1-22 16,41-62-16,-63 41 0,1-20 16,-1 21-16,0-22 0,-21 22 15,0-106 1,0 84-16,0 22 0,0-1 0,-21 1 16,0 21-16,21-43 15,0 43-15,-22 0 0,22 42 31,0 0-31,22 1 0,-22-1 0,21 0 16,0 21-16,0-21 0,21 22 16,-20-22-16,20 0 0,-21 0 15,0-21-15,0 21 0,43-21 16,-43 0 0,0-21-16,0 0 0,-21 0 15,0 0-15,0 0 0,0-43 16,0 43-1,0 0-15,0-22 0,-21 22 16,21 0-16,-21 0 0,21 0 16,0 0-16,0 42 15,21 0 1,22-21-16,-22 21 0,21 0 16,-21 0-16,22 1 0,-1-1 15,0 0-15,-21-21 0,64 21 16,-64 0-16,22-21 0,-1 0 15,0 0-15,-21-21 0,1 0 16,-1 0-16,-21 0 0,42-43 16,-42 22-16,0 21 15,0-22-15,0 22 0,0 0 0,-42-43 16,42 43-16,-21 0 0,21 0 16,0 42 15,21 21-31,0-20 0,21-1 15,-21 21-15,22 22 0,-22-43 16,21 0-16,-21 21 0,1-21 16,41 22-1,-42-22-15,0-21 0,1 0 0,-1 0 16,-21-21 0,0 0-16,21-1 0</inkml:trace>
  <inkml:trace contextRef="#ctx0" brushRef="#br0" timeOffset="76243.45">5101 15409 0,'0'-21'15,"0"42"-15,-21-63 0,0 21 0,0-21 16,-1 42 0,22 21-1,0 0-15,22 0 16,-1 0-16,21 43 0,-21-22 15,0 0-15,1-20 0,20 20 16,-21 0-16,21 22 0,-20-22 16,-1-21-16,0 0 0,0 22 15,64 41 1,-64-84-16,-42-21 31</inkml:trace>
  <inkml:trace contextRef="#ctx0" brushRef="#br0" timeOffset="77077.97">5038 15727 0,'0'0'0,"-22"0"15,22-21 1,22 21-16,-22-21 0,21 21 16,21-22-16,-21 1 15,43-21-15,-22 21 0,22 0 16,41-43-16,-41 43 0,126-64 15,-147 43 1,41 0-16,-62 20 0,20 1 16,-63 21-1,21 21 1,-21 1-16,-1-1 16,22 0-16,-21 42 15,21-41-15,0 20 0,21 0 16,1-21-16,-1 22 0,21-1 15,-21-21-15,0-21 0,43 21 16,-43-21-16,0 0 0,22 0 16,-22 0-16,0 0 0,42-21 15,-41 0-15,20 0 0,21-64 16,-63 22 0,0 20-16,0 22 0,-63-63 15,42 62-15,-43 1 16,22 21-1,0 0-15,-1 0 0,1 0 16,0 64-16,42-43 16,0 0-16,0 0 0,0 0 15,0 1-15,63 20 16,-63-21-16,21-21 0,22 0 16,-22 0-16,0 0 0,21 0 15,-21 0-15,22-21 0,-1-21 16,-21 42-16,22-64 15,-22 43-15,0 0 0,-21-22 16,21 22-16,0 0 0,-21 0 16,0 0-16,0-22 15,21 43 1,1 0 0,-22 22-16,21-22 0,-21 21 15,0 0-15,21 0 0,0-21 16,-21 21-16,0 0 0,21 1 15,0-22 1,-21 21-16,0-42 16,0-1-1,0 1-15,0 0 16,0 0-16,-21 0 0,21 42 62,21-21-62,-21 21 0,22-21 16,-1 0-16,0 0 0,0 21 0,21-21 16,-20 0-16,20-21 15,0 21-15</inkml:trace>
  <inkml:trace contextRef="#ctx0" brushRef="#br0" timeOffset="77752.58">7451 15494 0,'0'0'16,"0"21"-16,-22-21 0,-62 21 31,63 1-31,-1-22 15,1 0 1,21 21-16,-21-21 16,42 0 31,0 0-47,-21-21 15,22 21-15,-1-22 0,0 22 16,0-21-16,21 0 0,-20 0 15,20 0-15,0 0 0,22-1 0,63-62 16,-64 41-16,85-41 16,-63 41-16,0 1 0,84-43 15,-84 43-15,21-21 0,-1 20 16,1 22-16,-21-21 16,127-43-16,-128 64 0,-20-21 0,84-22 15,-106 43 1,-21 21-16,-21-21 0,22 21 15,-1 0 17,-21-21-1,21 21-15,-21-22-16,21 1 15,-21 0-15,0-21 0</inkml:trace>
  <inkml:trace contextRef="#ctx0" brushRef="#br0" timeOffset="78448.19">13758 12700 0,'-21'-21'16,"42"42"-16,-63-42 0,21 21 0,0-21 16,-1 21-16,1 0 15,21 21 17,0 0-32,21 0 0,22 64 15,-1-43-15,0 1 0,1-1 16,20 0-16,149 128 15,-127-107-15,-1-21 0,1 22 16,0-1-16,-1 1 0,86 63 16,-86-64-16,1-20 0,127 105 15,-128-106 1,-41-21-16,20 22 0,-21-22 0,1 0 16,41 0-16,-62 0 0,-1-21 15,-21-21 48,0 0-63,0 0 15</inkml:trace>
  <inkml:trace contextRef="#ctx0" brushRef="#br0" timeOffset="78847.96">15473 13758 0,'0'0'15,"0"-21"1,-21 21 0,21 21 15,0 1-31,0-1 16,21 0-16,0 0 0,-21 0 0,42 22 15,-21-43-15,1 21 16,41 21-16,-42-21 0,0-21 15,43 21-15,-43-21 16,0 22-16,0-22 0,1 0 16,-1 0-16,0 0 0,0 0 0,-21 21 15,0 0 1,0 0 0,-21-21-16,0 21 0,0-21 15,-1 21-15,1-21 0,0 22 16,0-1-16,-85 21 15,85-42-15,-21 21 0,-22 22 16,43-43-16,-43 42 16,43-42-16,42 0 47</inkml:trace>
  <inkml:trace contextRef="#ctx0" brushRef="#br0" timeOffset="79377.23">15896 14796 0,'0'0'0,"0"21"15,-21-21 1,21 21 15,21-21-15,21 0-16,-20 0 15,20 0-15,0-21 16,22 21-16,84-43 0,-85 43 16,22 0-16,-21-21 0,20 21 15,170-21 1,-190 21-16,-22 0 0,0 0 16,1-21-16,41 21 15,-62 0-15,-1 0 0,0-21 16,0 21-16,-42 21 94,0-21-94,0 21 0,-1-21 0,1 21 15,-21-21-15,21 0 0,0 21 0</inkml:trace>
  <inkml:trace contextRef="#ctx0" brushRef="#br0" timeOffset="79744.8">16256 15071 0,'-42'0'16,"84"0"-16,-127 21 0,43 0 0,-22 0 16,22-21-16,21 0 0,0 0 15,-22 0-15,43 21 0,-21-21 0,0 0 16,42 0-1,0 0-15,1-21 16,20 21-16,0-21 0,1 21 0,84-21 16,-43 0-16,43 21 15,-42-21-15,-22 21 0,43-22 16,-63 22-16,20-21 16,-21 21-16,-20 0 0,20 0 0,21-21 15,-41 21 1,-1 0-16,-42 0 78,21 21-78,-22-21 0,1 0 0,0 21 16,0-21-16,-21 22 0,20-1 15,-20-21-15</inkml:trace>
  <inkml:trace contextRef="#ctx0" brushRef="#br0" timeOffset="80056.62">16023 15431 0,'-21'21'0,"42"-42"0,-63 42 16,42 0-16,21-21 31,21 0-31,-21 0 0,22 0 15,-1 0-15,0 0 0,1 0 0,-1-21 16,0 21-16,1-21 0,-1 21 16,64-22-1,-85 22-15,43-21 16,-43 21-16,0 0 0,21-21 16,-42 0-16,21 0 15,1 0 1,-22-1-1,0 1-15,21 21 16,-21-21-16,0 0 0</inkml:trace>
  <inkml:trace contextRef="#ctx0" brushRef="#br0" timeOffset="86348.24">3535 10118 0,'0'0'0,"-21"0"0,-1 0 0,1 0 0,0 0 15,0 0-15,0 0 0,0 0 0,-1 0 16,1 0-16,0 0 16,0 0-16,0 0 31,42 0 78,0 0-93,0 0-16,0 21 15,1-21-15,-1 0 0,0 0 16,21 0-16,1 0 0,62 0 16,-20 0-16,-21-21 0,126 0 15,-84 21-15,254-22 16,-233 1-16,0 21 0,21 0 16,-21 0-16,296 0 15,-275 0-15,-21 0 0,106 0 16,-127 0-16,148 0 15,-190 0 1,-1 0-16,-21 0 0,22 0 0,-22 0 16,22-21-16,-43 21 15,0 0-15,0 0 16,-42 0 109,0 0-125,-21 0 0,-1 0 16</inkml:trace>
  <inkml:trace contextRef="#ctx0" brushRef="#br0" timeOffset="86909.92">1757 11769 0,'-21'-21'0,"42"42"0,-64-64 0,43 22 15,-21 0-15,0 0 0,21 0 16,-21 21-16,0 0 16,0 0-16,21 21 15,-22 0 1,22 0-16,0 22 0,-21 41 15,21-41-15,0 62 16,0-41-16,0-22 0,0 22 0,0-22 16,0 0-16,0 22 0,0-22 15,0-21-15,0 106 16,0-105-16,0-1 16,0 0-16,0 0 15,21-21 1,-21-21-16,22 21 0,-22-21 15,0-43-15,21 22 0</inkml:trace>
  <inkml:trace contextRef="#ctx0" brushRef="#br0" timeOffset="87473.4">1503 11748 0,'0'0'15,"-21"0"-15,-1 0 0,1 0 16,21-22-16,21 1 16,1 0-16,20 21 15,0-21-15,1 0 0,84-22 16,-64 1-16,1 21 0,84-43 16,-64 43-16,86-42 15,-86 20-15,1 22 16,42 0-16,-85 21 0,22 0 15,-1 0-15,-41 0 16,-1 21-16,0 22 0,0-22 16,-21 21-16,0 0 0,0 1 15,0 20-15,0-42 16,21 22-16,-21-1 16,21 0-16,1-20 0,-22-1 15,21 0-15,0 0 0,42 64 16,-41-43-16,-1-21 0,0 43 15,0-43-15,-21 42 16,0-41-16,0 62 16,0-41-16,0-22 0,-21 42 15,0-42-15,-22 22 0,1-22 16,21 0-16,-43 0 0,-126 64 16,105-64-16,-105 21 15,105-20-15,-148 20 16,149-21-16,20 0 15,22-21-15,-1 0 0,1 0 16,0 0-16,21 0 0,-1 0 16,1 0-16,21-21 15,0 0-15,0-43 0,0 43 16,21-21-16</inkml:trace>
  <inkml:trace contextRef="#ctx0" brushRef="#br0" timeOffset="88089.59">1778 12086 0,'0'0'16,"0"-21"-16,0 0 0,0 0 15,21 21-15,0-21 16,22-1-16,-22 22 0,21-21 0,0 0 15,43-21-15,-21 21 16,-22-1-16,21 1 0,-20 0 16,-1 21-16,22 0 0,-43 0 15,-21 21 1,-21 0-16,-22 1 16,1-1-16,0 0 0,-43 42 15,43-41-15,-1-1 0,22 0 16,-21 0-16,-1 0 0,22 0 0,-21 22 15,21-43-15,21 21 0,21-21 32,0 0-32,0-21 0,22 0 0,-1 21 15,0-22-15,1 1 0,-1 0 16,21 0-16,1 0 0,84 0 16,-127 21-16,0 0 15,1 0-15,-22 21 16,-43 21-16,22-21 0,-21 0 15,-43 43-15,22-22 0,20-21 16,1 1-16,0 20 0,-1-21 16,1 0-16,-22 22 15,43-22-15,0 0 0,0-21 0,21 21 16,21-21 0,0 0-16,0 0 15,1 0-15,20 0 0,43-21 16,-43 0-16,127-22 15,-126 22-15,-1 21 0,-21 0 16,0 0-16,-21 21 16,-21 1-16,0-1 0,-21 0 0,-22 21 15,22-21-15,-22 1 16</inkml:trace>
  <inkml:trace contextRef="#ctx0" brushRef="#br0" timeOffset="89360.31">360 10033 0,'-21'0'0,"-1"0"16,1 0-16,0 0 0,-42 0 16,41 0-16,-20 21 15,21 0-15,-21 1 0,-43 83 16,85-62-1,0-1-15,0 0 0,0 1 0,42 84 16,-21-85-16,22 0 16,-1-20-16,0-1 0,1 0 15,105 0-15,-85-21 16,43-42-16,-42 21 16,-1-22-16,-20 22 0,20-42 15,-21 20-15,1 1 0,-1 0 16,-21-1-16,0 1 0,-21-64 15,0 64-15,0-1 0,-21 22 16,21-21-16,-21 0 0,-21-1 16,21 22-16,-43 0 15,43 21-15,21 21 0,-21 43 16,21-43-16,0 63 16,0-41-16,0-22 0,21 64 15,0-43-15,43 43 16,-43-43-1,0-42-15,21 21 0,-21 0 0,1-21 16,20 0-16,0 0 16,-21-21-16,1 0 0,-1 21 15,0-21-15,21-22 0,-21 22 16,-21 0-16,22 0 16,-22 0-16,0 0 0,0-1 15,0 1-15,0 42 31,0 1-31,0-1 0,21 0 16,0 0-16,0 0 0,0 22 0,-21-22 16,21 21-16,1 0 0,-22 1 15,0-1-15,0 43 16,0-64-16,0 0 16,-22 0-16,-20 0 0</inkml:trace>
  <inkml:trace contextRef="#ctx0" brushRef="#br0" timeOffset="89632.15">804 10943 0,'0'-21'0,"0"42"0,0-63 0,0 21 16,0 0-16,-21-22 16,21 64-1,0 1 1,21-1-16,-21 21 0,21-21 15,1 22-15,20-22 0,43 106 16,-43-85-16,21 64 16,-20-64-16,-22 1 0,64 20 15,-64-21-15,42 22 16,-42-43-16,1 0 0,-1 22 16,-21-22-16,0 0 15,-21-21-15,-1 0 16</inkml:trace>
  <inkml:trace contextRef="#ctx0" brushRef="#br0" timeOffset="89820.05">804 11663 0,'-21'0'0,"42"0"0,-21 0 32,21 0-32,1 0 15,20 0-15,21 0 16,1 0-16,-22 0 0,22 0 15,-22 21-15,22-21 16,-43 21-16,21-21 16</inkml:trace>
  <inkml:trace contextRef="#ctx0" brushRef="#br0" timeOffset="89989.96">1397 11282 0,'0'0'15,"21"-42"-15,-21 20 0,0 1 0,0 42 32,-21 22-32,21-1 0,-21 0 15,-22 1-15,22 20 0,0-20 0,0 20 16,0-21-16,21 1 16,0-1-16,-21 64 0</inkml:trace>
  <inkml:trace contextRef="#ctx0" brushRef="#br0" timeOffset="91991.34">5313 11599 0,'0'0'0,"0"-21"16,0 0-16,-21 21 0,21-21 0,-22 0 16,22 0-16,0 42 31,0 0-31,0 0 0,0 0 0,0 22 16,0-1-16,22 0 0,20 106 15,-21-105-15,-21 20 16,0 1-16,0-1 0,21 107 15,-21-128-15,0 21 16,21 22-16,-21-43 0,0-20 16,0 41-16,0-21 15,0-20-15,22-1 0,-22-42 32,0-1-32,0 1 0,0 0 15</inkml:trace>
  <inkml:trace contextRef="#ctx0" brushRef="#br0" timeOffset="92592.13">5101 11663 0,'0'0'0,"-21"0"0,0 0 15,21-21-15,0 0 16,21 21-1,21 0-15,-21 0 0,22-22 16,20 22-16,1-21 0,20 0 16,22 21-16,106-63 0,-106 41 15,21 1-15,0-21 0,0 21 0,0-22 16,0 1-16,0 21 0,0-21 16,275-64-1,-339 85-15,1 21 0,-1 0 16,-20-22-16,-1 22 0,43 0 15,-22 22 1,-63-1-16,21 0 0,-21 0 16,0 0-16,0 0 0,0 22 15,22-22-15,-22 21 16,21-21-16,-21 22 0,0 20 16,21-42-16,-21 22 0,21 63 15,-21-64-15,0 43 16,0-43-16,0 21 15,0 43-15,21-63 0,-21 20 16,0 22-16,21-22 0,-21-20 16,22-1-16,-22 0 15,21 1-15,-21 20 0,0-21 0,0-20 16,0 62-16,-21-63 16,-1 1-16,-41 20 0,21 0 15,20-21-15,-20 1 16,-21-1-16,-1 0 0,-84 42 15,63-41-15,-21-1 0,-105 42 16,84-42-16,21 22 0,-106-1 16,106-21-16,-105 22 15,147-43-15,22-22 0,-22-41 16,43 42-16</inkml:trace>
  <inkml:trace contextRef="#ctx0" brushRef="#br0" timeOffset="93028.55">5313 11980 0,'21'0'0,"0"0"16,0 0-16,0 0 0,1 0 15,20 0-15,0-21 0,1 21 16,62-21-16,-41 0 16,-1 0-16,64 0 0,-63-1 15,-1 1-15,64-21 0,85-43 32,-170 85-32,1 0 0,-22 0 0,-21 21 15,-64 22 1,22-22-16,-64 42 15,64-41-15,-22 20 0</inkml:trace>
  <inkml:trace contextRef="#ctx0" brushRef="#br0" timeOffset="93361.36">5757 12171 0,'21'-21'0,"-42"42"0,0 0 0,21 0 15,21-21 1,22 0-16,-22 0 0,63 0 16,-20 0-16,21-21 15,-22 21-15,-21-21 16,85 0-16,-63 0 0,126-22 15,-147 43 1,-1 0-16,-63 0 16,0 21-16,-22 1 15,1-1-15,-64 21 0,43-21 16,-1 22-16,-84-1 16,85 0-16,-1-21 0,1 22 15,-1-22-15,22 0 0,-22 21 16,43-20-16,21-1 0,21-21 15,0 0-15,22 0 0,20 0 16,85-43 0,-84 43-16,-22-21 0,85-42 15,-63 42-15,20-22 0,43-41 16,-63 41-16,-1 1 0,-20 0 16,-1-22-16,0 22 0</inkml:trace>
  <inkml:trace contextRef="#ctx0" brushRef="#br0" timeOffset="93643.75">6011 10266 0,'0'0'15,"-21"0"-15,21 21 16,0 21-16,0 1 0,0-1 0,0 0 16,42 170-1,-42-148-15,0-22 0,0 43 16,0-43-16,-21 21 16,0-41-16,21 20 0,-21 0 15,21-21-15,-42-21 16</inkml:trace>
  <inkml:trace contextRef="#ctx0" brushRef="#br0" timeOffset="93852.63">5609 10986 0,'0'0'0,"0"-22"31,21 22-31,0 22 0,22-1 0,-1-21 16,0 21-16,22 0 0,42 21 15,-64-20-15,22-1 0,-22 0 16,0 0-16,-21 0 0,43 22 16,-43-22-16,-21 0 0,0 0 15</inkml:trace>
  <inkml:trace contextRef="#ctx0" brushRef="#br0" timeOffset="94007.54">6329 10795 0,'0'0'16,"0"-21"-16,0 42 15,0 0-15,-43 22 16,22-22-16,0 21 0,0 0 0,0-20 16,-64 105-1,64-85-15,0-21 0,0 21 16,-1-20-16</inkml:trace>
  <inkml:trace contextRef="#ctx0" brushRef="#br0" timeOffset="109635.44">14605 8763 0,'0'0'15,"-21"0"-15,0 0 0,-1 21 16,1-21-16,21-21 31,0 0-15,21 0-16,22 0 0,-22-1 16,0-20-16,64-21 0,-43 20 15,43-41-15,-43 41 16,22 1-16,20-43 15,-63 22-15,1 20 0,-1 22 16,-21-21-16,0 21 0,-21-22 16,-22 22-16,1 21 0,-43 0 15,43 21-15,0 1 0,-43 20 16,64 0-16,-22-21 0,22 22 16,21-1-16,0 0 0,21 64 15,1-85-15,-1 22 16,21-22-16,-21 21 0,22-21 0,-22 1 15,21-1-15,-21 0 0,0 0 0,1 21 16,-22-20-16,0-1 16,0 0-16,-22-21 15,-20 0-15,21 0 16,-21 0-16,-22 0 0,43-21 16,-43 0-16,43-1 0,0 22 15,0-21-15,0 0 16,21 42 15,21 0-31,0-21 0,-21 22 16,21-1-16,43 21 15,-22-21-15,-21-21 0,22 0 16,-1 0-16,0 0 0,43 0 16,-43 0-16,22-21 0,42-21 15,-43 21-15,1-1 0,20-41 16,-41 42-16,-1-22 0,21-20 15,-41 42-15,-22-22 16,0-41-16,0 41 16,0 22-16,0 0 0,-22 21 15,1 0-15,0 0 0,0 0 0,0 0 16,-22 0-16,1 64 0,21-43 16,-21 42-16,20-42 15,22 22-15,-21 20 0,21-20 16,0-22-16,43 21 0,-22-21 15,42 22 1,1-22-16,20-21 16,-41 0-16,-1 0 0,64-64 15,-64 43-15,22-21 16,-43 21-16,0-1 0,21-41 16,-42 21-16,22 20 0,-22-41 15,0 21-15,0-1 16,-22 43-1,22 21 1,-21 1-16,21 20 0,-21-21 16,0 43-16,21-43 0,0 0 15,0 42-15,0-41 0,-21-1 16,21 0-16,0 0 16,0-42 15,21 21-31,-21-21 0,21 0 15,-21-1-15,21 1 0,0-21 16,-21 21-16,22 0 0,-1-43 16,0 43-16,-21 0 0,21 21 15,0 0-15,0 0 16,1 0-16,-22 21 0,0 0 16,21 0-16,-21 0 0,21 43 15,-21-43-15,21 21 16,0-20-16,0-1 0,85 21 15,-85-21-15,22-21 16,-1 0-16,22 0 0,-22 0 16,43 0-16,-43 0 0,0 0 15,43-42-15,-43 42 0,1-21 16,20-22-16,-42 22 0,-21-21 16,21 0-16,-21-1 15,0 22-15,0-21 0,0 21 0,-21-1 16,21-20-16,-42 21 15,21 0-15,0 21 0,-1 0 16,-20 0-16,21 0 0,-64 63 16,43-42-16,21 1 0,0 20 15,-1-21-15,1 21 0,0 22 16,21-43-16,0 0 0,0 22 16,21-22-16,0 0 0,22 0 15,-22-21-15,42 0 16,-41 0-16,-1 0 0,21 0 15,-21 0-15,0-21 0,1 0 0,-1 0 16,0-1-16,0 1 0,0-21 16,-21-22-16,21 22 0,-21 0 15,22-64-15,-22 64 16,0-22-16,0-42 0,0 64 16,0 21-16,0-22 0,0 22 15,0 0-15,0 42 16,0 0-16,0 1 0,0 20 15,0 0-15,0 22 0,0-22 16,0 22-16,0-22 0,0 64 16,0-64-16,0 0 0,0-20 15,0 20-15,0-21 0,0 43 16,0-43-16,0 0 0,21-21 16,0 0-1,0 0-15,0-21 16,0 21-16</inkml:trace>
  <inkml:trace contextRef="#ctx0" brushRef="#br0" timeOffset="109885.29">17484 7832 0,'0'-21'16,"0"42"-16,0-64 0,0 22 0,-22 42 15,1 1 1,21-1-16,-21 21 0,21 0 0,0 1 15,-21 20-15,0 43 16,21-64-16,0 22 0,0 21 16,-21-43-16,21 21 15,-22-20-15,22-22 0,-21 21 16,21-21-16,0 1 0,21-22 31,1 0-31,-1-22 0,0 1 0,0 0 16,0 0-16</inkml:trace>
  <inkml:trace contextRef="#ctx0" brushRef="#br0" timeOffset="111223.16">17780 7980 0,'21'-42'0,"-42"84"0,63-127 0,-21 64 15,-21 0-15,0 0 0,-21 42 32,0 0-32,0 0 15,-21 0-15,20 22 0,-20-22 16,-64 85-1,64-64-15,21-21 0,-43 43 16,22-43-16,42 0 0,-21 0 16,21 0-16,0 1 0,0-1 15,0 0-15,21 0 0,0-21 16,0 21-16,0-21 0,1 21 16,-1-21-16,0 22 0,42-1 15,-41 0-15,-1 0 16,0-21-16,0 0 0,21 21 15,1-21 1,-1 0-16,-21 0 0,22 0 16,20 0-16,-42 0 0,22-21 15,-1 0-15,0 0 0,-21 0 16,22-43-16,-22 22 16,-21 21-16,0-22 0,21 22 0,-21-21 15,0 21-15,0-22 16,0 22-16,0 0 0,-21 21 15,0 0-15,0 0 16,-1 21-16,1 43 16,0-43-16,-21 42 15,42-20-15,-21-22 0,21 63 16,0-62-16,0-1 0,0 21 16,21-21-16,21 0 15,-21-21-15,0 0 0,43 0 16,-43 0-16,0 0 0,43 0 15,-22-21-15,-21 0 16,22-21-16,-22 21 0,21-64 16,-42 64-16,21 0 15,0-22-15,-21 22 0,0 0 16,-21 42 0,0 0-1,21 0-15,-21 1 0,0-1 0,21 0 16,-21 42-1,21-41-15,0-1 0,0 0 16,0 0-16,21-21 0,0 21 16,0-21-16,0 0 0,22 0 15,-22 0-15,21 0 0,0-21 16,1 0-16,20-43 16,-42 43-16,1 0 0,-22-42 15,21 41-15,0-20 0,-21 0 16,0 21-16,0-1 15,0 44 1,0-1 0,0 0-16,0 0 0,0 0 0,0 0 15,0 22-15,0-22 0,0 21 0,0-21 16,0 22-16,0-22 0,0 21 16,-21-21-16,21 22 0,0-1 0,0 0 15,0 128-15,-21-128 16,21 22-16,0 41 15,-22-41-15,22-22 0,-21 22 16,0-22-16,21 0 0,-63 107 16,41-128-16,1 21 0,0 0 15,0-20-15,0-1 0,-43 21 16,43-21-16,0 0 0,-43-21 16,22 0-16,21 0 0,-43-21 15,43 0-15,0 0 0,0-21 16,21-1-16,0 1 0,0 0 15,0-1-15,21 1 0,85-106 16,-64 84-16,1 1 16,84-85-16,-64 84 0,-21-21 15,22 22-15,-1-22 16,1 22-16,63-85 0,-85 84 16,22 1-16,20-43 0,-62 63 0,20 1 15,-42 0-15,0 21 16,0-1-16,-21 22 15,0 22-15,-1-22 16,-20 21-16,21 0 0,-21 42 16,42-41-16,0-1 0,0 42 15,0-42-15,0 1 0,0 20 0,21-21 16,0 0-16,0 22 16,0-22-16,0 0 0,1 0 15,-22 0-15,21-21 0,-21 21 16,0 1-16,-21-1 15,-1-21-15,1 0 0,0 0 16,0 0-16,0 0 16,0 0-16,21-21 31,21 21-31,0-22 0,0 1 16</inkml:trace>
  <inkml:trace contextRef="#ctx0" brushRef="#br0" timeOffset="111509.03">19897 7959 0,'0'-43'0,"0"86"0,0-107 0,21 43 16,-21 0-16,-21 42 31,-1 21-31,22-20 16,-21 20-16,0 0 0,0 1 0,-21 41 15,20-20-15,-20 63 16,21-85-16,21-21 16,0 43-16,0-22 0,0-21 15,42 22-15,-21-43 0,1 21 16,-1-21-16,0 0 16,0 0-16,21 0 0,-20 0 15,-1 0-15,42 0 0,-42-21 16,22-1-16</inkml:trace>
  <inkml:trace contextRef="#ctx0" brushRef="#br0" timeOffset="111734.94">20532 7811 0,'0'-22'16,"42"44"-1,-42-1 1,21 0-16,-21 0 0,21 21 0,0 1 0,-21 41 15,22-41-15,-1 63 16,-21-64-16,0 0 16,0 1-16,0-22 0,-21 21 0,-1-21 15,-20 43-15,21-43 0,0 0 16,0 0-16,-1-21 0,-20 21 16,0-21-16</inkml:trace>
  <inkml:trace contextRef="#ctx0" brushRef="#br0" timeOffset="114571.13">15896 9398 0,'0'0'0,"-21"0"16,0 0-16,0 0 15,-1 0-15,1 0 0,0 0 0,0 0 16,-64 0-1,64 0-15,-64 0 16,43 0-16,0 0 0,-43 0 16,43 0-16,-64 0 15,64 0-15,20 0 0,1 0 16,0 0-16,21-21 0,21 21 16,22 0-16,-1 0 15,0-21-15,43 21 0,63-21 16,-63-1-16,42 1 0,127 0 15,-127 21-15,21-21 16,21 0-16,-21 21 0,1-21 0,316-1 16,-317 22-16,-21-21 15,0 21-15,-21-21 0,127 0 16,-169 0 0,-22 21-16,43 0 0,-64-21 0,0 21 15,-21-22 1,-21 22-1,0 0-15,-1 0 0,-20 0 16,-21 0-16,20 0 0,-20 0 16,-22 0-16,0 0 0,1 22 0</inkml:trace>
  <inkml:trace contextRef="#ctx0" brushRef="#br0" timeOffset="114951.91">15600 9377 0,'-21'0'15,"42"0"-15,-64 0 0,22 0 0,0 0 16,0-21-16,0 21 0,0 0 16,-64-43-16,43 43 15,-22 0-15,1 0 0,-22 0 16,-169 0-1,148 22-15,0-22 0,-169 42 16,127-21-16,-170 21 16,149-20-16,-21 20 0,-318 64 15,338-64-15,-126 43 16,148-43-16,42 0 0,-127 43 16,148-64-16,1 22 0,-22-1 15,64-42-15,-1 21 0,22-21 16,0 0-16,42 0 31,0 0-31,0 0 0,1 0 16,41-42-16,-21 21 0,22-1 15</inkml:trace>
  <inkml:trace contextRef="#ctx0" brushRef="#br0" timeOffset="115269.25">12298 9567 0,'0'-21'15,"0"42"-15,0-63 0,0 0 16,-43 21 0,22 21-16,0 0 0,0 0 15,0 0-15,0 0 0,-43 21 16,43 0-16,-43 21 16,22-21-16,0 22 0,-64 63 15,64-64-15,20 0 0,-41 22 16,42-22-16,0 22 15,21-43-15,0 0 16,0 0-16,0 0 0,0 0 16,21-21-1,42 0-15,-42 0 0,22 0 16,20 0-16,-20 0 0,-1 0 16,-21 0-16,21-21 0,-20 21 15,41-21 1,-63 0-16,0 0 0</inkml:trace>
  <inkml:trace contextRef="#ctx0" brushRef="#br0" timeOffset="115639.48">9652 9673 0,'-42'-21'0,"84"42"0,-106-63 0,43 21 16,-21 0-16,21 21 16,0 0-16,21 21 15,0 21 1,0 0-16,0 1 0,0-1 0,0 22 15,0 147 1,0-126-16,-22 0 0,1 84 16,0-84-16,21-1 0,0 64 15,0-105-15,0 20 0,0-20 16,0-1-16,0-21 0,0 21 16,0-20-16,21-22 0,22-22 15,-22 1-15,-21 0 16,21 0-16,-21-21 0</inkml:trace>
  <inkml:trace contextRef="#ctx0" brushRef="#br0" timeOffset="116140.19">9525 9694 0,'0'0'0,"-21"-42"0,0 21 15,-1 0-15,-20-22 0,42 22 16,0 0-16,0 0 0,0 0 15,0 0 1,21-1-16,22 1 0,-1 0 16,0-21-16,43 21 0,-22-22 15,22 1-15,21 0 0,-21 20 0,84-62 16,-84 63-16,-22-1 0,-21 1 16,1 21-16,-1 0 0,0 0 15,-42 21-15,0 43 16,0-22-16,0 1 15,0-1-15,0-21 0,0 85 16,0-85-16,0 64 16,22-22-16,41 85 15,-42-84 1,0-22-16,22 64 0,-1-42 16,-21-22-16,22 0 0,-22 1 15,0-1-15,21 64 0,-42-64 16,0 22-16,0-22 0,0 0 15,-42 22-15,-106 84 16,63-106-16,22 1 0,-107 20 16,64-42-16,-84 22 15,105-43-15,-211 0 16,169-64 0,106 43-16,0 0 0,21-64 15,0 43-15,42-43 16,0 43-16,1-22 0</inkml:trace>
  <inkml:trace contextRef="#ctx0" brushRef="#br0" timeOffset="116690.38">9991 9843 0,'-43'0'0,"86"0"0,-128 0 0,43 0 15,-1 0-15,1 0 0,0 0 0,-1 0 16,22 0-16,21-22 0,0 1 15,21 0 1,64-21 0,-43 21-16,22-1 0,20 1 15,-41 0-15,41 0 16,-62 21-16,-1 0 0,-21 21 16,-21-21-1,-1 21-15,-20 22 0,0-22 0,-1 21 16,-20-21-16,-1 22 0,-41 41 15,41-41-15,22-22 0,-43 42 16,64-42-16,0 1 0,0-1 16,42-21-1,0 0-15,21 0 0,1 0 16,-1-21-16,0-1 0,1 22 16,84-42-16,-85 21 15,170-43 1,-191 64-16,21 0 0,-21 0 15,-21 22-15,-42 20 16,21-21-16,-85 43 16,64-22-16,-22-21 0,-42 43 15,64-22-15,0-21 0,-43 43 16,85-43-16,0 0 16,42-21-16,-21-21 15,43 0-15,-22-1 0,85-20 16,-63 21-16,20 0 0,43-43 15,-63 64-15,105-42 16,-148 42 0,43 0-16,-64 21 0</inkml:trace>
  <inkml:trace contextRef="#ctx0" brushRef="#br0" timeOffset="140581.16">4127 10668 0,'0'-21'31,"22"21"-15,20-21-16,21 0 0,22-1 15,0-20-15,42 21 0,21 0 0</inkml:trace>
  <inkml:trace contextRef="#ctx0" brushRef="#br0" timeOffset="143747.34">2963 10456 0,'0'0'0,"0"-21"16,0 0-1,0 0-15,21 21 0,22-21 0,20 0 16,22-1-16,42 1 0,21 0 16,254-42-16,-169 41 0,21 1 15,21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03:26:32.3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3006 572 0,'-43'0'0,"22"0"16,0-22-16,0 1 15,21 0-15,-21 0 0,-1 0 0,22 0 16,-21 21-16,21-22 16,0 1-16,-21 21 15,21 21 1,-21-21-16,21 22 16,0-1-16,0 0 0,0 0 15,0 0-15,0 0 0,0 1 16,0-1-16,0 0 15,0 0-15,0 0 16,0 0-16,0 1 31,0-1-15,0 0 0,0-42 62,0 0-63,0-1-15,0 44 63,0-1-63,0 0 0,0 0 0,21 0 15,-21 22-15,0-1 0,0 0 16,0 1-16,0 20 0,0-21 0,0 22 16,0-22-16,0 64 15,0-64-15,0 1 0,-21-1 16,21 0-16,-21 43 16,21-43-16,0-20 0,-21-1 15,21 0-15,0 0 16,-22-21-1,22-21 1,0 0-16,0 0 0,0-1 16,0 1-16,0 0 0,0 0 0,0-21 15</inkml:trace>
  <inkml:trace contextRef="#ctx0" brushRef="#br0" timeOffset="554.95">2434 614 0,'0'0'0,"-21"-21"0,0 21 0,21-21 0,-21 21 15,21-22 1,-22 22-16,22-21 0,22 0 15,-1 0 1,21 21-16,-21-21 0,43 0 16,-22-1-16,22 22 0,-22-21 0,85 0 15,-64 0-15,1 21 16,-1 0-16,1 0 0,-1 0 16,86 0-16,-86 21 15,1 0-15,63 22 0,-85-1 16,43 21-16,-43-20 15,0 20-15,-21-20 0,1 20 0,-22 1 16,0 126 0,0-126-16,-106 105 15,63-106-15,-84 22 16,64-43-16,-1 1 0,-20-1 0,20 0 16,-20 1-16,20-22 0,-21 21 15,1-21-15,20-21 0,-84 43 16,63-43-16,22 0 0,-43 0 15,43 0-15,-22-21 16,43-1-16,20 22 0,-20-21 16,21 0-16,21 0 15,0 0 1,0 0-16,21 21 16,0-22-16,0 22 0,22-21 15,-1 0-15,0 21 0,1-21 16</inkml:trace>
  <inkml:trace contextRef="#ctx0" brushRef="#br0" timeOffset="1155.07">3979 1207 0,'0'-64'31,"-21"43"-31,21 0 0,0 0 16,0-1-16,0 1 0,21 0 15,0 0 1,1 21-16,-1 0 0,0 0 0,0 0 15,0 0-15,22 0 16,-22 0-16,0 0 0,0 0 0,21 21 16,-20 0-16,41 43 15,-42-43-15,0 21 0,1 22 16,-22-22-16,21 43 16,-21-64-16,0 21 0,-21 22 15,-1-22-15,1-21 0,21 0 16,-21 1-16,0-1 0,0 0 0,0 0 15,-1-21 1,1 0-16,21-21 16,0 0-1,0 0-15,0-1 0,0 1 0,0-21 16,21 21-16,-21-22 0,22 1 16,-1 21-16,0-21 0,0-1 0,0 1 15,0 21-15,1-22 0,20 22 16,-21 0-16,21-42 15,-20 63-15,-1-22 0,0 1 0,0 21 16,0 0-16,0 0 0,1 0 16,-1 0-1,0 0-15,-21 21 16,21-21-16,-21 22 16,21-1-16</inkml:trace>
  <inkml:trace contextRef="#ctx0" brushRef="#br0" timeOffset="1782.81">5355 1312 0,'0'0'0,"0"-21"0,21 21 0,-21-21 0,21 21 15,-21-21-15,0 0 16,22 0-16,-22-22 0,0 22 15,0 0-15,0-21 0,0 20 16,0 1-16,-43-63 16,22 62-16,0 1 0,0 21 15,0-21-15,-1 21 0,-20 0 16,21 21-16,0 0 16,0 1-16,-1-1 0,-20 21 0,21 0 15,0 1-15,-22 20 16,22-20-16,0-1 0,0 0 0,21 43 15,-21-64-15,21 0 16,0 22-16,0-22 0,0 0 16,0 21-16,21-42 15,0 21-15,0 1 0,0-22 16,1 0-16,-1 0 0,0 0 0,0-22 16,21 1-16,-20 21 0,-1-21 15,63-64-15,-62 64 16,-1-21-16,0 21 0,0-22 15,0 1-15,0-21 0,1 20 16,-22 1-16,21 21 16,-21 0-16,0-43 15,0 85 1,0 0 0,-21 22-16,21-22 0,-22 0 15,22 21-15,-21 1 0,21-22 0,0 21 16,0-21-16,0 1 0,0 20 15,0-21-15,0 0 0,0 0 0,0 1 16,0-1-16,0 0 0,21-21 16,1 21-16,-1-21 15,0 0-15,0 0 0,0 0 0,22-21 16,-1 21-16,-21-21 16,0 0-16</inkml:trace>
  <inkml:trace contextRef="#ctx0" brushRef="#br0" timeOffset="2403.09">5969 1122 0,'0'0'0,"0"-21"0,21 0 0,-21-1 16,0 44 15,-21-1-31,0 0 16,21 0-16,0 21 0,0-20 15,-21-1-15,21 21 0,0-21 0,-22 0 16,22 22-16,0-22 0,0 21 15,0-21-15,0 22 16,0-22 0,22-21-1,-1 0-15,0-21 16,0 21-16,-21-21 16,21-1-16,0 1 0,1 0 0,-1 0 15,-21 0-15,21 0 0,0-22 16,0 22-16,0-21 0,1-1 15,-1 43-15,-21-21 0,21 0 16,0 21 0,-21 21-1,0 0-15,0 22 0,0-22 16,0 0-16,0 0 0,0 0 16,0 1-16,0 20 0,0-21 15,0 0-15,0 0 0,0 1 0,0-1 16,0 0-16,21 0 15,-21 0-15,21-21 0,43 0 16,-43 0-16,0 0 16,0 0-16,1-21 0,20 21 0,43-63 15,-43 41-15,-21-20 16,21 0-16,-20 21 0,-1-22 16,0-41-16,-21 41 0,0 1 15,0 0-15,0 20 16,-85-62-16,64 63 15,0 21-15,0 0 0,0 0 16,-1 0-16,1 21 0,0-21 16,0 21-16,0 0 0,21 0 15,-21 0-15,21 1 16,0-1-16,21-21 16</inkml:trace>
  <inkml:trace contextRef="#ctx0" brushRef="#br0" timeOffset="3164.79">7260 720 0,'0'0'0,"0"-21"15,0-1-15,0 1 0,0 0 0,-21 0 16,0 0-16,21 0 15,-21 21-15,-1 0 16,22 21 0,-21 0-16,21 0 0,-21 0 15,0 85-15,21-64 16,0 22-16,-21-1 0,21 1 0,-21-1 16,21 64-16,0-84 15,-22 41-15,22-41 0,-21 63 16,21-85-1,0 0-15,-21 0 0,21 0 16,-21-21 0,21-21-1,0 0-15,0 0 16,0 0-16,0-22 0,0 22 16,0 0-16,0-21 0,0-1 0,0 22 15,21-21-15,64-64 16,-64 64-16,21 20 0,1 1 15,-1 0-15,0 21 0,1 0 16,-1 0-16,0 0 0,1 21 0,41 22 16,-41-22-16,-1 21 15,-21-21-15,0 22 0,-21-22 16,0 21-16,0-21 0,0 22 0,-21-22 16,-21 0-16,21 21 0,-22-21 15,-41 22-15,41-22 0,1-21 16,-43 21-16,64-21 15,-21 0-15,-1 0 16,22 0-16,0 0 0,-21 0 16,42-21-16,0 0 15,0 0-15,0-1 0,0 1 16,21 21-16,0-21 0,21 0 16,1 0-16,-1 21 0,0-21 15</inkml:trace>
  <inkml:trace contextRef="#ctx0" brushRef="#br0" timeOffset="3698.9">8361 1058 0,'0'0'16,"21"-21"-16,-21-21 16,0 21-16,0 0 0,0-1 0,0 1 15,-21 21-15,0-21 0,-1 0 0,1 21 16,0 0-16,0 0 0,0 0 15,-22 21-15,22 0 16,-21 22-16,-64 62 16,85-62-16,0-1 0,-22-21 15,22 22-15,0-1 0,21 0 0,0-21 16,0 1-16,0 20 0,0-21 16,0 0-16,0 0 0,21 1 15,0-22-15,1 0 0,-1 0 0,0 0 16,21 0-16,22 0 15,-43 0-15,0 0 0,21-22 0,22-20 16,-43 21-16,43-43 16,-43 22-16,0 0 15,21-43-15,-21 43 16,1 21-16,-22-22 0,0 22 0,0 0 16,0 0-16,0 42 31,0 0-31,0 0 0,-22 22 15,1-22-15,0 42 0,21-20 16,-21-22-16,0 42 0,21-42 16,0 22-1,0-1-15,0-21 0,0 0 16,0 1-16,0-1 0,21-21 16,0 0-16,0 0 0,0 0 15,22 0-15,-22 0 0,64 0 16,-22-21-16,-21-1 0,22 1 15</inkml:trace>
  <inkml:trace contextRef="#ctx0" brushRef="#br0" timeOffset="3968.14">9419 868 0,'0'0'0,"0"-21"0,0 0 0,-21 21 0,0 0 15,0 0-15,-1 0 0,1 0 16,0 21-16,0-21 0,0 42 15,0-21-15,-1 0 0,1 22 16,-21-1-16,-22 85 16,64-85-16,0 1 0,-21-22 15,21 21-15,0-21 0,0 43 16,0-43-16,21 21 16,1-20-16,-22-1 0,63 0 15,-42-21-15,0 21 0,22-21 16,-1 0-16,22 0 15,-22-21-15,-21 0 0,21 0 0,43-22 16</inkml:trace>
  <inkml:trace contextRef="#ctx0" brushRef="#br0" timeOffset="4738.52">10054 593 0,'0'0'0,"0"-21"0,0-22 0,0 22 16,0 0-16,-21 0 15,-21 21-15,20 21 16,1 0-16,0 0 16,21 0-16,-42 43 15,21-1-15,21-20 0,-22 20 16,1 1-16,0-1 0,0 64 16,0-84-16,0 20 0,21-21 15,-22 1-15,22-1 0,0 0 0,0 1 16,0-22-16,-21 0 0,21 0 15,0 0-15,0 1 0,0-1 16,-21-21 0,21-21-1,0-1-15,0 1 16,0-21-16,0 21 0,0 0 0,0-22 16,0 22-16,21-21 0,0-1 15,1 1-15,-1 0 0,0 21 16,21-22-16,-21 22 0,22-21 0,-22 21 15,21-1-15,-21 22 0,22-21 16,-1 21-16,-21 0 0,0 0 16,1 0-16,41 43 15,-63-1-15,0-21 0,0 0 16,0 0-16,0 1 0,-42 20 16,21-21-16,-1 0 0,-20 0 15,21 1-15,-85-1 16,85-21-16,-21 0 0,-1 0 15,22 0-15,-21 0 16,21 0-16,21-21 16,0 42 15,0 0-15,0 0-16,0 0 0,21 0 15,0 22-15,0-22 0,-21 0 0,21 0 16,0 0-16,1 1 0,-1-1 15,0-21-15,21 21 0,-21 0 0,1-21 16,-1 0-16,42 21 16,-42-21-16,43 0 15,-22 0-15,-21-21 0,1 21 0,20-21 16,-21 0-16,0 0 0,0-1 16,1 1-16,-22 0 0,21 0 15,-21 0-15,0 0 0,0-22 16,0 22-1,-21 21 17</inkml:trace>
  <inkml:trace contextRef="#ctx0" brushRef="#br0" timeOffset="6306.96">11155 910 0,'0'0'0,"21"-21"15,0 21-15,0-21 0,0 21 16,-21-21-16,22 21 0,-22 21 31,0 0-15,0 0-16,0 22 0,0-22 0,-22 21 15,1 43-15,0-43 16,0 0-16,21 22 0,0-22 16,-21 1-1,21-22-15,0 0 0,0 21 16,21-42-16,0 0 0,43 0 16,-43 0-16,21 0 15,-21 0-15,0 0 0,22-21 0,-1-21 16,-21 21-16,0-1 0,1 1 15,-22 0-15,0-21 0,0-22 16,-22 22-16,1 21 0,0-22 16,0 1-16,-21 21 0,-1 0 15,22 0-15,-21-1 0,-1 22 16,22 0-16,0 0 0,0 0 0,0 0 16,0 0-16,21-21 15,21 21-15,0 0 16,0 0-16,21 0 0,1-21 15,-1 21-15,0-21 0,22 0 16,-1 0-16,107-22 16,-107 22-16,1 0 15,-1 0-15,-20 0 0,-1-1 0,43 1 16,-64 21-16,0-21 16,-21 42 15,0 0-31,-21 1 0,21-1 15,-21 21-15,-1 22 0,1-22 0,21 21 16,-21 1-16,0-1 0,21 1 16,0-1-16,-21 1 0,21 148 15,0-149 1,21 106-16,0-84 0,0 0 16,22 63-16,-22-63 0,-21-1 15,21 64-15,-21-63 16,0 0-16,0 63 0,0-85 15,0 1-15,-42 42 0,20-64 16,1 0-16,-21 22 16,0-43-16,-1 21 15,22-42-15,-21 0 0,21 0 16,-1-21-16,1 0 0,0-42 16,0 20-16,21 1 0,0-85 15,0 42-15,0-169 16,0 170-16,0-1 0,0 0 15,0-21-15,21-126 16,0 147-16,-21 21 0,21-41 16,1 62-16,20-84 15,-21 106-15,0 0 16,0-21-16,1 20 0,20 1 0,-21 0 16,21 0-16,1 21 15,-1-21-15,64-22 0,-64 22 0,22 21 16</inkml:trace>
  <inkml:trace contextRef="#ctx0" brushRef="#br0" timeOffset="6633.21">13737 635 0,'0'0'16,"0"-21"-16,0 0 0,0 0 0,0-1 15,-21 22-15,0 0 16,0 0 0,-22 0-16,22 0 0,-21 22 0,21-1 15,-64 42-15,43-20 0,-1-1 16,22 0-16,-21 1 0,21 20 16,-1 22-16,22-43 0,0 0 15,0 1-15,0-1 0,22 0 16,20 1-16,-21-22 0,0 0 15,0 0-15,22 0 0,-1-21 16,64 0 0,-64 0-16,1 0 0,62-21 0,-41 21 15,63-63 1</inkml:trace>
  <inkml:trace contextRef="#ctx0" brushRef="#br0" timeOffset="7039.13">14732 741 0,'0'0'0,"21"-42"0,-21 20 15,0 1-15,0 0 0,0 0 0,0 0 16,-21 21-16,0-21 0,-22 21 0,22 0 16,-21 0-16,21 0 0,-64 0 15,22 21-15,20 0 0,1 0 16,0 0-16,20 0 0,-20 22 16,-21 20-16,41-20 0,1-22 15,21 21-15,0 0 16,0-20-16,0 20 0,21-21 0,1 0 15,20 0-15,0 1 0,-21-1 0,43-21 16,-22 21-16,1 0 0,-1-21 16,0 0-16,43 21 15,-64-21-15,0 0 0,22 21 16,-43 1-16,0-1 0,0 0 16,-22 0-16,1 0 15,0-21-15,0 21 0,-21 1 0,-1-22 16,1 21-16,0-21 0,-64 21 15,63-21-15,1 0 0,21 0 16,-21 0-16,-1 0 0,-20 0 16,42 0-16,21-21 31,21 0-31,0-1 16,21 1-16,1-21 0,-1 21 15</inkml:trace>
  <inkml:trace contextRef="#ctx0" brushRef="#br0" timeOffset="7434.63">15727 762 0,'21'-21'0,"-42"42"0,42-63 0,-21 21 16,0-1-16,0 1 15,-21 21-15,0 0 0,-22 0 16,22 0-16,-21 0 0,-64 0 15,64 0-15,-22 21 0,-21 22 16,64-22-16,-21 0 16,21 0-16,0 0 0,21 1 0,0 20 15,21-21-15,0 0 16,21 0-16,-21 1 0,43-1 16,-22 0-16,64 0 0,-64 0 15,43 22-15,-64-22 16,0 0-16,1 21 0,-22-21 15,0 22-15,-22-22 16,1-21-16,-63 42 0,41-42 16,-105 21-1,106-21-15,-1 22 0,1-22 16,0 0-16,-1 0 0,-41 0 16,63 0-16,-1 0 0,1-22 15,0 22-15,21-21 0,-21-21 16,21 0-16</inkml:trace>
  <inkml:trace contextRef="#ctx0" brushRef="#br0" timeOffset="8116.48">17166 868 0,'0'0'0,"0"-21"16,0 0-16,0-1 16,21 1-16,0 21 15,1-21-15,-1 0 0,0 0 0,21-22 16,1 22-16,-1 0 0,64-64 16,-64 43-16,-21 21 15,0-21-15,-21 20 16,-21 22-16,0 0 15,-21 0-15,-1 0 0,-20 0 0,-1 0 16,-41 43-16,41-22 16,22 0-16,-22 21 15,22-20-15,42 62 16,0-63-16,0 1 0,21 20 16,21-21-16,-20 21 0,62 64 15,-41-63-15,-1-1 0,0 0 0,-21 1 16,1-1-16,20 64 15,-42-64-15,0-21 0,-21 0 16,0 1-16,-22-1 0,1 0 16,-22-21-16,1 0 0,21 0 15,-85 0-15,63 0 16,1 0-16,-1-21 0,22 21 0,-1-21 16,-41-1-16,63 1 0,-1 0 15,1-21-15,21 21 0,0-1 16,0-20-16,0 0 0,21 21 0,1-22 15,41-20-15,-21 20 16,22 22-16,-22 0 0,22 0 16,-1 0-16,22 21 0,-22 0 0</inkml:trace>
  <inkml:trace contextRef="#ctx0" brushRef="#br0" timeOffset="8455.1">17716 1016 0,'0'21'0,"0"-42"0,0 63 15,22-42 17,-1 0-32,0-21 0,0 0 15,0 21-15,0-21 0,64-43 16,-85 43 0,21-21-16,0 21 0,-21 0 0,0-43 15,-21 64 1,0 0-16,-21 0 15,21 21-15,-22 0 0,1 1 0,21 20 16,-22-21-16,1 21 0,21 22 16,0-22-16,0 1 0,-1-22 0,1 21 15,21 0-15,0-20 0,0-1 16,0 21-16,0-21 0,21 0 16,1 1-16,-1-22 0,0 0 15,0 0-15,21 0 0,1 0 0,-22 0 16,21 0-16,22 0 15,-22-22-15,0 1 0</inkml:trace>
  <inkml:trace contextRef="#ctx0" brushRef="#br0" timeOffset="8721">18605 402 0,'0'-42'0,"0"84"0,0-105 15,0 20-15,-21 43 16,0 22-16,0 20 15,-21 43-15,-1-43 0,22 21 16,-42 86-16,41-86 16,1 1-16,0 20 0,0-20 15,-21-1-15,-1 107 16,22-128-16,21 0 0,-21 1 16,21-22-16,0 63 15,0-62-15,0-1 16,21-21-1,21 0-15,-20-21 0,41-22 16,-42 22-16</inkml:trace>
  <inkml:trace contextRef="#ctx0" brushRef="#br0" timeOffset="9082.93">18690 1037 0,'-21'43'31,"42"-43"-15,0 0 0,0 0-16,1 0 0,-1 0 0,21 0 15,-21 0-15,0-22 0,22 1 16,-22 0-16,0 0 0,0 0 16,0 0-16,-21-1 0,0-20 15,0 21-15,0-21 16,-42 42-16,21 21 15,0 21-15,-22-21 0,1 22 16,0-1-16,21 0 0,-22 1 0,-20 20 16,42-21-16,-1 22 15,22-43-15,0 21 16,0 1-16,22-22 16,-1 0-16,0-21 0,0 0 15,43 0-15,-22 0 0,85 0 16,-85-21-1,22 0-15,-22 0 0,0-1 0</inkml:trace>
  <inkml:trace contextRef="#ctx0" brushRef="#br0" timeOffset="9314.83">19558 889 0,'0'0'0,"0"-21"0,0 0 0,0 0 0,0-1 16,-21 22-16,0 0 0,-43 0 15,43 22-15,0-1 16,0 0-16,-22 21 0,22-21 0,-21 64 15,21-43-15,-1 1 16,1-1-16,21 0 0,0-20 0,-21 20 16,21-21-16,0 0 0,0 0 0,0 1 15,0-1-15,21-21 0,0 21 16,1-21-16,-1 0 0,0 0 0,21 0 16,1 0-16,-1 0 15,106-42-15,-84-1 16,-1 22-16,-21 0 0</inkml:trace>
  <inkml:trace contextRef="#ctx0" brushRef="#br0" timeOffset="9574.78">20256 275 0,'0'0'0,"0"-21"0,0 0 16,0 0-16,-21 21 15,0 21-15,0 0 0,0 21 16,0 1-16,-1-1 0,1 22 0,0-22 15,0 21-15,0 22 0,0 42 16,21-63-16,-22 20 16,1 22-16,21-42 0,0-22 15,-21 0-15,21 1 0,0-22 16,0 21-16,0-21 16,0 0-16,0 1 0,21-22 15,0 0 1,1-22-16,-1 1 0,0 0 15,21 0-15</inkml:trace>
  <inkml:trace contextRef="#ctx0" brushRef="#br0" timeOffset="9948.12">20489 826 0,'-42'63'15,"21"-42"-15,0 22 0,-1-22 0,-20 63 16,21-41-16,0-1 15,0-21-15,21 22 0,-22 41 16,22-63-16,0 1 0,0-1 16,0 0-16,22-21 15,-1 21-15,21-21 0,-21 0 16,22 0-16,-1 0 0,0 0 16,43-42-16,-43 21 15,1-1-15,-1 1 0,-21 0 16,21-21-16,1-43 0,-22 43 15,-21-1-15,0 1 0,0 0 16,0-1-16,-21 1 0,0 21 16,-22 21-16,22 0 0,-21 0 15,21 0-15,-22 21 0,-20 21 16,42-20-16,-22-1 0,22 0 16,21 0-16,0 0 0,0 22 15,0-22-15,0 0 0,21-21 16,22 0-16,-22 0 0,21 0 15</inkml:trace>
  <inkml:trace contextRef="#ctx0" brushRef="#br0" timeOffset="10359.14">21018 974 0,'0'0'0,"0"-43"0,0 22 0,0 0 15,0-21-15,0 21 0,0-1 0,0 1 16,0 0-16,22 21 0,-22-21 15,21 21-15,0 0 16,0 0-16,0 0 0,0 21 16,1 0-16,-1 0 0,0 22 15,0-1-15,-21 0 0,21 1 0,-21-1 16,21 0-16,1 43 16,-22-64-16,0 22 0,0-1 0,0-21 15,0 0-15,0 0 0,0 1 16,0-1-16,0 0 15,0-42 17,-22 0-32,22-1 0,0 1 15,0 0-15,0-21 0,0 21 0,0-22 16,0 1-16,0 0 0,0-1 16,22 1-16,-22 0 0,21-1 0,21-41 15,-21 62 1,22 1-16,-22 0 15,42 21-15,-42-21 16,1 21-16,-1 0 16,0-21-16</inkml:trace>
  <inkml:trace contextRef="#ctx0" brushRef="#br0" timeOffset="10638.75">19812 445 0,'0'0'0,"-42"0"0,20 0 15,1 0-15,42 0 16,1 21-16,20-21 0,0 0 16,1 0-16,20 0 0,1 0 15,-1 0-15,1 0 0,-1 0 0,1 0 16,-1-21-16,1 21 0,-1-22 15,-21 22-15,1 0 0,-1 0 16,-21-21-16,22 21 0,-65 0 31,1 0-31,-21 0 16,21 0-16</inkml:trace>
  <inkml:trace contextRef="#ctx0" brushRef="#br0" timeOffset="12034.7">3196 2286 0,'-21'0'16,"42"0"-16,-63 0 0,21 0 0,-1 0 16,1 0-16,21-21 15,21 21 32,1 0-47,-1 0 0,21-21 16,0 21-16,1 0 0,-1 0 0,22 0 15,-1 0-15,22 0 0,-22 0 16,22 0-16,0 0 0,-1 0 16,22 0-16,-21 0 0,21 0 0,-1 0 15,1 0-15,21 0 0,0 0 16,148 0-16,-148 21 0,0-21 16,22 0-16,-1 0 0,0 0 15,127 0-15,-127 0 0,0 0 16,22 0-16,-22 21 0,21-21 15,318 0-15,-318 0 16,1 0-16,20 0 0,-20 0 0,20 0 16,191 0-1,-190 0-15,20 0 0,170-21 16,-169 21-16,190 0 16,-211 0-16,20 0 0,191-21 15,-211 21-15,-1 0 0,403-21 16,-381 21-16,-22 0 15,1 0-15,20 0 0,1-22 0,190 22 16,-190 0-16,-22 0 0,22 0 16,0 0-16,-1 0 0,192 0 15,-192 0-15,1 0 0,190 0 16,-211 0-16,20 0 16,-20 0-16,-1 0 0,22 0 0,-43 0 15,22 0-15,-1 0 0,1 0 16,-1 0-16,1 22 0,-1-22 15,1 0-15,-22 0 0,22 21 0,-1-21 16,1 21-16,-22-21 0,0 0 16,1 21-16,-1-21 0,0 0 0,1 0 15,-22 21-15,0-21 16,0 0-16,0 0 0,0 21 0,1-21 16,-1 0-16,-21 0 0,0 0 0,-21 0 15,-1 0-15,-20 0 0,21 0 0,-21 0 16,-22 0-16,1-21 0,-1 21 15,-21 0-15,1 0 0,-1-21 0,-21 21 16,0 0-16,1 0 0,-1 0 16,-21-21-1,-21 21 17,-1 0-32</inkml:trace>
  <inkml:trace contextRef="#ctx0" brushRef="#br0" timeOffset="13532.89">1736 3598 0,'0'0'0,"-22"0"0,22-21 15,0 0-15,-21 21 16,0 0 15,21 21-31,0 0 16,0 1-16,0-1 0,0 0 15,0 0-15,0 0 0,0 0 16,0 1-16,0-1 16,21-21-16,0 0 0,1 0 15,-1 0 1,0-21-16,21-1 0,-21 1 15,1 0-15,20 0 0,-21-21 16,0 20-16,0-41 0,1 42 16,-22-22-16,21 1 0,-21 21 15,0-21-15,0 20 0,0 1 16,0 0-16,-21 42 16,21 0-1,-22 1-15,22-1 0,0 21 16,0-21-16,0 22 0,-21 41 15,21-41-15,0-1 0,0 0 16,0-21-16,0 22 0,0-1 16,0 0-16,0 1 0,0-1 15,0 43-15,0-64 0,0 21 16,0-21-16,0 22 0,0-22 16,0 0-16,0 0 0,0 0 15,-21-21 1,0 0-16,0 0 0,0 0 15,-22 0-15,22-21 0,-21 0 16,-1 21-16,22-21 0,-21 0 0,0 0 16,20-1-16,1 1 0,-21 0 15,21 0-15,0 21 16,-1 0-16,22 21 31,0 0-31,22 0 0,-1 1 16,0-1-16,0-21 0,0 21 15,0 0-15,1 0 0,20-21 0,-21 21 16,21-21-16,-20 0 0,20 0 16,-21 0-16,21 0 0,64-21 15,-85 0-15,22 0 16,-1 0-16,0 0 0,-20-1 16,20 1-16,0-21 0,-21 0 0,64-64 15,-64 63 1,22-41-16,-22 41 15,-21-20-15,21-22 0,-21 43 16,21 0-16,-21 20 0,0-20 16,0 21-16,0 42 31,0 0-31,-21 0 0,0 64 16,21-43-16,-21 1 0,-1-1 15,22 0-15,0 1 0,0-1 0,0 0 16,0 1-16,0-1 0,0 0 15,0 1-15,0-22 0,0 0 0,0 21 16,0-20-16,22-22 0,-1 21 16,-21 0-16,21-21 15,0 0-15,0 0 0,0-21 16,-21 0-16,22-1 16,-22 1-16,0-21 0</inkml:trace>
  <inkml:trace contextRef="#ctx0" brushRef="#br0" timeOffset="13716.1">2265 3789 0,'21'0'47,"0"0"-47,0 0 15,0-21-15,22 21 0,20 0 16,-20 0-16,20-21 0,-21 21 15,22-22-15,-22 22 0,43-21 16</inkml:trace>
  <inkml:trace contextRef="#ctx0" brushRef="#br0" timeOffset="14460.02">4699 4064 0,'21'0'31,"-21"-21"-31,0 0 0,21 0 15,-21-1-15,21 1 0,-21 0 16,0 0-16,0 0 0,0 0 16,0-1-16,0-20 0,0 21 0,0 0 0,-21-22 15,0 22-15,0-21 16,-43 0-16,43 20 0,-21 1 16,21 0-16,-22 21 0,1 0 15,-43 0-15,43 21 0,21-21 16,-64 64-16,64-43 15,-21 0-15,21 21 0,-1 1 0,1 63 16,0-64 0,21 0-16,0 22 0,0-22 15,0 22 1,21-43-16,0 0 0,1-21 16,-1 0-16,42 0 15,-20 0-15,-1-21 0,-21 21 0,21-21 16,1-22-16,84-41 15,-85 41-15,0 1 0,1 0 16,-1-1-16,-21 1 0,43-85 16,-43 63-16,0 1 0,21-64 15,-42 85-15,0-64 16,0 63-16,0 1 16,0 0-16,-21 63 31,0 21-31,0 1 0,21-1 15,-21 21-15,21-20 0,-21 20 16,21 1-16,-22-1 0,22-20 0,0 20 16,0-21-16,0 1 15,0-1-15,0 0 0,0 1 0,0-1 16,0-21-16,22 64 16,-1-64-16,-21 0 0,42-21 15,-21 0-15,0 0 0,22 0 16,-1 0-16,-21-21 0,0 0 15,22 0-15,-22-22 0,21 22 0</inkml:trace>
  <inkml:trace contextRef="#ctx0" brushRef="#br0" timeOffset="14887.12">5376 3598 0,'-21'0'31,"0"22"-31,0-1 0,21 0 15,-21 0-15,-22 43 0,43-43 16,0 0-16,0 21 0,-21-21 0,21 22 16,0-22-16,0 21 15,0-21-15,0 1 0,0 20 16,0-21-16,21 0 0,0-21 16,1 0-16,20 0 0,-21 0 15,0 0-15,22 0 0,-22 0 0,0-21 16,21 0-16,-21 0 0,1 0 15,20-1-15,-21-20 0,0 21 0,0-43 16,-21 22-16,22 21 16,-22-21-16,0-1 0,0 22 0,-22-64 15,1 64-15,-21 0 16,21 0-16,0 21 0,-43 0 16,43 0-16,-21 21 0,-1 0 15,1 0 1,21 1-16,0 20 0,21-21 0,0 0 15,-22 43-15,22-43 16,0 0-16,0 0 0,0 0 16,22 1-16,20-1 15,-21-21-15,0 0 0,22 0 0,-22 0 16,21 0-16</inkml:trace>
  <inkml:trace contextRef="#ctx0" brushRef="#br0" timeOffset="15498.33">6032 3810 0,'22'0'16,"-22"-21"-16,0 0 15,21 21-15,-21-21 16,21-1-16,0 1 16,-21 0-16,21 0 0,0 0 0,-21 0 15,0-1-15,0 1 0,22 0 0,-22 0 16,0 0-1,-22 21 1,1 21-16,0 0 16,0 0-16,-21 22 15,20-22-15,1 21 0,-21 22 0,21-43 16,21 42 0,-21-42-16,21 22 0,0-1 15,0-21-15,21 43 16,0-43-16,0-21 0,0 0 15,0 0-15,22 0 0,20 0 16,-20-21-16,-1 0 0,43-1 16,-43 1-16,106-63 15,-106 62-15,1-20 16,-1 21-16,-21-21 0,43-43 16,-64 43-16,0 20 0,0 1 15,0 0 1,-43 21-16,22 0 15,0 21-15,-42 0 0,41 1 16,1 20-16,21-21 16,0 0-16,0 0 0,0 1 0,0-1 15,21-21-15,1 21 16,-1 0-16,0 0 0,21 22 16,-21-22-16,-21 0 15,0 0-15,-21-21 16,0 0-16,0 0 0,0 0 15,0 0-15,-22 0 16,22 0-16,0 0 0,21-21 16,-21 21-16,21-64 15</inkml:trace>
  <inkml:trace contextRef="#ctx0" brushRef="#br0" timeOffset="16198.21">7789 3683 0,'-21'-21'16,"0"0"-1,0 0-15,21-1 0,0 1 0,0 0 16,0 0-16,0 0 0,21-22 16,0 22-16,0 0 0,0 0 15,1 0-15,20 0 0,-21 21 16,43 0-16,-22 0 15,-21 0-15,43 42 0,-22-21 16,-21 0-16,21 64 16,-42-64-16,0 21 0,22 1 0,-22-22 15,0 21-15,0 22 16,0-43-16,0 21 0,-22-21 16,22 1-16,-21-1 0,21 0 0,-21 0 15,0-21-15,21-21 31,0 0-31,0 0 16,0-1-16,0-20 16,0 21-16,21 0 0,0-22 0,0 1 15,1 0-15,20-1 0,-21 1 0,21 0 16,-20-1-16,20 1 0,0 21 16,1-21-16,-1 42 0,0-22 0,1 22 15,-1 0-15,-21 0 0,21 22 16,-20-1-16,-1 0 0,0 21 0,-21-21 15,0 22-15,0-1 0,0-21 0,0 22 16,-21-1-16,0-21 0,-1 21 16,1-20-16,-21 20 15,21-21-15,0 0 0,21 0 0,0 1 16,0-44 31,21 22-47,0-21 0,0 0 0,0 0 15</inkml:trace>
  <inkml:trace contextRef="#ctx0" brushRef="#br0" timeOffset="16619.16">9292 3344 0,'0'-21'16,"0"42"-16,0-63 0,-21 63 31,0 0-31,21 1 0,-43-1 15,-20 85-15,42-85 16,0 21-16,-43 22 0,43-22 16,21-21-16,-21 21 15,21-20-15,0-1 0,0 21 0,0-21 16,0 0-16,21-21 0,0 22 16,0-22-16,0 0 15,22 0-15,-22 0 0,21-22 0,22 1 16,-22 0-16,-21 0 0,22 0 15,-22 0-15,21-22 0,-21 22 0,22-64 16,-22 43-16,-21-85 16,0 106-1,0-21-15,-21 20 0,21 1 0,-85 0 16,64 21-16,0 0 16,-22 0-16,22 0 0,-85 64 15,85-43-15,0 0 16,0 21-16,21-21 15,0 22-15,0-22 0,21-21 16,0 0-16,21 0 16,-20 0-16,20 0 0,-21 0 15,21-21-15</inkml:trace>
  <inkml:trace contextRef="#ctx0" brushRef="#br0" timeOffset="16881.64">10075 3112 0,'21'-22'0,"-42"44"0,42-65 0,-21 22 15,0 0-15,-21 21 32,0 21-32,0 0 0,0 0 0,0 22 15,-22-22-15,22 21 0,0 22 16,0-22-16,0 0 0,-1 1 0,1 20 16,-21 22-16,21-43 15,21 1-15,0-22 0,-21 21 16,21-21-16,0 22 0,0-22 15,21 0-15,0-21 16,42 0-16,-41 0 16,-1 0-16,42-21 0,-42 21 15,1-21-15,-1-1 0</inkml:trace>
  <inkml:trace contextRef="#ctx0" brushRef="#br0" timeOffset="17058.99">9673 3366 0,'0'0'0,"-21"0"0,0 0 0,0 0 16,21 21-1,21-21 1,0 0-16,21 0 0,-21 0 16,22 0-16,-1 0 0,0 0 15,1 0-15,-1-21 0,0-1 0,1 22 16,-1-21-16</inkml:trace>
  <inkml:trace contextRef="#ctx0" brushRef="#br0" timeOffset="18267.13">11938 3344 0,'0'0'0,"21"0"0,0 0 0,0 0 15,1 0-15,-1 0 0,0-21 16,21 0-16,1 21 0,-22-21 16,21 0-16,0 0 0,-20-1 0,-1 1 15,21 0-15,-21 0 0,-21 0 0,0 0 16,0-22 0,0 22-16,-21 21 0,0 0 15,-21 0-15,-1 0 0,-41 0 16,41 0-16,-84 42 15,85-20-15,0-1 0,-1 21 16,22-21-16,0 22 0,21-22 16,0 0-16,0 21 0,21 22 15,0-43-15,0 21 0,1-21 16,-1 22-16,0-22 0,21 0 16,1 43-16,-22-43 0,0 63 15,-21-62-15,0-1 16,0 0-16,-42-21 0,20 21 15,-20 0-15,21-21 0,-21 0 0,-1 0 16,1 0-16,0 0 0,-1 0 0,22 0 16,-21 0-16,21 0 0,-1-21 15,1 0-15,0 0 16,0-22-16,21 22 0,-21-21 0,21 21 16,0-22-16,0-62 15,0 62-15,0 1 0,0-22 16,0 22-16,0 0 15,0 63 1,21 0-16,-21 0 16,21 22-16,0-1 0,-21-21 15,0 21-15,21 1 0,22 84 16,-22-106-16,-21 21 16,21-21-16,0 22 0,64-1 15,-64-21-15,21 0 16,-20-21-16,20 0 0,0 0 15,85 0-15,-84 0 16,-22 0-16,63-42 0,-41 42 16,-1-21-16,-21 0 0,22 0 15,-22-22-15,0 22 0,0 0 16,0-21-16,0 20 0,-21-20 0,22 21 16,-22 0-16,0 0 0,0-1 15,-22 44 1,1-1-1,0 0-15,21 0 0,0 0 0,-42 22 16,42-22-16,-21 21 16,21-21-16,0 0 15,0 22-15,0-22 16,42 0-16,-21-21 0,21 0 16,-20 0-16,-1 0 15,21 0-15,-21-21 0,0 0 16,22 0-16,-22 21 0,0-22 0,0 1 15,0-21-15,1 21 16,20-85-16,-42 85 16,21 0-16,-21-1 0,-21 22 31,0 22-31,21-1 16,-21 0-16,21 0 0,-22 0 15,22 0-15,0 1 0,0-1 0,0 0 16,0 0-16,0 0 0,0 0 15,0 1-15,0-1 0,22-21 16,62 0 0,-63 0-16,22 0 0,-1 0 15,0 0-15,1-21 0,41-1 16,-41 1-16</inkml:trace>
  <inkml:trace contextRef="#ctx0" brushRef="#br0" timeOffset="18548.25">13441 3302 0,'0'0'0,"-21"0"32,-1 21-32,1 0 0,21 1 0,-21-1 15,0 21-15,0 22 16,0-22-16,21-21 0,0 21 0,-22 1 16,1-1-16,0 0 0,21 1 15,-21-1-15,0 22 0,21 41 16,-21-41-16,-1-22 0,1 85 15,0-63-15,0-22 0,0 22 16,21-22-16,-21 0 0,-1 43 16,22-64-16,-21 0 0,21 0 15,21-21 1,1 0-16,-1 0 16,0-21-16,-21 0 0,21-21 0,0 21 15,0-22-15,1 1 0</inkml:trace>
  <inkml:trace contextRef="#ctx0" brushRef="#br0" timeOffset="18865.12">13271 3620 0,'0'-43'0,"0"86"0,0-107 15,0 43-15,0 0 16,0 0-16,0-1 0,0-20 16,0 21-16,22 0 15,-1 21-15,0 0 0,0-21 0,21 21 16,-20 0-16,105 0 15,-106 0-15,21 21 0,-21 0 16,22 0-16,-22 0 0,-21 43 16,0-43-16,0 0 0,-21 0 15,-22 0-15,22 1 0,-64 20 16,43-42-16,0 21 0,-43-21 16,43 21-16,-1-21 15,22 0-15,0 0 0,0 0 16,0 0-16,42-21 15,0 21 1,0-21-16,22 21 0,-1-21 0,0 0 16,1-1-16,41 1 0</inkml:trace>
  <inkml:trace contextRef="#ctx0" brushRef="#br0" timeOffset="19155.22">13885 3387 0,'0'0'16,"0"21"-1,0 0 1,-21 0-16,21 0 0,-21 22 16,21-22-16,0 21 0,-21 1 0,0 20 15,21-21-15,-22 1 16,22 41-16,0-41 0,-21 20 16,0 22-16,0-43 0,0 1 15,21-1-15,0 0 0,-21 1 16,-1 20-16,1-21 0,21-20 15,0-1-15,0 0 0,0-42 32,0 0-32,0-1 15,21 1-15,1-63 0,-1 41 16,-21 1-16,0-22 16,21 22-16,0-21 0</inkml:trace>
  <inkml:trace contextRef="#ctx0" brushRef="#br0" timeOffset="19442.38">13758 3662 0,'0'0'0,"0"-42"0,21-22 0,-21-21 15,0 43-15,22 0 0,-22 21 16,0-22-16,0 22 0,42-21 16,-21 21-16,0 21 0,22-22 15,-22 22-15,0 0 16,0 0-16,0 0 0,64 43 16,-64-22-16,0 0 0,0 0 15,1 22-15,-22-1 16,0 43-16,0-43 15,-22-21-15,-20 21 0,21-20 16,-43 20-16,43-42 16,0 21-16,-42-21 0,41 0 15,-20 0 1,63-21 15,0 0-31,1 21 16,-1-21-16,0-1 0,21 1 0</inkml:trace>
  <inkml:trace contextRef="#ctx0" brushRef="#br0" timeOffset="19812.98">14478 3323 0,'0'0'16,"-21"0"0,0 0-1,-1 21-15,1 1 0,0-1 0,0 0 16,-21 0-16,20 21 0,1-20 15,0 20-15,0-21 0,21 0 0,0 22 16,0-22-16,0 0 0,0 0 16,0 0-16,21 0 0,0-21 15,0 0-15,43 22 16,-43-22-16,0 0 0,0 0 16,1 0-16,-1-22 0,21 1 15,-21 0-15,0 0 0,22-43 16,-43 43-16,21-63 15,-21 41-15,0 1 0,0-43 16,0 43-16,0 21 0,-42-22 16,20 22-16,1 21 0,-21 0 15,21 0-15,-22 43 16,43-22-16,-21 0 0,21 21 16,0-21-16,0 43 15,0-43-15,21-21 16,1 21-16</inkml:trace>
  <inkml:trace contextRef="#ctx0" brushRef="#br0" timeOffset="20198.14">14880 3366 0,'0'0'0,"0"-22"0,0 1 0,0 0 15,0 0-15,21 0 0,-21 0 16,0-1-16,21 22 0,1 0 15,-1 0-15,0 0 16,0 0-16,0 0 0,-21 22 0,21-1 16,1 0-16,-22 0 0,21 21 15,-21-20-15,0 20 0,0 0 16,0-21-16,0 22 0,0-22 0,0 21 16,0 1-16,-21-22 15,-1 21-15,22-21 0,0 0 16,0-42 15,0 0-15,0 0-16,0 0 0,0 0 15,0-1-15,0 1 0,22 0 16,-1-21-16,21-22 16,-21 43-16,0-21 0,1 21 15,-1-22-15,106-41 16,-85 41-16,0 22 0,22 0 0</inkml:trace>
  <inkml:trace contextRef="#ctx0" brushRef="#br0" timeOffset="20430">15875 2879 0,'0'0'0,"0"21"32,-21 0-32,0 0 0,-1 22 15,1-22-15,0 21 0,0 0 0,0 1 16,21-1-16,-21 0 0,-1 22 15,1-22-15,0 1 0,0-1 16,21 0-16,-21 22 0,0-43 16,21 0-16,0 43 15,0-43-15,0 0 16,21-21-16,21 0 16,-21 0-16,0 0 0,1 0 15,-1-21-15,0 0 0,0-1 0</inkml:trace>
  <inkml:trace contextRef="#ctx0" brushRef="#br0" timeOffset="20606.72">15600 3323 0,'0'0'0,"-21"0"16,-1 0-16,1 0 0,42 0 47,22 0-47,-22 0 0,0 0 15,21 0-15,-20 0 0,20 0 16,43-21-16,-64 0 16,0 21-16</inkml:trace>
  <inkml:trace contextRef="#ctx0" brushRef="#br0" timeOffset="21135.07">17674 3069 0,'0'0'0,"0"-21"0,0 0 15,21 0-15,0 0 0,1-1 0,-22 1 16,0 0-16,21-21 15,-21 21-15,0 42 32,-21 0-17,-1 0-15,1 21 0,0 1 0,21-1 16,-21 22-16,0-22 0,0 21 16,-22 43-16,22-63 0,-21 105 15,21-127 1,21 42-16,0-41 0,0-1 15,0 21-15,21-42 16,0 21-16,0-21 0,0 0 16,22 0-16,-22-21 15,0 0-15,0 0 16,-21 0-16</inkml:trace>
  <inkml:trace contextRef="#ctx0" brushRef="#br0" timeOffset="21331.98">17399 3302 0,'0'0'0,"-21"0"31,42 0-31,0 0 16,0 0-16,0 0 0,1 0 16,-1 0-16,21 0 0,0 0 0,22 0 15,-22 0-15,1 0 16,20 0-16,-42 0 15,0-21-15,22 0 0</inkml:trace>
  <inkml:trace contextRef="#ctx0" brushRef="#br0" timeOffset="21714.64">17992 3302 0,'-22'42'31,"44"-42"-15,-1 0-16,0 0 16,0 0-16,21-21 15,-20 0-15,20 21 0,0-21 0,22 0 16,-43 21-16,42-43 16,-63 22-16,0 0 15,0 0-15,-42 21 16,21 0-16,0 0 15,0 0-15,-22 21 0,22 0 0,-21 0 16,21 1-16,-1-1 0,1 21 16,-21 22-16,21-43 0,21 21 15,0 0 1,0 1-16,0-22 0,0 21 16,21-21-16,0 1 15,0-22-15,0 0 0,22 21 0,-22-21 16,21 0-16,1 0 0,20 0 15,-21 0-15,-20 0 0,20-21 16</inkml:trace>
  <inkml:trace contextRef="#ctx0" brushRef="#br0" timeOffset="22535.13">18584 3344 0,'0'-42'0,"0"84"16,0-105-16,0 42 0,0 0 0,0-43 15,0 43 1,21 0-16,1 21 0,-1-21 0,63 21 15,-62 0 1,-1 0-16,42 0 0,-42 21 16,1 0-16,-1 0 0,0 0 15,-21 22-15,0 20 0,0-42 16,0 22-16,0-22 0,0 21 16,0-21-16,-21 0 0,0 1 15,-1-1-15,1 0 0,0 0 0,0 0 16,0-21-16,0 21 0,-1-21 15,22-21 17,0 0-17,22 21-15,-1-21 0,21 0 0,-21-22 16,0 22-16,22-21 0,-22 21 16,0-22-16,21 1 0,-20 0 0,-1-1 15,21 22-15,-21 0 16,-21 0-16,21-21 0,-42 42 31,21 21-31,-21 0 16,0 0-16,0 21 0,21 1 15,0-22-15,-21 21 0,21 1 16,-22-22-16,22 42 16,0-42-16,0 22 0,0-1 15,0 0 1,22-42-16,-1 0 0,0 22 15,0-22-15,85 0 16,-64 0-16,1-22 0,41-20 16,-41 21-16,-1 0 0,21-43 15,-20 43-15,-1-21 16,-21-22-16,0 22 0,22 0 0,-1-64 16,-21 63-16,0-20 15,1 21-15,-1-1 0,0-63 16,-21 85-16,0 0 15,0 0-15,-21 42 16,0 0 0,-1 22-16,22-22 0,-21 21 15,0 0-15,0 1 0,0-1 16,0 22-16,-1-22 0,22 0 16,0 1-16,-42 126 15,42-127-15,0-21 0,0 1 16,0 20-16,0 0 15,0-21-15,0 1 0,21-22 32,0 0-32,1 0 15,-1 0-15,0 0 0,0-22 0,21 1 16,-42 0-16,22 0 16,20-43-16,-21 22 0</inkml:trace>
  <inkml:trace contextRef="#ctx0" brushRef="#br0" timeOffset="22770.04">19579 3112 0,'0'0'15,"-21"0"-15,0 0 0,42 0 32,0 0-32,0 0 0,22-22 15,-1 22-15,21 0 16,-20 0-16,20-21 15,-42 21-15,1 0 0,62 0 16,-63 0-16,1 0 16,-1 0-1</inkml:trace>
  <inkml:trace contextRef="#ctx0" brushRef="#br0" timeOffset="22975.34">20341 3514 0,'0'21'31,"-21"-21"0,0 0-31,0 21 16</inkml:trace>
  <inkml:trace contextRef="#ctx0" brushRef="#br0" timeOffset="23934.54">106 4022 0,'0'0'0,"-43"0"0,22 0 16,-21 0-16,84 0 78,1-21-62,20 21-16,-21 0 0,22 0 15,-1 0-15,-20 0 0,20 0 0,-20 0 16,62-22-16,-62 22 16,-22 0-16,21 0 15,-21 0-15,1 0 0,-1 0 16,0 0 0,0 0-16,-21-21 15,0 0-15,0 0 16</inkml:trace>
  <inkml:trace contextRef="#ctx0" brushRef="#br0" timeOffset="24279.09">698 3704 0,'-21'0'0,"42"0"0,-63 0 16,42-21-16,-21 21 16,21 21 15,21 0-16,0-21-15,0 22 0,1-22 0,-1 0 16,0 21-16,21-21 0,-21 0 16,1 0-16,41 0 0,-42 0 15,0 0-15,1 0 16,-1 0-16,-21 21 16,0 0-16,0 0 15,0 0-15,-21 1 0,-1-1 16,1 0-16,0 0 0,-21 21 15,21-20-15,-22-1 0,22 21 0,-21-21 16,21 0-16,-1 1 0,-20 20 16,42-21-16,0 0 15,0 0-15,0 1 16</inkml:trace>
  <inkml:trace contextRef="#ctx0" brushRef="#br0" timeOffset="24996.37">212 5694 0,'-22'0'15,"44"0"-15,-86 0 0,43 0 0,0 0 16,0 0-16,-1 0 0,1 0 0,42 0 47,22 0-47,-1 0 16,0 0-16,1 0 0,20 0 15,1 0-15,-1 0 0,64 0 16,-42 0-16,-43 0 0,22 0 15,-1-21-15,-20 0 0,41 21 16,-63-22-16,1 22 0,-1 0 16,-21-21-16,0 0 15,-21 21 1,-1-21-16,1 21 0,0 0 16,-21 0-16,21 0 0,-1-21 0,-20 21 15,21 0-15,0 0 0,0 0 16,42 0 15,0 0-31,0 0 16,21 0-16,1 0 0,-22 0 15,21 0-15,-21 0 0,22 21 0,-22 0 16,0 21 0,-21-20-16,0-1 0,0 42 15,-21-42-15,-85 85 16,85-85-16,-21 22 0,-1-22 15,1 0-15,-64 43 16,85-64-16,42 0 31,21-22-31</inkml:trace>
  <inkml:trace contextRef="#ctx0" brushRef="#br0" timeOffset="25743.8">2392 5863 0,'0'-21'31,"0"0"-15,21 0-16,-21 0 0,21-1 0,-21 1 15,21 0-15,-21 0 16,0-21-16,0 20 0,0 1 0,0-21 15,-42 21-15,0-43 0,-1 22 16,-20-22-16,20 43 16,22 21-16,-21-21 0,0 21 0,20 0 15,-62 21 1,63 0-16,-22 1 0,-20 41 16,42-21-16,-43 64 15,43-63-15,21-1 0,0 21 0,-21-20 16,21-1-16,0 0 0,0 22 15,0-43-15,21 21 0,0-42 16,0 22-16,0-22 0,1 0 16,20 0-16,-21 0 0,21 0 0,1-22 15,-1 1-15,0 0 0,1 0 16,63-64-16,-64 64 0,0-21 16,1-22-16,-1 22 0,-21 0 15,43-43-15,-64 43 16,0-1-16,0 22 0,0-21 0,0 21 15,0-1-15,0 44 32,0-1-32,0 21 0,0-21 0,0 22 15,0-1-15,-22 0 16,22 1-16,0-1 0,-21 0 0,21 1 0,0-1 16,0 43-1,0-64-15,0 21 16,21-42-16,1 0 15,20 0-15,-21 0 0,0-21 16,22 21-16,-1-21 0,64-85 16,-85 64-16,21-1 15</inkml:trace>
  <inkml:trace contextRef="#ctx0" brushRef="#br0" timeOffset="25966.6">3027 5249 0,'0'0'0,"0"-42"0,0 21 0,0 0 16,0 0-16,0-1 0,-21 22 15,21 22-15,0 20 16,-22-21-16,1 43 0,21-22 16,-21 0-16,21 1 0,0-1 15,-21 21-15,21-20 0,-21-1 0,0 0 16,21 1-16,0-1 0,0 0 16,-22-20-16,22 20 0,0-21 15,0 0-15,0 0 0,22-21 16,-1 0-16,0 0 0,21-21 15,-21 0-15,1 0 0,20-21 0,-21 20 16</inkml:trace>
  <inkml:trace contextRef="#ctx0" brushRef="#br0" timeOffset="26216">3302 5207 0,'0'-21'0,"0"42"0,0-63 0,0 21 0,0-1 15,0 44 1,0-1-16,0 0 0,-21 0 15,21 21-15,-21 1 0,-1-1 16,22-21-16,0 22 0,0 20 0,-21-21 16,0 1-16,21-1 0,-21 0 15,21 43-15,0-43 16,0-20-16,0 62 16,0-63-16,21-21 31,0-21-31,-21 0 0,21 0 15,-21 0-15,22 0 0,-22-1 0</inkml:trace>
  <inkml:trace contextRef="#ctx0" brushRef="#br0" timeOffset="26406.93">2815 5503 0,'-21'22'0,"42"-44"0,-63 44 15,21-22-15,-1 0 0,44 0 31,-1 0-31,0 0 16,21 0-16,-21 0 0,22 0 0,-22 0 16,21 0-16,1-22 0,-1 22 15,0 0-15,1-21 0,-1 21 16,0 0-16,1-21 0,-1 21 0,0 0 16,1-21-16,-22 21 0</inkml:trace>
  <inkml:trace contextRef="#ctx0" brushRef="#br0" timeOffset="26987.4">3492 5588 0,'-42'0'0,"84"0"0,-105 0 16,42 0-16,-22 0 0,22 0 16,0 0-16,0-21 15,21 0-15,0 0 16,21-1-16,0 1 0,0 0 15,22 21-15,-22-21 0,21 21 16,22-21-16,-22 21 0,0 0 16,22 0-16,-22 21 0,1-21 15,-22 21-15,0 0 16,0 0-16,0 22 0,0-22 0,-21 21 16,22-21-16,-22 43 15,0-43-15,0 21 0,0 1 16,-22-22-16,1 0 0,21 0 15,-21-21-15,0 21 0,21-42 32,0 0-32,0 0 0,0 0 15,0 0-15,0-1 0,0 1 16,21-21-16,0 21 0,0-22 0,1 22 16,-1 0-16,0-21 0,0 21 0,0-1 15,22 1-15,-22 0 16,0 0-16,0 21 0,0 0 0,0-21 15,1 21-15,-1 0 0,0 0 16,-21 21-16,21 0 0,-21 0 16,0 0-16,0 22 0,0-1 15,0 0-15,0-20 16,-21-1-16,21 21 0,0-21 16,-21 22-1,0-43-15,21 21 0,0-42 31,0-1-15,0 1-16,0 0 16,0-21-16,0 21 0,21-1 0</inkml:trace>
  <inkml:trace contextRef="#ctx0" brushRef="#br0" timeOffset="27142.89">4170 5292 0,'0'0'15,"-21"-21"-15,21-1 0,-22 22 0,22-21 16,-21 21-16,0 0 15,21 21 17,21-21-17,0 0-15,1 0 0,-1 0 16,0 0-16</inkml:trace>
  <inkml:trace contextRef="#ctx0" brushRef="#br0" timeOffset="27697.02">4678 5122 0,'-21'0'15,"-1"22"-15,1-1 16,21 21-16,0-21 0,-21 0 16,21 22-16,-21-22 0,21 64 15,-21-64-15,21 21 0,0 0 16,0 1-16,0-22 0,0 21 15,-21 1-15,21-22 0,-22 21 16,22 22-16,0-43 16,-21 21-16,0-42 15,21-21 1,0 0 0,0 0-16,0-1 0,0 1 15,0 0-15,21 0 0,22-43 16,-22 22-16,0 21 0,42-43 15,-20 43-15,-1-21 0,0 42 16,1-21-16,-1 0 0,22 21 16,-22 0-16,-21 0 0,0 0 0,22 21 15,-22 0-15,0 21 16,-21-21-16,21 1 0,-21-1 16,0 21-16,0-21 0,0 0 0,-42 43 15,21-22-15,-1-21 16,-41 22-16,21-22 0,-64 21 15,63-21 1,22-21-16,-21 0 0,21 0 0,0 0 16,-43 0-16,64-21 15,-21 21-15,21-21 0,-21 0 16,21 0 0,0 0-16,21 21 15,0-22-15,0 22 0,0-21 0,1 21 16,-1-21-16,21 21 0</inkml:trace>
  <inkml:trace contextRef="#ctx0" brushRef="#br0" timeOffset="28419.43">5334 5376 0,'0'0'0,"0"-21"0,-21 42 46,0-21-46,-1 43 0,22-22 16,0 0-16,-21 0 0,21 0 16,0 1-16,-21 41 0,21-21 15,0 43 1,0-64-16,0 0 0,0 1 0,0-1 16,21 0-16,0-21 0,1 0 15,-1 0-15,0 0 0,0 0 16,0 0-16,22 0 0,-1-21 15,-21 0-15,0-1 0,22-20 16,-22 21-16,0-21 0,21-22 16,-21 43-16,-21-21 15,0 20-15,22-20 0,-22 21 0,0 0 16,0 0-16,0-1 0,0 44 31,-22-1-15,22 0-16,0 0 0,0 0 0,-21 22 15,21-22-15,0 0 0,-21 21 16,21 1-16,0-1 0,0-21 16,0 0-16,0 22 0,0-22 15,21 0 1,0-21-16,1 0 0,20 0 16,0 0-16,64-42 15,-64 42-15,1-22 0,-1-20 16,0 21-16,43-64 15,-64 43-15,0 0 0,22-43 16,-43 43-16,21-128 16,-21 128-16,0 0 0,0 20 15,0-20-15,0 21 0,0 42 32,0 0-32,0 0 0,-21 22 15,0-22-15,21 21 0,0 1 0,0-1 16,-22-21-16,22 21 0,-21 1 15,0 41-15,21-62 16,0 20-16,0 21 0,0-41 16,0 20-16,0-21 0,0 0 15,0 0-15,21-21 16,0 0-16,1 0 16,-1-21-16,0 0 15,0 0-15</inkml:trace>
  <inkml:trace contextRef="#ctx0" brushRef="#br0" timeOffset="28814.16">6456 5525 0,'21'0'47,"0"0"-47,0-22 15,0 22-15,22-21 0,-22 21 16,0-21-16,0 21 0,-21-21 16,21 21-16,1-21 0,-22 0 0,-22 21 31,1 0-15,0 0-16,0 0 0,0 21 0,0 0 15,-1 0-15,-41 43 16,42-43-16,21 21 15,0 0-15,0 22 16,0-43-16,0 0 0,0 0 0,0 1 16,21-1-16,0-21 15,0 0-15,0 0 0,22 0 0,20 0 16,-42 0-16,64-21 16,-64-1-16,22 1 0,20 0 15,-42 0-15,85-64 16</inkml:trace>
  <inkml:trace contextRef="#ctx0" brushRef="#br0" timeOffset="29130.36">7175 5419 0,'0'0'0,"22"-43"0,-1 22 0,-21 0 16,0 0-16,-21 21 31,-1 0-31,1 0 0,-21 21 0,21 0 16,0 0-16,-22 22 15,22-22-15,21 0 0,0 0 16,0 0-16,0 1 0,0-1 0,0 0 15,21 0-15,0-21 0,22 21 16,-22 0-16,0-21 16,0 0-16,0 22 0,1-22 0,-22 21 15,0 0 1,0 0 0,-22-21-16,1 0 15,0 21-15,0-21 0,0 0 16,0 0-16,-1 0 0,1 0 0,0 0 15,0 0 1,0-21-16,21 0 0,0 0 16,-21 0-16,-1-1 0,22 1 0,-21 0 15</inkml:trace>
  <inkml:trace contextRef="#ctx0" brushRef="#br0" timeOffset="29334.7">6054 5228 0,'-22'0'0,"44"0"0,-22 0 31,42 0-31,-21 0 0,21 0 16,1 0-16,-1 0 0,0 0 0,-20-21 16,20 21-16,0 0 0,43-21 15,-64 21-15,21 0 0,-20 0 16,20 0-16,-21 0 0,0-21 0,0 21 31</inkml:trace>
  <inkml:trace contextRef="#ctx0" brushRef="#br0" timeOffset="30101.67">8721 5652 0,'0'0'16,"21"0"-1,-21-22-15,21 22 0,0-21 0,-21 0 16,21 0-16,0 21 0,1-21 16,-22 0-16,21-1 0,0 22 15,-21-21-15,0 0 0,21-21 16,-21 21-16,0-22 15,0 1-15,0 21 0,-21-43 16,0 43-16,0 0 0,-1 0 0,-41 0 16,42 21-16,-43 0 15,22 0-15,21 21 0,-22 0 16,1 0-16,21 0 0,-21 22 0,20-22 16,1 21-16,0-21 0,0 43 15,21-22-15,0 0 0,0 22 16,0-43-16,0 21 15,0-20-15,0-1 0,21 0 16,0-21-16,0 21 0,1-21 0,-1 0 16,0 0-16,42 0 0,-41 0 15,20-21-15,-21 0 0,21 0 16,-20 21-16,20-22 0,-21-20 0,21 21 16,-20 0-16,-1 0 0,0-1 15,0-20-15,0 0 16,-21 21-16,0-1 0,0 1 0,0 0 15,0 42 1,0 0 0,-21 1-16,21 20 0,0-21 15,-21 0-15,21 0 0,0 1 16,0-1-16,0 0 0,0 0 0,0 0 16,21 0-16,0 1 0,0-22 15,1 21-15,20-21 0,-21 0 16,21 0-16,-20 0 0,-1 0 15,42-21-15,-42-1 0,1 1 16,-1 0-16</inkml:trace>
  <inkml:trace contextRef="#ctx0" brushRef="#br0" timeOffset="30796.05">9271 5419 0,'0'0'0,"0"-21"0,0-1 16,0 1-16,-21 21 0,21-42 15,0 21-15,0 0 0,21-1 16,0 1-1,0 0-15,0 21 0,1 0 0,-1 0 16,0 0-16,21 0 0,-21 0 0,1 21 16,-1 0-16,0 1 0,0-1 15,0 0-15,0 0 0,1 21 0,-1 1 16,-21-1-16,0-21 0,0 22 16,0-22-16,-21 0 0,-22 21 15,22-21-15,21 1 16,-21-22-16,0 0 15,21-22 1,0 1-16,0 0 16,0 0-16,0 0 0,0 0 15,0-1-15,21-41 16,0 42-16,0-22 0,22-20 0,-22 42 16,21-22-16,-21 22 15,22 0-15,-22 0 0,63 0 16,-41 21-16,-22 0 0,64 0 15,-64 0-15,0 21 0,-21 0 16,0 0-16,0 0 0,0 22 16,0-1-16,0-21 0,0 22 15,0-22-15,0 0 16,0 0-16,0 0 0,21-21 16,0 0-1,0 0-15,1 0 16,-1 0-16,0 0 0,0-21 0,0 21 15,22-21-15,-22 0 0,0 0 0,0 21 16,21-64-16,-42 43 16,0 0-16,0 0 0,0-1 15,0 1-15,0-21 0,-21 42 16,-21 0 0,21 0-16,0 21 0,-22 0 0,22 0 15,-21 1-15,-1-1 0,1 42 16,21-42-16,0 43 15,21-43-15,0 0 0,21 22 16,0-22-16,43 21 16,-22-42-16,-21 21 0,21-21 15,1 0-15,-1 0 0,85-21 16,-85 21-16,-20-21 0,41-21 16,-21 20-16,-20 1 15,-1-21-15</inkml:trace>
  <inkml:trace contextRef="#ctx0" brushRef="#br0" timeOffset="31706.71">11790 5355 0,'-21'-21'15,"21"0"-15,0 0 16,0 0-16,0-1 0,0 1 0,0 0 16,0 0-16,0 0 15,0 0-15,0 42 32,0 0-32,0 0 0,0 0 15,0 22-15,0-22 0,0 0 0,0 21 16,0-21-16,0 22 0,0-1 15,0-21-15,0 0 0,0 1 16,0-1-16,0 0 0,-22-21 0,22 21 16,-21-21-1,21-21 1,0 0-16,0 0 0,0-1 16,0 1-16,0 0 0,43-21 15,-22-1-15,0 22 0,21-42 16,1 20-16,-22 1 15,0 21-15,21 0 0,106-22 16,-126 43 0,-1 0-16,42 22 0,-42 20 15,22 0-15,-43 1 16,0-22-16,21 42 0,0-42 16,-21 22-16,0-1 15,0-21-15,0 22 16,0-22-16,-42 0 15,42-42 1,-21 21-16,21-21 16,0-1-16,0 1 0,0 0 0,0 0 15,0 0-15,21 0 16,0-22-16,0 22 0,0-21 0,22-22 16,-1 43-16,-21-21 0,21 21 15,1-1-15,-22 1 0,21 0 16,43 21-16,-43 0 0,-21 21 15,43 22-15,-43-22 0,0 21 16,0-21-16,-21 22 0,0-22 16,0 21-16,0-21 0,0 0 15,-63 64-15,42-64 16,0-21-16,21 21 0,-22 1 16,1-22-16,21 21 15,21-21 1,1-21-1,-1 21-15,0-22 0,21 22 0</inkml:trace>
  <inkml:trace contextRef="#ctx0" brushRef="#br0" timeOffset="33416.69">13377 5292 0,'0'0'0,"21"-21"0,1-64 15,-22 64-15,0 0 16,0-1-16,0 1 0,-22 0 15,1 0-15,0 0 0,0 0 16,0 21-16,0 0 0,-22 0 0,22 0 16,0 21-16,-21 0 0,-1 21 15,22-21-15,-21 22 0,-1-22 0,22 21 16,-21 1-16,0 20 0,20-21 16,1 1-16,0-22 0,21 21 15,0-21-15,0 22 0,0-22 16,0 0-16,0 0 0,21-21 0,0 21 15,1-21-15,-1 0 0,21 0 0,0 0 16,1 0-16,63-42 16,-64 21-16,0 0 0,-21 0 15,22-1-15,-22 1 0,42-63 16,-41 41-16,-1-20 16,0 20-16,-21 22 0,0-21 15,0 21-15,0 0 0,-21 21 31,0 21-15,-1 0-16,22 21 0,-21-21 0,21 1 16,0 20-16,0-21 0,0 0 15,0 0-15,0 22 0,0-22 0,0 0 16,0 0-16,21 0 16,-21 1-16,64-1 15,-43-21-15,21 0 0,-20 0 16,20 0-16,-21 0 0,43-21 15,-22-1-15,-21 22 0,0-21 0,0 0 16,1 0-16,20-21 16,-42 20-16,21-20 0,-21 0 15,0 21-15,0-22 0,0 22 16,0 0-16,-21 42 31,21 0-31,-21 0 0,21 1 16,-21-1-16,21 0 0,0 0 15,0 0-15,-22 0 0,22 1 0,-21-1 16,21 21-16,0-21 0,0 0 16,0 1-16,0-1 0,-21-21 15,21 21-15,0-42 47,0 0-47,21-1 0,0 1 0,-21 0 16,22 0-16,-1 0 0,0 0 15,0-22-15,0 22 0,0-21 0,1 21 16,-1-22-16,63 1 16,-62 21-16,20 21 15,-21 0-15,0 21 0,-21 0 16,0 0-16,0 0 0,0 22 16,0-22-16,0 0 0,0 0 15,0 22-15,0-1 0,0-21 16,0 0-16,0 0 0,0 1 15,21-1-15,1-21 0,20 21 16,21-21-16,-20 0 0,-1 0 16,0 0-16,1 0 0,-1 0 15,64 0-15,-64 0 0,1-21 16,-1 0-16,0-1 0,1 1 16,-1 0-16,0-21 15,-21 21-15,1-22 0,-1-20 16,-21 42-16,0-43 15,-21 43-15,-1 0 0,1 21 16,0 0-16,-64 0 16,64 0-16,-21 21 0,0 0 0,-1 0 15,22 0-15,-21 1 0,-22 41 16,43-42-16,-21 0 0,42 43 16,0-43-16,0 0 0,0 22 15,0-22-15,0 0 16,21 0-16,0 0 0,0-21 15,64 0-15,-64 0 16,0 0-16,0 0 0,22 0 16,-22-21-16,21 0 0,-21 0 15,1-22-15,20-20 0,-21 42 16,21-64-16,-20 43 16,-22-22-16,42-42 15,-21 64-15,-21 0 0,0-1 0,21 1 16,-21 0-16,0-22 15,0 43-15,-21 42 32,21 0-32,0 1 15,-21-1-15,21 0 0,0 0 0,-21 0 16,21 0-16,0 1 16,0-1-16,0 0 0,0 21 15,0-21 1,0 1-1,0-1 1,0 0-16,0 0 0,0 0 16,0 0-16,0 22 0,0-1 15,0 0-15,0-20 16,0 20-16,0 0 16,0-21-16,0 1 0,0-1 15,0 0-15,21 0 0,21-21 16,-21 0-16,22 21 15,-1-21-15,-21 0 0,43-21 16,-22 0-16,-21 21 0,64-42 16,-64 20-16,0 1 0,43-42 15,-43 42-15,0-22 0,0 1 16,-21 21-16,0-22 16,-21 65-1,21-1-15,-21 0 16,21 0-16,-21 0 0,21 0 15,0 1-15,0-1 0,0 0 16,0 42-16,0-41 16,0-1-16,0 0 15,21-21-15,21 0 0,-21 0 16,22 0 0,-1-21-16,0 0 15,-20-1-15</inkml:trace>
  <inkml:trace contextRef="#ctx0" brushRef="#br0" timeOffset="33707.51">15642 4995 0,'0'0'16,"-42"0"-16,21 0 0,-1 22 0,-20-1 16,21 0-16,21 0 15,0 0-15,21-21 16,0 0-1,0 0-15,1 0 0,-1 0 16,0 0-16,-21-21 0,0 0 16,0 0-16,0 0 15,-21-1-15,0 22 16,-1 0-16,1-21 0,0 21 16,0 0-16,-43 0 15,64 21-15,-21-21 0,21 22 16,-21-1-16,21 0 0,0 0 15,0 0-15</inkml:trace>
  <inkml:trace contextRef="#ctx0" brushRef="#br0" timeOffset="34147.66">16468 4932 0,'0'0'16,"0"-21"-16,0 0 0,0-1 0,21-20 15,-21 21-15,0 0 0,0 0 0,0-1 16,-21 22 0,-1 22-16,1-1 0,0 42 15,0-20-15,-21 41 16,20-20-16,1-22 0,-21 64 16,42-43-16,-42 22 15,20-43-15,1-20 0,0 83 16,21-83-16,-21 41 15,21-42 1,21-21 0,0 0-16,-21-21 15,0 0-15,0 0 16,0 0-16,0-1 0</inkml:trace>
  <inkml:trace contextRef="#ctx0" brushRef="#br0" timeOffset="34675.36">15981 5313 0,'-21'-21'0,"42"42"0,-64-42 0,22 21 15,21-21 1,21 21 0,1-22-16,41 22 15,-42 0-15,85-21 16,-64 0-16,85 0 16,-63 21-16,-1-21 0,1 21 0,-22 0 15,1 0-15,-1-21 16,21 21-16,-41 0 0,-22 21 15,0 0-15,0 0 16,-22 0-16,1 0 0,0 1 16,-21 20-16,21-21 0,-1 0 0,1 22 15,0-22-15,0 0 0,0 0 16,21 0-16,0 0 0,0 1 16,0-1-16,0 0 0,21-21 0,0 0 15,0 0-15,22 0 0,-1 0 16,-21 0-16,21 0 0,43 0 15,-21 0-15,-22-21 0,0 0 16,1-1-16,-1 1 0,21-21 16,-20 0-16,-1-64 15,-42 85-15,0-22 16,0 1-16,-21 0 0,0 20 0,-22-20 16,22 21-16,-21 0 0,0 21 0,20 0 15,-20 0-15,0 0 0,-1 21 16,-41 21-16,63-21 0,-22 22 15,22-22-15,0 21 0,0-21 16,-22 43-16,43-43 0,0 0 16,0 22-16,0-22 15,22 0-15,-1 0 0,0 0 0,0-21 16,21 21-16,1-21 0,-22 0 16,21 0-16,43 0 0,-22 0 15,-20 0-15,-1 0 0</inkml:trace>
  <inkml:trace contextRef="#ctx0" brushRef="#br0" timeOffset="35722.4">17399 5334 0,'0'0'15,"-21"-21"-15,0 21 0,21-21 0,0 0 0,-22 21 16,22-22-16,0 1 0,0 0 16,0 0-16,22 0 0,-22 0 15,42-1-15,-21 22 0,0-21 16,22 21-16,-1 0 0,-21 0 15,106 0-15,-106 0 16,22 21-16,-22 1 0,0-1 16,0 21-16,0-21 0,0 0 0,-21 22 15,22-22-15,-22 42 0,0-41 16,0 20-16,-22-21 0,1 0 16,0-21-16,0 43 15,0-43-15,-22 0 0,22 0 16,0 0-1,21-22-15,0 1 16,0 0-16,0 0 0,0 0 16,21 0-16,0-1 0,1-20 15,-1 21-15,0-21 0,21 20 0,-21-20 16,1 21-16,-1 0 0,42-43 16,-20 43-16,41-21 15,-41 42-15,-1-21 0,-21 21 16,21 0-16,-20 0 0,-1 0 15,42 0-15,-42 0 0,1 0 16,-1 21-16,-21 0 16,0 0-16,0 0 0,0 0 15,-21 1-15,-1-1 0,22 0 0,-21 0 16,0 0-16,0 22 16,21-22-16,0 0 0,0 0 15,0 0-15,0 43 16,21-43-16,0-21 15,0 0-15,1 0 0,20 0 0,-21 0 16,21 0-16,1 0 0,-1 0 16,0 0-16,1 0 0,20-21 15,-20 0-15,-22-1 0,0-20 0,42 0 16,-63-1-16,43-20 16,-22 21-16,-21-1 0,0 1 15,0 21-15,21 0 0,-21 42 47,-21 0-47,21 0 16,-21 0-16,21 0 0,0 1 0,-21 20 15,21-21-15,-43 43 0,43-43 16,-21 42 0,21-20-16,-21-1 0,21 43 15,0-43-15,0 127 16,0-126-16,0 20 0,0-21 15,0 22-15,-21-1 0,21-20 0,-21 20 16,21-20-16,0 20 0,0 1 0,0 20 16,0-20-16,0-1 0,0 64 15,0-63-15,0-1 0,0 43 16,0-42-16,-22-22 0,22 64 16,-21-64-16,21 0 15,-21 1-15,0-1 0,0 0 0,-64 22 16,43-43-16,-85-21 15,84-21-15,1 0 16,0 0-16,-22-1 0,22-20 16,0 0-16,-1-1 0,1 1 0,0-21 15,-22-43-15,43 42 16,0 22-16,-22-85 16,43 85-16,0-22 0,0-21 15,0 22-15,0 42 0,0-64 16,0 64-16,22-21 0,-1 20 15,0 1-15,0-21 0,43-22 16,-22 43-16,0-21 0,1 0 0</inkml:trace>
  <inkml:trace contextRef="#ctx0" brushRef="#br0" timeOffset="35962.53">19410 5271 0,'0'0'0,"-21"-22"0,-1 22 16,1 0 0,0 0 46,21 22-62</inkml:trace>
  <inkml:trace contextRef="#ctx0" brushRef="#br1" timeOffset="-179622.03">5186 12340 0,'-21'0'141,"-1"0"-141,1 0 15,0 21-15,0-21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03:30:44.65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2138 762 0,'0'-21'16,"0"0"62,0 0-78,21-1 16,0 1-16,0 21 15,-21-21-15,21 0 0,1 21 0,-1-21 16,-21 0-16,0-1 0,0 1 15,-21 21 1,-22 0-16,22 0 16,-21 0-16,21 0 0,-22 21 0,1-21 15,-43 64-15,43-43 16,-85 64-16,106-43 16,-22 22-16,22-43 15,21 21-15,0-21 16,0 0-16,0 22 0,43-1 15,-22-21-15,0 0 0,0 1 16,0-1-16,22 0 0,41 42 16,-63-41-16,1-1 0,-1 0 15,0 0-15,0 0 0,-21 22 16,0-22-16,-21 42 16,0-42-16,-22 1 0,1-1 15,0 21-15,-22-42 0,22 21 16,-22 0-16,1-21 0,-1 0 0,22 0 15,-21 0-15,-1 0 0,22-21 16,-64 0-16,64 0 16,20-21-16,-20 20 0,21 1 15,-21-21-15,20 21 0,22 0 16,0-1-16,0-20 0,0 21 16,22 0-16,-1 0 15,21 21-15,0-43 0,85 1 16,-63 21-16,-1-22 0</inkml:trace>
  <inkml:trace contextRef="#ctx0" brushRef="#br0" timeOffset="288.43">2773 466 0,'0'0'0,"0"21"16,0 0-16,-21 0 15,-1 0-15,1 22 0,0-22 16,0 21-16,0 22 0,0-22 0,-64 85 16,64-63-16,-22-22 15,-20 85-15,21-85 16,-43 106-16,64-105 16,0-22-16,21 0 0,0 0 15,0 0-15,0 1 16,21-22-16,0 0 15,0 0-15,0 0 0,0-22 0,1 1 16,-1 21-16,0-42 0,21 0 16,-21 20-16</inkml:trace>
  <inkml:trace contextRef="#ctx0" brushRef="#br0" timeOffset="485.73">2138 1164 0,'0'0'16,"-21"0"-16,21 21 0,0 1 16,21-22-1,0 0-15,0 0 0,21 0 16,-20 0-16,20 0 0,0-22 16,22 22-16,-22-21 0,22 0 15,-22 0-15,64-21 16</inkml:trace>
  <inkml:trace contextRef="#ctx0" brushRef="#br0" timeOffset="1166.82">2709 1122 0,'0'0'16,"0"21"-16,0 0 15,21-21-15,1 0 16,-1 0-16,0 0 0,0 0 15,21 0-15,-20-21 0,20 21 0,-21-21 16,21 21-16,1-21 0,-22 0 16,42-1-16,-41 1 15,-22 0-15,0 0 16,-22 21 0,1 0-16,0 0 0,0 21 15,-21-21-15,20 21 0,-20 0 16,0 1-16,-1 20 0,-20 0 15,21 1-15,-1 20 16,22-42-16,21 0 0,0 22 16,0-22-16,0 0 15,21 0-15,0-21 0,1 0 0,20 0 16,-21 0-16,64 0 16,-22-21-16,-20 21 0,-1-21 0,21 0 15,-20 0-15,63-43 16,-64 43-16,0-21 0,22-22 15,-43 43-15,0-21 0,0 20 16,-21 1-16,21 0 0,-21 0 16,0 0-16,0 42 31,0 0-31,0 0 0,-21 0 0,21 1 16,-21 20-16,21 0 0,0 1 15,0-1-15,0 43 16,0-22-16,-21 1 0,21-1 15,0 22-15,-21-1 0,0 86 16,-1-86-16,1 22 0,-21 85 16,0-85-16,20-22 0,1 22 15,0-21-15,0-1 0,0-20 0,0 21 16,21-43-16,0 21 0,-22 22 16,1-43-16,21-20 0,0 20 15,0-21-15,0-42 31,0 0-31,0 0 0,21-22 0,64-126 16,-64 84 0,0 1-16</inkml:trace>
  <inkml:trace contextRef="#ctx0" brushRef="#br0" timeOffset="1472.65">3429 1482 0,'0'0'0,"0"-43"0,-21 1 0,21 0 16,0-1-16,0 22 0,0 0 15,0-21-15,0-1 16,0 22-16,21 0 0,21 0 0,-21 0 16,22 0-16,-22-1 0,85 1 15,-64 21-15,0 0 0,1 0 16,-1 0-16,-21 0 0,43 21 16,-64 1-16,0-1 0,0 0 15,0 0-15,0 21 0,-43 1 16,1-22-16,0 0 0,-22 21 15,22-42-15,0 22 0,-22-1 16,-21 0-16,64 0 16,0-21-16,-21 0 0,21 0 15,42 0 1,0 0 0,0-21-16,21 0 0,1 0 0,-1-1 15</inkml:trace>
  <inkml:trace contextRef="#ctx0" brushRef="#br0" timeOffset="1855.09">4339 1016 0,'0'0'0,"42"-21"0,-20 0 15,-1 21-15,-21-21 0,-21-1 32,-1 22-32,1 0 0,0 0 15,0 0-15,0 22 0,0-22 0,-22 42 16,22-42-16,-21 42 15,42-21-15,-21-21 0,21 22 16,0-1-16,0 0 16,21 0-16,0 0 15,21-21-15,-21 21 0,1-21 0,20 22 16,21-1-16,-41 0 16,20-21-16,-21 21 0,0 0 0,-21 0 15,0 1-15,0-1 16,-21 0-16,0-21 15,0 21-15,-22 0 0,1-21 0,0 0 16,-1 21-16,-20-21 0,-22 0 16,64 0-16,-42 0 15,41 0-15,1 0 0,0-42 16,21 21-16,21 0 16,0 0-16,1-1 15,20 1-15,-21 0 0</inkml:trace>
  <inkml:trace contextRef="#ctx0" brushRef="#br0" timeOffset="2160.16">5884 254 0,'21'-42'16,"-21"63"-1,-21 0-15,0 21 0,0-20 16,0 20-16,0 0 0,-1 22 16,1-22-16,0 22 0,-21 41 15,21-41-15,-1-1 0,-20 64 16,21-63-16,0-22 0,21 43 16,0-43-16,0-21 0,0 43 15,0-43-15,21 0 16,0-21-16,0 0 0,0 0 15,1 0-15,-1 0 0,21 0 0,-21-21 16,22 0-16,-1 0 0,-21-22 16</inkml:trace>
  <inkml:trace contextRef="#ctx0" brushRef="#br0" timeOffset="2500.17">6138 783 0,'0'21'31,"0"22"-31,0-22 0,-21 21 0,21-21 16,-21 22-16,21 84 16,0-106-16,0 21 15,0-21-15,0 1 0,42 41 16,-21-42-16,22-21 16,-22 0-16,85-42 15,-85 21-15,0 0 16,21-1-16,-20-20 0,-22 21 15,21-64-15,-21 43 0,0-22 16,-21 22-16,-1 21 16,-20 0-16,21 21 0,0 0 15,0 0-15,-22 0 0,22 0 16,-21 21-16,21-21 0,-1 21 16,1-21-16,0 21 0,0-21 15</inkml:trace>
  <inkml:trace contextRef="#ctx0" brushRef="#br0" timeOffset="2684.16">5207 720 0,'0'0'0,"21"0"16,0 0-1,22 0-15,-1 0 0,0 0 0,22 0 16,-22 0-16,149-43 16,-149 43-16,21-21 15,-20 21-15,-1-21 0</inkml:trace>
  <inkml:trace contextRef="#ctx0" brushRef="#br0" timeOffset="3284.32">7556 720 0,'0'0'0,"-21"-21"0,21-1 0,0-20 16,0 21-16,0 0 0,0 0 0,0-22 16,21 1-16,1 21 15,41-43 1,-42 43-16,22 21 0,20 0 15,-21 0-15,22 42 16,-22 1-16,1-22 0,20 64 16,-21-43-16,1 64 15,-22-43-15,-21 1 0,0 42 16,0-43-16,0-21 0,0 22 16,0-43-16,0 21 0,0 1 0,0-22 15,0 0-15,0 0 0,0-42 31,0 0-31,0 0 0,0 0 16,21-22-16,0 1 0,0 0 16,-21-1-16,22-20 0,-1-1 15,0 1-15,21-64 0,1 63 16,-1-42-16,0 64 16,-21 0-16,22-22 0,-22 43 15,0 0-15,0 21 16,-21 21-16,0 0 15,21 0-15,1 43 16,-22-22-16,0-21 0,0 22 16,0-22-16</inkml:trace>
  <inkml:trace contextRef="#ctx0" brushRef="#br0" timeOffset="4249.16">9017 1164 0,'0'0'0,"21"-21"0,21 0 16,-20 21-16,-1-21 0,0 0 0,-21-22 16,21-20-16,-21 42 15,0-22-15,0 1 0,0 0 0,0 20 16,-42-41-16,21 42 0,-1 0 16,-20 21-16,21 0 15,-21 0-15,20 0 0,-20 0 0,21 21 16,-21 0-16,-1 0 0,22 21 15,0 1-15,-21-1 0,20 0 0,1 1 16,0-1-16,21 0 0,0 43 16,0-64-16,0 64 15,0-64-15,21-21 0,0 21 16,1 0-16,-1-21 16,0 0-16,0 0 0,0 0 0,43-21 15,-43 0-15,0 0 16,0 0-16,0 0 0,1-1 0,20-83 15,-42 62-15,0 1 16,21 0-16,0-1 0,-21 1 16,21 0-16,-21 20 0,0 1 15,0 0-15,0 42 32,0 0-32,0 22 0,0-1 0,0 0 15,0-20-15,0 20 0,0 0 16,0 1-16,0 20 0,0-21 15,22-20-15,-1 20 16,0-21-16,0 0 0,21-21 16,1 0-16,-1 0 15,0 0-15,-20 0 0,41-42 16,-42 21-16,64-85 16,-64 64-16,21-22 0,-20 22 15,-1-22-15,42-126 16,-42 126-16,-21 22 15,22-22-15,-22 1 0,21-64 16,-21 106-16,0 42 31,0 21-31,0 1 0,-21-1 0,21 0 16,-22 1-16,22-1 0,-21 21 16,21 1-16,0-22 0,0 22 15,0-1-15,0-20 0,0-1 0,0 21 16,0-41-16,43 62 15,-22-63-15,0 1 0,42 20 16,-41-42-16,20 0 16,0 0-16,43 0 15,-64 0-15,21-21 0,-20 0 16,-1-1-16,0 1 0,42-85 16,-63 64-16,0 0 0,22-1 15,-22 22-15,0-21 0,21 21 16,-21 42-1,0 0-15,0 0 16,-21 22-16,21-22 0,-22 21 16,22 0-16,0-20 15,0-1-15,0 21 0,0-21 16,22 0-16,-1-21 16,0 0-16,0 0 15,0-21-15,-21 0 16,0 0-16,0 0 0</inkml:trace>
  <inkml:trace contextRef="#ctx0" brushRef="#br0" timeOffset="4400.22">10414 656 0,'-42'0'16,"20"0"-16,22 21 15,0 1-15,0-1 16,0 0-16,0 0 15,22 0-15,-1-21 0,0 21 16,0 1-16</inkml:trace>
  <inkml:trace contextRef="#ctx0" brushRef="#br0" timeOffset="5866.03">11197 953 0,'0'0'0,"21"-22"0,0 22 0,-21-21 16,0 0-1,0 0-15,0 0 0,0 0 16,-21-1-16,0 1 0,0 0 0,0 21 16,0-21-16,-1 21 0,-41 0 15,42 0-15,0 0 0,-22 21 0,22 0 16,0 0-16,-21 1 0,20 20 16,1 0-16,0-21 0,-42 106 15,63-84-15,0 20 16,0-20-16,0-22 0,0 21 15,21-21-15,0 0 0,0-21 16,0 0-16,0 0 0,1 0 16,20 0-16,-21 0 0,21 0 15,22-21-15,-43 0 16,21 0-16,22-43 0,-43 22 16,21 0-16,22-64 0,-43 21 15,21 22-15,-20-1 0,-1-20 16,63-128-1,-62 148-15,-22 22 0,0 0 16,0-1-16,0 1 0,0 21 16,0 42-16,-22 0 15,22 22-15,-63 105 16,42-85-16,21 1 0,-21-1 16,21 1-16,-22-1 0,22 64 15,0-84-15,0-1 0,0 64 16,0-85-16,22 42 15,-1-41-15,0-1 0,0 0 16,21 0-16,-20-21 0,41 21 16,-21-21-16,1 0 15,63-21-15,-64 21 0,21-21 16,1 0-16,-22 0 0,22-1 16,126-83-16,-147 62 15,-1 22-15,0-21 0,-21-1 16,1 1-16,-22-21 15,0 41-15,-64-41 16,43 42-16,0 21 0,-22 0 16,1 0-16,-85 42 15,85-21-15,-1 0 0,22 22 16,-21-22-16,-22 85 16,43-64-16,0 0 0,21 22 15,0-43-15,0 21 16,0-20-16,21-1 0,0-21 15,1 0-15,-1 21 0,21-21 0,-21 0 16,22 0-16,-22 0 16,42-21-16,-20 0 0,-22-1 15,0-20-15,21 21 0,-21-21 16,1-1-16,-1-20 0,0 20 0,0 1 16,0-21-16,-21-22 15,0 64-15,0-22 0,0 22 16,0 42-1,0 1-15,-21-1 0,0 0 16,21 21-16,-21 1 0,0 20 16,21-21-16,0 1 0,0-1 15,0 0-15,0-20 0,21 41 16,0-42-16,0 0 0,21 1 16,-20-1-16,-1-21 15,0 0-15,0 0 0,21 0 0,1 0 16,-22-21-16,21-1 0,-21 1 15,1 0-15,-1 0 0,0-21 16,42-43-16,-41 21 0,-1 1 16,0-1-16,0 1 0,0-1 15,22-63-15,-22 64 0,-21 21 16,0-64-16,0 85 0,0-1 16,0 1-16,0 0 0,0 42 15,0 0-15,-21 1 16,21 20-16,-22 0 15,1 1-15,21-1 0,0 64 16,-21-64-16,21 22 0,0-22 16,0 21-16,0 107 15,0-128-15,0 0 0,21 22 16,0-22-16,1-21 0,-1 1 16,0-1-16,21 0 0,-21-21 0,64 21 15,-43-21-15,64 0 16,-63 0-16,-1-21 0,43 0 15,-43-22-15,64-41 16,-85 41-16,0-20 16,0 21-16,0-1 0,1 1 15,-1-64-15,-21 85 16,-21 21 0,-22 21-16,1 21 0,21-20 15,-22 20-15,22 0 0,21 1 16,-21-1-16,21 64 15,0-85-15,0 21 0,21-21 16,0 1-16,-21-1 0,64 0 16,-43-21-16,0 21 0,22-21 15,-1 0-15,-21 0 16,0 0-16,22-21 0,-22 0 0,42-22 16,-42 22-16,1 0 0,20-21 15,-21-1-15,0 22 0,0-63 16</inkml:trace>
  <inkml:trace contextRef="#ctx0" brushRef="#br0" timeOffset="6066.79">12827 635 0,'-21'0'15,"42"0"-15,-63 0 0,20 0 0,44 0 31,-1 0-31,21 0 16,-21 0-16,22 0 0,-1 0 0,0 0 16,1 0-16,-1 0 0,0 0 15,1-21-15,-1 21 0,0-21 0,1 21 16</inkml:trace>
  <inkml:trace contextRef="#ctx0" brushRef="#br0" timeOffset="6557.08">16192 593 0,'22'-21'0,"-1"-1"16,-21 1-16,21 0 0,0 0 0,0 0 15,-21 0-15,21-1 0,22-20 16,-43 21-16,-21 21 31,-1 0-31,-20 0 0,0 0 0,-1 21 16,-62 21-16,62 1 15,-63 41-15,64-41 0,-85 126 16,106-127-16,0 22 16,0-1-16,21-20 15,0 126-15,0-148 16,21 22-16,0-22 0,0 0 15,106 21 1,-85-42-16,1 0 0,84 0 16,-64 0-16,85-21 15,-63 0-15,-21 0 0</inkml:trace>
  <inkml:trace contextRef="#ctx0" brushRef="#br0" timeOffset="6934.46">17293 550 0,'0'0'15,"0"-21"-15,0 0 0,-21 0 0,-21 21 16,20 0-16,-20 0 0,-21 0 16,20 0-16,-20 0 0,20 21 15,1 0-15,-64 22 0,64-22 16,21 0-16,-22 21 0,22-21 16,0 1-16,0 20 0,21-21 0,0 21 15,0-20-15,0 20 0,21-21 16,21 0-16,43 43 15,-43-43-15,1-21 0,-1 21 16,0 0-16,22 0 0,42 1 16,-85-1-16,21 0 15,-42 0-15,0 0 0,-21-21 16,0 21-16,-85 22 16,64-43-16,-64 0 15,64 21-15,-85-21 16,105 0-16,1 0 0,0 0 15,0 0-15,0 0 0,21-21 16,21 0 0,0-1-16,21 1 15,1 0-15,20 0 0</inkml:trace>
  <inkml:trace contextRef="#ctx0" brushRef="#br0" timeOffset="7340.01">18288 720 0,'0'0'0,"21"-21"16,0-1-16,-21 1 0,0 0 0,0 0 15,-21 0-15,0 21 0,0-21 16,-22 21-16,1 0 0,-21 0 16,20 0-16,1 0 0,-22 21 15,22 0-15,-21 42 16,41-41-16,22-1 0,0 21 15,22-21-15,20 43 16,0-43-16,-21 0 16,64 21-16,-43-20 0,43 20 15,-64-21-15,22-21 16,-22 21-16,21 22 0,-42-22 16,0 0-16,0 0 15,-21 0-15,0 0 16,0-21-16,-1 22 0,-20-22 15,0 0-15,21 0 0,-22 0 0,1 0 16,21 0-16,0 0 0,-22 0 16,22 0-16,0 0 0,0 0 0,0 0 15,-1 0-15,22-22 16,0 1-16,-21 21 16,0 0-16</inkml:trace>
  <inkml:trace contextRef="#ctx0" brushRef="#br0" timeOffset="8297.09">5884 2921 0,'0'0'15,"21"0"-15,1 0 0,83-42 31,-83 42-31,-1 0 0,-21-21 16,21 21-16,-21-22 16,-21 1-16,-22 21 0,22 0 15,-21 0-15,0 0 0,-22 0 16,1 21-16,-1 1 0,1-22 16,20 21-16,-20 0 0,-1 0 0,22 0 15,0 22-15,20-22 0,-20 21 16,42-21-16,0 0 0,0 1 15,0-1-15,106 21 16,-64-42-16,1 0 16,20 0-16,1 0 0,126 0 15,-148 0 1,22 0-16,-1-21 0,-20 21 16,-22 0-16,-42 0 15,-22 0-15,22 21 16,-148 43-1,84-43-15,22 0 0,-64 42 16,63-20-16,-84 41 16,106-62-16,21-1 0,-1 0 15,1 0-15,21 0 16,21-21-16,22 0 16,-22 0-16,42 0 0,-20-21 0,63 0 15,-43 21-15,1-21 0,-1 0 16,1 21-16,-1 0 0,43 0 15,-85 21-15,21 0 0,-20 21 16,-22-21-16,0 22 16,0-22-16,-22 21 0,22 1 15,-63 41-15,42-41 0,0-1 16,-43 64-16,43-64 16,0 0-16,0 43 0,21-64 15,-22 0-15,22 22 0,22-43 31,-1 0-31,0 0 0,21-21 16,-21-22-16,22 22 0,41-64 16,-41 43-16,20 0 0</inkml:trace>
  <inkml:trace contextRef="#ctx0" brushRef="#br0" timeOffset="8564.43">7514 2836 0,'0'0'0,"21"-21"0,0 0 16,1 0-16,-1 21 0,0 0 0,0 21 16,0 0-16,0 0 15,1 22-15,-1-22 0,0 21 0,0 1 16,0 20-16,22-21 16,-22 22-16,42 42 0,-20-43 15,-1-20-15,21 41 0,-20-41 16,-22-1-16,21-21 0,-21 21 15,1-20-15,-1 20 16,-21-63 15,0-22-31,0 22 0,0 0 16</inkml:trace>
  <inkml:trace contextRef="#ctx0" brushRef="#br0" timeOffset="8821.71">8594 2773 0,'0'-21'0,"0"42"0,0-63 16,-43 42 0,22 0-16,0 21 0,-21 0 15,20 0-15,-20 21 0,0 1 16,-1-1-16,-62 64 0,62-64 16,-20 22-16,20-1 0,1 1 15,0-1-15,-43 64 0,43-84 16,21-1-16,-22 43 0,43-43 15,0-21-15,0 0 16,0 0-16,21-21 0,43 22 16,-43-22-16,21 0 0,43-22 15,-43 1-15,85-42 16,-63 42-16</inkml:trace>
  <inkml:trace contextRef="#ctx0" brushRef="#br0" timeOffset="9137.56">8763 3112 0,'0'0'16,"21"63"-1,-21-21-15,0 1 0,0-1 0,0 0 16,0 64-16,21-42 0,-21-1 16,0 43-16,0-42 15,0-1-15,0 1 0,0 20 0,-21-20 16,-42 169-16,41-149 15,-20 1-15,21 0 0,-21-1 16,20 1-16,-20 0 0,21-1 16,0 1-16,0-22 0,-22 64 15,43-63-15,-21-22 0,21 22 16,0-43-16,0 0 0,0 0 16,0-42-1,21 0-15,0-21 0,1-1 16,-1 1-16,0-22 0,64-147 15,-64 126-15</inkml:trace>
  <inkml:trace contextRef="#ctx0" brushRef="#br0" timeOffset="9439.54">8636 3725 0,'0'0'0,"0"-84"0,0-1 0,0 22 0,0-1 16,0-63-16,0 64 15,0-64-15,21 105 16,0 1-16,0 0 15,22 0-15,63 0 16,-64 21-16,21 0 0,-20 0 0,20 21 16,-20-21-16,-1 21 0,21 43 15,-20-43-15,-1 106 16,-42-106-16,0 21 0,-21 1 16,0-1-16,-22-21 0,-20 43 15,-1-43-15,22 0 0,-85 21 16,85-42-16,-1 0 15,22 0-15,42-21 32,22 21-32,-22-21 15,21 0-15,1 0 0,-1-1 0,0 22 16</inkml:trace>
  <inkml:trace contextRef="#ctx0" brushRef="#br0" timeOffset="9865.82">9631 3133 0,'0'0'0,"21"-21"0,0-1 0,-21 1 16,0 0-16,0 0 0,-21 21 16,0 0-16,0 0 0,-1 0 15,1 21-15,-21 0 0,21 0 16,-22 22-16,22-22 0,-42 64 16,42-22-16,-1-21 0,1 1 15,0-1-15,0 0 0,21 1 0,0-1 16,0 0-16,0-20 0,21-1 15,-21 0-15,21-21 16,0 0-16,22 0 0,-22 0 16,21-21-16,1 0 0,-22-1 15,0-20-15,0 21 0,21-21 16,1-107-16,-22 107 16,-21 0-16,0-43 0,0 43 15,21 21-15,-21-1 0,0 44 31,0-1-31,-21 0 0,21 0 16,-21 21-16,21 1 0,0-22 16,0 21-16,0 1 0,0-22 0,0 21 15,0-21-15,0 22 0,42-1 16,-21-21-16,0-21 0,22 21 16,-1-21-16,-21 0 0,43 0 15,-22-21-15,0 0 16</inkml:trace>
  <inkml:trace contextRef="#ctx0" brushRef="#br0" timeOffset="10087.81">10435 2794 0,'0'-42'0,"0"84"16,0-105-16,0 41 0,-21 22 16,0 0-16,0 22 0,21 20 15,-22-21-15,1 64 0,0-43 16,21 0-16,-42 64 0,42-63 15,0 62 1,0-62-16,-21 20 0,21 22 16,0-64-16,0 43 15,0-43-15,0 0 0,42-21 16,-21 0-16,21 0 16,-20-21-16,-1 0 0</inkml:trace>
  <inkml:trace contextRef="#ctx0" brushRef="#br0" timeOffset="10516.79">10795 2625 0,'0'-21'15,"0"42"-15,0-21 16,0 21-16,-42 21 0,42 1 0,-22-1 16,1 0-16,0 1 0,0-1 0,21 0 15,0 1-15,0 20 0,-21-21 16,21 1-16,0-1 0,0 0 0,0 1 15,0-22-15,0 21 0,0-21 16,0 1-16,0-1 16,-21-21-1,21-21-15,0-22 16,0 22-16,0-21 0,0 21 0,0-22 16,0 1-16,21 0 0,0-1 15,0 1-15,21 0 0,1-1 16,-1 1-16,85 21 15,-85 21-15,-20 21 16,-1 0-16,0 0 0,0 0 16,0 43-16,-21-22 0,0 1 15,0 41-15,0-20 16,-21-22-16,21 0 0,-21-20 0,0 20 16,0-21-16,-1 21 0,1-20 0,0-1 15,0-21-15,0 21 0,0-21 16,-1 0-16,1 0 0,0 0 15,0 0-15,-43-42 16</inkml:trace>
  <inkml:trace contextRef="#ctx0" brushRef="#br0" timeOffset="10699.23">10012 2921 0,'0'0'0,"-21"0"0,42 0 31,21 0-15,-21 0-16,22 0 0,-1 0 16,21 0-16,-20 0 0,-1 0 15,64-21-15,-64 0 0,43 0 16</inkml:trace>
  <inkml:trace contextRef="#ctx0" brushRef="#br0" timeOffset="11401.04">12975 2709 0,'0'0'0,"-190"22"31,168-22-31,1 0 0,64-22 31,-22 1-31,0 0 0,21 0 16,22 0-16,-22 0 0,22-1 15,-22 1-15,85-85 16,-85 64-16,-21 21 0,1-43 16,-22 22-16,0 0 15,-22 21-15,1 21 0,-63 0 16,20 0-16,1 0 0,-43 63 16,42-42-16,22 22 0,-43 41 15,43-20-15,21-22 0,0 43 16,21-43-16,0 22 15,0-43-15,21 21 0,63 0 16,-41-20-16,-1-22 16,0 21-16,22-21 0,-22 0 15,22 0-15,42 0 0,-85 0 16,21 0-16,-21 0 0,0 0 0,-21-21 16,-42 21-16,21-22 15,-21 22-15,-85 0 0,63 0 16,1 0-16,-64 43 15,63-22-15,-42 21 0,43 1 16,42-22-16,-22 21 0,1 22 16,42-43-16,0 42 15,0-20-15,21-22 0,43 21 16,-43-21-16,63 22 16,-41-43-16,-1 0 0,64 21 15,-43-21-15,1 0 0,42-21 16,-43 21-16,1-22 0,-22 1 15,0 0-15,1 0 0,-22-21 16</inkml:trace>
  <inkml:trace contextRef="#ctx0" brushRef="#br0" timeOffset="11600.07">13441 2858 0,'0'0'0,"0"-22"0,-21 22 16,21 22-1,0-1 1,21 0-16,-21 0 0,21 21 15,0-20-15,0-1 0,43 21 16,-43 0-16,0-20 0,21-1 16,-20 0-16,-1 0 0,21 0 15,-21 0-15,0-21 0,1 0 16,-22 22-16,21-44 16,-21 1-16,0 0 15,0 0-15</inkml:trace>
  <inkml:trace contextRef="#ctx0" brushRef="#br0" timeOffset="11787.99">13843 2879 0,'0'0'0,"0"-21"0,0-1 0,-21 22 31,0 0-31,-1 0 0,1 22 16,0 20-16,-21-21 0,21 0 16,-43 64-16,43-43 15,0-21-15,0 43 0,21-22 16,-22 22-16,22-43 15,0 0-15,0 21 16,22-20-16,-1-22 0,21 0 16,0 0-16</inkml:trace>
  <inkml:trace contextRef="#ctx0" brushRef="#br0" timeOffset="12048.84">14414 2836 0,'0'0'0,"-21"0"0,0 0 0,0 0 0,0 0 16,0 43-16,-22-22 0,22 0 15,0 64-15,0-43 0,0 22 16,21-22-16,-22 21 0,22 1 16,0 63-16,0-42 0,0-22 15,-21 1-15,21 20 0,-21-20 16,21 20-16,-21 86 0,21-86 0,-42 149 31,42-148-31,-22-22 0,22 64 16,-21-84-16,21 84 15</inkml:trace>
  <inkml:trace contextRef="#ctx0" brushRef="#br0" timeOffset="12416.43">14224 3366 0,'0'84'0,"0"-168"0,21 20 0,0-21 0,-21 43 16,21-21-16,1 20 0,-1-20 16,42-43-16,-42 85 15,1 0-15,20-1 0,-21 1 16,0 21-16,43 0 15,-22 0-15,-21 21 0,22 22 16,-22-22-16,-21 0 0,0 43 16,0-22-16,0 0 0,-21-21 15,-22 22-15,22-1 0,-21-21 0,-1 0 16,1 1-16,-85 41 16,106-63-16,-21 0 0,-1 21 15,64-42 16,1 21-31,-1-21 0,21 0 16,43-22-16,-43 22 16,0 0-16,1 0 0</inkml:trace>
  <inkml:trace contextRef="#ctx0" brushRef="#br0" timeOffset="12803.83">14986 2985 0,'0'0'16,"0"-22"-16,0 1 0,-21 0 15,21 0-15,0 0 0,0 0 16,0-1-16,0 1 0,0 0 16,21 21-16,0 0 0,21-21 0,-20 21 15,20 0-15,-21 0 0,21 0 16,1 21-16,20 0 0,-20 0 0,-1 1 16,-21-1-16,21 21 0,1-21 0,-22 22 15,0-22-15,0 21 0,0 22 16,-21-43-16,0 0 0,0 21 15,-21-21-15,-21 1 16,21-22-16,-22 0 16,1 0-16,21 0 0,0-64 15,0 43 1,21-21-16,0 20 0,0 1 16,84-63-16,-63 62 15,22 1-15,-1-21 0,0 21 16,1 0-16,41-22 0,-41 22 15,-22 21-15,64-21 0,-43 21 16,0 0 0,-21 0-16,1 0 0,-1 21 15,-21 0-15,21 0 0</inkml:trace>
  <inkml:trace contextRef="#ctx0" brushRef="#br0" timeOffset="14781.39">15981 2942 0,'0'0'0,"-21"21"0,21 1 0,-22-22 15,22 21-15,22-21 31,-1 0-31,0 0 0,0 0 16,0 0-16,22-21 0,-1-1 0,0 22 16,1-21-16,-1 0 0,0 0 0,-21 0 15,22 0-15,-22-22 0,0 22 16,0 0-16,-21-21 0,0 20 0,0 1 16,0 0-16,-21 21 15,-21 0-15,21 0 0,-22 21 16,-20 22-16,20-1 15,1-21-15,21 21 0,-21-20 16,20 20-16,-41 43 16,63-43-16,0-21 0,0 43 15,42-1 1,1-63-16,-22 21 0,21 0 0,0-21 16,1 0-16,-1 0 0,64 0 15,-64-21-15,22 0 0,42-21 16,-64 21-16,0-1 0,22 1 15,-43-21-15,21 21 0,22-64 16,-43 43-16,0-1 16,0-20-16,0 42 0,-21 0 15,0-1-15,-21 22 16,0 0-16,0 0 16,0 22-16,0-1 0,-1 0 15,22 42-15,0-41 16,0-1-16,0 21 0,22 0 15,-1-20-15,0-1 0,0 0 16,-21 0-16,21-21 0,0 21 16,-21 0-16,0 1 0,0-1 15,-21-21 1,0 0 0,0 0-16,0 0 0,0 0 15,-1 0-15,1 0 0,21-21 16,-21 21-16,0 0 0,0 0 15,21 21 1,21-21 0,0 21-16,0-21 0,0 0 0,1 0 15,20 0-15,0 0 0,1 0 16,-1 0-16,0 0 0,22-21 0,-1 0 16,-20 21-16,20-22 0,-21 1 15,1 0-15,-1 0 0,0-21 16,-20 20-16,20-62 0,-21 63 15,-21-22-15,0-20 16,0 42-16,-21-22 0,-21 22 16,-1 21-16,-20 0 15,42 21-15,-1 0 0,1 1 16,21-1-16,0 63 16,0-41-16,21-22 0,1 21 15,-22-21-15,42 1 0,0 62 16,-21-84-16,22 43 15,-43-22 1,-21-42 15,-1 21-31,1-22 0,0 22 16,21-21-16,-21 21 0,0 0 16,21-21-16,-21 21 0,42 0 31,0 0-31,0 0 15,0 0-15,0 0 0,22 0 0,-22 0 16,64 0 0,-43 0-16,21 0 0,22-42 15,-21 42-15,-22-21 0,43-22 16,-43 22-16,0 0 0,1-43 16,-22 43-16,0 0 0,0 0 15,-21 0-15,0 0 0,0-1 16,-21 22-1,0 0-15,0 22 0,-1-1 16,1 0-16,0 0 0,21 0 0,-21 22 16,21-22-16,-21 0 0,21 21 0,0-21 15,0 1-15,0-1 0,0 0 16,21 21-16,0-42 16,0 21-16,22 1 0,-22-22 0,21 0 15,-21 0-15,22 0 16,84-22-16,-85 1 15,0 0-15,1 0 0,-1 0 16,0 0-16,64-64 16,-64 43-16,-20 20 0,-1 1 15,0 0-15,21-21 16,-42 63 0,-21-21-16,0 21 0,0 21 15,0-20-15,-1-1 0,1 21 0,0-21 16,21 0-16,0 1 0,0 20 15,0-21-15,0 0 0,0 0 0,21 1 16,0-1-16,1-21 0,-1 0 16,0 0-16,64 0 15,-43 0 1,-21 0-16,0-21 0,0 21 16,-21-22-16,43-20 0,-43 21 15,0-21-15,0-22 0,0 43 16,-21-21-1,-1-1-15,-20 43 0,-21-42 0,20 42 16,-63-21 0,85 21-16,0 0 0,42 0 31,22-21-31,-22 21 0,21 0 16,0 0-16,1 0 0,-1 0 15,22 0-15,-22 0 0,43 0 16,-43 0-16,0 0 0,1 0 15,-1 21-15,64 21 16,-85-21-16,0 0 0,0 22 16,-21-1-16,0-21 15,0 43-15,0-43 0,0 0 16,0 43-16,0-43 0,0 0 16,-21 0-16,21 0 0,0 0 15,0 1-15,-21-22 31,0-22-15,21 1-16,-21 0 16,21-21-16,0 21 0,0-43 15,0 22-15,21-1 0,42-41 16,-20 20-16,62-42 16,-41 64-16,-22 0 0,22-1 0,-1 1 15,1 21-15,-1 21 0,1 0 16,-1 0-16,-20 0 0,-1 21 0,43 64 15,-64-64-15,0 85 16,-21-64-16,0 0 16,0 43-16,-21-43 0,0 1 15,-1-1-15,1-21 0,-42 106 16,42-106 0,21 1-16,0-1 0,-22 0 15,1-21-15,0 0 16,21-21-1,-21 0-15,0-1 0,0 1 16,-1-21-16,-20 21 0,0-22 0</inkml:trace>
  <inkml:trace contextRef="#ctx0" brushRef="#br0" timeOffset="14963.68">18415 2223 0,'0'0'0,"-21"0"0,-22 0 16</inkml:trace>
  <inkml:trace contextRef="#ctx0" brushRef="#br0" timeOffset="15572.07">5821 6117 0,'0'0'16,"0"-21"-16,0 0 0,-21 0 0,21-22 16,-22 22-16,22 0 0,0 0 0,0 0 15,-21 21-15,21-21 0,-21 21 16,0 0-16,21 21 16,0 21-16,-21-21 0,21 0 15,-21 22-15,21-22 0,-22 0 16,22 43-16,0-43 15,0 0-15,0 0 0,0 0 16,0 0 0,0 1-16,0-44 15,0 1 1,0 0-16</inkml:trace>
  <inkml:trace contextRef="#ctx0" brushRef="#br0" timeOffset="15732.16">5757 5821 0,'0'0'0,"0"-21"0,0-22 15,0 22-15,0 0 0,0 0 16,0 0-16,0 0 0,-21 21 16,21 21 15,21-21-31,-21 21 16,21 0-16,22-21 0,-22 21 15,0 0-15,43 1 0</inkml:trace>
  <inkml:trace contextRef="#ctx0" brushRef="#br0" timeOffset="16119.93">6329 5842 0,'0'0'0,"0"21"0,0 0 16,0 1-16,0-1 0,0 0 16,0 0-16,0 0 0,0 0 15,0 1-15,0 20 0,0 0 16,0-21-16,0 1 0,-21 20 15,21-21-15,0 0 16,-22-21 0,22-21-1,0 0 1,0 0-16,0 0 0,0-1 16,0-20-16,0 21 0,0-21 0,43-1 15,-22 1-15,0 0 0,21-22 16,85-42-16,-63 85 15,-1 0-15,-20 21 0,20 0 16,-20 0-16,62 42 16,-62 1-16,-22-22 0,21 42 15,-42-20-15,0-1 0,0 21 16,0-41-16,-21 20 0,0-21 0,21 0 16,0 0-16,0 1 15,0-1-15,21-21 0,21 0 16,1 0-16</inkml:trace>
  <inkml:trace contextRef="#ctx0" brushRef="#br0" timeOffset="17140.09">9292 5927 0,'0'0'0,"0"-21"31,21 21-31,22-22 0,-22 1 0,63-42 15,-20 20-15,-22 1 0,43 0 16,-22-1-16,1 1 0,84-64 16,-63 64-16,-43 0 0,106-128 15,-127 107-15,22-43 16,-43 42 0,0 22-16,0-43 0,-21 64 15,-22-21-15,22 42 0,-21 0 16,-1 0-16,-20 21 0,21 21 15,-1 1-15,-63 63 0,43-43 16,21 22-16,-43 63 16,43-63-16,20 20 0,-41 86 15,42-106-15,0 20 0,-22 86 16,43-85-16,0 21 0,-21-21 16,21 21-16,-21-22 0,21 22 0,-21-21 15,21 21-15,0 0 0,0 0 0,-21-21 16,21 0-16,0 21 0,-22-21 0,22 84 15,0-84-15,0-21 0,0-1 16,0 1-16,0-21 16,0 41-16,0-41 0,22-43 15,41 64-15,-42-85 16,0 0-16,22 0 0,-1-21 0,0-1 16,1-20-16,41-43 0,-20 43 15,42-106-15,-64 84 16,22-20-16,20-86 0,-63 86 15,1-22-15,-1-106 16,-21 106-16,0 22 0,-106-213 16,42 192-16,1 20 15,-22 21-15,22-20 0,-107-43 16,107 84-16,-22 1 0,1 21 0,-43-43 16,84 64-16,-20-21 0,42 0 15,-22 21-15,22-21 0,0 0 16,21 0-16,42-1 15,-21 1-15,22 0 0,-1 21 16,0-21-16,22 0 0,-1-22 16,1 22-16,21 0 0,-1-21 0,191-64 15,-169 85-15,-42-22 16,20 1-16,-20 21 0,-22 0 16,1-22-16,-22 22 0,21 21 15,-42-21-15,21 0 0,-42 42 31,21 0-31,-21 0 0,0 22 0,21-22 16,-21 0-16,21 21 0,0-20 16,0 20-16,0 0 15,0-21-15,0 1 0,0-1 0,0 0 16,0 0-16,21-21 31,0 0-31,-21-21 16,21 0-16,0 0 0,-21-1 15,21 1-15,1-21 0</inkml:trace>
  <inkml:trace contextRef="#ctx0" brushRef="#br0" timeOffset="17307.88">10541 5567 0,'0'0'0,"0"-21"0,0 0 31,-21 21-31,42 0 47,0 0-47,21 0 16,-20 21-16,-1-21 0,0 0 0,21 21 15,-21-21-15</inkml:trace>
  <inkml:trace contextRef="#ctx0" brushRef="#br0" timeOffset="17704.47">10858 5715 0,'0'0'0,"-21"-21"0,21 0 0,-21 0 16,21-1-16,0 1 0,0 0 15,0 0 1,21 21-16,0 0 0,1 0 0,-1 0 16,21 0-16,-21 0 0,22 0 15,-1 0-15,-21 21 0,21 0 0,-20 22 16,-1-22-16,0 21 0,0-21 15,0 22-15,-21 20 0,0-42 16,0 22-16,-21-1 16,0-21-16,-64 21 15,64-20-15,0-22 0,0 0 16,0 0-16,-1 0 16,22-22-16,0 1 15,0 0-15,0 0 0,22 0 0,-1 0 16,0-1-16,0-20 0,21 0 15,1 21-15,41-43 16,-41 43-16,-1 0 16,-21 0-16,22-1 0,-1 22 0,43-21 15,-64 21 1,0 0-16,0 0 0</inkml:trace>
  <inkml:trace contextRef="#ctx0" brushRef="#br0" timeOffset="18013.68">11557 5757 0,'0'22'0,"0"-44"0,0 65 15,0-22-15,0 0 0,0 0 0,0 0 16,21-21 0,0 0-16,0 0 15,22 0-15,-22-21 0,0 21 16,21-21-16,-20 0 0,20 0 0,-21 0 16,21-1-16,-20 1 0,20-21 15,-42 21-15,21 0 0,-21-22 16,0 22-16,-21 21 15,0 0-15,0 0 0,-43 21 16,43 0-16,-21 1 0,20 20 16,-41 21-16,42-41 15,0 41-15,21-21 0,0-20 16,0 41-16,0-42 0,0 0 16,21 1-16,0-1 15,42-21-15,-41 0 16,20 0-16,64 0 0,-43-21 15,1-1-15,84-20 0</inkml:trace>
  <inkml:trace contextRef="#ctx0" brushRef="#br0" timeOffset="19331.27">12488 5144 0,'-42'-22'0,"84"44"0,-105-65 0,42 43 0,-1-21 15,22 0-15,0-21 16,22 20-16,-1 1 0,0 0 0,21 0 16,-21 0-16,22-22 0,-22 22 15,0 0-15,-21 42 31,0 22-31,0-1 16,0 0-16,0 22 0,-21-1 0,21 1 16,-21-1-16,0 22 0,-1 105 15,22-105-15,0 21 0,-21 0 16,21 0-16,-21-22 0,0 149 16,0-106-16,0 0 0,21-21 15,-22 21-15,1 0 0,0 21 0,-21 106 16,21-127-16,-22 0 0,22-21 15,0 21-15,0-21 0,0 0 16,-1-1-16,22-20 0,0 0 0,-21 63 16,21-85-16,0-20 0,0-1 15,0 22-15,21-43 16,1-21-16,-1-21 0,21-1 16,-21 1-16,22-21 0,-1 0 15,43-85-15,-22 63 16,-21-21-16,64-84 0,-63 84 15,84-211-15,-106 190 16,-21 0-16,0 1 16,0 20-16,0 0 0,-21-21 0,-64-42 15,43 64-15,-1 20 0,-63-63 16,43 85-16,-1-1 0,22 1 16,0 0-16,-1 21 0,-20-43 15,21 43-15,42 0 0,0 0 16,0-1-16,0 1 0,21 0 15,21 0-15,-21 0 0,43 0 16,-22-1-16,0 1 0,22 0 0,-1-21 16,1 21-16,-1-22 0,1 1 15,63-43-15,-64 43 16,43-43-16,-63 43 0,-1 0 16,0 20-16,-21-20 0,1 21 15,-22 0-15,-22 42 16,1 0-16,0 0 15,-21 43 1,21-22-16,-1 0 0,-20 22 0,21-22 16,21 43-1,0-64-15,0 0 0,0 0 16,21-21-16,0 0 16,0 0-16,1 0 0,41 0 15,-42 0-15,22-42 16,-22 21-16,0 0 15,-21 0-15,0-22 0,0 22 0,-42-21 16,20 21-16,1-1 16,0 1-16,0 0 0,0 0 15,0 0-15,21-22 0,0 22 16,0 0-16,21 0 0,0 0 16,21 21-16,1-21 0,-1 21 15,0 0-15,64 0 0,-64 0 16,1 0-16,-1 21 0,0 0 0,1 0 15,-1 0-15,-21 22 16,0-22-16,1 21 0,-22-21 0,0 22 16,0-22-16,0 0 0,0 42 15,-22-41-15,1-1 0,-21 0 16,21-21-16,0 0 16,21-21 15,21 0-31,0-1 0,0 1 15,0-21-15,0 21 0,22-64 16,-1 64-16,-21-21 0,43-22 16,-43 22-16,0 21 15,21-22-15,-63 64 16,0 1 0,0-1-16,0 0 0,0 21 15,-22 1-15,1 20 0,21-21 16,0 1-16,-1 20 0,22-42 15,0 1-15,0-1 0,0 0 16,0 0-16,43-21 16,-22 0-16,0 0 0,85 0 15,-64-21-15,22 21 16,-1-21-16,1 0 0,-1-1 0</inkml:trace>
  <inkml:trace contextRef="#ctx0" brushRef="#br0" timeOffset="19719.55">15261 5080 0,'0'0'0,"0"-21"0,21-21 0,0 20 16,1-20-16,-1 0 0,0-1 16,0 1-16,0 21 0,0-43 15,-21 43-15,0 0 0,-21 21 16,0 21 0,0 22-16,0-1 0,-22 0 0,22 22 15,0 20-15,0-20 0,-21 21 0,20-22 16,1 1-16,-42 84 15,42-85-15,-1 1 0,1-22 0,-21 64 16,21-85-16,21 43 16,0-43-16,0 0 15,0 0-15,21-21 16,21 0-16,-21-21 0,22 0 16,-22-22-16,21 22 0,-21 0 15</inkml:trace>
  <inkml:trace contextRef="#ctx0" brushRef="#br0" timeOffset="20264.16">15261 5101 0,'0'0'0,"-21"-42"0,0-22 16,-43-105-1,64 127-15,-21 21 16,21-1-16,0 1 0,21-42 16,0 42-16,22 21 0,-22 0 15,42-22-15,-20 22 0,63 0 16,-43 0-16,-21 22 0,64 41 15,-63-21-15,-1 1 16,-21-1-16,0 0 0,0 22 0,-21-22 16,0 22-16,0-22 0,-21 0 0,-21 1 15,0-1-15,-1 0 0,1-20 16,0-1-16,-22 0 0,22 0 0,-1 0 16,-41 0-16,63-21 15,-1 0-15,1 0 0,21-21 16,0 0-16,21 0 0,1 21 15,-1-21-15,42-22 16,-20 22-16,-1 21 0,0 0 16,22 0-16,63 0 15,-85 0-15,0 43 0,1-22 16,-1 0-16,0 0 0,22 43 16,-43-22-16,0-21 0,-21 64 15,0-64-15,-21 21 0,-64 43 16,43-64-16,-85 43 15,42-22-15,22-21 0,-22 0 16,-63 0-16,85 1 0,-1-22 16,22 0-16,-1 0 0,1 0 15,-21 0-15,63-22 0,0 1 16,-22 0-16,22 0 0,0 0 16,0 0-16,22 21 0,-1-22 15,85-41-15,-64 42 16,21 0-16,-20-1 0,20 1 15,1 0-15,-1 0 0</inkml:trace>
  <inkml:trace contextRef="#ctx0" brushRef="#br0" timeOffset="20663.93">16425 5334 0,'0'0'0,"0"-21"0,0 0 0,0 0 15,0-1-15,0 1 0,0 0 16,21 0-16,1 0 0,-1 21 16,42 0-16,-42 0 0,1 0 15,20 0-15,-21 21 0,64 64 16,-64-43-16,-21-21 16,21 43-16,0-22 0,-21 0 15,0 1-15,0-22 0,0 21 16,-42 22-16,42-43 0,-64 21 15,43-21 1,0-21-16,0 0 16,21-21-16,0 0 15,0 0-15,0 0 16,0-1-16,0 1 0,0 0 0,21 0 16,0-21-16,-21 20 0,43-41 15,-22 42-15,42-43 16,-42 22-16,1 21 0,62-64 15,-41 64-15,20-21 16,-21 20-16,-20 1 0,20 21 16</inkml:trace>
  <inkml:trace contextRef="#ctx0" brushRef="#br0" timeOffset="21039.38">17441 5122 0,'0'22'0,"0"-44"0,-21 65 15,0-22-15,0 0 0,-22 0 16,-20 43-16,42-43 0,-22 21 15,22-21-15,-21 64 0,42-64 16,0 64 0,0-64-16,0 21 0,0-20 0,0-1 15,0 0-15,21 0 0,64 21 16,-43-42-16,-21 0 16,22 0-16,-1 0 0,0 0 0,1 0 15,-1 0-15,0-21 0,1 0 0,20 0 16,-42-21-16,22 20 0,20-62 15,-42 41-15,0 1 0,-21-43 16,0 43-16,0-21 16,0 20-16,-21 22 0,0-21 0,-21 21 15,-1-1-15,1 22 0,0 0 0,-1 0 16,1 0-16,0 22 0,-1-1 16,-41 42-16,41-42 0,22 22 15,-21-22-15,21 21 0,0-21 16,-1 43-16,22-43 15,0 0-15,22 22 0,-1-22 16,127 0 0,-106-21-16</inkml:trace>
  <inkml:trace contextRef="#ctx0" brushRef="#br0" timeOffset="21601.43">18246 5165 0,'0'0'0,"0"-21"15,-22 21 1,1 21-16,0-21 0,0 21 0,0 21 16,0-21-16,21 1 0,-22 20 15,1 21-15,0-20 16,21 20-16,0-42 0,0 22 16,0-22-16,0 0 0,0 0 0,0 0 15,21-21-15,0 0 0,1 22 16,-1-22-16,0 0 0,0 0 15,0-22-15,22-20 16,-1 21-16,-21 0 0,0 0 0,0-1 16,1-20-16,41-21 15,-42 41-15,0-20 0,22 0 16,-22 21-16,-21-1 0,0 1 16,21 21-16,-21 21 15,0 1-15,0-1 0,-21 0 16,0 0-16,21 21 0,0-20 0,-21 41 15,-1-42-15,22 0 0,0 43 16,0-43-16,22 0 16,-1 0-16,0-21 0,64 0 15,-64 0-15,21-21 16,-21 0-16,0 0 0,64-43 16,-64 43-16,0-21 15,1-43-15,-22 43 16,21-43-16,-21 43 15,0 0-15,0-22 0,0 43 16,0 0-16,0 0 16,-21 21-1,21 21-15,-22 0 0,1-21 0,0 21 16,21 0-16,0 0 0,0 1 16,0-1-16,21 0 0,0-21 15,22 0-15</inkml:trace>
  <inkml:trace contextRef="#ctx0" brushRef="#br0" timeOffset="21932.09">19473 5207 0,'0'0'0,"0"-21"0,-21 21 16,0 0-16,-21 0 0,20 0 16,-20 0-16,21 0 0,-21 0 15,-1 0-15,1 21 0,21 0 16,0 0-16,21 1 15,0-1-15,21 0 0,0 0 16,0-21-16,21 42 16,1-42-16,-22 22 0,0-22 15,0 21-15,22-21 0,-43 21 0,21-21 16,-21 21-16,0 0 0,-21 0 16,-1-21-16,-20 0 15,21 0-15,0 0 0,-43 0 16,22 0-16,21 0 0,-22 0 15,43-21 17,22 0-32,-1 21 15,21 0-15,-21 0 0</inkml:trace>
  <inkml:trace contextRef="#ctx0" brushRef="#br0" timeOffset="22540.25">19875 5271 0,'0'0'0,"22"-22"0,-1 1 0,-21 0 0,21 0 16,-21 0-16,0 0 0,0-1 15,0 1-15,-21 21 16,0 0-16,-64 21 16,64 1-16,-22-1 0,22 21 15,0-21-15,0 0 0,21 22 0,0-22 16,0 0-16,0 0 0,0 43 15,0-43-15,0 0 16,21 0-16,0-21 16,22 21-16,-22-21 0,0 0 15,0 0-15,0 0 16,22-21-16,-22 21 0,21-21 16,0-21-16,1 21 0,-22-1 15,21 1-15,-21 0 0,22-21 16,-22 21-16,0-22 0,0 22 0,0 0 15,43-21-15,-43 42 16,0 0 0,-21 21-16,21 0 0,-21 0 15,22 0-15,-22 22 0,0-1 0,21-21 16,-21 21-16,21 43 16,-21-64-16,0 22 0,0 20 15,0-21-15,0-20 0,0 20 16,0-21-16,0-42 31,-21 0-31,21 0 0,-21-1 16,21 1-16,0-21 0,0 21 0,0-22 15,0 1-15,21 0 0,21-1 0,-21 1 16,22 0-16,-1-1 16,64-41-16,-43 41 0,-20 22 15,-1-21-15,21 21 0,-20 21 16,-1-21-16,22 21 0,-43 0 15,0 21-15,-21 0 16,0 0-16,0 0 0,-21 0 16,-22 1-16,1 20 0</inkml:trace>
  <inkml:trace contextRef="#ctx0" brushRef="#br0" timeOffset="23314.32">5927 6858 0,'0'0'0,"-22"0"0,-20 0 0,0 0 0,21 0 16,-22 0-16,22 0 0,-21 0 15,21 0-15,-1 0 16,44 0 0,-1 0-16,21 0 0,0 0 0,1 0 15,20 0-15,1 0 16,-1 0-16,22 0 0,-22 0 0,43 0 0,-21 0 15,21 0-15,21 0 0,0 0 16,0 0-16,21 0 0,21 0 0,-21 0 16,43 0-16,211 0 15,-190 0-15,-1 0 0,255-21 16,-212 21-16,0 0 0,318-21 16,-276 21-16,0-21 0,22 21 15,-1-22-15,1 22 0,359-42 16,-338 42-16,-1-21 0,1 0 0,360 0 15,-340-1-15,-20 1 16,0 21-16,-1-21 0,22 0 16,296-21-16,-317 20 0,-21 22 15,295-42-15,-316 42 16,-22 0-16,0 0 0,0 0 0,-21 0 16,212 0-16,-254 0 0,-22-21 15,-21 21-15,1 0 0,-22 0 16,-21 0-16,-21-21 0,-22 21 0,1 0 15,-21 0-15,-22-21 0,-21 21 0,0 0 16,-21-22-16,0 1 16,-21 21-16,-42-21 15,-1 0-15,1 0 0,-1 0 0</inkml:trace>
  <inkml:trace contextRef="#ctx0" brushRef="#br0" timeOffset="24051.41">7048 4233 0,'0'0'0,"-21"-21"16,0 21 0,0 0-1,0 0-15,0 0 32,42 21-17,0-21 1,21 0-16,-21 0 0,22 0 0,20 0 15,64 22-15,-63-22 0,20 0 16,22 0-16,0 0 0,0 0 16,21 0-16,127 0 0,-106 0 15,0 0-15,191 0 16,-170 0-16,43-22 0,-22 22 16,43 0-16,0 0 0,529-21 15,-508 21-15,21-21 0,0 21 16,22 0-16,-1 0 0,297-21 15,-276 21-15,-20 0 0,20-21 16,1 21-16,-1-21 0,1 21 16,-1 0-16,1 0 0,-1 0 0,297 0 15,-318-22-15,-21 22 16,22 0-16,-43 0 0,0 0 16,0 0-16,190 0 0,-253 0 15,-1 0-15,-42 0 0,1 0 0,-22 22 16,63-22-16,-126 0 15,-22 0-15,0 0 0,-21 0 16,-63 0 0,21-22-16,-21 22 0,-22-21 0,-21 21 15,1 0-15</inkml:trace>
  <inkml:trace contextRef="#ctx0" brushRef="#br0" timeOffset="24903.72">3810 2159 0,'0'0'0,"-21"21"15,0-21-15,-1 21 16,44-21 0,-1 0-16,21 0 15,-21 0-15,22 0 0,-1 0 0,21 0 16,-20 0-16,41 0 0,65 0 15,-44 0-15,1 0 0,21 0 16,0 0-16,21 0 0,149-21 16,-128 21-16,0-21 0,212 0 15,-169 0-15,0 0 16,21 21-16,21-22 0,0 1 16,0 21-16,21-21 0,0 0 0,21 0 15,318-22-15,-318 43 0,339-42 16,-296 21-16,-21 0 15,20 21-15,-20-21 0,20-1 0,1 22 16,317-21 0,-317 21-16,-22 0 0,318 0 15,-338 0-15,-1 0 0,-21 0 0,22 0 16,-43 0-16,-22 0 0,1 0 16,-21 21-16,317 1 15,-381-22-15,-21 21 0,64 0 16,-107-21-16,-20 0 0,-22 21 15,1-21-15,-22 0 0,0 21 16,-21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03:39:59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2244 1122 0</inkml:trace>
  <inkml:trace contextRef="#ctx0" brushRef="#br0" timeOffset="835.59">1990 360 0,'0'0'0,"0"-21"16,0 0-16,0-1 0,0 1 0,0 0 15,0 0 1,0 0-16,0 0 15,21 42 1,0 0 0,-21 0-16,21 0 0,0 22 0,0-1 15,1 0-15,20 1 0,-21-1 16,21 0-16,-20 22 0,20-1 0,0 1 16,1 20-16,20-20 0,-21 21 15,22-1-15,-22-20 0,22-1 16,-22 22-16,64 42 0,-64-64 15,1 1-15,-1-1 0,0 1 16,1-1-16,-1 43 16,0-63-16,-21-1 0,-21 0 15,22-21-15,-22 1 0,21-1 0,-21 0 16,0 0-16,0-42 31,0 0-31,-21 0 16,21-1-16,-22-20 0,22 21 0,0-21 15,-21-1-15,21-20 0</inkml:trace>
  <inkml:trace contextRef="#ctx0" brushRef="#br0" timeOffset="1229.31">3217 254 0,'0'-21'0,"0"42"0,-21-42 31,0 21-31,0 21 0,0 0 0,-1 22 16,1-1-16,-21 43 15,0-43-15,20 21 0,-20 1 0,0 21 16,-1-22-16,-20 43 0,-1-21 15,1-1-15,-22 1 0,22 0 16,-22-1-16,0 22 0,-105 127 16,148-148-1,-43 42-15,43-85 0,20 21 16,1-20-16,0-1 0,0-21 16,-21 22-16,42-22 0,-22-21 15,22 21-15,0-42 31,0 0-31,22-22 16,-1 22-16,0 0 0,0-21 16</inkml:trace>
  <inkml:trace contextRef="#ctx0" brushRef="#br0" timeOffset="1850.73">3556 1418 0,'0'0'0,"0"-21"0,0 0 16,0 0-16,-21 21 16,21-21-16,0 42 31,0 0-31,0 0 16,0 21-16,0 1 0,0-1 0,0 0 15,0 22-15,0-1 0,0 22 16,0-21-16,0-1 0,0 22 0,0-22 15,0 85 1,-21-63-16,21-21 0,-43 105 16,22-84-16,-21 63 15,21-85-15,-1 1 0,1 63 16,21-85-16,-21 64 16,0-64-16,21-21 0,0 43 15,0-43-15,0-42 16,0 0-16,0 0 15,0-1-15,0-20 0,21-64 16,0 64-16</inkml:trace>
  <inkml:trace contextRef="#ctx0" brushRef="#br0" timeOffset="2272.1">3365 1566 0,'0'0'0,"0"-21"0,-21 0 0,21 0 16,-21 21-16,21-21 0,-21 21 15,21-21-15,0-1 16,0 1-16,0 0 16,21 21-16,21-21 0,-20 21 0,20-21 15,0 21-15,1 0 16,20 0-16,-21-21 0,22 21 0,-1 0 15,-20 0-15,20 0 0,-20 21 16,-1 0-16,0 0 0,-21 0 0,1 0 16,-1 1-16,-21-1 0,0 21 15,-21 22-15,-1-22 0,-20-21 16,21 21-16,-21-20 0,-22 20 16,-21 0-16,43-21 0,0 1 15,-1-1-15,1-21 0,21 21 16,-21-21-16,20 0 15,1 0-15,0 0 0,21-21 47,21 0-47,0-1 0,1 22 16,20-21-16,-21 0 0</inkml:trace>
  <inkml:trace contextRef="#ctx0" brushRef="#br0" timeOffset="2833.92">4699 1376 0,'0'-85'31,"-21"85"-31,0 0 0,-1-21 16,1 21-16,0 0 0,0 0 0,-21 0 15,-1 21 1,1-21-16,0 21 0,-22 43 16,22-43-16,-43 106 15,64-85-15,0 1 0,0-1 16,21 0-16,-22 43 16,22-43-16,0-20 0,0-1 0,0 0 15,22 0 1,-1-21-16,0 0 0,0 0 15,21-21-15,-20 0 0,105-43 16,-85 22-16,0 0 16,22-1-16,-22 1 0,-21 0 15,64-22-15,-64 22 0,0-1 16,0 1-16,1 21 16,-22 0-16,0 0 0,0-1 0,0 44 31,0-1-31,-22 0 15,1 0-15,21 21 0,-21-20 16,0 20-16,21 0 0,0 1 16,0-1-16,0 0 0,0 1 15,0-22-15,0 21 0,0-21 0,0 0 16,0 1-16,42 20 16,-21-42-16,1 0 0,41 21 15,-42-21-15,0 0 0,43-21 16,-43 0-16,21 0 0,22-43 15,-43 22-15</inkml:trace>
  <inkml:trace contextRef="#ctx0" brushRef="#br0" timeOffset="3104.34">5397 974 0,'0'0'0,"0"-21"0,0-1 15,0 1-15,0 42 31,0 22-31,0-22 16,0 21-16,0 1 0,0-1 16,-21 0-16,21 1 0,0 41 15,0-20-15,-21-22 0,21 43 16,-21-43-16,21 0 0,0 1 16,-21-22-16,21 85 15,0-85-15,0 21 16,0-21-1,21-42 1,0 0-16,0 0 0,0-21 16</inkml:trace>
  <inkml:trace contextRef="#ctx0" brushRef="#br0" timeOffset="3668.15">5927 889 0,'0'-63'15,"0"126"-15,0-105 32,0 63-32,0 0 0,-22 0 0,22 22 15,0-1-15,0 0 0,-21 1 16,21-1-16,-21 0 0,0 1 0,21-1 16,0 21-16,0-20 0,-21-1 15,21 0-15,-21 1 0,21-22 0,-22 21 16,22 1-16,0-22 0,0 21 15,0-21-15,0 0 0,0 1 0,0 20 16,0-63 31,0 0-47,0-1 0,0 1 0,0-21 16,0 21-16,0-22 0,0 1 15,0 0-15,22-1 0,-1 1 0,0 0 16,-21-1-16,21 22 0,0-21 15,0 21-15,22-43 0,-22 43 16,21 0-16,-21 21 16,1 0-16,-1 0 0,0 0 0,0 0 15,0 21-15,43 64 16,-43-64-16,0 21 0,0 43 16,-21-64-16,0 64 15,0-43-15,0-21 0,0 43 16,0-22-16,-21 22 15,21-43-15,-21 0 16,21 0-16,-21-21 0,21-21 31,0 0-15,0 0-16,0-1 0,-21 1 16,21 0-16,-22-21 0,22 21 0,-21-1 15</inkml:trace>
  <inkml:trace contextRef="#ctx0" brushRef="#br0" timeOffset="3944.68">5249 1249 0,'0'0'15,"-21"0"-15,42 0 31,0 0-15,1 0-16,-1 0 0,0 0 0,0 0 16,0 0-16,22 0 0,-1-21 15,-21 21-15,21 0 16,-20 0 0,-1 0-1,-21-21 1</inkml:trace>
  <inkml:trace contextRef="#ctx0" brushRef="#br0" timeOffset="5043.8">8107 741 0,'0'0'0,"-21"21"0,-1 0 0,22 0 16,-21 1-16,21-1 0,0 0 16,0 0-16,0 21 15,0-20-15,0-1 0,0 0 16,21-21-16,1 0 0,-1 0 16,0 0-16,42-21 15,-41 0-15,20-1 0,21 1 16,-20-21-16,-1 21 0,85-64 15,-63 43-15,-22-1 0,21 22 16,-20-21-16,41-127 16,-84 147-16,-21-20 15,0 21-15,-21-21 0,-128-22 16,107 64 0,-1 0-16,1 0 0,-22 21 0,22 0 15,-85 43-15,63-22 0,0 1 16,1-1-16,20 0 15,1 22-15,-43 42 0,63-64 16,22 21-16,0 43 16,21-63-16,0-1 0,0 0 15,21-21-15,0 22 0,64-1 16,-43-21-16,1 0 0,20-21 16,-20 0-16,20 22 0,64-22 15,-85 0-15,22 0 0,21-22 16,-43 22-16,0 0 0,-21-21 15,-42 21 1,0 0-16,-21 0 16,-1 0-16,1 21 0,-85 1 15,64-1-15,-1 21 16,-63 0-16,85 1 0,-22-22 16,1 42-16,20-41 15,22-1-15,0 42 16,21-42-16,0 22 0,21-22 15,0-21-15,22 21 16,-1-21-16,0 0 0,64 0 16,-63 0-16,20 0 0,64-21 15,-63 21-15,-1-21 0,-21 0 16,22 21-16,-1-22 0,22-20 16,-21 21-16,-22 0 0,0 0 15</inkml:trace>
  <inkml:trace contextRef="#ctx0" brushRef="#br0" timeOffset="5251.22">8721 1143 0,'0'0'0,"0"21"15,0 0 1,21 1-16,0-1 0,-21 0 0,21 0 16,0 0-16,0 0 0,1 1 15,20 20-15,-21-21 16,0 0-16,43 22 15,-43-43-15,0 21 0,0-21 16,0 0 0,1-21-1</inkml:trace>
  <inkml:trace contextRef="#ctx0" brushRef="#br0" timeOffset="5479.97">9271 1080 0,'-85'105'31,"43"-62"-31,21-22 0,-22 21 0,1-21 16,0 22-16,-1-22 0,1 0 16,-21 43-16,20-22 15,22-21-15,-21 21 0,21-20 16,21-1-16,0 0 15,21-21-15,0 0 16,0 0-16,21-21 0,1 0 16</inkml:trace>
  <inkml:trace contextRef="#ctx0" brushRef="#br0" timeOffset="5836.4">9483 1143 0,'0'0'0,"21"-21"0,-21 0 0,21 0 0,-21 42 47,0 21-47,0-21 0,0 22 15,0 41-15,0-41 0,0-1 16,0 21-16,0 1 0,0 148 16,0-128-16,0 1 15,0-22-15,0 43 0,0-21 16,-42 211-1,20-190-15,1 0 0,0-21 0,-21 20 0,21-20 16,-43 84 0,22-84-16,21 0 0,-22 42 15,1-64-15,42-20 0,-21-1 0,0 0 16,21-21-16,-22 22 16,22-22-16,0-42 15,0 0-15,22-1 0,-1-20 16,0 0-16,0-22 0,0 1 15,22-22-15,-1 22 0,-21-43 0</inkml:trace>
  <inkml:trace contextRef="#ctx0" brushRef="#br0" timeOffset="6185.2">9525 1482 0,'0'-21'0,"0"42"0,-21-85 0,21 22 16,-21 21-16,21 0 0,0-1 0,0 1 15,0 0-15,0 0 0,0 0 16,0 0-16,42-1 16,-21 1-16,21 0 0,43 21 15,-43 0-15,1 0 0,63 0 16,-64 0-16,43 42 16,-64-20-16,21-1 0,-21 42 15,-21-42-15,0 43 16,-21-22-16,-21-21 0,-43 43 15,22-43-15,20 0 0,-20 0 16,20 1-16,1-1 0,0 0 16,21-21-16,-22 21 0,22-21 0,0 0 15,42 0 17,0 0-32,0-21 15,22 0-15,-22 0 0,21 21 0,1-22 16</inkml:trace>
  <inkml:trace contextRef="#ctx0" brushRef="#br0" timeOffset="6629.41">10287 1439 0,'-64'-63'31,"64"42"-31,0 0 0,0-22 16,0 22-16,0 0 0,0-21 15,22 20-15,-1 1 0,0 0 16,0 0-16,21 21 0,-20-21 16,20 21-16,-21 0 0,21 0 0,-20 0 15,20 0-15,0 21 0,1 0 16,-22 0-16,21 0 0,-21 22 16,43 20-16,-43-20 15,-21-1-15,0 43 0,0-43 16,-21 0-16,-22 22 0,22-43 15,-21 21 1,21-21-16,0-21 0,-1 0 0,22-21 31,0 0-31,0 0 0,0-21 16,0 20-16,64-83 16,-43 83-16,0-20 0,43-43 15,-43 43-15,42-21 16,-20 20-16,-22 22 0,42-21 15,-41 21-15,20 21 16,-21 0-16,0 0 0,22 0 0,-22 0 16,0 0-16,0 21 15,-21 21-15</inkml:trace>
  <inkml:trace contextRef="#ctx0" brushRef="#br0" timeOffset="7936.95">11366 1461 0,'0'0'15,"22"0"-15,-1 0 16,0 0-16,0-22 16,0 22-16,0-21 0,1 0 0,-1 0 15,0 21-15,21-42 16,-21 20-16,-21 1 0,0 0 16,0 0-1,-21 21 1,0 0-16,0 0 0,0 21 15,-22-21-15,22 21 0,-21 22 16,21-22-16,-22 42 16,43-42-16,-21 22 0,0 20 15,21-42-15,0 1 16,0 20-16,0-21 0,0 0 16,21 0-16,0 1 0,1-1 0,-1-21 15,21 0-15,-21 0 0,0 0 16,64 0-16,-43-21 15,1-1-15,63-20 0,-43 0 16,-21-1-16,22 22 16,-1-21-16,-20 0 0,105-85 15,-106 84-15,22-20 16,-64 42-16,0-1 0,-43 22 31,22 0-31,0 0 0,-21 22 16,21-1-16,-22 0 0,22 0 15,21 0-15,0 0 0,0 1 0,0 20 16,0-21-16,0 0 0,0 22 16,21-22-16,0 0 0,43 21 15,-43-21-15,0 1 16,0-1-16,-21 0 0,22-21 0,-22 21 16,21-21-16,-42-21 31,-1 0-31,1 0 15,0-1-15,-21 22 0,21-21 16,-1 0-16,-20 0 16,21 21-16,0 0 0,-22 0 15,22 0-15,0 21 16,0-21-16,21 21 0,0 22 16,0-22-16,0 0 15,21 0-15,0 0 0,0-21 0,43 21 16,-22-21-16,43 0 15,-43 0-15,1 0 0,41-42 16,-41 21-16,-1 0 16,21 0-16,-20-22 0,-1 22 15,43-64-15,-43 43 0,0 0 0,22-43 16,-43 43 0,21-22-16,-42 43 0,0 0 15,-21 21 1,0 0-16,0 21 0,21 0 15,-21 0-15,0 1 0,-1 20 16,22-21-16,0 21 0,0-20 16,0-1-16,0 21 0,22 22 15,-1-43-15,0 0 0,-21 0 16,21 0-16,0 0 0,-21 22 16,21-43-16,-21 21 15,0-42 1,-21 21-1,0-21-15,0 21 0,-21 0 0,20-22 16,1 22-16,0 0 0,-21 0 16,-1 0-16,22 0 15,0 0-15,0 22 16,21-1-16,0 0 16,0 0-16,21-21 0,0 0 15,43 21-15,-43-21 0,21 0 16,43 0-16,-43 0 15,22 0-15,-22-21 0,22 0 16,-22 0-16,0 0 0,64-22 16,-64 22-16,1 0 0,-22-21 15,21 20-15,-21 1 0,22-21 16,-22 21-16,-21 0 0,21-1 16,-21 44 15,-21-1-31,0 21 15,21-21-15,-21 0 0,21 22 0,0-22 16,0 0-16,0 21 0,0-20 16,0-1-16,0 0 0,0 0 0,0 21 15,21-20 1,0-22-16,0 0 16,0 0-16,0-22 0,1 1 15,-1 0-15,0 0 0,0 0 16,0-22-16</inkml:trace>
  <inkml:trace contextRef="#ctx0" brushRef="#br0" timeOffset="8296.74">13737 889 0,'0'0'0,"-21"0"15,0 0-15,0 0 0,-1 0 16,22 21-16,-21 0 0,0 1 15,21-1-15,0 0 16,-21-21-16,21 21 0,0 0 0,0 0 16,21-21-1,0 0-15,0 0 0,1 0 16,-1 0-16,0 0 0,0-21 16,0 0-16,0 21 0,1-21 0,-22 0 15,21-43-15,0 43 16,-21 0-16,0 0 0,0 0 0,-21 21 31,0 0-31,-1 0 0,1 21 16,-21 0-16,21 0 0,0 0 15,-1 0-15,1 1 0,-21 41 16,42-42-16,-21 0 0,21 1 16,0-1-16,0 0 0,0 0 0,21 0 15</inkml:trace>
  <inkml:trace contextRef="#ctx0" brushRef="#br0" timeOffset="9067.81">14287 1185 0,'-21'-21'16,"0"21"-1,0 0-15,0 0 0,0 0 0,-1 0 16,1 0-16,0 21 0,0-21 15,-21 22-15,-1 20 0,22-21 16,21 0-16,0 0 0,-21 1 16,21-1-16,0 21 15,0-21-15,0 0 0,0 1 0,0-1 16,21-21-16,0 0 16,0 0-16,-21-21 31,0-1-31,22 1 0,-22-21 15,0 21-15,0 0 0,21-1 16,-21-20-16,21 21 0,-21-21 16,21 20-16,0-20 0,0 21 0,43-43 15,-22 43-15,1-21 16,62 21-16,-62 0 0,-1 21 16,0 0-16,1 0 0,-1 0 15,-21 0-15,0 21 0,22 0 16,-22 21-16,-21-21 0,21 22 15,-21-22-15,0 21 0,0-21 16,0 22-16,0-1 16,0-21-16,-21 22 0,21-22 15,-21 0-15,0 0 16,-1 0-16,1-21 31,21-21-31,0 0 16,0 0-16,0 0 15,0-22-15,21 22 0,-21-21 0,22 21 16,-1-22-16,0 1 0,21 0 16,-21 20-16,22-20 0,-1 0 0,43-1 15,-22 43-15,1-21 16,-1 21-16,1 0 0,42 21 16,-64 1-16,0-1 15,-21 0-15,1 21 0,-1 1 0,-21-22 16,0 21-16,0-21 0,0 22 15,0-22-15,-21 0 0,-1 21 0,-20-21 16,21 1-16,0-1 0,0-21 16,-1 21-16,-41 0 15,42 0-15,0-21 0,42 0 32,0-21-17,0 0-15,0 0 0,22 0 16,-1-1-16,0 1 0</inkml:trace>
  <inkml:trace contextRef="#ctx0" brushRef="#br0" timeOffset="9492.57">16129 868 0,'0'0'0,"21"-21"0,0 0 0,-21-1 16,0 1-16,0 0 15,-21 21 1,0 0-16,0 0 15,-22 0-15,22 21 0,0 0 16,0 1-16,0-1 0,0 0 16,-1-21-16,1 21 0,21 0 15,-21 0-15,21 1 0,0-1 0,0 0 16,0 0-16,21 0 16,0-21-16,1 21 0,-1-21 0,21 22 15,0-22-15,-20 21 0,20-21 16,0 21-16,-21-21 0,43 21 15,-43-21-15,0 21 0,22 0 16,-43 1-16,0-1 16,0 0-16,0 0 0,-22 0 15,1 0-15,-21 1 16,0-1-16,20 0 16,-41 0-16,42-21 0,0 0 15,-22 21-15,22-21 0,0 0 16,0 0-16,0 21 0,-1-21 15,1 0 1,21-21 0</inkml:trace>
  <inkml:trace contextRef="#ctx0" brushRef="#br0" timeOffset="9651.99">16044 1439 0,'0'0'0,"-21"0"15,0 0-15,0 0 16,0 0 15,-1 0-15</inkml:trace>
  <inkml:trace contextRef="#ctx0" brushRef="#br0" timeOffset="11199.52">1587 2307 0,'0'0'16,"-21"0"-16,0 0 0,0 0 0,0 0 15,0 0-15,-1 0 0,1 0 16,42 0 15,1 0-15,-1 21-16,0-21 0,21 0 15,-21 0-15,1 22 0,20-22 16,0 0-16,-21 0 0,22 0 16,-1 0-16,0 21 0,22-21 0,-22 0 15,22 0-15,-1 0 0,22 0 16,0 0-16,84 0 0,-84 0 15,20 0-15,-20 0 0,0 0 16,-22-21-16,22 21 16,0 0-16,169 0 15,-149-22-15,-20 22 0,21 0 0,0-21 16,-22 21-16,22 0 0,0 0 16,-21-21-16,42 21 0,-21 0 0,21-21 15,-22 21-15,22 0 0,127-21 16,-148 21-16,21 0 0,-21-21 15,0 21-15,21 0 0,85-22 16,-85 22-16,-22 0 0,1 0 16,0 0-16,0 0 0,127-21 15,-106 21-15,0 0 0,0 0 16,-21 0-16,21 0 0,211 0 16,-232 0-16,21 0 15,85 0-15,-85 0 16,-21-21-16,-1 21 0,1 0 15,0 0-15,0 0 0,21 0 0,-21 0 0,21 0 16,-21 0-16,21 0 16,190-21-1,-190 21-15,-21 0 0,21 0 0,-21 0 16,0 0-16,21 0 0,-22 0 0,1 0 16,0 0-16,-21-21 0,42 21 15,-21 0-15,-1 0 0,107 0 16,-106 0-16,0 0 0,0 0 15,-22-21-15,22 21 0,-21 0 0,126 0 16,-126-22-16,21 22 0,-21 0 16,20 0-16,-20-21 0,84 21 15,-84 0-15,0 0 16,21 0-16,-22 0 0,22 0 16,85 0-16,-86 0 0,-20 0 15,0 0-15,-1 0 0,1 0 16,169 0-16,-169 0 15,-1 0-15,22 0 0,-21 0 16,21 0-16,-22 0 0,1 0 16,0 0-16,-1 0 0,1 0 0,-21 0 15,20 0-15,86 0 16,-86 0-16,1 0 0,0 0 0,-22 0 16,22 0-16,-1 0 0,43 0 15,-63 0-15,-1 0 0,-20 0 16,-1 0-16,0-21 0,43 21 15,-43 0-15,-20 0 0,41 0 16,-21 0-16,-20 0 16,-1 0-16,0-21 0,0 21 0,21 0 15,-20 0-15,-1 0 16,0 0-16,0 0 16,-21-21-1,21 21 1,-21-21-16,0-1 15</inkml:trace>
  <inkml:trace contextRef="#ctx0" brushRef="#br0" timeOffset="11344.54">16573 1990 0,'-21'0'62,"21"-21"-46,-21 21-16</inkml:trace>
  <inkml:trace contextRef="#ctx0" brushRef="#br0" timeOffset="51251.47">2265 3895 0,'0'-21'0,"21"21"16,-21-22-16,0 1 0,0 0 16,0 0-16,0 0 15,21 21-15,-21-21 0,21-1 16,-21 1-1,0 42 32,0 1-31,-21-1-16,0 21 0,-21-21 16,20 22-16,-20-1 15,0 21-15,-1-20 0,1 20 0,-21 1 16,-1-22-16,1 22 0,-107 84 15,107-106 1,-1 0-16,22-20 0,0-1 0,-85 42 16,105-63-1,-20 0-15,21 0 16,42-21 15,21 21-15,-20 0-16,-1-21 0,21 21 15,0 0-15,1 0 0,63 0 16,-64 0-16,0 0 0,1 0 16,-1 0-16,0 21 0,43 0 15,-43-21-15,-21 0 0,43 21 16,-22-21-16,-21 0 0,1 22 16,-1-22-16,0 0 0,0 0 31,-21-22 16,0 1-32</inkml:trace>
  <inkml:trace contextRef="#ctx0" brushRef="#br0" timeOffset="52792.19">3196 4212 0,'0'0'0,"0"-21"0,21 21 15,-21-21 1,0 0-16,0 0 16,0-1-1,0 1-15,0 0 16,-21 0-16,0 0 0,0 21 16,0 0-16,-1 0 0,1 0 15,0 0-15,-21 21 0,21 0 16,-1 0-16,-20 22 0,21-22 15,-21 21-15,20 0 0,-20 1 16,21-1-16,0 0 0,0 1 16,-22 20-16,43-20 0,0-22 15,0 42-15,0-42 16,0 1-16,43-1 0,-22-21 16,0 0-16,0 0 0,0 0 15,22 0-15,-22 0 0,0 0 16,21-21-16,-21-1 0,22 1 0,-22 0 15,21-21-15,22-43 16,-22 43-16,0-22 0,-20 1 16,20-1-16,-21 1 0,21-64 15,-20 63-15,-1-63 16,-21 85-16,0 21 16,0 0-16,0-1 0,0 1 0,-21 21 15,-1 21 1,1 1-16,0 20 15,21 0-15,0-21 0,-21 43 16,0 42-16,0-64 0,21 22 16,0-1-16,0-21 0,0 1 15,0 41-15,0-41 16,0-22-16,0 0 0,0 0 0,0 0 16,21 1-16,0-1 15,0-21-15,43 0 16,-43 0-16,21 0 0,-21 0 15,22-21-15,41-22 16,-63 1-16,1 21 0,20-22 16,-21 22-16,0-21 0,0 0 15,-21 20-15,22-41 16,-22 84 0,0 0-1,0 0-15,0 1 0,-22-1 0,22 0 16,0 21-16,-21-21 0,0 22 15,21-22-15,-21 0 0,21 0 16,0 0-16,0 1 16,0-1-1,0-42 1,0-1 0,0 1-16,0-21 15</inkml:trace>
  <inkml:trace contextRef="#ctx0" brushRef="#br0" timeOffset="52973.2">3810 4022 0,'0'-21'0,"0"42"0,0-64 15,0 65 48,21-1-63,0 0 15,0-21 1,1 0-16,-22 21 0</inkml:trace>
  <inkml:trace contextRef="#ctx0" brushRef="#br0" timeOffset="53238.44">4064 4001 0,'0'21'31,"0"0"-31,21 0 16,-21 0-16,21 22 0,-21-22 16,21 21-16,-21-21 0,0 22 15,22-22-15,-1 0 0,-21 21 0,0 1 16,42 41 0,-42-63-16,21 22 15,0-22 1,1-42 15,-22 0-31,21-1 0,-21 1 0,21 0 16,0-21-16</inkml:trace>
  <inkml:trace contextRef="#ctx0" brushRef="#br0" timeOffset="53464.48">4593 4043 0,'0'21'31,"-21"-21"-31,0 21 0,-22 0 16,22 1-16,-42 41 16,42-21-16,-22 1 0,-20 20 15,42-42-15,-1 22 0,1-22 0,0 0 16,21 0-16,0 0 16,0 1-16,0-1 0,21-21 31,0 0-31,1-21 15,-1-1-15,0 22 0,0-42 16</inkml:trace>
  <inkml:trace contextRef="#ctx0" brushRef="#br0" timeOffset="53893.24">5059 3789 0,'-21'0'16,"-1"21"0,22 0-16,0 0 15,0 1-15,0-1 0,0 0 16,0 0-16,0 0 0,43 22 16,-22-1-16,0-21 0,0 0 15,0 0-15,22 1 16,20 20-16,-42-21 0,22 0 0,-1-21 15,0 0-15,85 21 16,-84-21-16,-22 0 16,21 0-16,-42 22 15,0-1-15,-21-21 16,-42 42-16,20-21 16,1 0-16,-85 43 15,85-43-15,-1 0 0,1 22 16,0-22-16,20 0 0,-41 21 15,21-21-15,20 1 0,1-22 16,0 21-16,0-21 0,0 0 16,21 21-16,0-42 15,21 0 1</inkml:trace>
  <inkml:trace contextRef="#ctx0" brushRef="#br0" timeOffset="56839.25">6435 3641 0,'0'0'0,"0"-21"15,0 42 17,0 0-32,0 21 0,-22 1 15,22-1-15,-21 0 0,0 22 16,0-1-16,0 1 0,0-1 0,-22 1 16,-20 63-16,42-64 15,-22 1-15,1-22 0,0 0 16,-1-20-16,-84 62 15,106-84-15,0 0 0,0 0 16,0 0-16,21-21 16,-22 0-16,22 0 15,0-22-15,0 22 0,22-106 16,-22 85-16,21-22 16,0 22-16,-21 0 0,63-64 15,-63 85 1,22 21-16,-1 0 0,21 63 15,-42-42-15,42 64 16,-42-43-16,22-20 16,-1 62-16,0-63 15,0 22-15,0-1 0,0-21 16,1 0-16,20 22 0,-21-43 16,21 21-16,-20-21 15,-1 0-15,42 0 16,-42 0-16,43-21 15,-43 0-15,0-1 0,0 1 0,1 0 0</inkml:trace>
  <inkml:trace contextRef="#ctx0" brushRef="#br0" timeOffset="57222.03">6816 4128 0,'21'-22'31,"-42"22"-31,-1 22 16,1-1-16,0 0 0,0 0 15,0 0-15,0 22 0,-1-22 0,-20 85 16,21-85 0,21 42-16,0-42 15,0 43-15,21-64 16,0 21-16,22-21 0,-22 0 16,85-21-16,-64 21 15,43-42 1,-64 20-16,21 1 0,0-42 15,-20 42-15,-1-22 0,-21 1 16,0 0-16,0-1 0,-21-20 16,-1 42-16,1-1 0,-21 1 15,0 0-15,-1 21 0,1 0 0,-22 0 16,22 21-16,-43 22 16,64-22-16,-21 0 0,0 42 15,42-41-15,0-1 0,0 42 16,21-42-16,63 43 15,-41-64-15,-1 0 16,0 0-16</inkml:trace>
  <inkml:trace contextRef="#ctx0" brushRef="#br0" timeOffset="57840.29">7599 4170 0,'0'0'0,"21"-21"0,-21 0 16,0-1-16,-21 1 15,0 21-15,-22 0 0,22 0 16,0 0-16,-21 0 0,-1 21 16,22 1-16,0-1 0,-21 21 15,20 0-15,-20 1 16,42-1-16,0-21 0,0 22 16,0-22-1,0 0-15,21-21 0,0 0 16,1 0-16,-1 0 0,21 0 15,-21 0-15,22-21 0,-22 0 0,85-43 16,-85 43 0,42-21-16,-42 20 0,1-41 15,-22 42 1,-22 21 0,22 21-1,-21 0-15,21 0 0,-21 22 16,0-22-16,21 21 0,0 22 15,-21-22-15,21 43 16,0-43-16,0 21 0,0 43 16,0-42-16,0 126 15,21-126-15,-21-1 0,0-20 16,0 20-16,0 85 16,0-105-16,-21-1 0,-22 43 15,22-43-15,-21 0 0,0-21 16,-1 22-16,1-22 0,-64 21 15,43-42-15,-1 0 0,-84 0 16,84-21 0,-84-42-16,85 20 0,-1 1 15,22 0-15,0-1 0,-1 1 16,22 0-16,0-43 0,21 43 16,0-1-16,42-41 0,-21 41 15,85-41-15,-63 20 16,168-84-16,-126 106 15,-22-22-15,22 22 16,0-22-16</inkml:trace>
  <inkml:trace contextRef="#ctx0" brushRef="#br0" timeOffset="58061.16">8001 4064 0,'0'0'0,"21"0"0,-21 21 31,-21 0-31,21 22 15,-21-22-15,21 0 0,0 21 0,-21 1 16,-1-1-16,22-21 16,-21 0-16,21 1 15,0-1-15,0 0 16,0-42 0,0 0-1,0-1-15,0 1 0,0 0 16,0 0-16</inkml:trace>
  <inkml:trace contextRef="#ctx0" brushRef="#br0" timeOffset="58210.69">7980 3937 0,'0'0'15,"0"-21"-15,-21 21 32,42 0-17,0 21 1,0-21-16,0 0 0,0 21 0,1-21 15,-1 21-15,21-21 0</inkml:trace>
  <inkml:trace contextRef="#ctx0" brushRef="#br0" timeOffset="58647.67">8467 4001 0,'-22'63'16,"1"-42"-16,21 0 15,0 1-15,0 41 16,-21-42-16,21 0 0,0 1 0,0 20 16,0-21-16,0 21 15,0-20-15,0-1 16,0-42 15,-21 21-15,21-22-16,0 1 0,0 0 0,0 0 15,0 0-15,0-22 0,0 22 16,42-63-16,-21 41 0,22 22 16,-1-21-16,0 21 0,1-1 15,63-20-15,-43 42 16,1 0-16,63 0 0,-85 0 16,0 0-16,43 64 15,-64-43-15,0 0 0,-21 21 16,0-21-16,0 22 0,0 20 15,-21-42-15,-64 64 16,43-85-16,-21 42 16,41-42-16,-20 22 15,63-44 1,22 22-16</inkml:trace>
  <inkml:trace contextRef="#ctx0" brushRef="#br0" timeOffset="59052.9">10435 3747 0,'0'0'0,"0"21"16,-21 0-1,0 0-15,-22 0 0,22 0 16,-21 1-16,-22-1 0,22 21 15,-21-21-15,-22 0 0,21 22 0,1-22 16,-22 0-16,-63 64 16,106-85-16,21 21 0,-1-21 15,1 0-15,42 0 16,1 0 0,-1 0-16,85 21 15,-43-21-15,-21 21 0,1 0 16,20-21-16,-20 0 0,62 22 15,-62-1-15,20-21 0,22 0 16,-64 0-16,21 0 16,1 0-16,-22 0 0,0 0 15,0 0 1,-21-21 0,0-1-16,21 1 0,-21 0 15,22 0-15</inkml:trace>
  <inkml:trace contextRef="#ctx0" brushRef="#br0" timeOffset="59352.64">11282 3344 0,'0'0'15,"-21"0"-15,-1 0 0,1 0 0,0 0 16,0 22-16,-21-1 0,-1 42 15,1 1-15,0-22 16,-1 22-16,1-1 0,0 22 0,-64 63 16,63-63-16,1-22 15,0 22-15,-1-22 0,1 1 16,-43 126-16,43-147 16,21-1-16,0 0 0,21-21 15,0 22-15,-21 20 0,21-42 16,0 1-16,0-1 15,21-42 1</inkml:trace>
  <inkml:trace contextRef="#ctx0" brushRef="#br0" timeOffset="60204.89">11493 4191 0,'0'0'0,"22"0"0,41-42 15,-42 42 1,0-21-16,1-1 0,20 1 16,-21 21-16,0-21 0,0 0 0,1 0 15,-22-43-15,0 43 16,0-21-16,-22 42 0,1-21 16,0-1-16,0 22 0,0 0 15,-22 0-15,-20 0 0,42 0 16,-22 22-16,1-22 0,0 42 15,-106 43-15,105-43 16,22 0-16,-21 1 0,21-1 16,-1-21-16,1 21 0,21 1 15,0-22-15,0 0 0,21 43 16,1-43-16,20 0 16,0-21-16,-21 0 0,43 0 15,-22 0-15,1-21 16,-1 0-16,0-1 0,106-105 15,-126 85 1,62-64-16,-41 43 0,-22 20 16,42-62-16,-42 41 15,1 22-15,-1-22 0,-21 22 0,0 0 16,0 20-16,0-20 0,0 21 16,0 0-16,-21 21 0,-1 0 15,1 21-15,0 0 16,-21 64-1,42-43-15,0 0 0,0 64 16,-21-63-16,21-1 0,0 0 16,0 22-16,0-22 0,21 43 15,-21-43-15,21-21 0,-21 22 16,21-22-16,0 0 0,22 0 16,-22-21-16,0 21 0,21-21 15,1 0-15,-22 0 0,21-42 16,0 21-16,-20 0 15,-1-22-15</inkml:trace>
  <inkml:trace contextRef="#ctx0" brushRef="#br0" timeOffset="60410.52">12467 3810 0,'0'0'0,"0"21"16,0 0-1,0 1-15,0-1 0,0 0 0,-21 0 16,21 21-16,-21-20 15,21-1-15,0 21 0,-21 0 16,21-20-16,0-1 0,0 0 16,0 0-16,0-42 31,21 0-15,-21 0-16,21-22 0</inkml:trace>
  <inkml:trace contextRef="#ctx0" brushRef="#br0" timeOffset="60569.12">12531 3662 0,'0'-21'15,"-22"21"-15,1 0 16,21 21 0,21 0-1,1-21-15,-1 0 16,0 21-16</inkml:trace>
  <inkml:trace contextRef="#ctx0" brushRef="#br0" timeOffset="60810.99">12933 3747 0,'-43'63'31,"43"-42"-31,0 0 0,0 1 0,-21 20 15,21-21-15,0 0 16,0 0-16,0 22 0,21-22 0,1 21 16,-1-21-16,21 22 15,-21-22 1,-21 0-16,21-21 16,1 0-16,-1 0 15,-21-21-15,21 0 0,0 0 16</inkml:trace>
  <inkml:trace contextRef="#ctx0" brushRef="#br0" timeOffset="61012.89">13420 3747 0,'0'-22'0,"0"44"0,21-44 0,-21 1 0,-21 21 32,-1 21-32,1 1 0,0-1 15,-21 0-15,21 0 0,-22 0 16,1 22-16,21-22 0,-22 21 0,22-21 15,-21 22-15,21-1 0,-22 0 16,22-21-16,21 1 0,0-1 16,0 0-16,21-21 15,43 0-15,-43 0 16,21 0-16</inkml:trace>
  <inkml:trace contextRef="#ctx0" brushRef="#br0" timeOffset="61424.13">14245 3514 0,'0'0'0,"-21"0"0,0 0 0,0 0 0,-1 0 16,1 0-16,0 21 0,0 21 15,21-21-15,21 64 16,0-43-16,0-20 15,22-1-15,-22 0 0,21 21 0,43-21 16,-43 1-16,1-1 16,-1-21-16,-21 0 0,21 21 15,43-21-15,-43 0 0,-20 0 16,-1 0-16,21 0 0,-21 0 16,-21-21-16,-42 21 31,21 21-31,-22 0 0,22 0 15,-21 0-15,0 1 0,-1 20 16,-20-21-16,20 21 0,-41 22 16,41-43-16,22 0 0,-21 22 15,21-22-15,0 0 0,21 0 16,0 0-16</inkml:trace>
  <inkml:trace contextRef="#ctx0" brushRef="#br0" timeOffset="61548.17">14309 4339 0,'0'0'0,"0"21"31,-22-21-31,1 0 32,0 0-32,0 0 0,0 0 15,0 0-15</inkml:trace>
  <inkml:trace contextRef="#ctx0" brushRef="#br0" timeOffset="92239.66">15452 4022 0,'0'0'0,"0"-21"109,0-1-77,21 22-32,0 0 0</inkml:trace>
  <inkml:trace contextRef="#ctx0" brushRef="#br0" timeOffset="92433.06">15748 3958 0,'0'0'15,"21"0"79,-21-21-94,21 21 0,0 0 16</inkml:trace>
  <inkml:trace contextRef="#ctx0" brushRef="#br0" timeOffset="92619.47">16277 3916 0,'-21'0'47,"42"0"-16,0-21-15,0 21-16,1 0 0,-1 0 15</inkml:trace>
  <inkml:trace contextRef="#ctx0" brushRef="#br0" timeOffset="93135.34">18034 3683 0,'0'0'0,"21"0"16,-21-21-1,0 0-15,0 0 16,-21-1-16,21 1 15,-21 0-15,0 0 0,21 0 0,-22 0 16,1-1-16,21-20 0,-21 21 16,21 0-16,0-22 0,0 22 0,0 0 15,0-21-15,0 21 0,0-1 16,0 1-16,64-21 16,-43 42-16,85-21 15,-43 21-15,1 0 0,20 0 0,-20 0 16,20 0-16,-20 0 0,-1 0 15,-20 21-15,-1-21 0,43 85 16,-85-64-16,0 63 16,-21-41-16,-22-22 0,-20 64 15,20-43-15,-62 43 16,62-64-16,-20 21 16,-22 22-16,43-43 0,-1 21 15,22-21-15,-21 0 0,21 1 16,-22 20-16,22-21 0,0 0 15,21 22-15,0-22 16,0 0-16,0 0 16,21-21-1,0 21-15,1-21 0,-22 21 16</inkml:trace>
  <inkml:trace contextRef="#ctx0" brushRef="#br0" timeOffset="93420.55">18055 4445 0,'0'0'0,"-21"21"0,21 22 0,0-22 16,0 0-16,0 0 0,0 0 15,21 0 1,0-21-16,0 0 0,1 0 16,-1 0-16,0-21 0,21 21 0,-42-21 15,21 0-15,-21 0 0,0 0 16,0-22-16,0 22 0,-21 0 15,-21-21-15,21 42 16,0 0-16,-1 0 0,-20 0 0,21 0 16,-21 42-1,20-21-15,1 0 0,-21 0 16,42 1-16,0-1 0,-21 21 16,21-21-16,0 0 15</inkml:trace>
  <inkml:trace contextRef="#ctx0" brushRef="#br0" timeOffset="103712.04">1016 6541 0,'21'0'0,"-21"-22"16,0 1-1,0 0-15,0 0 0,0 0 16,0 0 0,21 21 15,0 0-31,-21 21 0,22 0 16,20 0-16,-21 21 0,21-20 15,-20 20-15,20 0 0,0 1 0,1 20 16,-1-21-16,0 1 15,1-1-15,-1 22 0,0-22 0,1 0 16,-1 22-16,-21-22 0,21 22 16,-20-1-16,41 43 0,-42-64 15,22 43-15,-22-43 16,0-21-16,0 43 0,-21-43 16,21 0-1,0-21-15,-21-21 16,0 0-1,0 0-15,0 0 0,-21-22 0</inkml:trace>
  <inkml:trace contextRef="#ctx0" brushRef="#br0" timeOffset="104084.08">2117 6541 0,'0'-22'15,"0"44"-15,0-65 0,0 22 0,0 0 16,0 0-16,0 0 0,0-1 16,-22 22-1,22 22-15,-21-1 0,0 21 16,-21 0-16,21 1 16,-22 20-16,1 1 0,0-1 15,-1 1-15,1-1 0,-85 64 16,85-63-16,-22 20 0,1-20 15,-1-1-15,22 1 0,-128 105 16,128-126-16,0-1 16,21-21-16,-22 21 0,22-20 0,0-1 15,0 0-15,21 0 16,0 0-16,-21-21 0,42-21 31,0 21-15,0-21-16,21 0 0,1-22 15,-1 22-15,0-21 0,22 21 0</inkml:trace>
  <inkml:trace contextRef="#ctx0" brushRef="#br0" timeOffset="104465.27">2476 7049 0,'0'21'16,"0"0"-16,0 0 0,0 21 15,-21 1-15,21-1 0,0 0 16,0 1-16,0 20 0,0-20 0,0 20 16,-21 1-16,21-1 0,-42 170 15,21-148-15,-1-1 16,1 1-16,0 0 0,-42 169 15,41-170-15,1 1 16,0-22-16,0 22 16,0 106-16,0-128 15,21-21-15,-22 43 0,22-64 16,-21 43 0,21-85-1,0-1-15,0-20 16,21 0-16,1-1 0,-1-20 0,0-1 15,0 1-15,0-22 0</inkml:trace>
  <inkml:trace contextRef="#ctx0" brushRef="#br0" timeOffset="104839.58">2328 7281 0,'0'0'0,"0"-21"0,-21-21 16,21 21-16,-21-22 0,21 22 0,-21 0 15,21 0-15,0 0 0,0 0 16,0-22-16,21 22 16,0 0-16,0 0 0,22 0 15,-22-1-15,21 1 0,0 0 0,1 21 16,-1-21-16,22 21 0,-22 0 0,0 0 16,22 0-16,-22 21 15,0-21-15,64 85 16,-85-64-16,1 21 0,-22-21 15,0 22-15,0-1 0,-64 85 16,43-85-16,-64 22 16,43-22-16,0-21 0,-43 22 15,64-22-15,-64 0 16,64-21-16,0 0 0,0 0 16,-1 0-16,1 0 0,21-21 31,0 0-31,21 21 0,1-21 15,-1-1-15,0 1 0,21 0 0,-21 0 16</inkml:trace>
  <inkml:trace contextRef="#ctx0" brushRef="#br0" timeOffset="105373.04">3683 6837 0,'0'0'0,"0"-21"16,-21 21-16,-22-21 0,22 21 16,0 0-16,-21 0 0,-1 0 15,22 0-15,-21 21 0,21 0 0,-22 0 16,1 0-16,21 0 0,-43 43 16,43-22-16,0 1 0,0-1 15,0 0-15,0 1 16,21-1-16,-22 0 0,22 1 0,0-1 15,0-21-15,0 0 0,0 0 16,0 1-16,22-22 0,-1 0 0,0 0 16,0 0-16,43 0 0,-43-22 15,42-20-15,-20 21 16,-22-21-16,42-22 0,-42 22 16,43-43-1,-43 64-15,0-21 0,0-1 0,-21 1 16,22 21-16,-1-43 15,-21 43-15,0 42 32,0 0-32,0 1 0,0-1 15,0 0-15,0 21 0,-21 1 16,21-1-16,-22 0 0,22-21 16,0 22-16,0-22 0,0 0 0,0 43 15,0-43-15,22 0 16,-1-21-16,0 0 15,0 0-15,21 0 16,1-21-16,-22 0 0,0-1 16,0-20-16,0 21 0,1-21 15,-1-1-15</inkml:trace>
  <inkml:trace contextRef="#ctx0" brushRef="#br0" timeOffset="105631.68">4170 6604 0,'0'-21'0,"0"42"0,0-84 0,0 41 15,0 1-15,0 42 16,0 1 0,0-1-16,0 0 0,0 21 15,-21 1-15,21-22 0,-43 106 16,43-85-16,0 0 0,-21 1 16,21-1-16,-42 85 15,42-106-15,0 22 0,0-1 16,0 0-16,0-21 15,0 1-15,21-22 32,0 0-32,0-22 15,0-20-15,1 21 0,-1 0 0</inkml:trace>
  <inkml:trace contextRef="#ctx0" brushRef="#br0" timeOffset="106140.25">4635 6541 0,'0'42'31,"-21"-21"-31,21 0 16,-21 0-16,0 22 0,21-22 0,-21 42 16,21-20-16,-21-1 0,21 0 15,-22-20-15,22 20 0,-21-21 16,0 43-16,21-22 0,0 0 15,0-21-15,-21 1 16,21-1-16,0 0 0,0-42 47,0 0-47,0-1 16,0 1-16,0 0 15,0 0-15,0 0 0,0-22 16,21 22-16,0-21 0,22 21 15,-22 0-15,21-1 0,0 1 0,1 0 16,-1 0-16,0 21 0,22 0 16,-22 0-16,1 0 0,-22 0 15,0 0-15,0 21 0,21 64 16,-20-64-16,-22 0 16,0 21-16,0-20 0,-22 83 15,1-83-15,0 20 16,0 0-16,0-21 15,0 1-15,21-1 0,-22-42 32,22-1-17,0 1-15,0 0 0,0 0 0,-21 0 16,21-22-16</inkml:trace>
  <inkml:trace contextRef="#ctx0" brushRef="#br0" timeOffset="106363.37">3895 6837 0,'0'0'0,"-43"0"0,22 0 0,42 0 32,0 0-17,1 0-15,-1 0 0,0 0 16,21 0-16,-21 0 0,1 0 0,-1 0 15,21 0-15,-21 0 0,0 0 0,1 0 16</inkml:trace>
  <inkml:trace contextRef="#ctx0" brushRef="#br0" timeOffset="106944.28">847 8128 0,'0'0'16,"-43"-42"0,43 21-16,21-1 31,1 22-31,-1 0 0,0 0 15,21 0-15,106-21 16,-84 21-16,21 0 0,105 0 16,-63-21-16,106 21 15,-85 0-15,0-21 0,22 21 16,-1 0-16,-21 0 0,191-21 16,-170 21-16,0 0 0,170 0 15,-191-21-15,0 21 0,276 0 16,-297 0-16,-21-22 15,21 22-15,-43 0 0,22 0 16,42 0-16,-84 0 0,-1-21 16,22 21-16,-43 0 0,-21 0 15,22 0 1,-43-21 0,0 0 15,-21 21-31,-1-21 0</inkml:trace>
  <inkml:trace contextRef="#ctx0" brushRef="#br0" timeOffset="107067.23">5207 7853 0,'0'0'0,"-21"0"16</inkml:trace>
  <inkml:trace contextRef="#ctx0" brushRef="#br0" timeOffset="107470.03">3789 9567 0,'0'-21'0,"0"0"16</inkml:trace>
  <inkml:trace contextRef="#ctx0" brushRef="#br0" timeOffset="111668.31">7387 8403 0,'-21'0'16,"21"-21"-16,-21 21 16,21-21-1,0 0 1,0 0-1,0-1-15,21 1 0,0 21 16,0-21-16,0 0 0,1 21 16,-1-21-16,21 21 0,0 0 0,-20 0 15,20 0-15,0 0 0,43 0 16,-64 0-16,0 21 0,22 21 16,-43 1-16,0-22 15,0 0-15,-22 21 0,1 1 0,-106 41 16,85-63-1,-43 43-15,43-43 0,-43 21 16,64-20 0,0-22-16,0 0 0,0 0 15,42-22 1,0 1 0,0 21-16,21-21 0,-20 21 15,20-21-15,-21 0 0,21 21 16,22 0-16,-22-21 0,64 21 15,-64 0-15,22 0 0,21 0 16,-43 21-16,-21 0 0,21 0 0,-20 0 16,-22 0-16,0 22 0,0-22 15,0 21-15,-22 1 0,1-1 0,-21 0 16,0 22-16,-22-22 0,-42 22 16,43-22-16,-1 0 0,-63 1 15,85-22-15,-106 21 16,105-42-16,1 0 15,0 0-15,21 0 0,-85-21 16,85 0 0,-1 0-16,22-1 15,0-41-15,0 42 16,22 21-16,20-43 0,-21 22 16,43-21-1,-43 42-15</inkml:trace>
  <inkml:trace contextRef="#ctx0" brushRef="#br0" timeOffset="111960.75">8848 8319 0,'0'21'16,"0"0"-16,0 0 15,0 21-15,0-20 0,-22 20 16,-20 64-16,21-64 0,21 0 16,-42 64-16,20-42 15,22-22-15,-21 0 0,21 1 0,-21-1 16,21 0-16,0-20 0,-21 20 16,21 0-16,0-21 15,21-42 16,-21 0-31</inkml:trace>
  <inkml:trace contextRef="#ctx0" brushRef="#br0" timeOffset="112154.11">8403 8805 0,'-21'0'16,"42"0"-1,0 0-15,0 0 16,1 0-16,20-21 0,-21 0 0,21 21 16,43-21-16,-43 21 15,22-21-15,-22 21 0,1 0 0,-1-21 16,85-1 0,-64 1-16</inkml:trace>
  <inkml:trace contextRef="#ctx0" brushRef="#br0" timeOffset="112783.9">9800 8530 0,'0'0'0,"-21"0"0,21-21 0,-21 0 16,21 0-16,0 0 0,0-1 15,0 1-15,0 0 16,42 0-16,0 0 15,-20 0-15,20 21 0,0 0 16,22 0-16,-22 0 0,64 42 16,-64-21-1,-21 0-15,1 22 0,-1-22 16,0 127 0,-21-106-16,0 1 0,-21-1 0,0 0 15,-85 85 1,85-84-16,-22-1 0,22-21 0,-21 0 15,21 22-15,-43-22 16,43 0-16,21 0 0,0-42 31,0 0-31,21-22 0,0 22 16,22-21-16,-22 21 0,0-22 0,21-20 16,1 21-16,-1-1 0,43-63 15,-43 64-15,0 0 16,22-22-16,-22 43 0,-21-21 15,22-1-15,-22 43 16,0-21-16,-21 42 16,0 1-1,-21-1-15,0 0 0,-1 21 16,22 1-16,-42 41 0,21-41 16,-21 105-1,42-106-15,-22 43 16,22-64-16,0 21 0,0 1 15,0-22-15,22 0 0,-22 0 0,21-21 16,0 0-16,0 21 0,43-21 16,-43 0-16,85-21 15,-43 0-15,-21 0 16,1 0-16,20-22 0,64-20 16</inkml:trace>
  <inkml:trace contextRef="#ctx0" brushRef="#br0" timeOffset="113019.45">11726 8551 0,'21'0'32,"1"0"-17,-1 0-15,0 0 0,0 0 16,0 0-16,0 0 0,1 0 15,-1 0-15,42-21 16,-42 21-16,1 0 0,20 0 16,-63 0 15,-22 0-31</inkml:trace>
  <inkml:trace contextRef="#ctx0" brushRef="#br0" timeOffset="113171.36">11684 8678 0,'0'0'0,"-21"22"0,21-1 15,-21 0-15,21 0 16,0 0 0,21-21-16,0 0 15,0 0-15,0 0 0,0 0 16,22 0-16,-22-21 0,0 0 16,0 21-16,0-21 0,22 0 15,-22 21-15</inkml:trace>
  <inkml:trace contextRef="#ctx0" brushRef="#br0" timeOffset="114007.96">14118 8446 0,'0'-22'16,"21"22"-16,-21-21 0,21 21 15,1-21-15,-1 21 0,0-21 0,0 0 16,0 0-16,-21-1 0,21 1 16,1 0-16,-22 0 0,0-43 15,0 22-15,0 21 0,0-21 0,-22 20 16,1-20-16,0 21 0,-21 0 16,-1 0-16,1 21 0,0 0 0,-64 0 15,64 0-15,-43 42 16,43-21-16,-1 0 15,-20 43-15,42-22 0,-22 22 16,22-43-16,21 0 16,0 21-16,0-21 0,0 1 15,21-1-15,0 0 16,1-21-16,41 0 0,-21 0 16,107 0-1,-86 0-15,1 0 0,-1-21 0,-21 0 16,22 21-16,42-64 15,-64 43-15,-21 21 0,0-21 16,-21 0-16,0-1 16,0 44 15,-21-1-31,0 0 16,0 0-16,21 21 0,-21-20 15,0 20-15,21-21 0,-22 21 0,1 1 16,21-22-16,-21 21 0,21 1 15,0 20-15,0-21 0,0 64 16,0-63 0,0-22-16,-21 42 0,21-42 15,-42 1-15,20-1 16,1 0-16,-42-21 0,20 21 0,22-21 16,-42 0-1,20 0-15,-41 0 16,63 0-16,-22-21 15,43 0-15,0 0 16,0-1-16,0 1 16,21 0-16,22 21 15,-22-21-15,0 21 0</inkml:trace>
  <inkml:trace contextRef="#ctx0" brushRef="#br0" timeOffset="114156.07">14414 8975 0,'0'0'16,"0"21"-16,0 0 31,-21-21-15,0 0-16,0 0 16</inkml:trace>
  <inkml:trace contextRef="#ctx0" brushRef="#br0" timeOffset="114964.67">9715 9504 0,'0'0'16,"-21"0"0,0 0-1,42 21 17,0-21-32,1 0 0,-1 0 0,21 0 15,0 0-15,22 0 0,63 0 16,-64 0-16,1-21 0,63 21 15,-42-21-15,-22 21 0,85 0 16,-63-21 0,0 21-16,42 0 0,-64 0 15,106 0 1,-147 0-16,-44 0 31,1 0-15,0 0-16,0 0 0,0 0 15,-22 0-15,22 0 0,-42 0 16</inkml:trace>
  <inkml:trace contextRef="#ctx0" brushRef="#br0" timeOffset="115344.14">9779 9673 0,'21'0'0,"0"0"15,0 0-15,22 0 0,-1 0 16,0 0-16,22 0 0,-22 0 15,22 0-15,-1-21 0,1 21 0,84-21 16,-85 0-16,22 21 16,-21 0-16,20-21 0,-20 21 0,63 0 15,-64 0-15,-20 0 0,-1 0 16,0 0-16,-21 0 0,22 0 16,-64 0 15,-1 0-16,1-22-15,0 22 0,0 0 0,0 0 16</inkml:trace>
  <inkml:trace contextRef="#ctx0" brushRef="#br0" timeOffset="128519.99">10604 9610 0,'0'-21'0,"0"-1"15,0 1-15,-21 0 0,0 0 16,21 0 0,0 0-16,-21 21 31,21 21-16,0 0-15,0 0 16,0 0-16,0 22 0,0-22 0,0 21 16,0 0-16,0 1 0,0-1 0,0-21 15,0 22-15,21-1 16,-21 0-16,0 43 0,0-43 0,0 1 16,0 41-1,0-63-15,0 64 0,0-64 16,0 22-16,0-22 0,0 0 0,0 0 15,0 0-15,0 0 16,0 1-16,0-1 0,-21-21 16,0 0-1,0-21-15,-1 21 16,1-22-16,0 22 0</inkml:trace>
  <inkml:trace contextRef="#ctx0" brushRef="#br0" timeOffset="128792.34">10223 10266 0,'0'-21'15,"22"21"1,-1 0-16,0 0 16,0 21-16,0 0 0,0-21 15,1 21-15,20 22 0,-21-22 16,0 0-16,0 0 15,1 0-15,-1 22 0,-21-22 16,0 0-16,0 0 16,21-21-16,-21 21 0,21-21 15,0 0 1,0 0 0,-21-21-16,22 0 15</inkml:trace>
  <inkml:trace contextRef="#ctx0" brushRef="#br0" timeOffset="128980.74">10880 10181 0,'0'0'0,"0"21"16,-22 1-16,22-1 16,-21 0-16,0 0 0,0 0 15,0 0-15,0 1 0,-1 20 16,1-21-16,0 0 0,0 0 0,0 1 15,21-1-15,-21 0 16,-1 0-16,1-21 0</inkml:trace>
  <inkml:trace contextRef="#ctx0" brushRef="#br0" timeOffset="129213.61">8509 11451 0,'-42'0'15,"84"0"-15,-127 0 0,64 0 0,-21-21 0,21 21 16,-1-21-16,-20-21 0,21 42 15,0-22-15,0 1 16</inkml:trace>
  <inkml:trace contextRef="#ctx0" brushRef="#br0" timeOffset="130236.14">8086 11091 0,'0'0'0,"21"0"0,-21-21 0,0 0 16,0 0-16,0 0 0,0 0 16,0-1-16,0 1 15,0 42 17,0 1-17,0-1-15,0 0 0,-21 21 16,21 1-16,0-1 0,0 21 0,-22-20 15,22 20-15,0-20 0,0-1 16,0 21-16,0-20 0,0 41 16,0-41-16,0-22 0,0 42 15,0-41-15,0-1 0,0 0 16,0 0-16,22-21 0,20 0 16,-21 0-16,0 0 0,22 0 15,-22-21-15,0 0 16,21 0-16,-21-1 0,1-20 0,-1 21 0,42-64 15,-42 43-15,1 0 16,-1-22-16,-21 22 0,0-22 16,0-42-16,0 64 0,0 0 15,0-22-15,-21 43 16,21 0-16,0 0 0,0 0 16,-22 21-16,1 0 0,21 21 15,0 0-15,0 0 16,0 0-16,0 64 15,0-22-15,0-20 0,0 63 16,0-64-16,0 43 16,0-43-16,0 0 0,0 22 15,0-43-15,0 0 0,21 0 0,-21 0 16,22 1-16,-1-22 0,0 0 16,0 0-16,0 0 0,43 0 15,-43-22-15,0 1 16,0 0-16,0 0 0,22 0 0,-1-43 15,-42 43-15,21-21 0,-21-1 16,0 22-16,21-21 0,-21 0 16,0 20-16,0 1 0,0 42 31,0 1-15,0-1-16,0 21 0,0-21 15,0 22-15,0-22 0,-21 21 0,21-21 16,-21 22-16,21-22 0,-21 21 15,21-21-15,0 0 0,0 1 16,0-1-16,-21 0 0,21 0 16,0-42 15,0 0-31,21 21 0,-21-21 16,21-1-16,0-20 0,-21 21 15,21-21-15,1 20 0,-1-20 0,21-21 16,-21 41-16,0-20 0,1 21 15,-1 0-15,0 21 0,0 0 16,21 0-16,-20 0 0,-1 21 16,-21 0-16,0 0 15,0 0-15,0 22 0,0-22 0,0 21 16,0 1-16,0-22 0,0 0 16,0 0-16,0 0 0,-21 0 15,21 1-15,0-1 0,0 0 16,21-42 15,0 21-31,0-21 0,-21-1 0,21 1 16,22 0-16</inkml:trace>
  <inkml:trace contextRef="#ctx0" brushRef="#br0" timeOffset="131239.69">9652 11028 0,'0'0'15,"0"-21"-15,0 42 16,0 0-16,-21 0 16,21 22-16,-21-1 0,21 0 15,-22 1-15,22-1 0,-21 0 16,21 22-16,0 20 0,-21-62 16,0 62-16,21-63 15,-21 1-15,0 41 0,21-42 16,0 22-16,0-22 15,0-42 17,0-1-32,0 1 0,21 0 15,-21 0-15,0 0 0,0-22 0,21 22 16,0 0-16,-21-21 0,21 21 0,0-1 16,-21 1-16,22 0 0,-1 0 15,0 21-15,0-21 0,0 21 16,0 0-16,-21 21 31,0 0-31,0 0 16,-21-21-16,0 21 0,0-21 0,0 22 15,0-22-15,-1 21 0,1-21 16,0 21-16,0-21 0,0 0 0,21 21 16,-21-21-16,21 21 15,-22-21-15,22 21 0,0 1 16,0-1-16,0 0 15,43 0-15,-22 0 16,0-21-16,21 21 16,-20-21-16,-1 0 0,42 22 15,-42-22-15,22 0 0,-22 0 0,21 0 16,1-22-16,-1 22 0,0-21 16,1 0-16,-1 21 0,-21-21 0,21 0 15,-20 0-15,-1-1 0,0 1 0,0 0 16,0 0-16,-21 0 0,0-43 15,0 43-15,0 0 0,0-21 16,-21 42 0,0 0-1,21 21-15,-21 0 0,21 21 16,-21-21-16,21 1 16,0 20-16,-22-21 0,22 0 0,-21 22 15,21-22-15,0 21 0,0-21 16,0 0-16,0 1 15,0-44 17,0 1-17,0 0-15,21 0 0,-21 0 16,22 0-16,-1-22 0,0-20 16,0 42-16,0-64 15,0 64-15,1-22 0,20 22 0,-21 0 16,0 0-16,0 0 0,1 21 15,-1 0-15,0 0 0,0 0 16,21 42-16,-20-21 0,-22 22 16,0 20-16,0-42 0,0 0 15,0 22-15,0-22 16,0 0-16,0 21 0,0-20 0,0-1 16,-22 21-16,22-63 62,22 0-46,-1 0-16</inkml:trace>
  <inkml:trace contextRef="#ctx0" brushRef="#br0" timeOffset="132702.32">11028 11282 0,'0'-21'15,"0"42"-15,21-63 0,0 20 0,-21 1 0,-21 21 32,0 0-32,0 21 0,-1 1 15,-20 20-15,21-21 16,0 21-16,21-20 0,-21 20 16,-22 43-16,43-64 15,-21 21-15,21 0 0,0-20 16,0-1-16,0 0 15,21 0-15,22-21 16,-22 0-16,0 0 0,0 0 0,0 0 16,22 0-16,-22 0 0,42 0 15,-42-21-15,22 0 0,-1 0 16,-21-1-16,0 1 0,1-21 0,-1 21 16,-21-22-16,21 22 0,-21-21 15,0 0-15,0-1 0,0 22 0,0-21 16,0 21-16,0-1 0,-42-20 15,20 21-15,1 21 16,-21 0-16,21 0 0,-22 0 16,1 42-16,21-21 15,21 22-15,-21-22 0,0 21 0,21-21 16,-22 64-16,22-64 0,0 43 16,0-43-16,0 21 15,0-21-15,0 22 0,22-22 16,-1-21-16,21 21 0,-21-21 15,22 0-15,-22 0 16,21 0-16,-21 0 0,64 0 16,-64 0-16,64-42 15,-43 42-15,-21-21 0,0-1 16,1 1-16,20 0 0,-21 0 0,21-43 16,-20 22-16,-1 21 0,0-43 15,0 43-15,0 0 0,-21 0 16,0 0-16,21 0 15,-21 42 17,0 0-32,-21 0 0,21 0 0,-21 0 15,21 43-15,0-43 16,-21 0-16,21 0 0,0 1 0,-21 20 16,21-21-16,0 0 15,0 0-15,0 1 0,0-1 16,21-21-16,0 0 15,0 0-15,22 0 16,-22 0-16,0 0 0,0-21 16,0 21-16,0-22 0,1 1 0,20-21 15,-21 21-15,21-22 16,-20 1-16,-1 21 0,21-21 16,-42 20-16,0 1 0,21 21 15,-21 21 1,0 1-1,-21-1-15,21 0 0,-21 0 16,21 0-16,0 0 0,-21 1 16,21-1-16,0 0 0,-21 0 0,21 0 15,0 0-15,0 1 0,21-22 16,0 21-16,0-21 16,0 0-16,0 0 0,1 0 0,-1 0 15,21 0-15,0-21 0,-20-1 16,-1 22-16,0-42 0,-21 21 15,21-21 1,-21 20-16,0-20 0,0 21 0,0 0 0,0-22 16,0 22-16,-42-42 15,42 42-15,0-1 0,-21 22 16,21-21-16,0 0 16,21 21-1,-21-21-15,21 21 0,0 0 16,0 0-16,22 0 0,-22 0 0,0 0 15,0 0-15,0 0 0,0 0 0,1 0 16,-1 0-16,0 21 16,0 21-16,-21-20 0,0-1 15,0 0-15,0 0 0,21 0 16,-21 0-16,0 1 0,0 20 16,0-21-16,0 21 0,0-20 15,0-1-15,0 0 0,0 0 16,0 0-16,0 0 15,-21-21 32,21-21-47,0 0 0,0 0 16,0-21-16,0 20 0,0 1 16,21 0-16,0-21 0,1-1 0,-1 22 15,0-21-15,0 0 16,21 20-16,-20-20 0,20 21 0,0 0 15,43 0-15,-43 21 0,-21 0 16,22 0-16,-1 0 0,0 21 16,1 21-16,-22-21 0,21 85 15,-42-64-15,0-20 16,0 20-16,0-21 0,-21 0 16,0 22-16,0-22 0,0 0 0,-22 0 15,22 0-15,-21-21 0,21 21 16,-22 1-16,22-22 0,-21 21 15,21-21-15</inkml:trace>
  <inkml:trace contextRef="#ctx0" brushRef="#br0" timeOffset="140292.7">1736 12615 0,'-43'0'0,"86"0"0,-107 0 0,43 0 16,0 0-16,42 0 31,0 0-31,21 0 0,1 0 0,-1-21 16,0 21-16,22 0 0,-1 0 15,1-21-15,105 21 16,-105-21-16,20 21 0,1 0 16,-21 0-16,-1 0 0,22 0 15,-64 0-15,0 0 0,-63 21 32,21-21-32,-22 0 0,1 0 15</inkml:trace>
  <inkml:trace contextRef="#ctx0" brushRef="#br0" timeOffset="140536.49">2201 12594 0,'0'0'0,"-21"0"16,0 0 15,0 21-31,21 1 0,-21 20 16,21-21-16,0 21 15,0 1-15,-22 41 0,1-41 16,21 20-16,-21-20 0,21 20 15,0-21-15,-42 43 0,42-21 16,0-43-16,-21 63 16,-1 22-1,22-85-15,22-42 32</inkml:trace>
  <inkml:trace contextRef="#ctx0" brushRef="#br0" timeOffset="140952.76">2603 12975 0,'0'0'0,"22"0"0,-22 21 16,0 1 0,0-1-16,-22 0 0,1 0 15,21 21-15,-21 22 16,0 21-16,0-43 0,21 0 15,0 64 1,0-64-16,42 1 16,-21-22-16,0 0 0,22 0 15,-1-21-15,-21 0 0,64-21 16,-64 21-16,64-42 16,-64-1-16,21 22 0,1-42 15,-1 20-15,-21-62 16,-21 62-16,0 1 15,0 0-15,0 20 0,-21-20 0,-21 21 16,-1 0-16,-41 21 16,41 0-16,1 0 15,-43 42-15,43-21 0,-43 43 16,64-43 0,21 0-16,0 21 0,0-20 15,42 20 1,-20-21-16,20-21 0,64 0 0,-64 0 15,22 0-15</inkml:trace>
  <inkml:trace contextRef="#ctx0" brushRef="#br0" timeOffset="141231.6">4762 13123 0,'0'22'0,"0"-1"0,-42 0 16,21 0-16,0 21 15,-22 1-15,22-22 0,-21 21 16,21-21-16,21 1 16,-43 20-16,22-21 0,21 0 15,0-42 16,0 0-15,21 0 0,1 0-16</inkml:trace>
  <inkml:trace contextRef="#ctx0" brushRef="#br0" timeOffset="141413.5">4741 12891 0,'0'0'0,"0"21"62,0 0-62,21 0 16,1-21-16,-1 21 0,0-21 16,0 21-16,21 1 0</inkml:trace>
  <inkml:trace contextRef="#ctx0" brushRef="#br0" timeOffset="143011.66">5567 13123 0,'0'0'0,"0"-21"0,0 0 16,-21 0-16,-1 21 16,1 0-16,-21-21 0,21 21 15,0 0-15,-22 0 0,-20 0 16,-43 42-1,85-21-15,0 0 0,-22 1 16,1 41-16,21-21 0,0-20 16,21 20-16,0-21 0,-22 21 15,22 1-15,0-22 0,0 21 16,0-21-16,22-21 16,20 43-16,-21-43 0,0 0 15,0 0-15,22 0 0,-22-21 16,21-1-16,22-20 0,-43 0 15,21 21-15,43-64 0,-43 43 16,64-128 0,-21 1-1,-43 105-15,-21 1 0,0-1 16,1 22-16,-1 0 0,42-43 16,-63 64-16,0 0 0,-21 42 31,0 0-31,0 21 0,-43 43 15,43-43-15,-42 85 16,41-84-16,1 20 16,-21 43-16,42-42 0,0-22 15,0 0-15,0 1 0,0-22 16,21 63-16,0-62 16,22-1-16,-22 0 0,21-21 15,0 0-15,43 0 0,-43 0 16,1 0-16,63-21 0,-64 0 15,43-22-15,-64 22 16,21 0-16,-21-21 0,22 20 16,-22 1-16,0 0 0,-21-42 15,0 41-15,0 1 0,0 0 16,-21 21-16,0 0 16,-1 0-16,1 0 15,0 21-15,-21 0 0,42 1 0,-21-1 16,-1 21-16,22-21 0,0 22 15,0-1-15,0-21 16,0 21-16,0-20 0,43-1 16,-22 0-16,0-21 15,21 0-15,1 0 0,-22 0 16,64 0-16,-43-21 0,21 0 16,-20-1-16,-1 1 0,0 0 15,43-21-15,-64-1 0,22 22 16,-1-42-16,-21 42 15,21-64 1,-42 64-16,-21 42 31,21 0-31,-42 21 16,21-20-16,21-1 0,-21 0 16,-1 0-16,1 0 0,0 64 15,0-64-15,21 0 16,0 0-1,21-42 17,0 21-32,0-21 0,-21 0 15,22 0-15,-1 0 0,0-22 16,64-41-16,-64 41 16,42-20-16,-42 42 15,22-1-15,-1-20 0,-21 42 16,0 0-16,1 0 15,-22 42 1,0-20-16,0 20 0,0 0 16,0 1-16,0-1 15,0-21-15,0 21 0,0-20 0,0 20 16,21-42-16,21 42 16,-21-42-16,0 0 0,22 21 15,-22-21-15,0 0 0,43 0 16,-22-21-16,0-21 15,1 21-15,-22 0 0,63-85 16,-41 63-16,-22 1 16,21-64-16,-21 64 15,22-85-15,-22 85 0,0-85 16,0 105-16,-21 1 16,0 0-16,0 0 0,0 42 31,-21 0-31,0 22 15,21-1-15,-21 43 0,0-43 16,21 21-16,-22 43 16,22-63-16,0 20 0,0-21 15,0 1-15,0-22 0,0 64 16,43-22 0,-22-42-16,0-21 0,21 0 15,-20 0-15,41-21 16,-21 0-16,-20 0 0,20 0 15,-21-1-15,64-62 16,-64 41-16,0 1 0,21-21 16,-20 41-16,-1-20 15,-21 63 1,-21 0 0,-1 1-16,1-1 15,21 21-15,0 0 0,-21-20 16,21-1-16,0 21 0,0-21 15,0 0-15,0 1 16,21-22 0,0 0-16,1 0 0,-1 0 15,0-22-15,0 1 16</inkml:trace>
  <inkml:trace contextRef="#ctx0" brushRef="#br0" timeOffset="143175.57">8467 12742 0,'0'0'0,"-22"-21"0,1 21 0,0 0 16,0 0-1</inkml:trace>
  <inkml:trace contextRef="#ctx0" brushRef="#br0" timeOffset="143377.46">7472 12975 0,'0'0'0,"-21"21"0,21 1 0,0-1 15,21-21 1,0 0-16,0 0 15,0 0-15,22 0 0,20 0 16,-21 0-16,1-21 16,41-1-16,-62 1 0,20 0 0</inkml:trace>
  <inkml:trace contextRef="#ctx0" brushRef="#br0" timeOffset="144777.54">8869 13441 0,'0'-42'16,"0"20"-16,0 1 0,21 0 15,-21 0-15,21 0 0,21 0 16,-20-22-16,20-20 16,0 42-16,1-64 15,-22 21-15,0 22 0,0 0 0,-21-1 16,21-20-16,-21 21 0,0-22 16,0 43-16,-21 0 0,0 21 15,0 0-15,0 0 0,-64 0 16,43 21-16,20 0 15,1 21-15,-21 1 0,21 20 0,-43 43 16,43-42-16,0 20 0,-21-20 16,20-1-16,-20 170 15,21-127-15,21-21 16,-42 190-16,42-191 16,-22 22-16,1-21 0,21 0 15,-21 169-15,0-170 16,21-20-16,0-22 0,0 22 15,0-22-15,0 21 16,21-41-16,0-1 0,22-21 16,-1 0-16,-21 0 0,21 0 15,1-43-15,-1 22 0,85-106 16,-85 85-16,1-22 0,-1 1 16,-21-1-16,0-20 0,22-43 15,-43 42-15,-21-105 16,-1 126-16,1 1 15,-21-1-15,0 22 0,-128-85 16,107 106-16,20-1 0,-20 1 16,21 0-16,-1 21 0,-20 0 15,42 0-15,21-21 16,21 21 0,0 0-16,21-21 0,1 0 15,62-1-15,-41 1 16,-1 21-16,1-21 0,21 0 15,-22 0-15,22-22 0,42 1 16,-64 21-16,1 0 0,-22-22 16,0 22-16,1 0 0,-1 0 15,-42 0-15,-21 21 32,0 0-32,0 0 0,-1 21 15,1 0-15,21 0 0,-21 0 16,21 1-16,-21-1 0,21 21 15,0-21-15,0 0 16,21-21-16,43 22 16,-43-22-16,21 0 0,22 0 15,-1-22-15,-21 22 16,1-21-16,20 0 0,-20 0 16,-1 0-16,43 0 0,-64-1 15,0 1-15,0 0 0,0 0 16,-21 0-16,0 0 15,-21 21 1,0 21-16,0 0 16,0 0-16,-1 0 0,22 0 15,-21 1-15,0 20 0,21 0 16,-21 1-16,21-1 0,0 21 0,0 43 16,0-21-16,0-22 0,0 64 15,0-63-15,42 84 16,-42-84-16,21-1 0,1 85 15,-22-84-15,21-1 0,-21 1 16,0-1-16,0-20 0,0 62 16,-21-62-16,-22-1 0,22-21 15,-21 43-15,-1-43 0,22-21 16,0 0-16,-21 0 0,21 0 16,-22-42-16,22 20 0,0 1 15,-21-85-15,42 43 16,-22-85-16,22 63 15,0 0-15,85-190 16,-43 169-16,1 22 0,-1-1 16,0 0-16,1 1 0,63-43 15,-64 63-15,85-63 16,-85 85-16,1 0 0,62-22 16</inkml:trace>
  <inkml:trace contextRef="#ctx0" brushRef="#br0" timeOffset="145160.6">11536 12594 0,'0'0'0,"-21"0"0,21 21 16,-22 1-16,1-1 0,21 0 0,-21 21 15,21 22-15,0-22 0,-21 22 16,21-22-16,-21 21 0,21 43 15,-21-42-15,-1-22 0,22 0 16,-21 1-16,0-1 0,21-21 16,0 43-16,0-43 0,0 0 15,0 0 1,-21-21 0,21-21-16,0 0 0</inkml:trace>
  <inkml:trace contextRef="#ctx0" brushRef="#br0" timeOffset="145951.65">10964 13123 0,'0'0'0,"-21"0"0,0 0 16,0 0-16,0 0 0,-1 0 15,44 0 17,-1 0-32,21 0 0,0 0 0,22 0 15,-1-21-15,1 0 0,-1 0 16,1 0-16,21 0 0,169-64 15,-170 64-15,-20-22 16,20 22-16,-20-21 0,84-64 16,-127 85-16,0 0 15,-21-43-15,-42 43 16,21 0-16,-21 21 16,-43 21-16,64 0 0,0 22 15,-1-1-15,1 0 16,0 1-16,0 62 0,0-41 15,21-22-15,-43 64 16,43-42-16,0-22 0,0 0 16,-21 1-16,21-1 0,0 21 15,-21-41-15,21-1 0,0 21 16,21-42 0,0 0-16,1 0 0,-1-21 15,0 0-15,0 0 16,0-1-16,22-20 0,-22 21 0,0-21 15,21 20-15,43-83 16,-64 83-16,21 1 16,-20 0-16,-1 21 0,0 0 0,0 0 15,0 0 1,-21 21-16,0 0 0,0 43 16,0-22-16,0-21 15,0 1-15,0-1 16,21 42-16,1-42 15,-1-21-15,0 0 0,0 22 16,21-22-16,22 0 16,-22 0-16,-21 0 0,64-22 15,-64 1-15,22 0 0,20 0 16,-21-21-16,22-1 16,-43 1-16,0 21 0,0-43 15,1 22-15,-22 21 0,0-22 16,0 22-16,-22 21 0,-20 0 15,21 0-15,-43 21 16,43 1-16,0 20 16,-21 0-16,42 1 0,0-22 15,0 63-15,0-62 16,0-1-16,0 0 0,0 0 16,42 0-16,0-21 0,-20 0 15,83 0-15,-62 0 16,63 0-16,-43-21 15,1 0-15</inkml:trace>
  <inkml:trace contextRef="#ctx0" brushRef="#br0" timeOffset="147093.68">14584 12594 0,'0'-42'0,"0"84"0,0-105 0,0 42 0,0-22 16,21 22-16,0-21 15,-21 21-15,0 42 32,0 0-32,0 0 0,-21 21 0,0 1 15,0-22-15,21 42 0,-22-20 16,1 20-16,0 1 0,0-1 0,0 1 15,21-1-15,0 1 0,0-22 0,0 22 16,0-22-16,0 21 0,0-20 16,0-22-16,21 21 0,0-21 0,43 43 15,-43-64-15,0 21 16,21-21-16,-21 0 0,22 0 16,20 0-16,-20-21 0,-1 0 15,43-22-15,-43 22 16,0-21-16,43-22 0,-22 1 15,-41 21-15,20-22 0,0 22 16,-21-22-16,22 1 0,-22-1 0,0 1 16,-21-1-16,0 22 0,21 0 15,-21-1-15,0 1 0,0 21 16,0 0-16,-21-1 16,0 22-16,21 22 0,-21-1 0,-22 42 15,22 1-15,21 42 16,-21-64-16,21 21 0,-21 1 0,21-22 15,0 22-15,0-22 16,0 0-16,0 1 0,0-1 0,42 43 16,-21-64-1,22 0-15,-22-21 0,85 0 16,-85 0-16,21 0 16,43-21-16,-64 21 0,21-21 15,-20 0-15,-1-22 0,21 22 16,-21-42-16,0 20 15,-21 22-15,22-21 0,-22 21 16,0-22-16,0 1 16,0 63-1,-22 0-15,1 0 0,21 1 16,0 20-16,-21-21 0,0 43 16,21-22-16,-21-21 0,21 0 15,0 0-15,-21 1 0,-1 41 16,1-63-16,21 21 15,0-42 17,0 0-32,21 0 0,1 0 15,-1-1-15,0 1 16,21-42-16,-21 20 0,1 1 16,-1 0-16,21-1 0,0 1 15,1 21-15,20-43 0,-20 64 16,41 0-16,-63 0 15,-21 43 1,0-1-16,0 64 0,0-85 16,0 21-16,-21 1 0,0-22 15,0 0-15,0 0 0,21 0 16,0 1-16,-21-1 0,-1 21 16,22-21-1,22-21-15,-1 0 0,0-21 16,0 0-16,21 21 0,-20-21 15,20 0-15,-21-22 16,21 22-16</inkml:trace>
  <inkml:trace contextRef="#ctx0" brushRef="#br0" timeOffset="148040.63">16785 12488 0,'0'0'0,"0"-42"0,0 0 0,0 21 15,21-1-15,-21 44 16,-21-1-1,21 21-15,0-21 16,-21 22-16,0 62 0,0-41 16,21-1-16,-22 1 0,1-22 15,0 22-15,0-22 0,0 22 0,21-22 16,-21-21-16,-1 21 0,1 1 16,21-22-16,-21 21 15,0-42-15,21-21 31,0 0-31,0 0 0,0 0 16,21-1-16,0-20 0,0 21 0,22-21 16,-22-1-16,0 1 0,43-43 15,-22 64-15,-21-21 16,64-22-16,-64 43 16,0 21-16,0 0 0,0 0 15,-21 21 1,0 0-16,-21 1 0,0-1 15,0 0-15,-43 21 0,43-21 16,-42 22 0,20-22-16,22 0 0,-21 21 15,42-20-15,0 62 16,0-63-16,0 22 16,21-22-16,21 21 15,-20-42-15,-1 21 0,0-21 16,0 0-16,0 0 0,43 0 15,-43 0-15,85 0 16,-64-21-16,-21 21 16,22-21-16,-1 0 0,0 0 0,43-64 15,-43 43-15,1-22 16,-22 22 0,-21 0-16,0-22 0,0 43 0,0 0 15,0 0-15,0 42 16,-21 0-1,-1 0-15,1 21 0,21-20 16,0 20-16,-42 21 16,42-41-16,0 20 0,-21 0 15,21 1-15,-21-22 0,21 0 16,-22 0-16,22 0 0,0-42 47,0 0-32,0 0-15,0 0 0,22-1 0,-1-20 16,0 21-16,21-21 0,-21-1 16,1 1-16,20 0 0,64-64 15,-64 85-15,0-1 16,1 1-16,-1 21 0,85 21 16,-106 22-1,0-22-15,-21 21 0,0 1 16,0 62-16,0-62 15,0-22-15,0 21 0,0-21 16,-21 43 0,0-43-16,0-21 0,0 21 15,42-21 17,-21-21-32,21 0 0,0 0 0</inkml:trace>
  <inkml:trace contextRef="#ctx0" brushRef="#br0" timeOffset="149427.71">18373 12764 0,'0'0'0,"21"-22"0,0 1 0,0 0 0,-21 0 15,-21 21 1,0 0-16,0 0 16,-1 21-16,-20 0 0,21 0 0,0 1 15,-43 62-15,43-63 16,-21 64-16,42-64 0,0 22 15,0 20-15,0-42 16,0 0-16,0 22 16,0-22-16,21 0 0,21 0 15,1-21-15,-22 0 0,63 0 16,-41 0-16,-22 0 0,21 0 16,1 0-16,-22-21 0,42-21 15,-42 21-15,1-22 0,20-41 16,-21 41-16,0-63 15,-21 43-15,0 21 0,-21-85 16,0 84-16,-43 1 16,43 42-16,-21 0 0,-43 0 15,43 21-15,0 0 16,-1 0-16,1 22 0,0-1 0,20 0 16,-20 1-16,21-1 0,0 0 0,21 43 15,0-43 1,0 64-16,21-85 15,0 1-15,43 20 0,-22-21 16,0-21-16,-21 0 0,22 0 16,147 0-1,-147 0-15,-1-21 0,0 0 16,1 0-16,-1-1 0,21-41 16,-20 21-16,-1-1 0,22-41 15,-43 20-15,42 1 16,-42 20-16,1 22 0,-1 0 15,-21 42 1,-21-21-16,-1 42 16,-20 1-16,21-1 0,0 0 15,0 1-15,-1-22 0,22 21 16,-21 22-16,21-43 0,0 21 16,0 1-16,0-22 0,0 0 15,21-21-15,1 21 0,-1-21 16,0 0-16,0 0 0,0 0 0,0 0 15,22-21-15,-1 0 16,43-43 0,-64 43-16,21 0 0,1-64 15,-1 43-15,-21 21 0,0-22 16,0 1-16,1 21 0,-22-21 16,0 63-1,0 0-15,-22 0 16,1 21-16,0-20 0,0 41 15,21-21-15,0-20 0,0 20 16,0 0-16,0-21 0,21 1 16,0-1-16,22-21 0,-22 0 15,0 21-15,0-21 0,21 0 16,1 0-16,-22 0 0,21 0 0,22-21 16,-43 0-1,0-1-15,21-20 0,-42 21 0,22 0 16,-1-106-16,-21 106 15,0-22-15,0 1 0,0 21 16,-21-22-16,-22 22 16,22 0-16,-42 0 15,41 21-15,44 0 16,-1 0-16,21 0 16,-21 0-16,22 0 0,-1-21 15,0 21-15,1 0 0,-1 0 0,0 0 16,-21 0-16,22 0 0,-1 0 15,-21 0-15,43 84 16,-64-41-16,0-22 16,0 21-16,0-21 0,0 22 15,-43 20-15,43-42 0,0 1 16,-21 20-16,21-21 0,-21 0 16,21 0-16,-21-21 15,21 22-15,-21-22 31,21-22-31,0 1 0,-21 0 16,21 0-16,0-21 16,0-1-16,0 1 0,42 21 15,-21-22-15,21 1 0,43-43 16,-21 43-16,105-43 16,-127 64-16,22 0 0,-22 21 15,22 0-15,105 21 16,-148 0-16,0 22 15,0-22-15,-21 21 0,0 85 16,0-84-16,0-1 0,-21-21 16,0 21-16,21-20 0,-21-1 15,0 0-15,0 0 0,-1 0 16,-20 0-16,0-21 0,21 22 0,-22-22 16,22 0-1,-21 0-15</inkml:trace>
  <inkml:trace contextRef="#ctx0" brushRef="#br0" timeOffset="150560.82">1693 14817 0,'0'-21'0,"0"42"0,0-64 0,0 22 15,0 0-15,0 0 0,21-21 0,22-22 32,-22 43-32,0 0 0,21 0 15,-20 21-15,62 0 16,-63 21-16,22 21 0,-22-21 16,21 22-16,-21 20 0,22 22 15,-22-22-15,0-20 0,-21 20 16,0 1-16,0-22 0,0 64 15,0-43-15,0 43 16,0-85-16,0 0 0,0 1 16,-21-22-16,21-22 15,0 1 1,0 0-16,0-21 16,0-22-16,21 1 0,0 20 15,22-84-15,-22 64 16,63-128-16,-62 128 15,41-64-15,-21 85 16,22-43-16,-43 43 16,0 20-16,22 22 15,-22 0-15,-21 22 16,0-1-16,0 0 0,0 0 16,0 21-16,0-20 0,0-1 15,0 21-15,21 0 0,0-20 16</inkml:trace>
  <inkml:trace contextRef="#ctx0" brushRef="#br0" timeOffset="151946.01">3196 15113 0,'21'0'16,"-42"0"-16,85 0 0,-43-21 0,21 0 0,-21 0 15,0-1-15,1 1 0,-1-85 16,-21 85-1,0-21-15,-21 0 16,-1 20-16,-62-83 16,63 83-16,-22 1 0,22 21 15,-21 0-15,-64 21 16,85 1-16,-22-1 0,22 21 16,-21 0-16,21 1 0,-22 41 15,22-41-15,0-1 0,0 0 0,21 22 16,0-22-16,0 85 15,21-84-15,21 20 16,-20-42-16,20 0 0,0-21 16,1 0-16,-22 0 0,21 0 15,-21-21-15,85-63 16,-85 62-16,-21-20 16,21 0-16,-21-1 0,0 1 15,0-43-15,0 43 16,22-43-16,-22 64 15,0-21-15,0 0 16,0 84 0,0-21-1,0 0-15,0 22 0,0-22 16,0 21-16,0 0 0,0 1 16,0-1-16,21-21 0,0 64 15,-21-64-15,21 0 0,21 22 16,-20-22-16,-1-21 15,21 0-15,-21 0 0,85-21 16,-64 21-16,-20-22 0,41-41 16,-21 21-16,43-64 15,-64 63-15,0-20 16,1 21-16,-1-22 16,0-148-16,-21 170 15,21 0-15,-21 21 16,0-22-16,0 64 15,-21 1-15,21-1 16,0 21-16,-42 43 16,42-22-16,-22-20 0,22-1 15,0 0-15,0 1 0,0 41 16,0-41-16,0-1 0,0 21 16,22-20-16,20-1 15,-21-21-15,0-21 0,22 0 16,-22 0-16,0 0 0,21-21 15,64-64 1,-85 43-16,-21 21 16,21-21-16,-21 20 0,22 1 0,-22-42 15,0 42-15,0-1 0,0 1 16,0 0-16,0 42 31,0 0-15,0 1-16,0 20 0,0-21 15,0 21-15,0-20 0,0-1 16,0 0-16,0 0 16,0 0-16,0 0 0,21-21 15,0 0-15,0 0 0,0 0 16,22 0-16,-22 0 0,42-21 16,-20 0-16,-22 0 0,42-21 15,-42 20-15,22 1 0,41-63 16,-41 41-1,-1 1-15,-42 21 16,0 42 0,0 0-1,0 0-15,0 0 0,0 1 0,0-1 16,-21 0-16,21 0 16,-21 64-16,21-64 15,0 0-15,0 21 0,21-20 16,21 20-16,-21-42 15,22 0-15,41 0 16,-41 0-16,-22 0 0,21-21 0,-21 0 16,22-1-16,41-41 15,-20-1 1,-43 43-16,-21-21 0,21-22 16,-21 22-16,0 21 0,-21-43 15,21 43-15,-21 21 16,0 0-16,0 0 0,-64 64 15,64-22-15,0 22 16,-1-22-16,22 85 16,0-85-1,0-21-15,0 22 0,22-22 16,62 21-16,-63-42 16,22 0-16,41 0 0,-41 0 15,-1-21-15,0 0 0,1 0 16,63-64-16</inkml:trace>
  <inkml:trace contextRef="#ctx0" brushRef="#br0" timeOffset="153093.07">6773 15177 0,'0'0'0,"0"-22"0,0 1 16,0 0-16,0 0 0,0 0 15,0 0-15,0-1 0,21-20 16,1 21-16,-1-43 16,0 22-16,0 0 0,0-43 15,-21 43-15,21-43 16,-21 64-16,0 42 31,0 21-31,0-20 0,-21 20 0,21-21 16,-21 21-16,-21 22 15,42-22-15,-21 1 0,21-22 0,0 42 16,0-42-16,0 43 16,21-43-16,42-21 15,-42 0-15,1 0 16,20 0-16,-21 0 0,127-63 16,-105 41-1,-22-20-15,21 21 0,-21 0 16,0-85-16,-21 64 15,0 20-15,-21-41 0,0 21 16,-21-1-16,21 43 16,-1 0-16,-62 0 15,63 0-15,42 0 32,0 0-32,0 0 0,21 0 15,1 0-15,20-21 16,1 21-16,63-42 15,-64 21-15,-20-1 0,41 1 16,-41 21-16,-22 0 16,21 0-16,-21 0 0,-21 21 31,0 1-31,0-1 0,0 0 0,-21 21 16,0 22-16,0-22 0,0-21 15,-1 22-15,22-1 16,-21 21-16,0 22 0,21-21 15,0-1-15,-21 64 16,21 64-16,0-128 16,0 22-16,63 126 15,-63-126-15,22-21 0,-22 20 16,21 1-16,-21-22 0,0 86 16,0-86-16,0 106 15,0-126-15,0 20 0,0 22 16,-21-43-16,-43 43 15,43-64-15,0-21 16,0 0-16,-1 0 0,1 0 0,-21-21 16,21 0-16,-22-43 15,22 22-15,-21 0 16,0-64-16,20 42 0,1 1 16,0-191-16,21 169 15,0-127-15,21 128 16,43-191-16,-43 190 15,21 0-15,1 22 0,-22-22 16,21 43-16,43-43 0,-64 43 16,21 21-16,1-22 15,-22 22-15,0 21 0,0 0 16,0-21-16,0 21 0,1 0 31,-1 0 0,-21-21-31,21 21 16,0 0-16</inkml:trace>
  <inkml:trace contextRef="#ctx0" brushRef="#br0" timeOffset="153578.81">10774 14266 0,'21'-21'16,"-42"42"-16,42-63 0,-21 21 0,21 21 0,-21-21 0,21 0 16,-21-1-16,0 1 15,0 42 1,-21 1-1,0 20-15,0 0 0,21 22 16,-21-1-16,-1 1 0,1-1 16,0 1-16,21-1 0,-21-20 15,0 20-15,-22 106 16,43-126-16,0-22 0,0 0 16,0 0-16,0 22 15,22-43-15,-1 0 0,21-22 16,-21 1-16,43-21 15</inkml:trace>
  <inkml:trace contextRef="#ctx0" brushRef="#br0" timeOffset="153797.68">11345 14245 0,'21'-21'0,"-42"42"0,42-63 16,-21 21-16,0 42 15,-21 0-15,0 0 16,21 22-16,-21-1 0,0 0 15,0 64-15,-1-64 16,22 1-16,-21 41 0,21-41 16,0-1-16,0 22 15,0-43-15,0 0 0,0 21 16,21-21-16</inkml:trace>
  <inkml:trace contextRef="#ctx0" brushRef="#br0" timeOffset="153985.57">10858 14690 0,'-42'-21'0,"84"42"0,-105-42 0,21 21 15,20 0-15,22-22 32,22 22-32,-1 0 0,0 0 15,21-21-15,1 21 0,-1 0 16,21-21-16,43 0 0,-42 21 15,-1-21-15,1 0 0,-1 21 16,128-64 0,-128 43-16,-20 0 0</inkml:trace>
  <inkml:trace contextRef="#ctx0" brushRef="#br0" timeOffset="154378.35">11726 14372 0,'-21'0'0,"42"0"0,-63 0 16,63 0 15,0 0-31,0-21 0,85 21 16,-63 0-1,41-21-15,-41 21 0,84-21 16,-85 21-16,-21-21 16,21 21-16,-20 0 0,-44 0 31,1 0-16,0 0-15,0 0 0,0 0 0,0 0 16,-22 0-16,22 21 16,0 0-16,-21 0 15,42 21-15,-22-20 0,1 41 16,0-21-16,21 1 0,-21-1 16,21 22-16,-21-22 0,0 21 15,21-20-15,-22-1 0,22-21 16,-21 22-16,21-22 0,0 0 0,0 0 15,0 0-15,21-21 16,1 0-16,-1 0 16,0-21-16,0 0 0,43-21 15</inkml:trace>
  <inkml:trace contextRef="#ctx0" brushRef="#br0" timeOffset="154834.09">12488 14372 0,'0'0'0,"0"21"16,0 1-16,0 20 0,0-21 16,0 21-16,0 1 15,-21-22-15,0 21 0,-21 64 16,20-64-16,22-20 0,0-1 16,-21 21-16,0 0 15,21-20-15,21-44 47,0 1-47,-21 0 0,0 0 16,0 0-16,22-22 0,-22 22 15,21-21-15,0 0 0,-21-1 16,21 1-16,0-43 0,0 43 16,1-22-16,-22 43 15,42 21-15,-21 0 16,-21 21-16,0 1 0,21-1 15,0 42-15,-21-42 16,22 22-16,20-1 16,-21 0-16,-21-20 0,42 20 15,-42-21-15,22 0 0,-22 0 16,21-21 0,0 0-16,0 0 15,0-21-15,0 0 0,1 0 16,-1 0-16,0-22 0,0 22 15,21-21-15,-20 0 0</inkml:trace>
  <inkml:trace contextRef="#ctx0" brushRef="#br0" timeOffset="155243.85">13250 14330 0,'-63'85'15,"126"-170"-15,-63 64 0,-21 21 16,0 21-16,0 0 16,-22-21-16,22 42 0,-21-20 0,0-1 15,-43 63-15,43-62 16,-1 20-16,22 0 15,21-21-15,0 1 16,21-22 0,0 0-1,22 0-15,-22-22 0,21 1 0,-21 0 16,22 0-16,-22-21 0,21 20 16,-21-20-16,1 21 0,41-21 15,-42 20-15,0-20 16,-21 63-1,0 0 1,0 1-16,-21 20 0,21-21 16,-21 21-16,0-20 0,21 20 0,-42 21 15,42-20-15,-22 41 16,22-62-16,-21-1 16,21 21-16,0-21 0,0 0 15,21 1-15,1-1 16,20-21-16,-21 0 15,0 0-15,64 0 16,-22-43-16,-41 22 16,20 0-16,-21 0 0</inkml:trace>
  <inkml:trace contextRef="#ctx0" brushRef="#br0" timeOffset="155493.71">13885 14288 0,'0'-22'0,"-211"425"16,422-784-16,-211 338 0,-21 64 15,0 1 1,0-1-16,21 21 0,-64 85 16,43-85-16,21 1 0,-21-1 15,0 0-15,21 1 0,-21 20 16,21-20-16,0-22 16,0 21-16,0-21 0,0 0 15,21 1-15,0-22 16,42 0-16,-41 0 15,-1 0-15,42-22 0,-42 22 16,43-42 0,-43 21-16,0-21 0,22 20 0</inkml:trace>
  <inkml:trace contextRef="#ctx0" brushRef="#br0" timeOffset="155877.68">14838 14182 0,'0'-21'0,"0"-1"31,21 22-15,21 0-16,1 0 0,41-21 16,-20 21-16,-22 0 0,43 0 15,-22-21-15,149 21 16,-149-21-16,1 21 0,42-21 15,-64 21-15,0 0 0,1 0 16,-64 0 0,-1 0-16,1 0 15,0 0-15</inkml:trace>
  <inkml:trace contextRef="#ctx0" brushRef="#br0" timeOffset="156095.75">15430 14161 0,'0'0'0,"0"21"0,0 0 16,0 21-16,0 64 16,0 0-16,0-43 15,0-20-15,0 105 16,0-106-16,-21 43 16,0-64-16,21 21 0,0 1 15,0-22-15,0 0 16,21-21-16,0 0 0,1 0 15,-1 0-15,0-21 0,0 21 16,0-21-16</inkml:trace>
  <inkml:trace contextRef="#ctx0" brushRef="#br0" timeOffset="156492.1">15748 14626 0,'0'-21'15,"0"42"-15,0-63 0,0 21 16,0 0-16,0-1 0,0 1 15,0 0-15,21 0 0,-21 0 16,64-22-16,-43 22 16,0 21-16,0 0 0,21 0 15,-20 0-15,41 21 16,-21 1-16,22 62 16,-43-41-16,0-22 0,-21 63 15,0 1 1,0-43-16,-21-20 0,-42 41 15,41-42 1,1-21-16,0 0 0,21-21 31,0 0-31,0 0 16,0 0-16,21-1 0,0-20 16,1 0-16,-1-1 15,0 1-15,0 21 0,0-21 0,22 20 16,41-62-16,-63 63 15,43-22-15,-22 43 16,-21 0-16,22 0 0,-22 0 16,0 0-16</inkml:trace>
  <inkml:trace contextRef="#ctx0" brushRef="#br0" timeOffset="157045">16552 14711 0,'0'0'16,"0"21"-16,0 0 0,0 0 15,21-21 1,1 0-16,-1 0 0,0 0 16,21-21-16,-21 21 0,85-63 15,-63 42-15,-22-1 16,42-41-16,-42 42 0,1-22 16,-22 22-16,0-21 0,0 0 15,0 20 1,-22 22-16,-20 0 0,21 0 15,-43 22-15,43-1 16,-21 21-16,-43 43 0,64-64 16,-21 42-1,42-20-15,0-22 0,0 42 16,0-41-16,21-1 0,21 21 16,-21-21-16,43 0 15,-22-21-15,1 0 0,-1 0 0,0 0 16,22 0-16,-22 0 0,22 0 15,-22 0-15,21-21 0,64-21 16,-84 21-16,-1 0 0,0-1 16,-20-20-16,-1 21 0,21-43 15,-21 22-15,-21-43 16,0 64-16,0 0 16,-21 21-16,0 0 0,0 0 15,-22 0-15,1 21 0,21 0 16,-21 22-16,20-22 15,1 21-15,21 22 0,0-43 16,0 21-16,0 1 0,21-22 16,1 21-1,-1-21-15,21 0 0,0-21 16,1 0-16,-1 0 0,-21 0 16,22 0-16,-1 0 0,106-21 15</inkml:trace>
  <inkml:trace contextRef="#ctx0" brushRef="#br0" timeOffset="157676.7">19008 14266 0,'-64'43'32,"85"-64"-1,0 21-31,1-22 0,-1 1 0,0 21 15,21-21-15,43-21 16,-64 42-16,-21-21 0,-21 21 31,0 0-31,0 0 16,-22 0-16,1 0 0,21 21 0,-22 0 16,22 0-16,0 0 15,-21 43-15,42-43 0,0 21 16,0-21-16,0 43 0,0-22 15,42 22-15,-21-22 16,0 0-16,22 22 16,-22-43-16,0 0 0,-21 22 15,0-22-15,0 0 0,0 21 16,0-21-16,-21-21 0,-21 43 16,-1-43-16,-41 0 15,41 0-15,-20 0 0,20 0 0,-62 0 16,62-21-16,-41-1 15,41 1-15,22 0 0,-21-21 16,21 21-16,21-1 0,0-41 16,0 42-16,42-43 15,0 43-15,-21 0 16,22 0-16,-1 0 0,0-1 0,43-20 16,-43 21-16,1 0 15,20 0-15</inkml:trace>
  <inkml:trace contextRef="#ctx0" brushRef="#br0" timeOffset="157925.56">19727 13949 0,'0'0'0,"0"-21"0,-21 42 32,0 0-32,0 0 15,21 0-15,-21 22 0,-1-1 0,1 0 16,0 1-16,0-1 0,-21 64 15,42-43-15,-22-20 0,1 63 16,21-64-16,0 0 0,-21 43 16,21-64-16,0 0 15,0 0-15,0 1 0,0-1 16,42 0-16,-20-21 16,-1 0-16,0 0 0,0-21 15</inkml:trace>
  <inkml:trace contextRef="#ctx0" brushRef="#br0" timeOffset="158132.44">19325 14584 0,'-42'0'15,"84"0"-15,-105 0 0,41-21 0,1 21 16,21-21-16,21 21 16,1-22-16,20 1 15,0 21-15,-21 0 16,22 0-16,20-21 0,-20 21 0,84 0 15,-85 0 1,0 0-16,1 0 0,-1 0 0,21 0 16,-41 0-16,-1 0 15,0 0-15</inkml:trace>
  <inkml:trace contextRef="#ctx0" brushRef="#br0" timeOffset="158996.13">19791 14584 0,'-21'0'0,"42"0"16,-64 0-16,43-21 31,0 0-31,0-1 16,0 1-16,0 0 0,22 0 0,-1 21 16,21-21-16,22-43 15,-22 43-15,-21 21 0,0 0 16,0 0-16,22 0 0,-1 0 15,-21 21-15,43 43 16,-64-22-16,0-21 0,0 43 16,0-22-16,0-21 15,0 22-15,0-22 0,0 0 0,-21 21 16,-1-21-16,22 1 16,-21-22-16,0 21 15,0-21 1,21-21-16,0-1 15,0 1-15,0 0 16,0 0-16,0-21 0,0 20 16,0 1-16,21 0 15,0 0-15,0-21 0,43-43 16,-43 64-16,21 0 0,-20 21 16,20-22-16,43 1 15,-64 21-15,0 0 0,21-21 16,22 21-1,-43 0-15,-21-21 0,21 21 16,0 0-16,-42 21 47,0 0-47,0 0 0,21 1 16,-43 41-16,22-42 15,21 22-15,-21 20 0,0-42 16,21 22-16,0-22 15,0 0-15,0 21 0,0-21 16,42 1 0,-21-22-16,43 0 0,-43 0 15,21 0-15,22 0 16,-22-22-16,43-20 16,-64 21-16,43-64 15,-43 43-15,0 0 0,-21-1 16,0 22-16,21-21 0,0-43 15,-21 64-15,0 42 16,0 0 0,-21 0-16,0 22 0,21-22 0,-21 21 15,21 1-15,-21 41 16,-1-63-16,22 1 16,0 20-16,0-21 0,0 0 15,0 0 1,22-21-16,-1 0 15,0 0-15,21 0 0,-21 0 16,1-21-16,20 0 0,0 0 16,-21 0-16</inkml:trace>
  <inkml:trace contextRef="#ctx0" brushRef="#br0" timeOffset="159230">21336 14372 0,'0'-21'0,"0"42"0,0-63 0,0 21 16,-21 21-16,-22 0 15,22 0-15,0 63 16,0-42-16,21 22 0,-21 20 16,21-20-16,-21-22 0,21 21 15,0-21-15,0 22 0,0 20 16,0-42-16,0 22 16,21-43-16,0 21 15,21-21-15,1 0 0,84 0 16,-106-21-1,0 21-15,21-22 16,64-83-16</inkml:trace>
  <inkml:trace contextRef="#ctx0" brushRef="#br0" timeOffset="160232.42">22013 13991 0,'0'-42'0,"0"84"0,0-105 0,0 42 0,0-1 16,-21 22-1,21 22-15,-21-22 16,0 21-16,0 21 0,-1-21 0,-20 43 16,21-22-16,0 43 15,0-43-15,-1 0 0,22 107 16,-21-65 0,21-41-16,0-1 15,0 21-15,0-20 0,0-22 16,43 21-16,-22-42 15,42 21-15,-42-21 16,1 0-16,41 0 0,-42 0 16,22-21-1,-22 0-15,0 0 0,21-43 16,-21 43-16,1-21 0,20-22 16,-42 22-16,0-43 15,21 43 1,-42 63-1,21 0-15,0 1 16,-21 20-16,21-21 0,-21 0 16,21 43-16,0-43 0,0 0 15,0 0-15,0 0 0,0 1 16,0 20-16,0-21 0,21-21 16,0 0-1,0 0-15,0 0 16,22 0-16,-22 0 15,-21-21-15,21 0 0,0 0 16,0-1-16,0-62 16,1-1-1,-22 64-15,0 42 32,0 0-32,0 0 15,0 1-15,0-1 0,0 21 16,0-21-16,0 0 0,0 1 0,0-1 15,0 21 1,42 0 0,-21-42-16,0 0 15,0 0-15,1 0 16,-1-21 0,-21 0-16,0 0 15,0 0-15,21 0 0,-21-1 0,0 1 16,21-21-16,-21 21 0,0 0 15,21-1-15,22-20 16,-22 21-16,42-43 0,-42 64 16,22 0-16,-22 0 15,0 0-15,0 0 16,0 22-16,-21-1 0,0 0 16,0 0-16,0 0 0,0 43 15,0-43-15,0 0 0,0 21 16,0-20-16,-21 20 15,21-63 17,0 0-32,0-1 15,0 1-15,0 0 16,0 0-16,0 0 0,0 0 0,21-1 16,1 1-16,-1 0 0,-21 0 15,42-21-15,-42 20 16,42 1-16,-20 21 15,-1 0-15,-21 21 32,0 1-32</inkml:trace>
  <inkml:trace contextRef="#ctx0" brushRef="#br0" timeOffset="160560.24">23177 14605 0,'0'-21'16,"43"-21"0,-22 20-16,0 1 0,0 0 15,-21 0-15,21 0 16,-21 0 0,0 42-1,-21 0-15,0-21 16,0 21-16,0 21 0,21-20 15,-21-1-15,21 0 0,-22 0 16,22 0-16,0 22 16,0-22-16,0 0 0,0 0 15,22-21-15,-1 0 16,0 0-16,21 0 16,43 0-1,-64 0-15,0 0 0,0-21 16,1 0-16</inkml:trace>
  <inkml:trace contextRef="#ctx0" brushRef="#br0" timeOffset="160940.01">21653 14182 0,'0'0'0,"-21"-21"0,42-1 16,22 22-1,-22 0-15,21 0 0,1 0 16,-1 0-16,0-21 0,1 21 0,20 0 15,-21 0-15,1 0 0,-22 0 16,21-21-16,-21 21 0,22 0 16,-22 0-16,0 0 15</inkml:trace>
  <inkml:trace contextRef="#ctx0" brushRef="#br0" timeOffset="182188.24">10456 8065 0,'0'21'0,"0"0"0,0 0 16,0 0-1,21-21 17,-21-21-17,0 0-15,22 21 16,-1-21-16,-21 0 0,21-1 0,0 1 16,-21 0-16,21-42 15,0 41-15,-21-62 16,0 63-16,22-1 0,-22-20 15,0 21-15,0 0 0,0-43 16,0 22-16,0 21 0,-43-43 16,22 22-16,0 21 0,-21-43 15,-1 22-15,22 21 0,-21-22 16,-1 22-16,-84-63 16,85 62-16,-21 1 0,20 0 15,-20 0-15,-1 0 0,-147-22 16,126 43-16,0 0 15,-84-21-15,63 0 0,-106 21 16,107 0-16,-1 0 16,0 0-16,21 0 0,-21 0 15,-84 0-15,105 21 0,-21 0 16,-105 1-16,126-1 0,-21 0 16,-84 0-16,105 0 15,22 0-15,-86 1 16,86-22-16,-64 21 15,85 0-15,-1-21 0,22 0 16,0 0-16,0 0 0,0 0 47,21 21-31,-22-21-1,22-21 1</inkml:trace>
  <inkml:trace contextRef="#ctx0" brushRef="#br0" timeOffset="182647.9">7324 6858 0,'0'0'0,"21"-21"0,-21 0 0,21 0 16,-21-1-16,0 1 0,21 0 15,-21 0-15,21 21 16,-42 21 15,0 0-31,0 0 0,-22 1 16,22 20-16,0-21 0,-21 0 16,-1 22-16,1-22 0,-106 63 15,106-62-15,-64 20 16,42-21-16,22 0 15,-22 0-15,43-21 0,0 0 16,0 0 0,21-21-1,21 21-15,0 0 16,0 0-16,1 0 0,20 21 16,-21-21-16,64 43 15,-43-22-15,0 21 0,1-21 16,-1 1-16,64 62 15,-64-41-15,43 20 16,-64-42-16,0 0 16,0 1-16,-21-1 15,-21-21-15,0 0 16,0 0-16,0 0 0</inkml:trace>
  <inkml:trace contextRef="#ctx0" brushRef="#br0" timeOffset="193720.08">2265 5165 0,'0'0'0,"-21"0"16,-1 0-16,1 0 0,21-21 0,-21 21 15,0 0-15,0 0 16,0 0-16,-1 0 0,1 0 15,0 0-15,42 0 79,0 0-79,1 0 0,20 0 15,0 0-15,22 0 0,-1 0 0,1 0 16,-1 0-16,22 0 0,0 0 15,-1 0-15,1 0 0,0 0 0,-1-22 16,1 22-16,21 0 16,0 0-16,-1-21 0,1 21 0,21-21 15,-21 21-15,21 0 0,-21 0 16,42 0-16,127-21 0,-127 21 16,1 0-16,-22 0 0,21 0 15,0 0-15,148 0 16,-148 0-16,1 0 0,-22 0 0,21 0 15,-21 0-15,21 0 0,-21 0 16,21 0-16,148-21 16,-169 21-16,22-21 0,147-1 15,-127 1-15,1 0 0,126 0 16,-127 0-16,-21 21 0,170-43 16,-170 43-16,127 0 15,-127 0-15,-21 0 0,170 0 16,-128 0-16,127 0 15,-147 22-15,-1-22 0,0 0 16,0 0-16,0 0 0,0 0 0,106 0 16,-127 0-16,0-22 15,85 22-15,-106 0 0,0-21 16,-22 21-16,22 0 0,-42 0 16,20 0-16,1 0 0,-21 0 0,-1-21 15,-21 21-15,22 0 0,-22 0 16,22 0-16,-1 0 15,-20 0-15,-22 0 0,21 0 16,-21 0-16,0 0 16,-42 0 62,0 0-78,0 0 0,-21 0 15,20 0-15,1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03:45:04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529 0,'0'-21'0,"0"0"16,0 0-16,0 0 15,0-1 1,0 1-1,-21 21 17,21 21-32,0 1 15,0-1-15,0 0 0,0 21 0,-21 1 16,21 41 0,0-20-16,0-22 0,-21 22 15,21-22-15,-21 170 16,21-170-16,0 0 0,0 1 15,0-22-15,0 21 0,0 0 16,0-20-16,0-1 16,-21-21 15,-1 0-31,22-21 16</inkml:trace>
  <inkml:trace contextRef="#ctx0" brushRef="#br0" timeOffset="317">2201 1397 0,'0'21'0,"0"-42"0,0 63 0,0-20 16,0-1-16,21 0 15,1 0-15,20-21 0,-21 21 16,21-21-16,1 0 0,20 21 16,-20-21-16,20 0 0,-21 0 0,22 0 15,-1 0-15,-20 0 0,-1 0 16,22-21-16,-22 0 0,0 21 16,-21-21-16,22 21 0,41-42 15,-62 20 1,-1 1-16,-21 0 0,0-21 15,0 21 1,0-1-16,0-20 0,-21 21 16</inkml:trace>
  <inkml:trace contextRef="#ctx0" brushRef="#br0" timeOffset="634.01">2392 423 0,'0'0'0,"21"0"32,21 0-32,-21 0 0,22-21 15,-22 21-15,21 0 0,1-21 0,20 21 16,-21 0-16,1-21 0,-1 21 15,0-21-15,1 21 0,-22-21 16,21 21-16,-21 0 0,1 0 0,-1 0 16,0 0-16,-21 21 31,0 0-15,0 0-16,21-21 15</inkml:trace>
  <inkml:trace contextRef="#ctx0" brushRef="#br0" timeOffset="1412.89">4276 402 0,'0'0'0,"0"-21"15,-22 0 1,1 21-16,0 0 16,0 0-16,0 0 0,0 0 0,-1 0 15,-20 21-15,21 0 0,0 0 16,-22 1-16,1-1 16,21 0-16,-21 21 0,-22 43 15,22-43-15,-22 85 16,43-63-16,0-1 0,0 1 0,21-1 15,0-20-15,0 20 0,0 43 16,0-64-16,21 1 0,0-22 16,0 21-16,0-21 0,43 22 15,-22-22-15,106 21 16,-105-42-16,-1 0 0,0 0 16,22 0-16,84-21 15,-84 0-15,-22 0 16,21-1-16,1-20 0,-1 21 15,43-64-15,-63 43 0,-1 0 16,0-22-16,1 1 0,20-191 16,-63 190-1,0 22-15,0-22 0,-21 22 16,-64-85-16,43 85 16,0-1-16,-1 22 15,1-21-15,-22 21 0,22-1 16,0 22-16,-1 0 0,1 0 0,0 0 15,-1 0-15,22 22 0,-42 20 16,42 0-16,-1-21 0,1 64 16,21-43-16,0 64 15,0-63-15,0 20 0,0-21 16,21 22-16,1-22 0,41 64 16,-21-42-16,107 63 15,-86-85 1,-21 0-16,1-21 0,20 22 0,1 20 15,-22-20-15,-21-22 0,0 21 16,-21 22-16,0-43 16,-21 63-16,0-62 15,0-1-15,-64 42 0,43-42 16,21 1-16,-64-1 16,64 0-16,0-21 0,-43 0 15,43 0-15,0 0 16,0 0-16,-22-21 0,22 0 0,0 21 0</inkml:trace>
  <inkml:trace contextRef="#ctx0" brushRef="#br0" timeOffset="1907.71">1460 1969 0,'-42'0'16,"84"0"-16,-105 0 0,21 0 0,20 21 16,44-21 15,-1 0-31,21 0 0,0 0 15,22 0-15,-1 0 0,22 0 0,84 0 16,-84 0-16,148 0 16,-106 0-16,21 0 0,0-21 15,22 21-15,-1-22 0,170 22 16,-149 0-16,1 0 0,-22 0 16,0 0-16,-21 0 0,149-21 15,-170 21-15,0 0 0,-21 0 16,-22 0-16,1 0 0,42 0 15,-85 0-15,1 0 0,-1 0 16,-21 0-16,0 0 16,0 0-16,22 0 0,-43-21 47,0 0-32,-21 21 1,-1 0-16</inkml:trace>
  <inkml:trace contextRef="#ctx0" brushRef="#br0" timeOffset="2016.65">5270 1884 0,'0'21'31,"-21"-21"-15,21 21-16,-21-21 15,0 0-15,0 0 0,0 21 0</inkml:trace>
  <inkml:trace contextRef="#ctx0" brushRef="#br0" timeOffset="2745.4">974 3260 0,'0'0'15,"0"-21"-15,-43-64 31,22 64-31,21 63 47,0-21-47,0 22 16,0-1-16,0 0 0,0 1 0,-21 20 16,21-21-16,0 1 15,-21 20-15,21-20 0,0-1 16,0 0-16,0 1 0,-21 20 15,-1-42-15,22 0 0,0 22 16,0-22-16,0 0 0,0 0 16,0-42 15,0 0-31,22 0 16,-22 0-16</inkml:trace>
  <inkml:trace contextRef="#ctx0" brushRef="#br0" timeOffset="3099.5">1206 3683 0,'0'21'0,"0"-42"0,0 63 16,22-42-1,-1 0 1,0-21-16,0 0 16,-21 0-1,0 0-15,0 0 16,0-1-16,0 1 0,-21 21 16,0-21-16,0 21 15,-1 0 1,22 21-16,-21 0 15,21 1-15,0-1 16,0-42 15,21 21-15</inkml:trace>
  <inkml:trace contextRef="#ctx0" brushRef="#br0" timeOffset="4080.52">2752 3090 0,'0'0'16,"0"-21"-16,0 0 0,0 0 0,0 0 16,0 0-16,0-1 15,0 44 16,0-1-31,0 0 16,0 21-16,0-21 0,-22 22 16,1 20-16,21-20 0,-21-1 15,0 21-15,21-20 0,-21-1 0,21 22 16,-21-22-16,21 0 16,-22-21-16,22 22 0,0-1 15,0-21-15,0 0 0,0 1 16,22-22-1,-1 0-15,0-22 16,0 1-16,0 0 0,0 0 0,22-43 16,-1 43-16,0-63 15,-20 41-15,-1 1 0,0-22 16,0 22-16,0 0 0,22-1 16,-22 22-16,-21 0 0,0 0 15,21 21-15,0 21 16,-21 0-16,21 0 0,-21 1 15,0 20-15,0 0 16,0-21-16,0 64 0,0-43 16,0-20-16,0 20 0,0-21 15,21 0-15,1 22 0,-1-22 16,21 0-16,-21-21 16,0 0-16,1 0 0,20 0 0,-21 0 15,21 0-15,43-42 16,-64 20-16,22 1 0,20-42 15,-42 42-15,22-64 16,-43 43-16,0-1 0,0 1 16,0 0-16,0-1 0,-64-20 15,43 42-15,0-1 0,-22 1 0,22 0 16,0 21-16,-42 0 16,41 0-16,1 0 0,0 0 15,0 0-15,0 0 0,0 21 16,21 0-16,0 1 15,0-1-15,0 0 16,0 0-16,21-21 16,0 0-16,21 0 0,-21 0 0</inkml:trace>
  <inkml:trace contextRef="#ctx0" brushRef="#br0" timeOffset="4612.29">4000 2879 0,'-21'0'0,"0"21"16,21 0-16,0 0 0,0 0 16,-21 1-16,21 20 0,0-21 15,-21 21-15,21 1 0,0-1 0,0 0 16,0 1-16,0 84 15,0-85-15,0 0 0,0-20 16,-21 20-16,21-21 0,0 0 16,0 22-16,0-22 15,0-42 17,0-1-17,0 1-15,0 0 0,0 0 0,21-21 16,-21 20-16,0-20 0,21 0 15,0-1-15,0 1 0,22-43 16,-22 43-16,0 21 0,0 0 16,0 0-16,0-1 0,22 22 15,-1 0-15,-21 0 0,0 22 16,1-1-16,-22 0 0,42 64 16,-42-43-16,0-21 15,0 21-15,0 1 0,0-22 16,-21 42-16,0-20 0,21-22 15,-22 0-15,22 0 0,-21 0 16,21 1-16,-21-22 0,21 21 0,21-21 31,0-21-15,1-1-16,-1 1 0</inkml:trace>
  <inkml:trace contextRef="#ctx0" brushRef="#br0" timeOffset="5400.62">5186 3090 0,'0'0'0,"0"-21"0,-21 21 16,-1 0 0,1 0-16,0 0 0,-21 0 0,21 0 15,-22 0-15,1 21 0,-43 22 16,43-22-16,21 21 15,-22 1-15,-20 20 0,21-21 16,20 1-16,1-1 0,21 0 16,0 1-16,0 20 0,0-42 15,0 1-15,0-1 0,0 0 16,64 0-16,-43-21 16,21 0-16,22 0 15,-22 0-15,0 0 0,22-42 16,-22 21-16,-21-1 0,22 1 15,-22 0-15,0-21 0,21-22 16,-20 22-16,-1-22 0,0 22 16,-21 0-16,0-1 0,21-20 15,-21 42-15,0 0 0,0-1 16,0 44 0,0-1-1,0 21-15,0-21 0,-21 22 16,21-1-16,0-21 0,0 21 0,0 1 15,0-1-15,0 0 0,0-20 16,0 41-16,0-42 0,21 22 16,0-22-16,0 0 15,1-21-15,-1 0 0,0 0 16,0 0-16,21 0 16,-20 0-16,-1 0 0,42-42 15,-20 20-15,-1 1 0,21-42 16,-20 20-16,20-62 15,-42 62-15,22 1 0,-1-64 16,-21 64-16,0-1 0,1-41 16,-22 63-16,0-22 15,0 22-15,-22 21 16,22 21 0,-21 0-16,0 22 0,0-22 15,21 21-15,-21 1 0,0-1 0,21 0 16,-22 22-16,22-22 0,0 0 15,0 43-15,0-43 0,0 1 16,0-1-16,0 0 16,0-20-16,22-1 15,-1-21-15,0 0 0,0 0 16,0 0-16,0 0 0,1 0 16,-1 0-16,0-21 0,0 21 15,0-22-15,-21-20 0,21 0 16,-21-1-16</inkml:trace>
  <inkml:trace contextRef="#ctx0" brushRef="#br0" timeOffset="5611.5">5609 3175 0,'0'0'16,"-42"0"-16,21 0 16,42 0-1,0 21-15,0-21 0,0 0 16,22 0-16,-1 0 0,-21 0 15,64 0-15,-43 0 0,22 0 16,-22 0-16,0 0 0,-21-21 16,64 21-16,-64 0 0,22-21 15,-1 0-15,0 21 16,1-21-16</inkml:trace>
  <inkml:trace contextRef="#ctx0" brushRef="#br0" timeOffset="5994.28">7429 3133 0,'0'-64'15,"0"43"1,0 42 31,0 22-47,0-22 0,0 0 16,0 21-16,-21 1 0,21-1 15,0-21-15,0 21 0,-21 1 16,21-22-16,-21 21 0,21 1 15,0-22-15,0 0 0,0 0 16,0 0-16,21-21 31,0-21-15,0 0-16,1 21 0,-1-21 16</inkml:trace>
  <inkml:trace contextRef="#ctx0" brushRef="#br0" timeOffset="6453.08">8128 3069 0,'0'0'0,"0"-21"16,-21 21 0,0 0-16,-22 0 15,22 0-15,-21 0 0,21 0 16,-22 0-16,22 21 0,-21 0 15,21-21-15,-1 22 0,1-1 16,0 0-16,0 0 0,21 43 16,0-43-16,0 0 15,21 0-15,0-21 0,43 21 16,-43-21-16,21 0 16,1 0-16,-1 0 0,-21 0 0,21 0 15,-20 0-15,20 0 0,-21 21 16,0-21-16,0 0 0,1 0 0,-22 43 15,0-22 1,0 0-16,0 0 16,-22-21-16,1 21 0,0-21 15,0 22-15,-21-22 0,20 0 16,-20 21-16,21 0 0,-21-21 0,20 0 16,1 0-16,-42 21 15,42-21-15,-22 0 16,22 0-16,0 0 0,0 0 15,0-21-15,21 0 16,0 0-16,0-1 0,0-20 16,0 21-16,0 0 0</inkml:trace>
  <inkml:trace contextRef="#ctx0" brushRef="#br0" timeOffset="7103.82">7472 2667 0,'0'21'31,"-21"-21"-15,-1 21-16,22 1 0,-21-22 15,21 21-15,0 0 0,0 0 16,0 0 0,21-21-1,1 0 1,-1 0-16,0 0 0,0 0 16,-21-21-16,0 0 15,0 0 1,-21 21 15,0 0-31,0 0 0,-1 0 16,22 21-16,-21-21 0,0 21 15</inkml:trace>
  <inkml:trace contextRef="#ctx0" brushRef="#br0" timeOffset="7699.76">10075 2963 0,'0'0'0,"43"0"0,-22-21 15,21 21-15,-21-21 0,0 0 16,1 21-16,-1-21 0,-21 0 16,0-1-16,0 1 0,-21 0 15,-1 21-15,1 0 16,-63 0-16,41 0 0,1 0 15,-22 21-15,22 0 0,0 1 16,-43 41-16,43-42 0,21 22 16,-22-1-16,22 0 0,0 1 15,0 20-15,0-21 0,21 1 0,-22-1 16,22 43 0,0-64-16,22 42 0,-1-41 0,0-1 15,0 0-15,43 21 16,-22-42-16,43 0 15,-43 0-15,21 0 0,22 0 16,-21-21-16,-22 0 0,0 0 16,22 0-16,-22-1 0</inkml:trace>
  <inkml:trace contextRef="#ctx0" brushRef="#br0" timeOffset="8112.69">11070 2879 0,'0'0'0,"0"-21"0,0-1 15,-21 22-15,0 0 16,0 0-16,-22 0 0,22 0 16,-21 0-16,-1 0 0,1 22 15,0-1-15,-1 0 0,22 0 0,-21 0 16,21 0-16,0 1 16,-1-1-16,1 0 0,21 21 0,0-21 15,0 1-15,0-1 16,21-21-16,1 21 0,-1 0 0,21-21 15,-21 21-15,22 0 0,-1-21 16,0 22-16,1-22 0,41 21 16,-63 0-16,43 0 15,-64 0-15,0 0 0,0 1 16,0-1-16,-21 0 16,0-21-16,-22 21 0,1-21 15,-43 21-15,22-21 0,20 0 16,-41 21-16,63-21 15,-43 0-15,43 0 0,0 0 16,0 0-16,-1 0 0,22-21 16,0 0-1,22 0-15,-1 0 0,21 0 0,-21-1 16,22-20-16,-1 21 0</inkml:trace>
  <inkml:trace contextRef="#ctx0" brushRef="#br0" timeOffset="8488.46">11790 2942 0,'21'0'0,"21"-63"15,-63 42 1,0 21-16,0 0 0,0 0 16,-22 0-16,1 0 0,21 0 15,-22 0-15,1 21 0,0 0 0,21 0 16,-22-21-16,22 21 0,0 0 15,0 1-15,21-1 0,0 0 16,21 21-16,0-21 16,43 1-16,-22-1 15,64 42-15,-64-63 16,-21 21-16,22 1 0,-22-1 16,0 0-16,21 21 15,-42-21-15,0 1 16,-21-22-16,0 21 0,0-21 15,-22 0-15,22 21 0,-21-21 0,0 0 16,-1 0-16,1 0 0,0 0 0,-1 0 16,1 0-16,21 0 0,-43 0 15,43 0-15,21-21 16,0 0-16,0-1 0</inkml:trace>
  <inkml:trace contextRef="#ctx0" brushRef="#br0" timeOffset="9136.29">13716 3048 0,'21'0'0,"0"0"0,-21-21 16,21 0-16,1 21 0,20-43 15,0 22-15,-21 0 0,43-21 16,-22 21-16,-21-1 15,1-20-15,-1 21 0,-21 0 16,-21-43-16,-1 43 0,1 21 16,-21 0-16,0 0 15,-85 0-15,84 21 16,1-21-16,0 21 0,20 1 16,-20-1-16,21 21 0,0-21 0,21 22 15,0-22-15,0 21 16,0-21-16,0 22 0,0-1 0,21-21 15,0 21-15,0 1 0,0-1 0,1-21 16,-1 22-16,0-1 0,21 21 16,-42-41-16,0-1 0,0 0 15,0 0-15,0 0 0,-21 22 16,-21-43-16,21 0 0,-85 21 16,63-21-16,-20 0 15,21 0-15,-22 0 0,1-21 0,20 21 16,-63-43-16,64 22 0,0 0 15,21-21-15,-1 20 0,1 1 16,0-42-16,21 20 0,0 1 16,0 21-16,21 0 15,22 0-15,-22-1 0,21 1 0,22 21 16,-22 0-16,21-21 0,1 21 16,-1 0-16,64 0 0,-84 0 15,20 0-15</inkml:trace>
  <inkml:trace contextRef="#ctx0" brushRef="#br0" timeOffset="9465.19">13991 3260 0,'21'21'0,"-42"-42"0,42 63 15,0-42-15,1 0 16,-1 0-16,0 0 0,0-21 16,0 0-16,0 21 15,1-21-15,-1-1 0,0 1 0,0 0 16,0 0-16,-21 0 0,21 0 15,-21-22-15,0 22 0,0 0 16,-21 21-16,0 0 0,0 0 16,0 0-16,-22 0 0,22 21 15,-63 21-15,62-20 16,-20 20-16,21-21 0,-21 21 16,20-20-16,1 20 0,21-21 0,0 21 15,-21-20-15,21-1 0,0 0 16,0 0-16,0 0 0,21-21 15,0 21-15,1-21 0,-1 0 0,42 0 16,-20 0-16,41 0 16,-41 0-16,-1-21 0,64-21 15,-64 0-15</inkml:trace>
  <inkml:trace contextRef="#ctx0" brushRef="#br0" timeOffset="9720.04">14944 2540 0,'0'-21'0,"0"42"0,0-63 0,-22 63 16,1 0-1,21 0-15,-21 22 0,0-1 0,0 21 16,21-20-16,-21 20 0,-1-20 0,1 20 16,0 43-16,0-43 15,0-20-15,-22 41 16,43-41-16,-21-1 0,21-21 15,-21 22-15,21-22 0,0 0 0,-21 0 16,21 0 0,21-21-16,0 0 0,0-21 15,1 0-15,-1 0 0,0 0 0</inkml:trace>
  <inkml:trace contextRef="#ctx0" brushRef="#br0" timeOffset="10096.86">15007 3133 0,'0'21'0,"0"0"16,0 0-1,21-21 1,0 0-16,1 0 0,-1 0 16,0 0-16,21-21 0,-21 21 15,1-21-15,-1 21 16,0-21-16,-21 0 0,42-22 15,-42 22-15,0 0 16,-21 21-16,0 0 16,0 0-16,0 0 0,-1 0 15,1 0-15,-21 21 0,21 0 0,-43 22 16,43-1-16,0-21 0,0 0 16,0 22-16,21-22 0,-22 42 15,22-42-15,0 1 16,0-1-16,0 0 0,0 0 15,22 0-15,-1-21 0,63 0 16,-41 0-16,-1 0 16,0 0-16,22-21 0,-1 21 15,1-21-15,-1 0 0</inkml:trace>
  <inkml:trace contextRef="#ctx0" brushRef="#br0" timeOffset="10345.76">15960 2985 0,'0'0'0,"0"-22"15,0 1-15,0 0 0,-22 21 16,1 0 0,0 21-16,0 0 0,0 22 15,0-22-15,-1 21 0,1-21 16,0 22-16,0-1 0,21 0 0,0 1 16,-21-1-16,21-21 0,0 22 15,0-22-15,0 21 0,0-21 0,0 22 16,21-22-1,0-21-15,0 0 0,0 0 16,22 0-16,-22 0 16,0 0-16,21-21 0,-20 21 0,20-43 15,0 22-15,43-42 0</inkml:trace>
  <inkml:trace contextRef="#ctx0" brushRef="#br0" timeOffset="10613.72">16827 2646 0,'0'0'0,"22"-42"0,-22-22 15,0 43-15,0-43 16,0 43-16,-22 21 16,1 21-16,0 1 0,0-1 15,0 21-15,-22 0 0,22 1 16,0 20-16,0 1 0,-43 42 16,43-43-16,0 1 0,-21 41 15,42-41-15,-21-22 16,-1 64-16,22-85 0,0 22 15,-21-1-15,21-21 16,0 21-16,21-42 16,1 0-16,-1 0 0,0 0 15,21 0-15,-21-21 0,22 0 16,-1 0-16,22-21 0</inkml:trace>
  <inkml:trace contextRef="#ctx0" brushRef="#br0" timeOffset="10979.66">17039 3027 0,'0'-21'0,"0"42"0,0-21 32,-21 21-32,0 0 0,0 0 15,21 22-15,-22-22 0,1 42 16,21-20-16,0-1 0,0 22 16,0-43-16,0 0 0,0 0 15,0 0-15,21 0 0,22 1 16,-22-22-16,21 0 15,1 0 1,-22 0-16,0 0 0,0-22 0,0 1 16,0 0-16,1-21 0,-1 21 15,21-106-15,-42 84 16,0 1-16,0 0 16,0 20-16,0 1 0,0-21 0,-21 42 15,0 0-15,0 0 0,-1 0 16,1 0-16,-21 0 0,0 21 15,20 0-15,1 0 0,-21 1 16,42-1-16,0 21 16,0-21-16,0 0 0,42 1 15,-21-22-15,1 0 0,20 0 16</inkml:trace>
  <inkml:trace contextRef="#ctx0" brushRef="#br0" timeOffset="11379.6">17632 3196 0,'0'0'0,"0"-21"0,0 0 0,0 0 16,0 0-16,0-1 0,0 1 0,0 0 16,0 0-16,0 0 15,0 0-15,21 21 16,0 0-16,0 0 0,0 0 16,1 0-16,-1 0 0,21 0 15,-21 21-15,0 0 0,1 0 16,-1 0-16,0 0 0,0 43 15,-21-22-15,0-21 0,0 22 16,0-1-16,0 43 16,0-64-16,0 0 0,0 0 15,0 0-15,-21-21 0,0 22 16,0-22 0,-1-22-16,22 1 15,0 0-15,0 0 16,0 0-16,22-22 0,-1 22 0,0-21 15,0 0-15,0 20 0,0-20 16,1 21-16,-1-21 0,21 20 0,22-41 16,-43 63-1,0 0-15,-21-21 0,21 21 16,-21-21 0</inkml:trace>
  <inkml:trace contextRef="#ctx0" brushRef="#br0" timeOffset="11615.47">16722 2773 0,'0'0'0,"-43"0"0,1 0 16,21 0-16,0 0 0,42 0 15,0 0 1,64 0-16,-22 0 0,-21 0 15,85 0-15,-63 0 16,63 0-16,-64 0 0,107 0 16,-128 0-1,22 0-15,-43 0 0,0 0 16</inkml:trace>
  <inkml:trace contextRef="#ctx0" brushRef="#br0" timeOffset="12562.22">1905 4636 0,'0'0'0,"21"0"0,0 0 16,0 0 0,1 0-16,-1 0 0,0-22 15,0 22-15,43-21 16,-22 0-16,-21 0 0,0 21 15,22-21-15,-22 0 0,0-1 16,-21 1-16,0 0 16,-21 21-16,0 0 0,-1-21 15,-20 21-15,21 0 0,-21 0 16,-1 0-16,1 0 0,0 21 0,-43 21 16,43-20-16,-43 41 15,64-21-15,0-20 0,-1 20 16,22 0-16,0 1 0,22 41 15,-1-63-15,21 1 16,-21-1-16,22-21 0,62 0 16,-62 0-1,-22 0-15,21 0 0,-21-21 16,1 21-16,-1-22 0,-21 1 16,-21 21-1,-1 0-15,-20 0 16,0 0-16,-1 0 0,-62 43 15,41-22-15,-42 42 16,64-20-16,0-1 0,-1-21 16,1 21-16,21-20 0,0 62 15,21-63-15,0 1 0,0-1 16,0 0-16,21 0 0,42 21 16,-20-42-16,-1 0 15,21 0-15,-20 0 0,20 0 0,85-42 16,-84 21-1,21-21-15,-22 20 0,64-83 16</inkml:trace>
  <inkml:trace contextRef="#ctx0" brushRef="#br0" timeOffset="12768.3">2434 4805 0,'0'0'0,"0"-21"0,0 0 0,0-1 16,21 44-1,-21-1 1,21 21-16,1-21 0,-22 22 15,21-22-15,0 21 0,0-21 16,0 22-16,0-22 0,1 21 0,20-21 16,-21 0-16,0 1 0,0-22 15,1 21-15,-1 0 0,0-21 0,0 0 32,0 0-32,0-21 0,-21 0 15,22-1-15,-1 1 0</inkml:trace>
  <inkml:trace contextRef="#ctx0" brushRef="#br0" timeOffset="12982.18">2963 4741 0,'0'0'0,"0"-21"0,-21 21 15,0 0-15,0 0 16,0 0-16,-1 21 0,1 1 16,-21 20-16,0-21 0,-1 21 15,1-20-15,-85 83 16,85-62-16,20-1 0,-41 0 15,42 1-15,-22-1 16,43-21-16,0 0 0,0 1 16,22-22-16,20 0 15,0 0-15,1-22 0,62 1 16,-41-21-16</inkml:trace>
  <inkml:trace contextRef="#ctx0" brushRef="#br0" timeOffset="13280.6">3154 4805 0,'0'0'0,"21"-21"0,-21 0 0,0 42 32,0 0-32,0 0 15,0 21-15,0 1 0,-21-22 16,21 21-16,0 1 0,0 20 0,0-21 16,0 1-16,0 20 15,0 1-15,0-1 0,0 85 0,0-63 16,-21 0-16,-1 63 15,22-63-15,-21-22 0,0 22 16,0-22-16,0 1 0,0-1 0,-1 1 16,1-1-16,0-20 0,0-1 15,0-21-15,21 21 0,0-20 16,0-44-16,21 1 16,0-21-16,-21 21 15,21-22-15,0 1 0,85-170 16</inkml:trace>
  <inkml:trace contextRef="#ctx0" brushRef="#br0" timeOffset="13583.96">3217 5249 0,'0'0'0,"0"-63"0,0 21 0,0-22 16,0 22-16,0-1 0,0 22 16,0-85-16,21 85 15,-21 0-15,43-21 16,-22 21-16,42 21 15,-20 0-15,-22 0 0,21 0 16,-21 21-16,1 0 0,41 42 16,-42-20-16,-21-1 0,0 0 0,0 1 15,0-22-15,-42 85 16,0-85-16,-64 42 16,85-63-1,-22 22-15,22-22 0,-21 0 0,-1 0 16,43-22 15,0 1-31,22 0 0,20-21 16,-21 21-16,21-1 0,1-20 15</inkml:trace>
  <inkml:trace contextRef="#ctx0" brushRef="#br0" timeOffset="13812.85">4043 4657 0,'0'0'0,"21"-43"16,0 43-16,0-21 0,-21 0 15,0 42 1,0 0 0,-21 1-16,0 20 0,0-21 0,0 64 15,-1-43-15,1 0 16,21 1-16,-21-1 0,0 64 16,21-64-16,0-21 0,-21 22 15,21-22-15,0 0 0,0 0 16,0 0-16,21-21 0,21 0 15,-21 0-15,1 0 16,-1 0-16,21-21 0</inkml:trace>
  <inkml:trace contextRef="#ctx0" brushRef="#br0" timeOffset="14884.26">4593 4911 0,'0'0'0,"21"-43"0,0 22 0,-21 0 15,0 0-15,0-21 16,0 20-16,-21 1 0,0 21 15,-21 0-15,-1 0 16,1 0-16,0 0 0,-22 21 16,22 1-16,0-1 0,-22 63 15,43-41-15,0-1 0,0 0 16,-1 1-16,1-1 0,21 0 16,0-20-16,0 20 0,0 21 15,0-41-15,21-1 0,22 0 16,-22-21-16,0 0 15,43 0-15,-43 0 0,21 0 16,22-42-16,-22 20 0,-21 1 16,21 0-16,-20 0 0,-1-21 15,21-22-15,-21 22 16,22-64 0,-43 64-16,0 20 0,0-20 0,0 63 31,-22 0-31,-20 22 15,42-1-15,-21 22 16,21-43-16,0 21 0,0 22 16,0-43-16,21 42 15,-21-42-15,21 1 0,0-22 16,1 0-16,20 21 0,43-21 16,-64 0-16,21 0 0,0-21 15,-20-1-15,83-20 16,-83 0-16,20 21 15,0-43-15,-21 22 0,22-85 16,-43 106 0,0-43-16,0 85 31,0 0-31,-21 1 0,21-1 0,-22 0 16,22 21-16,-21 1 0,21-22 15,0 0-15,0 21 0,0-21 0,0 1 16,0-1-16,0 0 0,21 0 15,1 0-15,-1-21 0,21 21 16,-21-21-16,0 0 0,22 0 16,-22 0-16,64-42 15,-64 42-15,0-21 0,21-21 16,-42 20-16,21-41 16,1 42-16,-22-22 0,0-20 15,0 42-15,0 42 31,-22 0-31,22 0 16,-21 0-16,21 1 0,0 20 16,-21 0-16,0-21 15,0 43-15,21-43 16,-21-21-16,21 21 0,0 0 16,-22-21-16,22-21 31,0 0-16,0 0-15,0 0 0,22 0 16,-1-22-16,-21 22 0,21-21 0,0-1 16,0 1-16,22 0 0,20-22 15,-21 43-15,-20 0 0,83-21 16,-62 42-16,-1 0 0,43 42 16,-64-21-16,21 43 15,-21-43-15,-21 21 0,0 22 16,0-22-16,-42 21 15,21-20-15,0-43 16,0 21-16,-22 0 0,22 0 16,-21-21-16,42 21 15,-21-21-15,-1 0 0,1 0 16,0 0 0,21-21-16,-21 0 0,21 0 15</inkml:trace>
  <inkml:trace contextRef="#ctx0" brushRef="#br0" timeOffset="15052.51">5313 4657 0,'-21'0'0,"42"0"0,-64 0 16,22 0-16,0 0 16</inkml:trace>
  <inkml:trace contextRef="#ctx0" brushRef="#br0" timeOffset="16103.83">7832 4614 0,'0'0'0,"21"-21"0,-21 0 16,0 0-1,0 0-15,0 42 16,-21 0-16,-1 0 15,22 22-15,-21-22 0,-21 63 16,42-41-16,-21-1 0,0 0 16,-1 1-16,1-1 0,-21 22 15,42-22-15,0-21 0,-21 0 16,21 0-16,-21-21 0,21 22 16,0-44-1,21 1 1,0 0-16,0 0 0,0 0 0,0-22 15,85-62-15,-42 20 16,-43 43-16,21 20 16,22-20-16,-43 42 15,0 0-15,21 0 0,-42 21 16,22 0-16,-22 22 16,0-22-16,0 64 15,0-64-15,0 85 0,0-64 16,63 21-1,-42-63-15,43 22 16,-43-22-16,0 0 0,85 0 16,-85-22-16,0 1 15,22 0-15,-22 0 0,63-64 16,-41 43-16,-22 0 0,-21-1 16,21 1-16,-21 0 0,21-43 15,-21 64-15,0-22 0,0 1 16,0 63 15,0 0-31,0 1 0,0-1 16,0 21-16,0 0 0,0 1 15,0-1-15,0-21 0,0 22 0,0-1 16,0 0-16,0-21 0,0 1 16,21-1-16,1 0 0,-1 0 15,0-21-15,0 0 0,43 0 16,-43 0-16,0 0 0,0 0 15,21 0-15,-20-21 0,62-43 16,-63 43-16,22-42 16,-22 42-16,0-85 15,-21 85-15,0-1 0,0 44 32,0-1-32,0 0 15,-21 21-15,21-21 0,0 1 16,-21 20-16,21-21 0,-21 0 15,21 22-15,0-22 16,0-42 15,21-1-31,0 1 16</inkml:trace>
  <inkml:trace contextRef="#ctx0" brushRef="#br0" timeOffset="16277.79">9207 4551 0,'0'-21'0,"0"42"0,0-63 0,0 20 0,-21 22 16,0 0 0,0 0-16,0 0 0,21 22 31,0-1-31,21-21 16,0 0-16,0 21 0,0-21 0,22 0 15,-22 0-15,0 0 0,0 0 16</inkml:trace>
  <inkml:trace contextRef="#ctx0" brushRef="#br0" timeOffset="16500.28">9864 4424 0,'0'0'0,"0"21"16,-22-21 0,1 21-16,-21 22 15,21-1-15,-43 43 16,43-43-16,21 0 0,-21 1 15,0-1-15,21-21 0,-21 64 16,21-64-16,-22 21 0,22 1 16,0-22-16,0 0 0,22-21 15,-1 0 1,0 0-16,0 0 0,43-42 16,-43 20-16</inkml:trace>
  <inkml:trace contextRef="#ctx0" brushRef="#br0" timeOffset="16943.74">10350 4445 0,'0'0'16,"22"-21"-16,-22-21 0,0 20 0,0 44 31,0 20-31,-22-21 0,1 21 16,21-20-16,-21 20 0,0 0 15,-21 85 1,20-84-16,1-1 0,0 0 15,0-21-15,0 22 0,21-1 16,-21-21-16,21 0 0,-22 1 16,22-44 15,0 1-31,0 0 16,0 0-16,22-21 0,-22 20 0,21-20 15,21 21-15,-21-21 0,22-1 16,-1 22-16,0-21 0,1 21 0,41-22 15,-41 43-15,-1 0 0,0 0 16,-21 0-16,22 21 0,-22 1 16,0-1-16,0 0 0,0 21 15,-21-21-15,0 43 0,0-22 16,0 22-16,0-43 16,0 0-16,-21 0 0,0 0 0,0 1 15,0-1 1,0-21-16,-1 0 0,1 0 15,0 0-15,0-21 16,0 21-16,0-22 0,-1 1 0</inkml:trace>
  <inkml:trace contextRef="#ctx0" brushRef="#br0" timeOffset="17116.65">9588 4636 0,'0'0'0,"-21"0"15,42 0 1,1 0-16,-1 0 16,21 0-16,-21 0 0,22 0 0,-1 0 15,0 0-15,1-22 0,-1 1 0,0 21 16,1-21-16,-1 21 0,21-21 16</inkml:trace>
  <inkml:trace contextRef="#ctx0" brushRef="#br0" timeOffset="17812.88">12785 4445 0,'0'-21'31,"21"0"-31,0 0 0,0-1 15,0 1-15,22 21 0,-1-63 16,0 42-16,22-43 16,-43 43-16,21-85 15,-42 85-15,0-21 16,0 20-16,-84 22 16,62 0-16,-20 0 15,-43 22-15,64-1 0,-63 42 16,84-42-1,0 22-15,0-1 0,42 43 16,-21-64-16,0 0 16,22 21-16,-1-20 0,-21-1 15,64 42-15,-64-20 16,21-22-16,1 42 0,-22-20 16,-21-22-16,0 0 0,0 21 0,0-21 15,-21 1-15,-64 41 16,21-42-16,-63 0 15,64 1-15,-1-22 0,-84 0 16,85 0-16,-1 0 0,1 0 16,20 0-16,1-22 0,0 1 0,-22-21 15,43 0-15,21 20 0,0-20 16,0 21-16,21-106 16,0 85-16,22-1 0,-22 1 15,21-22-15,85-41 16,-84 83-16,-1-20 15,64 21-15,-64 21 0,127 21 16</inkml:trace>
  <inkml:trace contextRef="#ctx0" brushRef="#br0" timeOffset="18384.75">13314 4466 0,'0'21'15,"0"-42"-15,0 64 0,0-22 0,0 0 16,0 0-16,0 0 0,0 0 15,0 22 1,0-22-16,0 0 0,21 0 16,0-21-16,-21 21 15,21-21-15,0 0 0,1 0 0,-1 0 16,0 0-16,0 0 0,0-21 16,0 21-16,22-21 0,-22 0 0,21 21 15,-21-21-15,1 0 0,41-22 16,-42 22-16,0 0 15,-21-43-15,22 43 0,-22-21 16,-22 42 15,1 21-31,21 0 0,0 22 16,-21-22-16,21 0 0,-21 21 16,0 85-1,21-84-15,-21 20 0,21-21 16,-22 22-16,22 126 15,0-147-15,0 20 0,0 64 16,0-63-16,0-1 0,0 1 16,0-1-16,0 1 0,0-1 0,0 1 15,-21-22-15,0 22 0,-64 41 16,64-83-16,-42 20 16,20-21-16,1 0 0,-43-21 15,43 0-15,0 0 0,-22-21 16,22 0-16,-22 0 0,-41-43 15,62 43-15,1-42 0,-22-43 16,43 42-16,0 1 16,21-43-16,0 64 15,0-22-15,42-21 0,1 43 16,-22 0-16,85-43 0,-43 43 16,1-1-16,-1-20 0,22 21 15,-22-22-15</inkml:trace>
  <inkml:trace contextRef="#ctx0" brushRef="#br0" timeOffset="18816.43">14118 4466 0,'0'21'16,"0"1"-16,-21-1 0,0 0 16,21 0-16,-21 21 15,21-20-15,0-1 0,-22 21 16,1 0-16,21 1 15,0-22-15,-21-21 16,0 0 0,21-21-1,0 0-15,0-1 16,0 1-16,0 0 0,21 0 16,0 0-16,22-43 0,-22 22 15,21 21-15,-21-22 0,22 22 16,-1 0-16,21-21 15,-20 42-15,-22 0 0,42 0 16,-41 0-16,-1 21 0,0 0 16,0 21-16,-21-20 0,0-1 0,0 42 15,0-20-15,0-22 16,-21 21-16,0-21 0,0 0 0,-22 43 16,22-43-16,0 0 15,21 0-15,-21-21 0,42 0 31,0-21-15,0 0-16,0 0 0,1 0 0</inkml:trace>
  <inkml:trace contextRef="#ctx0" brushRef="#br0" timeOffset="19047.64">15049 4128 0,'-21'42'31,"21"0"-31,-21 1 0,0-1 16,0 0-16,0 1 0,-22 84 15,22-85-15,-21 21 16,42-20-16,0-22 0,-21 42 16,21-41-1,0-1-15,21-21 16,0 0-16,0 0 15,-21-21-15,21 21 0</inkml:trace>
  <inkml:trace contextRef="#ctx0" brushRef="#br0" timeOffset="19232.2">14774 4530 0,'0'0'15,"-21"0"1,42 0 15,0 0-31,1 0 0,-1 0 16,0 0-16,21 0 0,-21 0 0,1 0 15,20-21-15,-21 21 0,43-22 16,-22 1-16</inkml:trace>
  <inkml:trace contextRef="#ctx0" brushRef="#br0" timeOffset="20210.97">15727 4530 0,'21'0'15,"-21"-21"1,0-1 0,0 1-16,0 0 15,0 0-15,0 0 0,-21 0 16,0-1-16,-1 22 0,-41-21 15,42 21-15,-22 0 0,-20 0 16,21 21-16,20 1 0,-41 20 16,21 0-16,-1 22 15,1-43-15,21 21 0,21 43 16,0-43-16,0 1 16,0-22-16,21 0 15,21-21-15,-21 21 0,1-21 0,41 0 16,-42 0-16,22 0 15,20-21-15,-42 0 0,0 21 16,1-21-16,-1-1 0,42-41 16,-42 21-1,1 20-15,-22-41 0,0 42 16,21-22-16,-21 22 16,0 42-1,0 1-15,-21-1 16,21 0-16,0 0 15,0 0-15,0 0 0,0 1 16,0-1-16,0 0 0,0 0 16,0 0-16,21-21 15,0 0-15,0 0 16,0 0-16,0 0 16,-21-21-16,0 0 0,22 21 15,-1-21-15,-21 0 0,21-1 0,0-20 16,0 21-16,0 0 0,22-22 15,-22 22-15,21 0 0,-21 0 16,43-21-16,-43 42 0,43 0 16,-43 0-16,0 21 15,-21 21-15,0-21 16,0 22-16,0-1 16,0-21-16,-42 21 0,42-20 15,-43 20-15,43-21 16,-21-21-16,0 21 15,0-21-15,21-21 32,0 0-17,21 21-15,0-21 0,0 0 16,22-1-16,-22-20 0,21 21 0,0 0 16,1-22-16,-1 1 0,43 0 15,-64-1-15,21 43 16,-21-21-16,1 21 0,-1 0 0,-21 21 31,0 1-31,-43-1 0,43 0 0,-42 0 16,-21 85-1,63-85-15,-22 0 0,22 0 16,0 43-16,0-43 16,22-21-16,-1 0 15,0 21-15,0-21 0,21 0 0,-20 0 16,20 0-16,-21 0 15,21 0-15,-20 0 0,20 0 0,-21-21 16,21 0-16,1 0 16,-1 21-16,-21-21 0,0 21 0</inkml:trace>
  <inkml:trace contextRef="#ctx0" brushRef="#br0" timeOffset="20395.86">17166 4614 0,'-21'22'32,"0"-22"-32,0 0 31,-1 0-15,1 0-1,0 0-15,0 0 0,0 21 0,-22-21 16</inkml:trace>
  <inkml:trace contextRef="#ctx0" brushRef="#br0" timeOffset="21694.74">656 7218 0,'-21'0'0,"0"0"31,21-21-31,-21 21 0,21-21 0,0-1 16,0 1-16,0 0 15,0 0-15,0 0 0,0 0 16,21-1-16,0 1 0,0 0 15,0 0-15,0 21 0,22-21 16,-22 21-16,21 0 0,1 0 0,-22 0 16,21 0-16,-21 0 15,64 63-15,-43-42 16,-21 22-16,1-1 0,-22 22 16,0-22-16,0 64 15,0-43-15,-43 43 0,22-64 16,-64 43-1,64-43-15,-21 1 0,-43-1 16,64-21-16,-21 0 0,-22 1 16,43-22-16,0 0 0,0 0 15,0 0-15,-1-22 16,22 1-16,-21 0 0,21-21 16,0 21-16,0-22 0,0-20 15,0 42-15,0-22 16,0 22-16,21-21 0,1 21 0,-22-1 15,21 22-15,0 0 16,0 0-16,0 0 0,0 22 0,1-1 16,-1 21-16,0-21 0,0 22 15,21 20-15,-42-42 16,0 22-16,22-22 0,-22 0 0,21 0 16,-21 0-16,0 0 0,0 1 15,21-1-15,0 0 16,0-21-1,0 0-15,1 0 16,-1-21-16,-21 0 0,21-1 16</inkml:trace>
  <inkml:trace contextRef="#ctx0" brushRef="#br0" timeOffset="21912.42">1503 7514 0,'0'-21'15,"0"0"1,21 0 78,0 0-94,0 21 0,0-22 15</inkml:trace>
  <inkml:trace contextRef="#ctx0" brushRef="#br0" timeOffset="22381.17">3450 7154 0,'0'0'0,"-21"-21"0,21 0 0,0 0 16,0 0-16,0 0 0,-21-22 15,21 22-15,-21 21 32,-1 21-32,22 0 0,0 1 15,0-1-15,0 21 0,0 0 16,-21 64-16,21 0 15,0-64-15,0 22 0,-21-22 16,21 1-16,0-1 0,0-21 0,0 43 16,0-43-1,0 0-15,0 21 0,21-42 32,-21-21-17</inkml:trace>
  <inkml:trace contextRef="#ctx0" brushRef="#br0" timeOffset="22792.38">3006 7303 0,'0'0'15,"-22"-43"-15,-20 1 0,21 0 0,0 20 0,0-20 16,-1 21-16,22-43 16,0 43-16,0 0 0,22-21 15,-22 21-15,63-22 16,-42 43-16,22-21 0,-1 0 15,0 21-15,1 0 0,147 0 16,-126 21-16,20 0 16,-20 0-16,20 1 0,-20 20 15,63 43-15,-85-43 16,1 21-16,20 43 0,-42-63 16,-21 20-16,0-21 0,-21 22 0,0-22 15,-85 43-15,43-43 16,-1 1-16,1-1 0,-1-21 0,1 0 15,-86 43 1,107-64-16,0 0 0,-1 0 16,22 0-16,-63 0 15,62-21-15,1-1 16,21 1-16,0 0 16,0 0-16,0 0 15,21 21-15,1-21 0,41-1 16,-42 1-16,22 0 0,-1 0 15</inkml:trace>
  <inkml:trace contextRef="#ctx0" brushRef="#br0" timeOffset="23261.21">3979 7493 0,'0'-21'16,"0"0"-1,0 0-15,0-1 0,0 1 16,0 0-16,0 0 16,0 0-16,0 0 0,21-1 0,1 1 15,-22 0-15,42 0 0,-21 0 16,0 21-16,0 0 0,22 0 16,-1 21-16,-21 0 0,0 0 15,1 22-15,41 105 16,-42-127-16,-21 21 15,0 1-15,0-1 0,0-21 16,-42 43-16,21-43 0,0 0 16,-1 0-16,1 0 0,21 0 15,-21-21 1,21-21 0,0 0-16,0 0 15,0 0-15,0-22 0,21 22 0,0 0 16,-21-21-16,0 21 0,22-22 15,-1 1-15,0 0 0,-21 20 16,21-20-16,43-43 16,-43 43-16,0 21 15,0 21-15,0 0 0,22 0 16,-22 0-16,0 0 0,0 21 16,0-21-16,0 21 0,43 22 15</inkml:trace>
  <inkml:trace contextRef="#ctx0" brushRef="#br0" timeOffset="23826.42">5143 7451 0,'43'0'0,"-86"0"0,107 0 0,-43 0 15,0-21 1,0 21-16,-21-22 0,0 1 0,0 0 16,0 0-16,0-21 0,0-1 15,0 22-15,-21-21 0,0 21 16,0-1-16,0 1 0,-22 0 0,22 0 15,0 0-15,0 21 16,-21 0-16,20 0 0,-20 0 0,-21 42 16,41-21-16,-20 22 0,21-22 15,-21 21-15,20 0 0,-41 64 16,42-63-16,21-1 0,0 0 16,-21 1-16,21-1 0,0-21 15,0 21-15,0-20 0,0-1 0,21 0 16,0 0-16,0-21 0,64 0 15,-43 0-15,-21 0 16,64 0-16,-64 0 0,64-42 16,-64 21-16,21-1 15,1-41-15,-22 42 16,21-64-16,-21 43 0,0-1 16,1-41-16,-22 41 0,0 1 15,21 0 1,-21 21-16,0-1 15,0 44-15,-21-1 16,21 0-16,0 0 0,-22 21 16,22 1-16,-21-22 0,21 21 0,0 1 15,-21-1-15,21-21 0,0 21 16,0-20-16,0 83 16,0-83-16,0-1 15,21-21-15,22 0 16,-22 0-16,0 0 0,21 0 15,1-21-15,-1-1 16,0-20-16,-21 21 16,22 0-16,-22-22 0</inkml:trace>
  <inkml:trace contextRef="#ctx0" brushRef="#br0" timeOffset="24427.61">5800 7154 0,'0'0'0,"0"-21"0,0 0 15,0 0 1,0 42-1,-22 0 1,22 22-16,0-22 0,-21 63 16,21-41-16,-21-22 0,21 21 15,0 1-15,-21-1 0,21 0 16,0 1-16,0 20 16,0-42-16,21-21 31,0 0-31,0 0 0,1 0 0,-1 0 15,0-21-15,0 21 0,0-21 16,0 0-16,1-22 0,-1 22 0,0 0 16,0-21-16,0-1 0,0 1 15,22-21-15,-43 20 0,21 22 16,0-21-16,0 42 16,0 21-1,-21 0-15,0 21 0,0-20 16,22 20-16,-22-21 15,0 21-15,0-20 0,0 41 16,21-21-16,21 1 16,-42-22-16,21-21 0,0 21 0,1 0 15,-1-21-15,63 0 16,-62 0-16,-1 0 0,21 0 16,-21-21-16,22 0 0,20-21 15,-42 20-15,-21 1 0,0 0 16,0-21-16,0-1 0,0-20 15,0 21-15,-21-1 0,-21-20 16,21 42-16,-22-1 16,22 1-16,0 21 0,0 0 15,-22 0-15,22 0 0,0 0 16,0 0-16,0 0 16,21 21-16,0 1 0,0-1 15,0 0-15,21-21 16,0 0-16,43 0 0,-43 0 15,0 0-15,21 0 0</inkml:trace>
  <inkml:trace contextRef="#ctx0" brushRef="#br0" timeOffset="24978.52">7154 6879 0,'0'-21'0,"0"42"0,0-63 15,0 21-15,-21 0 0,21-1 16,-21 1-16,0 21 0,0 0 15,-1 0-15,1 0 0,21 21 0,-21 1 16,0-1-16,21 0 0,-21 85 16,0-64-16,21 22 15,0-22-15,0 0 16,0 22-16,0 20 0,0-20 0,0-22 16,0 22-16,0-22 0,0 22 15,0-43 1,0 0-16,0 0 0,0-42 47,0 0-47,0 0 0,0-1 0,0 1 15,0 0-15,0-21 0,21 21 16,-21-22-16,21 1 0,21 0 0,1-22 16,-1 22-16,-21 21 15,21-1-15,1 1 0,63 21 16,-64 0-16,-21 0 0,21 0 15,-20 21-15,62 64 16,-63-43-16,1-20 16,-22 41-16,0-21 0,-22 22 15,1-43 1,0 0-16,-42 22 0,20-22 16,-41 0-16,41 0 15,1-21-15,-43 0 0,43 0 16,0 0-16,-43 0 15,64 0-15,0 0 0,-1 0 16,44-21 0,20 0-16,0 21 0,1-21 15,-1 21-15,0-22 0,1 22 16</inkml:trace>
  <inkml:trace contextRef="#ctx0" brushRef="#br0" timeOffset="25476.37">8149 7176 0,'0'0'0,"21"-22"0,22-20 16,-1 0-16,-42 21 15,0-1-15,-21 22 16,0 0-16,-22 0 0,1 0 16,0 0-16,-64 22 0,63-22 0,1 42 15,0-21-15,-22 0 16,43 22-16,-85 84 15,85-85-15,21 0 0,0 1 16,0-1-16,0 85 16,21-106-16,22 0 15,-22 0-15,85-21 16,-85 0-16,21 0 0,-21 0 16,22 0-16,-22-21 0,21 21 0,-21-21 15,22 0-15,-22-21 0,21-1 16,-21 1-16,0 0 0,22-43 15,-22 43-15,-21-1 16,0 22-16,0-21 0,0 21 0,21-22 16,-42 64 15,21 1-31,-21-1 0,0 0 0,21 21 16,0-21-16,-22 64 0,1-64 15,21 43-15,0-22 16,0-21-16,0 0 0,0 1 0,21-1 15,1 0-15,-22 0 16,21-21-16,21 0 0,-21 0 0,0 0 16,1 0-16,20 0 0,21 0 15,-41 0-15,20-21 0,-21 0 0</inkml:trace>
  <inkml:trace contextRef="#ctx0" brushRef="#br0" timeOffset="26317.4">8932 7176 0,'0'-43'0,"0"86"0,0-107 15,0 43-15,0 0 0,0 0 0,-21-1 16,0 22-16,0 0 16,-22 0-16,22 0 0,0 22 15,0-1-15,0 0 0,-43 64 16,43-43 0,21 0-16,-21 43 0,21-64 0,0 64 15,0-64-15,0 0 16,0 0-16,21 22 0,0-22 15,0 0 1,1-21-16,-1 21 0,42-21 16,-42 0-16,64-21 15,-64 0-15,22 21 0,-22-21 16,21-22-16,43-63 16,-43 64-16,-21 0 0,0-22 15,22 1-15,-22 20 0,21-105 16,-21 106-16,-21 0 15,22-43-15,-22 64 0,0 0 16,-22 21 0,1 21-1,0 0-15,21 0 0,0 21 16,-21 1-16,21-1 0,-21 0 0,21 1 16,0-1-16,0 0 0,0 1 15,0-1-15,-21 0 0,21 1 0,-22-1 16,22-21-16,-21 22 0,21-22 15,0 0-15,-21 21 16,21-21-16,-21-21 16,21-21-1,0 0-15,0 0 16,0 0-16,0 0 0,0-43 16,21 22-16,21 21 15,-20-22-15,-1 1 0,21 0 0,0-1 16,22-20-16,-22 42 0,-21-1 15,1 22-15,-1 0 0,0 0 16,0 0-16,0 0 0,-21 22 16,0-1-1,0 0-15,-21 0 0,0 0 16,0-21-16,0 21 0,-1 1 0,-20-1 16,21-21-16,-21 21 0,20-21 15,1 0-15,-21 21 0,21-21 16,0 0-16,-1 0 15,22 21 1,0 0-16,0 1 16,0-1-16,0 0 0,0 0 15,0 0-15,0 0 0,22 1 0,-22-1 16,0 0-16,21 0 0,0 0 16,-21 0-16,0 1 0,21-22 0,0 42 15,0-42-15,22 21 16,-22-21-16,21 0 15,-21 0-15,43-21 16,-22 0-16,-21 21 0</inkml:trace>
  <inkml:trace contextRef="#ctx0" brushRef="#br0" timeOffset="26700.32">10223 7133 0,'0'-21'0,"0"42"0,22-63 16,-1 21-16,-21 0 15,-21 21 1,-22 0-16,22 0 16,-21 0-16,21 0 0,-64 42 15,43-21-15,-1 0 0,1 0 16,21 1-16,-43 62 16,64-63-16,0 1 0,0-1 15,0 0-15,43 42 16,-1-63-16,-21 22 0,64-1 15,-64-21-15,64 21 16,-64 0-16,0-21 0,42 21 16,-63 0-16,0 1 31,-21-22-31,0 21 16,-21-21-16,21 0 0,-1 0 15,-20 0-15,21 0 0,-21 0 0,-1 0 16,-41 0-16,62 0 15,-20 0-15,21 0 16,0 0-16,0-43 16,21 22-16</inkml:trace>
  <inkml:trace contextRef="#ctx0" brushRef="#br0" timeOffset="27853.85">11747 7112 0,'43'-85'15,"-43"64"1,0 0-16,0 0 15,-21 21 1,-1 0 0,1 21-16,0 0 0,0 0 15,21 1-15,-21 20 0,0 0 16,-1 1-16,1 41 0,21-41 16,0 41-16,0-63 15,0 22-15,0 41 16,0-62-16,21-1 0,1 0 15,-1-21-15,42 21 16,-20-21-16,-22 0 0,42 0 16,-42-21-16,1 21 0,-1-21 15,0 0-15,21-1 0,-42 1 0,21-21 16,1 21-16,-22-22 0,0-62 16,0 62-16,0 1 0,0 0 15,-22-1-15,1 1 0,0 0 0,-21-1 16,21 22-16,21 0 15,-22 0-15,1 21 0,0 0 0,-21 0 16,42 21 0,0 0-1,21 0 1,21-21-16,-21 0 0,22 0 16,-1 0-16,0 0 0,1 0 15,20 0-15,-20 0 0,-1 0 0,0-21 16,1 21-16,-1-21 0,-21 21 15,21-21-15,-20 0 16,-1 21-16,-21-22 0,0 1 16,-21 21-1,-1 0 1,22 21-16,0 1 16,-21-1-16,21 0 0,-21 42 15,0-20-15,-21 190 16,42-170-1,0 1-15,0-1 0,0 1 0,-22-1 16,22 85-16,0-84 0,0 20 16,0 86-16,22-107 15,-22 22-15,0 0 0,0-22 16,0 1-16,0 84 0,0-64 0,0-20 16,0 63-16,0-64 0,0 1 15,0-1-15,-22-20 16,22-1-16,-21 0 0,-21 43 15,21-64-15,-43 43 16,43-64-16,-21 0 16,21 0-16,-1-43 15,1 22-15,21-21 0,-42-43 16,42 43-16,-64-170 16,43 128-16,21-1 0,-21-84 15,0 63-15,21-191 16,21 213-16,0-1 0,43-84 15,-22 105-15,43-63 16,-43 64-16,0 20 16,43-41-16,-64 41 0,64-62 15,-64 83-15,21-20 16</inkml:trace>
  <inkml:trace contextRef="#ctx0" brushRef="#br0" timeOffset="28382.5">14520 6795 0,'21'-22'0,"-42"44"0,64-44 0,-22 22 0,-21-21 0,21 0 16,-21 0-16,0 0 15,0 0-15,0-1 16,-21 1-16,0 0 0,-1 21 16,1-21-16,0 21 0,-21 0 15,-1 0-15,-84 21 16,106 0-16,-21 0 0,0 1 16,-1 20-16,22 0 0,-64 85 15,64-63-15,0-22 16,21 22-16,0-22 0,0 21 0,0 22 15,0-43-15,0 1 16,21-1-16,0-21 0,22 0 0,41 22 16,-41-43-1,41 0-15,-41 0 0,-1 0 16,0 0-16,-20-21 0,20-1 16,85-62-16,-106 63 15</inkml:trace>
  <inkml:trace contextRef="#ctx0" brushRef="#br0" timeOffset="28831.58">15367 6625 0,'0'0'0,"21"-21"0,0 21 16,-21-21-16,0 0 0,0 0 16,-21 21-16,-21-22 15,21 22-15,-22 0 0,22 0 16,-21 0-16,-1 0 0,-20 22 0,-22-1 15,43 0-15,-22 42 16,43-41-16,-21-1 0,42 42 16,-21-42-16,21 1 15,0-1-15,0 0 0,21 0 16,21 21-16,-21-20 0,22-22 16,-22 21-16,21 0 15,1-21-15,84 42 16,-85-21-16,-21-21 0,0 22 15,0-1-15,1-21 0,-22 42 16,0-21-16,-43 22 16,22-43-16,-64 21 15,43 0-15,0-21 0,-64 0 16,64 21-16,-1-21 0,22 0 16,-21 0-16,21 0 0,-1 0 0,1 0 15,0 0-15,0-21 16,21 0-1,0 0-15,0-1 0,21 1 16,0 0-16,0 0 16,22 21-16,-22-21 0,21 0 15</inkml:trace>
  <inkml:trace contextRef="#ctx0" brushRef="#br0" timeOffset="29273.29">16214 6689 0,'0'0'16,"0"-21"-16,0-1 0,0 1 15,0 0-15,-22 21 0,1-21 16,-21 21-16,21 0 16,-22 0-16,1 0 0,0 0 0,-1 0 15,1 21-15,0-21 0,-22 42 16,43-20-16,0-1 0,0 21 15,21 0-15,0-20 0,0-1 16,21 0-16,0 0 0,64 21 16,-64-20-16,85 20 15,-85-21 1,42 0-16,-41 0 0,-1-21 16,21 22-16,-42-1 0,0 0 15,0 0-15,0 0 16,-42-21-1,-1 21-15,22-21 0,-63 0 16,62 0-16,-62 22 16,41-22-16,22 0 0,-21 0 0,21 0 15,0 0-15,-22 0 0,22-22 16,0 22-16,0-21 0,0 0 16,21 0-16,0 0 15,0 0-15,0-1 16</inkml:trace>
  <inkml:trace contextRef="#ctx0" brushRef="#br0" timeOffset="29950.61">17611 6837 0,'0'-21'16,"0"0"-16,21 21 15,0-22-15,0 22 0,0-21 16,0 0-16,1 0 0,-1 0 0,21-22 16,0-20-16,-20 21 15,-1 20-15,0-20 0,0 0 0,-21-1 16,0 1-16,0 0 0,0 21 16,-21 21-16,0-22 0,-22 22 15,1 0-15,0 0 0,-1 0 0,-20 0 16,21 0-16,-22 0 0,22 22 15,-1-1-15,1 0 16,0 0-16,21 21 0,-1-20 0,22 20 16,0 0-16,0 1 0,0-1 0,22 21 15,20-20-15,0-1 0,-21 0 16,22 1-16,-1-1 0,0 0 0,43 22 16,-43-43-16,-20 21 0,-1-20 15,0 20-15,-21-21 0,0 21 16,0-20-16,-21-1 0,-85 42 15,42-63-15,-41 21 16,41-21-16,-169-21 16,191 0-1,-22 21-15,43-21 0,-21 0 16,-22-43-16,43 43 16,21 0-16,0-21 0,0 20 15,0-41-15,0 21 16,21 20-16,1-20 0,20 21 15,-21 0-15,21 21 0,-20-21 16,20-1-16,21 22 0,-20 0 16,20-21-16,-20 21 0</inkml:trace>
  <inkml:trace contextRef="#ctx0" brushRef="#br0" timeOffset="30309.66">17949 6922 0,'0'0'0,"0"21"15,21-21-15,1 0 0,-1 0 16,0 0-16,0 0 16,0-21-16,0 21 0,-21-22 15,22 22-15,-1-21 0,0 0 16,0 0-16,0 21 0,-21-21 0,21 0 16,-21-1-16,22 1 15,-22-42-15,-22 63 16,-20 0-16,21 0 0,-21 21 15,-22 42 1,22-41-16,-1 20 0,1 0 16,0-21-16,21 22 0,-43 20 15,43-20-15,21-1 0,0 0 16,0 1-16,0-22 0,21 0 16,0 0-16,0-21 0,1 21 0,-1-21 15,21 0-15,-21 0 0,64 0 16,-64 0-16,21-21 0,1 21 15,-1-21-15,0 0 0,-20-22 0,62 1 16</inkml:trace>
  <inkml:trace contextRef="#ctx0" brushRef="#br0" timeOffset="30577.27">18754 6223 0,'0'0'16,"0"-21"-16,0 0 0,0 42 15,-22 0-15,1 0 16,0 22-16,0 20 0,0-21 16,0 22-16,-1 21 0,1-22 15,0 1-15,0-1 0,-21 43 16,20-43-16,1-20 0,0-1 0,21 0 16,0 1-16,-21-22 0,21 42 15,-21-41-15,21-1 0,0 0 16,21-21-1,0 0 1,0-21-16,0 0 16,1-1-16,-1 1 0</inkml:trace>
  <inkml:trace contextRef="#ctx0" brushRef="#br0" timeOffset="30933.07">18711 6964 0,'21'21'15,"1"-21"1,-1 0 0,0 0-16,0 0 0,0 0 0,0 0 15,1 0-15,-1 0 16,0-21-16,0 21 0,0-42 16,-21 20-16,0 1 15,0 0-15,0 0 16,-21 21-16,0 0 15,0 0-15,-22 0 0,22 21 16,0 0-16,-21 0 0,21 1 16,-43 41-16,43-42 15,0 43-15,21-43 0,0 21 16,0 43-16,0-64 16,42 21-16,-21-42 15,43 22-15,-22-22 16,-21 0-16,22 0 0,-22 0 15,21 0-15,-21-22 0,22 22 16,-22-21-16,21 0 0</inkml:trace>
  <inkml:trace contextRef="#ctx0" brushRef="#br0" timeOffset="31192.94">19494 6795 0,'0'0'0,"-21"0"16,-21 0-16,21 0 0,0 21 0,-43 21 15,43-21-15,0 0 0,-22 22 16,22-1-16,0-21 16,0 0-16,21 22 0,0-22 0,0 0 15,0 21-15,0-20 0,0-1 16,0 0-16,0 0 0,0 0 0,21-21 16,21 21-16,-20-21 15,41 0-15,-42 0 16,22 0-16,-1 0 0,0 0 0,1-21 15,20 0-15,22-21 16,-43 21-16,0-22 0,1 22 0,-1-21 16</inkml:trace>
  <inkml:trace contextRef="#ctx0" brushRef="#br0" timeOffset="31476.62">20151 6223 0,'0'0'15,"-22"21"1,1 0-16,21 1 0,-21 20 16,0 0-16,0 1 0,-22 62 15,43-41-15,-21-22 16,-21 85-16,21-84 0,0 20 16,-22 22-16,43-43 15,0 43-15,0-43 0,0 0 16,0-20-16,0-1 0,0 21 15,0-21-15,0 0 16,21-21 0,1 0-16,-1 0 0,0 0 15,0-21-15,0 0 0,0 0 0,1 0 0</inkml:trace>
  <inkml:trace contextRef="#ctx0" brushRef="#br0" timeOffset="31876.51">20362 6816 0,'-42'42'32,"21"-21"-32,0 0 0,-1 1 15,-20 20-15,21 0 0,0-21 16,21 1-16,0 20 0,0-21 16,0 21-16,0-20 0,0-1 0,0 0 15,0 0-15,21 0 16,0-21-16,43 21 15,-22-21-15,-21 0 0,0 0 16,22 0-16,20-42 16,-42 21-16,0 0 0,22-43 15,-22 43-15,21-42 16,-42 20-16,0 1 0,0 0 0,0 20 16,0 1-16,0 0 0,-21 0 15,-21 0-15,21 21 0,-85 0 16,85 21-16,-22 0 15,22 0-15,0 0 0,0 1 0,0-1 16,-1 0-16,22 0 0,0 0 0,0 0 16,0 1-1,22-1-15,-1 0 0,0-21 16,0 0-16,0 0 0,22 0 16,-22 0-16,42 0 0</inkml:trace>
  <inkml:trace contextRef="#ctx0" brushRef="#br0" timeOffset="32324.19">20934 7006 0,'0'0'0,"0"-21"0,-21 0 15,-1 21-15,1-21 0,0 0 0,21-1 16,-21 1-16,21 0 16,0 0-16,0 0 0,0 0 15,21-1-15,0 1 0,43 0 16,-43 21-16,21 0 0,22 0 15,-22 0-15,-21 0 0,43 21 16,-43 0-16,21 64 16,-21-64-16,-21 43 15,0-43-15,0 21 16,0-21-16,0 22 0,-21-22 0,21 21 16,-42 1-16,42-22 15,-21 21-15,0-21 0,-1-21 16,1 21-16,0-21 15,0-21 1,21 0-16,0 0 0,0 0 16,0 0-16,0-43 15,21 43-15,0-21 0,64-64 16,-43 42 0,1 22-16,-22 21 0,21-22 15,-21 22-15,0 0 0,22 0 16,-22 21-1,-42 0 17,0 0-32</inkml:trace>
  <inkml:trace contextRef="#ctx0" brushRef="#br0" timeOffset="32560.35">20108 6604 0,'0'0'0,"0"21"16,21-21-1,1 0-15,20 0 0,-21 0 16,21 0-16,1 0 0,-1 0 0,0 0 16,1 0-16,-22 0 0,21 0 15,1-21-15,-1 21 0,-21 0 0,0 0 16,0 0-16,-21-21 15,0 0-15,-21 21 16,0 0-16</inkml:trace>
  <inkml:trace contextRef="#ctx0" brushRef="#br0" timeOffset="36073.54">783 9313 0,'0'0'0,"-21"0"16,0 0-16,0 0 15,-1 0-15,1 0 16,21-21 15,0 0-31,0 0 16,21 21-16,1 0 15,-1-21-15,0 21 0,0 0 16,43 0-16,-43 0 0,0 0 16,21 0-16,-21 0 15,1 21-15,-22 0 0,21 0 0,-21 0 16,0 1-16,0-1 0,-21 0 15,-22 42-15,1-41 16,21-1-16,-22 21 0,1-21 16,0 0-16,-22 22 15,22-22-15,21-21 0,-22 0 16,22 0-16,21-21 16,0 0-1,21-1 1,1 1-16,-1 21 0,0-21 15,21 21-15,-21-21 0,22 21 0,-22 0 16,21 0-16,1-21 0,20 21 16,-42 0-16,22 0 0,-1 0 15,-21 0-15,0 21 16,22 0-16,-22 0 0,-21 0 16,0 43-16,0-43 15,0 21-15,-21-20 0,-1 20 16,-20-21-16,-21 21 0,41-20 15,1-1-15,-21 0 0,21-21 16,-22 21-16,-20-21 16,21 0-16,20 0 0,-20 0 15,21 0-15,-21 0 0,20 0 0,-20-21 16,21 21-16,-43-42 16,43 42-16,0 0 0,21-22 15,-21 1-15,21 0 16,21 21-1,0-21-15,0 0 16,1 21-16,-1 0 0,21-21 16</inkml:trace>
  <inkml:trace contextRef="#ctx0" brushRef="#br0" timeOffset="36447.48">1587 9504 0,'0'21'15,"0"0"-15,0 0 16,0 1-16,-21-22 0,42 0 47,1 0-47,-1-22 0,0 1 15,0 21-15,-21-21 16,0 0-16,0 0 16,-21 0-1,0 21-15,0 0 0,-1 0 16,1 0-16,0 0 0,0 0 16,0 21-16,-22 0 0,22-21 15,21 21-15,-21 0 0,21 0 16,0 1-1,21-22 1,0 0-16,1-22 16,-1 22-16</inkml:trace>
  <inkml:trace contextRef="#ctx0" brushRef="#br0" timeOffset="46463.72">3408 9229 0,'0'0'0</inkml:trace>
  <inkml:trace contextRef="#ctx0" brushRef="#br0" timeOffset="47244.51">3450 9059 0,'21'-63'31,"0"42"-31,-21 0 0,0-1 0,0 65 47,0-22-47,0 21 15,0 1-15,0-1 0,0 0 0,-21 22 16,-21 20-16,21-41 16,-22 20-16,22 1 0,-21-22 15,21 22-15,-85 84 16,85-106-16,-22 0 0,-20 1 16,42-22-16,-22 0 15,22-21-15,0 0 0,0-21 16,21-21-16,0 20 15,0-20-15,0 21 0,0-21 0,0-22 16,0 22-16,0-85 16,0 106-16,0-22 15,0 1-15,21 21 16,0 21-16,0 0 0,1 0 16,-1 21-16,0 0 15,0 21-15,0 22 0,0-43 16,1 21-16,-1 1 0,0-1 15,0-21-15,0 43 0,0-43 16,22 0-16,-22 0 0,0-21 16,21 0-16,43 0 15,-43 0-15,1 0 0,41-42 16,-20 21-16,-22 0 0,1-22 16,-1 22-16,0-21 0,-21 21 0,22-22 15,-22 1-15,0 0 0,0-1 16,0 1-16,-21 0 0,0-22 0,0-21 15,0 22-15,-42-43 16,21 64-16,-64-64 16,43 85-16,-22-22 0,-41 43 15,41 0-15,22 0 0,-22 0 16,1 22-16,20 20 0,1-21 16,-21 85-16,41-64 0,1 43 15,21-43 1,0 1-16,21 41 0,1-63 15,20 43-15,0-64 16,1 21-16,20 0 0,-21-21 16,107 0-1,-107 0-15,0 0 0,43 0 16,-64-21-16,21 21 0,1-21 16,-22 21-16</inkml:trace>
  <inkml:trace contextRef="#ctx0" brushRef="#br0" timeOffset="47673.91">4149 9398 0,'0'0'0,"-43"0"32,43-21-32,0 0 15,0 0-15,0-1 0,21 1 16,1 0-16,-1 0 15,0 0-15,0 21 0,0 0 16,0 0-16,22 0 0,-22 0 16,0 21-16,43 0 15,-43 0-15,21 22 0,-21-22 0,0 0 16,-21 21-16,0 22 16,0-22-16,0-21 0,0 22 0,0-1 15,-21-21-15,0 0 0,0 22 16,21-22-16,-21-21 0,21-21 31,0-22-15,0 22-16,21 0 0,-21-21 15,21 20-15,-21-20 0,21 21 0,0-21 16,-21 20-16,22-20 0,-1 21 16,0-21-16,0 20 15,0 1-15,43 0 0,-43 0 16,64 21-1,-43 0-15,-21 0 0</inkml:trace>
  <inkml:trace contextRef="#ctx0" brushRef="#br0" timeOffset="48735.65">5588 9483 0,'21'-85'15,"-21"64"1,0 0-16,0 0 0,0-22 0,-21 22 16,0 0-16,21-21 0,-43 20 15,1-41-15,0 42 16,-22-22-16,43 43 0,-21 0 16,-64 43-16,64-22 15,20 21-15,-20-21 0,21 22 16,0-1-16,0 0 0,-1 1 0,1-1 15,21 43-15,0-43 16,0 43-16,0-64 0,0 21 16,21 1-1,1-22-15,-1-21 0,42 0 16,-42 0-16,64 0 16,-43-21-16,1-22 15,-1 1-15,64-85 16,-85 85-16,0-22 15,-21 22-15,0-64 16,0 85-16,0 0 16,0-1-16,0 1 0,0 42 15,0 1-15,-21-1 16,21 0-16,0 21 0,0-21 16,0 22-16,0-22 0,0 21 0,0 1 15,0-22-15,0 21 0,0-21 16,0 43-16,21-43 15,0-21-15,22 21 0,-22-21 16,21 0-16,-21 0 0,1 0 16,20 0-16,-21 0 0,0-21 15,22 0-15,-22 0 0,0-1 16,0 1-16,0 0 0,0-21 0,22-1 16,-43 1-16,0 21 0,0 0 15,21 0-15,-21-22 0,0 22 16,0 0-16,0 42 15,0 0 1,-21 0-16,21 1 0,0 20 16,0-21-16,0 0 0,0 43 15,0-43-15,0 0 16,0 21-16,0-20 0,21-1 16,0-21-16,0 0 15,22 0-15,-22 0 0,0 0 16,21-21-16,-21-1 15,1 22-15,20-63 0,-21 42 16,-21 0-16,21-1 0,-21 1 16,21 0-16,-21-42 15,0 41-15,22 1 0,-22 42 32,0 1-32,0-1 15,0 0-15,0 21 0,0-21 16,0 1-16,0-1 0,0 0 15,0 0-15,21 0 0,0 0 0,0-21 16,0 22-16,0-22 0,1 0 16,20 0-16,-21 0 0,21 0 0,1 0 15,-22-22-15,21 1 0,1 21 16,-22-21-16,0 0 0,21 0 0,-42 0 16,21-43-16,-21 43 0,0 0 15,0-22-15,0 22 0,-21-21 16,0-22-16,0 43 15,0 0-15,0 0 0,-1 21 16,1-21-16,0 21 0,0 0 16,21 21-1,21-21 1,0 0-16,0 0 0,1 0 0</inkml:trace>
  <inkml:trace contextRef="#ctx0" brushRef="#br0" timeOffset="49248.31">7366 8742 0,'0'0'0,"0"-21"0,0-22 0,0 22 0,-42 0 15,20 21 1,1 21-16,0 0 0,21 1 16,-21 62-16,0-20 0,21-22 15,-21 22-15,21-22 0,0 148 16,0-147-1,0-1-15,0 0 0,0-20 16,0 62-16,0-63 16,0 1-16,0-1 0,0-42 47,0-1-47,0 1 15,0 0-15,0-21 0,21 21 16,-21-22-16,21 22 0,0-21 0,0-1 15,0 22-15,22-21 0,-22 21 16,21 0-16,-21-1 0,22 1 0,-22 0 16,21 21-16,1 0 0,-22 0 15,21 21-15,0 0 0,-20 1 0,-1-1 16,0 0-16,0 21 0,0-21 16,-21 1-16,0 20 0,0-21 0,0 21 15,-21-20-15,0-1 0,0 21 0,-106 22 16,84-43-1,-20 21-15,21-42 16,-1 21-16,-41-21 0,62 21 16,1-21-16,0 0 0,0 0 15,21-21 1,21 21-16,21-21 0,-20 0 16,-1 0-16,21 21 0</inkml:trace>
  <inkml:trace contextRef="#ctx0" brushRef="#br0" timeOffset="49738.27">8530 9038 0,'0'0'0,"0"-21"0,0 0 0,-21 0 16,0 21-1,0 0-15,-1 0 0,1 21 0,0 0 16,-21 0-16,21 22 0,-22-22 15,-20 42-15,42-20 0,-1-1 16,1 0-16,-21 22 0,21-43 16,0 64-1,21-64-15,0 0 0,0 42 16,21-63-16,0 22 0,21-1 16,-21-21-16,22 0 0,-22 0 15,0 0-15,21-21 0,-20 21 0,20-22 16,-21 1-16,0 0 0,22-42 15,-22 41-15,0-20 0,21-21 16,-21 20-16,-21 1 0,0 0 16,0 20-16,22-20 0,-22 0 15,0 21-15,0 42 16,0 0-16,-22 0 16,1 0-16,21 0 0,0 1 0,-21 20 15,0-21-15,21 21 0,0-20 16,0 20-16,0-21 0,0 0 15,0 22-15,0 20 16,42-42-16,-21 0 16,1-21-16,41 0 0,-21 0 15,-20 0-15,105-42 16,-85 21-16,0 0 0</inkml:trace>
  <inkml:trace contextRef="#ctx0" brushRef="#br0" timeOffset="50490.95">9377 8975 0,'0'0'0,"0"-43"16,0 1-16,0 21 0,-21 21 16,-1 21-1,1 0-15,0 22 0,0-22 0,0 21 16,-22 0-16,22 1 0,0-1 16,0 0-16,0 1 0,21-1 0,0 0 15,0-20-15,0 20 0,0-21 16,0 21-16,0-20 0,21-1 0,0 0 15,0 0-15,43 0 0,-22-21 16,22 21-16,-22-21 16,0 0-16,22-21 15,-22 0-15,-21 0 0,22 0 16,-22 0-16,21-1 0,22-83 16,-43 41-16,21-42 15,-21 43-15,0-1 0,1 1 16,-22-22-16,0 43 0,0-85 15,0 106-15,0-1 16,0 44 0,-22-1-16,1 21 0,21 0 0,0 22 15,-21-22-15,0 128 16,0-107-16,21-21 0,0 43 16,0-43-16,0 1 15,-21-1-15,21-21 0,0 0 16,-22 1-16,22-1 15,0-42 17,0-1-32,0 1 15,0 0-15,22 0 0,-1-21 16,0 20-16,0 1 0,0-21 0,22 21 16,-1-22-16,-21 22 0,21-21 15,1 21-15,-1 0 0,22-43 16,-22 64-16,-21-21 0,0 21 0,0 0 15,-63 0 1,21 21 0,-21-21-16,-1 21 0,22 0 15,-21 1-15,-1-1 0,1 0 16,0 0-16,21 0 0,-22 0 0,22 1 16,0-1-16,21 0 0,0 0 15,0 0-15,0 0 0,0 1 0,0-1 16,42 21-16,1-42 15,-22 21-15,0-21 0,21 0 16,-21 0-16,1 0 0,20 21 0,-21-21 16,85 0-1,-85 0-15,64-21 0,-64 0 16,21 0-16,1 21 0</inkml:trace>
  <inkml:trace contextRef="#ctx0" brushRef="#br0" timeOffset="50796.1">10795 9081 0,'0'0'0,"0"-43"0,0 22 16,0 0-16,0 0 0,-21 21 16,0 0-1,-1 0-15,1 21 0,0 0 16,-21-21-16,21 21 0,-1 0 0,1 1 16,0 20-16,21-21 15,0 0-15,0 0 0,0 1 16,42-1-16,1-21 15,-22 21-15,0-21 0,21 21 16,-20-21-16,20 42 0,-21-42 16,-21 22-16,0-1 15,0 0-15,-42 0 16,21-21-16,-1 0 0,-41 21 16,21-21-16,20 21 0,-20-21 15,0 0-15,21 0 0,-22 0 16,22 0-16,0 0 0,0-21 15,21 0-15</inkml:trace>
  <inkml:trace contextRef="#ctx0" brushRef="#br0" timeOffset="51913.48">13208 9250 0,'0'0'0,"63"-148"31,-41 127-31,-22-43 0,0 43 16,0 0-16,-22 21 15,1 0-15,-21 0 16,21 21-16,0 0 0,-22 21 16,1-20-16,21 20 0,-43 21 15,22-41-15,0 83 16,42-62-16,0-22 0,0 21 15,0-21-15,63 64 16,-42-85-16,22 21 0,-1-21 16,21 0-16,-20 0 0,20 0 15,-20 0-15,20-21 0,-21 21 0,1-21 16,-1 0-16,0 0 0,-20-1 16,-1-20-16,-21 0 0,0-43 15,-21 43-15,-1 21 16,-20-22-16,21 22 15,-21-21-15,-85-22 0,84 64 16,1 0-16,21-21 0,0 21 16,42 0-1,0 0-15,21 0 16,1-21-16,41 0 16,-20 0-16,-22 21 0,22-22 0,20-20 15,-20 42-15,-22-21 16,-21 0-16,43 0 0,-22-1 15,-21 22-15,0 0 16,-21 22 0,0-1-16,0 0 15,0 21-15,0-21 0,0 64 16,0-43-16,0 1 0,0-1 16,0 0-16,0 1 0,0 20 15,43 43-15,-43-42 0,21-1 16,0 106-16,0-105 15,0 21-15,-21-1 0,0-20 16,0 20-16,0 86 16,0-86-16,0-20 0,-21 84 0,0-63 15,0-22-15,0 1 0,0 63 16,21-64-16,0-20 0,0-1 16,0 21-16,0 43 15,0-85-15,0 1 0,-22-22 16,1 0-16,-42 0 15,42-22-15,-1-20 0,1 0 16,0-1-16,0 1 0,0-148 16,21 105-16,0-21 15,42-84-15,-21 105 0,43-106 16,-22 107-16,-21-1 16,43-63-16,-22 84 0,22-63 15,-22 64-15,-21 21 16,21-1-16,-20-20 0,20 20 0,-21 1 15</inkml:trace>
  <inkml:trace contextRef="#ctx0" brushRef="#br0" timeOffset="52732.32">15663 8763 0,'0'0'0,"0"-21"16,0-21-16,0 20 0,0 1 15,0 0-15,0-21 0,0 21 16,0-1-16,-21 22 16,0 22-1,21-1-15,0 21 0,-42 43 16,20-22-16,22 1 0,-21-22 16,0 22-16,-42 105 15,41-127-15,-20 22 0,21-43 16,-21 21-16,-43 43 15,43-64-15,20 0 0,-20-21 16,21 0-16,0 0 16,0 0-16,-1 0 0,1 0 0,0-21 15,21 0-15,-21-21 0,21 20 16,0-20-16,0 21 0,0-21 16,0-64-16,0 63 0,0 1 15,21-21-15,-21 20 0,21 1 16,22-22-16,-22 43 0,0 0 15,0 21-15,0 0 0,0 21 16,1 0-16,-1 22 0,0-1 16,0 0-16,21 43 15,-20-43-15,20 43 16,-21-43-16,0-20 0,22 41 16,-22-42-16,21 0 15,-21 1-15,0-22 0,22 0 16,-22 0-16,0 0 0,43 0 15,-43-22-15,0 22 0,21-42 16,-21 21-16,22-85 16,-22 85-16,-21 0 15,0 0-15,21-1 0,-21 44 16,0-1 0,0 0-16,0 0 0,0 0 15,-21 43-15,21-43 16,-21 0-16,21 0 0,-21-21 0,21 21 15,-22 22-15,22-22 16,0-42 15,22 21-15,20-43-16,-21 22 0</inkml:trace>
  <inkml:trace contextRef="#ctx0" brushRef="#br0" timeOffset="52924.09">16362 8784 0,'0'0'0,"0"-21"0,-21 21 32,-1 0-32,1 21 0,0-21 0,0 21 15,-21 1-15,20-22 0,-41 42 16,42-21-16,0 0 16,21 0-16,21 1 15,0-22 1,21 0-16,22 0 0,-22 0 15</inkml:trace>
  <inkml:trace contextRef="#ctx0" brushRef="#br0" timeOffset="53344.82">16700 8954 0,'0'0'0,"-42"105"31,42-83-31,-21-1 16,0 21-16,21-21 0,-21 22 15,-1-22-15,22 0 0,-21 21 16,0-21-16,0 1 0,21-1 16,0 0-16,-21-21 15,21-21 17,0 0-32,21-1 0,-21 1 0,21 0 15,0 0-15,0-21 0,22-1 16,-22 1-16,21 0 0,-21-1 15,22 1-15,-22 21 0,21-22 16,-21 22-16,43-21 0,-43 42 16,21 63-1,-42-41-15,22 20 0,-22 0 0,0 1 16,0-22-16,-22 85 16,22-64-16,-42 0 15,42-21-15,-42 43 16,42-43-1,21-42 1,0 21-16,0-21 16,22 0-16,-22-1 15,21 1-15,0-21 0,1 21 0</inkml:trace>
  <inkml:trace contextRef="#ctx0" brushRef="#br0" timeOffset="53822.5">17568 8678 0,'0'-42'16,"0"84"-16,21-126 0,-21 63 0,-21 21 31,0 21-31,21 21 0,-21-21 16,-21 127-1,42-105-15,-22-1 0,1 64 16,21-64-16,-21 1 0,21-22 16,0 21-16,-21 22 15,21-43-15,-21-21 0,21 21 16,0-42-1,0 0 1,0-1-16,21-20 16,-21 21-16,42-21 0,-21 20 0,1-20 15,-1 21-15,21-21 0,-21 20 16,22 1-16,-22 0 0,21 0 0,0 21 16,-20 0-16,-1 0 15,-21 21-15,0 0 0,0 0 16,0 43-16,-21-43 15,-1 0-15,-20 0 0,0 1 16,-64 20-16,64-21 16,20-21-16,-20 21 0,21-21 15,21 21-15,0 1 16,0-1-16,0 0 0,42-21 16,-21 21-16,1-21 0,41 21 15,-42-21-15,22 21 0,-1-21 16,0 0-16,-21 0 0,22 0 15,-22 0-15,0 0 0,43 0 16,-43 0-16,0-21 0,0 21 0,21-21 16</inkml:trace>
  <inkml:trace contextRef="#ctx0" brushRef="#br0" timeOffset="54076.25">18648 8551 0,'-21'-42'15,"42"84"-15,-64-105 0,22 63 0,0-21 0,-21 0 16,21 21-16,42 0 31,0 0-31,0 0 16,21 0-16,-20 0 0,20 0 16,21 0-16,22 0 15,-43 0-15,1 0 0,41 0 16,-62 0-16,20 0 0,0 21 15,-21-21-15,-42 0 16,0 21 0,0-21-16,0 0 0</inkml:trace>
  <inkml:trace contextRef="#ctx0" brushRef="#br0" timeOffset="54277.77">18796 8488 0,'0'0'16,"-21"21"-16,0-21 0,-1 21 0,1 0 15,-21 22-15,21-1 16,0-21-16,-1 22 0,22 20 15,-21-21-15,0 64 0,0-63 16,21-1-16,0 0 0,0 1 16,0-22-16,0 0 0,0 0 0,0 0 15,0 0-15,0 1 0,21-22 16,0 21-16,22-21 16,-1 0-16,43-21 15,-43 21-15,-21-22 0,21 1 16,-20 21-16</inkml:trace>
  <inkml:trace contextRef="#ctx0" brushRef="#br0" timeOffset="55290.28">19071 9081 0,'21'-22'31,"0"22"-31,-21-21 16,22 21-16,-1-21 0,0 0 0,0 21 15,0-21-15,0 0 0,1 21 16,41-64-16,-42 43 0,22 0 15,-1 0-15,-42-1 16,-21 22 0,0 0-16,-22 22 0,22-1 15,-21 0-15,-1 21 0,22 1 0,-21-22 16,21 21-16,-22 22 16,22-43-16,21 42 15,0-42-15,0 1 0,0-1 0,0 0 16,21 0-16,1-21 0,20 0 15,-21 0-15,0 21 0,64-21 16,-43 0-16,1 0 0,20-21 16,-21 0-16,43 0 15,-64 0-15,0-1 0,43-83 16,-43 20 0,0 43-16,0-1 15,-21 1-15,43-22 0,-43 22 0,42 21 16,-42 0-1,21 21-15,22 0 0,-22 0 16,21 0-16,-21 0 16,0 42-16,1 0 0,-22 1 15,21-1-15,-21 43 16,0-43-16,0 0 0,0-20 16,-21 20-16,-1-21 0,1 21 0,0-20 15,-21-1-15,21-21 0,-43 21 16,43-21-16,21 21 0,21-42 31,0 21-31,0-21 16,1 0-16,20-1 0,-21 1 15,21-21-15,1 21 0,-22-22 16,21-20-16,1 21 0,-1-22 0,0 22 16,-21-1-16,22 1 0,-1 0 15,0-1-15,-20 22 0,-22 42 31,-22 1-31,1-1 0,0 21 0,0 0 16,-21 1-16,20 41 0,22-41 16,-21-1-16,21-21 0,0 22 15,21 41 1,1-63-16,-1 1 0,0-1 0,0 0 16,21-21-16,22 0 15,-43 0-15,21 0 0,43 0 16,-43 0-16,1-21 0,-1 0 15,-21-1-15,22 1 0,-1-21 0,21-43 16,-41 43-16,20-22 16,-21 1-16,21-1 0,1 1 0,-22-1 15,0 1-15,0-1 0,0 22 16,1 0-16,-1-1 0,-21 22 0,0 0 16,0 42-1,-21 0-15,-1 22 16,1-22-16,0 21 0,0 1 15,0-1-15,0 21 0,21-20 16,0 20-16,0 43 0,0-64 16,0 22-16,0-22 0,0-21 15,0 22-15,21-22 0,0 0 0,-21 0 16,21 0-16,0-21 16,0 0-16,1 0 0,-1 0 15,0 0-15,0-21 0,0 0 16,0 0-16,1 0 0,-22 0 15</inkml:trace>
  <inkml:trace contextRef="#ctx0" brushRef="#br0" timeOffset="55496.2">20743 8742 0,'0'0'0,"-42"0"16,0 0-16,20 0 0,65 0 15,-1 0 1,0 0-16,22 0 0,-1 0 15,128-21-15,-128 0 16,1 21-16,-1 0 0,1-22 0,-1 22 16,43-21-1,-63 21-15,-1 0 0,0 0 16,-63 0 0,0 0-16,-21 0 0</inkml:trace>
  <inkml:trace contextRef="#ctx0" brushRef="#br0" timeOffset="56484.35">4530 10964 0,'42'-21'16,"-21"0"-16,0 0 16,0 21-16,1-21 0,-1 0 15,0-1-15,21-20 16,-21 42-16,-21-21 0,0 0 0,0 0 16,0-1-16,-63 22 15,21 0-15,-128 0 16,107 22-16,20-22 0,-20 42 15,21-21-15,-22 0 0,1 43 16,20-22-16,1 64 16,42-64-16,0 22 15,21-22-15,0-21 0,43 22 16,-22-43-16,85 0 16,-63 0-16,-1 0 15,-21 0-15,22-22 0,-22 1 0,22 0 16,-43 21-1,-42 0 1,0 0-16,-43 21 0,1 0 16,-43 22-16,63-1 15,1-21-15,-85 64 16,85-64-16,21 21 16,-1-20-16,1-1 0,21 0 0,0 0 15,21-21 1,1 0-16,-1 0 15,21 0-15,-21 0 0,22-21 16,-1 0-16,0 21 0,1-21 0,-22 21 16,21 0-16,-21 0 0,0 0 15,1 0-15,-22 21 16,0 0-16,0 21 0,-22 1 16,-20 20-16,0 1 15,21-22-15,-22 0 0,22 22 0,-21-22 16,-1 64-16,22-64 0,0-21 15,21 22-15,0-22 0,0 0 16,0 0-16,-21 0 0,21 1 0,0-1 16,0-42 15,21-1-31,0-20 0</inkml:trace>
  <inkml:trace contextRef="#ctx0" brushRef="#br0" timeOffset="56938.32">6265 10986 0,'0'0'16,"0"-22"-16,0 1 0,0-21 15,0 21-15,-21 21 16,21 21-16,0 21 16,0-21-16,-21 43 0,21-22 0,0 22 15,0 20-15,-21-20 0,21 21 16,0-22-16,0 22 0,0-1 0,-21 1 15,21 0-15,-22 21 0,1 84 16,0-105-16,-21 105 16,21-84-16,-22-21 0,1 190 15,21-190-15,0 42 16,21-64-16,0-21 16,0 22-16,0-43 0,0-42 15,0 0 1,21 0-16,-21-43 0,21 22 15,0-85-15,-21 42 0,0 0 16,21-84-16</inkml:trace>
  <inkml:trace contextRef="#ctx0" brushRef="#br0" timeOffset="57273.41">5863 11599 0,'-21'-63'0,"42"126"0,-63-168 0,21 41 15,21 1-15,-22 20 0,22-20 16,0 20-16,0-20 0,0-22 15,22 43-15,-1 0 0,0 20 0,85-41 16,-64 42-16,85-22 16,-63 43-16,20 0 0,43 0 15,-42 22-15,21 62 16,-64-41-16,-21-1 0,0 64 16,-21-64-16,-21 0 0,-21 22 15,21-22-15,-22 1 0,1-1 16,-64 21-16,64-41 15,0 20-15,-22-21 0,22 0 16,-1-21-16,22 0 16,0 0-16,0 0 15,21-21-15,0 0 16,21 21-16,0-21 0,43 0 16,-43-1-16,21 1 0,1 0 15,20 0-15,-21 0 0,22-22 0,-1 22 16</inkml:trace>
  <inkml:trace contextRef="#ctx0" brushRef="#br0" timeOffset="58377.81">7239 10964 0,'0'0'0,"0"-21"0,0 0 16,-21 0-16,0 0 0,-1 21 16,-41 0-16,21 0 0,20 0 15,-20 0-15,21 0 0,-21 0 16,20 21-16,-20 21 0,21-21 0,0 1 15,0 20-15,-1 0 0,1 1 16,21 105-16,-21-106 16,21 0-16,0 1 0,0-1 15,21 43 1,0-64-16,1-21 0,20 21 16,-21-21-16,43 0 15,-43 0-15,21-21 0,22 0 16,-43 0-16,21-22 0,0-20 15,-20 42-15,-1-22 0,21-41 16,-42 41-16,0 1 0,0-22 16,0 22-16,0 21 15,0 0-15,0 42 32,0 0-32,-21 0 0,21 0 15,0 22-15,0-22 0,0 21 0,0 43 16,0-43-16,0-21 15,0 1-15,0-1 16,21 0-16,0 0 0,0-21 16,1 0-16,-1 0 0,21 0 15,-21 0-15,22 0 0,41-42 16,-63 21-16,22-1 0,41-41 16,-41 42-16,20-64 15,-42 43-15,1 21 0,-22-43 16,0 43-16,0 0 0,-22 0 15,1 21-15,-63 0 16,62 0-16,-62 42 16,63-21-16,-1 0 0,22 0 15,0 22-15,0-22 0,0 85 16,22-85-16,20 21 16,-21-21-16,0 22 0,0-22 15,43 21-15,-22-21 0,-21-21 16,1 22-16,-1-22 0,0 0 15,21 0-15,-21 0 0,1 0 0,-1 0 16,21 0-16,-21-22 16,0 1-16,22-21 15,-22 0-15,21 20 0,1-62 16,-1 41-16,0-62 16,-21 41-16,1 22 0,-1-64 15,-21 42-15,21-105 16,-21 148-16,0 0 15,0 0-15,0 42 16,0 21-16,0-21 0,0 22 16,-21-1-16,21 0 0,-21 1 15,21-1-15,0 21 0,0-20 0,-22 63 16,22-43-16,0 43 16,0-64-16,0 1 0,0-22 15,0 42-15,22-42 0,-1 1 16,0-22-16,0 0 15,0 0-15,22 0 0,-22 0 16,21 0-16,22-43 0,-43 22 16,42-42-1,-20 41-15,-22-20 0,42-21 0,-42 20 16,22 1 0,-43 21-16,0 0 0,0-1 15,0 44-15,0-1 16,-21 0-16,21 21 15,0-21-15,-22 64 16,22-64-16,0 0 0,0 1 16,0-1-16,22-21 15,-1 0-15,0 0 16,0-21-16,0-1 16,-21 1-16,21 0 0,1 0 0</inkml:trace>
  <inkml:trace contextRef="#ctx0" brushRef="#br0" timeOffset="58547.73">8975 10774 0,'-22'-21'0,"44"42"0,-65-42 0,22 21 15,0 0-15,0 0 0,0 0 16,21 21 15</inkml:trace>
  <inkml:trace contextRef="#ctx0" brushRef="#br0" timeOffset="58731.67">8191 11028 0,'0'0'0,"-21"42"31,21-21-31,21-21 0,1 0 16,-1 0-16,21 0 0,0 0 16,-20 0-16,20 0 0,0-21 0,22 21 15,-22-21-15,0 0 0,22 0 0,-22 21 16,1-21-16</inkml:trace>
  <inkml:trace contextRef="#ctx0" brushRef="#br0" timeOffset="60040.2">9525 11113 0,'21'0'0,"0"-22"0,0 1 16,1 0-16,-1 0 15,-21 0 1,-21 21-16,-1 0 16,1 0-16,-21 0 0,21 0 15,0 0-15,-43 42 16,22 0-16,21-20 0,-43 62 16,43-41-16,0 41 15,21-41-15,0-1 0,0 21 16,0-41-16,0 20 0,0-21 15,0 0-15,21 0 0,21-21 16,-21 0-16,1 0 0,-1 0 0,42 0 16,-20-21-16,-22 0 15,21 0-15,-21 0 0,22 0 0,-22-22 16,0 22-16,21-21 0,-21 21 0,1-22 16,-22 1-16,0 0 0,0-1 15,21 22-15,-21-21 0,0 21 0,0-1 16,-21 22-1,21 22 1,-22-1-16,22 0 0,0 0 16,-21 43-16,21-22 15,0-21-15,0 43 0,0-22 16,21-21-16,-21 0 0,22 0 0,-1 1 16,63-1-1,-62-21-15,20 0 0,21 0 16,-41 0-16,62-43 15,-63 22-15,22 0 0,20-21 16,-42-1-16,64-84 16,-64 85-16,0-21 15,1 20-15,-1-20 0,0-149 16,-21 149-16,0 20 16,0 1-16,0 0 0,-21-1 15,0 64 1,-1 1-16,-20 20 0,21 0 15,0 1-15,0 20 0,-1-21 16,1 22-16,21-22 0,0 22 0,0-1 0,0-20 16,21 62-1,1-62-15,-1-1 0,0 0 0,0-20 0,21-1 16,-20 0-16,20-21 16,-21 0-16,43 0 15,-43 0-15,21 0 0,22-42 16,-22 20-16,0 1 0</inkml:trace>
  <inkml:trace contextRef="#ctx0" brushRef="#br0" timeOffset="60838.08">11959 10541 0,'-106'42'15,"106"1"1,-21-1-16,21 0 0,-21 1 16,21-1-16,0 0 0,-21 64 15,0-42-15,-1-22 0,1 64 16,0-43-16,-21-20 16,-22 105-16,43-127 15,-21 21-15,21-20 0,-1-1 16,1 0-16,0-21 0,0 0 15,0 0-15,0 0 0,-1-21 16,1-22-16,21 22 16,-21-63-16,21 41 15,-21 1-15,21-64 0,0 64 16,0-128-16,0 107 16,21 21-16,0-43 15,0 43-15,1 20 0,-1 22 16,0 0-16,0 0 0,21 64 15,-20-22-15,-1 1 0,42 41 16,-42-20-16,1-22 0,-1 22 16,0-22-16,0 21 0,0-20 0,22 20 15,-22-20-15,0-22 0,0 0 16,0 0-16,0-21 0,64 0 16,-64 0-16,22 0 15,-1-21-15,-21 0 0,21 0 16,43-22-16,-64 1 15,22 21-15,-22-22 0,0 1 0,0 21 16,0-21-16,0-1 0,-21 22 16,0-21-16,0-1 0,0 22 15,0 42 1,-21 1-16,0-1 16,0 21-16,21-21 0,-42 64 15,42-64-15,0 43 16,-22-43-16,22 0 0,0 21 15,0-21-15,22-21 16,-1 0-16,0 0 0,0 0 16,0-21-16,22-21 15</inkml:trace>
  <inkml:trace contextRef="#ctx0" brushRef="#br0" timeOffset="61009.65">12488 10880 0,'0'-21'16,"0"42"-16,0-64 0,0 22 0,0 0 0,-21 21 31,0 0-31,21 21 16,0 0-16,0 1 0,0-1 15,0 0-15,21-21 16,0 21-16,0-21 0,1 0 16,-1 0-16,21 0 15,0 0-15</inkml:trace>
  <inkml:trace contextRef="#ctx0" brushRef="#br0" timeOffset="61871.19">12848 10922 0,'0'21'16,"0"0"-16,0 1 0,-21-1 15,0 0-15,21 0 0,-21 43 16,21-43-16,0 21 0,0-21 16,-22 0-16,22 22 0,0-22 0,-21 21 15,21-21 1,0 22-16,0-22 15,0-42 17,0 0-32,0-1 0,0-20 15,0 21-15,0 0 0,21-22 16,1 1-16,-22 0 0,42-22 16,-21 22-16,0 0 0,0 20 15,1-20-15,-1 21 0,21 0 16,-21 21-16,0 0 0,43 0 15,-43 0-15,21 63 16,-42-42-16,22 1 0,-1 62 16,-21-63-16,0 22 0,0-1 15,0 0-15,21 85 16,-21-105-16,21-1 16,0 0-16,0-21 15,1 0-15,-1 0 0,0 0 16,21-42-16,-21 42 0,22-43 15,-22 22-15,0 0 16,0-21-16,22-22 0,-22 22 16,42-128-16,-63 128 15,21 0-15,-21-1 0,0 1 16,0-43 0,0 107-1,0-1-15,0 0 16,0 21-16,0 1 0,-21-22 0,0 21 15,21 0-15,-21 1 0,21-1 0,0 0 16,0 1-16,-21-22 0,21 64 16,-21-64-16,21 21 0,0 0 15,0-20 1,0-44 0,0 1-1,21 0-15,0 0 16,-21-21-16,21 20 0,0-20 0,-21 21 15,43-43-15,-22 22 16,-21 21-16,0 0 0,21 0 16,-21-1-16,-21 44 31,21-1-31,-21-21 0,-1 42 16,1-21-16,0 0 0,0 1 15,21-1-15,0 21 0,0 0 16,0-20-16,0-1 0,0 21 15,21-42-15,-21 21 0,42-21 16,-20 0-16,-1 0 0,0 0 16,0 0-16,21 0 0,1 0 15,-1-21-15,-21 0 0,43-21 16,-22 20-16,0 1 0,1 0 16</inkml:trace>
  <inkml:trace contextRef="#ctx0" brushRef="#br0" timeOffset="62128.04">14774 10541 0,'21'-42'16,"1"42"-1,-1 0-15,42-21 16,1 21-16,-22 0 0,22 0 0,-1 0 15,1-22-15,-1 22 0,1 0 16,-1 0-16,1 0 0,-1 0 0,22 0 16,-64 0-16,0 0 15,0 0-15,-42 0 16,-21 0-16,21 0 0,-22 0 16,-20 0-16,20 0 0</inkml:trace>
  <inkml:trace contextRef="#ctx0" brushRef="#br0" timeOffset="62353.91">15113 10499 0,'0'0'0,"-21"0"0,0 21 0,21 0 16,-22 0-16,22 0 0,-21 1 15,21 20-15,-21 0 0,21-21 0,0 22 16,-21-1-16,21 0 0,-21 1 16,21-22-16,-21 21 0,21 1 15,0-22-15,0 21 0,0-21 0,0 22 16,0-22-16,0 21 0,0 0 15,0-20-15,0-1 0,21-21 32,0 0-32,0 0 15,0-21-15,0-1 0,1 1 16,-1 21-16</inkml:trace>
  <inkml:trace contextRef="#ctx0" brushRef="#br0" timeOffset="62724.7">15388 11007 0,'-21'0'16,"42"0"0,0 0-1,0 0-15,1 0 0,-1 0 16,21-21-16,-21-1 0,22 22 16,-1-21-16,-21 0 0,21 21 15,-20-21-15,62-64 16,-63 64-16,-21 0 0,0 0 0,0 0 15,-21 21 1,0 0-16,-21 21 0,21 0 16,-22 0-16,22 0 0,-21 0 0,21 22 15,-22-22-15,22 0 0,-21 43 16,42-43-16,0 0 0,0 42 16,0-41-16,0 20 15,21-21-15,0 0 0,0-21 16,43 21-16,-43-21 15,0 0-15,21 0 0,1 0 16,-22 0-16,42-21 0,-20 0 16,-22 21-16,21-21 0,-21 0 15,1 0-15,20-22 0,-21 22 16</inkml:trace>
  <inkml:trace contextRef="#ctx0" brushRef="#br0" timeOffset="63480.78">16023 10880 0,'0'0'15,"0"-21"-15,0-1 0,0 1 0,0-21 16,21 21-16,0 0 0,1 21 15,-1 0-15,21-22 16,0 22-16,-20 0 0,62 0 16,-63 0-16,64 22 15,-64-1-15,0 0 0,1 0 16,-1 43-16,-21-43 0,0 0 16,0 0-16,-21 21 0,-1-20 15,-20 20-15,0-21 0,21 0 16,-22-21-16,22 21 0,0 1 15,-21-22-15,20 21 0,1-21 0,0 0 16,21-21 15,21 21-31,0-22 0,1 1 0,20 21 16,-21-21-16,21 0 0,1-21 16,-1 20-16,0-20 0,1 0 15,-1 21-15,0-22 0,1 1 0,-1 0 16,-21-1-16,43-20 15,-64 42-15,21 21 0,-21 21 16,0 0 0,-21 0-16,0 0 0,-1 22 0,-41 20 15,42-21-15,0-20 0,-1 20 16,1-21-16,0 21 0,21 1 16,0-1-16,0-21 0,0 22 15,21-22-15,22 0 16,20-21-16,-42 21 15,22-21-15,41 0 0,-41 0 16,20-21-16,-21 0 16,1 0-16,20-22 0,-42 22 15,22-21-15,-22 21 0,21-22 16,-21 1-16,43-85 16,-43 63-16,0 1 0,22-85 15,-22 84-15,0 1 0,0 20 16,0 1-16,-21 0 0,0 21 0,0-1 15,-21 22-15,0 22 16,0-1-16,0 0 0,-22 64 16,22-22-16,0-21 0,0 22 15,0-1-15,-1 1 0,-20 84 16,42-106-16,0 1 16,0-1-16,0 0 0,0 1 15,0-1-15,21-21 0,0 0 16,22 1-16,-22-22 0,21 0 15,-21 0-15,1 0 0,20 0 16,-21 0-16,21 0 0,-20-22 0,20 1 16,21 0-16,-41 0 15,20-21-15,0-1 0,-21 1 16,-21 21-16</inkml:trace>
  <inkml:trace contextRef="#ctx0" brushRef="#br0" timeOffset="63679.67">17208 10668 0,'-21'0'0,"42"0"0,-63 0 16,21 0-16,42 0 16,0 0-16,22 0 15,-22 21-15,21-21 0,22 0 0,-22 0 16,21 0-16,1 0 0,-22 0 0,22 0 16,-1 0-16,-20 0 0,62 0 15,-62 0-15,-22 0 0,42 0 16,-41 0-1,-22-21-15,21 0 16</inkml:trace>
  <inkml:trace contextRef="#ctx0" brushRef="#br0" timeOffset="63915.53">18605 11155 0,'-21'21'32,"0"-21"-17,0 0 1,21-21-16,0 0 15,-21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02:50:26.3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4530 2455 0,'0'22'109,"0"-1"-109</inkml:trace>
  <inkml:trace contextRef="#ctx0" brushRef="#br0" timeOffset="1616.78">3979 3048 0,'0'0'0,"-21"0"16,21-21 0,-21 21-1,21-21 1,0 42 46,0 0-46,0 0 0,0 0-16,21 1 15,-21 20-15,21-21 0,-21 21 0,0-20 16,0 20-16,0 0 0,0-21 16,21 64-16,-21-64 0,0 22 15,0-22-15,0 21 0,0-21 16,0 0-16,22 43 0,-22-43 15,21 21-15,-21-20 16,0-1-16,0 0 16,21 0-16,-21 0 15,21-21-15,-21 21 16,21-21-16,0 0 16,1 0-1,-1 0 1,0 0-16,0-21 0,0 0 15,22 21-15,-22-21 0,21 0 0,0 0 16,22-1-16,-22 1 0,85-21 16,-42 0-16,-22-1 0,107-41 15,-86 41-15,22 1 16,106-64-16,-106 64 16,21-1-16,-21 1 0,21 0 15,0-1-15,0 22 0,0-21 0,0 0 16,148-22-1,-148 43-15,0-21 0,63-22 16,-84 43-16,127-64 16,-170 64-16,1-21 0,-1 21 15,1-1-15,-22 1 0,22-21 16,-43 42-16,0-21 0,0 21 16,0 0-16,1-21 15,-44 21 282,1 0-188,21 21-109,0 0 0,-21-21 16,0 21-16,0-21 0,-22 21 16,22-21-16,-21 21 0,-22 22 15</inkml:trace>
  <inkml:trace contextRef="#ctx0" brushRef="#br0" timeOffset="4016.23">4614 4657 0,'0'-21'31,"0"42"47,0 0-78,0 0 16,21 0-16,1 0 0,-22 1 16,21-1-16,-21 21 0,0-21 15,21 22-15,0-22 0,0 21 0,-21-21 16,21 22-16,-21-22 0,22 42 15,-22-42-15,21 22 0,-21-22 16,21 0-16,0 43 16,-21-43-16,0 0 0,21 21 15,-21-21-15,21 1 16,-21-1 0,22-21-16,-22 21 15,21-21-15,0 0 47,0 0-31,0 0-16,0 0 0,1 0 15,-1 0-15,0-21 0,0 0 16,21 21-16,-20-22 0,83-20 16,-62 21-16,41 0 0,-20 0 15,21-22-15,20 22 0,86-64 16,-85 22-16,0-1 0,148-41 15,-106 62-15,0 1 16,127-43-16,-127 43 0,-21 21 16,0 0-16,0-1 0,-21-20 15,106 21-15,-128 0 0,1 0 16,-21-1-16,-1 1 0,-21 21 16,22-21-16,-22 0 0,-21 21 15,22 0-15,-43-21 16,21 0-16,0 21 15,-21-22 735,21 22-343,0 0-392,1-21-15,-22 0 16,0 0-16,21 21 0</inkml:trace>
  <inkml:trace contextRef="#ctx0" brushRef="#br0" timeOffset="5688.37">4064 6371 0,'0'-21'16,"0"0"15,0 0-15,21 0 15,0 21 0,-21 21-31,0 0 16,0 0-16,21 21 0,-21-20 16,0-1-16,0 0 0,0 0 15,22 21-15,-22-20 0,0 41 16,0-42-16,0 22 16,0-22-16,21 0 0,-21 0 15,21 0-15,-21 0 0,0 1 16,21-22-16,-21 21 0,21-21 15,0 0 1,-21 21-16,22-21 16,-1 0-16,0 0 15,0 0-15,0 0 0,22 0 16,-22 0-16,0 0 0,0 0 16,21 0-16,1-21 0,-22 21 0,21-21 15,1 21-15,-1-22 0,21 1 16,86-42-16,-86 42 15,64-22-15,-63 1 16,211-43 0,-169 43-16,21 21 0,-22-22 15,22 22-15,-21 0 0,254-42 16,-254 41-16,0 1 16,0 0-16,-22 0 0,1 21 0,-22-21 15,1 0-15,-1-1 0,-20 22 0,20-21 16,-42 0-16,22 21 0,20-42 15,-42 42-15,22-21 0,-22 21 16,0 0-16,-21-22 0,21 22 16,0-21-16,1 21 15,-22 21 142,-22-21-142,1 0-15,0 22 16,0-22-16,0 21 0</inkml:trace>
  <inkml:trace contextRef="#ctx0" brushRef="#br0" timeOffset="6807.86">4212 7811 0,'0'21'94,"0"0"-94,0 0 0,0 0 16,0 0-16,0 1 15,0-1-15,0 21 0,21-21 0,-21 0 16,21 22-16,1 41 16,-22-62-16,0-1 15,21 21-15,-21-21 0,21 43 16,-21-43-16,0 0 16,21 21-16,-21-20 15,21 20-15,-21-21 16,21-21-16,-21 21 0,22-21 0,-1 21 31,0-21-31,21 0 0,-21 0 16,1 0-16,-1 0 15,21-21-15,-21 0 0,64 0 16,-43 0-16,22 0 0,42-22 16,-64 22-16,21-21 0,1 21 15,-22-1-15,22-20 0,147-64 16,-126 85-16,84-64 15,-84 43-15,0 0 0,-1 21 16,1-22-16,0 22 0,-1-21 16,-20 21-16,21-22 0,-1 22 0,107-42 15,-149 63 1,43-43-16,-43 43 0,-21-21 16,22 21-16,-22 0 15,0-21-15,0 21 16,-21-21-1,0 0 220</inkml:trace>
  <inkml:trace contextRef="#ctx0" brushRef="#br0" timeOffset="8809.03">8361 5969 0,'0'-21'16,"-21"21"-16,21-21 15,-22 0 1,22-1 0,0 1-1,0 0-15,0 0 16,0 0-1,0 0-15,0-1 16,22 1-16,-1 21 0,0-21 16,0 0-16,0 21 0,0-21 15,22 0-15,63-22 16,-85 43-16,21 0 0,0 0 16,1-21-16,63 21 15,-85 0-15,0 0 0,21 21 16,-42 0-16,21-21 0,22 64 15,-43-43-15,0 0 16,0 0-16,0 1 0,0-1 16,0 0-16,0 0 0,0 0 15,0 0-15,0 1 0,-21-1 16,-1 42-16,1-42 0,0 1 16,0-1-16,0 0 0,0 0 15,-22 21-15,22 1 0,0-22 16,-21 21-16,20-21 15,1 22-15,0-22 0,0 21 0,0-21 16,0 22-16,-1-22 16,1 21-16,0-21 0,-21 43 15,21-22-15,21-21 0,-22 1 16,22 20-16,-21-21 0,21 21 16,-21-20-16,21 41 15,-21-42-15,21 0 16,0 1-16,0-1 0,0 0 15,0 0-15,0 0 16,0 0-16,21 1 16,0-22-16,0 21 0,1-21 15,20 0-15,-21 21 0,0-21 16,43 0-16,-43 0 0,21 0 16,-21 0-16,22 0 15,-22 0-15,42-21 0,-20 0 16,-1-1-16,-21 22 15,0 0-15,22-21 0,-43 0 16,-21 21 31,-1 0-31,1 0-16,0 0 0,0 21 15,0-21-15,0 21 0,-1 1 16,1-1-16,0-21 0,-21 42 15,21-21-15,21 0 16,-22 1-16,1-1 0,21 42 16,-21-42-16,21 1 15,0 20-15,-21-21 0,21 0 16,0 43-16,0-43 0,0 0 16,0 43-16,0-43 0,0 0 15,0 21-15,0-21 0,0 1 16,0-1-16,0 21 0,0-21 0,0 0 15,0 22-15,0-22 16,0 21-16,0 1 0,0-22 16,0 0-16,0 0 0,0 21 15,0-20-15,0-1 0,0 0 16,0 0-16,0 0 0,0 0 0,0 1 16,0-1-16,0 42 15,0-42-15,0 22 16,0-22-16,0 0 15,0 0 1,-21 0 0,0 1-16,-1-22 0,1 0 15,21 21-15,-21-21 0,-21 21 16,21-21-16,-1 0 16,1 0-16,0 21 15,-21-21-15,21 0 16,-1 0-16,1 0 0,0 0 15,-21 21 1,21-21-16,-1 0 0,1 0 16,0 0-1</inkml:trace>
  <inkml:trace contextRef="#ctx0" brushRef="#br0" timeOffset="8964.25">8149 8509 0,'0'-21'93,"21"21"-93,-21-21 0,21 0 16</inkml:trace>
  <inkml:trace contextRef="#ctx0" brushRef="#br0" timeOffset="10072.45">10668 6562 0,'0'0'0,"-21"0"15,21 21-15,0 0 16,-21-21-16,21 21 0,0 0 15,0 1-15,0-1 16,0 0-16,21-21 16,0 0-16,0 0 0,0 0 15,0 0-15,64 0 16,-64 0-16,22-21 0,-22 0 16,0-1-16,0 1 0,21 0 15,-42 0-15,0 0 0,0-22 16,0 22-16,0 0 0,0 0 15,0 0 1,0 42 0,0 0-16,0 0 15,0 0-15,0 22 0,0-1 0,-21 0 16,21 1-16,0-1 0,-21 0 0,21 22 16,0-22-16,0 1 0,0-1 15,0 0-15,0 1 0,0-1 16,-21 0-16,21 22 0,0-22 15,-21 0-15,21-20 16,0-1-16,0 0 0,-21-21 31,-1 0-31,1 0 0,21-21 0,-21 0 16,0-1-16,-21-41 16,20 42-16,1-22 0,21 22 0,-21 0 15,0-21-15,0 21 0,21-1 16,-21 22-1,21 22 1,-22-1-16,22 0 0,0 21 16,0-21-16,0 1 0,0-1 15,0 21-15,0-21 0,22 0 0,-22 1 16,21-1-16,0 0 0,0-21 16,0 21-16,22-21 0,-22 0 0,21 0 15,22 0-15,-22 0 0,21-21 16,-20 0-16,-1 0 0,0-1 15,22 1-15,21-42 0,-64 20 16,21 1-16,-21 0 16,0-1-16,1 1 0,-1-43 15,0 22-15,-21 21 0,0-43 16,0 64-16,0-43 16,0 43-16,0 42 31,0 0-31,0 22 0,0-1 15,-21-21-15,21 22 0,-21-1 0,21 0 16,-22 1-16,22-1 0,0 0 16,0 1-16,-21-1 0,21 0 0,0 22 15,0-43-15,0 21 16,0-21-16,0 1 0,0-1 16,0 0-16,21-21 15,1 0-15,-22-21 16,21 0-16,0-1 0,-21 1 15,0-21-15</inkml:trace>
  <inkml:trace contextRef="#ctx0" brushRef="#br0" timeOffset="10265.1">11303 6943 0,'21'0'46,"0"0"-46,0 0 0,22 0 16,-22 0-16,0 0 0,21 0 16,22 0-16,-43 0 0,21 0 15,1 0-15,-22-21 0,21 21 16,1-22-16,-1 22 0</inkml:trace>
  <inkml:trace contextRef="#ctx0" brushRef="#br0" timeOffset="10543.82">12700 6816 0,'-21'0'32,"21"21"-17,-21 0-15,21 21 16,0-20-16,-22-1 0,22 21 15,0-21-15,-21 0 0,21 22 0,0-22 16,0 0-16,0 0 0,-21 22 0,21-22 16,-21 0-16,21 0 15,0 0-15,21-21 32,0 0-32,0-21 0,1 21 15,-1-21-15,0 0 0</inkml:trace>
  <inkml:trace contextRef="#ctx0" brushRef="#br0" timeOffset="10904.35">13208 6900 0,'0'0'0,"0"-21"0,21 21 0,-21-21 15,0 0 1,-21 21-16,0 0 16,0 0-16,-22 21 15,22-21-15,0 21 0,-43 0 16,43 1-16,0-22 0,21 21 15,0 0-15,0 0 16,0 0-16,21-21 16,0 0-16,22 21 15,-22-21-15,0 0 0,21 22 0,-20-22 16,-1 21-16,21 0 0,-21-21 0,0 21 16,1-21-16,-22 21 0,0 0 15,0 1-15,0-1 0,-22 0 16,1-21-16,0 21 15,-21-21-15,-1 0 0,22 21 0,-21-21 16,0 0-16,-1 0 16,1 0-16,21 0 0,0 0 15,21-21 1,0 0-16,0 0 0,0 0 0,0-1 16,0 1-16</inkml:trace>
  <inkml:trace contextRef="#ctx0" brushRef="#br0" timeOffset="11080.38">12763 6625 0,'-21'0'16,"42"0"-16,-42-21 0,0 21 16,42 0 15,0 0-16,1 0-15</inkml:trace>
  <inkml:trace contextRef="#ctx0" brushRef="#br0" timeOffset="12365.93">14436 6731 0,'0'0'0,"0"-21"15,0 0-15,0 0 0,0-1 16,0 1-16,0 0 0,0 42 47,0 22-31,0-22-16,0 21 0,-22 0 0,22 1 15,-21-1-15,0 64 16,21-64-16,0 1 0,0-1 0,-21 64 15,21-64-15,0 0 0,0 1 16,0-22-16,21 21 0,0 1 16,0-22-16,1-21 0,41 0 15,-42 0-15,85-21 16,-85-22-16,22 22 16,-22 0-16,21-21 0,0-1 15,-20 1-15,20-22 0,0 22 16,43-127-16,-64 105 15,0 22-15,-21-22 0,21 22 16,1-64 0,-22 85-16,0 0 0,-22 42 15,1 0 1,21 0-16,-21 1 0,0 20 16,0 0-16,21 1 0,-21-1 0,-1 0 15,22 1-15,-21-1 0,21 64 16,-21-64-16,21 0 0,0 1 15,0-1-15,0 0 0,0-20 16,0 20-16,0-21 0,21 0 0,0 0 0,1-21 16,-1 22-16,0-22 15,0 0-15,21 0 0,-20 0 0,20 0 16,21-22-16,-20 1 0,-1 0 16,0 0-16,1-21 0,-1 20 15,22-62-15,-43 63 0,0-22 16,0 22-16,0-21 0,-21 21 15,0-1-15,0 1 0,-21 21 16,0 0-16,0 0 16,-22 21-16,43 1 0,-21-1 15,21 0-15,-21 42 16,21-20-16,0-22 16,21 0-16,-21 21 0,43 22 15,-22-43-15,-21 0 0,21 0 16,-21 1-16,0-1 15,-21-21 1,0 0 0,-1-21-16,1 21 15,0-22-15,21 1 0,-21 0 16,-21 0-16,20 21 16,1 0-16,0 0 15,21 21 1,0 0-1,0 0-15,21-21 0,0 22 0,1-22 16,-1 0-16,21 21 0,-21-21 16,22 0-16,-22 0 0,21 0 15,0 0-15,1 0 0,41 0 16,-41-21-16,-1 21 0,22-43 16,-22 22-16,0 0 0,1-21 15,-22 20-15,0 1 0,0-21 16,-21 21-16,21 0 0,-21-22 15,0 22-15,0 0 0,-21 21 32,0 0-32,0 0 0,0 21 15,-1 0-15,1 0 0,21 1 0,0-1 16,-21 0-16,21 21 0,0-21 16,0 22-16,0-22 0,0 0 15,0 21-15,21-42 16,0 22-16,1-22 0,20 0 15,43 0-15,-22 0 16,-21 0-16,1 0 0,20 0 16,-20-22-16,62 1 15</inkml:trace>
  <inkml:trace contextRef="#ctx0" brushRef="#br0" timeOffset="12849">16933 7070 0,'0'0'0,"0"-21"0,0-1 0,0 1 15,-21 21-15,0 0 16,0 0-16,0 0 0,-22 0 16,22 0-16,-21 21 0,-1 1 15,1-1-15,21 0 16,-21 21-16,20-21 0,1 1 0,0 20 16,-21 0-16,42 1 15,-21-22-15,21 0 0,0 0 16,0 0-16,42 0 0,-21-21 15,0 0-15,22 0 0,-1 0 16,0 0 0,1 0-16,-22-21 0,21-21 15,0 21-15,-20 0 0,-1-22 16,0 1-16,0 0 0,21-85 16,-20 63-16,-1 1 0,0-1 15,0 1-15,-21-1 0,21-63 16,0 64-16,-21-43 15,0 63-15,0 65 32,-21 20-32,0 0 0,21 1 15,-42 84-15,21-64 0,21 106 16,0-126-16,0 20 16,0-20-16,0-1 0,0 0 15,0 43-15,0-64 0,21 21 16,0-20-16,-21-1 0,21 0 15,0-21-15,22 0 0,-22 0 16,0 0-16,0 0 16</inkml:trace>
  <inkml:trace contextRef="#ctx0" brushRef="#br0" timeOffset="13848.27">18690 6689 0,'0'0'0,"0"-21"16,-21 21 0,0 0-16,0 0 15,-1 0-15,-20 21 0,21 0 16,0 21-16,-22-21 0,1 64 15,21-64-15,-21 22 0,42-1 16,-22 0-16,1 1 0,0 20 16,21-21-16,0-20 0,0 20 15,21-21-15,0 0 0,1 0 16,41 1-16,-21-22 0,1 0 16,-1 0-16,0 0 0,1 0 15,41-22-15,-41 1 0,-1 0 16,-21 0-16,0 0 0,1-22 15,-22-20-15,0 21 0,0-1 16,-22-41-16,1 62 0,0-20 16,-21-21-1,-1 41-15,22 1 0,-21 0 16,21 0-16,21 0 16,21 21-1,0 0-15,0-21 0,22 21 0,-22 0 16,148 0-1,-127 0-15,1 0 0,-1 0 16,0 21-16,64 42 16,-85-42-16,1 22 0,-1-22 15,0 0-15,-21 21 0,0-20 16,0-1-16,0 21 0,0-21 0,0 0 16,0 22-16,0-22 0,0 0 15,0 0-15,0 0 16,-21-21-16,0 22 0,-1-22 31,22-22-15,0 1-16,0 0 0,0-21 15,0 21-15,0-1 16,22 1-16,-1-21 0,0 21 0,0-22 16,0 22-16,22-21 0,-22 0 15,21 20-15,0 1 0,64-21 16,-63 21-16,41 21 15,-41 0-15,-22 21 0,42 21 16,-42-21-16,1 22 0,-1 20 16,-21-20-16,0-22 15,0 42-15,0-20 0,-21-1 16,-1-21-16,-20 43 16,42-43-16,-21 0 15,0-21 1,21-21-1,21 0 1,0-1-16,0 1 0</inkml:trace>
  <inkml:trace contextRef="#ctx0" brushRef="#br0" timeOffset="14532.4">20299 6350 0,'0'0'0,"0"-21"0,0 0 0,0 0 15,0-1-15,0 44 32,0-1-32,-21 21 0,21 0 0,-43 64 15,22-42-15,0-1 0,21 1 16,-21-22-16,0 22 0,-1-22 16,1 43-16,0-43 15,21-21-15,0 21 0,-21-20 16,21-1-16,0 21 0,0-21 15,21 0-15,0-21 0,0 0 16,22 0-16,-22 0 0,21 0 0,-21 0 16,22 0-16,20-42 0,-20 21 15,-22 0-15,21 0 0,-21-1 16,0 1-16,1 0 0,20-21 16,-21 21-16,0 21 0,-21-22 15,0 44 1,-21-1-16,0 0 15,0 0-15,0 0 16,-1 0-16,22 1 0,-21-1 16,21 0-16,0 0 0,0 0 15,0 0-15,0 1 0,43-22 16,-22 21-16,0-21 0,21 0 16,-21 0-16,22 0 0,-1 0 15,22-21-15,-22-1 0,-21 22 16,21-21-16,-20 0 0,-1 0 15,0 0-15,0-43 0,-21 43 16,21 0-16,-21 0 0,0 0 16,0-1-16,-21 44 31,21-1-31,0 0 0,-21 0 16,21 0-16,-21 22 0,0-1 0,21-21 15,-22 21-15,1 43 16,0-43-16,21 1 0,-21 41 15,0-41-15,0-1 0,-22 43 16,22-64-16,-21 21 16,-1-42-16,-20 21 15,42-21-15,0 22 0,-1-22 16,1 0-16,0 0 0,-42-22 16</inkml:trace>
  <inkml:trace contextRef="#ctx0" brushRef="#br0" timeOffset="15464.32">14711 8192 0,'0'0'0,"0"-22"0,0 1 0,0 0 16,0 0-16,0 0 16,0 42-1,0 21 1,0-21-16,0 22 0,0 84 15,-21-64-15,-1 22 16,1-22-16,-42 64 16,42-84-16,-1-1 0,1 0 15,-21 1-15,21-1 16,-43 0-16,43-20 0,0-22 0,-43 21 16,43-21-16,0 0 15,0 0-15,21-21 0,-21 21 16,21-43-16,-21 1 0,21 0 15,0-1-15,0 22 0,0-21 16,0-1-16,0-41 0,0 41 16,0 1-16,21 21 0,0-21 15,-21 20-15,21 1 0,0 21 16,0 0-16,1 21 16,-1 1-16,-21-1 15,21 21-15,-21-21 0,21 22 0,0-22 16,-21 21-16,21-21 0,1 22 15,-1-22-15,0 21 0,0 0 16,0-20-16,0-1 0,22 0 16,-1-21-16,-21 0 15,22 0-15,-22 0 0,21 0 16,-21 0-16,0-21 0,22 0 0,-1-22 16,-21 22-16,0 0 15,1 0-15,-22-22 0,0 22 16,0 0-16,0 0 0,0 0 0,-22 42 31,22 0-15,0 0-16,-21 0 0,0 1 15,21-1-15,0 0 0,0 0 16,0 0-16,-21 22 16,21-22-16,0 0 0,0 0 15,0 0-15,21-21 16,-21-21-1,21 0-15,-21 0 0,21 0 16</inkml:trace>
  <inkml:trace contextRef="#ctx0" brushRef="#br0" timeOffset="15632.22">15049 8424 0,'0'0'0,"0"-21"0,-21 21 31,0 0-31,21 21 0,-21 1 15,21-1 1,0 0-16,21-21 16,0 0-16,0 0 0,1 0 15,-1 0-15,0 0 0,0 0 0</inkml:trace>
  <inkml:trace contextRef="#ctx0" brushRef="#br0" timeOffset="16068.52">15473 8509 0,'0'21'0,"0"-42"0,0 63 16,0-20-16,-43 20 16,43-21-16,-21 64 15,21-64 1,0 21-16,0-21 0,-21 1 0,21 41 16,-21-42-1,21-42 32,0 0-47,0 0 0,0-22 16,0 22-16,21-21 0,0 21 15,0-22-15,1 22 0,20-21 16,-21 0-16,0 20 0,22-20 0,-22 21 16,21 0-16,-21 0 0,22-1 15,-22 22-15,0 0 0,64 22 16,-85-1-16,21 0 0,-21 0 15,0 21-15,0-20 0,0 41 16,0-42-16,0 22 0,0 20 16,-21-42-16,-1 0 15,22 1-15,0-1 0,0 0 0,-21 0 16,42-42 15,1 0-15,-1 0-16,0-1 0,0 1 15</inkml:trace>
  <inkml:trace contextRef="#ctx0" brushRef="#br0" timeOffset="16696.66">16446 8213 0,'0'0'16,"22"-21"-16,-22-1 0,-22 22 31,22 22-31,-21-1 0,21 0 15,-21 21-15,21-21 16,-21 22-16,0-1 0,21-21 0,-21 64 16,21-64-16,-22 21 15,1 22-15,21-43 0,-21 0 16,0 43-16,0-43 0,21 0 16,0 0-16,21-42 46,-21 0-46,21 0 16,0 0-16,-21-1 16,21 1-16,22-42 0,-22 42 15,0-1-15,21-20 16,-20 21-16,-1 0 0,0 21 16,0-21-16,0 21 0,0-22 0,1 22 15,-22 22 16,0-1-31,-22 0 0,1 0 16,0-21-16,0 21 0,0-21 16,0 0-16,-1 21 0,1-21 0,0 0 15,0 22-15,0-22 16,21 21 0,0 0-1,0 0 1,21 0-1,-21 0-15,21 1 0,0-1 16,-21 0-16,21-21 0,-21 21 16,0 0-16,0 0 0,22-21 0,-22 22 15,21-22-15,-21 21 0,21-21 16,0 0 0,0 0-16,0 0 15,1 0-15,-22-21 16,21 21-16,-21-22 0,21 1 15</inkml:trace>
  <inkml:trace contextRef="#ctx0" brushRef="#br0" timeOffset="17148.3">17251 8551 0,'0'0'0,"21"0"0,-21-21 15,0 0-15,0 0 0,0 0 16,0 0-16,0-1 15,-21 22-15,0-21 16,-1 21-16,-41 0 0,42 0 16,0 21-16,-22-21 15,22 22-15,0-1 0,-21 0 16,20 0-16,22 21 16,0-20-16,0-1 15,43-21-15,-1 21 16,-21-21-16,22 0 0,20 21 15,-42 0-15,64 0 16,-64 1-16,-21-1 16,21-21-16,-21 21 0,0 0 15,-21 0-15,0-21 0,-21 21 16,20-21-16,-20 22 16,21-22-16,-21 21 0,20-21 15,1 0-15,0 0 16,0 0-16,0 0 15,0 0-15,-1 0 16,22-21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03:29:07.2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3344 11472 0,'-21'0'16,"0"0"-1,0 0 95</inkml:trace>
  <inkml:trace contextRef="#ctx0" brushRef="#br1" timeOffset="5984.48">1206 13356 0,'-21'0'0,"0"0"15,0 0-15,0 0 0,0 0 16,-1 0-16,1 0 0,0 0 15,0 0-15,0 0 0,0 0 0,-22 0 16,22 0-16,0 0 16,0 0-16,0 0 0,-1 0 15,1 0-15,-21 0 16,21 0 0,0 0-1,42 0 48,0 0-48,0 0-15,21 0 0,-20 0 0,20 0 16,-21 0-16,21 0 0,1 0 16,-1 0-16,-21 0 0,22 0 15,-22 0-15,21 0 0,22 0 16,-43 0-16,0 0 15,0 0-15,0 0 0,0-21 16,1 21-16,-44 0 109,1 0-93,0 0-16</inkml:trace>
  <inkml:trace contextRef="#ctx0" brushRef="#br1" timeOffset="6583.91">2095 13314 0,'-21'0'47,"0"0"-47,0 0 16,0 0-16,0 0 0,-1 0 16,1 0-16,0 0 15,0 21-15,0-21 0,0 0 16,-1 0-16,1 0 0,0 0 15,0 0 1,42 0 15,0 0-15,0 0-16,1 0 0,-1 0 0,21 0 16,-21 0-16,0 0 0,22 0 15,-22 0-15,0 0 0,0 0 16,0-21-1,1 21 1,-1 0 93,0 0-109</inkml:trace>
  <inkml:trace contextRef="#ctx0" brushRef="#br1" timeOffset="7083.37">2646 13293 0,'0'0'15,"-21"0"-15,-1 0 0,1 0 0,21 21 16,-21-21-16,0 0 0,0 0 16,0 0-16,-1 0 15,22 21-15,-21-21 0,0 0 16,42 0 15,0 0-31,22 0 0,-22 0 16,21 0-16,-21 0 0,22 0 15,-22 0-15,21 0 0,1 0 0,20 0 16,-42 0-16,43 0 16,-22 0-16,-21 0 15,22 0-15,-22 0 0,21 0 16,-63 0 62,0 0-78,0-21 47,-1 21-32</inkml:trace>
  <inkml:trace contextRef="#ctx0" brushRef="#br1" timeOffset="9547.64">9504 12361 0,'0'0'0,"-21"0"0,-1 0 15,1 0-15,0 0 16,0 0-16,0 0 0,0 0 0,-1 0 15,-41 0-15,21 0 16,-1-21-16,22 21 0,0 0 16,0 0-16,0 0 0,42 0 62,0 0-62,0 0 0,21 0 16,-20 0-16,41 0 0,-21 0 0,1 0 15,20 0-15,1 0 0,-1-21 16,22 21-16,0 0 0,169 0 16,-149-21-16,-41 21 15,21 0-15,-22 0 0,1 0 0,-22 0 16,0 0-16,-21-21 0,22 21 0,-22 0 16,0 0-16,0 0 0,0 0 15,1 0 1,-22-21 62,0-1-62,0 1-1</inkml:trace>
  <inkml:trace contextRef="#ctx0" brushRef="#br1" timeOffset="10151.29">10435 11832 0,'0'0'0,"-42"-21"31,63 42 16,0 0-47,0-21 0,0 22 16,1-22-16,20 21 0,0 21 15,1-21-15,20 0 16,-42 1-16,22-22 0,-22 21 0,21 0 15,-21-21-15,22 0 0,-1 21 16,-21-21-16,43 21 16,-43-21-16,-21 21 31,-21-21-15,-1 22-16,1-22 0,-21 21 15,21-21-15,-22 21 0,1 0 0,0 0 16,-22 22-16,1-22 15,-22 21-15,43 0 16,-1-20-16,-41 20 0,63-21 16,-85 64-16,63-64 15,1 21-15,21-21 16,-64 22 0,64-22-16,21 0 0,-21-21 15,0 21-15,21 0 0,-21-21 0,21 22 16,0-1-1,0-42 32,0-1-31,0 1-16</inkml:trace>
  <inkml:trace contextRef="#ctx0" brushRef="#br1" timeOffset="17609.34">11705 11642 0,'0'0'0,"21"-21"0,-21-1 15,0 1 1,0 0-16,21 21 16,-21 21 15,0 0-31,0 1 15,0-1-15,0 0 0,0 0 16,0 21-16,0 22 0,-21-22 16,21 1-16,-21-1 0,0 0 15,0 85-15,21-106 16,0 22-16,-21-1 0,21-21 16,0 22-1,0-22-15,0 0 0,21-21 16,0 0-16,0 0 15,0-21-15,0 0 16,-21-1-16,22 1 0,20-21 0</inkml:trace>
  <inkml:trace contextRef="#ctx0" brushRef="#br1" timeOffset="17810.3">11578 11938 0,'0'0'0,"-21"0"0,42 0 32,0 0-32,0 0 15,1-21-15,20 21 0,-21-21 0,21 21 16,22 0-16,-22 0 16,1-21-16,62 21 15,-62 0-15,-1-22 0,64 22 16</inkml:trace>
  <inkml:trace contextRef="#ctx0" brushRef="#br1" timeOffset="18982.16">12552 11980 0,'0'0'0,"21"0"0,0 0 15,0 0-15,0 0 16,-21-21-16,22 0 0,-1 21 0,0-21 15,0 0-15,-21 0 16,21-1-16,-21 1 0,0 0 16,0-21-16,0 21 15,-21 21-15,0 0 16,0 0-16,0 0 0,-1 0 0,1 0 16,0 0-16,-21 0 15,-1 21-15,22 0 0,0-21 16,0 42-16,-43 22 15,43-22-15,21-21 0,-21 22 16,21-1-16,0 21 16,0-41-16,0-1 15,21-21-15,0 0 0,22 0 16,-22 0-16,0 0 0,43-21 16,-43 21-16,0-22 0,64-41 15,-64 42 1,0-22-16,0 22 0,0-21 15,-21 21-15,43-22 0,-43 22 16,0 0-16,0 0 16,0 42-1,0 0 1,0 0-16,-22 1 0,22-1 16,-21 0-16,21 21 0,0-21 15,0 1-15,0-1 0,0 21 16,0-21-16,0 0 0,0 1 0,21-1 15,1 0-15,-1-21 0,0 0 16,21 0-16,22 0 16,-43 0-16,21 0 0,43-21 15,-43 21-15,1-21 0,62-43 16,-83 43-16,20 0 0,0-22 16,-21 22-16,1 0 0,20-64 15,-21 64-15,-21 0 16,0 0-16,-21 0 15,0 21-15,0 0 0,-1 0 16,-20 0-16,21 0 0,-21 0 16,20 21-16,-41 0 0,42 0 15,0-21-15,-22 43 0,43-22 16,0 0-16,0 0 16,0 0-16,21-21 15,1 0-15,-1 0 0,0 0 16,0 0-16,0 0 0,0 0 15,1 0-15,-1 0 0,21-21 0,-21 0 16,0 21-16,1 0 16,-22-21-16,0 42 31,0 0-15,0 0-16,0 0 0,0 1 0,-22-1 15,1 42-15,21-20 16,0-1-16,0 0 0,0 1 0,-42 84 15,42-85 1,0 21-16,0-20 0,0 20 16,0 128-16,0-149 15,0 22-15,0 63 0,-21-85 16,0 106 0,-1-106-16,-20 64 15,0-85-15,21 1 0,-43 41 16,43-63-16,-64 42 15,43-42-15,0 0 0,-43 0 16,43 0-16,-1-21 0,1 0 0,0 0 16,-1 0-16,-41-64 15,62 43-15,1-1 0,-42-84 16,63 85-16,0-21 0,0-22 16,0 43-16,21-43 15,-21 43-15,21 20 16,43-41-16,-43 21 0,0 20 15,21-20-15,1 21 0,-1-21 16,64-22-16,-43 43 0,1-21 16</inkml:trace>
  <inkml:trace contextRef="#ctx0" brushRef="#br1" timeOffset="19464.46">13652 11853 0,'0'0'15,"0"22"17,0-1-17,0 0-15,0 0 0,0 0 0,0 0 16,0 1-16,0-1 0,0 0 16,-21 0-16,21 0 0,0 0 0,0 1 15,-21-1-15,0-21 31,21-21-15,0-1-16,0 1 16,0 0-16,0 0 0,0 0 0,0-22 15,21 22-15,0 0 0,-21-21 0,21 21 16,1-1-16,-1 1 0,0 0 16,0 21-16,43-42 15,-22 42-15,-21 0 0,43 0 16,-43 0-16,21 0 15,-21 21-15,-21 0 0,21 21 16,-21-20-16,0-1 0,0 0 16,-21 21-16,0-21 0,0 22 15,0-22-15,-22 64 16,22-64-16,0-21 16,21 21-16,21-42 46,0 21-46,1-21 0,-1-1 16</inkml:trace>
  <inkml:trace contextRef="#ctx0" brushRef="#br1" timeOffset="19952.48">14563 11832 0,'0'0'16,"0"-21"-16,0 0 0,0 0 15,0 0-15,-22 21 0,1 0 16,0 0-16,0 0 16,0 0-16,0 0 0,-1 0 15,1 0-15,0 21 0,-64 42 16,64-20-16,0-22 0,0 0 16,0 21-16,21-21 0,-21 43 15,21-43-15,0 0 0,0 22 16,0-22-16,21 0 15,0-21-15,0 0 16,21 0-16,-20 0 0,20 0 16,-21-21-1,21 0-15,1-22 0,-22 22 16,42-85 0,-63 64-16,22 21 0,-22 0 15,0-1-15,0 1 16,0 42-1,0 1-15,0-1 0,0 0 16,-22 0-16,22 0 0,-21 0 0,21 22 16,0-22-16,0 0 0,0 0 15,0 0-15,0 1 0,0-1 0,0 0 16,21-21-16,1 0 16,-1 0-16,0 0 15,21 0-15,-21 0 0,1 0 0,-1-21 16,21 0-16,-21 21 0,0-22 15</inkml:trace>
  <inkml:trace contextRef="#ctx0" brushRef="#br1" timeOffset="20594.46">14922 11875 0,'0'0'0,"-21"0"16,0 0 0,0 21-1,21 0-15,0 0 0,-21 0 16,21 0-16,0 1 0,0-1 15,0 0-15,0 0 0,0 21 16,0-20-16,0-1 0,0 0 16,0 0-1,0-42 17,0 0-32,0 0 15,0-1-15,21 1 0,-21 0 16,21-21-16,0 21 0,-21-1 15,21-20-15,1 21 0,-1 0 0,0 0 16,21-22-16,-21 22 16,1 21-16,-1 0 0,0 0 15,0 0 1,-21 21-16,21 0 0,-21 1 16,0 41-1,0-21-15,0-20 0,0-1 16,-21 0-16,21 0 0,-21 21 15,0-20-15,21-1 16,0-42 15,0-1-31,0 1 16,21 0-16,0 0 0,0 0 16,0 0-16,1-22 0,-1 22 0,21 0 15,-21-21-15,22 20 0,-22 1 16,21 21-16,-21-21 0,0 21 15,22 0-15,-22 0 0,0 0 0,0 0 16,0 21-16,1 0 0,-22 1 16,0 20-16,0-21 0,0 0 15,0 0-15,-22 43 0,1-43 16,21 0-16,-21-21 0,21 21 16,0 1-16,21-22 31,0 0-16,1-22-15,-1 1 0,0 21 0,0-21 16</inkml:trace>
  <inkml:trace contextRef="#ctx0" brushRef="#br1" timeOffset="20904.41">15727 11959 0,'42'0'31,"-21"0"-31,0-21 15,1 0-15,-1 21 0,-21-21 16,21 21-16,0-21 0,-21-1 16,21 1-16,-21 0 0,21 21 15,-21-21-15,0 0 16,-21 21 0,0 0-16,0 21 0,0 0 15,0 0-15,-1 0 0,1 1 16,21-1-16,0 0 0,0 21 15,0-21-15,-21 1 0,21-1 0,0 0 16,0 0-16,0 0 16,21-21-16,0 0 15,1 0-15,-1 0 0,21 0 16,-21-21-16,22 0 16</inkml:trace>
  <inkml:trace contextRef="#ctx0" brushRef="#br1" timeOffset="21324.47">16256 11303 0,'0'0'0,"0"-21"16,21 21-1,0 0-15,0 0 0,22 0 16,-22 0-16,21 0 0,1 0 16,41 0-16,-41-21 15,41 21-15,-63 0 0,22 0 16,20 0 0,-84 0-1,0 0 1,0 0-16,-22 0 0,22 0 0,0-21 15</inkml:trace>
  <inkml:trace contextRef="#ctx0" brushRef="#br1" timeOffset="21609.83">16468 11240 0,'0'0'0,"-22"0"0,1 21 16,0-21-16,21 21 0,-21 0 0,-21 0 16,42 0-16,-43 43 15,43-43-15,-63 85 16,63-64-16,-21 1 15,-1-1-15,22 0 0,-63 149 16,42-149 0,0 22-16,21-22 0,0 0 0,-22 22 15,22-22-15,-21 0 0,21 1 16,0-1-16,0 22 0,0-43 16,0 0-16,0 0 0,21 0 0,-21 0 15,43-21 1,-22 0-16,0 22 0,0-22 0,22 0 15,-22 0-15,21 0 0,22-43 16,-22 22-16,-21 0 0,21 0 16,1-22-16</inkml:trace>
  <inkml:trace contextRef="#ctx0" brushRef="#br1" timeOffset="21856.77">16954 11684 0,'0'0'0,"-21"0"16,0 0 0,0 21-16,21 0 0,0 1 15,-21-1-15,0 0 0,21 0 16,-22 43-16,1-43 16,21 21-16,-42 43 15,42-64-15,-21 0 0,21 0 16,0 0-16,-21 22 15,21-22-15,21-21 32</inkml:trace>
  <inkml:trace contextRef="#ctx0" brushRef="#br1" timeOffset="22172.4">16891 11705 0,'0'0'0,"0"-21"16,0 0-16,21 21 0,0-21 0,0 21 16,1-21-16,-1 21 0,0-22 0,0 22 15,21 0-15,-20 0 0,20 0 16,-21 0-16,43 0 0,-22 0 16,-21 22-16,21 20 15,-42-21-15,0 0 0,0 22 16,0-22-16,0 127 15,-21-106-15,21-21 0,-21 22 16,0-22-16,-21 42 16,42-41-16,-22-1 0,1-21 15,21 21-15,-21-21 16,0 0 0,21-21-16,0 0 15,0-1-15</inkml:trace>
  <inkml:trace contextRef="#ctx0" brushRef="#br1" timeOffset="22364.32">16827 11875 0,'22'0'31,"-1"0"-15,0 0-16,0 0 0,0 0 0,22-22 15,-22 22-15,21 0 0,-21 0 16,22 0-16,-1-21 0,43 0 16,-43 21-16,0 0 0</inkml:trace>
  <inkml:trace contextRef="#ctx0" brushRef="#br1" timeOffset="22616.4">17801 11684 0,'-42'0'31,"21"21"-31,-1 0 0,1 1 16,21-1-16,-21 0 0,0 0 16,21 0-16,-21 0 0,0 1 15,21-1-15,-22 21 0,22-21 16,-21 0-16,0 1 0,21 20 15,0-21-15,21-21 32,0 0-32</inkml:trace>
  <inkml:trace contextRef="#ctx0" brushRef="#br1" timeOffset="22852.47">17780 11642 0,'0'0'15,"0"-21"-15,21 21 0,0 0 16,-21 21 0,0 0-1,43 64-15,-43-64 0,0 0 16,42 42-16,-21-41 16,0 20-1,0-21-15,1 0 0,-1 0 0,-21 1 16,21-1-16,0-21 15,0 0 1</inkml:trace>
  <inkml:trace contextRef="#ctx0" brushRef="#br1" timeOffset="23105.07">18267 11472 0,'-21'22'16,"21"-1"0,0 0-16,0 0 0,-22 21 0,22-20 15,-21-1-15,21 0 0,-21 21 16,21-21-16,-21 43 0,0-43 16,21 0-16,0 22 0,-21-22 15,21 0-15,-22 0 0,22 0 16,0 0-16,-21 1 15,42-22 1,1 0-16,-1 0 16</inkml:trace>
  <inkml:trace contextRef="#ctx0" brushRef="#br1" timeOffset="23367.98">18732 11726 0,'22'0'47,"-1"0"-47,0-21 0,0 21 15,0 0-15,0 0 0,1 0 16,-1 0-16,0 0 15,0 0-15,0 0 0,0 0 16,1 0-16,-1 0 16</inkml:trace>
  <inkml:trace contextRef="#ctx0" brushRef="#br1" timeOffset="23557.89">18584 11853 0,'0'43'32,"21"-22"-32,1-21 0,-1 0 0,0 0 15,0 0-15,0 0 0,0 0 16,1 0-16,20 0 0,-21 0 16,0 0-16,43 0 0,-43-21 15,21 21-15</inkml:trace>
  <inkml:trace contextRef="#ctx0" brushRef="#br1" timeOffset="23960.41">19727 11430 0,'0'0'15,"-21"0"-15,0 0 16,0 0-16,0 0 16,21 21-16,0 0 15,21-21 17,0 0-32,0 0 0,0 0 15,0 0-15,-21-21 16,22 21-16,-22-21 0,21 0 15,-21 0-15,0 0 16,-21 21 0,-1 0-16,1 0 0,0 0 15,0 21-15,-21 21 0,20-21 16,1 0-16,0 1 0,-21 20 0,-1 0 16,43-21-16,0 1 0,0 20 15,0-21-15,0 0 16,22-21-16,-1 0 15,21 21-15,0-21 0</inkml:trace>
  <inkml:trace contextRef="#ctx0" brushRef="#br1" timeOffset="24216.26">20320 11515 0,'0'0'0,"-21"0"0,0 0 16,-1 21-16,1 0 15,0 0-15,0 0 0,21 1 0,-21-1 16,0 0-16,21 0 0,-43 43 16,22-43-16,-21 42 15,42-42-15,0 1 16,-21-1-16,21 0 15</inkml:trace>
  <inkml:trace contextRef="#ctx0" brushRef="#br1" timeOffset="24511.71">20172 11515 0,'0'-21'0,"21"21"32,0 0-32,0 0 15,0 0-15,1 21 0,-22 0 16,21 0-16,-21 0 0,21 0 16,-21 1-16,0-1 0,0 0 0,0 42 15,0-41-15,0 20 16,0-21-16,-21 0 0,21 0 0,-21 22 15,21-22-15,0 21 16,0-21 0,-22-21-16,1 0 15</inkml:trace>
  <inkml:trace contextRef="#ctx0" brushRef="#br1" timeOffset="24709.82">19939 11832 0,'0'0'0,"-21"0"31,42-21-15,0 21-16,0 0 16,22 0-16,-22 0 0,0 0 15,0 0-15,0 0 0,43-21 16,-22 21-16,-21-21 0,0 21 15,43-21-15</inkml:trace>
  <inkml:trace contextRef="#ctx0" brushRef="#br1" timeOffset="24995.48">20637 11578 0,'0'0'0,"0"-21"0,0 42 63,22-21-63,-1 21 15,-21 1-15,21-1 0,-21 0 0,0 0 16,0 0-16,21 0 0,-21 1 16,21 20-16,-21-21 0,43 43 15,-43-43-15,0 0 16,21 0-16,0-21 15,0 0 17,0-21-32,-21 0 0</inkml:trace>
  <inkml:trace contextRef="#ctx0" brushRef="#br1" timeOffset="25220.43">21082 11536 0,'0'0'0,"0"-21"0,0 0 15,-21 42 17,0 0-32,-1 0 0,1 0 15,21 0-15,-21 1 0,0-1 0,0 21 16,0-21-16,-1 0 0,1 43 16,0-43-16,0 0 0,21 22 15,-21-43-15,21 21 16,-21-21-16,42 0 31,0 0-31</inkml:trace>
  <inkml:trace contextRef="#ctx0" brushRef="#br1" timeOffset="25752.39">21463 11557 0,'0'-21'0,"0"0"47,0 0-32,0-1 1,0 44 31,0-1-47,0 0 15,0 0-15,-21 0 16,0 0-16,-1-21 16,22 22-16,0-44 46,0 1-30,0 0 0,0 0-16,0 0 15,22 21 1,-1-21-16,0 21 0,-21 21 16,21 0-1,-21 0-15,0 0 16,0 0-16,0 1 0,0-1 0,-21 0 15,-21 21-15,20-21 16,1 1-16,0-22 0,0 21 16</inkml:trace>
  <inkml:trace contextRef="#ctx0" brushRef="#br1" timeOffset="26424.63">21590 11070 0,'0'0'0,"-21"0"0,21-21 16,21 21 15,0 0-31,0 0 16,22 0-16,-22 0 0,21 0 0,-21 0 15,43 0-15,-22 0 16,0 0-16,1 0 0,-1 0 16,-21 0-16,22-21 0,-22 21 15,0 0-15,0 0 16,0 0-16,0 0 0,-21 21 15,0 0 1,0 0-16,0 1 0,0-1 16,0 0-16,0 0 15,0 21-15,0-20 0,0-1 16,0 0-16,0 21 0,0 22 16,0-22-16,0-21 0,-21 43 15,0-22-15,21-21 0,0 22 16,0-1-16,-21-21 0,0 64 15,0-43-15,21-21 16,-22 22-16,22-1 0,0-21 0,0 43 16,0-22-1,-21-21-15,21 43 0,0-43 16,-63 21-16,42-21 16,-22 0-16,22 1 15,0-22-15,-85 21 16,85-21-16,-21 0 0,20 0 15,1 0-15,-21 0 0,0 21 16,20-21-16,1 0 16,0 0-16,0 0 62</inkml:trace>
  <inkml:trace contextRef="#ctx0" brushRef="#br1" timeOffset="26580.11">21399 12361 0,'0'0'0,"0"22"31,-21-22 31,21 21-62</inkml:trace>
  <inkml:trace contextRef="#ctx0" brushRef="#br1" timeOffset="38075.76">12023 13949 0,'-22'0'0,"22"-21"15,-21 21 16</inkml:trace>
  <inkml:trace contextRef="#ctx0" brushRef="#br1" timeOffset="38642.64">12023 13864 0,'0'21'47,"0"1"-32,0-1 1,21-21 0,0 0-16,0 0 0,0 0 0,0 0 15,22 0-15,-22 0 0,21 0 16,-21 0-16,1-21 16,20-1-16,0 1 0,-21 0 15,22-21-15,-43 21 16,0-1-16,0 1 15,0 0-15,0 42 32,0 0-32,0 1 15,-21-1-15,21 0 0,-22 21 0,22-21 16,-21 22-16,21-22 0,0 21 16,0 1-16,-21-22 0,21 21 0,0 0 15,-21 1-15,21-22 0,0 21 16,0 1-16,0-1 0,0-21 15,-21 64-15,21-64 0,0 0 16,-21 21-16,21-20 16,0-1-16,-43 0 0,22-21 15,0 0-15,0 0 0,-22 0 16,22 0-16,-21 0 0,21-21 16,-22 0-16,-20-1 0,42 1 15,-22 21-15,1-21 0,21 0 16,0 0-1,21 0-15,0-1 16,0 1 0,21 0-16,0 0 0,0 21 0,0-21 15,22 0-15,-22-1 0,21 1 0</inkml:trace>
  <inkml:trace contextRef="#ctx0" brushRef="#br1" timeOffset="38911.83">12636 13907 0,'0'0'0,"0"-22"0,0 1 16,22 21-16,-22-21 0,0 42 47,0 0-47,0 1 0,0-1 0,0 0 0,-22 21 15,22-21-15,-21 1 16,21 20-16,0 21 15,-21-20-15,21-1 0,-21 22 16,21-22-16,0-21 0,0 21 16,-21-20-16,21-1 0,0 0 0,0 21 15,21-42 1,0 0-16,-21-21 0,21 21 16,0-21-16,-21 0 0</inkml:trace>
  <inkml:trace contextRef="#ctx0" brushRef="#br1" timeOffset="39105.62">12467 14224 0,'0'0'16,"21"0"0,0 0-16,1 0 15,-1 0-15,0-21 16,0 21-16,43 0 15,-43-21-15,0 21 0,21 0 0,-21 0 16,85 0 0</inkml:trace>
  <inkml:trace contextRef="#ctx0" brushRef="#br1" timeOffset="39693.61">13949 14139 0,'0'0'0,"0"-21"0,0 0 15,0 0-15,-21 0 16,-1 0-16,1 21 0,0-22 16,0 22-16,0 0 0,0-21 15,-1 21-15,-20 0 0,0 0 16,21 0-16,-22 21 0,22-21 15,-21 22-15,-1-1 0,22 0 16,-21 0-16,-43 85 16,64-85-16,21 21 0,0 1 0,0-22 15,0 21-15,0-21 0,0 43 16,0-43-16,21 0 0,64 0 16,-64-21-16,21 0 15,-20 0-15,-1 0 0,42-21 16,-20 0-16,-22 0 0,21 0 15,-21-22-15,22 22 0,-22-21 16,21-22-16,-21 22 0,0 0 16,1-43-16,-22 43 0,21-43 15,-21 43-15,0-1 16,0-20-16,0 21 0,0 20 16,0 1-16,0 42 15,0 1 1,0-1-16,-21 0 0,21 21 15,0-21-15,0 64 16,-22-43-16,22-20 0,0 62 16,0-41-16,-21 41 15,21-41-15,0-1 16,0-21-16,0 0 0,0 0 0,43-21 16,-22 0-16,0 0 0,0 0 15,0 0-15,0-21 0,64-21 16</inkml:trace>
  <inkml:trace contextRef="#ctx0" brushRef="#br1" timeOffset="40106.44">14457 13970 0,'0'0'16,"21"0"-16,-42 0 16,0 0-16,-1 21 15,1 0-15,0 1 16,0-1-16,0 0 0,0 0 15,-1 0-15,1 22 0,0-1 16,21 0-16,-21-21 0,21 43 16,0-43-16,0 21 15,21-20-15,0-1 0,0-21 16,1 0-16,62 0 16,-63 0-16,22-21 0,-22-1 0,21 22 15,-21-21-15,22 0 0,-1-42 16,-21 41-16,0 1 15,-21-21-15,0 21 0,0 0 0,0-43 16,0 43-16,0 0 16,-42-22-16,21 22 0,0 21 15,-43 0-15,43 0 0,-21 0 16,21 0-16,-1 21 0,1-21 16,-21 22-16,21 20 0,0-21 15,21 0-15,0 0 0,0 1 0,0-1 16,21 0-1,-21 0-15,21 0 0,21-21 0,1 0 16,-22 0-16,0 0 0</inkml:trace>
  <inkml:trace contextRef="#ctx0" brushRef="#br1" timeOffset="40706.33">14859 14161 0,'0'0'0,"0"-22"15,21 1 17,0 21-32,-21-21 0,21 0 15,1 0-15,-22 0 16,21-1-16,-21 1 16,-21 21 15,-1 0-31,1 21 0,0 1 15,21-1-15,-21 0 0,0 21 16,21-21-16,-21 1 0,21-1 16,-22 21-16,22-21 0,0 0 0,0 1 15,0-1-15,0 0 0,0 0 16,0 0-16,43 0 16,-22-21-16,0 0 0,43 0 15,-43 0-15,21-21 16,-21 0-16,22 0 0,-1 0 15,43-22-15,-22 22 0,-21 0 16,22-42-16,-43 41 16,21-41-16,-42 42 0,0 0 15,0-1-15,-21 22 16,-42 0-16,42 0 16,-1 0-16,1 0 0,-21 22 0,42-1 15,-21 21-15,21-21 16,0 0-16,21 1 0,-21-1 15,21 0-15,21 21 16,-20-21-16,41 22 16,-63-22-16,0 0 15,0 0-15,-21-21 16,0 0 0,-22 0-16,22 0 0,0 0 0,0 0 15,0-21-15,0 21 0,-1-21 0,22 0 16,0 0-16,0-1 15,0 1-15</inkml:trace>
  <inkml:trace contextRef="#ctx0" brushRef="#br1" timeOffset="41411.61">16044 14118 0,'0'-21'15,"0"0"-15,21 21 0,1-21 16,-22 0-16,21 21 0,0-22 16,-21 1-16,21 21 0,0-21 0,0 0 15,1 21-15,-1 0 0,0-21 16,0 21-16,0 0 0,0 0 0,1 0 16,-1 0-16,21 21 0,-21 0 15,0 0-15,-21 0 16,22 22-16,-22-1 0,0-21 15,0 64 1,0-64-16,-22 21 16,22-20-16,-21 20 15,21-21-15,-21-21 16,21-21 0,0 0-16,0 0 15,0-1-15,0 1 16,21 0-16,0-21 0,-21 21 0,22-1 15,-1 1-15,0-21 0,0 21 0,21 0 16,-20-22-16,-1 22 0,21 0 16,-21 21-16,22-21 0,-22 21 0,0 0 15,0 0-15,0 0 0,0 21 16,22 0-16,-22 0 16,-21 0-16,0 64 15,0-64-15,0 22 0,0-22 16,0 0-16,0 21 0,0-21 15,-42 43 1,42-43-16,0-42 31,0 0-15,21 0-16,0-1 0,0 1 16,0 0-16</inkml:trace>
  <inkml:trace contextRef="#ctx0" brushRef="#br1" timeOffset="41791.94">17166 13949 0,'0'0'0,"21"-21"16,-21 0 0,-21 42 15,0 0-31,0 0 0,21 0 16,-21 0-16,21 1 0,-22 20 0,22-21 15,-21 64-15,21-64 16,0 0-16,0 0 15,0 0-15,21 43 16,1-64-16,-1 0 0,0 0 16,0 0-16,21 0 15,-20 0-15,-1 0 0,21-42 16,-21 20-16,0 1 0,-21-21 16,22 21-16,-22-85 15,0 85-15,-22-64 16,1 64-16,0 0 15,0 21-15,0 0 0,0 0 16,-1 0-16,1 0 0,0 21 16,0 0-16,21 0 15,0 0-15,0 1 16,0-1-16,21-21 16,0 0-16,0 0 15</inkml:trace>
  <inkml:trace contextRef="#ctx0" brushRef="#br1" timeOffset="42072.35">17632 13737 0,'0'0'0,"21"-42"0,0 0 15,-21-1-15,0 22 0,0 0 16,0 0-16,0 0 0,0 42 31,0 0-31,0 0 0,0 21 0,0 1 16,0-1-16,-21 0 0,21 1 0,-21-1 15,21 0-15,0 1 0,0-1 16,0 0-16,-21-20 0,21-1 16,0 42-16,0-42 0,0 1 15,0-1-15,0 0 16,21-21 0,0 0-16,0-21 15,0 0-15,0-1 16,-21 1-16</inkml:trace>
  <inkml:trace contextRef="#ctx0" brushRef="#br1" timeOffset="42245.25">17547 13864 0,'0'0'0,"-21"0"0,42 0 47,0-21-32,0 21-15,1 0 16,-1 0-16,21-21 0,-21 21 0,22-42 16,-22 42-16,21-22 0</inkml:trace>
  <inkml:trace contextRef="#ctx0" brushRef="#br1" timeOffset="43659.78">19071 13631 0,'0'0'0,"-21"22"0,0-22 16,21 21-16,21-21 31,0 0-31,0 0 0,0 0 16,22-21-16,-22 21 0,0-22 16,21 22-16,-20-21 0,20 21 15,-21-21-15,0 0 0,43-21 0,-64 20 16,0 1-16,0 0 15,0 0-15,-21 21 0,-1-21 16,-20 21-16,21 0 0,-21 0 16,-1 0-16,22 0 0,-21 21 15,-1 0-15,1-21 0,0 42 16,21 1-16,-1-22 0,22 0 16,0 0-16,0 22 0,22 41 15,-22-63-15,21 1 0,0 20 16,21-21-16,22 64 15,-43-64-15,0 0 0,0 43 16,-21-43-16,0 21 16,0-21-16,-42 0 15,0-21-15,20 0 0,-20 0 16,-21 0-16,41 0 0,-62 0 16,63 0-1,-22 0-15,-20-42 0,42 21 16,-22-43-16,43 43 15,-21-42 1,21 20-16,0 22 0,0-63 16,0 62-16,0 1 15,21 21-15,-21 21 16,21 1-16,-21-1 0,22 21 16,-22-21-16,0 0 0,0 1 15,0 20-15,21-21 0,-21 0 0,21 0 16,-21 1-16,21-1 0,21 21 15,-20-21-15,-1-21 16,21 21-16,-21-21 0,0 0 16,43 0-16,-43 0 0,0 0 15,22 0-15,-22 0 0,21 0 16,22-42-16,-43 42 0,0-21 16,0 0-16,0 0 0,0-1 0,1-20 15,-1 0 1,-21 21-16,0-1 0,0 1 0,0 42 31,-21 1-31,-1-22 16,22 21-16,-21 0 0,21 0 15,0 0-15,0 0 0,0 1 16,0-1-16,0 0 0,0 0 0,0 0 16,0 0-16,21-21 15,1 0-15,20 0 16,-21 0-16,0 0 0,0 0 0,43 0 15,-22 0-15,43-42 16,-64 21-16,21-21 16,-42 20-16,22 1 0,-1-42 15,-21 42 1,-21 42 15,-1 0-31,22 0 0,-21 0 16,21 0-16,0 1 15,0-1-15,0 0 0,0 0 16,0 0-16,21-21 16,1 0-16,-1 0 0,0 0 15,0 0-15,0 0 0,0 0 0,1 0 16,-1 0-16,0-21 0,0 0 16,0 21-16,0-21 0,1 0 0,20-22 15,-42 22-15,0-21 16,0 21-16,21-1 15,-21 1-15,0 42 32,-21 1-32,21-1 15,-21 0-15,21 0 0,0 0 0,0 0 16,-21 22-16,21-22 0,-22 0 0,22 21 16,0-20-16,0 20 0,0-21 15,-21 43-15,21-22 0,-21-21 16,21 21-16,-21 22 0,0-22 15,0 1 1,21-22-16,0 0 0,-22 21 16,22-63 15,22 0-31,-22 0 0,21 0 16,0-1-16,0-20 0</inkml:trace>
  <inkml:trace contextRef="#ctx0" brushRef="#br1" timeOffset="43959.62">20045 14055 0,'0'-43'0,"0"86"0,0-107 16,0 22-16,-21 21 0,-1-43 16,22 43-16,0 0 15,0 0-15,0 0 16,22 21 0,-1 0-16,0 0 0,0 0 15,21 0-15,-20 0 16,-1 0-16,21 21 0,-42 0 15,0 0-15,0 0 0,0 22 16,0-22-16,0 0 16,-21 0-16,0 0 0,0 0 0,-43 1 15,43-1-15,0-21 0,-22 21 16,22-21-16,0 0 0,0 21 16,42-21 15,0-21-31,0 0 15,22 21-15,-22-21 0,0-1 0</inkml:trace>
  <inkml:trace contextRef="#ctx0" brushRef="#br1" timeOffset="44224.33">20405 13780 0,'0'0'16,"0"-22"-1,0 44 1,-22-1-16,1 0 0,21 0 0,-21 0 15,21 43-15,-21-43 16,0 21-16,0 22 0,21-22 16,-22 22-1,22-22-15,-21-21 0,0 64 16,21-64-16,-42 85 16,42-85-16,0 0 0,-21 0 15,21 0-15,0 1 0,21-22 31,0 0-31,-21-22 0,21 1 16,0 21-16,0-21 0</inkml:trace>
  <inkml:trace contextRef="#ctx0" brushRef="#br1" timeOffset="44540.37">20320 14097 0,'0'0'0,"0"-42"0,0 21 16,-21-43-16,21 22 15,0 21-15,0-1 0,0 1 16,0 0-16,0 0 15,21 21-15,0-21 16,0 21-16,22 0 0,-22 0 16,0 0-16,21 0 0,-21 0 0,1 0 15,-1 0-15,0 0 0,0 0 0,0 21 16,-21 0-16,0 21 16,0-20-16,-42 41 15,21-42-15,0 0 0,-22-21 16,22 22-16,0-1 0,-21-21 15,20 21-15,-20-21 0,21 0 0,21 21 16,-21-21-16,0 0 0,42 0 47,0 0-47,0-21 0,0 21 0,0-21 16,1 0-16,20 21 0</inkml:trace>
  <inkml:trace contextRef="#ctx0" brushRef="#br1" timeOffset="44912.18">20891 13780 0,'0'0'0,"0"-22"0,-21 22 15,0 0 1,0 0-16,0 0 0,0 0 0,-1 22 16,1-22-16,0 21 0,0 0 0,0 0 15,0 0-15,-1 64 16,22-64-16,0 0 0,0 0 15,0 1-15,0-1 16,22 0-16,20-21 16,-21 0-16,43 0 15,-43 0-15,0-21 16,21 0-16,-21-1 0,1-41 16,-22 42-1,0 0-15,0-22 0,0 22 16,0 0-16,-22-21 0,22 20 15,-21 1-15,0 21 0,0 0 16,0 0-16,0 0 16,-1 0-16,1 21 0,21 1 0,0-1 15,0 0-15,0 0 0,0 0 0,0 0 16,0 1-16,21-1 16,1-21-16,-1 0 0</inkml:trace>
  <inkml:trace contextRef="#ctx0" brushRef="#br1" timeOffset="45300.96">21061 13885 0,'0'0'0,"0"-21"15,0 0-15,0 0 0,0 0 16,0 0-16,0-1 0,0 1 16,0 0-16,21 21 0,0 0 15,-21-21-15,21 21 0,0 0 16,1 0-16,-22 21 15,0 0-15,21 22 16,-21-22-16,0 0 0,21 0 16,-21 21-16,0-20 0,0-1 0,0 0 15,0 0-15,0 0 0,0 0 16,0 1 0,-21-22-16,0 0 15,21-22 1,0 1-1,0 0-15,0 0 0,0 0 16,0 0-16,0-1 16,0 1-16,0 0 0,0 0 0,21 0 15,0 0-15,-21-1 16,21 22-16,0-21 0,0 0 0,1 0 16,20-21-16,0 42 15,-21-22-15,1 1 0</inkml:trace>
  <inkml:trace contextRef="#ctx0" brushRef="#br1" timeOffset="45547.82">21717 13441 0,'0'-21'0,"0"42"0,-21-42 47,0 21-47,21 21 0,-22 0 16,22 0-16,-21 22 0,21-22 15,-21 21-15,0 0 0,21-20 0,-42 62 16,42-41-16,-22-22 0,22 21 15,0 0-15,-21-20 0,21 20 16,-21-21-16,21 0 0,0 0 16,0 1-16,0-1 15,21-21-15,0 0 0,1 0 16,-1 0-16,0 0 0,0 0 16,0-21-16,22-1 0,-22 1 15,0 21-15</inkml:trace>
  <inkml:trace contextRef="#ctx0" brushRef="#br1" timeOffset="45763.71">21548 13737 0,'0'0'0,"-22"0"0,1 0 0,0 0 16,0 0-16,42 0 31,0 0-31,0 0 0,1 0 0,-1 0 16,0 0-16,0 0 0,21 0 0,-20 0 15,-1-21-15,21 21 0,-21 0 16,0 0-16,22 0 0,-22 0 0,0 0 16,0 0-1</inkml:trace>
  <inkml:trace contextRef="#ctx0" brushRef="#br1" timeOffset="46272.2">17251 14796 0,'0'0'0,"0"-22"0,0 1 15,21 0-15,-21 0 16,0 0-16,0 0 0,-21 42 31,21 0-15,-21 0-16,-1 0 0,1 0 0,0 43 16,0-43-16,21 21 0,-21 22 15,21-22-15,-21 22 16,21-43-16,0 21 0,0 22 15,0-43-15,0 0 0,0 0 16,0 0-16,42 22 16,-21-43-16,0 0 15,0 0-15,1-21 16</inkml:trace>
  <inkml:trace contextRef="#ctx0" brushRef="#br1" timeOffset="46488.09">16954 15050 0,'0'0'16,"-21"0"-16,0 0 0,0 21 15,42-21 17,0 0-32,0 0 15,1 0-15,20 0 0,-21 0 16,0-21-16,22 21 0,-22 0 0,21 0 15,-21-22-15,22 22 0,-22 0 16,21 0-16,-21-21 0,0 21 16</inkml:trace>
  <inkml:trace contextRef="#ctx0" brushRef="#br1" timeOffset="46844.26">17378 15071 0,'0'21'16,"0"-42"-16,-21 42 0,21 0 0,0 0 15,21-21 1,0 0-16,0 0 0,0 0 16,0 0-16,1 0 15,-1 0-15,21-21 0,-21 21 0,0-21 16,1 21-16,-1-21 0,0 21 0,0-21 16,0-1-16,-21 1 15,0 0-15,0 0 0,-21 21 16,0-21-16,0 21 15,-22 0-15,22 0 0,0 0 16,0 21-16,0-21 0,0 21 0,-1 21 16,22-20-16,-21 83 15,21-83-15,0-1 16,0 42-16,0-42 0,21 1 16,22 20-16,-22-21 15,42-21-15,-41 21 16,-1-21-16,63 0 0,-62 0 15,-1 0-15,21-21 0,-21 21 16,0-21-16</inkml:trace>
  <inkml:trace contextRef="#ctx0" brushRef="#br1" timeOffset="47377.67">17928 15092 0,'0'0'16,"-21"-21"-16,0 0 0,21-1 0,0 1 15,0 0 16,21 21-31,0 0 0,0 0 16,0 0-16,1 0 0,-1 21 16,0-21-16,0 21 0,0 1 15,22 20-15,-43 0 0,0-21 16,21 22-16,-21-1 16,0-21-16,0 0 0,0 1 0,-21-1 15,-1 21-15,1-21 0,0 0 16,0-21-16,21 22 15,-21-22-15,0 21 0,21-42 32,21-1-17,0 1-15,0 21 0,-21-21 16,21 0-16,43-64 16,-43 64-16,0-21 0,0 21 15,0-22-15,1 22 0,41-64 16,-63 64-16,-21 21 31,0 0-15,21 21-16,0 1 0,-21-1 0,-22 63 15,43-41 1,0-22-16,0 21 0,0-21 16,0 64-16,0-64 15,0 0-15,21 1 16,1-22-16,-1 0 15,0 0-15,0 0 0,0 0 16,0-22-16,1 1 0,-1 21 16,0-21-16,21-42 15,-21 41-15,22-20 0</inkml:trace>
  <inkml:trace contextRef="#ctx0" brushRef="#br1" timeOffset="47621.36">18690 14838 0,'0'-21'0,"0"42"0,0-63 0,0 20 16,0 1-16,-21 42 31,21 1-15,0-1-16,-21 0 0,21 0 15,-21 21-15,21-20 0,-22 20 0,22-21 16,0 21-16,0-20 0,0 20 0,0-21 16,-21 43-16,21-43 15,0 0-15,0 0 0,0 0 16,0 43-16,21-64 31,1 0-31,-1-21 16,0 21-16,-21-22 0,21 1 15</inkml:trace>
  <inkml:trace contextRef="#ctx0" brushRef="#br1" timeOffset="47859.55">18584 15028 0,'0'0'0,"-21"0"0,42 0 47,0 0-47,1-21 16,-1 21-16,0 0 0,0 0 16,0 0-16,0 0 0,1 0 15,-1-21-15,0 21 0,0 0 0,0 0 16,0 0-1,1 0 17</inkml:trace>
  <inkml:trace contextRef="#ctx0" brushRef="#br1" timeOffset="48072.12">19156 15367 0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02:10:15.5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1355 572 0,'21'0'140,"-21"-22"-140,0 1 16,21 21-16</inkml:trace>
  <inkml:trace contextRef="#ctx0" brushRef="#br0" timeOffset="867.87">1524 339 0,'0'-21'15,"0"-22"-15,0 22 16,0 42 15,-21 0-15,21 1-16,-21-1 15,21 21-15,0-21 0,0 22 0,-22-22 16,1 21-16,21 0 16,-21 1-16,0 20 0,-21 43 15,20-42-15,1-1 0,0 1 16,0-1-16,0 1 0,-22 41 15,43-62-15,-21-1 0,21-21 16,-21 22-16,21 20 16,0-42-16,-21-21 15,21 21-15,-21-21 0,0-21 32,-1 0-32,1 0 0,21 0 0,-21 0 15,0-22-15,21 1 0,0 21 16,0-22-16,0 1 0,-21 0 15,21-43-15,0 64 16,0-21-16,0 20 0,0 1 0,0 0 16,21-21-16,-21 21 15,21 21 1,0 0-16,0 21 16,1-21-16,-22 42 0,21-21 15,0 0-15,0 22 0,0-22 16,0 0-16,-21 21 0,22-20 15,-1 20-15,0-21 0,21 43 16,-42-43-16,21 21 0,1-21 16,-1 0-16,0-21 0,0 22 0,0-1 15,22-21-15,-22 0 0,0 0 16,21 0-16,1 0 0,-22 0 16,21 0-16,0 0 0,-20-21 15,41-22-15,-21 22 16,-20 0-16,-1-21 0,0 20 0,0-20 15,0 0-15,0-1 0,-21 1 16,0 21-16,0-21 0,0 20 0,22-62 16,-22 63-1,-22 42 17,1 0-32,21 0 0,0 0 15,0 0-15,-21 22 0,21-22 16,-21 21-16,21-21 0,-21 43 15,21-43-15,0 43 16,0-43-16,0 0 16,0 0-16,0 0 15,0-42 17,0 0-32,0 0 15,0-22-15,0 22 0,0-21 16</inkml:trace>
  <inkml:trace contextRef="#ctx0" brushRef="#br0" timeOffset="1276.47">1968 614 0,'0'0'0,"0"-21"0,-21 42 46,21 0-30,0 0 0,21-21 15,1 0-31,-1 0 16,0 0-16,-21-21 15,21 21-15,0-21 16,-21 0-16,0 0 15,0-1-15,-21 1 16,0 21 0,0 0-16,0 0 0,-1 0 15,1 0-15,21 21 0,0 1 16,-21-22-16,21 21 0,-21-21 16,21 21-16,0 0 0,0 0 15,0 0-15,0 1 16,21-22-1,0 0-15,0 21 0,1-21 16,-1 0-16</inkml:trace>
  <inkml:trace contextRef="#ctx0" brushRef="#br0" timeOffset="1924.91">2307 868 0,'0'21'62,"0"0"-62,0 0 16,0 1-16,0-1 0,0 0 0,0 0 15,0 21-15,0-20 0,0 20 16,0-21-16,0 0 0,-21 22 16,21-22-16,0 0 0,0 0 15,0 0-15,0 0 16,-21-21-16,21 22 16,0-44 15,0 1-16,0 0-15,0 0 16,0 0-16,0 0 0,0-1 16,0-20-16,21 21 0,0-21 0,-21-1 15,21 1-15,0 21 16,1-22-16,-1 1 0,0 21 0,21 0 16,-21 0-16,43-22 15,-22 22-15,1 21 0,-22 0 0,21 0 16,-21 0-16,22 0 0,-22 0 15,0 0-15,21 21 0,-21 0 0,1 22 16,-22-22-16,21 0 0,-21 64 16,0-64-16,0 21 15,0-21-15,0 22 0,0-22 0,-21 21 16,21-21-16,0 1 16,-22-1-16,22 0 0,-21-21 0,21 21 15,-21-21-15,21 21 16,0-42 15,0 0-15,21 21-16,0-21 0</inkml:trace>
  <inkml:trace contextRef="#ctx0" brushRef="#br0" timeOffset="2796.23">3408 529 0,'0'0'0,"-21"-21"15,-1 21 1,1 0-16,0 0 16,21 21-16,0 0 15,0 1-15,-21-1 16,21 21-16,0-21 0,0 22 0,0-22 15,-21 21-15,21 0 0,0 1 16,0 20-16,0-20 0,-21-1 16,21 0-16,-22 22 15,22-22-15,0-21 0,0 0 0,-21 1 0,21-1 16,0 21 0,0-21-16,-21-21 0,21 21 15,0-42 1,0 0-1,0 0-15,0-21 16,0 20-16,21 1 0,0-21 0,1 0 16,-22 20-16,21-20 0,0 0 15,0 21-15,0-22 0,0 22 0,22-21 16,-22 21-16,0-1 0,0 1 16,22 0-16,-1 0 15,-21 21-15,0 0 0,0 0 0,1 0 16,-1 0-16,-21 21 15,0 0-15,0 0 0,0 1 16,0-1-16,0 0 16,-21 0-16,-1 0 0,1 0 0,0 1 15,-21-1-15,21 0 0,-1-21 16,1 21-16,0-21 0,0 0 16,0 0-16,0 0 0,-1 0 15,1 0-15,21-21 0,-21 21 16,21-21-16,0 0 15,-21 21-15,21 21 32,0 0-17,0 0-15,0 0 0,0 0 16,21 1-16,-21-1 0,21 0 16,-21 0-16,0 0 0,21 0 15,1 22-15,-1-22 0,0 0 16,0 0-16,0 0 15,22-21-15,-22 0 16,21 0-16,-21 0 16,0 0-16,22 0 0,-1 0 15,-21-21-15,0 0 0,1 0 16,-1 0-16,-21 0 0,21-1 16,0 1-16,0-21 15,-21 0-15,0 20 0,0 1 0,0 0 16,21 21-1</inkml:trace>
  <inkml:trace contextRef="#ctx0" brushRef="#br0" timeOffset="3383.61">4424 593 0,'0'0'15,"-21"-21"-15,-1 21 0,1 0 16,0 0-16,0 0 16,0 0-16,21-22 0,-21 22 15,-1 0-15,44 0 63,-1 0-63,21 0 0,0 0 15,22 0-15,-1 0 0,1 0 0,21 0 16,-22 0-16,22-21 0,-22 21 16,1 0-16,-1 0 0,-20 0 0,-1 0 15,-21 0-15,21 0 0,-20 0 16,-44 0 0,1 0-1,0 0-15,-21 21 0,21-21 0,-22 0 16,1 0-16,0 0 0,-1 22 15</inkml:trace>
  <inkml:trace contextRef="#ctx0" brushRef="#br0" timeOffset="3716.48">4657 614 0,'-22'0'62,"22"21"-46,0 0-16,0 0 0,0 22 15,0-22-15,0 21 0,0 1 16,-21-1-16,21 0 0,0 1 16,0 62-16,0-62 0,0-1 15,0 0-15,0-20 0,0 20 16,0 21-16,0-41 15,0-1-15,0 0 16,21-21 15,-21-21-31,22 21 0,-1-21 16,-21-1-16,21 1 0,0 0 16,-21 0-16,21 0 0</inkml:trace>
  <inkml:trace contextRef="#ctx0" brushRef="#br0" timeOffset="4151.43">5038 1058 0,'21'0'15,"0"0"1,0 0-16,0 0 0,0 0 15,1 0-15,-1-21 0,0 0 16,0 0-16,0 0 16,0 0-16,1-1 0,-22 1 15,0 0-15,21 0 16,-21 0-16,0 0 0,0-1 16,-21 1-16,-1 21 15,1 0-15,0 0 16,0 21-16,0 1 0,0-1 15,-1 0-15,1 21 0,0 22 16,0-22-16,21 0 0,-21-20 16,21 20-16,0 0 0,0-21 0,0 22 15,0-22-15,0 42 16,21-63-16,0 22 0,0-22 16,0 21-16,22-21 15,-22 0-15,21 0 16,1 0-16,-22-21 0,0 21 15,42-43-15,-41 1 16,20 21-16</inkml:trace>
  <inkml:trace contextRef="#ctx0" brushRef="#br0" timeOffset="4794.21">5736 847 0,'-21'-43'31,"21"22"-31,0 0 16,21 21-16,-21-21 0,21 21 0,0 0 15,1-21-15,-1 21 0,0 0 16,0 0-16,0 0 0,0 0 16,22 0-16,-22 0 0,0 0 15,0 42-15,0-21 0,-21 0 16,22 1-16,-22 20 0,0-21 15,0 0-15,0 22 0,-22-22 0,1 21 16,0-21-16,0 22 16,-64 41-16,64-63 15,0 1-15,0-1 0,0-21 16,-1 21 0,44-21-1,-1-21 1,0 0-16,0-1 15,0-20-15,0 21 0,43-43 16,-43 22-16,0 0 0,0-1 16,22 1-16,-22 0 0,21-22 15,-21 43-15,1 0 0,-1 21 16,-21-21-16,21 21 16,-21-21-16,0 42 31,0 0-31,0 0 0,-21 0 0,21 0 15,-21 22-15,21-1 0,0-21 16,0 22-16,-22 20 0,22-21 16,-21-20-16,21 20 0,0-21 15,0 0-15,0 22 0,0-22 16,0 0-16,0 0 0,0 0 16,21-21-16,1 21 0,-1-21 15,0 0 1,0 0-16,0 0 0,0 0 0,1 0 15,20-21-15,-21 0 0,21-21 16,1-1-16,41-62 16</inkml:trace>
  <inkml:trace contextRef="#ctx0" brushRef="#br0" timeOffset="5159.62">6900 339 0,'0'0'0,"0"-21"0,-21 21 47,0 0-31,21 21-16,-21 0 0,21 0 0,0 0 15,0 22-15,-21-22 0,21 21 16,0 0-16,0-20 0,-43 62 15,43-41-15,-21 20 0,0-21 16,21 1-16,-64 105 16,64-106-16,0-21 0,-21 22 15,21-1-15,-21-21 0,21 64 16,0-64-16,0 0 16,21-21-16,0 0 15,1 0-15,-1 0 0,0 0 16,0 0-16,0 0 0,0-21 15,22 21-15,-22-21 0,0-21 0,21 20 16,-20 1-16,-1-21 0</inkml:trace>
  <inkml:trace contextRef="#ctx0" brushRef="#br0" timeOffset="5476.19">6731 677 0,'0'0'0,"21"0"32,0 0-17,0 0-15,22 0 0,-22 0 16,21 0-16,1 0 0,-1-21 0,-21 21 15,21 0-15,1 0 0,-22 0 16,42-21-16,-41 21 0,-1 0 16,0 0-1,0 0-15,-42 0 47</inkml:trace>
  <inkml:trace contextRef="#ctx0" brushRef="#br0" timeOffset="6796.48">995 1820 0,'0'0'0,"-21"0"0,-1 0 0,1 0 15,0 0-15,-42 0 16,41 0-16,1 0 0,0 0 16,42 0 31,0 0-47,1 0 15,-1 0-15,0 0 0,0 0 16,0 0-16,0 0 0,1 0 0,20-21 15,-21 21-15,0 0 0,22 0 16,-1 0-16,-21 0 0,21 0 0,22 0 16,21 0-16,-22 0 15,1 0-15,-22 0 16,21 0-16,-20 0 0,63 0 16,-43 0-16,1-21 0,-1 21 15,1 0-15,-1 0 0,1 0 0,20 0 16,1-21-16,0 21 0,20 0 15,-20 0-15,21 0 0,0-21 0,-22 21 16,22 0-16,-21 0 0,63-21 16,-63 21-16,-1 0 0,86 0 15,-86 0-15,86 0 16,-64 0-16,-22 0 0,86 0 16,-86-22-16,86 22 15,-86 0-15,1 0 0,0 0 16,20 0-16,-20 0 0,148 0 15,-170 0 1,22 0-16,-21 0 0,-1-21 16,149 21-16,-149 0 15,22 0-15,0 0 0,-22 0 16,22 0-16,105 0 16,-126 0-16,-1-21 15,1 21-15,-22 0 0,127 0 16,-126 0-16,20 0 0,-20 0 15,20 0-15,-21 0 0,22 0 0,21-21 16,-22 21-16,-21 0 16,1 0-16,-1 0 0,-21 0 0,22 0 15,-1 0-15,-21 0 0,43 0 16,-43-21-16,0 21 16,0 0-16,0 0 15,0 0-15,-42 0 156,0 0-124,0 0-32</inkml:trace>
  <inkml:trace contextRef="#ctx0" brushRef="#br0" timeOffset="13451.49">593 2604 0,'0'0'16,"0"-22"-16,-22 44 62,22-1-62,-21 0 16,21 0-16,0 0 0,0 0 15,0 1-15,0-1 0,0 0 0,0 0 16,0 0-16,21 22 16,1-43-16,20 0 0,0 21 15,1-21-15,41 0 16,-41-21 0,20-1-16,-42 1 0,43 0 15,-43 0-15,0 0 16,0-22-16,-21 22 0,0 0 15,0 0-15,0 0 16,-21 21 15,21 21-31,-21 0 0,21 0 16,-21 0-16,21 22 0,0-22 16,0 21-16,0-21 0,-21 22 15,21-22-15,0 85 16,0-64-16,0-21 0,0 22 15,0-1-15,0-21 0,0 43 16,0-22-16,0 21 16,0-41-16,0-1 15,0 0-15,0 0 0,-22-21 0,1 21 16,0-21-16,-42 0 16,41 0-16,-20 0 0,21 0 15,-21 0-15,-1 0 0,-20-21 16,20 0-16,1 0 15,0 0-15,21 21 16,-1 0-16,22-22 0,0 1 16,0 0-16,22 0 15,-1 0-15,21 0 16,-21-1-16,22 1 0</inkml:trace>
  <inkml:trace contextRef="#ctx0" brushRef="#br0" timeOffset="13988.38">1228 2752 0,'0'0'16,"-22"0"-16,1 0 16,21 21-16,-21-21 15,21 21-15,0 0 0,-21 22 16,21-22-16,0 0 0,0 21 0,0-21 15,0 22-15,0-22 0,0 21 16,0 22-16,0-22 16,0 22-16,0-22 0,0-21 15,-21 0-15,21 0 0,0 1 16,0-1-16,-21-21 0,21 21 16,0-42-1,-22 0 1,22-1-16,0 1 15,0 0-15,0 0 0,0-21 16,0 20-16,0 1 0,22-21 0,-1 21 16,0 0-16,0-1 0,21 1 15,1 0-15,-1 0 0,-21 0 16,22 21-16,-1 0 0,0 0 0,1 0 16,-1 0-16,0 21 15,-21 0-15,-21 0 0,0 0 16,0 1-16,0-1 0,0 85 15,-21-85-15,0 21 16,0-21-16,0 0 16,0 1-16,-1 20 0,22-21 15,0-42 17,22 0-32,-1 0 0,0-1 15,-21 1-15,21 0 0</inkml:trace>
  <inkml:trace contextRef="#ctx0" brushRef="#br0" timeOffset="14364.03">1799 3154 0,'21'0'15,"0"0"-15,1 0 0,-1 0 16,0 0-16,0 0 0,0-21 15,0 21-15,1-21 0,-1 21 16,0-22-16,0 1 0,0 0 16,-21 0-16,0 0 15,0 0-15,0-1 0,0 1 16,-21 21 0,0 0-16,0 0 0,0 0 15,-1 0-15,1 21 0,0 1 16,0-1-16,0 0 0,0 21 15,-1 1-15,1-22 0,21 21 16,0 0-16,0 1 0,0 20 16,0-20-16,21-22 0,1 21 15,-1-21-15,0 0 0,21-21 16,-21 0-16,1 0 0,62 0 16,-63 0-16,43-42 15,-43 21-15,21 0 0</inkml:trace>
  <inkml:trace contextRef="#ctx0" brushRef="#br0" timeOffset="14859.43">3133 2815 0,'0'0'0,"-22"0"32,44 0-1,-1 0-31,0 0 0,21-21 0,-21 21 15,22 0-15,20 0 0,-20 0 16,-1-21-16,21 21 0,1-21 0,-22 21 16,1 0-16,20 0 0,-21 0 15,-20 0-15,-1 0 0,0 0 0,-42 0 32,0 0-32,-22 0 0,1 0 15,0 0-15</inkml:trace>
  <inkml:trace contextRef="#ctx0" brushRef="#br0" timeOffset="15104.44">3344 2752 0,'0'0'0,"0"63"31,0-42-31,0 1 16,0-1-16,0 0 15,0 0-15,0 21 0,0-20 0,0 20 16,0-21-16,0 106 15,0-85-15,0-20 0,0 20 16,0 0-16,21 22 16,-21-43-16,0 0 0,22-21 0,-22 21 15,21-21 1,0 0-16,0-21 16,0 0-16,-21 0 15,21 0-15</inkml:trace>
  <inkml:trace contextRef="#ctx0" brushRef="#br0" timeOffset="15476.27">3683 3154 0,'21'0'47,"0"0"-47,0 0 0,1-21 16,-1 21-16,21-21 15,-21-1-15,22 22 0,-22-21 0,0 21 16,0-21-16,0 21 0,0-21 16,1 21-16,-22-21 0,-22 21 31,-20 0-31,21 0 0,-21 0 0,20 21 16,-20 0-16,0-21 0,-1 21 0,22 22 15,-21-22-15,21 0 0,0 21 16,21-21-16,0 22 0,0-1 0,0-21 15,0 0-15,0 1 16,0 20-16,21-21 0,0 0 16,0-21-16,0 21 0,22-21 15,-22 0-15,42 0 0,-20 0 16,-1 0-16,-21 0 0,21-21 16,1 0-16,20-21 0,-20 21 15</inkml:trace>
  <inkml:trace contextRef="#ctx0" brushRef="#br0" timeOffset="16007.32">4297 3069 0,'0'0'0,"0"-21"15,0 0 1,21 0 0,0 21-16,0 0 0,22-21 15,-22 21-15,0 0 0,0 0 0,0 0 16,0 0-16,1 0 0,-1 21 15,21 0-15,-21 0 0,-21 0 16,0 0-16,0 1 0,-21 105 16,-21-106-1,21 0-15,-1 0 0,1 21 16,-42 22 0,42-64-16,-1 21 0,1-21 15,42 0 1,1-21-1,-1 0-15,0 0 0,0-22 16,21 22-16,-20-21 0,-1 21 0,21-22 16,-21 22-16,0 0 0,43-21 15,-43 20-15,0 1 0,22 0 16,-22 21-16,-21 21 31,-21 0-15,-1 1-16,1-1 0,21 21 15,-21-21-15,21 22 0,-21-22 16,21 21-16,-21-21 0,21 22 16,0 20-16,0-42 15,21 0-15,0-21 0,0 0 16,0 0-16,1 0 16,20 0-16,0 0 0,43-21 0,-43 0 15,1 21-15,41-63 16,-41 41-16,-1-20 0,-21 0 0</inkml:trace>
  <inkml:trace contextRef="#ctx0" brushRef="#br0" timeOffset="16264.21">5482 2794 0,'0'0'0,"0"-21"0,0 0 16,0 0-16,0 42 31,0 0-31,-21 0 16,21 0-16,0 0 0,-21 22 0,0-1 15,21-21-15,-22 22 0,22-1 16,0 0-16,0-21 0,-21 22 0,21-1 16,-21 0-16,21 1 0,0-22 15,0 21-15,0-21 0,0 1 0,0-1 16,0 0-16,0 0 16,21-21-16,0 0 0,22 0 15,-22 0-15,0 0 0,0-21 16,22 21-16,-22-21 0,0 0 15,21-22-15,-21 22 0</inkml:trace>
  <inkml:trace contextRef="#ctx0" brushRef="#br0" timeOffset="16460.91">5355 3048 0,'0'0'0,"21"21"31,0-21-31,1 0 0,20 0 0,0 0 16,-21 0-16,22 0 16,-1 0-16,43 0 0,-43-21 15,0 0-15,22 21 0,-43-21 16,43 21 0</inkml:trace>
  <inkml:trace contextRef="#ctx0" brushRef="#br0" timeOffset="17372.68">7175 2815 0,'0'0'16,"-21"0"-16,21-21 0,-21 21 0,0 0 16,0 21-1,21 0-15,-21 1 16,21-1-16,0 0 0,-22 0 0,1 21 15,21 22-15,0-43 16,0 21-16,-21-20 0,21 20 16,0 0-16,0-21 0,0 1 0,0 20 15,0-21-15,0 0 16,0 0-16,21-21 16,0-21-16,-21 0 15,22 0-15,-1 0 0,21 0 16,-21-22-16,22 1 15,-22 0-15,0 20 0,21-41 16,-21 42-16,1 0 0,-1-22 16,0 43-1,0 0-15,0 21 16,-21 1-16,0-1 0,0 0 16,21 0-16,-21 0 0,0 0 15,22 22-15,-22-22 0,0 21 0,21-21 16,0 1-16,-21-1 0,21 21 15,21-21-15,-20 0 0,41-21 16,-21 0 0,-20 0-16,20-21 0,-21 0 0,21 0 15,64-64-15,-85 43 16,43-22 0,-43 22-16,-21 21 0,0-64 15,0 43-15,0-22 16,-21 43-16,0 0 0,-43 0 15,43 21-15,-21 0 0,-1 0 16,22 0-16,-21 0 0,0 0 0,20 21 16,1 0-16,0-21 0,0 43 15,0-22-15,21 21 16,21-21 0,0-21-16,0 0 0,0 0 15,22 0-15,-1 0 0,0-21 0,22 0 16,-22 0-16</inkml:trace>
  <inkml:trace contextRef="#ctx0" brushRef="#br0" timeOffset="17880.93">8340 2519 0,'0'0'0,"0"-21"0,0 0 0,0-1 16,-22 22-16,22-21 16,-21 21-16,0 0 0,21 21 15,-21 1-15,0-1 0,21 0 16,0 0-16,0 21 0,0 1 15,-21-1-15,21 0 0,0 1 0,0 41 16,0-41-16,0-1 0,0 0 16,0 1-16,0-1 0,0 0 0,0-20 15,0 20-15,0-21 0,0 0 16,0 0-16,0 1 0,0-1 16,0-42 15,0-1-31,0 1 15,0-21-15,0 21 0,0 0 16,0-22-16,0 22 0,21 0 0,21-85 16,0 85-1,-20-21-15,-1 20 0,0 1 0,21 0 16,43 21 0,-64 0-16,0 0 0,22 0 15,-22 21-15,0 43 16,0-22-16,-21-21 0,0 0 15,0 22-15,0 41 16,-21-41-16,21-22 0,0 0 0,-21 0 16,21 0-16,0 22 15,0-22-15,21-42 32,0 0-32,0-1 0,0 1 15,1 0-15,-1 0 0,0-21 0,21-22 16,-21 22-16</inkml:trace>
  <inkml:trace contextRef="#ctx0" brushRef="#br0" timeOffset="18079.43">8996 2836 0,'0'0'0,"0"22"31,0-1-31,-21 0 0,21 0 16,0 0-16,0 22 0,0-22 0,-22 0 15,22 21 1,-21-21-16,21 1 0,0 20 15,0-21-15,0 0 16,0-42 15,0 0-31,0 0 16,0 0-16,21-22 0,1 22 0</inkml:trace>
  <inkml:trace contextRef="#ctx0" brushRef="#br0" timeOffset="18243.7">8996 2667 0,'0'0'0,"0"-21"0,-21 21 16,-1 0-16,1 0 16,0 0-1,21 21-15,0 0 16,0 0 0,21-21-16,0 0 15,1 0-15,-1 0 16,0 0-16</inkml:trace>
  <inkml:trace contextRef="#ctx0" brushRef="#br0" timeOffset="18541.03">9504 2731 0,'-21'0'31,"-1"0"-15,1 0-16,0 21 0,0 0 15,-21 21-15,-1-21 16,1 43-16,21-43 0,-22 21 16,1 22-16,42-43 15,0 43-15,0-22 16,0-21-16,0 43 0,0-43 16,21 0-16,0 0 15,22 0-15,-22-21 0,0 0 0,21 0 16,1 0-16,-22 0 0,64-42 15,-43 21-15,0 0 0,43-43 16,-43 43-16,1-21 0,-1-1 0</inkml:trace>
  <inkml:trace contextRef="#ctx0" brushRef="#br0" timeOffset="18999.64">10033 2434 0,'0'0'0,"0"-21"15,0 0-15,-21-21 16,0 42-1,21 21-15,-22 0 0,22 0 0,-21 21 16,0 1-16,21-1 0,0 0 16,-42 64-16,42-42 0,-21-22 15,21 85-15,0-85 16,0-20-16,0 20 0,0-21 16,0 0-16,-22 22 15,22-22-15,0 0 16,0-42-1,0 0 1,0-1-16,22 1 16,-22-21-16,21 21 0,0 0 0,0-22 15,0 1-15,22 21 0,20-43 16,-42 22-16,22 21 0,41-43 16,-41 43-16,20 0 15,-21 21-15,1 0 0,-1 42 16,-21-21-16,22 43 15,-43-22-15,0 1 0,0-22 16,0 63-16,0-62 16,-43 41-16,43-42 0,-21 0 15,0 1-15,0-1 0,21 0 16,-21 21 0,42-42-1,0-21 1,0 0-16,21 0 0</inkml:trace>
  <inkml:trace contextRef="#ctx0" brushRef="#br0" timeOffset="19275.88">11557 2709 0,'0'0'0,"21"0"0,-21-21 16,0 0-1,0 42 1,0 0-16,0 1 16,0 20-16,-21-21 0,21 21 0,-21-20 15,0 20-15,-1-21 0,22 21 0,-21-20 16,0 20 0,21-21-16,-21 0 0,21 0 0,-21 1 0,21-1 15,21-21 1,0 0-1,21 0-15,-20-21 0,41-22 16</inkml:trace>
  <inkml:trace contextRef="#ctx0" brushRef="#br0" timeOffset="19645.48">12234 2667 0,'0'0'0,"0"-42"15,-42 42 1,0 0-16,20 0 15,-41 21-15,21 0 0,20 0 16,-20 0-16,21 1 16,0-1-16,21 0 15,0 0-15,0 0 0,42-21 16,0 21 0,-20 1-16,20-22 0,21 0 15,-41 21-15,-1-21 0,21 21 16,-21-21-16,0 0 0,1 21 15,-22 0-15,0 0 0,0 1 16,-22-1-16,-20-21 16,21 21-16,0-21 0,-85 21 15,64-21-15,20 0 0,-20 0 16,21 0-16,-21 0 16,20 0-16,1 0 0,0 0 15,0 0-15,0 0 16,21-21-16,0 0 0,0 0 15,0-1-15,0 1 0,0 0 0</inkml:trace>
  <inkml:trace contextRef="#ctx0" brushRef="#br0" timeOffset="19812.45">11536 2477 0,'0'0'15,"-21"0"-15,21-22 0,0 1 63,21 21-48,0 0-15</inkml:trace>
  <inkml:trace contextRef="#ctx0" brushRef="#br0" timeOffset="20376.91">13695 2773 0,'0'0'0,"0"-21"0,0 0 16,0-1-16,0 1 0,0-21 15,0 0-15,0 20 0,0 1 16,-21 21 0,21 21-1,0 1-15,0 20 0,0 0 16,0 1-16,0 20 0,0-21 16,-22 22-16,22-1 0,0 22 15,0 0-15,0-22 0,-21 128 16,0-107-16,0 1 0,0 84 15,0-84-15,-43 169 16,43-169-16,0-22 0,0 1 16,-1-1-16,1-20 0,-42 62 15,63-83-15,0-1 16,0-42 0,0-22-16,0 1 15,21 0-15,0-22 0,-21 1 16,0-1-16</inkml:trace>
  <inkml:trace contextRef="#ctx0" brushRef="#br0" timeOffset="20725.8">13271 2921 0,'0'0'0,"-21"-21"0,-21-127 31,42 105-31,0 22 0,0-21 0,0 21 16,42-22-16,-21 22 0,1 0 15,20-21-15,0 21 0,64-1 16,-64 1-16,22 21 0,-1 0 16,1 0-16,-22 21 0,22 1 0,-22 20 15,0 0-15,1 1 0,-22-1 0,0 0 16,-21 1-16,-42 84 16,-1-85-16,1 0 0,-21-21 15,20 22-15,-20-22 0,-43 21 16,64-42-1,20 21-15,-41 1 0,42-22 0,0 0 32,21-22-32,0 1 0,21 0 15,21 0-15,-21 0 16,43-22-16,-22 43 16,0-21-16,43-21 0</inkml:trace>
  <inkml:trace contextRef="#ctx0" brushRef="#br0" timeOffset="21141.67">14139 2646 0,'0'0'0,"0"-21"0,-42-22 32,42 22-32,0 0 0,0 0 15,21 21-15,0 0 0,0-21 16,1 21-16,-1 0 0,0 0 15,42 0-15,-20 0 16,-22 21-16,0 0 0,21 0 16,-20 0-16,20 43 0,-42-22 15,0 1-15,0-22 0,0 21 16,0-21-16,-64 64 16,43-64-16,-42 21 15,42-42-15,-1 22 16,1-22-16,21-22 15,0 1-15,0 0 16,0 0-16,0 0 0,21 0 16,1-1-16,-1-20 0,0 21 15,0-21-15,64-85 16,-64 105-16,21 1 16,-21 0-16,1 0 0,62 0 15,-63 21-15,1 0 16,-1 0-16,0 0 15,0 0-15</inkml:trace>
  <inkml:trace contextRef="#ctx0" brushRef="#br0" timeOffset="22547.28">14817 2815 0,'0'0'0,"0"21"0,0 1 16,21-22-1,0 0-15,0 0 16,0 0-16,0-22 15,1 22-15,-1-21 0,42 0 16,-42 0-16,1 0 0,-1 0 16,0-1-16,21-62 15,-42 41-15,0 22 0,0 0 16,0 0-16,0 0 0,-63 0 16,42 21-16,-1 0 0,1 0 15,0 21-15,-21 0 0,-1 42 16,22-41-16,0 20 15,-21 21-15,42-20 16,-21-1-16,21 0 0,0 1 16,0-22-16,0 0 0,0 0 0,21 0 15,0 1-15,0-22 16,0 0-16,0 0 0,22 0 0,-22 0 16,21 0-16,1 0 0,-1 0 15,0 0-15,43-43 16,-22 22-16,-20 0 0,-1 0 0,22-22 15,-22 22-15,0-21 0,43-22 16,-64 22-16,0 0 0,0 21 16,1-22-16,-22 22 0,0 0 15,0 0-15,-22 21 16,1 0-16,-21 21 16,0 21-16,20-21 0,22 22 15,0-22-15,0 21 0,0 43 16,22-64-16,-1 21 15,0 1-15,0-22 16,21 21-16,-20-42 0,-22 21 16,21 1-16,-21-1 15,-21-21 17,-1 0-32,1 0 0,0-21 15,-21-1-15,21 22 16,-1-21-16,1 21 0,0-21 15,0 21-15,0 0 0,0 0 16,21 21 0,0 0-1,21 1-15,0-22 0,0 21 16,21-21-16,-20 0 0,-1 0 16,21 0-16,-21 0 0,22 0 0,20 0 15,-21 0-15,1 0 0,-22 0 16,21 0-16,1-21 0,84-22 15,-85 22-15,0 0 16,1 0-16,-22-22 16,21 22-16,-21-21 0,0 21 0,1-22 15,-1 22-15,-21-21 0,21 21 16,-21 0-16,0-1 0,-21 22 16,0 0-16,-1 0 15,1 22-15,0-1 16,0 0-16,-21 0 0,20 21 0,-20 22 15,21-43-15,21 21 16,0-20-16,0 20 0,0 21 16,0-41-16,21-22 0,0 21 15,-21 0-15,21-21 0,22 0 0,-22 0 16,0 0-16,21 0 0,1 0 16,-1 0-16,0 0 0,85-42 15,-84 20-15,-1 1 16,0 0-16,1 0 0,-22-21 15,21-22-15,-21 43 0,1 0 16,-1-43-16,0 43 16,-21 42 15,-21 0-31,-22 43 16,22-43-16,21 21 0,-21-20 0,0-1 15,21 0-15,-21 21 16,21-21-16,-21 1 0,21-1 15,0 0-15,-22-21 16,22-21 15,0 0-15,0-1-16,0 1 0,22 0 0,-1-21 16,0 21-16,0-22 0,21-20 15,-20 20-15,62-41 16,-84 63-16,21 21 15,1-22-15,-1 22 0,0 0 16,21 0-16,-42 22 16,21-1-16,-21 21 0,22-21 15,-22 85-15,0-85 16,0 22-16,0-22 0,0 0 16,-22 21-16,1-21 15,21 1-15,0-1 0,0 0 0,-21-21 16,21-21 15,21 0-15,0-1-16</inkml:trace>
  <inkml:trace contextRef="#ctx0" brushRef="#br0" timeOffset="22815.58">17611 2328 0,'0'0'0,"0"-42"0,0 0 31,-22 63-15,1 0-16,0 0 0,0 22 15,0-22-15,0 42 0,-1-20 0,1-1 16,0 21-16,0-20 16,0 20-16,-43 64 15,64-84-15,0-22 0,0 21 0,0-21 16,0 0-16,0 1 15,0-1-15,0 0 0,21-21 16,1 0-16,41 0 16,-21-21-16,-20 0 0,20-22 15,-21 22-15</inkml:trace>
  <inkml:trace contextRef="#ctx0" brushRef="#br0" timeOffset="23008.88">17314 2582 0,'0'0'16,"-21"0"-16,0 0 0,0 0 16,42 0-1,0 0 1,0 0-16,0 0 0,22 0 16,-1 0-16,0 0 0,1 0 15,-1 0-15,0 0 0,-20-21 0,20 21 16,0-21-16,-21 0 0,43 0 15</inkml:trace>
  <inkml:trace contextRef="#ctx0" brushRef="#br0" timeOffset="23315.43">18817 2477 0,'0'-22'16,"-21"22"-1,21 22 1,-21-1-16,0 42 0,21-42 16,0 1-16,0 20 0,-22-21 15,1 43 1,0-43-16,21 0 0,0 0 15,0 0-15,0 0 0,0-42 47,21 0-47</inkml:trace>
  <inkml:trace contextRef="#ctx0" brushRef="#br0" timeOffset="23499.66">18775 2286 0,'0'-21'0,"0"42"0,-21-63 0,-1 42 16,22-21-16,-21 21 31,42 21 16,1-21-47,-1 0 0,0 0 16,0 21-16,0-21 0</inkml:trace>
  <inkml:trace contextRef="#ctx0" brushRef="#br0" timeOffset="23972.19">19198 2392 0,'0'0'0,"-21"0"16,0 21-1,0 0-15,21 0 0,0 1 16,0-1-16,-22 0 0,22 0 15,0 0-15,0 0 0,0 22 0,-21-22 16,21 0-16,0 21 0,0-20 16,0 41-16,0-42 15,-21 0-15,21 1 16,-21-22-16,0 0 47,21-22-32,0 1-15,0 0 0,0 0 0,0 0 16,0 0-16,21-22 0,0 22 16,0-21-16,0-1 0,1 1 0,41-21 15,-21 20-15,1 22 16,-22-21-16,21 21 0,1 21 0,41-22 16,-63 22-16,22 0 15,-22 0-15,0 22 0,0-1 0,-21 42 16,0-20-16,0-1 15,0 0-15,-21 1 0,0-1 0,-21 21 16,20-20-16,1-22 0,0 0 16,0 0-16,0 0 15,21 1-15,-21-1 0,21 0 16,-22-21-16,1 0 0,0 0 16,0 0-16</inkml:trace>
  <inkml:trace contextRef="#ctx0" brushRef="#br0" timeOffset="24704.72">5651 4170 0,'0'0'0,"0"-21"15,0 0-15,0-1 0,0-20 16,0 21-16,0-21 16,0 20-16,-21 22 15,0 0 1,21 22-16,0-1 0,0 0 16,-42 64-16,42-43 15,-21 0-15,21 1 0,0-1 0,-22 85 16,22-106-16,-21 43 15,21-22-15,0-21 16,-21 0-16,21 0 0,0 1 16,-21-22-1,21-22 1,0 1-16,-21 21 0</inkml:trace>
  <inkml:trace contextRef="#ctx0" brushRef="#br0" timeOffset="25320.51">5059 4403 0,'84'-21'31,"-41"-1"-31,-1 1 0,0 21 16,1-21-16,20 0 0,-20 0 0,41 0 16,-20-22-16,-1 22 0,85-21 15,-84-1-15,-1 22 0,22-21 16,-43 21-16,-20 0 15,-1-1-15,-21 1 16,0 0-16,-21 21 16,-1 0-16,1 0 0,0-21 15,0 21-15,0 0 0,0 0 0,-1 0 16,22 42-16,-21-21 16,21 1-16,0 20 0,0-21 0,0 21 15,0 1-15,0 41 16,0-41-16,0-1 0,0 0 15,0 1-15,0-22 0,0 21 0,0 1 16,-21-1-16,21-21 0,0 0 16,-21-21-1,0 0 17,21-21-32,0 0 0,0 0 0,0 0 15,0-1-15,0 1 0,0 0 16,21-42-16,0 20 0,64-41 15,-43 62-15,-21 1 16,22 21-16,-1 0 0,-21 0 16,43 0-16,-43 21 0,0 1 15,0-1-15,0 21 0,-21-21 16,0 64 0,0-43-16,0-21 0,0 1 0,0-1 15,0 0-15,-21 21 16,21-21-16,-21-21 0,21 22 15,0-44 17,0 1-32,0 0 0,0 0 15,21 0-15,-21 0 16</inkml:trace>
  <inkml:trace contextRef="#ctx0" brushRef="#br0" timeOffset="25691.49">6498 4339 0,'0'0'16,"21"21"-1,0-21-15,1 0 16,-1 0-16,0 0 16,0 0-16,21-21 0,-20 21 15,62-63 1,-63 63-16,1-21 0,-1-1 15,-21 1-15,0-21 16,-21 21-16,-1 21 16,1 0-16,-42 21 15,42 0-15,-1 0 0,22 0 16,-21 1-16,-21 62 16,42-41-16,0-22 0,0 0 15,0 0-15,0 21 0,0-20 16,0-1-16,0 0 0,21-21 15,0 0-15,22 0 0,-22 0 16,0 0-16,21 0 0,1 0 16,41-21-16,-63 0 0,22-1 15,41-20-15</inkml:trace>
  <inkml:trace contextRef="#ctx0" brushRef="#br0" timeOffset="26447.54">8467 3768 0,'-43'0'31,"22"0"-31,21 21 0,-21 0 16,21 0-16,0 22 0,-21-1 15,0-21-15,-1 43 0,22-22 0,-21 0 16,0 1-16,21 20 16,-21-21-16,0 1 0,-22 41 15,22-41-15,-21 20 0,21-42 16,-22 43-16,22-43 16,0-21-16,0 21 0,0-21 0,0 0 15,-1 0-15,1 0 16,0 0-16,0-21 15,0 21-15,0-21 0,21-21 16,0 20-16,-22 1 0,22-63 16,0 41-16,0 1 0,0-43 15,0 43-15,22 21 0,-1-22 16,0 22-16,-21 0 0,42 0 0,-21 0 16,1 0-16,-1 21 0,0 0 15,0 0-15,0 21 0,0 0 16,1 0-16,-1 21 0,0-20 0,0 20 15,0 0-15,-21-21 0,43 85 16,-43-63-16,21-22 16,-21 42-16,21-42 15,0-21-15,0 22 0,0-22 16,1 0-16,-1 0 0,0 0 0,0 0 16,21 0-1,-20-22-15,-1 1 0,42-21 0,-42 21 16,1 0-16,-1-22 15,0 1-15,0-22 16,-21 43-16,0 0 0,0 0 0,0 0 16,0 42-1,-21 0 1,21 21-16,-21-20 0,21-1 0,-21 21 16,21-21-16,0 0 0,0 22 15,0-22-15,-22 0 0,22 0 0,0 0 16,0 1-16,0-44 47,0 1-32,0 0-15,22-21 0,-1 21 16,-21-22-16</inkml:trace>
  <inkml:trace contextRef="#ctx0" brushRef="#br0" timeOffset="26620.4">8721 3958 0,'0'-21'32,"-22"21"-32,22 21 15,0 0-15,-21-21 16,21 22-16,0-1 16,0 0-16,21-21 15,1 0-15,-1 0 16,0 0-16</inkml:trace>
  <inkml:trace contextRef="#ctx0" brushRef="#br0" timeOffset="27095.86">9102 4043 0,'0'21'16,"-22"0"-16,22 0 0,-21-21 15,0 22-15,21-1 0,-21 21 16,21-21-16,0 22 15,-21-22-15,21 21 0,-21 0 16,-1-20-16,1 83 16,0-105-16,0 22 15,21-1-15,0-42 47,0-1-47,0 1 0,0 0 0,0 0 16,0 0-16,21 0 0,21-64 15,-20 43-15,-1 20 16,0-20-16,21 0 0,-21-1 0,22 1 16,-22 21-16,21-21 0,1 20 15,-22 22-15,42-21 0,-42 21 16,1 0-16,-1 21 0,0 1 16,-21-1-16,0 42 0,0-20 15,0-1-15,0 21 0,0-41 16,-21 20-16,0-21 15,21 21-15,-22-20 0,-20 41 16,42-42-16,0 0 16,-21-21-16,42-21 31,-21 0-15,21 0-16,0 0 0,1 0 0</inkml:trace>
  <inkml:trace contextRef="#ctx0" brushRef="#br0" timeOffset="27839.84">9758 3704 0,'0'-21'0,"0"42"0,0-21 32,0 21-32,-21 1 0,21-1 15,0 21-15,-22-21 16,22 22-16,-21-1 0,21 43 15,-21-22-15,0 22 16,0-43-16,21 0 0,-21 22 16,-1-43-16,1 21 0,21 1 15,0-22-15,-21-21 16,21-21 0,21 21-1,-21-21-15,21-1 0,1 1 16,-22 0-16,21 0 0,21-85 15,-21 85-15,22-64 16,-22 64-16,63-106 16,-62 106-1,-1 21-15,0-21 0,0 21 16,21 0-16,-42 21 16,0 0-1,0 0-15,0 0 0,-21-21 16,0 22-16,0-1 0,-64 42 15,64-42-15,-21-21 16,21 22-16,-1-22 0,1 0 16,0 0-1,21-22-15,0 44 47,0-1-31,0 0-16,0 0 0,0 0 0,0 0 15,0 1-15,21-1 0,-21 0 16,21 0-16,-21 0 0,0 0 0,64 22 16,-43-43-1,0 21-15,0-21 16,85 0-16,-85 0 16,22 0-16,-22 0 0,0 0 15,43-42 1,-43 20-16,-21 1 0,21 0 15,-21 0-15,21-21 16,-21 20-16,0 1 0,21 21 16,-21-21-16,21 21 15,-21-21 1,22 21-16</inkml:trace>
  <inkml:trace contextRef="#ctx0" brushRef="#br0" timeOffset="28040.42">10858 4360 0,'0'0'16,"0"22"-16,-21-22 46,0 0-14</inkml:trace>
  <inkml:trace contextRef="#ctx0" brushRef="#br0" timeOffset="43120.81">1418 6625 0,'0'-21'31,"0"0"16,0 0-31,0 0-1,0-1-15,0 1 16,0 0-16,0 42 47,0 0-47,0 1 0,0-1 0,0 21 16,0-21-16,21 22 0,-21-1 15,0 43 1,0-64-16,0 21 0,0 64 0,-21-64 15,0 1-15,21-1 16,-21 0-16,0 1 0,21 20 16,-22-42-16,22 22 0,-21-22 15,21 0-15,0 0 0,0-42 32,0 0-32,0 0 0,0-1 15,0-20-15,0 0 0,0-1 16,0 22-16</inkml:trace>
  <inkml:trace contextRef="#ctx0" brushRef="#br0" timeOffset="43395.54">1693 6519 0,'0'0'0,"21"-21"0,-21 0 0,22 0 16,-22 0-16,0 42 31,0 21-31,21-21 0,-21 22 15,0-1-15,0 0 0,0 1 16,0 20-16,0 22 16,0-43-16,0 1 0,0 62 15,-21-62-15,21 41 16,0-62-16,0 20 0,0 0 16,0-21-16,0 1 15,0-44 1,0 1-1,-22 0-15,22 0 0,-21 0 0</inkml:trace>
  <inkml:trace contextRef="#ctx0" brushRef="#br0" timeOffset="43604.64">1228 7027 0,'0'0'15,"-64"22"1,43-22-16,42 0 31,0 0-31,22 0 16,-1 0-16,0 0 0,22 0 15,-22-22-15,149 1 16,-128 0-16,-21 21 0,64-21 16,-63 0-16,20-22 15</inkml:trace>
  <inkml:trace contextRef="#ctx0" brushRef="#br0" timeOffset="44048.25">2095 6795 0,'0'0'0,"22"0"16,-44 21 31,22 0-47,0 0 0,0 0 0,-21 0 16,0 1-16,21-1 0,-21 0 15,0 42-15,21-20 16,0-22-16,-21 21 0,21-21 15,0 1-15,0 62 16,0-63-16,0 1 16,21-22-16,42 0 15,-42 0-15,43-22 16,-1-20-16,-20-21 16,-1 41-16,0-41 15,-42 21-15,0 20 0,0-83 16,0 83-16,0-20 15,-21 21-15,0-21 0,0 20 0,0 1 16,0 21-16,-22 0 0,22 0 16,-21 0-16,-1 0 15,22 21-15,0-21 0,0 22 16,-21 41-16,20-42 16,1 22-16,0 20 0,0-42 15,21 22-15,0 20 0,0-42 16,0 43-1,0-43-15,0 0 0,42 21 0,-21-42 16,1 0-16,20 0 16,0 0-16,-21-21 0</inkml:trace>
  <inkml:trace contextRef="#ctx0" brushRef="#br0" timeOffset="44660.99">2836 6879 0,'0'0'0,"-21"21"47,0 1-47,21-1 16,0 0-16,-21 0 0,0 21 0,21-20 16,-22 20-16,22-21 0,0 21 15,0 1-15,-21 20 0,21-42 16,0 43-1,0-43-15,21-21 16,1 0-16,-1 0 0,21 0 16,0-21-16,1-21 15,-22 20-15,21-20 0,1 0 16,-22-1-16,0 1 0,0 21 16,0-21-16,-21 20 0,21-62 15,1 84-15,-22-21 16,0-1-16,0 44 15,0 20 1,0-21-16,0 0 0,0 43 16,0-22-16,0-21 15,0 22-15,0-22 0,0 21 16,42 22-16,0-43 16,-21-21-1,64 0 1,-64-21-16,0-1 0,43-20 0,-43 21 15,21-21 1,-20-1-16,-1 22 0,-21-42 16,0 20-16,0 1 0,0-22 15,0 43-15,-21-21 0,-1 21 16,22 0-16,-21 21 0,-21-22 16,21 1-16,0 21 15,-1 0-15,1 0 0,-21 0 16,42 21-16,-21 1 0,21-1 15,0 0-15,21-21 16,0 0-16,0 0 0</inkml:trace>
  <inkml:trace contextRef="#ctx0" brushRef="#br0" timeOffset="44989.79">4805 6519 0,'0'0'0,"-21"0"16,-1 0-16,1 22 16,0-1-16,21 0 0,-42 42 15,21-20-15,21-1 0,-22 0 16,1 1-16,21-1 0,-42 43 15,21-43-15,0 0 16,-1 43-16,1-43 0,-21 43 16,42-43-16,0-20 15,0-1-15,0 0 16,0-42 0,0 0-1,21-1-15,0 22 0</inkml:trace>
  <inkml:trace contextRef="#ctx0" brushRef="#br0" timeOffset="45488.46">4360 6985 0,'0'0'0,"-21"0"0,0 0 16,42 0 15,0 0-31,0 0 0,22 0 16,-1 0-16,0 0 0,1 0 15,-1-21-15,22 0 0,-22 21 0,21-21 16,22-1-16,-43 1 0,43 0 16,-43 21-16,-20 0 15,20-21-15,-42 42 32,0 0-17,-21 0-15,0 1 0,-1-1 0,1 0 16,21 21-16,-21-21 15,0 22-15,0-22 0,21 42 16,0-20-16,0-22 0,0 0 16,0 21-16,21-42 0,21 43 15,1-43-15,-22 0 0,63 0 16,-41 0-16,-22-21 0,21 21 16,1-22-16,-22 1 0,63-21 15,-62 0-15,-1 20 0,0 1 0,0-21 16,-21 21-16,0 0 0,0-43 15,0 22-15,-21 21 0,-43-22 16,43 22-16,0 0 16,-21 21-16,21 0 0,-22 0 15,1 0-15,21 0 0,0 21 16,-22 21-16,22-42 16,0 22-16,0-1 0,21 0 15</inkml:trace>
  <inkml:trace contextRef="#ctx0" brushRef="#br0" timeOffset="46027.48">6350 6837 0,'0'0'0,"0"-21"0,0 0 15,0-1-15,-21 44 31,21-1-31,0 0 16,0 0-16,-21 0 16,21 22-16,-22-22 0,1 21 0,0 43 15,21-43-15,-21-21 16,0 22-16,21-22 0,-21 42 16,21-42-16,0 1 15,0-44 16,0 1-31,0 0 0,0 0 16,0-21-16</inkml:trace>
  <inkml:trace contextRef="#ctx0" brushRef="#br0" timeOffset="46207.93">6244 6625 0,'0'0'0,"0"-21"0,0 0 0,0 0 31,0 42 16,0 0-47,0 0 16,0 0-16,21 1 0</inkml:trace>
  <inkml:trace contextRef="#ctx0" brushRef="#br0" timeOffset="48004.02">7027 6922 0,'0'0'0,"21"0"0,1-22 32,-22 1-32,0 0 0,0 0 15,0 0-15,0 0 0,-43-1 16,43 1-16,-21 21 15,0 0-15,0-21 0,-22 21 0,22 0 16,-21 0-16,21 0 0,-43 42 16,22-20-16,21-1 15,-43 42-15,22-42 0,-43 85 16,64-85 0,21 22-16,-21-1 0,21-21 0,0 22 15,0 20-15,0-42 16,21-21-16,0 0 15,0 0-15,43 0 16,-22 0-16,1-21 0,-1 0 16,0 0-16,85-43 15,-106 22-15,22 21 0,20-64 16,-42 64-16,22-21 0,-22-43 16,0 21-16,-21 22 0,21-64 15,0 64-15,-21 0 0,0-1 16,0 1-16,0-22 15,0 43-15,0 42 32,-21 1-32,0 20 0,21-21 15,-21 21-15,0 22 0,21-22 16,0 64-16,0-64 0,-21 1 16,21 41-16,0-41 15,0 20-15,0-20 16,0-22-16,21 21 0,0-21 15,42 22 1,-41-43-16,20 0 0,-21 0 16,0 0-16,64-22 15,-43 1-15,-21 0 0,22 0 16,-22 21-16,21-21 0,1-43 16,-1 43-16,-21 0 0,0-21 15,-21 20-15,21-41 16,-21 42-16,0 0 15,-21 21 1,0 0-16,0 0 0,21 21 16,-21-21-16,0 21 0,21 0 0,-43 43 15,43-43 1,0 0-16,-21 42 0,21-41 16,0 41-16,0-42 15,21 43-15,0-64 16,1 21-16,-1-21 0,0 0 0,0 0 15,64 0 1,-64-21-16,21 21 0,43-43 16,-43 22-16,64-42 15,-85 42-15,0-1 0,22-20 16,-22 21-16,21-106 16,-21 106-16,-21 0 15,0-1-15,0 44 16,0-1-1,0 0-15,0 0 0,0 0 16,0 0-16,0 1 0,-21-1 0,21 21 16,-21-21-16,21 0 0,0 22 0,-21-1 15,21-21-15,0 0 16,0 1-16,0-1 16,0 0-16,-21-21 0,21-21 31,0 0-16,0-1-15,21 1 16,-21 0-16,0-21 0,21 21 0,0-1 16,0 1-16,-21-21 0,43 0 15,-22-1-15,21 1 16,-21 21-16,1 0 0,20-22 16,0 43-16,-21 0 0,1 0 15,-1 0-15,0 0 0,21 43 16,-21-22-16,-21 0 0,0 42 15,0-41-15,0 20 16,0 0-16,0 1 0,0-22 0,0 0 16,0 0-16,0 0 0,0 22 15,22-43-15,-1 21 0,0 0 16,0 0-16,21-21 0,-20 0 16,-1 0-16,21 0 0,-21 0 15,22 0-15,20-21 0,-42 0 16,22 0-16,20-22 0,-42 22 15,0 0-15,1 0 16,-1-22-16,0 1 0,0-85 16,0 85-16,-21-1 15,21-20-15,-21-128 16,0 149-16,0 21 0,0-43 16,0 43-1,0 42 1,0 22-16,0-22 15,0 21-15,0 1 0,-21-1 16,21 0-16,-21 1 0,21 20 0,-21-21 16,21 1-16,0-1 0,0 0 15,0 1-15,-21-22 0,21 21 0,0 1 16,0-1-16,0-21 0,0 21 16,21-20-1,-21-1-15,42-21 0,-21 0 16,64 0-16,-43-21 15,-20-1-15,-1 22 0,21-21 16,-21 0-16,43-42 16,-43 20-16,0 22 0,0-21 15,0 21-15,43-64 16,-64 43-16,0 20 0,0 44 31,0-1-31,0 21 16,-21-21-16,21 0 0,-21 1 0,-1 41 15,22-42-15,0 0 16,0 1-16,0-1 0,0 0 0,0 21 16,0-21-16,22-21 15,-1 22-15,0-22 16,21 0-16,-21 0 0,1 0 16,20-22-16,0 1 0,-21 0 15,1 0-15,-1 0 0,0 0 16,0-1-16,0 1 0</inkml:trace>
  <inkml:trace contextRef="#ctx0" brushRef="#br0" timeOffset="48196.15">10054 6392 0,'0'-21'0,"0"42"0,-21-42 0,0 21 15,0 0-15,-1 0 0,1 0 16,0 0-1,21 21 17,-21-21-32,21 22 15,-21-22-15,0 0 16</inkml:trace>
  <inkml:trace contextRef="#ctx0" brushRef="#br0" timeOffset="48392.09">8911 6752 0,'0'0'15,"-21"21"-15,0-21 0,21 22 16,21-22 0,21 0-16,-21 0 0,22 0 15,-22 0-15,21-22 0,43 1 16,-22 0-16,64-21 15,-84 21-15</inkml:trace>
  <inkml:trace contextRef="#ctx0" brushRef="#br0" timeOffset="49720.73">9885 7006 0,'0'0'0,"-21"0"16,-1 0 0,44 0-1,-1 0-15,21 0 16,-21 0-16,22-21 0,-1 0 0,43 0 15,-22 0-15,-21-1 16,1 1-16,-1 0 0,0 0 0,1 0 16,-1-22-16,-21 1 0,22 0 15,-22-1-15,-21 1 0,0 0 16,21-64-16,-21 85 0,0-22 16,-21 22-16,0 21 0,21-21 15,-43 21-15,22 0 16,0 0-16,-21 42 0,20-20 15,1 62-15,0-41 16,0 20-16,0-21 0,0 64 16,21-42-16,-22 42 15,1-43-15,21 1 0,0 126 16,-21 22 0,0-149-16,21 1 0,-21-1 15,0 1-15,-43 126 16,43-126-16,0-1 0,0 1 0,-43 42 15,43-64-15,0 43 16,21-64-16,0 21 0,0-21 16,0 0-16,63-21 15,-42 0-15,22-21 16,-1 0-16,0 0 0,128-106 16,-128 85-1,0-22-15,22-21 0,-22 22 16,1-43-1,-22 43-15,0 20 0,-21-84 0,0 64 16,0-1-16,-42-42 16,20 64-16,-20 0 0,0 21 15,-1-22-15,1 22 0,-85 0 16,106 21-16,-21 0 0,20 0 16,1 0-16,0 0 0,0 0 15,42 0 1,0-21-1,22 21-15,-22-21 0,21-1 0,43 1 16,-22 0-16,-20 0 0,62-43 16,-62 43-16,105-63 15,-85 62 1,-20 1-16,20-21 0,-20 21 16,-1 0-16,-42-1 15,-21 22 1,0 22-1,-1-1-15,1-21 16,0 21-16,21 21 0,-21 1 16,0-22-16,21 42 15,0-42-15,0 1 0,21 41 16,0-42-16,0 0 0,22 1 16,-1-22-16,0 21 0,-21-21 15,22 0-15,-1 0 0,0-21 0,1-1 16,-22 22-16,21-21 0,1 0 0,-22 0 15,0 0-15,21 0 0,-21-22 16,1 22-16,-22 0 16,21-43-16,-21 43 0,0 0 15,0 42 17,-21-21-32,-1 21 0,22 1 15,-21 20-15,0-21 0,21 21 16,0 1-16,-21-1 0,0 22 15,0-22-15,-1 85 0,22-85 16,-21 22-16,21 42 0,0-43 16,-21 85-1,21-105-15,-21-1 0,0 0 0,21 1 16,-21-1-16,-22 85 16,22-106-16,0 21 0,0 1 15,0-22-15,-1 0 0,1 21 0,-42 1 16,42-22-16,-1 0 0,1 0 15,-21 0-15,21-21 0,-22 22 16,22-22-16,0 0 16,0 0-16,21-22 15,-21 1-15,21 0 0,0 0 16,0 0 0,0 0-16,0-22 0</inkml:trace>
  <inkml:trace contextRef="#ctx0" brushRef="#br0" timeOffset="49927.76">13081 6752 0,'0'0'0,"-21"-21"0,-22 21 16,22 0-16</inkml:trace>
  <inkml:trace contextRef="#ctx0" brushRef="#br0" timeOffset="50747.83">12763 6519 0,'0'0'0,"22"-21"0,-22 0 0,0 0 15,21 0-15,0-22 0,0-20 16,-21 42-16,0 0 0,0-1 15,21 22-15,-42 0 32,0 43-17,0-22-15,0 21 0,-1 1 0,-20 20 16,0 64-16,21-63 0,-1-1 16,1-21-16,0 22 0,-21-1 15,21-20-15,-1-1 0,-20 22 16,21-22-16,-43 21 0,43-41 15,0 20-15,0-21 0,-21-21 16,20 21-16,-20-21 16,21 0-16,21-21 15,0 0-15,0 0 0,-21-22 16,21 1-16,0-64 16,0 64-16,0 0 0,0-1 15,0-20-15,21-64 16,0 84-16,-21 22 0,21 0 0,-21 0 15,0 0-15,21 21 16,-21 21-16,22 0 0,-1 21 16,-21 1-16,21 41 15,0-41-15,-21-22 16,42 64-16,-42-43 0,22-21 16,-1 0-16,-21 22 0,21-22 15,0 0-15,0 0 0,0-21 0,1 21 16,62-21-16,-63 0 15,22 0-15,-1-21 0,-21 0 16,22 21-16,-1-21 0,0 0 0,-21-1 16,64-62-1,-64 63-15,0-22 0,-21 1 16,0 21-16,0-22 0,0-20 16,0 42-16,0 0 15,-21 21-15,0 42 16,0-21-16,21 0 0,0 0 15,-21 22-15,0 41 16,21-62-16,-22-1 0,22 21 16,-21-21-16,21 0 15,0-42 32,0 0-31,0 0-16,0 0 0</inkml:trace>
  <inkml:trace contextRef="#ctx0" brushRef="#br0" timeOffset="50935.72">13123 6456 0,'0'0'16,"0"21"15,0 0-16,0 0 17,21-21-17,1 0-15</inkml:trace>
  <inkml:trace contextRef="#ctx0" brushRef="#br0" timeOffset="51425.72">13568 6541 0,'0'0'16,"0"21"-16,0 0 0,0 0 16,0 0-16,0 0 0,0 1 15,0-1-15,-21 21 0,-1 0 16,22-20-16,-21-1 0,21 21 16,0-21-16,0 0 0,0 1 15,0-1-15,-21 0 0,21 0 16,0 0-16,-21-21 0,21 21 15,0-42 32,0 0-47,0 0 0,0 0 16,0 0-16,0-1 0,0-20 0,42 0 16,-21-1-16,1 1 15,20-21-15,-21 41 16,21 1-16,1-21 0,-22 21 15,42 21 1,-41 0-16,-1 0 0,42 21 16,-42 0-16,1 0 15,-22 22-15,0-22 0,0 21 0,0 22 16,0-22-16,0-21 0,-43 43 16,22-43-16,0 21 15,21-21-15,-21 0 0,0 1 16,21-1-16,21-42 31,0 21-15,0-43-16,0 22 0</inkml:trace>
  <inkml:trace contextRef="#ctx0" brushRef="#br0" timeOffset="52054.36">14478 6223 0,'0'0'0,"0"-21"16,-21 21 0,21 21-16,0 0 15,-21 0-15,-1 22 0,1-1 16,21 0-16,-21 22 0,21-22 16,-21 1-16,0 20 0,-22 85 15,22-105-15,21-22 0,-21 21 16,0 0-16,21-20 0,-21 41 15,21-42-15,-21-21 0,21 43 16,0-65 31,21 22-47,0-21 0,-21 0 0,21 0 16,0-21-16,0 20 0,1 1 15,20-21-15,-21 0 0,0 20 16,43-62-16,-22 41 15,-21 22-15,22 0 0,-22 0 0,21 0 16,-21 21-16,0 0 0,1 0 16,-1 0-16,-21 21 15,0 0-15,0 0 16,-21 0-16,-1 1 0,1-22 16,0 21-16,-21 0 0,-22 0 15,22-21-15,-22 21 16,43-21-16,0 0 0,0 0 0,21 21 15,0 1-15,0-1 16,0 0 0,0 0-16,21 0 0,0 0 15,0-21-15,1 22 0,-1-1 0,-21 0 16,21 0-16,0 0 0,0-21 16,-21 43-16,21-43 0,1 21 15,-22 0-15,21-21 16,-21 21-16,21-21 0,0 0 15,0 0-15,0 0 16,1 0-16,-1 0 16,0-21-16,0-21 15</inkml:trace>
  <inkml:trace contextRef="#ctx0" brushRef="#br0" timeOffset="52268.24">15282 6964 0,'-21'21'31,"42"-21"32,0 0-63,1 0 0,-1 0 15,0 0-15,0 0 0</inkml:trace>
  <inkml:trace contextRef="#ctx0" brushRef="#br0" timeOffset="52453.13">15790 6943 0,'0'0'0,"0"21"15,21-21 63,1 0-78,-1 0 0,0 0 16,0-21-16</inkml:trace>
  <inkml:trace contextRef="#ctx0" brushRef="#br0" timeOffset="52628.03">16383 6964 0,'-21'21'31,"0"-21"-15,42 0 31,0 0-47,0-21 0,0 21 0</inkml:trace>
  <inkml:trace contextRef="#ctx0" brushRef="#br0" timeOffset="53139.74">17653 6583 0,'0'0'0,"0"-21"16,-21 21-16,0-43 15,-1 22-15,1 0 0,0-21 16,0 21-16,0-1 0,-22-20 16,22 21-16,-21-21 15,21 20-15,0 1 0,21 0 16,0 0-16,0 0 0,0 0 15,21 21-15,0-22 0,21 1 0,-21 0 16,22 21-16,-1-21 0,22 21 16,-22 0-16,21-21 0,-20 21 15,84 0-15,-85 0 0,22 0 16,-22 0-16,21 21 16,1 21-16,-64-21 0,0 1 15,0 20-15,0 0 16,0 1-16,0-1 0,0 0 0,-42 1 15,20-1-15,-20 64 16,0-64-16,-22 43 0,43-43 16,-21 0-16,-22 22 15,43-43-15,0 21 0,0-20 16,0-1-16,-1 0 0,-20 0 16,42 0-16,-21 0 0,21 1 15,0-1 1</inkml:trace>
  <inkml:trace contextRef="#ctx0" brushRef="#br0" timeOffset="53495.53">17547 7620 0,'0'0'0,"-21"42"31,21-20-31,21-22 16,0 0-16,0 0 0,1 0 16,-1 0-16,0 0 0,0 0 0,21 0 15,-20 0-15,-1 0 0,0 0 0,0 0 16,0-22-16,-21 1 0,0 0 15,0 0-15,0 0 32,-21 21-32,0 0 0,0 0 15,0 0-15,-1 0 0,1 21 16,0-21-16,0 21 0,0 0 16</inkml:trace>
  <inkml:trace contextRef="#ctx0" brushRef="#br1" timeOffset="60952.43">656 9017 0,'0'0'0,"-21"0"0,0 0 0,0 0 16,-1 0-16,1 0 0,0 0 15,-21 0-15,21 0 16,-22 0-16,22 0 0,0-21 0,0 21 16,0 0-16,-1 0 0,1 0 15,0 0-15,42 0 47,0 0-47,22 0 16,-22 0-16,21 0 0,22 0 0,-1 0 15,1 0-15,-1 0 0,22 0 16,0-21-16,-1 0 0,22 21 0,0 0 16,0-22-16,0 22 0,169-21 15,-191 21-15,-20 0 16,-1-21-16,-20 21 0,-1 0 15,43-21-15,-64 21 16,-21-21 0,0 0-1,0-1 1,-21 22-16,21-21 0,-43 21 16,22 0-16,0 0 0,-42-21 15,20 21-15,-20 0 16,42 0-16,-22-21 0,22 21 15,-21 0-15,21 0 0,-1 0 16,1 0-16,21-21 16,43 21 15,-22 0-31,0 0 0,21 0 16,-21 0-16,22 0 0,41 0 15,-62 0-15,20 0 16,-21 0-16,0 0 0,0 0 15,1 0-15,-1 21 0,0-21 0,-21 21 16,0 0-16,0 0 16,0 1-16,0-1 0,0 0 15,-21 0-15,0 0 0,-1 0 16,1 1-16,-21-1 0,0 42 16,-1-42-16,-20 22 15,20-22-15,1 0 0,-43 21 16,43-20-16,-43 20 15,64-42-15,-21 21 16,21-21-16,21-21 31,21 0-15,0 0-16,21 21 0</inkml:trace>
  <inkml:trace contextRef="#ctx0" brushRef="#br1" timeOffset="61812.2">3619 8509 0,'0'0'0,"0"-42"15,0 21-15,0-1 16,0 44 15,0-1-15,0 0-16,0 0 0,0 0 0,0 22 15,-21-1-15,21 0 0,-21 1 16,0-1-16,-85 170 16,85-170-1,0 21-15,-22-20 0,22-1 0,-63 64 16,62-64-16,1-21 16,-21 1-16,21-1 0,-22 0 15,22 0-15,0-21 16,0 0-1,0-42-15,21 21 0,0-1 16,-21 1-16,21 0 16,-22-21-16,22-64 15,0 64-15,0-1 0,0 1 16,0 0-16,0-85 16,0 105-16,22 1 0,-1-21 15,0 21-15,0 21 16,0 0-16,0 21 15,1-21-15,-22 42 0,42 1 16,-21-1-16,-21 0 0,21 1 16,0-22-16,-21 21 0,22 0 15,-1 1-15,-21-22 0,0 21 0,21-21 16,0 22-16,0-22 0,-21 0 16,21 0-16,1 0 0,-1 1 0,21-1 15,-21-21 1,0 0-16,22 0 0,-22 0 15,64 0-15,-43 0 16,-21-21-16,43-22 0,-22 22 16,43-21-16,-64-1 15,21 22-15,-21-21 0</inkml:trace>
  <inkml:trace contextRef="#ctx0" brushRef="#br1" timeOffset="62655.98">4191 8721 0,'0'0'15,"-21"21"17,0 0-32,-22 64 15,43-43-15,-21 0 16,21-20-16,-21 20 0,0 64 16,21-85-16,-21 21 15,21-21-15,0 1 0,0-1 16,0 42-16,21-63 15,0 0 1,0 0-16,0 0 16,0-21-16,1 21 0,-1-21 0,0 0 15,-21 0-15,21-1 0,0 1 16,0 0-16,-21-21 0,0 21 16,22-22-16,-22 22 0,0-21 0,0 21 15,0-22-15,0 22 0,0-21 16,0 21-16,-22-1 0,1 22 15,0 0-15,0 0 16,0 0-16,0 0 0,-1 0 0,-20 22 16,42-1-16,-21 0 15,21 0-15,21-21 16,0 0 0,0 0-16,1 0 0,-1 0 0,21 0 15,22-42-15,-22 21 16,21-1-16,-20 1 0,-1 21 15,43-21-15,-43 0 16,22 21-16,-43 0 16,21 0-16,-21 0 0,0 0 15,1 0-15,-22 21 16,0 0-16,0 0 16,0 1-16,0-1 0,-43 63 15,22-41-15,0-1 0,21-21 16,-21 22-16,0-22 0,-1 42 15,22-42-15,0 1 0,0-1 16,0 0-16,0 0 0,22 0 16,-1-21-16,0 0 0,0 0 15,43 0-15,-43 0 0,21 0 16,22 0-16,84-63 16,-85 20-1,-42 22-15,1-21 16,20-43-16,-42 64 15,0-21-15,0 21 0,0-22 16,-42-41 0,20 62-16,-20 1 0,0 0 0,-1 21 15,-20 0 1,42 0-16,-22 0 0,-20 21 16,21-21-16,20 21 0,1-21 15,0 22-15,21-1 0,0 0 16,21-21-16,0 0 15,1 0-15,20 0 0,-21 0 0,21 0 16,-20 0-16,20-21 0</inkml:trace>
  <inkml:trace contextRef="#ctx0" brushRef="#br1" timeOffset="63351.44">5778 8467 0,'-63'0'16,"42"0"-16,21 21 15,-21 0-15,-1-21 0,22 21 0,-21 22 16,21-22-16,0 0 0,0 42 16,-21-20-16,21-1 0,0 0 15,-21 1-15,21-22 0,-21 64 16,0-64-16,-1 21 0,-20 22 15,42-43-15,-21 0 0,0 0 16,21 0-16,-21-21 0,21 21 16,0-42 15,0 0-31,0 0 16,21-21-16,0 20 0,0 1 0,21-42 15,-20 20 1,20 1-16,21-21 0,-41 41 15,41-20-15,-21 21 0,-20 0 16,62 21-16,-63 0 16,1 0-16,-22 21 15,-22-21 1,-20 21-16,21 0 0,-43 0 16,22 1-16,21-22 15,-21 21-15,-1-21 0,-20 0 16,42 0-16,-1 0 0,22 21 15,-21-21-15,21 21 32,0 0-17,0 0-15,0 1 0,21-22 0,1 21 16,-1 0-16,-21 0 0,21 0 0,0 0 16,-21 1-16,0-1 0,21 0 15,0 0-15,-21 0 0,22 0 16,-1 1-16,0-1 0,0 0 15,0-21-15,0 0 0,22 21 16,-22-21-16,42 0 16,-20 0-16,-1 0 0,22-21 0,-22 0 15,-21 21-15,21-43 16,-20 22-16,-22 0 16,0 0-16,0 0 0,0 0 0,0-22 0</inkml:trace>
  <inkml:trace contextRef="#ctx0" brushRef="#br1" timeOffset="64604.33">7429 9081 0,'0'0'0,"0"-22"0,0 1 16,22 21-16,-1-21 0,0 0 15,0 0-15,-21 0 16,21-1-16,0 1 0,1 0 0,-1-21 16,-21 21-16,21-1 15,-21-20-15,0 21 0,0 0 16,0-64-16,-21 64 15,0 0-15,-1 0 0,-20-1 16,21 22-16,-43-21 0,43 21 16,-21 0-16,21 0 0,0 0 0,-22 21 15,22-21-15,-42 43 16,20-1-16,22 0 0,-42 22 16,41-1-16,22-20 0,-21-1 15,21 0-15,0 22 0,0-1 16,0-20-16,0-22 0,21 21 15,1-21-15,20-21 16,-21 0-16,21 0 0,1 0 16,-1 0-16,22-21 15,-22 0-15,0 0 0,1 0 16,-1-22-16,0 22 0,1-21 0,62-85 16,-83 85-1,20-22-15,-21 22 0,-21 21 16,0-22-16,0 22 0,-21 21 31,21 21-31,-21 0 16,0 1-16,21 20 0,0-21 0,-22 21 15,22 1-15,0-22 0,0 21 16,0 1-16,0 20 0,0-42 16,0 0-16,22 1 15,-22-1-15,21-21 0,0 21 0,21-21 16,-21 0-16,22 0 0,-22 0 0,21 0 15,1 0-15,-1-21 0,21 0 16,-20-1-16,-22 1 0,42-42 16,-41 42-16,-1-22 0,0 22 15,-21-21-15,0 21 0,0-22 16,0 22-16,0 0 0,0 0 0,0 0 16,0 42 15,0 0-31,0 21 0,0-21 0,0 1 15,0 20-15,-21-21 16,21 21-16,0-20 0,0 20 0,-21-21 16,21 0-16,0 0 0,0 1 0,0-1 15,0 0-15,0-42 47,0 0-31,0-1-16,0 1 0,0 0 0,0 0 15,0-21-15,0 20 0,0-20 16,21 0-16,0 21 0,42-85 16,-20 85-16,-22-1 15,21 1-15,1 0 0,84 21 16,-85 0-16,0 0 16,22 42-16,-43-20 0,0 41 15,-21-21 1,0-20-16,0 62 0,0-63 0,0 22 15,-21-22-15,0 21 16,-43 43-16,64-64 16,-21 0-16,21 0 15,0-42 17,0 0-32,21 0 15,0 0-15</inkml:trace>
  <inkml:trace contextRef="#ctx0" brushRef="#br1" timeOffset="65169.36">9440 8742 0,'0'0'0,"0"-21"0,-21-43 31,0 64-31,0 0 0,0 0 0,-1 0 16,1 0-16,0 0 0,0 0 0,0 0 16,0 21-16,-22 1 0,22-1 15,0 21-15,0-21 0,-22 22 16,22-1-16,21-21 0,-21 21 0,0-20 16,21 20-16,-21-21 0,21 21 15,0-20-15,0-1 0,0 0 0,0 0 16,21 0-16,0-21 0,0 0 15,22 0-15,-22 0 0,42 0 16,-42 0-16,1-21 0,41 0 16,-42 0-16,0 0 15,43-43-15,-43 22 0,43-85 16,-43 84-16,0 1 16,0 0-16,-21-1 0,0 1 15,0-21-15,21 20 0,-21 22 16,0-21-16,0 21 0,0-1 15,0 44 1,0-1-16,-21 0 16,21 21-16,0-21 0,0 22 15,-21-1-15,21 0 0,0 22 16,0-22-16,0 1 0,0-22 16,0 21-16,0 0 0,0 22 15,0-43-15,0 0 0,21 0 0,0 1 16,0-22-16,1 0 15,-1 0-15,0 0 0,0 0 0,0 0 16,22-22-16,-22 1 0,63-21 16</inkml:trace>
  <inkml:trace contextRef="#ctx0" brushRef="#br1" timeOffset="66119.02">10731 8911 0,'0'0'16,"-21"0"-16,0 0 0,0 21 16,42-21-1,21 0-15,-20 0 16,-1 0-16,21 0 0,0-21 15,1 0-15,-1 21 0,22-21 0,-22 0 16,0 0-16,22-1 0,-22 1 16,0 0-16,1-21 0,-1 21 0,-21-1 15,22-20-15,-1-21 16,-42 41-16,0-20 0,0 21 16,0-21-16,0 20 0,0 1 0,-21-21 15,0 21-15,-22 0 16,22 21-16,-21 0 15,42 21-15,-21 0 0,-43 64 16,43-43-16,0 0 0,0 1 16,21 20-16,-22 1 0,1 63 15,0-64-15,0 1 0,-21 41 16,-1-41-16,22-1 16,-42 64-16,41-63 0,-41 84 15,42-63-15,0-22 16,-22 22-16,22-22 0,0 1 15,0 21-15,0 20 0,21-41 16,-22-1-16,22 43 0,0-63 16,0-1-16,0 21 0,0-41 15,22-1-15,-1 0 16,0 0-16,0-21 0,21 0 0,-20 0 16,20 0-16,0-21 0,22 0 0,-22 0 15,22-22-15,-22 22 0,85-64 16,-64 43-16,-20 0 0,63-43 15,-64 43-15,0-22 0,22-42 16,-64 43-16,0-1 0,0 1 16,0-22-16,0 22 0,0-1 15,-64-42-15,43 43 0,-21 21 16,-64-43-16,64 43 16,-64-22-16,63 43 0,1 0 15,-43 21-15,64-21 0,-21 21 16,21 0-1,42 0 1,0 0-16,0 0 0,0 0 16,1 0-16,20 0 0,0-22 15,-21 22-15,22-21 0,-1 21 16,-21-21-16,22 0 0,-22 21 16,21-21-16,-21 21 0,43-43 15,-43 22-15,42-21 0</inkml:trace>
  <inkml:trace contextRef="#ctx0" brushRef="#br1" timeOffset="66536.03">11705 8678 0,'0'43'31,"21"-43"0,0 0-31,1 0 16,-1 0-16,0-21 0,0-1 16,0 22-16,0-21 0,1 21 0,-1-21 15,0 0-15,-21 0 16,21 0-16,-21-1 16,0 1-16,-42 0 15,21 21-15,-1 0 0,1 0 16,0 0-16,0 0 0,-43 21 15,43 0-15,0 1 0,0-1 0,21 0 16,-21 21-16,21-21 16,-21 1-16,21 20 0,0 0 0,0-21 15,0 1-15,0-1 0,0 21 0,0-21 16,21 0-16,42 1 16,-63-1-16,43-21 15,-1 0-15,-21 0 0,43 0 16,-43 0-16,21 0 15,0-43-15,1 43 16,-1-42-16</inkml:trace>
  <inkml:trace contextRef="#ctx0" brushRef="#br1" timeOffset="67218.63">12298 8700 0,'21'0'31,"0"0"-31,0 0 16,0 0-16,1 0 16,-1-22-16,0 22 0,0 0 15,-21-21-15,21 21 0,0-21 0,1 0 16,-22 0-16,21 21 16,-21-21-16,0-1 15,-21 22-15,-1 0 0,1 0 16,0 0-16,0 0 0,0 0 15,-22 0-15,22 0 0,-21 22 16,0-22-16,-1 42 0,1-21 16,21 0-16,0 0 0,-1 1 15,22 20-15,0-21 0,0 0 16,0 22-16,0-22 0,0 0 0,0 0 16,22 0-16,-1 0 0,0 1 0,21-1 15,-21-21-15,1 0 0,20 0 0,-21 0 16,21 0-16,1 0 0,-22 0 15,21 0-15,-21 0 0,22-21 0,-1-1 16,-21 1-16,0 0 0,22-21 16,-22 21-16,0-22 0,21 22 15,-20-21-15,-1-1 0,0 1 0,21-64 16,-21 64 0,1-64-16,-1 64 0,0-64 15,-21 64-15,21 20 16,-21 1-16,0 0 0,0 42 31,0 0-31,0 22 0,0-22 16,-21 106-16,0-64 15,21-20-15,-21 41 16,21-41-16,-22 41 16,22-41-16,0-1 0,0 22 15,0-43-15,0 63 16,22-62-16,-1-1 15,0-21-15,21 0 16,-21 0-16,1 0 0,-1-21 16,0-1-16,0 1 0,21-21 15,-20 21-15,-22 0 0,21-22 16</inkml:trace>
  <inkml:trace contextRef="#ctx0" brushRef="#br1" timeOffset="67344.28">13166 8869 0,'0'0'0,"-22"21"16,1-21-1,0 0 1,0 0 0,0 0-16</inkml:trace>
  <inkml:trace contextRef="#ctx0" brushRef="#br1" timeOffset="70159.31">18521 10837 0,'0'22'16,"0"-1"93</inkml:trace>
  <inkml:trace contextRef="#ctx0" brushRef="#br1" timeOffset="72062.73">20595 12002 0</inkml:trace>
  <inkml:trace contextRef="#ctx0" brushRef="#br1" timeOffset="74080.31">910 10816 0,'0'0'0,"-21"0"0,-21 21 0,20-21 0,-20 0 15,0 0-15,-1 0 0,-62 0 16,62 0-16,1 0 15,0 0-15,20 0 0,1 0 16,0 0-16,0 0 0,0 0 16,42 0 15,21 0-31,1 0 16,20 0-16,1 0 15,-1 0-15,22 0 0,-1 0 0,1 0 16,0 0-16,190 0 15,-190 0-15,-1 0 0,-20 0 16,20 0-16,86-21 16,-107 21-16,-20 0 0,-1 0 15,0-21-15,22 21 16,-43-21-16,-21 0 16,0 0-1,-21 21-15,0-22 0,-1 22 16,1-21-16,0 0 15,0 21-15,-43-21 16,-20-21-16,63 20 16,-22 22-16,1 0 0,21 0 15,0 0-15,-1 0 16,1 0-16,21 22 31,21-1-31,1-21 0,-1 21 16,21-21-16,-21 21 0,22-21 15,-22 0-15,42 21 16,-20-21-16,-1 0 0,0 0 16,1 0-16,20 0 15,-42 0-15,0 0 16,-21-21-16,0 42 31,-21 0-31,0 1 0,0-1 16,0 0-16,-22 0 0,1 0 15,-43 43-15,43-43 16,0 21-16,-1 1 0,-20-22 0,21 21 16,-1 0-16,-20 22 0,42-43 15,-1 0-15</inkml:trace>
  <inkml:trace contextRef="#ctx0" brushRef="#br1" timeOffset="74656.31">3556 10351 0,'0'-22'0,"0"44"0,0-65 15,0 22-15,0 0 0,21 0 0,0 0 16,-21-1-16,0 1 16,0 42 15,0 1-31,0-1 0,0 21 0,0 0 15,-21 64-15,21-63 16,-21 20-16,21-21 0,0 22 0,-21-22 16,-22 43-1,43-43-15,-21 43 0,21-64 16,-21 0-16,0 43 16,21-85 15,0-1-16,0 1-15,0-21 0,0 21 16,21-22-16,0 22 0</inkml:trace>
  <inkml:trace contextRef="#ctx0" brushRef="#br1" timeOffset="75400.38">3598 10329 0,'0'0'0,"0"-21"0,-21 21 16,21-21-16,-21 21 0,21-21 0,0 0 15,0 0-15,0-1 16,0 1-16,21 0 16,0 21-16,0-21 0,1 0 0,-1 21 15,21-21-15,0-1 16,1 22-16,-1 0 0,43-21 16,-43 21-16,0 0 0,1 0 0,-1 0 15,0 21-15,-20 1 0,20-1 16,-42 21-16,0 0 0,0-20 0,0 20 15,0 21-15,-85 86 16,43-107-16,-22 0 0,22 1 16,-21-1-16,20 0 0,-63 22 15,64-43-15,21 0 0,-43 0 16,43-21-16,0 0 16,21-21-1,0 0-15,0 0 0,0-22 16,21 22-16,-21 0 15,43 0-15,-22 21 16,21-21-16,-21 21 16,0 21-16,1-21 15,20 63-15,-21-41 16,-21-1-16,21 42 16,0-42-16,1 22 15,-22-22-15,0 0 0,42 21 16,-21-42-16,0 22 15,0-1-15,1-21 0,-1 0 16,0 0-16,0 0 0,21 0 16,-20-21-16,-1-1 0,21 1 0,22-21 15,-43 21-15,21-22 0,0-20 16,-20 42-16,-1-22 16,-21-20-16,0 42 0,21 0 15,-21 42 16,-21 0-31,21 0 0,0 0 0,-21 22 16,21-22-16,-22 21 0,22-21 16,0 0-16,0 43 0,-21-43 15,21 0 1,0 0-16,0 1 0,0-44 31,21 22-15,-21-21-16,0 0 0,43-42 15,-43 41-15,42-41 16</inkml:trace>
  <inkml:trace contextRef="#ctx0" brushRef="#br1" timeOffset="75566.37">4530 10372 0,'0'0'0,"-43"0"31,22 0-31,21 21 47,0 0-47,21 0 16,0-21-16,1 21 0,-1 1 15,0-22-15,0 21 0</inkml:trace>
  <inkml:trace contextRef="#ctx0" brushRef="#br1" timeOffset="76273.34">5122 10732 0,'0'0'0,"43"-22"31,-22 1-31,-21 0 0,0 0 16,21 21-16,-21-21 0,0 0 16,0-1-16,0 1 0,-42 0 15,20 21-15,1 0 16,-21 0-16,21 0 0,-22 21 15,-62 22-15,83-1 16,-20-21-16,0 0 0,21 0 16,-64 64-16,85-64 15,0 0-15,0 1 0,0-1 16,21-21 0,0 0-16,0 0 0,1 0 15,20 0-15,85-43 16,-106 22-16,21 0 0,1-21 15,-22 21-15,21-22 16,-42 22-16,0 0 16,0 42 15,0 0-15,0 22-16,-21-22 0,21 0 15,-21 21-15,21-21 0,0 22 0,0-1 16,-21 43-16,21-22 0,-21 1 15,21-22-15,-22 22 0,22-1 16,0 1-16,0-1 0,0 1 0,0-1 16,0-21-16,0 22 0,-21-22 0,21 1 15,0-1-15,0 0 0,0 1 16,0-1-16,0 43 16,-21-43-16,21-21 0,0 21 15,-21-20-15,0-1 0,0 0 0,-22 0 16,22 0-16,-21 0 0,-43-21 15,22 0-15,20 0 0,-20 0 16,-1-21-16,1 21 0,20-42 0,-20 21 16,21-22-16,-1 1 0,1 0 0,21-1 15,0 1-15,-1-21 0,1 20 16,21 1-16,-21 0 0,21-1 0,0-20 16,21 20-16,22-41 15,-1 63-15,-21-22 0,127-84 16,-84 64-1,63-22-15,-64 22 16</inkml:trace>
  <inkml:trace contextRef="#ctx0" brushRef="#br1" timeOffset="77017.59">5461 10266 0,'0'0'0,"-42"0"31,42 21-31,-22 0 0,22 0 16,0 22-16,0-22 15,0 64-15,0-43 0,0 21 16,0-20-16,-21-1 0,21 0 16,0-20-16,0 20 0,0 0 0,-21 22 15,21-43-15,-21 21 16,21-63 31,0 0-47,0 0 0,0-22 15,21 22-15,21-42 16,-42 20-16,22 1 0,20 21 0,-21-21 16,85-43-1,-85 64-15,21 0 0,-20 21 16,20 0-16,21 0 15,-41 21-15,-22 0 0,21 21 16,-21-21-16,0 22 0,0 41 16,0-41-16,-21-22 0,-1 42 15,22-41-15,0-1 16,0 0-16,0 0 0,0 0 16,22-21-16,-1 0 0,21 0 15,-21 0-15,0 0 0,1 0 16,-1-21-16,0 0 0,21 0 0,1-22 15,-22 22 1,0-21-16,0 0 0,21-1 0,-20 1 16,-1-22-16,0-41 0,0 41 15,0 22-15,-21-1 0,0 1 16,0 0-16,21 21 0,-21-1 16,0 1-16,0 0 0,0 42 31,0 22-31,0-22 0,0 21 15,-21 0-15,0 22 0,21-22 16,-21 22-16,0 84 16,21-85-16,0-41 0,-21 20 15,21 0-15,0 22 16,0-43-16,0 0 0,21-21 16,0 0-1,0 0-15,0 0 16,0-21-16,-21 0 0,22 0 0,20-22 15</inkml:trace>
  <inkml:trace contextRef="#ctx0" brushRef="#br1" timeOffset="77218.3">6075 10456 0,'0'0'0,"-21"0"0,21 22 0,21-22 31,0 0-31,0 0 0,0 0 16,0 0-16,1 0 0,-1 0 0,0-22 15,21 22-15,-21-21 0,1 21 16,-1-21-16,0 0 0,0 21 0,21-21 16</inkml:trace>
  <inkml:trace contextRef="#ctx0" brushRef="#br1" timeOffset="78034.53">7239 10329 0,'0'0'0,"0"-21"0,0 0 0,-21 21 16,0-21-16,21 0 15,-22 21-15,1 0 0,0-21 0,-21 21 16,21 0-16,-1 0 0,1 0 16,0 21-16,-64 42 15,43-20-15,21-1 0,-43 43 16,43-43-16,-42 85 16,63-85-16,0 1 15,0 20-15,0-21 0,42 1 16,-21-22-16,0-21 15,43 21-15,-43-21 0,21 0 16,22 0-16,-22 0 16,1 0-16,-1-21 0,-21 0 0,21 0 15,64-43 1,-63 22-16,-22-1 0,21 1 16,-21 0-16,22-1 0,-1-62 15,-21 41-15,0 22 0,0-1 16,1 1-16,-22 0 0,0-43 15,0 64-15,0-21 0,0 20 16,0 1-16,-22 42 31,22 22-31,0-22 16,-21 21-16,0 1 0,21-1 16,0 21-16,0-20 0,-21 20 0,21-20 15,-21-1-15,21 21 16,0 1-16,-21-22 0,21 1 15,0-1-15,0-21 0,0 0 16,42 0-16,-21-21 16,0 0-16,22 0 0,-1 0 15,21 0-15,-20-21 16,-22 0-16,64-21 16,-64 21-16,85-85 15,-85 63-15,0 1 0,0 0 16,-21 21-16,0-22 0,0 22 0,0 0 15,0 42 1,-21 21 0,0-20-16,21 20 0,-21-21 0,21 21 15,0-20-15,-22 20 0,22-21 16,0 21-16,0-20 0,0-1 0,0 21 16,0-21-1,22-21-15,-1 0 16,0 0-16,0 0 0,0 0 15,0-21-15,1 0 16,-1 0-16,0 0 0</inkml:trace>
  <inkml:trace contextRef="#ctx0" brushRef="#br1" timeOffset="78201.25">8255 10245 0,'0'0'0,"-21"0"16,-22 0-1,22 0-15,0 0 16,21 21 0,0 0-16,0 0 31,21-21-31</inkml:trace>
  <inkml:trace contextRef="#ctx0" brushRef="#br1" timeOffset="79087.71">8699 10245 0,'0'0'0,"0"-21"0,-21 21 0,0 0 16,0 0-16,0 0 0,0 0 16,-1 21-16,1-21 15,0 21-15,0 0 0,-21 43 16,20-22-16,22 0 15,-21-21-15,0 22 0,21-1 0,-21 22 16,21-22-16,0 21 16,0-41-16,0-1 0,0 21 15,21-21-15,0-21 0,22 21 16,-22-21-16,21 0 0,0 0 16,-20 0-16,20 0 0,85-21 15,-85 0-15,22 0 16,-22 0-16,0-22 0,64-84 15,-63 85-15,-22-21 16,42-43-16,-42 63 16,22-105-16,-43 106 15,0 0-15,0-1 0,0 22 16,0-21 0,-21 42-1,-1 21-15,1 0 0,21 21 16,0-20-16,-21 20 0,0 0 15,21 1-15,-21-1 0,21 21 0,-21 43 16,-1-63-16,22-1 16,-21 0-16,21 1 0,0-1 0,-21-21 15,21 21-15,-21-20 0,21-1 0,0 0 16,0 0-16,0 0 16,0-42 15,21 0-31,-21 0 15,0 0-15,0-1 0,21 1 0,0 0 16,1-21-16,-1 21 0,0-22 16,0 1-16,21-22 0,1 22 15,-22 21-15,21 0 0,-21 0 16,64-22-16,-43 43 16,-20 0-16,-1 0 0,0 0 15,0 0-15,-21 21 16,0 1-16,0-1 15,-21 0-15,0-21 16,0 21-16,-1-21 0,1 21 16,-21-21-16,21 0 0,-64 43 15,64-22-15,0 0 16,0-21-16,21 21 0,-22 0 0,22 43 16,0-43-16,0 0 15,0 0-15,0 0 16,43 22-16,-22-43 0,0 21 15,0 0-15,0 0 16,1-21-16,-22 21 0,21-21 16,0 0-16,-21 22 0,21-22 0,0 0 31,-21-22-15</inkml:trace>
  <inkml:trace contextRef="#ctx0" brushRef="#br1" timeOffset="79919.81">10372 10647 0,'0'0'0,"-22"0"0,1 0 31,21 21-15,21-21-16,1 0 0,20 21 0,-21-21 15,21 21-15,22-21 0,-22 0 16,22 0-16,20 0 0,-20 0 16,21 0-16,-1 0 0,1 0 15,-22 0-15,22 0 0,-21 0 0,-22 0 16,21 0-16,22 0 15,-43 0-15,-42-21 16,0 0-16,0 0 16,-21 0-1,0 21-15,0-21 0,0 21 0,0 0 16,-1-22-16,1 22 0,0 0 0,0 0 16,21-21-16,-21 21 15,0 0-15,42 0 47,0 0-47,0 0 0,0 0 16,0 0-16,1 0 0,-1 0 15,0 0-15,0 0 0,0 21 0,-21 1 16,0-1-16,0 0 0,0 0 16,0 21-16,-21-20 0,0-1 15,0 0-15,-22 0 0,-20 43 16,21-43-16,20 0 0,-20-21 15,21 21-15,0 0 0,42-21 32,0-21-32,0 21 0</inkml:trace>
  <inkml:trace contextRef="#ctx0" brushRef="#br1" timeOffset="81200.37">12319 10287 0,'0'0'0,"-42"21"15,42 0-15,-22 1 16,44-22 15,-1 0-15,0 0-16,21 0 0,1-22 0,-22 1 15,21 0-15,0 21 0,1-21 16,-1 0-16,0 0 0,1-1 0,-22 1 16,21 0-16,-21 0 0,1 0 15,-22 0-15,0-1 0,0-20 16,0 21-16,0 0 0,0 0 0,0-22 15,-22 43 1,1 0-16,0 0 0,21 43 16,-21-22-16,0 0 0,21 21 15,-21-21-15,21 22 0,-22-1 16,22-21-16,0 22 0,-21 147 16,0-148-1,21 1-15,0 20 0,0-20 0,0 62 16,0-83-16,0-1 15,0 0-15,0 0 0,0 0 16,-21-21 0,0 0-16,0-21 15,-22 0-15,22 0 16,0 0-16,0-1 0,0-20 16,-1 21-16,-20-43 15,21 43-15,0 0 0,-22 0 16,22 21-16,0 0 0,21 21 15,-21-21-15,21 21 16,0 22-16,-21-22 0,21 0 0,0 0 16,0 0-16,0 0 0,21 22 15,0-43-15,0 21 0,0 0 0,1 0 16,20-21-16,-21 0 0,21 21 0,43-21 16,-64 0-16,64 0 15,-43-21-15,1 0 0,-1 21 16,0-21-16,1 0 0,-22 0 15,21-1-15,0 1 0,64-106 16,-106 85 0,21 21-16,-21-22 0,22 22 15,-22-21 1,0 63 0,-22 0-16,1 0 15,21 22-15,0-22 0,0 0 16,-21 21-16,0 22 15,21-43-15,-21 0 0,21 0 0,0 22 16,-21-22-16,-1 0 16,22 0-16,0-42 47,0 0-47,0 0 0,0 0 15,22-22-15,-1 22 0,0-21 0,0 21 16,0-22-16,0 1 0,22 0 15,20-22-15,-20 43 16,-1-21-16,43 20 0,-43 22 0,0 0 16,1 0-16,-22 0 0,21 0 15,0 64-15,-20-43 0,-22 0 16,0 22-16,0-1 16,0 0-16,0-21 0,0 22 0,0-1 15,-22-21-15,22 22 0,-21-22 16,0 0-16,21 0 0,-21 0 0,21 0 15,0 1-15,-21-22 0,21 21 16,0-42 15,21 21-31,-21-22 0,21 1 0,0 0 16,0 0-16</inkml:trace>
  <inkml:trace contextRef="#ctx0" brushRef="#br1" timeOffset="81643.42">14055 10351 0,'0'0'0,"21"0"0,0-22 15,0 1-15,-21 0 0,0 0 16,-21 21 0,0 0-1,0 0-15,-22 0 0,22 21 16,-21 0-16,21 0 0,-22 1 15,22-1-15,0 21 0,0 22 16,21-43-16,0 0 16,21 0-16,21-21 15,-21 0-15,1 21 0,-1-21 16,0 0-16,0 0 0,64 43 16,-64-43-16,-21 21 15,21 0-15,0 0 0,-21 0 16,0 0-16,0 1 15,-21-22-15,0 21 16,-85 0-16,85-21 16,-21 0-16,20 0 0,-20 0 0,21 0 15,-64 0-15,64 0 16,0 0-16,0 0 16,21-21-1,21 21 1,0-21-16,0 21 15,0-22-15,22 22 0,-22-21 0</inkml:trace>
  <inkml:trace contextRef="#ctx0" brushRef="#br1" timeOffset="82041">14584 10308 0,'0'0'0,"-21"0"0,-1 0 16,1 0 0,0 0-16,21 21 15,0 1-15,0-1 0,-21 21 16,21 0-16,0-20 0,-21 20 0,21 0 16,-21 1-16,21 62 15,-22-62-15,-20 41 16,21-41-16,0 20 0,-43 107 15,43-107-15,-21 1 0,21-1 16,-1 1-16,-20-1 0,0 64 16,21-63-16,-22-1 0,1 43 15,21-64-15,21 1 0,-21-1 16,-1 0-16,1 1 0,21 20 16,-21-21-16,21-20 0,-21-1 15,21 0-15,0-42 31,21-22-31,0 22 0,22-21 16,-22 0-16,21-1 0,0 1 16,1-22-16</inkml:trace>
  <inkml:trace contextRef="#ctx0" brushRef="#br1" timeOffset="82432.39">14541 10499 0,'0'0'0,"0"-21"0,0-1 16,0 1-16,0 0 0,0 0 0,0 0 15,22 0-15,-1-1 0,21 1 16,-21 0-16,0 21 0,43-21 16,-43 21-16,43 0 15,-43 0-15,21 0 0,-21 21 16,0 0-16,1 0 0,-22 22 15,0-1-15,0-21 16,0 22-16,0-22 0,-22 21 0,-20-21 16,-64 43-16,85-43 15,-64 21-15,43-21 16,0-21-16,-22 22 16,22-22-16,21 0 0,21 21 15,-21-21-15,-1 0 16,1 0-16,42 0 31,1 0-15,20 0-16,-21-21 0,0-1 15,22 22-15</inkml:trace>
  <inkml:trace contextRef="#ctx0" brushRef="#br1" timeOffset="82833.35">15198 10499 0,'0'0'16,"-22"0"-16,22-21 0,0-1 31,22 22-31,-1-21 16,0 0-16,0 21 15,0-21-15,0 0 0,1 21 0,-1-21 16,0-1-16,0 22 0,-21-21 15,21 21-15,-21-21 16,-21 21 0,0 0-16,-21 0 15,20 0-15,1 0 0,-21 21 0,21 22 16,0-22-16,-1 0 0,-20 64 16,21-64-16,21 21 15,-21 22-15,21-22 0,0-21 0,0 21 16,0-20-16,0-1 15,21 0-15,0-21 0,0 21 16,22-21-16,-22 0 0,0 0 16,21 0-16,1 0 0,-1 0 15,-21 0-15,21-21 0,1 0 0,-22 0 16,21 21-16,1-22 0</inkml:trace>
  <inkml:trace contextRef="#ctx0" brushRef="#br1" timeOffset="83433.3">15938 10308 0,'0'0'0,"0"-21"16,-21 21-16,-21 0 15,21 0-15,0 0 16,-1 21-16,1 0 0,0 1 16,0 20-16,0-21 0,0 21 15,-1-20-15,1 20 0,21-21 16,0 43-16,0-22 0,0-21 15,0 21-15,0-20 0,0-1 16,21 0-16,1-21 0,-1 21 16,21-21-16,-21 0 15,22 0-15,-22 0 0,0 0 0,21 0 16,-21-21-16,22 0 0,-22 21 16,21-21-16,-21-1 0,43-62 15,-22 41-15,1-62 16,-1 62-16,-21-20 0,43-43 15,-43 42-15,0 22 0,0-21 16,0 20-16,0-20 0,1-1 16,-1 22-16,-21 21 0,0-22 15,-21 65 17,21-1-32,-22 21 0,1-21 15,0 22-15,0-1 0,0 0 0,0 1 16,-1 41-16,1-41 15,0 20-15,21-21 0,-21 22 16,21 42-16,0-64 0,0 0 16,0 1-16,0-22 0,0 21 15,0-21-15,42 22 0,-21-43 16,1 21-16,20-21 0,-21 0 16,0 0-16,0 0 15,22 0-15,-22 0 0,42-21 16,-41 0-16,20 21 0,-21-22 15,21 1-15,43-63 16,-64 62-16,-21 1 0,0 0 16,0 0-16,0-21 15</inkml:trace>
  <inkml:trace contextRef="#ctx0" brushRef="#br1" timeOffset="83971.64">16362 10202 0,'-21'-21'0,"42"42"0,-64-42 0,22 21 0,21-21 16,21 21 0,1 0-16,-1 0 0,21 0 15,0-21-15,1 21 0,41 0 16,-41 0-16,20 0 15,-20-21-15,-22 21 0,21 0 0,-21 0 16,0 0-16,1 0 0,-1 0 16</inkml:trace>
  <inkml:trace contextRef="#ctx0" brushRef="#br1" timeOffset="86580.12">17865 10372 0,'-22'0'47,"1"21"-47,0-21 0,0 0 15,0 0-15,0 0 0,-22 0 16,22 0-16,-21 0 0,-1 0 0,1 0 15,0 0-15,-1 0 0,1 0 16,0 0-16,21 0 0,-1 0 16,1 0-16,0 0 0,0 0 15,42 0 17,21 0-17,-20 0-15,20 0 0,21 0 16,1 0-16,-1 0 0,64 0 15,-63 0-15,-1 0 0,64 0 16,-63 0-16,-22 0 0,22 0 16,-22 0-16,106 0 15,-105 0-15,-22 0 0,21 0 16,-21 0-16,0 0 16,1 0-16,-1 0 15,-42-21 63,21 0-62</inkml:trace>
  <inkml:trace contextRef="#ctx0" brushRef="#br1" timeOffset="87320.03">18394 10054 0,'0'0'0,"-21"0"0,-1-21 16,1 21-1,21 21 16,0 0-31,0 1 16,0-1-16,0 0 0,0 0 16,21 0-16,1-21 0,-1 21 15,0 1-15,21-22 0,-21 21 0,22 0 16,20 0 0,-42-21-16,22 21 0,20-21 15,-42 21-15,22-21 0,-22 0 16,0 0-16,0 0 0,0 0 0,1 0 15,-1 0-15,0 0 32,-42 22-1,0-22-31,-1 21 0,-20-21 16,21 21-16,-21 0 0,20-21 15,-20 21-15,0 0 0,-1 1 0,22-22 16,-63 42-16,41-21 15,1 0-15,0 22 0,-1-22 0,1 0 16,-22 0-16,43 0 0,0 0 16,-21 1-16,21-22 15,-1 21-15,1-21 0,0 21 16,0-21-16,21-21 234</inkml:trace>
  <inkml:trace contextRef="#ctx0" brushRef="#br1" timeOffset="88767.34">10604 11684 0,'0'0'15,"22"-21"-15,-22 0 16,21 21-1,-21-21 1,0 42 15,0 0-31,-21-21 16,-1 21-16,1 0 0,0 0 16,0 1-16,-21-1 0,-1 21 0,1-21 15,0 22-15,-22-22 0,1 21 16,-1 0-16,1 1 0,-1-22 15,1 21-15,-22 1 0,-84 62 16,105-83-16,22-1 16,-1 0-16,22 0 0,-21-21 0,0 21 15,20-21-15,1 0 0,0 21 16,42-21 31,0 0-32,1 0-15,-1 0 0,0 0 16,21 0-16,1 0 0,-22 0 0,21 0 16,64 0-16,-64 0 0,22 0 15,-22 0-15,22 0 16,-22 22-16,64-1 0,-64 0 16,0 0-16,1 0 0,-1-21 15,0 21-15,-20 1 0,41 20 16,-42-21-16,0-21 0,1 21 0,-1 0 15,-21 1-15,21-22 16,0 0-16,-21 21 16,21-21 15,-21-21-15,21-1-1,-21 1-15,0 0 16,22 21-16,-1-21 0,0 0 15,0 0-15</inkml:trace>
  <inkml:trace contextRef="#ctx0" brushRef="#br1" timeOffset="89481.35">11536 12129 0,'0'0'0,"0"-22"0,21 1 16,-21 0-16,21 21 16,-21-21-16,0 0 0,0 0 0,0-1 15,0 1-15,0 0 0,0-21 16,0 21-16,-42-1 16,21 1-16,-1 21 15,1-21-15,0 21 0,0 0 0,0 0 16,0 0-16,-1 0 0,-20 0 0,21 0 15,0 21-15,-22 0 0,1 1 16,-21 20-16,41 0 0,-20 1 16,0-22-16,21 21 0,-22 0 15,1 43-15,21-43 0,0 1 16,21 20-16,0-42 16,0 22-16,0-1 15,0-21-15,0 0 0,21 22 16,0-22-16,0-21 0,21 21 15,-20-21-15,41 21 16,-42-21-16,22 0 0,-22 0 16,0 0-16,0-21 0,43 0 15,-43 0-15,21 0 0,-21-22 16,0 22-16,22 0 0,20-85 16,-63 64-16,21-43 15,1 43-15,-22-43 16,0 64-16,21 0 15,-21 0-15,0-1 0,21 1 16,-21 42 15,0 1-31,0-1 16,0 0-16,0 21 0,0-21 16,0 22-16,0-22 0,0 21 15,0 1-15,-21-22 0,21 42 16,0-20-16,-21-22 0,21 0 15,0 0-15,0 0 0,0 0 0,0 22 16,0-22-16,21-21 16,0 0-16,0 0 15,0 0-15,0 0 0,1 0 16,-1 0-16,-21-21 0,21 21 16,0-21-16,0-1 0,22 1 15</inkml:trace>
  <inkml:trace contextRef="#ctx0" brushRef="#br1" timeOffset="90123.33">12213 11726 0,'0'0'0,"-21"0"0,0 0 0,0 0 16,-1 0-16,22 22 31,0-1-15,0 0-16,22-21 0,-1 21 15,0 0-15,0 0 0,21 1 16,-20-1-16,20 0 0,0 0 0,1 0 16,-1 0-16,0 1 0,1-1 15,-1 0-15,21 0 0,-41 0 16,20-21-16,-21 0 0,0 21 16,0-21-16,1 0 15,-22 22-15,21-22 0,-21 21 31,0 0-15,-21 0 0,-1-21-16,1 21 0,0-21 0,0 21 15,0 1-15,-22-1 0,1 0 16,0 0-16,-43 21 16,64-20-16,-106 41 15,85-63-15,20 21 0,-20 0 16,21 1-16,0-1 0,-22 0 15,22 0-15,0-21 16,0 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02:13:07.984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1376 0,'0'21'0,"0"-42"0,0 63 15,0-21 17,22-21-32,-1 0 15,0 0-15,21 0 16,-21 0-16,1-21 0,-1 21 15,0-21-15,0 21 0,0-21 16,0 21-16,1-42 16,-22 20-16,0 1 15,0 0-15,0 0 0,0 0 16,-22 21-16,1 0 0,0 0 0,0 0 16,0 0-16,-22 0 0,22 0 15,0 21-15,0 0 0,-21 0 16,20 0-16,1 1 0,0-1 15,0 21-15,0-21 0,21 0 16,-21 43-16,21-43 0,0 0 16,0 0-16,0 1 0,21-1 15,21 21-15,-21-21 0,0 0 16,1-21-16,-1 0 16,21 0-16,-21 0 15,0 0-15,1 0 0,-1 0 0,0 0 16,0-21-1,-21 0-15,0 0 16,-21 21 0,0 0-16,0 0 0,-22 0 0,22 21 15,-21-21-15,21 21 0,-22 0 16,22 22-16,-21-22 0,21 21 16,-22-21-16,22 22 0,0-22 0,0 21 15,0-21-15,-1 22 0,22-1 16,0-21-16,0 22 0,0-22 15,0 0-15,43 21 16,-22-42-16,0 0 16,0 21-16,0-21 0,1 0 15,-1 0-15,21 0 0,-21 0 16,106-42-16,-84 21 16</inkml:trace>
  <inkml:trace contextRef="#ctx0" brushRef="#br0" timeOffset="741.41">1990 1630 0,'0'0'15,"0"-21"-15,0 0 0,0-1 16,-22 22-16,1 0 0,0 0 16,0 0-16,-21 0 0,-1 0 15,1 0-15,0 0 16,20 22-16,-20-1 0,21 21 0,-21-21 15,20 22-15,1-22 0,0 21 16,0-21-16,0 22 0,0-22 16,21 42-16,0-42 0,0 1 15,0-1-15,0 0 16,21-21-16,21 0 0,-21 0 16,0 0-16,22 0 0,-1 0 15,-21-21-15,22 0 0,-1 21 0,-21-22 16,0 1-16,22-42 15,-22 42-15,0-22 0,0 22 16,0 0-16,-21 0 0,0 0 16,0-1-16,0 1 0,0 0 15,0 42 17,0 0-32,0 1 15,0-1-15,0 0 0,0 0 16,0 21-16,0-20 0,0 20 0,-21 21 15,21-20-15,-21-1 16,21 0-16,0 1 0,0-1 16,0 0-16,0 22 0,0-1 15,0 1-15,0-1 0,0 1 0,0-1 16,0 1-16,0-1 0,0-20 16,0 20-16,0 43 0,0-42 15,0 41-15,0-62 16,0-1-16,0 43 15,-21-43-15,-22 22 16,22-22-16,0-21 0,0 0 0,0-21 16,-22 21-16,-20-21 15,42 0-15,-22 0 0,1-21 0,0 21 16,-1-21-16,1-21 0,-43-22 16,64 22-16,-42-43 15,42 43-15,-1 0 0,22-1 16,-21 1-16,21 21 0,0-22 15,0 1-15,0 0 0,0-1 0,21 22 16,1-21-16,-1 0 0,0-1 16,0 1-16,21-22 0,-20 22 15,62-64-15,-41 64 0,-1 0 16,0-1-16</inkml:trace>
  <inkml:trace contextRef="#ctx0" brushRef="#br0" timeOffset="1044.24">2328 1672 0,'0'-21'15,"0"42"79,0 0-78</inkml:trace>
  <inkml:trace contextRef="#ctx0" brushRef="#br0" timeOffset="1480.01">2328 2117 0,'0'0'0,"0"21"15,0-42 32,-21 21 0,21 21-47,0 0 16,-21-21-16,21 21 15</inkml:trace>
  <inkml:trace contextRef="#ctx0" brushRef="#br0" timeOffset="4445.93">5630 1122 0,'0'0'0,"0"-21"0,21 0 16,-21-1-16,0 1 16,0 0-1,0 0-15,0 42 32,-21 0-32,0 0 15,0 22-15,0-1 0,0 0 16,-22 1-16,22-1 0,-21 22 0,21-1 15,-22 1-15,1-1 0,0 1 16,-1 20-16,1-20 0,21-1 0,-22 1 16,22-1-16,21 1 15,0 20-15,0-41 0,0-22 16,21 42-16,1-41 16,20-1-16,21-21 0,-20 0 15,20 0-15,-20 0 0,20 0 16,1 0-16,63-43 0,-43 1 15,-20 21-15,-1-21 0,1-1 16,-22 1-16,64-85 16,-85 63-16,21 1 0,-20-22 0,-1 22 15,0-1-15,-21 1 0,0-64 16,0 63-16,-21 22 0,-22-64 16,-84 21-1,85 43-15,-21 42 16,-1 0-16,1 0 0,-1 0 0,1 0 15,-1 21-15,22 0 0,-22 1 16,1 62-16,20-41 0,43-1 16,0 0-16,0 1 0,0-1 15,22 64-15,-1-43 16,42 43-16,1-64 16,84 128-16,-106-128 15,22 0-15,20 43 16,-62-43-16,20-20 0,-21 20 0,-21 0 15,0-21-15,0 43 16,-21-22-16,0-21 0,-64 43 16,43-43-16,-1 21 0,-20-42 15,21 22-15,-1-1 0,-20-21 0,20 0 16,1 0-16,0 0 0,-1 0 16,1 0-16,0-21 0,21-1 0,-1 1 15,1 0-15,0 0 0,21-21 16,0 20-16,0 1 0,42-21 15,-20 21-15,62-22 16,-41 22-16</inkml:trace>
  <inkml:trace contextRef="#ctx0" brushRef="#br0" timeOffset="4864.13">6731 1588 0,'0'0'0,"-64"-64"32,43 43-32,0 21 0,-21 0 15,21 0-15,-22 0 0,-20 0 16,20 0-16,1 21 0,0 0 16,21 0-16,-1 1 0,-20 20 15,42 0 1,0-21-16,21 1 15,0-1-15,22-21 0,-22 21 16,21-21-16,-21 21 0,22 0 16,-1-21-16,-21 21 0,0 1 0,1-22 15,-1 21-15,-21 0 0,0 0 16,0 0-16,-21-21 0,-1 21 16,1-21-16,-21 22 0,0-22 15,-22 0-15,22 21 16,-1-21-16,-20 0 0,21 0 15,20 0-15,-20 0 16,21 0-16,63-21 31,-21 21-15,1-22-16,20 22 0</inkml:trace>
  <inkml:trace contextRef="#ctx0" brushRef="#br0" timeOffset="5191.46">6921 1566 0,'-63'-21'31,"42"21"-31,0 21 16,21 1-16,0 20 0,-22-21 15,1 21-15,21 1 0,-21-1 0,0 0 16,21 22-16,-42 42 15,42-43-15,-43 64 16,22-42-16,-21 0 0,-1 105 16,1-84-16,21 0 0,-64 84 15,43-84-15,21 0 0,-22-21 16,22-1-16,0 1 0,0-22 0,0-20 16,21 20-16,0-42 0,0 43 15,0-43-15,0-42 31,21 0-31,0 0 0,0-22 0,22-41 16,-22 20-16</inkml:trace>
  <inkml:trace contextRef="#ctx0" brushRef="#br0" timeOffset="5556.43">6710 2011 0,'0'0'0,"-21"-191"31,21 149-31,0 0 0,0 21 16,21-22-16,63-41 15,-41 62-15,-1 1 0,0 21 16,1-21-16,20 0 0,1 21 16,-22 0-16,-21 0 0,22 21 15,-43 0-15,0 0 0,0 1 0,0 41 16,0-42-16,-22 22 15,1-1-15,-21-21 0,-106 64 16,84-64 0,22 0-16,-22 0 0,22 0 0,0-21 15,-22 22-15,43-22 16,0 0-16,42 0 31,0 0-31,0 0 0,22 0 16,-1-22-16,0 1 0,1 21 15,-1-21-15</inkml:trace>
  <inkml:trace contextRef="#ctx0" brushRef="#br0" timeOffset="5767.31">7366 1588 0,'0'0'0,"0"21"47,0 21-47,-21-21 15,21 0-15,0 22 0,-21-1 0,-1-21 16,22 22-16,-21-22 0,21 63 16,0-62-1,-21-22-15,21-22 32,0-20-32,0 21 15,21-21-15</inkml:trace>
  <inkml:trace contextRef="#ctx0" brushRef="#br0" timeOffset="5928.22">7366 1376 0,'-21'0'31,"0"21"0,21 0-31,0 0 16,0 1-16,21-22 15,0 21-15,0-21 0</inkml:trace>
  <inkml:trace contextRef="#ctx0" brushRef="#br0" timeOffset="6473.91">8086 1715 0,'0'-85'31,"0"64"-31,0 0 0,0-1 16,-22 1-16,1 0 0,0 0 0,-21 0 15,21 21-15,-43 0 16,22 0-16,-1 0 0,-20 21 16,21-21-16,-22 63 15,43-41-15,-21 20 0,20 43 16,1-43-16,21 0 15,0 1-15,0-1 0,0-21 0,21 64 16,1-64-16,-1-21 16,0 0-16,0 0 0,21 0 15,22 0-15,-22 0 0,1-21 16,-1 0-16,0-1 16,-21-20-16,64-43 0,-64 43 0,0 0 15,22-22-15,-22 22 0,0-22 16,21-41-16,-20 62 15,-22-20-15,0-22 16,0 64-16,0 0 0,0-22 16,0 22-16,0 42 15,0 1 1,-22 20-16,1-21 0,0 64 16,0-43-16,21 64 15,-21-43-15,0-20 0,-1 63 16,22-64-16,0 43 15,0-43-15,0 0 0,0 1 16,22-22-16,41 0 16,-42-21-1,0 0-15,1 0 0</inkml:trace>
  <inkml:trace contextRef="#ctx0" brushRef="#br0" timeOffset="6824.71">8445 1778 0,'22'0'47,"-1"0"-31,0 0-16,0-21 0,0 0 0,0 21 16,22-21-16,-22-1 15,0 1-15,0 0 0,0 0 0,-21 0 16,0 0-16,22-1 0,-22 1 0,0 0 15,0 0-15,-22 21 16,1 0-16,0 0 0,0 0 16,-21 0-16,20 21 0,1 0 15,-21 43-15,21-22 16,0 22-16,-1-22 16,22-21-16,0 43 0,0-22 15,0 0-15,0-21 16,0 1-16,43-1 0,-22-21 15,0 0-15,21 0 16,1 0-16,41-43 16</inkml:trace>
  <inkml:trace contextRef="#ctx0" brushRef="#br0" timeOffset="7225.48">8932 1651 0,'0'0'0,"0"-21"0,21 0 0,-21-43 15,0 43-15,0 0 0,0 0 16,0 0-16,22-1 15,-1 22-15,0 0 0,0-21 16,0 21-16,0 0 16,22 0-16,-22 0 0,0 0 0,21 43 15,-42-22 1,22 0-16,-1 42 0,-21-41 16,0 20-16,0-21 0,0 21 15,0 64-15,0-85 16,0 1-16,0-1 0,0 0 15,0 21 1,-21-42-16,21 21 0,-22-21 16,22-21-1,0 0-15,0 0 16,0-21-16,0 20 0,0 1 16,22-21-16,-1 0 0,-21 20 0,21-20 15,0 21-15,43-85 16,-43 85-16,0 0 15,0 21-15,0-21 0,43 21 16,-22-22-16,-21 22 16,0 0-16,1 0 0,-1 0 15</inkml:trace>
  <inkml:trace contextRef="#ctx0" brushRef="#br0" timeOffset="7668.16">10012 1566 0,'84'-84'31,"-84"63"-31,0-1 0,0 1 16,0 0-16,0 0 0,0 0 16,-21 0-16,0 21 15,0 0-15,-21 0 0,20 0 0,1 21 16,-21-21-16,21 21 0,-22 21 15,22-42-15,0 21 0,0 22 16,0-43 0,21 42-16,0-21 15,0 0-15,21-21 0,0 22 16,0-1-16,0-21 0,22 21 0,-1-21 16,-21 21-16,22 0 0,-1-21 15,-21 21-15,43 1 0,-43-22 16,-21 21-16,21-21 0,-21 21 0,0 0 15,0 0 1,-21-21-16,0 21 0,-1-21 16,1 0-16,0 22 0,-21-22 15,21 0-15,-22 0 0,1 0 16,21 0-16,-22 0 16,22 0-16,0 0 0,-21 0 15,21 0-15,-1 0 16,1 0-16,0 0 15</inkml:trace>
  <inkml:trace contextRef="#ctx0" brushRef="#br0" timeOffset="8503.66">4318 2434 0,'0'0'16,"-21"0"-1,42 0 48,0 0-63,0 0 16,0 0-16,22 0 0,-22 0 15,21 0-15,1 0 0,20 0 0,1 0 16,-1 0-16,1 0 0,20 0 15,-20 0-15,20 0 0,1 0 0,0 0 16,-1 0-16,1 0 0,0-21 16,148 21-16,-106 0 0,0 0 15,0 0-15,21 0 0,21 0 16,191-21-16,-191 21 0,22 0 16,-1 0-16,1 0 0,-1 0 15,170-21-15,-191 21 16,170 0-16,-170 0 15,1 0-15,-1-21 0,127 21 16,-126 0-16,-22 0 0,21 0 16,-21 0-16,1 0 0,105-22 15,-127 22-15,190 0 16,-63 0 0,-190 0-16,-1 0 0,1 0 15,-22 0-15,0 0 0,1 0 16,-22 0-16,0 0 15,-42 0 64</inkml:trace>
  <inkml:trace contextRef="#ctx0" brushRef="#br0" timeOffset="8631.9">11388 2328 0,'-22'0'15,"1"0"48,0 0-47,0 0-16,0 0 0</inkml:trace>
  <inkml:trace contextRef="#ctx0" brushRef="#br0" timeOffset="10072.17">3154 4784 0,'0'0'0,"0"-21"16,21-1-16,-21 1 15,21 21-15,-21-21 0,21 21 16,-21-21-16,0 0 15,-21 42 17,0 0-32,0 0 15,0 22-15,-22-1 0,1 0 0,0 1 16,-1 20-16,-20 1 16,-1-1-16,1 1 0,-22-22 0,22 21 0,-22 1 15,21-1-15,1-20 0,-1-1 16,-41 43-16,62-43 15,1 0-15,0 1 16,20-43-16,1 21 0,0-21 16,21-21-1,0 0-15,0-1 16,21 1-16,0-21 0,1 21 0,-1 0 16,0-1-16,42-20 15,-20 42-15,-22-21 0,64 0 16,-64 21-16,85 0 15,-85 21-15,21 0 0,-21 0 16,0 22-16,22-22 0,-1 63 16,-21-41-16,0-1 15,1 0-15,-1 1 0,0-22 16,21 42-16,-21-41 0,22-1 16,-22 0-16,0 0 0,0-21 15,0 0-15,22 0 0,-22 0 16,0 0-16,0 0 0,0-21 15,-21 0-15,22-22 16,-22 22-16,21-21 0</inkml:trace>
  <inkml:trace contextRef="#ctx0" brushRef="#br0" timeOffset="10727.27">4297 5419 0,'0'0'0,"0"-21"0,0-1 16,21 1-16,0 0 16,0 21-16,-21-21 0,0 0 0,0 0 15,21-22 1,-21 22-16,0 0 0,0-21 0,0 20 15,0 1-15,-42-42 0,42 42 16,-42-22-16,21 22 16,-1 21-16,-20 0 15,21 0-15,0 0 0,-43 21 16,43 0-16,-64 85 16,64-63-16,-42 41 15,42-41-15,-22-1 0,1 64 16,21-64-16,0 0 0,21 43 15,0-43-15,0 22 16,0-43-16,21 0 0,21 22 16,-21-22-16,0-21 0,43 0 15,-43 0 1,43-21-16,-43-1 0,21 1 16,-21 0-16,22-21 0,-22 21 15,0-22-15,42-41 0,-20 41 16,-22 1-16,21-43 0,-21 43 15,1-22 1,-22 22-16,21 21 0,-21-21 16,0 20-16,0 44 15,0-1-15,0 21 16,-21-21-16,21 22 16,-22-1-16,22-21 0,0 21 0,0 43 15,0-43-15,0 1 16,0-22-16,0 21 0,0-21 0,43 43 15,-22-43-15,0 0 0,0-21 16,0 0-16,1 0 0,62 0 16,-41 0-16,41-42 15,-41 21-15</inkml:trace>
  <inkml:trace contextRef="#ctx0" brushRef="#br0" timeOffset="14607.15">7133 4614 0</inkml:trace>
  <inkml:trace contextRef="#ctx0" brushRef="#br0" timeOffset="16289.22">7154 4657 0,'0'0'0,"0"-21"15,0-1 1,0 1 0,0 0-16,0 0 15,0 0-15,0 0 16,0-1 0,0 1-1,0 42 48,-21 1-63,0-1 15,21 0-15,-21 0 0,21 0 16,0 22-16,0-22 0,0 21 16,0 22-16,0-22 0,0 64 15,0-43-15,0-20 0,0-1 16,0 21-16,0 86 15,0-128-15,0 0 0,0 0 16,0 0-16,0 0 16,-21-21 15,-1-21-15,22 0-16,0 0 15,0 0-15,-21 0 0,21-1 16,0 1-16,0 0 0,0 0 0,0 0 15,0 0-15,0-1 0,0-20 16,21 21-16,1-21 0,-1 20 0,0-20 16,0 0-16,21 21 15,-20-22-15,20 22 0,-21 0 0,21 0 16,-20 21-16,-1 0 0,0 0 16,21 0-16,-21 21 0,1 0 0,-1 21 15,-21-20-15,0 20 0,21 21 0,-21-20 16,0-1-16,0 64 15,0-64-15,-21 1 0,21-22 16,0 0-16,0 0 0,-21 21 16,21-20-16,-22-22 15,22-22 32,0 1-47,0 0 0,0 0 16,0 0-16,22 21 0</inkml:trace>
  <inkml:trace contextRef="#ctx0" brushRef="#br0" timeOffset="17540.14">7874 4614 0,'0'0'0,"0"-21"0,0 0 31,-21 42 63,0-21-79,21 21-15,0 1 16</inkml:trace>
  <inkml:trace contextRef="#ctx0" brushRef="#br0" timeOffset="17848.06">7789 4741 0,'0'0'0,"0"-21"31</inkml:trace>
  <inkml:trace contextRef="#ctx0" brushRef="#br0" timeOffset="18640.12">7641 5080 0,'-21'-42'15,"0"21"1,21-1-16,0 1 0,0 0 16,0 0-16,21 0 0,0 0 15,0 21-15,-21-22 0,21 22 16,1 0-16,-1 0 0,0 0 0,21 0 16,-21 0-16,1 0 0,-1 0 15,0 22-15,21-1 0,-21 21 0,1-21 16,-1 22-16,0-22 0,-21 21 15,0 0-15,0 85 16,0-105-16,0-1 16,-21 0-16,21 0 0,-21 0 15,-1-21-15,22 21 0,0-42 32,0 0-32,0 0 15,0 0-15,0 0 0,0-22 0,0 22 16,0-21-16,0 21 0,0-22 15,0 1-15,22-43 0,-1 64 16,-21-21-16,21 21 16,0-22-16,0 22 0,43-21 15,-22 42-15,-21 0 16,0 0-16,1 0 0,20 21 16,-21 0-16,0 0 15,-21 0-15</inkml:trace>
  <inkml:trace contextRef="#ctx0" brushRef="#br0" timeOffset="19474.07">8340 5080 0,'42'0'15,"-21"0"-15,0 0 16,0-21-16,1 0 16,-1 21-16,-21-21 0,21-1 0,0 1 15,0 21-15,0-21 16,-21 0-16,0 0 0,0 0 15,-21 21 1,0 0 0,0 21-16,0 0 0,0 0 15,-1 0-15,1 0 0,0 22 16,0-22-16,21 0 0,0 64 16,0-64-16,0 21 15,0-21-15,0 1 0,42-22 16,-21 21-16,1-21 0,-1 0 15,0 0-15,21 0 0,64-43 16,-64 43-16,1-42 16,-1 21-16,0-21 0,1 20 0,41-83 15,-41 41-15,-22 22 16,21-22-16,-21 22 0,1-22 16,20-20-16,-42 20 0,21 1 15,-21 42-15,0-1 16,0-20-16,0 63 15,-21 0 1,0 1-16,0-1 0,21 21 0,-22 0 16,1 1-16,0 63 15,0-43-15,0 1 0,0-1 16,-1 1-16,22-1 0,-42 64 16,21-63-16,0-1 0,21 22 15,0-1-15,-21-20 0,21 105 16,-22-84-16,22 0 0,-21-1 0,0 64 15,0-63-15,0 84 16,0-105-16,-1 21 0,-20 42 16,42-85-16,-21 21 0,21 1 15,0-43-15,42 21 16,-21-42-16,1 0 16,62-42-16,-63 21 0,128-64 15,-86 43 1,-21-22-16,22 22 0,-22-21 15,85-107-15,-106 107 16,1-1-16,-1 22 0,-21-43 16,0 22-16,-64-149 15,22 149-15,0-1 0,-64-42 16,63 64-16,-62-22 16,62 43-16,1 21 0,-22-21 15,64 0-15,0 0 16,22 21-16,41 0 15,-42-21-15,64-1 16,-43 22-16,1-21 0,-1 0 16,0 21-16,-21-21 0,85-43 15</inkml:trace>
  <inkml:trace contextRef="#ctx0" brushRef="#br0" timeOffset="19771.66">9948 4763 0,'0'0'0,"-21"21"0,0-21 16,21 21-1,21-21 17,21 0-32,-20 0 0,-1 0 0,0 0 15,21 0-15,-21 0 0,1-21 16,-1 21-16,21 0 0,-21 0 16,-42 0-1</inkml:trace>
  <inkml:trace contextRef="#ctx0" brushRef="#br0" timeOffset="19923.63">9864 4974 0,'-22'21'16,"44"-42"-16,-44 64 0,1-43 15,21 21-15,0 0 0,21-21 16,1 0-16,-1 0 16,0 0-16,0 0 0,0 0 0,22 0 15,-22 0-15,21 0 0,22-21 16,-22 0-16,-21 21 0,21-22 15</inkml:trace>
  <inkml:trace contextRef="#ctx0" brushRef="#br0" timeOffset="20347.38">10901 4255 0,'0'-22'16,"-21"22"-16,-1 22 16,22-1-1,0 0-15,-21 0 16,21 0-16,0 0 0,-21-21 15,21 22-15,0-1 0,-21-21 16,21 21 0</inkml:trace>
  <inkml:trace contextRef="#ctx0" brushRef="#br0" timeOffset="20529.39">11028 4233 0,'0'-21'31,"0"42"-15,0 1-1,-21-1-15,-1 0 16,22 0-16,0 0 0,0 0 0,0 1 16,-21 20-16,21-21 15,0 0-15,0 0 0</inkml:trace>
  <inkml:trace contextRef="#ctx0" brushRef="#br0" timeOffset="21593.43">11642 4403 0,'0'0'0,"0"-21"0,0-1 0,0 1 15,0 0 1,-22 42 15,1-21-31,21 21 16,-21 1-16,0-1 16,21 21-16,-21-21 0,0 22 0,-1-1 15,1 0-15,0 1 0,0 62 16,0-62-16,21-1 0,0 43 15,0-43-15,0 43 16,21-64-16,0 0 0,21 21 16,1-42-16,-22 0 0,42 0 15,-20 0-15,-1-21 16,0 0-16,1 0 0,20 0 16,22-43-16,-43 22 0,1-22 15,20 22-15,-21 0 0,-20-22 0,62-105 16,-84 127-16,0-22 15,0 1-15,0-1 16,-21 1-16,-64-43 0,43 63 16,-21 22-16,20 0 0,-20 0 15,-1 21-15,1 0 0,-64 21 16,84 21-16,-20 22 16,42-22-16,0 22 0,21 84 15,63-63 1,-42-43-16,22 0 0,105 106 15,-85-84-15,-20-22 16,-1 1-16,0 20 0,-21-21 0,43 43 16,-43-43-16,0 1 0,-21 20 15,0-20-15,0-22 0,-84 63 16,41-41-16,1-22 16,-64 42-16,64-41 15,-1-1-15,1-21 0,21 0 0,-21 0 16,-1-21-16,43-1 0,0-20 15,0 21-15,0-21 0,0 20 16,21-105 0,22 85-16,-22 0 0,21-1 0,1 1 15</inkml:trace>
  <inkml:trace contextRef="#ctx0" brushRef="#br0" timeOffset="21968.16">12763 4572 0,'0'0'0,"0"-21"0,-21 21 31,0 0-31,0 0 0,-21 0 16,20 0-16,1 21 0,-21-21 16,21 21-16,0-21 0,-1 21 0,1 1 15,21-1-15,0 0 16,0 0-16,0 0 15,21 0-15,1 1 0,-1-1 16,0-21-16,0 21 0,0 0 16,0 0-16,1-21 0,-1 21 0,-21 1 15,0-1-15,0 0 16,0 0-16,0 0 0,-21-21 16,-1 21-16,-20 1 15,21-22-15,0 0 0,-22 0 16,22 0-16,-21 0 15,21 0-15,21-22 0,0 1 16,0 0-16,0 0 0,21 0 16,0 0-1,21-1-15</inkml:trace>
  <inkml:trace contextRef="#ctx0" brushRef="#br0" timeOffset="22272.4">12975 4614 0,'0'0'15,"0"-21"-15,0 42 32,0 1-32,0 20 0,0-21 15,0 21-15,0 1 0,0-1 16,0 22-16,0-22 0,0 21 16,0 1-16,0-22 0,0 22 0,0-1 15,0 1-15,0 20 0,-21-20 16,0 21-16,0-1 0,-22-20 0,-20 84 15,20-63-15,22-22 0,-21 1 16,21-22-16,0 0 0,-1 22 16,22-43-16,0 0 0,0 0 15,22-21 1,-1-21-16,0 0 0,0-21 16,0 20-16,0-20 0,1 0 0,41-85 15</inkml:trace>
  <inkml:trace contextRef="#ctx0" brushRef="#br0" timeOffset="22596.16">13060 4826 0,'-43'-21'0,"86"42"0,-107-84 0,22 41 0,21 1 16,0-21-16,21 21 0,0 0 16,0-1-16,0 1 0,42 0 15,-21 0-15,21 0 0,43 21 16,-43-21-16,64 21 15,-63 0-15,-1 0 0,43 42 16,-43-21-16,-21 0 0,0 0 16,0 1-16,-21 20 0,-42 43 15,21-64-15,-21 0 16,-1 21-16,1-21 0,-106 22 16,105-22-16,1-21 15,21 0-15,-21 21 0,20-21 16,1 0-1,21-21-15,0 0 16,21 0-16,22-22 0,-22 22 16,21 0-16,22-21 15,-22 20-15</inkml:trace>
  <inkml:trace contextRef="#ctx0" brushRef="#br0" timeOffset="22771.22">13589 4593 0,'0'0'0,"21"0"0,0 0 0,-21-21 0,0 42 31,0 0-15,-21 1-16,21-1 0,0 0 16,-21 0-16,21 0 0,-21 0 15,21 1-15,0-44 47,0 1-47</inkml:trace>
  <inkml:trace contextRef="#ctx0" brushRef="#br0" timeOffset="22923.21">13631 4445 0,'0'0'0,"0"-21"0,0 0 15,-21 21 1,21 21 15,0 0-31,21 0 16,0-21-16,1 21 0,-1-21 15,0 22-15</inkml:trace>
  <inkml:trace contextRef="#ctx0" brushRef="#br0" timeOffset="23439.7">14372 4593 0,'21'-21'15,"-21"0"1,0 0-16,-21 0 15,0-1-15,0 22 0,-22 0 16,22-21-16,-21 21 0,0 0 0,20 0 16,-20 0-16,0 0 0,-1 21 15,1 1-15,0-1 0,21 0 16,-22 0-16,1 21 0,-22 22 16,43-43-16,0 64 15,21-64-15,0 0 0,0 21 0,0-20 16,21-1-16,0-21 0,1 21 15,20-21-15,-21 0 0,21 0 0,-20 0 16,20-21-16,0 0 0,1-1 16,-1 1-16,0 0 0,1 0 0,-1-21 15,0-1-15,1 22 0,-22-21 16,21-22-16,-21 22 0,0 0 0,1-22 16,-1 22-16,0-22 0,-21 22 15,0-43-15,0 43 16,0 21-16,0-22 0,0 22 15,-21 21-15,0 21 16,21 1-16,-43 62 0,43-41 16,0-1-16,-21 21 0,0-20 15,21 20-15,-21 22 16,21-43-16,0 22 0,0-1 16,0-20-16,0 20 15,0-42-15,21 0 0,0 1 16,0-22-16,0 0 0,22 0 15,-22 0-15,0-22 0</inkml:trace>
  <inkml:trace contextRef="#ctx0" brushRef="#br0" timeOffset="23723.14">14605 4720 0,'0'0'0,"21"0"16,-21-21 0,21 21-16,0 0 15,1 0-15,-1-21 16,0 21-16,0-21 0,0 21 15,0-21-15,1-1 0,-1 22 16,0-21-16,-21-21 16,21 42-16,-21-21 0,0 0 15,-21 21-15,0 0 16,0 0-16,-1 0 0,1 21 16,0 0-16,0 0 0,0 0 15,0 0-15,21 1 0,-22 20 16,22-21-16,0 21 0,0 1 15,0-22-15,22 0 16,-1-21-16,0 0 0,0 0 16,0 0-16,0 0 0,1 0 0,-1 0 15</inkml:trace>
  <inkml:trace contextRef="#ctx0" brushRef="#br0" timeOffset="24072.02">15028 4614 0,'0'0'0,"0"-21"16,0 0-16,0 0 15,0 0-15,0 0 0,0-1 16,0 1 0,21 21-16,1 0 0,-1 0 0,21 0 15,-21-21-15,22 21 0,-22 0 16,21 0-16,0 0 0,1 42 16,-1-20-16,-42-1 0,21 0 15,-21 0-15,21 43 16,-21-43-16,0 0 0,-21 21 15,0-21-15,0-21 0,0 43 16,0-43-16,-22 0 16,22 0-1,0 0-15,21-21 16,0-1 0,0 1-16,0 0 0,0 0 15,21 0-15,0 0 0,0-1 0,1-20 16,-1 21-16,0 0 0,21 0 15,-21-1-15,1 1 0,20 21 0,-21-21 16,21 21-16,-20 0 0</inkml:trace>
  <inkml:trace contextRef="#ctx0" brushRef="#br0" timeOffset="24427.79">15960 4445 0,'0'-42'15,"-22"42"-15,1 0 16,0 0-16,0 0 0,0 0 16,0 0-16,-1 0 0,1 21 0,0 0 15,21 0-15,0 0 16,0 1-16,0-1 16,21 0-16,0-21 15,1 21-15,-1-21 0,0 21 16,0-21-16,-21 21 0,21-21 0,-21 22 15,0-1 1,0 0-16,0 0 16,-21-21-16,0 21 0,0 0 15,0-21-15,-22 0 0,22 0 16,-106 22 0,85-22-16,-1 21 15,1-21-15,42-21 31,21 21-31,0 0 0</inkml:trace>
  <inkml:trace contextRef="#ctx0" brushRef="#br0" timeOffset="24721.21">16171 4657 0,'21'0'47,"1"0"-47,-1 0 16,0 0-16,-21-21 15,0-1-15,0 1 16,-21 21 0,0 0-1,-1 0-15,1 0 0,0 0 16,0 0-16,21 21 15,-21-21-15,21 22 0,-21-22 0,42 0 32,0 0-32,0 0 15,21 0-15</inkml:trace>
  <inkml:trace contextRef="#ctx0" brushRef="#br0" timeOffset="25004.3">16700 4487 0,'0'0'0,"22"-42"15,-1 21-15,0 0 0,0-22 16,-21 22-16,21-21 0,-21 21 0,21 0 16,-21-1-16,-21 22 15,0 22 1,0-1-16,-21 21 0,20-21 16,-20 22-16,0-1 0,-22 21 15,43-20-15,-42 20 16,41-20-16,22-22 0,0 21 15,0 0-15,0 1 16,22-43-16,-1 21 0,0 0 16,42-21-16,-20 0 15,-22 0-15,21 0 0,-21 0 0,22-21 16,-1 0-16,-21 21 0,22-21 16,-1-1-16,0 1 0</inkml:trace>
  <inkml:trace contextRef="#ctx0" brushRef="#br0" timeOffset="25883.7">17103 4572 0,'0'0'16,"42"-21"-16,0-21 0,-21-1 15,-21 22-15,22 0 0,-44 21 32,1 0-32,0 0 0,0 21 15,0 0-15,0 0 0,-1 1 16,22 20-16,-21-21 0,21 0 16,-21 22-16,21-22 0,-21 0 15,21 0-15,0 21 0,0 1 16,0-22-16,21 0 0,0-21 15,0 0-15,1 0 16,-1 0-16,0 0 0,0-21 16,-21 0-16,21 21 15,-21-21-15,0-1 0,0 1 0,0-42 16,0 42-16,0-1 16,0-20-16,0 21 0,0 0 15,0 0-15,0-1 0,21 22 16,1-21-16,-1 21 0,0 0 15,0-21-15,21 21 0,-20 0 16,-1 0-16,0 0 0,0 0 16,0 21-16,0 0 0,1-21 15,-22 22-15,0-1 0,0 0 0,0 0 16,0 0-16,0 0 0,0 22 16,-22-22-16,1 0 0,21 0 15,-21-21-15,21 21 0,0 1 16,0-1-16,-21-21 15,0 0 1,21-21 0,0-1-16,0 1 15,0 0-15,0 0 0,0 0 16,21 0-16,0-22 0,21 22 16,22-42-16,-43 41 0,21 1 15,1 0-15,-1 0 0,64 0 16,-85 21-1,0 0-15,0 0 0,1 0 16,-1 21-16,-21 42 0,0-20 16,0-22-16,0 0 0,-21 21 15,21-20-15,-43 41 16,43-42-16,0 0 0,-21 1 16,21-1-16,-21 0 0,21 0 15,-21-21-15,21-21 31,0 0-15,0 0-16,21-1 0,42-41 16,-41 42-16,-1-22 15,21 22-15,-21-21 0,22 21 0,-22 0 16,21-1-16,-21 1 0,22 0 0,-22 21 16,0 0-16,21 0 0,-21 21 15,-21 0-15,0 1 16,0 20-16,0-21 0,0 21 15,-42 43 1,21-43-16,21-20 0,-21-1 16,21 0-16,-21 21 0,21-21 15,-22-21-15,22 22 16,-21-22-16,21-22 16,0 1-16,0 0 0</inkml:trace>
  <inkml:trace contextRef="#ctx0" brushRef="#br0" timeOffset="26168.03">18627 4064 0,'0'21'31,"0"0"-31,0 1 16,0-1-1,0 0-15,0 0 0,0 0 16,0 0 0,21-21 15,0-21-31,0 21 15</inkml:trace>
  <inkml:trace contextRef="#ctx0" brushRef="#br0" timeOffset="26346.93">18944 4043 0,'0'0'0,"0"21"16,0 0-1,0 0-15,0 1 16,0-1-16,0 0 0,-21 0 0,21 0 15,0 0-15,-21 1 16,21-1-16,0 0 0</inkml:trace>
  <inkml:trace contextRef="#ctx0" brushRef="#br0" timeOffset="27952.44">19516 3831 0,'-22'0'31,"1"0"-15,21 21 15,0 1-31,0-1 0,0 0 16,21 0-16,1 21 0,-1 1 15,21-22-15,85 106 16,-85-106-16,1 21 0,20-20 15,-20 20-15,105 21 16,-106-41-16,0-1 0,1-21 16,-22 21-16,21 0 0,1 0 15,-22-21-15,0 0 16,-21 21-16,0 1 16,0-1-16,-21-21 15,0 21-15,-1-21 16,-20 21-16,0-21 0,-1 21 0,-20-21 15,-1 21-15,-20 1 0,-22-22 16,0 21-16,-106 42 0,107-42 16,-1 22-16,0-1 0,42 0 0,-20 1 15,20-1-15,1-21 0,20 22 16,1-1-16,-21 0 16,20-21-16,22 1 0,0 20 15,0-42-15,21 21 16,0-42-1,21 0 1,0 0-16,0-1 0,-21 1 16</inkml:trace>
  <inkml:trace contextRef="#ctx0" brushRef="#br0" timeOffset="29023.58">21780 4276 0,'0'0'16,"22"-43"-16,-1 22 0,-21-21 0,21 0 16,-21-1-16,21-63 15,0 64-15,-21 21 0,0 0 16,0 0-16,-42-43 15,21 64-15,0 0 0,-22-21 16,22 21-16,-21 0 0,-106 42 16,105-21-1,-20 1-15,20 20 0,1 0 0,0 22 16,-64 63-16,64-64 16,-22 85-16,22-84 0,21-1 15,-43 43-15,64-42 0,0-1 16,0 1-16,0-1 0,0-20 15,0 20-15,21 22 0,0-43 16,1-21-16,20 0 0,0 1 16,1-1-16,62 0 15,-41-21-15,-1 0 0,1 0 16,21-21-16,-22 0 0,85-22 16,-84 1-16,84-22 15,-106 1-15,22 21 0,20-64 16,-41 42-16,41-105 15,-84 84-15,0 22 0,0-107 16,-21 107-16,-42-64 16,20 63-16,1 22 0,-85-21 15,64 41-15,-22 1 0,-63 21 16,63 0-16,22 21 16,-1 1-16,1 20 0,20 0 15,-20 64-15,63-21 16,0-22-16,0 1 0,0-1 0,0 1 15,42 20-15,-21-20 0,22-1 16,20 1-16,43 84 0,-43-84 16,1-1-16,-1 1 15,-20-1-15,20 1 0,-20-1 0,-1 1 16,0-22-16,-21 21 0,1 43 16,-22-42-16,-106 105 15,63-105-15,-41-22 0,-86 64 16,86-85-16,-86 42 15,86-20-15,20-43 0,-84 21 16,85-21-16,-64-21 16,105 0-16,-20-22 0,42 22 15,0-21-15,0-1 0,21-105 16,0 106 0,64-64-16,-43 43 0,107-86 15</inkml:trace>
  <inkml:trace contextRef="#ctx0" brushRef="#br0" timeOffset="31487.71">23008 4424 0,'0'0'0,"21"-21"15,-21 0 1,0-1-16,-21 22 0,0 0 16,0 0-16,0 0 0,-22 0 15,1 0-15,0 0 0,-1 0 0,1 0 16,0 22-16,-1-1 0,-20 0 16,42-21-16,-1 21 15,22 0-15,0 0 0,64 1 16,-22-1-1,-21 0-15,22 0 0,-1-21 0,0 21 16,43 22 0,-43-22-16,-20 0 0,-1 21 0,-21-21 15,0 43 1,-21-43-16,-43 21 16,22-42-16,-22 22 0,-42-22 15,43 0-15,-85 0 16,105 0-16,-41-43 15,63 43-15,-1-21 0,1 0 0,21 0 16,0 0-16,0-1 16,43 1-16,-22 0 0,21 21 15,0-21-15,1 0 0,63-22 16,-43 22-16</inkml:trace>
  <inkml:trace contextRef="#ctx0" brushRef="#br0" timeOffset="31804.36">23283 4445 0,'0'21'15,"0"0"-15,-21 22 16,0-22 0,0 0-16,21 21 0,-21 1 0,-1-1 15,22 22-15,-21-22 0,0 43 16,0-22-16,0 1 0,0 20 0,-22 43 15,22-63-15,0-1 0,0 1 16,0 20-16,-1-41 0,-20 84 16,42-85-16,-21 0 0,21 22 15,0-43-15,21-21 32,0-21-32,0 0 0,1 0 0,20-64 15,-21 21-15,0 22 16,43-85-16,-43 64 15,0-22-15</inkml:trace>
  <inkml:trace contextRef="#ctx0" brushRef="#br0" timeOffset="32067.28">23156 4868 0,'0'-63'0,"0"126"0,0-168 0,0 41 0,0 22 15,0-1-15,0 1 16,0 0-16,0-43 16,21 64-16,1 0 0,-1 0 0,0-1 15,0 1-15,21 0 0,22 21 16,-22 0-16,1 0 0,-1 0 15,0 0-15,1 21 0,-1 22 16,-42-22-16,0 21 0,0-21 16,0 0-16,-21 1 0,-43 41 15,22-42-15,0 0 0,-1 1 16,1-22-16,0 21 0,-1 0 16,22-21-16,0 0 0,0 0 0,0 0 15,42 0 16,0-21-31,0 21 0,21-21 0,-20-1 16,20 1-16</inkml:trace>
  <inkml:trace contextRef="#ctx0" brushRef="#br0" timeOffset="32259.49">23897 4382 0,'0'21'31,"-21"-21"-31,0 21 0,21 0 0,-21-21 15,-1 21-15,22 0 0,-21 22 16,0-22-16,0 0 0,21 21 16,0-20-16,0-1 15,0 0-15,21-21 32,0 0-32,0 0 0,1-21 0</inkml:trace>
  <inkml:trace contextRef="#ctx0" brushRef="#br0" timeOffset="32419.42">23897 4212 0,'0'0'0,"-21"-21"0,21 0 0,-21 21 15,0-21-15,-1 21 0,22 21 32,0 0-17,22 0-15,-1-21 0,0 21 16,21 1-16,-21-22 0,22 21 0</inkml:trace>
  <inkml:trace contextRef="#ctx0" brushRef="#br0" timeOffset="32903.14">24532 4403 0,'0'0'0,"21"0"0,-21-21 15,0-1-15,0 1 0,0 0 16,0 0-16,0 0 0,-21 0 15,0-1-15,-21 22 0,20 0 16,-20 0-16,21 0 0,0 0 16,-22 22-16,1 20 0,0-21 15,-1 43-15,1-22 16,21-21-16,21 43 16,-21-43-16,21 42 15,0-42-15,42 1 16,-21-22-16,0 0 0,43 0 15,-22 0-15,-21-22 16,22 1-16,-22 0 0,85-85 16,-85 64-16,21-22 15,-21 22-15,1-21 0,-1-1 0,21-63 16,-21 85-16,-21-1 16,0-20-16,0 42 0,0-22 0,0 1 15,-21 42 1,0 0-16,0 21 15,0 0-15,-1 1 0,1 20 0,21 0 16,-21 1-16,0 20 0,21-21 16,-21 22-16,21 42 0,0-64 15,0 0-15,0 1 0,0-1 16,0-21-16,42 43 16,-21-43-16,43 0 15,-43-21-15,0 0 0,0 0 0</inkml:trace>
  <inkml:trace contextRef="#ctx0" brushRef="#br0" timeOffset="33220.96">24955 4509 0,'-21'0'16,"21"-22"0,21 22-1,1-21-15,-1 21 0,0-21 16,0 21-16,64-42 15,-22-1 1,-42 22-16,22-21 0,-22 21 0,0 0 16,-21-1-16,-21 22 31,-21 0-31,20 22 0,1-1 0,-21 0 16,21 0-16,-22 21 0,1-20 15,21-1-15,0 21 0,-22 0 16,43 1-16,0-1 15,0-21-15,0 0 0,43 1 16,-1-22-16,-21 0 16,0 0-16,22 0 0,-1 0 0,22 0 15</inkml:trace>
  <inkml:trace contextRef="#ctx0" brushRef="#br0" timeOffset="33575.76">25527 4403 0,'0'-43'0,"0"86"0,0-107 0,0 43 0,0 0 15,0 0 1,0 0-16,0-1 16,21 22-16,0 0 0,0 0 15,22-21-15,20 21 16,-42 0-16,1 0 0,41 43 16,-42-22-16,22 42 15,-22-42-15,-21 1 0,0 41 16,0-42-16,-43 0 15,22 1-15,0-1 0,-42-21 16,63 21-16,-43-21 16,22 0-16,21-21 31,0 0-31,0-1 16,21 1-16,0 0 0,1 0 0,-1 0 15,0 0-15,0-22 0,0 22 16,22 0-16,-22 0 0,0 21 15,21-21-15,-21 21 16,1 0-16,-1 0 0,0 0 0,0 0 16</inkml:trace>
  <inkml:trace contextRef="#ctx0" brushRef="#br0" timeOffset="33925.58">26458 4255 0,'-21'0'15,"0"0"-15,0 0 0,0 0 16,-1 0-16,1 0 0,0 0 0,0 0 16,0 0-16,0 0 0,-1 0 15,1 21-15,0 0 0,0-21 0,21 42 16,0-21-16,0 1 16,21-1-16,0 0 0,0-21 15,1 21-15,-1 0 16,0-21-16,21 21 0,-21-21 0,1 22 15,-1-22-15,-21 21 0,0 0 16,0 0 0,0 0-16,-21-21 15,-1 0-15,1 0 16,-21 21-16,21-21 0,-22 0 16,22 0-16,-21 0 0,21 0 0,0 0 15,-1 0-15,1 0 0,0 0 16,21-21-16,0 0 0,0 0 15</inkml:trace>
  <inkml:trace contextRef="#ctx0" brushRef="#br0" timeOffset="34355.28">27644 4043 0,'0'0'0,"0"-21"0,-22 42 31,1 0-15,0 0-16,0 0 0,0 22 16,-22-22-16,22 21 0,-21-21 15,0 1-15,-22 20 0,1-21 16,-1 0-16,1 0 0,-22 1 0,21-1 15,22 0-15,-21-21 0,20 21 16,22-21-16,0 0 0,0 0 0,42 0 16,0 21-1,0-21-15,22 0 0,62 21 16,-62 1-16,-1-1 0,22-21 16,-22 21-16,0 0 0,43 0 15,-43-21-15,43 21 16,-64-21-16,0 0 15,22 22-15,-1-22 0,-21 0 16,43 0-16,-43 0 16,0-22-1,0 22-15,-21-21 0,21 0 16</inkml:trace>
  <inkml:trace contextRef="#ctx0" brushRef="#br0" timeOffset="34648.01">28469 3895 0,'0'0'0,"0"-21"0,0-1 15,0 44 1,-21-1 0,0 0-16,0 0 0,-1 21 15,-20 1-15,21 20 0,-21 1 0,-22-1 16,22 1-16,-1-22 0,-20 22 0,-1-1 15,22-21-15,0 1 0,-1-1 16,1 0-16,0 1 0,-1-22 16,22 21-16,0-21 0,0 22 0,0-22 15,0 0-15,-1 0 16,22 0-16,43-21 16,-22 0-1,21 0-15,1-21 0</inkml:trace>
  <inkml:trace contextRef="#ctx0" brushRef="#br0" timeOffset="35137.74">28808 4509 0,'0'0'0,"21"-22"0,-21 1 0,0 0 15,21 0-15,-21 0 0,0 0 16,0-1-16,0 1 0,0 0 15,-42-21-15,21 42 16,-1 0-16,1 0 16,0 0-16,-21 21 0,21 0 0,-22 0 15,-20 22-15,20-1 16,1-21-16,0 0 0,-1 22 16,22-22-16,-42 21 15,63-21-15,0 0 0,0 1 0,0-1 16,0 0-16,21-21 0,42 0 15,-41 0-15,20 0 0,-21 0 0,0 0 16,22 0-16,41-42 16,-63 20-16,1 1 0,20 0 15,-21 0-15,0-21 16,0 20-16,1-20 0,-1 21 0,0 0 16,-21 0-16,0-1 0,0 44 31,0-1-31,0 0 0,-21 0 0,0 0 15,-1 22-15,22-22 0,0 0 16,-21 0-16,21 0 0,0 0 0,0 1 16,0-1-16,0 0 15,0 0-15,0 0 0,21-21 0,1 0 16,-1 0-16,0 0 16,0 0-16,85 0 15</inkml:trace>
  <inkml:trace contextRef="#ctx0" brushRef="#br0" timeOffset="35579.23">29591 3937 0,'-21'0'0,"-43"-21"31,43 21-15,21 21-16,0 0 15,0 0-15,21 22 0,-21-1 16,21-21-16,1 22 0,-1-1 16,0-21-16,21 21 0,-21-20 0,22 20 15,20 0-15,-20-21 16,-1 1-16,43 20 16,-22-21-16,-21-21 0,64 0 15,-63 0-15,-1 0 0,-21 0 16,0 0-16,0 0 15,-42 0 1,0 0-16,-21 0 0,-43 21 16,43-21-16,-22 21 15,22 1-15,0-1 0,-1 0 0,-41 21 16,41-21-16,22 1 0,-21-1 16,21 0-16,-1 0 0,-41 64 15,42-85 1,21 42-16,-21-42 0,-1 21 15,1-21 1,21-21 0</inkml:trace>
  <inkml:trace contextRef="#ctx0" brushRef="#br1" timeOffset="45943.2">20891 5440 0,'0'0'16,"-21"0"-16,0 0 0,0 0 0,0 0 15,-22 0-15,22 0 0,0 0 16,-21 0-16,21 0 16,42 0 46,0 0-62,0 0 0,21 0 0,-20 0 16,20 0-16,-21 0 0,21 0 15,22 0-15,-22 0 0,22 0 0,-1 0 16,1 0-16,20 0 0,86 0 16,-64 0-16,-1-21 0,128 21 15,-106 0-15,0 0 0,43 0 16,-22 0-16,21 0 0,170 0 16,-170 0-16,381 0 15,-359 0 1,148 0-16,-170 0 0,445 0 15,-487 0 1,0 0-16,-21 0 0,-1-21 16,1 21-16,85-22 0,-107 1 15,1 21-15,-21-21 0,-1 21 16,1-21-16,20 21 0,-41 0 16,-1-21-16,0 0 15,-21 21-15,-21-22 0,-21 22 31,-21 0-31,21 0 0,-43 0 16,22 0-16,-22 0 0</inkml:trace>
  <inkml:trace contextRef="#ctx0" brushRef="#br1" timeOffset="46772.35">21061 5567 0,'0'0'16,"-21"0"-16,-1 0 0,1 0 0,0 0 31,0 0-31,0 0 0,0 0 16,-1 0-1,1 0-15,0 21 0,0-21 0,0 0 16,0 21-16,-1-21 31,22-21-15,0 0 15,22 21 0,-1 0-31,21 0 0,-21-21 16,0 21-16,22 0 0,-1 0 16,0 0-16,22-21 0,63-1 15,-42 22-15,-1 0 0,86 0 16,-65-21-16,1 21 0,0 0 16,106 0-16,-85 0 15,127 0-15,-106 0 0,-21 0 16,21 0-16,0 0 0,0 0 0,1 0 15,-1 0-15,0 0 0,0 0 16,-21 0-16,21 0 0,-21 0 0,21 0 16,-21 0-16,22 0 15,-22 0-15,-22 0 0,22 0 0,-21 0 16,0-21-16,-21 21 0,-1 0 0,1 0 16,0-21-16,-1 21 0,-20 0 15,-1 0-15,22-21 0,21 21 16,-43 0-16,43-21 15,-63-1-15,-22 22 0,42 0 16,-42 0-16,1 0 0,-1-21 0,-42 21 63,-1 0-63,1 0 0,0 0 15,0 0-15,0 0 0</inkml:trace>
  <inkml:trace contextRef="#ctx0" brushRef="#br1" timeOffset="47524.92">22119 5694 0,'0'0'16,"0"-21"0,0 42 15,0 0-16,-21 21-15,0-20 0,21 20 16,-21 0-16,-1 1 0,22 20 0,-21-21 16,0 22-16,0-1 0,0 1 0,-22-1 15,22 22-15,0 0 0,-21-1 16,-64 192-16,64-192 16,-1 1-16,1 21 15,0-22-15,-64 192 16,85-192-16,-22 1 0,1 42 15,0 0-15,-1-42 16,22-43-16,0 0 0,21 1 16,-21-22-16,0-21 15,-1 0-15,22-21 16,0-1-16,0 1 16,-21-21-16,0-43 15,21 64-15</inkml:trace>
  <inkml:trace contextRef="#ctx0" brushRef="#br1" timeOffset="47884.14">20955 7451 0,'0'-21'15,"0"42"-15,0-64 0,-21 22 0,21 0 0,-21 0 16,21 0-16,0 42 47,21-21-47,0 42 0,0-21 15,-21 1-15,21-1 0,0 21 0,1 0 16,-22-20-16,0 20 0,0 21 16,0-20-16,0-1 0,0 22 15,0-22-15,0-21 0,0 43 16,0-43-16,0 0 0,0 0 16,21-21-16,0 0 15,0 0 1,0-21-16,0 0 0,1-22 15,-1 22-15,0 0 0,0-21 16,21 21-16,-20-1 0,20-20 0,0 21 16,43-43-16,-43 43 15,22 0-15,-22 0 0,0 0 0,-20 0 16,20-1-16,0 1 16,-21 0-16,-21 0 0</inkml:trace>
  <inkml:trace contextRef="#ctx0" brushRef="#br1" timeOffset="48457.19">18732 8001 0,'0'0'16,"0"-21"-16,-21 0 0,0 0 0,0-1 15,0 22-15,0 0 0,-1 0 0,1 0 16,0 22-16,0-1 15,-21 42-15,20-20 0,1 20 16,-21 43-16,21-43 16,0 1-16,21-22 0,-22 22 0,1-1 15,21 1-15,-21 42 0,21-43 16,0-21-16,0 1 0,0-1 16,0-21-16,0 43 15,0-43-15,0 0 0,21-21 16,0 0-16,1 0 0,-1 0 0,0 0 15,0-21-15,0 21 0,0-21 0,1-22 16,-1 22-16,0 0 0,0-21 0,0 21 16,-21-22-16</inkml:trace>
  <inkml:trace contextRef="#ctx0" brushRef="#br1" timeOffset="48657.08">18267 8573 0,'0'0'0,"-21"0"16,42 0 15,0 0-31,0 0 16,0 0-16,22 0 0,-22 0 0,21 0 16,64-22-1,-64 1-15,-21 21 0,22 0 16,-22 0-16</inkml:trace>
  <inkml:trace contextRef="#ctx0" brushRef="#br1" timeOffset="49027.86">18838 8509 0,'0'21'16,"-21"0"-1,21 1 1,21-22-1,0 0 1,1-22-16,-1 1 0,21 21 16,43-42-16,-43 21 15,-21 0-15,22-1 0,-22 1 16,-21 0 0,-21 21-16,-1 0 15,1 0-15,0 0 0,0 21 16,0 0-16,-64 43 15,43-43-15,21 0 0,-1 0 16,1 22-16,0-22 0,-21 21 16,42 1-16,0-22 0,0 21 15,0-21-15,42 0 16,-21-21-16,0 0 16,1 0-16,-1 0 0,21 0 0,43-42 15,-43 21-15,-21 21 16</inkml:trace>
  <inkml:trace contextRef="#ctx0" brushRef="#br1" timeOffset="49543.57">19262 8509 0,'0'-42'16,"0"21"0,21 21-1,0-22-15,0 22 16,0 0-16,22 0 0,-22 0 0,21 0 15,-21 0-15,22 22 0,-22-22 16,0 21-16,0 0 0,-21 21 16,0-21-16,0 1 0,-21 20 15,0-21-15,0 0 0,-43 43 16,43-43-16,0 0 0,-43 0 16,64 0-16,-21 1 15,0-22-15,42-22 31,0 1-31,0 0 0,1 0 16,-1 0-16,21 0 0,-21-1 16,22-20-16,-22 21 0,21 0 0,-21-22 15,85-20-15,-85 42 16,0 0-16,1 21 16,-44 21 15,22 0-31,-21-21 0,0 21 15,0 0-15,21 0 0,-64 64 16,64-64-16,0 0 0,0 1 16,-21-1-16,21 0 0,0 21 15,0-21-15,21 1 16,1-22-16,-1 21 0,0-21 16,42 0-16,-41 0 0,20 0 15,-21-21-15,21-1 0,-20 1 0,20 0 16,-21 0-16,0 0 0,22-22 15</inkml:trace>
  <inkml:trace contextRef="#ctx0" brushRef="#br1" timeOffset="49836.4">20256 8149 0,'0'0'0,"0"-21"16,-21 21-16,0 0 15,0 0 1,0 0-16,21 21 0,-21 43 15,21-43-15,-22 42 16,1-20-16,21-1 0,0 0 0,0-20 16,-21 20-16,-21 64 15,42-85-15,-21 0 0,21 0 16,0 22-16,0-22 0,0 21 16,21-42-1,0 0-15,0 0 16,0 0-16,22-21 0,-22 21 15,0-21-15,0 21 0,0-21 16,43-22-16,-43 22 16,0 0-16,-21-21 0</inkml:trace>
  <inkml:trace contextRef="#ctx0" brushRef="#br1" timeOffset="50076.27">20087 8467 0,'21'0'47,"0"0"-47,1 0 0,-1 0 16,0 0-16,21 0 0,-21 0 16,1 0-16,20-21 0,-21 21 0,43-22 15,-43 22-15,0 0 0,0 0 16,0 0-1</inkml:trace>
  <inkml:trace contextRef="#ctx0" brushRef="#br1" timeOffset="53927.96">1185 10245 0,'0'-21'31,"-21"-1"-16,0 1-15,0 0 16,0 0-16,-1 0 16,1 21-16,0-21 15,-21 21-15,21 0 0,-22-22 0,22 22 16,-21 0-16,-1 0 0,22 0 16,-21 22-16,0-22 0,20 21 15,-20 0-15,0 0 0,21 21 0,-43 22 16,43-22-16,0 106 15,21-105-15,0-1 16,0 0-16,0-20 0,21 20 16,21 0-16,-21-21 15,22-21-15,-1 0 0,-21 0 16,43 0-16,-43-21 16,0 0-16,0 0 0,22 0 15,-22-22-15,21 1 0,-21 0 16,0-1-16,22 1 0,20-64 15,-42 64-15,1 0 0,-1-22 16,0 22-16,0-1 0,0-20 16,-21 21-16,0-1 0,0-63 15,0 85-15,21-21 0,-21 21 16,0 0-16,0-1 0,0 44 31,0 20-31,-21-21 16,21 21-16,0 1 0,0-1 15,-21 0-15,0 1 0,21-1 16,-21 0-16,21 1 0,-21-1 0,21 22 16,0-22-16,0 0 0,0 1 15,0-1-15,0 0 0,0 1 16,0-1-16,42 0 0,-21-21 16,0 1-16,0-22 0,22 0 15,41 0 1,-62-22-16,20 22 0,0-21 15,-21 0-15,128-127 16,-128 106-16,0 20 16,0-20-16,0-85 15,-21 106-15,-21-21 16,0 42-16,-21 0 16,20 0-16,1 0 0,-42 0 15,42 21-15,-1 0 0,1-21 16,0 21-16,21 0 15,0 0 1,21-21-16,0 0 0,1 22 0,-1-22 16,21 21-16,-21-21 0,22 0 15,20 42-15,-42-42 16,0 21-16,22 22 16,-43-22-16,0 0 0,21 21 0,-21-21 15,0 1-15,0 20 16,0-21-16,0 0 0,21 0 15,0-21-15,0 0 16,1 0-16,-1-21 16,0 0-16,-21 0 0,21 0 15,0 0-15,-21-1 0,21-20 0,-21 21 16,22-21-16,-22 20 0,21-41 16,-21 21-16,0 20 0,21-20 15,-21 63 16,0 22-15,0-22-16,0 0 0,0 21 16,0-21-16,-21 22 0,21-22 15,-21 21-15,21-21 0,0 1 0,0-1 16,0 21-16,0-21 16,0-42 15,0 0-31,0 0 15,0-22-15,0 22 0</inkml:trace>
  <inkml:trace contextRef="#ctx0" brushRef="#br1" timeOffset="54105.48">1990 9991 0,'0'21'78,"0"0"-63</inkml:trace>
  <inkml:trace contextRef="#ctx0" brushRef="#br1" timeOffset="54463.42">2180 10097 0,'0'0'0,"0"21"31,0 0-31,21 0 16,-21 0-16,21-21 0,-21 21 16,0 1-16,0-1 0,22 0 0,-22 21 15,21-21-15,-21 64 16,0-64-16,0 22 15,0-1-15,0-21 16,21-21-16,0 0 16,0-21-16,0 0 15,1 0-15,-1-22 0,-21 22 16,21-21-16,0 21 0,-21-22 16,21-41-16,0 41 15,-21 22-15,22 0 0,-22 0 16,0 0-16,21-1 15,0 22-15,0 0 16,-21 22 0,21-22-16,-21 21 0,0 0 15</inkml:trace>
  <inkml:trace contextRef="#ctx0" brushRef="#br1" timeOffset="54817.84">2730 10287 0,'0'0'0,"22"0"0,-1 0 16,0 0-16,0 0 0,0-21 16,0 21-16,1-21 15,-1 0-15,0-1 16,-21 1-16,0 0 0,0 0 16,0 0-16,0 0 0,0-1 15,-21 22 1,0 0-1,-1 22-15,1-1 0,0 0 0,0 0 16,21 0-16,-21 22 0,0-22 16,-1 21-16,1 64 15,21-85-15,0 21 0,0-20 16,0-1-16,0 0 0,21 0 16,1-21-16,-1 0 0,0 0 15,0 0-15,0 0 0,64-63 16,-64 63-16,43-64 15,-43 43-15,0 0 16,0 0-16</inkml:trace>
  <inkml:trace contextRef="#ctx0" brushRef="#br1" timeOffset="55188.18">3238 10033 0,'0'0'0,"0"-21"16,22 21-1,-1 0 1,0 0-16,0 0 16,0 0-16,0 0 0,22 0 0,-22 0 0,0 21 15,21 0-15,-20 0 0,-22 1 16,21-1-16,-21 0 0,0 0 16,0 0-16,0 0 0,0 22 0,-21-1 15,-1-21-15,1 22 16,0-22-16,0 0 0,0 0 0,0 0 15,-1-21 1,22-21 0,0 0-16,0 0 15,0 0-15,0-1 0,22 1 0,-22-21 16,42 0 0,-21-1-16,-21 22 0,42-21 15,-20-1-15,41 22 0,-42 0 16,0 0-16,1 21 0,-1-21 15,0 21-15,42 0 16,-41 0-16</inkml:trace>
  <inkml:trace contextRef="#ctx0" brushRef="#br1" timeOffset="55452.34">4064 10308 0,'0'0'0,"0"21"0,21-21 16,0 0 0,-21-21-16,21 0 0,1 0 15,-1 0-15,-21 0 16,0-1-16,0 1 16,-21 21-16,-1 0 15,1 0-15,0 21 16,0 1-1,21-1 1,-21-21-16</inkml:trace>
  <inkml:trace contextRef="#ctx0" brushRef="#br1" timeOffset="56507.11">4530 10245 0,'0'0'0,"21"0"0,0 0 0,0 0 0,21-21 16,-20-1-16,-1 1 15,21 0-15,-21 0 0,22-21 16,41-22-16,-63 22 0,22-1 16,-1-41-16,-21 20 15,0 22-15,-21-43 0,0 43 16,0 0-16,0 20 0,0 1 16,-21 0-16,-21-21 0,21 42 15,0 0-15,-1 21 16,22 0-16,-21 0 15,21 22-15,-21-1 0,21 0 0,0 22 16,-21-1-16,21 1 0,0 63 16,0-43-16,-21 1 0,21-21 15,-21 41-15,21-20 0,-22 211 16,22-190-16,-21 0 0,21 21 16,-21-21-16,21 233 15,0-234-15,-21 1 0,21 85 16,0-107-16,0 128 15,0-148-15,0-22 16,21 21-16,0-41 0,64-1 16,-43-42-1,22-22-15,-22 1 0,0 0 16,22-64-16,-22 42 16,1 1-16,-22-1 0,21-20 15,-21 20-15,0-21 0,-21 1 0,0-1 16,0 0-16,-21-211 15,-21 211-15,21 1 0,-43-1 16,22 0-16,0 22 0,-128-85 16,43 63-1,85 85-15,21 0 0,-22-21 16,43 0 0,0 0-16,22-1 15,20 1-15,-21 0 0,21 0 16,-20-21-16,20 20 0,0 1 15,1 0-15,-1-21 0,0 21 16,43-64-16,-43 64 16,1-22-16,-22 43 15,-21-21-15,0 0 0,0 0 16,0 42 15,-21 0-31,21 0 0,0 1 16,0-1-16,0 0 0,0 0 15,0 0-15,0 0 0,0 1 16,0-1-16,0 0 0,0 0 0,0 0 16,0 0-1,0-42 1,0 0-16,0 0 16,0 0-16,0-22 0</inkml:trace>
  <inkml:trace contextRef="#ctx0" brushRef="#br1" timeOffset="56668.01">5207 9843 0,'-21'-22'31,"0"22"-15,21 22 0,0-1-1,21-21-15,0 0 0,0 21 16,21-21-16,-20 0 15</inkml:trace>
  <inkml:trace contextRef="#ctx0" brushRef="#br1" timeOffset="57064.02">5567 10118 0,'0'21'0,"0"-42"0,-21 63 0,-1-21 15,22 0-15,0 1 16,0-1-16,-21-21 0,21 21 15,0 0-15,-21-21 0,21 21 16,0-42 15,0 0-15,0 0-16,0 0 0,0-1 16,0-20-16,21 21 15,0-21-15,22 20 0,-1-41 16,0 42-16,1 0 0,20-22 15,-20 22-15,-22 21 0,42 0 16,-20 0-16,-22 21 0,21 22 16,-21-22-16,0 42 15,-21-20-15,0-22 0,0 42 16,0-42-16,-21 64 16,21-64-16,-21 0 15,21 1-15,21-44 31,-21 1-15,21 0-16</inkml:trace>
  <inkml:trace contextRef="#ctx0" brushRef="#br1" timeOffset="57551.19">6519 10033 0,'-21'-127'31,"0"106"-31,0 21 16,0-21-16,-1 0 0,1 21 0,0 0 16,0 0-16,0 0 0,0 0 15,-1 21-15,1 0 0,0 21 16,0 1-16,-21 20 16,20-42-16,1 22 0,21-1 0,0-21 15,-21 21-15,21-20 0,0 20 16,0-21-16,0 0 15,42 0-15,-20-21 0,41 0 16,-21-21 0,1-21-16,-1 21 0,64-85 15,-64 64 1,-21-22-16,1 22 0,-1-22 16,0 22-16,21-106 15,-21 84-15,-21 22 0,0-64 16,0 64-16,0-22 15,0 43-15,-21 21 16,0 21-16,21 0 0,0 22 16,-21-1-16,21 22 0,-21 41 15,21-41-15,0-1 0,0 1 16,0-1-16,0-20 0,0-1 16,0 0-16,21 1 0,0 41 15,0-62-15,0-1 0,1-21 16,-1 0-16</inkml:trace>
  <inkml:trace contextRef="#ctx0" brushRef="#br1" timeOffset="58311.94">7070 9800 0,'0'0'0,"-22"0"32,22-21-17,0 0-15,22 21 0,-1-21 16,0 0-16,21-1 0,-21 1 15,1 0-15,20 0 0,-21 0 16,0 0-16,0-1 0,-21-20 16,0 21-16,0 0 15,-21 0-15,-21 21 16,21 0-16,-22 0 0,-20 21 16,21 0-16,-1 0 0,1 21 15,0-20-15,-1 41 16,43-21-16,0-20 0,-21 62 15,21-20 1,0-43-16,21 0 16,22-21-16,-22 21 15,21-21-15,-21 0 16,0 0-16,1 0 0,-1 0 0,0 0 16,0-21-16,-42 21 31,0 0-31,0 0 0,-43 42 15,22-20-15,-1 20 16,1-21-16,21 0 0,-21 43 16,42-43-16,0 21 0,0-21 15,0 22-15,0-22 0,0 42 16,0-41-16,21-1 0,21 21 16,-21-42-16,0 0 0,43 0 15,-43 0-15,21 0 0,22-21 16,-43 0-16,21 0 15,1-22-15,-22 22 0,21 0 16,1-21-16</inkml:trace>
  <inkml:trace contextRef="#ctx0" brushRef="#br1" timeOffset="58582.96">7789 9292 0,'0'0'0,"0"-21"0,-63 21 31,42 21-31,21 0 0,-22 22 16,22-1-16,-21 0 0,0 85 16,0-63-16,0 21 0,0-22 15,21 1-15,-22 20 0,-20 86 16,21-128-16,21 43 16,0-43-16,0-21 15,0 21-15,0-20 0,0-1 0,21-21 31,0 0-31,0 0 0,1-21 16,-1-1-16,0 1 0,0-21 0,21 0 16</inkml:trace>
  <inkml:trace contextRef="#ctx0" brushRef="#br1" timeOffset="58936.75">7832 10097 0,'0'21'15,"0"0"1,0 0-1,21-21 1,0 0-16,0 0 0,0 0 16,0-21-16,64 0 15,-64 0-15,0-1 0,22 1 16,-1 0-16,-21 0 0,0 0 16,-21 0-16,0-1 0,0-20 15,0 21-15,-21 21 16,-21 0-16,21 0 0,0 21 15,-1 0-15,-20 0 16,21 22-16,0-22 0,0 0 0,-1 21 16,-20 22-16,42-43 0,-21 21 15,21-20-15,0-1 0,0 0 16,21 42-16,0-63 16,43 0-1,-43 0-15,0 0 0,64 0 16,-64-21-16,85-21 15,-64 21-15,-21 0 0,22-22 16,-22 22-16</inkml:trace>
  <inkml:trace contextRef="#ctx0" brushRef="#br1" timeOffset="60405.91">8488 9885 0,'0'0'0,"0"21"31,0 0-31,0 0 0,0 1 0,0-1 16,0 0-16,0 0 0,0 0 0,0 22 15,0-22-15,-21 0 0,21 0 16,-22 21-16,22-20 0,0-1 16,0 21-16,0-21 15,0-42 17,0 0-32,0 0 0,0 0 15,0-1-15,22-20 16,-1 21-16,-21-21 0,21-22 15,0 22-15,0-1 0,-21 1 16,21 21-16,1 0 0,20-22 16,-21 22-16,21 21 15,-20 0-15,-1 21 0,21 22 16,-42-22-16,0 0 0,0 21 0,0-20 16,21-1-16,-21 21 0,0 0 15,0-20-15,0 20 0,0 0 16,0-21-16,0 1 15,21-22 1,1 0 0,-1-22-1,0 1-15,-21 0 0,21 0 16,0 0-16,0 0 0,1-1 0,-22-20 16,21 21-16,0-21 15,0 20-15,0-20 0,22 0 0,-22 21 16,0-1-16,0 22 15,0 0-15,-21 22 16,0-1-16,0 0 0,21 21 16,-21 1-16,0-1 15,0 0-15,0-21 0,0 22 16,0-22-16,22 0 0,-22 0 16,21 0-16,0 1 0,0-22 15,0 0-15,22 0 16,-22 0-16,0 0 0,0-22 15,0 22-15,0-21 0,1 0 16,20-21-16,-21 21 0,0-1 16,22-20-16,-43 0 0,0 21 15,21-1-15,-21-20 16,0 21-16,0 0 0,0 0 16,-21 21-1,-1 0-15,1 21 0,21 0 16,-21 0-16,21 0 0,-42 43 15,42-43-15,0 0 16,0 0-16,0 22 0,0-22 0,0 21 16,0-21-16,0 0 0,21-21 15,0 0-15,0 22 0,0-22 16,1 0-16,-1 0 0,0 0 0,42 0 16,-41-22-16,20 22 0,-21-21 15,0 0-15,22 21 0,-1-42 16,-21 21-16,0-1 15,0-41-15,-21 42 0,22 0 16,-22-1-16,21 1 0,-21 0 16,0 0-16,0 42 15,0 0 1,0 0-16,0 1 0,-21-1 16,-1 21-16,22-21 0,-21 0 0,21 1 15,0-1-15,-21 0 0,21 0 16,-21 0-16,21 0 0,0 1 15,21-44 17,0 1-17,-21 0-15,21 0 0,1 0 16,-22 0-16,21-22 0,0 22 16,0-21-16,0 21 0,0-22 0,1 1 15,-1 21-15,21-22 0,-21 22 0,0 0 16,1 21-16,-1 0 0,42 0 15,-42 21-15,-21 0 16,22 1-16,-22 20 0,0-21 16,0 43-16,0-43 0,0 63 15,21-62-15,-21-1 16,42 21-16,-42-21 16,21-21-16,0 0 0,1 0 15,-1 0-15,21 0 0,-21 0 0,0 0 16,22 0-16,-22 0 0,0-21 15,0 0-15,0 0 0,22-22 16,-22 1-16,0 21 0,0-64 16,0 22-16,1 20 0,-1-20 15,0-1-15,-21 1 0,21-43 16,-21 64-16,0-22 16,0 43-16,0 0 0,-21 21 15,0 21-15,0 21 16,-1-20-16,1 20 0,0 21 15,0-20-15,0-1 0,21 22 16,0 41-16,0-62 0,0-1 16,0 0-16,0 1 0,0-1 15,0-21-15,0 0 0,0 1 0,0-1 16,42 21-16,-21-42 0,0 0 16,22 0-16,-22 0 15,0 0-15,43-42 0,-43 42 16</inkml:trace>
  <inkml:trace contextRef="#ctx0" brushRef="#br1" timeOffset="60579.81">10689 9758 0,'0'0'0,"-21"0"0,0 0 16,0 0-16,21 21 0,21-21 15,21 21-15,-21-21 16,22 0-16,-1 0 0,0 0 15,1 0-15,-1-21 0,0 21 0,43-42 16,-43 42-16,-21-21 0,22-1 16</inkml:trace>
  <inkml:trace contextRef="#ctx0" brushRef="#br1" timeOffset="61156.48">12128 8763 0,'0'0'0,"0"-21"0,-21 0 0,0 0 16,0 21-16,-21-22 0,-1 22 15,22 0-15,-21 0 0,-43 22 16,43 20-16,-1 0 0,1 22 16,0-1-16,21 22 0,-43 63 15,22-42-15,21-21 0,-43 126 16,43-105-16,0 0 0,21 0 15,-21 0-15,21-22 0,0 128 16,0-127-16,0 20 0,0-20 16,21 63-16,0-105 15,0 20-15,0-42 0,0 22 16,22-22-16,20 0 0,-42-21 16,22 0-16,-1 0 0,0-21 15,1 0-15,-22-1 0,64-62 16,-43 41-16</inkml:trace>
  <inkml:trace contextRef="#ctx0" brushRef="#br1" timeOffset="61407.34">12319 9483 0,'0'-21'0,"0"42"0,-21-64 16,0 22-16,-1 21 0,1 0 15,0 21-15,0 22 16,21-22-16,-21 21 15,21 22-15,-21-22 0,21 22 0,0-1 16,0-21-16,-22 22 0,22-22 0,-21 22 16,21-22-16,-21 0 0,21 1 15,-21-1-15,21-21 0,0 0 0,0 1 16,0 20-16,21-42 31,0-21-31,-21 0 0,21-1 0,1 1 16,-22-21-16</inkml:trace>
  <inkml:trace contextRef="#ctx0" brushRef="#br1" timeOffset="61936.04">12171 9652 0,'0'0'0,"-43"-148"31,43 127-31,0 0 0,0-1 16,0 1-16,0 0 15,0 0-15,22 21 0,20-21 16,-21 21-16,21 0 0,-20 0 15,20 0-15,-21 0 0,21 0 16,1 0-16,-1 21 0,-21-21 0,22 42 16,-22-21-16,0 1 0,0 20 15,-21 43-15,0-64 16,-85 106-16,43-85 16,0-21-16,-1 22 0,1-22 15,0 0-15,-43 0 0,64-21 16,0 0-16,0 0 15,21-21-15,0 0 16,21 0-16,21-1 0,0 1 16,1 21-16,-22 0 0,21 0 15,1 0-15,-1 0 0,-21 0 0,21 21 16,1 1-16,-22-1 0,21 0 16,-21 0-16,1 0 0,-1 0 0,0 22 15,-21-1-15,0-21 0,0 22 16,-21-1-16,0-21 15,-22 0-15,1 0 0,0 1 16,-43 20-16,43-21 0,-22-21 16,-21 21-16,43-21 15,-21 0-15,20 0 0,22 0 16,-21-21-16,21 0 0,-1 21 16,22-21-1,0 0-15,22-1 0,-1 1 16,21 21-16,22-21 15,-22 0-15,0 0 0,22 0 16,-22-1-16</inkml:trace>
  <inkml:trace contextRef="#ctx0" brushRef="#br1" timeOffset="62553.68">12954 9800 0,'0'0'0,"-21"21"31,0 1-31,21-1 0,-22 0 15,1 0-15,21 0 0,-21 0 0,0 43 16,21-43-16,0 0 16,0 43-16,0-43 0,0 0 15,0 21-15,21-20 16,0-22-16,22 0 0,-22 0 16,42 0-16,-20 0 15,-1 0-15,43-43 0,-43 22 16,0 0-16,1 0 0,-1 0 15,-21-1-15,64-62 16,-64 41-16,0 22 0,-21-42 16,0 20-16,0 1 15,0 21-15,0 0 0,0 42 32,0 0-32,0 0 0,0 0 15,0 1-15,0 20 0,0-21 0,0 21 16,0 1-16,0-1 0,-21 0 15,0 1-15,21 20 0,0-20 16,0 105-16,0-85 0,0 22 16,0 63-16,0-63 0,0-1 15,0-20-15,0 21 0,0 20 16,-21-20-16,-1 0 0,1-1 0,0-20 16,0 21-16,0 42 0,0-64 15,21-21-15,-22 1 0,1-1 16,0 0-16,0 22 15,-21-43-15,20-21 0,-41 42 16,21-42-16,-107 0 16,107 0-16,0 0 0,-22-21 15,22 0-15,0 21 0,20-21 0,-41-21 16,63 20-16,0-20 0,0-21 16,0 20-16,0 1 15,0 0-15,21-22 0,0-21 0,0 22 16,1-22-16,20 1 0,0-1 0,22-106 15,-1 107-15</inkml:trace>
  <inkml:trace contextRef="#ctx0" brushRef="#br1" timeOffset="62863.5">13949 9906 0,'0'0'0,"-21"21"0,21 0 0,-22 1 16,22-1-16,-21-21 0,21 21 16,0 0-16,0 0 0,21-21 31,1 0-31,-1 0 16,-21-21-16,21 0 0,0 21 0,-21-21 15,0 0-15,0-1 16,0 1-16,-63 21 15,41 0-15,1 0 16,0 0-16,0 0 16,0 21-16,21 1 15,21-22 1,21 0-16</inkml:trace>
  <inkml:trace contextRef="#ctx0" brushRef="#br1" timeOffset="63859.93">14774 9440 0,'0'-21'0,"0"42"0,0-63 16,0 21-16,0 0 0,0 0 0,0-1 15,0 1-15,0-21 16,-21 63 15,21 0-31,-21 22 16,21-1-16,-21 0 0,21 1 0,0-1 15,-21 21-15,-1 1 0,1-1 0,0 1 16,0-1-16,0-20 0,-22 20 16,-20 22-16,42-43 0,0 1 15,-22-22-15,22 0 16,0 0-16,0 0 0,-22 0 15,22-21-15,0 0 16,0 0-16,21-21 0,0 0 16,-21 0-16,21 0 0,0-43 15,0 43-15,0-21 0,0-1 16,0 1-16,0 0 0,0-64 16,21 85-16,21-85 15,-21 85-15,1 21 16,-1 0-16,0 21 15,0 21-15,-21-21 16,21 22-16,0-1 0,1 0 0,-1-20 16,-21 20-16,21 0 0,0 1 0,0 20 15,0-42-15,-21 0 16,22 1-16,-1-1 0,0-21 0,0 0 16,0 21-16,0-21 15,1 0-15,-1 0 16,21 0-16,-21-21 0,22 0 15,-1-1-15,-21 1 0,0 0 16,0-21-16,1 21 0,-1-1 0,0-41 16,0 42-16,-21 0 0,0-1 15,0 44 1,-21-1-16,0 0 16,21 21-16,-21-21 0,21 1 15,-22-1-15,22 0 0,-21 0 0,21 0 16,0 0-16,-21 1 15,21-44 32,21 1-47,-21 0 16,21-21-16</inkml:trace>
  <inkml:trace contextRef="#ctx0" brushRef="#br1" timeOffset="64039.83">15071 9589 0,'0'0'0,"-22"0"32,1 0-32,21 21 15,0 0 1,0 0-16,0 0 16,0 0-16,0 1 15,21-22-15,1 0 0,-1 0 0,0 21 16,0-21-16,0 0 0</inkml:trace>
  <inkml:trace contextRef="#ctx0" brushRef="#br1" timeOffset="64491.57">15346 9821 0,'0'0'0,"0"22"0,0-1 16,0 0-16,-21 0 15,21 0-15,0 22 0,-22-22 16,22 0-16,-21 0 0,21 0 15,0 0-15,0 1 16,-21-1-16,21 0 0,0 0 16,-21-21-1,0 0 1,21-21 0,0 0-16,0 0 0,0-1 15,0 1-15,0 0 0,0 0 0,0-21 16,21 20-16,0-20 0,0 21 15,0-21-15,22 20 0,-22-20 16,21 21-16,1 0 0,-1 0 16,21-1-16,-20 22 0,-1 0 15,0 43-15,1-22 16,-43 0-16,21 0 0,-21 22 0,21-1 16,-21 43-16,-21-43 15,0-21-15,21 21 0,-21-20 16,-1-1-16,-20 21 15,21-21-15,21 0 0,63-84 63,-41 42-63,-1-22 0,0 22 0,0-21 0</inkml:trace>
  <inkml:trace contextRef="#ctx0" brushRef="#br1" timeOffset="65072.24">16129 9462 0,'0'-22'16,"0"44"-16,21-44 0,-21 44 31,0-1-31,0 21 16,-21-21-16,21 22 0,0-1 16,0 0-16,0 1 0,-21 20 0,0-21 15,-1 1-15,22-1 16,-21-21-16,0 22 0,21-1 0,-21-21 0,0 0 15,0 0-15,21 1 0,0-1 16,-22 0-16,1-21 16,21-21-1,21 0 1,1-1-16,-1 1 0,-21 0 0,21 0 16,0-21-16,21-1 0,-20 22 15,-1-21-15,0-1 0,42-20 16,-41 42-16,20 0 0,21-22 15,-41 22-15,-1 21 16,0 0-16,-21 21 16,0 22-16,-21-22 15,0 0-15,-22 0 0,22 0 16,-21 0-16,-22 1 0,43-1 16,0 0-16,0-21 0,0 0 15,-1 0-15,22 21 16,0 0-1,0 0 1,22 1-16,-22-1 16,21 0-16,0-21 0,-21 21 15,21 0-15,0 0 0,0 1 16,1-1-16,-1 0 0,0-21 16,0 0-16,-21 21 15,21-21-15,0 0 0,1 0 16,-1 0-16,0 0 0,0-21 15,0 0-15,0 21 16,-21-21-16,22-1 0,-1 1 0</inkml:trace>
  <inkml:trace contextRef="#ctx0" brushRef="#br1" timeOffset="65356.07">16722 9440 0,'0'0'0,"0"-21"16,21 21-1,0 0-15,0 0 16,21-21-16,-20 21 0,20 0 16,-21 0-16,21 0 0,1 0 0,-1 0 15,-21 0-15,22 0 0,-1 0 0,-21 0 16,21 0-16,-20 0 15,20 0-15,-63 0 32,0 21-17,-1-21-15,1 0 0,0 0 0,0 0 16</inkml:trace>
  <inkml:trace contextRef="#ctx0" brushRef="#br1" timeOffset="65595.94">16997 9462 0,'0'0'0,"0"21"0,-21 21 16,-1-21 0,1 22-16,21-22 0,-21 21 0,21-21 15,0 22-15,0-1 0,-21-21 16,21 21-16,-21 1 0,21-22 0,-21 42 16,21-20-16,0-22 0,0 0 15,0 0-15,0 0 0,0 1 16,0-1-16,0 0 0,21-21 47,0-21-47,0 0 0,-21-1 15,21 1-15</inkml:trace>
  <inkml:trace contextRef="#ctx0" brushRef="#br1" timeOffset="65952.73">17081 9927 0,'0'0'0,"0"21"16,22-21 15,-1 0-31,0 0 0,0 0 16,0-21-16,22 21 0,-1-42 16,0 42-16,1-42 15,-22 20-15,0 1 0,0 21 0,0-42 16,-21 21-1,-21 21 1,0 0-16,-21 0 0,20 21 0,1 0 16,0 0-16,0 0 0,0 1 15,0-1-15,-22 42 0,22-42 16,21 22-16,0-22 0,0 0 0,0 21 16,0-20-16,0-1 0,0 0 15,0 0-15,0 0 0,21-21 16,22 21-16,-22-21 15,0 0-15,0 0 16,0 0-16,22 0 0,-1-42 16,0 42-16</inkml:trace>
  <inkml:trace contextRef="#ctx0" brushRef="#br1" timeOffset="66483.42">17653 9864 0,'0'0'0,"0"-21"0,0-1 15,0 1-15,21 0 16,0 21-16,0 0 16,1 0-16,20 0 0,-21 0 0,0 0 15,22 0-15,-22 21 0,-21 0 16,0 1-16,21-1 16,-21 0-16,0 21 0,0 1 15,0-1-15,-21-21 16,0 21-16,-22 1 0,22-22 15,0 0-15,0-21 0,21 21 0,-21-21 16,21 21-16,0-42 31,21 21-31,0-21 16,0 0-16,0 0 0,0 0 16,1-1-16,-1 1 0,0-21 0,0 21 15,0-22-15,0 22 0,1-21 0,-22 21 16,21 0-16,0-1 0,-21 1 15,0 42 17,0 1-32,-21-1 0,0 21 15,-1-21-15,22 0 0,0 1 0,0 20 16,0-21-16,-21 0 0,21 0 16,0 1-16,0 41 0,0-42 15,0 0-15,0 1 0,21-22 16,1 21-16,-1-21 15,0 0-15,21 0 16,-21 0-16,22 0 0,-22-21 16,21-1-16,1 22 0,-22-21 0,63-42 15,-41 42-15,-22-22 0,64-20 16</inkml:trace>
  <inkml:trace contextRef="#ctx0" brushRef="#br1" timeOffset="66738.28">18690 9483 0,'0'0'15,"0"-21"-15,-21 21 16,0 21 0,0 0-16,21 0 0,-22 21 15,22 1-15,-21-22 0,21 21 0,-42 43 16,42-22 0,-21-20-16,-22 20 0,22-20 15,21-1-15,-21 21 0,21-41 16,-21-1-16,21 0 15,0 0-15,0 0 0,0 0 0,21-21 16,0 0-16,0 0 0,22 0 16,-22 0-16,21 0 15,1-21-15,-22 0 0,21 0 16,-21 0-16</inkml:trace>
  <inkml:trace contextRef="#ctx0" brushRef="#br1" timeOffset="66939.67">18415 9800 0,'0'0'0,"-21"21"0,21 1 15,21-22 1,0 0-16,0 0 0,22 0 16,-1 0-16,-21 0 0,21 0 0,1 0 15,-1 0-15,22-22 16,-22 22-16,0-21 0,-21 0 15,1 21-15,-1-21 0,0 0 16</inkml:trace>
  <inkml:trace contextRef="#ctx0" brushRef="#br1" timeOffset="67840.67">19833 9292 0,'0'0'0,"85"-42"16,-85 21-1,0 0-15,-21 21 31,-1 21-31,1 0 0,-42 42 16,20-41-16,-20 83 16,21-62-16,-85 168 15,105-147-15,-20-1 0,21 1 16,0-1-16,0 1 0,-1 63 16,22-64-16,0 1 0,0 42 15,0-43-15,0-20 0,43 41 16,-22-41-16,0-22 15,43 42-15,-43-42 0,21-21 16,0 0-16,1 0 0,-1 0 16,43-42-16,-22 21 0,-20 0 15</inkml:trace>
  <inkml:trace contextRef="#ctx0" brushRef="#br1" timeOffset="68223.5">20108 9483 0,'0'21'47,"0"0"-47,0 0 0,-21 0 16,0 1-16,21-1 15,0 0-15,0 0 0,0 0 16,0 0-16,0 1 15,21-22 17,-21-22-32,21 1 15,0 21-15,1-21 0</inkml:trace>
  <inkml:trace contextRef="#ctx0" brushRef="#br1" timeOffset="68383.39">20299 9440 0,'0'22'16,"-21"-1"-16,21 0 0,-22 0 16,1 0-16,21 0 0,0 1 15,0-1-15,-21-21 16,21 21-16</inkml:trace>
  <inkml:trace contextRef="#ctx0" brushRef="#br1" timeOffset="73368.07">20870 9356 0,'0'0'0,"-21"0"47,0 0-47,0 0 0,-22 21 15,22 0-15,0 0 0,0 0 16,0 1-16,0 20 0,-1-21 16,-41 85-16,42-64 0,0 1 15,-22 62-15,22-62 0,0-1 16,21 43-1,0-64-15,0 21 0,0-21 0,0 1 0,0-1 16,21 21 0,0-21-16,0 0 0,43-21 15,-43 0-15,21 0 0,43 0 16,-43 0-16,1 0 0,-1-21 16,0 21-16,1-21 0,-1 0 0,22-21 15,-22 20-15,-21-20 0,21 0 16,-20 21-16,20-22 0,-21-20 15,0 20-15,0 1 0,-21-21 0,0 20 16,0-20-16,0 20 0,-21-41 16,0 41-16,0 1 0,0 21 15,-22 0-15,22 0 16,0-1-16,-21 22 0,21 0 0,-1 0 16,-62 22-16,63 20 15,-1-21-15,1 21 0,0 1 16,21 20-16,0 1 0,0-22 15,0 22-15,0-1 0,21-21 0,0 22 16,1-22-16,41 106 16,-42-105-16,0-1 0,1-21 15,-1 22-15,-21 84 16,0-85-16,0 0 0,-21 22 16,-22-22-16,22 0 0,-21-20 15,-1-1-15,-20 0 0,-22 21 16,43-42-16,0 0 0,-43 0 15,43 0-15,20 0 0,1-21 16,0 0-16,0 0 0,21-43 16,21 43-16,0 0 15,22-21-15,-22 20 0,21-20 16,43-21-16,-43 20 0</inkml:trace>
  <inkml:trace contextRef="#ctx0" brushRef="#br1" timeOffset="73764.53">21675 9716 0,'0'-22'0,"0"44"0,0-65 16,-22 43 0,1 0-16,0 0 0,0 0 0,-21 0 15,-1 0-15,22 0 0,-21 21 16,-1 1-16,22-1 0,-21 21 15,21-21-15,21 0 0,0 1 16,0-1-16,42 21 16,-21-21-16,22 0 15,-22-21-15,21 22 0,-21-22 16,43 42-16,-43-42 0,0 21 16,0 0-16,-21 0 15,0 1-15,-21-1 16,-21-21-16,21 0 0,-22 0 0,22 21 15,-64-21-15,43 0 16,0 0-16,-22 0 0,22 0 16,21 0-16,-22 0 15,43-21 1,0 0-16,22 21 16,-1-22-16,21 22 0,-21-21 0,22 0 15</inkml:trace>
  <inkml:trace contextRef="#ctx0" brushRef="#br1" timeOffset="74091.35">21886 9694 0,'0'-21'16,"0"42"0,0 1-1,0-1-15,0 21 0,0-21 16,-21 22-16,21-1 0,-21 21 15,21-20-15,-21-1 0,0 64 16,-1-43-16,1 1 0,0 21 16,0-22-16,0 22 0,-22 63 15,22-63-15,-21-22 0,-43 170 16,64-170-16,0 1 16,0-22-16,0 22 0,-1-22 0,22 22 15,-21-43-15,21 21 16,0-63-1,43 21-15,-43-42 0,42 20 16,-21-20-16,0 0 0,22-22 16,-22 22-16,21-22 0,-21 1 0,22-1 15</inkml:trace>
  <inkml:trace contextRef="#ctx0" brushRef="#br1" timeOffset="74400.17">21929 9948 0,'0'-42'0,"0"84"0,0-105 0,0 21 15,0 20-15,0 1 0,0-21 16,0 21-16,0 0 0,21-1 16,0 1-16,0 0 0,43 0 15,-43 0-15,42 21 16,-20 0-16,-22 0 0,42 21 16,-42 0-16,1 43 15,-22-43-15,0 21 0,-43 22 16,22-22-16,0-21 0,-21 21 15,-1-20-15,22-1 0,-21 0 16,-43 0-16,64 0 0,-64-21 16,64 0-1,42 0 17,22 0-32,-22-21 15,0 0-15,21 0 0,-21 21 0</inkml:trace>
  <inkml:trace contextRef="#ctx0" brushRef="#br1" timeOffset="74633.03">22479 9716 0,'0'0'15,"21"0"-15,-21 21 32,0 0-32,-21 0 15,0 0-15,21 0 0,-21 1 0,21 20 16,0 0-16,-22 1 15,1-22-15,21 0 16,0 0-16,0 0 16,0-42 15,0 0-31,21 0 16,-21 0-16,22-1 0</inkml:trace>
  <inkml:trace contextRef="#ctx0" brushRef="#br1" timeOffset="74783.53">22479 9546 0,'0'0'0,"0"-21"0,0 0 16,0 42 31,0 0-47,0 0 0,21-21 15,0 0-15,0 22 0,1-22 16,-1 21-16</inkml:trace>
  <inkml:trace contextRef="#ctx0" brushRef="#br1" timeOffset="75307.2">23072 9716 0,'0'-64'15,"0"43"-15,0 0 0,-22 21 16,1-21-16,0-1 0,0 22 15,0 0-15,0 0 16,-1 0-16,-62 64 16,63-43-1,-1 21-15,-20 1 0,21-1 0,-21 22 16,20-22-16,1 0 0,21 1 16,0-22-16,0 0 0,0 21 15,0-21-15,64 1 16,-43-22-16,0 0 15,106-22 1,-63-20-16,-43 21 0,42-43 16,-42 22-16,43-64 15,-43 43-15,0 20 0,43-84 16,-43 64 0,0 21-16,21-85 0,-20 84 15,-1 1-15,0-22 0,-21 22 16,0 21-16,-42 42 15,42 0 1,-22 0-16,1 22 0,0-1 16,21 0-16,0 22 0,-42 42 15,42-43-15,-21 64 16,21-63-16,0-22 0,0 64 16,0-85-16,0 43 15,0-22-15,21-21 0,0 0 16,0-21-16,0 0 15,0 0-15,1-21 16</inkml:trace>
  <inkml:trace contextRef="#ctx0" brushRef="#br1" timeOffset="75655">23516 9821 0,'0'0'0,"21"0"31,0 0-15,1 0-16,-1 0 0,0 0 16,0-21-16,0 21 0,0-21 15,1 0-15,-1 21 0,0-21 16,0 0-16,-21-1 0,0-20 16,0 21-16,-21 21 15,0 0 1,-22 0-16,22 0 0,0 21 0,-42 21 15,63-20-15,-43 41 16,43-42-16,-21 22 0,21-1 16,0-21-16,0 0 0,0 0 15,0 1-15,0-1 16,42 0-16,-20-21 0,-22 21 0,21-21 16,0 0-16,0 0 0,0 0 15,22-21-15,-22 0 16</inkml:trace>
  <inkml:trace contextRef="#ctx0" brushRef="#br1" timeOffset="76017.09">23982 9716 0,'0'-22'16,"0"-41"0,0 42-16,0 0 15,0-1-15,21 22 0,0 0 16,0-21-16,0 21 0,1 0 15,-1 0-15,0 21 16,0 1-16,-21-1 0,0 0 0,0 0 16,21 0-16,-21 22 0,0-22 15,0 42-15,0-42 0,0 1 16,0 41-16,-21-63 0,21 21 16,0 0-16,-21-21 15,0 0 1,21-21-1,0 0-15,0 0 0,0 0 16,0-22-16,0 22 0,21 0 16,0 0-16,-21 0 0,0 0 15,21-22-15,0 22 0,22-21 16,-22 42-16,-21-21 0,21-1 16,0 22-16,43-21 15</inkml:trace>
  <inkml:trace contextRef="#ctx0" brushRef="#br1" timeOffset="76412.22">24765 9546 0,'-21'0'16,"21"-21"0,0 0-1,-21 0-15,-1 21 31,1 0-31,0 0 16,0 0-16,0 21 0,0-21 16,-1 21-16,1 0 0,0 0 15,0 1-15,0-1 0,0 42 16,21-42-16,0 1 0,0-1 16,21 0-16,85 21 15,-85-42-15,42 21 16,-42 1-16,1-22 0,-1 0 15,0 21-15,-21 0 16,-21-21 15,0 0-31,-1 0 0,-20 0 0,21 0 16,0 0-16,0 0 0,-1 0 16,1 0-16,0 0 0,0 0 0,0-21 15,21 0-15,0-1 16</inkml:trace>
  <inkml:trace contextRef="#ctx0" brushRef="#br1" timeOffset="76683.27">25019 9186 0,'0'-21'0,"-21"21"31,0 0-31,21 21 16,0 1 0,0-1-16,0 0 15,0 0 1,21-21-1,0 0 1</inkml:trace>
  <inkml:trace contextRef="#ctx0" brushRef="#br1" timeOffset="76884.03">25209 9208 0,'-21'21'31,"0"0"-31,0 0 16,21 0-16,0 0 16,-21 1-16,21-1 15,0 0-15,21-21 32</inkml:trace>
  <inkml:trace contextRef="#ctx0" brushRef="#br1" timeOffset="77272.08">25188 8742 0,'0'0'16,"-21"0"-16,21-21 15,21 21 1,0 0-16,1 21 0,-1 0 16,0 0-16,0 0 0,21 22 0,-20-1 15,-1 0-15,0 1 0,0-1 16,0 43-16,-21-22 0,0-20 16,0-1-16,0 21 0,0-20 15,-42 63-15,21-43 16,21-21-16,-43 64 0,43-63 15,0-1-15,-21 43 0,0-43 16,21-21-16,-42 43 16,42-43-16,-21 21 15,-1-42-15,1 0 16,21-21 0,0 0-16,0 0 15,21-1-15</inkml:trace>
  <inkml:trace contextRef="#ctx0" brushRef="#br1" timeOffset="77682.16">25506 8488 0,'21'0'16,"21"0"-16,-21 21 16,22 0-16,-1-21 0,22 21 15,-22 1-15,21 20 0,86 85 16,-128-85-16,21 22 16,-21-22-16,0 22 0,1 126 15,-22-148-15,0 22 0,-22-1 16,1 1-16,-21-22 0,21 22 15,-22-1-15,22 1 0,-21-22 0,-43 64 16,43-64-16,-22 22 16,22-43-16,-64 64 15,85-64-15,0-21 16,21 21 0,-21-21-16,42-21 31,0 0-16,0-1-15,0 1 0,1 0 0</inkml:trace>
  <inkml:trace contextRef="#ctx0" brushRef="#br1" timeOffset="77923.02">26289 9462 0,'0'-22'16,"-21"22"-1,21 22 32,0-1-31,0 0-16,0 0 15</inkml:trace>
  <inkml:trace contextRef="#ctx0" brushRef="#br1" timeOffset="78171.73">26183 9948 0,'0'0'0,"0"22"0,0-1 0,0 0 15,0 0-15,0 0 0,0 0 16,0 1 0,0-1-16,-21-21 0,21 21 0,0 0 15,-21 0-15,-43 22 16,43-22-16,0-21 16,-43 21-16,22 0 0,0-21 15,-1 0-15,1 21 16,-106 0-16,106-21 15,-1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02:32:40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1482 0,'21'0'32,"0"0"-17</inkml:trace>
  <inkml:trace contextRef="#ctx0" brushRef="#br0" timeOffset="796.83">1164 699 0,'0'-22'0,"0"44"0,0-65 0,0 22 16,0 0-16,0 0 0,0 0 31,0 42-15,0 0-1,0 0-15,0 0 0,0 22 16,0-1-16,0 21 0,0-20 0,0 20 16,0 22-16,0-22 0,0 1 15,0-1-15,0 1 0,0 42 16,0-43-16,0 1 0,0 20 16,0-20-16,0-22 15,0 1-15,0-22 0,0 21 16,0-21-16,-21 0 0,21 1 15,0-44 17,0 1-32,0-21 0</inkml:trace>
  <inkml:trace contextRef="#ctx0" brushRef="#br0" timeOffset="1224.3">931 804 0,'0'0'0,"0"-21"0,0 0 15,0 0-15,-21 21 0,21-21 16,0 0-16,0-1 0,0-20 16,0 21-16,0 0 15,21 0-15,0-1 16,43-20-16,-22 21 15,1 21-15,20-21 0,1 21 0,-1 0 16,64 0-16,-63 21 16,-1-21-16,22 63 15,-43-41-15,0 83 16,-42-62-16,0 20 0,-21 1 16,-21-22-16,21 22 0,-85 63 15,64-85-15,-107 106 16,107-127-16,-43 43 15,64-43-15,0-21 0,0 21 16,0-21-16,0 0 0,-1 0 16,1 0-1,21-21 1,0 0 0,21 21-16,22 0 15</inkml:trace>
  <inkml:trace contextRef="#ctx0" brushRef="#br0" timeOffset="2730.13">2032 1524 0,'0'0'16,"21"0"-16,0 0 0,0-21 15,-21 0-15,22 0 0,-22-1 16,0 1-16,0 0 16,0-21-16,0 21 0,0-1 15,0-20-15,-22 21 0,1-21 0,-21-22 16,21 43 0,-22-21-16,1 20 0,21 22 15,0 0-15,-22 0 0,22 0 16,0 22-16,-21-1 15,-64 85-15,85-64 16,0 0-16,-22 1 16,22-1-16,0 0 0,21 43 0,-21-64 15,21 21-15,0 1 16,0-1-16,0-21 0,0 0 16,21 1-16,0-1 0,43 0 15,-22-21-15,-21 0 16,0 0-16,22 0 0,-22-21 0,21 0 15,-21-1-15,0-20 0,43-21 16,-43 41-16,0-20 16,0 0-16,1 21 0,-1-106 15,0 105-15,-21-20 16,0 0-16,0 21 16,0-1-16,0 44 46,0-1-46,0 0 16,0 0-16,0 21 0,0-20 0,0-1 16,0 21-16,0-21 0,0 0 15,0 22-15,0-22 0,0 0 16,0 0-16,0 64 16,21-85-16,-21 21 0,21 0 15,0-21-15,22 0 16,-22 0-16,0 0 0,21 0 15,-20-21-15,-1 0 0,63-21 16,-62 20-16,20 1 0,-21-21 16,21 21-16,-20-22 0,41-20 15,-42 21-15,-21 20 16,0-20-16,0 21 16,0 0-16,-21 21 15,0 0-15,0 0 0,0 0 16,-43 21-16,43 0 15,21 0-15,0 0 16,0 1-16,21-22 0,-21 21 16,42 0-16,-20-21 0,-1 21 15,0 0-15,0-21 0,0 21 16,0 1-16,1-22 0,-1 21 16,0 0-16,0-21 0,21 42 15,-42-21-15,43 1 16,-43-1-16,21 0 15,0-21-15,0 0 0,0 0 16,1 0-16,20 0 16,-21 0-16,0-21 0,0 0 15,1-1-15,-1 1 0,42-42 16,-42 42-16,1-22 0,41-41 16,-21 41-1,-20-20-15,20-43 0,-21 42 16,21-41-16,-42 41 15,0 22-15,0 21 0,0-22 16,0 22-16,0 0 0,0 0 16,-21 21-16,0 0 15,0 21-15,21 0 0,-21 21 16,0-20-16,-1 20 0,22 0 16,-21 22-16,21-22 0,-21 43 15,21-22-15,-21-20 0,21-1 16,0 0-16,0 1 0,0-22 15,0 21-15,0 0 0,0 1 16,0-1-16,21-21 0,0 0 16,-21 1-16,64 41 15,-22-63-15,-21 0 16,64 0-16,-64 0 16,21 0-16,-20-21 0,20 21 15,-21-21-15,0 0 0,22-1 0,-1-41 16,0 42-16,-21-22 15,1 1-15,20-21 0,-21-22 16,0 64 0,-21 0-16,0-1 15,0 1-15,0 42 16,0 1-16,0-1 16,0 0-16,-21 64 15,21-64-15,0 0 0,0 0 16,0 21-16,0 1 15,0-22-15,0 0 16,21-21-16,0 0 0,22 0 16,-22 0-1,0 0-15,0 0 0,-21-21 16,43 0-16,-43 0 0,0-1 16,21 1-16,-21 0 0,21-21 15</inkml:trace>
  <inkml:trace contextRef="#ctx0" brushRef="#br0" timeOffset="2912.02">4085 847 0,'0'0'0,"-21"0"0,0 0 32,0 0-32,21 21 31,-22 0-16,1-21 1,0 21-16,0-21 0,0 0 16</inkml:trace>
  <inkml:trace contextRef="#ctx0" brushRef="#br0" timeOffset="3117.01">2942 1270 0,'0'0'0,"0"21"31,21-21-15,0 0-16,1 0 16,-1 0-16,0 0 0,0 0 15,0-21-15,85 0 16</inkml:trace>
  <inkml:trace contextRef="#ctx0" brushRef="#br0" timeOffset="4016.22">4381 1397 0,'22'0'0,"62"0"16,-63-21-1,1 0-15,20 0 16,-21-1-16,-21 1 0,0 0 16,0 0-16,0-43 15,0 43-15,-42-21 16,21 21-16,-1 0 0,-20-22 15,21 43-15,-64 0 16,64 0-16,-21 21 0,21 1 16,-1-1-16,-62 63 15,63-41-15,-22-22 16,22 21-16,0-21 0,21 22 16,-21 20-16,21-42 0,0 1 15,0-1-15,0 0 0,0 0 16,0 0-16,21-21 0,0 0 0,0 21 15,22-21-15,-22 0 16,0 0-16,21-21 0,-21 0 16,64-21-1,-43 21-15,-20-1 0,-1 1 16,0-21-16,42-43 16,-41 64-16,-22 0 0,21 0 15,-21 0-15,0-1 0,0 44 31,0-1-31,-21 0 16,21 0-16,0 0 0,0 22 16,0-22-16,0 0 0,0 21 0,0-21 15,0 1-15,0-1 0,0 0 0,0 0 16,21 0-16,0-21 0,21 21 16,-21-21-16,64 0 15,-43 0-15,-20-21 16,41 0-16,-21 0 15,1-21-15,-1-1 16,-21 22-16,43-64 0,-43 22 16,42-106-1,-41 126-15,-22-20 0,0-1 16,21 22-16,-21-64 16,0 85-16,0 0 0,0 0 15,-21 21 1,-1 21-16,1 0 0,0 21 15,21 1-15,-63 147 16,63-126-16,0-22 0,0 64 16,0-43-16,0 64 15,0-106-15,21 1 16,-21 20-16,21-21 0,0 0 16,21 0-16,1-21 0,-1 0 15,0 0-15,-20-21 16,-1 21-16,63-42 0,-62 0 15,41-22-15</inkml:trace>
  <inkml:trace contextRef="#ctx0" brushRef="#br0" timeOffset="5063.78">6054 804 0,'0'0'0,"21"-21"0,0 0 16,0 0-16,0 0 15,-21 0-15,0-1 0,21 22 16,-21-21-16,0 42 31,0 22-15,0-1-16,0 0 0,0 1 15,-42 126-15,42-105 16,-21-1-16,0-21 0,0 1 0,-1 20 16,-20 1-1,21-22-15,0 0 0,-22 1 16,22-22-16,-21 21 16,21-42-16,0 0 0,-1 0 15,1 0-15,-21 0 16,21-21-16,0 0 0,-1 0 15,22 0-15,-21-1 0,21-41 16,0 21-16,0-1 0,0 1 16,0 0-16,0-1 0,0 1 15,0 21-15,0 0 0,0-1 0,21 1 16,1 21-16,-1 0 0,0 0 16,0 21-16,0 1 0,0-1 0,22 42 15,-22-42-15,0 22 16,0 20-16,0-20 15,1-1-15,-1-21 16,-21 21-16,42-20 0,-42-1 16,42 0-1,-20 0-15,-1-21 0,0 0 0,0 0 16,0 0-16,43-21 16,-43 0-16,0 21 0,43-64 15,-43 43-15,42-42 16,-42 41-16,1-20 0,-1 0 15,-21-1-15,21 1 16,-21 21-16,0 42 31,0 0-31,0 0 0,-21 1 16,21-1-16,-21 0 0,21 21 16,-22 1-16,22-22 0,0 0 15,-21 21-15,21-21 16,0 1-16,0-1 15,0-42 17,0-1-32,0 1 0,0 0 15,0 0-15,0-21 0</inkml:trace>
  <inkml:trace contextRef="#ctx0" brushRef="#br0" timeOffset="5235.68">6392 910 0,'0'0'0,"0"-21"15,0 42 32,0 0-31,21-21 0,-21 22-16,22-22 0,-1 21 15,0-21-15,0 0 16</inkml:trace>
  <inkml:trace contextRef="#ctx0" brushRef="#br0" timeOffset="5743.98">7048 1037 0,'0'21'15,"0"1"-15,0-1 16,-21 0-16,21 0 0,-21 0 0,0 0 15,21 1-15,0 20 0,-21 0 16,0-21-16,21 1 0,-22-1 16,22 0-16,-21 0 0,21 21 15,0-20-15,0-1 16,-21-21-16,21-21 47,0-1-32,21 1-15,-21 0 0,21-21 16,1 21-16,-1-22 0,0 1 0,21 0 16,-21-1-16,22-20 0,-22 20 15,21 1-15,1 0 0,-22 21 16,21-22-16,-21 22 0,0 0 16,1 21-16,-1 0 0,42 0 15,-63 21-15,21 21 0,-21-20 16,22 20-16,-22 0 0,0 1 0,0-1 15,0-21-15,0 21 0,-22 43 16,1-64-16,21 0 0,-21 22 16,21-22-16,-21 0 0,21 0 15,-21 0-15,21 1 16,0-44 15,21 1-31,0 0 16,0-21-16</inkml:trace>
  <inkml:trace contextRef="#ctx0" brushRef="#br0" timeOffset="6499.33">8001 550 0,'0'0'0,"21"-21"0,0-21 16,-21 63 15,0 0-31,0 0 15,0 1-15,0 20 0,-21 0 0,0 1 16,0 20-16,-22 106 16,43-105-16,-21-22 0,0 1 15,0 20-15,-21 43 16,20-64-16,22-21 16,0 1-16,0-1 0,-21 0 15,21 0-15,0 0 16,0-42 15,21 0-31,1 0 0,-22 0 16,21-1-16,0 1 0,0-21 0,0 0 15,0 20-15,1-20 16,-1 0-16,21-1 0,0-41 16,-20 63-16,20-43 15,-21 64-15,0-21 0,0 21 16,1 0-1,-22 21-15,0 0 0,0 0 0,0 1 16,0-1-16,-64 63 16,43-62-16,-21-1 0,20 0 15,1 0-15,-21 0 0,-22 0 16,43-21-16,0 0 16,0 0-16,0 0 0,0-21 15,-1 0 1,22 0-16,0 0 15,0 42 17,0 0-32,0 0 15,22 0-15,-22 1 0,21-1 16,-21 0-16,21 0 0,0 21 16,-21-20-16,21-1 0,22 0 15,-43 0-15,21 0 0,21-21 16,0 21-16,1-21 15,-1 0-15,-21 0 0,43 0 16,-22-21-16,-21 21 0,0-21 16,1 0-16,-1 21 0,0-21 0,0-22 15,0 22-15,-21-21 16,0 21-16,0 0 16,0-1-16,0 1 31</inkml:trace>
  <inkml:trace contextRef="#ctx0" brushRef="#br0" timeOffset="6940">8721 529 0,'-22'0'0,"44"0"47,20 0-31,0 0-16,1 0 0,20 0 0,1 0 15,-1 0-15,1 0 0,20 0 16,-20 0-16,-1 0 0,43 0 15,-64 0-15,1 0 0,-1 0 16,-21 0-16,0 0 0,-42 0 31,0 0-31,0 0 0,-21 0 16</inkml:trace>
  <inkml:trace contextRef="#ctx0" brushRef="#br0" timeOffset="7192.06">9144 529 0,'0'0'0,"-21"0"32,21 21-32,0 1 0,0-1 15,0 0-15,-21 64 16,21-43-16,0 0 0,0 1 16,0 20-16,-22-21 0,-20 107 15,42-107-15,0 0 0,0-21 16,-21 22-16,21 20 15,0-42-15,0 1 16,21-22 0,0 0-1,0-22-15,1 1 16</inkml:trace>
  <inkml:trace contextRef="#ctx0" brushRef="#br0" timeOffset="7584.66">9377 1037 0,'0'21'15,"21"-21"-15,0 0 0,21 0 16,-20 0-16,-1 0 16,21-21-16,-21 21 0,43-42 15,-43 42-15,21-42 16,-21 20-16,1 22 0,-22-21 15,0 0-15,0 0 0,0-21 16,-22 20-16,-20 22 16,21 0-16,0 0 0,0 0 15,-22 0-15,22 22 0,0 20 0,0-21 16,0 21-16,-1 1 16,-20 20-16,21-20 0,21-1 15,0 21-15,0-41 16,0 41-16,0-42 15,0 0-15,21-21 16,21 22-16,1-22 16,-22 0-16,21 0 0,-21 0 15,22 0-15,41-43 16,-41 22-16,63-21 16</inkml:trace>
  <inkml:trace contextRef="#ctx0" brushRef="#br0" timeOffset="8114.22">10054 953 0,'0'0'0,"21"-85"32,0 64-32,1 0 0,-1-1 15,0 22-15,0 0 0,0-21 16,0 21-16,1 0 0,-1 0 16,0 0-16,0 0 0,0 0 0,43 64 15,-64-43 1,21 42-16,-21-20 15,0 41-15,-21-41 16,-22-1-16,22 0 16,0-20-16,-21 20 15,21-21-15,-22 0 0,22-21 16,42 0 15,0-21-31,1 0 0,20-21 16,-21 20-16,21-62 15,-20 41-15,20 1 0,-21 0 0,0-1 16,0 1-16,1 0 0,-1 21 16,0-1-16,-21 1 0,21-21 15,-21 63 1,0 0 0,0 22-16,0-22 0,0 21 15,-21 0-15,21 1 0,-21-22 0,21 21 16,-21 43-16,21-64 15,0 43-15,0-43 0,0 0 16,0 0-16,0 0 16,0 0-16,21-21 15,0 0-15,21 0 0,-21 0 16,1 0-16,83-21 16,-62 0-16,-22 0 0,21 0 0,1 0 15,-22-22-15,21 22 0</inkml:trace>
  <inkml:trace contextRef="#ctx0" brushRef="#br0" timeOffset="8400.95">11261 466 0,'0'0'15,"21"-43"-15,-21 22 0,0 0 16,-21 42 0,-1 0-16,22 1 0,-21-1 15,0 0-15,0 21 0,21 1 16,-21-1-16,0 0 0,-1 1 15,1 20-15,21-21 0,-21 22 16,0-22-16,21 64 0,0-64 16,-21 22-16,21-43 0,0 21 15,0 1-15,0 20 16,0-42-16,21 1 0,0-22 16,0 21-16,0-21 0,1 0 15,-1 0-15,21 0 16,0-21-16,-20-1 0,-1 1 0,21 0 15,-21 0-15,0 0 0,1-22 16,-1 1-16</inkml:trace>
  <inkml:trace contextRef="#ctx0" brushRef="#br0" timeOffset="8635.12">11028 741 0,'0'0'0,"-21"0"0,-1 0 0,44 0 31,-1 0-31,21 0 0,-21 0 16,22 0-16,-1 0 0,0 0 0,1 0 15,41 0 1,-63 0-16,22-21 0,-22 21 0,21 0 16,-21 0-16,1 0 0,-1-21 15,0 21-15,0 0 16,-21-22-1</inkml:trace>
  <inkml:trace contextRef="#ctx0" brushRef="#br0" timeOffset="9815.91">974 2201 0,'-43'0'32,"64"0"-1,1 0-31,-1 0 16,21 0-16,-21 0 0,0 0 15,22 0-15,-1 0 0,0 0 0,1 0 16,-1 0-16,22 0 0,-1 0 15,1 0-15,-1 0 0,1 0 16,-1 0-16,1 0 0,-1 0 0,22 0 16,-22 0-16,22 0 0,0 0 15,-1 0-15,22 0 0,21 0 16,-21 0-16,21 0 0,-21 0 16,148 0-16,-127 0 0,0 0 15,21 0-15,0 0 0,-21 0 16,21 0-16,149 0 0,-128 0 15,0 0-15,1 0 0,-1 0 16,191-21-16,-170 21 16,1 0-16,169 0 0,-170-21 15,1 21-15,190 0 0,-191 0 16,170 0 0,-191 0-16,1 0 0,20 0 0,-42 0 15,22 0-15,295-21 16,-317 21-16,22 0 0,-22 0 15,-21 0-15,21 0 0,233 0 16,-254-21-16,0 21 16,-21 0-16,0 0 0,127 0 15,-191 0-15,0 0 16,1 0-16,-22-21 0,0 21 0,0 0 16,0 0-16,0 0 15,-21-22 1,0 1 46</inkml:trace>
  <inkml:trace contextRef="#ctx0" brushRef="#br0" timeOffset="9952.1">10626 2074 0,'0'0'0,"21"0"15,-21 22 1,0-1 15,0 0-15</inkml:trace>
  <inkml:trace contextRef="#ctx0" brushRef="#br0" timeOffset="36419.94">2159 3662 0,'0'0'0,"0"-21"0,-21 0 16,21-1-16,0 1 15,-21 0-15,21 0 16,0 42 15,0 21-31,-22-20 16,22 20-16,-21 0 0,21 1 15,-21 20-15,21 1 0,-42 41 16,21-41-16,21-1 0,0 1 16,-22-1-16,1-20 0,21 41 15,0-62-15,0 20 16,0 0-16,0-63 31,0 0-31,21 0 16,1-22-16,-22 1 0,21 0 15,0-1-15,-21 1 0,21-21 16,0 20-16,0 1 0,1 21 16,-22-22-16,21 22 0,0 0 15,0 0-15,0 21 16,0 0-16,1 0 0,-1 42 15,0 1-15,21 20 16,-42-21-16,21 1 0,1 41 16,-1-41-16,0 20 15,0-20-15,0-22 0,-21 0 0,21 0 16,1 0-16,-1-21 0,0 0 16,0 0-16,21 0 0,-20 0 0,-1 0 15,21-21-15,-21 0 0,43-43 16,-22 22-16,0-64 15,-20 64-15,-1-22 16,0 1-16,-21-1 0,0 22 16,0-64-16,0 64 0,0 0 15,0-1-15,0 22 0,0 0 16,-42-21-16,20 42 16,1 0-16,0 0 15,-21 63 1,42-42-16,-21-21 0,21 21 15,0 1-15,0-1 0,0 0 0,0 0 16,21 0 0,0 0-16,0-21 0</inkml:trace>
  <inkml:trace contextRef="#ctx0" brushRef="#br0" timeOffset="36784.04">3111 4170 0,'22'0'16,"-1"0"-16,0-21 0,0 0 15,-21-1-15,21 22 0,0-21 16,1-21-16,-1 21 0,0 0 16,0-1-16,-21 1 0,0 0 15,0 0-15,0 0 0,-21 21 31,0 0-31,0 0 0,-1 0 16,1 21-16,0 0 0,0 21 0,-21-20 16,20 20-16,1 0 0,0 1 15,0-1-15,0 85 16,21-85-16,0-21 16,0 1-16,0-1 0,21 0 15,0 0-15,0-21 0,22 0 16,-22 0-16,63 0 15,-41-21-15,-1 0 16,22-22-16,-22 22 0,0-21 16</inkml:trace>
  <inkml:trace contextRef="#ctx0" brushRef="#br0" timeOffset="37060.53">3873 3577 0,'0'0'0,"0"-21"0,0-21 31,0 63-31,0 0 16,-21 0-16,21 64 15,-21-64-15,0 21 0,0 1 16,21 20-16,-21-20 0,-1 62 16,22-62-16,0-1 0,-21 64 15,0 21 1,21-85-16,0-21 15,0 1-15,0-1 16,21-21-16,0 0 0,1 0 16,-1 0-16,0-21 0,0 21 15,21-64-15</inkml:trace>
  <inkml:trace contextRef="#ctx0" brushRef="#br0" timeOffset="37327.37">4191 3937 0,'0'-21'0,"0"42"0,0-63 16,0 21-16,0-1 16,-21 22-1,0 0 1,-1 0-16,1 22 0,21-1 0,0 0 16,-21 0-16,0 0 0,0 64 15,21-64-15,0 21 0,-21 1 16,21-1-16,0 0 15,0 22-15,0-43 0,0 0 16,0 0-16,0 1 0,42 20 16,-21-42-1,0 0-15,0 0 0,22-21 16,-1-22-16</inkml:trace>
  <inkml:trace contextRef="#ctx0" brushRef="#br0" timeOffset="37620.01">4826 3916 0,'0'0'0,"21"-21"0,-21 0 16,-21 21-1,0 0-15,0 0 16,-1 0-16,1 0 0,0 21 16,0-21-16,0 42 0,-22-21 0,22 22 15,0-22-15,-21 21 0,-22 85 16,43-85-1,21 1-15,0-1 0,0-21 0,0 0 16,0 43-16,42-43 16,-20-21-16,20 0 15,43 0-15,-43 0 16,43-21-16,-43 0 0,0 0 16,43-22-16,-43 1 15,-21 21-15,22-64 16,-22 64-16,-21-21 0</inkml:trace>
  <inkml:trace contextRef="#ctx0" brushRef="#br0" timeOffset="37777.94">5080 3916 0,'0'0'16,"-21"0"-16,0 0 0,-43 0 15,22 0-15,21 0 0,-22 21 16,22 0-16,-21-21 0,-22 43 16,43-22-16,0 0 0,0 0 15,21 0-15,0 0 0,0 22 16,0-22-16,21-21 0,0 0 15,0 0-15,0 0 16,64 0-16</inkml:trace>
  <inkml:trace contextRef="#ctx0" brushRef="#br0" timeOffset="38092.75">5503 3937 0,'-63'0'32,"42"0"-32,-1 21 0,1 0 15,0 1-15,21-1 0,-21 21 16,0 0 0,0-20-16,21 41 15,0-42 1,0 0-16,0 1 0,0-1 31,0-42 0,0-1-31,21 22 0,-21-21 16,0 0-16,0 0 0,0 0 16,21 0-16</inkml:trace>
  <inkml:trace contextRef="#ctx0" brushRef="#br0" timeOffset="38561.55">4805 3895 0,'21'-21'16,"0"21"-16,0 0 0,0 0 15,1 0-15,-1 0 0,0-22 16,0 22-16,0 0 0,0 0 16,1 0-16,-1 22 15,0-22-15,-21 21 0,21 21 16,0 0-16,-21 1 16,0-1-16,0 0 0,0 22 15,0-22-15,-84 64 16,62-85-16,-20 22 15,0-22-15,-1 0 0,1 0 16,-43 21-16,43-20 0,0-1 16,21-21-16,-22 0 0,22 0 15,0 0-15</inkml:trace>
  <inkml:trace contextRef="#ctx0" brushRef="#br0" timeOffset="39351.6">5334 3916 0,'0'0'0,"-21"0"31,21 21-15,0 0-16,0 0 16,0 1-16,0-1 0,0 0 0,0 0 15,0 43-15,0-43 16,0 0-16,-21 42 0,21-41 16,-22 20-16,22-21 15,-21-21-15,21 21 0,0 0 16,-21-21-1,21-21 1,0 0-16,0 0 16,0 0-16,0 0 0,0-1 15,0-20-15,0 21 0,21-21 0,0 20 16,1-20-16,-1 0 0,0 21 16,0-1-16,0 1 0,22 0 15,-22 0-15,21 0 0,-21 21 0,43 0 16,-43 0-16,21 0 0,-21 0 15,1 0-15,-1 21 0,0 0 16,0 43-16,-21-43 0,0 21 16,0-21-16,0 22 15,0 41-15,-21-63 16,0 1-16,0-1 0,-1 0 16,1 0-16,0-21 15,21-21 16,0 0-31,0 0 0,0-1 16,0 1-16,0-21 0,21 21 0,-21-22 16,43 1-16,-1-21 15,-21 20-15,21 22 0,22-21 16,-22 21-16,1-1 0,41 22 16,22 43-1,-85-22-15,0 0 16,1 0-16,-22 22 0,0 62 15,0-83-15,0 20 16,0-21-16,-22 0 0,-20 43 16,42-43-16,-21-21 15,21 21-15,-21-21 0,42-21 32,0 0-17,-21 0-15</inkml:trace>
  <inkml:trace contextRef="#ctx0" brushRef="#br0" timeOffset="39719.25">6435 4022 0,'0'0'0,"0"21"16,21-21 15,0 0-31,0-21 0,0 0 15,22-1-15,-22 1 0,0 21 16,21-21-16,-42 0 0,43-21 16,-43 20-1,0 1-15,0 0 0,-43 21 16,1 0 0,21 0-16,0 0 0,-22 21 15,22 0-15,-85 64 16,85-43-16,0-20 0,0 20 15,21 0-15,0 64 16,0-85-16,0 0 0,21 1 16,0-1-16,64 21 15,-64-42-15,21 0 0,1 0 16,-1 0-16,21 0 0,43-21 16,-42 0-16,-1 0 0,1-22 0</inkml:trace>
  <inkml:trace contextRef="#ctx0" brushRef="#br0" timeOffset="40028.67">8043 3302 0,'0'0'0,"0"-21"0,-21 21 15,0 0-15,0 21 16,21 0-16,-21 0 0,-1 22 15,1-1-15,0 0 0,21 1 16,-21-1-16,0 22 0,21-22 16,-21 0-16,-22 149 15,43-149-15,0 0 16,-21-20-16,21 20 0,0 43 16,0-64-16,0 21 15,21-42 1,0 0-16,1 0 15,-1-21-15,0 0 0,21 0 0,-21-1 16</inkml:trace>
  <inkml:trace contextRef="#ctx0" brushRef="#br0" timeOffset="40395.54">8255 3683 0,'0'0'0,"0"21"16,-21 0-1,21 1-15,-21-1 0,21 0 0,-22 21 16,1-21-16,21 22 0,0-22 16,0 21-16,0-21 0,0 22 15,0-22-15,0 0 0,21 43 16,1-43-16,-1-21 0,0 0 16,0 0-16,43 0 15,-43 0-15,42-21 16,-42-1-16,-21 1 0,22-42 15,-1 20-15,-21 22 16,0-63-16,0 62 16,0-20-16,0-21 0,-21 41 15,-1 1-15,1 21 0,0-21 16,-21 21-16,21 0 0,-1 0 16,1 0-16,-21 21 0,21-21 15,21 21-15,-21-21 16,-1 22-16,1-22 31</inkml:trace>
  <inkml:trace contextRef="#ctx0" brushRef="#br0" timeOffset="40592.92">7535 3620 0,'21'0'15,"22"-22"1,-1 22-16,0 0 0,1 0 0,20-21 16,-20 21-16,20-21 0,-21 21 15,22 0-15,-22 0 0,1-21 16,-1 21-16,0 0 0,-21-21 0,1 21 16,-1 0-16,-21-21 0</inkml:trace>
  <inkml:trace contextRef="#ctx0" brushRef="#br0" timeOffset="41284.61">9461 3768 0,'0'0'16,"22"0"-16,-1 0 0,21 0 0,-21 0 16,0-21-16,1 21 0,41-22 15,-21 1-15,-20 0 16,20 21-16,0-21 0,-21 0 0,43-43 16,-43 43-16,0 0 0,0 0 15,-21 0-15,0-22 0,-21 22 16,0 0-16,-21 21 15,21 0-15,-43 0 0,22 0 0,-106 63 16,105-41 0,-20 41-16,42-42 0,-1 0 15,22 43-15,0-22 16,0-21-16,0 1 0,0 20 16,22-21-16,20 21 0,-21-20 0,21 20 15,1-21-15,-22 0 16,21 22-16,22 41 15,-43-63-15,-21 1 0,0-1 16,0 0-16,-21 0 0,-64 0 16,43 0-16,-43-21 15,22 0-15,20 0 0,-41 0 16,62 0-16,-20 0 0,-21-42 16,63 21-16,-22 0 0,22-22 15,0 22-15,0-21 16,0 21-16,22 0 15,41-22-15,-21 22 0,43-21 16,-21 21-16,-1-1 16</inkml:trace>
  <inkml:trace contextRef="#ctx0" brushRef="#br0" timeOffset="42024.41">10477 3408 0,'0'0'0,"0"-21"0,0 0 16,0 42-1,0 0-15,-21 0 16,0 0-16,0 22 0,0-1 16,21-21-16,0 21 0,-21 1 15,21-1-15,-22 0 0,1 1 0,21 41 16,-21-41-16,0 41 16,21-62-16,-21 20 0,0 21 15,-1-41-15,22-1 16,0 0-16,0-42 31,0 0-31,0-1 0,0 1 16,0-21-16,0 21 0,0-22 0,0 22 15,0-21-15,22 21 16,-1 0-16,21-43 0,-21 43 16,0 0-16,43 0 0,-22-1 15,-21 22-15,22 0 0,-22 0 16,0 0-16,0 0 0,0 0 15,1 0-15,-22 22 16,-43-22 0,22 0-16,0 21 0,-21-21 0,20 0 15,-20 21-15,21-21 0,-21 0 16,20 21-16,1-21 0,-21 21 16,21 0-16,21 1 15,0-1-15,0 0 0,42 0 16,-21 0-16,0 0 0,1 1 15,-1-1-15,0 0 16,21 0-16,-21 0 0,1-21 16,-1 0-16,0 0 0,0 0 15,21 0-15,-20 0 0,-1 0 16,21 0-16,-21-21 0,0 21 16,43-42-16,-43 21 0,21-1 15,-20 1-15,-1-21 0,0 21 16,21 0-16,1-22 15,-43 22-15,21 0 0,0 21 16,-21 21 0,-21 0-1,0 0-15,-1 1 0,22-1 16,-21 0-16,0 0 0,0 0 0,0 22 16,21-22-16,-21 0 15,21 21-15,0-21 16,0-42-1,0 0 1,0 0-16</inkml:trace>
  <inkml:trace contextRef="#ctx0" brushRef="#br0" timeOffset="42179.17">11028 3598 0,'0'0'0,"0"-21"15,0 0-15,0 0 0,-21 21 0,-1 0 16,1-21-16,42 21 47,1 0-47,-1 0 15,0 0-15</inkml:trace>
  <inkml:trace contextRef="#ctx0" brushRef="#br0" timeOffset="42432.22">11620 3366 0,'-63'63'31,"42"-42"-31,0 22 0,-1-1 0,22-21 16,-21 21-16,0 1 0,-64 105 16,85-106-1,-21 1-15,21-22 0,-21 21 16,21-21-16,0 43 15,0-43-15,0 0 0,0 0 16,21-21-16,0 0 16,1 0-16,-1 0 0,0-42 15,0 21-15</inkml:trace>
  <inkml:trace contextRef="#ctx0" brushRef="#br0" timeOffset="42668.08">11811 3344 0,'0'0'0,"0"-42"0,0-21 32,0 84-32,-21 0 0,21 21 0,-21 1 15,-22 41-15,22-41 16,0 62-16,0-41 16,0 63-16,21-106 15,0 21-15,-22-20 16,22 20-16,0-21 0,0 21 0,0-20 15,0-1-15,22-21 16,-1 0-16,0 0 0,0 0 16,0 0-16</inkml:trace>
  <inkml:trace contextRef="#ctx0" brushRef="#br0" timeOffset="43031.42">11917 4043 0,'0'0'0,"0"21"0,21-21 31,0 0-15,0-21-16,0 0 0,1 0 0,-1 21 15,0-22-15,0 1 0,21 0 16,1-42-16,-1 41 16,-21 1-16,22-42 0,-22 42 15,0-1-15,-21-20 0,-21 42 31,0 0-31,-22 0 0,22 21 16,0 0-16,0 1 0,21-1 16,-21-21-16,21 42 0,0-21 15,-22 0-15,22 1 0,0-1 0,0 0 16,0 0-16,0 0 0,22 22 16,-1-22-16,-21 0 0,21 0 15,-21 0-15,21-21 0,0 21 16,0-21-16,1 22 0,-1-22 15,0 0-15,0 0 16,43 0-16,-43-22 0</inkml:trace>
  <inkml:trace contextRef="#ctx0" brushRef="#br0" timeOffset="44277.44">12975 3704 0,'0'0'16,"-21"-84"-1,0 84-15,0-22 0,-1 22 0,-20 0 16,21 0-16,-43 0 16,22 0-16,21 22 0,-21-1 15,-1 0-15,-41 42 16,62-20-16,1-22 0,-21 42 16,42-20-16,0 20 15,0-20-15,0-1 0,0 0 16,21-21-16,0 1 15,22 20-15,-22-42 0,0 0 16,0 0-16,0 0 0,0 0 16,22 0-16,-1-21 0,-21 0 15,0-22-15,1 22 0,-1-21 16,42-64-16,-42 64 16,1 20-16,-1-20 0,0 0 15,-21 21-15,21-22 0,-21 22 16,0 0-16,-21 42 31,21 0-31,-21 0 0,0 1 16,21 20-16,0-21 0,0 0 15,-22 0-15,22 22 0,0-22 16,0 0-16,0 21 0,0 1 16,0-22-16,0 0 15,22 0-15,-1-21 16,42 0-16,-20 0 0,20 0 15,-21-21-15,1 0 16,41-21-16,86-85 16,-149 105-1,21-41-15,-21 42 16,-21-43-16,-21 64 16,0 0-16,0 0 15,-43 0-15,43 21 16,0 1-16,0-22 0,21 21 15,0 0-15,0 42 16,0-41-16,0-1 0,21 0 16,0 0-16,0 43 15,-21-43-15,22 0 0,-22 0 16,21-21-16,-21 21 0,42-21 16,-21 0-1,0 0-15,1 0 0,-1 0 0,21-21 16,-21 0-1,43-21-15,-43 20 0,21 1 0,1-21 16,-22 0-16,0 20 16,0 1-16,-21 0 0,0 0 15,0 0-15,0 42 32,-21 0-32,0 0 15,21 0-15,-21 1 0,21-1 16,0 0-16,0 0 0,0 0 0,0 0 15,0 1-15,0-1 0,0 0 16,0 0-16,21-21 16,0 0-16,42 0 15,-20 0-15,-22-21 0,42 0 16,-41 0-16,20-22 16,-21 22-16,0-21 0,22-1 15,-43 1-15,0 0 16,0 21-16,21 21 0,-21-22 15,-21 44 1,-1-1-16,1 0 16,0 21-16,0 1 0,0-22 15,21 21-15,-21 0 0,-1 1 16,1 63-16,21-64 0,0 21 16,0-20-16,0 20 15,0-20-15,0-1 0,0 21 0,0-20 16,21-1-16,-21 22 0,22 41 15,-1-62-15,-21 20 0,0-20 16,0-1-16,0 21 0,0 22 16,0-43-16,-21-20 0,-1 20 15,1-21-15,-21 21 0,0-20 16,-1-1-16,22-21 0,-21 0 0,21 0 16,-22 0-16,22 0 0,-21 0 15,21-21-15,-1-1 0,1 1 0,21-21 16,0 0-16,0-1 15,0 22-15,0-21 0,0-64 16</inkml:trace>
  <inkml:trace contextRef="#ctx0" brushRef="#br0" timeOffset="45987.57">15917 3090 0,'0'0'0,"21"-21"16,-21 0-16,0 0 16,0 42 15,-21 21-31,0-20 0,-21 41 15,21 1-15,-22-1 0,22 1 16,-21-1-16,-1 1 0,-41 41 16,63-62-16,-64 63 15,43-85-15,20 21 0,-62 22 16,63-43-16,-43 42 16,22-42-16,21-21 0,-22 22 15,22-22-15,-21 0 16,21-22-16,-1 1 15,1-21-15,21 21 0,0-22 16,-21 1-16,21 0 16,0-22-16,0 22 0,0 0 15,0-43-15,21 64 16,-21-22-16,21 22 0,1 0 0,-1 21 16,0 0-16,0 0 15,-21 21-15,21 0 0,0 1 0,1 20 16,-1-21-16,0 21 0,0 1 15,0-1-15,0 22 16,1-43-16,-22 21 0,21-21 16,0 22-16,0-22 0,0 0 0,0 0 15,1 0-15,20-21 0,21 21 16,-41-21-16,20 0 0,-21 0 16,21 0-16,1 0 0,20-42 15,-20 21-15,41-21 16,-41 20-16,-1-41 15,0 42-15,22-64 16,-43 64-16,0-21 16,-21 20-16,0 1 0,21 21 15,-42 0 1,0 21 0,0 1-16,0-1 15,-1 0-15,1 21 0,0-21 16,0 43-16,21-43 15,0 0-15,0 0 16,0 1-16,0-1 16,21-21-1,0 0-15,0 0 0,1 0 32,-22-21 30,0-1 126,0 1-173</inkml:trace>
  <inkml:trace contextRef="#ctx0" brushRef="#br0" timeOffset="46677.16">15748 3175 0,'0'0'0,"0"-21"16,0-21-1,-21 42-15,0-22 0,-1 22 16,-20 0-16,21 0 0,0 0 16,-43 0-16,-63 64 15,85-43-15,0 21 16,-22 1-16,22 20 0,-128 149 16,128-149-1,-21 22-15,41-43 16,22 64-16,0-63 15,0-22-15,22 0 16,-1 0-16,63 21 16,-41-42-16,63 0 15,-64 0-15,21 0 0,107-42 16,-107 21-16,43-21 16,-64-1-16,22 22 0,-1-42 15,-20 20-15,-1-63 16,-42 64-16,0-21 0,0 20 15,0-20-15,0-1 0,-42-42 16,21 85-16,-22-21 0,22 21 16,-21 0-16,-1-1 0,-84 22 15,85 22-15,0-1 16,-22 0-16,22 21 0,-64 106 16,85-84-1,0-22-15,0 22 0,21-22 16,21 127-1,0-147-15,0 20 0,21-21 16,1 0-16,84 22 16,-64-43-16,-20 0 0,-1 0 15</inkml:trace>
  <inkml:trace contextRef="#ctx0" brushRef="#br0" timeOffset="48218.07">16341 3620 0,'0'0'0,"0"-22"16,-22 22 31,1 22-47,0-1 0,0 0 16,0 0-16,0 0 0,21 0 0,-22 1 15,1-1-15,0 0 0,21 0 16,-21 0-16,0 22 0,21-22 15,0 0-15,-21-21 16,21 21-16,0-42 31,21 0-15,-21 0-16,21-1 0,0 1 16,0 0-16,0 0 0,1 0 15,-1-22-15,0 22 0,21 0 0,-21 0 16,1 0-16,20 0 0,21-1 15,-41 22-15,-1 22 16,-21-1-16,21 0 16,-21 0-16,0 0 0,0 0 0,0 22 15,0-22-15,0 0 0,0 21 16,0 1-16,0-22 0,0 0 16,0 0-16,0 0 15,21-21-15,21 0 16,-20 0-16,-1 0 15,21 0-15,0-21 0,22 0 16,-22 0-16,1 0 0,-1 0 16,0-1-16,1-20 0,20-21 15,-42 20-15,22 1 0,-22-22 16,21 22-16,-21-21 0,0-1 0,1 22 16,-1-1-16,0-20 0,0 42 15,-21-22-15,0 22 0,0 0 0,0 0 16,-21 21-1,0 0-15,0 21 0,-1 0 0,1 22 16,0-1-16,0 0 16,0 64-16,0-64 0,-1 1 15,-20 63-15,42-64 16,0 64-16,0-64 16,0-21-16,0 0 0,0 1 15,0-1-15,21 21 0,0-42 16,1 0-16,-1 0 0,0 0 15,21 0-15,22 0 16,-22-21-16,0 0 0,1 21 16,-1-21-16,0-1 0,1-20 0,41 0 15,-62 21-15,20-1 0,-21 1 16,0 0-16,-21 0 0,0 42 47,-21-21-47,0 21 0,0 0 0,21 1 15,0-1-15,-21 0 0,-1 21 16,22-21-16,0 22 16,0-22-16,0 0 15,22-21-15,-1 0 0,42 0 16,-42 0-16,22 0 16,41 0-16,-41 0 15,20-42-15,-20 21 16,-22-1-16,21-20 0,-21 21 15,0 0-15,1-22 16,-1 22-16,-21 0 0,-21 21 31,-1 21-15,22 0-16,-21 1 16,21-1-16,-21 0 0,21 0 0,-21 21 15,21-20 1,0-1-16,0 0 15,21-21 17,0-21-32,0 21 15,-21-21-15,22-1 0,-1 1 16,0 0-16,0 0 0,0 0 16,0 0-16,1-1 0,-1 1 15,0 21-15,0 0 0,0 0 16,0 0-1,-21 21-15,0 1 0,0-1 16,22 0 0,-22 0-16,21 0 0,0 22 15,0-22-15,0-21 0,22 21 16,-22-21-16,42 21 16,-20-21-16,-22 0 15,21 0-15,0 0 0,1 0 0,20-42 16,-20 42-16,-22-21 0,21-1 15,-21 1-15,0 0 0,22-42 16,-43 41-16,0 1 16,0-21-16,0 21 0,0 0 0,-21 21 31,-1 0-31,1 21 0,0 0 0,-21 21 16,21 1-1,21-22-15,0 42 0,0-42 16,0 43-1,0-43-15,21-21 0,21 42 16,-21-42-16,22 0 16,-22 0-16,21 0 0,0 0 15,-20-21-15,41-21 16,-42 42-16,-21-21 0,21-43 16,-21 43-16,0 0 0</inkml:trace>
  <inkml:trace contextRef="#ctx0" brushRef="#br0" timeOffset="48403.97">18119 3387 0,'0'0'16,"-43"21"-16,22-21 0,0 0 0,0 0 16,0 0-16,-1 0 15,44 0 16,-1 0-31,0 0 0,0 0 16,21-21-16,-20 21 0</inkml:trace>
  <inkml:trace contextRef="#ctx0" brushRef="#br0" timeOffset="48897.68">19939 3514 0,'0'0'0,"21"0"0,0-21 16,0 21-16,1 0 0,-1 0 0,0 0 15,0 0-15,-21 21 16,21 0-16,-21 21 0,0 43 16,0-43-16,0 1 0,0 20 15,0 22-15,0-22 0,0 22 16,-21 84-16,21-84 0,0 0 15,-21-22-15,0 22 0,21-1 0,-43 65 16,22-65-16,0-20 16,0 20-16,0-41 0,0 20 15,-22 43-15,22-85 0,0 64 16,21-106 15,0 0-31,0-1 0,21-20 16,0 0-16,0-1 0,1-41 0,-1 20 15,0-20-15,21-65 16,-21 65-16</inkml:trace>
  <inkml:trace contextRef="#ctx0" brushRef="#br0" timeOffset="50675.87">20002 3937 0,'0'0'0,"0"-63"0,0-1 16,0 22-16,0-1 0,0-41 16,0 63-16,22-22 15,-1 22-15,0 0 0,-21 0 0,63-22 16,-41 22-16,41 21 15,-21 0-15,1 0 0,-1 21 16,-21 1-16,22-1 0,-1 63 16,-42-41-16,0-22 15,0 21-15,-21-21 0,-85 64 16,85-64 0,-22 0-16,1 1 0,21-22 15,-43 21-15,86-21 31,-1-21-15,0-1-16,0 22 0,21-21 16,-20 0-16,20 0 0,43-43 15,-43 43-15,0 0 0,1 0 0,-1-21 16,0 20-16,43-20 16,-64 42-16,0-21 0,0 21 15,1 0-15,-44 21 31,1 0-31,0 0 16,0 1-16,0-1 0,21 21 0,-21-21 16,-1 0-16,22 1 0,-21-1 15,21 0-15,0 0 0,0 0 0,0 0 16,0 1-16,21-22 16,22 21-16,-1-21 0,0 0 15,22 0-15,-43 0 16,21 0-16,22-43 0,-43 22 15,21-21 1,-20 21-16,-1 0 0,-21-43 16,0 43-16,0-43 15,-21 43-15,-1 0 0,1 0 0,0 0 16,0 21-16,0 0 0,-22 0 16,22 0-16,0 0 0,-21 0 0,21 21 15,-1 0-15,1 0 0,0 22 16,21-22-16,0 0 15,0 0-15,0 0 0,64 22 16,-43-43-16,0 21 0,0-21 16,21 0-16,-20 0 0,20 0 15,21 0-15,-41 0 0,20 0 16,0 0-16,-21-21 16,22-1-16,-22 1 15,0 0-15,0 0 0,-21 0 16,21 0-16,1 21 0,-1-22 15,-21 44 1,0-1-16,0 0 16,0 0-16,0 0 0,0 0 15,0 1-15,0-1 0,0 0 16,21-21 0,0 21-16,0-21 15,0 0-15,1 0 0,-1 0 16,0 0-16,0-21 0,0 0 0,22 21 15,-22-21-15,0-1 16,0 1-16,0 0 0,0-21 0,22-43 16,-22 43-16,0-22 15,21-42-15,-20 64 0,20-43 16,-21 43-16,-21 21 16,0 0-16,21 0 0,-21 42 15,-21 0 1,21 0-16,-42 64 0,21-43 15,-1 64 1,1-64-16,0 1 0,0 41 16,21-41-16,-21 41 15,21-63-15,0 22 0,0-22 16,0 0-16,21 0 0,0 0 0,0-21 16,0 22-16,22-22 0,-22 0 0,21 0 15,1 0-15,-1 0 0,0 0 16,1 0-16,-1 0 0,21-22 0,-20 22 15,-1-21-15,0 0 0,43-21 16,-64 21-16,22-22 0,-22 22 16,0 0-16,-21 0 0,0 0 15,0-22-15,0 22 16,0 0-16,-21 0 16,0 21-16,-1 0 0,1 0 15,0 0-15,0 21 0,0 0 16,0 0-16,-1 0 0,1 1 15,0 41 1,0-63-16,21 21 0,0 0 0,0 1 16,0-1-16,0 21 15,21-42 1,0 0-16,0 0 0,1 0 16,20 0-16,-21-21 15,0 0-15,43-22 16,-43 22-16,0 0 0,0 0 0,0 0 15,1 0-15,-1-22 16,-21 64 0,0 1-1,0-1-15,0 0 0,0 0 0,0 0 16,0 0-16,0 1 0,0-1 16,21 21-16,0-21 15,0-21-15,0 21 0,1-21 16,62 0-1,-41 0-15,-22 0 0,21 0 0,-21 0 16,22 0-16,-1-42 16,-21 21-16,0 0 0,0-22 15,1 1-15,-1 0 0,0-64 16,0 64-16,21-85 16,-42 63-16,22 1 0,-22 20 0,21 1 15,-21 0-15,0 20 0,0-20 16,0 63-1,-21 0 1,-1 22-16,1-1 0,0 22 16,0-22-16,0 21 0,0-20 0,-1 20 15,-20 43-15,21-64 16,0 43-16,21-43 16,0-20-16,0 41 0,0-42 15,0 0-15,0 1 0,21-22 16,0 21-16,0-21 15,0 0-15,1 0 0,-1 0 16,0 0-16,0-21 0,43-22 16,-43 22-16,0 0 0,-21 0 0</inkml:trace>
  <inkml:trace contextRef="#ctx0" brushRef="#br0" timeOffset="50908.73">21950 3387 0,'-43'21'0,"86"-42"0,-107 42 15,43-21-15,0 0 0,21 21 0,21-21 32,0 0-32,22 0 0,-22 0 0,21 0 15,0 0-15,1 0 16,-1 0-16,0 0 0,1 0 0,-22 0 15,21 0-15,1-21 16</inkml:trace>
  <inkml:trace contextRef="#ctx0" brushRef="#br0" timeOffset="53999.77">847 4805 0,'0'0'0,"0"-21"0,-22 21 0,22-21 32,-21 21-32,21 21 125,21-21-110,1 0-15,-1 21 16,0-21-16,0 0 16,0 0-16,0 21 15,1-21-15,-1 0 16,0 0-16,21 0 15,-21 0-15,1 0 0,20 0 16,0 0-16,106 0 16,-84 0-16,63 0 15,-64 0-15,107 0 16,-107 0-16,-20 0 0,20 0 16,-21 0-16,1 0 0,63 0 15,-43 0-15,128 0 16,-128 0-16,1 0 15,-1 0-15,1 0 0,147 0 16,-147 0-16,-22 0 16,85 0-16,-63 0 15,63-21-15,-64 21 0,1 0 16,20 0-16,-20 0 0,-1-21 16,85 21-16,-84 0 15,126-21-15,-126 21 16,126 0-16,-126 0 15,63 0 1,-64 0-16,22-22 0,42 22 16,-42 0-16,-22 0 0,64 0 15,-63 0-15,42 0 16,-43 0-16,128 0 16,-107 0-16,-20 0 0,63 0 15,-64 0-15,85 0 16,-84 0-16,-1 0 0,43 0 15,-63 0-15,20 0 16,-21 0-16,22 0 0,-1 0 0,43 0 16,-21 0-16,-22 0 15,64 0-15,-63 0 0,-1 0 16,64 0-16,-63 0 16,-1 0-16,1 0 0,-22 0 15,22 0-15,63 0 0,-85 0 16,22 0-16,-1 0 0,1 0 15,-1 0-15,149 0 16,-149 0-16,1 0 16,-1-21-16,-20 21 0,20 0 0,64 0 15,-63 0-15,-1 0 0,1 0 16,-1 0-16,22 0 0,63 0 16,-85 0-16,149 0 15,-148 0-15,126 0 16,-126 0-16,-1 0 0,85 0 15,-84 0 1,105-21-16,-84 21 0,-22 0 16,107 0-16,-107 0 0,1 0 15,-1 0-15,1 0 0,-1 0 16,128 0-16,-128-21 16,1 21-16,-1 0 0,1 0 15,126 0-15,-105 0 16,-22-21-16,1 21 15,-1 0-15,1 0 0,63 0 16,-64 0-16,1 0 0,84 0 16,-63-21-16,-22 21 0,22 0 15,-22 0-15,128 0 16,-128 0-16,1-22 0,63 22 16,-64 0-16,85 0 15,-84 0-15,21 0 0,63-21 16,-64 21-16,-20 0 0,84 0 15,-84 0-15,126-21 16,-126 21-16,147 0 16,-147 0-1,84-21-15,-63 21 0,-22 0 16,85 0-16,-84-21 16,63 21-16,-43 0 15,-20 0-15,148-21 16,-128 21-16,1 0 15,0 0-15,-1 0 0,149 0 16,-148-22-16,63 22 16,-63 0-16,-22 0 0,106 0 15,-63 0-15,64-21 16,-86 21-16,-20 0 0,84 0 16,-63 0-16,105-21 15,-126 21-15,20 0 0,64 0 16,-63-21-1,63 21-15,-63 0 0,0 0 16,-22-21-16,22 21 0,-22 0 16,85 0-16,-84-21 0,21 21 15,-1 0-15,1 0 0,0-22 16,147 22-16,-168-21 16,-1 21-16,22 0 0,-21 0 15,-1-21-15,64 21 0,-63 0 16,-1-21-16,22 21 0,-22 0 15,1 0-15,84-21 16,-85 21-16,1 0 0,-1-21 16,1 21-16,-1 0 0,86 0 15,-86-22-15,-21 22 16,22 0-16,-22 0 0,149 0 16,-149 0-16,85 0 15,-63 0-15,-1 0 0,-21-21 16,22 21-16,84 0 15,-106 0-15,1 0 0,-1 0 16,22 0-16,-22 0 0,64-21 16,-43 21-16,-20 0 0,62 0 15,-41 0-15,-1 0 16,43 0-16,-63 0 16,62 0-16,-62 0 15,-1 0-15,43 0 0,-43 0 16,85 0-1,-85 0-15,1 0 0,-1 0 16,22 0-16,-22 0 0,21 0 16,-20 0-16,20 0 0,43 0 15,-64 0-15,22 0 0,42 0 16,-64 0-16,22 0 16,-22 0-16,0 0 0,22 0 15,-22 0-15,43 0 16,-43 0-16,-21 0 0,22 0 15,-22 0-15,63 0 16,-62 0-16,-1 0 16,0 0-16,0 0 0,0 0 15,43 0-15,-22 0 16,-21 0-16,170-21 47,-170 21-47,0 0 15,0 0-15,-21-21 32,-21 21-1,0 0-15,0 0-16,0 0 0,-1 0 15,-168 0 1</inkml:trace>
  <inkml:trace contextRef="#ctx0" brushRef="#br0" timeOffset="80491.25">910 7641 0,'21'-21'62,"0"0"-46,1 0-16,-1 0 0,0-1 16,-21 1-16,21 0 15,-21 0-15,0 0 0,0 0 16,0-1-16,0 1 0,-21 0 15,0 0-15,-43 0 16,43 21-16,-21 0 0,-43 0 16,43 0-16,-1 21 0,-41 21 15,41-21-15,-20 22 0,21-22 16,-1 21-16,1 1 0,-22 41 16,22-41-16,21-1 15,21 0-15,0 1 0,0-22 16,0 21-16,0-21 0,0 22 15,63 20-15,-41-63 16,62 0-16,-41 0 16,41 0-16,-41 0 15,-1-21-15,43-21 16,-43-1-16,21-20 16,-20 20-16,-1 1 0,22-64 15,-1-21-15,-21 43 16,-20 20-16,-1-21 0,0 22 15,0-1-15,0 1 0,-21-1 0,0-20 16,0 41-16,0 1 16,0 21-16,0 0 0,0 0 0,-21 42 31,0 0-15,0 21-16,0 1 0,21-1 0,-22 0 15,1 22-15,21-1 0,-21 22 16,0-22-16,21 1 0,-21 21 0,21-22 15,0-21-15,-21 22 0,21-22 16,0 1-16,0-1 0,0 0 0,0-21 16,0 22-16,21-22 0,0 0 15,0-21 1,21 0-16,-20 0 0,62 0 16,-41-21-16,-1 0 0,21 0 15,-20-1-15,-1 1 0,64-42 16,-64 42-16,-21-22 0,22 1 15,-22 0-15,0 20 0,-21-20 0,0 21 16,0-21-16,-21 20 16,-21 22-16,20 0 0,-20 0 15,0 22-15,-1-1 0,-41 21 16,41-21-16,22 0 16,0 1-16,0-1 0,21 21 15,0-21-15,21-21 16,0 21-16,0-21 0,1 0 15,41 22-15,-21-22 16,-20 21-16,20 0 0,-21-21 0,0 21 16,22 0-16,-22 0 15,0 1-15,-21-1 0,0 0 16,21 0 0,-21 0-16,21-21 0,0 0 15,1 0 1,-1 0-16,0 0 15,0-21-15,0 0 0,0 0 16,1 0-16,-1-1 0,0-20 16,0 21-16,0-21 0,0 20 15,1-20-15,-1 21 0,-21 0 0,0 0 16,0-1-16,0 44 31,0-1-31,0 0 16,0 0-16,-21 0 0,21 22 0,0-22 15,0 0-15,-22 0 0,22 0 16,-21 22-16,21-22 16,0 0-1,0-42 17,0 0-17,21-1-15,-21 1 0,0-21 16,0 21-16</inkml:trace>
  <inkml:trace contextRef="#ctx0" brushRef="#br0" timeOffset="80655.96">1990 7303 0,'0'0'0,"0"-22"0,0 44 47,0-1-31,0 0-16,21 0 0,0 0 15,-21 0 1,21-21-16,-21 22 0,21-1 0</inkml:trace>
  <inkml:trace contextRef="#ctx0" brushRef="#br0" timeOffset="81040.31">2265 7493 0,'0'21'31,"0"0"-15,0 1 0,0-1-16,0 0 0,0 0 0,0 0 15,0 22-15,0-22 0,0 21 16,21-21-16,-21 0 0,0 1 16,0-1-16,0 0 0,21 21 15,-21-21-15,21-21 16,0 0-16,1 0 15,20 0-15,-21-21 0,0 0 16,0 0-16,1 0 16,-1 0-16,0-1 0,0 1 0,0-21 0,22 21 15,-22-22-15,0 22 16,0 0-16,0 0 0,22-21 16,-43 20-16,0 1 0,21 21 15,0 0-15,-21 21 31,0 1-15,0-1-16,0 0 16</inkml:trace>
  <inkml:trace contextRef="#ctx0" brushRef="#br0" timeOffset="81373.74">2900 7705 0,'0'0'0,"21"0"0,0 0 0,0 0 15,0-21-15,1 21 0,-1-22 16,0 22-16,0-21 0,0 0 0,-21 0 16,21 0-16,-21 0 15,-21 21 17,0 0-32,0 0 0,0 21 15,0-21-15,-22 42 16,22-21-16,0 22 0,0-22 15,21 0-15,-21 64 16,21-64-16,0 0 16,0 0-16,0 0 0,21 0 15,0-21-15,0 22 0,0-22 16,22 0-16,-22 0 0,0 0 16,42-22-16,-20 1 15,-1 21-15,-21-21 0,22 0 0,-22 0 16,21-22-16</inkml:trace>
  <inkml:trace contextRef="#ctx0" brushRef="#br0" timeOffset="81720.13">3387 7578 0,'0'0'0,"0"-21"0,0-1 15,0 1-15,0 0 16,21 0-16,21 0 16,-21 0-16,-21-1 0,64 1 15,-43 21-15,21 0 16,-21 0-16,1 0 0,20 43 15,0-22-15,1 63 16,-43-62-16,21-1 0,-21 21 16,0-21-16,0 22 0,0-22 0,0 0 15,0 0-15,-64 43 16,64-43-16,-42-21 16,42-21 15,0-1-31,0 1 15,0-21-15,21 21 0,0 0 16,-21-22-16,21 22 0,1-21 0,-1 21 16,0-1-16,0 1 0,0 0 15,0 0-15,22 0 0,-22 0 16,0-1-16,0 22 0,22-21 0,-1 21 16,-21 0-16,0 0 0</inkml:trace>
  <inkml:trace contextRef="#ctx0" brushRef="#br0" timeOffset="81963.89">4212 7641 0,'0'0'15,"0"21"-15,0 1 0,0-1 0,21-21 32,0 0-32,1 0 0,-1-21 15,0-1-15,-21 1 16,21 21-16,-21-21 0,0 0 0,0 0 15,-21 21-15,0 0 16,0 0-16,-1 0 0,1 0 16,0 0-16,0 21 0,21 0 15,-21 0-15,21 0 16</inkml:trace>
  <inkml:trace contextRef="#ctx0" brushRef="#br0" timeOffset="83056.07">4868 7641 0,'-21'21'0,"42"-42"0,-42 64 0,21-22 15,21-21 1,22 0-16,-22 0 16,21 0-16,-21-21 0,22-1 0,-1 1 15,0 0-15,1 0 0,62-43 16,-41 22-16,-22 0 0,64-64 16,-64 64-16,1-1 0,41-63 15,-62 43 1,-1 21-16,0-43 0,-21 43 15,0-43-15,0 64 16,-21-22-16,-22 22 0,1 21 16,-64 0-16,64 21 15,21 22-15,-22-1 0,22 0 16,-21 22-16,0 169 16,42-149-16,-22 22 0,22-21 15,-21 0-15,0 232 16,0-211-16,0 21 0,0-21 15,-1 21-15,1 0 0,-85 254 16,64-254-16,0 0 0,21-21 16,-22-1-16,22 1 0,-21 106 15,21-106-15,21-22 0,0 65 16,0-86-16,0-21 16,0 64-16,0-85 0,21 1 0,0-1 15,0-21-15,0 0 16,43-21-16,-22-1 0,0 1 15,128-127-15,-128 85 16,43-22-16,-22 21 0,1-20 16,147-191-16,-147 169 15,-22 0-15,22-85 0,-64 86 16,0-1-16,0 0 16,-43 21-16,1-21 0,-85-63 15,64 84-15,-1 1 0,-84-43 16,84 84-16,22 1 0,0 0 15,-1 21-15,-62-22 16,105 22-16,-22 21 0,44 0 31,-1 0-31,0-21 0,0 21 0,64-21 16,-43 0-16,127-22 16,-105 43-16,-1-21 15,43-21-15,-42 21 0,20-22 16,-41 1-16,-1 21 15,0-22-15,-20 22 16,-1 0-16,-21 0 16,0 0-16,-21 21 15,-1 0 1,1 21-16,0-21 0,0 21 16,21 0-16,-21 0 0,0 22 15,-1-22-15,22 0 0,-21 0 16,21 0-16,0 1 0,0-1 15,21-42 32,1-1-47</inkml:trace>
  <inkml:trace contextRef="#ctx0" brushRef="#br0" timeOffset="83226.16">5927 7260 0,'0'0'0,"0"-21"0,0 42 47,0 0-47,0 1 0,0-1 16,21 0-16,0-21 16,0 21-16,0-21 0,0 0 15,1 0-15</inkml:trace>
  <inkml:trace contextRef="#ctx0" brushRef="#br0" timeOffset="83638.19">6286 7472 0,'0'0'0,"0"21"0,-21 0 16,0 0-16,0 1 0,21-1 0,-21 0 16,21 0-16,-21-21 0,21 21 0,0 0 15,0 1-15,-22-1 16,22-42 31,0-1-47,0 1 15,0 0-15,0 0 0,22 0 0,-22 0 16,21-22-16,0 22 0,0 0 16,0-21-16,0 20 0,43-20 15,-22 21-15,-21 0 0,22 21 16,-1 0-16,64 0 15,-85 21-15,21-21 0,-20 21 16,-1 0-16,0 64 16,-21-43-16,0-21 0,0 22 15,-21-1-15,0-21 0,-1 0 16,1 1-16,0-22 0,0 21 0,-21 0 16,20-21-16,22 21 15,22-42 1,-1 21-1,0-21-15,0 0 0</inkml:trace>
  <inkml:trace contextRef="#ctx0" brushRef="#br0" timeOffset="84171.75">7345 7260 0,'0'0'16,"-21"0"-1,-1-21-15,1 21 0,0 0 0,0 0 16,0 0-16,-22 0 0,22 21 0,0-21 16,-21 21-16,21 1 0,-22 20 15,22-21-15,-21 21 0,21-20 0,-22 62 16,43-63-16,0 22 0,0-22 16,0 0-16,0 0 0,43 22 15,-22-43-15,0 21 0,0-21 16,21 0-16,-20 0 0,62 0 15,-41-21-15,-22 21 16,0-22-16,0 1 0,0 0 16,0-21-16,1 21 0,-1-22 15,42-168 1,-42 147-16,1 22 0,-1-22 16,0 1-16,-21 20 0,42-84 15,-21 85-15,1-21 0,-1 20 16,0-20-16,21-43 15,-42 85-15,0 63 16,-21-21 0,0 22-16,0 20 0,0-21 0,-1 22 15,-20-1-15,-21 128 16,41-106-16,1-22 0,0 64 16,21-85-1,-21 64-15,21-85 0,0 22 16,0-22-16,0 21 0,0-21 15,0 1-15,21-22 16,0 0-16,0 0 0,22-22 0,-22 1 16,21 21-16,-21-42 0</inkml:trace>
  <inkml:trace contextRef="#ctx0" brushRef="#br0" timeOffset="84737.9">8191 7027 0,'0'0'0,"-21"0"0,0 0 0,-21 22 16,63-22 15,21 0-15,-21-22-16,1 22 0,20-21 0,-21 21 15,21-21-15,-20 0 0,20 0 16,21-22-16,-41 22 0,-1 0 15,0 0-15,0 0 16,-21 0-16,0-1 0,-21 22 16,-21 0-16,20 0 15,-20 0-15,-21 0 0,20 22 16,-84 20 0,85-21-16,21 0 0,-43 22 15,22-22-15,21 42 16,21-42-16,0 1 0,0-1 15,21-21-15,42 42 16,-41-42-16,20 0 0,-21 0 16,21 0-16,-20 0 0,41 0 15,-42 0-15,-42 0 32,0 0-32,0 0 0,-22 21 15,1 0-15,0 1 0,-1-1 16,-20 0-16,21 0 0,-1 21 15,-63 22-15,85-22 0,-21 1 16,-22 20-16,43-42 16,21 0-16,0 43 0,21-64 15,1 21-15,41 0 16,-21-21-16,1 0 0,20 0 0,-20 0 16,-1 0-16,64 0 15,-64-21-15,22 0 0,-22 0 0</inkml:trace>
  <inkml:trace contextRef="#ctx0" brushRef="#br0" timeOffset="85009.74">9144 6371 0,'0'0'16,"0"-42"-16,0 21 0,-21 0 0,0 21 15,-1 0-15,-20 0 0,21 21 16,-43 63-16,43-41 0,-21 20 15,0 64-15,20-63 0,1-1 16,-21 85-16,21-84 16,0 21-16,-1-22 0,1 1 15,0-1-15,0 43 0,0-43 16,0 43 0,21-85-16,0 22 0,0-22 15,0 0-15,42-21 16,-21 0-16,0 0 0,22-42 15,-1 21-15</inkml:trace>
  <inkml:trace contextRef="#ctx0" brushRef="#br0" timeOffset="85359.54">8869 7324 0,'0'0'0,"0"21"15,-21-21-15,21 21 16,21-21-1,0 0-15,0 0 16,0 0-16,22 0 0,-22 0 16,21 0-16,-21 0 0,22-21 0,-22 0 15,21 0-15,-21 21 16,0-22-16,1 1 0,-1-21 0,-21 21 16,0-22-1,-21 43-15,-22 0 0,22 0 16,0 0-16,-148 64 15,147-22-15,-20-21 16,0 22-16,21-22 0,-43 85 16,64-85-16,0 0 0,0 0 15,0 0-15,42 22 16,-20-22-16,20-21 0,43 0 16,-43 0-16,106-21 15,-84 21-15</inkml:trace>
  <inkml:trace contextRef="#ctx0" brushRef="#br0" timeOffset="86000.18">9737 7133 0,'0'0'0,"0"-21"0,-22 21 16,-20 0 0,21 0-16,0 21 0,0 0 15,-1 1-15,22-1 0,-21 0 0,0 21 16,21-21-16,-21 64 15,21-43-15,-21-20 0,21 41 16,-21-42-16,21 0 16,0 1-16,0-1 15,0-42 1,0-1 0,0 1-16,0 0 15,0-21-15,0 21 0,21-22 16,0 22-16,0-21 0,-21-1 0,21 1 15,22-21-15,-22 41 0,0 1 16,21 0-16,-21 21 16,22 0-16,-22 21 15,0 0-15,-21 1 16,21-1-16,0 21 0,-21 0 0,0 1 16,0-22-16,0 0 0,0 21 15,0-20-15,0-1 0,0 21 16,0-21-16,0 0 15,-21-21 17,0-21-32,21 0 0,0 0 15,0 0-15,0 0 0,0-1 16,21-20-16,0 21 0,1-21 0,62-43 16,-63 64-16,22-22 0,-1 22 15,-21 0-15,22 0 0,41 21 16,-63 0-16,1 21 15,-22 0-15,21 0 16,-21 22-16,0-22 0,0 21 0,0 1 16,0-22-16,0 21 0,0-21 15,0 0-15,-21 1 0,-1-1 16,22 0-16,0 0 0,0 0 16,-21-21-16,21 21 0,21-21 31,1-21-31,-1 0 0</inkml:trace>
  <inkml:trace contextRef="#ctx0" brushRef="#br0" timeOffset="86767.73">10520 7260 0,'21'0'31,"0"-21"-15,0 21-16,0 0 15,1 0-15,20-21 0,-21 0 16,0 0-16,0 21 0,1-22 16,-1 22-16,-21-42 0,0 21 15,0 0 1,-21 21-16,-1 0 16,1 0-16,-21 21 0,21-21 0,0 21 15,-1 0-15,-20 43 16,21-43-16,21 0 0,-21 21 15,21-20-15,-21-1 0,21 42 16,0-42-16,0 1 16,21-1-16,0-21 0,42 0 15,-41 0-15,-1 0 0,21 0 16,-21 0-16,22 0 0,20-43 16,-21 22-16,-20 21 0,20-42 15,21 0-15,-41-1 0,-1 22 16,0-21-16,0 21 0,0-22 15,-21 22-15,0 0 0,0 0 16,-21 42 0,0 0-1,0 21-15,0-20 16,21-1-16,-22 21 0,1-21 16,21 0-16,0 22 0,-21-22 15,0 0-15,21 0 0,-21 0 0,21 1 16,0-1-16,0-42 47,0-1-47,0 1 15,0 0-15,0-21 0,21 21 0,0-1 16,0-20-16,0 0 0,1 21 16,20-22-16,0 22 0,1 0 0,41-43 15,-20 64-15,-1-21 16,-20 21-16,-1 0 15,-21 21-15,21 1 0,-20-1 0,-1 0 16,0 42-16,-21-20 16,0-22-16,0 42 0,0-20 15,0-22-15,-42 42 0,20-41 16,1-1-16,0 0 16,21 0-16,-42 0 0,63-42 46,0 0-46,21-21 0,-20 20 16</inkml:trace>
  <inkml:trace contextRef="#ctx0" brushRef="#br0" timeOffset="87038.58">12277 6562 0,'0'0'0,"0"-21"0,0-1 0,0 1 16,-43 21-16,22 21 15,0 1-15,-21-1 0,20 0 16,-41 64-16,42-22 16,0-21-16,-22 22 0,22-1 15,-21 1-15,21-1 0,-1 1 0,1-1 0,0-20 16,-21 84-16,42-85 16,0 0-16,0 22 15,0-22-15,0-21 0,0 1 16,21-1-16,0-21 0,0 0 15,0 0-15,1 0 0,41-21 16,-42-1-16,0 1 0,22 0 0</inkml:trace>
  <inkml:trace contextRef="#ctx0" brushRef="#br0" timeOffset="87183.49">11832 7027 0,'0'0'0,"-21"-21"0,-43 0 15,43 21-15,0 0 16,0 0-16,42 0 15,0 0 1,0 0-16,64 0 0,-21 0 16,-1 0-16,1 0 0,-1 0 15,-21 0-15,22-21 0</inkml:trace>
  <inkml:trace contextRef="#ctx0" brushRef="#br0" timeOffset="87721.19">14012 6223 0,'0'0'0,"21"-42"0,1 21 15,-1-1-15,-21 1 0,0 0 16,0 0-16,0 0 0,-64-22 15,43 43-15,-21 0 0,-22 0 0,22 0 16,-22 22-16,-41 20 16,41 0-16,-21 22 0,22-1 0,-22 22 15,22 0-15,-22 20 0,0 1 16,22 0-16,-22 0 0,22 0 0,-43 148 16,42-148-16,22-1 15,0 1-15,21 0 0,-1 0 16,1 84-16,21-105 0,0-21 15,21-1-15,1 1 0,-1-1 16,21-21-16,0-20 0,1 20 0,-1-21 16,106 0-16,-105-21 15,20 0-15,1-21 0,-1 0 16,-21-21-16,85-43 16,-84 43-16,-1-22 0,43-63 0</inkml:trace>
  <inkml:trace contextRef="#ctx0" brushRef="#br0" timeOffset="87952.06">13928 6816 0,'0'-43'0,"0"86"0,-22-107 15,1 43-15,0 21 0,-21 0 0,21 0 16,-1 21-16,1 22 0,21-22 16,-21 21-16,0 0 0,0 1 0,21-1 15,-21 22-15,21-22 0,0 21 16,-22 1-16,22-22 0,-21 22 0,21-22 15,-21 43-15,21-64 16,0 42-16,0-41 16,0-1-16,0-42 31,0-1-31,21-20 0</inkml:trace>
  <inkml:trace contextRef="#ctx0" brushRef="#br0" timeOffset="88456.27">13695 6879 0,'0'0'0,"0"-21"0,0-21 0,0-1 16,0 22-16,0 0 0,21 0 15,0 0-15,0 0 0,0 21 0,43-43 16,-22 43-16,1 0 0,-1 0 16,0 0-16,1 0 0,20 21 15,-42 1-15,22 41 16,-43-42-16,0 22 15,0-22-15,0 21 0,-22-21 0,1 0 16,-63 43-16,41-43 0,1 0 16,0-21-16,-1 21 0,1-21 15,21 0-15,-22 22 16,65-22 15,-1 0-31,0 0 16,0 0-16,21 0 0,-20 0 15,-1 21-15,0-21 0,42 42 16,-41 0-16,-1-20 0,21 41 16,-21-21-16,-21 64 15,0-85-15,-21 22 16,-21-22-16,21 0 0,-43 0 0,-21 22 16,22-43-16,21 21 0,-1-21 15,-20 0-15,20 0 0,1 0 16,-21 0-16,20 0 0,1-21 15,21-1-15,0 1 16,21-21-16,0 21 16,21-43-16,0 43 15,21 0-15,-21 0 0,22 0 16,-1-1-16,0 1 0,43-21 16</inkml:trace>
  <inkml:trace contextRef="#ctx0" brushRef="#br0" timeOffset="89021.47">14330 7070 0,'0'0'0,"21"0"0,0 0 16,-21 21 0,0 0-16,-21 0 0,0 22 15,0-22-15,-1 21 0,22-21 0,-21 43 16,0-22-16,21-21 16,0 22-16,0-22 0,0 0 0,0 21 15,21-21-15,0 1 16,22-22-16,-1 0 0,-21 0 15,22 0-15,-22 0 0,21 0 16,22-43-16,-43 22 0,21 0 16,0-43-16,-20 43 15,-1-21-15,21-43 0,-42 43 16,21-22-16,-21 22 16,21 21-16,-21-21 15,0 20-15,0 44 16,0-1-1,-21 0-15,21 0 0,-21 21 16,21 1-16,-21-1 0,21 0 16,-21 1-16,21 20 0,0-20 0,-21 84 15,-1-85-15,22 21 0,-21 64 16,21-63-16,0-1 16,-21 1-16,21 21 0,-21-22 0,21 1 15,-21 84-15,0-85 0,-1 1 16,1-22-16,-21 22 0,21-22 15,-43 43-15,22-43 0,0 0 16,-64 1-16,63-22 0,1-21 16,-21 0-16,20 0 0,-20 0 15,-43-21-15,42-1 16,-63-83-16,85 62 16,21 1-16,-21-64 0,42 64 15,0-1-15,0-62 16,21 41-16,21 22 0,0-22 0,1 22 15,-1-22-15,22 22 0,84-43 16</inkml:trace>
  <inkml:trace contextRef="#ctx0" brushRef="#br0" timeOffset="89295.32">15092 7366 0,'-21'21'0,"42"-42"0,-64 63 0,22-42 15,0 22-15,0-22 0,0 21 0,0-21 16,21 21 0,21-21-1,0 0-15,0 0 0,0-21 16,0 0-16,-21-1 16,0 1-16,0 0 15,-21 21 1,0 0-16,21 21 15,-21 0-15,0-21 0,0 22 0,-1-1 16,1 0-16,0 0 16</inkml:trace>
  <inkml:trace contextRef="#ctx0" brushRef="#br0" timeOffset="89921.29">15938 7070 0,'0'0'0,"22"-21"0,-22 42 31,0 0-31,0 21 16,0 1-16,0 20 0,-22-21 15,1 22-15,0 84 16,-21-63-16,21-22 0,-64 212 15,43-169-15,20 0 16,-20 0-16,0 0 0,-1 0 0,-41 126 16,41-126-16,-41 127 15,41-148-15,1 21 0,21-22 0,-21 1 16,20-22-16,1 1 0,0-1 16,0 1-16,0-22 0,0 1 0,-1-1 15,22-21-15,0-42 16,0 0-16,0-22 15,22 1-15,-1 0 0,21-22 0,-21 1 16,64-85-16,-64 42 16,21 0-16,1 0 0</inkml:trace>
  <inkml:trace contextRef="#ctx0" brushRef="#br0" timeOffset="90224.41">15494 8022 0,'0'-84'0,"0"168"0,0-232 0,0 63 15,-21 1-15,21-1 0,0 22 0,0-22 16,0 21-16,0-20 0,0 20 0,0 22 15,21-22-15,0 22 0,21 0 16,1-1-16,-1 22 0,43-21 16,-22 21-16,1 21 0,84 0 15,-85 21-15,1 0 0,-22 0 16,1 22-16,-22-22 0,0 85 16,-21-64-16,-85 106 15,22-127-15,20 22 16,1-1-16,-21-21 0,20 21 15,-20 1-15,20-43 0,22 21 16,-21-21-16,63-21 31,0 21-15,22-21-16,-22-1 0,21 1 16,-21 0-16,43 0 0,-22 0 15,0 0-15</inkml:trace>
  <inkml:trace contextRef="#ctx0" brushRef="#br0" timeOffset="91338.54">16722 7091 0,'0'0'0,"0"-21"0,21 0 15,-21-1-15,0 1 0,-21 21 32,-1 0-32,1 0 0,0 0 15,0 0-15,-21 21 0,20 1 0,1-1 16,0 0-16,-21 21 0,21-21 15,-1 22-15,1-1 0,0 0 0,0-20 16,21 41-16,0-42 16,0 43-16,0-43 15,0 0-15,0 0 0,21-21 16,0 0-16,0 0 16,22 0-16,-22 0 0,0-21 15,21 0-15,-20 0 0,-1 0 0,0-22 16,0 22-16,0 0 0,22-64 15,-22 64-15,-21-21 0,21-1 16,-21 1-16,21 42 0,-21-21 16,0 0-16,21 21 0,-21 21 31,0 0-15,0 0-16,0 0 0,0 1 15,0 41-15,0-21 0,-21-20 16,21-1-16,0 0 0,0 21 15,0-21-15,0 1 0,0-1 16,0 0-16,21-21 16,0 0-16,1 0 0,-1 0 15,0 0-15,0 0 0,21-21 0,-20 21 16,-1-21-16,0-1 0,0 1 16,0 0-16,22-42 15,-22 41-15,21-41 16,-21 21-16,0 20 0,1 1 0,-1 0 15,0 0-15,-21 42 32,0 0-32,0 0 0,0 1 15,0 20-15,0-21 0,-21 21 16,21-20-16,0-1 0,-21 21 0,21 0 16,0-20-16,0 20 15,21-42-15,-21 21 0,21-21 16,0 21-16,0-21 0,0 0 0,1 0 15,20 0-15,-21 0 0,0-21 16,22-21-16,-1-1 0,-21 22 16,21-63-16,-20 41 15,-1 1-15,-21-22 0,21 22 16,21-127-16,-42 126 16,21-20-16,-21 21 0,22-1 15,-22 1-15,0 0 0,0-22 16,0 43-16,-22 21 0,1 0 15,0 0-15,0 63 16,0-41-16,0 20 0,-1 43 16,1-22-16,0-21 0,21 1 15,-21 20-15,21-20 0,0-1 0,0 64 16,0-64-16,0 0 16,0 1-16,0-1 0,0-21 15,42 22-15,-21-22 0,1 0 16,20 0-16,0-21 15,1 0-15,-1 0 0,-21-21 16,21-21-16,1 20 0,-22-20 16,0 21-16,0-21 0,0 20 15,22-62-15,-22 63 0,-21-1 16,0 1-16,0 42 31,-21 1-31,0 20 16,21-21-16,-22 0 15,22 0-15,-21 1 0,21-1 0,-21 0 16,21 0-16,0 0 16,21-21-1,0 0-15,1 0 16,-22-21-16,21 21 0,0-21 16,-21 0-16</inkml:trace>
  <inkml:trace contextRef="#ctx0" brushRef="#br0" timeOffset="91484.56">18119 6837 0,'0'0'0,"-22"-21"0,1 21 16,-21-21-16,21 21 15,0 0-15,-1 0 0,1 0 47,0 0-47</inkml:trace>
  <inkml:trace contextRef="#ctx0" brushRef="#br0" timeOffset="91657.68">17357 7006 0,'0'0'0,"-22"0"0,1 21 0,0-21 16,21 22-16,42-1 15,-20-21 1,20 0-16,0 0 0,1 0 15,20 0-15,-21 0 0,22 0 0,-1 0 16,43 0-16,-42 0 0</inkml:trace>
  <inkml:trace contextRef="#ctx0" brushRef="#br0" timeOffset="92171.57">18690 7049 0,'0'-22'0,"0"44"0,21-44 0,-21 1 15,0 0 1,0 0-16,-21 21 16,0-21-16,0 21 0,0 0 15,-1 0-15,1 0 0,-42 0 16,42 0-16,-1 21 0,-20-21 16,21 21-16,-21 21 0,20-20 0,1-1 15,-21 21-15,21-21 0,0 22 16,21-22-16,0 21 0,0-21 0,0 22 15,0-22-15,0 0 16,42 0-16,-21-21 0,0 0 16,22 0-16,-1 0 15,-21 0-15,21-21 0,-20 0 16,-1 0-16,42-22 16,-42 22-16,1 0 0,-1-21 0,0 20 15,0-20-15,0-21 16,-21 41-16,21 1 0,-21 0 15,0 42 1,0 0-16,-21 1 16,0-1-16,0 0 0,21 0 15,0 21-15,-21-20 0,21 20 0,-21-21 16,21 0-16,0 22 0,0-1 16,0-21-16,0 0 0,42 0 15,-21-21-15,21 0 0,22 0 16,-43 0-1,21 0-15,-20-21 0,20 0 0,0 0 16,-21 0-16,22 0 0,-1-22 0,0 1 16,-20 0-16</inkml:trace>
  <inkml:trace contextRef="#ctx0" brushRef="#br0" timeOffset="92420.59">19558 6456 0,'0'0'0,"0"-21"0,-42-43 31,20 64-31,1 0 0,0 21 0,-21 1 16,21-1-16,-1 21 0,-41 64 16,42-64-16,0 22 0,-43 63 15,43-64-15,0-20 16,0 20-16,-1 1 0,-20 84 16,21-106-16,21-21 0,0 22 15,0-22-15,0 0 0,0 21 16,42-42-16,-21 0 0,1 0 15,-1 0-15,21 0 0,0-21 16,43-21-16,-43 21 0,1-22 16,20 22-16</inkml:trace>
  <inkml:trace contextRef="#ctx0" brushRef="#br0" timeOffset="93019.72">20024 6519 0,'0'0'0,"0"-21"0,-22 21 15,1 21 1,0 1-16,0-1 0,0 21 0,0-21 16,-22 22-16,22-1 0,-21 64 15,-1-64-15,22 0 0,-21 22 16,21-22-16,-22 1 0,1 41 16,21-41-16,-21 41 15,20-63-15,1 1 0,21-1 16,-21 0-16,21 0 15,0-42 1,0 0-16,0 0 16,21-1-16,0 1 0,1 0 15,41-85-15,-21 85 16,-20 0-16,-1 0 16,0 0-16,0-1 0,0 22 15,-21 22-15,0-1 16,0 0-16,0 42 15,0-41-15,-21-1 0,21 21 16,0-21-16,0 0 0,0 1 16,0-1-16,0 0 0,21-21 15,0 0-15,1 0 16,20 0-16,-21 0 0,0 0 16,0 0-16,22-21 0,20-43 15,-42 43-15,1-21 16,-1 21-16,0-1 0,0-20 0,-21 21 15,0 0-15,0 0 0,0 42 32,-21 0-32,21 0 15,-21 0-15,0 0 0,21 22 16,0-22-16,-22 0 0,1 0 16,21 0-16,-21-21 0,21 22 15,0-1-15,0 0 16,21-21-1,0-21-15,1 0 16</inkml:trace>
  <inkml:trace contextRef="#ctx0" brushRef="#br0" timeOffset="93167.66">20193 6879 0,'0'0'0,"0"-21"0,0 0 15,-21 21-15,0 0 16,21 21 15,0 0-31,21 0 16,0-21-16</inkml:trace>
  <inkml:trace contextRef="#ctx0" brushRef="#br0" timeOffset="93567.96">20489 6985 0,'0'21'0,"0"-42"0,-21 63 15,0-42-15,0 22 0,0-1 16,-1 0-16,22 0 0,-42 43 16,21-43-16,0 0 0,0 42 15,21-41-15,-22-1 16,1 0-16,21 0 0,0-42 47,0 0-47,0 0 0,0-1 15,0 1-15,21 0 0,1-21 16,-1 21-16,21-22 0,-21 22 16,22-21-16,-1 21 0,0-22 15,1 22-15,41-21 0,-41 42 16,20 0-16,-42 21 16,-21 0-16,0 0 0,0 0 15,0 1-15,0-1 0,-21 42 16,21-42-16,-21 1 0,0-1 15,0 0-15,-1 0 0,1 0 0,0 0 16,21 1-16,21-44 31,0 22-31,1-21 16</inkml:trace>
  <inkml:trace contextRef="#ctx0" brushRef="#br0" timeOffset="94052.86">21188 6562 0,'0'0'0,"-21"42"31,-1-21-31,1 0 0,0 22 16,21-1-16,-21 0 0,0 1 16,0-1-16,-1 0 0,1 1 0,0-22 15,21 21-15,-21 1 16,0-1-16,21-21 0,0 43 15,-21-43-15,21 0 0,0 0 16,21-21 0,0 0-1,0-21-15,-21 0 0,21 0 16,0-1-16,1 1 0,-22 0 0,21 0 16,0 0-16,-21 0 0,21-22 0,-21 22 15,21 0-15,0 0 16,1-22-16,-1 43 15,-21 22 1,-21-1 0,-1-21-16,1 21 0,0 0 15,0-21-15,0 21 0,-22 0 16,1 22-16,21-43 16,21 21-16,-21 0 0,21 0 15,0 0-15,0 1 16,21-1-16,0 0 0,0-21 15,0 21-15,1-21 0,20 0 16,-21 0-16,0 0 0,43 0 16,-22 0-16,22-42 15</inkml:trace>
  <inkml:trace contextRef="#ctx0" brushRef="#br0" timeOffset="94271.88">21653 6541 0,'0'0'0,"-21"-22"0,0 1 0,0 21 16,21-21-16,21 21 15,21 0 1,-20 0-16,20 0 0,0 0 0,22 0 16,-22 21-16,22-21 0,-22 0 15,21 21-15,22 1 16,-43-22-16,1 0 0,-22 21 0,0-21 15,-21 21 1</inkml:trace>
  <inkml:trace contextRef="#ctx0" brushRef="#br0" timeOffset="94504.91">21929 6583 0,'0'0'15,"-22"21"-15,1-21 0,0 21 0,0 0 0,0 1 16,0-1-16,-1 0 0,22 21 15,-21 22-15,0-43 0,0 21 16,21 1-16,0-1 16,-42 64-16,20-64 15,22 0-15,-21 22 0,21-43 16,-21 21-16,21-20 16,0-1-16,0 0 15,21-21 1,0 0-16,1-21 0,-1 0 0,21 21 15</inkml:trace>
  <inkml:trace contextRef="#ctx0" brushRef="#br0" timeOffset="94807.9">21907 7091 0,'0'0'0,"22"0"0,-1 0 16,0-21-16,0 21 15,0 0 1,0-21-16,1 21 0,-1 0 0,0-22 15,0 22-15,-21-21 0,0 0 16,21 21-16,-21-21 0,0 0 16,-21 21-1,0 0-15,0 21 16,0 0-16,-1-21 0,-20 21 0,21 0 16,0 1-16,21 20 0,-21-21 15,-1 43 1,22-43-16,0 21 0,0-21 15,0 0-15,22-21 0,-1 22 16,0-22-16,0 0 0,43 0 16,-43-22-16,21 1 15,-21 0-15</inkml:trace>
  <inkml:trace contextRef="#ctx0" brushRef="#br0" timeOffset="95027.9">22310 6943 0,'42'21'31,"-42"0"-15,0 0-16,21 0 0,-21 1 0,21-1 15,-21 0-15,0 0 16,0 0-16,21 0 0,1 1 16,-22-1-1,0-42 1,0-1-1,0 1-15,21 0 16,-21 0-16</inkml:trace>
  <inkml:trace contextRef="#ctx0" brushRef="#br0" timeOffset="95191.83">22542 6943 0,'0'0'0,"-21"0"32,0 0-32,0 0 0,0 21 0,0 0 15,-22-21-15,-41 85 16,62-64-16,1 0 15,-21 0-15,21 22 0,-22 20 16,43-42 0,0 0-16,22-21 15,20 0 1</inkml:trace>
  <inkml:trace contextRef="#ctx0" brushRef="#br0" timeOffset="95487.78">23220 6456 0,'0'0'16,"-21"0"-16,-1 0 0,1 0 0,0 0 16,0 21-16,0 0 0,0 0 15,-1 22-15,22-1 0,-42-21 0,21 22 16,0-1-16,0 0 0,-1 1 15,-20 41-15,42-41 0,-21-1 16,21-21-16,-21 21 0,21-20 16,0 41-16,0-42 15,0 0-15,21 22 0,0-43 16,43 21 0,-43-21-16,0 0 0,0 0 15,0-21-15,0 21 0,1-21 16,-1-1-16</inkml:trace>
  <inkml:trace contextRef="#ctx0" brushRef="#br0" timeOffset="95659.2">22796 6922 0,'0'0'0,"-21"0"0,0 0 16,0 0-16,0 0 0,42 0 31,0 0-15,0 0-16,0 0 0,22 0 0,-22 0 15,0 0-15,21 0 0,-20 0 0,-1 0 16,21 0-16,-21 0 0</inkml:trace>
  <inkml:trace contextRef="#ctx0" brushRef="#br0" timeOffset="98456.42">23918 6160 0,'0'0'0,"21"0"0,1-22 15,20-20-15,-21 21 16,43-43 0,-43 43-16,0-21 0,0 0 15,-21 20-15,0 1 16,0 0-16,-21 21 15,0 0-15,-43 42 16,43 1-16,0-1 0,-64 43 16,43-22-16,0-20 0,-1 20 15,1 22-15,0-22 0,-43 85 16,64-63-16,-22 0 0,-20 63 16,42-85-16,0 22 0,-1 0 15,22-22-15,-21 22 0,21-22 16,0 64-16,0 85 15,43-127 1,-22-64-16,0 0 16,42 21-16,-20-42 15,-22 0-15,64-42 0,-43 21 16,106-85 0</inkml:trace>
  <inkml:trace contextRef="#ctx0" brushRef="#br0" timeOffset="98851.5">24088 6371 0,'21'-21'31,"-21"42"-16,0 0 1,0 1-16,0-1 0,0 0 16,0 0-16,0 0 0,0 0 15,0 1-15,-21-22 0,21 21 0,0 0 16,21-21 15</inkml:trace>
  <inkml:trace contextRef="#ctx0" brushRef="#br0" timeOffset="99011.34">24257 6392 0,'0'0'0,"0"-21"0,0 0 16,0 0-16,0 42 31,0 0-15,-21 0-16,21 1 0,0-1 15,0 0-15,-21 0 0,21 0 16,0 0-16,0 1 0,0-1 15,0 0-15,0 0 0</inkml:trace>
  <inkml:trace contextRef="#ctx0" brushRef="#br0" timeOffset="99686.67">24680 6562 0,'0'0'0,"21"0"0,-21-21 0,0-1 16,0 1-16,0 0 0,-21 21 31,0 0-31,0 21 0,0 0 16,0 1-16,21 20 0,-22-21 16,1 21-16,0-20 0,21 20 0,-21 0 15,-43 64 1,43-64-16,-21 22 15,21-22-15,21 1 0,-21 41 16,21-63-16,0 1 16,21-22-1,0 0-15,-21-22 0,21 1 16,21 0-16,-20 0 0,41-21 16,-42 20-16,22-20 0,-1 21 15,-21-21-15,0 20 0,64-41 16,-64 42-16,0 0 15,0 21 1,-21 21-16,0 0 16,0 0-16,0 0 0,0 0 15,0 1-15,0-1 0,0 0 16,0 0-16,0 21 0,0-20 16,0-1-16,0 0 15,0 0-15,22-21 0,-1 0 16,0 21-16,21-21 0,-21 0 0,64 0 15,-64-21-15,43 0 16,-22 0-16,-21 0 0,22-22 16,-22 1-16,0-64 15,0 43-15,-21 20 0,0-20 16,0 20-16,0-126 16,0 127-16,0 21 15,-21 21-15,0-22 0,-22 22 16,43 22-1,-21-22-15,21 21 0,-21 0 16,21 0-16,0 0 0,0 0 0,0 1 16,21 20-16,-21-21 0,21 0 15,-21 0-15</inkml:trace>
  <inkml:trace contextRef="#ctx0" brushRef="#br0" timeOffset="100003.14">25336 6858 0,'0'0'0,"0"21"0,22-21 0,-1 0 16,0 0-16,0 0 0,0 0 16,0 0-16,22-21 0,-22 21 15,0-21-15,0 21 0,0-21 0,-21 0 16,0-1 0,-21 22-1,0 0-15,0 0 0,-21 0 16,20 22-16,1-1 0,-21 0 0,21 0 15,0 0-15,-1 0 0,-20 43 16,42-43-16,0 0 16,0 0-16,0 1 0,0-1 15,0 0-15,0 0 16,64 0-16,-43-21 16,42 0-1,-20 0-15,-1 0 0,0-21 0,1 21 16,-1-21-16,106-43 0</inkml:trace>
  <inkml:trace contextRef="#ctx0" brushRef="#br0" timeOffset="100261.5">26331 6329 0,'-21'42'0,"42"-84"0,-21 0 0,0 20 0,0 1 16,0 0-16,-21 21 0,0 0 15,0 0-15,0 0 0,-1 21 16,-20 22-16,21-22 0,0 21 15,-22 0-15,22 22 0,0-22 0,0 1 16,0-1-16,-22 21 0,22-20 16,-21 84-16,21-85 15,0 22-15,21-43 0,0 0 16,0 21-16,0-21 16,21 22-1,0-43-15,0 0 0,21 0 16,-20 0-16,41 0 15,-42-21-15,0 21 0</inkml:trace>
  <inkml:trace contextRef="#ctx0" brushRef="#br0" timeOffset="100506.71">26522 6773 0,'0'0'0,"0"-21"0,0 0 16,0 0-1,-21 21-15,-1 0 0,1 0 16,0 21-16,0-21 0,0 21 0,-22 0 15,22 1-15,0-1 0,21 0 16,-42 42-16,21-41 0,21-1 16,-22 21-16,22 0 15,0-20-15,0-1 16,0 21-16,22-21 16,-1-21-16,0 0 0,21 0 0,-21 0 15,64 0 1,-43 0-16,1-21 0,41 0 15,-20 0-15</inkml:trace>
  <inkml:trace contextRef="#ctx0" brushRef="#br0" timeOffset="101375.51">27009 6773 0,'0'0'0,"-22"0"16,1 0-16,0 0 16,0 0-16,-21 0 0,20 22 0,1-1 15,0 0-15,0 0 16,-21 21-16,20-20 0,22-1 15,0 21-15,0-21 0,0 0 0,0 1 16,0 20-16,0-21 16,22 0-16,-1-21 0,0 0 15,0 0-15,0 0 0,0 0 16,1 0-16,-1 0 16,-21-21-16,0 0 0,21 0 15,-21 0-15,0-1 0,0 1 0,0 0 16,0 0-16,0-21 15,0 20-15,0 1 0,0 0 0,0 0 16,21 0-16,-21 0 0,42-1 16,-20 22-16,-1-21 0,0 21 15,21 0-15,-21 0 0,1 0 0,-1 0 16,0 0-16,0 21 0,21 1 16,-42-1-16,0 0 0,22 21 15,-22-21-15,21 1 0,-21 20 16,0-21-16,0 0 15,0 0-15,-21 1 0,-1 20 16,1-42-16,0 0 31,21-21 1,0 0-32,0-1 15,0 1-15,21 0 0,0 0 16,1-21-16,-1 20 0,42-41 15,-42 42-15,1 0 0,-1-1 16,0 1-16,0 0 0,21 21 16,-20 0-16,-1 0 0,0 0 15,-21 21-15,0 0 0,21 22 16,-21-22-16,21 0 0,-21 0 0,0 0 16,0 1-16,0-1 0,0 0 15,-21 0-15,0 0 0,0 0 16,21 1-16,-21-22 0,-1 21 15,1-21-15,21-21 32,0-1-17,21 1-15,1 0 16,-1 0-16,0 0 0,21 0 0,-21-1 16,22-20-16,41 0 0,-41 21 15,-1-1-15,0 22 16,-20 0-16,62 0 15,-63 0-15,1 22 0,-22 20 16,0-21-16,0 21 16,0-20-16,0-1 0,-64 21 15,43-21-15,-21 0 16,20 1-16,1-1 16,42-21-1,1 0 1,20 0-16,-21 0 0</inkml:trace>
  <inkml:trace contextRef="#ctx0" brushRef="#br0" timeOffset="101688.26">28173 6985 0,'0'0'0,"21"0"16,0 0-16,0-21 0,0 21 16,1 0-16,-1-21 15,21 21-15,22-43 16,-43 43-16,-21-21 0,42 0 15,-42 0-15,0-21 16,0 20-16,-21 22 16,0 0-16,-85 0 15,85 22-15,-43 20 16,22-42-16,-22 85 16,43-85-16,21 21 0,-21 0 15,21 0-15,0 0 0,42 43 16,-20-64-16,-1 21 15,21-21-15,0 0 0,22 21 16,-22-21-16,-21 0 16,43 0-16,-22 0 0,-21 0 15,22-21-15</inkml:trace>
  <inkml:trace contextRef="#ctx0" brushRef="#br0" timeOffset="101932.43">28977 6181 0,'-21'0'0,"0"21"16,0 0-16,-1-21 0,1 21 0,0-21 15,0 21-15,0 1 0,0-1 0,-1 0 16,22 0-16,-21 0 0,0 22 15,21-22-15,0 0 0,0 0 16,0 0-16,21-21 31</inkml:trace>
  <inkml:trace contextRef="#ctx0" brushRef="#br0" timeOffset="102118.12">29019 6308 0,'0'0'0,"-21"0"32,0 21-17,21 0-15,-21 0 0,0 0 0,21 1 16,0-1-16,0 0 0,-21 0 16,-1 0-16,22 0 0,-42 22 15,42-22 1</inkml:trace>
  <inkml:trace contextRef="#ctx0" brushRef="#br0" timeOffset="102479.32">29125 5821 0,'0'0'16,"0"-42"-16,-21 20 0,21 1 15,0-21-15,0 21 0,21 0 16,0 21-16,1 0 0,20 21 0,-21 0 16,21 21-16,1 1 0,-1-1 15,0 21-15,1 1 0,-1-1 0,0 22 16,1-21-16,-1 20 0,0 86 16,-20-86-16,-22 1 0,0 63 15,-22-84-15,1-1 16,-21 1-16,0-22 0,20 21 0,-20 1 15,-21-1-15,20-20 0,-20 20 0,-1-20 16,1-1-16,20 0 0,-126 43 16,127-64-1,-1 0-15,-20 0 0,21-21 16,42-21 0,21 0-16,0 0 15,21 0-15,1 0 0</inkml:trace>
  <inkml:trace contextRef="#ctx0" brushRef="#br0" timeOffset="102890.19">29549 5440 0,'0'0'0,"-22"0"0,65-42 31,-1 42-31,0 21 0,1 0 16,20 21-16,-20 1 0,41 20 15,-20 1-15,105 84 0,-105-64 16,20 22-16,-20 0 0,-1 0 16,-20 21-16,-1-21 0,-21 0 0,0-1 15,-42 171 1,-21-213-16,-43 85 15,22-84-15,-128 105 16,106-105-16,22-22 0,-22 0 16,1-21-16,-170 64 15,169-64-15,21 0 0,-63 1 16,64-22-16,42 21 0,-43-21 16,85 0-1,22 0-15,-22-21 16,21 21-16,22-22 0,-1 1 15,-20 0-15,20-21 0</inkml:trace>
  <inkml:trace contextRef="#ctx0" brushRef="#br0" timeOffset="103135.21">31178 6625 0,'0'0'0,"-21"-21"0,21 0 16,-21 0-16,0 21 15,21 21 17,0 0-17,0 0-15,0 22 16,0-22-16,0 0 0,0 21 0,0-21 15,0 1-15</inkml:trace>
  <inkml:trace contextRef="#ctx0" brushRef="#br0" timeOffset="103360.09">31221 7408 0,'0'0'0,"-21"22"0,-64 83 31,64-83-31,0 20 16,21-21-16,-22 0 0,1 0 0,0 22 16,-21-22-16,21 0 0,-22 0 15,22 0-15,-21 1 0,-1-1 0,-62 21 16,62-21-16,-20 0 16,-1-21-16,1 22 0,-1-22 0,-84 0 15,85 0-15,-22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02:36:22.33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12594 3620 0,'-21'0'15,"21"-22"1,-21 22-16,0 0 15,-1 0-15,1 0 16,0 0-16,21-21 16,21 21-1,22 0-15,-22 0 16,21 0-16,64-21 16,-43 21-16,22-21 0,148 0 15,-148 0-15,42 21 16,-64-22-16,1 22 0,84 0 15,-106-21-15,-21 21 0,22 0 16,-22 0-16,0 0 16,-21-21-1,0 0 1,0 0-16,-21 21 0,21-21 16,-21 21-16,-1 0 0,22-22 15,-21 22-15,0 0 16,0 0 15,0 0-15,0 22-1</inkml:trace>
  <inkml:trace contextRef="#ctx0" brushRef="#br0" timeOffset="1659.07">12700 889 0,'0'0'0,"-21"0"0,0-21 0,-1 21 15,1 0-15,0-21 0,0 21 16,0 0-16,0 0 0,-1 0 15,1-21 1,42 42 15,1-21-31,-1 21 16,21-21-16,0 0 0,107 21 16,-86-21-16,22 0 15,-1 0-15,1 0 0,63 0 16,-63 0-16,84-21 15,-126 21-15,-1 0 0,0 0 16,-21-21-16,1 21 0,-1-21 16,-21-1-16,0 1 15,-21 0-15,-1 0 0,1 0 16,0 0-16,-21 21 0,-1-43 16,1 43-16,21 0 15,-21-21-15,-1 21 0,1 0 16,42-21-16,21 21 47,21 0-47,-20 21 0,-1-21 0,21 0 15,0 0-15,-20 21 16,20-21-16,0 21 16,-21-21-16,1 22 0,-22-1 15,0 0-15,0 0 0,-22 21 16,1-20-16,-21 41 15,0-42-15,20 0 0,-41 22 16,21-22-16,20-21 0,1 21 16,0 0-16,0-21 0,21 21 15,21-21 1,21 0-16,-20-21 16,-1 0-16</inkml:trace>
  <inkml:trace contextRef="#ctx0" brushRef="#br0" timeOffset="2187.76">14414 529 0,'0'21'16,"0"-42"30,22 0-46,-1 21 16,0-21-16,0 0 0,0 0 0,0-1 16,1 1-16,-1 0 0,-21 0 15,21-21-15,0 20 0,-21 1 16,0 0-16,0 0 0,0 0 0,0 0 16,0 42-1,0 0 1,0 0-16,-21 21 0,0 1 15,-22 41-15,22-41 0,0-1 16,0 43-16,0-22 16,0 85-1,21-105-15,0-1 0,0 0 16,0 1-16,0 63 16,0-85-16,0 0 0,0 0 15,0 0-15,-43 0 16,22-21-16,0 0 0,0 0 15,-22 0-15,22 0 0,-63-42 16,41 42-16,1-21 0,-22-21 16,43 20-16,-21 1 0,21 0 15,0 0-15,21 0 0,0 0 16,0-1-16,0 1 0,0 0 16,21 0-16,0 21 15,0-21-15,21 0 0,43-22 16</inkml:trace>
  <inkml:trace contextRef="#ctx0" brushRef="#br0" timeOffset="2457.61">14753 318 0,'0'0'16,"0"-22"-16,0 44 31,0-1-31,0 0 15,0 21-15,0 1 0,-21 20 16,0-21-16,21 1 16,0 20-16,-21-20 0,-22 84 15,43-85-15,-21 0 16,21 1-16,0-22 0,0 85 16,0-85-1,0 0-15,21-21 16,0-21-1,-21 0-15</inkml:trace>
  <inkml:trace contextRef="#ctx0" brushRef="#br0" timeOffset="2637.5">14563 762 0,'-22'0'0,"44"0"0,-65 0 0,22 0 16,42 0 15,0 0-31,22 0 0,-22 0 16,21 0-16,-21 0 0,22-21 0,20 21 15,43-21-15,-42 21 16,-1-21-16</inkml:trace>
  <inkml:trace contextRef="#ctx0" brushRef="#br0" timeOffset="2877.37">16023 593 0,'-21'0'15,"0"0"1,0 21-16,-1-21 0,1 21 16,21 21-16,-21-20 0,0-1 15,0 21-15,21 22 16,-43-1-16,43-21 0,-21-20 15,21-1-15,-21 63 16,21-62 0,0-1-16,42-21 15,-20 0-15,-1-21 0</inkml:trace>
  <inkml:trace contextRef="#ctx0" brushRef="#br0" timeOffset="3239.16">16552 635 0,'0'0'16,"0"-21"-16,0 0 0,-21 21 16,0 0-1,0 0-15,-22 0 0,22 0 0,-21 21 16,0 0-16,20 0 16,1-21-16,0 21 0,0 22 15,21-22-15,0 0 16,0 0-16,21-21 0,0 21 15,22 1-15,62-1 16,-83 0-16,20 0 0,-21-21 16,21 21-16,-20 22 15,-1-43-15,-21 21 0,0 0 16,-21-21-16,-64 21 16,43 0-16,-1-21 15,-41 0-15,41 0 0,1 0 16,0 0-16,-1 0 0,22 0 15,-21 0-15,42-21 16,0 0-16,0 0 0,0 0 16,0-1-16</inkml:trace>
  <inkml:trace contextRef="#ctx0" brushRef="#br0" timeOffset="3417.06">16235 339 0,'0'0'0,"0"-21"16,-21 21 0,42 0 46</inkml:trace>
  <inkml:trace contextRef="#ctx0" brushRef="#br0" timeOffset="3809.83">17695 254 0,'0'0'16,"21"-21"-16,-21 0 0,0 0 0,0-1 16,22 22-16,-22 22 31,0-1-31,0 21 0,-22 0 15,1 1-15,21 20 0,-21-20 16,0 20-16,0-21 0,-22 22 0,-20 84 31,42-106-31,0 1 0,-1-1 0,1-21 16,21 22-16,-21-1 0,21-21 16,21-42 15,0 0-31</inkml:trace>
  <inkml:trace contextRef="#ctx0" brushRef="#br0" timeOffset="4479.3">17970 275 0,'0'0'0,"0"21"31,-21 1-31,0-1 0,21 21 16,-42 43-16,21-43 0,21 0 15,-22 1-15,1-1 0,21 0 16,-42 43-16,42-43 16,0 43-16,-21-64 0,21 22 15,-21-1-15,-1-21 16,22 0 0,0-42-1,0 0-15,0 0 16,0-22-16,0 22 0,0-21 0,22 21 15,-1-22-15,0 1 0,21 21 16,-21-21-16,1 20 0,-1 1 16,0 0-16,0 21 0,21 0 15,-20 0 1,-1 21-16,-21 0 0,0 22 16,0-22-16,0 21 0,0 22 15,0-22-15,0-21 16,0 22-16,0-22 0,63 63 15,-20-84 1,-22 0-16,0 0 16,106 0-16,-64-21 15,-20 21-15,-1-21 0,22-21 16,-22 21-16,43-43 16,-64 22-16,42-22 15,-42 22-15,-21 0 0,0-1 16,0 22-16,0 0 15,-21 21-15,0 0 16,0 21-16,-43 43 16,22-22-16,42-21 0,-21 21 15,0-20-15,21 83 16,0-83-16,0-1 0,0 0 16,0 0-16,21-21 0,42 21 15,-41-21-15,20 0 16,0 0-16,-21-21 15,22 0-15,-22 0 16,0-43-16,0 22 16,-21 0-16</inkml:trace>
  <inkml:trace contextRef="#ctx0" brushRef="#br0" timeOffset="4687.18">17462 614 0,'0'0'16,"22"0"-1,-1 0-15,0 0 0,21 0 16,-21 0-16,22-21 0,-1 21 16,0 0-16,1-21 0,20 21 15,-20-22-15,-1 1 0,0 21 16,43-21-16</inkml:trace>
  <inkml:trace contextRef="#ctx0" brushRef="#br0" timeOffset="5149.91">20256 677 0,'0'0'0,"-21"0"0,0-21 0,0 21 16,21-21-16,-21 21 31,21 21-31,0 0 0,-21 1 0,21 20 16,0 0-16,0 22 15,-22-1-15,1 1 0,0-1 0,21 22 16,-21-22-16,-21 86 16,20-65-16,1 1 0,-21 84 15,21-84-15,0-22 0,-1 22 16,1-21-16,0-1 0,-21 43 15,21-64-15,-1-21 0,22 22 16,0-22-16,-21 0 0,21 0 16,-21-21-16,21-21 15,0 0-15,0-21 16,0 20-16,0-20 0,21 0 0,0-22 16</inkml:trace>
  <inkml:trace contextRef="#ctx0" brushRef="#br0" timeOffset="5457.59">19833 953 0,'0'0'0,"0"-64"0,0 22 16,0-1-16,0 1 0,21 0 15,0 21-15,22-43 0,-22 43 16,0-21-16,21 20 16,1 22-16,-1-21 0,85 0 15,-63 21-15,-1 0 0,1 0 16,-22 21-16,0 0 0,43 64 15,-85-43-15,0-20 16,-21 20-16,-22 0 0,1 1 0,0-1 16,-22-21-16,-105 64 15,127-64-15,-1 0 0,1 0 16,21 0-16,-22-21 0,22 0 16,0 0-16,42-21 31,0 0-16,22 21-15,-22-21 0,21-21 0</inkml:trace>
  <inkml:trace contextRef="#ctx0" brushRef="#br0" timeOffset="5909.33">21018 593 0,'0'0'0,"0"-21"16,0-1-16,-21 22 15,0 0-15,0 0 0,0 0 16,0 0-16,-22 22 0,22-22 16,-21 21-16,-1 0 0,-62 85 15,83-85-15,-41 64 16,42-64-16,21 85 16,0-85-16,0 21 15,0-21-15,42-21 16,-21 0-16,0 0 15,22 0-15,-1 0 0,22-63 16,-22 20 0,-21 22-16,21-63 0,-42 62 15,22-20-15,-1 0 0,0-1 16,-21 1-16,21 0 16,-21 21-16,0-1 0,0 44 31,0-1-31,0 0 0,-21 21 0,21-21 15,0 22-15,-21 41 16,21-41-16,0-1 0,0 22 16,0-22-16,0 0 15,21-21-15,0 1 0,21-1 16,-20-21-16,20 0 16,0 0-16</inkml:trace>
  <inkml:trace contextRef="#ctx0" brushRef="#br0" timeOffset="6276.12">21230 826 0,'0'-22'16,"0"44"-16,0-65 0,0 22 0,0 0 0,21 0 15,22-22 1,-22 22-16,0 0 0,0 21 16,0-21-16,0 21 0,1 0 15,20-21-15,-21 21 0,43 0 16,-43 0-16,0 21 0,21 21 15,-21-21-15,1 1 0,-1-1 16,-21 21-16,0 64 16,0-64-16,0 1 0,0-22 15,-21 21-15,-1-21 0,1 0 0,0 1 16,0-22 0,0 0-16,0 0 0,21-22 31,0 1-31,0-21 0,0 21 15,0-22-15,21 22 0,0-21 16,42-85-16,-20 85 16,-22 20-16,21-20 0,1 21 15,-1-21-15,21-1 0,-20 1 16,20 21 0,-20 0-16</inkml:trace>
  <inkml:trace contextRef="#ctx0" brushRef="#br0" timeOffset="6489">22373 339 0,'0'0'0,"0"21"16,-21 0 0,0 0-16,0 0 0,-1 1 15,1 20-15,0-21 0,-21 43 16,42-22-16,-21 0 0,-1 22 16,22-22-16,-21 43 15,21-64-15,0 21 16,0-21-16,0 1 0,0-1 0,0 0 15,21-21 1,1 0-16,-1-21 16,0 0-16</inkml:trace>
  <inkml:trace contextRef="#ctx0" brushRef="#br0" timeOffset="6644.92">22034 635 0,'0'0'0,"0"-21"16,22 21 0,-1 0-16,0 0 0,0 0 0,21 0 15,-20-21-15,20 21 0,64-21 16,-43 21-16,1-22 0</inkml:trace>
  <inkml:trace contextRef="#ctx0" brushRef="#br0" timeOffset="7409.09">23855 318 0,'0'0'0,"-21"0"0,-1 0 16,-20 21-16,-21 0 16,41 21-16,-20-21 0,0 1 15,21 20-15,-22-21 0,22 21 0,-21 1 16,21-22-16,-1 21 0,1 1 15,0-1-15,0-21 0,0 21 0,21 1 16,-21-22-16,21 0 0,0 21 16,0-20-16,42-1 15,-21-21-15,43 0 16,-43 0-16,21-21 0,22-22 16,-22 22-16,0-64 15,-21 43-15,1 21 0,-1-21 16,-21-43-16,0 43 0,-21-22 15,-1 22 1,1 42-16,-21-43 0,-22 43 16,43 0-1,42 0 1,1 0 0,20 0-16,0 0 0,1 0 15,-1 0-15,0 0 0,1 0 0,-1-21 16,0 21-16,1 0 0,-22 0 15,21-21-15,0 21 0,1 0 16,-22 0-16,0 0 0,0 0 16,-21 21-1,0 0-15,-21 1 0,-21 41 16,21-42-16,-1 22 0,-20-1 16,0 21-16,21-20 0,-64 84 15,64-64-15,-22 1 16,22 20-16,0-20 0,-21 126 15,42-126-15,0 21 16,0-22-16,0 1 0,0-1 16,0 149-16,0-149 15,0 43-15,0-42 16,0-22-16,0 21 16,-21-41-16,-43 20 15,22-21-15,21-21 0,-64 0 16,21 0-16,22-21 0,0 21 15,-1-42-15,1 20 0,-64-83 16,64 62-16,21 1 0,0 0 16,-1-1-16,22-20 0,0-22 15,0 43-15,22-1 0,-1-20 16,0 21-16,85-85 16,-43 84-16</inkml:trace>
  <inkml:trace contextRef="#ctx0" brushRef="#br0" timeOffset="7685.72">25400 212 0,'0'0'0,"0"-21"0,0-1 0,0 65 31,-21-22-31,0 42 15,-1-20-15,1-1 0,-21 22 16,21-1-16,-22-21 0,1 22 16,21-1-16,-21 1 0,-43 84 15,64-106-15,-22 43 16,22-64-16,0 22 0,21-22 16,0 0-16,21-42 31,0 0-31</inkml:trace>
  <inkml:trace contextRef="#ctx0" brushRef="#br0" timeOffset="8329.34">25379 445 0,'0'0'0,"21"-43"0,0 1 16,-21 0-16,0 20 0,-21 44 31,0 20-31,0 0 0,-1 1 16,1-1-16,0 0 0,0 22 15,0-22-15,-22 64 16,22-43-16,0 86 16,0-107-16,21 21 15,0-41-15,0-1 0,0 0 16,21-21 0,0-21-1,0 0-15,1-1 0,-1-20 16,0 21-16,0-21 0,21-1 15,-20 1-15,-1 21 0,21-22 16,0 1-16,-42 21 0,22 21 16,-22 21-1,0 0-15,0 0 16,0 1-16,-22 41 16,22 22-1,0-64-15,0 42 16,22-41-16,-1-1 0,21 0 15,-21-21-15,22 0 0,62 0 16,22-42 0,-84 20-16,-1 1 0,43-63 15,-43 41-15,22-20 16,-43 20-16,0 1 16,-21 0-16,0 21 15,-21 21-15,-64 42 16,43-21-1,21 0-15,-64 43 0,64-22 16,-22 22-16,22-22 16,21-21-16,0 43 15,0-22-15,21-21 16,1-21-16,83 0 16,-62 0-16,-22 0 15,21-21-15,1 21 0,41-42 16,-63-1-16,64-63 15,-64 85-15,0-21 0</inkml:trace>
  <inkml:trace contextRef="#ctx0" brushRef="#br0" timeOffset="8555.51">25082 487 0,'0'0'0,"22"0"0,-1 0 0,21 0 15,-21 0-15,22 0 0,-22 0 16,21 0-16,0 21 16,1-21-16,-22 0 0,85 0 15,-85 0-15,21 0 16</inkml:trace>
  <inkml:trace contextRef="#ctx0" brushRef="#br0" timeOffset="9553.57">28194 275 0,'0'0'0,"0"-21"0,0 0 0,-21-43 16,0 64-1,-1-21-15,1 21 0,0 0 16,-64 64 0,64-22-16,0 0 0,-21 22 15,-1-1-15,-62 128 16,83-128-16,-20 1 0,21 21 15,-21-22-15,-85 106 16,105-126-16,-20-22 0,0 21 16,-1-21-16,-41 22 15,63-43-15,-22 0 0,22 0 16,0 0-16,0-21 0,-22-22 16,22 22-16,0-21 15,21-43-15,0 43 0,0-22 16,0 22-16,0 0 0,0-1 15,21-63-15,0 64 0,1 0 16,-1 21-16,21-22 0,-42 22 16,21 21-16,22 0 0,-22 0 15,0 42-15,0-20 16,-21 20-16,21 0 0,-21 22 16,0-22-16,0 85 15,0-85-15,0 22 0,21-22 16,-21 1-16,0-1 0,22 21 15,-1-41-15,-21-1 0,21 0 16,0 0-16,0-21 0,22 0 16,-22 0-16,63-21 15,-41 0-15,-1 0 0,-21-1 16,22 1-16,62-85 16,-62 85-16,-1-21 15,-21 21-15,0-22 0,22 22 0,-22 0 16,-21 42-1,0 0 1,0 22-16,0-22 16,-21 0-16,21 0 0,-21 0 15,-1 22-15,1-43 16,21 21-16,0 0 0,0 0 16,0-42 15</inkml:trace>
  <inkml:trace contextRef="#ctx0" brushRef="#br0" timeOffset="9729.03">28279 720 0,'0'0'16,"-22"0"15,1 0-31,21 21 31,0 0-31,21 0 16,1 0-16,-1-21 16,0 22-16</inkml:trace>
  <inkml:trace contextRef="#ctx0" brushRef="#br0" timeOffset="10169.59">28575 826 0,'-21'0'15,"0"21"1,21 0-16,0 0 0,-43 21 16,43-20-16,-21 20 0,0 21 15,21-41-15,0 41 16,-21-42-16,21 0 0,0 1 16,-21-22-16,21 21 0,0-42 46,0-1-46,21 1 16,0-21-16,0 0 0,21 20 16,-20-20-16,20-21 0,0 20 15,1 1-15,-1 0 0,0 20 16,1-20-16,62 21 16,-83 21-16,20 0 0,-21 0 0,0 0 15,0 21-15,-21 21 16,0 1-16,0-1 0,-21 0 15,0 1-15,0-1 0,-21 0 0,20-20 16,-20 20-16,21-21 0,-21 21 16,20-20-16,22-1 15,0 0-15,22-21 32,-1-21-32,0 0 0,21-1 15,1 1-15</inkml:trace>
  <inkml:trace contextRef="#ctx0" brushRef="#br0" timeOffset="10786.58">29697 445 0,'0'0'0,"21"-22"0,-21 1 0,0 0 16,-21 42 0,0 22-16,-1-22 15,1 21-15,0 0 16,-21 22-16,21-22 0,-22 85 15,22-84-15,0 20 0,-21 43 16,20-43-16,1-20 0,-21 20 16,42-42-16,-21 22 15,0-22-15,21 0 16,0-42 0,0 0-1,21 0-15,0-1 0,21-20 16,-21 0-16,22-1 0,-22-20 15,85-22-15,-64 22 0,0 20 16,22 22-16,-22-21 0,1 21 16,20 21-16,-42 0 0,0 0 15,-21 21 1,-21 21-16,0 1 16,-21-22-16,21 0 0,-22 0 15,1 0-15,-43 22 16,43-43-16,0 21 0,-22-21 15,1 0 1,41 0-16,1 0 0,0 0 16,21 21 15,0 0-31,21 0 16,0 0-16,1 1 0,-1-22 15,0 21-15,0 0 0,0 0 16,0-21-16,1 21 0,-1-21 15,21 0-15,-21 0 0,22 0 0,-1 0 16,0 0-16,1 0 0,-1 0 16,-21 0-16,21 0 0,-20 0 15,-1 0-15,21-21 0,-21 0 16,0 21-16,-21-21 0,22 21 16,-1-43-16</inkml:trace>
  <inkml:trace contextRef="#ctx0" brushRef="#br0" timeOffset="10957.67">30607 1249 0,'0'0'0,"0"21"31,21 0 0,0-21-31</inkml:trace>
  <inkml:trace contextRef="#ctx0" brushRef="#br0" timeOffset="38499.11">656 2900 0,'0'-21'16,"-21"21"15,21 21-31,-21-21 16,21 21 0,0 0-1,21-21 16,0 0-31,0 0 0,0 0 16,22-21-16,-22 21 16,0-21-16,0 0 0,22-22 15,-43 22-15,0 0 0,21-21 16,-21 21-16,0-22 16,0 22-16,-21 21 0,-1 0 15,-20 0-15,-21 21 16,-1 0-16,22 1 15,-22-1-15,22 0 0,-22 21 0,22-21 16,0 1-16,21 20 0,-22-21 16,1 43-16,42-43 15,0 0-15,0 0 0,0 0 0,63 0 16,-41 1-16,20-22 16,43 21-16,-43-21 15,21 0-15,-20 0 0,-22 0 16,0 0-16,21 0 15,-20-21-15,-44-1 16,1 22 0,0 0-16,-21 0 15,-1 0-15,1 0 0,0 22 0,-1-1 16,1 0-16,-43 21 16,43-21-16,-21 22 15,41-22-15,1 21 0,21-21 16,0 1-16,0-1 0,0 0 15,21-21-15,1 0 16,20 0-16,-21 0 0,64 0 16,-43-21-16,0 0 15,1-1-15</inkml:trace>
  <inkml:trace contextRef="#ctx0" brushRef="#br0" timeOffset="39133.65">1143 3027 0,'0'0'0,"0"-21"0,0 0 16,0-1-16,-21 22 16,0 0-16,-1 0 0,1 0 15,-21 0-15,21 0 0,0 0 16,-43 22-16,43-1 0,0 0 16,-22 0-16,22 0 0,-21 22 15,21-22-15,21 0 16,0 0-16,0 0 0,0 0 0,0 1 15,0-1 1,21-21-16,0 0 0,0 0 0,0 0 16,22-21-16,-22-1 0,21 1 15,-21 21-15,22-21 16,-22 0-16,42-21 0,-41 20 0,-1 1 16,0 0-16,0 0 0,0 0 15,-21 0 1,0 42-1,0 0 1,0 0-16,0 0 0,0 22 16,-21-1-16,21 43 15,-21-22-15,21-21 0,0 22 16,0-1-16,-21 64 16,21-63-16,0-1 0,0 86 15,-21-65-15,-1 149 16,22-169-16,0-1 0,-21 1 15,21-1-15,-42 64 16,42-85-16,-21 1 0,21-22 16,-21 0-16,-64 43 15,64-64-15,-22 0 16,1 0-16,-21 0 0,-1 0 16,-63-43-16,64 22 15,-22-21-15,-42-22 0,63 22 16,-41-43-1,62 64-15,22-21 0,21-22 16,42-63 0,-20 85-16,20 0 0,21-1 15,-20 1-15,20-22 0,1 22 0</inkml:trace>
  <inkml:trace contextRef="#ctx0" brushRef="#br0" timeOffset="39533.46">1778 2879 0,'0'21'46,"21"-42"17,-21 0-47,0-1-16,-21 22 31,0 0-31,0 0 15,-1 0 1,1 0-16,0 22 16,21-1-1,0 0 17</inkml:trace>
  <inkml:trace contextRef="#ctx0" brushRef="#br0" timeOffset="39881.31">1714 3323 0,'0'0'0,"22"21"15,-1-21-15,0 0 16,-21-21 0,0 0-16,0 0 15,-21 21 17,0 0-17,-1 0-15,22 21 0,0 0 16,0 0-1,0 1-15,0-1 32,-21-21-17,0-21-15,0 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02:47:26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783 0,'21'0'16,"-21"-21"-16</inkml:trace>
  <inkml:trace contextRef="#ctx0" brushRef="#br0" timeOffset="879.5">2011 677 0,'0'0'16,"0"-21"-16,0 0 15,0 0-15,0 0 16,0 0-16,0-1 15,0 1-15,0 0 0,0 0 16,0 0 0,0 42 15,0 0-31,0 0 0,0 22 16,0-1-16,-21 0 0,-1 64 15,22-42-15,-21 20 0,0-20 16,21-1-16,-21 22 0,-21 42 15,20-64-15,1 1 0,0-22 16,0 22-16,0-22 0,-43 43 16,64-43-16,-42 22 15,21-43-15,0-21 32,-1-21-32,1-1 0,21 1 15,0-21-15,-21 0 0,0-1 0,21 1 16,0 0-16,0-1 0,0 1 15,0-43-15,0 43 16,0 0-16,0-22 0,0 43 16,0 0-16,0 0 0,21-1 15,0 22-15,0 0 16,1 22-16,-1-1 0,0 0 16,-21 0-16,21 21 15,0-20-15,0 20 0,1-21 0,-22 21 16,21 1-16,0 20 15,0-20-15,0-22 0,-21 0 0,21 21 16,1-21-16,20 22 16,-21-22-16,21-21 15,-20 0-15,20 0 16,-21 0-16,0-21 16,0-22-16,1 22 0,-1 0 0,-21-42 15,21 41 1,0-41-16,-21 42 15,0-43-15,0 43 16,0 42 47,0 0-63,-21 1 15,21-1-15,0 0 16,0 0-16,0 0 0,-21 0 15,21 1-15,0-1 16,0 0 0,-21-21 46,21-21-62,0 0 0,0-1 0,0 1 16</inkml:trace>
  <inkml:trace contextRef="#ctx0" brushRef="#br0" timeOffset="1064.4">2222 1080 0,'0'-22'32,"0"1"-32,-21 21 31,21 21-16,0 1 1,21-1 0,1 0-1</inkml:trace>
  <inkml:trace contextRef="#ctx0" brushRef="#br0" timeOffset="1568.03">2582 1164 0,'0'0'0,"0"21"16,-21-21 0,21 22-16,0-1 0,-21-21 15,21 21-15,-21 0 0,21 0 16,-21 0-16,21 1 0,0-1 0,0 0 16,-22 0-16,22 0 15,-21 0-15,21 1 0,0-1 0,0 0 16,0 0-16,0 0 0,0 0 15,-21-21-15,21-21 47,0 0-47,0 0 0,0-21 16,0 20-16,0 1 16,21-21-16,0 21 0,1-22 0,-1 22 15,0-21-15,21 21 0,1 0 16,20-22-16,-42 22 15,22 21-15,-22 0 0,21 0 0,-21 0 16,22 21-16,-22 0 16,0 1-16,-21-1 0,0 0 0,0 21 15,0 22 1,0-43-16,0 21 0,0 1 16,-21-22-16,21 21 0,-21-21 15,-1 0-15,22 1 0,0-1 16,-21-21-16,21-21 31,0-1-15,21-20-16,1 21 0,-1-21 15,0 20-15</inkml:trace>
  <inkml:trace contextRef="#ctx0" brushRef="#br0" timeOffset="2187.69">3514 720 0,'0'0'0,"0"21"32,-22 0-17,22 21-15,-21-20 0,0 62 16,21-41-16,0 20 16,-21-21-16,21 1 0,-21 20 0,21-20 15,0-1-15,-43 85 16,43-106-16,-21 21 0,0-20 15,21 20-15,0-21 0,0 0 16,0 0-16,-21-21 16,21-21 15,0 0-31,0 0 0,21 0 0,-21 0 16,42-43-16,-20 22 15,-1-1-15,0 22 0,0-21 0,21 0 16,-20-1-16,20 22 0,-21 0 15,21-21-15,-20 20 0,20 22 0,-21-21 16,0 21-16,0-21 0,1 21 16,-22 21-1,0 0-15,0 1 16,-22-1-16,1-21 0,-21 21 16,0 0-16,-1 0 0,-41 22 15,62-43-15,-20 21 0,0-21 16,21 0-16,-1 0 0,1 21 15,21 0 1,21 0 0,1-21-16,-1 21 15,0 1-15,0-1 0,0 0 16,0 0-16,1 0 0,-22 0 16,0 1-16,21-1 0,-21 0 0,21 0 15,-21 0-15,42 0 16,-42 1-1,21-22-15,1 0 16,-1 0-16,0-22 0,0 1 16,0 0-16,0 0 15</inkml:trace>
  <inkml:trace contextRef="#ctx0" brushRef="#br0" timeOffset="2448.62">4170 804 0,'0'0'16,"-21"0"-16,21-21 31,21 21-15,21-21-16,-21 21 0,22 0 0,-1 0 15,0 0-15,1 0 0,20 0 16,43 0-16,-64 0 0,1 0 15,-1 0-15,-21 0 16,21 0-16,-63 21 31,0-21-31,-21 0 0</inkml:trace>
  <inkml:trace contextRef="#ctx0" brushRef="#br0" timeOffset="2691.77">4403 826 0,'0'0'0,"-22"0"0,22 21 0,-21-21 0,21 21 16,-21 0-16,21 21 16,-21 1-16,21-22 0,-21 21 15,21-21-15,-21 106 16,21-84-16,0-22 16,-22 21-16,22 1 0,-21-22 0,21 21 15,0 0-15,-21-42 16,21 22-16,0-1 0,0 0 15,0 0 1,21-42 0,0 0-1,1 21-15</inkml:trace>
  <inkml:trace contextRef="#ctx0" brushRef="#br0" timeOffset="3071.59">4530 1355 0,'-22'0'0,"22"21"31,22-21-15,-1 0-16,0 0 0,21-21 16,-21 21-16,22-21 0,-22 21 0,21-22 15,-21 1-15,1 21 0,20-21 16,-21 0-16,0 21 0,-21-21 0,0 0 15,-21 21 1,0 0 0,0 0-16,-22 21 0,22-21 15,-21 21-15,0 0 0,-1 0 0,22 0 16,-21 1-16,21 20 16,-1-21-16,1 0 0,0 0 0,21 1 15,0-1-15,0 0 0,0 0 16,0 0-16,0 0 0,21 22 15,0-43-15,1 0 16,-1 0-16,21 0 0,0 0 0,43 0 16,-43-21-16,1-1 15,-22 1-15,21 0 0</inkml:trace>
  <inkml:trace contextRef="#ctx0" brushRef="#br0" timeOffset="3836.47">5016 1312 0,'0'0'16,"0"-21"-16,0 0 15,22 0 1,-1 0-16,0 0 16,0 21-16,0 0 0,0 0 0,1 0 15,-1 0-15,0 0 0,0 0 16,0 0-16,0 21 0,1 0 16,-22 21-1,0 1-15,0-22 0,0 0 16,-22 0-16,-41 43 15,42-43-15,0 0 0,-1 0 16,1 0-16,-21 22 16,63-65 15,21 22-31,-20-21 0,-1 0 16,0 0-16,0 0 0,21-22 15,-20 22-15,-1-21 0,21 21 0,-21 0 16,0-22-16,1 22 0,-1 0 15,21-21-15,-42 20 16,0 44 0,0-1-1,0 0-15,-21 0 0,0 0 16,0 0-16,21 22 0,0-22 16,-22 0-16,22 0 0,0 0 15,-21 1-15,21-1 0,0 42 16,0-42-16,21-21 15,1 22-15,-1-22 0,63 0 16,-41 0-16,20 0 16,-20-22-16,-1 1 0,0 21 15,1-42-15,-1 21 0,43-43 16,-43 43-16,-21-21 0,21-1 16,-20 1-16,20-21 0,-21 20 15,0-20-15,-21-1 0,0 22 0,21 0 16,-21-1-16,0 1 15,0 0-15,0-1 0,-21 43 32,21 43-32,0-22 15,-21 21-15,0 0 0,0 1 16,21-1-16,-43 106 16,22-105-16,21-1 0,0 0 15,-21 1-15,21-22 0,-21 42 16,21-42-16,0 1 0,0-1 15,0 0-15,21-21 16,0 0-16,0 0 16,1 0-16,-1 0 0,0 0 15,-21-21-15,21 21 0,0-21 0,0-1 16,1 1-16</inkml:trace>
  <inkml:trace contextRef="#ctx0" brushRef="#br0" timeOffset="4025.17">5905 1164 0,'0'0'0,"0"21"0,22-21 32,-1 22-32,0-22 0,0 0 0,21 0 15,-20 0-15,20 0 16,-21 0-16,21 0 0,1-22 15,-1 1-15,-21 21 0</inkml:trace>
  <inkml:trace contextRef="#ctx0" brushRef="#br0" timeOffset="4925.89">7705 1164 0,'0'0'0,"0"-21"16,21 0-1,0 0-15,0 21 16,21-43-16,-20 22 0,-1 0 16,0 21-16,-21-21 0,0 0 15,0-22-15,0 22 0,0 0 16,-21 21-16,0 0 15,-1 0-15,1 0 0,-21 0 16,0 21-16,20-21 0,-20 21 0,0 22 16,21-22-16,-22 0 0,22 21 15,0-20-15,0-1 0,0 21 0,21-21 16,0 0-16,0 1 0,0-1 16,0 0-16,42 0 15,-21-21-15,0 0 0,22 21 16,-22-21-16,21 0 0,0 0 0,1 0 15,-1 0-15,43 0 16,-64 0-16,-42 0 31,0 0-31,-22 21 16,1-21-16,0 22 0,-1-1 16,1 0-16,0 0 0,-1 0 15,-41 22-15,62-22 0,-62 42 16,84-42-16,0 1 15,0-1 1,21-21-16,0 0 16,0 0-16,0 0 0,22-21 0,-1 21 15,22-43-15,-22 43 16,21-21-16,-20 0 0,-1 21 0,0-21 16,1 0-16,-22 21 15,21-22-15,-21 22 0,1 0 0,20 0 16,-21 0-16,-21 22 15,0-1-15,0 0 16,-21 21-16,0-21 0,0 22 16,-1-1-16,1 22 0,-21-22 0,21 21 15,-22 1-15,22-1 0,-21-20 16,21 20-16,0 1 0,-22-22 16,1 64-16,21-64 0,0 1 15,-1-1-15,22-21 0,0 0 16,0 22-16,0-22 0,0-42 31,0-1-31,0-20 0,22 21 0,-1-21 16</inkml:trace>
  <inkml:trace contextRef="#ctx0" brushRef="#br0" timeOffset="5339.67">9842 381 0,'0'0'0,"0"-21"0,0 0 15,-21 21 1,0 0-16,21 21 16,-21 0-16,0 0 0,21 22 0,-21-1 15,-1 43-15,1-22 16,21 1-16,-21 20 0,0-20 16,21 20-16,-42 65 15,20-86-15,22 1 0,-21-1 0,0-21 16,0 22-16,0 63 15,0-106-15,21 21 0,-22-20 16,22-1-16,0-42 31,0-1-31,22 1 16,-1-21-16,-21 21 0,21-22 0</inkml:trace>
  <inkml:trace contextRef="#ctx0" brushRef="#br0" timeOffset="5680.47">9567 804 0,'0'0'0,"0"-42"0,0 0 0,-21-1 16,21 1-16,0 0 0,0-1 0,0-41 16,0 41-16,21 22 15,0-21-15,1 0 0,20 20 16,64-41-16,-43 21 0,1 20 16,20 1-16,1 21 15,-21 0-15,20 0 0,43 43 16,-84-22-16,20 21 0,-42 22 15,22-22-15,-43 0 0,0 22 0,0-22 16,-22 22-16,-20-22 0,0 0 16,-1 1-16,-20-1 0,-1 0 0,-63 43 15,64-64-15,21 0 16,-22 0-16,22 1 0,-1-22 0,1 21 16,21-21-16,0 0 15,0 0-15,42 0 31,0 0-15,21 0-16,-21 0 0,1 0 16,20 0-16,0 0 0</inkml:trace>
  <inkml:trace contextRef="#ctx0" brushRef="#br0" timeOffset="6969.19">10816 1185 0,'0'0'0,"21"0"0,0 0 16,-21-21-16,0 0 0,0 0 15,0 0-15,0 0 0,0-22 16,-21-20-16,0 20 0,-21-20 16,21 42-16,-1 0 15,-20-1-15,21 22 0,0 0 16,0 0-16,-22 0 0,22 22 15,-42 41-15,41-42 0,-20 22 16,0-1-16,21 21 0,-22-20 16,22-1-16,0 0 0,0 1 15,0-1-15,21-21 0,-22 22 0,22-22 16,0 21-16,0-21 16,22 0-16,-1 1 0,0-22 15,0 0-15,0 0 0,43 0 16,-22 0-16,-21 0 0,22-22 0,-22 1 15,21 21-15,22-42 16,-22 0-16,-21 20 0,21-20 16,-20 21-16,-1-21 0,42-85 15,-42 84-15,-21 22 0,22-21 16,-22 21-16,0-1 0,0 1 16,0 42-1,-22 1 1,1-1-16,21 0 0,-21 21 0,0-21 15,0 22-15,0-22 16,21 21-16,-22 1 0,22-22 0,-21 21 16,21 0-16,0-20 15,0-1-15,0 21 0,21-21 16,1-21-16,20 21 16,-21-21-16,21 0 0,-20 0 15,20 0-15,0 0 0,-21-21 0,22 0 16,-1 21-16,0-21 0,43-43 15,-43 43-15,1-21 0,-1 21 16,0-22-16,-20 1 0,41-21 16,-42 41-16,-21 1 0,0-21 15,-21 42 1,0 0 0,0 0-16,0 21 0,-1 0 15,-20 43-15,42-43 0,0 0 16,0 0-16,0 0 0,0 22 15,0-22-15,0 0 0,0 0 0,21 0 16,0 1-16,1-22 0,-1 21 16,0 0-16,0-21 0,0 21 0,0-21 15,1 0-15,-1 21 0,0-21 16,21 0 0,-21 0-16,1 0 0,-1 0 15,0-21-15,0 21 0,0-21 16,22 0-16,-22 0 0,42-43 15,-42 22-15,1-1 0,41-62 16,-42 41-16,0 22 0,1-22 16,-1 1-16,0 20 0,0-62 15,-21 83-15,0-20 0,0 0 16,-21 42 0,0 0-1,0 21-15,-1 0 0,22 21 16,-21 1-16,0-1 0,0 0 15,0 22-15,0 42 0,21-64 16,-22 22-16,22-22 0,0 0 16,0 64-16,0-64 15,0-20-15,22-1 0,-1 0 16,0 0-16,21 0 16,1-21-16,-22 21 0,0-21 15,21 0-15,-21 0 0,22 0 0,-22 0 16,21-21-16,-21 0 0,22 21 0,-22-21 15,21-21-15,-21 20 0,43-41 16,-43 42-16,0-22 0,0 22 0,1 0 16,-22 0-16,21 0 15,-21 42 1,0 0-16,0 0 16,0 0-16,-21 1 0,21-1 0,-22 0 15,22 21-15,0-21 0,0 1 16,0-1-16,0 0 0,0 0 15,0 0 1,22-21-16,-1 0 16,0 0-16,0 0 15,-21-21-15,21 0 0,0 0 16,-21 0-16,0-1 0,22-20 0</inkml:trace>
  <inkml:trace contextRef="#ctx0" brushRef="#br0" timeOffset="7128.61">12700 804 0,'0'0'16,"0"-21"-16,-21 21 0,21-21 0,-21 21 16,-1 0-16,22-21 15,-21 21-15,0 0 47,0 0-47,0 0 16</inkml:trace>
  <inkml:trace contextRef="#ctx0" brushRef="#br0" timeOffset="7323.34">11769 910 0,'0'0'0,"0"21"15,21-21 1,0 0-1,21 0-15,-21 0 0,22 0 16,-22 0-16,21 0 0,1 0 0,20 0 16,-21-21-16,1 21 0,20-21 15,-20 21-15,20 0 0</inkml:trace>
  <inkml:trace contextRef="#ctx0" brushRef="#br0" timeOffset="8172.14">13314 1207 0,'21'0'16,"-21"-22"0,0 1-1,0 0-15,0 0 0,0 0 16,0 0-16,0-1 0,0 1 0,0 0 15,0-21-15,0 21 0,-21-1 16,0 22-16,-1-21 0,1 0 0,0 21 16,0 0-16,0 0 0,0 0 15,-22 21-15,1 0 0,21 1 0,-22-1 16,22 21-16,-21 0 0,0-20 16,20 20-16,1 0 0,0-21 0,-21 64 15,42-64-15,-21 0 16,21 1-16,0-1 0,0 0 15,0 0-15,42 0 0,-21-21 16,21 0-16,-20 0 16,20 0-16,0 0 0,1 0 0,-1-21 15,21-21-15,-20 21 16,-1-1-16,43-41 0,-64 42 16,42-64-1,-20 43-15,-22-1 0,0 1 0,0 0 16,0 21-16,-21-22 0,0 22 0,0 0 15,0 42 1,-21 21 0,21-20-16,-21 20 0,0-21 15,0 21-15,21 1 0,0-1 16,0 0-16,-21-20 0,21 20 0,0-21 16,0 43-16,0-43 0,0 0 15,21 0-15,0 0 16,0-21-16,0 0 0,0 0 15,22 0-15,-22 0 0,0 0 16,21-21-16,-20 0 0,20 0 0,-21 0 16,21-1-16,1 1 15,-22-21-15,85-106 0,-64 84 16,0 1-16,-20 20 16,-1-20-16,42-85 15,-63 105-15,0 22 0,0 0 16,0 0-16,-21 42 15,0 0-15,0 0 0,0 22 16,-1-1-16,-20 43 16,42-22-16,0 1 0,-21-22 0,21 0 15,0 22-15,0-22 0,0 1 16,0-22-16,0 21 0,21-21 0,0 43 16,0-64-16,1 21 15,-22 0-15,21-21 0,42 0 16,-42 0-16,1 0 15,-1 0-15,0-21 0,0 21 16,21-42-16,22-1 0,-43 1 16</inkml:trace>
  <inkml:trace contextRef="#ctx0" brushRef="#br0" timeOffset="9109.28">14711 677 0,'0'0'0,"0"-21"0,21 21 0,0-21 16,-21 0-16,0 0 0,21 0 16,0-1-16,-21 1 15,0 42 16,0 1-31,0 20 0,0 0 16,0 1-16,-21-1 0,0 21 0,21 1 16,-21-1-16,0-20 0,0 20 15,21 1-15,-22-22 0,-20 106 16,21-105-16,0 20 16,0-42-16,-1 0 0,1 22 15,21-22 1,-21-42-1,0 0 1,21-1-16,-21 1 16,21-21-16,0 21 0,0-22 0,0 22 15,0-21-15,0 0 0,0-1 16,0 22-16,0-42 0,0 41 16,0 1-16,0 0 0,21 21 15,0 0-15,0 0 16,-21 21-16,21 0 0,1 22 15,-1-22-15,-21 21 0,21-21 0,-21 22 16,21-22-16,-21 21 0,21-21 0,0 1 16,1 20-16,-1-21 15,0 0-15,0 0 0,0-21 16,22 0-16,-22 22 0,0-22 16,21 0-16,-21 0 0,22 0 0,63-22 15,-64 1 1,-21 0-16,21 0 0,-20 0 0,-1 0 15,21-22-15,-42 1 16,0 0-16,21 20 0,-21-20 0,0 21 16,21 0-16,-21 0 0,0-1 0,0 44 31,-21-1-31,0 0 0,21 21 16,-21-21-16,0 22 0,21-22 15,-21 0-15,21 0 0,0 22 16,-22-43-16,22 21 0,0 0 15,0 0-15,0 0 16,0-42 31,0 0-47,0 0 0,0 0 16,22-22-16,-22 22 0,21-21 0</inkml:trace>
  <inkml:trace contextRef="#ctx0" brushRef="#br0" timeOffset="9289.17">15303 847 0,'0'0'0,"0"-21"0,0-1 31,-21 22-31,0 0 16,0 22 0,21-1-1,0 0-15,0 0 16,21 0-16,0-21 0,0 21 15,1-21-15,-1 0 0,0 0 16,21 22-16</inkml:trace>
  <inkml:trace contextRef="#ctx0" brushRef="#br0" timeOffset="9764.53">15769 995 0,'0'85'16,"0"-64"-1,0 0-15,-21 0 0,0 0 0,21 0 16,-21 43-16,-1-43 16,22 0-16,0 0 0,0 22 15,0-22-15,-21 21 0,0-21 16,21 1-16,0-1 16,0-42 30,0-1-46,0 1 0,0 0 16,21 0-16,0-21 0,22-22 16,-22 22-16,21-1 0,-21 1 15,22 0-15,-22-1 0,64-41 16,-43 63-16,0-1 0,-21 1 16,22 0-16,-22 21 0,0 0 15,0 21-15,0 0 0,1 1 16,-22-1-16,0 21 0,0 0 0,0 1 15,0 20-15,0-20 16,-22-22-16,1 21 0,0-21 16,21 0-16,-42 43 0,21-64 15,21 42-15,-22-42 16,1 21-16,42-42 47,1 0-47,-1 0 0,0 0 0</inkml:trace>
  <inkml:trace contextRef="#ctx0" brushRef="#br0" timeOffset="10340.37">16658 804 0,'21'-21'0,"-42"42"0,42-63 0,0 21 16,-21 0-16,0 0 0,-21 42 31,21 21-16,-21 0-15,0-20 0,21 41 16,-21 22-16,0-43 0,-1 22 16,1-22-16,0 0 0,0 1 15,0-22-15,0 42 0,-1-20 16,1-22-16,21 0 16,0 0-16,-21-21 15,21 21-15,0-42 31,21 21-31,0-21 0,1 0 16,-1 0-16,0-1 0,21-41 16,1 42-16,-22-22 0,42-20 15,-20 42-15,-1-22 16,-21 22-16,0 0 0,22 21 16,-65 0 15,1 21-31,0-21 15,0 21-15,0-21 0,0 22 16,-22-1-16,22-21 0,0 21 16,0 0-16,21 0 0,-21 0 15,21 1-15,0-1 0,0 0 16,0 0-16,0 0 0,21 0 16,-21 1-16,21-1 15,0-21-15,0 21 0,0-21 16,1 21-16,-1-21 15,0 0-15,0 0 0,0 0 16,0 0-16,1 0 16,-1 0-16,0-21 15,0 0-15,0 0 0,0-1 16,1-20-16,20 21 0</inkml:trace>
  <inkml:trace contextRef="#ctx0" brushRef="#br0" timeOffset="10619.69">17378 720 0,'-21'0'15,"42"0"-15,-64 0 0,43-21 16,22-1 0,20 22-16,-21 0 0,21 0 15,1-21-15,-1 21 0,22 0 16,-22 0-16,21 0 0,-20 0 15,-1 0-15,0 0 0,22 0 0,-22 0 16,-21 0-16,22 0 0,-22 0 0,21 0 16,-21 0-16,-21 21 15,-21-21 1,-21 0 0,21 0-16,0 0 0,-1 0 15,1 0-15</inkml:trace>
  <inkml:trace contextRef="#ctx0" brushRef="#br0" timeOffset="10857.37">17822 699 0,'0'0'0,"-21"0"0,0 21 16,21 0-16,-21 0 0,0 0 15,-1 0-15,1 22 0,0-1 16,0 0-16,0-20 0,21 20 16,-43 85-1,22-85-15,0-21 0,0 43 16,21-22-16,-21 22 15,21-43-15,0 0 16,0 0-16,21-21 31,0 0-31,0 0 0,0 0 16,1 0-16,-1 0 0,21-21 0,-21 21 16,0-21-16,22 0 0</inkml:trace>
  <inkml:trace contextRef="#ctx0" brushRef="#br0" timeOffset="11184.99">17928 1270 0,'21'0'31,"0"0"-31,1 0 16,-22-21-16,21 21 0,0-21 16,0 21-16,43-21 15,-43-1-15,0 1 0,21-21 16,-21 21-16,-21 0 15,0-1-15,0 1 0,-21 21 16,0 0 0,0 0-16,0 21 0,0 1 0,-22-1 15,22 0-15,0 0 0,21 21 16,-21-20-16,21-1 0,-21 0 0,21 0 16,0 0-16,0 0 0,0 1 15,0-1-15,0 0 16,21-21-16,0 0 0,0 0 15,0 0-15,0 0 0,22 0 0,-22 0 16,0 0-16,21 0 16,-20-21-16,20 21 0,-21-21 0</inkml:trace>
  <inkml:trace contextRef="#ctx0" brushRef="#br0" timeOffset="12007.95">18500 1058 0,'0'0'15,"21"-21"-15,0 0 0,-21 0 16,21 0-16,-21 0 0,42-1 15,-20 22-15,-1-21 0,21 21 16,-21 0-16,0 0 0,1 0 16,-1 0-16,0 21 0,0 1 15,0-1-15,-21 21 0,0-21 16,0 0-16,0 22 0,-21 20 16,0-42-16,0 1 15,-22 41-15,1-63 0,21 21 16,-21 22-16,20-43 15,1 0-15,21 21 0,-21-21 16,42-21 15,0-1-31,22 1 16,-22 0-16,21 0 16,-21-21-16,22 20 0,-1-20 0,0 0 15,-20-1-15,20 1 0,0 0 16,-21-1-16,1 22 0,-1 0 0,0 0 15,-21 0-15,21 21 0,-21 21 16,0 0 0,-21 21-16,0-20 0,0 20 0,-1-21 15,1 21-15,0 1 0,0-22 16,0 21-16,0-21 0,21 22 0,0-1 16,0-21-16,0 0 15,0 1-15,0-1 0,21 0 16,0-21-16,0 0 0,0 0 15,22 0-15,-22 0 0,0 0 16,21 0-16,22 0 0,-43 0 16,21-21-16,1 0 0,-22-1 15,21 1-15,43-63 0,-43 41 16,0-20-16,1-1 0,-1-20 16,0 20-16,1 1 0,-1-22 15,0 21-15,-20 1 0,-1 21 16,0-22-16,0 22 0,-21 21 0,0-1 15,0 1-15,0 0 16,-21 21-16,0 21 0,0 0 16,-22 1-16,22-1 0,-21 63 15,21-41-15,-1-1 16,-20 0-16,21 1 0,0 20 0,0 43 16,-1-42-16,1-22 15,21 43-15,0-43 0,-21 0 16,21 22-16,0-43 15,0 0-15,0 0 0,0 0 0,21 1 16,0-22-16,1 21 0,-1-21 16,0 0-16,0 0 15,0 0-15,0 0 0,22 0 0,-22-21 0,64-1 16,-64 1 0,21 0-16,-21 0 0,22 0 15,-22 0-15,42-64 16,-63 43-16,0 20 0</inkml:trace>
  <inkml:trace contextRef="#ctx0" brushRef="#br0" timeOffset="12260.34">19346 656 0,'-21'0'0,"42"0"0,-21 0 31,21 0-31,22 0 0,-1 0 16,22 0-16,-1 21 0,1-21 15,20 0-15,-20 0 0,20 0 16,-20 0-16,-1 0 0,1 0 16,-22 0-16,1 0 0,-1 0 0,0 0 15,-21 0-15,1 0 0,-1-21 16,0 21-16,-21-21 31,-21 21-15,0 0-16</inkml:trace>
  <inkml:trace contextRef="#ctx0" brushRef="#br0" timeOffset="13200.32">1926 2201 0,'0'0'0,"-21"0"16,0 0-16,-22 0 0,22 0 0,-21 0 16,0 0-16,-1 0 0,1 0 15,0 0-15,-85 0 16,105 0-16,1 0 16,-21 0-16,63 0 31,0 0-31,22 0 15,-1 0-15,21 0 0,1 0 0,105 0 16,-84 0-16,0 0 16,20 0-16,22 0 0,0 0 0,22 0 15,-22 0-15,21 0 0,0 0 16,169 0-16,-147 0 16,-1 0-16,170 22 15,-149-22-15,-20 0 0,189 0 16,-189 0-16,-22 0 0,0 0 15,0 0-15,0 0 0,106 0 16,-127 0-16,-21 0 0,-21 0 16,0 0-16,-22 0 0,-21 0 0,1 0 15,-1 0-15,-21 0 0,22 0 16,-22 0-16,-21-22 16,0 1-1,0 0 16,0 0 16,21 0-47</inkml:trace>
  <inkml:trace contextRef="#ctx0" brushRef="#br0" timeOffset="14152.03">9800 2011 0,'0'0'0,"-21"0"16,0 0-1,0 0-15,-1 0 0,1 0 16,0 0-1,63 0 32,-20 0-47,-1 0 0,21 0 16,0 0-16,22 0 0,-22 0 0,22 0 16,84 0-16,-63 0 15,-22 0-15,22 0 0,21-21 16,-22 21-16,255 0 15,-212 0-15,-21 0 0,127 0 16,-128 0-16,22 0 0,-21 0 16,21 0-16,0 0 0,127 0 15,-148 0-15,21 0 0,21 0 16,0 0-16,1 0 0,20 0 16,-21 0-16,0 0 0,22 0 0,-22 0 15,21 0-15,-21 0 0,22 0 16,-22 0-16,0 0 0,21 0 0,-21 0 15,22 0-15,-1 0 0,0 0 16,1 0-16,-1 0 0,22 0 0,-22 0 16,21 0-16,-20 0 0,-1 0 15,-21 0-15,22 0 0,-22 0 16,21 0-16,-21 0 0,0 0 16,-21 0-16,127 0 0,-148 0 0,0 0 15,0 0-15,0 0 16,-22 0-16,1 0 0,63 0 15,-84 0-15,-1-21 0,-20 21 0,-22 0 16,21 0-16,0-22 16,-20 22-16,-1 0 31,-21-21 16,21 0-47,0 0 15,0 21-15,0-21 0</inkml:trace>
  <inkml:trace contextRef="#ctx0" brushRef="#br0" timeOffset="28576.74">974 3747 0,'0'0'0,"0"-22"16,0 1 15,0 0-31,0 0 16,0 0-1,0 0-15,-22 42 47,1 0-47,21 21 16,0-21-16,-21 1 0,0 20 15,21 0-15,-21 1 0,0-1 0,-1 21 16,22-20-16,-21 20 16,0 1-16,0-1 0,-21-20 0,20 20 15,1-21-15,0 1 0,0-1 16,0 0-16,0-20 0,-1-1 15,22 0-15,0 0 0,-21-21 16,0 21-16,21-42 31,-21 0-31,21 0 0,0 0 16,0-1-16,0-20 0,0 0 16,0-1-16,0 1 0,0 0 0,0-1 15,0 1-15,21 0 0,-21 21 16,0-22-16,0 22 0,21 0 15,0 21 1,1 0-16,-22 42 16,21-21-16,0 22 0,0-22 15,-21 21-15,21 1 0,0-22 16,1 85-16,-1-85 16,21 21-16,-21-21 15,-21 0-15,21 1 16,1-22-16,-1 0 0,0 0 0,21 0 15,-21 0-15,1 0 0,20 0 0,-21-22 16,21 1-16,-20 0 0,41-42 16,-21 20-16,-20 1 15,-1 0-15,0-1 0,0-20 0,0-1 16,-21 22-16,0-22 0,0-41 16,0 41-16,0 22 15,-21-22-15,0 22 0,0 0 0,0-1 16,-22 22-16,22 0 0,-42-21 15,41 42-15,1 0 16,0 0-16,0 0 0,-21 21 0,20 0 16,-20 42-16,21-20 15,-21 41-15,42-62 16,0 62-16,0-41 16,0-1-16,0 0 0,0-21 0,21 22 15,0 20-15,0-42 16,0 1-16,22-1 15,-22 0-15,0-21 0,21 0 16,-21 0-16,1 0 0,-1 0 16,0 0-16,0 0 0,21-21 15,-20 0-15,-1 21 0</inkml:trace>
  <inkml:trace contextRef="#ctx0" brushRef="#br0" timeOffset="29045.56">1418 4149 0,'0'0'0,"-21"0"0,0 0 0,0 0 15,-1 0-15,22-21 16,0-1 0,0-20-16,0 21 15,0 0-15,0 0 0,22-1 16,20 22-16,21-42 15,-41 42-15,62 0 16,-63 0-16,22 0 0,-1 21 16,-21 0-16,22 1 0,20 83 15,-42-83-15,0 41 16,-21-21-16,0 43 16,0-64-16,-42 22 15,42-22-15,-21-21 0,21 21 16,-21-21-1,21-21-15,0 0 16,0-1-16,0 1 0,0 0 16,0-42-16,0 20 0,21 1 15,0 0-15,-21-1 16,21 1-16,22-22 0,-22 22 16,-21 21-16,21 0 0,0 0 15,0-1-15,0 22 0,1 0 16,-1 0-16,0 0 15,0 22 1,0-22-16,-21 21 0,21 0 0</inkml:trace>
  <inkml:trace contextRef="#ctx0" brushRef="#br0" timeOffset="30166.79">2413 4212 0,'0'0'0,"21"0"16,0 0-16,0 0 0,1 0 15,-1-21-15,0 0 0,0 0 16,0-22-16,0 22 16,-21 0-16,0 0 0,0-21 0,0 20 15,0 1-15,0 0 0,0-21 16,-21 21-16,0 21 0,0-22 0,-64 1 16,43 21-1,21 0-15,-22 0 0,1 21 16,-85 64-1,85-43-15,-1 1 0,22-1 0,-21 0 16,21 1-16,-22 41 16,22-41-16,21-1 0,0 0 15,0-20-15,0-1 0,21 42 16,1-63-16,20 0 16,0 0-16,-21 0 0,64-21 15,-64 0-15,22 0 16,-1 0-16,0-1 0,1-20 0,-1 21 15,-21-21-15,21-1 0,-20 1 16,20-43-16,-42 43 0,0 0 16,21 20-16,-21 1 0,0-21 15,-21 63 17,0 0-32,21 22 0,-21-22 0,-1 21 15,22 0-15,0-20 16,0 20-16,-21-21 0,21 21 0,0-20 15,0-1-15,0 21 16,0-21-16,21 0 16,1-21-16,-1 0 0,0 0 15,0 0-15,0 0 0,43 0 16,-43-21-16,21 0 0,-21 0 16,22 0-16,41-85 15,-41 85-15,-22-22 0,21-41 16,-21 63-16,1-1 0,-1-20 15,-21 21 1,0 0-16,0 42 31,0 0-31,-21 0 0,21 22 16,-22-22-16,22 21 0,-21 0 16,0-20-16,21 62 0,-21-63 15,21 22-15,-21-22 16,21 0-16,0 0 0,0 0 15,0 1-15,21-22 16,0 0-16,0 0 16,0 0-16,1-22 0,-1 1 15,0 0-15,0-21 0,0 21 16,0-1-16,1-20 0,-1 21 16,0-21-16,-21 20 0,21 1 0,-21 0 15,21 21-15,0 0 16,-21 21-1,0 0-15,0 1 0,0 20 16,0-21-16,0 0 0,0 22 0,-21-22 16,21 0-16,0 0 0,0 0 15,0 0-15,0 1 0,21-22 16,1 0-16,20 0 16,-21 0-16,21 0 0,-20 0 15,20 0-15,21-43 0,-20 22 16,41-64-1,-62 64-15,-1-21 0,-21-22 16,0 22-16,-21-21 16,-1 41-16,1 1 0,-21-21 15,0 42-15,20 0 0,-20 0 16,21 0-16,0 0 0,21 21 16,0 0-1,0 0-15,21-21 16,21 0-16,1 0 15,-22 0-15,21 0 16,0 0-16</inkml:trace>
  <inkml:trace contextRef="#ctx0" brushRef="#br0" timeOffset="30685.31">4085 3747 0,'0'0'0,"21"-22"0,-21 1 0,0 0 0,0 0 15,0 0-15,0 0 16,-21 21-16,0 0 15,0 0-15,0 21 16,-1 42 0,22-42-16,-21 22 0,21 20 15,0-20-15,-21 84 16,0-85-16,21 0 0,0 1 16,0-1-16,-21-21 0,21 43 15,-21-43-15,21 0 0,0 0 16,0 0-1,0-42 1,0 0 0,0 0-16,21-22 0,0 22 0,-21-21 15,21 21-15,0-22 0,0 1 16,1 0-16,20 21 0,-21-22 16,0 22-16,64-21 0,-43 42 15,-21 0-15,22 0 0,-1 0 16,0 0-16,22 42 15,-43 0-15,-21 22 16,0-43-16,-21 85 16,0-64-16,-43 22 15,22-43-15,-64 42 16,64-63-16,21 22 0,-22-22 16,22 0-16,-42 0 15,41 0-15,1 0 0,0 0 16,0 0-16,21-22 0,0 1 15,0 0-15,0 0 16,0 0-16,21 0 0,0-1 16,0 1-16,1-21 0,20 21 0</inkml:trace>
  <inkml:trace contextRef="#ctx0" brushRef="#br0" timeOffset="31198.14">5207 3958 0,'-21'-106'31,"0"85"-15,-1 0-16,1 21 0,21-21 16,-21 21-16,0 0 0,-43 0 15,43 0-15,-21 0 0,-22 21 16,22 0-16,-43 64 15,43-43-15,21 1 16,-21-1-16,20-21 0,1 106 16,21-106-16,0 22 15,0-1-15,21-21 16,43 0-16,-43-21 0,21 0 16,43 0-16,-43 0 15,64-63 1,-63 42-16,-1-1 0,0 1 0,-21-21 15,1 21-15,20-64 16,-21 43-16,0 21 0,-21-43 16,21 43-16,-42 21 31,0 21-31,0 0 0,0 0 0,0 22 16,-1-22-16,-20 106 15,42-106-15,-21 21 0,21 22 16,0-43-16,0 0 15,0 0-15,0 1 0,21-22 16,21 21-16,1-21 0,-22 0 16,0 0-16,21 0 0,1 0 15,20-21-15</inkml:trace>
  <inkml:trace contextRef="#ctx0" brushRef="#br0" timeOffset="32039.54">5842 3937 0,'0'0'0,"0"-21"0,0 0 15,0 0-15,0-1 0,-21 1 16,0 21 0,-1 0-16,1 0 0,0 0 0,-21 43 15,21-22-15,-1 0 0,1 0 16,0 21-16,0-20 0,-21 62 16,20-63-16,22 22 0,0-22 15,0 21-15,0-21 0,0 1 16,0-1-16,0 0 0,22 0 0,-1 0 15,0 0-15,21-21 0,-21 0 16,22 0-16,-22 0 0,21 0 16,1 0-16,41-21 0,-41 0 0,-1 0 15,-21 0-15,21-22 0,64-84 16,-85 64 0,1 21-16,-1-22 0,0 1 15,0 20-15,43-126 16,-64 127-16,0-1 0,0 1 15,0 21-15,0 0 0,0-1 16,-22 44 0,22 20-16,-21-21 0,0 21 0,0 1 15,21-1-15,-21 22 0,0-22 16,21 0-16,0 22 0,-43 42 16,43-64-16,-21 0 0,21 1 15,0-1-15,-21-21 0,0 64 16,21-64-16,0-42 47,0 0-47,21-1 0,0-20 15,0 21-15,-21-21 0,21 20 0,1-20 16,-1 0-16,21 21 0,-21-22 16,0 22-16,22-21 0,-22 21 0,21-1 15,-21 22-15,43-21 0,-43 21 16,0 0-16,0 0 15,-21 21-15,0 1 16,0-1-16,-21-21 0,0 21 16,0 0-16,0 0 0,0 0 15,-1-21-15,-20 22 0,21-22 16,0 21-16,-22-21 0,22 0 0,-21 0 16,21 21-16,21 0 31,0 0-31,0 0 15,0 1-15,0-1 16,0 0-16,21 0 0,-21 0 0,21 0 16,-21 1-16,0-1 0,21 0 15,0 21-15,-21-21 16,22-21-16,20 43 0,-21-43 16,0 21-1,0-21-15,1 0 0,-1 0 16,-21-21-1,-21 21 1</inkml:trace>
  <inkml:trace contextRef="#ctx0" brushRef="#br0" timeOffset="32588.33">1037 4868 0,'-42'0'0,"84"0"0,-127 0 0,64 0 0,-21 0 16,21 0-16,-22 0 0,22 0 16,0 0-16,42 0 31,22 0-31,-22 0 0,21 0 16,22 0-16,-1 0 0,22 0 0,21 0 15,-1 0-15,22 0 0,0 0 16,22 0-16,-1 0 0,0 0 0,42 0 15,-20 0-15,20 0 0,22 0 16,-22 0-16,22 0 0,0 0 0,21 0 16,-22 0-16,22 0 0,-21 0 15,232 0-15,-232 0 0,0-21 16,-22 21-16,22 0 16,275 0-16,-339 0 15,-21 0-15,-21 0 0,-1 0 16,-20 0-16,42 0 0,-85 0 15,1 0-15,-1 0 16,-21 0-16,0 0 16,-21 21 15,-21-21-31,0 22 0</inkml:trace>
  <inkml:trace contextRef="#ctx0" brushRef="#br0" timeOffset="33736.37">1651 6117 0,'0'-21'0,"0"42"0,-21-42 16,21 0-16,-21 0 0,-1 21 31,1 0-31,21 21 16,0 0-16,-21-21 0,21 21 15,0 0-15,0 1 16,0-1-16,0 0 0,0 0 0,21-21 15,0 21-15,1 0 0,-1-21 16,0 0-16,21 0 0,22 0 16,-43 0-16,21 0 0,1 0 15,-22-21-15,0 0 0,42 0 16,-41 0-16,-1 0 0,-21-1 16,0 1-16,0 0 0,0 0 0,0 0 15,0 0-15,0-1 16,-21 44 15,21-1-31,0 0 0,0 21 0,-22-21 16,22 22-16,0-1 0,-21 0 15,21 1-15,0-1 0,0 22 0,0-22 16,0 0-16,0 1 0,0-1 16,0 0-16,0 1 0,0-1 15,0-21-15,0 0 16,-21-21-16,0 0 15,0 0-15,21-21 16,-21 0-16,-1 0 0,1 0 16,-21-1-16,-22-20 15,43 21-15,0-21 0,-21 20 0,21 22 16,-1-21-16,-41 21 16,42 0-16,0 0 15,-1 21-15,22 1 0,0 20 16,0 0-16,0-21 0,0 22 15,0-22-15,22 0 0,-1 0 0,42 22 16,-42-22 0,22 0-16,41-21 0,-41 0 0,63 0 15,-64 0-15,21 0 16,-20-21-16,-1 0 0,22-1 16,-22 1-16,0 0 0,22 0 15,63-106-15,-106 85 16,21-22-16,-21 22 0,22-22 15,-22 22-15,0-64 16,-21 64-16,21-1 0,-21-20 16,0 42-16,0 0 0,0-1 15,0 44 1,-21-1-16,0 21 0,0-21 16,21 22-16,-21-22 0,-1 63 15,1-41-15,21 20 0,0-20 16,0-1-16,0 85 15,0-106-15,0 21 16,0-20-16,0-1 0,0 0 16,0 0-16,21-21 0,1 0 15,-1 0-15,0 0 16,21-42-16,-42 21 16,21-1-16,1-20 0,-22 21 15</inkml:trace>
  <inkml:trace contextRef="#ctx0" brushRef="#br0" timeOffset="33913.83">2286 6329 0,'0'0'0,"-21"0"15,0 0-15,-1 0 0,22 21 0,22-21 32,20 0-32,-21 0 0,21 0 15,1 0-15,20 0 0,-20 0 16,20 0-16,1 0 0,63-21 15,-64 0-15,1 21 0,20-21 16</inkml:trace>
  <inkml:trace contextRef="#ctx0" brushRef="#br0" timeOffset="34183.51">4572 6181 0,'-21'-21'16,"0"21"0,-1 0-16,1 0 15,0 0-15,0 21 0,21 0 16,0 0-16,-21 0 0,0 0 16,21 1-16,-22 20 0,22-21 0,-21 21 15,21-20-15,0 20 0,-42 0 16,21 1-16,21-22 15,0 21-15,0-21 16,21-21 0,0 0-16</inkml:trace>
  <inkml:trace contextRef="#ctx0" brushRef="#br0" timeOffset="34564.22">5080 6181 0,'0'0'0,"21"-21"0,-21-1 15,0 1-15,-42 21 32,21 0-17,-1 0-15,1 21 0,-21 1 0,21-22 16,0 21-16,-1-21 0,1 21 16,0 0-16,21 0 15,21-21-15,0 0 0,1 21 16,-1-21-16,21 0 0,-21 22 15,0-22-15,22 21 0,-22-21 0,21 42 16,-21-42 0,-21 21-16,22 22 0,-22-22 0,0 21 15,-22-21 1,1 0-16,-21-21 0,21 0 16,-22 22-16,22-22 0,-21 0 15,0 0-15,-1 0 0,1 0 16,0 0-16,20 0 0,-20 0 15,21 0-15,0 0 0,0 0 16,-1-22-16,1 1 0,21 0 0,0 0 16,0 0-16,-21-22 0</inkml:trace>
  <inkml:trace contextRef="#ctx0" brushRef="#br0" timeOffset="34736.26">4445 5969 0,'0'0'0,"-21"0"0,21-21 16,-21 21-16,-1 0 0,44 0 63,-1 0-63,0 0 15</inkml:trace>
  <inkml:trace contextRef="#ctx0" brushRef="#br0" timeOffset="36098.33">6562 6011 0,'21'-21'0,"-42"42"0,42-84 0,0 21 0,0-1 15,0 1-15,-21 0 0,0-1 16,21 22-16,-21-21 0,22 21 16,-22-1-16,0 1 0,0 0 0,0 42 31,0 0-31,0 22 0,-22-1 16,22 0-16,-42 107 15,21-86-15,21-21 0,-21 1 16,0 20-16,-1-20 0,1 105 15,21-85 1,0 22-16,0-43 0,0-21 16,21 22-16,1-22 0,-1 0 15,0-21-15,21 0 0,1 0 16,105-63-16,-106 41 16,22 1-16,-22-21 0,0 0 15,22-1-15,20-41 0,-41 41 16,-1-20-16,-21 20 0,0-20 15,22 21-15,-1-64 16,-21 63-16,-21 1 0,21-21 16,-21 41-16,0 1 0,0 0 15,0 0-15,0 42 16,0 0 0,-21 0-16,0 22 0,21-22 0,-21 21 15,21 1-15,-21-1 0,0 43 16,-1-43-16,22 0 0,-42 85 15,42-84-15,0-1 16,0 0-16,0-21 0,0 64 16,21-64-16,0 0 15,1-21-15,-1 0 0,85 0 16,-43 0 0,-21-21-16,1 0 0,20 0 15,-20 0-15,20 0 0,-21-22 0,1 22 16,-1-21-16,22-1 0,-43 1 15,0 21-15,0 0 16,-21 0-16,0-1 0,0 1 0,-21 21 16,0 0-16,0 0 15,-22 0-15,22 21 0,0-21 0,21 22 16,-21-1-16,21 0 0,0 0 16,0 21-16,0-20 0,21 20 15,-21-21-15,21 0 0,0 22 16,-21-22-16,21 21 15,1-21-15,-22 0 16,0 1-16,-22-22 16,1 0-1,0 0-15,0 0 0,0 0 16,0 0-16,-1-22 0,1 1 0,21 0 16,-21 0-16,-21-21 0,21 20 15,21 44 32,0-1-47,21 0 16,0 0-16,0-21 0,0 21 15,0 0-15,22-21 0,20 0 16,-20 0-16,-22 0 0,85 0 16,-64 0-16,0 0 15,22-21-15,-22 21 0,0-21 0,1 0 16,-1 0-16,0 0 0,-20-1 0,41-41 15,-42 42-15,22-43 16,-43 43-16,0 0 0,21-43 16,-21 43-16,0 0 15,0 0-15,-21 21 16,-1 0-16,1 0 0,0 21 16,0 0-16,21 0 15,-21 1-15,0-1 0,21 0 0,-22 0 16,22 21-16,0 22 0,0-43 15,0 0-15,0 43 16,0-43-16,22 42 16,-1-41-16,0-22 0,21 0 15,1 0-15,105 0 16,-106 0-16,22-22 0,-1 22 0</inkml:trace>
  <inkml:trace contextRef="#ctx0" brushRef="#br0" timeOffset="36636.35">9567 6202 0,'0'0'0,"21"-21"0,-21 0 0,0-1 0,0 1 16,0-21-16,0 21 0,-21 0 15,0-1-15,0 22 0,0-21 16,0 21-16,-43 0 0,43 0 16,-21 0-16,20 21 0,-20 1 15,0-22-15,-22 42 0,22-21 16,0 21-16,-1 1 0,22-22 15,0 21-15,21-21 16,0 22-16,0-22 0,0 21 0,0-21 16,0 1-16,21-1 0,0 0 15,0 0-15,1 0 0,-1 0 0,21-21 16,-21 0-16,22 0 0,-22 0 16,0 0-16,21-21 0,1-21 15,-22 0-15,21 20 0,0-41 16,1 21-16,-1-64 15,0 63-15,-20-20 0,62-64 16,-63 85-16,1-22 0,20 1 16,-42-1-16,21 22 15,-21-1-15,0-20 0,0 42 0,-21 0 16,21-1-16,-21 22 16,0 0-16,-22 22 0,22 20 15,0-21-15,-21 85 0,20-64 16,22 64-1,-21-42-15,21-22 0,0 0 0,0 64 16,0-64-16,0 43 16,21-43-16,-21-20 0,22 20 0,-1-21 15,0 21-15,0-20 0,21-1 16,-20-21-16,41 0 16,-42 0-16,85-21 15,-85-1-15,22 1 0,-22 0 16,21 0-16,-21 0 0</inkml:trace>
  <inkml:trace contextRef="#ctx0" brushRef="#br0" timeOffset="37686.78">10668 6223 0,'0'0'0,"0"21"16,-21-21-16,42 0 31,0 0-31,0 0 15,22-21-15,-22 21 0,0-21 16,0 0-16,21 0 0,-20-1 0,20 1 16,21-42-16,-41 20 15,20 22-15,-21-21 0,0 0 16,43-22-16,-64 43 16,21 21-16,-42 21 31,0 0-31,-1 0 0,1 1 0,0 20 15,0-21-15,-21 64 16,20-64-16,1 21 0,-21 22 16,21-43-16,21 0 0,0 0 15,0 22-15,21 20 16,0-63-16,21 21 0,-20-21 16,20 0-16,-21 0 0,64 0 15,-43 0-15,-21 0 0,22-21 0,20 0 16,-42 0-1,0 0-15,1-22 0,-1 22 0,-21-64 16,0 43-16,0 21 16,-21 0-16,-1-22 0,1 22 15,-21 0-15,21 0 0,0 21 16,-1 0-16,1 0 0,0 0 16,0 0-16,21-21 0,21 21 15,0 0 1,22-21-16,-1 21 0,-21 0 15,21 0-15,43-22 16,-43 22-16,1 0 0,-1 0 16,0 0-16,43 43 15,-64-22-15,22 0 0,-22 0 16,-21 0-16,21 22 0,0 20 16,-21-42-16,0 1 0,0 20 15,0-21-15,0 21 16,0-20-16,0-1 0,0 0 15,-21-21 1,0 0 0,21-21-1,0 0-15,0-1 16,0 1-16,0 0 0,0 0 16,42-64-16,-21 43 15,0 21-15,22-22 0,-22 22 16,21-21-16,106 0 15,-105 42-15,20 0 0,-20 0 16,-22 0-16,21 0 0,22 42 16,-43-21-16,0 21 0,-21-20 0,0-1 15,0 21-15,0 0 16,0-20-16,0-1 0,-21 0 0,0 0 16,21 0-16,-22 0 0,1 1 15,21-1-15,0 0 0,21-42 63,1 0-63,-1-1 0,-21 1 0</inkml:trace>
  <inkml:trace contextRef="#ctx0" brushRef="#br0" timeOffset="38482.64">12806 5630 0,'21'-42'16,"-42"84"-16,42-126 0,-21 63 0,0-1 15,0 1-15,21 0 0,-21 0 16,-21 42 0,21 0-16,-21 22 15,0-22-15,21 21 0,-43 64 16,22-43-16,21-20 0,-42 63 16,21-64-16,21 64 15,-22-64-15,22 0 0,-21 22 16,21-22-16,0 43 15,21-64-15,1 0 16,-1-21-16,0 0 0,21 0 0,43 0 16,-43 0-16,-21-21 15,22 0-15,-22 0 0,21 0 16,22-43-16,-22 43 16,-21 0-16,0-22 0,1 22 15,-1 0-15,21-21 0,-42 21 16,-21 42 15,0-21-31,21 21 0,-21 0 0,-1 0 16,22 0-16,-21 1 0,21-1 15,0 0-15,0 0 0,0 0 16,0 0-16,0 1 0,21-1 0,1-21 16,20 21-16,0-21 15,1 0-15,-1 0 0,-21 0 0,21 0 16,-20 0-16,41-21 15,-21 0-15,-20 21 0,-1-22 16,21-20-16,-21 0 0,22-1 16,-43 1-16,21 21 15,-21-21-15,0 20 0,21 1 16,-21 42 15,0 1-31,-21-1 16,21 0-16,-21 0 0,21 21 15,0-20-15,-22 20 0,1 21 16,21-20-16,0 20 0,-21-20 16,21 20-16,-21-21 0,0 85 15,21-84-15,0 20 0,-21 1 0,-1-22 16,22 22-16,-21-1 0,0 1 16,21-1-16,-21 1 0,0-1 0,-22 64 15,22-85-15,0 22 0,0-43 16,21 21-16,-21-20 0,0-1 15,-1 0-15,1-21 0,-21-21 16,21 0-16,-22-1 0,1 1 16,21-21-16,-21 21 0,-1-22 15,-41-20-15,41 21 0,22-1 16,-21-20-16,42 20 16,42-62-16</inkml:trace>
  <inkml:trace contextRef="#ctx0" brushRef="#br0" timeOffset="39748.16">14690 6096 0,'0'0'0,"0"21"0,21-21 32,0 0-17,21-21-15,1 0 0,-1 0 0,0 21 16,85-64-16,-84 43 15,20-21-15,64-22 16,-63 22-16,-22 0 0,0-22 16,1 22-16,-1-1 0,0-105 15,-42 127-15,0-21 16,0 21-16,0-22 0,0 22 0,-21 0 16,0 0-16,-43 21 15,43 0-15,-21 0 0,-22 42 16,22 0-16,0 43 15,21-21-15,-1-1 0,-20 64 16,21-42-16,21-22 0,-21 22 16,0 84-16,-1-84 15,1 21-15,0 0 0,0-1 0,0 1 16,-22 106-16,22-106 16,-21 0-16,21-1 0,0 1 15,-1 0-15,-20 85 0,42-107 16,-21-20-16,0 84 0,21-63 15,-21-22-15,-1 43 16,22-43-16,0-20 0,0 41 16,0-62-16,0-1 0,0 21 15,0-21-15,22-21 0,-1 0 16,0-21-16,0 0 0,21 0 16,-20-22-16,20 1 0,64-43 15,-64 22-15,22-1 0,63-84 16,-43 85-16,-20-22 0,42-105 15,-64 84-15,0 0 16,-21 0-16,1 0 0,-22 0 0,0 1 16,0-1-16,-22 0 0,1 21 15,-42-63-15,20 85 0,1 20 16,-43-20-16,43 42 16,0-1-16,-1 22 0,22 0 0,-21 0 15,0 0-15,20 0 0,1 0 0,42 0 47,1 0-47,20 0 0,-21 0 16,21 0-16,-20 0 0,20 0 15,0-21-15,1 0 0,20 21 0,-21-21 16,1 0-16,20 0 0,22-22 16,-43 22-16,1 0 0,41-43 15,-63 43-15,22-42 16,-22 42-16,-21-1 0,21 1 15,-42 21 17,0 21-32,21 1 15,0-1-15,-21 0 0,-1 0 0,1 21 16,0-20-16,21-1 0,0 21 0,0-21 16,-21 0-16,21 1 15,0-1-15,0 21 0,0-21 16,21 0-16,0 1 0,0-22 15,1 21-15,-1-21 16,0 0-16,21 0 0,1 0 16,-22-21-16,21-1 0,-21 22 0,0-21 15,1 0-15,-1 0 0,0 0 0,-21-22 16,0 22-16,0-42 16,0 42-16,0-22 0,0 1 15,-21 0-15,0 42 0,-22-43 16,22 43-16,0 0 0,0 0 15,0 0-15,-1 0 0,1 0 16,0 0-16,0 21 0,21 1 16,0-1-16,-21 0 0,21 0 15,0 0-15,0 0 16,21-21-16,-21 22 0,21-1 0,21-21 16,-20 21-16,41-21 0,-42 0 15,22 0-15,-22 0 0</inkml:trace>
  <inkml:trace contextRef="#ctx0" brushRef="#br0" timeOffset="40164.73">16277 6075 0,'0'-42'15,"0"20"-15,21 1 16,0 0-16,1 0 16,-1 0-16,0 21 15,0-21-15,21 21 0,-20 0 0,20-22 16,0 22-16,-21 0 0,22 0 15,-1 0-15,-21 0 0,22 22 0,-1-1 16,0 0-16,-21 0 16,-21 21-16,22 1 0,-22-22 15,0 21-15,0-21 16,-22 22-16,1-22 16,0 0-16,-21 0 0,21-21 15,-22 0-15,22 0 16,21-21-1,0 0-15,21 0 16,0 0-16,1-1 16,-1 1-16,0 0 0,21-42 15,-21 41-15,-21-20 0,22 21 16,-1-21-16,0 20 0,0 1 0,0 0 16,-21 0-16,21 0 0,1 21 15,-22-21 1,21 21 15</inkml:trace>
  <inkml:trace contextRef="#ctx0" brushRef="#br0" timeOffset="41131.49">18457 5482 0,'0'0'0,"0"-21"15,0 0-15,0 0 16,0 0-1,21-1-15,-21 1 0,0 0 16,0 0-16,22 0 0,-22 0 16,0 42 15,-22 21-31,1-21 0,0 22 16,0 20-16,0-21 0,0 22 0,-22-1 15,1 64-15,21-63 16,-22-1-16,22-20 0,0 20 0,-42 22 15,20-43-15,22-21 16,0 22-16,0-22 0,-22 21 16,22-21-16,0-21 15,0 0-15,0 0 16,0 0-16,21-21 0,-22 0 16,22 0-16,0-21 0,0-1 15,0 22-15,0-21 0,0-1 16,0 1-16,43-64 0,-43 64 15,0-22-15,21 22 0,0 0 16,-21 21-16,21-22 16,-21 22-16,0 42 15,21 22-15,-21-22 0,0 21 16,22 0-16,-22 1 0,0-1 16,0 0-16,0 1 0,0-1 0,21 22 15,0-43-15,-21 21 0,21-21 16,0 0-16,0 1 0,22-1 15,-22-21-15,21 0 0,22 0 16,-43 0-16,64 0 16,-43-21-16,-21 21 0,21-22 15,1 1-15,-22-21 0,0 21 16,43-43-16,-43 43 0,0-21 16,0 21-16,-21-1 0,0 1 15,-21 42 16,0 1-31,0-1 0,-1-21 16,22 21-16,-21 0 0,0 0 0,21 0 16,-21 1-16,21-1 15,0 0-15,0-42 47,0 0-47,21 21 16,-21-43-16</inkml:trace>
  <inkml:trace contextRef="#ctx0" brushRef="#br0" timeOffset="41308.62">18796 5694 0,'0'0'15,"0"-21"-15,0 0 16,-21 21-16,0 0 16,-1 21-1,22 0 1,0 0-16,0 0 15,22-21-15,-1 0 0,0 21 16,0-21-16,0 0 0,0 0 16,1 0-16,20 0 0</inkml:trace>
  <inkml:trace contextRef="#ctx0" brushRef="#br0" timeOffset="41764.62">19071 5800 0,'0'21'15,"0"0"-15,0 0 16,0 0-16,-21 1 15,21-1-15,0 0 0,-21-21 16,0 21-16,21 0 0,-22 0 0,22 1 16,-21-1-16,21 0 0,0 0 0,0 0 15,0 0-15,-21 1 0,21-1 16,-21-21-16,21 21 16,0-42 15,0 0-16,0-1-15,0 1 16,21 0-16,0 0 0,0-21 0,1 20 16,-1-20-16,21 0 0,-21-1 15,22 1-15,-1 0 0,43-43 16,-43 64-16,43-21 16,-43 42-16,0 0 0,22 42 15,-43-21-15,0 21 0,0-20 16,-21 20-16,0 85 15,0-85-15,-21-21 0,0 22 16,0-22-16,21 0 0,-21 0 16,-22 22-16,22-43 0,21 21 15,-21-21-15,0 21 16,21-42 15,0 0-15,21-1-16,0 1 0,0 0 0</inkml:trace>
  <inkml:trace contextRef="#ctx0" brushRef="#br0" timeOffset="42435.71">20045 5440 0,'0'0'0,"21"-21"0,-21 0 16,21 21-16,-21-22 0,0 1 15,0 42 1,0 1-16,0-1 0,0 0 15,0 0-15,0 21 0,0 1 16,-21-1-16,0 22 0,0-22 0,-1 21 16,22-20-16,-21-1 0,0 0 15,0 1-15,0-1 0,21-21 0,-43 64 16,43-64-16,0 0 16,0 0-1,-21-21-15,0 0 16,21-21-1,0 0 1,0 0-16,0 0 0,0 0 16,21-1-16,0-20 0,22-21 15,-22 20-15,21 1 0,-21 0 0,1-1 16,20 22-16,-21 0 0,21-21 16,-20 42-16,-1-22 0,0 1 15,0 21-15,0 21 16,0 1-16,-21-1 0,0 21 15,0-21-15,-21 22 16,0-22-16,0 0 0,0 0 16,0-21-16,-1 21 0,-20 0 15,-21-21-15,41 22 0,1-22 16,-21 0-16,21 0 16,0 0-16,21-22 15,21 22 1,0 0-1,0 0-15,0 22 0,-21-1 16,21 0-16,-21 0 16,22 0-16,-22 0 0,0 1 15,0-1-15,0 0 16,0 0-16,0 0 0,0 0 16,0 1-16,21-22 15,0 0 1,0 0-1,0 0 1,0 0-16,1-22 0,-1 1 16,0 0-16,21 0 0</inkml:trace>
  <inkml:trace contextRef="#ctx0" brushRef="#br0" timeOffset="42852.17">20870 5779 0,'21'-22'16,"-42"44"-16,64-65 0,-22 43 0,-21-21 0,0 0 15,0 0 1,-21 21-16,-22 0 0,22 0 16,-21 0-16,21 0 0,-22 0 15,1 21-15,0-21 0,-1 21 0,22 0 16,-21 0-16,21 1 0,-1-1 16,1 0-16,21 0 0,0 0 15,0 0-15,0 1 0,21-1 16,1-21-16,20 21 15,-21-21-15,21 0 0,-20 21 0,20-21 16,-21 21-16,0-21 0,22 21 16,-1 1-16,-42-1 0,0 0 15,0 0 1,0 0-16,-21-21 0,-22 0 16,22 21-16,-21-21 0,0 0 15,20 0-15,-20 0 0,0 0 0,21 22 16,-43-22-16,43 0 0,0 0 15,0 0-15,-1 0 16,1 0-16,21-22 31,21 22-15,1-21-16,20 0 16,-21 21-16,0 0 0</inkml:trace>
  <inkml:trace contextRef="#ctx0" brushRef="#br0" timeOffset="43076.04">21399 6096 0,'-21'0'31,"0"0"-15</inkml:trace>
  <inkml:trace contextRef="#ctx0" brushRef="#br0" timeOffset="150029.23">13779 12319 0</inkml:trace>
  <inkml:trace contextRef="#ctx0" brushRef="#br0" timeOffset="161963.32">10308 9821 0</inkml:trace>
  <inkml:trace contextRef="#ctx0" brushRef="#br0" timeOffset="-120132.77">2942 8340 0,'0'0'0,"0"-21"0,0-1 16,0 1-16,0 42 31,0 1-31,0-1 16,0 21-16,0-21 0,0 22 0,0-1 16,0 0-16,0 22 0,0-22 15,0 22-15,0-1 0,0 1 0,0-1 16,0 1-16,0-22 0,21 21 0,0-20 15,-21-1-15,22 0 0,20 22 16,-21-64-16,0 21 0,0-21 16,1 0-16,-1 0 15,21-21-15,-21 0 0,22 0 0,-1-1 16,0-20-16,1 0 0,-22-22 16,21 22-16,22-85 0,-43 63 15,0 1-15,0-22 0,-21 22 0,21-1 16,-21-42-1,0 43-15,0 21 0,0-22 0,0 22 16,0 21 0,-21 42-16,21 21 15,-21-21-15,21 0 0,0 22 16,0-22-16,0 21 0,0 43 16,0-64-16,0 64 15</inkml:trace>
  <inkml:trace contextRef="#ctx0" brushRef="#br0" timeOffset="-119780.58">4000 8827 0,'0'0'0,"22"-22"0,-1 1 0,0 0 16,0 0-16,0 0 0,-21 0 16,0-1-16,-21 22 31,0 0-31,0 0 0,-22 22 15,22-1-15,-21 0 0,0 21 16,20-21-16,1 1 0,0 41 16,21-42-16,0 0 0,21 1 15,0-1-15,22 0 0,20 21 16,-42-42-16,1 21 0,20 1 16,-21-1-16,0 0 15,-21 0-15,0 0 0,-21-21 16,0 0-16,-85 21 15,85-21-15,-21 0 16,-22 0-16,43 0 0,0 0 16,0 0-16,21-21 15,0 0-15,21 0 16,0 21-16,0-21 0</inkml:trace>
  <inkml:trace contextRef="#ctx0" brushRef="#br0" timeOffset="-119198.52">4508 8890 0,'0'0'0,"22"-21"0,-1 0 15,0-22-15,-21 22 0,0 0 16,0 0-16,0 0 0,0 0 16,0-1-16,0 1 0,-21 21 0,0 0 15,-1 0-15,1 0 0,-21 0 16,42 21-16,-21 1 0,0-1 15,-1 0-15,22 21 0,0-21 0,0 22 16,0-1-16,0-21 0,0 64 16,0-64-16,22 21 15,-22-20-15,21-22 16,21 0-16,-21 0 0,22 0 16,-1 0-16,-21 0 0,21 0 15,-20-22-15,-1 1 16,0 0-16,42-64 15,-41 64-15,-1-21 0,-21 21 16,21-22-16,0 1 0,21 0 16,-20 21-16,-1-1 0,21 1 15,-21 21-15,0 0 0,1 0 16,-1 0-16,0 0 0,0 21 16,0 1-16,0 20 0,1-21 15,-1 0-15,-21 22 0,0-22 0,21 63 16,-21-62-16,0-1 0,0 42 15,0-42-15,0 1 16,0-1-16,-21-21 16,21-21-1,0-1 1,0 1-16,0 0 0,0 0 0,0 0 16,0-43-16,21 22 15,0 21-15,0-43 0,0 22 16,1 21-16,-1 0 0,0-1 0,0 1 15,21 0-15,-20 21 16,-1 0-16,21 0 0,-21 0 0</inkml:trace>
  <inkml:trace contextRef="#ctx0" brushRef="#br0" timeOffset="-117643.54">5778 8721 0,'0'0'0,"0"21"15,0 0-15,-21 0 16,21 0-16,0 1 0,-21-1 15,21 21-15,0-21 0,0 0 16,0 1-16,0-1 0,0 0 0,0 0 16,0 0-16,0 0 0,0 1 15,0-1 1,0-42 0,0-1-16,21 1 15,-21 0 1,21 0-16,1-21 0,-1-22 15,0 22-15,0 21 0,0-22 16,0 1-16,43-43 16,-43 85-16,0-21 0,0 21 0,1 0 15,-1 21-15,-21 0 16,21 1-16,-21-1 0,0 0 0,0 21 16,0-21-16,42 85 15,-21-85-15,1 22 0,-1-22 16,0 0-16,0 0 0,85 0 15,-64-21-15,1 0 16,-1 0-16,0 0 0,1 0 16,41-42-16,-41 21 0,-1 0 15,0 0-15,1-1 0,-22 1 0,21-21 16,-21 21-16,0-22 0,-21 22 16,0-63-16,0 62 0,0-20 15,-21 21-15,-21-21 0,0 42 16,-1 0-16,1 0 15,21 0-15,-22 0 0,22 21 16,-21 0-16,21 21 0,0-21 16,-1 22-16,1-1 0,0 0 0,21-20 15,0 20-15,0 0 0,0-21 0,0 1 16,0 20-16,0-21 0,21-21 16,0 21-16,1-21 0,-1 0 0,21 0 15,-21 0-15,0 0 0,1-21 16,-1 21-16,21-21 0,0-21 15,-20 20-15,-1-20 0,-21 21 16,21-21-16,-21 20 0,21-20 0,-21-21 16,0 41-16,0-20 15,0 21-15,0 42 32,0 0-32,0 0 15,0 22-15,0-22 0,0 42 16,0-20-16,0-22 0,0 0 15,21 21-15,0-20 0,22 20 16,-1-42-16,-21 21 0,22-21 16,-1 0-16,-21 0 0,21 0 0,-20 0 15,20-21-15,-21 0 0,0 0 0,0-1 16,1 1-16,-1 0 0,21-42 16,-21 41-16,-21-83 15,0 83-15,0 1 0,0 0 16,0 0-16,0 42 31,0 0-31,0 0 16,0 22-16,0-22 0,0 0 0,0 21 15,0-20-15,0 20 0,0-21 16,0 0-16,0 0 0,0 1 0,0-1 16,0 0-16,0 0 15,21-21 1,1 0-16,-1-21 0,-21 0 15,21 0-15,0-22 0,-21 22 16,21 0-16,0-43 16,1 22-16,-22 21 0,42-85 15,-21 85-15,0 0 16,0 0-16,1 21 0,-1 0 16,0 21-16,-21 0 15,0 0-15,0 21 16,0-20-16,0-1 0,0 85 15,0-85-15,0 0 0,0 0 16,0 0-16,0 0 0,42 1 16,1-22-1,-22 0-15,0 0 0,0 0 16,43-22-16,-43 1 0,21 0 16,-21-21-16,0 21 0,22-1 15,-1-41-15,-21 21 16,0 20-16,22-41 0,-22 42 15,0-22 1,-21 65 0,0-1-16,0 0 0,-21 21 15,0-21-15,21 1 0,-21 20 16,-1 0-16,22-21 0,0 22 0,0 20 16,0-42-16,0 1 0,22-1 15,-1 0-15,21 0 0,-21-21 16,22 0-16,-1 0 0,-21 0 0,21 0 15,1 0-15,-22 0 0,21-21 0,22-21 16,-22 20 0,0-20-16,-20 21 0,20-21 0,0-1 15,1-20-15,-1 20 0,-21 22 16,-21 0-16,0 0 0,0 0 16,-21 21-1,0 0-15,0 21 0,-1 0 0,-20 21 16,21-20-16,0 20 0,21-21 15,-21 21-15,-1 22 16,22-43-16,0 21 0,0-20 0,0-1 16,22 0-16,-1 0 15,0-21-15,0 0 0,21 0 0,22 0 16,-22-21-16,43-21 16,-43 20-16</inkml:trace>
  <inkml:trace contextRef="#ctx0" brushRef="#br0" timeOffset="-117452.46">9588 8594 0,'0'0'0,"0"-21"0,22 21 32,-1 0-1,-21 21-31,0 0 15,0 0-15,0 0 16,0 0-16,0 1 0</inkml:trace>
  <inkml:trace contextRef="#ctx0" brushRef="#br0" timeOffset="-117300.54">9737 8996 0,'0'0'0,"0"21"0,0 0 31,-22-21 1,1 0-17,0 0-15,0 0 0</inkml:trace>
  <inkml:trace contextRef="#ctx0" brushRef="#br0" timeOffset="-116373.2">2688 10880 0,'0'0'0,"0"-21"0,0-1 15,0 1-15,0 0 0,0 0 16,0 0-16,0 0 16,-21-1-16,21 44 31,0-1-31,0 0 0,0 21 0,0 1 16,21 84-16,0-64 15,22 106-15,-43-84 16,21 0-16,21 84 0,-42-84 15,0 169 1,0-170-16,0 1 0,0 84 16,0-105-16,0 42 15,0-64-15,0 0 0,0 1 16,21-64 0,0-1-16,1-20 15,-1 0-15,0-1 0,0-20 0</inkml:trace>
  <inkml:trace contextRef="#ctx0" brushRef="#br0" timeOffset="-116021.2">2942 10647 0,'0'0'15,"-21"-21"-15,0 21 0,0-21 16,42 42-1,0-21 1,21 21-16,-21-21 0,22 0 16,-1 0-16,0 21 0,22-21 15,-1 0-15,1 0 0,21 0 0,-1 0 16,1 0-16,21 0 0,0 0 16,-1 0-16,1 0 0,0 21 0,127-21 15,-106 0-15,0 0 0,21 0 16,0 0-16,0 0 0,339 0 15,-296 0-15,296 0 16,-318 0 0,-21 0-16,-21 0 0,21 0 0,149 0 15,-213 0-15,-41 0 16,-1 0-16,-21 0 0,-21-21 16</inkml:trace>
  <inkml:trace contextRef="#ctx0" brushRef="#br0" timeOffset="-114647.7">4932 12277 0,'0'0'0,"0"-21"0,0-1 15,0 1-15,0 0 0,0 0 16,0 0-16,0 0 0,0-1 16,0 44-1,0 20-15,-21 0 16,-22 1-16,1-1 0,0 0 0,-22 1 16,1 20-16,-149 85 15,127-84-15,22-22 0,-64 43 16,0-1-1,84-62-15,22-22 16,-21 0-16,42-22 16,0 1-16,0 0 0,0 0 15,42-43-15,1 43 0,-22 0 16,0 0-16,21 21 0,1 0 16,41 0-16,-41 21 0,-1 0 15,0 0-15,22 1 16,-22-1-16,85 85 0,-85-64 15,1-21-15,-1 0 16,-21 0-16,43 43 16,-43-64-16,0 0 0,0 0 15,0 0-15,1-21 16,-1 21-16,0-21 0,42-64 16</inkml:trace>
  <inkml:trace contextRef="#ctx0" brushRef="#br0" timeOffset="-114472.79">5228 12594 0,'0'0'16,"0"21"0,0 1-16,0-1 0,0 0 15,0 21-15,0-21 0,0 1 0,0 20 16,0-21-16,0 0 16,0 0-16,0 22 0,0-22 0,0-42 46,0 0-46,0-1 0</inkml:trace>
  <inkml:trace contextRef="#ctx0" brushRef="#br0" timeOffset="-114327.73">5313 12467 0,'0'0'0,"-21"-21"0,21-21 16,-22 21-16,22-1 0,-21 1 16,0 0-1,21 42 1,0 0-16,0 1 0,42 20 15,-20-42-15,-1 21 16,0 0-16,0 0 0</inkml:trace>
  <inkml:trace contextRef="#ctx0" brushRef="#br0" timeOffset="-113945.04">5757 12531 0,'0'21'16,"-21"-21"-16,0 21 15,0 0-15,0 0 0,21 1 16,-22-1-16,1 0 0,21 42 16,-21-20-16,0 20 15,21-42-15,-21 1 0,21-1 0,0 0 16,0-42 15,21 0-31,-21-22 0,21 22 16,-21-21-16,0-1 0,42-20 15,-42 21-15,22-1 0,20-20 16,-42 42-16,85-22 16,-43 43-16,-21 0 15,43 21-15,-43 1 0,42 20 16,-42 0-16,-21-21 16,22 43-16,-22-22 15,0 22-15,0-22 16,0-21-16,0 43 0,0-43 15,21-42 17,0 0-32</inkml:trace>
  <inkml:trace contextRef="#ctx0" brushRef="#br0" timeOffset="-113681.16">6308 12510 0,'0'0'15,"0"-22"-15,0 44 16,0-1-1,0 0-15,0 21 0,21-21 0,-21 43 16,21-22-16,-21 22 0,21-1 16,0 22-16,0-22 0,-21 22 15,22 0-15,-1-1 0,0 1 0,-21 190 16,0-169 0,0-21-16,0-22 0,-21 22 0,0-22 15,21 1-15,-43 21 0,43-43 16,-21 0-16,21-63 15,0-21 1,0 21-16,0-22 0,0 1 0,21-22 16,0 1-16,1-22 0</inkml:trace>
  <inkml:trace contextRef="#ctx0" brushRef="#br0" timeOffset="-113392.33">6435 12806 0,'0'0'15,"-22"-85"-15,1 22 0,21-1 0,0-42 16,0 85-16,0-21 0,21 0 15,1 20-15,-1 22 0,21 0 16,-21 0-16,22 0 0,41 0 16,-63 0-16,22 22 0,20 20 15,-42 0-15,-21-21 16,0 43-16,0-22 0,-21 1 16,-63 20-16,62-21 15,-20-20-15,0 20 0,21-21 16,-22 0-16,22 0 0,-21 1 15,21-22-15,21-22 32,0 1-32,21 0 15,0 0-15,0 21 0,0-21 16,0 0-16,1-1 0,-1 1 0,0 0 16,21 0-16,-21 0 0</inkml:trace>
  <inkml:trace contextRef="#ctx0" brushRef="#br0" timeOffset="-112796.7">6964 12404 0,'0'-21'0,"0"42"0,0-64 16,0 65 15,0-1-31,0 0 16,0 0-16,0 0 0,21 0 0,-21 22 16,0-22-16,21 21 0,-21-21 15,0 1-15,21-1 0,0-21 16,-21 21-16,22-21 0,-1 0 15,0 0-15,0 0 16,0 0-16,22-42 16,-22 20-16,0 1 0,0-21 15,0 21-15,-21 0 0,21-22 16,1 1-16,-22 21 0,0-22 16,21 43-16,-21 22 15,0-1 1,0 0-16,0 21 0,0-21 0,0 1 15,0 20-15,0-21 0,0 43 16,0-43-16,0 21 0,21 0 16,0-20-16,0-22 0,43 21 15,-22-21 1,-21 0-16,0-21 0,22-1 0,63-41 16,-85 21-1,21 20-15,-21-20 0,0 0 16,22-128-16,-43 107 15,0-1-15,0-63 16,0 64-16,0-1 0,0 1 16,0 42-16,0 0 0,-21 42 15,21 21-15,-22 0 16,22 1-16,0 20 0,0 43 16,0-42-16,0-22 0,0 64 15,0-64-15,0 0 0,0 1 16,0-22-16,0 21 0,22-21 0,20 1 15,-42-1-15,21-21 0,0 0 16,0 0-16,1 0 16,-1-21-16,0 21 0,-21-22 15,0-20-15,0 21 0</inkml:trace>
  <inkml:trace contextRef="#ctx0" brushRef="#br0" timeOffset="-112666.12">7705 12383 0,'0'0'0,"-22"0"0,1 0 16,0 0-16,21-22 15,21 22 1,0 0-16,22 0 16,-22 0-16,21-21 0,-21 21 15,22-21-15,63-21 16</inkml:trace>
  <inkml:trace contextRef="#ctx0" brushRef="#br0" timeOffset="-112345.31">10329 11959 0,'-42'-21'0,"84"42"0,-105-42 16,20 0-16,22 0 0,0 0 15,0-1-15,0-20 0,0 21 16,-1 0-16,1-22 0,0 43 15,-21 0 1,21 0-16,-1 0 0,1 22 16,-21 41-16,0 64 15,42-63-15,-22-1 0,22 1 16,0-22-16,0 21 0,-21 43 16,21-63-16,0 62 15,0-62-15,0-1 16,0-21-16,-21-21 15</inkml:trace>
  <inkml:trace contextRef="#ctx0" brushRef="#br0" timeOffset="-111847.35">9631 12425 0,'0'0'0,"-21"-21"0,21-22 16,0 22-16,0 0 16,0 0-16,0 0 0,21 21 15,0-21-15,21-1 16,1 22-16,41-21 0,-20 21 15,-22 0-15,85-21 0,-85 21 16,1 0-16,-1 0 16,0 0-16,1 21 0,-1 0 15,-21 1-15,-21-1 0,0 21 0,0-21 16,0 0-16,0 43 16,0-43-16,0 0 15,21-21 16,1 0-31,-1-21 0,0 21 0,0-21 16,21 21-16,-20-21 0,41-22 16,-42 22-16,-21 0 15,21 0-15,1 0 0,-1 0 16,-21-22-16,0 22 0,21 0 16,-21-43-16,0 43 0,0 0 15,0 0-15,0 42 31,0 21-31,0-20 0,-21 62 16,0-41-16,21 20 0,0-21 16,-22 22-16,1-22 0,21 22 15,-21-22-15,0 22 0,21 105 16,-21-106-16,0 43 16,21-63-16,-64 84 15,64-85-15,0 0 0,-42 22 16,42-22-16,-21 22 15</inkml:trace>
  <inkml:trace contextRef="#ctx0" brushRef="#br0" timeOffset="-111565.27">10880 12319 0,'0'-63'16,"0"126"-16,0-232 15,0 148-15,0-1 0,0 44 16,21-1-16,-21 0 0,0 21 16,0 1-16,21 20 0,-21 1 15,21-22-15,-21 21 0,0 22 0,0-21 16,0-1-16,0 22 0,0-22 0,-21 85 16,0-105-16,-22 63 15,22-64-15,21 0 0,-21 1 16,21-65 15,21 1-31,0-21 0,-21 21 0,0-22 16</inkml:trace>
  <inkml:trace contextRef="#ctx0" brushRef="#br0" timeOffset="-111344.9">10880 12361 0,'0'-42'0,"0"84"0,-22-126 15,22 63-15,0-22 0,0 1 16,22 21-16,-1 0 0,0 21 15,21 0-15,-21 0 0,1 0 16,20 0-16,0 0 0,22 42 16,-43-21-16,21 43 15,-42-43-15,-21 63 16,0-62-16,-21-1 0,20 0 16,-20 0-16,-43 21 15,64-42-15,42 0 16,1-21-1,-1 21-15,0-21 0</inkml:trace>
  <inkml:trace contextRef="#ctx0" brushRef="#br0" timeOffset="-111064.23">11324 12277 0,'0'0'0,"21"0"0,-21-21 0,21 21 0,-21-22 16,22 22-1,-1-21-15,0 21 0,0-21 0,0 21 16,0-21-16,22 0 0,-22 0 15,0-1-15,0 1 0,-21 0 16,21 0 0,-42 21-16,0 0 15,0 0-15,0 21 0,-43 43 16,43-43-16,-42 63 16,41-62-16,1 20 0,21 0 0,0-21 15,0 1-15,0 62 16,0-63-16,43 1 15,-22-22-15,21 0 16,0 0-16,1 0 0,41-22 16,-41 1-16</inkml:trace>
  <inkml:trace contextRef="#ctx0" brushRef="#br0" timeOffset="-110855.21">12340 12150 0,'0'0'0,"-21"0"0,42 0 47,0 0-47,22 0 0,-22 0 16,0 0-16,0 0 0,0 0 16,22 0-16,-22 0 0,0 0 15,-42 0 1</inkml:trace>
  <inkml:trace contextRef="#ctx0" brushRef="#br0" timeOffset="-110728.23">12192 12340 0,'0'0'0,"0"21"0,21-21 32,21 0-32,-20 0 0,-1 0 0,0 0 15,21 0-15,-21 0 0,22-21 16,-22 0-16,42-21 0,-20 21 15</inkml:trace>
  <inkml:trace contextRef="#ctx0" brushRef="#br0" timeOffset="-110524.73">13314 11515 0,'0'0'0,"0"-21"0,-21-1 0,-1 22 16,1 0-16,-21 0 15,21 22-15,0-1 0,-1 21 16,22-21-16,0 64 16,0-64-16,0 0 15,0 22-15,0-22 0,0 0 16,22 0-16,-1-21 16</inkml:trace>
  <inkml:trace contextRef="#ctx0" brushRef="#br0" timeOffset="-110276.42">13843 11663 0,'0'0'15,"0"-21"-15,-21 21 16,0 0-16,21 21 0,-22-21 16,1 21-16,-42 85 15,42-64-15,-1 1 0,1-1 16,0 21-16,0-20 0,-43 126 15,43-127-15,21 1 16,0-22-16,0 21 0,21 22 16,1-43-16,-1-21 15,42 0-15,-42 0 0,22 0 16,-22 0-16</inkml:trace>
  <inkml:trace contextRef="#ctx0" brushRef="#br0" timeOffset="-110111.41">13377 12213 0,'0'0'16,"-42"0"-16,21 0 0,0 0 0,-1 0 16,44 0 15,20 0-31,-21 0 0,106-21 16,-85 0-16,22 21 0,-22-21 15,1 21-15,-1-21 0,43-1 16,-64 1-16</inkml:trace>
  <inkml:trace contextRef="#ctx0" brushRef="#br0" timeOffset="-109767.39">13885 12065 0,'-21'21'0,"42"-42"0,-63 42 15,21 0-15,0 1 0,-1-1 16,22 0 0,22-21-1,-1 0-15,0 0 0,0 0 16,21 0-16,-20-21 0,20 21 15,-21-21-15,21 21 0,-20-22 16,20 1-16,-21 0 0,0 0 16,0 0-16,1 0 0,-22-1 15,0 1-15,0 0 0,-64 21 16,43 0-16,0 0 0,-22 0 16,22 21-16,-21 0 0,0 43 15,20-43-15,1 21 0,0 1 16,21-22-16,-21 21 0,21 64 15,0-85-15,0 0 0,42 1 16,-21-1-16,43-21 16,-43 0-16,21 0 15,22 0-15,-22 0 0,1 0 16,20-43-16,-21 22 16,-20 0-16</inkml:trace>
  <inkml:trace contextRef="#ctx0" brushRef="#br0" timeOffset="-109384.4">14457 12023 0,'0'0'15,"0"-21"-15,0-1 0,0-20 16,21 84 0,-21-20-16,21 20 15,-21-21-15,0 21 0,21-20 16,0 20-16,-21 0 0,22-21 16,-22 22-16,21-22 0,42 64 15,-42-64-15,1 0 16,-1-21-16,0 0 15,0 0-15,0-21 16,-21 0-16,0-1 0,0 1 0,21 0 16,-21 0-16,22-21 0,-22-1 15,21 22-15,-21-21 0,0-1 0,0-62 16,0 62 0,0 22-16,0 0 15,-43 21-15,1 21 16,21 0-16,0 0 0,-22 1 15,1 20-15,-43 43 0,64-43 16,-21 0-16,-22 22 16,22-22-16,21 0 0,-21 1 15,42-22-15,0 0 0,0 0 16,21-21-16,0 0 16,21 0-16,-21 0 0,22-21 0</inkml:trace>
  <inkml:trace contextRef="#ctx0" brushRef="#br0" timeOffset="-109148.37">15007 11875 0,'0'0'0,"21"-43"0,0 1 0,1 0 15,-22-1-15,0 22 16,0 42 0,0 0-16,0 22 0,0-1 0,-22 0 15,1 1-15,0 20 0,21-20 16,-21 20-16,0 1 0,21-1 0,0-21 15,-21 1-15,-1 41 16,22-41-16,0-22 0,0 0 0,0 0 16,22 0-1,-1-21-15,0 0 0,21-21 16,-21 21-16,43-63 16</inkml:trace>
  <inkml:trace contextRef="#ctx0" brushRef="#br0" timeOffset="-108989.02">14965 11980 0,'-21'0'0,"42"0"0,-64 0 0,22 0 0,0 0 16,21 22-1,21-22 1,0 21-16,1-21 0,-1 0 0,21 0 16,-21 0-16,0 0 0,22 0 15,-22 0-15,0-21 0,21-1 0,-20 22 16,-1-21-16</inkml:trace>
  <inkml:trace contextRef="#ctx0" brushRef="#br0" timeOffset="-108796.14">15557 11494 0,'0'0'16,"0"-22"-16,0 44 31,0-1-31,0 0 0,-21 0 15,0 0-15,0 0 0,-21 43 16,42-43-16,-22 0 16,22 0-1,-21-21-15</inkml:trace>
  <inkml:trace contextRef="#ctx0" brushRef="#br0" timeOffset="-108383.45">16743 11917 0,'0'0'15,"21"-42"-15,42-43 16,-41 85-16,-22 21 31,0 21-31,0-20 0,0 20 16,0 0-16,0 1 0,-22-1 15,22 0-15,-21 1 0,0-1 16,0-21-16,0 21 0,21-20 16,-21-1-16,21 0 0,-22 0 15,22 0-15,-21-21 16,21-21-16,0 0 16,0 0-16,0 0 0,0-1 0</inkml:trace>
  <inkml:trace contextRef="#ctx0" brushRef="#br0" timeOffset="-108248.66">16679 11705 0,'0'0'0,"0"-21"0,0-21 16,0 21-16,0-1 15,0 44 1,0-1 0,21 0-16,1 0 0,-22 0 15,21 0-15,0-21 0,0 22 0</inkml:trace>
  <inkml:trace contextRef="#ctx0" brushRef="#br0" timeOffset="-107733.18">17505 11896 0,'0'0'0,"42"0"0,-21-21 0,22-22 16,-43 22-16,0 0 0,0 0 15,-22 0-15,1 21 16,0 0-16,-21 0 0,-64 0 15,64 0-15,-1 21 0,1 0 16,0 0-16,-85 106 16,105-85-16,-20 1 0,-21 63 15,63-85-15,-22 21 16,1 22-16,21-22 0,0-21 16,0 0-16,0 0 0,21-21 0,43 0 15,-43 0 1,21 0-16,43 0 0,-43-21 15,107-63 1,-107 41-16,0-20 0,-21 20 0,22-20 16,-22 21-16,21-22 0,1-63 15,-22 64-15,0-1 0,-21 1 16,21-1-16,-21 1 0,21-22 16,-21 64-16,0 0 0,0-1 15,0 44-15,-21-1 16,0 21-16,0 0 0,21 1 0,-21-1 15,21 22-15,-22-22 0,22 21 16,0-20-16,0 20 0,0 107 16,0-128-16,0 0 15,0 1-15,0-1 0,22-21 16,20 43-16,-21-43 0,0-21 16,43 21-16,-43-21 15,0 0-15,21-21 0,-20 21 16</inkml:trace>
  <inkml:trace contextRef="#ctx0" brushRef="#br0" timeOffset="-107552.73">18076 11896 0,'0'-21'0,"-21"21"0,42 0 47,22 0-32,-22 0-15,0 0 0,0 0 0,21 0 16,-20 0-16,-1 0 0,0 0 16,0 21-16,-21 0 15</inkml:trace>
  <inkml:trace contextRef="#ctx0" brushRef="#br0" timeOffset="-107427.8">18097 12044 0,'0'21'0,"0"-42"0,-21 63 16,21-21-1,21-21 1,1 0-16,-1 0 16,0 0-16,0-21 0,21 0 15,-20 0-15,20 0 0</inkml:trace>
  <inkml:trace contextRef="#ctx0" brushRef="#br0" timeOffset="-107228.53">19029 11409 0,'0'0'0,"-21"0"16,-1 0-16,1 0 0,0 0 15,0 0-15,21 21 16,-21-21-16,21 21 0,0 0 0,0 1 16,0-1-16,-21 0 0,21 0 15,0 21-15,0-20 0,0-1 16,0 0-16,0 21 0,0-21 15</inkml:trace>
  <inkml:trace contextRef="#ctx0" brushRef="#br0" timeOffset="-106685.33">19325 11790 0,'0'0'0,"0"-21"0,0 0 15,-21 21 1,21-22-16,-21 22 47,21 22 47,-21-22-94,21 21 0,-22 0 15,1 0-15,21 0 0,0 22 16,-21-22-16,21 21 0,-21-21 0,21 22 16,0-1-16,0 0 0,0-21 15,0 22-15,0-22 0,0 42 16,0-41-16,21-1 15,0 0-15,0-21 0,1 0 16,20 0-16,-21 0 0,0 0 16,0-21-16,1 0 0,62-64 15,-63 64-15,1-22 16,20-41-16,-21 20 0,21-20 16,-20 62-1,-22-20-15,21-21 0,-21 41 16,-21 44-1,21-1 1,0 0-16,0 0 16,0 0-1</inkml:trace>
  <inkml:trace contextRef="#ctx0" brushRef="#br0" timeOffset="-106373.46">19918 11917 0,'0'0'0,"21"-21"16,-21 0-16,-21 21 31,0 0-31,-1 0 0,-20 0 16,0 0-16,-43 63 15,64-42-15,21 43 16,0-43-16,0 0 16,21 0-16,21 0 15,-20 1-15,-1 20 0,0-21 16,0 0-16,0-21 0,-21 21 15,21 1-15,-21-1 0,0 0 16,-63 0 0,42-21-16,0 0 0,-22 0 15,22 0-15,-21 0 0,-1 0 16,22 0-16,0 0 0,21-21 16,21 21-1,0-21-15,1 21 0,20-21 0</inkml:trace>
  <inkml:trace contextRef="#ctx0" brushRef="#br0" timeOffset="-106083.14">20278 12107 0,'21'-21'16,"-42"42"-16,63-63 0,-21 21 0,-21 0 15,21 0-15,0-1 16,1-41-16,-22 42 0,0 0 15,0-1-15,-22 22 16,-41 0 0,21 0-16,20 22 0,1-1 0,-21 0 15,21 21-15,-22 22 16,43-22-16,0-21 0,0 22 0,0-22 16,0 0-16,0 0 0,0 0 15,22 0-15,-1 1 0,42-1 16,-42 0-16,22-21 0,-1 0 15,0 0-15,1 0 16</inkml:trace>
  <inkml:trace contextRef="#ctx0" brushRef="#br0" timeOffset="-105748.48">20616 12107 0,'21'-42'0,"-42"84"0,42-126 0,-21 63 16,22-1-16,-1-20 0,-21 21 15,42-21-15,-21 20 16,0 22-16,1 0 0,-1-21 15,21 21-15,-21 0 0,22 0 16,-22 0-16,21 21 0,-21 1 16,0-1-16,1 0 0,-1 21 15,-21 1-15,0-22 0,0 85 16,0-85-16,0 21 0,0-21 16,-21 0-16,-1 1 0,-20-1 15,21-21-15,-21 0 16,20 0-16,22-21 15,0-1 1,0-20-16,0 21 0,0 0 16,0 0-16,22-22 0,-1 22 15,21-64-15,-21 64 0,0-21 16,1 21-16,-1 0 0,0-22 16,21 1-16,-21 21 0,22-22 15</inkml:trace>
  <inkml:trace contextRef="#ctx0" brushRef="#br0" timeOffset="-105553.59">21399 11494 0,'0'-22'16,"0"44"-16,-21-22 31,21 21-31,-21 0 16,21 0-16,-21-21 0,21 21 15,-21 0-15,21 1 0,0-1 16,0 0 0</inkml:trace>
  <inkml:trace contextRef="#ctx0" brushRef="#br0" timeOffset="-105092.39">22161 11578 0,'0'-21'0,"0"42"0,0-63 15,0 21-15,0 0 0,0-1 16,-21 22 0,0 22-1,21-1-15,0 0 0,0 0 0,0 0 16,0 43-16,0-22 16,0-21-16,21 0 0,0 22 0,64 41 15,-64-62-15,22-1 16,-22 21-16,0-42 0,21 21 15,43 22-15,-64-43 16,-42 21 15,0-21-31,0 21 0,-22 0 16,1 0-16,0 22 0,-1-22 16,-20 21-16,-1-21 0,1 22 0,-1-1 15,1-21-15,20 0 0,-62 43 16,62-43-16,1-21 0,0 21 15,20 0-15,1-21 0,0 21 0</inkml:trace>
  <inkml:trace contextRef="#ctx0" brushRef="#br0" timeOffset="-104388.73">19410 12615 0,'0'0'0,"-21"0"0,-22 22 0,22-22 0,-21 0 16,21 0-16,-1 21 0,1-21 15,21 21-15,21-21 16,22 21-16,20-21 16,22 0-16,0 0 15,20 0-15,1 0 0,21 0 0,-21 0 16,21 0-16,0 0 0,0 0 15,-21 0-15,0 0 0,0 0 0,-22 0 16,-20 0-16,-22-21 0,0 21 16,-20 0-16,-1 0 0,-42 0 15,-22 0-15,22 0 16,-21 0-16,-1-21 0,1 21 0,21 0 16,-21 0-16,20 0 0</inkml:trace>
  <inkml:trace contextRef="#ctx0" brushRef="#br0" timeOffset="-100783.8">10372 13907 0,'0'21'0,"21"-21"0,-21 21 16,21-21-16,0 0 31,0 0-31,-21-21 16,21 0-16,-21-1 0,22 1 16,-22 0-16,0 0 15,0 0-15,0 0 16,-64 21-16,43 0 15,-21 0-15,-1 0 0,1 0 16,-22 21-16,1 0 0,21 0 0,-22 0 16,1 22-16,20-22 0,1 21 15,0 0-15,-1 1 0,1-1 16,21 0-16,0 1 0,-22 63 16,43-64-16,0 0 0,0 43 15,0-64-15,43 43 16,-22-43-16,0 0 0,42 21 15,-20-21-15,-1-21 0,43 0 16,-43 0-16,0 0 16,1 0-16,-1-21 0,0 0 0,1 21 15,-1-21-15,0-21 0,1 20 0,-22-20 16,21 21-16</inkml:trace>
  <inkml:trace contextRef="#ctx0" brushRef="#br0" timeOffset="-100331.28">11239 13970 0,'0'0'0,"22"-21"0,-22 0 16,21 21-16,-21-21 15,21-1-15,-21 1 0,-21 21 32,-22 0-32,22 0 0,-21 0 0,0 0 15,-1 0-15,1 21 0,0 1 0,-1-1 16,1 0-16,-64 42 15,85-41-15,0-1 0,0 0 16,21 21 0,21-21-16,0-21 0,42 22 15,-20-1-15,41 0 16,-41-21-16,-1 21 0,22 0 16,-22 0-16,43 22 15,-64-22 1,-21 0-16,0 21 0,0-20 15,-21 20 1,-1-21-16,-20 0 0,-43 0 0,43 1 16,-21-1-16,20-21 15,1 0-15,-22 0 0,-20 0 16,41 0-16,22 0 0,-21 0 0,21-21 16,0-1-16,-1 22 0,22-21 15,0 0-15,0 0 0,0 0 16,22 0-16,-1 21 15,0-22-15,21 1 0,1 0 0,-1 0 16,0 0-16</inkml:trace>
  <inkml:trace contextRef="#ctx0" brushRef="#br0" timeOffset="-99929.16">11917 13991 0,'0'0'16,"21"0"-16,0-21 0,-21 0 15,0 0-15,0 0 16,-21 21 0,0 0-16,0 0 15,-1 0-15,1 0 0,-21 0 0,0 21 16,20 0-16,-20-21 0,21 21 16,0 0-16,-22 43 15,43-43-15,0 21 16,0-21-16,22 1 0,20-1 15,0 0-15,-21 0 0,22-21 16,-22 21-16,21 0 0,1 1 0,-22-1 16,0-21-16,0 21 0,0 21 15,-21-21-15,0 1 0,-42 20 16,21-42-16,-85 42 16,85-21-1,-22 1-15,-20-22 0,42 0 16,-43 0-16,43 0 15,0 0-15,21-22 16,0 1-16,0 0 0,0 0 16,0 0-16,21 0 0,0-1 15,0 1-15</inkml:trace>
  <inkml:trace contextRef="#ctx0" brushRef="#br0" timeOffset="-99672.55">12679 14076 0,'0'21'0,"-21"-21"16,42 0 15,0 0-31,0 0 16,0 0-16,0 0 0,1 0 15,-1 0-15,0 0 0,0 0 16,0 0-16,0 0 16,-42 0-1</inkml:trace>
  <inkml:trace contextRef="#ctx0" brushRef="#br0" timeOffset="-99515.79">12636 14288 0,'0'0'0,"0"21"0,0 0 16,0 0 0,22-21-1,-1 0 1,0-21-16,0 21 0,0-21 0,22 0 16,-22-1-16,21 1 0</inkml:trace>
  <inkml:trace contextRef="#ctx0" brushRef="#br0" timeOffset="-99015.66">13737 13610 0,'0'0'0,"0"-21"15,0 0-15,0 0 0,0 42 47,0 0-31,0 0-16,0 0 0,0 22 0,-21-22 15,21 0-15,-21 0 0,21 22 16,0-22-16,0 0 0,0 0 0,0 21 16,0-20-16,0-1 0</inkml:trace>
  <inkml:trace contextRef="#ctx0" brushRef="#br0" timeOffset="-97296.91">14224 13991 0,'0'0'0,"0"-21"0,21 21 0,-21-21 15,21 21-15,-21-21 0,0 0 16,0-1 0,0 44-1,-21-1 1,0 0-16,0 21 0,0-21 16,21 22-16,-22-22 0,1 21 0,21-21 15,-21 22-15,0-22 0,21 21 0,-21-21 16,0 22-16,21-1 15,0-21-15,0 0 0,0 1 16,21-22 0,0-22-1,0 1-15,0 0 0,0 0 0</inkml:trace>
  <inkml:trace contextRef="#ctx0" brushRef="#br0" timeOffset="-97102.4">14457 13928 0,'0'-21'0,"0"42"0,0-64 15,21 22-15,-21 42 16,0 1 0,0 20-16,0-21 0,0 0 15,0 0-15,-21 22 0,21-22 16,-21 0-16,-1 21 0,1 1 16,21-22-16,-21 21 0,21-21 15,-21 1-15,21-1 0,0 0 16,-21-21-16,0 0 0,21 21 15</inkml:trace>
  <inkml:trace contextRef="#ctx0" brushRef="#br0" timeOffset="-96928.42">13885 14288 0,'0'0'16,"-21"0"-16,21-22 0,21 22 16,0-21-16,1 21 15,20 0-15,0 0 0,1-21 0,-1 21 16,0 0-16,85-21 0,-84 0 15,62 0-15,-41 21 16,-22-22-16,1 22 0,20-21 16,-42 21-16,22-21 0,-22 21 0,0 0 15,0 0-15</inkml:trace>
  <inkml:trace contextRef="#ctx0" brushRef="#br0" timeOffset="-96619.58">14711 14076 0,'0'0'0,"-21"0"0,-1 0 15,22 21-15,22-21 31,-1 0-15,0-21-16,0 21 0,0-21 16,0 0-16,1 21 0,-1-22 15,-21 1-15,21 21 0,-42 0 32,0 0-32,-22 21 15,22 1-15,0-1 0,0 0 16,0 0-16,-1 21 0,22-20 15,-21-1-15,21 0 0,0 0 0,0 0 16,0 0-16,0 1 16,21-1-16,22 0 0,-22-21 15,0 0-15,21 0 0,1 0 16,-22-21-16,64 0 16,-43-1-16,0 1 0,-21 0 0,22 0 15,-22-21-15,21 20 0,-21 1 16</inkml:trace>
  <inkml:trace contextRef="#ctx0" brushRef="#br0" timeOffset="-96428.7">15240 14012 0,'21'-21'15,"0"-106"1,-63 275-16,84-317 0,-42 127 0,0 21 0,0-22 16,0 64-1,0 1-15,-21-1 16,0 21-16,21-21 0,-21 22 0,0 20 16,-1-21-16,1 1 15,21-1-15,0-21 0,-21 22 16,0 41-16,21-63 15,0 1-15,0-1 0,0 0 16,21-21-16,0 0 16,0 0-16,1-21 15,20 21-15,-21-21 0</inkml:trace>
  <inkml:trace contextRef="#ctx0" brushRef="#br0" timeOffset="-96204.77">15642 13695 0,'0'0'15,"21"-21"-15,-21 0 0,0-1 0,0 44 16,0-1 0,-21 21-16,21-21 0,-21 22 15,0-1-15,0 0 0,-1 1 16,1-1-16,0 0 0,0-21 0,0 22 16,0 20-16,21-42 15,-22 43-15,22-43 16,0 0-16,22-21 15,-1 0-15,0 0 16,0 0-16,0 0 0</inkml:trace>
  <inkml:trace contextRef="#ctx0" brushRef="#br0" timeOffset="-95872.15">15917 14034 0,'0'0'0,"-21"0"31,0 21-31,0 0 15,0-21-15,-1 21 0,22 0 0,-21 0 16,21 1-16,-21-1 16,21 0-16,0 0 0,0 0 0,0 0 15,21-21-15,22 0 16,-22 0-16,21 0 0,-21 0 16,0 0-16,22 0 0,20-42 15,-42 42-15,1-21 16,-1 0-16,-21-22 0,0 22 15,0-42-15,0 42 16,-21-1-16,-22-20 0,22 21 16,0 21-16,-21 0 15,20 0-15,1 0 16,21 21-16,0 0 0,0 0 16,0 1-16,21-22 15,1 0-15</inkml:trace>
  <inkml:trace contextRef="#ctx0" brushRef="#br0" timeOffset="-95665.28">16573 13716 0,'0'0'16,"0"-21"-16,0-64 15,22 85-15,-22 21 16,0 1-16,0-1 15,0 21-15,0 22 0,0-43 16,-22 0-16,22 21 0,-21-21 16,0 1-16,21 20 15,0-21-15,21-21 16</inkml:trace>
  <inkml:trace contextRef="#ctx0" brushRef="#br0" timeOffset="-95297.33">17441 13526 0,'0'0'0,"0"-43"0,0 22 0,0 0 16,0 0-16,0 0 0,0-1 15,21 22-15,1 22 32,-22 20-32,21-21 0,0 21 0,-21 1 15,0-22-15,21 21 0,0 1 16,0-1-16,43 43 16,-43-43-16,0-21 0,0 0 15,1 0-15,20 64 16,-42-64-16,0 0 0,0 22 15,0-22-15,0 0 0,-42 21 16,20-20-16,22-1 16,-21-21-16,0 0 15,0 0-15,0 0 0</inkml:trace>
  <inkml:trace contextRef="#ctx0" brushRef="#br0" timeOffset="-94250.83">9927 14965 0,'0'0'0,"-21"-21"0,0 0 16,0 21-16,-1 0 15,22 21-15,0 21 0,0-21 16,0 22-16,0-1 0,0 0 16,0 22-16,0-22 0,22 22 15,-1-22-15,0 0 0,64 106 16,-43-105-16,0-22 0,1 21 15,-1-21-15,0 1 0,64 20 16,-42-21-16,-1-21 0,64 0 16,-63 0-16,20 0 15,-20 0-15,20 0 0,1 0 0,21 0 16,63-42-16,-84 21 0,0-1 16,-1 1-16,1-21 0,0 0 15,105-43-15,-84 43 0,0-1 16,0-20-16,-22 20 0,22-20 15,106-22-15,-128 64 0,22-21 16,106-22-16,-106 64 16,-22-21-16,107 21 15,-128 0-15,22 0 0,42 42 16,-85-20-16,22 20 0,-22 0 16,1 1-16,-1-1 0,43 43 15,-64-22-15,0-21 0,21 22 16,-21-22-16,43 43 15,-64-64-15,0 0 0,42 0 16,-21-21 0,1 0-16,-1 0 0,0 0 0,21-21 15,-21 0-15,64-64 16,-43 64-16,43-85 16,-21 64-16,-1-21 0,128-107 15,-107 107 1,22 20-16,-21 1 0,-1 0 15,22 21-15,64-22 16,-86 43-16,-20 0 0,20 0 0,-20 21 16,-1 1-16,86 62 15,-86-41-15,1-1 0,84 64 0,-85-43 16,22-20-16,42 41 16,-64-41-16,64 20 15,-84-21-15,20-20 0,-20-1 0,-1-21 16,0 21-16,1-21 0,20 0 15,-21 0-15,-20 0 0,20 0 16,-21-21-16,0 0 0,0-1 16,1 1-16,-1 0 0,21-42 15,-21 41-15,0 1 0,1-21 16,-1 21-16,-21 0 0,21-1 16,-21-41-16,0 21 0,-21 20 15,0-20-15</inkml:trace>
  <inkml:trace contextRef="#ctx0" brushRef="#br0" timeOffset="-93735.73">13271 13314 0,'0'0'0,"-21"0"0,42 0 47,1 0-47,-1 21 0,0 0 0,21 0 15,-21 1-15,22 20 0,-1 0 16,22 1-16,41 62 0,-62-41 16,20-1-16,1 1 0,-1 21 15,22-22-15,-22 1 0,22 20 0,0 1 16,-1 0-16,1-1 0,106 107 16,-107-107-16,22 22 0,0-21 15,-21 21-15,20 0 0,128 84 16,-127-84-16,0-21 0,84 105 15,-84-105-15,-21-1 16,0 22-16,-1-21 0,170 148 16,-190-170-16,-1-20 0,-20-1 15,-1 0-15,0 1 0,22 20 16,-64-84 15,0 0-31,0 0 0,-21-1 0,-1-20 16,1 0-16,0-1 0</inkml:trace>
  <inkml:trace contextRef="#ctx0" brushRef="#br0" timeOffset="-93318.33">15981 13441 0,'0'-42'15,"0"84"-15,0-106 0,0 43 0,-21 21 32,-1 21-32,1 22 0,0-1 0,-21 0 15,-1 22-15,1-1 16,-21 22-16,-86 63 0,65-63 15,-1 21-15,-127 84 0,107-63 16,-1-21-16,0 0 0,0 0 16,-21 0-16,-106 126 15,106-105-15,21-21 0,1 0 16,-1 0-16,-296 338 16,317-338-16,-63 85 15,84-107-15,-126 170 16,147-169-16,1-21 0,-21 63 15,20-64-15,-20 22 16,42-43-16,-22-21 0,1 0 16,0 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02:50:57.67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2667 741 0,'0'0'0,"0"-21"0,21 21 31,-21-21-31,0-1 31,21 22-31,-21-21 0,0 0 16,0 0 0,0 0-16,-21 21 15,0-21-15,0 21 16,0-22-16,-1 22 16,1 0-16,0 0 0,0 0 0,0 0 15,-22 0-15,22 0 16,-85 22-16,64-1 15,-43 0-15,43 0 16,0 0-16,21 0 0,-22 1 16,-41 62-16,41-41 15,1 41-15,42-41 16,0-1-16,0 21 16,0-20-16,0-1 0,0 43 15,0-43-15,0-21 0,0 22 16,21-22-16,43 42 15,-43-42-15,21 1 0,0-22 16,-20 21-16,41-21 16,-42 0-16,22 0 0,20 0 15,-42 0-15,64-21 16,-64-1-16,21 22 0,1-21 16,-22 21-16,21-21 0,43-21 15,-43 42 1,1-21-16,-22-1 0,0 22 15,0-21-15,0 0 16,0-21-16</inkml:trace>
  <inkml:trace contextRef="#ctx0" brushRef="#br0" timeOffset="658.26">4000 741 0,'0'0'15,"22"-21"-15,-22 0 0,21-1 0,-21 1 16,0 0 0,0 0-16,0 0 15,-21 21 1,-1 0-16,1 0 0,0 0 15,-85 0-15,64 0 16,21 0-16,-22 21 0,1 0 16,-85 21-1,106-20-15,-21-1 0,20 0 0,1 0 16,0-21-16,21 42 16,0-20-16,0 20 15,0-21-15,21 0 0,-21 0 0,43-21 16,-22 22-16,0-1 0,0-21 15,21 21-15,-20-21 0,20 21 16,-21-21-16,21 0 0,-20 21 0,20-21 16,-21 21-16,0 1 0,43-1 15,-43-21-15,0 21 16,0 0-16,0-21 0,-21 21 0,0 0 16,0 1-16,0-1 15,0 0-15,-21 0 0,0-21 16,0 21-16,0-21 0,-22 21 15,-20 1-15,21-22 0,-1 0 16,-41 0 0,-43 0-16,84 0 0,1 0 15,-22 0-15,22 0 16,0-22 0,21 22-16,-1 0 0,1-21 15,0 21 1,21-21 15,21 21-15,0-21-16,22 0 15,-22 21-15,21-21 0,1-1 0</inkml:trace>
  <inkml:trace contextRef="#ctx0" brushRef="#br0" timeOffset="1250.92">4995 699 0,'21'0'15,"-42"0"-15,64-22 0,-22 22 0,-21-21 16,0 0-16,0 0 16,0 0-1,-21 21-15,-1-21 0,1 21 16,-21 0-16,21 0 0,-22 0 15,22 0-15,-21 0 0,0 21 0,-1 0 16,22-21-16,-85 42 16,85-21-16,0 1 15,0-1-15,0 0 0,21 0 0,0 21 16,0-20-16,21 20 16,0-21-16,0-21 15,0 21-15,22 0 0,-22-21 16,63 43-16,-62-43 15,62 21-15,-63 0 16,22 0-16,-1-21 0,-21 21 0,0-21 16,43 22-16,-64-1 0,21-21 15,-21 21-15,21 0 16,-21 0-16,0 0 16,-21 1-16,0-22 0,0 21 15,0-21-15,-22 21 0,-20 0 16,20-21-16,-41 21 15,41-21-15,1 0 0,0 0 0,21 0 16,-22 0-16,-20 0 16,42 0-16,-22 0 0,-20 0 15,42 0-15,-1 0 0,-20-21 16,21 21 0,0 0-1,21-21 16,0 0-15,21 0-16</inkml:trace>
  <inkml:trace contextRef="#ctx0" brushRef="#br0" timeOffset="2142.82">7451 699 0,'0'0'0,"21"0"0,0 0 16,0 0-16,0 0 0,22-22 16,-22 1-16,0 21 0,0-21 15,0 21-15,43-42 16,-43 21-16,0-1 16,-21 1-16,0 0 0,0 0 15,0 0-15,0 0 0,0-1 16,-42 22-16,21-21 0,-1 21 15,-20 0-15,0 0 0,21 0 16,-22 0-16,1 0 0,0 0 0,-1 0 16,1 21-16,21-21 0,-22 22 15,1-1-15,21-21 0,0 21 0,0 0 16,-1 0-16,22 0 16,-21 1-16,21-1 0,0 0 15,0 0-15,0 0 0,21 0 16,1 1-16,-1-1 0,42 21 15,-42-21-15,22 0 0,41 43 16,-41-43-16,20 21 16,-20-20-16,-1-1 0,43 42 15,-64-42-15,42 22 16,-63-22-16,0 0 0,0 21 16,0-20-16,-63 20 15,42-21-15,-22 0 16,1 0-16,0-21 0,-1 22 0,-41-22 15,41 0-15,1 0 16,-43 0-16,43 0 16,-43 0-16,43-22 15,0 1-15,-22 0 0,22 0 16,-22-43 0,43 64-16,0-21 0,21 0 15,-21 0-15,21 0 0,0 0 16,0-1-1,21 22-15,0 0 16,0 0-16,22-21 0,-22 21 16,21 0-16,0 0 0,1-21 0</inkml:trace>
  <inkml:trace contextRef="#ctx0" brushRef="#br0" timeOffset="2588.79">7980 1037 0,'0'0'15,"21"0"-15,0 0 16,0 0-16,0-21 16,1 21-16,-1-21 0,0 21 15,0-21-15,21-22 16,-20 22-16,-1 0 0,0 0 15,0 21-15,-21-21 0,0 0 0,0-1 16,0 1-16,-21 21 31,0 0-31,0 0 0,-1 0 16,-20 21-16,21 1 0,-64 41 16,64-21-16,0-20 15,0 20-15,0-21 0,-22 64 16,43-64-16,0 0 15,0 0-15,0 0 16,0 22-16,21-22 0,1-21 16,-1 0-16,0 21 0,0-21 15,43 0-15,-43 0 16,21 0-16,-21 0 0,22 0 16,-1-21-16,43-21 15,-43 20-15,-21-20 0,21 21 16,-20 0-16</inkml:trace>
  <inkml:trace contextRef="#ctx0" brushRef="#br0" timeOffset="2870.95">8763 487 0,'0'0'0,"0"-42"0,0 20 0,0 1 16,0 0-16,0 0 0,0 0 16,-21 21-1,0 0 1,21 21-16,-22 0 0,22 21 0,-21 1 15,0-1-15,21 0 0,0 1 16,-21 20-16,0-20 0,0 20 0,21 1 16,-22 41-16,1-41 15,21-22-15,-21 43 0,21-43 16,0-21-16,0 1 0,0 20 16,0-21-16,0 0 0,0 0 15,21-21 1,0 0-1,1 0-15,-1-21 0,21 0 16,-21 0-16</inkml:trace>
  <inkml:trace contextRef="#ctx0" brushRef="#br0" timeOffset="3286.44">9038 1037 0,'0'0'0,"21"0"15,0 0 1,1 0-16,-1 0 0,0 0 16,0-21-16,0 0 0,0 21 15,1-21-15,-1 0 0,0-1 0,0 1 16,0 0-16,0 0 0,-21 0 15,0 0-15,0-1 0,0 1 16,-21 21 0,0 0-1,-21 21-15,21 1 0,-1-1 16,-20 0-16,21 0 0,0 0 0,0 22 16,-1-22-16,1 21 0,0-21 15,0 0-15,21 22 0,0-22 0,0 0 16,0 0-16,0 0 15,0 1-15,0-1 0,21 0 16,0-21-16,22 0 16,-22 0-16,0 0 0,0 0 0,21 0 15,-20 0-15,20 0 16,0-21-16</inkml:trace>
  <inkml:trace contextRef="#ctx0" brushRef="#br0" timeOffset="3587.6">9948 720 0,'0'-21'0,"-21"21"15,0 0-15,0 0 16,0 0-16,-1 21 0,-20 0 16,21 0-16,-21 21 0,20-20 15,1 20-15,0-21 0,0 21 16,21 1-16,-21-22 0,21 21 15,-21-21-15,21 22 0,0-22 0,0 0 16,0 21-16,0-20 0,0-1 16,21 0-16,21-21 15,-21 21-15,43-21 0,-43 0 16,106 0 0,-64 0-16,-20-21 0,-1 21 0,0-21 15,85-64 1,-84 43-16</inkml:trace>
  <inkml:trace contextRef="#ctx0" brushRef="#br0" timeOffset="3899.69">10604 339 0,'0'0'16,"0"-21"-16,0-1 0,0 1 0,0 0 16,-21 21-16,0 0 15,0 0-15,0 21 16,0 0-16,-1 22 0,22-22 15,-21 21-15,0 1 0,0-1 16,-21 106-16,20-106 16,1 64-16,0-42 15,21-22-15,0 22 0,0-22 16,0 0-16,0-21 0,0 22 16,0-1-16,0-21 0,0 0 15,0 1-15,21 20 16,-21-21-16,21-21 0,1 0 15,-1 0-15,0 0 16,0 0-16,0-21 0,0 0 0,1 0 16,-1-1-16,0 1 0,21 0 15</inkml:trace>
  <inkml:trace contextRef="#ctx0" brushRef="#br0" timeOffset="4368.57">10922 741 0,'0'0'15,"0"-21"-15,-21 21 16,0 0-16,-1 0 0,1 21 16,0 0-16,21 0 0,-21 0 15,0 43-15,0-22 16,21 1-16,-22 20 16,1-21-16,21 43 15,0-43-15,0 1 16,21-22-16,22 0 15,-22-21-15,0 21 0,0-21 16,0 0-16,22 0 0,20 0 16,-42 0-16,22-21 0,-22 0 15,21 0-15,-21 0 0,22-1 0,-1-41 16,-21 21-16,0-1 16,1-20-16,-22 20 0,0 1 0,0-43 15,0 43-15,0 21 16,-22 0-16,1 0 0,0-1 15,0 1-15,-21 21 0,20 0 16,-20 0-16,-21 21 0,20 1 16,1-1-16,21 0 0,-22 21 15,22-21-15,-21 64 0,21-64 16,0 64 0,-1-64-16,22 0 0,0 43 15,0-43-15,22 0 16,-1 0-16,0-21 0,21 0 15,1 0-15,-22 0 0,63 0 16</inkml:trace>
  <inkml:trace contextRef="#ctx0" brushRef="#br0" timeOffset="4918.43">11515 868 0,'0'-21'0,"0"42"0,0-63 15,0 20 1,0 1-16,0 0 0,0 0 16,0 0-16,0 0 15,21 21-15,0-22 16,0 22-16,0 0 16,0-21-16,1 21 0,-1 0 0,0 0 15,0 0-15,0 0 16,0 21-16,1 1 0,-1-22 0,0 21 15,0 21-15,-21-21 0,0 0 16,21 22-16,-21-1 0,0 0 0,21-20 16,-21 20-16,0 21 15,0-41-15,0 20 0,0 21 16,0-41-16,0-1 16,0 0-16,-21-21 0,0 0 15,21 21 1,-21-21-1,21-21-15,-21 0 16,21 0-16,0-1 16,0 1-16,0 0 0,0 0 0,0-21 15,42-22 1,-21 22-16,0-1 0,22-41 0,-22 41 16,64-41-1,-43 63-15,-21-1 0,0 1 16,22 0-16,-1 0 15,-21 21-15,0 0 0,-21-21 16,21 21-16,1 0 16,-1 0-16</inkml:trace>
  <inkml:trace contextRef="#ctx0" brushRef="#br0" timeOffset="5442.72">9864 466 0,'0'0'0,"-22"0"15,44-21 1,20 21 0,0 0-16,22 0 0,-1-22 0,1 22 15,84 0-15,-85 0 16,1-21-16,-1 21 0,1 0 16,-1 0-16,22 0 15,-43-21-15,1 21 0,-22 0 16,0 0-16,21 0 15,-42 21 64,-21-21-79,0 0 15</inkml:trace>
  <inkml:trace contextRef="#ctx0" brushRef="#br0" timeOffset="47073.86">2667 1926 0</inkml:trace>
  <inkml:trace contextRef="#ctx0" brushRef="#br0" timeOffset="47802.43">2349 1926 0,'-21'0'0,"42"0"0,-63 0 0,21 0 0,0 0 16,0 0-16,-1 0 0,-41 0 15,42 0 1,-22 0-16,22 0 16,0 0-16,0 0 0,0 0 0,0 0 15,-1 0 1,1 0-1,42 0 64,1 0-79,-1 0 0,0 0 0,0 0 15,21 0-15,22 0 16,-22 0-16,22 0 0,-22 0 15,22 0-15,-1 0 0,64 0 16,-63 0-16,-1-21 0,1 21 16,-1 0-16,1 0 0,63 0 15,-43 0-15,-20 0 0,126-21 16,-84 21-16,0 0 16,127 0-16,-127 0 15,21 0-15,0 0 0,-22 0 0,22-21 16,0 21-16,0 0 0,0 0 15,-21 0-15,0 0 0,0-21 16,-21 21-16,105 0 16,-105-22-16,-22 22 0,22 0 15,-22 0-15,-20-21 0,20 21 0,-20 0 16,-1 0-16,0-21 0,1 21 16,-22 0-16,0 0 15,-21-21 48,21 21-48,-21-21 1,0 0-16,21-1 16</inkml:trace>
  <inkml:trace contextRef="#ctx0" brushRef="#br0" timeOffset="48882.73">8022 1799 0,'0'0'0,"-21"0"0,-21 0 0,20 0 15,-20 0-15,21 0 0,-21 0 0,-43 0 16,64 0 0,-22 0-16,22 0 0,0 0 15,0 0-15,0 0 16,0 0-16,-1 0 0,1 0 31,42 0 16,1 0-31,20 0-16,-21 0 0,21 0 0,-20 0 15,20 0-15,106 0 16,-84 0-16,41 0 15,-62 0-15,20 0 0,43-21 16,-42 21-16,41 0 16,-41 0-16,21 0 0,63 0 15,-64 0-15,86 0 16,-86-21-16,1 21 16,84 0-16,-84 0 0,190 0 15,-169 0 1,0-21-16,0 21 0,0 0 15,190 0-15,-190 0 16,0 0-16,-22 0 0,22 0 16,212 0-1,-234 0-15,1-21 0,0 21 0,-22 0 16,1 0-16,126 0 16,-148 0-16,22-22 0,-22 22 15,22 0-15,-22 0 0,64 0 16,-64 0-16,43 0 15,-43 0-15,-21 0 0,43 0 16,-64-21-16,21 21 16,0 0-16</inkml:trace>
  <inkml:trace contextRef="#ctx0" brushRef="#br0" timeOffset="49044.81">12277 1693 0,'0'0'15,"-22"0"-15,1 0 16,0 0-1,21 22-15,-21-22 16,0 21 0,0-21-16,-1 0 0,1 21 15,0-21-15,-21 21 0,-1-21 16,1 21-16</inkml:trace>
  <inkml:trace contextRef="#ctx0" brushRef="#br0" timeOffset="55416.58">1270 2561 0,'0'0'0,"0"-21"16,0 0-1,0 0-15,0 0 0,0-1 16,21 22-16,-21-21 16,21 0-16,-21 0 0,21 0 15,-21 0-15,0-1 16,-21 22-1,0 0 1,-21 0-16,21 0 0,-1 0 16,-20 0-16,0 22 0,-1-1 15,1 0-15,-21 42 16,20-41-16,-41 62 16,62-41-16,1-1 0,-21 21 15,21-20-15,0-1 0,-1 22 0,22 20 16,0-41-16,0 62 15,0-41-15,0-22 0,0 1 16,22-1-16,-1 0 0,21 43 16,-21-64-16,0 0 15,22 0-15,-22 1 0,21-1 16,-21-21-16,22 0 0,41 0 16,-62 0-16,20 0 0,43-43 15,-43 22-15,0 0 0,1-21 16,20 21-16,-21-22 0,1 1 15,-1 0-15,0-1 0,-20-20 16,20 42-16,0-22 0,-21 1 16,85-85-1,-63 106-15,-22-22 16,0 22-16,21 0 16,-21 21-16,1 0 15,-1 0-15,-21 21 16,21-21-16,-21 21 0,0 22 15,0-22-15,0 21 16,0-21-16,0 1 16,21-22-1,-21-22 17,0 1-32,0 0 15,0 0-15,-21 21 16,0-21-16,21 0 0,-21 21 15,-1-22-15,1 22 0,0-21 16,0 21-16,0 0 0,0 0 16,-1 0-16,-20 0 0,21 21 15,0-21-15,0 22 16,-1-1-16,1 0 0,0 21 16,0-21-16,21 1 0,-42 83 15,20-62-15,22-1 16,0 0-16,0 1 0,0-22 0,0 42 15,0-41-15,22 20 16,-1-42-16,0 21 0,0 0 0,0-21 16,0 0-16,22 0 0,-1 0 15,0-21-15,-20 0 0,41-21 16,-42 20-16,22-62 16,-22 41-16,0 1 15,0-21-15,-21 20 0,21 1 16,-21 0-16,0 20 15,0-20-15,0 21 16,0 42 31,0 0-47,0 0 16,0 1-16,0-1 0,0 0 0,0 21 15,0-21-15,0 1 0,0 20 16,0-21-16,0 21 0,0 1 15,0-22-15,21 42 16,1-63-16,-22 22 0,21-1 0,0-21 16,0 0-16,21 0 0,1 0 15,-1 0-15,0 0 16,1-21-16,-1-1 0,0-20 16,64-21-16,-63 41 0,105-105 15,-106 106 1,-21-21-16,0 0 0,1 20 15,-1-41-15,-21 42 16,-21 21 0,-1 0-16,1 0 0,0 0 15,-21 21-15,21 0 0,-1 0 16,1-21-16,21 21 0,0 22 16,0-22-16,0 0 0,21 21 15,22-20-15,-22-1 0,0 0 16,0 0-16,0 0 0,43 22 15,-43-22-15,-21 0 0,21 0 16,-21 0-16,0 0 16,-21-21-1,0 0-15,0 0 16,0 0-16,-22 0 0,22 0 0,0 0 16,0 0-16,0 0 0,-22-21 15,22 21 1,21 21-1,21 1 1,0-22 0,1 21-16,-1 0 0,21-21 15,-21 0-15,0 21 0,1-21 16,-1 0-16,0 0 0,21 0 16,-21 0-16,22 0 15,-22-21-15,0 0 0,0 0 0,0-1 16,1 1-16,-1-21 0,-21 21 15,21-22-15,0 1 0,0 0 16,0-1-16,85-84 16,-85 85-16,22 21 0,-22 21 15,0-21-15,21 0 16,-20 21 0,-22 21-16,0 0 15,0 0-15,0 0 0,0 0 16,21 1-1,-21-1 1,21-21-16,0 0 16,-21-21-1,0-1 1,0 1-16,0 0 16,0 0-16,-21 21 0,0 0 15,21-21-15,-21 21 0,-1 0 16,1 0-16,-21 0 15,21 0-15,21 21 0,-43 0 16,43 0-16,-21 0 16,21 22-16,0-22 0,0 0 0,0 21 15,0-20-15,0 20 0,0-21 16,0 21-16,21-20 0,1-1 0,-22 21 16,21-21-16,0 0 15,42 22-15,-41-43 16,20 0-16,-21 0 0,21 0 0,64 0 15,-85-21 1,22-1-16,-1 1 0,-21-21 16,106-85-1,-84 85-15,-22-1 0,0 22 16,21-21-16,64-43 16,-85 64-16,22 0 0,-22 0 15,0 21-15,42 0 16,-41 0-16,-22 21 15,21 0-15,-21 0 0,0 0 16,0 0-16,0 1 0,0 20 16,0-21-16,21 21 15,-21-63 32,0 0-31,0 0-16,0 0 15,-21 0-15,21-1 0,-21 1 16,-1 0-16,1 0 0,0 21 16,0-21-16,0 21 15,0 0-15,-1 0 0,1 0 16,0 0-16,-21 42 16,21-21-16,-1 0 0,1 1 0,0-1 15,0 21-15,0-21 0,0 43 16,21-22-16,-22-21 15,22 22-15,0-22 0,0 63 16,0-62-16,22-1 0,-1-21 16,0 21-16,0-21 15,0 0-15,0 0 0,1 0 0,20-21 16,-21 0-16,0-1 16,0 1-16,1 0 0,-1-21 0,0 21 15,0-22-15,0 1 16,0-43-16,1 64 15,-22-21-15,0 21 0,0-1 16,0 1-16,0 42 31,0 1-31,0-1 0,-22 0 16,22 0-16,0 0 0,0 43 16,0-43-16,0 42 15,0-41-15,0-1 0,0 0 0,22 0 16,-1-21-16,0 21 0,0 0 15,0-21-15,64 0 16,-64 0-16,21-42 16,-20 21-16,41-43 15,-42 22 1,43-21-16,-1-1 16,1 1-16,-43 20 0,21 22 15,1 0-15,20-21 16,-21 20-16,22 22 0,-43 0 15,21 0-15,-20 22 16,-1-1-16,0 21 0,-21-21 16,0 22-1,0-22-15,21 0 0,-21 21 16,0-21-16,21 1 16,-21-1-16,21-21 31,-21-21-31,0-1 15,0 1-15,0-21 16,0 21-16,0-22 16,0 22-16,-21 0 0,-21-21 15,42 21-15,-21 21 16,0 0-16,-1-22 0,1 22 0,0 0 16,0 0-16,0 0 0,-64 43 15,43-22-15,21 0 16,-1 0-16,1 0 0,-21 22 15,21-1-15,0 0 16,21-20-16,-22 41 0,22-21 16,0-20-16,0 20 15,0-21-15,0 0 0,43 22 16,-22-43-16,0 21 0,0-21 0,0 0 16,1 0-16,-1 0 0,42-21 15,-42-1-15,22 1 0,-22 0 16,0 0-16,0-21 0,43-22 15,-43 22-15,0-1 0,0 1 16,-21 0-16,21-22 0,22-84 16,-43 85-16,21-43 15,-21 63-15,0-84 16,0 106-16,0 0 16,0 0-16,-21 42 15,21 0 1,-21 0-16,21 22 0,0-1 15,-22 106-15,1-105 16,21-1-16,0 21 0,0-20 16,0 84-1,0-85-15,0 0 0,0-20 0,0 20 16,0-21-16,0 43 16,21-43-16,1 0 0,41 0 15,-42-21-15,0 0 0,22 0 16,-22 0-16,0 0 0,21-21 0,-20 0 15,20 0-15,-21-1 0,43-20 16,-43 21-16,0-21 0,0 20 16,0 1-16,-21-21 15,21 0-15,-21 20 0,0-41 16,0 84 15,-21 0-15,21 0-16,0 1 0,0-1 15,0 0-15,-21 0 0,21 21 0,0-20 16,0-1-16,0 0 0,0 0 16,21 43-16,0-43 15,22 0-15,20-21 16,-42 21-16,22-21 0,41 0 16,-41 0-16,-1-21 0,-21 0 15,22 21-15,-22-21 0,63-64 16,-62 21-1,-1 43-15,-21-21 0,21-43 16,-21 64-16,0 0 16,0 0-16,0 42 31,0 0-15,-21 0-16,21 0 0,0 1 0,-21-1 15,21 42-15,0-42 16,0 22-16,0-22 0,0 0 15,0 21-15,0-20 16,-22-1-16,22-42 47,0-1-47,0 1 0,0 0 16,0-21-16,22 21 0,-22-1 15,21-20-15,0 21 0,0 0 16,-21-22-16,21 22 0,43-21 15,-43 21-15,0 0 0,43-1 16,-43 22-16,21 0 16,-21 0-16,22 0 0,-22 22 0,0-22 15,0 21-15,-21 21 0,0-21 0,21 0 16,-21 1-16,0 105 16,0-106-16,0 0 15,0 0-15,0 0 16,0 43-16,0-43 15,0 0-15,0 0 16,0-42 0,0 0-1,21 0-15,-21 0 0,22-1 16,-1 1-16</inkml:trace>
  <inkml:trace contextRef="#ctx0" brushRef="#br0" timeOffset="56250.66">7683 2963 0,'0'0'0,"0"-21"0,0 0 15,0 0-15,0 0 16,0 0-16,0-1 0,0 1 16,-21 0-16,0 21 0,0-21 0,0 21 15,0 0-15,-1 0 0,1 0 16,0 0-16,0 21 0,0-21 0,0 21 15,-22 22-15,1-1 0,21 0 16,-22 22-16,22-43 16,0 0-16,21 85 15,0-64 1,0-21-16,0 1 0,0-1 0,21 0 16,0-21-16,1 0 0,-1 0 15,0 0-15,0 0 0,21 0 0,1-42 16,-22 42-16,42-43 15,-41 1-15,-1 21 0,21-43 16,-42 43-16,42-42 16,-42 41-16,0 1 0,22-21 15,-22 21-15,21 0 16,-21 42 15,0 0-15,0 0-16,0 0 0,0 0 15,0 1-15,-21-1 0,-1 21 16,22-21-16,0 22 0,-21-22 16,0 21-16,21 106 15,0-105-15,0 20 0,0-21 16,0 22-16,0-1 0,0 43 16,0-63-16,0 20 0,0 64 15,0-85-15,0 22 0,0-1 16,0 1-16,0-1 0,42 43 15,-42-42-15,0-1 0,22-20 0,-1 41 16,-21 43 0,0-84-16,0-1 15,0 0-15,0-21 0,0 22 16,0-64 15,0-1-31,0 1 0,-21 0 0,21-21 16,0-1-16,-22-41 0,22 41 15,0-84-15,0 64 16,0-22-16,0-63 0,0 63 16,0 1-16,22 20 0,-1 1 15,-21-1-15,42-63 16,-21 64-16,22-64 16,-22 84-16,0 1 0,0 21 15,-21-21-15,21 20 0,0-62 16,1 63-16,-1-1 15,-21 1-15,0 0 0,0-21 16,-21 21-16</inkml:trace>
  <inkml:trace contextRef="#ctx0" brushRef="#br0" timeOffset="56494.85">6286 2519 0,'0'0'0,"0"-21"16,0 0 15,22 21-31,-1 0 31,0 0-15</inkml:trace>
  <inkml:trace contextRef="#ctx0" brushRef="#br0" timeOffset="57255.14">9652 2371 0,'0'-21'16,"21"21"15,0 0-31,0 0 0,1-22 16,-1 22-16,0 0 0,-21-21 15,21 21-15,0 0 16,0-21-16,1 0 0,-1 21 0,-21-21 16,0 0-1,-43 21-15,22 0 16,0 0-16,-64 0 16,64 0-16,-21 0 0,-22 42 15,43-42-15,0 21 0,0 0 16,0 0-16,21 1 0,0 41 15,0-42-15,0 0 0,0 22 16,21-22-16,0 0 0,0 21 0,22 22 16,-1-43-16,0 21 0,-21-20 15,22-1-15,-1 21 16,22 22-16,-43-43 0,0 0 16,-21 21-16,0 1 15,-21-22-15,-22 0 0,1 0 0,0-21 16,-128 42-16,107-42 15,-43 22-15,64-22 16,-22 0-16,-20 0 0,41-22 16,1-20-16,0 21 15,20 0-15,22 0 0,0-1 16,-21 1-16,21-85 16,0 85-16,0 0 0,0 0 15,21-21-15,43-22 16,-22 43-16,1 0 15,-1 0-15,64-22 16,-64 43-16,0-21 16</inkml:trace>
  <inkml:trace contextRef="#ctx0" brushRef="#br0" timeOffset="57543.97">10393 2244 0,'0'0'15,"0"-21"-15,0 42 47,-21 0-47,-1 0 0,22 0 16,-21 22-16,21-1 0,0 0 0,-21 1 16,0-1-16,0 0 0,21 1 15,-21-1-15,-22 85 16,43-106-16,-21 21 0,21-20 0,0-1 15,0 0-15,0 21 16,21-42-16,0 0 0,1 0 16,41-21-1,-42 21-15,-21-21 16,21-21-16</inkml:trace>
  <inkml:trace contextRef="#ctx0" brushRef="#br0" timeOffset="58330.48">10054 2625 0,'0'0'0,"-42"0"0,21 0 0,-1 0 0,1 0 16,42 0 15,1 0-31,20 0 0,0 0 16,-21 0-16,22 0 0,20 0 15,-20-21-15,-1 21 0,43-22 16,-43 1-16,-21 21 0,64-21 15,-64 21-15,21 0 16,-21 0-16,1 0 0,-22 21 31,0 0-15,0 1-16,-22-1 0,1 0 0,21 0 16,0 21-16,-21-20 0,0 41 15,21-42-15,0 0 16,0 22-16,0-22 15,0 0-15,21-21 16,0 0-16,22 0 0,-22 0 16,42 0-16,-42 0 15,22-21-15,-1 0 0,43 0 16,-43-1-16,22-41 16,-43 42-16,21 0 0,0-22 15,-42 22-15,22-21 16,-22 21-16,0-1 0,0 1 15,-22 21 1,22 21 0,-21 1-16,0-1 0,0 42 15,0-20 1,0 20-16,21-21 0,-22 1 16,1 41-16,21-41 0,-21-1 15,0 22-15,21-22 0,-21 21 16,21 43-16,0-42 0,0-1 15,0 43-15,21-64 16,0 1-16,0 20 0,-21-20 0,0-1 16,21 0-16,-21 22 0,0-22 15,0-21-15,-21 0 16,0 1-16,0-1 0,-21 21 16,-1-42-16,1 0 0,-22 0 15,1 0-15,21 0 0,-43-21 16,21 0-16,22 0 0,-43-43 15,43 43-15,-43-64 16,43 64-16,42-21 16,0 21-16,0-1 0,0-83 15,21 62-15,0 22 16,22-21-16,-22 21 0,106-106 16,-85 63-16,22 22 15,-22-22-15,22 22 0</inkml:trace>
  <inkml:trace contextRef="#ctx0" brushRef="#br0" timeOffset="58602.31">11557 2265 0,'0'0'16,"0"-21"-16,0 42 31,-21 0-31,21 0 15,-21 22-15,-1-1 0,22 0 16,-21 1-16,0 20 0,0 22 16,0-43-16,0 0 0,21 43 15,-22-64-15,22 22 16,-21-1-16,21-21 0,0 0 16,0 0-1,21-21-15,1 0 0,-1 0 16,-21-21-16,21 21 0,0-21 15,0 0-15</inkml:trace>
  <inkml:trace contextRef="#ctx0" brushRef="#br0" timeOffset="58979.77">11620 2688 0,'0'21'0,"0"1"15,0-1 1,0 0-1,22-21 1,-1 0-16,0 0 0,0 0 16,0 0-16,22 0 0,-22-21 0,0 0 15,0 21-15,0-22 0,22 1 0,-22 0 16,0 0-16,-21 0 16,21-43-16,-21 43 0,0 0 15,-21 21-15,0 0 16,-22 0-16,22 0 0,-21 21 15,21 0-15,-22 0 16,22 22-16,-42 20 0,42-42 16,-1 22-16,22 20 0,-21-42 15,21 43-15,0-43 16,0 0-16,0 0 0,43 1 16,-22-22-16,0 0 0,21 0 15,-21 0-15,22 0 0,20 0 16,-20 0-16,-1 0 0,21-43 15,-20 22-15</inkml:trace>
  <inkml:trace contextRef="#ctx0" brushRef="#br0" timeOffset="61015.75">13208 2498 0,'85'0'16,"-64"0"-16,21-21 15,-21-1-15,22 22 0,62-63 16,-62 42-16,-1 0 0,-21-1 16,0 1-16,1 0 0,-1-42 15,-21 41 1,-21 22-16,-22 0 15,22 0-15,-21 0 0,-1 0 16,1 0-16,0 0 0,-22 0 16,22 22-16,-43-1 0,43 0 15,21 0-15,-22 21 16,43-20-16,0 41 16,0-42-16,22 0 0,41 43 15,-42-43-15,22 21 0,-22-20 16,21-1-16,0 21 0,-20-21 0,20 0 15,-21 1-15,0 20 0,0-21 16,-21 0-16,0 0 0,0 1 0,-21 20 16,-21-21-16,21 0 15,-43 0-15,22-21 0,-127 22 16,105-22-16,22 0 16,-64 0-16,64 0 15,20-22-15,-20 1 0,21 0 0,0 0 16,0 0-16,21-43 0,0 22 15,0 21-15,0-22 0,0 1 16,0 0-16,42-22 0,-21 22 16,-21 21-16,21 0 0,0-1 15,1 22 1,-22 22-16,0-1 16,0 21-16,0-21 15,21 0-15,-21 22 0,0-22 0,0 21 16,0-21-16,21 22 0,21-1 15,-21-21-15,1 22 0,20-22 16,0 0-16,43 0 16,-43-21-16,1 0 0,105 0 15,-106 0 1,22 0-16,-22 0 0,0-21 0,22 0 16,20-43-16,-20 43 0,-22-21 15,-21-22-15,22 22 16,-1-22-16,0-41 0,-20 41 15,-1-21-15,0 43 16,-21 0-16,0-22 0,0 43 16,-21 21-1,0 0-15,-1 21 16,1 22-16,21-22 0,-21 21 0,0-21 16,21 22-16,-21 20 0,0-21 15,-1 1-15,22 20 0,0-20 0,-42 41 16,42-41-16,0-1 15,0-21-15,0 21 0,0-20 0,0-1 16,0 0-16,0 0 16,0 0-16,21-21 31,-21-21-31,21 21 0,1-21 16,-1 0-16,0 0 0,-21-1 0,21-20 15,0 21-15,0 0 0,22-22 0,-22 22 16,0 0-16,0 0 0,0 0 15,1 21-15,-22 21 32,0 0-32,0 0 15,0 0-15,0 1 0,0-1 16,21 0-16,0 42 16,0-41-16,-21-1 0,42 21 15,-20-42-15,20 21 0,-21-21 16,0 0-16,22 0 0,-1 0 0,43 0 15,-43 0-15,0 0 16,1 0-16,-1-21 0,-21 0 0,64-21 16,-64 20-16,21 1 0,-21 0 15,1-21-15,-1-1 0,0 22 16,0-21-16,-21 21 0,0 0 0,0-43 16,0 43-16,0 0 15,-21 21-15,0 0 16,0 0-16,-1 0 0,1 21 15,0 0-15,0 0 0,0 0 16,0 1-16,21 41 0,-22-42 16,22 22-16,0-1 15,0-21-15,0 0 0,0 22 16,22-22-16,-1 0 16,21-21-16,-21 0 0,43 21 15,-22-21-15,64 0 16,-64 0-16,22-21 0,-22 0 0,0 21 15,22-21-15,42-64 16,-64 43-16,-21 20 0,0-20 16,1 0-16,-22 21 0,21-64 15,-21 64 1,-21 21-16,-1-21 0,1 21 16,-21 0-16,21 21 0,0 0 15,-1 0-15,1 0 0,0 0 16,-21 85-16,21-85 15,21 1-15,0-1 0,0 21 16,0-21-16,42 22 0,-21-22 16,0-21-16,0 21 0,22-21 15,-22 0-15,42 0 16,-20 0-16,-1 0 0,22 0 16,-43 0-16,21-21 0,22-22 15,-43 1-15,42-21 16,-42-1-16,22 22 0,20-85 15,-42 63-15,43-42 16,-22 43-16,-21 21 0,1-64 16,-22 63-16,0-41 15,0 63-15,0-1 16,-22 22 0,22 22-16,-21-1 15,0 21-15,0-21 0,21 22 0,-42 84 16,20-64-1,1-21-15,21 22 0,-21-22 16,21 22-16,-21 42 0,21-64 16,0 43-16,0-43 15,0-21-15,0 43 0,21-64 16,0 21-16,22 0 16,-22-21-16,42 0 15,-42 0-15,22 0 0,-22 0 0,21-21 16,1 0-16,-22-1 0,42 1 15,-20-21-15,-22 21 0,0 0 16,0-1-16,0-20 0,22-21 16,-43 41-16,0-20 0</inkml:trace>
  <inkml:trace contextRef="#ctx0" brushRef="#br0" timeOffset="61265.75">15981 2244 0,'0'0'0,"0"21"0,21-21 16,21 0-1,1 0-15,-1 0 0,0 0 0,22 0 16,-1 0-16,-20 0 16,20 0-16,1 0 0,41 0 15,-62 0-15,-22 0 0,21-21 16,-21 21-16,22 0 0,-22 0 15,0 0-15,-21-21 0,-21-1 32,0 22-32,0 0 0</inkml:trace>
  <inkml:trace contextRef="#ctx0" brushRef="#br0" timeOffset="62474.39">1058 3810 0,'0'0'0,"-21"0"0,0 0 0,0 0 16,0 0-16,42 0 78,0 0-78,0 0 0,21 0 15,-20 0-15,20 0 0,0 0 16,85 0-16,-63 0 16,-1 0-16,1 0 0,-1 0 15,128 0 1,-128 0-16,22 0 0,-22 0 16,1 0-16,211 0 15,-169 0-15,21 0 0,-21 0 16,21 0-16,0 0 0,296 0 15,-275 0-15,0 0 16,-21 0-16,22 0 0,-22 0 0,127 0 16,-127 0-16,0 0 0,0 0 15,-22 0-15,1 0 0,0 0 16,0 0-16,63-21 16,-84 21-16,0 0 0,-1 0 0,1-21 15,63 21-15,-84 0 16,-1 0-16,-21 0 0,1 0 0,63 0 15,-85 0 1,0 0-16,0 0 0,0-21 16,0 21-1,1 0 17,-22-22-1,0 1-31,21 21 0,-21-21 15</inkml:trace>
  <inkml:trace contextRef="#ctx0" brushRef="#br0" timeOffset="63378.83">9102 3471 0,'0'0'16,"-22"0"-16,1 0 0,0 0 0,0 0 15,0 0-15,0 0 0,-22 22 16,1-22-16,21 0 0,-22 0 16,22 0-16,0 0 0,0 0 15,0 0-15,0 0 16,-1 0 0,44 0 30,-1 0-46,0 0 0,21 0 16,1 0-16,41 0 0,-20 0 16,-1 0-16,22 0 0,0 0 15,169 0 1,-149-22-16,1 22 0,21 0 16,0 0-16,212 0 15,-233 0-15,-22 0 0,22 0 16,-21-21-16,0 21 0,126 0 15,-147 0-15,-22 0 0,0 0 16,1 0-16,-22 0 0,21 0 16,-21 0-16,1 0 15</inkml:trace>
  <inkml:trace contextRef="#ctx0" brushRef="#br0" timeOffset="64297.63">13716 3429 0,'0'0'0,"-21"0"0,0 0 0,-1 0 16,1 0-16,0 0 15,0 0-15,0 0 0,0 0 0,-1 0 16,-41 0-16,42 0 15,-22 0-15,22 0 0,0 0 16,-21 0-16,21 0 16,-1 0-1,44 0 32,-1 0-31,0 0-16,0 0 0,0 0 0,22 0 15,-22 0-15,63 0 16,-41 0-16,-1 0 0,0 0 0,22 0 16,-1 0-16,86 0 15,-86 0-15,22 0 0,-1 0 0,107 0 16,-85 0-16,84 0 16,-84 0-16,0 0 15,148 0-15,-148 0 0,148-21 16,-148 21-16,-1 0 15,22 0-15,-21 0 0,0 0 16,233 0 0,-233 0-16,63 0 0,-106 0 0,1 0 15,42 0 1,-64 0-16,64 0 16,-85 0-16,0 0 15,0 0 63</inkml:trace>
  <inkml:trace contextRef="#ctx0" brushRef="#br0" timeOffset="64417.73">17166 3408 0,'0'21'0,"0"0"32</inkml:trace>
  <inkml:trace contextRef="#ctx0" brushRef="#br1" timeOffset="133326.26">783 5398 0,'21'0'63,"-21"-22"-48,21 22-15,1 0 0,-22-21 16,21 0-16,0 21 16,-21-21-16,0 0 0,21 0 15,-21-1-15,0 1 16,0 0 0,-21 21-16,0 0 0,0 0 15,-1 0-15,1 21 0,-21-21 16,-22 43-16,22-22 0,21 0 15,-21 0-15,20 0 0,-20 0 16,0 1-16,42-1 16,0 0-16,-21 0 0,21 0 15,0 0 1,0 1-16,21-22 0,0 21 16,0-21-16,0 21 15,22-21-15,-22 21 0,0 0 16,0-21-16,21 21 0,-20 1 0,-1-1 15,0 0-15,0-21 0,0 21 16,0 0-16,1 22 0,-22-22 0,0 0 16,0 0-16,0 0 0,-22 43 15,1-43-15,-21 0 16,0 21-16,-1-20 0,1-1 16,-43 0-16,22 0 0,20-21 15,1 0-15,0 0 0,-1 0 16,1 0-16,0 0 0,-1-21 15,22 0-15,-42-22 0,42 22 16,-22-42-16,22 42 16,0-1-16,21 1 0,0 0 15,0-42-15,21 41 16,0 1-16,22 21 16,-22-21-16,21 21 0,0-21 15,1 21-15,-1 0 0</inkml:trace>
  <inkml:trace contextRef="#ctx0" brushRef="#br1" timeOffset="134094.82">1185 5525 0,'0'0'0,"-21"0"31,0 0-31,0 21 16,21 0 0,-21 0-16,21 0 0,0 0 15,-22 22-15,22-22 0,0 0 16,0 0-16,0 43 16,0-43-16,0 21 15,0-21-15,0 1 0,43-1 16,-22-21-16,0 0 0,0 0 15,0 0-15,1 0 0,20 0 0,-21 0 16,0-21-16,22-1 0,-22 1 16,0 0-16,0 0 0,21-21 0,-20 20 15,-1-20-15,-21 21 0,42-43 16,-42 22-16,21 21 16,-21 0-16,0 0 0,0-1 15,0 1-15,0 0 16,0 42-1,0 0 1,0 22-16,0-22 0,0 21 16,0-21-16,0 22 0,0-1 15,0 22-15,0-22 0,0 0 0,-21 22 16,21-22-16,0 22 16,-21-1-16,21-21 0,0 22 15,0-1-15,0 22 0,0-21 0,0 84 16,0-85-16,0 1 0,0-1 15,0 1-15,0-1 0,0 64 16,0-63-16,0 42 16,0-43-16,0-21 0,0 1 15,0-1-15,-21 0 0,0 1 0,-1-22 16,-20 0-16,21 0 0,-21 0 16,20-21-16,-20 0 0,0 0 0,-1 0 15,-20 0-15,21 0 0,-22-21 16,-42-42-16,43 42 15,-1-22-15,1 1 0,-1 0 16,1-22-16,-1 22 0,22-1 0,0 1 16,20 0-16,1-22 0,0 22 0,21 0 15,0-1-15,0 1 16,0 0-16,21-1 0,22-41 16,-1 41-16,43-41 15,-43 41-15,21 1 0,-20 0 16,20-1-16,-20 1 0,20 0 0</inkml:trace>
  <inkml:trace contextRef="#ctx0" brushRef="#br1" timeOffset="134634.51">1799 5609 0,'0'0'16,"0"-21"-16,-21 21 31,0 21-15,21 0-16,0 1 0,0-1 0,0 0 15,0 0-15,0 21 0,0-20 16,0 20-16,0-21 0,0 0 16,0 0-16,0 22 15,0-22-15,0 0 0,0 0 16,0 0-16,-21-21 15,-1 0 1,22-21 0,0 0-16,0 0 0,0 0 0,0 0 15,0-1-15,0 1 0,0 0 16,0-42-16,22 20 0,-1 22 16,0-21-16,0 21 0,0-22 15,43 1-15,-43 21 16,42-22-16,-41 43 0,41 0 15,-42 0-15,0 22 16,1-1-16,-1 0 0,0 0 0,-21 21 16,0-20-16,0 20 0,0 0 15,0 22-15,0-22 0,-21-21 16,21 22-16,0-22 16,-21 0-16,21 0 0,-22 21 15,22-20-15,0-44 47,0 1-47,22 0 16,-1-21-16</inkml:trace>
  <inkml:trace contextRef="#ctx0" brushRef="#br1" timeOffset="134918.35">2773 5249 0,'-43'-21'16,"22"21"-1,0 21-15,0 22 0,0-22 16,0 21-16,21 1 16,-22-22-16,1 42 0,21-20 0,-21-1 15,21 0-15,-21 22 0,0 20 16,0-41-16,21-1 0,0 0 15,0-20-15,0 20 0,0-21 0,0 0 16,0 0-16,21-21 16,0 0-1,0 0-15,0-21 0,22 0 16,-22 0-16,0 0 0</inkml:trace>
  <inkml:trace contextRef="#ctx0" brushRef="#br1" timeOffset="135133.23">2371 5609 0,'0'0'0,"-22"0"0,44 0 47,20 0-47,-21-21 0,0 21 16,22 0-16,-1 0 0,-21-21 0,21 21 15,-20 0-15,20 0 0,-21-21 16,0 21-16,0 0 0,22 0 16</inkml:trace>
  <inkml:trace contextRef="#ctx0" brushRef="#br1" timeOffset="135734.88">3217 5715 0,'0'0'0,"21"0"0,1 0 15,-22-21-15,21 0 16,-21 0-16,21-1 0,0 1 16,-21 0-16,0 0 15,0 0-15,0-43 16,-21 43-16,0 21 0,0 0 15,-1 0-15,-41 0 16,42 0-16,0 21 16,-22-21-16,22 21 0,-85 106 15,85-84 1,0-1-16,0-21 0,21 22 0,0 62 16,0-62-16,0-22 15,0 0-15,0 0 0,0 0 16,21 1-16,0-22 15,0 0-15,0 0 0,22 0 0,-22 0 16,0 0-16,0-22 0,22 22 0,-22-21 16,0 0-16,21-21 15,-21 21-15,43-43 0,-43 22 16,0 21-16,0-22 0,1 1 16,-22 0-16,0 20 0,0-20 15,0 21-15,0 0 16,0 42-1,-22 0-15,22 0 16,-21 22-16,21-22 0,-21 42 16,21-20-16,0 20 15,0-42-15,0 0 0,0 22 16,0-22-16,0 21 16,21-42-16,22 0 15,-22 0-15,0 0 16,21-21-16,-21 21 0,43-42 15</inkml:trace>
  <inkml:trace contextRef="#ctx0" brushRef="#br1" timeOffset="136284.07">3810 5567 0,'0'0'0,"0"-21"0,0 0 15,0-1-15,0 1 16,0 0-1,21 21-15,0 0 0,0 0 0,1-21 16,-1 21-16,21 0 16,-21 0-16,0 0 0,1 21 15,-1 0-15,0 0 0,0 43 16,-21-43-16,0 64 16,0-64-16,0 21 15,0-21-15,-21 1 0,0 20 0,0-21 16,-1 0-16,1 0 0,0 1 15,0-1-15,0 0 0,0-21 16,21-21 15,0 0-15,0-1-16,21 1 0,0 0 16,0-21-16,0 21 0,22-64 15,-22 64-15,21-64 16,-21 64-16,22-21 0,-1-1 15,-21 22-15,0 21 0,0-21 16,1 21-16,-22 21 16,0 0-1,-22 0-15,1 22 0,21-22 16,-21 21-16,0-21 0,0 22 0,21-22 16,0 21-16,-21 1 15,21 20-15,-22-42 0,22 22 16,0-1-16,0-21 0,22 0 15,-1-21-15,0 0 16,0 0-16,21 0 0,1 0 16,-1 0-16,0 0 15,-20-21-15,105-42 0</inkml:trace>
  <inkml:trace contextRef="#ctx0" brushRef="#br1" timeOffset="136926.23">5059 5673 0,'-21'0'0,"-22"21"31,22-21-31,42 0 47,22 0-47,-22 0 0,42 0 0,-20 0 16,20 0-16,22 0 0,-22-21 15,22 21-15,21 0 0,-22-21 0,22 21 16,-21 0-16,0-22 16,-1 22-16,-20 0 0,126-21 15,-147 21-15,-1 0 0,-21 0 16,21 0-16,-20 0 0,-22-21 15,0 0 17,-22 21-1,1-21-31,0 21 16</inkml:trace>
  <inkml:trace contextRef="#ctx0" brushRef="#br1" timeOffset="137426.45">6117 5292 0,'0'0'0,"-21"0"16,0 0-1,21 21 1,0 0-1,0 0-15,0 0 16,21 1-16,0-1 0,0 0 16,0 0-16,1-21 0,20 21 15,-21 0-15,0 1 0,64-1 16,-43-21-16,-21 0 0,1 21 16,-1-21-16,0 0 0,0 0 15,0 0-15,0 0 0,-21-21 31,-21 21-15,0 0-16,0 0 16,0 0-16,-43 21 0,43-21 15,0 21-15,-64 21 0,64-42 16,-42 43 0,20-1-16,22-21 0,-64 22 15,64-22-15,-21 0 0,-22 21 16,43-21-16,-21 1 15,21-1-15,21 0 16,-21-21 0</inkml:trace>
  <inkml:trace contextRef="#ctx0" brushRef="#br1" timeOffset="142549.69">8382 4953 0,'21'-21'16,"-21"0"-1,0 0-15,0-1 16,0 1-16,0 0 16,0 42 30,0 0-46,0 22 0,0 20 16,0-20-16,0-1 16,-21 21-16,0-20 0,0-1 0,-1 43 15,22-43-15,-21 22 0,0-22 16,21 0-16,-21 85 16,0-106-16,21 22 0,0 20 15,0-42-15,0 22 16,21-43-1,0 0-15,0 0 0,0 0 16,1-21-16,-1 21 0,0-22 16,0 1-16,0 0 0,0 0 15,1 0-15,-22 0 16,0-22-16,21 1 0</inkml:trace>
  <inkml:trace contextRef="#ctx0" brushRef="#br1" timeOffset="142799.51">8064 5376 0,'0'0'16,"22"0"15,-1 0-31,0 0 0,0 0 0,21 0 15,-20 0-15,20 0 0,-21-21 16,21 21-16,-20 0 0,20 0 0,43-21 16,-64 21-1,0 0-15,0-21 0,0 21 16,0 0-16</inkml:trace>
  <inkml:trace contextRef="#ctx0" brushRef="#br1" timeOffset="143449.26">9144 5546 0,'0'-21'0,"0"42"0,21-42 16,0-1-16,0 1 0,1 0 15,-1 0-15,-21 0 0,0 0 16,0-1-16,0 1 16,0 0-16,0 0 0,-21 0 15,-1 0-15,1-1 0,0 22 16,-21-42 0,21 42-16,-1 0 0,1 0 15,-21 0-15,-22 42 16,43-20-16,-21-1 0,-22 21 15,43 0-15,-42 43 16,42-64-16,-1 22 0,22 41 16,-21-63-16,21 22 0,0-1 15,0-21-15,0 0 0,21 1 16,1-22-16,20 0 16,-21 0-16,21 0 15,-20 0-15,20 0 0,-21-22 16,43-20-16,-22 0 0,-21 21 15,21-1-15,-20 1 0,20-21 16,-21 21-16,0-22 0,-21 22 0,21 0 16,1-42-16,-22 41 15,0 1-15,-22 42 32,22 1-17,-21-1-15,21 0 0,-21 0 16,21 0-16,0 0 0,0 64 15,0-64-15,0 43 16,0-43-16,0 0 0,0 0 16,21 0-16,22-21 15,-43 22-15,21-22 0,21 0 16,-21 0-16,22 0 16,-22-22-16,0 22 15,0-21-15</inkml:trace>
  <inkml:trace contextRef="#ctx0" brushRef="#br1" timeOffset="144158.81">9906 5292 0,'0'0'0,"0"-21"0,0-1 16,-21 22-16,0 0 15,-1 0-15,1 0 0,0 0 16,0 0-16,-21 22 0,20-1 0,1 0 15,-21-21-15,21 42 0,0-21 16,-1 1-16,1-1 0,-21 21 0,42-21 16,-21 0-16,0 22 0,-1-1 15,1 0-15,21 1 16,0-22-16,21 0 16,1-21-16,20 0 15,-21 0-15,0 0 0,22-21 16,20 0-16,-42 0 0,22-1 15,-22 1-15,0 0 0,21 0 16,1-64-16,-43 64 16,21 0-16,-21-21 0,0 20 15,0 1-15,0 0 16,0 42 15,0 0-31,0 1 16,0-1-16,0 0 0,0 0 15,0 21-15,0-20 0,0 20 16,0 0-16,0 128 16,0-128-16,0 0 0,0 43 15,0-43-15,0 106 16,0-105-16,-21 20 16,21-20-16,0 20 0,-22 1 0,1 41 15,21-62-15,0 63 16,0-64-16,-21 0 0,21 1 15,-42 20-15,42-42 0,-85 64 16,64-64 0,0 0-16,0 0 0,-22 1 15,-105 20 1,106-42-16,-22 0 0,22 0 0,-22 0 16,22 0-16,-21-21 0,-1 21 15,22-21-15,-1-1 0,1 1 16,0 0-16,-1-21 0,22 21 0,-21-43 15,42 22-15,0 21 0,0-22 16,0 22-16,0-21 0,21-22 16,21 22-16,-20 0 0,105-85 15,-85 84-15,0 1 0</inkml:trace>
  <inkml:trace contextRef="#ctx0" brushRef="#br1" timeOffset="144743.15">10181 5419 0,'0'-64'32,"0"43"-32,0 0 31,0 42-16,0 0 1,0 0-16,0 1 0,0-1 0,0 0 16,0 0-16,0 21 0,0 1 15,0-1-15,-21 0 16,21-20-16,-21-1 0,0 21 16,21-21-16,0 0 15,-22-21 1,1 0-16,21-21 15,0 0-15,0 0 16,0 0-16,0-22 0,0-41 16,0 63-16,21-22 15,1-20-15,-1 42 16,63-64 0,-62 64-16,20 0 0,0-1 15,1 1-15,20 21 16,-42 0-16,22 0 0,20 21 15,-42 1-15,0-1 0,1 0 16,-1 0-16,0 21 0,-21 1 16,0-1-16,0-21 0,0 0 0,0 22 15,0-22-15,-21 0 0,21 21 16,-21-20-16,21-1 0,-22 0 16,1-21-16,21-21 46,0 0-30</inkml:trace>
  <inkml:trace contextRef="#ctx0" brushRef="#br1" timeOffset="145310.87">11155 5292 0,'0'0'0,"0"-21"0,0-1 0,0 1 0,0 0 16,-21 0-16,-1 0 15,22 0-15,-21 21 0,0-22 16,0 22-16,0 0 0,0 0 0,-43 0 16,43 0-16,0 22 0,-22-1 15,22 0-15,0 0 0,-64 64 16,64-43-16,0-21 15,21 22-15,0-22 16,0 85-16,0-85 0,0 21 16,0 0-16,21-20 15,0-22-15,1 0 16,-1 0-16,42 0 16,-42 0-16,1 0 0,20-22 15,-21 1-15,43-42 16,-22 42-16,-21-1 0,21-20 15,-42 0-15,22 21 0,-1-22 16,-21 22-16,21 0 0,-21-21 16,0 20-16,0 44 31,0-1-31,0 0 16,-21 0-16,21 21 0,0-20 15,0-1-15,0 21 0,-21-21 16,21 0-16,0 1 0,0 20 0,0-21 15,0 0-15,0 0 16,0 1-16,21-22 0,-21 21 16,21-21-16,0 0 0,0 0 15,22-21-15,-22 21 16,0-22-16,21-20 16,-21 21-16,1 0 0</inkml:trace>
  <inkml:trace contextRef="#ctx0" brushRef="#br1" timeOffset="146030.42">11515 5228 0,'0'0'0,"21"0"0,-21-21 0,0 0 16,0 42 15,0 0-31,0 0 0,-21 1 0,21-1 16,0 0-16,0 0 0,0 0 15,0 0-15,0 1 0,0-1 0,-22 42 16,22-42-1,0 1-15,0-1 0,0 0 0,0 0 16,-21 0-16,21-42 63,0 0-63,0 0 0,0 0 15,0-22-15,0 22 0,0 0 16,0 0-16,21-43 15,1 43-15,-1 0 0,21-43 16,-42 43-16,21 0 0,0 0 16,1 21-16,-1 0 0,21 0 15,-21 0-15,0 0 0,-21 21 16,22 0-16,-1 0 0,-21 1 0,0 20 16,0-21-16,21 21 0,-21 1 15,0-22-15,0 0 16,0 0-16,0 0 0,0 43 15,0-43-15,0 0 16,0-42 31,0 0-47,0 0 16,0 0-16,0-1 0,21 1 15,0 0-15,0-42 16,1 20-16,-1 22 0,21-42 15,-21 41-15,64-41 16,-64 42-16,21 21 0,-20 0 16,-1 0-16,0 0 0,42 21 15,-63 21-15,22-21 16,-22 1-16,0 20 0,0 43 16,0-64-16,0 0 0,0 42 15,0-41-15,-22 20 16,22-21-16,0 0 0,-21-21 15,21 21-15,-21-21 0,21-21 47,21 0-47,0 0 0</inkml:trace>
  <inkml:trace contextRef="#ctx0" brushRef="#br1" timeOffset="146466.46">12573 5313 0,'0'0'0,"0"21"0,0 0 32,21-21-17,0 0 1,0 0-16,1 0 0,-1-21 0,0 0 15,0 21-15,0-21 0,0 21 16,22-43-16,-22 22 16,0 0-16,0 0 0,-21 0 15,0 0-15,0-1 0,0 1 16,-21 21 0,0 0-16,-21 0 15,20 0-15,1 0 0,0 21 0,0 1 16,0-1-16,-43 63 15,43-41-15,21-1 0,-21 0 16,21 1-16,0-22 0,0 42 16,0-41-16,0-1 0,21 0 15,0 0-15,22-21 16,-22 0-16,42 0 16,-42 0-16,22 0 15,-22-21-15,0 0 0,21 0 0,1-22 16,-22 43-16</inkml:trace>
  <inkml:trace contextRef="#ctx0" brushRef="#br1" timeOffset="146974.6">13483 4403 0,'-21'0'0,"42"0"0,-21 0 31,21 0-31,22 0 0,-22 0 16,21 0-16,-21 0 0,22 0 15,20 0-15,-21 0 0,1 0 0,20 0 16,-20 0-16,-1 0 0,43 0 16,-64 0-16,0 0 0,-42 0 31,-22 0-31,22 0 0,-21 0 15</inkml:trace>
  <inkml:trace contextRef="#ctx0" brushRef="#br1" timeOffset="147382.75">13568 4424 0,'-21'0'0,"21"21"16,-22-21-16,22 21 15,0 0 1,0 1-16,0-1 16,-21 0-16,21 0 15,-21 21-15,21-20 0,0 62 16,-21-41-16,0 62 16,0-62-16,-22 126 15,43-105-15,-21-1 16,-21 43-16,21-64 15,21 22-15,-22-22 0,1 22 0,21-1 16,-21 85-16,21-84 16,0-22-16,0 0 0,0 1 15,0-1-15,0 43 0,0-64 16,64 42-16,-22-63 16,-21 0-16,21 0 15,-20 0-15,105-42 16,-85 42-16,0-21 0,22-21 15,-22 20-15,64-62 16,-85 41-16,0 22 0,22 0 16,-22-21-16</inkml:trace>
  <inkml:trace contextRef="#ctx0" brushRef="#br1" timeOffset="147685.42">14033 4911 0,'0'0'0,"0"-21"0,-21 21 15,0 0-15,0 0 16,0 0-16,0 21 16,-1 0-16,22 21 0,-21-21 15,0 22-15,0 84 16,0-85-16,21 0 0,-21 22 15,21-22-15,0 22 16,0-43-16,0 0 0,-22 21 16,22-20-16,0-1 0,22-21 31,-1 0-31,0 0 0,-21-21 0,42-1 16</inkml:trace>
  <inkml:trace contextRef="#ctx0" brushRef="#br1" timeOffset="148014.35">13906 4995 0,'0'0'15,"0"-21"-15,0 0 0,0 0 16,0 0 0,22 21-16,-1-21 0,0 21 0,0-22 15,0 22-15,22-21 0,-22 21 16,21 0-16,22 0 15,-43 0-15,21 21 0,0 43 16,1-43-16,-22 21 0,21 22 16,-42-22-16,0 22 15,0-22-15,0 0 0,0 22 16,0-43-16,-63 64 16,42-64-16,-1-21 0,22 21 15,-21 0-15,-21 0 16,42-42 15,21 0-15,-21 0-16</inkml:trace>
  <inkml:trace contextRef="#ctx0" brushRef="#br1" timeOffset="148338.6">13822 5249 0,'21'0'32,"0"0"-32,0 0 0,0-21 15,1 21 1,-1 0-16,0 0 0,0-21 0,21 21 15,1 0-15,-22 0 0,0 0 16,-21-21-16,21 21 0,0 0 16,1 0-16,-1-21 62,0 21-62,0 0 16</inkml:trace>
  <inkml:trace contextRef="#ctx0" brushRef="#br1" timeOffset="149270.67">14732 4911 0,'0'21'78,"0"0"-78,0 21 0,0-20 16,-21 20-16,21 0 0,-21 1 0,21-22 15,-22 21-15,1 64 16,0-64-16,0-21 0,21 1 16,-21-1-16,21 0 0,0 21 15,0-21-15,-21-21 16,42 0 15,-21-21-31,21 0 16,-21 0-16,21 0 0,-21 0 15</inkml:trace>
  <inkml:trace contextRef="#ctx0" brushRef="#br1" timeOffset="149570.2">14732 4890 0,'0'0'0,"21"0"31,-21 21-31,21 0 0,0 0 0,-21 0 16,22 22-16,-1-22 0,21 63 16,-21-41-16,43 63 15,-43-85-15,0 0 0,0 21 16,0-21-16,1 1 0,-1 20 15,0-21-15,0 0 16,0-21 15,-21-21-15,21 0-16,-21 0 16,0 0-16,0-1 15,22-20-15</inkml:trace>
  <inkml:trace contextRef="#ctx0" brushRef="#br1" timeOffset="149837.09">15303 4763 0,'0'0'16,"0"-22"-16,0 44 31,0-1-31,0 0 0,0 0 16,0 21-16,0 1 15,-21 63-15,21-64 0,0 0 16,-42 43-16,42-43 0,-21 22 16,21-43-16,-21 21 15,21 1-15,-22-22 0,22 0 16,22-21 15,-1 0-31,21 0 16,-21-21-16</inkml:trace>
  <inkml:trace contextRef="#ctx0" brushRef="#br1" timeOffset="150162.74">16002 5059 0,'-21'0'0,"42"-21"47,0 21-47,0 0 0,0-21 16,1 21-16,-1 0 0,0 0 15,21 0-15,22-22 16,-43 22-16,21 0 15,-21 0-15,1 0 16,-44 0 15,1 0-31,0 0 16</inkml:trace>
  <inkml:trace contextRef="#ctx0" brushRef="#br1" timeOffset="150371.65">15960 5186 0,'-22'42'16,"22"-21"-16,0 1 15,22-22 1,-1 0-16,0 0 16,0 0-16,0 0 0,0 0 15,1 0-15,-1 0 0,21 0 16,-21 0-16,0 0 0,22-22 15,-22 22-15,0-21 16,-21 0-16,21 21 0</inkml:trace>
  <inkml:trace contextRef="#ctx0" brushRef="#br1" timeOffset="150997.57">17314 4572 0,'0'0'0,"0"21"16,-21-21-16,0 21 0,0-21 0,21 22 15,0-1-15,0 0 16,0 0 0,21-21-1,0 0 1,0 0-16,0 0 0,1 0 16,-1 0-16,0 0 0,-21-21 15,21 21-15,-21-21 0,21 21 16,-21-21-16,0-1 15,0 1-15,0 0 16,-21 21-16,0 0 0,0 0 16,0 0-16,-1 0 15,1 0-15,0 21 0,0 0 0,-21 22 16,42-22-16,-43 21 16,22-21-16,21 22 0,0-22 15,0 0-15,0 0 0,0 0 0,0 1 16,0-1-16,0 0 0,21 0 15,0-21-15,22 0 0,20 21 16</inkml:trace>
  <inkml:trace contextRef="#ctx0" brushRef="#br1" timeOffset="151318.65">17992 4699 0,'0'0'15,"0"-21"-15,0 0 0,-22 21 32,1 21-32,21 21 15,-21-21-15,0 1 0,0 20 16,0 0-16,21-21 0,-22 22 15,1-1-15,-21 43 0,21-43 16,0 0-16,-1-20 0,1 20 16,0-21-16,0 21 0,21-20 0,-21 41 15,21-42-15,0 0 16,21-21 0,0 0-16,0 0 15</inkml:trace>
  <inkml:trace contextRef="#ctx0" brushRef="#br1" timeOffset="151638.54">17970 4763 0,'0'0'0,"0"-22"0,0 1 0,22 21 15,-1 0-15,0-21 0,0 0 16,0 21-16,0 0 0,1 0 15,20 0-15,-21 0 0,0 0 16,0 21-16,1 0 0,-1 0 0,0 22 16,-21 20-16,0-20 15,0 41-15,0-41 0,0-1 16,0-21-16,0 21 0,-21 1 16,0 20-16,21-42 15,-22 1-15,1 20 16,21-21-16,-21 0 15,21-42 17</inkml:trace>
  <inkml:trace contextRef="#ctx0" brushRef="#br1" timeOffset="151866.44">17716 5144 0,'0'0'0,"22"-22"31,-1 22-31,0 0 16,0 0-16,21-21 0,-20 21 16,20 0-16,21-21 0,-41 21 15,20 0-15,21-21 16,-41 21-16,20-21 0,-21 0 15,0 21-15,22-22 0,-22 1 0</inkml:trace>
  <inkml:trace contextRef="#ctx0" brushRef="#br1" timeOffset="152142.66">18648 4699 0,'0'0'0,"21"0"31,0 0-31,-21 21 0,0 0 0,21 1 16,-21-1-16,21 0 0,-21 21 15,22 1-15,-22-22 0,21 21 0,-21 0 16,0 1-16,21-22 0,0 21 16,-21-21-16,21 22 0,-21-22 15,21 0-15,-21 0 0,0 0 16,0 1-16,0-1 0,22-21 15,-22 21-15,21-21 16,-21-21 0</inkml:trace>
  <inkml:trace contextRef="#ctx0" brushRef="#br1" timeOffset="152434.72">19156 4614 0,'0'0'16,"0"-21"-16,0 42 31,0 1-31,0-1 0,0 0 0,0 0 16,-21 21-16,-1 1 0,1-1 15,0 0-15,21 1 0,-21-1 0,0 0 16,0 1-16,-1-22 15,1 21-15,21-21 0,-21 43 16,0-43-16,21 0 0,0 0 16,0 1-16,21-44 47</inkml:trace>
  <inkml:trace contextRef="#ctx0" brushRef="#br1" timeOffset="153015.04">19812 4678 0,'0'-21'16,"-21"21"-16,0 0 16,21-21-16,0-1 15,0 1 1,21 21-16,0-21 16,0 21-1,0 0-15,0 0 16,1 0-1,-22 21 1,0 0-16,0 1 0,0-1 16,0 0-16,0 0 15,0 0-15,-22-21 0,1 21 0,0-21 16,21 22-16,-21-22 16,0 0 15,21-22-31,0 1 15,0 0-15,0 0 16,0 0-16,21 21 16,-21-21-16,21 21 0,0 0 15,0 0 1,-21 21 0,0 0-16,0 0 0,0 0 0,0 0 15,0 22-15,0-22 0,0 21 16,0 1-16,-21-22 0,0 21 0,0-21 15,-21 22-15,-22-22 16,43 0-16</inkml:trace>
  <inkml:trace contextRef="#ctx0" brushRef="#br1" timeOffset="153750.82">20045 4170 0,'0'-21'15,"21"21"1,0 0-16,0 0 16,22-21-16,-1 21 15,0-22-15,-21 22 0,1 0 16,41 0-16,-42-21 16,22 21-16,-1 0 0,-21 0 15,21 0 1,-20 0-16,-1 0 0,-21 21 15,0 1-15,0-1 16,0 0-16,21 0 16,-21 0-16,0 0 0,0 1 15,0-1-15,0 0 0,0 0 16,0 0-16,0 0 0,0 1 0,0-1 16,0 21-16,-21-21 0,21 0 15,0 22-15,0-22 0,-21 0 0,-22 43 16,43-22-16,0 0 0,-21 1 15,21-1-15,-21 0 0,21 1 16,-21 41-16,21-41 0,0-1 16,0 0-16,-21-21 0,21 22 15,0 20-15,-22-42 0,22 64 16,0-64 0,0 0-16,0 1 0,0-1 15,-21 21 1,0-42-16,21 21 0,-21-21 15,0 0-15,0 21 16,-1-21-16,1 0 0,0 0 0,0 0 16,0 0-16,0 0 15,-1 0-15,1 0 0,-21 0 16,21 0-16,0 0 16,-1 0-16,22 22 0,-42-22 15,21 0 16</inkml:trace>
  <inkml:trace contextRef="#ctx0" brushRef="#br2" timeOffset="183692.22">868 7811 0,'0'-22'0,"0"1"31,-21 21-15,-1 0-16,1 0 31,0 0-31,21 21 16,-21 1-16,0-22 0,21 21 15,-21 21-15,21-21 0,0 0 16,0 22-16,-22-1 0,22 0 0,0 1 15,-21 20-15,21-20 16,0 20-16,0 85 16,0-105-16,0 62 15,0-83-15,0 20 0,0 0 16,0-21-16,0 1 0,43 41 16,20-63-1,-42 0-15,0 0 0,22-21 16,-22 21-16,64-64 15,-64 22-15,21 21 0,-21-21 16,22-1-16,62-105 16,-83 106-16,-1-22 15,0 1-15,0 20 0,0-20 16,-21-43-16,0 64 0,21-64 16,-21 85-1,0 0-15,0-1 0,0 1 16,0 0-16,0 42 47,0 0-32,0 1 1,0-1-16,0 0 0,0 0 16,0 0-1</inkml:trace>
  <inkml:trace contextRef="#ctx0" brushRef="#br2" timeOffset="184247.43">1566 8297 0,'0'0'0,"21"0"15,1-21-15,-1 21 0,-21-21 16,21 21-16,21-42 16,-42 21-16,21-1 15,1 1-15,-22 0 0,-22 21 47,1 0-47,0 21 0,-21-21 0,21 21 16,-1 1-16,1-1 0,0 0 15,0 0-15,0 0 0,0 0 0,21 22 16,0-22-16,0 0 16,0 0-16,0 0 0,21-21 15,0 22-15,0-1 16,0-21-16,0 21 0,1-21 16,20 21-16,-21 0 15,0-21-15,-21 21 0,0 1 16,0-1-1,-21-21-15,0 21 16,-43-21 0,43 21-16,-85-21 15,85 0-15,-21 0 0,21 0 16,-22 0-16,22 0 0,-21 0 16,42-21-1,0 0 1,21 21-1,0-21-15,0 21 0,1-22 16,-1 22-16,21-21 0</inkml:trace>
  <inkml:trace contextRef="#ctx0" brushRef="#br2" timeOffset="184663.19">1905 8488 0,'21'0'0,"0"0"16,-21-21-1,0 0-15,21 21 0,-21-22 0,22 22 16,-22-21-16,0 0 0,42 0 16,-42 0-16,0 0 0,21-1 15,-21 1-15,0 0 16,-21 21-1,0 0-15,0 0 0,21 21 16,-22-21-16,1 21 0,0 1 0,0-1 16,0 0-16,0 0 0,-1 21 15,22-20-15,0-1 0,0 42 16,0-42-16,0 1 16,0-1-16,0 0 15,0 0-15,22-21 16,-1 0-16,-21 21 0,21-21 15,0 0-15,0 0 16,0 0-16,1 0 0,-1 0 16,0 0-1,0-21-15,0 21 0,-21-21 16,21 0-16</inkml:trace>
  <inkml:trace contextRef="#ctx0" brushRef="#br2" timeOffset="185105.94">2265 8319 0,'0'0'0,"0"-22"0,0 1 15,0 0-15,0 0 32,21 21-32,0 0 0,0 0 0,0 0 15,1 0-15,-1 0 0,0 0 16,21 0-16,-21 21 0,-21 0 15,22-21-15,-1 21 16,0 1-16,0 20 16,-21-21-16,0 21 15,0-20-15,0-1 0,-21 21 16,0-21-16,-43 22 16,43-43-16,21 21 0,-21-21 15,0 21-15,21-42 31,0 0-31,0-1 16,0 1-16,0 0 16,21 0-16,0 0 0,-21 0 0,21-1 15,0 1-15,-21 0 16,22 0-16,-1 0 0,-21 0 0,21 21 16,21-43-16,-21 43 0,1-21 15,-1 21-15,21-21 16,-21 21-1</inkml:trace>
  <inkml:trace contextRef="#ctx0" brushRef="#br2" timeOffset="185698.13">3027 8170 0,'-21'0'32,"-1"0"-32,22 22 15,0-1-15,0 21 16,0-21-16,0 0 16,0 22-16,-21-22 0,21 0 15,0 21-15,-42 43 16,42-64-1,0 0-15,0 1 16,-21-22 0,21-22 15,0 1-15,0 0-16,0 0 15,0 0-15,0-22 0,0 22 0,21 0 16,-21-21-16,21 21 0,21-43 15,-42 22-15,22 21 0,41-22 16,-42 22-16,0 0 0,1 21 16,-1 0-16,0 0 0,42 0 15,-20 42 1,-22-21-16,0 85 16,0-85-1,-21 22-15,0-22 0,0 0 16,0 64-16,0-64 15,0 0-15,-21 21 0,0-20 16,21-1 0,-21-21-16,21-21 47,21-1-32</inkml:trace>
  <inkml:trace contextRef="#ctx0" brushRef="#br2" timeOffset="186265.93">3916 8361 0,'0'0'0,"0"-21"0,21 21 0,-21-21 16,0-22-16,0 22 0,0 0 15,0 0 1,0 0-16,0-1 0,-42-20 16,20 21-16,1 21 15,0 0-15,0 0 0,-21 0 16,20 0-16,-41 21 16,42 0-16,0 0 0,-43 43 15,43-43-15,-43 64 16,43-43-16,0-21 0,21 43 15,0-43-15,0 21 0,0-21 16,0 1-16,21-1 16,22-21-16,-22 0 0,42 0 15,-42 0-15,1 0 16,20 0-16,-21-21 0,21 21 0,22-43 16,-43 22-16,0 0 15,22-21-15,-22-1 16,-21 22-16,21-42 0,-21 41 15,0-20-15,0 21 0,0 0 16,0 42 15,0 0-31,0 0 0,0 0 16,-21 1-16,21 20 0,0 0 16,0-21-16,0 1 0,0-1 15,0 0-15,0 0 0,0 0 16,0 0-16,0 1 15,21-22-15,0 0 16,21 0-16,-20 0 0,-1-22 16,0 22-16,0-21 0</inkml:trace>
  <inkml:trace contextRef="#ctx0" brushRef="#br2" timeOffset="187026.02">4276 8170 0,'-22'0'32,"22"22"-32,-21-22 0,21 21 15,0 0-15,0 0 0,0 0 16,0 0-16,0 1 0,-21 20 16,21-21-16,-21 0 15,21 0-15,0 1 0,0 20 16,0-21-16,0 0 15,0 0-15,0-42 47,0 0-31,0 0-16,0 0 0,0 0 0,0-1 16,0 1-16,0 0 15,0 0-15,21-43 0,0 43 16,22-42-16,-22 42 15,0-1-15,0 22 16,0 0-16,0 0 0,1 0 16,-1 0-16,0 22 15,-21-1-15,21 21 16,-21-21-16,0 0 0,0 22 16,0-22-16,0 0 0,0 21 15,0-20-15,0 20 16,0-21-16,0 0 15,0-42 32,0 0-31,0 0-16,0 0 0,0-1 16,0 1-16,21 0 0,0-21 15,1 21-15,-1-1 0,0-20 16,0 21-16,21-21 0,1 20 0,41-20 31,-62 42-31,-1 0 0,21 0 0,-21 0 16,-21 21-16,21 22 15,1-22-15,-22 63 16,0-62-16,0-1 0,0 21 16,-22-21-16,1 22 15,21-22-15,-42 42 16,21-63-16,21 21 15,0-42 17,0 0-32,21 0 15</inkml:trace>
  <inkml:trace contextRef="#ctx0" brushRef="#br2" timeOffset="187483.75">5165 8297 0,'0'0'0,"-22"22"0,44-22 32,-1 0-17,0 0-15,0 0 0,0 0 16,0 0-16,1-22 0,20 1 15,-21 21-15,-21-21 0,42 0 16,-20 0-16,-1 0 0,-21-1 16,0 1-16,0 0 15,-21 21 1,-1 0 0,-20 0-16,21 0 0,0 0 15,0 0-15,-1 21 0,1 0 0,0 1 16,0-1-16,0 0 15,21 0-15,-21 21 0,-1-20 0,22-1 16,0 42 0,0-42-16,0 43 15,0-43-15,0 21 16,22-42-16,-1 22 16,0-22-16,42 0 15,-41 0-15,-1 0 16,0 0-16,42-43 15,-41 22-15</inkml:trace>
  <inkml:trace contextRef="#ctx0" brushRef="#br2" timeOffset="188094.92">6223 7916 0,'0'22'31,"0"-1"-31,0 0 0,0 0 16,0 0-1,21-21 1,0 0 0,0 0-16,-21-21 15,0 0-15,0 0 16,-21 21 15,0 0-31,0 0 16,0 21-1,21 0 1,0 0 0,0 0-1,0 1 1</inkml:trace>
  <inkml:trace contextRef="#ctx0" brushRef="#br2" timeOffset="188459.07">6159 8361 0,'0'21'16,"22"-21"15,-1-21-31,0 0 16,0 21-16,-42 0 46,21 21-46,-21-21 16,21 21-16,-21 0 0,21 0 16,0 1-1,21-22 17,0 0-32,0-22 15,0 22-15,0-21 0,1 0 16</inkml:trace>
  <inkml:trace contextRef="#ctx0" brushRef="#br2" timeOffset="188890.86">7154 7768 0,'0'-42'16,"0"21"-16,0 0 16,0-1-1,0 44 32,0-1-47,0 0 16,0 0-16,0 0 0,-21 43 15,21-22-15,-21 0 0,0 64 16,21-63-16,-21-1 0,21 0 16,-22 1-16,1-1 0,21 0 15,0-21-15,0 22 0,-21-22 0,0 42 16,0-41 0,21-1-16,0-42 46,0-1-30,0 1-16,21 0 0,0-21 0,-21 21 16,21-1-16,-21-20 0</inkml:trace>
  <inkml:trace contextRef="#ctx0" brushRef="#br2" timeOffset="190298">7112 7641 0,'0'-21'16,"21"21"46,0 0-62,0 0 16,1 0-16,-1 0 0,0 0 15,0 0-15,21 0 16,-20 0-16,-1 0 0,0 0 0,21 0 16,-21 0-16,22 0 0,-1 0 0,0 0 15,1 0-15,20 0 0,85 0 16,-63 0-16,0 0 0,-1 0 15,1 0-15,0 0 0,84 0 16,-84 0-16,21 21 0,84-21 16,-84 0-16,84 0 15,-105 0-15,-21 21 0,147-21 16,-147 0-16,-22 0 16,22 0-16,-1 0 0,1 0 15,63 0-15,-64 0 0,1 0 16,84 0-16,-85 0 15,1 0-15,-22 0 0,22 0 16,-22 0-16,106 0 16,-106 0-16,-20 0 0,20 0 15,-21 0-15,21 0 0,1 0 16,-22 0-16,0 0 16,-21 22 30,-21-22-30,21 21-16,0 0 0,0 0 16,0 0-16,0 0 15,-21 1 1,21-1-16,-21 0 0,21 0 16,-22 0-16,22 0 0,0 1 0,0 20 15,0 0-15,0 1 16,0 41-16,0-41 15,0-22-15,0 21 0,0-21 16,0 22 0,0-22-16,0 0 0,0 0 0,0 0 15,0 0 1,-21-21 0,21 22-1,-21-22-15,0 0 16,0 0-16,0 0 15,-1 0-15,1 0 0,0 0 16,0 0-16,0 0 0,-43 0 16,43 0-16,-21 0 0,-1 0 15,1 0-15,0 0 0,-1 0 0,-20 0 16,21 21-16,-22-21 0,22 0 16,-85 0-16,63 0 0,22 0 15,-85 21-15,42-21 0,22 0 16,-22 0-16,0 0 15,22 0-15,-106 0 0,105 0 16,1 0-16,-64 0 0,63 0 16,-42 0-16,43 0 15,-1 0-15,-84 0 16,85 0-16,-1 0 0,22 0 16,-22 0-16,1 0 0,-43 0 15,64 0-15,-107 0 16,107 0-16,0 0 0,-1 0 15,1 0-15,0 0 0,-1 0 0,-20 0 16,21 0-16,-1 0 0,-20 0 16,20 0-16,-20 0 15,42 0-15,-22 0 16,-20 0-16,42 0 0,-22 0 0,22 0 16,-21 0-16,21 0 15,-85 0-15,85 0 16,-43 0-16,43 0 0,0 0 15,0 0-15,0 0 0,-1 0 16,1 0-16,0 0 0,0 0 31,0 0-15,21-21 109,0 0-125</inkml:trace>
  <inkml:trace contextRef="#ctx0" brushRef="#br2" timeOffset="191459.68">1143 9377 0,'0'0'0,"21"0"0,0-21 15,0 21-15,-21-21 0,22 21 16,-1-22-16,-42 44 47,-1-1-32,1 0-15,-21 0 0,21 0 16,-22 22-16,1-22 0,0 21 16,-1 0-16,-20 1 0,21-1 15,-1 0-15,-63 22 16,64-22-16,0-21 0,-1 1 0,22-1 16,-21 0-16,21 0 0,0 0 15,21-42 16,0 0-31,0 0 16,21 21-16,-21-21 0,21-1 16,21 22-16,-21-21 0,1 21 15,-1 0-15,21-21 0,-21 21 0,43 0 16,-43 0-16,42 0 16,-41 21-16,-1-21 0,21 21 15,-21 1-15,0-1 0,1-21 16,20 42-16,-21-21 0,0-21 15,0 21-15,1 1 0,-1-22 16,-21 21-16,21-21 16,0 0-1,-21-21 32,21-1-47</inkml:trace>
  <inkml:trace contextRef="#ctx0" brushRef="#br2" timeOffset="191723.05">1524 9631 0,'0'21'31,"0"0"-16,0 0-15,0 1 0,0-1 16,0 0-16,0 0 0,0 0 16,0 0-16,0 1 0,0-1 15,0 0-15,-21-21 0,21 21 16,-21-21-16,21-21 47,0 0-47,0 0 0,0-1 15</inkml:trace>
  <inkml:trace contextRef="#ctx0" brushRef="#br2" timeOffset="192093.39">1566 9398 0,'-21'0'15,"0"0"-15,0 21 16,21 0-1,21-21 17,0 0-32,0 0 0,0 0 0,1 0 15,20 0 1,-21-21-16,0 21 0,-21-21 16,0 0-16,0 0 15,0 0-15,-21 21 16,0-22-16,0 22 0,0 0 15,-1 0-15,1 0 0,0 0 16,0 0-16,21 22 0,-21-22 0,0 42 16,21-21-16,0 0 15,0 0-15,0 1 0,0-1 16,0 0-16,0 0 16,42 21-16,-21-20 0,0-22 15,0 21-15,1-21 0,-1 0 16,0 0-16</inkml:trace>
  <inkml:trace contextRef="#ctx0" brushRef="#br2" timeOffset="192598.33">1841 9589 0,'0'21'47,"0"0"-31,0 0-16,0 0 15,0 0-15,0 1 0,0-1 16,0 0-16,0 0 0,0 0 0,0 0 16,0 1-16,0 41 15,0-42-15,0 0 16,0-42 15,0 0-15,0 0-16,0 0 0,0 0 15,0-1-15,0 1 0,0-21 16,0 21-16,22-22 0,-1 22 0,0-21 16,0 21-1,0-22-15,0 22 0,64-42 16,-64 63-16,43 0 16,-43 0-16,21 0 0,1 21 15,-22 0-15,0 0 0,0 0 16,-21 1-16,0 20 0,0 0 15,0 1-15,0-22 0,0 42 16,0-42-16,-21 1 0,21-1 16,-21 0-16,21 0 15,-21-21 17,21-21-1,21 0-31,0 0 15</inkml:trace>
  <inkml:trace contextRef="#ctx0" brushRef="#br2" timeOffset="192979.6">2625 9419 0,'0'0'0,"0"21"47,0 1-47,0-1 0,0 0 0,0 0 16,0 0-16,0 22 0,0-22 0,0 21 15,-22 0-15,1 85 16,21-63-16,0-22 0,0 1 16,-21 20-16,21-21 0,0 22 15,0 63-15,0-64 16,-21 22-16,21-21 0,0-1 15,0 1-15,-21 41 0,0-62 16,21-1-16,0 0 0,0 1 0,0-22 16,-22 0-16,22 0 0,0 0 15,-21-21-15,21-21 32,0 0-32,0 0 0,21 0 15,1 0-15,-1-1 0,-21-20 0,21 0 16,0-1-16,0-41 15,0 20-15</inkml:trace>
  <inkml:trace contextRef="#ctx0" brushRef="#br2" timeOffset="193342.76">2561 9673 0,'0'0'15,"-21"-21"-15,21 0 0,0 0 0,0 0 16,0-1-16,0 1 0,0 0 0,0-21 15,0 21-15,0-1 16,21 22-16,43-42 0,-43 42 16,0 0-16,21-21 15,-21 21-15,22 0 0,20 0 16,-42 0-16,1 21 0,20 0 16,-21-21-16,0 43 0,0-1 15,-21 0-15,0-21 0,0 64 16,0-64-16,-21 22 0,-21-1 15,0 0-15,20-21 0,-20 1 16,0-1-16,-1-21 0,-41 42 16,63-42-16,-1 0 0,1 0 15,0 0-15,0 0 16,42-21 0,0 21-1,22-21-15,-22 0 0,0 21 0,0-22 16,43-20-16</inkml:trace>
  <inkml:trace contextRef="#ctx0" brushRef="#br2" timeOffset="194143.89">3323 9440 0,'0'0'0,"-21"0"31,0 0-31,21 22 16,-21-1-16,-1 0 16,22 0-16,-21 0 0,21 22 0,0-22 15,0 21-15,0-21 0,0 43 16,0-43-16,0 21 16,0 1-16,0-22 15,0 0-15,21-21 16,1 0-16,-1 0 0,0 0 15,21 0-15,-21-21 16,1 0-16,41-22 0,-42 1 16,0 21-16,1-22 15,-1 22-15,42-85 16,-63 64-16,21 21 0,1 0 16,-22 0-16,0-1 0,21 1 15,-21 42 16,-21 1-31,21-1 0,0 0 16,0 0-16,-22 21 0,22-20 0,0 20 16,0-21-16,0 21 0,0-20 15,0-1-15,0 21 0,0-21 0,0 0 16,0 1-16,22-22 0,20 21 16,-21-21-16,0 0 15,43 0-15,-22 0 16,22-21-16,-43-1 0,21 1 15,22-42-15,-43 42 16,0-22-16,0 1 0,0 0 16,0-1-16,1-105 15,-1 106-15,-21-1 0,0 1 16,0 21-16,0-64 16,0 64-16,0 0 0,0 42 31,-21 0-31,21 22 0,0-22 15,-22 0-15,22 21 0,-21-21 16,21 22-16,0-1 0,0-21 0,0 64 16,-21-43-16,21 1 0,0-1 15,0-21-15,0 21 16,0 22-16,0-43 0,0 0 16,0 0-16,21 1 0,0-22 15,1 0 1,-1 0-16,0 0 0,0-22 15,0 1-15,0 21 0,1-21 16,-22 0-16,21 0 0,0 0 0,0-1 16,-21 1-16,21-42 0</inkml:trace>
  <inkml:trace contextRef="#ctx0" brushRef="#br2" timeOffset="194402.75">4022 9398 0,'0'0'0,"0"21"16,21-21-1,0 0-15,0 0 16,0 0-16,0 0 0,1 0 0,-1 0 16,42 0-16,-42 0 15,22 0-15,-22-21 0,0 21 16,0 0-16,0 0 15,-21-21 32</inkml:trace>
  <inkml:trace contextRef="#ctx0" brushRef="#br2" timeOffset="194996.92">6519 9102 0,'0'-21'0,"0"42"0,0-64 15,21 43-15,-21-21 0,0 42 47,-21 1-47,21-1 0,-21 0 16,21 21-16,-21-21 0,0 22 15,0 20-15,-1-20 16,1-22-16,0 63 0,0-41 16,0 41-16,21-41 15,0-22-15,0 42 16,0-41-16,0-1 0,0 0 0,0 0 16,21-21-16,0 0 0,21 0 15,-20 0-15,-1 0 0,21-21 16,-21 0-16,-21 0 0,21-1 15,1 1-15,-1 0 0,-21-42 16,0 41-16</inkml:trace>
  <inkml:trace contextRef="#ctx0" brushRef="#br2" timeOffset="195743.49">6223 9398 0,'0'0'0,"0"21"15,21-21 1,0 0-16,0 0 16,1 0-16,-1 0 0,21 0 0,-21 0 15,22 0-15,-22-21 16,21 21-16,0 0 0,22-21 16,-43 21-16,0 0 0,22-21 15,-43 42 16,0 0-31,0 0 0,0 0 16,0 1-16,0-1 16,0 0-16,-22 0 0,22 0 0,0 22 15,0-22-15,0 0 16,0 0-16,22-21 16,-1 21-16,0-21 0,21 0 15,-21 0-15,1 0 16,83-42-16,-83 21 0,-1 0 15,42-1-15,-42 1 0,1 0 16,-1 0-16,0 0 16,0 0-16,-21-1 0,0 1 0,0 0 15,0 0-15,0 0 16,0 0-16,0 42 31,0 0-15,0 0-16,-21 0 0,21 0 15,0 1-15,-21-1 0,0 63 16,21-62-16,0 20 0,0 43 16,0-43-16,0 0 0,-22 22 15,22-22-15,0 0 0,0 22 16,0-43 0,0 43-16,0-43 0,0 0 15,0 21-15,0-21 0,-21 1 16,21-1-16,-42 0 0,21-21 15,0 0-15,-1 0 0,-20 0 16,-64 0-16,64 0 16,0 0-16,-43 0 0,43-21 15,-1 0-15,22 21 16,-21-22-16,21 1 0,-1 21 0,1-21 16,21 0-16,0 0 15,0 0-15,21-1 16,1 22-16,-1-21 0,21 21 15,0-21-15,1 0 0,-1 0 0,0 0 16</inkml:trace>
  <inkml:trace contextRef="#ctx0" brushRef="#br2" timeOffset="196082.29">7493 9292 0,'0'0'0,"-21"0"0,0 21 16,21 1-1,-22-1-15,22 0 0,0 42 16,0-20-16,0-22 0,-21 64 16,21-22-16,-21 22 15,21-43-15,0 0 0,-21 64 16,21-63-16,-21-1 0,21 21 15,0-41-15,-21 62 16,21-63-16,0 1 16,-22-22-16,22-22 31,0 1-31,0 0 0,22 0 16,-22 0-16,21 0 0,-21-22 15,21-20-15,-21-1 16</inkml:trace>
  <inkml:trace contextRef="#ctx0" brushRef="#br2" timeOffset="196408.11">7366 9419 0,'0'0'0,"0"-21"0,0 0 15,0 0-15,0 0 0,0-1 16,0 1 0,0 0-16,21 21 15,0 0-15,0 0 0,22-21 0,-1 21 16,0 0-16,22 0 15,-22 0-15,-21 21 0,43 0 16,-43 0-16,-21 1 0,0-1 16,0 0-16,0 0 15,0 0-15,0 0 0,-85 43 16,64-64-16,-21 21 0,21 0 16,-22 0-16,1 1 0,21-22 15,-21 42-15,20-42 0,1 0 16,0 21-16,21-42 31,0 0-31,21 21 16,0-21-16,1-1 15,-1 22-15,0-21 0</inkml:trace>
  <inkml:trace contextRef="#ctx0" brushRef="#br2" timeOffset="196826.87">7937 9398 0,'0'0'0,"0"21"15,22-21 17,-1 0-32,0 0 15,0-21-15,0 21 0,0-21 16,1 21-16,-1-21 0,0 0 0,0 21 15,21-43-15,-42 22 0,0 0 16,22 0-16,-22 0 16,0-1-16,-22 22 15,-20 0-15,21 0 16,0 0-16,0 22 16,-1-22-16,-20 21 0,0 21 15,21-21-15,-1 0 0,1 1 0,0-1 16,21 0-16,-21 0 0,21 43 15,0-43-15,0 0 0,0 21 16,21-21-16,21 1 16,-20-1-16,-1-21 0,0 0 15,21 0-15,-21 0 0,1 0 0,-1 0 16,0 0-16,21 0 0,1 0 16,-22-21-16,0-1 0,64-20 15</inkml:trace>
  <inkml:trace contextRef="#ctx0" brushRef="#br2" timeOffset="197102.71">8826 9250 0,'0'0'0,"0"21"0,-21-21 15,42 0 17,1 0-32,-1 0 15,0 0-15,0 0 0,0 0 16,0 0-16,1 0 0,-1 0 16,0 0-16,0 0 0,0 0 15,-42 0 16,0 0-31</inkml:trace>
  <inkml:trace contextRef="#ctx0" brushRef="#br2" timeOffset="197263.62">8763 9398 0,'0'0'0,"0"42"31,21-42-31,0 0 0,0 0 16,1 0-16,-1 0 0,21 0 15,-21 0-15,0 0 0,1 0 16,-1-21-16,0 21 0,0-21 0,0 21 16,-21-21-16</inkml:trace>
  <inkml:trace contextRef="#ctx0" brushRef="#br2" timeOffset="197880.29">9737 8975 0,'-22'21'15,"1"-21"-15,21 21 16,0 0 0,0 0-1,21-21 17,1 0-32,-22-21 0,0 0 15,21 21-15,-21-21 16,21 0-16,-21 0 15,0-1-15,0 1 16,-21 21 0,0 0-16,-22 0 15,43 21-15,-21 1 0,0-1 16,0 21-16,0-21 0,-1 43 16,22-22-16,-21-21 15,21 0-15,0 1 0,0-1 16,0 0-16,21 0 15,22-21-15,-22 0 16,0 0-16,0 0 0,0 21 0,22-21 0</inkml:trace>
  <inkml:trace contextRef="#ctx0" brushRef="#br2" timeOffset="198210.1">10372 8911 0,'0'-21'0,"0"0"0,0 63 0,0-105 0,0 84 31,0 0-15,-22 0-16,1 0 0,0 22 15,0-22-15,0 21 0,21-21 16,-43 64-16,22-64 0,0 22 15,-21 20-15,42-21 0,-21-20 16,-1 41-16,22-42 16,0 0-16,0 22 15,0-22-15,22 0 0,-1-21 16,0 0-16,0 0 0,0 0 16,0 0-16,22 0 0,-1-21 15,0 0-15,1-22 16,-22 43-16</inkml:trace>
  <inkml:trace contextRef="#ctx0" brushRef="#br2" timeOffset="198410.99">10139 9250 0,'0'0'15,"21"0"1,0 0-1,0 0-15,0 0 16,1 0-16,20 0 0,-21 0 16,0 0-16,43-21 0,-43 0 15,0 21-15,21-22 16,-20 22-16</inkml:trace>
  <inkml:trace contextRef="#ctx0" brushRef="#br2" timeOffset="198810.27">10626 9208 0,'0'0'0,"-22"0"0,22 21 15,22-21 17,-1 0-32,0 0 0,0 0 0,0 0 15,22-21-15,-1-1 0,-21 1 16,21 0-16,-20 21 15,-1-21-15,0 0 0,-21 0 0,21 21 16,-21-43-16,0 22 16,-42 21-16,21 0 15,-1 0-15,-20 0 0,0 0 16,21 21-16,-1 0 16,1 1-16,0-1 0,-21 42 15,21-42-15,21 1 0,-22 62 16,22-63-16,0 22 15,0-22-15,0 0 0,43 0 16,-22-21-16,21 0 16,-21 0-16,1 0 0,-1 0 15,21 0-15,-21 0 0,22 0 0,20 0 16,-42-21-16,22 21 0,-22-21 16,0 0-16</inkml:trace>
  <inkml:trace contextRef="#ctx0" brushRef="#br2" timeOffset="199048.07">11197 9059 0,'0'0'0,"0"22"31,0-1-31,21 0 16,-21 0-16,21 0 0,-21 0 0,22 1 15,-22-1-15,0 0 0,21 0 16,0 0-16,0-21 0,0 43 15,0-22-15,1 0 16,-1-21-16,0 21 16,0-21-16,0 0 15,0 0 1,-21-42-16,22 42 0</inkml:trace>
  <inkml:trace contextRef="#ctx0" brushRef="#br2" timeOffset="199291.93">11599 9017 0,'0'-21'31,"-21"21"-31,0 21 0,0 0 16,0-21-16,-22 43 16,22-22-16,-21 21 0,-22 0 15,1 22-15,42-43 16,-22 0-16,22 0 0,-42 43 15,41-43-15,1 0 16,42-21 0,1 0-16,-1 0 15,21 0-15,-21 0 0,0 0 0,43-21 16</inkml:trace>
  <inkml:trace contextRef="#ctx0" brushRef="#br2" timeOffset="199638.73">12001 8721 0,'0'0'0,"0"-21"0,0-1 16,-21 44 15,21-1-31,-21 21 0,0-21 0,21 22 16,-21-22-16,21 21 0,-21 0 0,21 1 15,-22-1-15,1 43 16,21-64-16,-21 21 0,0-21 0,21 22 16,0-22-16,0 0 0,0 43 15,0-43 1,0 0-16,21-21 0,0 0 16,22 0-16,-22 0 0,42 0 15,-42 0-15,1 0 16,-1-21-16,0 21 0,0-21 15,21-1-15,-42 1 16,0-42-16,0 42 16</inkml:trace>
  <inkml:trace contextRef="#ctx0" brushRef="#br2" timeOffset="199826.62">11747 8975 0,'0'0'0,"22"0"31,-1 0-31,0 0 16,0 0-16,21 0 15,-20 0-15,-1 0 0,21 0 0,0-21 16,1 21-16,-22 0 0,0-22 16,0 1-16,43 0 15</inkml:trace>
  <inkml:trace contextRef="#ctx0" brushRef="#br2" timeOffset="200228.39">12531 8678 0,'0'0'0,"21"0"15,-42 0 17,-1 0-17,1 0 1,21-21 31,0 0-32,21 21-15,1-21 0,-1 21 16,0-21 0,0 21-16,0 21 15,-21 0 1,0 0-16,0 0 0,0 1 16,0-1-16,-42 42 15,21-42-15,-22 1 0,22-1 16,-21 0-16,-43 21 15</inkml:trace>
  <inkml:trace contextRef="#ctx0" brushRef="#br2" timeOffset="201650.66">13864 8805 0,'0'-21'0,"0"42"47,0 1-47,0-1 0,0 0 15,0 0-15,0 0 0,0 22 16,0-22-16,0 21 0,0-21 16,0 22-16,0-22 0,0 21 0,-21-21 15,0 43-15,21-43 16,0 0-16,0-42 47,21 21-47,-21-21 15,21 0-15</inkml:trace>
  <inkml:trace contextRef="#ctx0" brushRef="#br2" timeOffset="201999.46">13949 8573 0,'-43'0'31,"43"21"-31,0 0 0,0 0 31,22-21-31,-1 0 16,0 0-16,0 0 0,0 0 15,0-21-15,1 0 0,-22 0 16,0-1 0,-22 22-1,22-21-15,-21 21 0,0 0 16,0 0-16,0 0 16,0 0-16,21 21 0,-22-21 15,22 22-15,0-1 0,0 0 16,0 0-16,0 0 0,0 22 15,0-22-15,43 21 16,-43-21-16,21 0 0</inkml:trace>
  <inkml:trace contextRef="#ctx0" brushRef="#br2" timeOffset="202612.15">14647 8996 0,'0'0'16,"21"-21"-16,-21 0 0,0-1 16,0 1-16,0 0 15,0 0-15,0 0 0,0 0 16,-21-1-16,0 22 0,0 0 16,0-21-16,0 21 0,-1 0 15,1 0-15,0 0 0,-21 43 16,21-22-16,-1 0 0,-20 21 0,21-21 15,0 22-15,-22-22 0,1 42 16,21-20-16,0-22 0,0 42 16,21-41-16,0-1 15,0 0-15,0 0 0,0 0 0,42-21 16,-21 21-16,0-21 0,43 0 16,-22 0-16,64-21 15,-85 21-15,21-21 16,-20 0-16,-1 0 0,21 0 15,0-43-15,-42 22 16,22-1-16,20-62 0,-42 62 0,0-20 16,21-43-16,0 64 15,0-43-15,-21 43 16,0 20-16,0-20 0,0 21 0,0 0 16,0 42 15,0 0-31,0 0 0,0 0 0,0 22 15,0-1-15,0 64 16,-21-64-16,21 1 0,-21 20 0,21-21 16,0 22-16,-21-22 0,21 1 15,0-1-15,0 0 0,0-21 0,0 1 16,0 20-16,0-21 0,0 0 16,21 0-16,0-21 0,0 0 15,1 0-15,-1 0 16,21 0-16,-21 0 0,0 0 0,43-42 15,-22 21-15</inkml:trace>
  <inkml:trace contextRef="#ctx0" brushRef="#br2" timeOffset="202898.29">15600 8827 0,'0'0'0,"0"21"15,21-21 17,0 0-32,0 0 0,0 0 15,1 0-15,-1 0 0,0 0 16,0 0-16,0 0 15,-42 21 32,0-21-47</inkml:trace>
  <inkml:trace contextRef="#ctx0" brushRef="#br2" timeOffset="203058.79">15536 9017 0,'0'21'0,"21"-21"32,1 0-17,-1 0-15,0 0 16,0 0-16,0-21 0,0 0 16,1 21-16,-1-21 0</inkml:trace>
  <inkml:trace contextRef="#ctx0" brushRef="#br2" timeOffset="203459.33">16214 8530 0,'0'0'0,"-22"0"0,1-21 16,0 21-16,0 0 0,0 0 15,0 0-15,-1 0 16,22 21 15,22-21-31,-1 0 0,0 0 16,0 0-16,0 0 0,0 0 16,1 0-16,-1-21 15,-21 0-15,0 0 16,-21 21-1,-1 0-15,1 0 0,0 0 16,0 0-16,0 0 16,-43 63-16,64-42 15,-21 1-15,0 20 0,21-21 16,0 21-16,0-20 0,0-1 16,0 0-16,0 0 0,0 21 15,0-20-15,21-1 0,0-21 16</inkml:trace>
  <inkml:trace contextRef="#ctx0" brushRef="#br2" timeOffset="203909.6">16531 8763 0,'0'0'0,"0"-21"0,0 0 16,-21 42 15,0 0-31,21 0 16,-21 0-16,-1 1 0,1 20 15,21-21-15,-42 43 0,21-22 16,0 21 0,21-41-16,-22-1 0,22 42 15,0-42-15,0 1 0,0-1 16,22 0-16,-22 0 0,42-21 15,-21 0-15,0 0 0,0 0 0,43 0 16,-22 0-16,-21-21 0,43 0 16,-43 0-16,21-1 15,-20 1-15,-1 0 0,21-21 0,0-22 16,-20 22-16,-22 0 0,0-1 16,21 1-16,-21-64 15,0 85-15,0 0 16,0 0-16,0 42 31,0 0-31,0 0 16,0 0-16,0 0 15,0 1-15,0-1 0</inkml:trace>
  <inkml:trace contextRef="#ctx0" brushRef="#br2" timeOffset="204297.1">17230 8890 0,'0'0'0,"21"0"0,0-21 0,-21 0 0,21 21 16,-21-21-16,-21 21 31,0 0-31,0 0 0,-1 0 16,1 0-16,-21 0 0,21 0 15,0 21-15,-1 0 0,1 0 0,21 0 16,0 0-16,0 1 15,0-1-15,0 0 0,0 0 16,0 0-16,21-21 0,1 21 0,-1 1 16,0-1-16,0-21 15,0 21-15,0 0 0,1-21 16,-1 42-16,-21-20 31,-21-22-31,-1 0 16,1 21-16,-21-21 0,0 0 15,20 0-15,-62 0 16,63 0-16,-1 0 16,22-21 15,22-1-31</inkml:trace>
  <inkml:trace contextRef="#ctx0" brushRef="#br2" timeOffset="204666.1">17547 9038 0,'0'0'0,"21"0"32,-21-21-32,0 0 0,0 0 15,21 21-15,-21-21 16,22-1-16,-22 1 0,21 21 0,-21-21 15,0 0-15,0 0 0,0 0 16,-21 21 0,-1 0-1,1 0-15,0 21 0,0 0 0,0 0 16,0 0-16,-1 0 0,1 22 16,21-22-16,0 0 0,0 0 15,0 0-15,0 1 0,0-1 16,0 21-16,0-21 15,21-21-15,-21 21 0,22-21 0,-1 0 16,0 0-16,0 0 0,0 0 16,0 0-16,22 0 0,-22 0 0,0 0 15,64-21-15,-64 21 16</inkml:trace>
  <inkml:trace contextRef="#ctx0" brushRef="#br2" timeOffset="205092.2">17886 8932 0,'0'0'0,"0"-21"0,0 0 16,0 0 0,0 0-16,0 0 15,21 21-15,0-22 16,-21 1-16,21 21 0,0 0 16,1 0-16,-1 0 0,0 0 15,0 0-15,0 21 16,-21 1-16,0-1 0,21 0 15,-21 0-15,0 0 0,0 0 16,0 22-16,0-22 16,0 0-16,0 0 0,0 0 0,0 1 15,0-1-15,0 21 0,0-21 16,-21-21 0,0 21-16,0-21 15,0 0 1,21-21-1,0 0-15,0 0 16,0 0-16,0 0 0,0-1 16,21 1-16,0 0 0,-21 0 0,21 0 15,-21 0-15,21 21 0,22-64 16,-22 43 0,0 0-16,0 21 0,-21-21 15,21-1-15,1 1 0,-1 21 16</inkml:trace>
  <inkml:trace contextRef="#ctx0" brushRef="#br2" timeOffset="205827.89">18690 8403 0,'0'21'31,"0"1"-15,-21-22-16,21 21 0,-21 0 16,21 0-1,0 0 1,0-42 31,0 0-32,0 0-15,0 0 32,0-1-32,21 22 0,0 0 15,0 0 1,0 0 0,-21 22-1,0-1-15,0 0 16,0 0-16,0 0 15,-21-21-15,0 0 0,0 0 16,21 21-16,-21-21 16,21-21 15,0 0-15,0 0-16,0 0 15,21 21-15,-21-21 16,21 21-16,0 0 0,0-22 15,1 22-15,-1 0 0,0 0 16,0 0-16,-21 22 16,0-1-16,0 0 0,0 0 15,0 0-15,0 0 0,-21 1 16,0-1-16,0 0 0,-22 0 0,-20 43 16,20-43-16,-20 0 15,21 0-15,-1 21 0</inkml:trace>
  <inkml:trace contextRef="#ctx0" brushRef="#br2" timeOffset="206982.18">9991 10287 0,'21'-21'0,"-21"0"15,0 0 1,0 42 15,0 0-31,0 0 16,0 0-16,0 0 0,0 22 0,0-22 15,0 42-15,0-20 16,0-22-16,0 42 16,-21-41-16,21 20 0,0-21 15,-22 0-15,22 0 16,-21-21-16,21-21 31,0 0-15,0 0-16,0 0 0,0-22 0,0 22 15,21-21-15,1 0 0,-1 20 16,0-20-16,0 0 0,85-64 16,-64 85-16,1 0 0,20-1 15,-21 1-15,128 0 16,-149 21-1,21 21-15,-21 0 0,1 1 16,-1 62-16,-21-41 16,0-22-16,0 63 0,-21-62 15,-1 20-15,1 0 16,21-21-16,-21 1 0,21-1 0,-21-21 16,21 21-16,0-42 31,21 0-31,0 21 15,0-22-15,-21 1 0</inkml:trace>
  <inkml:trace contextRef="#ctx0" brushRef="#br2" timeOffset="208191.88">11303 10308 0,'0'0'0,"21"-21"0,-21 0 15,0 0-15,0 0 16,0-1-16,0 1 0,-21 0 16,0 0-1,0 21-15,-1 0 0,1 0 0,0 0 16,0 0-16,0 0 0,-22 21 16,22 0-16,0 0 0,-21 1 15,21-1-15,-22 21 0,-20 22 16,42-22-16,-1-21 0,-20 43 15,21-22-15,21-21 0,0 21 16,0-20-16,0-1 0,0 0 16,21-21-16,0 0 0,0 0 0,1 0 15,-1 0-15,85-21 16,-85 21-16,21-21 0,22-22 16,-43 22-16,63-64 15,-62 64-15,20-21 16,-42 21-16,21-22 0,0-41 15,-21 63 1,0 42 15,-21-21-31,21 21 0,-21 21 16,21-21-16,0 1 0,-21 20 16,21-21-16,0 0 0,0 43 0,0-43 15,0 0-15,0 0 0,0 0 16,21 1-16,0-22 0,0 21 15,0-21-15,1 0 0,20 0 16,0 0-16,-21-21 0,1 21 16,-1-22-16,0 22 0,21-42 15,-21 21-15,22-21 16,-43 20-16,21 1 0,-21-42 16,0 42-16,0-22 0,0 1 15,0 21 1,0 42-1,0 0-15,0 0 16,0 0-16,0 1 0,0-1 16,0 42-16,0-42 0,0 1 15,-21 20-15,21-21 0,0 0 16,-21 22-16,21-22 16,0 0-16,0-42 46,0 0-46,0-1 16,0 1-16,0 0 0,0-21 16,21 21-16,0-1 0,-21-20 0,42-21 15,-21 41-15,1 1 0,-1-21 16,0 42-16,0-21 0,21 0 16,-20 21-16,-1 0 0,0 0 15,0 21-15,0 0 16,-21 0-16,0 0 0,21 0 15,1 22-15,-22 20 0,21-42 0,-21 22 16,21-22-16,-21 21 16,0-21-16,0 1 0,21-1 0,-21 0 15,0 0-15,0 0 16,0 0-16,0-42 31,0 0-31,21 0 16,0 0-16,1 0 15,-22-1-15,21-20 0,21 0 16,0-1-16,-20 1 0,41-21 16,-42 41-16,43-20 15,-43 42-15,0 0 0,0 0 0,22 0 16,-22 0-16,-21 42 16,0-20-16,0-1 15,0 42-15,0-42 0,0 64 16,0-43-16,0-20 15,0-1-15,0 0 0,0 0 16,0 0-16,0 0 16,0-42 15,21 0-31,0 0 16,0 21-16,0-21 0,-21 0 15</inkml:trace>
  <inkml:trace contextRef="#ctx0" brushRef="#br2" timeOffset="208591.5">12869 10435 0,'0'21'0,"-21"-21"0,42 0 47,0 0-47,1 0 16,-1-21-16,-21 0 0,21 21 0,21-21 15,-42 0 1,21 0-16,1-1 0,-22 1 16,0-21-16,0 21 15,0 0 1,-22 21-16,1 0 0,0 0 16,0 0-16,-21 0 0,42 21 15,-22 0-15,1 0 0,0 0 16,0 0-16,21 22 0,-21-1 15,21 0-15,0-20 0,0 41 16,0-42-16,0 22 0,0-22 16,0 0-16,21-21 0,42 42 15,-41-42-15,-1 0 0,0 0 16,0 0-16,21 0 0,-20 0 16,20-21-16,-21 21 0,64-63 15,-64 63-15,0-43 16,21 1-16</inkml:trace>
  <inkml:trace contextRef="#ctx0" brushRef="#br2" timeOffset="209401.99">13843 10224 0,'-21'0'0,"0"21"16,42-21 31,0 0-31,0 0-16,0 0 15,0 0-15,1 0 0,-1 0 16,0 0-16,0 0 15,0 0 1</inkml:trace>
  <inkml:trace contextRef="#ctx0" brushRef="#br2" timeOffset="209590.91">13801 10414 0,'0'0'0,"0"21"0,0 0 0,21-21 31,0 0-31,0 0 16,0 0-16,0 0 0,1 0 16,-1 0-16,0 0 0,0 0 15,-21-21-15,21 21 0,0-21 0,1 21 16,-1-21-16</inkml:trace>
  <inkml:trace contextRef="#ctx0" brushRef="#br2" timeOffset="210014.2">14838 10054 0,'-21'0'32,"-1"0"-32,1 0 15,42 0 32,1 0-31,-1-21-1,-21 0 1,0 0-16,-21 21 31,-1 0-15,1 21-16,0 0 16,21 0-16,-21 0 0,0 1 15,21-1-15,-21 0 0,21 0 16,-22 0-16,22 0 0,0 1 15,0-1-15,22-21 16,-1 0-16,0 0 0,0 0 16,21 0-16,-20 0 0</inkml:trace>
  <inkml:trace contextRef="#ctx0" brushRef="#br2" timeOffset="210449.49">15346 10033 0,'0'0'0,"0"-21"16,-21 21 15,-1 21-15,1 21-16,21-20 0,0-1 15,0 0-15,-21 21 0,21-21 16,0 22-16,-21-1 0,21 22 15,0 41 1,0-83-16,0-1 0,21 0 0,0 21 16,0-42-16,22 0 15,-1 0-15,-21 0 0,43 0 16,-43-21-16,42 0 16,-41 0-16,-1-22 0,42 1 15,-42 0-15,22-64 16,-43 64-16,21 20 15,-21-20-15,0 21 0,0-21 0,0-22 16,0 43 0,0 42 15,0 0-31,0 0 16,0 1-16,0-1 15</inkml:trace>
  <inkml:trace contextRef="#ctx0" brushRef="#br2" timeOffset="210854.74">15981 10224 0,'21'0'0,"0"-22"32,0 22-32,0-21 15,-21 0-15,-21 21 31,0 0-15,0 0-16,0 0 0,0 21 0,-22 0 16,22 1-16,0-1 15,21 0-15,0 0 0,0 0 16,0 0-16,0 1 16,21-1-16,21 0 15,-20 0-15,-22 0 0,42 0 16,-21 1-16,0-1 15,0-21-15,-21 21 0,0 0 16,-21-21 0,-21 0-1,21 0-15,0 0 0,-43 0 16,43 0-16,0 0 16,0 0-16,42-21 31,0 0-31,0 21 15</inkml:trace>
  <inkml:trace contextRef="#ctx0" brushRef="#br2" timeOffset="211531.78">16404 10351 0,'0'0'0,"0"-22"16,21 22-16,0-21 15,1 0-15,-1 21 16,-21-21-16,21 0 0,0 21 16,-21-21-16,21-22 15,-21 22-15,-21 21 16,0 0 0,0 0-16,0 0 0,-1 0 15,-20 21-15,21 0 0,0 43 16,0-43-1,21 21-15,0-20 0,0 41 16,21-42-16,0 0 16,0 1-16,0-1 15,22-21-15,-22 0 16,0 0-16,42 0 0,-41 0 16,-1 0-16,0 0 15,0-21-15,0-1 0,0 22 16,-21-21-16,22 0 0,-22 0 15,0 0-15,0 0 0,0-1 16,0 1-16,0 0 0,21-42 16,0 41-16,-21 1 15,21 21-15,0 0 0,0-21 16,1 21-16,-1 0 0,0 0 16,0 0-16,0 0 15,-21 21-15,21 0 16,1 1-16,-22-1 0,0 0 0,21 21 15,-21-21 1,0 1-16,0-1 0,0 0 16,0 0-16,0 0 0,-21-21 15,-1 0 1,1 0 0,21-21-1,0 0-15,0 0 16,0 0-16,0-1 0,21 1 15,1 0-15,-22 0 0,0 0 16,21 0-16,0-1 0,21 1 16,-42 0-16,21 0 0,43 0 15,-43 21-15,21 0 0</inkml:trace>
  <inkml:trace contextRef="#ctx0" brushRef="#br2" timeOffset="212002.51">17611 10118 0,'-22'0'0,"44"0"0,-65 0 15,22 0-15,0 0 0,0 0 16,-22 0-16,22 21 0,0-21 16,0 21-16,0 0 15,0 0-15,21 1 16,0-1-16,0 0 0,0 0 16,0 0-16,0 0 15,0 1-15,0-1 0,0 21 16,21-21-16,-21 0 15,21-21-15,-21-21 47,0 0-47,0 0 16,0 0-16,0 0 0,21-1 0,-21 1 16,21 0-16,0 0 0,22-43 15,-22 43-15,21 0 16,43-42-16,-64 41 15,21 22-15,-20 0 0,-1 0 0,0 0 16,21 0-16,-21 0 16,-21 22-16,0 20 0,0-21 15,0 0-15,0 0 0,0 1 16,0-1-16,0 21 16,0-21-16,0 0 0,-42 1 15,42-1-15,-21-21 0,21 21 16,-21-21-16,0 0 15,42-21 1</inkml:trace>
  <inkml:trace contextRef="#ctx0" brushRef="#br2" timeOffset="213150.11">18521 10118 0,'0'0'0,"0"-21"0,-21 21 16,-1-43-16,1 43 16,0-21-16,0 21 0,-21 0 0,20 0 15,1 0-15,-42 0 0,20 0 16,-20 21 0,42 0-16,-43 64 15,43-64-15,21 0 0,0 64 16,0-43-1,0-20-15,0 20 0,21-21 16,0 0-16,1-21 0,20 0 16,-21 0-16,0 0 0,43 0 15,-43 0-15,64-42 16,-64 21-16,0 0 16,0-1-16,0 1 0,22-63 15,-43 62-15,21 1 0,-21-21 16,0 21-16,21-22 15,-21 65 1,-21-1 0,21 0-16,-21 0 15,21 0-15,0 0 0,0 1 0,0-1 16,0 0-16,0 0 0,0 0 16,0 0-16,42 1 15,-21-22-15,21 21 16,-20-21-16,-1 0 0,21 0 15,-21 0-15,0 0 0,22-43 16,-43 22-16,21 21 0,-21-21 0,21 0 16,-21 0-16,0 0 0,42-43 15,-42 43-15,22-21 16,-22 20-16,21 22 16,-21 22 15,-21-1-31,21 0 0,-22 0 15,1 21-15,21-20 0,0-1 16,-21 0-16,0 0 0,21 0 16,0 0-16,0 1 15,0-1-15,0-42 47,0-1-47,0 1 16,0 0-16,0 0 15,21 0-15,0 0 0,0-1 0,-21-20 16,43 21-16,-22 0 0,21-22 16,-21 22-16,1 0 0,-1 21 15,0 0-15,0 0 0,0 0 16,-21 21 0,0 0-16,0 1 0,0-1 15,0 0-15,0 0 0,0 0 0,0 43 16,0-43-1,0 0-15,0 0 16,0-42 31,0 0-47,0 0 16,0 0-1,0-1-15,21 22 0,22-42 16,-22 21-16,21-21 15,-21 20-15,22-20 0,-1 21 16,-21 0-16,22 21 0,-22 0 16,0 0-16,-21 21 0,0 0 15,0 0-15,0 0 16,0 1-16,0-1 0,0 0 0,-21 21 16,21-21-16,-21 1 0,21 20 15,0-21 1,-22-21-16,22 21 0,22-21 47,-1 0-47,0 0 0,0 0 0,0-21 15,0 0-15</inkml:trace>
  <inkml:trace contextRef="#ctx0" brushRef="#br2" timeOffset="213475.59">19621 10181 0,'22'0'15,"-1"-21"1,0 21-16,0-21 16,0 21-16,0 0 0,1-21 15,20 0-15,-21-1 0,21 1 16,-20 0-16,-1 0 0,-21 0 16,0 0-16,-21 21 31,-1 0-31,1 0 0,0 21 15,-42 21-15,41-21 16,1 0-16,0 1 0,0 20 16,0 21-16,21-41 15,0-1-15,0 21 0,0-21 16,0 22 0,21-43-16,0 0 0,43 0 15,-43 0-15,21 0 0,22-22 16,-22 22-16,-21-21 0,43-21 15</inkml:trace>
  <inkml:trace contextRef="#ctx0" brushRef="#br2" timeOffset="214267.83">20172 9462 0,'-21'0'62,"-1"0"-46,22-22 46,22 22-46,-22-21-16,0 42 63,0 1-63,0-1 15,-22-21-15,22 21 16,0-42 31,0 0-32,0-1-15,22 22 16,-22-21-16,21 21 16,0-21-16,0 21 15,0 21 1,-21 0-16,0 1 15,0 20-15,-21-21 0,0 0 0,0 0 16,0 22-16,-22-22 0,22 0 16,0 0-16,0 22 0,21-22 0</inkml:trace>
  <inkml:trace contextRef="#ctx0" brushRef="#br2" timeOffset="-214434.65">20976 9716 0,'0'0'0,"21"0"0,0 0 15,-21-22 1,22 22-16,-22 22 31,0-1-15,0 0-16,-22 0 15,22 21-15,-21-20 0,0-1 0,0 0 16,0 0-16,-22 0 0,22 0 16,-21 1-16,0-1 0,-1 0 0,-41 21 15,41-21-15,-63 1 16,64-22-16,21 0 16,0 0-16,0 0 15,42 0 1,0 0-1,0 0-15,0 0 0,0 0 0,1 0 16,20 0-16,-21 0 0,21 0 16,1 0-16,-1 0 0,0 0 15,1 0-15,41 21 0,-41-21 16,63 21-16,-85-21 16,0 21-16,0-21 0,0 0 15,0 0 1,-21 21-1,22-21 32,-22-21-31,21 21-16,0 0 16,-21-21-16</inkml:trace>
  <inkml:trace contextRef="#ctx0" brushRef="#br2" timeOffset="-213999.48">21759 9419 0,'0'-21'0,"0"42"31,-21-21-31,0 21 16,0 1-16,0 20 0,-1-21 0,1 21 15,0 1-15,0 20 0,-21-20 16,20 20-16,-20-21 0,21 22 15,-43 21-15,22-22 0,0-21 0,21 1 16,-22-1-16,1 22 16,-43 63-16,43-64 15,21-21-15,-22 22 0,22-22 16,21-21-16,-21 1 0,21-1 16,0 0-16,21-21 15,0 0 1,1 0-16,-1-21 0,-21 0 15,21-1-15,0 1 0,21 0 16,-20 0-16,-1 0 0</inkml:trace>
  <inkml:trace contextRef="#ctx0" brushRef="#br2" timeOffset="-213709.64">21759 9970 0,'0'21'31,"0"0"-31,0 0 0,0 0 16,0 0-16,0 1 16,-21-1-16,21 0 0,-21-21 15,21 21-15,-21-21 0,21 21 16,-21-21-1,21-21 32,0 0-47,0 0 16</inkml:trace>
  <inkml:trace contextRef="#ctx0" brushRef="#br2" timeOffset="-213525.03">21802 9864 0,'-22'-21'31,"1"21"-31,21 21 47,21-21-31,1 21-16,-1-21 0</inkml:trace>
  <inkml:trace contextRef="#ctx0" brushRef="#br2" timeOffset="-213066.36">21950 9970 0,'0'21'15,"0"0"-15,0 0 0,0 0 16,0 0-1,0 1-15,-21-1 16,21 0-16,0 0 16,-22 0-1,1-21 1,21-21 31,0 0-47,21 0 15,1 0-15,-1-1 16,0 1-16,0 0 0,21 0 16,-20 0-16,-1 21 0,0 0 15,0 0-15,0 0 16,0 0-16,-21 21 0,0 0 16,0 0-16,0 0 15,0 1-15,0-1 0,0 21 16,-21-42-16,21 21 15,0 0 1,-21-21-16,21-21 47,21 21-31,0-21-16</inkml:trace>
  <inkml:trace contextRef="#ctx0" brushRef="#br2" timeOffset="-212689.14">22352 9970 0,'0'21'31,"0"0"-15,0 0-16,0 0 15,-21 0-15,21 1 16,0-1-16,0 0 0,0 0 0,-21 0 15,21 0-15,0 1 0,0-1 0,0 21 16,0 22-16,0-22 16,0 0-16,0 1 0,0-1 0,-22 0 15,1 43-15,0-64 0,21 21 16,-21 1-16,21-1 0,0 0 16,-42 43-16,42-43 15,-22 1-15,22-22 0,-21 64 16,21-64-16,-21 21 15,21-21-15,0 0 0,0 1 16,-21-22-16,21-22 31,0 1-31,0 0 0,21 21 0,0-42 16,0-1-16,1 22 0,-1-21 16</inkml:trace>
  <inkml:trace contextRef="#ctx0" brushRef="#br2" timeOffset="-212309.46">22331 10054 0,'0'-21'0,"0"42"0,0-63 0,-21 21 15,21 0-15,0-1 0,0 1 16,0 0-16,0 0 0,0 0 15,21 21-15,0 0 16,0 0-16,0 0 0,0 0 0,1 0 16,-1 0-16,0 0 0,0 0 15,0 21-15,22 21 16,-43-21-16,21 22 0,-21-1 16,0-21-16,0 22 15,-21-22-15,-1-21 0,-41 42 16,42-21-16,-43 0 15,43 1-15,0-1 32,0-21-32</inkml:trace>
  <inkml:trace contextRef="#ctx0" brushRef="#br2" timeOffset="-209246.42">22818 9800 0,'0'0'0,"0"-21"0,0 0 16,0 0-16,0 0 15,0-1 1,-22 22 0,1 22-1,21-1 1,0 0-16,0 0 16,-21 0-16,21 22 0,-21-22 15,21 0-15,-21 0 0,21 0 0,0 22 16,0-22-16,0 0 0,0 42 15,0-41-15,0-1 16,0 0-16,21-21 0,21 0 16,-21 0-16,1 0 15,-1 0-15,0 0 0,0 0 16,21-21-16,-20 0 16,-1-1-16,0 22 0,0-21 0,0 0 15,43-64 1,-64 64-16,0-21 0,21 0 15,-21-1-15,0 1 16,0 21-16,0 0 0,0-1 16,0 44 15,0-1-31,-21 0 0,21 21 16,0-21-16,0 1 0,0 41 15,0-42-15,0 0 0,0 22 16,0-22-1,0 21-15,0-21 0,21-21 16,0 22-16,0-22 16,0 0-16,1 0 15,-1 0-15,0 0 0,0-22 0,0 22 16,-21-21-16,21 0 0,1 0 0,-1 0 16,0 0-16,0-1 0,-21-20 15,21 21-15,0-21 0,-21-1 16,0 1-16,22 0 0,-1-1 15,-21 1-15,21 0 0,-21-1 0,0-20 16,21 42-16,-21-1 0,0 1 16,0 0-16,0 0 0,-21 21 31,21 21-15,0 0-16,-21 0 0,21 1 0,-21 41 15,21-21-15,0-20 0,0 20 16,0 0-16,-43 106 15,43-126-15,0 20 16,-21 21-16,21-41 16,0 20-16,0-21 0,0 0 15,0 0-15,0 1 0,21-22 32,0 0-32,1 0 15,-1 0-15,0-22 16,-21 1-1,21 0-15,0 0 16,-21 0-16,21 21 0,-21-21 0</inkml:trace>
  <inkml:trace contextRef="#ctx0" brushRef="#br2" timeOffset="-208974.82">23241 9737 0,'0'21'0,"0"-42"0,0 63 16,21-42-1,0 0 1,22 0-16,-22 0 0,0 0 16,0 0-16,21 0 0,-20 0 15,-1 0-15,42-21 16,-42 21-16,1 0 0,-1 0 15,-21-21 1,21 21-16,-21-21 16,21 21-16</inkml:trace>
  <inkml:trace contextRef="#ctx0" brushRef="#br2" timeOffset="-208403.01">24024 9398 0,'0'0'0,"-21"0"47,21 21-31,0 0-1,0 1-15,21-1 0,-21 0 16,21-21-16,0 21 0,-21 21 16,0-20-16,22-1 0,20 21 15,-42-21-15,21 0 0,0 1 16,0-22-16,1 21 0,-1 0 0,21 0 16,-21 0-1,0-21-15,1 0 0,-1 0 16,-21 21 31,-21-21-47,21 22 15,-22-1-15,1-21 16,0 21-16,0 0 0,0-21 0,0 21 16,-22 22-16,22-22 15,0-21-15,-21 21 0,20 0 16,1 0-16,-42 22 15,20-43-15,43 21 0,-21-21 16,0 0-16,-21 42 16,42-21-16,-21-21 31,-1 0-31,1 0 16,0 0-1,0 0 1</inkml:trace>
  <inkml:trace contextRef="#ctx0" brushRef="#br2" timeOffset="-202906.27">614 11875 0,'0'0'0,"-21"0"16,-1 0-1,1 0-15,0 0 16,0 0 0,0 0-1,0 0-15,21 21 16,0 0-1,21 0 1,0-21-16,0 0 0,0 0 16,0 0-16,22 0 15,-1 0-15,-21 0 0,22-21 16,-1 21-16,-21-21 0,0 0 16,22 21-16,-22-22 0,0 22 0,0-21 15,0 21-15,-21-21 0,0 0 16,0 0-16,0 0 15,0-1-15,-21 22 16,0 0-16,0 0 0,0 0 0,-22 0 16,22 0-16,-21 0 15,21 0-15,-22 22 0,1-1 16,-43 21-16,64-21 16,-21 0-16,-1 22 0,22-22 0,0 0 15,0 43-15,21-43 16,0 0-16,0 0 15,0 0-15,21 0 0,21 1 16,-20-1-16,20-21 0,21 0 16,-41 21-16,41-21 15,-21 0-15,-20 0 0,20 0 0,-21 0 16,0 0-16,0-21 16,1 21-16,-22-21 0,0-1 15,-22 22 1,1 0-16,0 0 15,0 0-15,-21 0 0,-64 43 16,63-22 0,1 0-16,0 0 0,-1 0 0,22 1 15,-63 20-15,62-21 16,1 21-16,-21 1 0,21-1 16,21 0-16,0-20 15,0-1-15,0 0 0,0 0 16,0 0-16,42 0 15,-21 1-15,0-22 0,1 0 16,20 0-16,-21 0 0,21 0 0,1 0 16,-1 0-16,0 0 0,22-22 15,-22 1-15,-21 21 0,22-21 16,-22 21-16,0-21 0,43 0 16,-43 0-16,21-1 15,-21 1-15,0 21 0,1-21 16</inkml:trace>
  <inkml:trace contextRef="#ctx0" brushRef="#br2" timeOffset="-201983.15">1460 12107 0,'0'0'0,"0"-21"0,0 0 16,0 0-16,0 0 15,-21 0-15,0-1 16,0 22-16,0 0 0,0 0 16,-1 0-16,1 0 0,0 22 15,0-1-15,0 0 0,0 0 0,-1 0 16,1 0-16,0 22 0,0-22 16,0 21-16,21-21 0,-21 43 15,21-43-15,0 0 0,0 0 16,0 1-16,21-22 31,0 0-31,0 0 0,0 0 16,0-22-16,22 22 0,-22-21 15,0 0-15,0 0 0,0 0 16,43-22-16,-43 22 16,-21 0-16,0 0 0,21 0 15,0-22-15,-21 22 16,22 21-1,-22 21 17,0 1-32,0-1 15,0 0-15,-22 0 0,22 0 0,0 0 16,0 22-16,-21-22 0,21 0 16,0 21-16,0-20 0,0 41 15,0-21-15,0-20 16,0 20-16,0 0 0,0 1 0,0-1 15,0 0-15,0 22 0,0-22 16,0 0-16,0 22 0,0-22 0,21 22 16,-21-22-16,22 0 0,-22 1 15,0 41-15,0-41 0,0 20 16,0-20 0,0-22-16,0 21 0,-22 0 15,-20 22-15,21-43 16,0 0-16,0-21 15,-22 21 1,22-21-16,-21 0 0,21 0 16,-1 0-16,-83 0 15,62 0-15,1 0 0,0-21 16,-1 0-16,1 0 0,-64-43 16,64 43-16,21-42 15,21 20-15,0 1 0,0 0 16,0-1-16,42-105 15,-42 106-15,21-22 0,21-41 16,-20 62-16,20-41 16,-21 62-16,0-20 15,0 21-15,1 0 0,-1 0 16,21-22-16,-21 22 16,0 21-16,1 0 15,-1 0 16,-21-21-15,21 21-16,-21-21 16</inkml:trace>
  <inkml:trace contextRef="#ctx0" brushRef="#br2" timeOffset="-201352.66">2011 12150 0,'0'21'32,"21"-42"15,-21 0-32,-21 21 16,0 0-15,21 21 0,-22 0-16,22 0 15,0-42 63,0 0-62,0 42 62,0 0-62,0 0 15,0 0-15</inkml:trace>
  <inkml:trace contextRef="#ctx0" brushRef="#br2" timeOffset="-200466.57">1947 12573 0,'21'0'15,"1"0"1,-22-21 0,0 0-1,0 42 48,0 0-48,0 0 1,21-21 31,-21-21-31,0 0 15,0 0-31,-21 21 31,-1 0-15,1 0-16,21 21 15,-21-21-15,21 21 0,0 0 16,21-21 15,0 0-15,1 0-1,-22-21 1,0 0 0,-22 21 15,1 0 0,21 21-31,0 0 16,0-42 31,21 0-32,-21 0-15</inkml:trace>
  <inkml:trace contextRef="#ctx0" brushRef="#br2" timeOffset="-199859.01">1968 12192 0,'0'21'0,"0"0"16,22-42 46,-22 0-46,0 0-16,-22 21 47,1 0-32,21 21-15,0 0 16,0 0 15,21-21-15,1 0 15</inkml:trace>
  <inkml:trace contextRef="#ctx0" brushRef="#br2" timeOffset="-195266.17">3852 12150 0,'0'0'0,"0"-21"16,0-1-16,0 1 16,0 0-1,0 0-15,0 0 16,0 42 31,0 0-47,0 21 0,0-20 15,0-1-15,0 0 0,0 0 16,0 0-16,0 22 0,-21-22 0,21 0 16,0 21-16,0-21 15,0 1-15,-21-22 0,21 21 16,0-42 31,0-1-32,0 1-15,0 0 0</inkml:trace>
  <inkml:trace contextRef="#ctx0" brushRef="#br2" timeOffset="-194840.41">3895 11621 0,'0'0'0,"-22"0"16,1 0-16,0 0 0,0 21 16,21 0-1,-21 0-15,21 0 0,0 0 16,0 1-16,0-1 0,0 0 16,21-21-1,0 0-15,0 0 0,0 0 16,1 0-16,-1 0 0,0 0 15,0-21-15,0 0 0,0-1 16,1 1-16,-22 0 16,0 0-16,0 0 15,0 0-15,0-1 0,0 1 16,-22 21-16,1-21 0,-21 21 16,21 0-16,0 0 15,-1 0 1,1 21-16,21 0 0,0 1 0,0-1 15,0 0-15,0 0 0,0 0 16,0 0-16,0 1 0,0-1 16,21 0-16,-21 0 0,22-21 15,-1 21-15</inkml:trace>
  <inkml:trace contextRef="#ctx0" brushRef="#br2" timeOffset="-194270.6">4318 11917 0,'-21'0'16,"21"21"0,-21-21-16,21 21 0,0 0 15,-22 1-15,22-1 0,-21-21 16,21 42-16,0-21 0,0 0 0,0 22 15,0-22-15,0 21 16,0-21-16,0 1 0,0-1 16,0 21-16,0-21 0,0 0 15,0 1-15,0-1 16,-21-21 15,21-21-15,0-1-16,0 1 0,0 0 15,0-21-15,0 21 0,0-22 16,0 22-16,0-21 0,0-1 16,21 1-16,0 0 0,1 21 15,20-22-15,-21 22 0,21 0 0,22-21 16,-22 20-16,-21 22 0,22 0 16,-1 0-16,-21 0 0,64 22 15,-64-1-15,0 0 0,22 42 16,-43-41-16,21 20 15,-21-21-15,0 21 0,-43 85 16,22-105 0,21 20-16,0-21 0,-21 21 15,42-63 48,0 0-63,1 0 0,-1 0 15</inkml:trace>
  <inkml:trace contextRef="#ctx0" brushRef="#br2" timeOffset="-193885.23">5101 11917 0,'0'-21'31,"0"42"1,0 0-32,0 0 15,0 0-15,0 1 0,0 20 16,-21-21-16,21 21 0,0 1 0,0-1 16,0 0-16,0 43 0,-21-43 15,21 43-15,0-21 16,0-22-16,-21 64 0,-1-43 15,1 64 1,21-84-16,0 20 0,-42 43 16,42-43-16,-21-20 0,21-1 0,0 43 15,-21-64-15,21 21 0,0-21 16,0 1-16,0-1 16,0-42-1,0-1 1,21 1-16,0 0 0,-21-21 15,21 21-15,0-22 0,0 1 0</inkml:trace>
  <inkml:trace contextRef="#ctx0" brushRef="#br2" timeOffset="-193514.34">4995 12234 0,'0'0'0,"0"-21"0,-21 0 15,21 0-15,0 0 0,-21-22 16,21 22-16,0 0 0,0 0 16,0 0-16,21-22 15,0 22-15,0 21 0,22-42 16,-1 42-16,-21 0 0,0 0 16,1 0-16,-1 0 0,42 21 15,-42 0-15,1 22 16,-1-22-16,-21 21 0,21-21 0,-21 43 15,0-43-15,0 21 0,0-21 16,-21 1-16,0-1 0,-22 21 16,1-21-16,21 0 15,-43 22-15,43-22 0,0-21 16,-21 21-16,20-21 16,1 0-16,42 0 31,1-21-16,-1 21-15,0-21 0</inkml:trace>
  <inkml:trace contextRef="#ctx0" brushRef="#br2" timeOffset="-192654.58">5546 12023 0,'0'-43'16,"-22"43"0,22 22-1,-21-1 1,21 0-16,0 0 0,0 21 16,-21-20-16,21 20 0,0-21 15,0 21-15,0-20 0,0 20 0,0-21 16,0 21-16,0-20 15,0-1-15,0 0 0,0 0 16,21-21 0,0 0-16,1 0 0,-1 0 0,0 0 15,0 0-15,0-21 0,-21 0 0,21 0 16,1-1-16,20-20 16,-21 21-16,0-21 0,0 20 0,22-62 15,-22 63-15,0-22 16,0 1-16,0 0 0,43-22 15,-43 43-15,-21 42 47,0 0-47,0 0 0,0 1 0,0-1 16,0 21-16,0-21 0,0 22 16,0-22-16,0 0 0,0 21 0,-21-21 15,21 1-15,0-1 0,0 21 16,0-21-16,0 0 15,0 1-15,21-22 0,-21 21 16,21-21-16,0 0 0,1 0 16,-1 0-16,21 0 15,-21-21-15,0 21 0,22-43 16,-22 22-16,0 0 0,21-21 16,-20-1-16,-1 1 0,0 21 15,0-22-15,-21-20 0,21-22 16,-21 43-16,0 0 0,0-22 15,0 22-15,0 21 0,0-1 16,0 1-16,0 0 0,0 0 16,-21 42 15,21 0-31,0 22 16,0-22-16,0 0 0,0 21 15,0 43-15,0-43 16,0 1-16,0 41 15,0-41-15,0-22 0,0 63 16,0-62-16,0 41 0,0-42 16,0 0-16,21-21 15,-21 22-15,21-22 0,1 0 16,-1 0-16,21-22 16,-21 1-16,0 21 0,1-21 15,-22 0-15,21 0 0,0-22 16,-21 1-16</inkml:trace>
  <inkml:trace contextRef="#ctx0" brushRef="#br2" timeOffset="-192382.44">6350 11938 0,'-21'0'16,"42"0"15,0 0-31,0 0 16,0 0-16,1 0 0,-1-21 15,0 21-15,0 0 16,0 0-16,0 0 16,1 0-1,-1 0-15,0 0 31,0 0-31</inkml:trace>
  <inkml:trace contextRef="#ctx0" brushRef="#br2" timeOffset="-191808.33">7683 11451 0,'0'0'0,"22"0"31,-1 0-31,0 0 16,0-21-16,21 21 0,1 0 15,-1-21-15,0 21 0,-20 0 0,20 0 16,0-21-16,1 21 0,-22 0 0,0 0 15,0-21-15,0 21 0,-42 21 47,-21-21-47,21 21 0,-1-21 0,1 0 16,-21 0-16,0 21 0,20-21 0,1 21 16</inkml:trace>
  <inkml:trace contextRef="#ctx0" brushRef="#br2" timeOffset="-191290.73">7620 11515 0,'0'0'0,"-21"0"0,0 0 15,21 21 1,-22-21-16,22 21 16,0 0-1,0 0-15,0 1 16,0-1-16,0 0 0,0 0 0,0 21 15,0-20-15,0-1 16,0 0-16,0 21 0,0 1 0,0-22 16,0 21-16,0 0 0,0 1 15,0-1-15,0 0 0,0 1 16,0-1-16,0 0 0,0 1 0,0-1 16,0 64-16,0-85 15,0 21-15,0-20 0,0 20 16,0-21-16,0 21 15,0 1-15,0-22 0,0 0 16,0 0-16,0 0 0,43 43 16,-22-43-16,0 0 15,0 0-15,0-21 0,1 0 0,-1 0 16,0 0-16,21 0 0,22 0 16,-22 0-16,0 0 0,43-21 15,-43 0-15,1 21 16,-1-21-16,0 21 0,-20-21 0,20 21 15,-21-21-15,0 21 0,-21-22 16,21 22-16,1-21 31,-22 0 16</inkml:trace>
  <inkml:trace contextRef="#ctx0" brushRef="#br0" timeOffset="-182122.57">7197 9927 0,'-22'0'16,"1"0"-16,0 0 16,0 0-1,0 0-15,0 0 0,-1 0 16,1 0-16,-21 0 15,21 0-15,-22 0 0,22 0 0,-63 21 16,41-21-16,1 0 0,0 22 16,-1-22-16,1 0 0,0 0 15,-22 0-15,43 0 0,0 0 16,0 0-16,-1 0 16,1 0-1,21 21 32,21-21-31,1 0-16,-1 0 0,0 0 15,0 0-15,0 0 16,0 0-16,1 0 0,-1 0 0,0 0 16,0 0-16,0 0 0,0 0 15,1 0-15,20 0 0,-21 0 0,0 0 16,0 0-16,85 0 15,-85 0-15,22 0 16,-22 0-16,0 0 0,64-21 16,-43 21-16,-21 0 15,0 0-15,22 0 0,-22-22 16,64 22-16,-1 0 16,-41 0-1,20 0-15,-21 0 0,107-21 16,-107 21-1,0 0-15,1 0 0,-1 0 16,85 0 0,-85 0-16,1-21 0,-22 21 15,21 0-15,43 0 16,-43 0-16,-21 0 0,22 0 16,-1-21-16,43 21 15,-64 0-15,0 0 0,42-21 16,-20 21-16,20 0 15,-20 0-15,-22 0 0,63 0 16,-62 0-16,105-21 16,-85 21-16,21 0 15,-20 0-15,-1 0 16,64 0-16,-85 0 0,21 0 16,1 0-16,-22 0 0,0 0 15,43-22-15,-22 22 0,-21 0 16,21 0-16,-20 0 15,-1 0-15,21 0 0,-21 0 0,0 0 16,128 0 0,-128-21-16,21 21 15,0 0-15,-20 0 0,83 0 16,-62 0-16,-22 0 0,0-21 16,21 21-16,-20 0 0,20 0 15,-21 0-15,0 0 0,43-21 16,-43 21-16,0 0 0,0 0 15,0 0-15,1 0 0,62 0 16,-63-21-16,43 21 16,-43 0-16,0 0 15,22 0-15,-22 0 0,0 0 0,21 0 16,-21 0-16,1 0 16,20 0-16,-21 0 0,64 0 15,-64 0 1,21 0-16,-21 0 0,1 0 0,-1 0 15,0 0-15,42 0 16,-41 0-16,20-21 16,-21 21-16,0 0 0,22 0 15,-22 0-15,0 0 16,0 0-16,43-22 16,-43 22-16,0 0 15,0 0-15,0 0 16,0-21-16,1 21 15,-1 0-15,0 0 16,0 0 0,0 0-16,0 0 31,1 0 125,-44 0-125,1 0-15,0 0-16</inkml:trace>
  <inkml:trace contextRef="#ctx0" brushRef="#br0" timeOffset="-179250.51">14118 9462 0,'-21'0'16,"0"0"0,0 0-1,-1 0 1,1 0-1,0 0-15,0 0 0,0 0 16,0 0 0,-1 0-16,1 0 15,0 0-15,0 0 16,0 0 0,0 0-1,-1 0-15,1 0 16,42 0 78,1 0-79,-1 0-15,0 0 16,0 0-16,0 0 0,0 0 15,1 0-15,-1 0 0,0 0 16,0 0-16,0 0 0,0 0 16,1 0-16,-1 0 0,0 0 15,0 0-15,0 0 0,0 0 16,1 0-16,-1 0 0,21 0 16,-21 0-16,0 0 0,22 0 15,-22 0-15,0 0 0,43 0 16,-43 0-16,0 0 0,21 0 15,-21 0-15,1 0 16,-1-22-16,0 22 0,42 0 16,-41 0-16,-1 0 15,21 0-15,-21 0 0,0 0 16,43 0-16,-43 0 0,0 0 16,22 0-16,-22 0 0,0 0 15,42 0-15,-20 0 0,-22 0 16,0 0-16,0 0 0,22 0 15,41-21 1,-20 21-16,-43 0 0,21 0 16,-21 0-16,43 0 0,-43 0 15,21 0-15,-20 0 16,-1 0-16,21 0 0,-21 0 0,0 0 16,1 0-16,-1-21 0,0 21 15,0 0-15,0 0 0,0 0 0,22 0 16,-22 0-16,0 0 0,0 0 15,0 0-15,22 0 0,20 0 16,-42 0-16,22 0 0,20-21 16,-20 21-16,41 0 15,-63 0-15,22 0 0,20 0 16,-20 0-16,-22 0 0,21 0 16,-21 0-16,22 0 0,-22 0 15,42 0-15,-42 0 16,1 0-16,20 0 0,-21 0 15,0 0-15,22 0 0,-1 0 16,-21 0-16,0 0 0,0 0 16,22 0-16,-22 0 0,21-21 15,-21 21-15,1 0 0,20 0 16,-21 0-16,0 0 0,0 0 0,1 0 16,-1 0-16,21 0 0,0 0 15,-20 0-15,41 0 16,-42 0-16,0 0 0,1-21 0,-1 21 15,0 0-15,0 0 16,21 0-16,-20 0 0,-1 0 0,42 0 16,-42 0-16,1 0 15,-1 0-15,0 0 0,0 0 16,0 0-16,0 0 0,1 0 16,-1 0-16,0 0 0,0 0 15,0 0-15,0 0 0,1 0 16,-22-22-16,21 22 0,0 0 15,0 0-15,0 0 0,0 0 16,1 0-16,-1 0 16,0 0-1,0 0 32,-42 0 94,0 0-126,0 0 1,-1 0-16,22-21 0</inkml:trace>
  <inkml:trace contextRef="#ctx0" brushRef="#br0" timeOffset="-176702.97">10604 10880 0,'-63'0'32,"42"0"-17,42 0 63,0 21-78,0-21 0,0 0 16,1 0-16,-1 0 0,0 0 16,0 0-16,0 0 0,0 0 0,22 0 15,-22 0-15,0 0 0,21 0 16,1 0-16,-1 0 15,-21 0-15,43 0 0,-43 21 16,0-21-16,43 0 0,-22 0 16,0 0-16,22 0 15,-22 0-15,-21 0 0,22 0 16,-1 0-16,-21 0 0,21 0 0,-20 0 16,20 0-16,-21 0 0,21 0 0,-20 0 15,20 0-15,21 0 16,-20 0-16,-1 0 0,0 0 0,43 0 15,-43 0-15,43 0 16,-43 0-16,107 0 16,-107 0-16,0 0 0,1 0 15,-1 0-15,106 0 16,-106 0-16,1 0 16,-1 0-16,0 0 15,85 0-15,-63 0 0,-22 0 16,64 0-16,-42 0 15,41 0-15,-62 0 16,-1 0-16,22 0 0,-22 0 16,0-21-16,43 21 15,-43 0-15,1 0 0,-22 0 0,63 0 16,-41 0-16,-1-21 0,43 21 16,-43 0-16,64 0 15,-64 0-15,22 0 0,20-21 16,-20 21-16,-22 0 0,1 0 15,-1 0-15,0 0 0,1 0 0,-1 0 16,0 0-16,-21 0 0,64 0 16,-64-22-16,22 22 15,20 0-15,-21 0 0,1 0 16,-1 0-16,0 0 0,1 0 16,41 0-16,-41 0 0,-1-21 15,43 21-15,-43 0 0,0 0 16,43 0-16,-43 0 15,-20 0-15,20 0 0,0 0 0,64 0 16,-64-21 0,1 21-16,-22 0 0,21 0 15,1 0-15,-22 0 0,21 0 16,0 0-16,-20 0 0,62 0 16,-41 0-16,-1-21 0,43 21 15,-43 0-15,43 0 16,-43 0-16,0 0 0,85 0 15,-106 0-15,22 0 16,-1 0-16,-21 0 0,22 0 0,-1 0 16,0 0-16,1 0 15,-1 0-15,-21 0 0,0 0 16,22 0-16,-22 0 0,21 0 0,-21 0 16,0 0-16,22-21 15,41 21-15,-62 0 16,20 0-16,21 0 0,-41 0 15,41 0-15,-21 0 16,-20 0-16,-1 0 0,21 0 0,-21-21 16,0 21-16,22 0 0,-22 0 15,0 0-15,21 0 0,-20 0 16,-1 0-16,21 0 0,-21 0 0,0 0 16,1 0-16,-1 0 0,21 0 15,-21 0-15,0 0 0,1 0 16,-1 0-16,0 0 0,0 0 0,21 0 15,-20 0-15,-1 0 0,0 0 16,21 0-16,-21 0 0,1 0 0,-1 0 16,21 0-16,-21 0 0,43 0 15,-43 0 1,21 0-16,-21-22 0,1 22 0,-1 0 16,21 0-16,-21 0 0,22 0 15,-22 0-15,0 0 0,0 0 16,0 0-16,0 0 0,1 0 0,-1 0 15,0 0-15,0 0 16,-21-21-16,21 21 0,0 0 0,1 0 16,-1 0-16,0 0 15,0 0 1,0 0-16,0 0 16,1-21-16,-1 21 15,0 0-15,0 0 0,0 0 16,0 0-16,1 0 15,-1 0-15,0 0 0,0-21 16,0 21-16,0 0 16,1 0-16,-1 0 15,0 0-15,-42 0 125,0 0-109,-1 0-16</inkml:trace>
  <inkml:trace contextRef="#ctx0" brushRef="#br0" timeOffset="-163418.4">8424 11748 0,'0'0'0,"21"-22"0,1 1 16,-22 0-16,21 21 0,-21-21 15,21 21-15,-21-21 16,0 0-16,21 21 0,-21-22 16,0 44 15,0-1-15,-21 0-16,21 0 0,0 0 15,-21 0-15,0 22 0,21-22 0,-43 85 16,43-64-1,-21 22-15,0-43 0,0 85 16,21-85 0,0 0-16,0 0 0,0 0 15,21-21 1,0 0 0,0 0-16,-21-21 15,21 0-15,-21 0 0,22 0 0</inkml:trace>
  <inkml:trace contextRef="#ctx0" brushRef="#br0" timeOffset="-162589.05">8276 11896 0,'0'21'0,"21"-21"31,0 0-31,1 0 0,-1 0 0,0 0 16,0-21-16,43 21 15,41-43 1,-83 43-16,20 0 0,21-21 16,-20 21-16,-1-21 15,0 21-15,-20 0 0,-1 0 16,0 0-16,-21-21 0,-21 42 31,0 0-15,21 0-1,-22 1-15,1-22 0,21 42 0,-21-21 16,21 0-16,0 0 0,0 1 0,0-1 16,0 0-16,0 0 0,0 0 15,0 0-15,21 1 16,0-22-16,1 0 15,-1 0-15,21 0 0,-21 0 0,0 0 16,22-22-16,-22 1 0,0 21 16,0-21-16,22 0 0,-22 0 15,0 0-15,0-1 0,0 1 0,-21 0 16,0 0-16,21-21 16,-21 20-16,22 1 0,-44 42 62,1 1-62,21-1 16,0 0-16,-21 0 0,21 21 0,-21-20 15,21-1-15,-21 21 0,21 0 16,0-20-16,0 20 0,0 0 16,-21 22-16,21-22 0,0 22 15,0-22-15,0-21 0,0 21 16,0-20-16,-22 20 0,22 43 15,0-43 1,0-21-16,-21 0 0,0 22 0,0-22 16,-43 21-16,43-21 15,-42 0 1,42-21-16,-85 0 0,63 0 16,22 0-16,-21 0 0,21-21 15,-22 21-15,-20-42 16,42 21-16,21 0 0,0-1 15,-21 22-15,21-21 0,0-21 16,0 21-16,0 0 16,21-1-16,0 1 0,21 0 15,-21 0-15,22 0 0</inkml:trace>
  <inkml:trace contextRef="#ctx0" brushRef="#br0" timeOffset="-162224.67">9398 11917 0,'0'0'0,"0"-21"0,0 0 16,0 42 15,0 0-15,0 0-16,0 21 0,0 1 0,0-1 15,0 0-15,-21 85 16,21-84-16,0-1 0,0 0 16,-21 1-16,-1-1 0,1 22 15,21-22-15,-21-21 0,0 43 16,21-43-16,0 21 16,0-21-16,-21 0 15,21 1-15,0-44 31,0 1-31,0 0 16,0 0-16,21 0 0,-21 0 16,0-1-16,0-20 0,21 21 15</inkml:trace>
  <inkml:trace contextRef="#ctx0" brushRef="#br0" timeOffset="-161907.27">9356 12086 0,'0'0'0,"-22"-21"0,22 0 15,0 0-15,0 0 16,0-1-16,0 1 0,22 0 16,-1 0-16,0 0 0,0 21 15,0-21-15,0 21 0,1 0 16,-1-22-16,21 22 0,0 0 16,-20 0-16,-1 22 15,-21-1-15,21-21 0,-21 42 0,0-21 16,0 22-16,0-1 15,-42 21-15,20-41 0,1-1 16,0 0-16,-21 21 0,-1-21 16,22 1-16,0-1 15,0-21-15,21 21 0,-21-21 0,21-21 47,0 0-47,21-1 0,0 22 0,0-21 16,0 0-16</inkml:trace>
  <inkml:trace contextRef="#ctx0" brushRef="#br0" timeOffset="-161508.18">9758 12107 0,'0'0'0,"0"22"16,21-22 15,-21-22-31,21 22 0,0-21 0,0 21 16,1-21-16,-1 0 0,0 0 15,0 21-15,21-43 0,-20 22 16,-1 0-16,-21 0 16,0 0-16,0 0 0,-21 21 15,-1 0 1,1 0-16,0 21 0,0 0 15,0 0-15,-22 0 0,1 22 16,21-1-16,0-21 16,0 21-16,21-20 0,-22-1 0,22 21 15,0-21-15,0 0 0,0 1 0,0-1 16,22 0-16,20 0 16,-21-21-16,0 21 0,0-21 15,1 0-15,-1 0 0,63 0 16,-62 0-16,-1-21 15,63 0-15,-62 0 0</inkml:trace>
  <inkml:trace contextRef="#ctx0" brushRef="#br0" timeOffset="-161243.14">10668 12002 0,'0'0'16,"-21"21"-16,42-21 31,0 0-31,0 0 16,0 0-16,1 0 0,-1 0 15,0 0-15,0 0 16,0 0-16,0 0 0,1 0 15,-1 0 1</inkml:trace>
  <inkml:trace contextRef="#ctx0" brushRef="#br0" timeOffset="-161085.84">10647 12192 0,'0'0'0,"-21"0"0,21 21 16,21-21-1,0 0 1,0 0-16,0 0 16,0 0-16,1 0 0,-1-21 15,0 0-15,0 21 0,0-21 16</inkml:trace>
  <inkml:trace contextRef="#ctx0" brushRef="#br0" timeOffset="-160496.9">11642 11726 0,'0'-21'62,"21"0"-62,0 21 16,-21-21-16,0 0 15,0 0 1,-21 21-16,0 0 16,-1 0-16,1 0 15,0 21-15,0 0 0,21 0 16,-21 0-16,21 0 0,-21 1 16,21-1-16,0 0 0,0 0 0,0 0 15,0 0-15,0 1 0,0-1 0,0 0 16,21-21-16,0 0 15,21 0-15,-21 0 0,22 0 16,-22 0-16</inkml:trace>
  <inkml:trace contextRef="#ctx0" brushRef="#br0" timeOffset="-160178.58">12298 11684 0,'0'0'0,"0"-21"15,0 0 1,-21 21 0,-1 21-1,1 0-15,0 0 0,0 0 0,0 1 16,21-1-16,-21 0 0,-1 0 16,1 21-16,0-20 0,0 20 0,-21 21 15,42-20-15,-22-22 0,1 21 16,21-21-16,-21 22 15,21-22-15,0 0 0,0 0 0,0 0 16,21 1 0,0-22-16,1 0 0,-1 0 15,0 0-15,21-22 16,-21 22-16,-21-21 0,22 0 0,-1 0 16,0 0-16</inkml:trace>
  <inkml:trace contextRef="#ctx0" brushRef="#br0" timeOffset="-159990.92">11896 11917 0,'0'0'0,"-22"0"16,22 21 0,22-21-1,-1 0-15,0 0 16,0 0-16,21 0 0,-20 0 0,20 0 15,-21 0-15,21 0 16,1-21-16,20 0 0,-20 21 0,-1 0 16</inkml:trace>
  <inkml:trace contextRef="#ctx0" brushRef="#br0" timeOffset="-159596.53">12552 11917 0,'0'21'0,"0"0"16,21-21 0,0 0-1,0 0-15,0-21 0,1 21 16,-1-21-16,0 21 0,42-21 16,-41 0-16,-1-1 0,0 1 15,0 21-15,-21-21 16,0 0-16,0 0 15,-21 21 1,0 0-16,0 0 0,-1 0 0,1 0 16,0 21-16,-21-21 0,21 21 15,-1 0-15,-20 22 0,21-22 16,-21 42 0,42-20-16,0-22 0,0 42 15,0-42-15,0 1 0,42 41 16,-21-42-16,21-21 15,-20 21-15,62-21 16,-41 0-16,-22 0 0,0 0 16,21-21-16,43-42 15</inkml:trace>
  <inkml:trace contextRef="#ctx0" brushRef="#br0" timeOffset="-159358.83">13144 11748 0,'0'0'0,"22"0"16,-22 21-16,21 0 0,0 0 15,-21 0-15,0 0 16,21 1-16,-21-1 0,21 0 0,-21 0 16,0 0-16,0 0 0,21 1 15,-21-1-15,22 0 0,-22 0 0,21 0 16,-21 0-16,0 1 0,21-22 15,0 0 1,0 0 0,-21-22-16,21 22 0</inkml:trace>
  <inkml:trace contextRef="#ctx0" brushRef="#br0" timeOffset="-159102.2">13525 11726 0,'0'0'0,"-21"0"0,0 0 16,0 0-16,0 0 16,0 22-16,-1-1 0,1-21 0,0 21 15,-42 64-15,20-64 16,22 0-16,0 21 16,0-21-16,-22 1 0,-20 62 15,42-63-15,0 1 16,21-1-16,0 0 0,0 0 15,21-21 1,0 0 0,0-21-16,0 21 0,0-21 0,22 0 15</inkml:trace>
  <inkml:trace contextRef="#ctx0" brushRef="#br0" timeOffset="-158774.08">13864 11578 0,'0'0'0,"0"-21"0,0 0 16,-21 21 15,21 21-31,0 0 16,-21 0-16,21 1 0,-21-1 0,-1 0 15,22 21-15,0-21 0,0 22 16,-21-22-16,0 21 0,0 22 15,21-22-15,0-21 0,0 22 0,-21-22 16,21 21-16,0 22 16,0-43-16,0 0 0,0 0 15,21 0-15,0-21 16,0 0-16,0 0 16,1 0-16,-1 0 0,21-21 15,-21 0 1,0 0-16,1 0 0,-1-1 15</inkml:trace>
  <inkml:trace contextRef="#ctx0" brushRef="#br0" timeOffset="-158563.66">13674 11832 0,'0'0'15,"-64"0"1,85 0-1,0 0 1,1 0-16,-1 0 0,0 0 16,0 0-16,0 0 0,0 0 0,22-21 15,-22 21-15,0 0 16,0-21-16,0 21 0,1-21 0,20 21 16</inkml:trace>
  <inkml:trace contextRef="#ctx0" brushRef="#br0" timeOffset="-158186.61">14499 11578 0,'-21'0'15,"0"0"1,0 0-1,21 21-15,0-42 47,0 0-31,0 0 0,0 0-16,21 21 15,0-21-15,0 21 16,0 0-1,0 0-15,-21 21 0,0 0 16,0 0-16,0 0 0,0 0 16,0 1-16,-42 20 0,21-21 15,-21 0-15,20-21 0,1 21 16,-21 1-16,21-22 16,21 21-16</inkml:trace>
  <inkml:trace contextRef="#ctx0" brushRef="#br0" timeOffset="-157528.64">14922 11282 0,'0'0'0,"22"0"31,-1 0-15,0 0-16,0 0 0,0 0 0,0 0 15,1-21-15,20 21 16,-21 0-16,0 0 0,22 0 15,-22 0-15,0 0 16,-21 21 15,0 0-31,0 0 0,0 0 16,0 1-16,0-1 0,0 0 0,0 0 16,0 0-16,0 0 0,0 1 15,0-1-15,0 21 0,-21-21 0,21 0 16,-21 1-16,21-1 0,0 0 15,0 21-15,0-21 0,0 1 16,-22-1-16,22 42 0,-21-42 16,21 1-16,0-1 0,0 21 15,-21-21-15,21 43 0,0-43 16,0 42-16,-21-41 16,21-1-16,-21 0 0,21 0 15,-21 0-15,-1 0 16,1-21-16,0 22 0,0-22 15,0 21-15,0-21 0,-1 0 0,-20 0 16,0 21-16,21-21 0,-22 0 16,22 0-16,0 0 15,0 0-15,0 0 0,-1 0 16,1 0-16,0 0 0,0 0 16,0 0-1,21-21-15,0 0 0,0-1 16</inkml:trace>
  <inkml:trace contextRef="#ctx0" brushRef="#br0" timeOffset="-156247.2">16849 11726 0,'0'-21'31,"21"21"16,-21 21-47,0 1 0,0-1 16,0 0-16,0 0 16,0 0-16,0 0 0,21 1 15,-21-1-15,0 0 0,0 0 16,0 0-16,21 43 15,-21-43-15,0 21 0,0-21 0,0 1 16,0-1-16,0 21 16,0-21-16,21 0 0,-21 1 15,21-1-15,-21 0 16,0 0-16,22 0 16,-1-21-16,-21 21 15,21-21 1,0 0-16,0 0 15,0 0-15,1 0 0,-1-21 16,21 21-16,0-21 0,1 0 0,-1 0 16,22 0-16,-22-22 0,21 22 0,22-21 15,-21-1-15,20 1 0,-20 0 16,20-1-16,1 22 0,0-21 16,-1 0-16,1 20 0,-21 1 15,20 0-15,-20-21 0,105-1 16,-105 22-16,-22 0 0,0 0 15,1 21-15,-22-21 0,42 0 16,-42-1-16,43 22 16,-43-21-16,0 21 31,-42 0 266,0 0-282,0 0-15,0 0 0,-1 0 16,1 0-16,0 0 0</inkml:trace>
  <inkml:trace contextRef="#ctx0" brushRef="#br0" timeOffset="-155330.86">3683 14182 0,'0'0'0,"0"21"47,-21 0-31,21 0-16,0 22 15,0-22-15,0 0 0,-21 0 16,21 21-16,0-20 0,0-1 0,-22 0 15,22 0-15,-21 0 0,21 0 16,0 1-16,0-44 31,0 1-15,0 0-16</inkml:trace>
  <inkml:trace contextRef="#ctx0" brushRef="#br0" timeOffset="-155112.98">3725 13822 0,'0'0'0,"-21"0"0,0 0 16,0-21-16,0 21 16,42 21 30,0-21-46,0 21 0,0-21 16,0 0-16,1 0 16,-1 21-16</inkml:trace>
  <inkml:trace contextRef="#ctx0" brushRef="#br0" timeOffset="-154617.47">4212 14012 0,'0'0'0,"0"22"16,-21-1-16,21 0 0,-21-21 16,21 21-16,0 0 15,0 0-15,0 1 0,0-1 16,0 0 0,0 0-16,-21 0 0,21 22 15,0-22-15,-22-21 0,22 21 16,0 0-16,0 0 0,-21-21 31,21-21-15,0 0-16,0 0 15,0 0-15,0-43 16,0 43-16,21-21 0,1 20 16,-1-20-16,0 21 0,0 0 0,21-43 15,1 43-15,-22 21 16,21 0-16,1 0 0,-22 0 15,42 0-15,-20 0 0,-22 21 16,0 0-16,0 1 0,-21-1 16,0 0-16,0 42 0,0-41 15,0-1-15,0 0 0,-21 0 16,21 21-16,-42 1 16,20-22-16,22 0 0,0 0 15,0-42 16,22 21-31,-1-21 16,0 0-16,0 0 0,0-1 0</inkml:trace>
  <inkml:trace contextRef="#ctx0" brushRef="#br0" timeOffset="-154322.2">5016 13949 0,'0'21'31,"-21"-21"-15,21 21-16,0 22 0,0-22 16,0 0-16,0 42 15,0-20-15,0-1 0,0 0 0,0 1 16,0 20-16,0 43 0,-21-64 16,21 22-16,-21-22 15,21 1-15,0 20 0,-21 22 16,21-43-16,0-21 0,-21 43 15,21-43-15,0 0 0,0 0 16,0-42 0,0 0-1,21 0-15,-21-22 0,21 22 16,-21-21-16,21 0 0,-21-1 0</inkml:trace>
  <inkml:trace contextRef="#ctx0" brushRef="#br0" timeOffset="-154013.33">5016 14161 0,'0'0'0,"0"-43"0,0 22 16,0 0-16,0 0 0,0 0 0,0-1 16,0-20-16,0 21 15,22 0-15,20-22 0,-21 22 16,21-21 0,1 42-16,-22 0 0,42-21 15,-41 21-15,-1 0 0,0 21 0,0 0 16,0 0-16,-21 22 15,0-22-15,0 0 0,0 21 0,-21-21 16,0 1-16,0-1 0,-43 21 16,43-21-16,0 0 0,-21 1 15,20-1-15,1-21 0,0 21 16,0-21 0,42 0-1,0-21 1,0 21-16,-21-21 0,22-1 0,20-20 15</inkml:trace>
  <inkml:trace contextRef="#ctx0" brushRef="#br0" timeOffset="-153345.09">5609 13780 0,'0'0'0,"0"21"15,0 0 1,-21 0-16,21 0 15,-21 0-15,21 1 0,-21 20 0,21-21 16,0 0-16,0 0 0,0 1 16,0 20-16,0-21 0,0 0 0,0 0 15,0 1-15,21-1 16,0-21-16,21 0 16,22-21-1,-43-1-15,21 1 16,-21 0-16,1 0 0,-1 0 15,63-64-15,-41 43 16,-22 21-16,0-22 0,0 22 16,0-42-16,-21 41 15,22 22-15,-22 22 16,0-1-16,0 21 16,-22-21-16,22 0 0,0 1 15,0 41 1,-21-42-16,21 22 0,0-1 15,0-21-15,0 0 0,0 0 16,0 1-16,21-1 0,22-21 16,-22 0-16,0 0 0,0 0 15,22 0-15,-22 0 0,42-21 16,-42-1-16,22 1 0,-22 0 16,0 0-16,0-21 0,22 20 15,-22-20-15,-21 0 0,21-1 0,0 1 16,-21 0-16,21-1 0,-21 1 15,0-43-15,0 43 0,0 21 16,0-21-16,0 20 0,0 65 31,-21-22-31,21 21 16,-21 1-16,21-1 16,-21 0-16,21 22 0,0-22 0,0 0 15,0 1-15,0-1 0,0-21 16,0 22-16,0-22 0,0 21 15,0-21-15,42 0 16,-21-21-16,0 0 16,1 0-16,-1 0 0,0-21 15</inkml:trace>
  <inkml:trace contextRef="#ctx0" brushRef="#br0" timeOffset="-153149.47">6456 13822 0,'21'0'47,"0"0"-47,0 0 0,0 0 16,1 0-16,-1 0 0,0 0 15,-21-21-15,21 0 0,0 21 0,-21-22 16,21 1-16,1 0 15</inkml:trace>
  <inkml:trace contextRef="#ctx0" brushRef="#br0" timeOffset="-152697.04">8064 13356 0,'0'-21'16,"22"21"0,-1 0-16,0 0 0,0-21 0,21 21 15,-20 0 1,41-21-16,-42 21 0,0 0 15,43-21-15,-43 21 0,-42 0 47,0 0-47,0 0 16,-1 0-16,1 0 0,0 0 0</inkml:trace>
  <inkml:trace contextRef="#ctx0" brushRef="#br0" timeOffset="-152362.35">8128 13272 0,'0'0'0,"-21"0"0,0 21 15,-1-21 1,1 21-16,0-21 0,0 21 16,0-21-16,21 21 0,-21 0 15,-1-21-15,22 22 0,-21-1 0,21 21 16,0-21-16,-21 22 0,21-1 0,-21 0 16,0 1-16,21-1 0,0 0 15,-21 1-15,-1 20 0,1-21 0,0 43 16,0-43-16,21 22 15,0-22-15,-21 1 0,21-1 0,-21 64 16,21-64 0,0-21-16,0 0 0,0 22 0,21-22 15,21 0-15,-21 0 0,-21 0 16,43-21-16,-22 0 16,0 0-16,64 0 15,-43 0-15,-21 0 0,21-21 16,1 21-16,-22-21 0,64-21 15,-64 21-15,21-1 0,0 1 16,-20-21-16,83-43 16,-62 64-16</inkml:trace>
  <inkml:trace contextRef="#ctx0" brushRef="#br0" timeOffset="-152126.12">8699 13822 0,'-21'21'15,"0"-21"1,21 21-16,-21 0 0,21 1 16,-21 41-16,21-42 15,-21 0-15,21 1 0,0-1 16,0 0-16,0 0 16,0 0-16,0-42 46,0 0-46,0 0 16,0 0-16</inkml:trace>
  <inkml:trace contextRef="#ctx0" brushRef="#br0" timeOffset="-151962.25">8678 13589 0,'0'-21'15,"-21"21"1,0 0-1,21 21 1,21-21 0,0 21-16,0-21 0,1 0 0,-1 21 15,0 1-15,0-22 0</inkml:trace>
  <inkml:trace contextRef="#ctx0" brushRef="#br0" timeOffset="-151358.08">9567 13822 0,'0'-21'16,"0"0"-16,0-1 0,0 1 16,-21 0-16,0 0 15,0 0-15,0 21 0,-1-21 16,1 21-16,0 0 15,-21 0-15,-1 0 16,-20 42-16,42-21 16,-22 21-16,22-20 0,0 20 15,-64 43-15,85-43 16,-21-21-16,21 43 0,0-43 16,0 0-16,0 0 15,21 0-15,1-21 0,20 0 16,-21 0-16,0 0 15,0 0-15,22 0 0,-22 0 0,42-21 16,-41 0-16,-1 0 0,21 0 16,-21-1-16,0-20 0,43-43 15,-43 43-15,21 0 0,1-64 16,-22 42-16,21-84 16,-42 106-16,21 0 15,-21-1-15,0 22 0,0-42 16,-21 84 15,0 0-31,21 21 0,0-21 16,-21 22-16,21-1 0,0 0 15,-21 64-15,21-63 16,0 20-16,0 22 0,0-43 16,21 85-1,0-106-15,0 22 16,0-43-16,64 42 15,-64-42-15,0 0 0,1 0 16,20 0-16,43-42 16,-43 20-16,-21 22 0</inkml:trace>
  <inkml:trace contextRef="#ctx0" brushRef="#br0" timeOffset="-151114.39">10689 13547 0,'0'0'0,"0"21"0,0 0 31,0 0-15,21-21 0,0 0-16,1 0 0,-1 0 15,0 0-15,0 0 0,0 0 16,0 0-16,1 0 15,-1 0-15,-21-21 0</inkml:trace>
  <inkml:trace contextRef="#ctx0" brushRef="#br0" timeOffset="-150964.42">10647 13716 0,'0'21'15,"148"-148"-15,-296 233 0,148-64 0,0-20 16,0-1-1,21-21-15,0 0 0,0 0 0,0 0 16,1 0-16,-1 0 16,0 0-16,0 0 0,0-21 0,0 21 15,1-22-15,-1 22 0</inkml:trace>
  <inkml:trace contextRef="#ctx0" brushRef="#br0" timeOffset="-150514.45">11536 13081 0,'0'0'0,"21"-21"0,-21 0 16,0 0-1,-21 21 17,21 21-32,0 0 15,0 0-15,-21 0 0,21 0 0,-22 1 16,22-1-16,0 0 0,0 21 16,0-21-16,0 1 0,0 20 15,0-21-15,22 21 16,-1-42-1,-21 22-15,21-22 0</inkml:trace>
  <inkml:trace contextRef="#ctx0" brushRef="#br0" timeOffset="-150062.97">12107 13293 0,'0'0'0,"0"-21"0,-21 21 31,0 0-31,0 0 16,0 0-16,-1 21 15,1 0-15,21 0 0,-21 0 16,21 0-16,0 1 0,-21 20 0,21-21 16,-21 21-16,21-20 15,0 41-15,0-21 0,0 43 16,0-64-16,0 0 15,0 1-15,21-22 0,0 21 16,21-21-16,-20 0 0,-1 0 16,21 0-16,-21 0 0,22 0 15,41-64-15,-41 43 16,-22 0-16,21-21 0,-21 20 16,22-20-16,-1-21 15,-21 20-15,0 1 0,22-22 16,-22 22-16,-21 21 0,0-21 15,21 20-15,-21 1 0,0 42 47,0 1-31,0-1-16,0 0 16</inkml:trace>
  <inkml:trace contextRef="#ctx0" brushRef="#br0" timeOffset="-149664.2">13060 13420 0,'42'-64'32,"-84"128"-32,84-149 0,-42 64 31,-21 21-31,0 0 0,0 0 0,-22 0 15,22 0-15,0 21 0,-21 0 16,20-21-16,22 21 0,0 1 16,0-1-16,0 0 15,22 0-15,-1 0 0,0 0 16,0-21-16,0 22 0,0-1 0,22 0 16,-22 0-16,0 0 0,-21 0 15,0 1 1,0-1-16,-21-21 0,0 21 15,0-21-15,-22 21 0,22-21 0,-21 21 16,-1-21-16,22 0 0,-21 0 16,21 0-16,-22 0 0,22 0 15,21-21 1,0 0 0,0 0-16,21 0 15,1 21-15,-1-22 0,0 1 0</inkml:trace>
  <inkml:trace contextRef="#ctx0" brushRef="#br0" timeOffset="-149338.39">13420 13483 0,'0'0'0,"21"0"16,0 0-16,-21-21 0,21 21 0,-21-21 15,21 21-15,0-21 0,-21 0 16,43-1-16,-22 1 0,0-21 15,-21 21 1,-21 21 0,0 0-16,0 0 15,-1 21-15,1-21 0,0 21 16,-42 43 0,41-43-16,1 0 0,0 21 15,21-21-15,0 22 16,0-1-16,0-21 0,0 0 15,0 1-15,0-1 0,21-21 16,0 21-16,1-21 0,41 0 16,-42 0-16,0 0 0,43 0 15,-43-21-15,21 21 0</inkml:trace>
  <inkml:trace contextRef="#ctx0" brushRef="#br0" timeOffset="-148930.08">13801 13441 0,'0'0'0,"-22"-21"0,22 0 16,0-1-16,0 1 16,0 0-16,22 21 15,-1 0-15,0-21 16,21 21-16,-21 0 0,1 0 0,20 0 16,-21 0-16,0 0 15,22 0-15,20 42 16,-42-21-16,-21 1 0,21-1 15,-21 0-15,0 64 16,0-64-16,0 0 0,0 0 16,-21 21-16,21-20 0,-42 20 15,21-42-15,0 21 0,21 0 16,-22-21-16,1 0 16,21-21-1,0 0 1,0 0-16,21 0 15,1-1-15,-1-20 0,0 21 0,-21 0 16,42-43-16,-21 43 16,1 0-16,-1 0 0,0 0 15,0-1-15,21 1 0,-42 0 0,22 21 16,20-21-16,-21 21 16,-21-21-16,21 21 0</inkml:trace>
  <inkml:trace contextRef="#ctx0" brushRef="#br0" timeOffset="-148627.24">14817 13229 0,'0'-21'15,"0"0"1,0 0 15,0 42 0,0 0-15,0 0-16,0 0 16,0 1-16,0-1 0,-22 0 15,1 0-15,-21-21 16,21 21-16,0-21 0,-1 0 15,1 21-15,0-21 0</inkml:trace>
  <inkml:trace contextRef="#ctx0" brushRef="#br0" timeOffset="-148026.36">15049 12891 0,'0'0'0,"22"0"47,-1 0-47,0 0 0,21-22 16,1 22-16,-22 0 0,21 0 15,-21-21-15,0 21 0,43 0 16,-43 0-16,0-21 16,0 21-16,-21 21 31,0 0-31,0 1 16,0-1-16,0 0 15,0 0-15,0 0 0,0 0 16,0 1-16,0-1 0,0 0 15,0 42-15,-21 1 16,0-22-16,21-21 16,-21 43-16,21-22 15,0 1-15,0-1 16,0-21-16,0 43 0,0-22 16,0-21-16,0 0 0,0 22 15,0 41 1,0-63-16,0 1 0,-42-1 15,20 0-15,-20 21 16,21-42-16,0 21 0,0-21 0,-22 22 16,22-22-1,0 0-15,0 0 0,0 0 0,-22 0 16,22 0-16,-42 0 16,41 0-16,1 0 15,0 0-15,0 0 0,0-22 0,0 22 16,-22-21-16,22 21 0</inkml:trace>
  <inkml:trace contextRef="#ctx0" brushRef="#br0" timeOffset="-147317.05">3916 15325 0,'0'21'0,"0"0"16,0 0 0,0 0-16,0 1 0,-21-1 15,21 0-15,0 0 0,0 0 0,0 0 16,0 1-16,-22-1 15,22 0-15,0 0 16,-21-21 15,21-21-15,0 0-16,0 0 16</inkml:trace>
  <inkml:trace contextRef="#ctx0" brushRef="#br0" timeOffset="-147159.09">3916 15134 0,'0'0'16,"0"-21"-16,0 0 0,0 0 15,21 21 17,0 0-17,0 0-15,0 0 16,1 0-16</inkml:trace>
  <inkml:trace contextRef="#ctx0" brushRef="#br0" timeOffset="-146706.27">4339 15219 0,'0'0'15,"0"21"-15,0 0 0,0 0 0,0 1 16,0 20-16,0-21 0,0 0 0,0 22 15,0-22 1,0 0-16,0 21 0,0-21 16,0 1-16,0-1 15,0 0-15,-21-21 32,21-21-17,0 0-15,0-1 16,0 1-16,0 0 0,0 0 0,0 0 15,0-22-15,0 22 0,21 0 16,0-21-16,0 21 0,1-1 0,20 1 16,-21 0-16,21 21 0,-20 0 15,20 0-15,0 0 0,-21 0 0,22 0 16,-22 21-16,21 0 0,-21 1 16,-21-1-16,0 21 0,0-21 0,0 43 15,0-43-15,0 21 16,0-21-16,0 1 0,-42 41 15,21-42-15,21 0 16,21-42 15,0 0-31,0 0 16,1 0-16</inkml:trace>
  <inkml:trace contextRef="#ctx0" brushRef="#br0" timeOffset="-146413.55">5122 15155 0,'0'0'16,"0"22"0,0-1-1,0 0-15,0 21 16,0-21-16,0 1 0,0 20 0,0-21 16,0 21-16,0 1 0,0-1 15,0 0-15,0 1 0,0-1 0,-21 106 16,21-105-1,-21 20-15,21 43 0,-21-43 16,21 64-16,0-63 16,0 21-16,0-43 15,0-21-15,0 43 0,21-64 32,-21-22-32,21 22 0,0-42 0,-21 21 15,43-106-15,-22 85 16</inkml:trace>
  <inkml:trace contextRef="#ctx0" brushRef="#br0" timeOffset="-146109.95">5186 15388 0,'0'0'0,"0"-42"0,0 21 0,-21 0 16,21-22-16,0 22 0,0 0 16,0 0-16,0 0 0,0-1 0,0 1 15,21 0-15,0 0 0,0 0 16,0 21-16,22 0 0,-1 0 0,0 0 15,-21 0-15,22 0 0,-1 21 16,0 0-16,-20 0 0,-1 22 16,0-22-16,-21 21 0,0-21 0,0 22 15,-21-22-15,0 21 0,-22-21 16,22 22-16,-64-1 0,64-21 16,-21 0-16,0 22 15,20-43-15,1 21 16,42-42-1,1-1-15,-1 1 16,0 0-16,21 0 0,-21 0 16,22-22-16,-1 22 0</inkml:trace>
  <inkml:trace contextRef="#ctx0" brushRef="#br0" timeOffset="-145467.15">5884 15113 0,'0'0'0,"0"21"31,0 0-31,0 1 0,0-1 16,-21 21-16,21-21 0,0 22 16,-21 20-16,21-42 0,0 0 15,0 43-15,0-43 16,0 0-16,21-21 16,0 0-16,0 0 15,1 0-15,-1 0 0,0 0 16,0 0-16,0-21 0,22-21 15,-22-1-15,0 22 0,0 0 16,21-21-16,-20-1 0,-1 22 0,0-21 16,0 21-16,0-22 0,0 22 0,-21 0 15,0 42 17,0 0-32,0 1 0,0-1 15,0 21-15,0-21 0,0 22 16,-21-1-16,21 0 15,0-21-15,0 1 0,0-1 0,0 0 16,21 21-16,1-42 0,-1 0 16,0 21-16,21-21 0,-21 0 15,22 0-15,-22 0 0,21-21 0,1 21 16,-22-21-16,21 0 0,-21 0 16,22-22-16,20-20 0,-42 21 15,0-1-15,1 1 0,-1 0 16,-21-1-16,21-41 15,-21 41-15,0 22 0,0 0 0,0 0 16,0 0-16,-21 21 16,0 0-16,-1 21 15,1 0-15,21 0 0,-21 43 16,0-22-16,21 0 0,0 43 16,0-43-16,0 1 0,0 20 15,0-21-15,0 1 16,0-22-16,21 0 0,0 0 15,22 0-15,-22-21 0,0 0 16,0 0-16,0 0 0,0 0 16,22-21-16,-43 0 15,21 0-15,0 0 0</inkml:trace>
  <inkml:trace contextRef="#ctx0" brushRef="#br0" timeOffset="-145292.89">6731 15198 0,'0'0'0,"21"0"32,0 0-17,0 0-15,1 0 0,-1 0 0,21 0 16,-21 0-16,22 0 0,-1 0 16,-21-21-16,21-1 0,43 1 15,-64 0-15</inkml:trace>
  <inkml:trace contextRef="#ctx0" brushRef="#br0" timeOffset="-144615.42">8128 14880 0,'0'0'0,"0"-21"16,21 21-1,0-21-15,0 21 0,1 0 0,-1 0 16,0 0-16,0-21 0,0 21 16,22 0-16,-22 0 0,21 0 15,-21-21-15,22 21 0,-22 0 16,63 0-16,-62 0 16,-44 0 15,1 0-31,0 0 15,0 0-15,-21 0 0,20 0 16,1 0-16,-21 0 0,21 0 0,0 0 16,-1 0-16,1 0 0,-21 21 15,21 0-15,0-21 0,-1 0 16,1 21-16,0-21 0,0 42 16,0-20-16,0-1 0,-1 21 15,1-21-15,21 22 0,-21 20 16,-21 64-1,42-63-15,0-22 16,0 43-16,0-43 16,0 0-16,0 22 0,0-22 0,0-21 15,0 64-15,0-43 0,21-21 16,-21 1-16,21 20 16,0-21-16,0 0 0,22-21 0,-1 21 15,-21-21-15,22 0 16,-22 0-16,21-21 0,22-21 15,-43 21-15,21 0 0,-21-1 0,22 1 16,-22-21-16,21 21 0</inkml:trace>
  <inkml:trace contextRef="#ctx0" brushRef="#br0" timeOffset="-144178.86">8869 15113 0,'0'0'0,"0"-21"16,0 0-16,-21 21 15,-1 0-15,1 21 0,21 0 16,0 0-16,-21 22 16,21-22-16,-21 42 0,0-20 15,21 41-15,0-63 16,-21 43-16,21-43 16,-22 0-16,22 22 15,0-65 16,22 1-15,-1 0-16,-21 0 0,21 0 0,21-43 16,-21 22-16,1 21 0,20-22 15,-21 1-15,43-21 16,-43 41-16,21 1 0,22-21 16,-22 42-16,-21 0 0,21 0 15,-20 21-15,-1 0 16,0 22-16,-21-1 0,0-21 15,0 21-15,0-20 0,-42 62 16,20-41-16,1-22 16,0 0-16,0 0 0,21 0 15,0 0-15,-21-21 0,42 0 32,0 0-32,0 0 15</inkml:trace>
  <inkml:trace contextRef="#ctx0" brushRef="#br0" timeOffset="-142783.83">9948 15261 0,'0'0'0,"0"-21"0,0 0 0,0-21 16,0 20-16,0 1 15,-21 0-15,0 0 0,-64-43 16,64 64-16,-21 0 15,21 0-15,-1 0 0,1 0 16,-42 22-16,42-1 16,-1 0-16,1 0 0,0 21 0,21-20 15,-21 20-15,21 0 0,-21 1 16,21-22-16,0 42 0,0-20 16,0-22-16,0 0 0,0 0 15,0 0-15,21 0 0,0-21 16,0 0-16,0 0 0,22 0 15,-22 0-15,0 0 0,43-42 16,-43 21-16,0 0 0,42-22 16,-41 22-16,20-42 15,-21 20-15,0 22 0,-21-21 0,21 21 16,-21-22-16,0-20 16,-21 63-1,0 21 1,0 0-16,21 0 0,0 1 15,0-1-15,0 21 0,-21 22 16,21-43-16,0 0 16,0 21-16,21-21 0,0 1 15,21 20-15,-20-42 0,-1 0 16,0 0-16,21 0 0,-21 0 16,85 0-1,-85-21-15,1 21 0,20-21 0,-21-1 16,0 1-16,22-42 15,-22 42-15,0-1 0,-21-20 16,0 21-16,0-21 0,0 20 0,0-20 16,0 21-16,0 0 0,0 42 31,-21 0-31,21 0 16,0 0-16,-21 1 0,21-1 15,0 21-15,0-21 0,-22 0 0,22 1 16,-21-1-16,21 0 0,0 0 0,0 0 15,-21 0-15,21-42 47,0 0-31,21 0-16,-21 0 0,21-22 0,1 22 16,-1 0-16,-21-21 15,21 21-15,0-22 0,-21 22 16,21 0-16,0 0 0,-21 0 0,0-1 15,22 22-15,-1 0 0,0 0 16,-21 22 0,0-1-16,0 0 0,0 0 15,0 21-15,0-20 0,0 41 16,0-42-16,0 0 0,0 1 16,0-1-16,0 0 0,0 0 0,0 0 15,21-21 16,0 0-31,-21-21 0,21 21 16,22-42-16,-22 21 16,21-22-16,-21 22 15,43-64-15,-43 64 16,0-21-16,0 21 0,1 0 0,-1-1 16,0 1-16,0 21 15,-21 21 1,0 1-1,0-1-15,0 0 0,0 21 16,0-21-16,0 1 0,0 41 16,0-42-16,0 0 0,0 22 15,21-22-15,0 21 16,1-42-16,20 0 0,0 21 16,1-21-16,-22 0 15,21 0-15,-21 0 0,22-21 0,-22 21 16,21-21-16,-21 0 0,0 0 15,22-22-15,-22 22 0,0 0 16,0-42-16,-21 41 0,21 1 16,-21-42-1,0-1-15,-21 64 16,0 0 0,0 21-16,21 1 15,-21-1-15,21 21 0,-21-21 0,21 0 16,0 22-16,0-1 15,0-21-15,0 43 16,0-43-16,0 0 16,21 0-16,0-21 0,21 0 15,-21 0-15,22 0 16,-22 0-16,0 0 0,0-21 16,0 21-16,1-21 0,41 0 15,-42 0 1,0-1-16</inkml:trace>
  <inkml:trace contextRef="#ctx0" brushRef="#br0" timeOffset="-142542.77">12213 15007 0,'21'0'47,"0"0"-47,1 0 16,-1 0-16,0 0 15,0 0 1,0 0-16,0 0 31</inkml:trace>
  <inkml:trace contextRef="#ctx0" brushRef="#br0" timeOffset="-142346.89">12107 15155 0,'0'0'0,"0"22"0,0-1 16,21-21 0,1 21-1,-1-21-15,0 0 0,0 0 16,0 0-16,0 0 0,22 0 0,-22 0 15,-21-21-15,21 21 16,-21-21 0,0-1-16</inkml:trace>
  <inkml:trace contextRef="#ctx0" brushRef="#br0" timeOffset="-141794.22">13208 14520 0,'0'0'0,"21"0"0,-21-21 15,0 42 16,-21 1-15,0-1-16,0 0 0,21 0 16,-22 0-16,22 0 0,-42 22 15,42-22-15,0 0 0,0 21 16,0-20-16,0-1 16,0 0-16,21-21 15,0 0-15</inkml:trace>
  <inkml:trace contextRef="#ctx0" brushRef="#br0" timeOffset="-141334.2">13568 14753 0,'0'0'0,"0"-21"31,0 42-16,-21 0-15,-1-21 16,22 22-16,-21-1 0,0 0 16,21 0-16,-21 0 0,21 22 15,-21-22-15,0 0 0,21 0 0,0 43 16,0-22-16,0-21 0,0 0 16,0 0-16,0 22 0,21-22 15,21 21-15,22-42 16,-43 0-16,0 0 15,0 0-15,0 0 0,22 0 16,-1-42-16,-21 42 0,64-85 16,-64 43-1,0 21-15,21-43 0,-20 22 16,20-43 0,-42 43-16,21 21 0,-21 0 0,0-22 15,0 22 1,0 0-16,0 42 31,0 0-15,0 0-16,0 1 0,0-1 15,0 0 1</inkml:trace>
  <inkml:trace contextRef="#ctx0" brushRef="#br0" timeOffset="-140948.77">14330 14923 0,'0'0'0,"21"0"0,0 0 16,-21-22-16,21 1 15,-21 0 1,0 0-16,-21 21 16,0 0-16,0 0 0,0 0 15,-1 0-15,-20 0 0,21 21 16,21 0-16,-21 0 15,21 1-15,0-1 0,0 0 16,21 0-16,0 0 16,0 0-16,0-21 0,43 64 15,-43-64-15,-21 21 16,0 0-16,21-21 0,-21 21 0,0 1 16,0-1-16,-21-21 0,0 21 15,-21-21-15,20 0 0,-20 21 16,0-21-16,21 0 0,-22 0 0,22 0 15,-21 0-15,21 0 0,-1 0 16,22-21 0,22 21-1,-22-21-15,42 21 0,-21-21 0,0-1 16,22 22-16,-22-21 0</inkml:trace>
  <inkml:trace contextRef="#ctx0" brushRef="#br0" timeOffset="-140610.06">14605 15050 0,'21'0'0,"0"-22"31,0 1-31,1 0 0,-1 21 0,-21-21 16,21 0-16,0 0 15,-21-1-15,0 1 16,21 21-16,-21-21 0,-21 21 31,0 0-31,0 21 16,0-21-16,-1 21 0,1 1 0,-21 20 15,42-21-15,0 0 16,-21 22-16,21-1 0,0-21 16,0 21-16,0-20 15,0-1-15,21 0 16,0-21-16,21 21 15,-20-21-15,-1 0 0,42 0 16,-42 0-16,1-21 0,20 0 16,-21 21-16</inkml:trace>
  <inkml:trace contextRef="#ctx0" brushRef="#br0" timeOffset="-140215.23">15007 15007 0,'-21'-21'15,"42"42"-15,-63-63 0,42 21 16,-21 21-16,21-21 15,0-1-15,21 22 16,0-21-16,0 21 0,0 0 0,0 0 16,1 0-16,-1 0 0,0 0 15,21 0-15,-21 0 0,1 0 16,-1 0-16,0 0 0,0 21 16,0 1-16,-21-1 0,0 0 0,21 0 15,-21 0-15,0 0 16,0 1-16,0-1 0,0 0 15,0 0-15,-21-21 0,-21 42 16,21-42-16,0 0 16,-1 0-16,22-21 31,0 0-31,0 0 0,0 0 16,0 0-16,22 21 0,-1-22 0,-21 1 15,21 0-15,21-42 16,-21 41-16,1 22 15,-1-21-15,0 0 0,0 21 16,0-21-16,0 21 0,1 0 16,20-21-16,-21 21 0,0 0 15,0 0-15</inkml:trace>
  <inkml:trace contextRef="#ctx0" brushRef="#br0" timeOffset="-139754.12">15684 14817 0,'0'0'0,"0"21"47,0 0-47,0 0 0,-21-21 16,21 21-16,-21 1 0,21-1 15,-21-21-15,21 21 0,0 0 0,0 0 16,-21 0-16,21 1 0,-21-1 16,21 0-16,0 0 15,0 0-15,0 0 0,-22-21 16,22 22-16,-21-22 31,21-22-15,0 1-16,0 0 0,0 0 15,0 0-15,21 0 16,1-22-16,-1 22 0,0 0 16,0 0-16,21-22 0,-20 22 0,20 0 15,-21-21-15,21 21 16,1 21-16,-22-22 0,64 1 15,-64 21-15,0 0 0,0 21 16,0 1-16,-21-1 0,0 21 16,0-21-16,0 0 0,0 22 15,0-22-15,0 0 0,-21 0 16,0 0-16,21 1 0,-21-1 0,0 0 16,21 0-16,0 0 15,-22-21-15,44 0 31,-1 0-15,0 0-16</inkml:trace>
  <inkml:trace contextRef="#ctx0" brushRef="#br0" timeOffset="-138348.31">16616 14923 0,'0'0'0,"0"-22"16,0 1-16,0 0 0,0 0 15,0 0-15,-64-43 16,43 64-16,0-21 0,0 21 16,0 0-16,-22 0 0,22 0 0,-21 0 15,21 0-15,-22 0 0,22 21 16,-21 0-16,21 22 0,-1-22 0,-20 21 16,42 1-16,0-22 0,0 21 15,0-21-15,0 0 0,0 43 16,0-43-16,0 0 0,42 22 15,-20-43 1,-1 21-16,21-21 0,-21 0 0,64-21 16,-43 21-16,-21-22 15,1 1-15,20 0 0,-21 0 16,21-21-16,-20 20 16,-1-20-16,0 21 0,0 0 15,-21-22-15,21 1 0,-21 21 16,0 0-16,0 0 0,-21 42 31,21 0-15,0 0-16,0 0 0,-21 0 15,21 1-15,0-1 0,0 42 16,0-42-16,0 1 0,0-1 16,0 0-16,63 42 15,-41-63-15,-1 0 0,0 0 16,0 0-16,64-21 15,-64 21-15,0-21 16,0 0-16,-21 0 0,43-22 16,-22 1-16,-21 21 15,0-21-15,21 20 0,0-41 16,-21 42 0,0 42 15,0 0-31,0 0 15,0 0-15,0 1 0,0-1 16,0 0-16,-21-21 0,21 21 16,0 0-16,0 0 0,-21 22 15,21-22-15,-21-21 16,21-21 31,0 0-47,0-1 0,0 1 15,0 0-15,0 0 16,21 0-16,0-22 0,0 22 0,-21 0 16,42-21-16,-20 21 15,-1-1-15,0 22 0,0-21 16,0 21-16,0 0 0,1 0 16,-22 21-16,0 1 15,0-1-15,0 0 0,0 21 16,0-21-16,0 1 0,0-1 15,0 0-15,0 21 16,0-21-16,0 1 16,0-44 31,21 1-47,0 0 15,0 0-15,-21 0 0,21 21 16,0-21-16,1-1 0,41-20 15,-42 21-15,22 0 16,20 0-16,-21-1 16,1 1-16,-22 21 0,0 0 15,0 0-15,-21 21 0,0 1 16,0-1-16,0 0 16,0 0-16,0 21 0,0-20 15,-21-1 1,21 0-16,0 0 0,0 0 15,0 0-15,0 1 16,21-22-16,0 0 16,1 0-16,-1 0 0,42 0 15,-42 0-15,1 0 0,-1-22 16,21 1-16,-21 0 16,0 0-16,1 0 0,-1 0 15,0-1-15,0 1 0,-21 0 0,0 0 16,0-21-16,0 20 0,21 1 0,-21 0 15,0 0-15,0 0 0,-21 21 16,0 0 0,21 21-16,-21 0 0,0 0 15,21 0-15,0 1 0,-22-1 0,22 0 16,-21 0-16,21 21 0,0-20 16,0-1-16,0 0 15,0 0-15,21 0 0,-21 0 16,22-21-16,-1 0 0,0 0 15,0 0-15,21 0 16,-20 0-16,-1 0 0,0-21 16,42-21-1</inkml:trace>
  <inkml:trace contextRef="#ctx0" brushRef="#br0" timeOffset="-138050.08">18584 14478 0,'0'21'47,"-21"-21"-47,21 21 15,-21 1-15,21-1 0,0 0 16,-21 0-16,21 0 16,-21-21-16,21 21 15,-22-21 1,1 0-16,21-21 16,0 0-1</inkml:trace>
  <inkml:trace contextRef="#ctx0" brushRef="#br0" timeOffset="-137432.81">18965 14139 0,'0'0'0,"0"-21"15,21 21 17,1 0-32,-1 0 0,0 0 15,0 0-15,0-21 0,0 21 16,1 0-16,-1 0 0,21 0 16,-21 0-16,22 0 15,-22 0-15,-21 21 63,0 0-63,0 1 15,0-1-15,0 21 0,0-21 16,-21 0-16,21 22 0,-22-1 0,1 0 16,21 43-16,0-43 15,-21 1-15,0 41 0,21-41 16,-21 41-1,21-41-15,0-1 0,0 22 16,-21-22-16,21 0 0,0 43 16,0-64-16,0 64 15,0-64-15,0 21 0,-22 22 16,22-43-16,0 0 16,-21 0-16,21 0 0,-42-21 15,21 0-15,0 0 16,-1 0-16,1 0 0,-63 0 15,62 0-15,1 22 16,-21-22-16,21 0 0,-64 21 16,64-21-16,0 0 15,-22 0-15,22 0 16,0-21-16,21-1 16,-21 22-16,21-21 0</inkml:trace>
  <inkml:trace contextRef="#ctx0" brushRef="#br0" timeOffset="-117774">16933 16404 0,'21'0'31,"-21"-21"-15,0 0 78,22 21-79</inkml:trace>
  <inkml:trace contextRef="#ctx0" brushRef="#br0" timeOffset="-115757.15">17272 16214 0,'0'0'0,"0"-21"0,-21-1 15,21 1-15,-21 0 0,21 0 16,0 0-16,0 0 16,-22-1-16,1 1 0,0 21 15,0 0-15,0 0 16,0 0-16,-1 0 0,-20 21 16,21 1-16,-21-1 0,20 0 15,1 0-15,-21 21 0,0 22 16,-1-22-16,22 1 0,0-1 15,0-21-15,0 21 0,21 1 0,0 41 16,0-41-16,0-22 0,0 21 16,0 1-16,21-1 15,21 21-15,-21-41 0,22 20 16,-1-21-16,-21-21 16,85 0-16,-64 0 15,1 0-15,-1 0 0,0 0 16,1-21-16,20-21 0,-21 20 15,1-20-15,20-21 0,-20 41 16,20-41 0,-42 42-16,22-22 0,20-20 15,-42 42-15,-21 0 16,0-1-16,21 1 0,-21 0 0,0 0 16,0 0-16,0 0 15,0 42 16,-21-21-15,0 21-16,21 0 0,0 0 0,-21 0 16,0 1-16,21-1 0,-21 0 15,21 21-15,0-21 0,0 1 0,0 20 16,0 0-16,0-21 16,0 22-16,0-22 0,21 0 15,0 0-15,0-21 0,0 0 16,22 0-16,-22 0 15,0 0-15,21 0 0,-21-21 0,1 21 16,-1-21-16,42-21 16,-42-1-16,1 22 0,-22 0 0,21 0 15,0-22-15,-21 22 0,0-21 16,0 21-16,0-22 0,0-20 16,0 42-16,0-22 0,0 22 0,-21 0 15,0 21-15,-1-21 0,1 21 16,0 0-16,0 0 0,0 0 0,-22 0 15,22 21-15,-21-21 0,0 42 16,-1-20-16,22-1 0,0 42 16,21-42-16,0 22 15,0-22-15,0 0 0,0 21 16,0 1-16,21-1 0,0-21 16,0 0-16,1 1 0,-1-22 15,0 21-15,42-21 0,-41 0 16,-1 0-16,0 0 0,0 0 15,21-21-15,1-1 0,-22 1 16,0 0-16,21-42 16,-20 41-16,20-41 15,-21 42-15,0 0 0,-21-1 0,21 1 16,-21 0-16,0 0 0,0 0 16,0 0-16,0 42 31,-21-21-31,21 21 0,-21 0 15,21 0-15,0 0 0,0 1 16,-21-1-16,21 21 0,0-21 16,0 0-16,0 1 0,0-1 15,0 0-15,21 0 0,0-21 16,22 21-16,-22-21 0,21 0 16,-21 0-16,22 0 0,-1 0 15,-21 0-15,21 0 0,-20-21 0,-1 0 16,42 0-16,-42 0 15,1-1-15,-22 1 0,21 0 16,-21-21-16,21 21 0,-21-1 0,0 1 16,0 0-16,0 0 0,0 0 15,0 0-15,0 42 32,-21 0-32,0 0 15,21 0-15,0 0 0,0 22 0,0-22 16,0 0-16,0 0 0,0 0 15,0 1-15,0-1 0,0 0 0,0 0 16,21 0-16,21-21 16,-21 0-16,22 0 0,-22 0 15,0 0-15,0 0 0,21-21 16,-20 21-16,-22-21 0,21 0 16,0 0-16,21-22 0,-42 22 15,0 0-15,21 0 0,-21-22 16,22-41-16,-22 63 15,0-1 1,0 44 0,0-1-16,0 0 15,0 0-15,0 0 0,0 0 16,0 1-16,0-1 0,0 21 0,0 0 16,0-20-16,0-1 0,-22-21 15,22 21-15,0 0 0,0 0 16,0-42 15,0 0-15,0 0-16,0 0 0,22-1 15,-22 1-15,21 0 0,0-21 0,-21 21 16,21-22-16,0 22 0,0 0 16,43-43-16,-43 43 15,21 21-15,-20 0 0,-1 0 16,0 0-16,0 0 0,-21 21 15,0 1-15,0-1 0,0 0 0,0 0 16,0 0-16,0 0 16,0 1-16,0 41 15,0-42-15,0 0 0,21 1 16,0-22-16,1 21 0,-1-21 16,0 0-16,0 0 0,0 0 0,0 0 15,1 0-15,20-21 16,-21-1-16,0 22 0,0-21 0,22-42 15,-22 42-15,21-43 16,-21 22-16,22-106 16,-22 105-16,0 1 15,-21-22-15,0 22 0,0 21 0,21-21 16,-21 20-16,0 1 0,0 0 16,0 42-1,0 0-15,-21 1 16,21-1-16,-21 21 0,0 0 15,0-20-15,21 62 0,-22-41 16,22-1-16,-21 0 16,21 1-16,0-1 0,0 21 15,0-20-15,0-22 0,0 0 0,0 21 16,0-20-16,21 20 16,1-42-16,-1 0 0,0 0 15,0 0-15,21 0 16,1-21-16,-22 21 0,0-21 15,0-1-15,0 1 0,1 0 0,-1 0 16</inkml:trace>
  <inkml:trace contextRef="#ctx0" brushRef="#br0" timeOffset="-115534.28">19643 16235 0,'0'0'0,"0"21"0,0 0 32,21-21-32,0 0 15,0 0-15,0 0 0,0 0 16,22 0-16,-22 0 0,0 0 0,21 0 16,-20-21-16,-1 21 0,0 0 15,0-21-15,-21 0 0,21 0 16,0 21-16</inkml:trace>
  <inkml:trace contextRef="#ctx0" brushRef="#br0" timeOffset="-114846.67">21103 16150 0,'64'0'31,"-43"0"-31,0 0 0,21-21 16,-21 21-16,1-21 0,20 0 15,0 0-15,-21-1 0,1 1 16,-1 0-16,-21 0 0,0-43 16,0 43-16,-21 21 15,-43 0-15,43 0 16,-21 0-16,20 0 0,-20 0 0,0 21 15,-22 1-15,43-1 16,0 0-16,-21 42 16,42-41-16,-22 41 15,22-21-15,0-20 0,22-1 16,20 0-16,-21 0 0,0 21 0,0-20 16,22-1-16,-22 0 0,42 21 15,-41-21-15,-22 1 0,0-1 16,0 0-16,0 0 0,0 0 15,-22-21-15,1 0 0,-21 21 16,0-21-16,-1 0 0,1 0 0,-22 0 16,22 0-16,-21 0 15,-43-21-15,63 21 0,1-21 0,0 0 16,-1 0-16,22 21 0,0-21 16,0-1-16,21 1 0,0 0 15,0 0-15,21 21 16,-21-21-16,42 21 0,-20 0 15,-1 0-15,21 0 0,-21 0 0,22 0 16,-22 0-16,21 0 0,-21 0 16,22 0-16,20 0 15,-42 0-15,22 0 0</inkml:trace>
  <inkml:trace contextRef="#ctx0" brushRef="#br0" timeOffset="-114329.97">21865 15790 0,'0'0'16,"0"-21"-16,0 0 0,-21 0 0,0 0 15,0 21-15,-1 0 16,1 21-16,0 0 16,21 0-16,0 22 0,-21-1 15,21 0-15,-21 1 0,21-1 0,-21 0 16,21 64-16,0-64 15,-22 43-15,1-43 16,21 1-16,-21-1 0,21 22 16,0-43-16,-21 0 0,21 0 15,0 0-15,-21-21 0,21 21 16,0-42 15,0 0-31,0 0 0,0 0 0,0 0 16,21-22-16,0 22 0,0-21 15,22-1-15,-22 1 0,21 21 0,0-21 16,1-1-16,63-20 16,-64 42-16,-21 21 0,21 0 15,-20 21 1,-1 0-16,-21 0 0,0 0 0,0 0 16,0 43-16,0-43 0,0 21 15,0 1-15,0-22 16,0 0-16,-21 21 0,-1-20 15,22-1 1,22-42 31</inkml:trace>
  <inkml:trace contextRef="#ctx0" brushRef="#br0" timeOffset="-112698.91">22415 16066 0,'0'-22'0,"0"44"0,0-65 0,0 22 0,0 0 15,-21 21-15,0 0 16,0 21 0,0 0-16,21 0 0,-21 1 15,21-1-15,0 21 0,-22 0 0,22-20 16,-21 20-16,21-21 0,0 21 15,0-20-15,0 20 0,0-21 0,0 0 16,0 0-16,0 22 16,0-22-16,21-21 15,1 0-15,-1 0 0,42 0 16,-42 0-16,43 0 16,-43-21-16,0 0 0,43-22 15,-43 1-15,0 21 0,0-22 0,-21 22 16,0-21-16,0 0 0,0-1 15,0 1-15,0 0 0,0-1 0,-21 1 16,0 21-16,-43 21 16,43 0-16,-21 0 0,-22 42 15,43 0-15,-42 22 16,42-22-16,-1-21 16,1 64-16,21-43 0,0-20 15,0 20-15,0-21 0,0 21 16,0-20-16,43 20 0,-22-42 15,0 21-15,0-21 0,21 0 16,-20 0-16,41 0 0,-21 0 16,-20-21-16,20 21 0,0-21 15,1 0-15,-22-1 0,21-20 16,-21 21-16,22-21 0,-1-22 16,-21 43-16,0-21 0,-21-22 15,0 43-15,0 0 16,0 0-16,-21 42 15,0 0 1,21 0-16,-21 21 0,21-20 0,0-1 16,0 0-16,0 21 0,0-21 15,0 1-15,0-1 0,0 0 0,0 0 16,0 0-16,0 0 16,21-21-16,0 0 0,21 0 15,-20 0-15,-1 0 0,0 0 16,0 0-16,21-21 0,-20 0 0,-1 0 15,0-21-15,0 20 16,0 1-16,-21 0 0,0-21 16,21 21-16,-21-1 0,22-20 15,-22 63 1,0 0 0,-22 1-16,22-1 15,-21 0-15,21 0 0,0 0 0,0 0 16,0 1-16,0-1 0,0 0 0,0 0 15,0 0 1,21-21-16,1 0 0,-1 0 0,42 0 16,-42 0-16,22 0 15,-22-21-15,0 0 16,0 0-16,0 0 0,1-22 0,-1 22 16,-21-21-16,0-1 15,21 1-15,0-43 0,-21 43 16,0-21-16,0 20 0,0 22 15,0-21-15,0-1 0,0 22 16,0 42 15,-21 1-31,21-1 0,-21 21 16,21-21-16,0 22 0,0 20 16,0-21-16,-21 1 0,21 20 15,0-42-15,0 22 0,0-22 0,0 0 16,0 0-16,0 22 15,21-22-15,0 0 16,0-21-16,21 21 0,-20-21 16,20 0-16,0 0 0,1 0 0,-1 0 15,43 0-15,-64 0 0,21 0 16,0 0-16,-20-21 0,-1 21 16,21-42-16,-21 20 15,0 1-15,1 0 0,-22 0 16,21-43-16,-21 43 15,0-21-15,0 21 16,-21 0-16,-1 21 0,1 0 0,0 0 16,0 0-16,0 0 0,0 21 15,-1 0-15,-41 0 16,42 0-16,21 0 0,-43 43 16,43-43-16,-21 0 0,21 0 15,0 1-15,0-1 0,0 0 0,0 0 16,0 0-16,21 0 15,1-21-15,-1 0 16,0 0-16,0 0 0,0 0 16,0-21-16,1 21 15,-1-21-15,-21 0 0,21 0 16,21-43-16,-21 43 16,22-64-16,-43 22 0,21 21 15,21-85-15,-21 84 16,1 1-16,-22-43 0,21 43 15,-21 21-15,21-22 16,-42 43 0,0 22-16,-1-1 0,1 0 15,0 0-15,0 21 0,0-20 16,21 20-16,-21 0 0,-1 1 16,1-1-16,21 21 0,0-20 0,0-1 15,0 0-15,0 1 0,0 20 16,0-42-16,0 22 0,21-22 15,22 0-15,-22-21 0,42 21 16,-41-21-16,20 0 0,21 0 16,-20 0-16,-22-21 15,0 21-15,0-21 0,0 0 0,1 0 16,-1-22-16,0 22 0</inkml:trace>
  <inkml:trace contextRef="#ctx0" brushRef="#br0" timeOffset="-111892.37">20278 17336 0,'0'0'0,"0"-64"32,0 43-32,0 0 0,0 0 15,0-1-15,0 1 0,21-21 16,0 21-16,21-22 16,-42 22-16,0 0 0,21 0 15,-21 0-15,22 21 0,-22 21 31,0 0-31,-22 0 0,22 0 16,-21 22-16,0-22 0,21 21 16,0-21-16,0 22 0,-21-1 0,0 43 15,21-43 1,0 0-16,0-20 0,0 20 0,0-21 16,0 21-16,0-20 0,0-1 15,0 21-15,0-21 0,0 0 16,0 1-16,0-1 15,-64 0 1,43-21-16,0 0 0,0 0 16,-22 0-16,22 0 0,-42 0 15,42 0-15,-1 0 0,1 0 16,0 0-16,63 0 31,-20 0-31,-1 0 16,21 0-16,0 0 0,1 0 15,41 0-15,-41 0 0,-1 0 16,22-21-16,-22 21 0,43 0 16,-43 0-16,0-21 15,1 21-15,-22 0 0,0 0 0,0 0 16,-21-22 31,0 1-47,0 0 15</inkml:trace>
  <inkml:trace contextRef="#ctx0" brushRef="#br0" timeOffset="-110850.1">21611 17230 0,'0'0'0,"0"-21"0,0-1 16,-21 22-16,0-21 16,0 21-16,-1 0 0,1 0 15,0 0-15,0 21 0,0 1 16,0 20-16,-1-21 0,-20 21 16,21 1-1,0-22-15,21 42 0,0-41 0,0 20 16,0-21-16,0 0 0,0 0 15,21 1-15,21-1 0,-21 0 16,22-21 0,-1 0-16,-21 0 0,22 0 15,-22-21-15,0 21 0,42-43 16,-41 22-16,-1 0 0,0-21 0,0 21 16,-21-1-16,21-20 0,-21 21 15,0-21-15,0-1 0,-21-20 16,0 42-16,0-1 0,-43-41 15,43 63-15,-42 0 16,41 0-16,-20 0 0,0 0 16,21 21-16,21 0 0,0 0 15,0 1-15,0-1 0,0 0 16,21-21-16,0 21 0,21 0 0,22 0 16,-22-21-1,0 22-15,43-22 0,-43 0 16,1 0-16,-22-22 0,21 1 15,1 21-15,20-42 16,-21 21-16,-20 0 0,-1-1 0,0-20 16,0-43-16,0 64 15,-21 0-15,0 0 0,0 0 16,0 0-16,0-1 0,0 44 47,-21-1-47,21 21 0,0-21 0,0 0 15,0 22-15,0-1 0,0 22 16,0-22-16,-21 64 16,21-64-16,0 0 15,0 22-15,0-22 0,0 22 0,0 42 16,21-43 0,-21 1-16,21 41 0,-21-41 0,0 21 15,0-22-15,0 22 0,0-22 16,0 85-16,0-63 0,0-21 15,0 20-15,0-20 16,0-1-16,0 43 0,0-64 16,0 1-16,-21-22 15,0-21-15,0 0 16,0 0-16,-1 0 16,1 0-16,-63-64 15,62 22-15,22-21 16,-21-1-16,21-105 15,21 105-15,1 1 0,-1-1 16,0 1-16,0-1 0,43-63 16,-43 85-16,21 0 0,0-43 15,-20 43-15,-1-22 16,0 22-16,-21 21 16,0-1-16,0 1 0,21 0 15,-21-21-15,21 21 16,-21-1-1,0 1-15,21 0 16,-21 0 0,22 0-16,-22 0 15</inkml:trace>
  <inkml:trace contextRef="#ctx0" brushRef="#br0" timeOffset="-110142.39">23072 17293 0,'0'0'0,"0"-21"16,0 0-16,0 0 15,0 0-15,0-1 16,21 1-16,0 0 0,-21 0 15,21-21-15,-21 20 16,21 22-16,-21-21 0,0 42 47,0 1-31,0-1-16,0 0 0,-21 21 0,21-21 15,0 1-15,0 41 16,0-42-16,0 22 0,-21-22 0,21 21 15,0-21-15,0 85 16,0-85-16,0 22 16,0-22-16,0 0 0,0 0 0,0 0 15,-21 0-15,21 1 16,-21-22-16,21 21 16,-22-21-16,1 0 15,0 0-15,-21 0 0,21 0 16,-1 0-16,1 0 0,0 0 15,0 0-15,-21 0 0,20 0 16,1 0-16,0 0 16,21 21 15,21-21-31,0 0 0,22 0 16,-22 0-16,0 0 0,21 0 0,-20 0 15,20 0-15,-21 0 0,21 0 16,-20 0-16,-1 0 0,0 0 15,0 0-15,0-21 0,0 21 16,1 0-16,-1 0 0,-21-21 0,21 21 16,0 0-1,-21-22-15,-21 22 63,0 0-48,0 0-15</inkml:trace>
  <inkml:trace contextRef="#ctx0" brushRef="#br0" timeOffset="-46342.95">11091 15261 0,'21'0'125,"1"21"-110</inkml:trace>
  <inkml:trace contextRef="#ctx0" brushRef="#br0" timeOffset="-37102.35">7789 14796 0,'21'0'16,"1"0"-16,-22 21 78</inkml:trace>
  <inkml:trace contextRef="#ctx0" brushRef="#br0" timeOffset="-36158.2">12827 16171 0,'0'22'16,"-21"-22"-1,0 0 64,21 21-64</inkml:trace>
  <inkml:trace contextRef="#ctx0" brushRef="#br0" timeOffset="-35602.11">13504 16129 0,'0'0'16,"-21"-21"-16,21 0 0,0 0 16,-21-1-1,0 22 1,21 22-1,0-1-15,0 0 0,0 21 16,0 1-16,0-1 0,0 0 16,-21 1-16,21-1 0,0 0 15,-22 1-15,22-1 0,-21 43 16,21-43-16,0 0 0,-21 1 16,21-1-16,-21-21 0,21 21 15,0-20-15,0-1 0,0-42 31,0-1-15,0 1-16,0-21 0,0 21 16,0-22-16,0 22 0,0-21 15</inkml:trace>
  <inkml:trace contextRef="#ctx0" brushRef="#br0" timeOffset="-34145.61">13293 16150 0,'0'0'0,"-22"0"0,1 0 0,-21 0 15,-43-21-15,64 0 16,0 0-16,0 21 0,21-21 16,0-22-1,0 22-15,21 0 0,42-21 16,-20 20-16,63 1 16,-43 21-16,-21 0 0,64 0 15,-63 21-15,105 64 16,-127-64-16,21 22 0,-42-22 15,0 21-15,0 0 0,0 22 16,-42-22-16,-85 43 16,85-64-16,-64 43 15,42-64-15,22 21 0,-64 0 16,64 0 0,21-21-16,21-21 15,21 0 1,0 0-16,0-1 15,21 22-15,1-21 0,-1 0 0,0 21 16,1-21-16,-1 21 0,0 0 16,149 0-1,-149 21-15,1-21 0,-22 21 16,21 0-16,-21 1 0,0 20 16,-21 0-16,0-21 0,0 1 15,0 20-15,-42-21 0,-21 43 16,41-22-16,-20-21 0,-43 21 15,43-20-15,0-1 0,-1 0 16,-20 0-16,-43-21 16,85 0-1,0 0-15,0-21 0,-1 21 0,-41-64 16,42 22 0,21 0-16,0-1 0,0-20 15,0 42-15,0 0 16,21 42 15,0 0-31,-21 0 16,21 0-16,22 22 15,-22-1-15,0-21 0,0 0 16,0 0-16,0 22 0,43-1 16,-43-42-16,21 21 0,1 0 15,-1-21-15,0 0 0,43 0 16,-43 0-16,22 0 0,-22 0 15,1-21-15,20 0 0,85-64 16,-105 43-16,-22 21 0,21-21 16,-21-1-16,22 1 0,-22 0 15,-21 20-15,21-20 0,0-21 16,-21 41-16,0 1 0,0-21 16,0 21-16,0 42 31,-21 0-31,0 0 0,21 0 0,-21 1 15,-1 41-15,22-42 16,-21 43-16,21-43 16,0 21-16,0-21 0,0 22 15,0-22-15,0 0 0,43 0 16,-22 0-16,21-21 0,-21 0 16,0 0-16,1 0 0,41 0 15,-42-21-15,0 0 0,43-21 16,-43 21-16,0-43 15,0 43-15,-21-21 0,43-22 16,-43 43-16,0-64 16,0 64-16,21 21 15,-21-21-15,0 42 16,0 0 0,0 0-16,-21 1 0,21-1 0,0 0 15,0 21-15,0-21 0,0 1 16,0-1-16,0 21 0,0-21 0,0 0 15,0 1-15,21-1 0,42 21 16,-41-42 0,-1 0-16,0 0 15,21 0-15,43-63 16,-43 41-16,-21-20 0,22 21 16,-22-21-16,64-64 15,-64 42-15,0 22 0,-21-22 16,0 22-16,21-21 0,-21-86 15,0 107-15,0 21 0,0 0 16,0 0-16,0-1 0,-21 22 16,0 22-16,21-1 15,-21 0-15,-1 21 0,1 1 16,21-1-16,0 0 0,-21 1 0,21-1 16,-21 0-16,21 1 15,0 41-15,0-41 0,0-1 16,0-21-16,0 21 0,0-20 15,0 20-15,42 0 0,-21-21 16,-21 1-16,43-1 0,-22-21 16,0 0-16,0 0 15,0 0-15,22 0 16,-22-21-16,0-1 0,0 22 16,0-21-16,1 0 0,41-21 15,-42 21-15,-21-22 16,0 22-16,0 0 15</inkml:trace>
  <inkml:trace contextRef="#ctx0" brushRef="#br0" timeOffset="-33891.06">14944 16320 0,'84'21'31,"-41"-21"-31,-22 0 0,21 0 16,43 0-16,-43 0 16,64-21-16,-85 21 15,21 0-15,-20 0 16,-1-22-16,21 22 16,-21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B21B-48E3-46F7-927F-A1F9F63CA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AD016-E133-4838-A3C6-6833EBA5E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6CE2B-7D6C-42BD-A5C2-060E80C0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B46F-6A18-4B71-88C0-C76751889E49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67EB-AE3B-4052-8B27-E78E59CA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AB66A-CAE9-4CC3-8689-692CF0B8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8F2D-4205-4B3D-929B-C39F65A9B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CDF2-9F51-41C5-B4C4-A642D9F2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C62CE-1A76-42A1-8B91-E730CB365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0866-7C73-4438-94D6-33A42D4D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B46F-6A18-4B71-88C0-C76751889E49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3B1-39FC-4C67-93DB-F36EDFB7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E9CEF-472E-4824-B376-C360C7EE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8F2D-4205-4B3D-929B-C39F65A9B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6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652FD-FB0B-4493-8D3B-6FE422BF3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4F96F-D13D-475F-AF4E-F35ACB2A1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1B741-151F-4250-8BF8-5B76FC87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B46F-6A18-4B71-88C0-C76751889E49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38E2D-5FED-4B6C-A0CA-2B6E9EA7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A956-10C9-48E6-8925-DFF04E05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8F2D-4205-4B3D-929B-C39F65A9B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64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690B-C3C4-4B16-8BC8-E8070296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F54B-7B6A-4F8E-9870-57BBCE1EE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6C6B-AAED-443F-BF29-BF030C80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B46F-6A18-4B71-88C0-C76751889E49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53FF-F8AD-47C9-8585-AE13E3CF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72936-96DD-4EA1-8676-15CEBADA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8F2D-4205-4B3D-929B-C39F65A9B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82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D500-95A3-44D0-944D-E00F8E46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0C026-41BF-4AA8-8EAD-EEE9BABD6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8B10-6E7A-46B0-B9A4-3396CB43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B46F-6A18-4B71-88C0-C76751889E49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109B-7E86-489C-B15E-FCC0B191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29614-79E5-44A2-9EAA-D295801C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8F2D-4205-4B3D-929B-C39F65A9B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0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38B2-D781-41B2-9FA2-519BC440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1D4C-5039-492F-8099-BB5D8A1FB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6CF99-FFE8-4ED9-91C0-F1A887EA4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633F4-9F0C-46F9-8152-0EBB3449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B46F-6A18-4B71-88C0-C76751889E49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7C168-CAF0-4303-BA78-44AA6322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24D66-0761-4B83-8D1F-D84C580D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8F2D-4205-4B3D-929B-C39F65A9B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0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77EC-E998-46A8-80B5-30A3A16B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D6319-C52C-4547-91F4-E3F12A6F7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8490E-A920-4B70-858C-D96125804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688EC-4AD1-4ACB-AF6D-9168B3FC8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F5FAF-4944-49BE-B1FF-2E33F05F1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18E1D-E9A3-4162-A0D2-7C4352E1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B46F-6A18-4B71-88C0-C76751889E49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BD69D-A353-4629-BE6A-DE7530E8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F718C-9CB1-42BE-A1B7-7F3D05E3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8F2D-4205-4B3D-929B-C39F65A9B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5BD0-995C-4D45-A4B0-DE7AFA41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C29D6-E997-4F8B-89A2-41A4C19E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B46F-6A18-4B71-88C0-C76751889E49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D4EAC-7CE7-4A2F-939B-CDBD6E61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1FEC3-6E1A-4B0E-A187-FC7C8942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8F2D-4205-4B3D-929B-C39F65A9B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58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7849-4272-4D9D-B3FB-69412FCB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B46F-6A18-4B71-88C0-C76751889E49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D8EEC-EC3C-4E3C-AAF0-49DD91BB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D7159-460D-4D14-B075-96A00BC0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8F2D-4205-4B3D-929B-C39F65A9B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8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2F50-0976-41D9-9E2F-8846FAE3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2C02-1530-471A-A4EB-40B0B4452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0B0C9-E5B7-467A-9365-33CD0A996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9770B-F9EA-4398-AB0F-696CC955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B46F-6A18-4B71-88C0-C76751889E49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63FD1-3C3E-4BCC-9FB5-C278922B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2661F-2EEB-4803-ACA5-C82E2E5A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8F2D-4205-4B3D-929B-C39F65A9B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7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AFEC-6CCD-4116-8369-E77D5605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D57D6-2308-4698-926B-C27DD8023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E44FA-C213-4663-86BD-33B039E47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5D626-51DA-4A14-BAA6-2F306633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B46F-6A18-4B71-88C0-C76751889E49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4EE05-3373-45BD-B191-E102930C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E223C-E616-46FF-AF1C-653A120E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8F2D-4205-4B3D-929B-C39F65A9B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10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BFEDF-7FCC-44C1-B00A-A2DDD252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0030E-CAB8-4AF9-BFCC-F815650D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F2491-12F7-4D90-9E17-AF9514A01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1B46F-6A18-4B71-88C0-C76751889E49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20B1-82BC-42E4-9648-B7691A0B5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F1557-530F-4DC4-BF0F-9702DC81C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88F2D-4205-4B3D-929B-C39F65A9B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82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CE41-889E-405E-9084-8D7DF352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6482-7C92-4088-9503-4AD15881A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8C0B61-3A4A-4BFF-BAF5-2D869C3749FF}"/>
                  </a:ext>
                </a:extLst>
              </p14:cNvPr>
              <p14:cNvContentPartPr/>
              <p14:nvPr/>
            </p14:nvContentPartPr>
            <p14:xfrm>
              <a:off x="137160" y="213480"/>
              <a:ext cx="3314880" cy="624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8C0B61-3A4A-4BFF-BAF5-2D869C3749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204120"/>
                <a:ext cx="3333600" cy="626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F477D6-CD13-48D9-A3F1-F52AA62F8ED2}"/>
                  </a:ext>
                </a:extLst>
              </p14:cNvPr>
              <p14:cNvContentPartPr/>
              <p14:nvPr/>
            </p14:nvContentPartPr>
            <p14:xfrm>
              <a:off x="1417320" y="883800"/>
              <a:ext cx="6141960" cy="2347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F477D6-CD13-48D9-A3F1-F52AA62F8E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7960" y="874440"/>
                <a:ext cx="6160680" cy="23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C25BB5-A96A-4CF9-ADE3-2F060FD30BDB}"/>
                  </a:ext>
                </a:extLst>
              </p14:cNvPr>
              <p14:cNvContentPartPr/>
              <p14:nvPr/>
            </p14:nvContentPartPr>
            <p14:xfrm>
              <a:off x="259200" y="3970080"/>
              <a:ext cx="7719120" cy="1593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C25BB5-A96A-4CF9-ADE3-2F060FD30B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840" y="3960720"/>
                <a:ext cx="7737840" cy="16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743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CE41-889E-405E-9084-8D7DF352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6482-7C92-4088-9503-4AD15881A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D7237A-6640-40B6-96F7-EFC764FE9344}"/>
                  </a:ext>
                </a:extLst>
              </p14:cNvPr>
              <p14:cNvContentPartPr/>
              <p14:nvPr/>
            </p14:nvContentPartPr>
            <p14:xfrm>
              <a:off x="388440" y="76320"/>
              <a:ext cx="7201440" cy="301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D7237A-6640-40B6-96F7-EFC764FE93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66960"/>
                <a:ext cx="7220160" cy="30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279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CE41-889E-405E-9084-8D7DF352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6482-7C92-4088-9503-4AD15881A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3A79F5-B7C6-40C1-A853-0F516210165C}"/>
                  </a:ext>
                </a:extLst>
              </p14:cNvPr>
              <p14:cNvContentPartPr/>
              <p14:nvPr/>
            </p14:nvContentPartPr>
            <p14:xfrm>
              <a:off x="289440" y="68760"/>
              <a:ext cx="8154000" cy="601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3A79F5-B7C6-40C1-A853-0F51621016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59400"/>
                <a:ext cx="8172720" cy="60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42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CE41-889E-405E-9084-8D7DF352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6482-7C92-4088-9503-4AD15881A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4A0AA2-ADEF-48E1-A05E-A9B2A62A20E9}"/>
                  </a:ext>
                </a:extLst>
              </p14:cNvPr>
              <p14:cNvContentPartPr/>
              <p14:nvPr/>
            </p14:nvContentPartPr>
            <p14:xfrm>
              <a:off x="137160" y="106560"/>
              <a:ext cx="7650720" cy="464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4A0AA2-ADEF-48E1-A05E-A9B2A62A20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97200"/>
                <a:ext cx="7669440" cy="46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73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CE41-889E-405E-9084-8D7DF352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6482-7C92-4088-9503-4AD15881A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0526D7-50A0-4E62-945C-FB8EBD4C78AE}"/>
                  </a:ext>
                </a:extLst>
              </p14:cNvPr>
              <p14:cNvContentPartPr/>
              <p14:nvPr/>
            </p14:nvContentPartPr>
            <p14:xfrm>
              <a:off x="99000" y="91440"/>
              <a:ext cx="7315560" cy="446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0526D7-50A0-4E62-945C-FB8EBD4C78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82080"/>
                <a:ext cx="7334280" cy="44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401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CE41-889E-405E-9084-8D7DF352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6482-7C92-4088-9503-4AD15881A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835C49-707E-4D58-B43E-6291F86538D5}"/>
                  </a:ext>
                </a:extLst>
              </p14:cNvPr>
              <p14:cNvContentPartPr/>
              <p14:nvPr/>
            </p14:nvContentPartPr>
            <p14:xfrm>
              <a:off x="175320" y="358200"/>
              <a:ext cx="10729080" cy="410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835C49-707E-4D58-B43E-6291F86538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348840"/>
                <a:ext cx="10747800" cy="412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450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CE41-889E-405E-9084-8D7DF352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6482-7C92-4088-9503-4AD15881A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7399C7-C550-4BCA-A048-DB878B95010F}"/>
                  </a:ext>
                </a:extLst>
              </p14:cNvPr>
              <p14:cNvContentPartPr/>
              <p14:nvPr/>
            </p14:nvContentPartPr>
            <p14:xfrm>
              <a:off x="91440" y="137160"/>
              <a:ext cx="11148480" cy="355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7399C7-C550-4BCA-A048-DB878B9501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27800"/>
                <a:ext cx="11167200" cy="35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67A175F-9B2C-4AAC-93EF-E5BAA3D96561}"/>
                  </a:ext>
                </a:extLst>
              </p14:cNvPr>
              <p14:cNvContentPartPr/>
              <p14:nvPr/>
            </p14:nvContentPartPr>
            <p14:xfrm>
              <a:off x="7560" y="53280"/>
              <a:ext cx="11026440" cy="1661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67A175F-9B2C-4AAC-93EF-E5BAA3D965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800" y="43920"/>
                <a:ext cx="11045160" cy="168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57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CE41-889E-405E-9084-8D7DF352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6482-7C92-4088-9503-4AD15881A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42B592-95A5-4A86-8D0F-F9974A4C32DD}"/>
                  </a:ext>
                </a:extLst>
              </p14:cNvPr>
              <p14:cNvContentPartPr/>
              <p14:nvPr/>
            </p14:nvContentPartPr>
            <p14:xfrm>
              <a:off x="182880" y="53280"/>
              <a:ext cx="7917480" cy="609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42B592-95A5-4A86-8D0F-F9974A4C32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43920"/>
                <a:ext cx="7936200" cy="611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35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CE41-889E-405E-9084-8D7DF352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6482-7C92-4088-9503-4AD15881A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7FDD14-9991-4CC0-A754-C6C378670900}"/>
                  </a:ext>
                </a:extLst>
              </p14:cNvPr>
              <p14:cNvContentPartPr/>
              <p14:nvPr/>
            </p14:nvContentPartPr>
            <p14:xfrm>
              <a:off x="0" y="91440"/>
              <a:ext cx="8824320" cy="675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7FDD14-9991-4CC0-A754-C6C3786709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2080"/>
                <a:ext cx="8843040" cy="67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59C633-81B0-42FC-998C-A838BC4ABF5C}"/>
                  </a:ext>
                </a:extLst>
              </p14:cNvPr>
              <p14:cNvContentPartPr/>
              <p14:nvPr/>
            </p14:nvContentPartPr>
            <p14:xfrm>
              <a:off x="68400" y="443484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59C633-81B0-42FC-998C-A838BC4ABF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40" y="442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36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CE41-889E-405E-9084-8D7DF352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6482-7C92-4088-9503-4AD15881A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033ED2-5922-4733-850F-28B22CD9E5D5}"/>
                  </a:ext>
                </a:extLst>
              </p14:cNvPr>
              <p14:cNvContentPartPr/>
              <p14:nvPr/>
            </p14:nvContentPartPr>
            <p14:xfrm>
              <a:off x="99000" y="175320"/>
              <a:ext cx="7856640" cy="189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033ED2-5922-4733-850F-28B22CD9E5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65960"/>
                <a:ext cx="7875360" cy="19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93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CE41-889E-405E-9084-8D7DF352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6482-7C92-4088-9503-4AD15881A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0B3659-AEDD-4A0E-B9E5-3E3F6DAD329B}"/>
                  </a:ext>
                </a:extLst>
              </p14:cNvPr>
              <p14:cNvContentPartPr/>
              <p14:nvPr/>
            </p14:nvContentPartPr>
            <p14:xfrm>
              <a:off x="0" y="380880"/>
              <a:ext cx="7445160" cy="576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0B3659-AEDD-4A0E-B9E5-3E3F6DAD32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71520"/>
                <a:ext cx="7463880" cy="57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84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CE41-889E-405E-9084-8D7DF352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6482-7C92-4088-9503-4AD15881A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CCB6A6-5BDC-40B7-996B-30E94A4FAD69}"/>
                  </a:ext>
                </a:extLst>
              </p14:cNvPr>
              <p14:cNvContentPartPr/>
              <p14:nvPr/>
            </p14:nvContentPartPr>
            <p14:xfrm>
              <a:off x="0" y="76320"/>
              <a:ext cx="7810920" cy="437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CCB6A6-5BDC-40B7-996B-30E94A4FAD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7829640" cy="439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22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2022-04-21T03:47:35Z</dcterms:created>
  <dcterms:modified xsi:type="dcterms:W3CDTF">2022-04-21T03:47:59Z</dcterms:modified>
</cp:coreProperties>
</file>