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9T02:12:29.2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2159 2709 0,'0'0'0,"-21"0"16</inkml:trace>
  <inkml:trace contextRef="#ctx0" brushRef="#br0" timeOffset="2451.91">656 847 0,'21'0'0,"0"0"110,1 0-79</inkml:trace>
  <inkml:trace contextRef="#ctx0" brushRef="#br0" timeOffset="2828.27">974 699 0,'0'0'0,"0"-43"16,0 22 15,-22 42 0,1 0-31,21 1 16,0 20-16,0 0 0,-21 1 0,0 20 15,0 1-15,0-1 16,-1 1-16,1 20 0,0-20 0,-21-1 16,-1 1-16,22-1 0,-21 1 15,21-1-15,-22-20 0,22-1 16,0 43-16,21-43 0,-21-21 15,21 0-15,0-42 32,0 0-32,0-21 15,21 20-15,-21-20 0,21 0 16,0 21-16,1-22 0</inkml:trace>
  <inkml:trace contextRef="#ctx0" brushRef="#br0" timeOffset="3131.68">931 699 0,'0'0'0,"0"21"31,0 0-15,0 0-16,0 21 0,21 1 15,-21-1-15,22 22 0,-22-1 0,0 1 16,0-22-16,0 21 0,0 1 15,0-1-15,0-20 0,0 20 16,0-20-16,0 20 0,0-21 16,0 1-16,0-22 0,0 21 15,0-21-15,0 1 0,0-1 0,0 0 16,21-21-16,-21-21 31,0 0-31,0-1 0,-21-20 16,-1 21-16,1 0 0,21 0 15</inkml:trace>
  <inkml:trace contextRef="#ctx0" brushRef="#br0" timeOffset="3744.46">593 1503 0,'0'0'0,"-22"0"16,44-21-1,-1 21 1,0 0-16,0 0 0,21 0 15,-20-21-15,20-1 0,0 22 0,1 0 16,-1-21-16,0 21 0,1-21 16,-1 0-16,0 21 0,22-21 15,-22 0-15,0 21 0,1-22 0,-22 22 16,21-21-16,-21 0 0,1 21 16,-22-21-1,21 21-15,-21 21 31,0 0-31,-21 0 16,21 1-16,-22-1 0,22 0 16,0 0-16,-21 0 0,21 22 15,0-22-15,0 0 0,0 21 0,0-21 16,0 1-16,0-1 0,0 0 16,0 0-16,0 0 0,21 0 15,1-21-15,-1 0 0,0 0 0,0 0 16,0 0-16,22-21 0,-22 0 15,21 0-15,-21 0 0,22 0 16,-22-1-16,0-20 0,21 0 16,-21 21-16,1-22 0,-22 1 15,21 21-15,-21 0 0,21-22 0,-21 22 16,0 0-16,0 0 16,0 42-1,0 0-15,0 0 16,0 0-16,-21 22 0,21-22 15,0 0-15,0 21 0,0-20 0,0 20 16,0-21-16,0 0 0,0 22 16,0-22-16,0 0 0,0 0 15,0 0-15,21 0 0,0-21 16,0 0-16,0 0 16,1 0-16,-1-21 0,0 0 15,0-21-15,0 21 0,0-22 16,1 1-16</inkml:trace>
  <inkml:trace contextRef="#ctx0" brushRef="#br0" timeOffset="4019.18">2328 677 0,'0'0'0,"-63"-21"31,42 21-31,-1 0 0,1 21 0,21 1 16,-21-1-16,21 21 0,-21 22 15,0-22-15,21 21 0,0 1 0,0-1 16,-21 1-16,21-1 0,-22-20 16,22 20-16,-21-20 0,21-1 15,0 21-15,0-41 0,0 20 0,-21 0 16,21-21-16,0 1 0,0-1 16,0 0-16,0 0 0,21-21 15,0 0 1,1-21-16,-1 0 0,0 0 15,0-1-15,21-20 0,-20 21 0</inkml:trace>
  <inkml:trace contextRef="#ctx0" brushRef="#br0" timeOffset="4396.16">2498 1249 0,'0'0'0,"-22"0"16,1 0-1,0 21-15,21 0 0,-21 0 16,0 1-16,21-1 0,0 0 15,0 0-15,-21 21 0,21-20 16,0-1-16,0 0 0,0 0 0,0 0 16,0 0-16,21 1 0,0-1 15,0 0-15,0-21 0,22 0 0,-22 0 16,0 0-16,21 0 16,1 0-16,-22 0 0,21-21 0,-21 21 15,22-21-15,-22-1 0,21 1 16,-21 0-16,-21 0 0,0-21 15,21-1-15,-21 1 0,0 0 16,-21 20-16,0 1 0,0-21 16,0 21-16,0 21 0,-22-21 0,22 21 15,-21 0-15,-1 0 0,1 0 16,21 21-16,-21-21 0,-1 21 0,22 0 16,-21-21-16,21 21 0,-1-21 15,22 21-15,-21-21 16,21-21-1,0 0 1</inkml:trace>
  <inkml:trace contextRef="#ctx0" brushRef="#br0" timeOffset="4604.06">2117 1080 0,'0'0'0,"0"-22"31,21 22-31,0 0 16,0 0-16,21-21 16,-20 21-16,-1 0 0,21 0 15,0-21-15,-20 21 0,20-21 16,0 21-16,-21 0 0,1 0 0,-1 0 16,0 0-16</inkml:trace>
  <inkml:trace contextRef="#ctx0" brushRef="#br0" timeOffset="5883.87">3873 1207 0,'43'0'16,"-22"0"-16,0 0 15,-21-22-15,21 22 0,0-21 0,22 0 16,-22 0-16,0-21 0,0 20 16,22-20-16,-22 21 0,42-43 15,-42 22-15,-21 21 0,0-21 16,0 20-16,0 1 0,0 0 15,-21 0-15,0 0 0,-21 0 16,21 21-16,-43 0 0,22 0 16,-1 0-16,-20 21 0,-1 0 0,1-21 15,21 42-15,-22-21 0,22 1 16,-1-1-16,22 21 0,21-21 16,0 22-16,0-22 0,21 0 15,1 21-15,20-21 0,0 22 0,1-22 16,20 0-16,-21 0 0,22 22 0,-22-22 15,1 0-15,-1 0 0,0 21 16,1-20-16,-1-1 0,-21 21 16,0-21-16,-21 22 0,0-22 0,0 21 15,-21-21-15,-21 22 0,-1-22 16,1 21-16,0-21 0,-1 0 16,-20 1-16,-1-1 0,22-21 0,0 0 15,-22 0-15,22 0 0,0 0 16,20-21-16,-20-1 0,21 1 15,0-21-15,0 21 0,-1-22 0,1 22 16,0-21-16,21 0 0,0-1 16,0 22-16,0 0 0,0-21 0,0 20 15,0 1-15,0 42 32,21 1-32,-21-1 15,0 0-15,21 0 0,22 43 16,-43-43-16,21 21 0,0-21 15,0 0-15,0 22 0,1-22 0,-1 0 16,0 0-16,0 0 0,0 1 16,22-22-16,-22 0 0,21 0 15,-21 0-15,22 0 0,-1 0 0,-21-22 16,21 1-16,1 0 0,-1 0 16,0 0-16,-20 0 0,20-22 0,-21 22 15,21-21-15,-20 21 0,-1-22 16,-21 22-16,21 0 0,-21 0 0,0 0 15,0-1-15,0 1 16,0 42 15,-21 1-31,21-1 0,0 0 0,-21 0 16,21 0-16,0 22 0,0-22 16,0 0-16,0 21 0,0-21 15,0 1-15,0-1 0,0 0 16,21 0-16,0 0 0,0-21 15,0 0-15,22 0 0,-22 0 0,21 0 16,0-21-16,-20 0 0,20 0 16,0 0-16,1-1 0,-22 1 0,21 0 15,-21 0-15,0 0 0,1-22 16,-1 22-16,0 0 0,-21 0 16,0 0-16,0 0 15,0-1-15,-21 22 31,0 22-31,21-1 16,0 0-16,-22 0 0,1 0 16,21 0-16,-21 1 0,21-1 0,-21 0 15,21 0-15,0 0 0,0 0 16,0 1-16,0-1 0,0 0 0,0 0 16,21-21-16,0 0 0,0 21 15,1-21-15,20 0 0,-21 0 0,21 0 16,22-21-1,-22 0-15</inkml:trace>
  <inkml:trace contextRef="#ctx0" brushRef="#br0" timeOffset="6555.45">5461 1418 0,'0'0'0,"21"-21"0,0 0 16,-21 0-16,0 0 0,0-1 0,0 1 16,-21 0-16,0 0 15,0 21-15,0 0 0,-22 0 0,22 0 16,0 0-16,-21 0 0,20 21 15,1-21-15,-21 21 0,21 0 16,0 1-16,-1 20 0,1-21 16,0 0-16,21 0 0,0 22 0,0-22 15,0 0-15,0 0 0,0 0 16,0 1-16,0 20 0,21-42 16,0 0-16,22 0 15,-22 0-15,0 0 0,64-21 16,-64 21-16,21-21 0,-21-1 15,22 1-15,-22 21 0,0-21 0,0 0 16,0 0-16,-21 0 0,0-1 0,22 1 16,-22 0-16,0 0 0,0 0 15,0 0-15,0-1 0,0 1 16,0 42 15,0 1-31,0-1 0,0 0 0,0 0 16,0 21-16,0 1 0,0-1 15,0 0-15,0 1 0,0 20 0,0 1 16,0-1-16,0 1 0,0-1 16,0 1-16,0-1 0,21 22 0,-21-22 15,0 22-15,0 0 0,0-22 0,0 22 16,0 0-16,0-1 0,0-20 16,0 20-16,-21-20 0,-1-1 0,1 1 15,0-1-15,-21-20 0,21 20 16,-1-42-16,-20 22 0,21-22 15,-21 0-15,-1-21 0,22 0 0,-21-21 16,21 0-16,-64-43 16,64 22-16,0-22 0,-22 22 0,22-43 15,0 22-15,21-22 0,0-21 16,0 22-16,0-1 0,0 0 0,21-63 16,0 64-16,0 20 15,1 1-15,-1-1 0,21 22 0,-21-22 16,22 22-16,-1-22 0,0 22 15,1 0-15,-1-1 0,0 1 16,1 21-16,-1-21 0,0 20 0,1 1 16,-22 0-16,21 0 0,0 0 15,1 0-15</inkml:trace>
  <inkml:trace contextRef="#ctx0" brushRef="#br0" timeOffset="7291.86">6181 1397 0,'0'0'16,"0"-21"-16,21 21 0,0-21 0,-21 0 16,0-1-16,21 1 15,-21 0-15,0 0 16,0 0-16,-21 21 16,0 0-16,0 0 15,-1 0-15,-20 0 0,0 0 16,21 21-16,-22 0 0,1 0 0,0 0 15,-1 22-15,1-22 0,0 21 16,-1 22-16,22-43 0,21 0 16,0 0-16,0 0 0,0 1 15,0-1-15,21-21 0,0 0 0,22 0 16,-22 0-16,21 0 0,1 0 16,-1 0-16,0-21 0,1-1 0,-22 1 15,21 0-15,-21 0 0,0 0 16,1 0-16,-1-1 0,-21 1 15,0 0-15,21 0 0,-21 0 16,0 0-16,0-1 0,0 44 47,0-1-47,0 0 0,0 0 16,0 21-16,0 1 0,0-1 0,0 22 15,0-22-15,0 43 0,0-22 16,0 1-16,0 20 0,0 1 0,0-22 15,0 22-15,0 21 0,-21-21 16,21-1-16,0 1 0,0 21 16,0-22-16,-21 1 0,21 0 0,-22-22 15,22 22-15,0 0 0,-21-22 16,21 1-16,0-1 0,0 1 0,0-1 16,0-21-16,-21 1 0,21-1 0,-21-21 15,0 0-15,21 1 0,-21-1 16,-1-21-16,1 0 0,0 0 0,0-21 15,0-1-15,0-20 0,-22 0 16,22-22-16,0 1 0,0-22 0,0 0 16,-1 1-16,1-22 0,21 0 0,0-21 15,0 21-15,0 0 0,0-21 16,21 43-16,1-22 0,-1 21 16,0 1-16,0-1 0,21 21 15,-20 1-15,-1-1 0,21 22 0,-21 0 16,22-22-16,-22 43 0,0-21 15,21 21-15,-21-1 0,1 1 0,-1 0 16,-21 0-16,21 21 0,0 0 16,-21-21-16</inkml:trace>
  <inkml:trace contextRef="#ctx0" brushRef="#br0" timeOffset="8083.25">6435 1397 0,'21'-21'32,"0"0"-32,0 21 0,21-21 0,-20-1 15,-1 1-15,21-21 0,-21 21 16,0 0-16,1-1 0,-22-20 0,0 21 15,0 0-15,0 0 0,0-1 16,-22 22-16,-20 0 0,21 0 16,0 22-16,-22-22 0,22 21 15,-21 21-15,21-21 0,-22 22 0,22-22 16,0 21-16,0 0 16,0-20-16,0 20 0,21-21 0,0 0 15,0 0-15,0 1 0,0-1 16,21 0-16,0-21 0,0 0 15,21 0-15,1 0 0,-1 0 16,0 0-16,22-21 0,-1 0 0,-20-1 16,84-20-16,-64 0 15,1 21-15,-22-22 0,22 22 0,-43-21 16,21-1-16,-21 22 0,0 0 16,-21-42-16,-21 63 15,-21 0-15,21 0 16,-22 0-16,22 0 0,-21 21 15,21 0-15,0 0 0,-1 0 16,22 0-16,0 1 0,0-1 0,0 0 16,0 0-16,22 0 0,-1 0 15,0 1-15,21-22 0,-21 21 0,22 0 16,-22 0-16,0 0 0,21-21 16,-20 21-16,-22 1 0,0-1 15,0 0 1,-22-21-16,1 0 0,0 0 0,0 0 15,0 0-15,-22 0 0,22 0 16,0 0-16,0 0 0,0 0 16,21-21-16,0 0 0,0-1 15,0 1-15,0 0 16,0 0-16,21 0 0,0 0 0,21-1 16</inkml:trace>
  <inkml:trace contextRef="#ctx0" brushRef="#br0" timeOffset="8381.27">7641 508 0,'0'-42'0,"0"84"0,0-105 0,0 20 15,0 22-15,-21 0 0,0 21 16,0 0-16,21 21 16,-22 0-16,22 22 15,-21-1-15,21 0 0,-21 1 16,21 20-16,-21 1 0,21 20 0,0-20 15,-21-1-15,0 22 0,-1-22 16,22 1-16,0-1 0,0-20 0,-21 20 16,21-20-16,0-22 0,0 21 15,0 0-15,0-20 0,0-1 16,21-21 0,1 0-1,-1 0-15,-21-21 16,21-1-16,0 1 0,0-21 0,0 21 15</inkml:trace>
  <inkml:trace contextRef="#ctx0" brushRef="#br0" timeOffset="8611.26">7832 953 0,'0'0'0,"0"21"31,-22 0-31,22 0 16,-21 0-16,0 22 0,21-22 0,-21 21 15,21 0-15,-21 1 0,21-22 16,0 21-16,-21-21 0,21 22 16,-22-22-16,22 0 0,0 0 0,0 0 15,0 1-15,22-22 16,-1 0-16,0 0 16,0 0-16,0 0 0,22-22 15,-22 1-15,21 0 0,0 0 0</inkml:trace>
  <inkml:trace contextRef="#ctx0" brushRef="#br0" timeOffset="9360.16">8276 1016 0,'0'0'0,"21"-21"0,-21 0 0,0 0 15,-21 21 1,0 0 0,21 21-16,-21 0 0,0 0 15,-1 21-15,1 1 0,21-1 0,-42 22 16,42-22-16,-21 0 15,21-21-15,0 22 0,0-22 0,0 0 16,0 0-16,0 0 0,21 1 16,0-22-16,0 0 0,-21 21 0,21-21 15,1 0-15,-1 0 0,21 0 16,-21 0-16,0-21 0,1-1 0,-1 1 16,0 0-16,-21 0 0,0 0 15,0 0-15,0-22 0,0 22 16,0-21-16,0 21 0,-21-22 15,0 22-15,-22 0 0,22 0 0,0 0 16,0-1-16,0 22 0,-1-21 16,22 0-16,0 0 15,22 21 1,-1-21-16,21 21 0,-21-21 0,22 21 16,-22 0-16,21-22 0,0 22 15,1 0-15,-1 0 0,0 0 0,1 22 16,-22-1-16,21 0 0,-21 21 15,1-21-15,-1 22 0,0-22 0,-21 21 16,0-21-16,0 22 0,0-1 16,0-21-16,0 0 0,0 22 15,0-22-15,0 0 0,0 0 0,0 0 16,-21 1-16,21-1 16,-21-21-1,-1 0 1,22-21-16,0-1 0,0 1 15,0 0-15,0 0 0,0 0 16,0-22-16,0 22 0,0-21 0,22 0 16,-1-1-16,21 1 0,-21 0 15,22-1-15,-1 1 0,21 0 0,-20 20 16,20-20-16,-20 21 16,-1 21-16,21 0 0,-20 0 0,-1 0 15,-21 21-15,22 0 0,-22 22 16,0-1-16,0 0 0,-21 1 0,0-1 15,0 0-15,0 1 0,0-1 16,0 0-16,0 1 0,-21-22 0,0 21 16,0-21-16,21 0 0,-22 1 15,22-1-15,0 0 0,-21-21 0,0 0 16,21-21 0,-21 0-1,21-22-15,-21 22 0</inkml:trace>
  <inkml:trace contextRef="#ctx0" brushRef="#br0" timeOffset="9704.16">8424 487 0,'-21'21'0,"42"-42"0,-63 42 0,21 0 0,0 0 15,21 1-15,0-1 0,-22 0 0,22 0 16,0 0 0,0 0-16,22-21 15,-1 0-15,0 0 16,0-21-16,0 0 16,-21 0-16,0 0 15,0 0-15,0-1 0,-21 1 16,0 0-16,0 21 15,0 0-15,-1 0 0,1 0 16,0 0-16,0 21 16,0-21-16,21 21 0,-21-21 15,21 22 1,-22-22-16,1 21 0,0-21 0</inkml:trace>
  <inkml:trace contextRef="#ctx0" brushRef="#br0" timeOffset="9935.2">7281 804 0,'43'0'31,"-1"0"-31,-21 0 0,21 0 16,1 0-16,-1 0 0,22 0 15,-22 0-15,21-21 0,-20 21 0,-1 0 16,-21 0-16,22 0 0,-22 0 16,0 0-16</inkml:trace>
  <inkml:trace contextRef="#ctx0" brushRef="#br0" timeOffset="10524.26">10139 1270 0,'-21'0'0,"42"0"0,-64 0 15,22 0-15,0 0 0,0 0 16,0 0-16,42 0 31,21 0-31,1 0 0,-1 0 16,21 0-16,1 0 15,21 0-15,-1 0 0,22 0 0,0 0 16,21 0-16,-21 0 0,21-21 16,-21 21-16,-1 0 0,1 0 0,0 0 15,-21 0-15,-1 0 0,1 0 16,-21 0-16,-22 0 0,0 0 0,1 0 16,-22 0-16,0 0 0,-21-21 15,-21 0 1,-22 21-1,22 0-15,0-22 0,-21 22 0,21-21 16</inkml:trace>
  <inkml:trace contextRef="#ctx0" brushRef="#br0" timeOffset="10923.95">11409 931 0,'0'0'16,"-21"0"-1,-1 22-15,22-1 16,0 0-16,0 0 16,0 0-16,22 0 0,-1-21 0,0 22 15,0-22-15,21 21 0,-20-21 16,20 0-16,0 0 0,1 0 16,-1 0-16,0 0 0,1 0 15,-1 0-15,0 0 0,1 0 0,-22 0 16,0 0-16,-21-21 31,-21 21-15,0 0-16,-1 0 0,1 0 0,0 0 15,-21 0-15,21 21 0,-1 0 16,-20 0-16,21 21 0,0-20 0,0 20 16,-1-21-16,-20 21 0,42 1 15,-21-22-15,-21 42 16,20-41-16,22-1 0,-21 0 15,21 0-15,0 0 0,0 0 16</inkml:trace>
  <inkml:trace contextRef="#ctx0" brushRef="#br0" timeOffset="12769.27">13335 1334 0,'-21'0'15,"0"0"-15,-1 0 16,22 21 0,-21-21-16,21 21 15,0 0 1,21-21 0,1 0-1,-1 0-15,0 0 16,0 0-16,0 0 0,0 0 0,1 0 15,-1-21-15,0 21 0,0-21 16,0 0-16,0 21 0,22-22 16,-22 1-16,-21 0 0,0 0 15,0 0-15,0 0 0,0-1 0,0 1 16,0 0-16,0-21 0,0 21 16,0-22-16,0 22 0,0 0 0,0-21 15,0 20-15,0 1 0,0 0 16,0 0-16,0 0 31,0 0 94</inkml:trace>
  <inkml:trace contextRef="#ctx0" brushRef="#br0" timeOffset="32400.1">13420 1355 0,'0'-21'78,"21"-1"-63,0 22-15,0-21 0,-21 0 0,21 0 16,0 0-16,-21 0 0,22-1 16,-1 1-16,-21-21 0,0 0 0,21-1 15,-21 1-15,21 0 0,-21-1 16,0 1-16,0 0 0,0-1 0,0 1 15,0 0-15,0-1 0,0 22 16,0-21-16,0 21 0,0-1 16,0 1-16,0 0 0,0 0 0,0 0 15,-21 21 17,21 21-32,-21 0 0,21 0 15,0 22-15,0-1 0,-21 0 16,21 22-16,-22-1 0,22 1 0,-21 20 15,21-20-15,-21 21 0,21-22 16,0 1-16,0 20 0,-21-20 0,21 20 16,-21-20-16,21 21 0,-21-1 15,21 1-15,0 0 0,0-22 0,-22 22 16,1-1-16,0-20 0,21 21 16,-21-1-16,0 1 0,0 0 0,-1-1 15,1-20-15,0 20 0,21-20 16,-21 63-16,21-85 15,0 22-15,0-22 0,0 0 0,0 1 16,0-1-16,42 22 16,-21-43-16,22-21 0,-22 0 15,0-21-15,21-1 0,-20 1 16,20 0-16,0-21 0,-21 21 0,22-43 16,-1 22-16,22-22 0,20-63 15,-41 64-15,-22-22 0,21 22 16,-21-22-16,0 21 0,-21-84 15,0 85-15,-21-1 0,-21-20 16,21 20-16,-22 1 0,1-1 16,0 22-16,-1-22 0,1 22 15,0 0-15,-1 20 0,1-20 0,0 21 16,-1 0-16,1 21 0,21-21 0,0 21 16,0 0-1,21-22-15,21 1 16,-21 0-16,42 21 15,-21-21-15,22 0 0,-22 21 0,21-21 16,0-1-16,1 1 0,-1 0 16,0 0-16,1 0 0,-22-22 15,21 22-15,-21 0 0,1 0 0,-1 0 16,0 0-16,-21-1 0,0 1 16,0 0-16,0 0 15,0 0-15,-21 21 0,0 0 16,-1 0-16,1 21 15,21 0 1,0 0-16,-21 0 16,21 1-16,0-1 0,0 0 0,0 0 15,0 0-15,0 0 16,0-42 46,0 0-62,0 0 0,0 0 16</inkml:trace>
  <inkml:trace contextRef="#ctx0" brushRef="#br0" timeOffset="32592">13864 931 0,'0'0'0,"0"-21"0,0 0 15,0 0 1,0 0-16,0 0 31,0 42 0,0 0-31,21 0 16,0 0 0</inkml:trace>
  <inkml:trace contextRef="#ctx0" brushRef="#br0" timeOffset="33028.05">14139 953 0,'0'0'0,"0"21"0,0 0 0,0 0 15,0 21-15,0-20 16,-21-1-16,21 0 0,-21 0 16,21 0-16,-21 0 0,21 1 0,0-1 15,0 0-15,0 0 0,0 0 16,-21-21-16,21 21 0,-22-21 15,22 22-15,0-44 47,0 1-47,0 0 0,0 0 0,0 0 16,0 0-16,0-22 0,0 22 16,22 0-16,20-21 0,-21 20 0,21 1 15,-20-21-15,20 21 0,0 21 16,1-21-16,-1 21 0,0 0 15,1 0-15,-1 21 0,-21 0 16,21 0-16,-20 0 0,-22 0 0,21 1 16,-21 20-16,0-21 0,0 0 15,0 22-15,0-22 0,-21 0 0,21 0 16,-22 0-16,1-21 0,0 21 16,21 1-16,-21-22 0,42 0 46,0-22-46,0 1 16,1 21-16</inkml:trace>
  <inkml:trace contextRef="#ctx0" brushRef="#br0" timeOffset="33568.16">15219 974 0,'0'0'16,"0"-21"-16,0-1 0,0 1 15,0 0-15,-43-21 0,22 42 16,0-21-16,-21 21 0,21 0 16,-22 0-16,1 21 0,21 0 15,-22 0-15,1 0 0,0 22 0,21-1 16,-1 0-16,-20 1 0,21-1 16,0 0-16,0 1 0,21-1 15,0 0-15,0-21 0,0 1 0,0-1 16,0 0-16,0 0 0,0 0 15,21-21-15,0 0 0,0 0 0,21 0 16,1 0-16,-22 0 0,21-21 16,22 0-16,-22 0 0,0 0 0,22-22 15,-22 1-15,1 0 0,-1-1 16,0-20-16,-21 20 0,22-20 0,-22-1 16,0 1-16,0-1 0,0 1 15,1 21-15,-1-1 0,-21-20 0,21 20 16,-21 1-16,0 21 15,0-21-15,0 20 0,0 1 0,0 64 32,-21-22-17,0 21-15,-1 0 0,-20 1 0,21 20 16,0 1-16,0-1 0,-1 1 16,1 20-16,21-20 0,-21 42 15,21-64-15,0 0 0,0 1 16,0-1-16,0-21 0,0 0 0,0 1 15,0-1-15,0 0 0,21-21 16,0 0-16,1 0 0,-1 0 16,0 0-16,21 0 0,-21-21 0,22 0 15,-22-1-15,21 1 0,1-21 16</inkml:trace>
  <inkml:trace contextRef="#ctx0" brushRef="#br0" timeOffset="34177.08">16108 677 0,'-21'0'0,"-1"0"0,22 22 16,-21-22-16,42 0 47,1 0-47,-1 0 0,21 0 0,-21 0 15,22-22-15,-1 1 0,0 21 16,-21-21-16,22 21 0,-22-21 0,0 0 16,-21 0-16,0-1 15,0 1-15,-21 0 16,-21 21-16,-1 0 0,1 0 0,0 0 16,-1 0-16,1 0 0,0 0 15,-1 21-15,1 0 0,0 1 16,20-1-16,1 0 0,0 0 0,21 0 15,0 0-15,0 1 0,0-1 16,0 0-16,0 0 0,21 0 16,0 0-16,22 1 0,-22-22 0,21 21 15,1-21-15,-1 0 0,0 0 16,1 0-16,-1 0 0,-21 0 0,21 0 16,-20 0-16,-1 0 15,-21-21-15,-21 21 16,-1 0-16,-20 0 15,0 0-15,-1 0 0,1 21 16,0 0-16,-22 21 0,22-21 16,0 22-16,-1-1 0,1 0 15,-22 43-15,43-43 0,0 1 16,21-22-16,0 0 0,0 21 0,0-20 16,0-1-16,0 0 0,21-21 15,0 21-15,1-21 0,-1 0 0,21 0 16,22 0-16,-22 0 15,0 0-15,1 0 0,-1-21 0,21 0 16,-20 0-16,-1-22 0,0 1 16,22 0-16,-22-22 0,1 22 0</inkml:trace>
  <inkml:trace contextRef="#ctx0" brushRef="#br0" timeOffset="34443.79">16870 296 0,'-85'22'16,"64"20"0,0 0-16,21-21 0,-21 43 0,-1-22 15,22 1-15,-21 20 0,21 1 16,0-1-16,-21 1 0,0 20 0,21-20 16,-21-22-16,21 22 0,0-1 15,-21-21-15,-1 1 0,22-1 16,-21-21-16,21 22 0,0-22 15,0 0-15,0 0 0,21-21 47,1-21-47,-1 0 0,0-22 16</inkml:trace>
  <inkml:trace contextRef="#ctx0" brushRef="#br0" timeOffset="34843.32">16933 1058 0,'0'0'0,"-21"22"0,0-1 0,21 0 16,-21-21-1,21 21-15,21-21 32,0 0-32,21 0 15,-20-21-15,-1 0 0,0 0 16,0 21-16,0-22 0,22 1 0,-22 0 15,-21 0-15,21 0 16,-21 0-16,0-1 16,-21 22-16,0 0 0,-22 0 15,22 0-15,0 0 16,-21 0-16,20 0 0,1 22 0,0-1 16,0 0-16,0 0 0,0 21 15,21-20-15,0-1 0,0 42 16,0-42-16,0 1 0,0-1 15,0 0-15,21 0 0,-21 0 0,21 0 16,0-21-16,21 22 0,1-22 16,-1 0-16,0 0 0,1 0 15,-1 0-15,0 0 0,22 0 16,-22-22-16,1 1 0,-1 0 0,0-21 16,-21 21-16</inkml:trace>
  <inkml:trace contextRef="#ctx0" brushRef="#br0" timeOffset="35503.93">17589 953 0,'0'0'0,"0"-22"15,0 1-15,0 42 32,-21 1-32,0-1 15,21 0-15,-21 0 0,21 21 0,0-20 16,0 20-16,-21 0 0,21-21 16,0 22-16,0-22 0,-21 0 0,21 0 15,0 0-15,0 1 0,0-1 16,0 0-16,0 0 15,0-42 17,0 0-32,0 0 15,0-1-15,0 1 0,0-21 0,0 21 16,21-22-16,0 1 0,-21 21 16,21-21-16,0 20 0,0-20 0,1 21 15,-1 0-15,0 0 0,0 21 16,0-22-16,0 22 0,1 0 0,-1 0 15,0 0-15,0 22 0,0-1 16,0 0-16,-21 0 0,22 0 16,-22 22-16,21-22 0,-21 0 15,0 21-15,0-21 0,0 22 16,0-22-16,0 0 0,0 0 16,0 0-16,0 1 15,-21-22 16,21-22-15,0 1-16,0 0 0,0 0 0,0-21 16,0 20-16,0-20 0,21 0 15,0-1-15,0 1 0,0 21 0,0-21 16,1 20-16,-1 1 0,0 0 16,21 0-16,-21 21 0,1 0 15,-1 0-15,21 21 0,-21 0 0,0 22 16,-21-22-16,22 21 15,-22-21-15,0 22 0,0-1 0,0-21 16,0 0-16,0 22 0,0-22 16,0 0-16,-22 42 15,1-41-15,21-1 16,-21 0-16,0-21 16,21-21-1,0 0 1,0-1-16,0 1 0</inkml:trace>
  <inkml:trace contextRef="#ctx0" brushRef="#br0" timeOffset="36345.19">18394 1058 0,'0'0'0,"-21"22"0,21-1 15,42-21 17,-21 0-32,21 0 15,1 0-15,-1-21 0,0-1 0,1 1 16,-1 0-16,0 0 16,1 0-16,-22-22 0,0 22 0,-21 0 15,0-21-15,0 21 0,0-1 16,-21 1-16,-21 21 0,20 0 15,-20 0-15,0 0 0,-1 21 16,1 1-16,0-1 0,-1 0 16,22 21-16,-21-21 0,21 22 0,0-1 15,-1 0-15,22 1 0,0-22 16,0 21-16,0-21 0,0 1 0,22 20 16,20-21-16,-21 0 0,21-21 15,1 21-15,-1 1 0,0-22 16,1 0-16,-1 0 0,0 0 0,1 0 15,-1 0-15,0-22 0,1 1 16,-22 0-16,21 0 0,-21-21 16,1 20-16,-1-20 0,0 0 0,0-1 15,0 1-15,-21 21 0,0-21 16,0 20-16,0 1 0,0 0 0,0 0 16,0 42-1,0 21-15,-21-20 16,21-1-16,-21 21 0,21 0 15,-21 1-15,21-22 0,-21 21 0,21-21 16,0 22-16,0-22 16,0 0-16,0 0 0,0 0 0,0 1 15,0-1-15,0-42 47,0-1-31,0-20-16,21 21 0,0-21 15,-21-1-15,63-41 0,-41 41 16,20 1-16,0 0 0,1-1 16,-1 22-16,0 0 0,1 0 15,-1 21-15,0 0 0,-21 0 16,22 21-16,-22 0 0,0 0 16,-21 22-16,0-1 0,0 0 0,0 1 15,0-1-15,0 0 0,0 22 16,0-22-16,-21-21 0,0 0 15,21 22-15,-21-22 0,21 0 16,0 0-16,0-42 47,21 0-47,0-21 16,0 20-16,0-20 0</inkml:trace>
  <inkml:trace contextRef="#ctx0" brushRef="#br0" timeOffset="36635.58">20129 423 0,'-42'-21'32,"21"42"-32,0-21 0,21 43 15,-21-22-15,21 0 0,0 21 16,-22 1-16,1 20 0,0-20 15,21 20-15,-21 1 0,21-1 0,-21 1 16,21-22-16,-21 21 0,21-20 16,-22 20-16,22-20 0,0-22 15,0 21-15,0-21 0,-21 0 0,21 1 16,0-1-16,0 0 0,0 0 16,21-42 15,1 0-31,-1 0 15,0-1-15</inkml:trace>
  <inkml:trace contextRef="#ctx0" brushRef="#br0" timeOffset="37015.9">20489 931 0,'0'0'0,"0"-21"0,-21 21 15,0 0-15,0 0 0,0 0 16,-1 0-16,-20 0 0,21 21 15,-21-21-15,20 22 0,1-1 0,0 0 16,0 0-16,0 0 0,0 0 16,21 1-16,0-1 0,0 0 0,0 0 15,0 0-15,21 0 16,0-21-16,21 22 0,-21-22 0,1 21 16,20-21-16,0 0 15,-21 21-15,22-21 0,-1 21 0,-21-21 0,0 0 16,1 21-16,-1-21 0,0 0 15,-21 21-15,0 1 16,0-1-16,-21-21 16,0 21-16,-22-21 0,22 0 0,-21 21 15,-1-21-15,22 0 0,-21 0 16,21 21-16,0-21 0,-1 0 0,1 0 16,0 0-16,21-21 31,0 0-16,0 0-15</inkml:trace>
  <inkml:trace contextRef="#ctx0" brushRef="#br0" timeOffset="37311.79">19897 656 0,'84'-42'31,"-63"42"-31,22-21 0,-1 21 0,0 0 16,1-21-16,-1 21 0,22 0 16,-22 0-16,0 0 0,1 0 15,-22 0-15,0 0 0,0 0 0,0 0 16,0 0-16,-42 0 31</inkml:trace>
  <inkml:trace contextRef="#ctx0" brushRef="#br0" timeOffset="37628.21">21167 656 0,'0'0'0,"-22"0"0,22-21 0,-21 21 16,21-21-16,-21 21 16,0 0-1,21 21 1,-21 0-16,21 22 0,-21-1 15,21 0-15,-22 1 0,22-1 0,-21 21 16,21-20-16,0 20 16,-21-20-16,21-1 0,-21 0 0,21 1 15,0-1-15,-21-21 0,21 0 16,0 0-16,0 1 0,0-1 0,0 0 16,21-21-16,0 0 15,0 0-15,0 0 0,22 0 16,-22-21-16,0 21 0,21-21 0</inkml:trace>
  <inkml:trace contextRef="#ctx0" brushRef="#br0" timeOffset="37883.46">21759 656 0,'21'21'16,"1"-21"-16,-1 43 0,-21-22 15,42 0-15,-21 21 0,0 1 16,1-1-16,-1 0 0,-21 1 0,21-1 16,-21 0-16,0 1 0,0-1 15,0 0-15,0 1 0,0-22 0,0 21 16,-21-21-16,0 1 0,-1-1 16,1 0-16,0 0 0,0-21 0,0 21 15,0 0-15,-1-21 16</inkml:trace>
  <inkml:trace contextRef="#ctx0" brushRef="#br0" timeOffset="56288.16">656 4001 0,'0'0'0,"0"-22"16,0 1-16,0 0 16,0 0-16,0 0 0,0 0 15,0-1 1,0 44 15,0-1-31,0 0 16,0 21-16,0-21 15,0 22-15,0 20 0,0-20 0,0-1 16,-21 0-16,21 1 0,0-1 0,0 0 16,0 1-16,0-1 0,-21 0 15,21-21-15,-21 1 0,21-1 16,-22 0-16,22 0 0,-21 0 15,21 0-15,-21-21 16,21-21 0,-21 0-1,21 0-15,0 0 0,0 0 0,0-22 16,0 1-16,0 0 0,0-1 16,21 1-16,0 0 0,0-22 15,1 22-15,-1-22 0,0 22 0,21 21 16,-21-22-16,22 22 0,-22 0 15,21 0-15,-21 0 0,1 21 16,-1 0-16,0 0 0,0 0 16,0 21-16,0-21 0,1 42 0,-22-21 15,0 22-15,21-22 0,-21 21 16,0 22-16,0-22 0,0 0 16,0 1-16,0-1 0,0-21 15,0 22-15,0-22 0,0 21 0,0-21 16,0 0-16,0 1 15,0-44 17,0 1-32,0 0 0,0 0 15,0 0-15,21-22 0,-21 22 16,21-21-16,-21-22 0,21 22 0,0 0 16,1-22-16,20 22 0,-21 0 15,21 20-15,1 1 0,-1 0 0,-21 0 16,22 21-16,-1 0 0,-21 0 15,21 0-15,-20 21 0,-1 0 16,0 0-16,0 22 0,-21-1 0,0 0 16,0-20-16,0 20 0,0 0 15,0 1-15,-21-1 0,21 0 16,-21-21-16,21 1 0,0 20 0,-21-21 16,-1 0-1,22 0-15,0-42 47,22 0-47,-1 0 16</inkml:trace>
  <inkml:trace contextRef="#ctx0" brushRef="#br0" timeOffset="57892.18">2095 3916 0,'0'0'0,"-21"0"32,0 0-32,0 0 15,0 0-15,0 21 0,-1 0 16,1 0-16,0 22 0,0-1 16,0 0-16,0 1 0,-1-1 15,1 0-15,0 1 0,21-1 16,0 0-16,0-20 0,0 20 0,0-21 15,0 0-15,0 0 0,0 1 16,21-1-16,0 0 0,1-21 16,-1 0-16,21 0 0,-21 0 0,22 0 15,-22 0-15,21-21 0,0 0 16,1-1-16,-1 1 0,-21 0 0,22 0 16,-1-21-16,0-1 0,-21 1 15,1 21-15,-1-22 0,0-20 0,-21 21 16,0-1-16,0 1 0,0 21 15,0-22-15,-21 22 0,0 0 16,-22 0-16,22 0 0,-21 21 0,21 0 16,-22 0-16,22 0 0,-21 0 15,-1 21-15,22-21 0,-21 21 16,21 21-16,0-20 0,-1 20 16,1-21-16,0 21 0,21 1 0,0-1 15,0 0-15,0 1 0,0-1 16,0-21-16,21 22 0,0-22 0,1 0 15,-1 0-15,0 0 0,0 0 16,21-21-16,-20 0 0,20 0 0,0 0 16,1 0-16,-1 0 0,21 0 15,-20 0-15,-1-21 0,0 0 0,22 0 16,-22 0-16,-21-22 0,22 22 16,-1-21-16,-21 0 0,0 20 15,22-20-15,-43 0 0,21-1 16,0 1-16,-21 21 0,0 0 0,0 0 15,0-1-15,0 44 32,0-1-32,0 0 15,-21 0-15,0 0 0,21 22 16,-21-22-16,21 21 0,0-21 0,0 22 16,0-22-16,0 21 0,0-21 15,0 0-15,0 1 0,0-1 0,0 0 16,21 0-16,0-21 0,0 0 15,0 21-15,0-21 0,22 0 0,-22 0 16,0 0-16,21 0 0,-20-21 16,-1 0-16,21 0 0,-21 0 15,0-1-15,22-20 0,-22 21 0,0-21 16,0-1-16,0 22 0,1-21 16,-22-1-16,21 22 0,-21 0 15,21 0-15,-21 0 0,0 0 0,0-1 16,0 44 15,-21-1-31,21 21 16,-21-21-16,-1 0 0,22 22 0,0-1 15,0-21-15,-21 22 0,21-22 16,0 0-16,0 21 0,0-21 0,0 1 16,0-1-1,0 0-15,21-21 0,1 21 16,-1-21-16,0 0 0,0 0 15,0 0-15,22 0 0,-22-21 0,21 0 16,0 21-16,1-43 0,-22 22 16,21 0-16,1-21 0,-1 21 0,-21-22 15,21 1-15,-20 0 0,-1 20 16,0-20-16,-21 21 0,21 0 0,-21 0 16,0-1-16,-21 22 31,0 22-31,0-1 0,21 0 15,0 21-15,0-21 0,0 1 16,0 20-16,0-21 0,0 21 0,0-20 16,0-1-16,21 0 0,-21 0 15,21 0-15,-21 0 0,0 1 0,21-1 16,-21 0-16,-21-21 47,0 0-47,21-21 0,-21 0 15,-1 21-15,22-22 0,-21 1 16,21 0-16,-21 21 16,21 21 15,0 0-31,0 1 16,0-1-16,21 0 15,0 0-15,1-21 0,-1 21 0,0-21 16,0 0-16,0 0 0,22 0 15,-22 0-15,21 0 0,0 0 0,1 0 16,-22 0-16,21 0 0,1-21 16,-22 21-16,21-21 0,-21 0 0,0 0 15,22-1-15,-22-20 0,-21 21 16,21-21-16,0-22 16,-21 22-16,0-1 0,0 1 15,0 21-15,0 0 0,0-22 16,-21 43-1,21 22-15,-21-1 0,0 0 0,21 21 16,0 1-16,-21-22 0,-1 21 16,22 0-16,-21 1 0,21-22 0,0 21 15,0 1-15,0-22 0,0 0 16,0 0-16,0 0 0,0 0 0,21 1 16,1-22-1,-1 0-15,0 0 0,0 0 0,0-22 16,0 1-16,1 0 15,20 0-15,-21 0 0</inkml:trace>
  <inkml:trace contextRef="#ctx0" brushRef="#br0" timeOffset="58215.19">4889 3620 0,'0'0'0,"-21"0"16,0 0-1,0 0-15,0 0 0,21 21 0,-21 0 16,21 0-16,0 0 0,-22 22 16,22-1-16,-21 0 0,21 1 0,0-1 15,0 21-15,0-20 0,0 20 16,0-20-16,0 20 0,0-21 0,0-20 15,0 62-15,0-63 16,0 1-16,0-1 0,0 0 0,0 0 16,0 0-16,21-42 31,1 0-31,-1 0 16,-21 0-16,21-22 0</inkml:trace>
  <inkml:trace contextRef="#ctx0" brushRef="#br0" timeOffset="58495.95">5186 3620 0,'0'0'0,"0"21"32,0 0-32,-21 0 15,21 21-15,0-20 0,0 20 0,0-21 16,-22 21-16,22 1 15,-21 20-15,21-20 0,0-1 0,0 0 16,0 1-16,0-1 0,-21 0 0,21 1 16,0-22-16,0 21 0,0-21 15,0 0-15,0 1 0,0-44 47,0 1-47,0 0 16,-21 0-16</inkml:trace>
  <inkml:trace contextRef="#ctx0" brushRef="#br0" timeOffset="59060.19">4762 4085 0,'43'0'15,"-22"0"-15,0 0 16,21 0-16,1-21 0,-22 21 15,21-21-15,-21 21 0,22-21 16,-22 21-16,21 0 0,-21-21 0,22 21 16,-22 0-16,0-22 0,0 1 15,0 21-15,1 0 16,-22 21 15,0 1-31,-22-1 0,22 0 16,0 0-16,-21 21 0,21-20 15,-21-1-15,21 21 0,0-21 0,0 22 16,0-22-16,0 0 0,0 21 16,0-21-16,0 1 0,0-1 15,0 0-15,21-21 0,0 0 16,1 21-16,-1-21 0,0 0 0,21 0 16,-21 0-16,22 0 0,-1 0 0,-21-21 15,22 0-15,-1 21 0,-21-21 16,21-22-16,-20 22 0,-1 0 15,0-21-15,0 20 0,-21-20 16,0 0-16,0-1 0,0 1 0,-21 0 16,0-1-16,0 22 0,-1 0 15,1 0-15,0 0 0,-21 21 0,21 0 16,-22 0-16,1 21 16,21 0-16,-22 0 0,22 22 0,0-1 15,0-21-15,0 21 0,0 1 0,21-1 16,0-21-16,0 22 0,-22-22 15,22 0-15,0 21 0,0-21 16,0 1-16,22-22 16,-1 0-16,0 0 0,0 0 15,0 0-15,0-22 0</inkml:trace>
  <inkml:trace contextRef="#ctx0" brushRef="#br0" timeOffset="59628.12">5948 3979 0,'0'0'0,"0"-42"15,21 42-15,0-21 16,0 21-16,0 0 16,1 0-16,-1 0 15,0 0-15,0 21 16,-21 0-16,21 22 0,-21-22 15,21 21-15,-21 0 0,0 1 16,0-22-16,0 21 0,0 1 0,0-22 16,0 0-16,0 21 0,0-21 15,0 1-15,22-22 32,-22-22-17,21 1-15,0 0 0,-21 0 16,21 0-16,0-22 0,-21 1 0,21 0 15,1-1-15,-1 1 0,-21 0 16,21 21-16,0-22 0,21 1 16,-42 21-16,0 0 0,22 21 15,-1 0-15,0 0 16,0 0 0,-21 21-1,21-21-15,-21 21 0,0 0 16,21 0-16</inkml:trace>
  <inkml:trace contextRef="#ctx0" brushRef="#br0" timeOffset="60320.84">6625 4170 0,'21'0'0,"-42"0"0,63 21 16,-20-21-16,-1 0 0,0 0 15,0 0-15,0-21 0,0 21 16,1-21-16,-1 0 0,0-1 0,0 1 15,0 0-15,0 0 0,1 0 0,-22-22 16,0 22-16,0 0 0,0 0 16,0 0-16,0 0 0,0-1 0,-22 22 15,1 0-15,0 0 16,-21 0-16,21 22 0,-1-1 16,1 0-16,0 0 0,0 21 15,0-20-15,0 20 0,21 0 0,0-21 16,0 22-16,0-1 0,0-21 15,0 0-15,0 22 0,0-22 16,0 0-16,21 0 0,0-21 0,0 21 16,0 1-16,22-22 0,-1 0 15,-21 0-15,64 0 0,-64 0 16,21 0-16,-21-22 0,22 1 16,-22 0-16,21-21 15,-42 21-15,21-1 0,1-20 0,-22 0 16,0 21-16,21-22 0,-21 1 15,21 21-15,0 0 0,0-22 0,0 1 16,1 42-16,41-21 16,-42 21-16,0 0 0,1 0 15,20 0-15,-21 0 0,0 0 16,22 21-16,-22 0 0,0 0 0,0 22 16,0-22-16,-21 21 0,0-21 0,0 22 15,0-22-15,0 21 0,0-21 16,0 22-16,0-22 0,0 0 0,0 0 15,0 0-15,-21 0 0,21 1 16,-21-22-16,0 0 16,21-22-1,0 1-15,0 0 0,0 0 16,0 0-16,0 0 0,0-22 0,21 1 16,0 0-16,0-1 15,22 1-15,-22 0 0,0-1 0,21 22 16,-21 0-16,1 0 0,20 0 15,-21-1-15,0 22 0,0 0 0,1 0 16,-1 0-16,0 0 16,0 0-16</inkml:trace>
  <inkml:trace contextRef="#ctx0" brushRef="#br0" timeOffset="61251.93">8953 4149 0,'0'0'0,"-21"0"0,0 0 16,0 0-16,0 0 16,0 0-16,-1 0 0,1 0 0,0 0 0,0 0 15,0 0-15,0 0 0,-1 0 16,1 0-1,42 0 17,22 0-17,-22 0-15,42 0 0,-20 0 0,20 0 16,22 0-16,-22 21 0,22-21 16,0 0-16,-22 0 0,43 0 0,-21 0 15,-1 21-15,22-21 0,-21 0 0,21 0 16,0 0-16,-22 0 0,1 0 15,42 0-15,-64 0 0,-20 0 16,-1 0-16,-21 0 16,0 0-16,1 0 0,-1 0 0,-21-21 15,0 0 1,-21 21 0,-1-21-16,22-1 15,-21 1-15,21 0 16,-21 0-16</inkml:trace>
  <inkml:trace contextRef="#ctx0" brushRef="#br0" timeOffset="61704.29">10160 3789 0,'0'0'0,"-42"0"31,42 21-31,0 0 0,0 0 15,0 1-15,0-1 0,0 0 16,0 0-16,21 0 0,0 0 16,0 1-16,21-1 0,1 0 0,-22 0 15,21 0-15,1-21 0,-1 21 16,0-21-16,1 0 0,-1 0 16,0 0-16,-21 0 0,22 0 0,-22 0 15,0 0-15,0-21 0,0 0 0,-21 0 16,22 0-16,-22 0 15,0-1-15,0 1 16,-22 21 0,1 0-1,0 0-15,0 21 0,0 1 0,0-1 16,-1 21-16,-20 0 0,21 1 16,-21-1-16,-1 0 0,22 1 0,-21-1 15,-1-21-15,1 22 0,0-1 16,21-21-16,-1 0 0,1 0 0,0 1 15,21 20-15,0-21 16,21-21 0,0 0-16,1 0 15,-1-21-15,0 21 0,0-21 16,0 0-16,0-1 0</inkml:trace>
  <inkml:trace contextRef="#ctx0" brushRef="#br0" timeOffset="72504.78">6138 5398 0,'0'0'0,"0"-22"0,0 1 31,0 42 1,0 1-32,-21-1 15,21 0-15,-21 0 0,21 21 16,-21 1-16,21-1 0,-21 0 0,-1 64 16,1-63-16,0 20 0,0-21 15,0 22-15,0-22 0,-1 1 16,1-1-16,0 0 0,0 1 0,-21 20 15,42-42-15,-22 0 16,22 1-16,-21-22 0,21 21 0,-21 0 16,21-42 15,21 0-31,0-1 0,1 1 16,-1-21-16,0 21 0,0-22 15,0 1-15,0-21 0,1-1 0,-1 1 16,0-1-16,0 1 0,0-22 15,22 21-15,-22-20 0,21-22 16,-42 42-16,21 22 0,-21 0 0,21-1 16,-21 22-16,22 0 0,-22 0 15,0 0-15,0 42 16,21-21 0,-21 42-16,0-21 0,0 22 0,21-1 15,-21 0-15,0 1 0,21 20 16,-21-20-16,0 20 0,0 1 15,0-1-15,0 1 0,0-1 0,0-21 16,0 22-16,0-22 0,0 1 16,0-1-16,0-21 0,0 21 0,0-20 15,0-1-15,0 0 16,0 0-16,0 0 0,0 0 0,0 1 16,0-44 15,0 1-31,0 0 0,0 0 0</inkml:trace>
  <inkml:trace contextRef="#ctx0" brushRef="#br0" timeOffset="72708.36">5969 5990 0,'21'0'46,"0"0"-46,0 0 0,1 0 0,-1-21 16,21 0-16,-21 21 0,22-21 16,-22 21-16,21 0 0,-21-21 0,22 21 15,-1-22-15,-21 22 0,0-21 16,22 21-16,-22-21 0,0 21 16</inkml:trace>
  <inkml:trace contextRef="#ctx0" brushRef="#br0" timeOffset="73027.32">6964 5652 0,'0'0'0,"42"-64"31,-42 43-31,0 0 16,-21 21-16,0 0 16,0 0-16,-1 0 0,1 0 0,0 0 15,0 0-15,0 21 0,0 0 16,-1 0-16,-20 0 0,21 22 15,21-22-15,-21 0 0,0 21 16,-1 22-16,22-22 0,0 1 16,0-22-16,0 21 0,0-21 0,0 22 15,0-22-15,22 0 0,-1 0 16,0 0-16,0 0 0,0 1 0,22-22 16,-22 0-16,0 21 0,21-21 15,1 0-15,-1 0 0,-21 0 0,21 0 16,1-21-16,20-1 15,-20 1-15,-22 0 0,21-21 0,-21 21 16,22-22-16</inkml:trace>
  <inkml:trace contextRef="#ctx0" brushRef="#br0" timeOffset="73315.37">7556 5313 0,'0'0'0,"0"-21"0,0 0 0,0-1 0,0 1 16,-21 21 15,21 21-31,-21 1 0,0 20 16,21-21-16,-21 21 0,21-20 0,-21 20 15,21 21-15,-22-20 0,22 20 16,0-20-16,0-1 0,0 21 16,-21-20-16,21-1 0,0 43 15,-21-64-15,21 21 0,0-21 16,0 1-16,0-1 0,0 0 0,0 0 15,21-21 1,0 0-16,1 0 0,-1 0 0,0 0 16,0-21-16,0 0 0,0 0 15,1-1-15,-1 1 0,21 0 0</inkml:trace>
  <inkml:trace contextRef="#ctx0" brushRef="#br0" timeOffset="73612.13">8086 5609 0,'0'0'16,"0"-21"-16,0 0 0,-22 42 47,1-21-47,0 21 0,0 0 0,0 22 16,0-22-16,21 0 0,0 21 15,-22 1-15,22-22 0,-21 21 0,21-21 16,0 1-16,0 20 0,0-21 15,0 0-15,0 0 0,0 1 0,0-1 16,21-21-16,1 21 0,-1-21 16,0 0-16,0 0 0,0 0 15,0 0-15,1 0 0,-1 0 0,42 0 16,-42-21-16,1 0 0,20-1 16,-21 1-16,0 0 0,0 0 15,22-21-15,-22 20 0,0-20 0</inkml:trace>
  <inkml:trace contextRef="#ctx0" brushRef="#br0" timeOffset="74391.28">8509 5673 0,'21'0'16,"-42"0"-16,42-21 0,-42 42 47,21 0-47,0 0 16,-21 0-16,0 22 0,21-22 0,-22 0 15,22 21-15,0-21 0,0 1 16,0 20-16,0-21 0,0 0 0,0 0 15,0 1-15,0-1 0,22-21 32,-1 0-32,0 0 0,0 0 15,0-21-15,0 21 0,1-22 0,-22 1 16,0 0-16,21 0 0,-21 0 16,0 0-16,0-1 0,0 1 0,0-21 15,0 21-15,-21 0 0,21-22 16,-22 22-16,1 21 0,21-21 15,0 0-15,-21 21 0,21-21 16,-21 21-16,21-22 16,21 1-1,0 21-15,0-21 0,22 21 16,-22 0-16,21-21 0,-21 21 0,22 0 16,-1 0-16,0 0 0,1 0 15,-22 0-15,21 0 0,1 0 0,-22 0 16,21 21-16,-21 0 15,0 0-15,1 1 0,-22 20 0,0-21 16,0 0-16,0 0 0,0 22 0,0-22 16,0 0-16,0 0 0,0 0 15,0 1-15,0-1 0,0 0 0,0 0 16,0 0-16,0 0 16,0 1-16,0-1 15,0-42 16,0-1-15,0 1-16,0 0 0,0 0 0,0-21 16,0 20-16,21-20 0,0 21 15,0-21-15,0-1 0,0 22 16,1-21-16,-1 21 0,0-1 16,21 1-16,-21 0 0,1 0 0,-1 0 15,0 21-15,0 0 0,0 0 16,0 0-16,1 21 0,-1 0 15,-21 0-15,0 0 0,21 1 0,-21 20 16,0-21-16,0 21 0,0-20 16,0 20-16,0-21 0,0 43 15,0-43-15,0 0 0,0 0 16,-21-21-16,21 21 0,0 0 0,-21 1 16,21-44 30,21 1-46,-21 0 0,21 0 0</inkml:trace>
  <inkml:trace contextRef="#ctx0" brushRef="#br0" timeOffset="74831.11">10202 5525 0,'0'0'0,"-42"-43"31,21 43-31,0 0 0,-22 0 16,22 0-16,-21 21 0,21 1 16,-22-22-16,22 21 0,0 0 15,-21 0-15,20 0 0,22 0 0,0 1 16,0-1-16,0 0 16,0 0-16,22-21 0,20 0 15,-21 21-15,0-21 16,0 0-16,22 0 0,-22 21 0,0-21 15,0 0-15,22 0 0,-22 22 16,-21-1-16,21-21 0,0 21 0,0 0 16,-21 0-16,0 0 15,0 1 1,0-1-16,-21 0 0,0-21 16,0 21-16,0-21 0,-22 21 15,22-21-15,0 0 0,-21 21 16,20-21-16,1 0 0,0 22 0,0-22 15,0 0-15,0 0 0,-1 0 16,1 0-16,0 0 0,0 0 16,0 0-16,0 0 0,-1-22 15,1 22-15,0-21 0,21 0 16,-21 0-16,-21 21 0,20-21 0</inkml:trace>
  <inkml:trace contextRef="#ctx0" brushRef="#br0" timeOffset="75079.64">8826 5059 0,'0'0'15,"-21"-21"-15,0 21 16,0 0 46,0 0-62,0 0 16,-1 0-16,1 0 0</inkml:trace>
  <inkml:trace contextRef="#ctx0" brushRef="#br0" timeOffset="75339.81">7302 5419 0,'0'0'0,"22"0"31,-1 0-31,0 0 0,21-21 15,1 21-15,-1 0 0,0-22 0,22 1 16,-1 21-16,43 0 16,-42-21-16,-22 21 0,43 0 15,-64 0-15,0 0 0,0 0 16</inkml:trace>
  <inkml:trace contextRef="#ctx0" brushRef="#br0" timeOffset="76211.45">11345 5884 0,'0'-21'32,"21"0"-32,1 0 15,-1 0 1,-21 0-16,0-1 0,0 1 0,0 0 15,21 0-15,-21-21 0,0 20 16,0-20-16,0 21 0,0-43 16,0 43-16,-21 0 0,0 0 0,-1 21 15,1-21-15,0 21 16,0 0-16,0 0 0,0 0 0,-22 21 16,1 0-16,21 0 0,-22 0 15,1 1-15,0 20 0,21-21 0,-22 21 16,22 1-16,0-1 0,-21 0 15,42 1-15,-22-1 0,22-21 16,0 22-16,0-22 0,0 0 0,0 0 16,0 0-16,22 0 0,-1 1 15,0-22-15,0 0 0,0 21 0,22-21 16,62 0-16,-62 0 16,-1-21-16,-21-1 0,22 1 15,-1 0-15,0 0 0,-21 0 0,22 0 16,-22-22-16,21 1 0,-21 0 15,1-1-15,-22 1 0,21 0 16,-21-1-16,0 22 0,0-21 0,0 21 16,0-1-16,0 1 15,-21 42 1,21 1-16,0-1 16,-22 0-16,1 21 0,21 1 0,-21 20 15,21-21-15,0 43 16,0-64-16,0 22 0,0-22 15,0 0-15,0 0 0,0 0 0,0 0 16,0 1-16,21-22 16,0 0-16,1 0 15,20 0-15,-21 0 0,0 0 16,0-22-16,22 1 0,-22 0 16,21 0-16</inkml:trace>
  <inkml:trace contextRef="#ctx0" brushRef="#br0" timeOffset="76464.42">12213 5652 0,'0'0'0,"0"-22"0,21 22 31,0 0-15,1 0-16,-1 0 0,0 0 15,0 0-15,0 0 0,0 0 16,22 0-16,-22 0 0,0 0 0,0 0 16,0 0-16,1 0 0,-1 0 15,-42 0 1,-22 0 0</inkml:trace>
  <inkml:trace contextRef="#ctx0" brushRef="#br0" timeOffset="76631.8">12150 5779 0,'0'0'0,"-22"21"0,22 0 0,0 0 16,22 0-1,-1-21-15,0 0 0,0 0 0,0 0 16,22 0-16,-22 0 0,21 0 0,-21 0 16,22 0-16,-1 0 0,21 0 15,-41 0-15,20-21 0,-21 0 16,0 21-16,0-21 0,1 21 15</inkml:trace>
  <inkml:trace contextRef="#ctx0" brushRef="#br0" timeOffset="77171.71">13293 5525 0,'0'-22'0,"0"1"15,-22 21 1,1 0-16,0 0 16,21 21-16,0 1 15,0-1-15,-21 0 0,21 0 16,0 21-16,0-20 0,0 20 0,0-21 16,-21 21-16,21-20 0,0-1 15,0 21-15,-21-21 0,21 0 0,-22 1 16,22-1-16,0 0 0,0 0 15,0 0-15,-21-21 16,21-21 15,0 0-15,0 0-16,0 0 0,0-22 0,21 22 16,1-21-16,-22-1 0,42 22 15,-21-21-15,0 0 0,22-1 16,-22 1-16,21 21 0,0-22 0,1 22 15,-1 0-15,-21 21 0,22 0 16,-1 0-16,-21 0 0,0 0 0,0 0 16,1 21-16,-1 22 0,-21-22 15,0 21-15,0 0 0,0 1 0,0-22 16,0 21-16,0-21 0,0 22 16,-21-22-16,-1 0 0,22 0 0,0 0 15,0 1-15,-21-1 0,21 0 16,-21-21-16,21-21 31,21 0-15,0 21-16,1-22 0</inkml:trace>
  <inkml:trace contextRef="#ctx0" brushRef="#br0" timeOffset="78139.14">13885 5736 0,'0'0'0,"-21"0"15,21 21 1,21-21 0,0 0-16,1 0 15,-1-21-15,0 0 0,0 0 0,0 21 16,0-21-16,1 0 0,20-1 16,-21 1-16,0 0 0,0 0 0,-21 0 15,0 0-15,0-22 0,0 22 16,0 0-16,-21 21 15,0 0-15,0 0 16,0 0-16,0 0 0,-1 0 0,-20 0 16,21 21-16,0 0 0,0 0 0,-1 22 15,1-22-15,0 21 0,21 1 16,0-22-16,0 21 0,0 0 0,0-20 16,0 20-16,0-21 0,0 0 15,0 22-15,0-22 0,0 0 16,21 0-16,0-21 0,1 0 15,-1 0-15,0 0 0,0 0 0,0 0 16,22 0-16,-1 0 0,0 0 16,-21-21-16,22 0 0,-1 0 15,-21-22-15,22 22 0,-1-21 0,-21-1 16,21 1-16,-20 21 0,-1-21 0,0-1 16,0 22-16,0 0 0,0 0 15,-21 0-15,0-1 16,0 44-1,-21-1-15,0 0 16,21 21-16,-21-21 0,0 22 16,0-22-16,21 21 0,-22 1 0,22-22 15,-21 21-15,21-21 0,-21 22 16,21-22-16,0 0 0,0 0 16,0 0-16,21 0 0,0 1 15,1-22-15,-1 0 0,21 0 16,-21 0-16,0 0 0,22 0 0,-22 0 15,0-22-15,21 1 0,-20 0 16,-1 0-16,0 0 0,0 0 0,0-22 16,0 22-16,1-21 0,20-1 15,-42 1-15,0 21 0,21 21 16,-21-21-16,0 0 0,21 21 0,-21 21 31,-21 0-31,0 0 0,21 0 16,-21 0-16,21 1 0,-21 20 15,21-21-15,-22 0 0,22 0 16,0 1-16,0-1 0,0 0 0,0 0 16,0 0-16,22 0 15,-1 1-15,0-22 0,0 0 0,0 0 16,22 0-16,-22 0 0,0 0 16,21 0-16,-21 0 0,22-22 0,-22 22 15,0-21-15,0 0 0,22 0 16,-43-21-16,21 20 0,-21-20 0,0 21 15,0-21-15,0-43 16,0 64-16,-21 0 0,21-22 16,-22 22-16,1 21 0,0-21 0,0 21 15,0 0-15,0 0 0,42 21 47,0-21-47,0 0 0,0 0 16,0 0-16,1 0 0,-1 0 0,0-21 15,0 0-15,0 21 0</inkml:trace>
  <inkml:trace contextRef="#ctx0" brushRef="#br0" timeOffset="78823.69">16722 5207 0,'0'0'0,"-22"0"16,1 0-16,0 21 16,0 0-16,0 1 0,0 20 15,-1-21-15,1 21 0,0 1 0,0-1 16,0 22-16,0-22 0,-22 0 16,22 22-16,0-22 0,0 0 0,0 1 15,-22-1-15,22 0 0,0 1 16,21-22-16,-21 21 0,21-21 15,-21-21-15,21 22 0,0-1 16,0-42 0,0-1-16,21 1 15,0 0-15,-21 0 0,21-21 16,0-1-16,-21 1 0,21-22 0,1 1 16,20-1-16,-21 1 0,21-1 0,-20 1 15,20-1-15,0 1 0,-21-1 16,22 22-16,-1-21 0,-21 20 0,0 22 15,22 0-15,-43 0 0,21 0 16,0 21-16,0 21 0,-21 0 16,0 0-16,0 21 0,0-20 15,0 20-15,0 21 0,0-20 0,0-1 16,0 22-16,0-22 16,0 21-16,0-20 0,0 20 0,0-20 15,0-1-15,-21 43 0,21-43 16,0 0-16,0-21 0,0 1 15,0 20-15,0-21 0,0 0 16,-21-42 15,0 0-15,21 0-16</inkml:trace>
  <inkml:trace contextRef="#ctx0" brushRef="#br0" timeOffset="79003.88">16256 5715 0,'0'0'0,"-21"0"0,0 0 0,63 0 47,-21 0-47,0 0 0,22 0 16,-1-21-16,21 21 0,-20 0 0,20-21 16,-20 21-16,20 0 0,1-21 15,-22-1-15,21 22 0,-20-21 16,-1 0-16,22 21 0,-43-21 0,21 0 0</inkml:trace>
  <inkml:trace contextRef="#ctx0" brushRef="#br0" timeOffset="79255.17">17230 5419 0,'0'0'0,"0"-21"16,-22 21-16,1 0 0,0 0 16,0 0-16,-21 0 15,20 21-15,1-21 0,0 21 0,0 0 16,0 0-16,0 22 0,-1-22 0,22 21 15,0-21-15,-21 22 0,21 20 16,0 1-16,0-22 16,0-21-16,0 0 0,0 0 15,21 1-15,1-1 0,-1-21 16,0 21-16,0-21 0,0 0 16,0 0-16,22 0 0,-22 0 0,21 0 15,1-21-15,-1 0 0,0-1 0,1 1 16,-1 0-16,0-21 0,1-1 15</inkml:trace>
  <inkml:trace contextRef="#ctx0" brushRef="#br0" timeOffset="79548.21">17801 4953 0,'0'0'0,"0"-42"16,0-1-16,0 22 0,0 0 0,0 0 15,0 42 1,-21 0-16,0 22 0,0-1 15,-1 0-15,22 22 0,-21-22 16,0 22-16,21-1 0,0-21 0,0 22 16,-21-1-16,21-20 0,0 20 15,-21-20-15,21-1 0,-21 0 0,21 1 16,0-1-16,0 0 0,-22 1 16,22-22-16,0 0 0,0 0 0,-21 0 15,21 22-15,0-22 16,21-21-1,1 0-15,-1-21 16,0-1-16,0 1 16,-21 0-16,21 0 0,0-21 0</inkml:trace>
  <inkml:trace contextRef="#ctx0" brushRef="#br0" timeOffset="79791.38">17949 5419 0,'0'0'0,"0"-21"0,21 21 0,-21-22 16,0 44-1,0-1 1,0 0-16,-21 0 0,21 0 16,-21 22-16,21-22 0,0 21 15,0-21-15,-21 22 0,21-22 0,-21 21 16,21-21-16,-21 0 0,21 22 16,0-22-16,0 0 0,0 0 15,0 0-15,0 1 0,21-22 31,0 0-31,0-22 16,0 22-16,0-21 0,22 0 16,-22 0-16</inkml:trace>
  <inkml:trace contextRef="#ctx0" brushRef="#br0" timeOffset="80560.06">18330 5482 0,'0'0'0,"0"-21"0,21 21 0,-21-21 15,0 42 16,-21-21-31,0 21 16,21 0-16,-21 1 0,0 20 0,21-21 16,-21 0-16,-1 22 0,1-22 0,21 0 15,0 21-15,-21-21 0,21 1 16,0-1-16,0 0 0,0 0 0,0 0 16,0 0-16,21-21 15,0 0-15,1 0 0,-1 0 16,0 0-16,0 0 15,0 0-15,0-21 16,-21 0-16,22 21 0,-22-21 0,0-21 16,0 20-16,0 1 0,0-21 15,0 21-15,0 0 0,0-22 0,0 22 16,0 0-16,0 0 0,0 0 16,0-1-16,0 1 0,21 0 15,0 21-15,0 0 16,0 0-16,0-21 0,22 21 0,-22 0 15,0 0-15,21 0 0,-20 0 0,-1 0 16,0 21-16,0 0 0,0 0 16,0 1-16,1-1 0,-22 0 0,0 21 15,0-21-15,0 1 0,0-1 16,0 21-16,0-21 0,0 0 16,0 1-16,0-1 0,0 0 15,-22 0-15,22 0 0,-21 0 16,21 1-16,0-44 47,0 1-32,0 0-15,0 0 0,0 0 0,0 0 16,0-1-16,21-20 0,1 21 16,-1-21-16,0 20 0,0-20 0,21 21 15,-20-21-15,-1 20 0,21-20 16,-21 21-16,22 0 0,-22 21 15,21-21-15,-21 21 0,0 0 0,1 0 16,-1 0-16,0 21 0,-21 0 16,0 0-16,0 0 0,0 0 0,0 22 15,0 20-15,0-20 16,0-22-16,0 21 0,0-21 0,0 0 16,0 1-16,0 20 0,-21-42 15,21 21-15,-21 0 0,21 0 16,0-42 31,21 21-47,0-21 15,0 0-15</inkml:trace>
  <inkml:trace contextRef="#ctx0" brushRef="#br0" timeOffset="80979.78">19833 5461 0,'0'0'0,"0"-21"0,0 0 16,-21 21 0,0 0-16,0 0 0,-1 0 15,1 0-15,0 0 0,-21 0 0,21 21 16,-1 0-16,-20 0 0,21 0 16,0 1-16,21-1 15,-21 0-15,21 0 0,0 0 0,0 0 16,21-21-1,0 22-15,0-22 0,21 0 0,-20 0 16,-1 0-16,0 21 0,0-21 16,21 21-16,-20 0 0,-1-21 15,-21 21-15,21 0 0,-21 1 16,0-1-16,0 0 16,0 0-16,0 0 15,-21-21-15,0 21 0,-1-21 0,1 0 16,-21 0-16,21 22 0,0-22 15,-1 0-15,-20 0 0,21 21 16,0-21-16,0 0 0,-1 0 0,1 0 16,0 0-16,0 0 0,0 0 15,0 0-15,-1 0 16,1 0 0,21-21-16,0-1 0,0 1 15</inkml:trace>
  <inkml:trace contextRef="#ctx0" brushRef="#br0" timeOffset="81348.75">18923 4974 0,'0'0'15,"-21"0"-15,0 0 0,-1 0 0,22 21 16,-21-21-16,21 22 0,0-1 16,21-21-1,1 0 1,-1 0-16,0 0 0,0 0 16,0 0-16,0 0 15,-21-21-15,0-1 16,-21 22-1,0-21-15,0 21 0,0 0 16,0 0-16,-1 0 0,1 0 16,21 21-16,-21 1 0,21-1 15,-21-21-15,21 21 0,0 0 16</inkml:trace>
  <inkml:trace contextRef="#ctx0" brushRef="#br0" timeOffset="81684.19">17378 5271 0,'-21'0'0,"42"0"0,-21 0 16,21 0 0,21 0-16,-21 0 0,22 0 0,-1 0 15,0 0-15,1 0 0,-1 0 16,0 0-16,1 0 0,-1 0 0,-21 0 16,22 0-16,-22 0 0,0 0 15,0 0-15,-21-22 63,21 22-63,0 0 15,1-21-15</inkml:trace>
  <inkml:trace contextRef="#ctx0" brushRef="#br0" timeOffset="82502.17">20405 4678 0,'0'0'0,"21"-21"0,0 21 15,0-21-15,0 21 16,0-22 0,-21 44 15,0-1-31,-21 0 15,0 0-15,0 0 0,0 22 0,0-1 16,-1 0-16,-20 1 0,21-1 16,-21 0-16,20 22 0,-20-22 0,21 0 15,-21 22-15,20-22 0,1 22 0,-21-22 16,21 22-16,0-1 0,-1 1 16,22-1-16,0 1 0,0-1 0,0 1 15,0-1-15,0 1 16,22-1-16,-1 1 0,0-1 0,0-21 15,21 22-15,-20-1 0,20-20 16,-21 20-16,21-20 0,-20-1 0,-1 21 16,21-41-16,-21 20 0,0 0 0,1-21 15,-1 1-15,0-1 0,0 0 16,0-21-16,0-21 31,1 0-31,-22-1 0,21 1 16,0 0-16,0-21 0</inkml:trace>
  <inkml:trace contextRef="#ctx0" brushRef="#br0" timeOffset="84852.55">21018 5482 0,'22'0'16,"-22"-21"0,21 0-1,-21 0 1,0 0-16,21-1 15,-21 1 1,-21 21 0,0 0-1,-1 0-15,1 0 0,0 0 0,0 0 16,0 21-16,-22-21 0,22 22 16,0-1-16,-21 0 0,21 21 0,-22-21 15,22 22-15,0-22 0,0 21 16,0 1-16,-1-22 0,22 0 15,0 21-15,0-21 0,0 1 16,0-1-16,0 0 0,22 0 16,-1-21-16,21 0 0,0 0 15,1 0-15,-1 0 0,-21 0 16,22-21-16,-1 0 0,-21 0 0,21-1 16,-20-20-16,20 21 0,-21-21 15,0 20-15,22-20 0,-22 0 0,0-43 16,0 43-16,0-1 15,0-20-15,-21 21 0,0-1 0,0 1 16,22-22-16,-22 22 0,0 0 16,0 21-16,0-22 0,0 22 0,0 0 15,0 42 1,0 0-16,0 0 16,-22 22-16,22-1 0,0 0 15,0 22-15,0-22 0,-21 1 16,21-1-16,0 0 0,0 1 15,-21-1-15,21 0 0,0 1 0,0-1 16,0 0-16,0-21 0,0 22 0,0-22 16,0 0-16,0 0 0,0 0 15,21-21-15,-21 22 0,21-22 0,1 0 16,-1 0 0,0 0-16,0 0 0,0 0 15</inkml:trace>
  <inkml:trace contextRef="#ctx0" brushRef="#br0" timeOffset="85468.56">21442 5546 0,'0'0'16,"-21"-43"-1,21 22-15,0 0 16,21 0-16,0 21 15,0 0-15,0-21 0,0 21 0,22 0 16,-22 0-16,0 0 0,21 0 16,-20 0-16,20 0 0,-21 0 15,21 21-15,-20 0 0,-1 0 0,0 0 16,0 1-16,0-1 0,0 0 16,-21 21-16,0-21 0,0 22 0,0-1 15,0-21-15,0 0 0,-21 1 16,21-1-16,-21 0 0,0-21 15,0 21-15,0-21 0,21-21 32,0 0-32,0 0 15,0-1-15,0-20 16,21 0-16,-21 21 16,21-22-16,0 22 0,0 0 15,0 0-15,22-22 0,-22 22 16,0 21-16,21-21 0,-20 0 15,-1 21-15,0 0 0,0-21 0,0 21 16,0 0-16,1 0 0,-1 0 16,0 0-1,-21 21 1,0 0-16,0 0 16,0 0-16,0 1 0,0-1 0,0 0 15,0 0-15,0 21 0,-21-20 16,21-1-16,0 0 0,-21-21 15,21 21-15,0 0 0,0 0 16,0-42 31,0 0-31,0 0-16,0 0 0</inkml:trace>
  <inkml:trace contextRef="#ctx0" brushRef="#br0" timeOffset="85652.51">22204 5292 0,'-21'-21'16,"42"21"46,-21 21-62,21-21 0,0 0 16</inkml:trace>
  <inkml:trace contextRef="#ctx0" brushRef="#br0" timeOffset="85995.66">22373 5419 0,'0'0'0,"0"21"16,0 0-16,0 0 15,0 0-15,0 1 0,0-1 0,0 0 16,0 0-16,0 0 0,0 22 16,21-22-16,-21 0 0,0 0 15,0 0-15,21-21 0,-21 21 0,22-21 16,-1 0 0,0 0-1,-21-21-15,0 0 16,0 0-16,21 0 0,-21 0 0,0-1 15,0 1-15,21-21 0,0 21 16,-21 0-16,22-1 0,-22 1 16,21 0-16,-21 0 0,21 0 0,0 0 15,0 21 1,-21 21 0,21-21-1,-21 21-15,0 0 16</inkml:trace>
  <inkml:trace contextRef="#ctx0" brushRef="#br0" timeOffset="86319.72">22733 5525 0,'0'0'0,"21"0"16,0 0-16,0 0 15,1 0-15,-1-22 16,0 22-16,-21-21 0,21 0 15,-42 21 17,0 0-32,0 0 15,-1 21-15,1 0 0,0 1 16,0-22-16,21 21 16,0 0-16,-21 0 0,21 0 0,0 0 15,0 1-15,0-1 0,0 0 16,0 0-16,0 0 0,21 0 15,0-21 1,0 0-16,0 0 0,1 0 16,-1 0-16,0 0 15,0 0-15,0-21 0</inkml:trace>
  <inkml:trace contextRef="#ctx0" brushRef="#br0" timeOffset="86683.85">22923 5503 0,'0'0'0,"0"-21"16,22 21-16,-1 0 15,0 0-15,0 0 0,0-21 16,0 21-16,1 0 0,-1 0 16,0 0-16,0 0 0,0 21 15,-21 0-15,21 1 16,-21-1-16,0 0 0,0 0 15,0 21-15,0-20 0,0-1 16,0 0-16,0 0 16,0 0-16,-21-21 0,21 21 0,-21-21 15,21-21 32,0 0-47,0 0 0,0 0 16,0 0-16,0-1 15,0 1-15,21 0 0,-21 0 0,0 0 16,21 0-16,-21-1 16,22 1-16,-22 0 15,0 0-15</inkml:trace>
  <inkml:trace contextRef="#ctx0" brushRef="#br0" timeOffset="87069.52">23072 4932 0,'0'0'0,"0"-21"16,21 42 15,0 0-31,0 0 16,0 0-16,0 22 0,1-1 15,-1 0-15,0 1 0,0-1 0,-21 0 16,0 1-16,0-1 0,0 0 16,0 1-16,0-1 0,0 22 0,0-22 15,0 0-15,0 1 0,0-1 16,0 0-16,0 1 0,0-1 0,0 0 16,-21-21-16,21 1 0,-21 20 15,0-21-15,-22 21 0,22-20 16,0-1-16,0 0 15,0-21 1,21-21 15,0 0-31</inkml:trace>
  <inkml:trace contextRef="#ctx0" brushRef="#br0" timeOffset="87296.14">23347 5694 0</inkml:trace>
  <inkml:trace contextRef="#ctx0" brushRef="#br0" timeOffset="87540.86">23326 6011 0,'0'22'16,"0"-1"-1,0 0-15,0 0 16,0 0 0,0 0-1,-22-21 1,22 22-16,-21-22 15,0 0-15,0 0 16,0 0-16,0 21 0,-22-21 16,22 0-16</inkml:trace>
  <inkml:trace contextRef="#ctx0" brushRef="#br0" timeOffset="88631.32">7366 7281 0,'0'0'0,"0"-42"32,0 21-32,0 0 0,0 0 0,0-1 15,0 1-15,0 0 0,0 0 0,0 0 16,0 0-16,0-1 16,0 1-16,-21 0 0,0 21 0,-1-21 15,1 0-15,0 0 0,0 21 16,0-22-16,-22 1 0,1 21 0,21 0 15,-21 0-15,-1 0 0,1 0 0,0 0 16,-1 21-16,1 1 0,0-1 16,-1 0-16,1 0 0,0 21 0,-1 1 15,22-1-15,0 0 0,0 1 16,0-1-16,21 0 0,0 43 16,0-43-16,0-20 0,21-1 0,0 21 15,0-42-15,0 21 16,22-21-16,-1 0 0,-21 0 0,21 0 15,1 0-15,20 0 0,-20-21 16,-1 0-16,21 0 0,-20 0 0,20-22 16,-20 1-16,20 21 0,-21-22 0,1 1 15,-1 0-15,-21-1 0,22 22 16,-22-21-16,-21 21 0,0-22 0,0 22 16,0 0-16,-21 21 31,-1 0-31,1 21 0,21 0 15,-21 1-15,21-1 0,0 0 16,0 0-16,0 21 0,0-20 0,0 20 16,0-21-16,0 21 0,21-20 15,0-1-15,-21 0 0,22 0 0,-1-21 16,0 21-16,0 0 0,0-21 16,0 0-16,1 0 0,-1 0 15,0 0-15,0 0 0,0 0 0,22-21 16,-22 21-16,0-21 0,0 0 15</inkml:trace>
  <inkml:trace contextRef="#ctx0" brushRef="#br0" timeOffset="88807.84">8086 7154 0,'0'-21'31,"21"21"32,0 0-63,0 0 15</inkml:trace>
  <inkml:trace contextRef="#ctx0" brushRef="#br0" timeOffset="89507.91">8551 7027 0,'0'0'0,"0"-21"16,0 42 15,0 1-15,0-1-16,0 0 0,-21 0 16,21 21-16,0-20 0,0-1 15,0 63-15,0-41 16,-21-22-16,21 0 0,0 0 15,0 0-15,0 1 0,0-1 16,0 0-16,0-42 31,0 0-15,0-1-16,0 1 0,0 0 16,0-21-16,0 21 0,0-22 0,0 22 15,0-21-15,0-1 0,21 22 16,0-21-16,0 21 0,-21 0 0,22-1 15,-1 1-15,21 0 0,-21 21 0,0 0 16,1 0-16,20 0 0,-21 0 16,0 0-16,22 0 0,-22 21 0,0 0 15,0 1-15,0-1 16,0 0-16,1 21 0,-1-21 0,0 22 0,-21-22 16,0 21-16,0-21 0,21 1 15,-21 20-15,0-21 0,0 0 16,0 0-16,0 1 0,-21-1 15,21-42 17,0-1-32,0 1 0,0 0 15,0 0-15,0-21 0,0 20 16,0-20-16,21 0 0,-21 21 0,21-22 16,22 1-16,-22 21 0,0-22 0,21 22 15,1 0-15,-22 0 16,63 0-16,-62 21 0,-1 0 15,42 0-15,-42 21 16,1-21-16,-1 21 0,-21 0 0,0 22 16,0-22-16,21 0 0,-21 21 0,0-21 15,0 22-15,0-22 0,0 21 16,-21-21-16,21 22 0,0-22 0,-21 0 16,21 0-16,-22 0 0,22 1 15,22-22 16,-1-22-31</inkml:trace>
  <inkml:trace contextRef="#ctx0" brushRef="#br0" timeOffset="90703.64">10139 6922 0,'-21'0'15,"-1"0"-15,1 0 16,0 21-16,-21 0 0,21 0 0,-1 0 16,1 0-16,0 1 0,0-1 15,21 21-15,-21-21 0,0 22 0,-1-1 16,22 0-16,-21-21 16,21 22-16,0-1 0,0-21 0,0 0 15,0 22-15,0-22 0,0 0 0,21 0 16,1-21-16,-1 21 0,0-21 15,0 0-15,0 0 0,22 0 16,-22 0-16,0 0 0,0 0 0,21-21 16,-20 0-16,20 0 0,-21 0 15,0 0-15,22-1 0,-22 1 0,21-63 16,-42 41-16,0 1 0,0 0 16,0-1-16,0 22 0,0-21 0,0-1 15,0 1-15,0 21 0,-21 0 0,21 0 16,-21-1-16,-22 22 15,22 0-15,0 0 0,0 0 0,-64 22 16,64 20-16,-21-21 16,21 0-16,-1 22 0,22-1 15,0-21-15,-21 21 0,21 1 0,0-1 16,0 0-16,0 1 0,0-22 0,0 21 16,21-21-16,1 1 0,-1-1 15,0 0-15,0-21 0,0 21 0,22-21 16,-22 0-16,0 0 0,21 0 15,-21 0-15,22 0 0,-22-21 16,21 0-16,-21 21 0,43-64 16,-43 43-16,0 0 0,0-21 15,1-1-15,-1 22 0,-21-21 0,21-22 16,0 43-16,-21 0 0,0 0 16,0 0-16,21 21 0,-21 21 31,0 0-31,0 0 15,0 0-15,0 22 0,0-22 16,0 0-16,0 21 0,0-21 0,0 1 16,0 20-16,0-21 0,0 0 15,21 0-15,1 1 0,-1-1 16,0-21-16,0 0 16,0 0-16,0 0 0,1 0 15,-1 0-15,21 0 0,-21-21 0,0-1 16,22 1-16,-22 0 0,0 0 0,21 0 15,-20 0-15,-1-22 0,0 22 16,0-21-16,-21 21 0,21-22 0,-21 22 16,21 0-16,-21 0 0,0 0 15,0-1-15,22 22 16,-22 22 0,0-1-1,-22 0-15,1 21 0,21-21 0,0 22 16,0-22-16,-21 21 0,21 1 15,0-22-15,0 21 0,0-21 16,0 0-16,0 1 0,0-1 0,21 0 16,0 0-16,1-21 0,-1 0 0,0 0 15,0 0-15,21 0 0,1 0 16,-22 0-16,21 0 0,-21 0 0,22-21 16,-22 0-16,21 0 0,-21-1 15,22-20-15,-22 21 0,0-21 16,0-1-16,0 22 0,-21-21 0,0-1 15,0 1-15,0-21 16,0 41-16,0 1 0,-21 21 31,0 21-31,0 1 0,0-1 16,0 21-16,-1 0 0,22-20 0,0 20 16,0 0-16,0-21 0,0 22 15,0-22-15,0 21 0,0-21 0,0 22 16,22-22-16,-1-21 0,0 0 15,0 21-15,21-21 16,-20 0-16,-1 0 0,0 0 0,0-21 16,0 21-16,22-21 0,-22 0 0,0-1 15,0 1-15,21-21 16,-20 21-16,-1-22 0,0 1 0</inkml:trace>
  <inkml:trace contextRef="#ctx0" brushRef="#br0" timeOffset="91199.65">12086 6752 0,'-21'0'0,"42"0"15,-63-21-15,63 21 32,0-21-32,0 21 0,22 0 0,-22 0 15,21 0-15,0-21 0,1 21 16,-1 0-16,-21 0 0,22 0 15,-1 0-15,-21-21 0,21 21 0,-20 0 16,41 0-16,-42 0 16,-42 0 15,0 0-31,0 0 0,0 0 16,-1 0-16,1 0 0,0 0 0,0 21 15,0-21 1,21 21-16,0 0 15,-21 0 1,21 0-16,0 1 16,0-1-16,0 0 0,0 21 15,0-21-15,0 1 0,0 20 0,0-21 16,0 21-16,0-20 0,0 20 16,0-21-16,0 21 0,0-20 0,-22 20 15,22-21-15,0 21 0,0-20 16,-21-1-16,21 0 0,0 0 0,0 0 15,0 0-15,0 1 0,21-22 32,1 0-32,-1-22 15,0 1-15,0 21 0,21-42 16,-20 21-16</inkml:trace>
  <inkml:trace contextRef="#ctx0" brushRef="#br0" timeOffset="91579.44">12742 6985 0,'0'21'32,"-21"-21"-32,0 21 0,21 1 15,-21-1-15,21 0 0,0 21 0,0-21 16,0 1-16,0 20 0,0-21 16,0 0-16,0 22 0,0-22 0,0 0 15,0 0-15,21-21 0,-21 21 16,21 0-16,0-21 0,0 0 0,1 0 15,-1 0-15,0 0 0,0 0 16,0-21-16,22 0 0,-22 0 16,0 0-16,0 0 0,0-1 0,0-20 15,1 21-15,-1-21 0,-21 20 0,21-20 16,-21 21-16,0-21 0,0 20 16,0 1-16,0 0 0,-21 0 0,0 21 15,-1 0-15,1-21 0,0 21 16,0 0-16,-21 0 0,20 21 15,1-21-15,0 21 0,0-21 16,21 21-16,-21 0 0,0 1 16,-1-22-16,22 21 15,0-42 1</inkml:trace>
  <inkml:trace contextRef="#ctx0" brushRef="#br0" timeOffset="91784.43">14012 6858 0,'-42'0'0,"84"0"0,-105 0 0,42 0 15,-1 0-15,1 0 0,0 0 16,0 0-16</inkml:trace>
  <inkml:trace contextRef="#ctx0" brushRef="#br0" timeOffset="94403.14">13822 6879 0,'0'-21'0,"0"42"0,0 0 16,21-21 15,0 0-31,0 0 16,0 0-16,1 0 0,-1-21 15,0 21-15,0-21 0,0 0 16,0 21-16,1-21 0,-1 0 0,0-1 16,0 1-16,-21 0 0,0 0 15,0-21-15,0 20 0,0 1 16,-21 21-16,0 0 0,0-21 16,-22 21-16,22 0 0,-21 0 0,21 21 15,-22 0-15,22-21 0,0 22 0,-21 20 16,20-21-16,1 0 0,0 0 15,0 22-15,21-22 0,0 0 16,0 0-16,0 22 0,0-22 16,0 0-16,0 0 0,0 0 15,21 0-15,0-21 0,0 0 0,1 22 16,-1-22-16,0 0 0,21 0 16,-21 0-16,1 0 0,-1 0 0,0 0 15,0 0-15,0 0 0,-42 0 31,0 0-31,0 0 0,0 0 16,-22 0-16,22 0 0,-42 42 16,41-42-16,1 21 0,0 0 15,0 0-15,0 22 0,0-22 16,21 0-16,0 0 0,0 22 16,0-22-16,0 0 0,0 0 0,0 0 15,21 0-15,0 1 16,0-22-16,0 0 0,22 0 0,-22 0 15,21 0-15,0 0 0,1 0 16,-1 0-16,0-22 0,1 22 16,20-21-16,-20 0 0,62-42 15,-62 41-15,-1-20 0,22 0 0,-22-1 16,-21 1-16,21 0 0,22-43 16,-43 43-16,0-22 0,0 22 15,-21 0-15,0-22 0,22 22 0,-22-1 16,0 22-16,0 0 0,0-21 15,0 21-15,-22 21 16,1 21-16,0-21 16,0 42-16,0-21 0,21 22 15,-21-22-15,-1 21 0,1 0 0,0 1 16,0 20-16,21-20 0,-21-1 0,21 0 16,0 1-16,0-1 0,0 0 15,0-21-15,0 22 0,0-1 0,0-21 16,0 22-16,21-22 0,0 0 15,0 0-15,43 0 0,-43-21 16,21 0-16,-21 0 0,22 0 16,-22 0-16,21 0 0,-21 0 15,22-21-15,-1 0 0,-21 21 0,22-42 16,-1 20-16,-21 1 0,21 0 16,-20-21-16,20 21 0,-21-22 0,0 22 15,0 0-15,-21 0 0,0 0 0,0-1 16,0 1-16,0 0 15,-21 21-15,0 0 0,0 0 16,-21 0-16,20 0 0,1 0 0,0 21 16,0-21-16,0 21 0,0 1 15,21-1-15,0 0 0,0 0 16,0 0-16,0 22 0,0-22 16,21 0-16,0 21 0,0-21 0,0 1 15,0-1-15,1 0 0,-1 0 0,0-21 16,21 0-16,-21 21 0,22-21 15,-22 0-15,21 0 0,1 0 0,-1 0 16,0-21-16,1 0 0,-1 21 16,-21-21-16,21 0 0,-20-22 0,20 22 15,-21-21-15,0 21 0,0-22 0,1 22 16,-22 0-16,0 0 0,0 0 16,21-1-16,-21 1 0,0 0 15,-21 21 1,21 21-1,-22 0-15,22 1 0,0-1 0,0 0 16,0 0-16,-21 0 0,21 0 16,0 1-16,0-1 0,-21 0 0,21 0 15,0 21-15,0-20 0,0-1 16,0 0-16,0 0 16,0-42 15,0 0-31,0 0 15,21-1-15,-21 1 0,21-21 16,1 21-16,-1-43 16,0 43-16,0 0 0,-21-21 0,21 20 15,0 1-15,1 0 0,-1 21 16,-21-21-16,21 21 0,0 0 16,0 21-1,-21 0-15,21 0 0,-21 1 16,0 20-16,0-21 0,0 0 15,0 0-15,0 1 0,0-1 16,0 0-16,22 0 0,-22 0 0,0 0 16,0 1-16,0-1 0,0 0 31,21-21-15,-21-21-1,0 0-15,21 21 0,0-22 16,0-20-16,-21 21 0,21 0 0,1 0 15,-1-1-15,0-20 0,0 21 16,0 0-16,0-22 0,22 22 16,-22 0-16,21 0 0,-21 21 0,22-21 15,-22 21-15,0 0 0,0 0 0,0 0 16,1 0-16,-22 21 16,0 0-16,0 0 0,-22 0 0,1 1 15,21-1-15,0 0 0,-21 0 16,21 0-16,-21 0 0,21 22 15,0-22-15,0 0 0,0 0 16,0 0-16,0 1 0,21-1 16,0 0-16,22-21 0,-22 0 0,0 0 15,21 0-15,-21 0 0,22 0 16,-22 0-16,21 0 0,1 0 0,-1-21 16,-21 21-16,21-21 0,1-1 15,-1-41-15,0 42 0,-20 0 16,-22-22-16,21 22 0,-21 0 15,21-21-15,-21 20 0,0 1 16,0 0-16,0 0 0,0 0 16,-21 21-16,0 0 0,-1 0 15,1 0-15,0 21 0,0 0 16,0-21-16,0 21 0,21 0 0,-22 22 16,22-1-16,0-21 15,0 0-15,0 1 0,0-1 0,22 21 16,-1-21-16,0 0 0,0 1 15,0-22-15,0 0 16,1 0-16,20 0 0,-21 0 0,0 0 16,0 0-16,1-22 0,-1 1 15,0 21-15,0-21 0,0-21 16,0 21-16,1-1 0,-1 1 0,0-21 16,-21 21-16,0 0 0,0-1 15,0 1-15,0 0 0,21 0 0,-42 21 47,21 21-47,-21 0 0,21 0 0,0 1 16,-21-1-16,21 0 0,-22 21 15,22-21-15,0 1 0,0-1 0,-21-21 16,21 21-16,0 0 0,-21-21 16,21 21-16,0-42 31,0 0-16,0 0-15,21 0 16,0-1-16,1-20 0,-1 21 0,0 0 16,0-22-16,0 22 0,22-21 15,-1 0-15,21-1 16,-41 22-16,20 0 16,-21 0-16,0 21 0,0 0 0,-21 21 15,0 0 1,22 0-16,-22 22 0,0-22 15,21 0-15,-21 21 0,0 22 0,0-43 16,0 21-16,0-21 16,0 1-16,0-1 0,42 21 15,-42-21-15,21 0 0,0-21 16,1 0-16,-1 0 0,0 0 16,0 0-16,-21-21 0,0 0 15,21 0-15,-21 0 0,21 0 16,-21-22-16,0 22 0,22-21 0,-1 21 15,0-22-15,-21 1 0,21 0 16,0-22-16,0 22 0,-21-1 16,22 1-16,-1-21 0,-21 20 0,0 22 15,0-21-15,21 21 0,-21-1 0,0 1 16,0 42 0,0 1-16,-21-1 15,0 21-15,21 0 0,-22-20 16,1 20-16,21 0 0,-21 1 0,0-1 15,21 0-15,0 1 0,0-1 0,0 0 16,-21-21-16,21 22 0,0-22 16,0 21-16,0-21 0,0 1 15,0-1-15,0 0 0,0 0 0,21 0 16,-21 0-16,21-21 16,0 0-16,0 0 15,1-21-15,-1 0 16,0 0-16,0 0 0,-21 0 15,21-1-15,-21 1 0,21 0 16,-21-21-16</inkml:trace>
  <inkml:trace contextRef="#ctx0" brushRef="#br0" timeOffset="94619.13">17801 6879 0,'0'0'0,"-21"21"31,42-21-31,0 0 16,0 0-16,1 0 0,-1 0 16,0 0-16,0 0 0,21 0 15,-20 0-15,-1 0 0,0 0 0,0 0 16,0 0-16,0 0 0,1 0 16,-22-21-16,21 21 0,0 0 0,0-21 15,0 21-15,0 0 0,-21-21 16,22 0-16</inkml:trace>
  <inkml:trace contextRef="#ctx0" brushRef="#br0" timeOffset="94939.48">18902 6562 0,'0'0'0,"0"-21"31,-21 21-31,-1 0 0,1 21 16,0 0-16,0 0 0,0 0 0,0 22 16,21-22-16,-22 21 0,1 0 15,21 1-15,-21-1 0,21-21 0,0 22 16,0-1-16,0-21 0,0 21 16,-21-20-16,21 20 0,0-21 0,0 0 15,0 0-15,0 1 0,0-1 16,0 0-16,21-21 0,0 21 15,0-21-15,1 21 0,-1-21 16,0 0-16,0 0 0,0 0 16,0 0-16,1-21 0,-1 21 0,0-21 15,0 0-15,0 0 0</inkml:trace>
  <inkml:trace contextRef="#ctx0" brushRef="#br0" timeOffset="95247.84">19452 6541 0,'0'0'0,"21"0"0,0 21 16,1 0-16,-22 0 15,21 0-15,0 0 0,-21 22 0,0-22 16,0 0-16,0 21 0,21 1 15,-21-22-15,0 21 0,0-21 0,0 43 16,0-43-16,0 21 16,-21-20-16,0-1 0,21 0 0,-21 0 15,21 0-15,-22-21 0,1 21 16,21 1-16,-21-22 16,0 0-16,21 21 0,-21-21 31,21-21-31</inkml:trace>
  <inkml:trace contextRef="#ctx0" brushRef="#br0" timeOffset="104023.43">2900 6033 0,'0'0'0,"-21"21"16,-22-21-16,1 0 0,0 0 0,20 21 16,-20-21-16,0 0 0,21 0 15,-22 0-15,22 0 0,0 0 0,0 0 16,0 0-16,-1 0 16,44 0 15,-1 0-31,0 0 0,21 0 15,1 0-15,-1 0 0,0 0 0,1-21 16,20 21-16,1 0 16,-1 0-16,1-21 0,-1 21 0,22 0 15,-1 0-15,-20 0 0,21-22 16,-1 22-16,22 0 0,-42 0 0,20 0 0,1 0 16,-22 0-16,22 0 0,-21-21 15,-1 21-15,1 0 0,-1 0 16,-21 0-16,22 0 0,-1 0 0,-20 0 15,-1 0-15,0 0 0,1 0 16,-1 0-16,-21 0 0,0 0 0,1 0 16,-1 0-1,-21-21-15,21 21 16,-21-21 31,-21 21-32,0 0-15,-1 0 0,1 0 16</inkml:trace>
  <inkml:trace contextRef="#ctx0" brushRef="#br0" timeOffset="104627.11">4212 5588 0,'0'0'16,"0"-21"-16,-21 21 16,21 21 15,0 0-31,21 0 15,0 1-15,0-1 0,1 0 16,-1 21-16,0-21 0,21 1 0,1-1 16,-22 0-16,21 0 15,0 0-15,1-21 0,20 21 0,-20 1 16,-22-22-16,21 0 0,0 21 16,-20-21-16,20 0 0,-21 0 0,0 0 15,0 0-15,1 0 16,-44 0 15,1 0-15,0 0-16,0 21 0,0-21 0,-22 0 15,22 21-15,-21 0 0,21-21 16,-22 21-16,22 1 0,-21-1 0,0-21 16,-1 21-16,1 0 0,0 0 15,-1 22-15,1-22 0,0 0 0,-1 0 16,22 21-16,-21-20 0,-1-1 0,22 21 15,0-21-15,0 0 0,0 1 16,0-1-16,-1-21 0,22 21 16,-21 0-16,21-42 62,21 21-46,1-21-16,-1 21 0</inkml:trace>
  <inkml:trace contextRef="#ctx0" brushRef="#br0" timeOffset="127107.1">974 8848 0,'0'0'0,"0"-21"0,0-1 15,0 1-15,0 0 16,0 0-16,0 0 15,0 42 32,0 0-47,0 0 0,0 22 16,0-1-16,-22 0 0,22 1 0,0 20 16,-21-21-16,21 22 0,0-1 15,-21-20-15,21 20 0,0-20 0,-21 20 16,21-21-16,-21 1 0,21-1 15,-21 0-15,21 1 0,-22-22 0,22 21 16,0-21-16,0 1 16,0-1-16,-21-21 15,0 0 1,21-21-16,0-1 0,0 1 16,-21 0-16,21 0 0,0-21 15,0-1-15,-21 22 0</inkml:trace>
  <inkml:trace contextRef="#ctx0" brushRef="#br0" timeOffset="127875.27">783 9017 0,'0'0'0,"-21"0"0,21-21 15,-21-43-15,0 43 0,21-21 16,0 21-16,0-22 0,0 22 15,0-21-15,0 21 0,21-22 16,0 22-16,0 0 0,21 0 0,-20 0 16,20 0-16,-21-1 0,21 22 15,1 0-15,63 0 16,-43 0-16,1 0 0,-22 22 16,21 20-16,-20 0 0,20 43 15,-42-22-15,-21 1 0,0-1 16,0 1-16,-21-1 0,0-20 0,-21 20 15,-1-20-15,-20 20 0,21-21 16,-22 1-16,22-22 0,-22 21 0,22-21 16,21 1-16,-22-22 0,1 21 15,21-21-15,0 0 16,0 0-16,21-21 0,-22-1 16,1 1-16,21 0 0,0 0 15,0 0-15,0 0 0,0-1 0,0 1 16,21 0-16,1 21 15,-1 0-15,0 0 0,0 0 16,0 0-16,0 21 16,1 0-16,-1 1 0,-21-1 15,21 0-15,-21 0 0,21 0 16,-21 22-16,0-22 0,21 0 0,0 0 16,1 0-16,-22 0 15,21 1-15,0-1 0,0 0 0,21-21 16,-20 0-16,-1 0 0,21 0 15,0 0-15,1 0 0,-1 0 0,0 0 0,1-21 16,-1 0-16,22-43 16,-22 43-16,-21-21 0,21 20 0,-20-20 15,-1 21-15,21-85 16,-42 85-16,0 0 16,0 0-16,0 42 31,0 0-31,0 0 0,0 21 15,0-20-15,0-1 0,0 0 0,0 0 16,0 0-16,0 0 0,0 1 16,0-1-16,0 0 0,0 0 15,0 0 1,0-42 0,0 0-1,0 0-15,0-22 16,-21 22-16,21 0 0</inkml:trace>
  <inkml:trace contextRef="#ctx0" brushRef="#br0" timeOffset="128052.33">1820 8848 0,'0'0'0,"0"21"47,0 0-47,0 0 15,21-21-15,-21 21 0,22 1 16,-1-22 0,-21 21-16,21-21 0,0 21 0,-21 0 15</inkml:trace>
  <inkml:trace contextRef="#ctx0" brushRef="#br0" timeOffset="128864.3">2455 9335 0,'0'0'16,"21"0"-16,1 0 0,-1 0 15,0 0-15,0-22 16,0 1 0,0 0-16,-21 0 0,0 0 0,0 0 15,22-1-15,-22-20 0,0 21 16,0 0-16,0 0 0,-22 21 0,1 0 15,-21 0-15,21 0 16,-22 0-16,22 0 0,-21 21 0,0 0 16,-1 0-16,1 21 0,21-20 15,-22-1-15,22 0 0,0 21 0,0-21 16,0 1-16,21-1 0,0 0 16,0 0-16,0 0 0,21-21 15,21 0-15,-21 0 16,22 0-16,-1 0 15,-21-21-15,22 0 0,-1 0 0,21 0 16,-20-1-16,-22 1 16,0 0-16,0 0 0,0 0 0,-21 0 15,0-1-15,0 44 47,-21-1-31,21 0-16,0 0 0,0 0 0,0 22 15,0-22-15,0 21 0,0-21 16,0 22-16,0-1 0,0 0 16,0 22-16,0-22 0,0 22 15,0-22-15,0 21 0,0 1 0,0-1 16,0-20-16,21 84 0,-21-64 16,0 22-16,22-22 0,-1 1 15,-21 21-15,21 105 16,-21-126-16,21-1 0,-21-21 15,0 22-15,0-22 0,0 1 0,0-1 16,0 0-16,0 1 0,-21 20 16,0-21-16,0-20 0,-22-1 15,22 0-15,-21-21 0,-1 0 0,-20 0 16,21 0-16,-22 0 0,1-21 16,-1 0-16,1-22 0,-22 1 15,21 0-15,1-1 0,21-20 0,-22 20 16,22-20-16,-1-1 0,1-20 15,21 20-15,0-20 0,21 20 0,0 1 16,0-22-16,21 43 0,0-22 16,0 1-16,22-1 0,-1 22 0,0-22 15,1 22-15,-1-22 0,21 1 16,-20 21-16,20-22 0,1 22 16,-1-22-16,1 22 0,-1 0 0,1-1 15,-1 1-15,22-22 16</inkml:trace>
  <inkml:trace contextRef="#ctx0" brushRef="#br0" timeOffset="129596.02">2984 8848 0,'0'-21'31,"0"42"-31,-21 0 15,0 0-15,21 0 0,0 22 16,0-1-16,-21 0 0,0 1 16,21-1-16,-21 0 0,21 1 15,0-1-15,0-21 0,-22 21 0,22-20 16,0 20-16,-21-21 0,21 0 16,0 0-16,0 1 0,0-44 46,0 1-46,21 0 0,-21 0 16,22 0-16,-1 0 0,0-1 16,-21-20-16,21 21 0,0-21 0,0 20 15,1-20-15,-1 21 0,0 0 16,0 21-16,0 0 0,0 0 16,1 0-16,-22 21 15,21 0-15,-21 0 0,21 0 16,-21 22-16,0-22 0,0 0 0,0 21 15,0-20-15,0-1 0,0 0 16,21 21-16,0-21 0,-21 1 16,0-1-16,21-21 0,1 0 0,-1 0 15,0 0-15,0 0 0,0 0 16,0 0-16,1-21 0,20 21 0,-21-22 16,0 1-16,22 0 15,-22-21-15,21 21 0,-21-22 0,0 1 0,1 0 16,-1-22-16,0 22 0,0-22 15,0 1-15,0 20 0,-21-20 16,0 21-16,0-1 0,22 1 0,-22 21 16,0 0-16,0 42 31,0 21-31,0 0 16,0 1-16,0-1 0,-22 22 0,22-22 15,-21 21-15,21-20 0,-21 20 0,21-20 16,0-1-16,-21 0 0,21 1 15,0-1-15,0-21 0,0 21 0,0-20 16,0-1-16,0 0 0,21 0 16,0-21-16,0 0 15,1 0-15,-1 0 0,-21-21 16,21 0-16,0 21 0,0-21 16,0-22-16,1 22 0,-1 0 0</inkml:trace>
  <inkml:trace contextRef="#ctx0" brushRef="#br0" timeOffset="129826.92">3641 9144 0,'0'0'0,"-22"0"0,1 0 0,42 0 31,1 0-31,-1 0 15,0-21-15,21 21 0,-21 0 16,22-21-16,-1 21 0,-21-21 0,22 21 16,-1 0-16,-21-22 0,0 22 15,0 0-15,1 0 0,-22-21 0</inkml:trace>
  <inkml:trace contextRef="#ctx0" brushRef="#br0" timeOffset="130715.87">4403 8911 0,'0'0'0,"0"-42"16,0 21-16,-22-106 31,1 127-31,0 0 16,0 0-16,0 0 15,0 21-15,-1 0 0,1 21 0,0 1 16,21-1-16,-21 0 0,0 1 0,0-1 16,-1 0-16,22 1 0,0-1 15,-21 0-15,21 1 0,0-1 0,0-21 16,0 22-16,0-22 0,0 0 16,21 0-16,1 0 0,-1 0 15,42 1-15,-20-22 0,-1 0 16,-21 0-16,21 0 0,1 0 15,20 0-15,-20-22 0,-1 22 0,0-21 16,1 0-16,-1 0 0,0-21 0,1 20 16,-1-20-16,0 0 0,1-22 15,-1 22-15,-21-22 0,21 1 0,-20-1 16,20 22-16,-21-21 0,0-1 0,-21 22 16,21-1-16,-21 22 15,22-21-15,-22 21 0,0 0 0,0-1 16,0 44-1,-22-1 1,1 0-16,21 21 0,-21 1 0,0 41 16,0-20-16,0-1 15,-1-20-15,22 20 0,-21-21 0,0 43 16,21-43-16,-21 1 0,21 20 16,0-42-16,0 1 15,0-1-15,0 0 0,21-21 0,0 0 16,0 21-16,1-21 0,-1 0 0,0 0 15,0 0-15,0-21 0,22 0 16,-22 21-16,21-21 0,-21-1 0,22 1 16,-22-21-16,0 21 15,0 0-15,21-22 0,-20 22 0,-22 0 16,21 21-16,-21-21 0,0 42 31,0 0-31,0 0 0,-21 0 16,-1 1-16,22-1 0,0 0 0,0 0 15,0 0-15,0 0 16,0 1-16,22-22 31,-1 0-31,0 0 0,0 0 16,0 0-16,0-22 0,1 1 0,-1 0 16,0 0-16</inkml:trace>
  <inkml:trace contextRef="#ctx0" brushRef="#br0" timeOffset="131032.35">5715 8763 0,'-106'21'31,"106"0"-15,0 1-16,0-1 15,21-21 1,0 0-1,1 0-15,-1-21 16,-21-1-16,0 1 16,0 0-16,0 0 0,0 0 15,0 0-15,-21-1 16,-1 22-16,1 0 0,0 0 16,0 22-16,0-1 15,21 0-15,-21 0 0,21 21 16,0-20-16,0-1 0,0 0 15,0 21-15,0-21 0,0 1 16,21-22-16,0 21 0,0 0 0</inkml:trace>
  <inkml:trace contextRef="#ctx0" brushRef="#br0" timeOffset="131355.07">6456 8827 0,'21'21'0,"-42"-42"0,0 21 0,-1-22 16,1 22-16,0 0 0,-21 0 15,21 0-15,-1 0 16,1 0-16,0 0 0,0 22 0,0-1 16,0 21-16,-1-21 0,1 22 0,21-1 15,-21-21-15,0 21 0,21 1 16,-21 41-16,21-62 0,0 20 15,0-21-15,0 21 0,0-20 16,0-1-16,21 0 0,0 0 0,21 0 16,-20-21-16,-1 21 0,0-21 0,21 0 15,-21 0-15,22 0 0,-1 0 16,-21 0-16,22-21 0,-1 0 0,-21 0 16,21 0-16,1 0 0,-1-1 15,-21-20-15</inkml:trace>
  <inkml:trace contextRef="#ctx0" brushRef="#br0" timeOffset="131995.48">7006 8657 0,'0'0'16,"0"-42"-16,0 21 0,0 0 0,0-1 0,0 1 15,-21 21 1,21 21-16,-21 1 16,0-1-16,-1 21 0,1 0 0,0 1 15,0-1-15,21 22 0,-21-22 16,0 21-16,-1-20 0,1 20 0,0-20 15,0-1-15,0-21 0,21 21 0,0 1 16,0-22-16,0 0 16,-21 0-16,21 0 0,0 1 15,0-44 17,0 1-32,0 0 0,21 0 15,-21-21-15,21 20 0,21-41 16,-21 21-16,1-1 0,-1 22 15,21-21-15,-21-1 0,22 22 0,-22 0 16,21-21-16,-21 42 0,22-21 16,-22 21-16,0 0 0,0 0 0,0 0 15,0 21-15,-21 0 0,0 0 16,0 0-16,0 0 0,0 1 16,-21-1-16,0 0 0,0 0 15,0 0-15,0 0 0,-22-21 0,22 22 16,0-22-16,0 0 0,-22 0 15,22 0-15,0 0 0,0 0 0,0 0 16,0 0-16,-1 0 16,22-22-16,0 44 31,0-1-31,22 0 0,-1 0 0,-21 0 16,21 0-16,-21 1 15,21-1-15,0 0 0,0 0 0,-21 0 16,22 0-16,-1 1 0,0-22 0,0 21 15,0-21-15,0 0 0,22 0 16,-22 21-16,0-21 0,0 0 0,22 0 16,-22-21-16,0 0 15,0 21-15,0-22 0,-21 1 16,21 0-16,-21 0 0,22 21 0,-22-21 16,0 0-16,0-1 0,21 22 0,-21-21 15,0 0 1</inkml:trace>
  <inkml:trace contextRef="#ctx0" brushRef="#br0" timeOffset="133077.07">7937 9102 0,'0'0'0,"-21"0"0,0 0 0,21 21 47,21 0-47,22-21 15,-22 0-15,21 21 0,0-21 0,1 0 16,20 0-16,1 0 0,-1 0 16,1 0-16,20 0 0,1 0 0,0 0 15,-1 0-15,22 0 0,-21 0 0,0 0 16,-1 0-16,1 0 0,-22 0 16,1 0-16,-22 0 0,1-21 15,-1 21-15,-21 0 0,0-21 0,-21 0 16,0 0-16,0-1 15,-21 1-15,0 0 0,0 21 16,0-21-16,-22 0 0,22 0 0,-21 21 16,-1-22-16,1 22 0,21 0 15,-21-21-15,-1 21 0,1 0 0,21 0 16,-22 0-16,22 0 0,0 0 16,0 21-16,21 1 0,0-1 15,21-21-15,0 21 16,0-21-16,22 0 15,-22 0-15,21 0 0,1 21 0,-1-21 16,0 0-16,1 0 0,-1 0 16,-21 0-16,21 0 0,1 0 0,-22 0 15,0 0-15,0 0 0,-42 0 47,21 21-47,-21 0 0,0 1 0,-22-1 16,22 0-16,0 0 0,0 21 15,-43 1-15,43-1 0,-21-21 16,-22 22-16,43-22 16,-21 21-16,21-21 15,0-21-15,21 21 0</inkml:trace>
  <inkml:trace contextRef="#ctx0" brushRef="#br0" timeOffset="134755.6">6562 10160 0,'0'0'0,"0"-21"0,0 0 16,0 0 0,-22 42 15,22 0-31,-21 0 15,0 21-15,0-20 0,0 20 0,0 0 16,-22 22-16,22-22 0,0 0 0,-21 64 16,20-63-16,1-1 15,0 0-15,0 1 0,0-22 0,21 21 16,0-21-16,-21 0 0,21 1 0,-22-22 16,44-22 15,-1 1-31,-21 0 0,21 0 15,0-21-15,0 20 0,0-20 16,1 0-16,-1-22 0,0 22 0,0-22 16,0 22-16,0-21 0,1 20 15,-1-20-15,0 20 0,-21 1 16,21 0-16,0-1 0,0 22 0,1 0 16,-1 0-16,-21 0 0,21 21 15,0 0-15,-21 21 16,0 0-16,21 0 0,-21 22 0,21-22 15,-21 21-15,22 0 0,-22 1 0,0 20 16,0-20-16,0 20 0,0 43 16,0-64-16,0 1 0,0-1 15,0 0-15,0 1 0,0 20 16,0-42-16,0 0 0,0 1 16,0-1-16,-22-21 31,1-21-31,0-1 15</inkml:trace>
  <inkml:trace contextRef="#ctx0" brushRef="#br0" timeOffset="134932.5">6159 10647 0,'0'0'0,"22"0"31,-1 0-31,0 0 0,21 0 16,1 0-16,-1-21 0,0 0 15,22 21-15,-22-22 0,22 1 0,-1 21 16,1-21-16,-1 0 0,1 0 0,-22 21 16,21-21-16,-20-1 0,20 1 15</inkml:trace>
  <inkml:trace contextRef="#ctx0" brushRef="#br0" timeOffset="136453.94">7302 10287 0,'0'0'16,"0"-21"-16,0 0 0,0 0 15,-21 21 1,0 0-16,0 21 16,0 0-16,0 0 0,-1 0 15,1 22-15,21-22 0,-21 21 16,0 0-16,21 1 0,0-1 0,0 0 16,0 1-16,0-1 0,0 0 0,0-20 15,0 20-15,0-21 16,0 0-16,21 0 0,0 1 0,0-22 15,22 21-15,-22-21 0,21 0 0,-21 0 16,1 0-16,20-21 0,-21-1 16,21 1-16,-20 0 0,20 0 0,-21 0 15,21-22-15,-20 1 0,-1 0 16,0-1-16,0 1 0,0 0 16,0-22-16,1 22 0,-1-22 0,-21 22 15,0 0-15,0-1 0,21 1 16,-21 21-16,0 0 0,0 0 0,0-1 15,0 44 17,-21-1-32,21 21 0,-21-21 0,-1 22 15,22-1-15,-21 64 0,21-64 16,-21 22-16,21-22 0,-21 0 16,21 22-16,0-43 0,0 21 15,0 1-15,0-22 0,0 21 0,0-21 16,21 0-16,0-21 0,0 22 15,1-22-15,20 0 0,-21 0 0,21 0 16,-20 0-16,20 0 0,0-22 0,1 1 16,-22 0-16,21 0 0,0 0 15,-20 0-15,20-22 0,-21 1 0,0 0 16,0 20-16,1-20 0,-1 0 16,-21-1-16,0 1 0,21 21 0,0-21 15,-21 20-15,0 1 0,0 42 31,0 1-31,0-1 16,0 21-16,0-21 0,0 22 0,0-22 16,-21 21-16,21 0 0,0-20 0,0 20 15,0 21-15,0-41 16,0-1-16,0 0 0,0 0 16,0 0-16,21-21 15,0 0-15,0 0 0,1 0 0,-1 0 16,0 0-16,21-21 0,-21 0 0,22 0 15,-22 0-15,21-1 0,22-41 16,-43 42-16,0-22 0,43-20 16,-43 21-16,-21 20 0,21 1 15,-21 0-15,21 21 0,-21-21 16,0 42 0,-21 0-1,0 0-15,21 1 0,0-1 0,-21 21 16,-1-21-16,22 22 0,-21-22 0,21 21 15,0-21-15,0 0 0,0 1 16,0-1-16,0 0 0,0 0 0,0 0 16,21-21-16,1 0 0,20 21 0,-21-21 15,0 0-15,22 0 0,-22 0 16,21 0-16,22-42 0,-22 42 16,0-21-16,22-21 0,-43-1 15,0 22-15,0-21 16,-21-1-16,0 22 0,0-21 0,0 0 15,0-1-15,-21 22 0,0 0 0,-21 0 16,20 0-16,-20-1 0,21 22 16,-21 0-16,-1 0 0,22 0 0,-42 22 15,41-1-15,1 0 16,0-21-16,0 0 0,21 21 0,21-21 31,21 0-31,-20 0 16,20-21-16,-21 21 0,21-21 0,1 0 15,41-1-15,-62 1 0,20 21 16,0-21-16,-21 21 16,1 0-16,20-21 0,-21 21 0,0 0 15,0 0-15,1 21 16,-22 0-16,0 0 0,0 1 16,0-1-16,21 0 0,-21 21 0,0-21 15,0 22-15,0-22 0,0 0 16,0 21-16,0-20 0,21 20 15,-21-21-15,0 0 0,0 0 0,0 1 0,0-1 16,21 0-16,-21 0 16,0-42 31,0 0-47,0 0 0,21-1 0,-21-20 15,21 0-15,1-1 0,-22 1 0,21 0 16,0-1-16,0 1 0,0 0 15,22-1-15,-22 1 0,21 0 0,-21 21 16,64-22-16,-43 43 0,-21 0 16,22 0-16,-22 0 0,21 0 15,1 43-15,-43-1 0,0-21 16,0 21-16,0 1 0,0-22 16,0 21-16,0 1 0,0-22 15,0 21-15,0-21 0,0 43 16,-22-43-16,22 0 0,-21 0 0,21 0 15,0 1 1,21-22 0,1 0-16,-1 0 0,21-22 0,-21 22 15,22-21-15,-22 0 0,21 0 16,-21 0-16,22-22 0</inkml:trace>
  <inkml:trace contextRef="#ctx0" brushRef="#br0" timeOffset="136816.19">10647 10202 0,'0'0'0,"21"-42"16,-42 42 0,0 0-16,-1 0 0,1 0 15,0 0-15,0 0 0,-21 21 16,20 0-16,1-21 0,0 22 0,0-1 16,0 0-16,0 0 0,21 0 0,0 0 15,0 1-15,0-1 16,0 0-16,21 0 0,21-21 15,-21 0-15,0 21 0,1-21 0,20 0 16,-21 21-16,21 1 0,-20-22 16,-1 21-16,0-21 0,21 42 15,-21-21-15,-21 0 16,0 1-16,0-1 0,0 0 16,-21 0-16,-21-21 0,21 21 15,-22-21-15,22 0 0,-21 21 0,0-21 16,-1 0-16,1 0 0,21 0 15,-22 0-15,22 0 0,0 0 0,0 0 16,0 0-16,0 0 16,21-21-16,0 0 15,0 0-15,0 0 0,0 0 0</inkml:trace>
  <inkml:trace contextRef="#ctx0" brushRef="#br0" timeOffset="137056.06">8975 9948 0,'0'0'0,"-43"0"0,22-21 0,0 21 16,0 0-16,0-21 0,-1 21 15,1 0-15,0 0 47,0 0-47,0 0 16,0 0-16,-1 0 15,1 0-15</inkml:trace>
  <inkml:trace contextRef="#ctx0" brushRef="#br0" timeOffset="137227.96">7789 10202 0,'0'0'16,"-21"0"-16,42 0 16,0 0-16,22 0 15,-22 0-15,42 0 0,-20 0 0,-1 0 16,22-21-16,-22 0 16,21 21-16,-20-21 0,-1 21 0,22-21 15,-22 0-15</inkml:trace>
  <inkml:trace contextRef="#ctx0" brushRef="#br0" timeOffset="137972.53">11874 10456 0,'0'0'0,"22"0"0,-1 0 16,0-21-16,21 21 0,-21-21 0,1 0 16,-22 0-16,21 0 0,-21-1 15,0 1-15,0-21 0,0 21 16,0-22-16,-21 22 0,-1-21 16,1 21-16,-42-43 15,20 43-15,1 0 0,21 0 0,-21 21 16,20 0-16,-20 0 0,-21 21 15,41 0-15,-20 0 0,21 0 0,0 1 16,-22 20-16,22 0 0,0 1 16,0-1-16,21 0 0,0 64 15,0-64-15,0 1 0,0-1 0,0 0 16,0-20-16,21 20 0,0-21 16,0 0-16,1-21 0,-1 0 15,0 0-15,0 0 0,21 0 0,-20 0 16,-1 0-16,21-21 0,0 0 15,-20 0-15,20 0 0,-21-22 0,21 22 16,-20-21-16,-1-1 0,0 1 0,0 0 16,0-1-16,-21 1 0,21 21 15,-21-21-15,0 20 0,0-20 0,0 21 16,0 42 0,0 0-1,0 0-15,0 1 0,0-1 16,0 21-16,0 0 0,0 1 0,0-22 15,0 21-15,0 1 0,0-22 16,0 21-16,22-21 0,-1 0 0,-21 1 16,21-1-16,0 0 0,0-21 15,0 21-15,22-21 0,-22 0 16,0 0-16,21 0 0,-20-21 0,41-21 16,-21 20-16,-20-20 0</inkml:trace>
  <inkml:trace contextRef="#ctx0" brushRef="#br0" timeOffset="138188.41">12721 10202 0,'0'22'16,"21"-22"-1,0 0 1,1 0-16,-1 0 0,0 0 15,0 0-15,0 0 0,22 0 0,-22 0 16,0 0-16,0 0 0,0 0 16,-42 21-1</inkml:trace>
  <inkml:trace contextRef="#ctx0" brushRef="#br0" timeOffset="138344.32">12636 10414 0,'0'21'0,"0"-42"0,0 63 0,0-20 15,22-22 17,-1 0-32,21 0 0,-21 0 15,22 0-15,-22-22 0,21 22 16,22-21-16,-22 0 0,0 21 0,22-21 16,-1 0-16,-20 0 0</inkml:trace>
  <inkml:trace contextRef="#ctx0" brushRef="#br0" timeOffset="139583.28">13737 10097 0,'0'0'0,"-21"0"31,0 21-15,21 0-16,0 0 0,-21-21 0,21 42 15,-22-20-15,22-1 0,0 0 0,0 21 16,0-21-16,0 22 0,-21 20 15,21-42-15,-21 22 0,21-22 16,0 0-16,0 0 0,0 0 16,0 1-16,-21-22 15,21-22 1,0 1-16,0 0 16,0 0-16,0 0 0,0-22 15,21 22-15,-21-21 0,21 21 0,0-22 16,-21 1-16,22 21 0,-1-21 15,0 20-15,0 1 0,0-21 16,0 42-16,1 0 0,-1 0 16,0 0-1,-21 21-15,0 0 0,0 0 0,0 22 16,0-22-16,0 21 0,0-21 16,0 22-16,0-22 0,0 21 15,21-21-15,-21 22 0,21-22 0,-21 0 16,21 0-16,1 0 0,-1-21 0,0 22 15,21-22-15,-21 0 0,22 0 16,-22 0-16,21 0 0,1 0 0,-1-22 16,0 1-16,1 0 0,-22 0 0,21 0 15,0-22-15,-20 1 0,20 0 16,-21-1-16,21-20 0,-20 21 16,-1-1-16,-21-20 0,0 42 15,0-1-15,0 1 0,-21 21 16,-1 0-1,22 21-15,-21 1 0,0-1 16,0 0-16,0 0 0,0 21 0,-1 1 16,1-22-16,21 21 0,0 1 0,-21-22 15,21 21-15,0 0 0,0 1 16,0-1-16,0-21 0,0 0 16,21 1-16,0-22 0,1 21 0,-1-21 15,0 0-15,0 0 0,0 0 16,22 0-16,-22 0 0,0-21 0,0-1 15,0 1-15,0 0 0,1 0 16,-1-21-16,0 20 0,0-20 16,0 0-16,22-43 0,-43 64 15,21-21-15,0 20 0,-21 1 16,0 0-16,0 0 0,0 42 31,0 0-31,0 22 0,0-22 16,0 21-16,0-21 0,0 22 0,0-1 15,-21-21-15,21 21 0,0-20 0,0 20 16,0-21-16,0 0 0,0 22 16,21-22-16,0 0 0,0-21 15,0 0-15,1 0 0,-1 0 16,21 0-16,-21 0 0,43-21 16,-43 0-16,0-1 0,21 1 15,-20-21-15,-1 21 0,0-22 16,0 1-16,0 0 0,-21 21 0,21-22 15,-21 22-15,22-21 0,-22 21 16,0 42 0,0 0-16,-22 0 15,1 21-15,21-20 0,-21-1 16,0 21-16,21-21 0,0 22 0,-21-22 16,21 0-16,0 0 0,0 0 15,0 0-15,0 1 0,21-22 16,0 21-16,0-21 0,43 0 15,-43 0-15,21 0 0,1-21 16,-22-1-16,21 22 0,0-21 16,-20 0-16,-1-21 0,21 21 0,-42-22 15,21 22-15,-21-21 0,0-1 0,0 1 16,0 0-16,0 21 0,-42-43 16,21 43-16,0 0 0,-22-22 15,22 43-15,0 0 16,0 0-16,21 22 15,0-1-15,21-21 16,0 0-16,0 21 16,0-21-16,1 0 0,20 0 15,-21 0-15,0 0 0,0 0 0,1-21 16,-1 0-16,0 21 0,-21-22 16</inkml:trace>
  <inkml:trace contextRef="#ctx0" brushRef="#br0" timeOffset="140281.07">17103 9758 0,'0'-21'0,"0"42"0,21-63 0,-21 20 15,0 1-15,0 0 0,0 42 31,0 0-31,0 1 16,0 20-16,-21 0 0,-1-21 0,1 22 16,21-1-16,-21 22 0,0-22 0,0 0 15,21 1-15,-21-1 0,-1 0 16,1 1-16,0-1 0,0 21 0,-21 1 16,20-22-16,1 1 0,0-22 15,0 0-15,21 0 0,-21 0 16,21-42-1,0-21 1,0 21-16,0-22 16,21 22-16,0-21 0,-21-22 0,21 22 15,0 0-15,1-22 0,-1 1 16,0-1-16,0 1 0,0-1 0,22 1 16,-22 20-16,21-20 0,-21 20 15,22 22-15,-22 0 0,0 0 0,0 21 16,-21 21-16,0 0 0,0 0 15,0 22-15,0-1 0,0 0 16,0 1-16,0 20 0,21-20 0,-21-1 16,0 0-16,0 22 0,0-22 15,0 0-15,0 1 0,0-22 0,0 21 16,0 1-16,0-22 0,-21 42 16,21-42-16,0 1 15,0-1-15,0-42 31,0-1-31,0 1 16,-21 0-16,0 0 0</inkml:trace>
  <inkml:trace contextRef="#ctx0" brushRef="#br0" timeOffset="140448.21">16764 10160 0,'21'0'46,"0"0"-46,22 0 0,-22 0 0,21 0 16,-21 0-16,22 0 0,-1 0 0,85-21 16,-85 21-16,22 0 15,-1-21-15,1 0 0,-22 21 0,22-22 16,-22 1-16</inkml:trace>
  <inkml:trace contextRef="#ctx0" brushRef="#br0" timeOffset="140671.64">17843 9885 0,'-42'0'31,"21"0"-15,0 21-16,-22-21 0,22 21 0,0 22 15,-21-22-15,21 0 0,-1 0 16,1 21-16,-21-20 0,21 20 0,21-21 16,-21 0-16,21 22 15,0-22-15,0 21 0,0-21 0,0 0 16,0 1-16,21-1 0,21 21 15,0-42-15,1 0 0,-22 0 0,21 0 16,1 0-16,-1 0 0,0-21 0,1 0 16,-1 0-16,-21-1 0</inkml:trace>
  <inkml:trace contextRef="#ctx0" brushRef="#br0" timeOffset="140938.95">18330 9673 0,'0'0'0,"0"-42"0,21 0 0,-21-22 15,0 43-15,0 63 32,-21-21-32,0 22 0,0-1 0,0 22 15,0-22-15,21 21 0,0 1 16,-22-22-16,1 1 0,21-1 0,-21 0 16,21 1-16,0-1 0,0 0 15,-21-21-15,21 1 0,-21 20 0,21-21 16,-21 0-16,21 0 0,0 1 15,0-1-15,21-21 32,0-21-32,0-1 0,0 1 15,0 0-15,1 0 0</inkml:trace>
  <inkml:trace contextRef="#ctx0" brushRef="#br0" timeOffset="141153.79">18690 9948 0,'0'0'0,"-21"22"47,0-1-47,0-21 0,-1 21 0,22 0 15,-21 0-15,0 0 0,0 1 16,21 20-16,-21-21 0,21 0 0,-21 0 16,-1 1-16,22-1 0,0 0 15,0 0-15,0 0 0,0 0 16,0 1-16,22-22 15,-1 0-15,21 0 16,-21 0-16</inkml:trace>
  <inkml:trace contextRef="#ctx0" brushRef="#br0" timeOffset="141835.75">18986 10097 0,'0'-22'0,"0"44"0,0-65 0,0 22 15,-21 21 1,0 21-16,0 0 15,0 1-15,0-22 0,-1 42 0,22-21 16,-21 0-16,0 0 0,21 1 16,-21-1-16,21 0 0,0 21 0,0-21 15,0 1-15,0-1 0,0 0 16,0 0-16,21-21 0,0 0 16,0 21-16,1-21 15,-1 0-15,-21-21 16,0 0-16,0 0 15,0 0-15,0-1 0,0 1 16,0 0-16,0 0 0,0-21 0,0 20 16,21-20-16,-21 21 0,21 0 0,0-22 15,0 22-15,-21 0 0,22 0 16,-1 21-16,0-21 0,0 21 0,0-21 16,0 21-16,1 0 0,-1 0 15,0 21-15,0 0 0,0 0 0,0 0 16,1 0-16,-1 1 0,-21-1 0,0 0 15,21 21-15,-21-21 0,0 1 16,0-1-16,0 21 0,0-21 16,0 0-16,0 22 0,0-22 15,0 0-15,-21-21 16,0 0 0,21-21-1,0 0-15,0 0 0,0-1 16,0 1-16,0 0 0,0 0 0,21 0 15,0-22-15,0 22 0,0-21 0,22 21 16,-22-22-16,21 22 0,0 0 16,1-21-16,-1 21 0,43 21 15,-43 0-15,0 0 0,-20 21 16,20 0-16,-21 0 0,-21 21 16,0-20-16,0 20 0,0-21 0,0 21 15,0 1-15,0-22 0,-21 21 16,-21 22-16,42-43 0,-22 0 15,1 0-15,21 0 0,0 1 16,-21-22-16,21 21 0,21-21 31,0-21-31,22-1 16,-22 1-16,0 0 0,21 0 0,1 0 16</inkml:trace>
  <inkml:trace contextRef="#ctx0" brushRef="#br0" timeOffset="142155.41">20341 10075 0,'0'0'15,"21"-21"-15,-21 0 0,0 0 0,0 0 16,0 0 0,-21 21-16,0 0 0,-21 0 15,20 21-15,1 0 0,-21 0 16,21-21-16,0 21 0,-1 0 0,1 22 16,21-22-16,0 0 15,0 0-15,21-21 16,1 21-16,20-21 0,-21 0 0,0 22 15,0-22-15,1 21 0,-1-21 0,0 21 16,0-21-16,-21 21 0,21 0 16,-21 0-16,0 1 15,0-1-15,0 0 0,-21-21 16,0 21-16,0-21 0,0 0 16,-22 21-16,22-21 0,-42 0 0,20 0 15,22 0-15,-21 0 0,21 0 16,-1 0-16,1 0 0,0 0 15,21-21-15,0 0 0,0 0 16,0 0-16</inkml:trace>
  <inkml:trace contextRef="#ctx0" brushRef="#br0" timeOffset="142351.74">19325 9610 0,'0'0'0,"-21"0"0,0 0 16,0-21-16,-1 21 0,1 0 0,0 0 16,0 0-1</inkml:trace>
  <inkml:trace contextRef="#ctx0" brushRef="#br0" timeOffset="142528.39">18097 9821 0,'-21'22'0,"42"-44"0,1 44 31,-1-22-31,21 0 0,0 0 16,1 0-16,20 0 0,1 0 0,20-22 15,-20 22-15,21-21 0,-22 0 16,1 21-16</inkml:trace>
  <inkml:trace contextRef="#ctx0" brushRef="#br0" timeOffset="143027.42">21209 9546 0,'0'0'15,"21"-21"-15,-21 0 0,0 0 0,0 0 32,-21 21-32,0 0 15,0 0-15,-1 0 16,1 21-16,0 21 0,-21 0 0,21 1 0,-22 20 15,22-20-15,-21 20 16,-1 1-16,1 20 0,-21 43 16,20-63-16,22-1 0,-21 22 0,21-22 15,-1 1-15,1-1 0,0 1 16,21-1-16,0 1 0,0-22 0,21 43 16,0-64-16,22 0 0,-22 0 15,21 1-15,-21-1 0,22-21 16,-1 0-16,0 0 0,1 0 0,41-21 15,-41 21-15,-22-22 16,21 1-16</inkml:trace>
  <inkml:trace contextRef="#ctx0" brushRef="#br0" timeOffset="144467.62">21569 10118 0,'0'0'15,"0"-21"-15,0-22 0,-21 22 0,-1 0 0,-20 0 16,21 0-16,0-1 15,-22 22-15,22 0 0,-21 0 0,21 0 16,0 0-16,-22 22 0,22-22 0,0 21 16,0 21-16,0-21 0,-22 43 15,22-43-15,0 21 0,21 1 0,0-22 16,0 21-16,0 22 16,0-43-16,0 0 0,0 0 15,21 0-15,0 0 0,0-21 16,1 0-16,-1 0 0,0 0 15,0 0-15,0 0 0,22-21 0,-22 0 16,0-21-16,0 21 0,21-1 16,-20-20-16,-1 0 0,0 21 0,21-22 15,1-63-15,-22 64 16,0-21-16,0-1 0,0 22 0,0-22 16,1 22-16,-1 0 0,-21-1 0,0 22 15,0-21 1,0 21-16,0 42 15,0 0-15,-21 0 0,-1 21 16,1 1-16,0-1 0,21 0 0,-21 22 16,0-22-16,0 22 0,21-22 15,0 0-15,0 1 0,0-1 0,0-21 16,0 22-16,0-22 0,0 21 0,0-21 16,0 0-16,0 1 0,21-22 15,0 21-15,0-21 0,0 0 0,0 0 16,1 0-16,-1 0 0,21 0 15,-21-21-15,0-1 0,1 1 0,20 0 16,-21 0-16,0 0 0,0 0 16,-21-1-16,22 1 0,-22 0 0,21 0 15,-21 0-15,0 0 0,21 21 16,-21 21 0,0 0-1,-21 0-15,21 0 0,0 0 0,-21 1 16,21-1-16,0 0 15,0 0-15,0 0 0,0 0 0,0 1 16,21-22 0,0 0-16,0 0 0,0 0 15,0 0-15,1 0 16,-1-22-16,-21 1 0,21 21 16,0-21-16,0 0 0,-21 0 0,21 0 15,1-22-15,-1 22 16,-21 0-16,21 0 0,-21 42 31,0 0-15,0 0-16,0 0 0,0 1 15,0-1-15,0 0 0,0 0 16,0 0-16,0 0 16,21-21-1,0 0 1,0 0-16,1 0 0,-22-21 15,21 0-15,0 0 16,0 0-16,-21 0 0,21-1 16,-21 1-16,21 21 0,-21-21 0,0 0 15,22 21-15,-22-21 16,21 21-16,-21 21 16,0 0-16,0 0 15,0 0-15,0 1 16,0-1-16,0 0 0,0 0 0,0 0 15,0 0-15,0 1 16,21-22 15,0 0-31,0 0 0,0-22 16,1 22-16,-1-21 0,0 21 16,21-21-16,-21 0 0,-21 0 0,22 0 15,-1-1-15,0 1 0,0 0 16,-21 0-16,0 0 0,21 0 15,-21 42 17,0 0-32,-21-21 0,21 21 15,-21 0-15,21 0 0,0 1 16,-21-1-16,21 0 0,-21 0 16,21 0-1,0 0-15,21-21 16,0 0-16,0 0 15,0 0-15,0-21 16,1 0-16,-1 0 0,0 0 16,0 0-16,0-1 15,-21 1-15,21 21 0,-21-21 0,22 0 16,-22 42 15,0 0-31,0 0 0,0 1 0,-22-22 16,22 21-16,-21 0 0,21 0 15,-21 0-15,21 0 0,0 1 16,0-1-16,0 0 16,21-21-1,0-21 1,-21 0-16,0-1 16,0 1-16</inkml:trace>
  <inkml:trace contextRef="#ctx0" brushRef="#br0" timeOffset="144655.42">22415 9927 0,'0'0'0,"-21"0"0,0 0 0,0 0 0,0 0 16,42 0 15,0 0-31,0 0 15,0 0-15,1 0 0,-1 0 16,21-21-16,-21 21 0</inkml:trace>
  <inkml:trace contextRef="#ctx0" brushRef="#br0" timeOffset="145008.19">22945 9440 0,'0'0'0,"0"-21"32,21 21-32,0 0 15,0 0-15,0 0 0,22 0 0,-22 0 16,21 21-16,-21 1 0,0-1 16,1 21-16,-1 0 0,0 22 0,-21-1 15,0-20-15,0 41 16,0-20-16,0-1 0,0 43 15,0-42-15,0-1 0,-42 43 16,42-64-16,-22 1 0,1-1 16,0 0-16,0-20 0,0 20 0,0-21 15,-1 0-15,1 0 0,0 1 16,0-22-16,0 21 0,0-21 0,-22 0 16,22 0-16,0 0 15,0 0-15,0 0 16,-1 0-1</inkml:trace>
  <inkml:trace contextRef="#ctx0" brushRef="#br0" timeOffset="151860.54">7324 11811 0,'0'-21'47,"0"0"-32,0 0-15,0-1 16,0 1-16,0 0 15,0 0-15,0 0 0,0 0 0,0-1 16,0 1-16,-22 0 16,1 0-16,0 0 0,0 21 0,0 0 15,0-21-15,-22 21 0,22 0 0,-21 0 16,-1 0-16,22 0 0,-21 21 16,0 0-16,-1 0 0,1 0 0,21 0 15,-22 22-15,1-22 0,21 21 0,-21 1 16,20-22-16,1 21 0,0 22 15,21-22-15,0 0 16,0 22-16,0-43 16,0 0-16,0 0 0,21 0 0,0-21 15,1 22-15,-1-22 0,21 0 0,-21 0 16,0 0-16,22 0 0,-22 0 16,21-22-16,1 22 0,-22-21 0,21 0 15,-21 0-15,22 0 0,-22-22 0,21 22 16,-21-21-16,0 21 0,22-22 15,-22 22-15,0-21 0,0 0 0,-21 20 16,21-20-16,-21 21 0,22 0 0,-22 0 16,0-1-16,0 1 0,0 42 47,0 1-47,0-1 0,0 0 15,0 21-15,0-21 0,0 22 0,0-1 16,0 0-16,0 1 0,0-1 0,0 0 15,0 1-15,0-22 0,0 21 16,21 1-16,0-22 0,0 0 16,0 0-16,0-21 0,1 0 15,20 0-15,-21 0 0,21-21 16,-20 0-16,-1 21 0,0-21 0,21-22 16,-21 22-16,1 0 0,-1 0 15,0-22-15,0 22 0</inkml:trace>
  <inkml:trace contextRef="#ctx0" brushRef="#br0" timeOffset="152219.07">8255 11684 0,'0'21'0,"0"-42"0,0 63 16,0-20-1,0-1-15,21-21 32,0 0-17,0-21-15,-21-1 16,22 22-16,-22-21 0,0 0 16,0 0-16,0 0 15,-22 21 1,1 0-16,0 0 0,0 0 15,21 21-15,-21 0 16,21 0-16,0 0 16,0 1-1,21-22 1,-21-22-16,21 22 16,-21-21-16,0 0 0</inkml:trace>
  <inkml:trace contextRef="#ctx0" brushRef="#br0" timeOffset="159176.03">10223 11536 0,'22'0'16,"-1"-21"-16,-21 0 15,21 21-15,0-22 0,0 1 16,-21 0-16,0 0 16,0 0-16,0 0 15,0-1-15,0 1 16,-21 0-16,0 0 0,0 21 0,0-21 15,-1 21-15,1 0 0,0 0 16,-21 0-16,21 0 0,-22 21 0,1 0 16,21 0-16,-22 0 0,1 22 15,21-1-15,-21 0 0,20 1 16,-20-1-16,21 22 0,0-22 0,0 0 16,-1 22-16,22-22 0,0 22 15,0-22-15,0 0 0,0 22 0,0-22 16,0 0-16,43 22 0,-22-43 15,21 0-15,-21 0 0,22 1 16,-1-22-16,0 0 0,64 0 16,-63 0-16,-1-22 15,21 1-15,-20 0 0,-1-21 0,0 21 16,1-1-16,-22-20 0,21 0 0,22-22 16,-43 22-16,0 0 15,0-1-15,0 22 0,1-21 0,-1-1 16,-21 22-16,0 0 0,-21 21 31,-1 21-15,1 0-16,21 22 0,0-22 15,-21 21-15,21-21 0,0 22 16,0-1-16,0 0 0,0 1 0,0-22 16,0 21-16,0-21 0,21 22 15,0-22-15,1 0 0,-1 0 16,21-21-16,-21 0 0,64 0 15,-43 0-15,1 0 0,-1-21 16,0 21-16,1-21 0,20-43 16,-21 43-16,-20-21 0,20-22 15,-42 43-15,0-21 0,0 0 16,0-1-16,0 22 0,-21-21 0,0-1 16,-22 22-16,1 0 0,0 0 0,-1 0 15,1 0-15,-22-1 0,22 22 16,-21 0-16,20 0 0,1 0 0,0 22 15,-1-1-15,1 0 0,21 0 16,-22 0-16,22 0 0,21 22 0,0 20 16,0-20-16,0-22 15,0 21-15,0 0 0,21-20 16,1-1-16,20 0 0,-21 0 0,21 0 16,1 0-16,41-21 0,-20 0 15,-22 0-15,1 0 0,20-21 16,-21 21-16,22-21 0,-22 0 0,1 0 15,-1-22-15,-21 22 0,21 0 0,-20 0 16,-1-21-16,0 20 0,-21 1 16,0 0-16,0 0 0,0 0 15,0 0-15,0-1 0,0 44 32,0-1-17,0 0-15,0 0 0,0 0 0,0 0 16,0 22-16,0-22 0,0 0 15,0 0-15,0 0 0,0 1 0,0-1 16,0 0-16,21-21 31,0-21-31,-21 0 16,21-1-16,1 1 0,-1 0 16,-21-21-16,0 21 0,21-1 0,0-20 15,-21 21-15,0 0 0,21 0 0,-21-1 16,21 1-16,1 21 15,-1 21 1,-21 1 0,0-1-16,21 0 0,-21 21 15,0-21-15,0 1 0,0 20 0,0-21 16,0 0-16,21 0 0,-21 22 0,21-22 16,0 0-16,1 0 15,-1-21-15,0 0 0,21 0 0,-21 0 16,22 0-16,-22 0 0,21 0 0,1 0 15,-1-21-15,0 0 0,22-43 16,-22 43-16,-21-21 0,22 21 16,-22-22-16,0 22 0,0-21 15,0 0-15,0-1 0,-21 1 16,0 0-16,0-1 0,0 1 0,0 0 16,0-43-16,0 64 15,0 0-15,0-1 0,-21 22 16,0 22-1,0-1-15,0 0 0,21 21 0,-21-21 16,-1 22-16,22-1 0,0 0 16,0 1-16,-21-1 0,21 0 0,0 1 15,0-22-15,0 21 0,0 1 16,0-1-16,0-21 0,21 21 16,-21-20-16,22-1 0,-1 0 0,0 0 15,0-21-15,21 0 0,-20 0 16,20 0-16,-21 0 0,21 0 0,1 0 15,-22-21-15,21 21 0,1-42 0,-22 20 16,21 1-16,-21 0 0,22-21 16,-22 21-16,0-22 0,0 22 0,0-21 15,-21-22-15,0 43 0,0 0 16,0 0-16,-21 21 16,0 0-16,0 0 15,0 21-15,-1 0 0,1 0 16,0 22-16,21-22 15,0 0-15,0 21 0,0-21 0,0 1 16,0 20-16,0-21 0,0 0 0,0 0 16,0 1-16,0-1 0,0 0 15,21-21-15,0 0 0,1 0 16,-1 0-16,0 0 0,0 0 0,0 0 16,0-21-16,1 0 0,-1-1 15,0 1-15,0 0 0,0-21 0,-21 21 16,21-1-16,1-20 0,-1 21 15,0-21-15,0 20 0,0 1 0,22 0 16,-22 0-16,0 0 0,0 21 0,43 0 16,-43 0-1,21 0-15,-21 0 0,22 0 0,-22 21 16,42 0-16,-42 21 0,-21-20 16,0-1-16,0 0 0,0 21 15,0-21-15,0 43 0,0-43 16,-21 0-16,0 0 0,0 1 15,21-1-15,-21 0 0,0 0 16,21-42 0,0 0-1,21 0-15,0-1 0,0 1 16,0 0-16,-21 0 0,21-21 16,1 20-16,-1 1 0,0-21 0,0 0 15,0-1-15,-21 22 16,0 0-16,21 21 0,-21-21 0,-21 21 47,21 21-47,-21 0 0,0 0 15,0 0-15,21 1 0,0 20 0,-21-21 16,-1 21-16,22 1 16,0-22-16,0 0 0,0 0 0,0 0 15,0 1-15,0-1 0,22 0 0,-1-21 16,0 0-16,0 0 15,0 0-15,22 0 0,-22 0 16,0 0-16,21 0 0,-21-21 0,1 0 16,20-22-16,-21 22 0,0 0 15,0-21-15,22-1 0,-22 22 0,0-21 16,0-1-16,0 1 0,1-21 0,-22 20 16,21 1-16,0-22 0,0 22 15,-21 0-15,0-1 0,21 1 0,-21 21 16,0 0-16,0 0 0,0-1 0,0 44 31,0-1-31,-21 0 0,0 21 0,0 1 16,21-1-16,-21 0 0,-1 22 15,22-22-15,-21 0 0,21 22 16,0-22-16,0 1 0,0-1 0,0 0 16,0-21-16,0 22 0,0-22 0,0 21 15,21-21-15,-21 1 0,22-1 16,-1-21-16,0 0 0,0 21 0,21-21 15,-20 0-15,-1 0 0,0-21 16,21 0-16,-21 21 0,1-22 16,-1-20-16,0 21 0,0 0 0,0 0 0</inkml:trace>
  <inkml:trace contextRef="#ctx0" brushRef="#br0" timeOffset="159363.93">13928 11557 0,'-22'0'16,"44"0"0,-1 0-16,0 0 0,21 0 15,1 0-15,-22 0 0,21 0 0,0-21 16,1 21-16,-1-21 0,0 21 16,-20 0-16,20-21 0,-21 21 15,0 0-15,0-22 0,-21 1 0</inkml:trace>
  <inkml:trace contextRef="#ctx0" brushRef="#br0" timeOffset="159608.01">11853 11642 0,'0'21'16,"0"-42"-16,43 42 0,-22-21 0,42 0 16,-20-21-16,20 21 15,1-21-15,20 21 0,-20-22 0,20 22 16,-20-21-16,-1 0 0,22 21 0,-21-21 16,-1 21-16,1 0 0,-22-21 15,21 21-15,-20 0 0</inkml:trace>
  <inkml:trace contextRef="#ctx0" brushRef="#br0" timeOffset="160578.25">14986 11705 0,'0'0'0,"21"-21"0,43-42 32,-43 63-32,-21-22 0,0 1 0,0 0 15,0 0-15,0 0 0,0 0 0,-21-1 16,-1 1-16,1 0 0,0 21 16,-21 0-16,21 0 0,-1 0 0,-20 0 15,21 21-15,-21 0 0,20 1 0,1-1 16,-21 0-16,21 21 0,0 1 15,-1-1-15,1 0 0,0 1 0,0 41 16,21-41-16,0-1 16,0 0-16,0 1 0,0-22 15,0 21-15,0-21 0,21 22 0,0-22 16,0 0-16,22-21 0,-22 21 16,21-21-16,1 0 0,-1 0 0,0 0 15,1 0-15,62-21 0,-62 0 16,20 0-16,-20-1 0,20-20 15,-21 21-15,43-64 0,-43 43 16,1 0-16,-1-1 0,-21 1 16,22 0-16,-22-22 0,0 22 0,0-1 15,0-20-15,0 21 0,-21-1 16,0 1-16,0 21 0,0 0 0,0-1 16,0 1-16,0 0 0,-21 21 15,0 0-15,21 21 16,-21 22-16,0-22 0,0 21 15,-1 0-15,1 1 0,0-1 0,0 22 16,21-22-16,-21 0 0,0 22 0,-1 20 16,22-41-16,0 20 15,0-20-15,0-22 0,0 21 0,0 0 16,0-20-16,22-1 0,-1 0 0,21-21 16,-21 0-16,0 0 0,22 0 15,-1 0-15,0 0 0,-20-21 16,20 0-16,0-1 0,1 1 0,-1 0 15,0-21-15,-21-1 0,22 22 0,-22-21 16,0 21-16,0-22 0,0 22 16,-21 0-16,22 0 0,-22 0 15,-22 42 1,1-21-16,0 21 16,21 0-16,0 0 0,-21 1 0,0-1 15,21 0-15,0 0 0,0 21 16,0-20-16,0-1 0,0 0 15,0 0-15,0 0 16,21-21 0,0 0-1,0-21-15,-21 0 0,21 0 16,1 0-16</inkml:trace>
  <inkml:trace contextRef="#ctx0" brushRef="#br0" timeOffset="160884.23">16235 11494 0,'0'-22'0,"0"44"0,0-65 0,-21 22 16,-1 21-16,1 0 0,0 0 16,0 0-16,0 0 0,0 0 0,21 21 15,0 0-15,-22 1 0,44-22 32,-1 0-32,0 0 0,0 0 15,0 0-15,22 0 0,-22 0 0,0 0 16,-21-22-16,0 1 15,0 0-15,0 0 0,-42 0 16,20 21 0,1 0-16,0 0 0,0 0 0,0 0 15,0 21-15,-22-21 0,22 21 0,0 0 16,21 0-16,0 1 0,-21 20 16,21-21-16,0 0 0,0 0 0,0 1 15,21-1-15,0 0 0,0 0 0,0-21 16,1 21-16,-1-21 15,21 0-15</inkml:trace>
  <inkml:trace contextRef="#ctx0" brushRef="#br0" timeOffset="161687.67">16870 11494 0,'0'0'0,"0"-22"0,0 1 15,0 0-15,-21 21 16,-1 0-16,1 0 0,0 0 0,0 0 15,0 21-15,0 0 0,-1 22 16,-20-22-16,21 21 0,0-21 16,0 22-16,-1-1 0,1 0 0,0-20 15,21 20-15,0 0 0,0-21 16,0 22-16,0-22 0,0 0 0,21 0 16,0 0-16,1 1 0,20-1 0,-21-21 15,0 0-15,0 0 0,22 0 16,-1 0-16,-21 0 0,22 0 15,-1-21-15,0-1 0,-21 1 0,22-21 16,-1 21-16,-21-22 0,22 1 16,-22 0-16,21-1 0,-21 1 0,0-21 15,1-1-15,20 1 0,-21 20 16,0-20-16,-21-1 0,21 22 0,1-43 16,-22 43-16,0 21 0,0 0 15,0 42 1,-22 21-16,1-21 15,0 22-15,0 20 0,21-21 16,-21 22-16,0-1 0,-1-20 0,22 20 16,-21-20-16,0-1 0,0 0 0,21 1 15,-21-22-15,21 21 0,-21-21 16,21 0-16,0 1 0,0-1 0,0-42 47,0-1-47,0 1 15,21-21-15,0 21 0,0 0 0,21-22 16,-20 22-16,-1-21 0,21-1 16,0 22-16,-20 0 0,62-21 15,-63 21-15,22 21 0,-22 0 16,0 0-16,0 0 0,0 0 16,1 0-16,-22 21 15,-22-21-15,1 21 16,-21-21-16,21 0 0,0 0 0,-22 0 15,1 0-15,21 0 0,-22 0 16,22 0-16,-21 0 0,21 0 0,0 0 16,21 21-16,0 0 0,0 0 15,0 1-15,0-1 16,0 0-16,0 21 0,0-21 16,0 1-16,21-1 0,0 21 0,-21-21 15,21 0-15,0 1 0,0-1 16,1 0-16,-22 0 0,21 0 0,0-21 15,0 21-15,21-21 16,1 0-16,-22 0 0,0 0 16,0 0-16,0-21 0,22 21 0,-22-21 15,21 0-15,1 0 0,-22 0 0</inkml:trace>
  <inkml:trace contextRef="#ctx0" brushRef="#br0" timeOffset="161934.96">18267 11345 0,'0'0'0,"0"-42"0,0 21 0,0-21 16,0 20-16,-21 22 16,-1 0-16,1 22 15,0-1-15,0 21 0,-21 0 0,20 1 16,1 20-16,0-20 0,0 20 0,0-21 16,0 1-16,-1-1 0,22 0 15,0 1-15,0-1 0,0-21 0,0 22 16,0-22-16,0 0 0,22 0 15,-1 0-15,0 0 0,21 1 16,-21-22-16,1 0 0,62 0 16,-63 0-16,22 0 0,-1-22 0,0 1 15,1 0-15</inkml:trace>
  <inkml:trace contextRef="#ctx0" brushRef="#br0" timeOffset="162215.41">18881 11176 0,'0'-21'16,"0"42"-16,0-63 0,0 21 0,0-1 0,21 22 0,0-21 16,0 21-1,0 0-15,0 0 0,1 0 16,-1 21-16,0 1 0,0-1 0,0 21 16,0 0-16,1 1 0,-1-1 15,0 0-15,-21 1 0,0 20 0,0-20 16,0 20-16,0-21 0,0 22 15,-21-22-15,0 1 0,-1-1 0,1-21 16,0 21-16,0-20 0,-21-1 16,20 21-16,1-42 0,0 21 15,0 0-15,0-21 0,0 22 0,-1-22 16,1 0-16,-21 0 16,21 0-16</inkml:trace>
  <inkml:trace contextRef="#ctx0" brushRef="#br0" timeOffset="164916.6">1101 13885 0,'0'0'0,"21"0"16,-21-21 0,0 0-1,21 0-15,-21 0 0,0 0 16,0-22-16,0 22 0,0 0 0,-21-21 15,0 20-15,-1 1 0,1 0 16,-21 0-16,21 0 0,-22 0 16,1 21-16,0 0 0,-22 0 15,22 0-15,0 0 0,-1 21 0,1 0 16,0 0-16,-1 21 0,22 1 16,-21-1-16,21 0 0,-1 1 15,1-1-15,21 0 0,0 1 0,0-22 16,0 21-16,21 1 0,1-22 15,-1 0-15,0 0 0,21 0 16,-21-21-16,22 0 0,-1 0 0,0 0 16,1 0-16,-1 0 0,0 0 15,1-21-15,-1 0 0,22-21 0,-22 20 16,21-20-16,-20 0 0,20-22 16,1 22-16,-22-22 0,22 1 15,-22-1-15,0 1 0,1-1 16,-1 1-16,-21-1 0,0 22 15,0-21-15,-21-1 0,0 22 0,0-1 16,0 1-16,0 21 0,0-21 16,0 20-16,-21 22 15,0 22-15,0-1 0,0 0 16,0 21-16,21 1 0,-22-1 0,1 21 16,0 1-16,21-1 0,0 1 15,0-1-15,-21 22 0,21-21 16,-21-1-16,21 1 0,0-1 0,0-21 15,0 1-15,0-1 0,0 0 16,21-20-16,0-1 0,0 0 0,22-21 16,-22 0-16,21 0 15,0 0-15,1 0 0,-1-21 0,0 0 16,1-1-16,-1-20 0,0 21 16,1-21-16,-1-1 0,-21 22 0,22-21 15,-22-1-15,0 1 0,0 0 16,0-1-16,-21 1 0,0 0 0,0 21 15,0-1-15,0 1 0,0 42 32,-21 1-17,21-1-15,-21 21 0,21 0 0,-21 1 16,21-1-16,0 0 0,0 1 16,0-1-16,0-21 0,0 22 0,0-22 15,0 21-15,0-21 0,21 0 16,0-21-16,0 22 0,0-22 0,1 0 15,-1 0-15,21 0 0,-21 0 16,22-22-16,-1 22 0,0-21 0,-21 0 16,22 0-16,-1-21 0,0 20 15,-20-20-15,-1 0 0,0-1 0,0 1 16,-21 0-16,0-1 0,0 1 16,0 21-16,-21-21 0,-21-1 0,20 22 15,1 0-15,-21 0 0,21 0 16,-22 21-16,1 0 0,21 0 15,-21 0-15,20 21 0,-20 21 16,21-21-16,-21 0 0,20 22 0,1-1 16,21 0-16,0 1 0,0-1 15,0 0-15,0 1 0,0-1 16,0 0-16,21-20 0,22 41 16,-22-42-16,21-21 0,-21 21 15,22-21-15,-1 0 0,0 0 0,1 0 16,20 0-16,-20-21 0,-1 21 15,21-21-15,-20 0 0,-1 0 0,22 0 16,-22-22-16,-21 22 0,21 0 0,-20-21 16,20-1-16,-21 22 15,0-21-15,-21-1 0,0 1 0,0 21 16,0 0-16,0 0 0,0-1 16,0 44-1,0-1 1,-21 0-16,21 21 0,-21-21 0,21 22 15,0-1-15,0 0 0,0-20 16,0 20-16,0-21 0,0 0 16,0 22-16,21-22 0,-21 0 15,21 0-15,0-21 16,1 0-16,-1 0 0,0 0 16,0 0-16,0-21 0,0 0 15,22 0-15,-22-1 0,0 1 0,0-21 16,0 21-16,1-22 0,20-20 15,-21 21-15,-21-1 0,0 22 16,0-21-16,0 21 0,0-22 16,0 64-1,0 1 1,0-1-16,0 0 0,0 21 0,-21 1 16,21-1-16,0 0 0,0-21 15,0 22-15,0-1 0,0-21 0,0 0 16,0 1-16,21-1 0,0 0 15,0 0-15,1-21 0,-1 0 16,21 0-16,-21 0 0,22 0 0,-1 0 16,0-21-16,-21 0 0,22 0 15,-1-1-15,0 1 0,1-21 0,-1 0 16,-21-1-16,0 1 0,1 0 16,-1-1-16,0-20 0,-21 20 0,0-20 15,21 21-15,-21-1 0,0 1 16,0 0-16,0 20 0,0-20 0,0 21 15,0 42 1,0 0 0,0 22-16,0-22 0,-21 21 15,21 0-15,0 1 0,0-1 16,0 0-16,-21 22 0,21-22 0,0 1 16,0-1-16,0 0 0,0-21 15,-21 22-15,21-1 0,-22-21 16,22 0-16,0-42 31,0 0-31,22 0 0,-1 0 16,-21-22-16,21 22 15,0-21-15,0 21 0,0-22 0,1 1 0,-1 21 16,0-21-16,0 20 0,0 1 16,0 0-16,22 21 0,-22 0 15,0 0-15,21 0 0,-20 0 0,-1 21 16,21 0-16,-21 22 0,0-22 15,1 21-15,-22-21 0,0 22 0,0 20 16,0-20-16,-22-22 16,1 21-16,0-21 0,-21 0 0,-1 1 15,-20 20-15,21-21 0,20 0 16,-20-21-16,0 0 0,21 0 16,-22 0-16,22 0 0,-21 0 0,21 0 15,-1 0-15,1 0 0,21-21 16,0 0-1,0 0-15,0 0 0,21-1 16,1 1-16,-1 0 0,0 0 16,21 0-16</inkml:trace>
  <inkml:trace contextRef="#ctx0" brushRef="#br0" timeOffset="165191.78">4784 13102 0,'-64'43'16,"43"-22"-16,0 21 0,21-21 15,-21 22-15,21-1 0,0 0 16,0 1-16,-22 20 0,22-21 0,0 1 16,0-1-16,0 0 0,-21 1 15,21-1-15,0 0 0,0-20 0,0-1 16,0 21-16,0-21 0,0 0 15,0 1-15,21-22 32,1 0-32,-1-22 0,0 1 15,-21 0-15,21 0 0,0-21 0</inkml:trace>
  <inkml:trace contextRef="#ctx0" brushRef="#br0" timeOffset="165543.42">4847 13631 0,'0'22'16,"21"-1"-16,0-21 16,1 0-16,-1 0 0,0 0 15,0 0-15,0-21 16,0 21-16,1-22 0,-1 1 0,0 0 16,0 21-16,0-21 0,0 0 15,-21 0-15,0-1 0,0 1 16,0 0-16,0 0 0,0 0 15,-21 21-15,0 0 16,0 0-16,0 0 0,0 21 16,21 0-16,-22 0 0,1 0 15,0 22-15,21-1 0,-21 0 0,21 1 16,-21-1-16,21 0 0,0 1 16,0-22-16,0 21 0,0-21 0,0 1 15,0-1-15,0 0 0,0 0 0,21-21 16,0 0-16,0 0 0,0 0 15,1 0-15,-1 0 0,21 0 0,0-42 16,1 21-16,-1-1 0,0 1 16</inkml:trace>
  <inkml:trace contextRef="#ctx0" brushRef="#br0" timeOffset="166436.06">5588 13314 0,'21'-21'0,"-21"0"32,-21 21-32,0 0 0,0 0 15,-1 21-15,1-21 0,0 21 0,0 21 16,0-21-16,0 22 0,-1-1 15,1 0-15,21 1 0,0-1 16,0 0-16,0 1 0,0-1 0,0 0 16,0 1-16,0-1 0,0-21 15,21 0-15,1 1 0,20-1 16,-21 0-16,21 0 0,-20-21 0,20 0 16,0 0-16,22 0 0,-22 0 0,22 0 15,-22-21-15,0 21 0,64-64 16,-64 43-16,1 0 0,-1-21 15,0-1-15,-20 1 0,20 0 0,0-64 16,-21 64-16,1-1 16,-1-20-16,-21 20 0,21 1 15,-21-21-15,0 20 0,0 1 0,0 21 16,0-22-16,0 22 0,0 0 16,-21 21-1,0 21-15,21 0 16,-22 1-16,22 20 0,-21 0 0,21 1 15,0-1-15,-21 21 0,21 1 0,0-22 16,-21 22-16,21-22 0,0 22 16,0-22-16,0 0 0,0 1 15,0-22-15,0 21 0,0-21 0,0 0 16,21-21-16,0 22 0,0-22 16,1 0-16,-1 0 0,0 0 0,42-22 15,-41 22-15,20-21 16,-21 0-16,21-21 0,-20 21 0,20-1 15,-21-20-15,0 0 0,0-1 0,1 1 16,-1 0-16,0 21 0,-21-1 16,0-20-16,0 21 0,0 42 31,0 0-31,-21 22 0,0-22 16,21 0-16,0 21 0,0-21 0,0 1 15,0 20-15,-22-21 0,22 0 16,0 0-16,0 1 15,22-22 1,-1 0 0,0 0-16,0-22 0,0 1 15,0 0-15,-21 0 0</inkml:trace>
  <inkml:trace contextRef="#ctx0" brushRef="#br0" timeOffset="166767.6">6900 13145 0,'0'0'0,"-21"0"0,0 21 0,0-21 16,0 21-16,21 0 0,0 0 15,0 0-15,0 1 16,21-22 0,0 0-1,0 0-15,0 0 0,0 0 0,1-22 16,-1 1-16,-21 0 0,0 0 15,0 0-15,0 0 16,0-1-16,-21 22 0,-1-21 16,1 21-16,0 0 0,0 0 15,0 0-15,0 0 0,-1 0 16,1 21-16,21 1 0,-21-1 0,21 0 16,0 0-16,0 21 0,0-20 15,0-1-15,0 21 0,21-21 0,0 0 16,1 1-16,-1-1 0,0 0 0,21-21 15,-21 21-15,22 0 0</inkml:trace>
  <inkml:trace contextRef="#ctx0" brushRef="#br0" timeOffset="167647.28">7472 13335 0,'0'0'15,"0"-21"-15,0 0 16,0 0-16,-21 21 0,-1 0 15,1 0-15,0 0 0,0 21 16,0-21-16,0 21 16,21 0-16,-22 0 0,22 43 15,0-22-15,-21 0 0,21 1 16,0-22-16,0 21 0,0 1 0,0-1 16,0-21-16,0 21 0,21 1 15,1-22-15,-1 0 0,0-21 16,0 0-16,0 21 0,22-21 0,-22 0 15,21 0-15,0 0 0,22-42 16,-43 21-16,21 0 16,-20-1-16,20 1 0,-21-21 0,0 0 15,0-1-15,1 1 0,-1 0 0,-21-22 16,21 22-16,0-22 0,-21 22 16,0-22-16,21 1 0,-21 21 0,21-1 15,-21 1-15,0 21 0,0 0 16,0-1-16,0 44 15,0-1-15,-21 21 0,0 0 16,21 1-16,-21-1 16,21 0-16,0 1 0,0-1 0,-21 0 15,21 1-15,0-1 0,-21 0 16,21-20-16,0 20 0,0-21 0,-22 21 16,1-20-16,21-1 0,-21-21 0,0 21 15,21 0-15,0-42 31,0 0-31,0 0 0,0-1 0,21 1 16,0-21-16,0 21 0,22-22 16,20-20-16,-42 42 0,22 0 15,-1-1-15,-21 1 0,22 0 0,-22 0 16,0 21-16,0 0 0,0 0 16,0 0-16,-21 21 0,0 0 15,0 0-15,-21 1 16,-21-1-16,21 0 15,0 0-15,-22 0 0,22-21 0,0 21 16,-21 1-16,20-22 0,1 21 16,-21-21-16,21 0 0,0 0 0,-1 0 15,1 0-15,21 21 47,21 0-47,1 0 16,-22 0-16,21 1 0,0 20 0,0-21 15,-21 0-15,21 0 0,0 1 16,1-1-16,-1-21 0,0 21 16,0-21-16,0 0 0,0 21 0,1-21 15,-1 0-15,21 0 0,-21 0 0,0 0 16,1-21-16,-1 21 0,0-21 16,0 0-16,0-1 0,0 22 0,-21-21 15,0 0-15,0 0 0,0 0 0,0 0 16,0-1-16,0 1 0,0 0 15,0 0-15,0 0 0,0 0 16</inkml:trace>
  <inkml:trace contextRef="#ctx0" brushRef="#br0" timeOffset="168377.19">8721 13377 0,'-22'0'16,"44"0"-16,-65 0 0,64 0 15,1 0 1,-1 0-16,0 0 0,21 0 0,1 0 16,20 0-16,-21 0 0,22 0 15,-1 0-15,1 0 0,21 0 0,-22 0 16,1 0-16,20 0 0,-20 0 0,-1 0 15,22 0-15,-22 0 0,43 0 16,-42 0-16,-22 0 0,0 0 16,-20 0-16,-22-21 15,0 0-15,-22 21 16,1-21-16,0 21 0,-21-21 0,21 0 16,-22 21-16,1-22 0,21 22 15,-22 0-15,1-21 0,21 21 0,0 0 16,-22 0-16,22 0 0,0 0 0,0 0 15,0 0 1,21 21-16,21-21 16,0 0-16,0 22 0,22-22 15,-1 0-15,0 0 0,22 0 16,-1 0-16,-20 0 0,20 0 0,1 0 16,-22 0-16,0 0 0,1 0 15,-1 0-15,-21 0 0,-21 21 16,0 0-16,-21 0 0,0 0 15,-22 0-15,1 1 0,-64 41 16,43-21-16,20 1 0,-20-1 16,21-21-16,-22 22 0,-63 41 15,106-63-15,0 1 16,0-1-16,-1 0 0,22 0 16,22-21-1,-1 0-15,0 0 16,0 0-16,0 0 0</inkml:trace>
  <inkml:trace contextRef="#ctx0" brushRef="#br0" timeOffset="169087.79">7937 14351 0,'22'-42'0,"-44"84"0,65-105 0,-43 20 15,21 22-15,-21-21 0,21 21 16,-21-1-16,0 1 0,0 42 31,-21 1-31,0 20 0,0 0 16,-1 1-16,1-1 0,0 0 15,0 22-15,0-22 0,0 22 0,21-22 16,-22 0-16,1 1 0,0-1 0,21 0 16,0-21-16,-21 1 0,21-1 15,-21 0-15,21 0 0,0 0 0,0-42 32,0 0-32,21 0 15,0 0-15,0-1 0,0-20 16,1 0-16,-1-1 0,0-20 15,0 21-15,21-22 0,-20 1 0,-1-1 16,21 1-16,-21-1 0,22 22 16,-22-1-16,0 1 0,42-21 15,-41 41-15,-1 22 0,0 0 16,-21 22-16,0-1 0,0 21 16,21 0-16,-21 1 0,0-1 0,0 22 15,0-22-15,0 21 0,0-20 16,0 20-16,0-20 0,0-1 0,0 0 15,0 1-15,0-1 0,0-21 0,0 21 16,0-20-16,0-1 16,0 0-16,-21-21 15,0 0 1,-22-21 0,22 0-16</inkml:trace>
  <inkml:trace contextRef="#ctx0" brushRef="#br0" timeOffset="169264.02">7810 14669 0,'22'0'32,"20"0"-17,-21 21-15,21-21 0,-20 0 0,20 0 16,0 0-16,1 0 16,20 0-16,-21-21 0,1-1 0,20 1 15,1 21-15,-22-21 0,22 0 0,-1 0 16,1 0-16,-22-1 0,0 1 15,22 0-15,-22 0 0</inkml:trace>
  <inkml:trace contextRef="#ctx0" brushRef="#br0" timeOffset="170903.91">8932 14330 0,'0'-21'15,"-21"84"-15,42-105 0,-42 21 16,0 42-16,0-21 0,0 21 16,-22 21-16,22-20 0,-21 20 0,-1-21 15,22 21-15,-21 1 16,21-1-16,-22 0 0,22 1 0,21-1 0,0 0 15,0 22-15,0-43 16,0 0-16,0 0 0,21 1 16,1-1-16,20 0 0,0-21 0,1 0 15,20 0-15,-21 0 0,22-21 16,-1 0-16,1-1 0,-1 1 0,1 0 16,-1 0-16,-20 0 0,20-22 0,-20 1 15,-22 0-15,42-43 16,-42 22-16,1 20 0,-22-20 15,21 20-15,-21-20 0,0 21 0,0-1 16,0 1-16,0 21 0,0-22 0,0 22 16,-21 21 15,21 21-31,0 22 0,-22-22 0,22 21 16,-21 22-16,21-22 0,0 22 0,0-22 15,0 0-15,0 22 0,-21-22 16,21 0-16,0 1 0,0-1 0,0 0 15,0-20-15,0-1 0,21 0 16,0 0-16,1-21 16,-1 0-16,0 0 0,42 0 15,-41 0-15,20 0 0,0-21 0,-21 0 16,22 0-16,-22-1 0,42-41 16,-20 21-16,-22 20 0,0-20 15,0 0-15,0-1 0,1 22 16,-1-21-16,-21 21 0,0 0 0,21-1 15,-21 1-15,0 42 16,0 1 0,0-1-16,0 0 0,0 21 0,-21-21 15,21 22-15,0-22 0,-21 21 16,21-21-16,0 1 0,0 20 0,0-21 16,0 21-16,0-20 0,0-1 15,21-21 1,0 0-16,21 0 0,1 0 15,-22 0-15,21 0 0,-21 0 0,22-21 16,20-1 0,-42 1-16,22 0 0,-22-21 0,0 21 15,21-1-15,-21-20 0,1 21 0,-22-21 16,21 20-16,-21 1 0,21-21 16,-42 63-1,0 0 1,-1 0-16,22 1 0,-21 20 0,21-21 15,-21 0-15,21 0 0,0 22 16,0-22-16,0 0 0,0 0 16,0 0-16,0 1 0,0-1 15,21-21-15,0 0 0,1 0 16,-1 0-16,21 0 0,-21 0 16,0 0-16,22-21 0,-22 21 0,0-22 15,0 1-15,0 0 0,1 0 16,-22 0-16,0-22 0,0 22 0,0-21 15,0 0-15,-22 20 0,1-20 0,0 21 16,0-21-16,-21 20 16,20 1-16,1 21 0,-42 0 15,42 0-15,-1 0 0,1 0 16,42 0 15,22 0-31,-22 0 16,0 0-16,21-21 0,-20 0 0,20 21 15,0-21-15,-21 21 0,22 0 16,-1-21-16,-21 21 0,22 0 0,-1 0 16,-21 0-16,0 21 15,-21 0-15,0 0 0,21 21 16,-21-20-16,0-1 0,0 0 0,0 0 16,0 21-16,0-20 0,0-1 15,0 0-15,0 0 0,0 0 16,0 0-16,-21 1 0,21-1 15,-21-21 17,21-21-32,-21 21 15,21-22-15,0 1 0,0 0 16,0-21-16,0 21 0,21-22 0,0 1 16,0 0-16,22-1 0,-22 22 15,21-21-15,-21 21 0,22-22 0,-22 22 16,21 21-16,1-21 0,-22 21 15,0 0-15,0 0 0,0 21 0,0 0 16,-21 0-16,0 1 0,0 20 16,0-21-16,0 21 0,0 1 0,0-1 15,0-21-15,0 22 0,0-22 16,-21 0-16,21 0 0,0 0 0,0 0 16,0 1-16,0-1 0,21-21 15,1 0-15,-1 0 16,0 0-16,21 0 0,-21 0 0,22-21 15,-1 21-15,0-22 0,-20 1 16,20 0-16,0 0 0,1-21 0,-1 20 16,-21-20-16,21 0 0,-20-1 15,-1 1-15,0 0 0,-21 21 16,0-22-16,0 22 0,0 0 0,-21 0 16,0 21-16,-1 0 0,1 0 15,0 0-15,-21 0 0,21 21 0,-1 0 16,1 21-16,0-20 0,0-1 0,21 21 15,0 0-15,0-20 0,0 20 16,0-21-16,0 21 0,21-20 0,-21-1 16,21 0-16,-21 21 0,0-21 15,0 1-15,0-1 0,0 0 16,0 0-16,-21-21 16,0 0-16,0 0 15,0 0-15,-1 0 16,22-21-16,-21 0 15,0 0-15,21-1 0,-21 1 16,0-21-16,0 21 0</inkml:trace>
  <inkml:trace contextRef="#ctx0" brushRef="#br0" timeOffset="171095.79">10647 14012 0,'0'0'15,"-21"0"-15,-1 0 0,1 0 0,0 0 0,0 0 16,0 0 0,21 22-1,-21-22-15,-1 0 32,1 0-32,0 0 0</inkml:trace>
  <inkml:trace contextRef="#ctx0" brushRef="#br0" timeOffset="171276.76">9525 14309 0,'0'0'0,"0"21"0,-21-21 0,42 0 16,0 0-1,21 0-15,1 0 0,-1 0 16,0-21-16,22 21 0,-1-21 0,22 21 15,-21-22-15,-1 22 0,1-21 16,-1 0-16</inkml:trace>
  <inkml:trace contextRef="#ctx0" brushRef="#br0" timeOffset="171984.7">13547 14605 0,'21'-21'16,"-42"42"-16,63-42 0,-21 0 0,0 0 0,0-1 0,1 1 15,-1 0-15,0-21 16,0-22-16,0 43 0,-21-21 16,0 21-16,0-22 0,0 1 15,-42 21-15,21-22 0,0 22 0,-22-21 16,1 21-16,-22 0 0,22 21 0,-21 0 15,-43 0 1,42 0-16,22 21 0,-64 21 0,64-21 16,-1 0-16,1 22 0,0-1 15,-1 0-15,22 1 0,0 20 16,0-20-16,0-1 0,21 0 0,0 1 16,0-1-16,21 0 15,0-21-15,0 1 0,0-1 0,22-21 16,-1 0-16,0 0 0,1 0 15,-1 0-15,22 0 0,-22 0 0,0-21 16,22-1-16,-22 1 0,0 0 0,1-21 16,-1 21-16,-21-22 0,0 22 15,1-21-15,-1-1 0,0 1 0,-21 0 16,0 21-16,0-22 0,0 22 16,0-21-16,0 63 31,-21 21-31,21-21 0,0 1 15,0 20-15,0 0 0,0-21 16,0 22-16,0-22 0,0 21 16,0-21-16,0 1 0,21-1 0,0 0 15,0-21-15,0 21 0,1-21 16,-1 0-16,0 0 0,0 0 0,21 0 16,1 0-16,-22 0 0,21-21 0,1 0 15,-1 0-15,21-1 0</inkml:trace>
  <inkml:trace contextRef="#ctx0" brushRef="#br0" timeOffset="172203.75">14520 14161 0,'0'21'0,"0"0"16,21-21 15,1 0-31,-1 0 15,0 0-15,0 0 0,0 0 16,0 0-16,1 0 0,-1 0 16,0 0-16,0 0 0,-21 21 31,-42 0-31</inkml:trace>
  <inkml:trace contextRef="#ctx0" brushRef="#br0" timeOffset="172351.75">14372 14436 0,'0'0'15,"0"21"-15,0 0 0,0 0 0,0 0 16,21 1 0,0-22-16,1 0 15,-1 0-15,21 0 0,-21 0 0,22-22 16,-1 22-16,-21-21 0,21 0 16,1 21-16,-1-21 0,22 0 0,-22 0 15</inkml:trace>
  <inkml:trace contextRef="#ctx0" brushRef="#br0" timeOffset="173612.19">15536 14118 0,'0'0'0,"0"-21"0,0 0 16,0 0-16,0 0 15,-21 21 1,21 21-1,-21 0-15,0 0 0,0 0 0,21 0 16,-22 22-16,22-1 0,0 0 16,-21-20-16,0 20 0,21 0 15,0 1-15,0-22 0,-21 21 0,21-21 16,-21 0-16,21 22 0,0-22 16,0 0-16,0-42 31,0 0-16,0 0-15,0-1 0,0 1 0,21 0 16,0-21-16,0-1 0,0 1 16,1 21-16,20-21 0,-21-1 0,0 22 15,0-21-15,1 21 0,-22-1 16,21 22-16,-21-21 0,21 21 16,-21 21-1,0 1-15,0-1 0,0 0 16,0 0-16,0 0 0,0 22 0,0-22 15,0 21-15,0-21 0,0 22 0,0-22 16,0 0-16,21 0 0,0 0 16,0 0-16,1 1 0,-1-1 0,0-21 15,0 21-15,21-21 0,-20 0 16,20 0-16,0 0 0,-21 0 0,22 0 16,-1-21-16,0 0 0,1 21 15,-22-43-15,21 22 0,-21 0 0,22-21 16,-22-1-16,0 1 0,0 0 15,0-1-15,1 1 0,-22 0 0,0-1 16,0 22-16,0 0 0,21 0 16,-21 0-16,0-1 0,0 44 15,-21-1 1,-1 0-16,1 0 0,21 0 0,-21 22 16,0-22-16,0 21 0,21 0 0,-21 1 15,21-1-15,0-21 0,0 22 16,0-22-16,0 21 0,0-21 0,0 0 15,21 1-15,0-1 0,0 0 16,0 0-16,0-21 0,22 0 16,-22 0-16,0 0 15,0-21-15,0 21 0,-21-21 16,22 0-16,-1-1 0,0 1 0,0-21 16,0 21-16,0-22 0,1 1 15,-1 21-15,0-21 0,0 20 0,-21 1 16,21 0-16,-21 0 0,21 21 0,-21 21 31,0 21-15,0-20-16,-21-1 0,0 21 15,21-21-15,-21 22 0,21-22 16,0 21-16,0-21 0,0 0 0,0 22 16,0-22-16,0 0 0,0 0 15,21-21-15,0 21 0,0-21 0,1 0 16,20 0-16,-21 0 0,0 0 15,0 0-15,22 0 0,-22-21 16,0 21-16,0-21 0,0 0 0,22-43 16,-22 43-16,0 0 15,-21-21-15,0 21 0,0-22 0,0 22 16,0 0-16,21 0 0,-21 42 31,0 0-31,-21 0 0,0 0 0,21 1 16,0-1-16,-21 21 15,21-21-15,0 0 0,-21 1 0,21-1 16,0 0-16,0 0 0,21-21 16,0 0-1,0 0-15,21 0 16,-20-21-16,20 21 0,-21-21 16,0 0-16,0-1 0,22-41 15,-22 21-15,-21 20 0,0-20 0,21 0 16,-21 21-16,0-22 0,0 22 15,0 0-15,-21 0 0,0 0 0,0-1 16,-1 22-16,1 0 16,0 0-16,0 0 0,21 22 31,21-22-15,0 0-16,0 0 15,1 0-15,20 0 0,-21 0 0</inkml:trace>
  <inkml:trace contextRef="#ctx0" brushRef="#br0" timeOffset="174235.15">18415 13885 0,'0'0'0,"0"-21"0,21 0 0,0 0 16,0 0-16,-21 0 0,0-1 16,0 1-16,0 0 0,-21 21 0,-21 0 15,21 0-15,0 0 16,-22 21-16,1 0 0,21 1 15,-22 20-15,1 0 0,21 1 16,0-1-16,-22 21 0,22-20 0,21 20 16,-21-20-16,0 20 0,21-21 15,0 22-15,-21-22 0,0 1 16,21-1-16,-22 0 0,1-21 0,21 1 16,0-1-16,0 0 0,21-42 31,1 0-31,-1-1 0,0-20 15,0 0-15,0-1 0,0 1 0,1 0 16,20-1-16,-21 1 0,0-21 16,22 20-16,-22-20 0,0 20 15,21-20-15,-21-1 0,1 22 0,-1 0 16,0-1-16,-21 22 0,0 0 16,0 0-16,21 21 0,-21 21 15,0 0-15,0 0 0,0 22 0,0-1 16,0 0-16,0 22 0,0-22 15,0 1-15,0 20 0,0-21 0,0 1 16,0-1-16,0 0 0,21 1 16,-21-1-16,21-21 0,1 22 15,-22-22-15,21 0 0,0-21 16,-21 21-16,21-21 16,-21-21-16,0 0 15,0 0-15</inkml:trace>
  <inkml:trace contextRef="#ctx0" brushRef="#br0" timeOffset="175999.47">18161 14245 0,'21'0'31,"0"0"-15,22 0-16,-22 0 0,21 0 15,22 0-15,-22 0 0,21 0 0,1 0 16,21-21-16,-22 21 0,1-21 15,-1 21-15,1-21 0,-1 0 16,-21 21-16,1-22 0,20 1 0,-20 0 16,-22 0-16,21 0 0,-21 0 15,-21-1-15,0 1 0,0 0 0,0 0 16,-21 21 0,0 0-16,0 0 0,0 0 15,-1 21-15,1 0 0,0 43 16,0-43-16,0 21 0,0-21 15,21 22-15,0-22 0,0 21 0,-22 1 16,22-22-16,0 21 16,0 0-16,0-20 0,0-1 0,22 0 15,-22 0-15,21 0 0,21 0 0,-21-21 16,0 0-16,22 0 0,-1 0 16,0 0-16,1 0 0,-1 0 0,0 0 15,1-21-15,-1-21 0,0 21 16,22-43-16,-43 22 0,21 0 15,-20-1-15,-1 1 0,0-22 0,0 22 16,0-21-16,0 20 16,1-20-16,-1-1 0,-21 1 0,21 20 15,-21 1-15,21 0 0,-21 21 16,0-22-16,0 64 16,-21 1-1,0 20-15,0 0 0,-1 22 0,1-22 16,0 22-16,0-22 0,21 21 0,0-20 15,-21-1-15,21 0 0,0 1 16,0-1-16,0 0 0,0 1 0,0 20 16,21-20-16,0-22 15,0 0-15,0-21 0,1 21 0,20-21 16,21 0-16,-41 0 0,-1 0 16,21 0-16,-21-21 0,22 0 15,-22 0-15,0-22 0,21 22 0,-21-21 16,1 21-16,-1-22 15,0 22-15,0-21 0,0 21 0,0-1 16,-21 1-16,0 0 0,0 42 31,-21 0-31,21 1 16,-21-1-16,0 0 0,21 21 16,-21-21-16,21 22 0,-21-22 0,21 21 15,0-21-15,0 1 0,0-1 16,0 0-16,0 0 0,0 0 0,21 0 15,0 1-15,21-22 0,-21 0 16,1 0-16,20 0 0,-21 0 16,21 0-16,-20 0 0,20 0 15,-21-22-15,21 1 0,-20 0 0,20-21 16,-21 21-16,0-22 0,0 22 16,1-21-16,-1 21 0,-21-22 0,0 22 15,0 0-15,0 0 0,21 21 16,-42 0-1,0 21-15,21 0 16,-22 0-16,1 22 0,0-22 16,21 0-16,0 21 0,0-21 15,0 1-15,0-1 0,0 0 16,0 0-16,0 0 0,0 0 16,21-21-16,0 0 0,1 0 0,-1 0 15,0 0-15,21 0 0,-21 0 16,1 0-16,-1-21 0,0 21 0,0-21 15,-21-21-15,0 21 0,0-1 16,0-20-16,0 21 0,0-21 0,0 20 16,-21-20-16,0 21 0,0 0 0,-1 0 15,1-1-15,0 22 0,0-21 16,-21 21-16,42-21 31,21 21-15,0 0-16,0 0 0,21 0 0,-20-21 15,20 21-15,-21 0 0,21 0 16,-20 0-16,20 0 0,-21 0 0,0 0 16,0 0-16,1 0 0,-1 0 15,0 21-15,0 0 0,0 0 0,-21 1 16,21-1-16,-21 0 0,0 0 16,0 21-16,0-20 0,0 20 15,0 0-15,0-21 0,0 1 16,0-1-16,0 0 0,-21-21 0,21 21 15,0 0-15,0-42 47,0 0-47,0 0 0,0 0 16,21-1-16,-21-20 0,22 21 16,-1-21-16,-21-1 0,21 22 0,0-21 15,0 21-15,0-1 0,1-20 16,-1 21-16,0 21 0,0-21 15,0 21-15,0 0 16,-21 21-16,0 0 0,0 0 16,0 22-16,0-22 0,0 21 0,0-21 15,0 22-15,0-1 0,0-21 16,-21 21-16,21-20 0,0-1 16,0 0-16,0 0 0,21 0 0,1 0 15,-1 1-15,0-22 0,21 0 16,-21 0-16,22 0 0,-22 0 15,0 0-15,21-22 0,-20 22 16,20-21-16,-21-21 0,21 21 0,-20-22 16,20 22-16,-21-21 0,0 0 15,22-1-15,-22 1 0,0 0 16,0-1-16,0 22 0,-21-21 0,0 21 0,21-1 16,-21 1-16,0 42 15,-21 1 1,0-1-16,0 0 0,0 21 0,0-21 15,-1 22-15,1-1 0,-42 127 32,42-147-32,21-1 0,-22 0 15,22 0-15,0 0 0,0-42 32,0 0-17,-21 0-15,21 0 0,0-1 16,0-20-16,-21 21 0</inkml:trace>
  <inkml:trace contextRef="#ctx0" brushRef="#br0" timeOffset="176192.36">21103 13695 0,'0'0'0,"-21"0"0,0 0 15,0 0-15,-1 0 0,1 0 16,21 21 31,-21-21-47,0 0 15,0 0-15,0 0 16</inkml:trace>
  <inkml:trace contextRef="#ctx0" brushRef="#br0" timeOffset="176384.25">19494 13970 0,'0'0'16,"-42"21"-16,0 0 0,21-21 0,21 22 15,21-22 1,21 0-16,0 0 0,1 0 16,-1 0-16,22 0 0,-1 0 0,22-22 15,-22 22-15,1-21 0,20 21 16,-20-21-16,21 0 0,-22 0 15,1 21-15</inkml:trace>
  <inkml:trace contextRef="#ctx0" brushRef="#br0" timeOffset="176843.99">23050 13547 0,'0'0'15,"0"-43"-15,22 22 0,-1 0 0,-21 0 16,0 0-16,0 0 0,0-1 0,-21 22 16,-1 0-1,-20 0-15,21 0 0,-21 0 0,-1 43 16,1-22-16,-22 21 0,22 1 16,0 20-16,-1 1 0,1-1 15,0-21-15,-1 22 0,1-1 0,0 1 16,21-1-16,-1-20 0,1 20 15,21-20-15,0 20 0,0-21 0,0 64 16,21-63-16,1-1 16,-1-21-16,21 21 0,0-20 0,1-1 15,-1 0-15,0 0 0,22-21 0,-22 0 16,22 0-16,-1 0 0,1 0 16,-22-21-16,22 0 0</inkml:trace>
  <inkml:trace contextRef="#ctx0" brushRef="#br0" timeOffset="178351.13">23834 13949 0,'0'0'0,"-22"-42"0,1 20 15,-21-20-15,21 0 0,-22-1 16,1 22-16,0 0 0,-1 0 0,1 0 16,0 0-16,-1 21 0,1 0 15,0 0-15,-1 21 0,1 0 0,0 21 16,21-21-16,-22 22 0,1-1 15,21 0-15,0 22 0,-1-22 0,1 1 16,21-1-16,-21-21 0,21 21 0,0 1 16,0-1-16,21-21 15,0 0-15,1 1 0,-1-1 0,0 0 16,21 0-16,-21-21 0,22 0 16,41 0-16,-41 0 0,-1-21 15,0 0-15,1 0 0,20-1 16,-20 1-16,-1-21 0,0 0 0,1-1 15,-1 1-15,-21 0 0,21-22 0,1 1 16,-22-1-16,0 1 0,0-1 16,0 1-16,1 20 0,-22-20 0,0 20 15,0 22-15,0 0 16,0-21-16,-22 21 0,1 21 16,0 0-16,-21 21 15,21 0-15,-1 0 0,1 21 0,-21 1 16,21-1-16,0 0 0,-1 22 0,22-1 15,0-20-15,-21 20 0,21-20 16,0-1-16,0 0 0,0 1 0,0-1 16,21-21-16,1 21 0,-22-20 15,42-1-15,-21 0 0,0 0 0,0 0 16,22 0-16,-22-21 0,21 0 16,1 0-16,-22 0 0,21 0 15,0-21-15,-20 0 0,20 21 0,-21-21 0,21 0 16,-20 0-16,-1-22 0,0 22 15,0-21-15,0 21 0,-21-22 16,0 22-16,0 0 0,0 0 16,0 0-16,0-1 0,-21 44 15,0-1-15,0 0 16,0 0-16,-1 0 0,22 22 16,-21-22-16,21 0 0,-21 21 0,21-21 15,0 1-15,0-1 0,0 0 16,0 0-16,0 0 0,21 0 15,0-21-15,1 0 16,-1 0-16,0 0 0,0 0 0,0 0 16,22-21-16,-22 21 0,0-21 0,0 0 15,0 0-15,0 0 16,1-1-16,20 1 0,-21 0 0,0 0 16,-21 0-16,21 0 0,1 21 15,-1-22-15,-21 44 16,0-1-1,0 0-15,0 0 0,-21 0 16,-1 0-16,22 1 0,0-1 16,0 0-16,0 0 15,22 0 1,-1-21-16,0 21 0,0-21 16,0 0-16,0 0 0,1 0 15,-1 0-15,0 0 0,21-21 16,-21 0-16,1 21 0,-1-21 0,0 0 15,0 0-15,0-1 0,0 1 16,-21 0-16,22-21 0,-1 21 0,-21-1 16,21 1-16,-21 42 31,0 1-31,0-1 0,0 0 16,0 0-16,0 0 0,0 0 15,0 1-15,0-1 0,0 0 16,0 0-16,0 0 0,0 0 15,0 1-15,21-22 0,-21 21 0,21-21 0,0 0 16,1 0-16,-1 0 16,0 0-16,0 0 0,0-21 15,0 21-15,1-22 0,-1 1 0,0 0 16,0 0-16,0 0 0,0-22 16,1 22-16,-1 0 0,0 0 15,0-21-15,0 20 0,0 22 0,1-21 16,-22 42-1,0 1 1,0-1-16,0 0 16,-22 0-16,22 0 0,-21 0 0,21 1 15,0-1-15,0 0 0,0 0 16,0 0-16,0 0 0,0 1 16,21-22-16,1 0 0,-1 0 15,0 0-15,0 0 0,0 0 16,0 0-16,1 0 0,-1-22 0,0 1 15,0 0-15,0 0 0,0 0 16,1 0-16,-1-22 0,0 22 0,0-21 16,0-1-16,0 22 0,1-21 0,-1 21 15,0 0 1,-21 42 0,-21 21-16,0-21 15,-1 0-15,22 22 0,0-22 0,-21 0 16,21 0-16,0 22 0,0-22 0,0 0 15,0 0-15,0 0 0,21 0 16,1-21-16,-1 0 16,0 0-16,0 0 0,0 0 15,0 0-15,22 0 0,-22-21 16,0 0-16,0 21 0,0-21 16,-21 0-16,0 0 0,0-22 0,0 22 15</inkml:trace>
  <inkml:trace contextRef="#ctx0" brushRef="#br0" timeOffset="178565">25315 13674 0,'0'0'15,"-21"-21"-15,0 21 0,0 0 0,0 0 16,-1 0-16,44 0 31,20 0-31,-21 0 16,21 0-16,-20 0 0,20 0 15,0 0-15,1 0 0</inkml:trace>
  <inkml:trace contextRef="#ctx0" brushRef="#br0" timeOffset="178926.83">26141 13272 0,'0'0'0,"-21"-22"32,42 22-32,21 0 0,-21 0 0,22 0 15,-1 22-15,21-1 0,-20-21 16,-1 21-16,22 21 0,-22-21 0,0 22 15,22-1-15,-22 22 0,-21-1 16,22 1-16,-22-1 0,0 1 0,-21 63 16,0-64-16,0 1 0,-42-1 15,20-21-15,-20 22 0,0-22 16,-1 22-16,-20-22 0,21 0 0,-1-20 16,-20 20-16,20-21 0,-20 0 15,21 0-15,-1 1 0,1-22 0,21 21 16,-22-21-16,22 0 0,0 0 15,21 21-15,21-21 32,0-21-32,1 21 15</inkml:trace>
  <inkml:trace contextRef="#ctx0" brushRef="#br0" timeOffset="179095.74">26331 14647 0,'0'0'16,"0"22"-16,-21-22 63,-21 0-63,21-22 0</inkml:trace>
  <inkml:trace contextRef="#ctx0" brushRef="#br0" timeOffset="180363.53">8975 15727 0,'0'0'0,"21"0"0,0 0 15,0 0-15,0 0 0,0 0 16,1-21 0,-22 0-16,0-1 15,0 1-15,0 0 0,0 0 0,-22 0 16,1 0-16,0-1 0,-21 1 16,21-21-16,-22 21 0,1 0 0,0-1 15,20 1-15,-20 0 0,0 21 16,-1 0-16,1 0 0,0 0 0,21 21 15,-22 0-15,22 1 0,-21-1 0,21 21 16,-22 0-16,22-20 0,-42 62 16,41-41-16,-20-1 15,21 0-15,0 1 0,0-1 16,21 0-16,0 1 0,0-1 0,0 0 16,0-21-16,0 1 0,21-1 0,21 0 15,-21-21-15,0 0 0,22 0 16,-1 0-16,0-21 0,1 0 0,-1-1 15,0-20-15,1 21 0,20-21 16,-20 20-16,-1-20 0,0 0 0,1 21 16,-1-22-16,-21 1 0,21 0 0,-20 20 15,-1-20-15,-21 0 16,0 21-16,21-1 0,-21 1 0,0 0 16,0 42-1,0 0-15,0 1 16,0 20-16,0-21 0,0 0 0,0 22 15,0-22-15,0 21 0,21-21 0,-21 0 16,0 22-16,0-22 0,21 0 16,0 0-16,-21 0 0,22 1 0,-1-1 15,0-21-15,0 0 0,0 21 16,0-21-16,1 0 0,-1 0 0,0 0 16,0-21-16,0 0 0,0-1 15,1 1-15,-1 0 16</inkml:trace>
  <inkml:trace contextRef="#ctx0" brushRef="#br0" timeOffset="180663.36">9694 15706 0,'0'21'0,"0"0"0,21-21 31,1 0-15,-1 0-16,0 0 0,0 0 15,0-21-15,0 0 16,-21 0-16,0-1 16,-21 22 15,0 0-31,0 0 0,0 0 16,0 22-16,21-1 0,-22 0 15,22 0 1,22-21-1,-1 0 1,0 0-16,-21-21 0,21 21 16</inkml:trace>
  <inkml:trace contextRef="#ctx0" brushRef="#br0" timeOffset="184947.94">11959 15685 0,'0'0'0,"21"0"16,0 0-1,1 0-15,-22-22 0,21 22 0,-21-21 16,0 0 0,0 0-16,-21 0 15,-1 21-15,-20-21 0,21 21 0,0-22 16,-22 1-16,22 21 16,-21-21-16,21 21 0,-22 0 0,22-21 15,0 21-15,-21 0 0,21 0 16,-22 0-16,22 21 0,-21-21 0,-1 21 15,22 0-15,-21 22 0,0-22 0,20 0 16,-20 21-16,21-20 0,-21 62 16,20-63-16,22 22 0,0 41 15,0-62-15,0 20 16,22-21-16,-1 0 0,0 0 0,21 1 16,-21-22-16,22 0 0,-1 0 0,0 0 15,1 0-15,-1 0 0,22-22 16,-22 1-16,21 0 0,1 0 15,-22-21-15,22 20 0,-22-20 16,22 21-16,-22-21 0,-21-1 0,21 1 16,-20 0-16,-1-1 0,0 1 0,-21-22 15,0 22-15,0-85 16,0 85-16,0-22 0,0 22 0,0-22 16,0 22-16,-21 21 0,0-21 15,21 20-15,-22 1 0,1 21 16,0 0-16,0 21 15,21 22-15,0-1 0,-21 0 0,0 22 16,21-22-16,-22 22 0,22-1 16,0 1-16,0-1 0,0-20 0,0 20 15,0-21-15,22 1 0,-1-1 16,0 0-16,0-20 0,0 20 0,0-21 16,22 0-16,-22 0 0,21-21 15,1 0-15,-22 0 0,21 0 0,0 0 16,-20 0-16,20-21 0,-21 0 15,21 0-15,-20 0 0,20 0 0,-21-1 16,21-20-16,-20 21 0,-1 0 16,0-22-16,21-20 0,-42 42 15,0 0-15,21-22 16,-42 43 0,21 21-1,-21 1-15,0-1 0,21 21 16,0-21-16,-21 0 0,0 22 0,21-22 15,0 21-15,0-21 0,0 1 0,0 20 16,0-21-16,0 0 0,21 22 16,0-22-16,21-21 0,-21 0 15,1 0-15,20 0 0,0 0 16,1 0-16,-22 0 0,21-21 0,0-1 16,1 1-16,-1 0 0,0 0 0,-20 0 15,20 0-15,-21-1 0,0-20 16,0 21-16,1-21 0,-22-1 15,0 1-15,0-43 0,-22 43 16,1 21-16,0-22 0,0 22 16,-21 0-16,-22-21 0,22 42 15,-1 0-15,22 0 0,-21 0 16,0 21-16,-43 21 0,43-21 16,20 22-16,-20-22 0,21 21 15,0 1-15,0-1 0,21-21 0,0 21 16,0 1-16,0-22 0,0 21 15,21-21-15,0 22 0,0-22 0,21 0 16,1 0-16,-1 0 0,0-21 16,1 0-16,20 0 0,-20 0 15,20 0-15,1 0 0,-22-21 0,21 0 16,1 21-16,-22-21 0,1 0 0,-1 0 16,0-1-16,-21-20 0,22 21 15,-22 0-15,0-22 0,-21 22 0,21-21 16,-21 21-16,0-22 0,0 22 15,0 0-15,0 0 0,0 42 32,-21 0-32,21 0 0,0 1 15,-21-1-15,0 21 0,21-21 0,-21 0 16,21 22-16,0-22 0,0 0 16,0 0-16,0 0 0,0 1 15,0-1-15,0 0 0,21-21 0,0 0 16,0 0-16,0 0 15,0 0-15,1 0 0,20 0 0,-21 0 16,0-21-16,22 0 0,-22-1 0,0 1 16,0 0-16,0 0 0,22-21 15,-22 20-15,-21-20 0,0 21 16,21-21-16,-21 20 0,21-20 16,-21 63 15,-21 0-31,21 1 0,-21-1 15,21 21-15,0-21 0,-21 0 16,21 1-16,-22 20 0,22-21 16,0 0-16,0 22 0,0-22 15,0 0-15,22-21 0,-1 21 0,21-21 16,-21 0-16,22 0 0,-1 0 16,0 0-16,1 0 0,-1-21 0,-21 0 15,21 21-15,1-21 0,-22-1 0,0 1 16,0 0-16,0 0 15,1-21-15,-1-1 0,-21 22 0,0-21 0,0-1 16,0-20-16,21 21 16,-21-1-16,0 1 0,0 0 0,0 20 15,0 1-15,0 0 0,0 42 16,0 0 0,0 22-16,0-1 0,0-21 0,0 43 15,0-22-15,-21 0 0,0-20 16,21 20-16,0 0 0,0-21 0,-22 22 15,22-22-15,-21 0 0,21 0 16,0 0-16,0 1 0,0-44 47,0 1-31,0 0-16,0 0 0,0 0 0,21 0 15,1-1-15,-1 1 0,21 0 16,-21-21-16,0 21 0,22-1 0,-22 22 15,21-21-15,-21 21 0,22 0 0,-22 0 16,0 0-16,0 0 0,22 0 16,-22 21-16,-21 1 0,21-1 0,-21 21 15,0-21-15,0 0 16,0 22-16,0-22 0,-21 0 0,0 0 16,-43 43-16,22-43 0,-1 0 15,1 0-15,0 0 16,-1 1-16,1-22 0,21 0 0,-21 21 15,20-21-15,1 0 0,0 0 0,21-21 32,0-1-32,21 1 0,0 0 15,1 0-15,20 0 0,-21 0 16,0 21-16</inkml:trace>
  <inkml:trace contextRef="#ctx0" brushRef="#br0" timeOffset="185211.66">15092 15177 0,'0'0'16,"0"-22"-16,0 1 0,-21 21 15,21 21 1,-22 1-16,22-1 0,0 0 0,0 21 16,-21 1-16,21-1 0,-21 0 15,21 1-15,0-1 0,0 0 0,0 1 16,-21-22-16,21 21 0,-21-21 0,21 22 15,0-22-15,0 0 0,0 0 16,0 0-16,0 0 0,0 1 0,0-1 16,21-21 15,0 0-31,-21-21 0,21-1 16,0 22-16</inkml:trace>
  <inkml:trace contextRef="#ctx0" brushRef="#br0" timeOffset="185567.76">15240 15600 0,'0'0'0,"0"21"15,0 0-15,21-21 32,0 0-32,22 0 0,-22 0 15,21 0-15,-21 0 0,22-21 16,-1 21-16,0-21 0,-21 0 0,22 21 15,-22-21-15,0-1 0,0 1 16,-21 0-16,0 0 0,0 0 0,-21 0 16,0 21-16,0 0 15,0 0-15,-22 0 0,22 0 16,-21 21-16,-1 0 0,1 0 0,21 0 0,-21 0 16,20 22-16,1-22 0,0 21 15,21-21-15,0 1 0,0 41 16,0-42-16,0 0 0,0 1 15,21-1-15,0 0 0,1-21 16,-1 21-16,21-21 0,-21 0 0,22 0 0,-1 0 16,0 0-16,1 0 15,-1-21-15,21 21 0,-20-21 0,-1 0 16</inkml:trace>
  <inkml:trace contextRef="#ctx0" brushRef="#br0" timeOffset="186480.11">16002 15304 0,'0'0'0,"42"-64"31,-42 43-31,0 0 16,-21 21-16,0 0 0,0 0 15,0 0-15,-1 0 0,1 0 16,0 0-16,-21 21 0,21 0 16,-1 21-16,-20-20 0,42 20 0,-21 0 15,0 1-15,21-1 0,-21 0 16,21 1-16,0-1 0,0-21 16,0 21-16,0 1 0,21-22 0,0 21 15,0-21-15,0 1 0,43 20 16,-43-21-16,21-21 0,43 0 15,-43 0-15,22 0 0,-22 0 16,22-21-16,-22 21 0,0-21 0,22 0 16,-22-1-16,0 1 0,1-21 15,-22 21-15,21-22 0,-21 1 16,1 0-16,-1-22 0,0 22 0,0-22 16,0 1-16,-21-1 0,21 1 15,-21 21-15,0-1 0,0 1 0,0 21 16,0 0-16,22-1 0,-22 1 0,0 42 31,-22 1-31,1 20 0,21 0 0,-21 1 16,0 20-16,0-21 0,0 22 15,-1-1-15,22-20 0,-21-1 0,21 22 16,-21-22-16,21 21 16,0-20-16,0-1 15,21 0-15,0-42 0,1 22 0,-1-1 16,21-21-16,-21 0 0,0 0 15,22 0-15,-22 0 0,21 0 0,22-43 16,-43 43-16,0-21 0,0 0 16,0 0-16,1 0 0,20-43 15,-21 43-15,-21 0 0,0 0 16,21 0-16,-21-1 0,0 1 16,0 42-1,0 1 1,0-1-16,-21 0 15,21 0-15,-21 0 0,21 22 0,0-22 16,0 0-16,0 0 0,0 0 16,21-21-1,0 0-15,0 0 16,1 0-16,-1 0 16,0 0-16,0-21 0,-21 0 0,21 0 15,0 0-15</inkml:trace>
  <inkml:trace contextRef="#ctx0" brushRef="#br0" timeOffset="186652.03">17293 15282 0,'-42'0'16,"21"0"0,-1 0-16,22 22 0,0-1 15,0 0 1,22-21-1,-1 21-15,0-21 0,0 0 16,0 0-16</inkml:trace>
  <inkml:trace contextRef="#ctx0" brushRef="#br0" timeOffset="187439.61">17738 15346 0,'0'-21'0,"0"42"0,-22-42 31,1 21-31,0 0 0,0 0 0,0 21 16,0 0-16,-1 0 0,-20 22 16,21-22-16,0 0 0,0 21 0,-1-21 15,1 22-15,21-22 0,0 21 0,0-21 16,0 22-16,0-22 0,0 21 16,0-21-16,21 1 15,43-1-15,-43 0 0,21-21 16,1 0-16,-1 0 0,0 0 15,22 0-15,-22 0 0,1-21 0,-1 0 16,-21-1-16,21 1 0,1 0 16,-22 0-16,42-64 0,-41 43 15,-1 0-15,0-22 0,0 22 16,0-22-16,-21-20 0,43-22 16,-43 42-16,0 22 0,0 0 15,21 20-15,-42 44 16,21 20-1,-22 0-15,1 1 0,0-1 0,0 0 16,21 1-16,-21 20 16,0-21-16,21 1 0,-22-1 0,22 22 15,0-43-15,-21 21 16,21-21-16,-21 0 0,21 1 0,-21-22 16,21 21-16,0-42 31,0-1-31,21 22 15,0-21-15,0-21 0,22 21 0,-22 0 16,21-22-16,-21 22 0,22-21 16,-1 21-16,0-1 0,-20 1 0,20 0 15,-21 0-15,21 21 16,-20 0-16,-1 0 0,0 0 16,-21 21-1,-21-21-15,0 21 0,-1-21 16,-20 21-16,21 1 0,-21-22 0,20 21 15,1-21-15,-21 21 0,21-21 16,0 0-16,-22 21 0,22-21 0,21 21 16,-42 0-16,21 1 15,21-1-15,0 0 0,0 0 16,0 0-16,0 0 0,0 1 16,0-1-16,0 0 0,0 0 15,21-21-15,0 21 0,-21 0 0,21-21 16,0 22-16,0-22 0,1 21 15,-1-21-15,0 0 0,0 0 16,0 0-16,22 0 0,-22 0 0,0 0 16,21 0-16,22-21 0,-22-1 15,-21 22-15,22-21 0</inkml:trace>
  <inkml:trace contextRef="#ctx0" brushRef="#br0" timeOffset="187712.75">19156 15134 0,'0'-21'0,"0"42"0,0-63 0,0 21 0,0 0 15,-21 21 1,-1 0-16,1 21 0,0 0 0,0 21 16,0-21-16,0 22 0,-1-1 15,1 22-15,0-22 0,0 0 0,0 1 16,21 20-16,0-42 0,0 22 0,0-1 15,0 0-15,0-21 0,0 1 16,21 20-16,0-21 0,0 0 16,0 0-16,22 1 0,-22-22 15,21 0-15,1 0 16,-1 0-16,-21 0 0,43-22 16,-43 22-16</inkml:trace>
  <inkml:trace contextRef="#ctx0" brushRef="#br0" timeOffset="188007.88">19918 15028 0,'0'0'0,"0"-21"0,0 42 32,21-21-32,-21 22 15,0 20-15,21-21 0,-21 21 0,0-20 16,0 20-16,21 0 15,0 1-15,-21 62 0,0-62 16,0-1-16,0 0 0,0 1 0,0-22 16,0 21-16,-21-21 0,0 22 15,0-22-15,0 0 0,0 0 0,-1-21 16,-20 21-16,42 1 0,-21-22 16,0 0-16,0 0 0</inkml:trace>
  <inkml:trace contextRef="#ctx0" brushRef="#br0" timeOffset="198491.58">2328 16658 0,'0'0'0,"-42"-21"16,21 21 0,0 0-1,-1 0-15,22 21 0,-21 0 16,21 1-16,0-1 0,0 0 16,0 21-16,0-21 0,0 1 15,0 20-15,0-21 0,0 0 0,0 22 16,21-22-1,1 0-15,-22 0 0,21-21 0,0 0 16,0 0-16,0 0 0,0 0 16,1 0-16,-1-21 0,0 0 15,0 0-15,0-1 0,-21 1 16,21 0-16,-21 0 0,0 0 0,0 0 16,0-22-1,0 1-15,0 21 0,0 0 0,-21 21 16,0-22-16,0 1 0,0 21 15,0 0-15,-1 0 16,22 21-16,-21 1 0,21-1 16,-21 21-16,21-21 15,0 0-15,-21 1 0,21-1 0,0 0 16,0 0-16,0 0 0,0 0 16,0 1-16,21-22 15,0 0 1,0 0-16,1-22 15,-1 22-15,0-21 0,-21 0 0,21 0 16,0 0-16,-21 0 16,0-1-16,0 1 0,0 0 0,-21 0 15,0 21-15,0 0 16,0 0-16,-1 0 16,1 21-1,0 0-15,21 0 0,0 1 0,0-1 16,0 0-16,0 0 0,0 0 15,0 0-15,0 1 16,21-22-16,0 0 0,1 0 16,-1 0-16,0 0 0,0 0 15,0 0-15,0-22 0,-21 1 16,22 0-16,-22 0 16,0 0-16,0 0 0,0-1 15,0 1-15,-22 21 16,1-21-16,0 21 0,0 0 15,0 0-15,0 0 16,-1 0-16,22 21 0,0 0 16,-21-21-16,21 22 0,-21-1 15,21 0 1,21-21 15,0 0-31,1 0 0,-1 0 16</inkml:trace>
  <inkml:trace contextRef="#ctx0" brushRef="#br0" timeOffset="198920.78">3408 16320 0,'0'0'0,"0"-22"0,0 1 15,0 0-15,0 0 0,0 0 16,-21 21-16,-1 0 0,1 0 16,0 0-16,0 0 15,21 21-15,-21 0 16,21 21-16,-21-20 0,21 41 0,-22-21 16,22 22-16,0-1 0,0 1 15,0 21-15,0-1 0,0 1 0,0 0 16,0-1-16,0 22 0,0 0 15,0 0-15,0 0 0,0 21 0,0 0 16,0-22-16,0 22 0,0 22 16,0-22-16,-21 0 0,0 0 15,0 0-15,21 0 0,-21 0 0,0-22 16,-1-41-16,1-64 0,0 0 16,0 0-16,42 0 46,0 0-46,0 0 0,1 0 16,-1 0-16,0-85 0,0-21 16,0 1-16,0-1 0</inkml:trace>
  <inkml:trace contextRef="#ctx0" brushRef="#br0" timeOffset="199315.41">3450 17060 0,'0'0'0,"-21"-42"0,0 21 0,-22-43 16,-20-105 15,63 127-31,0 21 0,0-1 16,0 1-16,0 0 0,21 0 0,21 0 16,-20 21-16,20 0 0,0-21 15,1 21-15,20 0 0,-21 0 0,1 21 16,20 0-16,-20 0 0,-1 0 15,0 22-15,-21-1 0,1 0 0,-1 1 16,-21-1-16,0 21 0,-21-20 16,-1-1-16,-20 0 0,0 1 0,-1-1 15,1-21-15,-21 22 16,20-22-16,-20 21 0,-1-42 0,22 21 0,0 0 16,20-21-16,-20 0 15,21 0-15,0 0 0,21-21 31,0 0-31,21 21 0,0-21 0,21 0 16,1 0-16,-1-1 0,0 1 16,1 0-16,20 0 0,-20 0 0,-1 0 15,0-1-15,1 1 0</inkml:trace>
  <inkml:trace contextRef="#ctx0" brushRef="#br0" timeOffset="199640.01">3979 17039 0,'0'0'16,"21"0"-16,1 0 15,-1 0 1,0 0-16,0 0 0,0-21 16,0 21-16,1-21 0,-1 0 15,-21 0-15,21-1 0,0 1 16,-21 0-16,0 0 0,0 0 0,0 0 16,0-22-16,0 22 15,-21 0-15,0 21 0,0 0 16,-1 0-16,1 21 0,0-21 15,0 42-15,0-20 0,0-1 0,-1 21 16,1 0-16,21 1 0,-21 41 16,21-62-16,0 20 0,0 0 15,0-21-15,21 1 0,0-1 16,1 0-16,-1 0 0,0 0 0,0 0 16,0-21-16,0 0 0,1 0 15,-1 0-15,21 0 0,-21 0 0,0 0 16,22-21-16,-22 0 0,0 21 15,0-21-15</inkml:trace>
  <inkml:trace contextRef="#ctx0" brushRef="#br0" timeOffset="199999.41">4466 16955 0,'0'-43'16,"0"22"-16,21 21 15,0-21-15,1 21 16,-1 0-16,0-21 0,0 0 15,0 21-15,0 0 0,1 0 16,-1 0-16,0 21 0,0 0 0,0 0 16,0 21-16,1-20 0,-1 20 15,0-21-15,0 21 0,21-20 0,-20 20 16,-1-21-16,-21 21 0,0-20 16,21-1-16,-21 0 0,0 0 0,0 0 15,0 0-15,-21 1 0,0-22 16,-1 0-16,1 0 15,0 0 1,0 0-16,21-22 0,0 1 16,0 0-16,0-21 0,0 21 0,0-22 15,0 22-15,0-21 0,0-1 16,0 1-16,21 0 0,0 21 16,0-22-16,22 22 0,-22-21 0,0 21 15,0-1-15,0 1 0,22 0 16,-22 0-16,0 0 0</inkml:trace>
  <inkml:trace contextRef="#ctx0" brushRef="#br0" timeOffset="201539.42">5143 17103 0,'0'0'0,"-21"0"0,-42 42 15,84-42 17,0-21-32,21 0 0,-20 0 15,20-1-15,21 1 0,-20-21 16,20 21-16,1-22 0,-1 1 15,22 0-15,-22-1 0,1-20 0,-22 21 16,22-1-16,-43 1 0,21 0 0,-21-1 16,1 22-16,-22-21 0,0-1 15,0 22-15,-22-21 0,1 21 0,0 0 16,0-1-16,-21 1 0,20 21 16,-20 0-16,0 0 0,-1 0 0,-41 21 15,41 1-15,1-1 16,21 21-16,-21 0 0,20 1 15,1 20-15,0 1 0,0-1 0,21 22 16,0 0-16,0-1 0,0 22 16,-21-21-16,21 126 0,-21-84 15,21-21-15,0 21 0,0 0 16,0 0-16,-22 0 0,22 21 16,-21-21-16,0 170 0,21-170 15,0 21-15,-21-21 0,0-127 16,0 0-16,-1 0 15,1 0-15,0 0 0,42 0 47,0 0-47,1 0 0,41 0 16,-42 0-16,22 0 0,20 0 16,-21 0-16,22 0 0,-1 0 0,1 0 15,-1 0-15,1 0 0,-1 0 0,1 0 16,-22 0-16,22-106 0,-43-21 15,21 0-15,-21 0 0,-21 21 0,0 0 16,0 22-16,-42-1 16,21 0-16,-85-42 0,43 64 0,-1 21 15,1-1-15,-22 22 0,43 0 16,-22 0-16,22 0 0,-1 21 16,1 0-16,21-22 0,0 22 15,21-21-15,0 0 0,21 0 16,21 0-16,-21 21 15,22-21-15,-1-1 0,22-20 16,-1 21-16,1-21 0,-1 20 0,1-20 16,20 21-16,-20-21 0,-1 20 15,1-20-15,-1 21 0,-20 0 0,-1-22 16,0 22-16,-21 0 0,1 0 16,-1 0-16,0 0 0,-21-1 15,0 1-15,-21 21 31,0 0-31,-1 0 0,1 21 0,0 1 16,0 20-16,0-21 16,21 21-16,0-20 0,-21 20 0,21 0 15,0 1-15,0-1 0,0-21 16,0 21-16,0-20 0,0 20 0,21-21 16,0 0-16,0-21 0,0 21 15,0-21-15,22 0 0,-22 0 16,21 0-16,1-21 0,-22 21 0,21-21 15,0 0-15,1 0 0,-22-22 16,21 22-16,-21 0 0,1-21 0,-1-1 16,-21 22-16,0-21 0,0 0 15,0-1-15,0 1 0,-21 0 16,-1-1-16,-20 1 0,21 21 0,-21 0 16,20-1-16,1 22 0,-21 0 15,21 0-15,0 22 0,-22-1 0,22 21 16,0-21-16,0 22 0,21-1 15,0-21-15,0 21 0,0 1 0,0-22 16,0 21-16,0-21 0,0 1 16,42 20-16,-21-21 0,0 0 15,22-21-15,-22 0 0,21 0 16,22 0-16,-43 0 16,21 0-16,1 0 0,-22-21 15,0 0-15,0 21 0,21-42 16,-20-1-16,-1 22 0,-21 0 15,21-21-15,0 20 0,-21-20 0,21 21 16,0 0-16,1 0 0,-1-1 16,0 1-16,0 0 0,0 21 0,0 0 15,22 0-15,-22 0 0,0 0 16,0 21-16,0 0 0,1 1 0,20 20 16,-21-21-16,0 0 0,0 22 15,-21-22-15,0 0 0,0 0 16,0 0-16,0 0 0,0 1 15,0-1-15,0 0 0,0 0 16,-21-21-16,21 21 0,-21-21 16,0 0-1,0-21-15,21 0 0,0 0 16,0 0-16,0-1 16,0-20-16,0 21 0,0 0 0,0 0 15,21-22-15,0 22 0,0 0 16,0 0-16,1 0 0,-1 21 0,21-22 15,0 1-15,-20 0 0,20 21 16,0-21-16,-21 21 0,22 0 16,-1 0-16</inkml:trace>
  <inkml:trace contextRef="#ctx0" brushRef="#br0" timeOffset="202195.51">7895 16997 0,'0'21'16,"0"0"-16,0 0 15,-21-21-15,0 22 0,0-1 16,21 0-16,0 0 0,-22 0 0,22 0 16,-21 1-16,21-1 0,-21 0 15,21 0-15,0 0 0,0 0 16,0 1-16,0-1 16,0-42 30,0-1-46,21 22 0,-21-21 16,0 0-16,0-21 0,21 21 16,1-22-16,-22 22 0,21-21 0,0 21 15,0-22-15,0 22 0,22-21 16,-22 21-16,21 21 0,-21-22 0,0 22 16,22 0-16,-22 0 0,0 22 0,0-22 15,0 21-15,1 0 16,-1 0-16,0 0 0,0 0 0,-21 1 15,21-1-15,-21 21 0,21-21 16,-21 0-16,0 1 0,0-1 0,0 0 16,0 0-16,0 0 15,0 0-15,-21-21 32,21-21-17,0 0-15,0 0 0,21 0 0,-21-22 16,43 22-16,-22-21 0,0 21 15,21-22-15,1 1 0,-22 0 0,42-1 16,-20 1-16,-1 21 16,0 0-16,1 21 0,-1 0 0,-21 0 15,22 0-15,-22 21 0,0 21 0,0-21 16,-21 22-16,0-22 0,0 21 16,0 1-16,0-22 0,0 21 0,-21 0 15,0-20-15,0-1 0,21 21 16,-22-21-16,1 0 0,0 1 0,0-22 15,21 21-15,-21-21 0,21 21 16,21-42 0,21 21-1,-21-21-15,22-1 0,-22 1 16</inkml:trace>
  <inkml:trace contextRef="#ctx0" brushRef="#br0" timeOffset="202479.26">9800 16743 0,'0'0'0,"0"-21"0,0 0 0,-21 21 16,0 0-16,0 21 16,-1 0-16,1 0 0,-42 64 15,42-43-15,-22 0 16,22 1-16,-21 20 0,21-20 0,-1-1 15,1 0-15,0 1 0,21-1 16,0 0-16,0-21 0,0 22 0,0-22 16,0 0-16,0 0 0,21 0 15,0 1-15,1-1 0,-1 0 0,21-21 16,-21 0-16,0 0 0,1 0 16,20 0-16,21-21 0,-41 0 15,20-1-15</inkml:trace>
  <inkml:trace contextRef="#ctx0" brushRef="#br0" timeOffset="202795.27">10626 16658 0,'0'0'0,"21"0"31,0 0-16,0 0-15,0 21 0,-21 1 0,43-1 16,-22 0-16,0 0 0,21 21 0,-21 1 16,1-1-16,-1 22 0,0-22 15,-21 0-15,0 1 0,0-1 0,0 0 16,0 1-16,0-1 16,-21 0-16,0-21 0,-1 22 0,1-22 15,-21 21-15,21-21 0,0 1 16,-22-1-16,1 0 0,21 0 0,-22 0 15,22-21-15,-21 21 0,21-21 16,-22 0-16,22 0 0,-21 0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9T03:04:52.968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6837 16150 0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9T03:04:57.785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2646 1820 0,'21'0'32,"0"0"-17,0 0 16</inkml:trace>
  <inkml:trace contextRef="#ctx0" brushRef="#br0" timeOffset="5319.92">2625 1969 0,'21'0'140,"0"0"-93</inkml:trace>
  <inkml:trace contextRef="#ctx0" brushRef="#br0" timeOffset="6497.93">2857 1905 0,'0'-42'16,"0"21"-1,0-1-15,-21 22 0,0 0 16,21-21-16,-21 21 0,0 0 15,0 0-15,-1 0 0,1 0 16,-21 0-16,21 0 0,-22 0 0,22 0 16,-21 0-16,-22 21 0,-20 43 15,20-43-15,22 21 0,0 22 16,-1-22-16,1 1 0,0 20 16,-1 1-16,22-1 0,0 1 15,-21-1-15,42 1 0,0-1 16,-22 1-16,22-1 0,0-21 15,0 22-15,22 21 0,-1-43 16,0-21-16,21 21 16,1-20-16,-1-1 0,43 21 15,-22-21-15,-21 0 0,64-21 16,-42 0-16,-1 0 0,-20 0 16,-1 0-16,21 0 0,-20-21 15,-22 0-15,21 0 0,1 0 0,-22 0 16,0-1-16,0-20 0,0 21 0</inkml:trace>
  <inkml:trace contextRef="#ctx0" brushRef="#br0" timeOffset="8271.99">3111 2434 0,'0'0'16,"0"-21"-16,0 0 0,0 0 0,0 0 16,-21 21 15,0 21-31,21 0 0,-21 0 15,0 21-15,21 1 0,-21-1 16,21 22-16,0-22 0,-22 0 0,22 1 16,-21-1-16,21 0 0,0 1 15,0-22-15,0 21 0,0-21 16,0 0-16,0 1 0,21-1 16,1-21-16,-1 0 15,0 0-15,21 0 0,-21 0 16,1 0-16,-1-21 0,21-1 0,-21 22 15,0-21-15,43-63 16,-43 41-16,0 1 0,-21 0 16,0-1-16,0 1 0,0-64 15,0 64-15,-21-1 0,0 1 16,0 21-16,0 0 0,-1 0 16,1-1-16,0 1 0,0 21 15,-21 0-15,20 0 0,1 0 16,-21 21-16,0 1 15,20 41-15,1-21 16,0 1-16,0 63 16,21-64-16,0 43 0,0-43 15,0 0-15,21 1 0,0-22 16,-21 21-16,21-21 0,22 0 16,-22 1-16,0-22 0,21 21 0,1-21 15,-1 0-15,-21 0 0,43 0 16,-22 0-16,0-21 0,1 21 0,-1-22 15,22 1-15,-43 0 0,21 0 16,0 0-16,-20-22 0,20 1 0,-21 21 16,0-21-16,-21-1 0,21 1 15,-21 0-15,22-1 0,-22 22 16,0 0-16,0 0 0,0 0 0,0-1 16,0 44 15,0-1-16,0 21-15,0-21 0,0 22 0,0-22 16,0 21-16,0-21 0,0 22 16,0-22-16,0 0 0,0 0 0,0 0 15,0 0-15,0 1 16,21-1-16,0-21 0,0 21 16,0-21-16,22 0 0,-22 0 15,0 0-15,0 0 0,0-21 0,22 0 16,-22 21-16,0-22 0,0 1 15,0 0-15,0-21 0,-21 21 0,22-22 16,-1 22-16,-21-21 0,21-43 16,-21 64-16,0-21 0,21 20 15,-21 1-15,0 0 0,0 42 32,0 0-32,0 1 15,-21 20-15,21-21 0,0 21 16,0-20-16,0 20 0,0 0 15,0-21-15,0 1 0,0 20 0,0-21 16,0 0-16,0 0 0,0 1 16,21-22-16,0 21 0,0-21 0,1 0 15,-1 0-15,0 0 0,0 0 16,21 0-16,-20 0 0,20 0 16,-21-21-16,21-1 0,-20 1 15,20 0-15,-21 0 0,0-21 0,43-22 16,-64 22-16,21 21 0,-21-22 15,21 1-15,-21 21 0,0 0 16,0-1-16,0 1 0,0 0 16,-21 21-1,0 21-15,0 0 16,21 1-16,0 20 0,-22-21 16,22 21-16,0-20 0,-21-1 15,21 21-15,0-21 0,0 0 0,0 22 16,0-22-16,0 0 0,0 0 15,0 0-15,-21 1 0,21-1 16,0-42 31,0-1-47,0 1 0,0 0 0,0 0 16,21 0-16,0-22 0,-21 1 15,22 0-15,-1-1 0,0 1 0,21 0 16,-21-1-16,22 22 0,-1-21 15,-21 21-15,22 0 0,-1-1 0,-21 1 16,21 21-16,-20 0 0,20 0 16,-21 0-16,0 21 0,0 1 15,1-1-15,-22 21 0,0 22 16,0-22-16,0 0 0,0-21 16,0 22-16,0-22 0,0 21 15,0-21-15,0 1 0,0-1 16,0 0-16,0 0 0,0 0 0,0 0 15,0 1-15,21-22 16,0 0-16,0 0 0,0 0 16,0 0-16,1 0 15,-1 0-15,0-22 0,0 1 0,0 0 16,0 0-16,22 0 0,-22 0 16,0-22-16,0 1 0,0 0 15,1-1-15,-1 1 0,0 0 0,0-22 16,0 22-16,0-1 0,-21 1 15,22 0-15,-22-1 0,21-20 16,-21 42-16,0 0 0,0-1 16,0 1-16,0 0 0,0 42 31,0 0-15,0 1-16,-21-1 0,-1 21 0,1-21 15,21 22-15,-21-1 0,0 21 16,21-20-16,-21 20 0,0-20 0,21-1 15,0 21-15,0-20 0,-22-1 16,22 0-16,0-20 0,0 20 0,0-21 16,0 0-16,0 0 0,0 1 15,0-1-15,22 0 16,-1-21-16,0 0 16,0 0-16,0 0 0,0 0 15,1 0-15,-1 0 16,0-21-16,21 0 0,-21 21 0,1-22 15,-1 1-15,-21-21 0,21 21 0,0 0 16,-21-22-16,21 22 0</inkml:trace>
  <inkml:trace contextRef="#ctx0" brushRef="#br0" timeOffset="8555.92">5461 2434 0,'21'-21'47,"0"21"-47,0 0 0,22 0 16,-22-21-16,0 21 0,21 0 16,-20-21-16,20 21 0,0 0 0,-21 0 15,1-21-15,20 21 0,0-22 16,-21 22-16,1 0 0,-1 0 15,0 0 1</inkml:trace>
  <inkml:trace contextRef="#ctx0" brushRef="#br0" timeOffset="9143.68">7853 2074 0,'0'0'0,"0"-42"0,21 0 0,-21-1 16,21 1-16,-21 21 0,0-21 0,0 20 16,0 1-16,21 0 0,-21 0 15,21 21-15,-21 21 16,0 0-16,0 0 0,0 22 15,0-1-15,0 0 0,0 22 0,0-22 16,0 22-16,-21-1 0,0 1 16,0-1-16,0 1 0,0 63 15,-1-85-15,1 0 16,21 1-16,-21-1 0,21 0 0,0-20 16,0-1-16,0 0 0,0 0 0,0 0 15,-21-42 16,21 0-31,-21 0 16,0 0-16,-1-22 0</inkml:trace>
  <inkml:trace contextRef="#ctx0" brushRef="#br0" timeOffset="10036.17">7366 2413 0,'0'0'15,"21"21"-15,21-21 0,-20 0 16,20 0-16,0 0 0,1 0 16,20 0-16,-21 0 0,43-21 0,-21 0 15,-1 0-15,1 0 0,-1-1 16,1 1-16,-1 0 0,-21 0 0,22-21 16,-22 20-16,1-20 15,-1 21-15,-21-21 0,0-1 0,0 1 16,1 21-16,-22-22 0,21 1 15,-21 0-15,0 21 0,0-1 0,0 1 16,0 0-16,-21 21 16,-1 21-16,1 0 0,0 1 15,21 20-15,-21 0 16,0 1-16,0-1 0,21 0 0,-22 22 16,22-22-16,-21 22 0,21-22 15,-21 21-15,21 1 0,0-1 0,0-20 0,0 20 16,0-20-16,0-1 0,0 0 15,0 1-15,0-22 0,0 21 16,0-21-16,0 0 0,0 1 16,0-1-1,0-42 1,0-1 0,0 1-16,0 0 0,0 0 0,21-21 15,0 20-15,-21-20 0,22 0 16,-1-1-16,-21 1 0,21 0 0,0-1 15,0 22-15,0 0 0,-21 0 16,0 0-16,22 21 0,-1 0 16,0 0-16,0 0 15,-21 21-15,21 21 16,-21-21-16,0 1 0,21 20 16,1-21-16,-22 21 0,21-20 0,-21 20 15,21-21-15,0 21 0,21 1 16,-42-22-16,22 0 0,20 0 15,-21-21-15,0 21 0,22-21 0,-22 0 16,21 0-16,-21 0 0,64 0 16,-64 0-16,0 0 0,22 0 15,-22-21-15,21 0 0,0-21 16,-20 21-16,-1-1 0,21-62 16,-42 63-16,21-22 15,-21 1-15,0 0 0,0-1 16,0 22-16,0 0 0,0 0 15,0 0-15,-21 21 0,0 0 16,0 0-16,0 21 0,-1 0 16,1 0-16,0 21 0,21 1 15,0-1-15,0 0 0,0-20 16,0 20-16,0 0 0,0-21 16,0 1-16,0 20 0,21-21 0,0-21 15,-21 21-15,22 0 0,-1-21 0,0 22 16,0-22-16,0 0 15,0 0-15,1 0 16,-1 0-16,-21-22 16,21 1-16,0-21 0,0 21 0</inkml:trace>
  <inkml:trace contextRef="#ctx0" brushRef="#br0" timeOffset="11251.86">11239 2223 0,'0'0'16,"22"-22"-16,-22-20 0,21 21 0,-21 0 15,0 0-15,0-1 0,0 1 16,-21 42 15,-1-21-31,-20 22 0,21-1 16,0 21-16,-22-21 0,1 22 15,21-1-15,-21 0 0,-1 1 16,22-1-16,0 21 0,-21-20 16,20 20-16,1-20 0,21-1 0,0 21 15,-21-20-15,21-22 0,0 21 0,21 1 16,-21-22-16,43 0 16,20 0-16,-42-21 0,22 0 15,-1 0-15,0 0 0,1 0 16,41-21-16,-41 0 0,-1 21 15,0-43-15,1 22 0,-22 0 16,21-21-16,-21-1 0,0 1 0,1 0 16,-1-22-16,0 22 0,-21-22 15,21-63 1,-21 85-16,0 0 0,0 21 16,0-1-16,-21 1 0,0 0 0,0 21 15,-1 0-15,1 0 0,-21 0 16,21 21-16,-22 0 0,1 22 15,21-22-15,-21 21 0,-1-21 0,22 22 16,-21-1-16,21 0 0,-1 43 16,22-43-16,0 1 0,0-1 15,0 0-15,22-20 16,-22-1-16,42 0 0,-21-21 0,0 21 16,22-21-16,-22 0 0,21 0 15,0 0-15,1 0 0,-22 0 16,64-42-16,-43 21 0,-21-1 15,64-20-15,-43 0 16,22 21-16,20-64 0,-41 43 16,-1-1-16,0 1 15,1 21-15,41-64 0,-84 64 16,21 0-16,-21 0 16,22 21-16,-22 21 15,0 0 1,0 21-16,0 1 0,0-22 0,-22 42 15,22-20-15,-21-1 0,21 21 16,-21-20-16,21 20 0,0 64 16,-21-84-16,21 20 0,-21 1 15,0-1-15,21 22 0,0-22 16,-22 22-16,1 0 0,21-22 0,-21 22 16,0-22-16,0 1 0,21 20 15,-43 43-15,22-63 0,0-1 16,21 1-16,-21-1 0,0-20 0,0 20 15,-1-20-15,22-1 16,-21 0-16,-21 22 0,42-43 16,0 0-16,0 0 0,-21 0 0,21-42 31,0 0-15,21 0-16,0-21 0,0-1 15,22 1-15,-22 0 0,21-22 0,-21 1 16,22-1-16,-22 1 0,0-1 15,21-21-15,-21 1 0</inkml:trace>
  <inkml:trace contextRef="#ctx0" brushRef="#br0" timeOffset="11585.67">12065 2879 0,'0'0'0,"-21"-64"16,0 22-16,-1-22 0,1 22 16,0 0-16,0-22 0,21 22 15,0 21-15,0-22 0,0 22 0,0-21 16,21 21-16,0 0 0,0-1 15,22 1-15,41 0 0,-41 21 16,-1 0-16,22-21 0,-22 21 16,0 0-16,22 0 0,-22 0 0,-21 21 15,22 0-15,-22 0 16,21 1-16,-21 20 0,-21 0 0,0 1 16,0-1-16,0 0 0,-21 1 15,0-1-15,0 0 0,-22-21 0,-20 43 16,-1-22-16,22-21 0,0 1 15,21-22-15,-22 21 0,22-21 0,0 0 16,0 0-16,21-21 31,0-1-15,0 1-16,0 0 0,21 0 16,0-21-16,21 20 0,-20-20 0</inkml:trace>
  <inkml:trace contextRef="#ctx0" brushRef="#br0" timeOffset="11883.5">12996 1947 0,'0'0'0,"0"-21"0,-21 21 32,0 21-17,21 1-15,-21-1 0,0 0 0,21 0 16,-22 21-16,1-20 0,0 20 15,0 0-15,21 1 0,-42 105 16,42-85-16,-22-20 16,22-1-16,-21 21 0,21-20 0,-21 20 15,21-20-15,0-22 16,0 0-16,0 0 0,0 0 0,21-21 16,0 0-1,1 0-15,-1 0 0,0 0 16,0 0-16,21-21 0,-20 0 0,-1 0 15,21-22-15,0 22 0,-20-21 16</inkml:trace>
  <inkml:trace contextRef="#ctx0" brushRef="#br0" timeOffset="12855.94">13377 2286 0,'0'21'15,"0"0"-15,-21 1 0,21-1 16,-21 0-16,0 21 0,0 1 0,-1-1 15,-20-21-15,21 21 0,0 1 16,0-22-16,21 21 0,-22 22 16,22-43-16,0 0 0,0 0 15,0 0-15,0 1 16,22-22-16,-1 0 0,0 0 16,0 0-16,21 0 0,-20-22 15,62-20-15,-41 21 0,-1 0 16,0 0-16,-21-22 0,22 1 15,20-22-15,-42 22 16,22 21-16,-22 0 0,0 0 0,-21-1 16,0 1-16,0 42 31,0 1-31,0-1 16,0 21-16,-21-21 0,0 22 15,0-22-15,21 21 0,0-21 0,0 22 16,-22-22-16,22 0 0,0 0 15,0 21-15,0-20 0,0 20 16,22-42-16,-22 21 16,21-21-16,0 0 0,0 0 15,0 0-15,0 0 0,-21-21 0,22 0 16,-1 21-16,0-21 0,0-22 16,-21 1-16,0 21 0,0-22 15,0 22-15,0-21 16,0-22-16,0 22 0,-21 21 15,21-21-15,-21 20 0,21 1 16,0 0-16,0 0 0,0 0 16,21 0-1,0 21-15,0 0 0,22 0 16,-22 0-16,0 0 0,21 0 16,-21 0-16,22 21 0,-22-21 0,0 21 15,0 0-15,0 21 0,1-20 16,-1 20-16,-21 0 0,0-21 0,0 22 15,0-1-15,0-21 0,0 22 0,0-22 16,0 0-16,-21 42 16,-1-41-16,22-1 0,0 0 15,0 0 1,-21-21-16,0 0 31,21-21-31,0 0 16,0 0-16,0-1 0,0-20 15,0 21-15,21-21 0,0 20 16,1-20-16,20 0 0,-21-1 0,21 1 16,1 0-16,-1 21 0,0-22 15,1 22-15,41 0 16,-41 0-16,-1 21 0,-21 0 16,22 0-16,-22 21 0,21 21 15,-42-21-15,0 22 0,0-1 16,0 0-16,0-20 0,0 20 0,0 0 15,0 1-15,-21-22 0,0 21 16,0-21-16,-1 0 0,1 22 16,21-22-16,-21 0 0,21 0 15,-21-21 1,42 0 15,0-21-31,0 0 0,1 0 16,-1 0-16</inkml:trace>
  <inkml:trace contextRef="#ctx0" brushRef="#br0" timeOffset="13271.7">15663 2371 0,'0'0'0,"21"0"0,-21-21 16,0-1-16,-21 22 15,0 0-15,0 0 0,-21 0 16,20 0-16,-20 0 0,-43 0 15,43 0-15,0 22 0,21-1 0,-1-21 16,-20 21-16,21 0 0,21 0 16,0 0-16,0 1 0,0-1 15,0 0-15,21 0 16,0 0-16,22 0 0,-1-21 0,0 22 16,1-1-16,-1-21 0,0 21 15,43 0-15,-43 0 0,1-21 16,-22 21-16,0 1 0,0-22 15,-21 42-15,0-21 0,0 0 16,0 0-16,0 1 16,0-1-16,-21-21 0,0 21 15,-22 0-15,22-21 0,-21 21 16,0-21-16,-1 0 0,1 0 0,0 21 16,-1-21-16,22 0 0,-21 0 0,21 0 15,-22 0-15,22 0 0,0 0 16,0 0-16,0-21 0,21 0 15,-22 0-15,22 0 0,0 0 16,-21-1-16,21 1 0,0-21 0</inkml:trace>
  <inkml:trace contextRef="#ctx0" brushRef="#br0" timeOffset="13664.47">14097 1820 0,'0'0'0,"0"22"0,0-1 15,0 0-15,0 0 16,21-21-16,0 0 0,0 0 0,1 0 15,20 0-15,-21 0 16,21 0-16,-20 0 0,-1 0 0,21-21 16,-21 0-16,-21 0 0,0-22 15,0 22-15,0 0 0,0 0 16,0 0-16,0-1 16,-21 1-16,0 21 0,0 0 15,-22 0-15,22 0 0,-21 0 16,21 0-16,0 21 0,-22 1 15,-20 20-15,42-42 0,-1 21 16,1 0-16,0 0 0,0-21 16,0 22-16,-22-1 0</inkml:trace>
  <inkml:trace contextRef="#ctx0" brushRef="#br0" timeOffset="13923.33">12658 2201 0,'84'22'31,"-63"-22"-31,43 0 16,-22 0-16,22 0 0,-1 0 0,-20 0 15,41 0-15,-41 0 0,20 0 16,1-22-16,-22 22 0,21 0 0,-20 0 15,-22 0-15,21 0 0,-21 0 16,1 0-16,-1 0 16</inkml:trace>
  <inkml:trace contextRef="#ctx0" brushRef="#br0" timeOffset="14384.06">16468 2794 0,'0'0'0,"0"-21"47</inkml:trace>
  <inkml:trace contextRef="#ctx0" brushRef="#br0" timeOffset="14595.94">17568 2709 0,'-21'0'15,"0"0"-15,0 0 32,0 0-17</inkml:trace>
  <inkml:trace contextRef="#ctx0" brushRef="#br0" timeOffset="15427.46">2730 4530 0,'0'0'0,"-42"0"0,21-21 0,0 21 0,0 0 15,-1 0-15,1 0 0,0 0 16,42 0 15,22 0-31,-1 0 16,21 0-16,1 0 0,21 0 16,-22-22-16,22 22 0,21 0 15,-22-21-15,22 21 0,0 0 16,0-21-16,-22 21 0,1 0 0,0 0 15,-22-21-15,-20 21 0,20 0 16,-42 0-16,43 0 0,-85 0 31,-1 0-31,-20 0 0,0 0 0</inkml:trace>
  <inkml:trace contextRef="#ctx0" brushRef="#br0" timeOffset="15731.29">3323 4466 0,'0'21'0,"0"1"16,0-1-16,-21 0 16,21 0-16,-21 21 0,21-20 0,0 41 15,-21-21-15,21 22 0,-22-1 16,1 86-16,21-86 0,0 1 15,0-1-15,-21 1 0,21-22 16,-21 21-16,21-20 0,-21-1 16,21 0-16,0 1 0,0-1 15,0 0-15,-21 1 0,21-22 16,0 0-16,0-42 31,0 0-31,21-22 16,0 22-16</inkml:trace>
  <inkml:trace contextRef="#ctx0" brushRef="#br0" timeOffset="16179.03">3598 5313 0,'0'0'0,"21"0"0,1 0 0,-1 0 15,0 0-15,0 0 0,0 0 16,0 0-16,1 0 0,20-21 16,-21 21-16,0-21 0,22-1 0,-22 22 15,0-21-15,-21 0 0,21 0 16,-21-21-16,0 20 0,0 1 16,0 0-16,0 0 0,0-21 15,-21 20-15,21 1 0,-21 21 0,0 0 16,-22 0-16,22 0 0,0 0 15,-21 21-15,20 1 0,-41 41 16,42-42-16,0 22 0,-1-22 16,1 21-16,21 0 0,0-20 15,0 20-15,0 0 0,0-21 0,0 1 16,0 20-16,21-21 0,1 0 16,-1 0-16,0 1 0,21-1 0,-21 0 15,1-21-15,20 0 0,-21 0 16,64 0-16,-64 0 0,21 0 15,1 0-15,-22-21 0,0 0 16,42-1-16,-41 1 16,-1 0-16,0-21 0,0 21 0,0-1 15,0-20-15,1 21 0</inkml:trace>
  <inkml:trace contextRef="#ctx0" brushRef="#br0" timeOffset="16967.58">4318 5165 0,'21'-21'0,"-42"42"0,42-64 0,0 22 15,0 0-15,-21-21 0,22 21 16,-1-1-16,0 1 0,42-21 15,-20 42-15,-22-21 0,21 21 16,-21 0-16,22 0 0,-1 0 0,-21 0 16,22 0-16,-22 21 0,0 0 15,21 0-15,-42 22 0,0-22 0,0 21 16,0 0-16,0 1 0,0-22 0,-21 21 16,0 1-16,-21-22 0,-1 42 15,1-42-15,21 1 16,0-1-16,-1-21 0,1 21 15,21-42 17,0 0-32,21-1 15,1-20-15,-1 21 0,0-21 16,0 20-16,21-20 0,-20 0 16,20-1-16,0 1 0,1 0 15,-22-1-15,21 1 0,0 0 0,-20-1 16,20 22-16,-21 0 0,0-21 15,-21 63 1,0 0-16,0 0 0,0 22 16,-21-1-16,0 0 15,0-21-15,21 43 0,-21-43 0,-22 64 16,22-43-16,21 0 16,-21-20-16,21 20 0,0-21 0,0 0 15,0 22-15,0-22 0,21 0 16,0-21-16,0 0 0,1 0 15,41 0-15,-42 0 0,22 0 16,-22 0-16,21-21 0,0 21 16,1-21-16,-1-1 0,-21 1 15,22 0-15,-1-21 0,0 21 16,1-22-16,41-63 0,-41 43 16,-1-1-16,0 1 0,-21-1 15,22 1-15,20-43 0,-42 64 16,1-1-16,-1 22 0,0-21 0,-21 21 15,0 0-15,-21 42 32,21 0-32,-21 0 0,-1 21 15,1 1-15,21-1 0,-21 22 16,0 41-16,0-41 0,21-22 16,0 22-16,-21-22 0,-1 0 15,1 43-15,21-43 0,0 1 16,0-1-16,0-21 15,0 22-15,0-22 16,21-21-16,1 0 16,-1 0-16,0 0 0,0 0 0,0 0 15,0 0-15,1-21 0,-1-1 16,21 22-16,0-42 16,-20 21-16,-1-21 0,0 20 0,0 1 15,0-21-15</inkml:trace>
  <inkml:trace contextRef="#ctx0" brushRef="#br0" timeOffset="17179.46">5736 4974 0,'0'0'0,"-21"0"0,0 21 16,42-21-1,0 0-15,21 0 0,-20 0 16,20 0-16,0 0 0,-21 0 0,22-21 15,-1 0-15,0 21 0,1-21 16,-1 0-16,22 0 0,-22-1 16,-21 1-16,0 0 15,0 0-15,1 21 0,-1-21 0</inkml:trace>
  <inkml:trace contextRef="#ctx0" brushRef="#br0" timeOffset="19044.39">8276 4932 0,'21'-21'31,"0"0"-31,-21-1 0,22-20 15,-22 21-15,0-21 16,0 20-16,0 1 0,0 0 16,0 0-16,0 0 0,0 0 15,0-1-15,-22 22 16,22-21-16,-21 21 16,0 0-16,0 0 15,21-21-15,-21 21 16,0 0-16,-1 0 15,1-21 17,0 21-17,0 0 17,0 0-32,0 21 0,21 0 15,-22 0-15,1 1 0,0 20 16,0-21-16,-64 148 15,64-105-15,0-1 0,0 1 16,0-22-16,-1 22 0,22-22 0,0 43 16,0-43-16,0-21 0,0 43 15,22-43-15,-1-21 16,0 21-16,21-21 0,-21 0 0,22 0 16,-1 0-16,0 0 0,1 0 15,-1-21-15,0 0 0,1 0 0,41-22 16,-41 22-16,-1-21 15,-21-1-15,22 1 0,-22 0 16,0-1-16,0-84 0,-21 85 16,0-21-16,0-1 0,-21 22 15,0-1-15,-22 1 0,22 0 0,0 21 16,-21-1-16,-1 1 0,1 21 16,0 0-16,-1 0 0,1 0 15,0 21-15,-1 1 0,1-1 0,0 0 16,21 0-16,-22 21 0,22 1 15,21-1-15,0-21 0,42 43 16,-20-43-16,41 0 16,1 0-16,-22-21 0,64 0 15,-43 0-15,-20 0 16,20-21-16,22 21 0,-22-21 0,1 0 16,20 0-16,-20-22 0,-1 22 15,43-42-15,-63 41 0,-1 1 16,-21-21-16,0 21 0,0 0 0,1-22 15,-22 22-15,0-21 0,0 21 16,0-1-16,0 1 0,0 0 0,-22 0 16,1 21-16,0 0 15,0 0 1,0 21-16,21 0 0,0 22 16,-21-1-16,21 0 0,-22 1 0,22 20 15,0 1-15,0-1 0,0 1 16,0 20-16,0-20 0,0 84 15,0-63-15,0-22 0,0 22 0,0-1 16,22 1-16,-1 0 0,-21-1 16,0 1-16,21 0 0,-21-22 0,0 22 15,0 0-15,0-1 0,0 1 0,-21-22 16,0 22-16,-1 0 0,1-22 16,0 1-16,0-1 0,0 1 15,-22 42-15,22-64 0,0-21 16,0 21-16,21-20 0,0-1 15,-21 0-15,21-42 16,0-22 0,0 22-16,0-42 0,0 20 15,0-20-15,0-22 0,0 1 0,0-1 16,0-21-16,0 21 0,21-20 16,0-1-16,0 0 0,0 0 15,1 0-15,20 0 0,0 22 0,43-64 16,-43 105-16,1-20 0,-1 20 15,-21 1-15,21 21 0,-20-21 16,20 20-16,-21 1 0,0-21 0,22 21 16,-22 0-16,21-22 15</inkml:trace>
  <inkml:trace contextRef="#ctx0" brushRef="#br0" timeOffset="20139.75">11324 5101 0,'0'-21'0,"0"0"15,0 0 1,0 0-16,0-1 0,0 1 0,0-21 16,0 21-16,0-22 0,0-20 15,0 42-15,0-22 0,0 22 16,0-21-16,-21 21 0,0 0 0,-43-1 16,43 22-1,-64 0-15,22 0 0,21 22 16,-1-1-16,-20 0 0,20 21 15,-20-21-15,21 22 0,20-1 0,-20 22 16,0-22-16,21 43 0,21-43 16,0 43-16,0-43 15,0-21-15,21 21 0,0-20 16,21-22-16,22 0 16,-22 0-16,0 0 0,1 0 15,-1 0-15,22 0 0,20-43 16,-41 22-16,-1 0 0,43-43 15,-43 22-15,-21 0 0,0-1 16,0 1-16,1 0 0,-1-64 16,0 42-16,-21 22 15,0 21-15,0 0 16,0 42 0,0 0-16,-21 0 0,0 22 15,21-1-15,-22 0 0,22 1 0,0-1 16,-21 21-16,21-20 0,0-1 0,0 0 15,0-20-15,0-1 16,43 63-16,-22-84 0,0 22 16,0-22-16,0 0 0,22 0 15,-1 0-15,-21 0 0,21-22 0,1 1 16,-1 0-16,22 0 16,-22 0-16,0 0 0,43-64 15,-64 43-15,21-1 0,22-63 16,-43 64-16,0 0 0,0-43 15,-21 43-15,0 21 0,22-22 16,-22 22-16,-22 21 16,1 21-16,0 0 15,-21 22-15,21-22 0,-1 21 16,-20 22-16,21-22 0,0 22 16,-22-22-16,22 21 0,0-20 0,0-1 15,21 0-15,0 1 0,0-22 0,0 21 16,0-21-16,0 1 0,21-22 15,21 21-15,-20-21 16,20 0-16,43 0 0,-43-21 16,0-1-16,43-20 0,-43 21 15,43-43-15,-43 22 16,1 0-16,-22-22 0,21 22 16,0-22-16,-20 1 0,-1 21 15,0-22-15,0 22 0,0-22 0,22-20 16,-43 62-16,0-41 15,-22 84 1,1 0-16,0 22 16,0-1-16,0 0 0,21 1 15,-21 20-15,21-21 0,-22 22 0,22-1 16,0-20-16,0 20 0,0-20 16,0 20-16,0-21 0,22-20 15,-1-1-15,0 0 0,0 0 16,0-21-16,0 0 0,22 0 0,-1 0 15,-21 0-15,43-21 0,-22 0 0,22 0 16</inkml:trace>
  <inkml:trace contextRef="#ctx0" brushRef="#br0" timeOffset="20917.32">14266 4699 0,'0'0'0,"-21"0"0,0 0 16,0 0-16,0 0 16,-1 0-16,1 0 0,0 0 0,0 0 15,0 21-15,-22 0 16,22 1-16,-21-1 0,21 0 0,-22 21 15,22 1-15,-21-1 0,21-21 16,0 21-16,-22 43 0,22-64 16,21 22-16,0-22 15,0 0-15,0 0 0,21 21 0,0-20 16,1-22-16,20 0 16,0 0-16,1 0 0,-1 0 0,21 0 15,-20 0-15,20 0 0,43-43 16,-64 43-16,1-21 0,20-42 15,-42 41-15,1-20 0,-22 21 16,0-21-16,0-1 0,0 1 16,-22 0-16,22-1 0,-105-41 15,83 84-15,-20 0 16,0-22-16,-1 22 0,22 0 0,-21 0 16,21 0-16,0 0 0,42 0 31,0 0-31,21 0 0,1 0 0,-1 0 15,21-21-15,-20 21 0,20-21 16,-20 0-16,20 21 0,-21 0 0,22-21 16,-22 21-16,1 0 0,-22 0 15,21 0-15,0 0 16,-20 21-16,-1 0 16,-21 21-16,0-20 0,0 20 0,0 0 15,0 22-15,0-22 0,-21 0 0,21 22 16,-22-1-16,1 43 15,-21 21-15,42-63 0,-21 20 16,21-20-16,0-1 0,-43 86 16,43-86-16,-21 22 0,0-22 15,0-20-15,0 20 0,0 1 16,-1-22-16,22 21 0,-21-20 0,-21 63 16,42-64-16,-21 0 0,21 1 15,0-22-15,-21 0 0,21 0 16,0 0-16,0-42 15,0-21 1,21 21-16,-21-22 0,21 1 16,0 0-16,21-22 0,-20 22 0,-1-22 15</inkml:trace>
  <inkml:trace contextRef="#ctx0" brushRef="#br0" timeOffset="21228.14">14774 4953 0,'0'0'0,"-21"-42"0,21 21 16,0-1-16,0 1 0,0-21 16,0 21-16,21 0 0,0-1 15,1 1-15,20 21 0,0-21 16,1 21-16,20 0 0,1 0 0,-22 0 16,0 0-16,22 0 0,-22 21 15,-21 0-15,22 1 0,-43 20 16,0 0-16,0-21 0,-22 22 0,1-1 15,-63 43-15,20-64 0,22 0 16,-1 21-16,-20-20 0,21-1 16,-1-21-16,22 21 0,-21-21 15,21 0-15,-22 0 0,64-21 32,1-22-17,20 22-15,-21-21 0,21 21 16</inkml:trace>
  <inkml:trace contextRef="#ctx0" brushRef="#br0" timeOffset="21494.98">15727 4297 0,'0'0'0,"21"-42"16,-21 20-16,0 1 0,0 0 0,0 42 31,0 0-31,0 1 16,-21 20-16,0 0 0,21 1 15,-22 62-15,22-62 16,-21 20-16,0 22 0,21-22 16,0 43-16,0-63 15,-21-1-15,21 0 0,0-21 0,0 22 16,-21-22-16,21 0 0,0 21 16,0-20-16,0-1 15,21-42 1,0-1-16,0 1 15</inkml:trace>
  <inkml:trace contextRef="#ctx0" brushRef="#br0" timeOffset="21720.86">16171 4593 0,'0'0'0,"0"-21"0,-21 42 31,0 0-31,0 22 16,0-22-16,-1 0 15,22 21-15,-21 1 0,0-1 0,0 0 16,21 1-16,0-22 0,0 21 16,-21 43-1,21-64-15,0 0 0,0 0 16,0 1-16,21-22 16,0 0-16,0 0 0,0-22 15,1 22-15,20-21 0</inkml:trace>
  <inkml:trace contextRef="#ctx0" brushRef="#br0" timeOffset="22440.44">16679 4657 0,'0'-21'0,"0"42"0,0-64 15,-21 43 1,0 22 0,0-1-16,0 0 0,-1 0 15,1 0-15,0 22 0,0-22 16,0 21-16,21 0 0,-21-20 15,21 20-15,0 0 0,0-21 0,0 43 16,0-43 0,0 0-16,42 0 0,-21-21 15,0 0-15,0 0 16,1 0-16,-22-21 16,21 0-16,-21 0 0,0-21 15,0 20-15,0-20 0,0 0 0,0-1 16,21 22-16,-21-21 15,21 0-15,-21 20 0,21-20 0,22 0 16,-22 21-16,0-1 0,0 1 16,0 21-16,0 0 0,22 0 15,-22 0-15,0 0 0,0 0 0,0 0 16,1 0-16,-1 21 0,-21 1 16,21 20-16,-21-21 0,0 21 15,0-20-15,0 20 0,0-21 16,0 64-16,0-64 0,-42 42 15,42-20 1,-22-22-16,1 0 0,21 0 16,-21-21-1,0 0-15,21-21 16,0 0-16,0 0 16,0 0-16,0-1 0,0-20 15,21 0-15,0-1 0,0 1 16,22 0-16,-22-1 0,21 22 0,1-21 15,-1 0-15,21 20 0,1 1 16,-22 0-16,22 0 0,-22 0 0,0 21 16,1 0-16,-22 0 0,0 0 0,0 21 15,-21 0-15,0 0 0,0 43 16,0-43-16,-21 21 0,0 1 16,0 20-16,-22-21 15,22 1-15,-21-1 0,21 0 0,0 1 16,-22-22-16,22 21 0,0-21 15,0 22-15,21-22 0,-21-21 16,21 21-16,21-21 16,0 0-1,0-21-15,21 0 0,1 21 16,-1-21-16,0-1 0</inkml:trace>
  <inkml:trace contextRef="#ctx0" brushRef="#br0" timeOffset="22806.23">18330 4593 0,'0'0'0,"21"-21"0,-21 0 0,0 0 16,-21 21-16,0 0 15,-21 0-15,21 0 0,-22 0 16,1 21-16,21-21 0,-22 21 0,22-21 16,0 21-16,0-21 0,0 21 15,21 1-15,0-1 0,0 0 16,0 0-16,0 0 0,21-21 15,0 21-15,21 1 0,-20-1 0,20 0 16,0-21-16,1 21 0,-1 0 16,0 0-16,-21 1 0,1-1 0,-1 21 15,0-21-15,-21 0 16,0 1-16,0-1 0,-21 0 0,0 0 16,-1-21-16,1 21 0,-21 0 15,0-21-15,-1 22 0,1-22 0,0 0 16,-1 0-16,1 0 0,0 0 15,-1 0-15,-63 0 16,64 0-16,21 0 0,-21-22 0,20 1 16,1 0-16,21 0 0,0 0 15,-21 0-15,21-1 0,-21-20 0</inkml:trace>
  <inkml:trace contextRef="#ctx0" brushRef="#br0" timeOffset="23084.07">16870 4064 0,'-21'0'0,"42"0"0,-42-21 0,-1 0 0,22 0 31,-21 21 32,0 0-63,21 21 16,-21 0-16,0-21 0</inkml:trace>
  <inkml:trace contextRef="#ctx0" brushRef="#br0" timeOffset="23343.92">15092 4593 0,'0'0'0,"-43"0"0,22 0 0,0 0 15,0 0-15,42 0 16,0-21-16,22 21 15,-22-21-15,21 0 0,0 21 16,22-21-16,-22 21 0,22-22 0,-1 22 16,-20-21-16,20 21 0,22-21 15,-43 21-15,-21 0 0,0 0 16,1 0-16,-22-21 16,-22 21-1,1 0-15</inkml:trace>
  <inkml:trace contextRef="#ctx0" brushRef="#br0" timeOffset="26027.38">614 4424 0,'-21'21'16,"21"0"0,-22-21-16,1 0 0,21 21 15,-21-21 1,0 0 0,21-21 15,0 0-16,0 0 1,21 21-16,0-21 0,22 0 16,-22-1-16,21 1 0,0-21 0,1 21 15,20-22-15,-20 1 0,20 0 16,1-1-16,-1 1 0,22 0 0,-1-1 16,1 1-16,-21 0 15,20 21-15,-20-22 0,-1 1 0,1 21 16,-1 0-16,-20-1 0,-1 1 0,-21 0 15,0 21-15,0 0 0,1-21 16,-44 21 31,1 0-47,0 0 0,0 0 16,0 0-16,0-21 0,-1 21 15,1 0-15,0 0 16,0 0-16,0 0 15,0-21-15,-1 21 0,1 0 16,0 0-16,0 0 16,0 0-16,0 0 0,-1 0 15,1 0-15,0 0 0,0 0 16,0 0-16,0 0 0,-1 0 0,1 0 16,0 0-16,0 0 15,21 21 1,21-21 15,0 0-31,0 0 0,1 0 16,20 0-16,0 0 0,1 0 0,-22 0 15,21-21-15,22 21 0,-22-22 16,0 22-16,1-21 0,-22 21 0,21-21 16,0 21-16,-20 0 0,-1-21 15,0 21-15,0 0 16,-42 0 15,0 21-15,0 0-16,-1 0 0,1 22 15,0-22-15,0 21 0,0-21 0,0 22 16,-1-22-16,1 0 0,0 21 16,0-20-16,0-1 0,21 0 15,0 0-15,0 21 16,0-20-16</inkml:trace>
  <inkml:trace contextRef="#ctx0" brushRef="#br0" timeOffset="26835.92">402 4593 0,'0'0'0,"-42"0"31,42 21-15,0 1-16,0-1 15,21 0-15,0 0 16,21 21-16,-20-20 0,20 20 16,0-21-16,1 21 0,20 1 0,1-22 15,-22 21-15,21 1 0,22-1 16,-21-21-16,84 43 16,-64-22-16,65 21 0,-86-41 15,22-1-15,-22 21 0,1-21 16,-22 0-16,64 1 15,-85-1-15,21 0 0,-20-21 0,-1 0 16,-21 21-16,21-21 16,-21-21 15,0 0-15,-21 0-16,0-1 0,-1 1 15,1 0-15,0 0 16,0-21-16,0 20 0,0 1 15,21 0-15,-22 0 0,1 21 0,21-21 16,-21 0-16,42 21 47,0 0-47,1 0 16,20 21-16,-21 0 0,0 0 0,22-21 15,-22 21-15,0 0 0,0 1 16,0-1-16,0-21 0,1 21 15,-22 0-15,0 0 0,0 0 0,0 1 16,0-1-16,0 0 0,-22 0 16,1 0-16,-21 0 0,21-21 0,0 22 15,-1-1-15,1-21 0,0 0 16,0 21-16,0-21 0,0 0 16,-1 0-16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9T03:05:57.2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1905 9144 0,'-21'0'31,"21"-21"-15,0 0 0,0 0-16,0-1 15,0 1-15,0 0 0,0-21 16,0 21-16,0-22 0,0 1 0,0 21 16,0-22-16,-21 1 0,-43-21 15,43 41-15,-21 1 0,-1 21 16,1 0-16,-22 0 0,22 0 15,-21 0-15,-1 21 0,22 22 0,-22-22 16,22 21-16,0 1 0,-43 41 16,43-41-16,20-1 15,1 43-15,21-64 0,0 42 16,0-42-16,21 1 16,1-22-16,20 21 0,-21-21 15,43 0-15,-22 0 0,0 0 16,22-21-16,105-43 0,-127 43 15,1 0-15,-1-22 0,0 22 16,-20-21-16,20-22 16,-21 43-16,-21 0 0,21 0 15,-21 0-15,0 0 0,0 42 32,0 0-32,0 0 0,0 0 15,0 22-15,-21-22 0,21 21 16,0 0-16,-21 1 0,21-1 0,-21 0 15,21 22-15,0-22 0,0 106 16,0-84-16,-21 21 0,21-1 16,0 1-16,-22 0 0,22-1 15,0 1-15,0 0 0,-21 84 16,21-63-16,-21-43 16,21 22-16,0 63 0,-21-84 15,0 41-15,0-62 16,-1-1-16,1 22 0,0-43 15,0 0-15,-21-21 0,20 0 16,1 0-16,-21 0 0,0-21 16,-1-22-16,1 1 0,-22 0 0,22-22 15,-21 1-15,20-22 0,1 0 16,21 1-16,-22-1 0,43 0 16,0 1-16,0-1 0,0 22 0,0-22 0,0 21 15,22 1-15,-1-1 16,21 22-16,0-21 0,-20 20 0,83-63 15,-62 64-15,20 0 16,1-1-16,-1 22 0,1-21 0,-1 0 16,-20-1-16,20 22 0,-21-21 15,64-1-15,-63 22 0,-22 0 16,21 0-16,-21 21 0</inkml:trace>
  <inkml:trace contextRef="#ctx0" brushRef="#br0" timeOffset="571.94">1990 9123 0,'21'0'16,"0"0"0,0 0-1,0 0-15,0-21 0,1 0 0,-1-1 16,0 1-16,0 0 0,0 0 16,0 0-16,1 0 0,-22-1 0,0-20 15,0 21-15,0 0 16,-22 21-16,1 0 0,0 0 15,0 0-15,0 0 0,-22 42 16,22 0-16,0-20 0,0 20 16,0 0-16,21 1 0,0-1 15,-21-21-15,21 21 0,0-20 0,0 20 16,0-21-16,0 0 16,0 0-16,0 1 0,21-22 0,0 0 15,21 21-15,-21-21 16,22 0-16,-1-21 0,0-1 0,1 22 15,-1-42-15,0 21 16,22 0-16,-22-22 0,64-62 16,-64 41-16,1 1 0,20-22 0,-20 21 15,-22 1-15,21-1 0,0 22 16,-20 0-16,-1-1 0,0-20 16,-21 42-16,0 0 0,0 42 31,-21 0-31,0 0 0,-1 21 15,1-20-15,0 20 0,-21 21 0,-1 43 16,1-63-16,21 20 16,-21 43-16,20-64 0,22 1 15,0 41-15,0-63 16,0 43-16,0-43 0,0 0 16,0 0-16,22-21 15,-1 0-15,0 0 0,0 0 0,0 0 16,22-21-16,-1 0 0,-42 0 15,21 0-15,0 0 0,-21-1 16,21-20-16</inkml:trace>
  <inkml:trace contextRef="#ctx0" brushRef="#br0" timeOffset="731.37">2498 8975 0,'0'0'0,"-22"0"0,44 0 31,-1 0-31,21 0 0,-21 0 16,22 0-16,-1 0 0,0-21 0,1 21 16,-1-22-16,0 22 0,1-21 15,-1 0-15,0 21 0</inkml:trace>
  <inkml:trace contextRef="#ctx0" brushRef="#br0" timeOffset="1176.7">3577 8700 0,'0'0'0,"-21"0"16,0 0-16,21-22 0,-21 22 0,-1 0 15,1 0-15,0 0 0,0 22 16,-21-1-16,20 0 0,1 21 16,-21-21-16,21 22 0,-22-1 15,22 0-15,-21 1 0,21-1 16,0 0-16,-1 1 0,-20 20 15,21-20-15,21-22 0,0 0 16,0 0-16,0 0 0,0 0 16,21-21-16,0 0 0,22 0 0,41 0 15,-41 0-15,-1-21 0,0 0 16,22 0-16,-22 0 0,0-22 16,64-20-16,-63 21 0,-22-22 15,21 22-15,-21-22 0,22 22 16,-43-22-16,21 22 0,-21 0 15,0-1-15,0-20 0,-21 42 16,-1 21-16,-20-21 0,0 21 16,-1 0-16,1 0 0,-43 21 15,43-21-15,-64 42 16,85-21-16,-21 22 0,21-22 0,-22 21 16,22-21-16,21 22 0,0 20 15,0-21-15,0-20 0,0 20 16,21-21-16,22 0 0,-1 0 15</inkml:trace>
  <inkml:trace contextRef="#ctx0" brushRef="#br0" timeOffset="1555.49">4149 8954 0,'0'-22'0,"0"44"0,0-65 0,-22 22 16,1 0-16,0 21 31,0 21-31,21 0 0,0 0 16,0 1-16,-21-1 0,21 21 0,0-21 15,-21 22-15,21 20 0,0-21 16,0 1-16,-22 20 0,1 1 0,0-1 16,0 22-16,0-22 0,-22 43 15,22-21-15,0 0 0,-21-1 0,21 1 16,-22 21-16,22-22 0,-21 1 0,21 21 15,-1-21-15,-20-22 0,21 22 16,0-22-16,0 1 0,-1-22 16,1 22-16,0-43 0,0 21 0,0 0 15,0-20-15,21-1 16,-22-21-16,22-21 16,0-1-16,22 1 0,-1-21 15,21 0-15,-21-1 0,22-20 16,-22-1-16,21-20 0,0-1 15,1 0-15</inkml:trace>
  <inkml:trace contextRef="#ctx0" brushRef="#br0" timeOffset="1843.32">3958 9186 0,'0'0'16,"0"-42"-16,0 21 0,0-21 0,0 20 15,0 1-15,0-21 0,0 21 0,0 0 16,21-1-16,0 22 0,22-21 0,-22 0 15,21 21-15,-21 0 0,22 0 16,-22 0-16,21 0 0,22 0 16,-22 21-16,-21 0 0,0 22 15,-21-22-15,0 0 0,0 21 0,-21 1 16,-21-22-16,21 21 0,-22-21 16,1 22-16,0-22 0,-1 0 15,1 0-15,0 0 0,-1-21 0,1 22 16,21-22-16,-21 0 0,20 0 15,22-22 1,0 1-16,22 0 16,-22 0-16,21-21 0</inkml:trace>
  <inkml:trace contextRef="#ctx0" brushRef="#br0" timeOffset="2330.31">4784 8213 0,'0'0'16,"0"-21"-16,0-1 0,0 44 31,0-1-31,-22 21 0,22-21 0,0 22 16,-21-1-16,0 0 0,0 22 16,0-22-16,0 0 0,-1 22 0,1-22 15,0 22-15,0-1 0,21-20 0,-21-1 16,0 0-16,-1 1 15,22-1-15,0-21 0,0 43 16,0-43-16,0 0 0,22-21 16,-1 21-16,21-21 15,0 0-15,-20-21 0,20 0 0,-21 21 16,21-21-16,1-1 0,-1-20 16,-21 21-16,22-21 0,-22 20 0,0-20 15,0 0-15,0 21 0,0-1 16,-21 1-16,0 0 0,0 0 0,0 42 47,0 21-47,-21-20 0,0 20 0,0-21 15,21 21-15,-21-20 0,21 20 16,0-21-16,-21 21 0,21-20 16,-22-1-16,22 21 0,0-21 15,22-21 1,-1 0-16,0 0 0,0 0 15,0 0-15,22 0 16,-22-21-16,21 0 0,-21 0 0,22-22 0</inkml:trace>
  <inkml:trace contextRef="#ctx0" brushRef="#br0" timeOffset="3016.1">5503 8700 0,'0'0'0,"-21"0"46,0 21-46,21 0 0,-21 0 0,0 0 16,-1 22-16,1-22 0,0 21 16,0-21-16,21 22 0,0-22 0,-21 0 15,21 0-15,0 0 0,0 0 16,0 1-16,0-1 0,0 0 16,21-21-16,0 0 15,0 0-15,0 0 0,1-21 16,-1 21-16,0-21 0,0-1 0,-21 1 15,0-42-15,0 42 16,0-22-16,0 1 0,0 21 16,0-22-16,0 22 0,0-42 15,0 42-15,0-1 16,0 1-16,21 21 0,0 0 0,22-21 16,-22 21-16,21 0 0,-21 0 0,22 0 15,-1 0-15,-21 0 0,43 21 16,-22 0-16,-21 1 0,22 20 15,-43 0-15,0 22 16,0-43-16,0 21 0,0-21 16,0 1-16,-22 20 0,1-21 0,0 0 15,21 0-15,-21 1 16,21-1-16,-21-21 0,21 21 0,-21-21 16,-1 0 15,22-21-31,0 0 0,0-1 0,0 1 15,0 0-15,0-21 0,22 21 16,-1-22-16,42-41 0,-20 41 16,-1 22-16,0-21 0,1-1 15,-1 22-15,0 0 0,1 21 16,-1 0-16,0 0 0,1 0 0,41 0 16,-41 21-16,-22 22 0,0-22 15,0 21-15,-21-21 0,0 22 16,0-1-16,-21 0 0,0 1 0,0-22 15,-1 21-15,1-21 0,0 0 16,0 1-16,0-1 0,0 0 0,-1 0 16,1-21-16,21 21 0,21-42 31,22 0-31,-22 21 16,0-42-16,21 20 0,1 1 0</inkml:trace>
  <inkml:trace contextRef="#ctx0" brushRef="#br0" timeOffset="3361.89">7006 8700 0,'-63'-22'31,"41"22"-31,1 0 0,0 0 16,0 0-16,-21 0 0,20 0 0,1 0 15,-21 22-15,21-1 0,0 0 16,21 0-16,0 0 15,0 0-15,21 1 0,0-1 16,21-21-16,-21 21 0,22 0 0,-1-21 16,-21 21-16,22 0 0,-22-21 15,0 22-15,0-1 0,0-21 0,-21 21 16,0 0-16,0 0 16,-42-21-16,21 21 15,-22-21-15,1 0 0,-21 0 0,20 0 16,-84 0-16,85 0 15,0 0-15,-1 0 0,1 0 16,21 0-16,-22 0 0,43-21 16,0 0-16,0 0 15,0 0-15,22 0 0,-1 21 0</inkml:trace>
  <inkml:trace contextRef="#ctx0" brushRef="#br0" timeOffset="3547.81">6096 8361 0,'0'0'0,"-42"-21"0,20 0 15,1 21-15,0 0 0,0-22 0,0 22 16,0-21 0,-1 21 15</inkml:trace>
  <inkml:trace contextRef="#ctx0" brushRef="#br0" timeOffset="3729.14">4678 8530 0,'-21'0'0,"42"0"0,-64 21 0,65-21 31,20 0-31,0 0 0,1 0 0,-1 0 16,0 0-16,22 0 0,-22 0 0,22 0 16,-1-21-16,1 21 0,-1-21 15,1 21-15</inkml:trace>
  <inkml:trace contextRef="#ctx0" brushRef="#br0" timeOffset="4178.14">7408 8530 0,'21'-21'15,"-42"42"-15,64-63 0,-22 21 0,-21 0 0,0-1 16,0 1-16,0 0 0,0 0 16,0 0-16,0 0 0,-21 21 15,-1 21 1,1 21-16,0-21 0,0 22 15,0-22-15,21 21 0,-21 0 0,-1 22 16,1-22-16,0 1 16,0 20-16,0-21 0,0 1 0,-1-1 15,22 0-15,0 1 0,0 20 16,0-42-16,0 1 0,22-1 16,-1 0-16,21-21 0,-21 0 15,22 0-15,-1 0 0,43-21 16,-43 0-16,0-22 0,22 22 15</inkml:trace>
  <inkml:trace contextRef="#ctx0" brushRef="#br0" timeOffset="4450.96">8107 8403 0,'0'0'0,"0"-21"16,21 21-16,0 0 15,0 0-15,22 0 0,-22 0 16,21 0-16,0 21 0,1 0 0,-22 1 15,21 20-15,1-21 0,-1 21 16,-21 1-16,43 41 0,-64-41 16,0-1-16,0 0 0,-22 22 15,-20-22-15,21 1 0,-21-1 0,-22-21 16,22 21-16,-1-20 0,-62 20 16,62-42-16,22 21 0,0-21 15,0 21-15,0-21 0,42-21 31,0 0-31,0 0 0,0 0 16,22-1-16,-1 1 0,0 0 0</inkml:trace>
  <inkml:trace contextRef="#ctx0" brushRef="#br0" timeOffset="4895.43">9292 8784 0,'-63'0'31,"84"0"-15,0 0-16,21 21 15,-21-21-15,22 0 0,-1 0 0,22 0 16,-22 0-16,21 22 0,22-22 16,-21 0-16,-1 0 0,22 0 0,-22 0 15,1-22-15,-22 22 0,0-21 16,1 21-16,-1-21 0,-21 21 0,-21-21 15,0 0-15,0 0 0,-21 21 16,0 0-16,-21-22 0,-1 22 16,1 0-16,-22 0 0,22-21 0,-43 21 15,64 0-15,0 0 16,-21 0-16,63 0 31,0 0-31,0 0 0,22 0 16,-1 0-16,-21 0 0,21 21 0,-20 1 15,20-1-15,0 21 0,-42 0 16,0-20-16,0 20 16,0-21-16,-21 21 0,-42 1 15,20-1-15,1-21 0,-43 22 16,43-22-16,21-21 0,-43 21 16,43-21-16,0 0 15</inkml:trace>
  <inkml:trace contextRef="#ctx0" brushRef="#br0" timeOffset="5844.42">11620 8657 0,'0'0'0,"-21"0"0,0 0 0,21-21 31,21 0-31,0 0 0,1 0 15,20 21-15,-21-22 0,21 1 16,-20 0-16,20-21 0,0 21 0,-21-1 16,1-20-16,-1 21 0,0-21 0,0 20 15,-21-20-15,0 21 16,0 0-16,0 0 0,-21 42 16,0 0-1,0 0-15,-1 21 0,1 1 16,21-1-16,-21 0 0,0 1 0,21 20 15,-21-20-15,21-1 0,0 21 16,0-20-16,0 63 0,0-43 16,0-21-16,0 1 0,0-1 15,0-21-15,0 22 0,0-22 16,0 0-16,-21 0 0,-1 0 0,1 0 16,0-21-16,0 0 0,-21 0 0,20 0 15,-20 0-15,0 0 0,-22-42 16,22 21-16,0 0 0,20 0 15,-20-22-15,21 1 0,0 21 16,0-22-16,-1 22 0,22 0 0,-21 0 16,21 0-16,0 0 0,0 42 15,0 0 1,21 0-16,1 21 0,-22-20 0,21-1 16,-21 21-16,21-21 0,-21 22 15,0-22-15,21 0 0,0 0 0,0 0 16,1 0-16,-1 1 0,0-1 0,0-21 15,0 0-15,0 0 0,22 0 16,-22 0-16,21 0 0,-21 0 0,22 0 16,-1-21-16,22-1 0,-22 1 15,0 0-15,22-21 0,-22-1 16,0 1-16,22 0 0,-22-22 0,1 22 16,-1-22-16,0 1 0,1 21 15,-1-22-15,-21 1 0,0 20 0,0 1 16,1 0-16,-22 20 0,0 1 0,0 0 15,0 0-15,-22 21 16,1 21-16,0 0 0,-21 22 16,21-22-16,-1 21 0,-20 0 15,21 1-15,0 20 0,-22-20 16,22-1-16,0 21 0,0-20 0,0-1 0,21 0 16,0 1-16,0-1 15,0-21-15,0 22 0,0-22 0,0 0 16,21 0-16,0-21 0,0 21 0,0-21 15,1 0-15,-1 0 0,21 0 16,-21 0-16,22 0 0,-22-21 0,0 0 16,21 0-16,-21 0 0,1-22 0</inkml:trace>
  <inkml:trace contextRef="#ctx0" brushRef="#br0" timeOffset="6020.36">12044 8784 0,'0'0'15,"-43"0"-15,22 0 0,0 0 0,42 0 32,0 0-32,22 0 15,-1 0-15,0 0 0,1 0 0,20 0 16,1 0-16,-1-21 0,1 21 16,20-21-16,1 21 0,0-21 0,21 0 15</inkml:trace>
  <inkml:trace contextRef="#ctx0" brushRef="#br0" timeOffset="6264.84">13991 8615 0,'-21'0'16,"0"0"-16,0 0 16,-1 0-16,1 21 15,0 0-15,0 22 0,0-22 0,0 21 16,-1-21-16,22 22 0,-42 41 15,21-63-15,0 22 0,21 20 16,-21-42-16,21 1 0,0-1 16,0 0-16,21-21 15,0 0-15,0 0 16,21 0-16,-20-21 0,20 21 16,21-21-16,-20-1 0</inkml:trace>
  <inkml:trace contextRef="#ctx0" brushRef="#br0" timeOffset="6571.11">14520 8678 0,'21'-21'0,"-42"42"0,42-63 0,-42 42 16,-21 0-16,21 0 0,-22 0 15,1 0-15,21 0 0,-21 0 16,-1 0-16,22 21 0,0-21 16,0 21-16,21 1 0,0-1 15,21-21-15,0 21 16,21 0-16,-20-21 0,20 21 0,0-21 15,1 21-15,-22 1 0,42-1 16,-42 0-16,1 0 0,-1 0 16,-21 0-16,0 1 0,0-1 0,0 0 15,-21 0-15,-1 0 16,-20-21-16,21 0 0,-21 21 0,-1-21 16,22 0-16,-21 0 0,-1 0 15,1 0-15,0 0 0,-1 0 0,22 0 16,-21-21-16,21 0 0,21 0 15,-21 0-15,21 0 0,0-22 16,0 22-16</inkml:trace>
  <inkml:trace contextRef="#ctx0" brushRef="#br0" timeOffset="6719.52">13906 8319 0,'0'0'0,"-21"0"0,0 0 0,0 0 16,21 21 15,21-21-15,0 0-1</inkml:trace>
  <inkml:trace contextRef="#ctx0" brushRef="#br0" timeOffset="7856.11">15790 8467 0,'0'0'0,"21"0"0,1-64 31,-22 43-31,0 0 0,0 0 16,0 0-16,-22 42 31,22 0-31,-21 0 0,0 0 16,0 22-16,0-1 0,21 0 15,-21 1-15,-1 20 0,1-21 0,0 22 16,0 42-16,21-64 16,0 0-16,0 1 0,0-1 0,0-21 15,0 43-15,21-64 0,21 21 16,-20-21-16,-1 0 0,21 0 15,43 0-15,-43 0 16,22-21-16,41-43 0,-41 43 16,-22-21-16,85-64 15,-84 64-15,-1-22 0,64-42 16,-85 43-16,42-64 16,-20 84-16,-43 1 0,21 0 0,-21 21 15,0-1-15,0 1 0,-21 21 16,0 21-16,-1 1 15,1-1-15,-21 21 0,21 0 0,-43 43 16,22-43-16,21 1 16,0-1-16,-1 22 0,1 63 15,21-85-15,0 0 16,0 1-16,0-22 0,21 21 16,1-21-16,20-21 0,-21 21 0,21 1 15,1-22-15,-1 0 0,0 0 16,1 0-16,41-22 0,-20 1 15,-22 0-15,1-21 0,-1-1 0,0 1 16,1 0-16,-1-1 0,-21 1 16,21 0-16,-42-1 0,0 22 15,0-21-15,0 21 0,0 0 16,-21 21-16,0 0 16,0 0-16,0 21 0,21 21 15,-21-21-15,21 22 0,0-22 16,0 21-16,0-21 0,0 22 0,0-22 15,0 21-15,0-21 16,21 0-16,-21 1 0,0-1 0,21 21 16,-21-21-1,0-42 1,0 0-16,-21 0 16,0 0-16,21-1 0,0 1 15,-22 0-15,1 0 0,21 0 16,0 42-1,-21 0 1,21 0-16,0 0 16,0 1-16,0-1 0,21 0 15,-21 0-15,21-21 0,1 21 0,-1-21 16,21 0-16,-21 0 0,64 0 16,-43 0-16,1 0 0,20 0 15,-21 0-15,22-21 0,-22 0 0,22 0 16,-22 0-16,0-22 0,1 22 15,-1-21-15,-21-1 0,22 1 0,-1-43 16,-21 43-16,-21 21 16,0 0-16,0 0 0,0-1 0,-21 22 31,0 0-31,-22 22 0,22-1 16,0 0-16,0 21 0,21-21 15,0 22-15,0-22 0,0 0 0,0 21 16,0-20-16,0-1 0,0 0 15,0 21-15,42-21 0,-21 1 16,1-1-16,41-21 0,-42 0 16,22 0-16,-1 0 15,0 0-15,1 0 0,-1 0 0</inkml:trace>
  <inkml:trace contextRef="#ctx0" brushRef="#br0" timeOffset="8345.84">18817 8615 0,'0'0'0,"0"-42"0,0-1 0,0 22 16,0 0-16,0-21 0,0 20 0,-42 1 16,21 21-16,-1 0 0,-20 0 15,21 21-15,-21-21 0,-107 85 16,107-64-16,0 0 16,-1 22-16,22-1 0,-21-21 15,0 64-15,20-64 0,22 21 16,0-20-16,0 20 0,0-21 0,22 21 15,-1-20-15,42-1 16,-42-21-16,1 0 16,20 0-16,0 0 0,-21-21 15,22 21-15,-1-43 0,-21 22 0,22-21 16,-22 21-16,21-43 0,22-21 16,-43 22-16,21-1 0,-21 1 15,0-1-15,22-20 0,-1-64 16,-21 84-16,0 1 0,1 20 15,-22 22-15,0-21 0,0 21 0,-22 42 32,22 21-32,-21-21 0,0 43 0,-42 42 15,41-64-15,1 21 16,0 1-16,21-1 0,0-20 16,0 20-16,0 22 0,0-22 15,0-20-15,0-1 0,0 0 0,21-20 16,0 41-16,1-42 15,-1 0-15,0-21 0,0 0 16,0 0-16,0 0 0,22-21 16,-22 21-16</inkml:trace>
  <inkml:trace contextRef="#ctx0" brushRef="#br0" timeOffset="8589.23">20278 7938 0,'0'0'15,"0"-22"-15,0-20 0,0 21 0,0 0 16,-22 21 0,1 21-16,21 0 0,-21 0 15,0 22-15,0-1 0,0 21 16,-1 1-16,22-22 0,-21 22 0,0-22 16,0 22-16,21-22 0,-21 21 15,0-20-15,-1-1 0,22-21 0,0 22 16,-21-1-16,21-21 0,0 0 15,0 22-15,0-22 0,21 0 16,22-21-16,-22 0 16,0 0-16,21 0 0</inkml:trace>
  <inkml:trace contextRef="#ctx0" brushRef="#br0" timeOffset="8931.03">20532 8361 0,'21'-21'0,"-42"42"0,63-63 0,-42 63 31,-21 0-31,0 0 0,-22 0 0,22 0 16,0 22-16,-21-22 0,20 21 0,1 1 16,0-22-16,0 21 0,21-21 15,0 22-15,0-22 0,0 0 16,0 21-16,0-21 0,21 1 0,0-1 16,22-21-16,-1 21 0,0-21 15,22 0-15,42 0 0,-64-21 16,21 0-16,-20-1 0,-1-20 15,-21 0-15,22 21 0,-22-22 0,21 1 16,-21-22-16,-21 22 0,0 21 16,0-21-16,0 20 0,-21-20 15,0 21-15,0 0 0,-22 21 0,1 0 16,-21 0-16,20 0 0,-63 0 16,64 0-16,-21 0 0,-1 42 15,43-42-15,0 21 0,0 0 16,21 1-16</inkml:trace>
  <inkml:trace contextRef="#ctx0" brushRef="#br0" timeOffset="9163.9">19897 8192 0,'0'0'0,"21"-22"16,21 22-16,0 0 0,22 0 15,-1 0-15,1 0 0,21 0 16,-1 0-16,1 0 0,0 22 16,20-22-16,-20 0 0,63 0 15,-84 0-15,-1 0 0,-20 0 0,-1 0 16,-21 0-16,21 0 0,-42 21 31,-42-21-31,0 0 16,-1 21-16</inkml:trace>
  <inkml:trace contextRef="#ctx0" brushRef="#br0" timeOffset="10190.58">5419 10308 0,'0'0'15,"-22"21"-15,22 1 0,22-22 31,-1 0-31,0 0 0,21-22 16,-21 22-16,22-21 0,-1 0 16,0 0-16,-20 21 0,41-42 15,-42 20-15,0 1 0,-21-21 16,0 21-16,0 0 0,-21 21 0,-21-22 16,21 22-16,-64 0 15,43 0-15,-1 0 0,1 0 0,-21 22 16,20-1-16,22 0 0,-21 0 0,-1 21 15,22-20-15,0 20 0,0-21 16,0 21-16,21-20 0,0 20 0,0 0 16,0-21-16,0 1 0,21-1 15,0-21-15,21 0 0,1 0 16,-1 0-16,64 0 16,-43-21-16,-20 21 0,20-22 15,-20 1-15,20 0 0,-21 0 0,1 0 16,-1 0-16,0-22 0,-20 22 15,-1 0-15,0 21 16,-21-21-16,0 42 16,-21-21-16,0 42 0,-1-21 15,1 22-15,0-1 0,0 22 16,0-1-16,0 1 0,-1-1 16,22 1-16,0 20 0,-21 1 0,21-22 15,0 22-15,0 21 0,0 63 16,0-63-16,0-21 0,-21-1 15,21 1-15,0 0 0,0 84 16,-21-63-16,21-21 0,-21-22 16,21 22-16,-21-1 0,-22 43 15,22-63-15,0-22 0,0 1 0,-22-1 16,22 0-16,-21 1 0,0-22 16,-1-21-16,22 0 0,-21 0 15,21 0-15,-43-64 0,22 22 16,21 0-16,-43-85 15,43 63-15,0-42 0,-22 22 0,22-22 0,21 0 16,0-127 0,0 127-16,43-105 0,-22 105 15,0 21-15,21 0 0,43-42 16,-22 64-16,1-1 0,-1 22 16,22 0-16,0-22 0,-22 22 0,22 0 15,0 20-15,-22-20 0,22 0 0,-22 21 16,1-22-16,-1 22 0,-20-21 15,20 21-15,-21-1 0,1 1 0</inkml:trace>
  <inkml:trace contextRef="#ctx0" brushRef="#br0" timeOffset="10735.27">6456 10435 0,'-21'21'16,"42"-42"-16,-64 42 0,43 1 16,-21-22-16,21-22 31,21 1-31,1 21 15,-1-21-15,0 0 0,0 0 0,0 0 16,22-1-16,-43 1 16,0 0-16,0 0 0,-22 21 31,1 0-31,0 0 0,0 21 16,0 0-16,0 22 0,-1-1 15,1-21-15,0 21 0,-21 64 16,21-63-16,21-1 0,0 43 15,0-43-15,0-21 16,0 0-16,21 0 0,0-21 16,0 0-16,0 22 0,0-22 0,22 0 15,-1 0-15,-21 0 0,43-22 0,-22 1 16,0 0-16,22 0 0,-22-21 16,22-1-16,-22 1 0,22 0 0,-22-22 15,0 22-15,1-22 0,-1 1 16,-21-1-16,21 1 0,-20 20 15,-1-20-15,-21 21 0,0-1 0,0 22 16,21 0-16,-21 0 0,0 0 16,0 42-16,-21 0 15,0 0-15,21 21 0,-22 1 0,1-1 16,0 0-16,-21 64 16,21-42-16,-1-1 0,1 1 0,21-22 15,0 22-15,0-22 0,0 0 0,0 1 16,0-22-16,0 0 0,0 0 15,21 0-15,1 0 0,-1-21 0,42 0 16,-42 0-16,22 0 16,-22 0-16,0-21 0,21 0 0,1-21 15,-22-1-15,0 22 16</inkml:trace>
  <inkml:trace contextRef="#ctx0" brushRef="#br0" timeOffset="10904.17">7027 10414 0,'-21'0'0,"42"0"0,-21 0 31,43 0-15,-22 0-16,0 0 0,21 0 0,-21 0 16,22-21-16,-1 0 0,0 21 15,1-21-15,-1 21 0,0-22 0</inkml:trace>
  <inkml:trace contextRef="#ctx0" brushRef="#br0" timeOffset="11999.59">9440 10880 0,'0'0'0,"0"-21"16,0-1 0,21 1-16,1 21 0,-1-21 0,0-21 15,0 21-15,0-1 0,0-20 16,1 21-16,-1-21 0,-21-1 15,0 1-15,21 0 0,-21-1 0,-21-84 16,0 106-16,-43-21 16,43 42-16,-21 0 0,-1 0 15,1 0-15,0 21 0,-22 0 0,22 21 16,-1 1-16,-20-1 16,-64 106-16,106-84 15,-22-22-15,22 0 0,21 1 0,0-1 16,0 22-16,0-22 15,21-21-15,22 0 0,-22-21 0,21 21 16,85-21-16,-84 0 16,-1 0-16,0-21 15,1 21-15,20-21 0,85-64 16,-105 64-16,-1-21 0,0 0 16,1-1-16,-22 1 0,42-64 15,-42 64-15,1-1 0,-22 22 16,0-21-16,0 21 0,0 0 15,0 42 1,0 0-16,-22 0 0,1 0 16,0 22-16,0-1 0,0 0 15,0 1-15,-1-1 0,22 0 0,-21-21 0,0 43 16,0-22 0,21-21-16,0 22 0,0-22 15,42 0-15,1-21 0,-22 0 16,21 0-16,-21 0 0,22 0 15,-1-21-15,0 0 0,1 0 0,-1-1 16,0 1-16,-21-21 0,22 0 16,-22-1-16,42-41 15,-41 20-15,41-84 16,-63 106-16,0-1 0,21 22 16,-21 0-16,0 0 0,0 0 0,0 42 15,-21-21 1,0 42-16,0-21 0,0 22 15,-1-1-15,1 0 0,0 22 16,-21 42-16,21-64 0,21 43 16,0-43-16,0-21 15,0 43-15,0-43 0,0 0 16,21 0-16,0-21 0,21 0 0,-21 0 0,1 0 16,-1 0-16,21 0 15,-21 0-15,22-21 0,-22 0 0,21 0 16,-21-1-16,0 1 0,22-21 0,-1 0 15,-21-1-15,22-20 0,-22-1 16,21 22-16,-21-22 0,22 1 0,-22 21 16,21-43-16,-42 64 15,0 0-15,0-1 16,-21 44-16,21-1 16,-21 21-16,0 0 0,-1 1 15,1-1-15,0 22 0,0-22 16,21 0-16,-21 1 0,0-1 0,21 0 15,-22 1-15,22-1 0,0 21 16,0-41-16,0-1 0,0 0 16,22-21-16,-1 0 15,0 0-15,21 0 0,1 0 16,62-21-16,-62 0 0</inkml:trace>
  <inkml:trace contextRef="#ctx0" brushRef="#br0" timeOffset="12262.44">12319 10054 0,'0'0'15,"0"-21"-15,0 0 0,-21 21 16,0 42 0,-1-21-16,-20 1 0,21 20 15,0 0-15,-22 22 0,22-22 16,0 22-16,-21-1 0,21-21 0,-1 22 15,1-22-15,0 1 0,21-1 16,0 0-16,-21 1 0,21-22 0,0 0 16,0 0-16,0 0 0,21-21 15,0 0-15,0 0 16,22 0-16,-22 0 16,21-21-16,1 0 0</inkml:trace>
  <inkml:trace contextRef="#ctx0" brushRef="#br0" timeOffset="12864.1">12594 10181 0,'0'-21'0,"0"42"0,0-63 0,0 21 0,0 0 16,0 42-1,-21-21-15,0 42 16,21-21-16,-21 22 0,-1-1 0,22 0 16,-21 1-16,21-1 0,-21 0 15,21 1-15,0-1 0,-21 0 0,0 43 16,0-64-16,21 0 0,0 22 15,-22-22-15,22 0 16,-21-21-16,42 0 31,1-21-31,-1 0 16,0-22-16,0 22 0,0 0 0,64-43 16,-64 43-16,0 21 15,0 0-15,1 0 16,-22 21-1,0 1-15,0-1 0,0 0 16,0 0-16,0 0 0,0 0 16,0 1-16,0-1 0,0 0 15,0 0-15,0 0 0,21-21 16,0 21-16,0-21 0,0 0 16,0 0-16,1 0 0,62 0 15,-63-21-15,22 0 0,20 0 16,-20-21-16,20-22 15,-42 43-15,0-21 0,1-1 0,-1 1 16,0 0-16,-21-1 0,21 22 16,-21 0-16,0 0 0,-21 21 15,-21 0-15,20 21 16,1 0-16,-21 0 0,21 22 0,-22-22 16,22 21-16,0-21 0,0 22 15,21-22-15,0 0 0,0 21 0,0-21 16,0 1-16,0-1 0,21 0 15,21 0-15,-20-21 16,20 0-16,-21 0 0,21 0 0,-20 0 16,20 0-16,-21-21 0,21 0 15,-20 0-15,20-1 0,0-20 16</inkml:trace>
  <inkml:trace contextRef="#ctx0" brushRef="#br0" timeOffset="13067.98">12065 10393 0,'0'0'0,"-42"0"0,20 21 0,1-21 0,0 0 16,21 21-16,21-21 15,0 0-15,22 0 0,41 0 16,-41 0-16,20 0 15,-20-21-15,-1 0 0,0 0 16,1 21-16</inkml:trace>
  <inkml:trace contextRef="#ctx0" brushRef="#br0" timeOffset="13713.36">14965 10478 0,'0'0'0,"0"-22"0,0 1 16,0 0-16,0 0 15,0 0-15,0 0 0,-21 21 16,-1 0-16,1 0 0,0 0 16,0 0-16,0 21 0,0 0 0,-43 42 15,43-20-15,0-22 0,0 21 16,-22 1-16,22-1 0,-21 43 15,21-64-15,-1 21 0,22 22 16,0-43-16,0 0 16,0 0-16,0 0 0,22 0 0,-1 1 15,0-22-15,21 0 0,-21 0 0,22 0 16,-22 0-16,21 0 16,1 0-16,41 0 0,-41-22 15,-1 1-15,43-21 0,-64 0 16,0 20-16,0-20 0,0 0 15,-21-1-15,0-20 0,0 21 0,0-1 16,0 1-16,-42 0 0,21 20 16,0 1-16,-43 21 15,22 0-15,21 21 0,-22 1 0,22-1 16,-21 21-16,21-21 0,-1 0 16,22 22-16,0-22 0,-21 42 15,21-41-15,0-1 0,0 0 16,21 0-16,1-21 0,41 21 15,-21-21-15,1 0 0,63 0 16,-43-21-16,1 0 0,41 0 16</inkml:trace>
  <inkml:trace contextRef="#ctx0" brushRef="#br0" timeOffset="14000.2">15642 10499 0,'0'-43'0,"0"86"0,0-107 0,21 64 0,-21-21 15,0 0-15,0 42 16,0 0-16,0 22 15,-21-1-15,0 0 0,21 22 0,-21-1 16,0 1-16,-1-1 0,1 1 16,0 20-16,-21 86 15,42-86-15,-21 1 0,-22 106 16,43-107-16,-21 1 0,0 0 16,0-1-16,0 1 0,-1 0 0,1-1 15,-21 1-15,21-22 0,-22 1 0,-20 42 16,42-64-16,0 0 15,-1-20-15,22-1 0,0-42 32,22-1-32,-1-20 15,0 21-15,0-21 0,0-22 0,22 22 16,-1-106-16,0 63 0</inkml:trace>
  <inkml:trace contextRef="#ctx0" brushRef="#br0" timeOffset="14285.03">15579 10901 0,'0'0'0,"0"-85"0,0 1 0,0 20 16,0-63-16,0 85 16,0-1-16,0-41 15,0 63-15,0-1 0,21 22 16,21 0-16,0 22 16,1-1-16,-1 0 0,-21 0 15,22 21-15,-1-20 0,21 62 16,-41-41-16,-1-1 0,-21 0 0,0-21 15,0 22-15,-21-22 0,-1 0 16,1 0-16,-21 0 0,21 1 0,-43-22 16,22 0-16,21 0 0,-22 0 15,22 0-15,0 0 0,21-22 32,0 1-32,21 0 0,0 0 15,1 0-15,20-22 0,-21 22 16</inkml:trace>
  <inkml:trace contextRef="#ctx0" brushRef="#br0" timeOffset="14528.89">16573 9843 0,'0'0'0,"-84"105"31,63-62-31,-1-1 0,1 0 16,0 1-16,0-1 0,0 0 15,0 22-15,-1-22 0,1 22 0,21-22 16,-21 22-16,21-22 0,-21 0 16,21 1-16,-21-22 0,21 0 0,0 0 15,0 0-15,0 0 0,0 1 0,21-22 16,0 0-16,0 0 16,0 0-16,22-22 0,-22 1 0,21 0 15,43-21-15</inkml:trace>
  <inkml:trace contextRef="#ctx0" brushRef="#br0" timeOffset="14744.77">16849 10308 0,'0'0'15,"0"21"17,-22 1-32,1 20 0,0-21 15,0 21-15,0 1 0,21-22 16,-21 21-16,-1-21 0,1 22 0,21-22 15,0 0-15,0 0 0,0 0 0,0 1 16,21-22 0,22 0-16,-22 0 0,0 0 15,0 0-15,22 0 0,-22-22 0,21 1 16</inkml:trace>
  <inkml:trace contextRef="#ctx0" brushRef="#br0" timeOffset="15387.4">17293 10351 0,'21'-22'15,"-42"44"-15,42-65 0,-42 43 16,0 21 0,0 1-16,0-1 0,-22 0 15,22 21-15,0-21 0,-21 64 16,20-64-16,1 43 16,0-22-16,21-21 0,0 0 0,0 22 15,0-22-15,21 0 0,0-21 16,1 21-16,20-21 15,-21 0-15,0-21 16,-21 0-16,21 21 16,-21-21-16,0-22 0,0 22 0,0-21 15,0 21-15,22-22 0,-22 1 0,21 0 16,0-1-16,0 1 0,-21 0 16,64-1-16,-43 22 0,21 0 15,0 21-15,-20 0 16,-1 0-16,0 0 0,0 0 0,0 21 15,-21 0-15,21 22 0,-21-22 16,0 0-16,0 21 0,0-20 16,0 20-16,0 21 15,0-41-15,-21-1 0,0 21 16,21-21-16,-21 0 0,0 1 16,0-1-16,-1-21 15,1 0 1,21-21-1,0-1-15,0 1 0,21 0 16,1-21-16,20 21 0,-21-22 16,21 1-16,1 0 0,-1-1 15,64-20-15,-64 20 0,1 22 16,-1 0-16,0 21 0,1 0 16,-22 0-16,0 21 0,21-21 0,-42 43 15,0-22-15,0 21 0,0-21 16,0 22-16,0-1 0,0-21 0,0 21 15,-21 1-15,-21-1 0,21-21 16,21 0-16,0 1 0,-22-1 16,1-21-16,21 21 0,21-42 31,1 0-15,-1 21-16,21-22 0</inkml:trace>
  <inkml:trace contextRef="#ctx0" brushRef="#br0" timeOffset="15748.72">18817 10266 0,'0'0'16,"21"-21"-16,-21 0 0,-21 21 15,0 0-15,0 0 0,0 0 16,-22 0-16,1 0 0,21 0 0,-22 0 16,1 0-16,21 21 0,-21-21 15,20 21-15,1 0 0,0-21 0,21 21 16,0 0-16,0 1 15,21-22-15,0 21 0,1-21 0,20 0 16,21 21-16,-20-21 16,-22 0-16,42 21 15,-20 0-15,-22-21 0,0 43 16,-21-22-16,21 0 16,-21 0-16,0 0 0,0 0 0,-21 1 15,0-1-15,0 0 0,0 0 0,-22-21 16,22 21-16,-21 0 0,-22-21 15,43 22-15,-21-22 0,-1 0 16,22 0-16,0 0 0,0 0 16,0 0-16,0 0 0,21-43 15,0 22-15,-43-42 16,43 41-16</inkml:trace>
  <inkml:trace contextRef="#ctx0" brushRef="#br0" timeOffset="15951.51">17780 9864 0,'0'0'16,"-106"0"0,85 0 46</inkml:trace>
  <inkml:trace contextRef="#ctx0" brushRef="#br0" timeOffset="16144.4">16150 10181 0,'-21'0'15,"42"0"-15,-63 21 0,63-21 16,21 0-16,1 0 0,-1 0 16,0 0-16,22 0 15,-1 0-15,1-21 0,-1 21 0,1 0 16,-1 0-16,-20 0 0,-1 0 16,0 0-16,1 0 0,-22 0 15</inkml:trace>
  <inkml:trace contextRef="#ctx0" brushRef="#br0" timeOffset="16713.06">8721 12171 0,'0'0'0,"0"-42"0,0-1 16,0 1-16,0 0 0,0-1 15,0 1-15,0 21 0,0-22 0,0 22 16,0 0-16,-22 0 0,1 21 16,0 0-16,0 0 15,0 21-15,0 21 0,-1 1 0,1 20 16,0 1-16,0 20 0,21 1 15,-42 106-15,20-86 0,1 1 16,-21 106-16,0-85 16,20-21-16,-20 0 0,21-1 15,-21 1-15,-1 0 0,1 0 0,0-21 16,-1-1-16,1 1 0,21 0 16,-22-22-16,22-21 0,-21 43 15,42-64-15,0 0 0,0-42 16,21 0-1,0-21-15,0-1 0,1-20 16,-1 21-16,21-43 0,-21 21 0,0-20 16,22-1-16</inkml:trace>
  <inkml:trace contextRef="#ctx0" brushRef="#br0" timeOffset="17063.84">8297 12679 0,'0'-64'0,"0"128"0,0-191 0,0 63 15,-21 22-15,0-21 0,0 20 16,21 1-16,-21 0 0,21-1 0,-22 22 15,22-21-15,0 21 0,0-22 16,0 22-16,22 0 0,-1-21 0,21 20 16,-21 1-16,22 0 0,20 0 15,1 0-15,-1 21 0,22 0 0,-1 0 16,1 0-16,-21 0 0,20 21 16,-20 0-16,-1 21 0,-20-20 15,-1 20-15,-21 21 0,-21-20 0,0-1 16,0 0-16,-21 1 0,-21-1 0,-1 0 15,1-20-15,-22 20 0,-41 0 16,41-21-16,22 1 0,-22-1 16,22-21-16,0 0 0,20 0 15,-20 0-15,21 0 0,0 0 16,21-21 0,21-1-1,0 1-15,0 21 0,22-21 0,-1 0 16,0 0-16,1 21 0,-1-21 15,0-1-15,1 1 0,-1 0 0</inkml:trace>
  <inkml:trace contextRef="#ctx0" brushRef="#br0" timeOffset="17461.06">9165 12234 0,'0'0'0,"0"-21"16,0 0-16,0 0 15,0 0-15,21 21 0,0-21 16,-21-1-16,43 1 15,-22 0-15,0 21 0,0-21 0,0 21 16,1 0-16,-1 0 0,0 0 16,21 0-16,-21 21 0,1 0 0,-1 22 15,0-22-15,0 0 0,0 21 16,-21 1-16,0-22 0,0 21 16,0 22-16,0-43 0,0 0 15,-21 0-15,0 0 0,0-21 0,21 21 16,-21-21-16,-1 0 15,22-21 1,0 0 0,0 0-16,0 0 0,0 0 15,0-1-15,0-20 0,43 0 16,-43 21-16,21-22 0,0 22 16,0 0-16,0 0 0,22 21 0,-22-21 15,21-1-15,1 22 0,-1 0 16,0-21-16,1 21 0,-1 0 0,21 0 15,-20 21-15,-22 1 0,0-1 16,0-21-16,-21 42 0,0-21 16,0 0-16</inkml:trace>
  <inkml:trace contextRef="#ctx0" brushRef="#br0" timeOffset="19011.75">10075 12361 0,'0'22'0,"0"-44"0,0 65 0,0-22 0,0 0 16,21-21 15,1 0-31,-1 0 0,0-21 0,0 21 0,21-21 15,-20 0-15,-1-1 0,21 1 16,-21 0-16,0 0 0,1 0 16,-1 0-16,0-43 0,-21 22 15,0 21-15,0-1 0,0 1 16,0 0-16,0 0 0,-21 21 16,0 0-16,-1 0 0,1 0 15,-21 21-15,21 0 0,0 22 16,-1-22-16,-20 0 0,0 42 15,21-20-15,-1-1 0,22-21 0,0 0 16,0 22-16,0-22 0,0 0 16,0 0-16,0 0 0,0 1 0,22-1 15,-1-21-15,0 0 16,21 0-16,-21 0 0,22 0 16,-1 0-16,-21-21 0,22 21 0,-1-22 15,0 1-15,1 0 0,20 0 16,-21-21-16,22 20 0,-22-20 0,22 0 15,-22 21-15,0-22 0,-20 1 0,-1 21 16,0 0-16,-21-22 0,0 22 16,-21 0-16,0 21 15,-1 0-15,1 0 0,-21 21 16,21 0-16,0 0 0,-1 1 16,1-1-16,0 0 0,21 21 15,0-21-15,0 1 0,0-1 16,21 0-16,0 0 0,1 0 0,20 22 15,-21-22-15,0 0 0,0-21 16,-21 21-16,22-21 0,-22 21 16,-22-21-1,1 0 1,0-21-16,0 0 0,-21 0 16,20 0-16,1-1 15,0 22-15,21-21 0,-21 21 31,21 21-15,0 1-16,21-1 16,-21 0-16,0 0 0,21-21 15,0 21-15,1-21 0,-1 0 0,0 21 16,0-21-16,21 0 0,-20 0 16,20 0-16,0 0 0,43 0 15,-22 0-15,-20-21 0,-1 21 16,0-21-16,1 0 0,-1 0 0,0 0 15,1-1-15,-22 1 0,0-21 0,21 0 16,-42-43 0,0 64-16,0 0 0,0-1 0,0 1 15,0 0-15,0 0 0,-21 21 16,0 0-16,0 21 16,0 0-16,0 0 0,-1 1 15,1-1-15,0 21 0,0-21 16,21 22-16,0-22 0,0 21 0,0-21 15,0 43-15,0-43 0,21 0 16,0 0-16,0-21 16,22 0-16,-22 0 15,0 0-15,21 0 0,-20 0 0,20 0 16,0 0-16,1 0 0,-1-21 16,0 0-16,1 0 0,41-22 15,-63 22-15,22-21 0,-22 21 0,0-22 16,0 22-16,0 0 0,1-21 15,-44 42 1,1 0-16,21 21 16,-21 0-16,0 0 0,0 0 15,0 22-15,-1-22 0,1 0 0,0 21 16,0-20-16,21-1 0,0 0 16,0 0-16,21-42 46,0 21-46,22-21 0,-22 0 16,0-1-16,0 1 0,21 0 16,-20 0-16,20-21 0,-21 20 15,0 1-15,0-21 0,22 21 16,-22 21-16,-21-21 0,21 21 0,-21 21 16,0 0-16,0 0 15,0 0-15,0 0 0,0 1 0,-21 20 16,21-21-16,-21 0 0,21 22 15,0-22-15,0 0 0,0 0 16,21-21-16,0 0 0,43 0 16,-43 0-16,0 0 0,64 0 15,-64-21-15,63 0 16,-41 0-16,20-22 16,-20 1-16,-22 0 0,21-1 15,-21 1-15,0 0 0,22-22 16,-22 1-16,21-43 0,-21 63 15,-21 1-15,0 0 0,22-1 0,-22 22 16,0-21-16,-22 42 16,1 21-1,0 0-15,0 22 0,0-1 16,0 0-16,-1 1 0,1 20 16,-21-21-16,21 22 0,0-1 0,21-20 15,-22 20-15,22 22 16,0-64-16,0 21 0,0-20 0,0 20 15,22-21-15,-1 0 0,0-21 16,0 0-16,21 0 0,-20 0 16,-1 0-16,21 0 0,-21 0 0,43-21 15,-43 0-15,21 0 0,-21 0 16,1-1-16,-1-20 16,0-21-16</inkml:trace>
  <inkml:trace contextRef="#ctx0" brushRef="#br0" timeOffset="19169.68">12636 12002 0,'0'0'0,"-21"21"0,0-21 16,0 0-16,0 0 15,21 21-15,0 0 0,0 0 16,84 0 0,-62-21-16,20 0 15,0 0-15,106-42 16,-84 21-16,-1 21 0</inkml:trace>
  <inkml:trace contextRef="#ctx0" brushRef="#br0" timeOffset="19556.49">14774 12171 0,'0'-21'0,"0"42"0,0-63 0,0 20 16,-21 22-1,0 22 1,0-1-16,21 21 0,-43 22 16,43-43-16,-21 21 0,21-21 15,-21 0-15,0 22 0,21-22 16,0 21-16,-21-42 0,21 21 16,0 1-1,0-44 1,21 22-16,-21-21 15,21 0-15</inkml:trace>
  <inkml:trace contextRef="#ctx0" brushRef="#br0" timeOffset="19726.39">14753 12002 0,'0'0'0,"0"-43"0,0 22 16,0 0-16,0 42 31,0 0-31,0 0 15,0 1-15,0-1 16,21-21-16,0 21 0,1-21 0,20 21 16,-21-21-16,21 21 0,-20-21 0,20 0 15</inkml:trace>
  <inkml:trace contextRef="#ctx0" brushRef="#br0" timeOffset="20156.15">15367 12086 0,'-21'43'31,"0"-22"-31,21 0 0,0 0 16,0 21-16,-22-20 0,22 20 0,-21-21 15,21 21-15,0 1 16,-21-1-16,0-21 0,21 0 16,-21 1-16,21-1 0,-21-21 15,-1 21-15,1-21 16,21-21-1,0 0-15,21-1 16,1-20-16,-1 21 16,0 0-16,21-22 0,-21 1 0,22 21 15,-1-21-15,-21-1 0,22 1 0,-1 21 16,0 0-16,1-1 0,-1 1 16,21 21-16,-41 0 0,-1 21 15,0 1-15,0-1 0,-21 0 16,0 0-16,0 21 0,0-20 0,0 20 15,0-21-15,0 21 0,-21-20 0,0-1 16,21 0-16,-21 0 16,-1 0-16,1 0 0,-21 1 15,42-1-15,21-21 32,0 0-32,0-21 0,1 21 15,-1-22-15,21 1 0,-21 0 0</inkml:trace>
  <inkml:trace contextRef="#ctx0" brushRef="#br0" timeOffset="21519.33">16319 12086 0,'43'-21'0,"-86"42"0,128-63 0,-64 21 0,0 0 15,-21-1-15,-21 22 16,0 0-16,-21 0 16,21 0-16,-22 22 0,1-22 0,-22 21 15,22 0-15,0 0 0,-1 0 16,22 0-16,-21-21 0,21 22 0,21-1 15,0 21-15,0-21 16,63 0-16,-42 1 16,22-22-16,20 21 0,-20-21 0,-1 21 15,0-21-15,1 21 16,-1 0-16,0-21 0,22 43 16,-43-43-16,-21 21 0,0 0 0,0 0 15,-21-21-15,-22 21 16,1-21-16,0 0 0,-43 0 15,43 0-15,-1 0 0,1 0 16,0 0-16,21 0 0,-22 0 16,1 0-16,21 0 0,0 0 0,-1-21 15,22 0-15,0 0 16,0 0-16,22 21 16,-1 0-16,0 0 15,0 0-15,0 21 16,0 0-16,-21 0 0,22-21 15,20 21-15,-42 0 0,42-21 16,-21 0-16,1 0 16,20 0-16,-21 0 0,21 0 0,1 0 15,-1 0-15,0 0 0,22 0 16,-22-21-16,-21 21 0,22-21 16,-1 0-16,0 0 0,-20 21 0,41-64 15,-42 43-15,0-21 0,22 21 16,-43-22-16,21 1 0,0 0 0,0 20 15,-21 1-15,21 0 0,-21 0 16,0 0-16,0 42 16,-21 0-16,0 0 0,0 0 15,0 1-15,0-1 16,-1 21-16,22-21 0,0 22 0,-21-22 16,21 0-16,0 0 0,0 21 0,0-20 15,0-1-15,21 0 0,1-21 16,20 21-16,-21 0 0,21-21 0,1 0 15,-1 0-15,0 0 0,22 0 0,-22 0 16,64 0-16,-64 0 16,1-21-16,-1 0 0,0 21 15,1-21-15,-1-22 0,-21 22 0,22-21 16,-22 0-16,0 20 0,0-20 16,-21 0-16,0-1 0,0-20 15,0 42-15,0 0 0,0-1 16,-21 22-16,0 0 0,0 0 0,-43 22 15,22-1-15,-1 0 16,22 0-16,-21 21 0,0-20 0,20 20 16,-20-21-16,21 21 0,0-20 0,21 20 15,0-21-15,0 0 0,0 0 16,0 1-16,0-1 0,0 0 16,21-21-16,0 0 0,0 0 15,0 0-15,1 0 0,-1 0 16,21 0-16,-21-21 0,0 0 0,1-1 15,20-41-15,-21 21 16,0-1-16,0-20 0,1 20 16,-1-20-16,0-1 0,0 22 15,0-21-15,22 20 0,-22-20 0,0 20 16,-21 1-16,21 21 0,0-43 16,-21 43-16,0 42 15,-21 1 1,0-1-16,0 0 0,0 21 0,-1-21 15,1 22-15,0 20 0,0-20 16,0-1-16,21 21 0,0-20 16,0-1-16,0 22 0,0-22 0,0 0 0,21 22 15,0-22-15,0-21 16,22 22-16,-22-22 0,21-21 16,-21 21-16,22-21 0,-22 0 0,21 0 15,0 0-15,-20 0 0,20 0 16,0 0-16,22-42 0,-43 20 15,0 1-15,0 0 0,0-21 0,-21-22 16,22 22-16,-22 0 16,0 20-16,0-20 0,0 21 15,-22 21 1,1 21-16,0 0 0,0 22 16,0-22-16,0 42 15,21-42-15,0 22 0,0-1 16,0-21-16,0 0 0,42 22 15,-21-43-15,0 21 0,0-21 16,1 0-16,-1 0 0,42 0 16,-20 0-16,-1 0 0,-21 0 15,21 0-15,-20-21 0,20 0 0,0-22 16,-42 22 0,0-21-16,0-22 0,0 22 0,0 21 15</inkml:trace>
  <inkml:trace contextRef="#ctx0" brushRef="#br0" timeOffset="21715.25">17187 11769 0,'0'0'15,"-42"21"-15,21-21 0,0 0 0,-1 0 0,22 21 31,22-21-15,-1 0-16,0 0 16,21 0-16,-21-21 0</inkml:trace>
  <inkml:trace contextRef="#ctx0" brushRef="#br0" timeOffset="22099.19">20108 11578 0,'0'0'16,"0"-21"-16,-21 21 0,21-21 0,-21 21 16,0 0-16,0 21 0,-1 0 15,22 0-15,-21 22 0,0-1 16,0 0-16,0 22 0,0-22 0,-1 22 16,1-1-16,0 1 0,0-1 0,-21 43 15,20-64 1,1 1-16,0-1 0,0-21 0,21 0 0,0 1 15,0 20-15,0-63 32,0 0-17,0-1-15</inkml:trace>
  <inkml:trace contextRef="#ctx0" brushRef="#br0" timeOffset="22877.92">19346 11938 0,'-42'0'0,"84"0"0,-105 0 0,63 21 16,21 0 0,0 1-16,21-22 15,1 0-15,20 21 0,-20-21 0,20 0 16,1 0-16,20 0 0,-20 0 16,20-21-16,-20-1 0,21 22 15,63-42-15,-85 21 0,1 0 16,-1-22-16,1 22 0,-22-21 15,0 21-15,1-22 0,-22 1 0,0 0 16,0-1-16,0 1 0,-21 0 0,0 21 16,0-22-16,0 22 15,-21 21-15,0 21 0,0 0 16,0 1-16,-22 20 16,22 0-16,0-21 0,-42 64 15,20-43-15,22 22 0,0-22 0,-21 1 16,20-1-16,1 21 0,-21 22 15,21-43-15,0 1 0,-1-22 16,22 21-16,0-21 0,0 1 16,0-1-16,0 0 0,0 0 15,22-21-15,-1 0 0,0 0 16,0-21-16,21 21 0,-20-21 16,20 0-16,-21-1 0,21 1 0,-20-21 15,62-22-15,-63 43 16,22 0-16,-22-21 0,0 21 15,0 21-15,0-22 0,1 22 16,-22 22 0,0-1-16,0 0 0,0 21 15,0-21-15,0 1 0,0-1 16,0 0-16,0 0 0,0 0 0,0 0 16,0 1-16,42-22 15,-21 0-15,21 0 16,1 0-16,-1 0 0,-21 0 0,22 0 15,-1-22-15,-21 22 0,21-21 16,1 0-16,-1 0 0,22-43 16,-43 22-16,0 21 0,0-21 15,0-22-15,-21 43 0,0 0 16,-21 21 0,0 0-16,0 21 0,-22 0 0,22 0 15,0 0-15,-21 22 0,21-22 16,-22 42-16,43-41 0,0-1 15,0 21-15,0-21 16,21 0-16,22 1 0,-22-22 16,21 21-16,43-21 0,-43 0 15,1 0-15,-1 0 16,0 0-16,-21 0 0,1-21 16</inkml:trace>
  <inkml:trace contextRef="#ctx0" brushRef="#br0" timeOffset="24614.92">10901 13885 0,'0'0'0,"21"0"0,0 0 16,0 0-16,0 0 16,1 0-16,-1 0 0,0-21 15,-21 0-15,21 0 16,-21 0-16,0 0 0,0-1 0,0 1 15,0-21-15,0 21 0,0-22 0,-21 22 16,0-21-16,0 21 0,-22-22 16,22 22-16,0 21 0,-21-21 0,-1 21 15,1 0-15,21 0 0,-22 21 16,1 0-16,0 22 0,-1-22 16,1 21-16,0 22 0,21-22 0,-1 0 15,-20 22-15,21-22 0,0 1 16,21 20-16,0-42 0,0 22 0,0 20 15,0-42-15,21 0 16,21-21-16,-21 0 0,64 0 16,-43-21-16,128-42 15,-107 42-15,-20-1 16,20-20-16,-21 0 0,1-22 0,-1 22 16,0-22-16,1 1 0,-1-22 0,0 22 15,-20-1-15,20-20 0,-21 20 16,0-21-16,0 22 0,1-1 0,-1 1 15,-21 21-15,0-1 0,0 1 16,0 21-16,0 0 0,0 42 16,-21 0-16,-1 21 15,1 1-15,0-1 0,21 0 16,-21 22-16,0-1 0,-22-20 16,22 41-16,0-20 0,0-1 0,0 22 15,0-22-15,-1 1 0,1 63 16,21-85-16,0 1 0,0-1 0,0-21 15,0 21-15,43-20 16,-22-1-16,21-21 0,-21 0 0,22 0 16,-1 0-16,0-21 0,1-1 15,-1 1-15,0 0 0,1 0 0,-22-21 16,21-1-16,0 22 0,1-21 16,-22-1-16,0-20 0,0 21 15,-21-1-15,21 1 0,-21 21 0,0 0 16,-21-22-16,0 43 15,0 0-15,0 0 0,0 0 0,-22 21 16,22-21-16,0 22 0,0 20 0,0-21 16,-1 0-16,22 22 0,-21-22 15,21 21-15,0-21 0,0 22 0,0-22 16,0 0-16,21 21 0,1-21 16,-22 1-16,21-1 0,0 0 15,0 0-15,-21 0 0,21 0 0,0-21 16,1 22-16,-1-22 15,0 0-15,0 0 0,0 0 0,43-22 16,-22 1-16,0 0 0,1 0 16,-1 0-16,0 0 0,22-22 15,-22 22-15,1-21 0,-1 21 0,0-1 16,-21 1-16,1 0 0,-1 0 16,0 0-16,-42 21 31,0 21-31,-1 0 15,1 21-15,21-20 0,-21-1 0,0 0 16,21 21-16,-21-21 16,21 1-16,0-1 0,0 0 0,0 0 15,0 0-15,21-21 16,0 0-16,0 0 16,22 0-16,-22 0 0,0 0 0,0-21 15,21 21-15,-20-21 0,-1 0 0,0 0 16,-21-1-16,0 1 0,0 0 15,0 0-15,0 0 0,0-43 16,-21 43-16,0 0 0,-1 0 16,1 21-16,0 0 0,-21 0 0,-1 0 15,22 0-15,0 0 16,0 0-16,21 21 0,0 0 16,21-21-1,0 0-15,0 0 0,22 0 16,-22 0-16,21 0 0,-21 0 15,22-21-15,-1 21 0,0-21 0,-20 21 16,20-21-16,-21-1 0,21 22 16,-20 0-16,-1-21 0,0 21 0,0 0 15,-21 21 1,0 1-16,0-1 0,0 0 16,0 21-16,0-21 0,0 22 15,0-1-15,0 22 0,0-22 16,0 0-16,-21 1 0,21 20 0,-21-21 15,21 22-15,-21-1 0,-1 86 16,22-86-16,-21 1 0,-21 84 16,0-64-16,20-20 0,-20 21 15,0-22-15,-1 22 0,1-22 0,0 22 16,-22 0-16,22-22 0,0 1 16,-22-22-16,22 21 0,-1-20 15,22-22-15,-21 21 0,21-21 0,21-42 31,21-21-31,21 21 0,-21-22 16,22 1-16,-1-21 0,0-1 16,1 1-16,-1-1 0,0-21 15,22 22-15,21-106 0,-43 63 16</inkml:trace>
  <inkml:trace contextRef="#ctx0" brushRef="#br0" timeOffset="24883.77">12636 13970 0,'0'-42'16,"0"84"-16,0-148 0,0 64 0,0 0 15,0 20-15,0-20 0,0 21 0,0 0 16,0 0-16,0-1 0,22-20 16,-1 21-16,0 0 0,21 0 15,1-1-15,-22 22 0,42 0 16,-20 0-16,-1 0 0,0 0 0,1 0 16,-22 0-16,21 43 0,-21-22 15,-21 21-15,0-21 0,0 22 0,-21-1 16,-21 0-16,21-20 0,-22 20 15,-20-21-15,20 21 0,-20-20 0,21-1 16,-22 0-16,-21 0 0,43 0 16,0-21-16,21 0 15,-1 0-15,22-21 16,0 0-16,22 0 0,-1 0 16,0-1-16</inkml:trace>
  <inkml:trace contextRef="#ctx0" brushRef="#br0" timeOffset="26947.54">13991 13885 0,'-21'0'16,"21"-21"-1,0 0 1,0 0-16,21 0 0,0 0 16,-21-1-16,0 1 0,0 0 0,0-21 15,0 21-15,0-1 0,0-20 0,-21 21 16,0 0-16,0 21 0,-43-21 15,22 21-15,21 0 0,-22 0 16,1 21-16,0 0 0,21 0 0,-22 21 16,1-20-16,0 20 0,-22 43 15,43-43-15,0 0 0,0-21 16,-1 22-16,22-22 0,0 21 16,0-21-16,0 1 0,0-1 15,22-21-15,-1 21 0,0-21 0,0 0 16,0 0-16,22 0 0,-1 0 0,-21 0 15,21-21-15,1 0 0,20-1 16,22-20-16,-43 0 0,1 21 16,-1-22-16,0-20 0,1 20 15,-22-20-15,21 21 0,-21-22 0,0 1 16,1-1-16,-1 22 0,-21-22 16,0 22-16,21-64 15,-21 85-15,0-21 0,0 20 0,0 1 16,0 0-16,-21 42 15,0 0-15,-1 1 16,1 20-16,0-21 0,0 43 16,0-22-16,0 21 0,21-20 0,-22 84 15,22-64-15,0 1 16,-21-22-16,21 0 0,0 22 0,0-22 16,0-21-16,0 22 0,21-22 0,1 0 15,-1 0-15,0 0 0,0 1 16,21-22-16,-20 0 0,20 0 0,0 0 15,43 0-15,-43 0 16,22-22-16,-22 1 0,0 21 16,1-21-16,-1-21 0,0 21 0,1-22 15,-1 22-15,-21-21 0,22-1 16,-22 1-16,0 0 0,0 21 0,0-22 16,-21 22-16,0 0 15,-21 21 1,0 21-16,0 0 0,0 0 0,-1 22 15,1-22-15,0 21 0,0 1 16,0-22-16,0 21 0,21-21 0,0 22 16,0-22-16,0 21 0,0-21 15,0 0-15,0 1 0,21-1 16,0-21-16,21 0 0,-21 0 16,43 0-16,-22 0 15,1 0-15,20 0 0,-21-21 0,1-1 16,-1 1-16,0 0 0,1 0 0,-22 0 15,21-22-15,-21 1 0,1 21 16,-22-21-16,0-1 0,0-20 0,0 20 16,0 22-16,-22-21 0,1 0 15,-21 20-15,-22 1 16,43 21-16,-21 0 0,0 0 0,20 0 16,-20 0-16,0 0 0,21 21 15,-22 1-15,22 20 0,0-21 0,0 21 16,0 1-16,21-1 0,-22 0 15,22-20-15,0 20 0,0 21 16,22-41-16,-1-1 0,21 0 0,-21 0 16,22 0-16,-1-21 0,0 0 15,1 21-15,-1-21 0,21 0 0,-20 0 16,20 0-16,-20-21 0,-1 21 16,0-21-16,1 0 0,-1 0 0,0 0 15,-21-1-15,22 1 0,-22-21 0,0 0 16,0 20-16,0-20 0,-21 21 15,22-21-15,-22 20 0,0 1 16,0 42 15,-22 1-31,22-1 0,0 21 0,-21-21 16,0 22-16,21-22 0,-21 0 16,21 21-16,0-21 0,0 1 15,0-1-15,0 0 0,0 0 0,21 0 16,0-21-16,0 0 15,1 0-15,-1 0 0,21 0 0,-21 0 16,0 0-16,1-21 0,20 0 16,-21 0-16,0 21 0,0-21 0,22-22 15,-22 22-15,0 0 0,0 0 16,-21 0-16,21-1 0,-21 1 16,22 0-16,-44 42 15,1 0 1,0-21-16,21 22 0,-21-1 15,0 0-15,0 0 0,21 0 0,-22 0 16,22 1-16,0-1 0,0 0 16,0 0-16,22 0 15,-1-21-15,0 0 0,0 0 16,43 0 0,-43 0-16,0 0 0,0-21 0,21 21 15,-20-21-15,-22 0 0,21 0 16,0-1-16,-21 1 0,21-21 0,-21-22 15,0 22-15,0-21 16,0 41-16,0 1 0,0 0 16,0 0-16,-21 0 0,21 0 15,21-1 1,0 22-16,0 0 16,1 0-16,-1 0 0,21 0 0,-21 0 15,22 0-15,-22 0 0,0 0 16,42 22-16,-41-1 0,-1 0 15,0 0-15,-21 0 0,0 22 16,0 20-16,0-42 0,0 22 16,0-22-16,0 21 0,0-21 15,0 0-15,-21 22 0,21-22 16,-21 0-16,21 0 0,-22 0 16,22-42 30,0 0-46,0 0 16,0 0-16,0 0 0,0-1 0,22-20 16,-1 0-16,21-1 0,-21 1 15,22 0-15,-1-1 0,0 22 0,-21-21 16,22 21-16,-1 0 0,-21-1 16,43 22-16,-43 0 15,0 0-15,0 22 0,-21 20 0,0-21 16,0 21-16,0 1 0,0-1 0,0 0 15,-21 1-15,0-22 0,21 21 16,0 1-16,0-22 0,-21 0 0,21 0 16,0 0-16,0 22 0,21-43 15,0 21 1,0-21-16,0 0 0,1 0 0,20 0 0,-21 0 16,0 0-16,0 0 15,1-21-15,-1 21 0,0-22 0,0 1 16,0 21-16,0-21 0,1 0 0,-22 0 15,21 0-15,0 21 0,-21-22 16</inkml:trace>
  <inkml:trace contextRef="#ctx0" brushRef="#br0" timeOffset="27156.49">17611 13907 0,'0'21'0,"-22"-21"0,1 0 16,21-21 31,-21 21-32,0-22-15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9T03:18:59.6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7747 656 0,'0'-21'0,"-21"21"78</inkml:trace>
  <inkml:trace contextRef="#ctx0" brushRef="#br0" timeOffset="389.06">7747 529 0,'0'-63'31,"0"42"-31,0-1 0,0 1 16,0 0 0,0 42 15,0 0-31,0 1 16,0-1-16,0 21 0,0-21 15,0 22-15,0-1 0,0 0 0,0 22 16,0-22-16,0 22 0,0-1 15,0 1-15,0-1 0,-21 1 0,21-1 16,-21 1-16,21-1 0,0-21 16,0 43-16,0-43 0,0 1 15,0-22-15,0 0 0,0 0 16,0 0-16,0 1 0,0-44 31,0 1-15,0 0-16,0-21 15,0 21-15,0-22 0,0 22 0</inkml:trace>
  <inkml:trace contextRef="#ctx0" brushRef="#br0" timeOffset="878.78">7387 614 0,'0'0'0,"0"-21"16,-21 21-16,21-21 0,0-1 16,0 1-16,0 0 15,0 0-15,0 0 0,21 21 16,0-21-16,0 21 0,22-22 16,-1 22-16,0-21 0,22 21 0,-22 0 15,22-21-15,-1 21 0,1 0 16,-1 0-16,1 0 0,-1 21 15,1-21-15,-22 43 0,22-22 0,-22 0 16,0 21-16,1-21 0,-22 22 16,21-1-16,-21 0 0,22 43 15,-22-21-15,-21-1 0,0-21 16,0 22-16,0-1 0,-21 43 16,-22-63-16,22 20 0,-21-21 15,-1 1-15,1-1 0,-21 0 16,20-20-16,-20 20 0,-1-21 0,1 0 15,-1 0-15,22 1 0,-22-1 16,22-21-16,0 0 0,-1 0 0,1 0 16,21 0-16,0 0 0,-22 0 15,22-21-15,0-22 16,0 22-16,21 0 0,0 0 16,0 0-16,21 21 15,0-22-15,0 22 0,1-21 16,20 0-16,-21 0 0,21 21 0</inkml:trace>
  <inkml:trace contextRef="#ctx0" brushRef="#br0" timeOffset="1381.17">8742 1080 0,'0'0'0,"-21"0"0,21-22 0,0 1 16,0 0-16,0 0 15,0 0-15,0 0 0,0-1 16,0 1-16,21 0 16,0 0-16,0 21 0,0-21 0,0 21 15,1-21-15,20 21 16,-21 0-16,21 0 0,-20 0 0,20 21 15,-21 0-15,21 21 0,1 1 16,-22-1-16,0 0 0,0-21 16,-21 22-16,0-1 0,0 22 15,0-43-15,0 21 0,-21-21 0,0 0 16,0 1-16,-22 20 16,22-21-16,21 0 15,-21-21 1,0-21-1,21 0-15,0 0 0,0 0 16,0-1-16,0 1 0,0-21 0,21 21 16,0-22-16,-21 1 0,21 21 15,22-43-15,-22 43 0,-21-21 16,21 21-16,0 0 0,0-1 16,64-20-1,-64 42-15,0-21 0,1 21 16,-1-21-16,0 21 0,21 0 15,-21 0-15</inkml:trace>
  <inkml:trace contextRef="#ctx0" brushRef="#br0" timeOffset="1848.31">9906 826 0,'-21'0'16,"0"0"-1,-1 0 1,1 21-16,0-21 0,0 21 0,0 0 16,21 0-16,-21 22 0,-1-22 15,1 21-15,0 22 0,0-22 16,21-21-16,-21 43 0,21-22 16,0 0-16,0-21 15,0 1-15,0-1 0,21 0 16,0-21-16,0 0 0,0 21 0,22-21 15,-22 0-15,106 0 16,-106-21-16,21 0 0,1 0 16,-1-1-16,-21 1 0,0 0 0,1 0 15,-1-21-15,-21 20 0,0-20 16,0 0-16,0-1 0,-21-41 16,-1 41-16,1 1 15,0 21-15,-21 0 0,-1 0 0,-20-22 16,42 43-16,-22 0 0,22 0 15,0 0-15,-21 0 0,42 21 16,-43 1-16,43-1 16,-21-21-16,21 42 0,0-21 15,0 0-15,21-21 16,1 22-16,-1-22 0,21 0 0,-21 0 16,22 0-16,-1 0 0,0 0 15</inkml:trace>
  <inkml:trace contextRef="#ctx0" brushRef="#br0" timeOffset="2218.12">10520 783 0,'0'0'0,"21"-21"15,-21 42 32,0 0-47,0 1 16,0-1-16,0 21 0,0 0 0,-21 1 15,21-1-15,-21 0 0,21 1 16,-22-1-16,22 22 0,0-22 0,0 21 16,0-20-16,0 20 15,-21 1-15,21 20 0,-21-20 0,21 21 16,0-1-16,0-20 0,-21 20 0,0-20 16,0 21-16,21-22 0,-22 1 15,22-1-15,0 1 0,-21-1 16,21-21-16,-21 22 0,0 21 0,21-43 15,0-21-15,-21 0 16,0 22-16,21-22 0,-22-21 0,22-21 31,0-1-31,0 1 0,22-21 16,-1 0-16,0-22 0,0 22 0,0-22 16,0 1-16,1-1 0</inkml:trace>
  <inkml:trace contextRef="#ctx0" brushRef="#br0" timeOffset="2540.92">10477 1143 0,'0'0'15,"0"-42"-15,0 21 0,0-22 0,0 22 16,0 0-16,0 0 0,0 0 0,0-1 16,0 1-16,0 0 0,22 0 15,-1 0-15,0 21 16,21-21-16,-21-1 0,22 22 0,-22 0 15,21 0-15,1 0 0,-22 0 16,21 0-16,-21 22 0,22-22 16,-22 21-16,0 21 0,0-21 0,0 0 15,-21 22-15,0-22 0,0 0 16,0 21-16,0-20 0,-21-1 0,0 21 16,0-21-16,0 0 0,-1 1 0,-20-22 15,21 21-15,-21 0 0,20-21 16,1 21-16,-21-21 0,21 0 0,0 21 15,-1-21-15,1 0 16,0 0-16,0 0 0,0 0 16</inkml:trace>
  <inkml:trace contextRef="#ctx0" brushRef="#br0" timeOffset="3580.19">11917 699 0,'0'0'0,"0"-43"15,0 22-15,0 42 63,0 0-63,0 22 15,0-1-15,-21 0 0,-1 1 0,1 20 16,0 1-16,0-22 0,0 22 16,0-22-16,-22 21 0,22-20 0,0-1 15,-21 0-15,20-20 0,-20 20 16,21-21-16,0 21 0,0-20 15,-22-1-15,22 0 0,0-21 16,0 0 0,21-21-1,0 0-15,-21-1 0,21-20 16,0 21-16,0-21 0,0-1 0,0 1 16,0 0-16,0-22 0,0 22 15,21 21-15,-21-22 0,0 22 16,21 0-16,0 0 0,-21 0 0,21 21 15,0 0-15,1 21 16,-1 0-16,-21 0 0,0 21 16,21-20-16,-21 20 0,21 43 15,-21-64-15,0 21 0,0 0 16,0-20-16,21 20 0,-21-21 16,21 21-16,1-20 0,-22-1 0,21-21 15,0 21-15,0 0 0,0-21 16,22 0-16,-22 0 0,21 0 0,-21 0 15,22 0-15,-1 0 0,0-21 16,1 21-16,-1-21 0,0 0 0,22-22 16,-22 22-16,0-21 0,-20-1 15,20 1-15,0 0 0,-21-22 0,1 1 16,-1-1-16,0 1 0,-21-1 16,0 1-16,0 20 0,0-20 0,0 21 15,0-1-15,-21 1 0,-22 0 16,22 20-16,0-20 0,-21 21 15,-1 0-15,1 0 0,0 21 0,-1 0 16,-20 0-16,21 0 0,-1 0 16,1 21-16,0-21 0,-1 42 0,1-21 15,21 0-15,-22 22 0,22-1 16,0 0-16,21 1 0,0-1 0,0 0 16,0 1-16,0 20 0,0-20 15,0-1-15,21 0 0,0-21 0,1 22 16,20-22-16,-21 0 0,21 0 15,1 0-15,-1 1 0,0-1 16,1-21-16,-1 0 0,0 0 0,1 0 16,-1 0-16,-21 0 0,22 0 15,-1 0-15,-21-21 0,0 21 16,0-22-16,22 1 0,-22 0 0,0 0 16</inkml:trace>
  <inkml:trace contextRef="#ctx0" brushRef="#br0" timeOffset="5131.93">12912 826 0,'0'0'0,"0"-22"0,0 1 15,-22 21 32,1 21-47,0 1 0,0-1 0,0 21 16,0-21-16,-1 22 0,1-1 15,0 0-15,0-21 0,21 22 0,-21-1 16,21 0-16,-21-20 0,21 20 16,0-21-16,-22 0 0,22 22 0,0-22 15,0 0-15,0 0 0,22-21 16,-1 21-16,0-21 0,0 0 0,0 0 16,0 0-16,22 0 0,-22 0 0,21 0 15,1 0-15,-1-21 16,0 0-16,-21 0 0,22 0 0,-1-1 15,-21 1-15,0-21 0,1 0 16,-1-1-16,0 1 0,-21 0 0,0-1 16,0 1-16,0 0 0,-21-1 15,21 1-15,-21 21 0,-22-22 0,22 43 16,0-21-16,0 0 0,-22 21 0,22 0 16,-21 0-16,21 0 0,-22 21 15,22 0-15,0 1 0,-21 20 0,21-21 16,-1 21-16,1 1 0,0-1 15,0 0-15,21 1 0,0-1 16,0 0-16,0-20 0,0 20 16,0-21-16,21 43 0,0-43 15,0-21-15,1 21 0,-1 0 16,21-21-16,-21 0 0,22 0 0,-22 0 16,21 0-16,0 0 0,1 0 15,-1 0-15,43-42 0,-43 21 16,0-1-16,1 1 0,-1-21 0,0 21 15,-20-22-15,41-20 16,-21 21-16,-20-1 0,-1 22 0,0 0 16,0-21-16,-21 20 0,0 1 15,0 42 32,-21 22-47,21-22 0,0 0 16,0 21-16,-21-20 0,21 20 0,-21-21 15,21 21-15,-22-20 0,22-1 16,0 0-16,0 0 0,0 0 0,0 0 16,0 1-16,0-1 15,22-21 1,-1 0-16,0 0 0,0 0 0,0 0 16,0-21-16,1-1 0,20 1 15,-21 0-15,0 0 0,0 0 0,1 0 16,-1-22-16,0 22 0,0-21 15,0 21-15,0-1 0,-21 1 16,0 0-16,22 21 0,-22 21 31,0 0-15,0 1-16,0-1 0,0 0 16,-22 0-16,22 0 0,0 22 0,0-22 15,0 0-15,0 0 0,0 0 16,0 0-16,0 1 0,0-1 15,22-21 1,-1 0-16,0 0 0,0 0 0,0 0 16,22 0-16,-22 0 0,0 0 15,0-21-15,0 21 0,0-22 16,1 1-16,-1 0 0,0 0 0,-21-21 16,0 20-16,0-20 0,0 0 15,0 21-15,0-22 0,0 22 16,0 0-16,-21-21 0,21 20 0,0 1 15,0 0 1,0 0-16,0 0 16,21 21-1,0 0-15,0-21 16,0 21-16,1 0 0,-1 0 0,42 0 16,-42 0-16,1 0 15,-1 21-15,0 0 0,0-21 0,-21 21 16,21 0-16,0 22 0,-21-22 15,22 21-15,-1 0 0,-21 22 16,0-43-16,0 21 16,0-20-16,0-1 0,0 0 15,0 21-15,0-21 16,0 1-16,0-1 16,0 0-1,-21-21-15,21-21 31,0 0-31,0-1 16,0 1-16,0-21 16,0 0-16,0 20 0,21-20 0,0 0 15,0-1-15,0 1 0,0 0 16,1-1-16,-1 1 0,42-21 16,-20 41-16,-1-20 0,-21 42 15,21-21-15,1 21 0,-1 0 0,43 0 16,-64 0-16,21 21 15,-21 0-15,22 22 0,-22-22 16,-21 21-16,0 0 0,0 1 16,0-22-16,0 21 0,0 1 0,0-1 15,-21-21-15,-22 43 0,43-43 16,-21 0-16,21 0 0,-21 0 16,21 0-16,-21 1 0,21-1 15,-21-21 1,0 0-1</inkml:trace>
  <inkml:trace contextRef="#ctx0" brushRef="#br0" timeOffset="6156.74">7514 1799 0,'-21'0'15,"42"0"-15,-63 0 0,21 0 16,-1-21-16,44 21 78,-1 0-62,0 0-16,0-21 0,0 21 0,22 0 15,41 0-15,-41 0 16,20 0-16,1 0 0,-1 0 0,1 0 15,63 0-15,-64 0 16,64 0-16,-42 0 0,-22 0 16,22 0-16,0 0 0,-1 0 0,22 0 15,0 0-15,0 0 0,0 0 16,21 0-16,-22 0 0,22 0 0,22 0 16,126 0-1,-127 0-15,0 0 0,148 0 16,-147 0-16,-1 0 0,0 0 15,0 0-15,297 0 16,-297 0-16,0 0 0,21 0 16,-21 0-16,22 0 0,147-21 15,-147 21-15,-1 0 0,0 0 16,1 0-16,-1-21 0,0 21 0,170 0 16,-170 0-16,1-22 0,-1 22 15,-21 0-15,0 0 0,0-21 16,1 21-16,-1 0 0,0 0 0,-21 0 15,-21-21-15,0 21 16,84 0-16,-105 0 0,-1 0 16,-20 0-16,-1 0 0,1 0 15,-22 0-15,1 0 0,-22 0 16,0 0-16,0 0 16,-21-21 30,-21 21-46,0 0 16,-22 0-16,22 0 0,-42 0 0</inkml:trace>
  <inkml:trace contextRef="#ctx0" brushRef="#br0" timeOffset="7395.79">8869 1947 0,'0'-21'16,"0"42"-16,21-42 0,0 0 15,-42 21 32,0 21-47,0 0 16,-1 1-16,1-1 0,0 0 0,-21 0 15,-1 0-15,22 22 0,-21-22 16,0 21-16,-1 0 0,1-20 0,0 20 16,-1 0-16,1 1 0,0-1 15,-22 0-15,22 1 0,-22-1 0,22 0 16,-22 1-16,1-1 0,-1 0 16,1 1-16,-1-1 0,22-21 15,-21 0-15,20 22 0,1-22 16,0 0-16,-64 21 15,63-21-15,22-21 0,0 22 0,0-22 16,0 0 0,21 21-16,-21-21 0,21-21 31,0-1-15,0 1-16,0 0 15,21 0-15,0 0 0,-21 0 16,0-22-16,21 22 0,0 0 0,-21 0 15,0-22-15,21 22 16,1 0-16,-22 0 0,21 0 0,-21 0 16,0-1-16,0 1 0,0 0 15,21 21-15,-21-21 0,0 42 47,0 0-47,0 0 0,0 1 16,0 20-16,-21-21 0,0 0 0,21 22 15,-22-22-15,1 21 0,0-21 16,0 0-16,0 1 0,0 20 16,-1-21-16,1 0 0,21 0 15,-21-21 1,21-21 15,21 21-31,0-21 16,1 0-16,-1 21 0,0 0 15,0 0-15,0 0 0,22 0 16,20-21-16,-42 21 0,22 0 16,-1 0-16,0 0 15,-21 0-15,22 0 0,-22 0 16,0 0-16,0 0 0,0 0 0,1 0 16,-1 0-16,-42 0 46,-1 0-46,1 0 16,0 0-16</inkml:trace>
  <inkml:trace contextRef="#ctx0" brushRef="#br0" timeOffset="8452.2">995 3239 0,'0'-22'16,"0"1"-1,21 21-15,0-21 16,0 21-16,0-21 0,1 0 15,-1 21-15,0-21 16,0 21-16,-21-22 0,0 1 16,0 0-1,-21 21-15,0 0 16,0 0-16,-1 0 0,1 0 0,0 0 16,0 0-16,0 0 0,0 0 15,-1 0-15,-20 21 0,21 0 16,0-21-16,0 22 0,-1-1 15,1 0-15,0 0 0,21 0 16,0 0-16,0 1 0,0-1 16,0 0-16,21 0 0,22 21 15,-22-20-15,42 20 16,1-21-16,-43 0 0,21 0 16,-21 1-16,43 20 15,-43-21-15,0 0 0,0 0 16,-21 1-16,0-1 0,0 0 15,0 21-15,-21-21 0,-21 1 16,21-1-16,-22 0 0,-105 21 16,106-42-1,0 0-15,-22 0 0,22 0 0,-1 0 16,1 0-16,0 0 0,21 0 16,-22-21-16,-20 0 15,42 0-15,-1-22 0,1 22 0,0 0 16,21 0-16,0 0 0,0 0 15,0-1-15,0 1 16,21 0-16,0 0 0,1 21 16,-1-21-16,21 21 0,43-43 15,-22 43-15,-20-21 0,41 0 16,-20 21-16,-22 0 0</inkml:trace>
  <inkml:trace contextRef="#ctx0" brushRef="#br0" timeOffset="8705.09">1376 3366 0,'0'42'31,"0"-21"-31,0 0 0,0 0 16,0 1-16,0-1 0,-21 0 16,21 0-16,0 0 0,0 0 0,0 1 15,0-1-15,-22 0 16,22 0-16,0 0 15,-21-21 32,21-21-47,0 0 16,0-21-16,0 20 0,0 1 16</inkml:trace>
  <inkml:trace contextRef="#ctx0" brushRef="#br0" timeOffset="8908.98">1355 3196 0,'0'0'0,"0"-21"16,0 42 46,0 0-46,0 1-1,0-1-15,21-21 16,0 21-16,0-21 16</inkml:trace>
  <inkml:trace contextRef="#ctx0" brushRef="#br0" timeOffset="9395.62">1714 3514 0,'0'0'0,"0"21"0,0 0 16,0 0-16,0 0 0,0 1 15,0-1-15,-21 0 0,21 0 16,-21-21-16,21 21 0,0 0 16,0-42 30,0 0-30,0 0-16,0 0 0,0 0 16,0-1-16,0 1 0,0-21 0,21 21 15,0-22-15,1 1 0,-1 21 16,0-21-16,0 20 0,0 1 16,0 0-16,22 0 0,-22 0 15,0 21-15,0 0 0,0 0 16,1 0-16,-1 0 0,0 21 0,21 21 15,-21-21-15,-21 22 16,22 20-16,-22-42 0,0 22 16,0-22-16,0 0 0,0 21 15,-22 1-15,22-22 0,0 0 16,0 0-16,-21-21 0,21 21 16,0-42 30,0 0-46,0 0 16,21 0-16</inkml:trace>
  <inkml:trace contextRef="#ctx0" brushRef="#br0" timeOffset="10160.23">2667 3302 0,'0'0'0,"0"-21"16,0 0-1,-21 21-15,0 0 16,-1 0-16,1 0 0,0 0 16,-21 0-16,21 21 0,-22 0 0,22 0 15,-21 0-15,21 1 0,-22-1 16,22 21-16,0-21 0,0 0 16,0 1-16,21-1 0,0 0 0,0 0 15,0 0-15,0 0 0,21-21 16,0 0-1,0 0-15,0 0 0,0 0 16,22-21-16,-22 21 0,21-21 16,-21 0-16,1 0 0,-1 21 0,0-21 15,0-1-15,0 22 0,0-42 16,-21 21-16,0 0 31,0 42 0,0 0-31,0 0 16,0 0-16,0 1 0,0-1 16,0 21-16,0-21 0,0 0 15,0 64-15,0-64 0,0 22 16,22 20-16,-22-21 0,21 1 16,-21 20-16,0 1 0,0 20 15,0-20-15,0 84 0,0-84 16,0-1-16,0 22 0,0-22 15,0 22-15,0-22 0,0 1 0,0 21 16,0-22-16,0 1 0,0-1 16,0-21-16,0 22 0,0-22 0,0 1 15,-21-22-15,-1 21 0,1-21 0,-21 0 16,21 1-16,-22-1 0,22-21 16,-42 0-16,20 0 0,1 0 0,-21 0 15,20-21-15,1-1 0,-64-62 16,64 41-16,21 1 15,-43-85-15,22 64 16,21-22-16,21 21 0,0-20 0,-22 20 0,22-20 16,0-1-16,0 0 15,0 1-15,22-1 0,-1 21 0,0-20 16,0 20-16,0 1 0,0-1 16,22 22-16,-22 0 0,21-1 0,-21 22 15,22-21-15,-22 21 0,0-1 16,21 1-16,-20 0 0,20 0 0,-21 21 15,21-21-15,-20 0 16,20-1-16,-21 22 0,21-21 0,-20 0 0</inkml:trace>
  <inkml:trace contextRef="#ctx0" brushRef="#br0" timeOffset="10442.06">2984 3048 0,'0'0'0,"0"21"32,-21 0-32,21 1 15,-21 41-15,21-21 0,0 1 16,-21-1-16,21 0 0,-21 22 16,21-22-16,-21 1 0,21-1 0,0 0 15,0-21-15,0 1 16,-22 20-16,22-21 0,0 0 15,0 0-15,22-21 32,-1 0-17,0-21-15,0 0 0,-21 0 0,21-21 16</inkml:trace>
  <inkml:trace contextRef="#ctx0" brushRef="#br0" timeOffset="10775.87">3090 3514 0,'0'0'0,"21"0"15,1 0-15,-1 0 16,0 0-16,0 0 0,0-21 16,0-1-16,1 22 0,-22-21 15,21 0-15,0 0 0,-21 0 16,0 0-16,-21-1 15,0 22 1,-1 0-16,1 22 16,0-22-16,0 21 0,0 0 0,0 0 15,21 0-15,-22 43 16,1-43-16,21 0 0,0 0 16,0 0-16,0 1 0,0-1 15,0 0-15,0 0 0,0 0 16,21-21-1,1 0-15,-1 0 0,0 0 16,0 0-16,0 0 0</inkml:trace>
  <inkml:trace contextRef="#ctx0" brushRef="#br0" timeOffset="11449.53">4212 3323 0,'0'-21'0,"21"0"16,0 21-16,1-21 15,-22 0-15,21-1 0,0 1 0,0 0 16,0 0-16,0 21 0,1-21 16,-22 0-16,0-22 0,0 22 15,-22 21 1,1 0-16,0 0 0,0 0 15,-21 0-15,20 21 0,-20-21 16,0 21-16,21 1 0,-22-1 16,22 0-16,0 21 0,21-21 0,0 1 15,0-1-15,0 0 0,0 0 16,0 0-16,0 0 0,21 1 16,0-1-16,0 0 0,1 0 15,-1 0-15,0 0 0,21 1 0,1 20 16,-1-21-16,-21 0 15,0 0-15,0 1 0,1-1 0,-22 0 16,0 0-16,0 0 0,0 0 16,-43-21-16,22 22 0,0-1 15,-43-21-15,22 0 0,0 0 16,21 0-16,-22 0 0,22 0 16,-21 0-16,21 0 0,-22 0 15,22-21-15,0 21 0,0-22 0,0 1 16,-1 21-16,22-21 0,0 0 15,0 0-15,0 0 0,0-1 16,0 1-16,22 21 16,-1-21-16,0 21 0,42-42 15,-41 42-15,20-21 0,0-1 16,-21 22-16,22-21 0</inkml:trace>
  <inkml:trace contextRef="#ctx0" brushRef="#br0" timeOffset="11842.3">4593 3514 0,'21'0'0,"43"21"31,-43-21-31,0 0 0,0-21 16,0 21-16,1-21 0,-1-1 15,21 22-15,-21-21 0,0 0 0,1 0 16,-22 0-16,21 0 15,-21-1-15,0 1 0,0-21 0,0 21 16,0 0-16,0-1 16,-21 22-16,-1 0 0,1 0 0,0 0 15,0 0-15,0 22 0,0-1 0,-22-21 16,22 42-16,0-21 0,0 0 16,0 22-16,-1-22 0,1 21 0,0 1 15,21-22-15,0 21 0,0 22 16,0-43-16,0 0 0,0 0 15,0 0-15,21 0 16,0-21-16,1 0 0,-1 0 16,0 0-16,21 0 0,-21 0 15,43-21-15,-43 0 16,21 0-16,22-21 0,-43 20 16,21-20-16</inkml:trace>
  <inkml:trace contextRef="#ctx0" brushRef="#br0" timeOffset="12100.16">5334 2879 0,'0'0'0,"0"-21"0,0 42 31,-21 0-31,21 0 16,-21 0-16,21 22 0,-22-22 0,22 63 15,0-41-15,-21 20 0,0-20 16,21-1-16,-21 0 0,21 64 15,-21-64-15,0-20 0,21 20 16,-22 0-16,22-21 0,0 1 16,0-1-16,0 0 0,0 0 15,22-42 17,-1 0-32,-21 0 15,21-1-15</inkml:trace>
  <inkml:trace contextRef="#ctx0" brushRef="#br0" timeOffset="12476.64">5355 3450 0,'64'0'15,"-43"0"1,0 0-16,0-21 15,0 21-15,0-21 0,1 0 0,-1 21 16,0-21-16,0-1 0,-21 1 16,21 21-16,-21-21 0,0 0 0,0 0 15,-21 21 1,0 0-16,0 0 16,21 21-16,-21 0 0,-22 0 15,22 0-15,-21 22 16,42-22-16,-21 21 0,-22 22 15,43-43-15,-21 21 16,21-21-16,0 1 0,0 20 16,0-21-16,0 0 15,21-21-15,0 0 0,1 0 16,-1 0-16,0 0 0,0 0 0,21 0 16,-20-21-16,20 0 0,0 0 15,1 0-15</inkml:trace>
  <inkml:trace contextRef="#ctx0" brushRef="#br0" timeOffset="12975.36">6075 3302 0,'0'0'15,"-64"0"17,43 0-32,0 0 0,21 21 0,-21 0 15,0 1-15,-1-1 0,1 0 16,21 0-16,0 21 0,-21-20 15,21-1-15,-21 0 0,21 42 16,0-41-16,0-1 0,0 0 16,0 0-16,21-21 0,0 0 0,0 0 15,1 0-15,-1 0 0,21 0 0,-21 0 16,0 0-16,22 0 16,-22-21-16,21 21 0,-21-21 0,22-22 15,-1 22-15,-21 0 16,0-21-16,1 21 0,-1-22 0,0 1 15,0-22-15,0 22 0,0 0 0,1-1 16,-1 1-16,0 0 0,-21 21 16,0-1-16,0 1 0,21 0 0,-42 42 31,21 0-15,-21 1-16,0-1 0,21 21 15,-22 0-15,22 1 0,-21-1 0,0 0 16,21 1-16,-21-1 0,21 0 15,-21-20-15,21 41 16,0-21-16,0-20 0,0-1 0,0 0 16,0 0-16,0 0 15,21-21-15,0 0 0,21 0 16,-20 0-16,-1 0 0,0-21 0,0 21 16,0-21-16,0 0 0,1 0 15</inkml:trace>
  <inkml:trace contextRef="#ctx0" brushRef="#br0" timeOffset="13162.25">6286 3344 0,'0'0'16,"-21"0"-16,0 0 0,21 22 16,42-22 15,-20 0-31,-1 0 0,0 0 0,21 0 15,-21 0-15,22 0 16,-22-22-16,21 22 0,1-21 16,-22 0-16</inkml:trace>
  <inkml:trace contextRef="#ctx0" brushRef="#br0" timeOffset="14077.54">7429 3344 0,'0'0'0,"22"-21"0,-22 0 0,21-21 15,0 21-15,-21-1 0,0 1 16,0 42 15,0 22-15,-21-22-16,0 21 0,21 1 0,-22-1 15,22 0-15,-21 1 0,0-1 16,0 0-16,0 1 0,0-22 16,-1 21-16,1 0 0,0-20 0,0-1 15,-21 42-15,42-42 16,0-42 15,0 0-15,0 0-16,0 0 0,21 0 15,-21-1-15,21-20 0,0 21 16,-21-21-16,21-1 0,22-41 16,-22 62-16,-21 1 0,0 0 15,21 21-15,0 0 0,0 0 16,-21 21-16,0 0 16,21 1-16,-21-1 15,22 0-15,-22 0 0,0 21 0,0 1 16,0-22-16,42 21 15,-42-21-15,21-21 0,-21 22 16,42-1-16,-20-21 0,-1 0 16,0 0-16,0 0 0,0 0 15,0 0-15,22 0 0,-22-21 0,21 21 16,1-43-16,-1 22 16,-21-21-16,21 21 0,-20-22 15,-1 1-15,-21 0 0,21-64 16,-21 63-16,0-20 0,0 21 15,-21-1-15,0 1 0,-22-43 16,1 64-16,21 0 0,-22 0 16,1 21-16,0 0 0,-22 0 15,22 0-15,0 0 0,-1 21 16,22 0-16,-21 0 0,21 0 0,-1 22 16,1-1-16,21-21 0,0 22 0,0-1 15,0 0-15,0 1 0,0 41 16,0-63-16,21 1 15,1 20-15,-1-42 0,0 21 0,64 21 16,-64-42 0,63 0-16,-41 0 0,-1 0 15,0 0-15,-20-21 0,20 0 16,0 21-16,43-42 0</inkml:trace>
  <inkml:trace contextRef="#ctx0" brushRef="#br0" timeOffset="14514.29">8191 3450 0,'-42'0'32,"42"-21"-32,0 0 15,0 0-15,0 0 0,21-1 16,0 22-16,-21-21 0,22 0 15,-1 0-15,0 21 0,0 0 0,0-21 16,0 21-16,1 0 0,-1 0 16,0 0-16,0 21 0,0 0 0,0 0 15,1 0-15,-1 1 16,-21-1-16,21 42 0,0-42 0,-21 1 16,0-1-16,0 21 0,0-21 15,0 0-15,0 1 0,-21-1 0,0-21 16,0 21-16,-1 0 15,1-21-15,0 0 16,0 0-16,21-21 16,0 0-1,0 0-15,0-1 16,0 1-16,0 0 0,0 0 16,21 0-16,-21 0 0,21-22 15,0 22-15,1 0 0,20 0 0,-21 0 16,21-1-16,-20 1 0,20 0 15,-21 0-15,21 0 0</inkml:trace>
  <inkml:trace contextRef="#ctx0" brushRef="#br0" timeOffset="15135.93">8932 3196 0,'-21'85'16,"0"-64"0,0 21-16,-22 1 0,22-22 15,21 21-15,-21-21 0,0 1 16,21-1-16,-21 0 0,21 0 15,0 0-15,0 22 16,21-43-16,0 0 16,0 0-16,0 0 0,1 0 0,-1 0 15,0 0-15,21-22 0,-21 1 16,1 21-16,-1-21 0,0-21 16,-21-1-16,0 22 15,0 0-15,0 0 0,0-43 16,-21 43-16,0 0 0,-22 0 15,22 21-15,0 0 16,0 0-16,42 0 31,0 0-31,0 0 16,0-21-16,22 21 0,-22 0 0,21 0 16,-21 0-16,22-21 15,-22 21-15,64 0 16,-64 0-16,0 0 0,0 0 15,0 0-15,0 0 0,-21 21 0,0 0 16,0 0-16,0 43 16,22-43-16,-22 42 15,0-42-15,0 22 0,0-22 0,0 21 16,0 1-16,0-1 0,0 0 16,0 1-16,0-1 0,0 0 0,-22 22 15,1-22-15,21 22 0,-21-1 0,-21 64 16,21-63-16,-1-1 15,22 1-15,-21-1 0,0 1 16,-21 41-16,42-62 0,-21-1 16,21 0-16,-22 1 0,22-22 0,0 21 15,0-21-15,0-42 32,0 0-32,0 0 0,22 0 0,-1-22 15,0 1-15,0-21 0,0 20 16,0-20-16,22-107 0,-1 86 15,-21-1-15</inkml:trace>
  <inkml:trace contextRef="#ctx0" brushRef="#br0" timeOffset="15388.79">9398 3514 0,'0'0'0,"0"-64"0,0 43 16,0-21-16,0-1 0,0 22 0,0-42 16,0 42-16,0-1 0,0 1 15,0 0-15,21 21 0,0-21 16,0 21-16,1 0 0,-1 0 15,0 0-15,0 0 0,0 0 16,22 21-16,-43 0 0,21 0 16,0 43-16,-21-43 15,0 21-15,0-20 0,0-1 16,0 0-16,-21 42 0,0-41 16,-1-1-16,1-21 0,0 21 15,0 0-15,0-21 0,0 0 0,21 21 16,-22-21-16,1 0 15,21-21-15</inkml:trace>
  <inkml:trace contextRef="#ctx0" brushRef="#br0" timeOffset="16301.27">10160 3090 0,'0'0'0,"21"-21"0,-21 0 16,0 42 31,0 0-47,0 1 15,-21-1-15,0 21 0,0 0 0,21 1 16,-22-1-16,1 0 0,0 43 15,0-43-15,0 1 0,0-22 16,21 21-16,-22-21 0,1 1 0,0 20 16,21-21-16,0-42 47,0 0-47,0 0 0,21-1 15,0 1-15,1-21 0,-1 0 16,0 20-1,-21-20-15,21 21 0,-21 0 0,21-22 16,0 43-16,-21 22 16,22-22-1,-22 21-15,21 0 0,-21 21 0,0-21 16,0 1-16,0-1 0,0 0 16,21 0-16,-21 0 0,21 0 0,0 1 15,-21-1-15,21 0 0,1 0 16,-1-21-16,0 0 0,0 0 15,0 0-15,0 0 0,22 0 0,-22 0 16,0-21-16,0 21 16,22-21-16,-22 0 0,0-1 0,0 1 15,0 0-15,0-21 0,-21-1 16,0 1-16,22 0 0,-22-1 0,0-20 16,0 21-16,0-64 0,-22 63 15,22 1-15,-21 0 0,0-1 16,-21 22-16,21-21 0,-22 21 0,22 21 15,-21-21-15,21 21 0,-22 0 16,1 0-16,0 0 0,20 21 16,-20 0-16,21 0 0,0 21 0,0-20 15,-1 20-15,22 0 0,-21 43 16,21-43-16,0 1 0,21 41 16,1-41-16,-1-22 15,0 0-15,0 0 0,0 0 0,22 0 16,-22 1-16,21-22 0,-21 0 0,22 0 15,-1 0-15,-21 0 0,21 0 16,43 0-16,-64-22 0,22 22 16,-1-21-16,-21 0 15,21 0-15</inkml:trace>
  <inkml:trace contextRef="#ctx0" brushRef="#br0" timeOffset="16733.02">10922 3217 0,'0'-21'15,"0"42"-15,21-42 0,-21 0 0,0 42 47,-21 0-47,21 1 0,-21-1 16,21 21-16,-21-21 0,-1 0 0,22 22 15,0-22-15,-21 0 0,21 21 0,-21-20 16,21-1-16,0 0 0,0 0 16,0 0-16,0 0 0,0 1 15,21-22-15,0 0 0,1 0 0,-1 0 16,0 0-16,0 0 0,43-22 15,-43 22-15,0-21 0,21 0 16,-21 0-16,1 0 0,41-22 16,-42 1-16,-21 0 15,0 21-15,0-64 0,0 43 16,0 20-16,0-20 0,-21 21 16,0 0-16,-21 0 0,-1 21 15,22 0-15,-21 0 0,21 0 16,-22 0-16,-20 42 0,42-21 15,-22 0-15,22 0 0,0 22 16,0-22-16,21 21 0,0-21 0,0 22 16,0-22-16,0 0 0,0 21 15,0-20-15,21-1 16,-21 0-16,21-21 0,0 0 0,43 21 16,-22-21-16,-21 0 0,22 0 15,-1-21-15,0 21 0</inkml:trace>
  <inkml:trace contextRef="#ctx0" brushRef="#br0" timeOffset="17648.45">11515 3196 0,'0'-21'0,"0"42"0,21-42 15,-21 0-15,0 0 16,0 42 0,0 0-16,0 0 15,0 0-15,-21 22 0,21-22 16,0 0-16,-22 43 0,1-22 15,21-21-15,-21 0 0,21 22 16,0-22-16,0 0 0,0 0 16,0 0-16,21-21 15,0 0-15,1 0 16,-1 0-16,0 0 0,0-21 16,0 0-16,0 0 0,1 0 15,-1-1-15,0 1 0,0 0 0,0-21 16,0-1-16,-21 22 0,0 0 15,0 0 1,22 21-16,-22 21 16,0 0-1,-22 0-15,22 1 0,-21-1 0,21 0 16,-21 0-16,21 0 0,-21 0 0,21 1 16,0-1-16,0 0 0,0 0 15,0 0-15,21-21 16,0 0-1,0 0-15,1 0 0,-1 0 16,0 0-16,21 0 0,-21-21 0,1 21 16,-1-21-16,0 0 0,-21 0 0,21-1 15,-21-20-15,21 21 0,-21-43 16,0 22-16,0 21 0,0-21 16,0 20-16,0 1 0,-21 0 15,21 0-15,-21 21 0,21-21 16,0 0-1,21 21-15,0 0 0,0 0 16,22 0-16,-22 0 0,21 0 16,-21 0-16,1 0 0,20 21 15,-21-21-15,0 21 0,22 0 16,-22 0-16,0 22 0,-21-22 16,21 0-16,0 42 0,-21-41 0,0-1 15,0 0-15,0 0 0,0 0 16,0 0-16,0 1 0,0-1 15,0 0-15,-21 0 0,0-21 16,21-21 15,0 0-15,0 0-16,0-1 0,0-20 16,21 21-16,0-21 0,0 20 0,1-20 15,20 0-15,-21-1 0,0 22 16,22-21-16,-22 21 0,63-43 15,-41 64 1,-22 0-16,0 0 0,0 0 0,0 0 16,22 43-16,-43-22 0,21 0 15,-21 42-15,0-41 16,0 20-16,0-21 0,0 21 0,0-20 16,0-1-16,-42 21 0,20-21 15,22 0-15,0 1 0,-21-1 16,0-21-16,0 0 15,21-21 1</inkml:trace>
  <inkml:trace contextRef="#ctx0" brushRef="#br0" timeOffset="18292.34">15769 1736 0,'0'0'0,"0"-21"0,0-1 16,0 1-16,0 0 0,0 0 16,-21 21-16,21 21 31,21 21-16,0-20-15,0 20 0,1 0 16,-1 1-16,0 20 0,21-21 16,-21 1-16,22 20 0,-22-20 15,21-1-15,-21 0 0,22 1 0,-1 62 16,0-62-16,-20-1 0,-1-21 16,0 22-16,0-22 0,-21 42 15,21-42-15,-21 1 0,0-1 16,-21-42 31,0-1-47,0 1 0</inkml:trace>
  <inkml:trace contextRef="#ctx0" brushRef="#br0" timeOffset="18544.2">15896 2392 0,'0'0'0,"0"21"16,0 0-16,21-21 16,0 21-16,1 1 0,-1-22 0,0 21 15,21-21-15,-21 0 0,22 0 16,-1 21-16,0-21 0,1 0 0,-22 0 16,21 0-16,1 21 0,-22-21 15,0 0-15,0 0 0,21 0 16,-20 0-1,-22-21-15,21 0 16,-21 0-16,0-1 16,21 1-16,0 0 0</inkml:trace>
  <inkml:trace contextRef="#ctx0" brushRef="#br0" timeOffset="18694.11">16637 2265 0,'0'21'16,"-21"0"-16,0 0 15,21 1-15,-22-1 0,1 0 16,0 0-16,0 0 0,21 0 16,-21 1-16,0-22 0,-1 42 15,22-21-15,0 0 16,0 0-16</inkml:trace>
  <inkml:trace contextRef="#ctx0" brushRef="#br0" timeOffset="19152.43">15790 3217 0,'0'0'15,"0"-21"-15,0 0 0,21 0 0,-21 0 16,0 42 15,0 21-31,0-21 0,0 22 16,0-1-16,0 0 0,0 1 15,-21-1-15,21 0 0,0 1 16,-21-1-16,0 22 0,0-22 16,21 0-16,-21-21 0,21 1 0,-22-1 15,22 0-15,0 0 0,0 0 16,0-42 15</inkml:trace>
  <inkml:trace contextRef="#ctx0" brushRef="#br0" timeOffset="19720.58">15536 3344 0,'0'-21'0,"0"42"0,0-63 16,0 21-16,0 0 0,0 0 0,0-1 15,0 1-15,0 0 0,21 0 16,-21 0-16,22 0 0,-1 21 16,42-22-16,-42 22 0,22 0 15,-22 0-15,21 0 0,-21 0 16,22 0-16,-1 0 0,0 22 0,1 20 16,-1-21-16,-21 21 0,22 1 15,-22-1-15,0-21 0,0 22 16,-21-1-16,21 0 0,-21 1 15,0-1-15,0-21 0,0 43 16,-21-43-16,0 0 0,0 21 16,0-21-16,-1-21 15,22-21 17,0 0-32,0 0 0,0 0 0,0-22 15,0 22-15,22-21 0,-22 0 16,21-1-16,0 1 0,0 0 0,0-1 15,22 1-15,-22 0 0,21-1 16,-21 22-16,22-21 0,-1 21 16,-21-1-16,21 22 0,-20 0 0,20 0 15,21 0-15,-41 0 16,-1 22-16,-21 41 0,21-21 16,-21 1-16,0-1 0,0 0 0,0 1 15,-21 41-15,0-41 16,-1-1-16,1 0 0,21-20 0,-21 20 15,0-21-15,0 0 0,21 0 16,0 1-16,0-1 0,-21-21 16,21 21-16,21-21 15,0 0 1,0-21-16,0 0 0,0-1 16,1 1-16,-1 0 0,21 0 15</inkml:trace>
  <inkml:trace contextRef="#ctx0" brushRef="#br0" timeOffset="20904.9">16912 3302 0,'0'0'0,"0"-21"31,0 42-31,0 0 16,0 0-16,-21 1 0,21-1 16,-21 21-16,21-21 0,-21 22 15,21-22-15,0 42 0,-22-42 16,22 1-16,0-1 0,0 0 15,0 0-15,0 0 0,0 0 0,0 1 16,22-1 0,-1-21-16,0 0 0,0 0 15,0 0-15,0 0 0,1-21 16,-1 21-16,21-22 0,-21 1 0,0 0 16,1 0-16,20 0 0,-21 0 0,0-22 15,-21 22-15,21-21 0,1-1 16,-22 22-16,0-21 0,0 21 0,21 0 15,-21-1-15,0 1 0,0 42 32,0 1-32,0-1 15,0 0-15,0 0 0,-21 0 0,21 22 16,0-22-16,0 21 0,-22-21 0,22 0 16,0 22-16,-21-22 0,21 0 15,0 0-15,0 0 0,0 1 0,0-1 16,21-21-16,1 0 15,-1 0-15,0 0 0,0 0 16,21 0-16,1 0 0,-22 0 0,21 0 16,1-21-16,-22 21 0,21-22 15,-21 1-15,22 0 0,-22-21 0,21-22 16,-21 22-16,0 0 0,1-22 16,-1 22-16,-21-22 0,0-42 15,0 64-15,0 0 16,0-1-16,0 22 0,0 0 0,0 0 15,0 0-15,0 42 32,0 0-32,-21 0 0,21 22 0,-22-22 15,22 21-15,-21 0 0,21 22 16,0-22-16,-21 1 0,21-1 0,0 0 16,-21 43-16,21-43 15,0-21-15,0 1 0,0 20 16,0-21-16,42 21 0,-21-42 15,43 0 1,-43 0-16,43 0 16,-43 0-16,42-42 15,-42 21-15,64-64 16,-64 64-16,22-21 0,-22-22 0,0 22 16,21 0-16,-21-22 0,1 22 15,-1-22-15,0 22 0,-21 0 16,0-1-16,0 22 0,0-21 0,0 21 15,0-1-15,-21 22 16,0 22 0,-1-22-16,22 21 0,-21 21 15,21-21-15,-21 22 0,0-1 16,21 0-16,-21 1 0,21-1 0,0 21 16,0-20-16,-21 20 0,21-20 15,0-1-15,0-21 0,0 21 16,0-20-16,0-1 0,0 0 0,0 0 15,21-21-15,-21 21 0,21-21 16,0 0-16,0 0 0,0 0 16,22 0-16,-22 0 0,42 0 15,-20-21-15,-22 21 0,42-42 16,-20 21-16,-22-22 0,42 1 16,-41 0-16,-1 20 15,0-20-15,-21 21 0,21 0 0,-21 0 16,21 21-16,-21 21 31,-42 21-31,21-21 16,21 0-16,0 22 0,-21-22 0,21 0 15,0 0-15,0 0 0,0 1 0,0-1 16,0 0-16,0 0 0,0 0 16,21-21-1,0 0-15,0 0 16,0 0-16,0 0 0,1-21 15,-1 21-15,0-21 0,0 0 0,-21 0 16,21-1-16,0 1 0</inkml:trace>
  <inkml:trace contextRef="#ctx0" brushRef="#br0" timeOffset="21092.79">18902 3069 0,'-85'0'31,"64"0"-15,0 0-16,21-21 63</inkml:trace>
  <inkml:trace contextRef="#ctx0" brushRef="#br0" timeOffset="21268.69">18055 3196 0,'0'0'16,"-21"21"-16,21 1 16,21-22-1,0 0-15,0 0 16,22 0-16,-22 0 0,21 0 0,-21 0 15,22-22-15,-1 1 0,-21 21 16</inkml:trace>
  <inkml:trace contextRef="#ctx0" brushRef="#br0" timeOffset="21976.29">19431 3239 0,'0'0'0,"21"0"0,0 0 16,0 0-16,1 0 0,-1 0 0,21 0 16,-21 0-16,22-22 0,-1 1 15,-21 21-15,21-21 0,-20 0 0,20 21 16,-21-21-16,0 0 0,-21-1 15,0 1-15,0 0 0,0 0 0,0 0 16,-21 0-16,0 21 16,0 0-16,-22 0 0,22 0 15,-21 0-15,0 0 0,20 0 0,-20 21 16,0 0-16,21 0 0,-22-21 16,22 21-16,0 22 0,21-22 0,0 0 15,0 0-15,0 0 0,0 22 16,21-22-16,0 21 0,0-21 0,22 0 15,-22 22-15,0-22 0,21 0 16,1 43-16,-22-43 0,0 0 16,0 0-16,-21 0 0,0 0 15,0 1-15,0-1 0,-21 0 0,-21 0 16,-1-21-16,1 21 0,0-21 0,-1 0 16,-20 0-16,21 0 0,-1 0 15,-20 0-15,20 0 0,22 0 16,-21 0-16,21-21 0,0 21 15,-1-21-15,1 0 0,0-22 16,21 22-16,0 0 0,0 0 16,0 0-16,0 0 0,0-1 0,21 1 15,0 0-15,1 21 0,20-21 16,-21 0-16,21 21 0,-20-21 0,20 21 16,0 0-16,1-22 0,-22 22 15,21 0-15</inkml:trace>
  <inkml:trace contextRef="#ctx0" brushRef="#br0" timeOffset="22384.05">19897 3471 0,'0'0'0,"21"0"16,0 0-1,0 0-15,0 0 16,0 0-16,1 0 0,-1-21 15,0 0-15,0 21 0,0-21 16,0 0-16,1 21 0,-22-21 0,21-1 16,0 1-16,-21 0 15,0 0-15,0 0 0,0 0 16,-21 21-16,-22 0 16,22 0-16,0 0 0,0 0 15,0 21-15,-22 0 0,1 21 16,21 1-16,0-22 0,0 0 15,-1 21-15,22-21 0,0 22 16,-21-22-16,21 0 0,0 21 0,0-20 16,0-1-16,0 0 15,0 0-15,21-21 0,1 0 0,-1 21 16,0-21-16,0 0 0,0 0 0,22 0 16,-22 0-16,0 0 0,21-21 15,-21 21-15,43-42 16,-22 21-16,1-1 0,-22 1 15,21-21-15,-21 21 0</inkml:trace>
  <inkml:trace contextRef="#ctx0" brushRef="#br0" timeOffset="22620.92">20616 2942 0,'0'0'0,"0"-21"0,0 0 16,-21 42-1,0 0-15,21 0 0,-21 1 16,0 20-16,-1 0 0,1 1 0,0-1 15,0 21-15,21-20 16,-21-1-16,0 0 0,-1 1 0,22-1 16,-21 0-16,21 1 0,0-22 0,-21 21 15,21-21-15,0 1 0,0-1 16,0 0-16,0 0 0,21-21 31,0 0-31,1 0 0,-1-21 16,0 21-16,0-21 0</inkml:trace>
  <inkml:trace contextRef="#ctx0" brushRef="#br0" timeOffset="23008.69">20722 3471 0,'-21'0'0,"0"0"15,21 22-15,0-1 16,21-21-1,0 0-15,0 0 0,0 0 16,1 0-16,-1 0 0,0-21 0,0 21 16,0 0-16,0-22 0,1 1 15,-1 21-15,0-21 0,0 0 16,-21 0-16,21 0 0,-21-1 16,0 1-16,-21 21 31,0 0-31,0 0 0,0 0 0,-1 0 15,-20 21-15,21 1 0,-21-1 0,20 0 16,1 0-16,-21 0 0,21 22 16,0-22-16,21 0 0,-22 21 15,22-21-15,0 1 0,0-1 16,0 0-16,22-21 0,-1 0 16,0 21-16,0-21 0,0 0 15,0 0-15,22 0 0,-1 0 0,-21 0 16,22-21-16,-1 21 0,0-21 15,1 0-15</inkml:trace>
  <inkml:trace contextRef="#ctx0" brushRef="#br0" timeOffset="23525.4">21463 3239 0,'-21'0'15,"0"0"-15,-1 0 0,1 21 16,0 0-16,0 0 0,0 0 0,0 0 15,-1 22-15,1-1 0,0 0 16,0-20-16,21-1 16,0 0-16,0 0 0,0 21 0,0-20 15,0-1-15,0 0 16,21-21-16,0 21 0,0-21 16,1 0-16,-1 0 0,21 0 0,-21 0 15,22 0-15,-22 0 0,42-42 16,-20 42-16,-1-21 0,-21-1 15,21-20-15,1 21 0,-22-21 16,21-1-16,-21 1 0,1-22 0,-1 22 16,21 0-16,-21-22 0,0 22 15,1-43-15,-22 43 0,21 0 16,-21 20-16,0 1 0,0 0 16,0 0-16,0 42 15,-21 0 1,-1 0-16,1 1 15,21 20-15,-21-21 0,0 21 0,0 1 16,21-1-16,-21 0 0,-1 1 16,22-1-16,-21 0 0,0 1 0,21-1 15,0 0-15,0-20 0,0 20 16,0-21-16,0 0 0,0 0 0,0 1 16,0-1-16,21 0 15,0-21-15,22 0 0,-22 0 16,0 0-16,0 0 0,22-21 0,-22 21 15,21-21-15,-21-1 0,0 1 16,1 0-16</inkml:trace>
  <inkml:trace contextRef="#ctx0" brushRef="#br0" timeOffset="23748.27">21844 3133 0,'-21'0'15,"42"0"-15,-42 21 0,21 0 0,0 0 16,21-21-16,0 0 16,21 0-16,-20 21 0,20-21 15,-21 0-15,21 0 0,-20 0 0,20 0 16,-21 0-16,21 0 0,-20-21 16,20 21-16,-21 0 0,0 0 15,0-21-15,1 21 0,-1 0 0</inkml:trace>
  <inkml:trace contextRef="#ctx0" brushRef="#br0" timeOffset="24696.72">18161 4339 0,'0'0'0,"0"-21"0,0 0 0,0 0 16,21 0-16,-21-1 0,0 1 16,0 42 15,-21 22-31,21-22 0,-21 21 15,0-21-15,21 22 0,-22-1 16,1 0-16,0 1 0,0-22 16,0 21-16,0 1 0,-1-1 0,1-21 15,0 21-15,0-20 0,0 20 16,21-21-16,-21 0 0,21-42 31,0 0-15,0 0-16,21-22 0,0 22 0,0 0 15,0-42 1,43-64-16,-43 105 16,-21-20-16,21 21 0,0 0 15,-21 0-15,0-22 0,0 64 32,0 1-32,0-1 0,0 0 0,0 21 15,0-21-15,0 1 0,0 20 16,0-21-16,0 21 0,21-20 15,-21-1-15,22 21 0,-22-21 16,21 0-16,0 1 0,0-1 16,0-21-16,22 21 0,-22-21 0,63 0 15,-41 0-15,-1 0 0,0-21 16,22 0-16,-22-1 0,1 1 0,-1 0 16,0 0-16,-21 0 0,1 0 0,-1-22 15,0 1-15,-21 0 0,0-1 16,0 1-16,0 0 0,0-1 0,0-20 15,-21 20-15,0-20 0,-22 21 16,22-1-16,-21 1 0,-1 21 16,-41-22-16,41 43 15,1 0-15,0 0 0,-1 0 0,1 22 16,21-1-16,-21 0 0,20 21 16,22-21-16,0 22 0,0-1 0,0 0 15,0 1-15,0-22 0,0 21 0,22 1 16,41-1-16,-42 0 15,22-21-15,20 1 0,-21-1 16,-20-21-16,20 0 0,0 0 16,-21 0-16,43 0 15,-22 0-15,-21 0 0,1 0 0,20 0 16,-21 0-16</inkml:trace>
  <inkml:trace contextRef="#ctx0" brushRef="#br0" timeOffset="25661.17">18944 4509 0,'-21'-22'16,"0"22"0,0-21-16,21 0 15,0 0-15,0 0 16,0 0-16,21-1 0,0 22 16,0-21-16,0 21 15,0 0-15,1 0 0,-1 0 0,0 0 16,0 0-16,21 43 15,-20-43-15,-1 21 0,0 21 16,0-21-16,-21 0 0,0 1 0,0-1 16,0 0-16,0 0 0,0 0 15,0 0-15,0 1 0,-21-1 0,21 0 16,-21-21-16,0 21 0,-1 0 0,1-21 16,21-21 15,0 0-16,0 0-15,0 0 0,0-1 16,0 1-16,21 0 0,1 0 16,-22 0-16,21 0 0,0-1 15,0 22-15,21-21 0,-20 0 0,20 0 16,-21 21-16,21-21 0,1 0 16,-1 21-16,0 0 0,1 0 0,-1 0 15,-21 0-15,0 0 0,1 0 16,-22 21-16,0 0 15,0 0-15,-22 0 16,1 0-16,21 22 0,-21-22 0,0 0 16,0 0-16,0 0 0,21 1 15,0-1-15,-22 0 0,22 0 16,0 0-16,0 0 0,22-21 31,-1 0-31,0 0 0,0 0 16,0 0-16,0 0 0,1 0 0,20-42 15,-21 42-15,0-21 16,0 0-16,-21 0 0,0-1 16,0 1-16,0 0 0,0 0 0,-21 0 15,0 0-15,0-1 0,0 22 16,0-21-16,-1 21 0,22-21 0,0 0 31,22 21-15,-1 0-16,0 0 15,0 0-15,0 0 0,0 0 0,22-21 16,-22 21-16,0 0 0,0 0 0,0 0 16,1 0-16,-1 0 0,0 0 15,0 21-15,0-21 0,-21 42 16,0-21-16,0 1 16,0-1-16,0 0 0,0 0 15,0 0-15,0 0 0,-21 22 0,-21 20 16,42-20-16,-21-1 0,-1 64 15,1-43-15,0-20 16,-21 84-16,42-64 0,-43 43 16,22-43-16,0-20 15,0-1-15,21 22 0,0-22 0,0-21 16,0 21-16,0-20 0,0-1 16,0 0-16,21-42 31,-21 0-31,21-1 0,0 1 15,-21-21-15,22 21 0,-1-22 0,-21 1 16,21 0-16,0-22 0,0 22 16,-21-22-16</inkml:trace>
  <inkml:trace contextRef="#ctx0" brushRef="#br0" timeOffset="25964">20024 4551 0,'0'0'0,"0"-42"0,0 20 0,0 1 16,0 0-16,21 21 0,0-21 15,-21 0-15,21 0 0,0 21 0,22-43 16,-22 43-16,0 0 0,42-21 16,-41 21-16,20 0 15,-21 0-15,0 21 0,0-21 16,1 21-16,-22 1 0,21-1 0,-21 0 16,0 21-16,-21-21 0,-1 1 15,-20 20-15,0-21 16,21-21-16,-1 21 0,1-21 15,-21 0-15,21 0 0,0 21 16,-1-21-16,1 0 16,0 0-16,42-21 31,0 21-15,1 0-16,-1-21 0</inkml:trace>
  <inkml:trace contextRef="#ctx0" brushRef="#br0" timeOffset="26667.6">21124 4233 0,'0'0'0,"0"-21"16,-21 21-1,0 0-15,21 21 0,-21 1 0,0-1 16,-1 21-16,1-21 0,21 22 15,-21-1-15,0-21 0,0 21 0,0-20 16,-1 20-16,1-21 0,0 21 16,0-20-16,0-1 0,0 0 15,-1 0-15,1-21 0,21 21 16,0-42 15,21 0-15,1 0-16,-22 0 0,21-1 15,0 1-15,0-21 0,-21 21 0,0 0 16,21-1-16,-21 1 0,21 21 16,-21-21-16,0 42 31,0 0-31,0 1 0,0-1 16,0 0-16,0 0 0,0 0 0,22-21 15,-22 21-15,21 1 16,-21-1-16,21-21 0,0 21 0,0-21 15,0 0-15,1 0 16,-1 0-16,0 0 0,0 0 16,0 0-16,0 0 0,1 0 0,-1-21 15,0 0-15,0-1 0,0 1 16,-21 0-16,21 0 0,-21-21 0,22-1 16,-22 1-16,0 0 0,0-1 15,0-20-15,0 20 0,0-20 0,-22 21 16,1-1-16,0 1 0,0 21 15,-21 0-15,20-1 0,-20 1 0,-21 21 16,20 0-16,1 21 16,21 22-16,-22-22 0,22 21 15,0 1-15,21-1 0,0 0 0,0 22 16,0-22-16,0 0 0,0-20 0,0 20 16,0-21-16,21 21 0,0-20 15,1-1-15,-1 0 0,0 0 0,0-21 16,0 21-16,22-21 0,-22 0 15,0 0-15,42 0 0,-41 0 16,-1-21-16,21 21 16,-21-21-16,22 0 0,-22 0 0</inkml:trace>
  <inkml:trace contextRef="#ctx0" brushRef="#br0" timeOffset="27108.34">21675 4318 0,'0'-21'15,"0"42"-15,0-63 0,-22 42 31,1 0-31,0 21 0,0 0 16,0 0-16,0 0 0,-1 1 16,22-1-16,-21 0 0,0 0 0,21 21 15,-21-20-15,21-1 0,0 0 16,0 0-16,0 0 0,0 0 16,0 1-16,21-22 0,0 21 15,0-21-15,1 0 0,-1 0 16,0 0-16,0 0 0,0 0 15,22 0-15,-22 0 0,21-21 16,-21-1-16,22 1 0,-22 0 0,0 0 16,0 0-16,21-22 0,-42 22 15,22-21-15,-22 0 0,0-1 0,0 1 16,0 21-16,0-22 0,-22 1 16,1 21-16,-21 21 0,21 0 15,-22 0-15,22 0 0,-21 0 0,21 21 16,-22 21-16,22-20 0,0-1 15,-21 21-15,21 0 0,21-20 0,-22 20 16,22-21-16,0 21 0,0-20 0,0-1 16,0 0-16,0 0 15,22 21-15,-1-42 0,0 22 16,0-22-16,0 0 0,0 0 16,1 0-16,20 0 0,-21 0 0,0 0 15,22 0-15,-22 0 0,21-22 0</inkml:trace>
  <inkml:trace contextRef="#ctx0" brushRef="#br0" timeOffset="28039.81">22204 4318 0,'0'-21'15,"0"42"-15,0-63 0,0 21 0,0-1 16,0 44 0,-21-1-1,21 0-15,-22 21 0,22-21 16,-21 1-16,0 20 0,21-21 0,0 0 15,0 22-15,0-22 0,0 0 16,0 0-16,0 0 0,0 0 16,0 1-16,21-22 15,0 0-15,1 0 16,-1 0-16,0 0 0,0 0 16,0-22-16,-21 1 0,21 0 15,1 0-15,-1 0 0,0 0 16,21-1-16,-21 1 0,1-21 0,-1 21 15,0 0-15,-21-1 0,21 1 16,0 21-16,-42 21 31,0 1-31,21-1 0,-21 0 16,21 21-16,0-21 0,0 1 16,-21-1-16,21 0 0,0 0 0,0 0 15,0 0-15,21 1 0,0-22 16,0 21-16,0-21 15,0 0-15,1 0 0,-1 0 16,0 0-16,0 0 16,-21-21-16,21-1 0,-21 1 15,0 0-15,21 0 0,-21 0 0,0 0 16,0-22-16,0 22 0,0-21 16,0 21-16,0-43 0,0 43 15,0 0-15,0 0 0,22-1 16,-1 1-16,0 21 15,0 0-15,0 0 16,0 0-16,1 0 16,-1 0-16,0 0 0,0 21 15,0 1-15,0-1 0,-21 0 0,22 0 16,-1 0-16,-21 0 0,0 1 0,0-1 16,0 21-16,21-21 0,-21 0 15,0 1-15,0-1 0,0 0 16,0 0-16,0 0 15,-21-42 32,21 0-31,0 0-16,0 0 16,0-1-16,0-20 0,0 21 0,0 0 15,21-22-15,0 22 0,0-21 16,43-22-16,-43 43 15,21 0-15,1 0 0,-22 0 0,21 0 16,0-1-16,-20 22 16,20 0-16,0 0 0,-21 0 0,1 0 15,20 22-15,-21-1 0,-21 42 16,21-20-16,-21-22 0,0 21 0,0 0 16,0 1-16,-21-22 0,0 21 15,0-21-15,0 1 0,-22 20 16,43-21-16,-21 0 0,0 0 15,0-21-15,21 22 0,-21-22 16,-1 0 0</inkml:trace>
  <inkml:trace contextRef="#ctx0" brushRef="#br0" timeOffset="29571.93">1206 4297 0,'0'0'0,"-21"0"0,0 0 16,21 21-16,-21 0 0,0-21 15,42 0 48,0 0-63,0 0 0,0 0 0,1 0 16,-1 0-16,21 0 0,-21 0 15,22 0-15,-22 0 0,21 0 0,0 0 16,22 0-16,-22 0 0,1 0 15,20 0-15,-21 0 0,22 0 0,-22 0 16,22 0-16,-22 0 0,85 0 16,-63 0-16,-1 0 15,22 0-15,-1 0 0,1 0 16,0 0-16,-1 0 0,1 0 0,21 0 16,-21 0-16,-1 0 0,1 0 15,21 0-15,-22 0 0,22 0 0,0 0 16,21 0-16,-21 0 0,0 0 15,0 0-15,126 0 0,-126 0 16,21 0-16,148 0 0,-148 0 16,0 0-16,0 0 15,0 0-15,22 0 0,-1 0 0,-21 0 16,21 0-16,0 0 0,0 0 16,-21 0-16,21 0 0,1 0 0,168 0 15,-169 0-15,0 0 0,1-21 16,-1 21-16,21 0 0,-21 0 15,0 0-15,22 0 0,-22-21 0,127 21 16,-127 0-16,149 0 16,-149-21-16,-21 21 0,21 0 15,-21 0-15,0 0 0,21-21 16,0 21-16,-21 0 0,0 0 16,21-22-16,85 1 0,-106 21 15,-21 0-15,21 0 0,0 0 16,-21-21-16,21 21 0,-21 0 0,0 0 15,-22 0-15,22 0 0,-21 0 16,-1 0-16,1 0 0,0-21 16,-22 21-16,22 0 0,-22 0 0,43 0 15,-63 0-15,-1 0 16,-21 0-16,0 0 0,0 0 0,1 0 0,-1 0 16,-21-21 77,-21 21-77</inkml:trace>
  <inkml:trace contextRef="#ctx0" brushRef="#br0" timeOffset="30800.22">15917 4001 0,'0'0'0,"-21"21"16,0-21-16,0 0 15,0 0-15,42 0 63,0 0-63,0 0 16,0 0-16,0 0 15,1 0-15,-1 0 0,0 0 0,0 0 0,0 21 16,0-21-16,1 0 15,20 0-15,-21 0 0,21 0 0,22 0 16,-22 0-16,1 0 16,20 0-16,1 0 0,63 0 15,-64 0-15,1 0 0,-1 0 0,1 0 16,-1 0-16,22 0 0,-22 0 0,22 0 16,-22 0-16,22 0 0,0 0 15,21 0-15,-22-21 0,1 21 0,0 0 16,-1 0-16,1 0 0,0 0 15,20 0-15,-20-21 0,21 21 0,-21 0 16,20 0-16,1 0 0,-21 0 16,0 0-16,-1-22 0,1 22 15,84 0-15,-84 0 16,0 0-16,-22-21 0,22 21 0,-1 0 16,1 0-16,0 0 0,-1 0 0,-20-21 15,21 21-15,-22 0 0,1 0 16,20 0-16,43-21 0,-42 21 15,-22 0-15,22 0 0,-21 0 16,-1 0-16,22 0 0,-22-21 16,-20 21-16,20 0 0,1 0 15,-22 0-15,0 0 0,1 0 0,-22 0 16,21 0-16,-21 0 0,0 0 0,1 0 16,-1 0-16,0 0 0,0 0 15,-42 0 63</inkml:trace>
  <inkml:trace contextRef="#ctx0" brushRef="#br0" timeOffset="32080.49">18140 5059 0,'-21'0'0,"42"0"0,-64 0 16,22 0-16,0 0 0,0 0 15,0 0-15,0 0 0,-1 0 16,1 0 0,0 0-16,42 0 46,0 0-30,1 0-16,-1 0 16,0 0-16,0 0 0,21 0 0,-20 0 15,20 0-15,0 0 0,1 0 16,-1 0-16,21 0 0,43 0 16,-42 0-16,-1 0 0,22 0 15,-22 0-15,1 0 0,-1 0 0,22 0 16,-21 0-16,-1 0 0,22 0 15,-1 0-15,-20 0 0,21 21 16,-1-21-16,1 0 0,0 0 0,-1 0 16,1 0-16,0 0 0,-1 0 15,107 0-15,-107 0 0,22 0 16,-21 0-16,21 0 0,-22 0 16,1 0-16,0 0 0,-1 0 0,-20 0 15,21 0-15,-22 0 0,1 0 16,-1 0-16,1 0 0,-1 0 0,1 0 15,20 0-15,-20 0 0,-1 0 16,22 0-16,-22 0 0,1 0 0,-1 0 16,1 0-16,-1 0 0,-20 0 15,20 0-15,-20 0 0,-1 0 16,21 0-16,-20 0 0,-1 0 0,0 0 16,22 0-16,-22 0 0,1 0 15,-1 0-15,21 0 0,-20 0 0,63 0 16,-64 0-16,21 0 15,-20 0-15,-1 0 0,0 0 0,1 0 16,-1 0-16,0 0 0,-20 0 16,-1 0-16,0 0 0,21 0 0,-21 0 15,1 0 1,-1 0-16,-21-21 187,21 21-171,-21-21 15,-21 21-31,0 0 16,-1 0-16,-20 0 0,0 0 16</inkml:trace>
  <inkml:trace contextRef="#ctx0" brushRef="#br0" timeOffset="35968.26">381 6519 0,'0'0'0,"-21"0"0,0 22 16,-1-22-16,1 0 0,0 0 15,-21 0-15,-1 0 0,22 0 16,0 0-16,0 0 15,0 0-15,0 0 16,63 0 15,-21 0-31,21 0 16,22 0-16,-1 0 0,-20 0 16,20 0-16,22 0 0,-22 0 0,1 0 15,21 0-15,-22 0 0,1 0 16,20 0-16,-20 0 0,-1 0 15,22 0-15,-22 0 0,1 0 0,-22-22 16,1 22-16,20 0 0,-42 0 16,22 0-16,-22 0 0,0 0 15,0 0-15,-21-21 0,21 21 16,-21-21-16,-21 0 16,0 21-16,21-21 15,-21 21-15,0 0 0,-1-21 0,1-1 16,0 22-16,0 0 0,0-21 15,0 21-15,-22-21 0,22 21 16,0 0-16,0-21 0,0 21 0,-22 0 16,22 0-16,0 0 0,0 0 15,21-21-15,-21 21 16,-1 0 0,22 21-1,22-21-15,-1 0 16,0 21-16,21-21 0,-21 0 15,22 0-15,-1 21 0,0-21 0,-20 0 16,20 0-16,0 0 0,22 0 16,-22 0-16,-21 0 0,0 0 15,1 0-15,-1 0 0,0 0 16,0 0-16,-21 21 16,-21 1-1,0-22-15,0 21 16,-22 0-16,22 0 0,-21 0 15,-1 22-15,1-22 0,0 21 16,-1-21-16,22 22 0,-21-22 0,0 21 16,-1 0-16,22-20 15,0-1-15,21 0 0,-21 0 16</inkml:trace>
  <inkml:trace contextRef="#ctx0" brushRef="#br0" timeOffset="36823.76">2265 6265 0,'0'0'0,"-21"0"0,-1-63 16,22 42-1,-21 0-15,21 42 47,0 0-47,0 21 16,0-21-16,0 22 0,0-1 0,0 0 16,0 1-16,0-1 15,-21 0-15,21 1 0,0-1 0,0 0 16,0 1-16,-21-22 0,21 21 15,0-21-15,0 1 0,0-1 16,21-21 0,-21-21-1,21 21-15,0-22 0,1-20 16,-1 21-16,0 0 0,0-22 0,0 1 16,0 0-16,1-1 0,-1 1 15,0 0-15,0 21 0,21-43 16,-20 43-16,-22 0 0,21 21 15,0 0-15,0 0 16,-21 21 0,21 21-16,-21-21 0,0 1 15,21 20-15,-21-21 0,0 21 0,0 1 16,0-1-16,0-21 0,0 22 16,0-22-16,22 0 0,-1 21 0,-21-21 15,21-21-15,0 22 0,-21-1 16,21-21-16,0 0 0,1 0 0,-1 0 15,0 0-15,0-21 0,0-1 16,0 22-16,1-42 0,-1 21 0,0 0 16,0-22-16,0 1 15,-21 0-15,0-1 0,0-20 0,0 21 16,0-1-16,0 1 0,0 0 16,0-1-16,0 22 0,0 0 0,0 0 15,0 0-15,-21 21 0,0 0 16,0 0-1,21 21-15,0 0 16,0 0-16,0 0 16,21 0-16,0 1 15,0-22-15,0 0 0,-21 21 16,22-21-16,-1 0 0</inkml:trace>
  <inkml:trace contextRef="#ctx0" brushRef="#br0" timeOffset="37176.57">3175 6519 0,'0'0'0,"21"0"31,0 0-31,0 0 0,1 0 0,-1 0 16,0-21-16,0 0 0,21 21 16,-20-21-16,-1 0 0,0 0 0,21-1 15,-21 1-15,1 0 0,-1-21 16,0 42-16,-21-21 0,0-1 0,0 1 15,0 0-15,-21 21 16,0 0 0,-1 0-16,-20 21 0,21 0 0,0 1 15,-22-1-15,22 21 0,0-21 16,0 22-16,0-1 0,0 0 0,-1 1 16,22-1-16,0-21 0,0 21 15,0-20-15,0 20 0,0-21 0,0 0 16,22 0-16,-1-21 0,21 22 0,-21-22 15,22 0-15,-22 0 0,21 0 16,22 0-16,-22 0 0,0-22 0,22 1 16,-22 21-16,0-21 15,1-21-15</inkml:trace>
  <inkml:trace contextRef="#ctx0" brushRef="#br0" timeOffset="37649.3">5143 6202 0,'0'0'0,"22"0"0,-22-21 0,21 0 16,0 21-16,-21-22 0,0 1 15,0 0-15,0 0 0,0 0 16,0 0-16,0-1 16,-21 22-16,0 0 0,-43 0 15,43 0-15,-21 0 0,-1 0 16,1 22-16,21-1 0,-22 0 15,1 0-15,0 21 0,-1-20 0,22 20 16,-21 0-16,21 1 0,0-1 16,-1 0-16,1 22 0,21-22 0,0 0 15,0 1-15,0-1 0,0 0 16,0-20-16,21 20 0,1-21 0,20 0 16,-21 0-16,21-21 0,1 22 15,-1-22-15,0 0 0,1 0 0,-1 0 16,0 0-16,1 0 0,20-22 0,-20 22 15,-1-42-15,21 21 16,-20 0-16,20 0 0</inkml:trace>
  <inkml:trace contextRef="#ctx0" brushRef="#br0" timeOffset="38512.8">5800 6308 0,'0'-21'0,"0"42"0,0-64 16,0 22-16,0 0 0,-22 21 15,1-21-15,0 0 0,0 21 0,0 0 16,0 0-16,-22 0 0,22 0 0,-42 0 15,41 0-15,-41 42 16,42-21-16,0 0 0,-22 22 16,22-1-16,0 0 0,0-20 15,21 20-15,0 0 0,0 1 0,0-1 16,0-21-16,0 0 0,0 0 0,0 1 16,0-1-16,21 0 15,0-21-15,0 0 0,0 0 0,22 0 16,-22 0-16,64-21 0,-64 0 15,21-1-15,0 1 0,-20 0 16,20 0-16,-21 0 0,0-22 0,22 1 16,-22 21-16,-21-21 0,21-1 15,-21 22-15,21 0 0,-21-21 0,21 20 16,-21 1-16,0 0 16,0 42-1,0 0-15,-21 1 0,21-1 16,-21 0-16,0 0 0,21 21 15,0-20-15,0 20 0,0-21 0,0 0 16,0 22-16,0-22 0,0 0 0,0 0 16,21-21-16,-21 21 0,21 0 15,21-21-15,-20 0 0,-1 0 16,21 0-16,-21 0 0,22 0 0,-1 0 16,-21-21-16,21 0 0,-20 0 15,20 0-15,-21 0 0,0-1 0,0-20 16,1 21-16,-1-21 0,-21 20 15,0 1-15,0-42 0,0 42 16,0-1-16,0 1 16,0 42-1,0 1 1,-21-1-16,21 0 0,0 0 16,-22 0-16,22 22 0,0-22 0,0 21 15,0-21-15,0 0 0,0 22 0,-21-22 16,21 0-16,0 0 0,-21 0 15,21 1-15,0-1 0,-21-21 16,21-21 15,0-1-31,0 1 0,0 0 0,0 0 16,0 0-16,0-22 0,21 1 16,0 21-16,0-21 0,1-1 0,-1 1 15,0 0-15,21 20 0,1-20 16,-1 21-16,0 0 0,22 21 15,-22-21-15,22 21 0,-1 0 0,-21 0 16,22 21-16,-22 0 0,1 0 16,-1 0-16,-21 0 0,0 22 15,-21-22-15,0 21 0,0 1 0,0 20 16,-21-42-16,0 22 0,0-22 16,0 0-16,-1 0 0,-20 21 15,21-42-15,42-21 31,0 21-31</inkml:trace>
  <inkml:trace contextRef="#ctx0" brushRef="#br0" timeOffset="39676.65">8615 5990 0,'0'0'0,"0"-21"0,0 0 16,0 0-16,0 0 0,0-1 16,0 1-16,-21 21 0,-1 0 15,1 0-15,0 0 16,0 0-16,0 0 0,0 21 0,-1 1 16,1-1-16,21 0 0,-21 21 15,0-21-15,0 22 0,0-1 16,-1 0-16,1 43 0,0-43 15,21 22-15,-21-22 0,21 1 16,0-1-16,0 0 0,0 1 0,0-1 16,0-21-16,0 21 0,21-20 15,0-1-15,0 0 0,1-21 0,20 0 16,-21 0-16,21 0 0,22 0 16,-22-21-16,22 0 0,-22-1 15,22 1-15,-22-21 0,21 21 0,1-22 16,-22-20-16,1 21 0,41-43 15,-63 21-15,1 22 0,-22 0 16,0-1-16,0-20 0,0 21 0,-22-1 16,1 1-16,-21 0 0,0 20 15,-1 1-15,1 0 0,-22 0 16,22 21-16,-21 0 0,20 0 0,1 0 16,-22 21-16,22 0 0,21 22 0,-21-22 15,20 21-15,1 0 0,0 1 16,0-1-16,21 0 0,0 1 0,0-1 15,0 64-15,0-64 16,21 1-16,21 20 0,-20-21 16,-1-20-16,0-1 0,21 0 15,1 0-15,-1-21 0,0 0 16,1 0-16,-1 0 0,21 0 0,-20 0 16,20-21-16,-20 0 0,20 0 0,-21-1 15,22 1-15,-22-21 0,1 21 16,20-43-16,-42 22 0,0 21 15,1 0-15,-1-22 0,-21 22 0,21 21 16,-21-21-16,0 0 0,0 42 47,-21 0-47,21 0 0,0 0 16,-21 1-16,21-1 0,0 0 0,0 0 15,0 0-15,0 22 16,-22 20-16,22-42 15,-21-21-15,21 21 0,0 1 16,0-44 15,0 1-31,0 0 0,0 0 16,0 0-16,0-43 16,21 43-16,1-21 0,-1-22 15,0 43-15,0-21 0,0 21 16,0-1-16,22 1 0,-1 0 0,0 0 15,1 0-15,-1 21 0,22 0 16,-22 0-16,0 0 16,-21 21-16,1 0 0,-1 0 0,0 0 15,0 43-15,-21-43 0,0 0 16,0 22-16,0-22 0,0 21 16,-21-21-16,0 0 0,0 1 0,-1-1 15,22 0-15,0 0 0,-21 0 0,0-21 16,21 21-16,0-42 31,21 0-31,0 0 16,1 0-16,-1 0 15,0-22-15</inkml:trace>
  <inkml:trace contextRef="#ctx0" brushRef="#br0" timeOffset="41480.93">2688 7874 0,'0'0'0,"-21"0"16,0 0-1,21-21 1,21 0 0,0 0-16,0-1 15,0 1-15,-21 0 0,22 0 0,-1 0 16,-21 0-16,0-1 15,0 1-15,0 0 0,-21 21 0,-1 0 16,-20 0-16,21 0 0,-21 0 0,-1 0 16,-20 21-16,20-21 0,1 21 15,0 1-15,21-1 0,-22 0 16,22-21-16,0 21 0,21 0 16,0 0-16,0 1 0,0-1 0,0 0 15,42 21-15,1 1 16,-1-22-16,0 21 0,1-21 0,20 43 15,-21-43-15,-20 0 16,-1 21-16,0-20 0,-21-1 0,0 0 16,0 0-16,0 21 0,-21-20 15,-22-1-15,1-21 0,0 21 0,-1 0 16,-62-21-16,62 0 16,1 0-16,0 0 0,-1 0 0,22 0 15,-42-21-15,41 0 16,1 0-16,0-1 0,0-20 15,21 0-15,0 21 0,0-22 0,0 1 16,-21 0-16,21 20 0,0-20 16,0 21-16,0 0 0,0 0 0,21-1 15,0 22-15,0-21 16,0 21-16,22 0 0,84 0 16,-64 0-16,43 0 15,-42 0-15,-22 0 0</inkml:trace>
  <inkml:trace contextRef="#ctx0" brushRef="#br0" timeOffset="41832.32">2921 8065 0,'21'0'15,"-42"0"-15,42 21 0,0-21 0,0 0 32,1 0-32,-1-21 0,-21-1 0,21 1 15,0 0-15,0 0 0,-21 0 16,21 0-16,1-22 0,-22 22 15,0 0-15,0 0 0,0 0 16,-22-1-16,1 22 0,21-21 16,-21 21-16,0 0 0,0 0 15,0 21-15,-1 1 0,1-1 16,0 0-16,0 0 0,-43 106 16,43 21-1,21-105-15,0-22 0,0 63 16,0-62-16,0-1 15,0 0-15,0 0 0,21 0 0,22-21 16,-22 0-16,0 0 16,0 0-16,22 0 0,-22 0 15,42-42-15,-20 21 0,-1 0 0,0-22 16,-21 22-16,22-21 16,-1-1-16</inkml:trace>
  <inkml:trace contextRef="#ctx0" brushRef="#br0" timeOffset="42072.07">3619 7557 0,'0'0'16,"0"-22"-16,0 1 0,0 0 0,0 42 31,-21 0-31,21 1 0,0 20 0,-21 0 16,-21 85 0,42-84-16,0-1 0,0 21 0,-21-20 15,21-1-15,-22 43 16,22-43-16,-21-21 0,21 22 15,0-22-15,0 0 0,0 0 0,21-21 16,1 0 0,-1 0-16,0 0 0,0-21 15,0 0-15,-21 0 0,21-1 16,1 1-16</inkml:trace>
  <inkml:trace contextRef="#ctx0" brushRef="#br0" timeOffset="42432.31">3810 8022 0,'0'21'0,"0"1"16,21-22-16,0 0 15,0 0-15,1 0 16,-1-22-16,0 22 0,0-21 16,0 0-16,0 0 15,1 0-15,-1-22 16,0 22-16,-21 0 0,0 0 15,0 0-15,-21 21 16,0 0-16,-1 0 0,1 0 16,0 0-16,0 0 0,0 21 0,0 0 15,-1 0-15,1 22 0,0 20 16,0-42-16,0 22 16,21-1-16,0 0 0,0-21 0,0 43 15,0-43-15,0 21 16,0-20-16,21-1 0,0 0 15,0-21-15,22 0 0,-22 0 16,21 0-16,22 0 0,-22-21 16,0 0-16,43-22 0,-43 22 15,1-21-15</inkml:trace>
  <inkml:trace contextRef="#ctx0" brushRef="#br0" timeOffset="42927.94">4593 7811 0,'0'-22'0,"0"44"0,0-65 15,-21 43 1,0 0-16,0 0 0,-1 21 16,1 1-16,0-1 0,21 0 15,-21 0-15,0 0 0,21 22 16,-21 41-16,21-63 0,0 22 16,-22-1-16,22 0 0,0-20 0,0 20 15,0-21-15,0 0 0,0 0 16,22 1-16,-1-22 0,-21 21 0,21-21 15,21 0-15,-21 0 0,22 0 16,-22 0-16,0-21 0,21-1 16,-20 22-16,20-42 0,-21 21 0,21 0 15,-20-22-15,20 1 0,-21 0 16,21-1-16,-20 1 0,-1 0 16,0-22-16,0 22 0,0 0 0,-21-1 15,0 1-15,21 0 0,-21-1 16,22 22-16,-22 0 0,0 0 0,0 0 15,0 42 1,0 0-16,-22 21 16,1-21-16,21 22 0,-21-1 0,21 0 15,-21 1-15,21-1 0,-21 0 0,0 1 16,21-1-16,0 0 0,0 1 16,0-1-16,0-21 0,0 22 15,0-1-15,0-21 0,0 0 16,21-21-1,0 0-15,0 0 0,0 0 0,0 0 16,1 0-16,-1-21 0,0 0 16,0 0-16,-21 0 0,21-1 0,-21-20 15</inkml:trace>
  <inkml:trace contextRef="#ctx0" brushRef="#br0" timeOffset="43107.88">4868 7832 0,'-21'0'0,"42"0"0,-21 0 47,21 0-47,1 0 0,-1 0 16,0 0-16,0 0 0,0 0 16,0 0-16,1 0 0,20-21 0,-21 21 15,0-22-15,0 22 0,1-21 0</inkml:trace>
  <inkml:trace contextRef="#ctx0" brushRef="#br0" timeOffset="43564.49">6858 7472 0,'0'0'0,"0"-21"16,0 0-16,-21 21 16,0 0-16,-1 0 15,22 21-15,0 0 0,-21 0 16,21 21-16,-21-20 0,21 20 0,-21 0 16,21 1-16,-21-1 0,21 0 0,0 1 15,-21-1-15,-1 21 0,22-20 16,0-1-16,-21 0 0,0 1 0,21-22 15,-21 21-15,21-21 0,0 1 0,0-1 16,0 0-16,0-42 31,0 0-15</inkml:trace>
  <inkml:trace contextRef="#ctx0" brushRef="#br0" timeOffset="44389.43">6286 7874 0,'-21'0'0,"42"0"0,-63 0 16,21 0-16,21 21 16,0 0-1,21-21-15,0 22 0,0-22 16,22 0-16,-22 0 0,21 0 0,22 0 16,-22 0-16,170-22 15,-149 1-15,22 0 0,-22 0 16,1 0-16,-1 21 0,1-21 0,-1-1 15,-20 1-15,-1 0 0,22-42 16,-43 41-16,-21 1 0,0-42 16,0 42-16,0-1 15,0-20-15,0 21 0,0 0 0,0 0 16,-21 21-16,-1 0 16,22 21-16,-21 0 0,21 21 15,0-21-15,0 22 0,-21-1 16,21 0-16,-21 22 0,0-22 15,21 22-15,-21-22 0,21 0 16,-22 1-16,1 41 0,21-62 16,0 20-16,0 0 0,0-21 15,0 22 1,21-64 0,-21-1-1,22 1-15,-22 0 0,21 0 0,-21 0 16,21 0-16,0-22 0,-21 22 15,21 0-15,0-21 0,-21 20 0,22 1 16,-1 0-16,-21 0 0,21 0 16,0 21-16,0 0 31,-21 21-31,0 0 0,0 0 16,0 0-16,0 1 0,0-1 0,0 0 15,21 21-15,-21-21 0,22 1 16,-22-1-16,0 0 0,21 0 15,0 0-15,21 0 0,-21-21 0,1 0 16,-1 0-16,0 0 0,0 0 16,21 0-16,22-21 0,-43 0 15,21 21-15,-20-21 0,20 0 16,0-22-16,-21 22 0,1 0 16,-1-21-16,0 21 0,0-22 0,0 22 15,-21-21-15,0 21 0,0-22 16,0 22-16,0 0 0,-42 21 15,21 0-15,-43 21 16,43 0-16,0 0 16,0 1-16,0 20 0,-1-21 15,22 43-15,0-22 0,0-21 0,0 0 16,0 22-16,0-22 16,43 21-16,-22-21 0,0 0 0,0 1 15,43-22-15,-43 0 16,21 0-16,1 0 0,-22 0 15,21 0-15,0 0 0,-20-22 0</inkml:trace>
  <inkml:trace contextRef="#ctx0" brushRef="#br0" timeOffset="47988.06">14372 6138 0,'0'0'0,"-21"0"16,0 0-16,0 0 0,-1 0 16,1 0-16,-21 0 0,21 0 31,42 0 0,0 0-31,0 0 0,22 0 16,-1 0-16,0 0 0,22 0 15,-1 0-15,1 0 0,-1 0 0,22 0 0,0 0 16,-1 0-16,1 0 0,0 0 16,20 0-16,-20 0 0,63 0 15,-84 0-15,-1 0 16,-20 0-16,-22 0 0,21 0 0,-21 0 16,0-21-16,-21 0 15,-21 21 1,0-21-16,0 21 0,-21 0 15,20 0-15,1-21 0,-21 0 16,21 21-16,-22 0 0,1 0 0,21-22 16,-21 22-16,-22 0 15,22 0-15,21 0 0,-1-21 16,1 21-16,0 0 0,42 21 47,0-21-47,1 0 0,20 0 15,-21 22-15,21-22 0,1 0 16,-1 0-16,0 0 0,1 0 0,-22 0 16,21 0-16,1 0 0,-1 0 15,0 0-15,-21 0 0,22 0 0,-22 0 16,0 0-16,0 0 16,-42 0 15,0 21-31,0 0 0,0-21 0,-22 21 15,22 0-15,-21 0 0,21 1 16,-22-1-16,1 21 0,0-21 0,20 0 16,-20 22-16,0-22 0,21 21 15,-22-21-15,1 43 0,0-43 16,20 0-16,1 0 0,21 1 16,-21-22-16,21 21 0,-21-21 15</inkml:trace>
  <inkml:trace contextRef="#ctx0" brushRef="#br0" timeOffset="49445.11">16573 6117 0,'0'0'0,"0"-21"16,22-21-1,-22 63 32,0 0-31,0 0-16,0 0 0,0 22 0,0-22 15,-22 21-15,22 1 0,0-22 16,0 21-16,-21 0 0,21 1 0,0-1 16,-21 0-16,21 22 0,0-43 15,0 0-15,0 0 0,0 1 16,0-1 0,21-21-1,0-21-15,1-1 16,-1 1-16,0 0 0,0-21 0,21-22 15,-20 22-15,20-22 16,-21 22-16,0 21 0,-21-21 16,21 20-16,-21 1 0,22 0 0,-22 0 15,0 42 17,0 0-32,0 0 0,0 1 15,0-1-15,0 21 0,0 0 0,0-20 16,0 20-16,21 0 0,-21-21 15,21 43-15,-21-43 16,21 0-16,-21 0 0,0 1 0,21-1 16,0-21-16,1 0 0,-1 0 15,0 0-15,0 0 0,0 0 16,0-21-16,22-1 0,-22 1 0,0 0 16,0 0-16,22 0 15,-22-22-15,0 1 0,0 21 0,0-21 16,0-1-16,-21 1 0,22 21 15,-1-22-15,-21 22 0,0-21 0,21 21 0,-21 0 16,21 21-16,-21-22 0,0 44 31,0-1-15,0 0-16,-21 0 0,0 0 16,0 0-16,21 22 0,0-1 0,-22 0 15,22-20-15,-21 20 0,21 0 0,0 1 16,0-22-16,0 21 0,0-21 15,0 0-15,0 1 0,21-1 0,1 0 16,-1 0-16,0-21 0,0 0 16,21 0-16,-20 0 0,20 0 15,-21 0-15,21 0 0,22-42 16,-22 21-16,-21-1 0,22 1 16,-1-21-16,-21 21 0,0-22 0,1 1 15,-1 21-15,0-21 0,0-1 16,-21 1-16,0 21 0,0-22 0,0 22 15,0 0-15,0 0 0,0 0 0,-21 21 32,0 0-32,0 0 0,-1 0 0,22 21 15,-21 0-15,0 0 0,0 0 16,21 22-16,0-1 0,-21 0 16,21-20-16,0 20 0,0 0 0,0 1 15,0-22-15,0 21 0,0-21 0,0 0 16,21 1-16,-21-1 0,21-21 0,-21 21 15,21-21-15,0 0 16,1 0-16,-1 0 0,0 0 16,0 0-16,0 0 0,0-21 0,22 0 15,-22-1-15,21 1 0,-21 0 16,22 0-16</inkml:trace>
  <inkml:trace contextRef="#ctx0" brushRef="#br0" timeOffset="49811.9">19621 6138 0,'0'-21'15,"-42"-21"1,21 21-16,0 21 15,0 0-15,-1 0 0,1 0 16,-21 0-16,21 0 0,-22 21 0,22-21 16,-21 21-16,21 0 0,0 0 0,-22 22 15,22-22-15,0 21 16,0-21-16,0 22 0,-1-1 0,22 0 16,0 1-16,0-1 0,0 0 15,0 1-15,0-22 0,0 42 16,0-41-16,22-1 0,-1 0 0,21 0 15,-21 0-15,22-21 0,-1 0 16,0 0-16,1 0 0,-1 0 0,64 0 16,-64-21-16,22 21 15,-1-21-15,-21 0 0,22 0 0</inkml:trace>
  <inkml:trace contextRef="#ctx0" brushRef="#br0" timeOffset="50754.36">20299 6329 0,'21'-42'0,"-42"84"0,42-106 0,-21 43 15,0 0-15,0 0 16,0 0-16,-21 21 0,0 0 16,-1 0-16,1 0 0,0 0 15,0 0-15,0 0 0,0 0 16,-1 21-16,-20-21 0,-43 63 16,43-20-16,0 20 15,-1-20-15,22-1 0,0 21 16,21-20-16,0-22 0,0 21 15,0-21-15,0 1 0,0-1 0,21 0 16,0-21-16,1 0 0,-1 21 16,0-21-16,21 0 0,-21 0 15,1 0-15,20 0 0,-21-21 0,0 0 16,22 0-16,-22-1 0,0 1 16,21-21-16,1 0 0,-22-1 15,-21 1-15,21 21 0,0-22 0,0 1 16,-21 21-16,0-21 0,0 20 15,0 1-15,0 0 0,-21 21 32,0 21-32,0 0 0,21 1 15,0-1-15,-21 21 0,-1-21 0,22 22 16,0-1-16,0-21 16,0 21-16,0-20 0,0 20 0,0-21 15,0 21-15,0-20 0,22-22 16,-1 21-16,0 0 0,21-21 15,-21 0-15,22 0 0,-22 0 0,21 0 16,1 0-16,-22-21 0,21 0 16,0 21-16,-20-22 0,20 1 0,0-42 15,-21 20-15,22 1 0,-43 21 16,21-21-16,-21-1 0,21 22 16,-21-21-16,0 21 0,0-1 0,0 1 15,0 42 16,-21 1-31,21-1 0,-21 0 0,21 0 16,0 21-16,0-20 0,-21 20 16,21-21-16,-22 21 0,22-20 0,-21-1 15,21 21-15,-21-21 0,21 0 16,0 1-16,0-1 0,-21 0 16,21 0-1,-21-21-15,21-21 16,0 0-1,0 0-15,0-1 16,0-20-16,0 21 0,0 0 16,0-22-16,21 1 0,0 0 0,0 21 15,22-22-15,-22 1 0,21 0 16,0 20-16,1-20 0,-1 21 0,0 0 16,1 0-16,20-22 15,22 43-15,-43 0 0,-21 21 16,22 1-16,-22-1 0,0 21 0,0-21 15,-21 22-15,0-1 0,0 0 16,0 1-16,0 20 0,0-42 0,0 22 16,0-1-16,-21-21 0,0 0 15,21 22-15,-21-43 0,21 21 16,-21 0-16,21 0 0,-22-21 16,1 0-1,0 0 1,0 0-16,0 0 0</inkml:trace>
  <inkml:trace contextRef="#ctx0" brushRef="#br0" timeOffset="66561.95">10287 5800 0,'0'0'0,"21"-21"15,0-1-15,-21 1 0,21 21 0,-21-21 16,0 0-16,22 0 0,-1 0 16,-21-1-16,0 1 0,0 0 15,21 0-15,-21 0 16,0 42 0,0 0-16,-42 85 31,-1-43-31,43 1 0,-21-22 15,0 43-15,0-43 16,0 1-16,-1 41 0,1-63 16,21 22-16,-21 20 0,21-42 15,-21 1-15,21-1 0,0 0 16,0 0-16,0 0 0,0 0 16,0 1-1,0-44 16,21 1-31,0 0 16,0 0-16,1 0 0,20 0 16,-21-1-16,0 1 0,0 0 0,1 0 15,-1 0-15,0 0 0</inkml:trace>
  <inkml:trace contextRef="#ctx0" brushRef="#br0" timeOffset="67270.53">10520 6011 0,'0'0'0,"0"22"47,0-1-47,0 0 0,0 0 16,0 0-16,0 0 0,0 1 15,-21-1-15,21 0 0,0 0 16,-22 0-16,22 0 0,0 1 16,0-1-16,0 0 15,0 0-15,22-21 0,-1 0 16,0 0-16,0 0 0,0 0 15,0-21-15,22 0 0,-22 21 0,0-21 16,21-1-16,-20 1 0,41 0 16,-42 0-16,0 0 0,1 0 15,-1-1-15,-21 1 0,0-21 16,21 21-16,-21 0 0,0-1 0,0 1 16,-21 42 15,0 1-16,21-1-15,0 0 0,-22 0 16,22 21-16,-21-20 0,21-1 0,0 21 16,0-21-16,0 22 0,-21-1 15,21 21-15,0-20 0,-21-1 0,21 22 16,0-22-16,0 21 0,0-20 0,0 20 16,0-20-16,0 20 0,0-21 15,0 1-15,0 20 0,0-20 16,0 20-16,-21-21 0,21 64 15,0-63-15,-21-1 0,21 0 16,0 1-16,0-22 0,0 21 0,-22 0 16,1-20-16,0-22 15,0 0-15,0 0 16,0-22-16,-1 1 16,22 0-16,-21-21 0,0 21 0,-21-64 15,21 43-15,-1-22 0,-20-21 16,42 43-16,0-106 15,0 84-15,0 22 16,21 0-16,0-1 0,22-20 16,-1-22-16,-21 43 0,22 0 15,-22-1-15,21 1 0,-21 0 16,22 20-16,-1 1 0,-21 0 16,21 0-16,1 0 0,-22 21 15,0 0-15,0 0 16,-21 21-1,0 0-15,0 0 0,0 0 16</inkml:trace>
  <inkml:trace contextRef="#ctx0" brushRef="#br0" timeOffset="68693.24">9398 7451 0,'0'0'0,"0"-21"0,0-1 0,0 1 15,21 0-15,-21 0 16,-21 42 15,0 0-31,0 0 16,-1 1-16,22 20 0,-21 0 15,0 1-15,0-1 0,0 0 16,-64 106-16,64-105 16,0-1-16,21 64 15,-21-64-15,21-21 0,0 22 0,0-1 16,0-21-16,21 0 0,0 1 0,-21-1 15,42-21-15,-21 0 0,1 0 16,20 0-16,-21 0 0,21-21 0,22-1 16,-22-20-16,1 21 15,-22-21-15,21 20 0,0-20 0,-20 0 16,-1-1-16,0 1 0,0 0 0,-21-22 16,0 22-16,0 0 15,0-22-15,0 1 0,0 20 0,-21 1 16,-21-43-16,-1 43 0,22 21 15,0 0-15,-21-1 0,20 22 16,-20 0-16,21 0 0,0 0 0,-22 22 16,22-1-16,0 21 0,-21 0 15,21 1-15,-1 41 0,22-41 16,-21-1-16,21 22 0,0-22 0,0 0 16,0 1-16,0-1 15,0 0-15,21-21 0,1 22 0,-1-1 16,0-21-16,0 0 0,43 22 15,-22-22-15,-21-21 0,21 0 16,-20 0-16,20 0 0,0 0 0,43-42 16,-43 20-16,-21 1 0,22 0 15,-1 0-15,0-21 0,-20 20 16,20-20-16,-21 21 0,0 0 0,22-43 16,-22 43-16,-21 0 0,21 21 15,-21-21-15,-21 42 31,21 0-31,-21-21 0,21 21 16,-22 0-16,1 1 0,21-1 0,-21 0 16,21 0-16,0 0 0,-21 0 0,0 1 15,21 20-15,-21-21 0,21 0 16,0 0-16,0 1 0,-22-1 16,22 0-16,0-42 46,0 0-46,22-1 0,-1 1 16,-21 0-16,21 0 0,0 0 16,0 0-16,0-1 0,1 1 0,-1 0 15,0 21-15,0-21 0,0 0 16,0 21-16,1-21 0,-1 21 31,-21 21-31,0 0 0,0 0 16,0 0-16,0 0 15,0 1-15,0-1 0,0 21 0,0-21 16,0 0-16,0 1 0,0-1 0,0 0 16,21-21-16,-21 21 0,21-21 15,0 0-15,0 21 0,22-21 0,-22 0 16,64 0-16,-64-21 16,21 21-16,0-21 0,-20 0 15,20 0-15,-21-1 0,21 1 16,-20 0-16,20 0 0,0-43 15,-21 43-15,-21-21 0,0 21 0,22 0 16,-22-1-16,0 1 16,-22 21-16,1 0 15,0 0-15,0 21 0,0-21 0,0 22 16,-1 20-16,22-21 0,-21 21 16,21-20-16,-21 20 0,21 43 15,0-64-15,0 21 0,0-21 16,0 0-16,21-21 0,0 22 15,1-22-15,-1 0 0,21 0 16,-21 0-16,22 0 0,-22 0 0,21 0 16,-21 0-16,22-22 0,-1 1 15,0-21-15,-21 42 16,1-21-16</inkml:trace>
  <inkml:trace contextRef="#ctx0" brushRef="#br0" timeOffset="69544.16">783 9144 0,'0'-21'15,"0"42"-15,0-63 0,0 21 16,0-1-16,0 1 16,21 21-1,0 0-15,1 0 0,-1 21 16,21 1-16,-21 20 15,0-21-15,22 21 0,-1 1 0,-21-1 16,22 0-16,-22 1 0,0-1 16,0 22-16,0-22 0,-21 0 0,0 1 15,0-1-15,0 0 0,0-21 16,0 22-16,0-22 0,0 0 0,0 0 16,0 0-16,0-42 31,0 0-31,0-21 15,0 21-15,0-22 16,0 1-16,0 0 0,21-1 0,1-20 16,-22 20-16,21-20 0,0 21 15,0-22-15,0 22 0,0-1 0,1 1 16,-1 0-16,0 21 0,0-1 16,0 1-16,0 21 0,1 0 15,-1 0 1,-21 21-16,0 1 0,0-1 15,0 0 1,0 0-16,0 0 0,0 0 0,0 1 16,0-1-16,21 0 0</inkml:trace>
  <inkml:trace contextRef="#ctx0" brushRef="#br0" timeOffset="71024.21">1905 9673 0,'21'0'0,"0"-21"0,0 0 15,-21 0-15,22 0 0,-22-1 16,21 1-16,-21 0 16,0-21-16,0-1 0,0 22 15,0 0-15,0 0 0,-21 0 16,-1 0-16,1-1 0,-21 22 15,21 0-15,0 0 0,-1 0 16,1 0-16,-21 22 0,21-1 0,0 21 16,-22-21-16,22 0 0,0 22 15,-21-1-15,20 0 0,1 1 16,0-1-16,21-21 0,0 22 0,0-1 16,0-21-16,0 0 0,0 22 15,0-22-15,42 0 0,1-21 16,-22 0-16,21 0 15,43-42-15,-64 20 16,21 1-16,-20 0 0,-1 0 16,0 0-16,0-43 0,0 22 15,-21 0-15,21 20 0,-21-20 16,0 0-16,0 21 0,0-1 0,0-20 16,0 21-16,0 0 15,0 42 16,0 0-31,0 0 0,0 0 0,0 22 16,0-22-16,0 21 0,0-21 16,0 22-16,0-1 0,0-21 0,0 22 15,0-22-15,0 0 0,0 21 16,0-21-16,0 1 0,22-22 0,20 21 16,-21-21-16,0 0 15,22 0-15,-22 0 0,0-21 16,0-1-16,21 1 0,-20 0 0,-1 0 15,0-21-15,21 20 0,-21-20 16,1 0-16,-1-1 0,21 1 0,-21 0 16,0-1-16,-21 1 0,0-21 15,22-22-15,-22 64 0,0-22 16,0 22-16,0 0 0,-22 21 31,22 21-31,-21 0 16,0 1-16,21-1 0,0 21 0,-21-21 15,0 22-15,21-1 0,-21 0 0,21 1 16,0 20-16,0-21 0,0 1 16,0-1-16,0 0 0,0 22 15,0-22-15,0-21 0,0 1 16,21-1-16,0 0 0,0 0 0,0-21 16,0 0-16,1 0 15,-1 0-15,0 0 0,0 0 0,0 0 16,0-21-16,1 0 0,-1 0 0,0-22 15,0 22-15,0-21 0,0 21 16,1-22-16,-1 1 0,0 21 0,0-22 16,-21 22-16,0 0 0,0 0 15,21 0-15,-21 0 0,0 42 32,0 0-17,0 0-15,0 0 0,0 0 0,0 1 16,0 20-16,0-21 0,-21 0 15,21 0-15,0 22 0,0-22 16,0 0-16,0 0 0,0 0 16,0 1-16,21-22 0,0 0 15,1 0-15,-1 0 0,0 0 16,0 0-16,0 0 0,0-22 16,1 1-16,-1 0 0,21 0 0,-21 0 15,0 0-15,1-22 0,-1 22 16,-21 0-16,21-21 0,0 20 15,0 1-15,-21 0 0,0 0 0,21 21 16,-21 21 15,0 0-31,0 0 16,0 1-16,0-1 0,0 0 0,-21 0 16,21 21-16,0-20 0,0-1 15,0 0-15,0 0 0,0 0 16,21 0-16,1 1 0,-1-1 0,0 0 15,0-21-15,0 0 0,0 0 16,1 0-16,20 0 0,-21 0 16,21 0-16,-20 0 0,20-21 0,21 0 15,-20-1-15,-1 1 0,-21 0 16,22 0-16,-22-21 0,0 20 0,0-20 16,0 21-16,-21 0 0,21-22 15,-21 22-15,0 0 0,0 0 0,0 0 16,0 0-16,-21 21 15,0 21 1,21 0-16,-21 0 0,0 0 0,21 22 16,-21-22-16,21 21 0,0-21 0,0 22 15,0-22-15,0 0 0,0 0 16,0 21-16,0-20 0,21-1 0,0-21 16,-21 21-16,21-21 0,0 0 0,0 21 15,1-21-15,-1 0 0,0 0 16,0 0-16,0 0 0,0 0 0,1-21 15,20 0-15,-21 0 0,0-1 16,0 1-16</inkml:trace>
  <inkml:trace contextRef="#ctx0" brushRef="#br0" timeOffset="71872.14">5292 9589 0,'0'-43'15,"0"22"-15,0 0 16,0 0-16,0 0 0,-22-1 16,22 1-16,-21 0 15,0 0-15,0 0 0,0 21 16,0-21-16,-1 21 0,1 0 15,-21 21-15,21 0 0,0 0 16,-22 0-16,22 0 0,-21 22 16,-1-22-16,22 21 0,-21 1 0,0 41 15,20-41-15,22-22 0,0 21 16,0 0-16,0-20 0,0-1 0,22 0 16,-1 0-16,0 0 0,0 0 0,0-21 15,0 0-15,1 0 0,41 0 16,-42 0-16,22 0 15,-22-21-15,0 0 0,21 0 0,-21 0 16,1 0-16,-1-22 0,0 22 16,0-21-16,-21-1 0,21 1 0,0 0 15,-21 21-15,0-22 0,0 1 0,0 21 16,22-22-16,-22 22 16,0 0-16,0 42 15,-22 0 1,22 1-16,0 20 0,0-21 15,0 21-15,0 1 0,0-1 0,0 0 16,0-20-16,0 20 0,0 0 16,0-21-16,22 22 0,-22-22 15,21 0-15,0 0 0,0 0 0,21-21 16,-20 0-16,-1 0 0,21 0 0,-21 0 16,22 0-16,-1 0 0,21-21 15,-41 0-15,20-21 0,0-1 16,1 1-16,-22 0 0,0-1 15,0-20-15,0 21 16,0-1-16,22-63 0,-22 64 16,-21 0-16,21-43 0,-21 64 0,21 0 15,-21 0-15,0-1 0,-42 86 32,21-43-32,0 21 15,-1-20-15,1 20 0,21 0 16,0 1-16,-21-1 0,21 0 15,0 1-15,0-1 0,0 0 0,0 1 16,0-22-16,0 21 0,0-21 0,0 22 16,0-22-16,0 0 0,21 0 0,0-21 15,-21 21-15,22-21 0,-1 0 0,0 0 16,0 0-16,0 0 0,0 0 16,1-21-16,-1 0 0,0 21 15,0-42-15,-21 20 0,21 1 0,0-21 16,1 21-16,-22-22 0</inkml:trace>
  <inkml:trace contextRef="#ctx0" brushRef="#br0" timeOffset="72053.22">5821 9483 0,'0'0'16,"0"21"-1,21-21 1,0 0-16,0 0 0,0 0 15,1 0-15,-1 0 16,0 0-16,21 0 0,-21-21 0,22 0 16,-1 21-16,-21-22 0,0 1 15</inkml:trace>
  <inkml:trace contextRef="#ctx0" brushRef="#br0" timeOffset="72812.37">7472 9758 0,'0'0'0,"21"-21"0,0 21 0,-21-21 15,21-1 1,0 1-16,1 21 0,-22-21 0,0 0 15,21 0-15,0 0 0,-21-1 0,0 1 16,0-21-16,0 21 16,0-22-16,0 22 0,0 0 0,-21 0 15,0 0-15,-1 0 0,1-1 0,0 1 16,0 21-16,0 0 0,0 0 16,-1 0-16,-20 43 0,21-43 15,0 42-15,-22-21 0,22 0 0,0 22 16,0-1-16,0 0 15,0 1-15,21-1 0,-22 21 16,1-20-16,21-1 0,0-21 0,0 43 16,0-43-16,43 0 15,-22-21-15,-21 21 0,42-21 16,-21 0-16,0 0 0,1-21 0,20 21 16,-21-21-16,21 0 0,22-22 15,-43 22-15,21-21 0,-20 21 16,-1-22-16,21 1 0,-21 0 0,0-1 15,-21 22-15,22-21 0,-22 0 16,21-22-16,-21 43 0,0 0 16,-21 42-1,21 0 1,-22 0-16,1 0 0,21 22 16,0-1-16,0 22 0,0-22 15,0 0-15,0 43 16,0-64-16,43 43 15,-22-43-15,0 0 0,0 0 0,0 0 16,0-21-16,22 0 0,-22 0 0,21 0 16,1 0-16,-22 0 0,21 0 0,0 0 15,1-21-15,-22 0 0,21 0 0</inkml:trace>
  <inkml:trace contextRef="#ctx0" brushRef="#br0" timeOffset="74334.72">8594 9673 0,'0'21'16,"0"-42"-16,0 64 0,0-22 15,21-21 1,0 0 0,0-21-16,0-1 0,0 22 15,1-21-15,-1 0 0,-21 0 0,21 0 16,0 0-16,0-22 15,0 22-15,1-21 0,-1 21 0,0-64 16,0 43-16,0-1 0,-21 1 16,0 0-16,0-1 0,21-20 15,-21 20-15,0 22 0,0 0 16,0 0-16,-21 21 16,0 21-1,0 0-15,0 0 0,0 22 0,21-22 16,-22 21-16,1 1 0,0-1 15,0 0-15,21 1 0,0-1 16,0 0-16,0 1 0,0-1 0,0 0 16,0-21-16,0 64 0,0-64 15,21 0-15,0 1 0,0-1 0,1 0 16,20-21-16,-21 0 16,21 0-16,-20 0 0,-1 0 15,21 0-15,22-42 16,-22 20-16,-21-20 0,21 0 15,-20-1-15,-1 1 0,0 21 16,0-21-16,0 20 0,0-20 0,1 21 16,-22 0-16,0 0 0,0 42 31,-22 0-31,22 0 16,-21 0-16,0 0 0,21 1 0,0 20 15,0-21-15,0 0 0,0 0 16,0 22-16,0-22 0,0 0 0,0 0 15,0 0-15,21-21 0,0 22 16,22-1-16,-22-21 0,21 0 16,-21 0-16,22 0 15,-22 0-15,21-21 0,-21-1 0,22 1 16,-1 0-16,-21 0 0,22-21 0,-1 20 16,-21-20-16,0 21 0,22-21 15,-22-1-15,0 22 0,-21 0 16,0 0-16,21 0 0,-21-1 0,-21 44 31,0-22-31,0 42 16,-1-21-16,22 0 0,0 22 15,-21-22-15,0 0 0,0 0 16,21 21-16,0-20 0,0-1 0,-21 0 16,21 0-16,-21 0 0,21 22 15,0-22 1,0-42-1,0-1 1,0 1-16,21 0 0,0 0 16,-21-21-16,21 20 0,0 1 15,0-21-15,22-22 0,-22 43 16,0 0-16,0 0 0,0 0 16,1 0-16,-1 21 15,0 0-15,0 0 0,-21 21 16,0 0-1,0 0-15,0 43 16,0-43-16,0 0 0,0 0 0,0 43 16,0-43-16,0 0 0,0 0 15,0 0-15,0 0 0,21-21 0,-21 22 16,21-22-16,1 0 16,-1 0-16,0-22 15,0 22-15,0-21 16,0 0-16,-21 0 0,43-21 0,-22 20 15,0 1-15,0-21 0,0 21 16,43-43-16,-22 1 16,-21 20-16,1 22 0,-1 0 0,0 0 15,0 21-15,0 0 0,0 0 16,-21 21 0,0 0-16,0 0 0,0 1 15,0-1-15,-21 21 16,21-21-16,-21 0 0,21 22 0,-21-22 15,21 0-15,0 0 0,0 64 16,0-64-16,21 0 16,0-21-16,0 21 0,1-21 0,20 0 15,0 0-15,-21 0 0,22 0 16,-22 0-16,21 0 0,43-42 16,-43 21-16,1 0 0,-1 0 15,0-1-15,1 1 0,-1-21 16,-21 21-16,21-22 0,1 1 0,-22 21 15,21-21-15,-21-1 0,22 1 0,-22 21 16,-21-22-16,0 22 16,0 0-16,-21 21 15,0 21-15,-22 0 16,22 22-16,0-22 0,0 21 0,0-21 16,-1 22-16,1-1 0,0 0 15,0-20-15,21 20 0,-21 21 16,21-41-16,0 62 15,21-63-15,0-21 0,0 22 16,0-22-16,1 0 0,41 0 16,-21 0-16,-20-22 0,20 22 0,-21-21 15,21 0-15,-20 0 0,20 0 0,-21-22 16,21 22-16,-20-21 0,-1 21 16</inkml:trace>
  <inkml:trace contextRef="#ctx0" brushRef="#br0" timeOffset="74584.58">10604 8848 0,'0'0'0,"-21"0"0,0-21 15,0 21-15,0 0 0,0 0 16,-1 0-1,1 0 48,0 0-47</inkml:trace>
  <inkml:trace contextRef="#ctx0" brushRef="#br0" timeOffset="74852.42">8509 9377 0,'0'0'0,"85"0"31,-64 0-31,21 0 0,-21 0 0,22 0 16,-1-21-16,0 21 0,1 0 0,-1 0 15,0-21-15,-21 21 0,22-22 16,-22 22-16,21 0 0,1-21 16,-22 21-16,0-21 0,0 21 15</inkml:trace>
  <inkml:trace contextRef="#ctx0" brushRef="#br0" timeOffset="76813.92">15473 7832 0,'0'21'15,"-21"-21"1,-1 0-16,1 21 15,0-21 1,0 0-16,21-21 31,0 0-31,21 21 0,0-21 0,22-1 16,-22 1-16,21 0 0,-21 0 16,22 0-16,-1 0 0,0-22 0,1 1 15,-1 21-15,43-64 0,-43 43 16,0-1-16,-21 1 0,1 21 15,-1-21-15,-21 20 0,-21 22 16,-1 0 0,-20 0-16,21 0 0,-43 43 15,22-1-15,21-21 0,-21 64 16,20-43-16,22-21 0,0 22 16,0-1-16,0 0 0,0-20 0,43 41 15,-22-21-15,0-20 16,0-1-16,0 21 0,1-21 0,-1 0 15,0 1-15,0-22 0,-21 21 0,21-21 16,-21 21-16,-21-21 31,0-21-31,0 0 0,0 21 16,-1-22-16,1 1 0,0 0 16,0 21-16,0-42 0,0 21 15,-1 21-15,1 0 16,21 21-1,0 0-15,0 0 16,0 0-16,0 0 0,21-21 16,1 22-16,41 20 15,-42-42-15,0 0 0,22 0 16,-22 0-16,21 0 0,1 0 0,-1 0 16,0-21-16,1 0 0,20 21 15,-21-22-15,1 1 0,-1 0 0,0 0 16,-20 0-16,20 0 0,-21-1 15,21-41-15,-42 42 16,0 0-16,0-22 0,0 22 0,0 0 16,0 0-16,0 0 0,0-1 0,0 1 15,-21 21-15,0 0 0,0 0 16,0 0-16,0 21 0,-1 1 0,-20-1 16,21 0-16,0 0 15,0 21-15,-1-20 0,-20 41 0,42-21 16,0 1-16,0 20 15,0-42-15,0 1 0,0 20 16,21-21-16,0 0 0,43 0 16,-43-21-16,21 0 0,1 0 0,-1 0 15,0 0-15,1-21 0,41-21 16,-41 21-16,-22 0 0,21-1 16,1-20-16,-22 21 0,0-21 15,0 20-15,21-62 0,-20 41 16,-22 1-16,0 0 0,0-1 0,21-20 15,-21 21-15,0 20 16,0-41-16,0 42 0,0 42 31,-21 21-31,21-21 0,-22 22 0,1-1 16,0 64-16,21-64 16,0 1-16,-21-1 0,21 0 15,0-21-15,0 64 16,0-64-16,0 0 0,0 22 0,0-22 15,0 0-15,0 0 16,21-21-16,0 0 16,0 0-16,1-21 15,-22 0-15,21 0 0,0 0 0</inkml:trace>
  <inkml:trace contextRef="#ctx0" brushRef="#br0" timeOffset="77202.71">17039 7789 0,'0'0'0,"0"22"0,0-1 16,0 0-1,21-21 1,0 0-16,1 0 0,-1 0 0,0 0 16,0 0-16,0 0 0,22-21 0,-22 21 15,21-21-15,-21-1 16,43 1-16,-43 0 0,0 21 15,0-21-15,0 0 0,-21-22 16,0 22-16,0 0 16,-21 21-16,-21 0 15,0 0-15,20 21 0,-41 0 16,21 1-16,20-1 0,-41 42 16,42-42-16,0 22 0,21-22 15,0 0-15,-22 0 0,22 43 16,0-43-16,0 0 15,22 0-15,-1-21 0,0 0 16,21 21-16,1-21 16,-22 0-16,85 0 0,-64-21 0,21 21 15,-20-21-15,-1 0 16,22 0-16,-22 0 0,0-1 0</inkml:trace>
  <inkml:trace contextRef="#ctx0" brushRef="#br0" timeOffset="77685.42">17970 7620 0,'0'-21'0,"0"42"0,-21-42 16,0 21-16,0 21 16,0 0-16,0 0 0,21 1 15,-22-1-15,1 0 0,21 21 16,-21-21-16,21 1 0,-21 20 16,21-21-16,0 21 0,0-20 0,0 41 15,0-42-15,0 22 16,21-22-16,0 0 15,0-21-15,1 0 0,20 0 16,-21 0-16,21 0 0,1 0 0,-22-21 16,21 0-16,1-1 0,-1 1 0,0-21 15,1 21-15,-1-22 0,0 1 16,-21 0-16,64-64 0,-64 64 16,22-22-16,-22 1 0,21 20 15,-21-20-15,0 20 0,1 1 0,-22 0 16,0 21-16,0-22 15,0 22-15,-22 42 16,1 0-16,0 22 0,0-1 16,0 0-16,-22 43 15,22-43-15,0 1 0,0 63 16,0-64-16,21 0 0,-21 1 16,21-22-16,0 21 0,0 0 15,0-20-15,0-1 0,0 0 0,0 0 16,21 0-16,0 0 0,0-21 15,0 0-15,0 0 0,1 0 0,-1 0 16,42 0-16,-42-21 0,1 0 16,20 0-16,-21 0 0,0 0 15,0-1-15,1-20 0</inkml:trace>
  <inkml:trace contextRef="#ctx0" brushRef="#br0" timeOffset="77868.33">18288 7641 0,'0'0'0,"-21"0"0,21 21 31,21-21-31,0 0 0,0 0 0,22 0 16,-22 0-16,0 0 0,0 0 0,21 0 16,-20 0-16,-1 0 0,21-21 15,-21 21-15,0 0 0,22-21 16,-1 0-16</inkml:trace>
  <inkml:trace contextRef="#ctx0" brushRef="#br0" timeOffset="79907.99">20002 7641 0,'0'0'0,"0"-21"0,22 0 15,-22 42 17,0 0-32,0 0 15,0 1-15,0 20 0,0-21 16,-22 21-16,22-20 0,0 20 0,0-21 15,-21 21-15,21-20 0,0 20 16,-21-21-16,21 0 0,0 0 0,0 1 16,0-1-16,0 0 0,0 0 15,-21-21 1,21-21 0,0 0-16,0 0 0,0-1 15,0-20-15,0 21 0,0-21 16,0-1-16,21 22 0,-21-21 0,21-1 15,0 1-15,1 0 0,-1 21 16,0-22-16,0 22 0,21 0 0,-20 0 16,41 0-16,-21 21 15,22 0-15,-43 0 0,21 21 16,-20 0-16,-1 0 0,0 0 0,0 22 16,-21-22-16,0 0 0,21 21 15,-21-21-15,0 43 0,0-22 16,0-21-16,0 1 0,0 20 15,-21-21-15,0 0 0,21 0 16,-21-21 15,21-21-31,0 0 16,0 0-16,0 0 0,0 0 16,0-1-16,0 1 0,21-21 0,0 21 15,0-22-15,0 22 0,1 0 0,-1-21 16,21 21-16,-21-1 0,22 1 15,-22 0-15,21 21 0,-21 0 16,22 0-16,-22 0 0,0 0 0,0 0 16,0 0-16,0 21 0,1 0 0,-22 1 15,0 41-15,0-42 0,0 22 16,0-22-16,0 0 16,0 21-16,0-21 0,0 1 0,0 20 15,0-21-15,0 0 0,21-21 0,-21 21 16,21 1-16,0-22 0,0 0 15,0 0-15,1 0 0,-1 0 16,0 0-16,0-22 0,0 22 16,0-21-16,22 0 0,-22 0 0,0 0 15,0-22-15,0 22 0,1 0 0,-1-21 16,0 21-16,-21-22 0,0 22 16,21-21-16,-21-1 0,0 22 0,0 0 15,0 0-15,0 0 0,-21 21 31,0 0-31,21 21 0,-21 21 16,-1-21-16,22 1 0,-21 20 16,21-21-16,0 0 0,0 22 0,0-22 15,0 21-15,0-21 0,0 0 16,0 1-16,0-1 0,0 0 0,0 0 16,21 0-16,1-21 0,-1 0 15,21 0-15,-21 0 16,0 0-16,22-21 0,-22 0 15,0 0-15,0 0 0,0-1 16,1-20-16,-1 21 0,0 0 16,0-22-16,0 22 0,-21-21 0,0 0 15,21 20-15,-21 1 0,22 0 16,-22 0-16,0 0 0,0 42 31,0 0-31,-22-21 0,22 42 0,0-20 16,-21-1-16,21 21 0,-21-21 0,21 0 15,0 1-15,0 20 0,0-21 16,0 0-16,0 0 0,0 1 0,0-1 16,21-21-16,0 21 0,1-21 15,20 0-15,-21 0 16,21 0-16,-20 0 0,20 0 0,-21 0 0,0 0 16,22-21-16,-22 0 15,0-1-15,0 1 0,0-21 0,0 21 16,1-22-16,-1 1 0,0 0 15,0-1-15,-21 1 0,0-21 16,21 20-16,-21 1 0,21 0 0,-21-1 16,0 1-16,0 0 0,0 20 0,0 65 31,0-22-31,0 21 16,0 1-16,0-1 0,-21 0 15,21 1-15,-21-1 0,21 0 0,-21 43 16,21-43-16,0-21 15,0 22-15,0-22 0,0 21 0,0-21 16,0 1-16,0-1 0,0 0 16,21-21-16,-21 21 0,21-21 0,0 0 15,1 0-15,20 0 0,-21 0 16,0-21-16,0 21 0,22-21 0,-22 0 16,0-1-16,0-20 0,0 21 0,1 0 15,20-64-15,-21 43 16,0-1-16,22-62 15,-22 41-15,0 22 0,0-22 16,-21 22-16,0 21 0,21-22 0,-21 22 16,0 0-16,-21 42 15,21 22 1,-21-22-16,0 21 0,0 0 0,-1 1 16,1-1-16,21 22 0,-21-22 15,21 0-15,-21 1 0,21-1 0,0 21 16,0-20-16,0-22 15,0 21-15,0-21 0,0 1 0,0-1 16,42 21-16,-21-21 0,1-21 16,-1 0-16,0 0 0,0 0 15,21 0-15,-20 0 0,-1-21 16,21 21-16,-21-21 0,0 0 16,1 0-16,20-22 0,-21 22 0,0 0 15,0-21-15,22-22 0,-22 43 16,0 0-16,-21 0 15,0-1-15,0 44 32,0-1-32,0 0 0,-21 0 0,21 0 15,0 22-15,-21-22 0,21 0 16,0 0-16,0 0 0,0 0 0,0 1 16,0-1-16,21-21 15,0 0 1,0 0-16,0 0 0,1 0 0,20 0 15,-21-21-15,0-1 16,0 1-16,1 0 16,-1 0-16</inkml:trace>
  <inkml:trace contextRef="#ctx0" brushRef="#br0" timeOffset="80075.89">23304 7472 0,'0'-21'0,"0"42"0,0-63 15,-21 42-15,0 0 16,0 0 15,21 21 0,-21-21-15</inkml:trace>
  <inkml:trace contextRef="#ctx0" brushRef="#br0" timeOffset="80256.78">22521 7620 0,'0'0'0,"-21"21"0,0-21 0,0 21 15,0-21-15,21 22 16,21-22 0,21 0-16,-21 0 15,22 0-15,-1 0 0,21 0 0,-20 0 16,20 0-16,-20 0 0,20 0 15,-21 0-15</inkml:trace>
  <inkml:trace contextRef="#ctx0" brushRef="#br0" timeOffset="80560.62">23453 7726 0,'0'0'0,"0"21"15,0 0 1,-22-21-16,22 21 0,-21 1 0,21-1 15,-21 42-15,0-20 0,21-1 16,0 0-16,-21 1 0,21-1 16,0 21-16,-21-20 0,21 20 0,0-20 15,0-1-15,-22 0 0,1 22 16,0-22-16,0 0 0,0 1 0,21-1 16,-21 0-16,-1 1 0,1-1 0,0-21 15,21 22-15,0-22 0,0 0 16,0 0-16,0 0 0,0-42 31,0 0-15,0 0-16,0-22 0,21 22 0,0-21 15,1 0-15,-1 20 0,0-41 0</inkml:trace>
  <inkml:trace contextRef="#ctx0" brushRef="#br0" timeOffset="80840.46">23431 7832 0,'0'-43'15,"0"86"-15,0-107 0,22 43 0,-1 0 16,-21 0-16,21 0 0,0 21 16,21-22-16,-20 22 15,-1 0-15,21 0 0,-21 0 0,0 0 16,22 0-16,-22 0 0,0 22 16,-21-1-16,0 0 0,0 0 15,0 0-15,0 22 0,-42-22 16,21 0-16,-22 21 0,-20 1 15,20-22-15,22 0 0,-63 21 16,62-42-16,1 21 0,-21-21 16,42-21 15,21 0-31,0 21 16,0-21-16,22 0 0</inkml:trace>
  <inkml:trace contextRef="#ctx0" brushRef="#br0" timeOffset="81069.33">24088 7345 0,'0'0'15,"0"21"1,-22 0-16,1 22 0,21-22 16,-21 21-16,0-21 0,0 22 15,0-1-15,-1 0 0,22 1 0,0-22 16,-21 21-16,0 22 15,21-43-15,0 0 0,0 0 0,-21 0 16,21 0-16,0 1 0,0-1 16,21-21-1,0 0-15,0 0 0,1 0 16,20-21-16</inkml:trace>
  <inkml:trace contextRef="#ctx0" brushRef="#br0" timeOffset="81372.16">24130 7832 0,'21'0'47,"0"0"-47,0 0 0,1 0 16,-1 0-16,-21-21 16,21 21-16,-21-22 0,21 22 15,-21-21-15,21 0 0,-42 21 31,0 0-31,0 0 0,-22 0 16,22 21-16,0 0 0,0 1 0,0-1 16,0 0-16,-1 21 0,22-21 15,-21 1-15,21-1 0,0 0 0,0 0 16,0 0-16,0 0 16,21-21-16,1 0 0,-1 0 15,0 0-15,0 0 16,0-21-16,0 21 0</inkml:trace>
  <inkml:trace contextRef="#ctx0" brushRef="#br0" timeOffset="82083.75">15473 8932 0,'0'0'0,"-21"-21"0,-1 21 0,-20-21 16,21 0-16,21 0 0,0 0 15,0-1-15,0 1 16,0 0-16,0 0 0,21 21 16,0 0-16,0 0 0,1 42 15,-1-21-15,0 22 16,0-1-16,0 22 0,0-22 0,1 21 16,-22-20-16,0 20 0,21 43 15,0-64-15,-21 1 16,0-1-16,0 0 0,0 22 0,0-43 15,0 21-15,0 1 0,0-22 16,0 0-16,0 0 0,0-42 31,0 0-31,21-21 16,-21 20-16,21-20 0,0 0 0,-21-1 16,22 1-16,-1 0 0,0-22 15,0 1-15,21-1 0,-20 22 0,-1-43 16,21 43-16,-21-22 0,22 1 0,-22 21 15,21-1-15,-21 22 0,0 0 16,1 0-16,-1 0 0,-21-1 16,21 22-16,0 0 15,-21 22-15,21-1 16,0 0-16,-21 21 0,22 1 0,-22-22 16,0 21-16</inkml:trace>
  <inkml:trace contextRef="#ctx0" brushRef="#br0" timeOffset="83759.78">16489 9440 0,'0'0'0,"21"0"0,0 0 0,0 0 15,22 0-15,-22-21 0,0 0 16,0 21-16,0-21 16,0-21-16,-21 20 0,22 1 0,-22-21 15,21 21-15,-21-22 0,0 1 0,0 0 16,0 21-16,0-22 15,-21 22-15,-1 0 0,-20 0 0,21 21 16,0 0-16,-22 0 0,22 0 0,-21 21 16,0 0-16,-1 0 0,-41 64 15,62-64-15,-20 21 0,0 1 0,21-1 16,-1 0-16,-20 1 0,21-1 16,21-21-16,0 22 0,0-22 0,0 21 15,0-21-15,0 0 0,0 1 0,21-22 16,21 0-16,-20 0 15,20 0-15,0 0 0,-21 0 0,22-22 16,41-20-16,-41 21 0,-1 0 16,0 0-16,-20-1 0,20-20 15,-21 21-15,0-21 0,0 20 0,-21-20 16,0 0-16,22 21 0,-22-1 16,0 1-16,0 0 0,0 0 0,0 42 31,-22 0-31,1 0 0,21 1 15,0-1-15,0 0 0,-21 0 16,21 21-16,0-20 0,-21-1 0,21 21 16,0-21-16,0 0 0,0 1 15,0-1-15,0 0 0,21 0 0,0-21 16,0 21-16,22-21 0,-22 0 16,0 0-16,0 0 0,0 0 15,22-21-15,-22 0 0,21 0 0,-21 0 16,22-1-16,-22 1 0,0 0 15,21-21-15,-20 21 0,-22-22 0,21 1 16,0 0-16,0-22 0,-21 22 16,0-1-16,21-20 0,-21 21 0,21-1 15,-21 1-15,0 21 0,0 0 16,0 42 0,0 0-1,0 21-15,-21 1 0,21-1 0,-21 0 16,21 1-16,0-1 0,0 0 15,-21 1-15,21-1 0,-21 0 16,21 1-16,-21-22 0,21 21 0,0-21 16,0 22-16,0-22 0,0 0 0,0 0 15,21 0-15,21-21 16,-21 0-16,0 0 0,1 0 16,20 0-16,-21-21 0,0 0 0,22 21 15,-22-21-15,21 0 0,-21-1 16,0 1-16,22-21 0,-22 21 15,21-43-15,-21 22 0,1 21 16,-1-22-16,-21 22 0,0 0 0,0 0 16,0 42-1,0 0 1,0 0-16,-21 22 16,21-22-16,-22 0 0,22 0 0,-21 0 15,21 22-15,0-22 0,0 0 0,0 0 16,0 0-16,0 1 0,0-1 15,21 0-15,1 0 16,-1-21-16,0 0 0,0 0 16,0 0-16,22 0 0,-22 0 15,0-21-15,0 21 0,0-21 0,0 0 16,1-1-16,-1 1 0,0 0 0,0 0 16,0 0-16,-21-22 0,21-20 15,-21 42-15,22 0 0,-22-1 16,0 1-16,0 0 0,0 42 31,0 0-15,-22 1-16,22-1 0,-21 0 15,21 0-15,-21 21 0,21-20 0,0-1 16,0 0-16,0 0 0,0 0 0,0 0 16,0 1-16,0-1 15,0 0-15,0 0 0,21-21 16,0 0-16,1 0 0,-1 0 15,0 0-15,0 0 16,0 0-16,22-21 0,-22 21 0,42-42 16,-42 20-16,1 1 0,-1 0 15,0 0-15,0 0 0,0 0 0,-21-1 16,0 1-16,21 0 0,-21 0 0,0 0 16,-21 21-1,0 21 1,0-21-16,0 21 0,0 0 15,21 0-15,-22 1 0,1-1 16,21 0-16,-21 0 0,21 0 0,0 0 16,0 22-16,0-22 0,0 0 15,21 0-15,0 0 16,1-21-16,-1 0 0,0 22 0,0-22 16,0 0-16,22 0 0,-22 0 0,21 0 15,-21-22-15,22 1 0,-1 21 16,-21-21-16,64-21 0,-43 21 15,-21-1-15,22 1 0,-22 0 16,0 0-16,0 0 0,0 0 16,0-1-16,-21 1 0,0 0 0,0 0 15,-21 21 1,0 0-16,0 21 16,0 0-16,21 0 0,0 1 15,0-1-15,0 0 0,0 0 16,0 0-16,21 0 0,0 1 0,0-1 15,-21 0-15,0 0 0,21 0 16,-21 0-16,-21-21 31,0 0-31,0 0 0,0 0 16,0 0-16,-1 0 0,1 0 16,0 0-16,21-21 0,0 0 15,0 0-15,21 21 16,0-21-16,1 21 0,-1-21 15,21 21-15</inkml:trace>
  <inkml:trace contextRef="#ctx0" brushRef="#br0" timeOffset="84555.33">20002 9356 0,'0'0'15,"0"-21"-15,0-1 0,0 1 16,0 0-16,0 0 0,0 0 0,0-22 16,-21 22-16,0 0 0,0-21 0,21 21 15,-21-1-15,0 22 0,-1 0 16,1 0-16,0 0 0,-21 0 16,21 22-16,-22-1 0,22 0 15,-21 21-15,-1-21 0,1 22 0,21-22 16,-21 21-16,20 1 0,1-22 15,0 21-15,0-21 0,21 0 0,0 22 16,0-22-16,0 0 0,0 0 16,21 0-16,0-21 15,22 0-15,-22 0 0,21 0 16,-21 0-16,22 0 0,-22-21 0,21 21 16,-21-21-16,22 0 0,-22 0 0,0 0 15,0-1-15,0-20 0,0 21 16,1-21-16,-1 20 0,0-20 0,-21 0 15,21 21-15,-21-22 0,21 22 16,-21 0-16,0 42 31,-21 0-31,0 0 16,0 1-16,0 20 0,21-21 0,0 0 16,-22 22-16,22 41 15,0-63-15,0 1 0,0-1 16,22 0-16,-1 0 0,-21 0 0,21 0 15,0-21-15,0 0 0,0 0 16,1 0-16,-1 0 0,42 0 16,-42 0-16,1-21 0,-1 0 0,21 21 15,-21-21-15,0-21 0,1 20 16,-1 1-16,0-21 0,0 0 16,0-1-16,43-63 0,-43 64 15,0-21-15,0-1 0,0 22 0,22-64 16,-43 64-16,0-1 15,21 22-15,-21 0 0,-21 63 32,0-21-32,-1 22 0,1-1 0,0 0 15,0 22-15,0-22 0,0 1 16,21 20-16,0-21 0,0 1 0,-22-1 16,22-21-16,0 22 0,0-22 0,0 21 15,0-21-15,0 0 0,22 1 16,-1-1-16,0 0 0,0-21 15,0 0-15,0 0 16,1 0-16,-1 0 0,0 0 16,0-21-16,0 0 0,22-1 15,-43 1-15</inkml:trace>
  <inkml:trace contextRef="#ctx0" brushRef="#br0" timeOffset="84720.26">20341 9165 0,'-21'21'0,"42"-42"0,-63 42 0,21-21 0,21 22 16,21-1 0,0-21-1,21 0-15,-21 0 0,22 0 16,-22 0-16,21 0 0,1 0 0,-1 0 16,21 0-16,-20-21 0,20 21 15</inkml:trace>
  <inkml:trace contextRef="#ctx0" brushRef="#br0" timeOffset="85275.95">22246 9165 0,'-42'-127'31,"21"85"-31,21 21 0,-22 0 0,22-22 16,0 22-16,0 0 0,-21 0 0,0 0 15,0-1-15,0 22 16,-22 22-16,22-1 0,-21 0 16,21 21-16,-22-21 0,1 22 15,0-1-15,-1 0 0,1 1 0,21-1 16,-21 0-16,20 1 0,1-22 0,0 21 15,21-21-15,0 22 0,0-22 16,0 0-16,0 0 0,21-21 16,0 21-16,22-21 0,-22 0 0,0 0 15,21 0-15,-20 0 0,20 0 16,-21 0-16,21 0 0,-20-21 0,20 0 16,-21 0-16,0 0 0,0-22 0,22 1 15,-22 0-15,0-1 0,0 1 16,0 0-16,1-22 0,-1 22 0,-21 0 15,0 20-15,0 1 0,0 0 16,0 42-16,-21 0 16,21 22-16,-22-22 0,1 21 0,0 1 15,21-1-15,0 0 0,0 1 16,0 20-16,0-42 16,0 22-16,0-22 0,21 0 15,0 0-15,22-21 0,-22 21 0,0-21 16,21 0-16,43 0 0,-43 0 15,-20 0-15,20 0 0,0-21 16,1 0-16,-1 0 0</inkml:trace>
  <inkml:trace contextRef="#ctx0" brushRef="#br0" timeOffset="87012.95">17505 10986 0,'0'0'0,"0"21"0,21-21 15,0 0-15,0 0 0,0-21 16,1-1-16,-1 22 0,0-21 0,21-21 16,-21 21-16,1-22 0,-1 22 15,21-21-15,-21 0 0,0-1 16,1-20-16,-1-1 0,21 22 16,-42-22-16,21 1 0,0 21 15,-21-22-15,22 22 0,-22-1 0,0 22 16,0 0-16,0 0 0,0 0 0,-22 21 15,1 0 1,0 21-16,0 0 0,0 0 0,21 22 16,-21-22-16,-1 42 0,1-20 15,0-1-15,0 21 0,0 43 16,0-42-16,21-22 0,-22 0 0,22 22 16,0-22-16,0-21 0,0 22 15,22-1-15,-1-21 0,21 22 16,0-22-16,-20-21 0,20 0 15,0 0-15,1 0 0,-1 0 16,0 0-16,1 0 0,-1 0 0,0-21 16,1-1-16,20 1 0,-21 0 0,-20-21 15,20 21-15,0-1 0,-21-20 16,1 0-16,-1-1 0,0 1 0,0 0 16,-21 21-16,21-22 0,-21 22 0,0 0 15,-21 21 1,0 0-16,0 21 15,0 21-15,-1-20 16,22-1-16,-21 21 0,0 22 16,21-43-16,0 21 0,0-21 0,0 0 15,0 1-15,0-1 0,0 0 0,21 0 16,0-21-16,22 21 0,-1-21 16,0 0-16,-20 0 0,20 0 15,-21 0-15,21 0 0,1-21 16,-22 21-16,21-21 0,-21 0 0,43-22 15,-43 22-15,0-21 16,0 0-16,1 20 0,-1-20 0,-21 0 16,0 21-16,21-22 0,-21 22 0,0 0 15,0 42 1,0 0 0,0 0-16,0 1 0,0 20 0,0-21 15,-21 0-15,0 43 0,21-43 16,0 21-16,-22-21 15,22 1-15,0-1 0,-21 0 16,21-42 15,0 0-15,21 21-16,-21-22 0,22-20 16,-1 21-16,-21 0 0,21-22 0,-21 1 15,21 0-15,0 21 0,0-22 0,1 1 16,-22 21-16,21 0 15,21-1-15,-21 22 0,0 0 16,1 0-16,-22 22 16,0-1-16,0 0 0,0 0 15,21 21-15,-21-20 0,0-1 0,0 21 16,0-21-16,0 0 0,21 1 0,-21-1 16,0 0-16,0 0 0,0 0 15,0 0-15,21-21 0,0 22 16,0-22-16,1 0 15,-1 0 1,0 0-16,0-22 0,0 1 0,0 21 16,1-21-16,-1 0 0,0 0 0,0-22 15,21 22-15,-20-21 0,20 21 16,-21-22-16,21 1 0,-20 0 0,41-22 16,-42 43-16,0 0 15,1 0-15,-1 0 0,0 21 0,0 0 16,-21 21-1,0 0-15,0 0 0,0 21 16,0-20-16,0 20 0,-21-21 0,21 21 16,0 1-16,0-22 0,0 21 15,0-21-15,0 22 0,0-22 16,0 0-16,21 21 0,0-20 0,0-22 16,22 21-16,-22-21 0,0 0 15,43 0-15,-22 0 16,-21 0-16,21 0 0,1 0 0,-1-21 15,-21-1-15,22 1 0,-1 0 16,0 0-16,-21 0 0,1-22 0,20 1 16,-21 21-16,0-21 0,0-1 15,-21 1-15,0 0 0,0-1 0,0 22 16,0 0-16,-21 21 16,0 0-16,0 21 0,0 0 0,0 22 15,-22-22-15,22 21 0,0 0 16,0 1-16,21-22 0,0 21 15,0 1-15,0-22 0,0 0 0,0 21 16,0-21-16,21 1 16,21-1-16,-21-21 0,1 21 15,20-21-15,0 0 0,1 0 0,-1 0 16,0 0-16,-21 0 0,64-21 16,-43 0-16,-20-1 0,-1 22 15,21-21-15,-42-21 0,21 21 16,0 0-16,-21-64 0,0 43 15,0-1-15,0 22 0</inkml:trace>
  <inkml:trace contextRef="#ctx0" brushRef="#br0" timeOffset="87281.8">19092 10118 0,'0'0'16,"-21"0"-16,0 0 16,0 0-1,0 0 16,-1 0-15,1 0-16,0 0 0</inkml:trace>
  <inkml:trace contextRef="#ctx0" brushRef="#br0" timeOffset="87535.65">18034 10562 0,'0'21'31,"21"-21"-31,0 0 0,0 0 0,1-21 0,-1 0 16,0 21-16,21 0 0,-21-21 15,22 21-15,20-21 16,-20 21-16,-22 0 0,21 0 0,-21 0 15,0 0-15,1 0 0</inkml:trace>
  <inkml:trace contextRef="#ctx0" brushRef="#br0" timeOffset="89248.67">677 12044 0,'-21'0'31,"0"0"-31,0 0 0,0 0 16,-1 0-16,-41 21 16,21-21-16,-1 0 0,1 21 0,0-21 15,-1 0-15,1 0 0,0 0 16,-1 0-16,1 0 0,21 0 16,0 0-16,-1 0 0,1 0 0,42 0 46,1 0-46,20 0 0,0 0 16,1 0-16,20 0 0,1 0 16,-1 0-16,1 0 0,20 0 0,-20 0 15,-1 0-15,1-21 16,20 21-16,43-21 0,-63 21 16,-22-21-16,22 21 0,-22 0 0,0 0 15,43 0-15,-64 0 16,0 0-16,1-21 0,-44 21 47,1 0-47,0-22 0,0 22 0,0 0 15,0-21-15,-22 0 0,22 21 16,0-21-16,0 21 0,0-21 16,-22 0-16,22 21 0,0-22 0,0 1 15,0 21-15,-1-21 16,1 0-16,0 21 0,0 0 0,0 0 15,0-21-15,42 42 47,0-21-31,0 0-16,0 21 0,0-21 16,1 21-16,-1-21 0,0 0 0,0 0 15,0 21-15,22-21 0,-22 0 16,0 22-16,21-22 0,-21 0 15,22 21-15,-22-21 0,0 0 0,0 0 16,0 21-16,1-21 16,-1 0-16,-21 21 31,0 0-31,-43-21 16,22 21-16,0 1 0,0-1 15,-21 21-15,-1-21 0,22 22 0,-21-22 16,21 21-16,-22 0 0,1-20 15,21 20-15,-22-21 0,22 0 0,0 22 16,0-22-16,0-21 0,21 21 16,0 0-16,-21-21 0,21 21 15,21-21 32,0 0-31,0-21-16,0 0 0</inkml:trace>
  <inkml:trace contextRef="#ctx0" brushRef="#br0" timeOffset="96255.99">2942 11663 0,'-21'0'0,"21"-21"0,-21 21 31,21-21-15</inkml:trace>
  <inkml:trace contextRef="#ctx0" brushRef="#br0" timeOffset="97331.31">2900 11663 0,'0'-64'15,"0"43"1,0 0-16,0 0 0,0 0 16,0 0-16,0 42 46,0 0-46,0 21 0,0-21 16,0 22-16,0-22 0,0 21 16,0 1-16,0-1 0,0 0 15,-21 22-15,21-22 0,0 43 16,0-64-16,0 21 0,0-21 0,0 22 16,0-22-16,0 0 15,0-42 16,21 0-31,-21 0 0,21-1 0,0 1 16,0-21-16,-21 0 0,21-1 16,1 22-16,-1-21 0,-21-1 0,21 1 15,0 0-15,-21 21 0,21-1 16,-21-20-16,21 42 0,-21-21 16,22 0-16,-1 21 15,-21 21-15,21 0 16,-21 0-16,21 0 0,-21 1 0,21 20 15,-21-21-15,0 21 0,0-20 16,0 20-16,21 43 16,-21-64-16,22 21 0,-22-21 15,21 0-15,-21 22 0,21-43 0,21 42 16,-21-42-16,1 0 0,-1 0 16,0 0-16,0 0 0,0-21 0,0 0 15,22 0-15,-22-1 0,0-20 0,21 21 16,-20-21-16,-1-1 15,0 1-15,0 21 0,0-22 0,0 1 16,1 0-16,-22-1 0,0 1 16,21 0-16,-21 21 0,21-22 0,-21 22 15,0 0-15,0 0 0,0 42 32,0 0-32,0 0 15,0 0-15,0 1 0,0 20 16,0-21-16,0 21 0,0 1 0,0 41 15,0-62-15,0 20 16,0 0-16,21 22 0,0-43 16,0 21-16,-21-21 15,22-21-15,-1 22 0,0-22 0,21 0 16,-21 0-16,1 0 0,20 0 0,-21-22 16,21 22-16,-20-21 0,20 0 15,0 0-15,-21-21 0,22 20 0,20-41 16,-42 21-16,1 20 0,20-41 15,-42 21-15,0-22 16,0 43-16,0 0 0,0 0 16,-21 21-16,0 0 15,-1 0-15,1 0 0,0 21 16,0 0-16,0 0 0,0 21 16,-1-20-16,22 20 0,0-21 15,-21 21-15,21-20 0,0 20 0,0-21 16,0 43-16,0-43 0,21 0 15,1 21-15,-1-42 0,0 21 16,21 1-16,-21-22 0,22 0 16,-1 0-16,0 0 0,1 0 0,-1 0 15,0 0-15,1 0 0,-1 0 16,0-22-16,1 1 0,-1 0 0,0 0 0</inkml:trace>
  <inkml:trace contextRef="#ctx0" brushRef="#br0" timeOffset="97669.81">6096 11451 0,'0'0'16,"0"-42"-16,0 21 0,21-22 0,-21 22 0,0 0 15,0 0-15,0 0 16,-21 0-16,0 21 0,0 0 15,-1 0-15,1 21 0,-21 0 0,21 0 16,0 21-16,-22-20 0,1 20 16,21 0-16,-43 43 15,43-64-15,0 21 0,0 43 16,21-43-16,0 1 0,0-22 16,0 21-16,0 1 0,42 20 15,-21-42-15,0 22 0,22-22 16,-22 0-16,21 0 0,85 0 15,-84-21-15,-1 0 0,21 0 16,-20 0-16,20 0 0,64-42 16,-63 21-16</inkml:trace>
  <inkml:trace contextRef="#ctx0" brushRef="#br0" timeOffset="98536.02">7006 11557 0,'0'0'0,"0"-42"0,0-1 0,0 22 16,0 0-16,-148-64 31,127 85-31,-22 0 0,-41 0 16,63 22-16,-22-1 0,1 21 15,0-21-15,-1 22 0,22-22 0,-21 21 0,21 0 16,-1 1-16,1-1 0,0-21 16,21 22-16,-21-1 0,21 21 15,0-41-15,0 20 0,21 0 16,0-21-16,22-21 15,-22 22-15,0-22 0,21 0 0,-21 0 16,22 0-16,-1 0 0,-21-22 0,43 1 16,-22 0-16,-21 0 15,22-21-15,-22 20 0,0-20 0,21 21 16,-21-43-16,1 22 0,-1 0 16,0 21-16,-21-22 0,0 22 15,0 0-15,0 0 16,-21 42-1,21 0-15,0 0 0,0 0 16,-21 22-16,21-22 0,0 0 16,0 21-16,0-20 0,0 20 0,0-21 15,0 0-15,0 0 0,0 1 16,0-1-16,21 0 0,0 0 0,-21 0 16,21-21-16,21 0 0,-20 0 0,-1 0 15,21 0-15,-21 0 0,22 0 16,-22-21-16,21 0 0,22-21 15,-43 20-15,0 1 0,0 0 0,0 0 16,0-21-16,1 20 16,-22-41-16,21 21 0,-21 20 0,0-20 15,0 63 17,0 0-32,0 1 15,-21-1-15,21 0 0,0 21 0,0-21 16,0 22-16,-22-1 15,22-21-15,0 0 0,-21 1 0,21-1 16,0 0-16,0 0 0,-21 0 16,0-21-1,21-21 17,0 0-32,0 0 0,0 0 0,0-22 15,0 22-15,21-21 0,21-22 16,-20 22-16,20 0 15,85-107-15,42 65 16,-105 63-16,-1 21 16,-20 0-16,-1 21 0,0 0 15,1 0-15,-22 21 0,0-20 0,0 20 16,-21 0-16,0 1 0,0-1 0,0 0 16,-21-21-16,0 22 15,0-1-15,-22 22 0,22-43 16,-21 42-16,21-42 0,21 1 15,-22-22 1,22-22 0</inkml:trace>
  <inkml:trace contextRef="#ctx0" brushRef="#br0" timeOffset="105356.22">11134 13060 0</inkml:trace>
  <inkml:trace contextRef="#ctx0" brushRef="#br0" timeOffset="118830.33">9758 11303 0,'0'-21'31,"0"0"-31,0 0 15,0-1-15,0 1 16,0 0-16,0 0 16,-21 21-1,-1 0-15,1 0 16,0 21-16,0 0 0,0 0 16,-22 1-16,22 20 0,0 0 0,-21 1 15,-1 20-15,22-21 0,0 1 16,-21 20-16,21-20 0,-64 84 15,64-85-15,21 0 0,0-21 16,0 22-16,0-22 0,0 0 16,21 0-16,0 0 0,0-21 0,43 0 15,-22 0-15,0 0 16,1-21-16,-1 0 0,22 0 0,-22 0 16,21 0-16,-20-22 0,20 22 15,-20-21-15,-1-1 0,-21 1 0,0 0 16,0-64-16,-21 64 0,0-22 15,0 22-15,-21-1 0,0-20 16,-42-1-16,41 22 16,-20 21-16,-21 0 0,20 21 15,1 0-15,0 0 0,-1 21 16,1 21-16,-22 22 16,43-22-16,0 22 0,-21 20 15,42-20-15,0-22 0,0 43 16,0-64-16,0 21 0,21 22 15,0-43-15,0 0 0,0-21 16,1 21-16,83-21 16,-62 0-16,-1 0 0,22 0 15,-22-21-15,0 21 0,22-21 16,20-21-16,-41 20 0,-1-20 0,22 0 16,-43 21-1,-21-22-15,21 22 0,-21 0 0,21 0 16,-21 42-1,0 0 1,-21 0-16,0 0 0,21 22 0,0-22 16,0 0-16,-21 21 0,21-20 0,0-1 15,-22 0-15,22 0 0,0 0 16,0 0-16,0 1 0,22-22 31,-1 0-31,-21-22 16,21 1-16,-21 0 0,21 0 15,-21 0-15,21 0 0,-21-1 16,21-20-16,-21 21 0,22-21 0,-1 20 16,-21-20-16,21 21 0,0-21 0,-21 20 15,21 1-15,0 21 16,1 21 0,-22 1-16,0 20 0,0-21 15,0 21-15,0-20 0,0 20 0,0-21 16,21 0-16,-21 22 0,0-22 0,0 0 15,0 0-15,21 0 16,-21 0-16,21 1 0,0-22 0,0 0 16,1 0-16,-1 0 0,21 0 15,-21 0-15,0-22 16,1 1-16,-1 0 0,0-21 0,0 21 16,0-22-16,22-41 15,-22 41-15,0-20 0,-21 20 0,21-20 16,-21 21-16,21-22 0,-21-21 15,0 43-15,0 21 0,0 0 16,0 0-16,0 63 16,0-21-1,-21 21-15,21 1 0,0-1 0,-21 22 16,21-22-16,-21 0 0,21 22 16,0 20-16,0-41 15,0 20-15,0-42 0,0 22 16,0-22-16,21 0 0,0 0 0,0-21 15,0 21-15,1-21 0,-1 0 16,0 0-16,21 0 0,1 0 16,-22-21-16,21-21 0,0 21 15,-20 0-15,-1-1 0,0 1 16,0-21-16,21 0 16,-20 20-16,-22 1 0,0 0 15,0 42 1,0 0-16,-22 1 15,1-1-15,21 0 0,0 0 0,-21 0 16,21 0-16,-21 1 0,21-1 16,0 0-16,0 0 0,0 0 0,0 0 15,21-21-15,0 0 16,0 0-16,22 0 0,-22 0 16,42-21-16,-20 0 0,-22 21 15,0-21-15,0 0 0,0 0 16,1-1-16,-1 1 0,0 0 15,-21 0-15,0-43 0,21 43 0,-21 0 16,0 0-16,0 42 31,0 0-15,0 0-16,0 1 0,0-1 16,0 21-16,0-21 0,0 22 0,0-1 15,0 0-15,0 1 0,0 20 0,0 1 16,0-1-16,0 1 0,0-1 15,0 1-15,0 20 0,0-20 0,0 20 16,0-20-16,-21 21 0,0-1 16,0 1-16,-1 0 0,1-1 15,0-20-15,0 20 0,0-20 0,0 21 16,-22 20-16,22-41 0,-21-22 16,21 1-16,-1-22 0,1 0 15,0 0-15,0-21 0,0 0 0,21-21 16,-21 0-16,21 0 0,0-22 15,0 1-15,0-22 0,0 22 16,21-106-16,-21 84 0,21-20 16,0 20-16,-21-20 0,21 20 0,-21 22 15,0-22-15,0 22 0,0 21 16,0-22-16,-21 22 0</inkml:trace>
  <inkml:trace contextRef="#ctx0" brushRef="#br0" timeOffset="119619.75">1037 13123 0,'0'0'0,"-21"22"0,21-44 46,21 1-46,0 0 0,0 0 0,22 0 16,-22-22-16,21 22 0,1-21 16,-22 21-16,0 0 0,0-1 15,-21 1-15,-21 21 16,-21 21-16,-1 1 16,1-1-16,0 0 0,-1 21 15,-20 1-15,-22 20 16,43-21-16,-1-20 0,22 20 0,0-21 15,0 21-15,21-20 0,0-1 16,0 21-16,21-21 0,21 0 16,-20-21-16,20 22 0,0-1 0,-21 0 15,22 0-15,20 0 0,-42 0 16,22 1-16,-1-1 0,-21 0 0,0 0 16,-21 0-16,0 0 0,0 1 15,-63 41-15,42-42 16,-64 0-16,43 1 0,-1-22 15,1 0-15,0 0 0,-1 0 16,-41-43-16,63 22 16,-1 0-16,-20-21 0,21 20 15,0-20-15,21 0 0,0 21 0,0-22 16,0 22-16,0 0 0,21 0 16,0 0-16,0-1 0,22 22 15,-1-21-15,-21 0 0,64 0 16,-43 21-16,0 0 0</inkml:trace>
  <inkml:trace contextRef="#ctx0" brushRef="#br0" timeOffset="119964.55">1566 13441 0,'0'0'0,"21"0"0,1 0 0,-1 0 0,0 0 15,0 0-15,0 0 0,0-21 16,1 0-16,-1-1 0,0 1 15,-21-21-15,0 21 16,0 0-16,0-1 0,0 1 0,0 0 16,-21 0-16,0 21 15,-1 0-15,1 0 0,-21 0 16,21 21-16,-43 21 16,43-20-16,0 20 0,0-21 15,0 21-15,-1 85 16,22-84-16,0-1 0,0 22 15,0-43-15,0 21 0,22-42 16,-1 21-16,0-21 0,42 0 16,-20 0-16,-1-21 0,0 21 15,-20-21-15,20-21 0,0 20 16,-21-20-16,22 21 0,-22-21 16,21-1-16,-21 1 0</inkml:trace>
  <inkml:trace contextRef="#ctx0" brushRef="#br0" timeOffset="120171.43">2138 12933 0,'21'-42'0,"-42"84"0,42-127 0,-21 64 16,0 42 0,0 0-16,0 1 15,0 20-15,-21 0 0,21 22 16,0-22-16,-21 0 0,-1 22 16,22-22-16,-21 1 0,21 62 15,-21-62-15,0 41 16,21-41-16,0-1 0,0 22 15,0-43-15,0 0 0,21-21 16,0-21 0,0 0-16,1-1 0,-1 1 0</inkml:trace>
  <inkml:trace contextRef="#ctx0" brushRef="#br0" timeOffset="120528.23">2392 13462 0,'0'0'0,"0"21"15,-21 0-15,42-21 32,0 0-17,0-21-15,0 21 0,0-21 16,22 0-16,-22 0 0,0 0 0,0-1 16,0 1-16,1 0 0,-22 0 15,0 0-15,0 0 0,0-1 16,0 1-16,-22 21 15,1 0-15,0 0 16,0 21-16,-21 1 0,20-1 0,-20 0 16,0 0-16,21 21 0,-1-20 15,-20 20-15,21 0 0,21-21 0,0 22 16,-21-1-16,21-21 0,0 0 16,0 22-16,21-22 0,0-21 0,0 21 15,0-21-15,22 0 0,-1 0 0,0 0 16,1 0-16,-1 0 0,22-21 15,-22 0-15,21 0 0,-20-22 16,20 22-16,-20 0 0</inkml:trace>
  <inkml:trace contextRef="#ctx0" brushRef="#br0" timeOffset="120977.97">3175 13250 0,'0'0'0,"-21"0"15,0 0-15,-1 0 0,1 22 16,0-1-16,0 0 0,0 0 15,0 21-15,21-20 0,-22-1 16,22 21-16,-21 0 0,21 22 16,0-43-16,0 0 0,0 22 15,0-22-15,21 0 0,1-21 0,20 21 16,-21-21-16,21 0 0,-20 0 16,20 0-16,0-21 15,1 0-15,-1 0 0,0-1 0,1 1 16,-22-21-16,21 21 0,0-22 15,-20 1-15,-1 0 0,0 21 0,0-43 16,21-21-16,-42 43 0,0-21 16,0 20-16,0 1 0,0 0 15,0 20-15,0-20 0,0 21 0,0 42 32,0 0-32,0 0 0,0 1 15,-21 62-15,0-41 16,21-1-16,-21 0 0,21 1 0,0-1 15,0 0-15,0 1 0,-21-1 0,21 0 16,0-21-16,0 22 0,0-1 16,0-21-16,21 0 0,-21 1 15,21-22-15,0 0 0,0 0 16,1 0-16,-1 0 0,0-22 0,0 1 16,0 0-16,-21 0 0,21 0 0,1 0 15</inkml:trace>
  <inkml:trace contextRef="#ctx0" brushRef="#br0" timeOffset="121155.87">3471 13293 0,'0'21'0,"0"-42"0,-21 42 0,0 0 0,21 0 31,21-21-31,0 0 0,22 0 16,-22 0-16,21 0 0,-21-21 0,22 21 15,-1-21-15,0 0 0,1 21 16,-1-21-16,0-1 0,1 1 0</inkml:trace>
  <inkml:trace contextRef="#ctx0" brushRef="#br0" timeOffset="121533.66">5038 12912 0,'0'0'0,"0"21"0,0 0 0,0 21 0,-22 22 16,22-22-16,-21 43 15,21-43-15,-21 1 0,21-1 16,-21-21-16,21 21 0,-21 1 0,21-1 16,-21-21-16,-1 22 0,22-22 15,0 21-15,-21-21 16,21-42 15,0 0-31,-21 0 0,21-22 16</inkml:trace>
  <inkml:trace contextRef="#ctx0" brushRef="#br0" timeOffset="122290.23">4445 13314 0,'-21'0'0,"42"0"0,-63 0 0,20 0 15,44 21 1,-1 0-16,0-21 0,21 0 15,1 21-15,-1-21 0,0 0 0,22 0 16,-22 0-16,85 0 16,-63-21-16,-1 0 0,22 0 15,42-21-15,-43 20 0,-20 1 16,-1-21-16,-20 21 0,20 0 16,-20-22-16,-22 22 0,21-21 0,-21 21 15,-21-64-15,0 64 16,0 0-16,0-1 0,0 1 0,-21 0 15,0 21-15,0 0 0,0 21 0,-1 0 16,1 1-16,0 20 0,21 0 16,-21 1-16,21-1 0,-21 0 15,0 22-15,21-22 0,-22 0 0,1 1 16,21-1-16,-21 43 0,21-43 16,-21 0-16,21-20 0,0-1 15,0 21-15,0-21 0,0 0 16,21-21-1,-21-21 1,21 0-16,0 0 0,1 0 0,-1 0 16,0-22-16,0 22 0,0-21 0,22-1 15,-22 1-15,21 0 16,-21 21-16,0 21 16,1 0-16,-1 0 0,0 0 15,-21 21-15,21 0 16,-21 0-16,0 0 0,0 0 15,0 1-15,0-1 0,0 0 16,21 21-16,0-21 16,1 1-16,-1-22 0,0 0 0,0 0 15,0 0-15,22 0 0,-22 0 16,21 0-16,-21 0 0,22-22 0,-1 1 16,-21 0-16,21 0 0,-20 0 15,20 0-15,-21-1 0,21-20 16,-42 0-16,0 21 0,0-1 0,0 1 15,0 0-15,-21 42 32,0 0-32,21 1 0,-21-1 0,21 0 15,0 0-15,-21 21 0,21 1 16,0-1-16,0-21 0,0 0 16,0 1-16,0-1 0,0 0 15,21 0-15,0 0 0,0-21 16,0 21-16,1-21 0,20 0 15,21 0-15,-41-21 0,20 0 16,0 21-16,-21-21 0,22-21 16,-1 20-16</inkml:trace>
  <inkml:trace contextRef="#ctx0" brushRef="#br0" timeOffset="122694">7091 12891 0,'0'0'0,"0"-22"0,0 1 15,0 0-15,0 0 0,0 0 16,21 21 0,0 21-16,-21 0 15,21-21-15,0 42 0,1-20 16,20 20-16,-21 0 0,0 1 0,0-1 16,-21 0-16,22 1 0,-22-22 15,21 21-15,-21 0 0,0 1 0,0-22 16,0 42-16,0-41 0,0-1 15,0 21-15,21-63 32,-21 0-17,0 0-15,0-1 0,21 1 16,0-21-16,-21 21 0,21-22 16,-21 1-16,22-21 0,-1 20 15,0-20-15,0 20 0,0-20 0,0 21 16,-21-1-16,22 1 0,-1 21 0,-21 0 15,21-1-15,-21 1 0,21 21 16,0 0 0,-21 21-16,21 1 0,-21-1 0,0 0 15,22 0-15,-22 0 0,21 0 16</inkml:trace>
  <inkml:trace contextRef="#ctx0" brushRef="#br0" timeOffset="124185.17">8191 13293 0,'22'-21'0,"-44"42"0,44-64 0,-22 22 0,21 0 16,-21 0-16,0 0 16,0-22-16,0-62 15,0 62-15,-21 22 0,-1 0 0,1 0 16,-21 0-16,21 21 0,0 0 15,-22 0-15,22 0 0,-21 21 0,-22 21 16,22 0-16,21-20 16,0 20-16,-1 0 0,1 1 0,0 41 15,21-63-15,0 43 16,0-22-16,0-21 16,21 1-16,22-1 0,-22 0 0,0-21 15,0 0-15,0 0 0,0 0 16,22 0-16,-22 0 0,0 0 0,0-21 15,22 0-15,-22-1 0,0 1 16,0 0-16,0-21 0,-21 21 16,21-22-16,1 22 0,-22-21 15,0-1-15,21-20 0,-21 42 16,0 0-16,0-1 0,0 44 16,0-1-1,0 0-15,0 0 0,0 0 0,0 22 16,0-22-16,0 21 0,0-21 15,0 22-15,0-22 0,0 0 0,21 0 16,-21 0-16,21-21 0,43 43 16,-22-43-1,-21 0-15,21 0 0,-20 0 16,-1-22-16,0 1 0,0 0 16,21-21-16,-20 21 15,-1-22-15,0 1 0,0 0 0,0-1 16,-21-20-16,21 20 0,1-20 0,-1-1 15,-21 22-15,0-21 0,21 20 16,-21 22-16,0-21 0,0 21 0,-21 21 31,0 42-31,-1-21 0,1 21 16,0 1-16,21-1 0,-21 0 16,21 1-16,-21-1 0,21 0 0,0 1 15,0-1-15,0 0 0,0 1 16,0-22-16,0 21 0,0-21 0,21 22 15,0-22-15,0 0 0,0 0 0,1 0 16,-1-21-16,0 0 16,21 0-16,-21 0 0,1 0 0,-1 0 15,21 0-15,0-21 0,-20 21 16,-1-21-16,0 0 0,-21 0 16,42-43-16,-21 43 0,-21-21 15,22-1-15,-1 1 16,-21 21-16,0 0 0,0 42 31,0 0-31,0 0 0,0 0 16,-21 22-16,21-22 15,-22 0-15,22 0 0,0 22 16,0-22-16,0 21 16,22-21-16,-1-21 0,0 0 15,0 0-15,0 0 0,0 0 0,1 0 16,-1 0-16,21 0 0,-21 0 15,0-21-15,1 21 0,20-42 16,-21-1-16,-21 22 0,21-21 16,-21 21-16,0-22 0,0 22 15,0-21-15,21 21 0,-21 0 0,0-1 16,0 44 15,0-1-31,0 0 0,-21-21 0,21 21 16,0 21-16,0-20 0,0-1 15,0 0-15,0 0 0,0 0 0,0 0 16,0 1-16,0-1 0,0 0 16,21 0-16,1-21 15,-1 21-15,0-21 0,0 0 0,21 0 16,-20 0-16,-1 0 0,21 0 16,-21 0-16,43-21 15,-43 0-15,0 0 0,0 0 0,-21-1 16,0 1-16,21 0 0,-21 0 0,0-21 15,0 20-15,0 1 0,0 0 16,0 0-16,0 0 0,0 0 0,-21 21 16,21-22-16,-21 22 15,0 22-15,21-1 16,-21 0-16,21 0 0,0 0 0,0 43 16,0-43-16,-21 0 15,21 0-15,0 22 0,0-22 16,0 0-16,0 0 0,21 0 0,0-21 15,21 0-15,-21 0 16,1 0-16,20 0 0,-21 0 0,21 0 16,1-21-16,-22 0 15,0 0-15,0 0 0,0-1 0,1 1 16,-1 0-16,0 0 0,0 0 16,0-22-16,0 43 0,1 0 15,-22 22 1,0-1-1,0 0-15,0 0 0,-22 0 16,1 0-16,0-21 0,21 22 16,-21-22-16,0 0 0</inkml:trace>
  <inkml:trace contextRef="#ctx0" brushRef="#br0" timeOffset="124912.55">14182 11875 0,'0'0'0,"-22"0"0,1-22 16,-21 22-16,21 0 15,0 0-15,-22 0 0,22 0 16,0 0-16,0 0 0,21 22 16,0-1-16,0 0 15,21-21-15,21 0 0,1 21 16,-1-21-16,21 0 0,22 0 0,-21 0 15,20 0-15,107 0 16,-107 0-16,1 0 0,106 0 16,-107-21-16,1 21 0,-22 0 15,-20 0-15,20-21 0,-42 21 16,1 0-16,-1-21 0,-21-1 0,0 1 16,-21 21-16,-22 0 15,-20-21-15,20 21 0,1-21 16,-43 21-16,64 0 15,0-21-15,0 21 0,21-21 16,21 21 0,0 0-16,22 0 15,-22 0-15,21 0 0,0 21 0,-20 0 16,20 0-16,-21 0 0,0 0 16,-21 1-16,0-1 0,0 21 15,0-21-15,-42 22 0,-22 20 16,22-42-16,0 22 0,-1-22 15,1 21-15,0-21 0,-22 22 16,43-43-16,0 0 0,21 21 0</inkml:trace>
  <inkml:trace contextRef="#ctx0" brushRef="#br0" timeOffset="125952.5">16298 11790 0,'0'0'0,"-21"0"31,0 0-15,21 21-16,0 0 0,0 0 15,0 1-15,0 20 16,0-21-16,0 21 0,0 1 0,0-1 16,-21 43-16,21-43 0,-21-21 15,21 22-15,-22-22 0,22 0 16,0 21-16,0-21 0,0 1 15,22-22 17,-1-22-32,0 1 0,0 0 0,0 0 15,0 0-15,1-22 0,-1 22 16,0-21-16,0 0 0,0 20 16,0-20-16,1 0 0,-1 21 0,0-1 15,0 1-15,-21 0 0,21 21 16,-21 21-16,0 0 15,0 1-15,0-1 0,0 63 16,0-62-16,0 20 0,0-21 16,0 21-16,0-20 0,0 20 0,0-21 15,21 0-15,-21 0 0,22 1 16,-1-1-16,0-21 0,42 0 16,-41 0-16,20 0 15,-21 0-15,0 0 0,22-21 16,20-1-16,-42 1 0,0 0 15,22-21-15,-22 21 0,0-22 0,0 1 16,43-43-16,-43 43 16,0 0-16,0-1 0,-21 1 0,21 21 15,1 0-15,-22-1 0,0 1 16,0 42 0,-22 1-1,1-1-15,0 21 0,21 0 0,-21-20 16,0 20-16,0 0 0,21 1 0,0-1 15,0 0-15,0-21 0,0 22 16,0-22-16,0 21 0,0 1 16,21-22-16,0 0 0,0-21 15,0 21-15,22-21 0,41 21 16,-41-21-16,-1 0 0,0 0 16,1 0-16,20-21 0,-21 0 15,1 0-15,-1 0 0,22-1 0,-22 1 16,-21-21-16,21 0 0,-20 20 0,-1-20 15,0 0-15,-21-1 0,21 1 16,-21 0-16,0-1 0,0 1 0,0 0 16,-21 42-16,0 0 15,0 0-15,-22 0 0,22 21 16,0 0-16,-21 43 0,20-22 16,22 0-16,0 1 15,0-1-15,0 0 0,0-21 0,0 22 16,0-22-16,22 21 0,-1-21 0,0 1 15,0-1-15,0 0 0,43 0 16,-43-21-16,0 0 0,43 0 16,-22 0-16,-21 0 15,21 0-15,1 0 0,-22 0 0,64-42 16,-43 21-16,0-1 0</inkml:trace>
  <inkml:trace contextRef="#ctx0" brushRef="#br0" timeOffset="126273.31">19579 11938 0,'0'0'0,"0"-21"0,0 0 16,0 0-16,-21-22 16,0 22-16,0 0 0,-1 0 15,1 0-15,0 21 0,0 0 0,0 0 16,0 0-16,-22 0 0,1 0 15,21 21-15,0 0 0,-22 21 0,22 1 16,0-1-16,0 0 0,0 1 16,-1 20-16,22-21 0,0 43 15,-21-43-15,21 1 0,0-22 0,0 21 16,0-21-16,21 1 0,22 20 16,-22-21-16,0-21 15,21 0-15,1 21 0,-1-21 0,22 0 16,-22 0-16,21 0 0,1 0 15,63-42-15,-64 42 0,1-21 16,-1 0-16</inkml:trace>
  <inkml:trace contextRef="#ctx0" brushRef="#br0" timeOffset="127089.84">20320 11980 0,'0'0'16,"0"-21"-16,0 0 0,-21-21 15,0 21-15,-1 21 0,1 0 0,0 0 16,-21 0-16,21 0 0,-22 0 15,1 0-15,0 21 0,-1 21 0,22 0 16,-21-20-16,21 20 0,-1 21 0,1-20 16,0-1-16,21 0 0,-21-20 15,21 20-15,0 0 0,0-21 0,0 1 16,21-1-16,0 0 0,0 0 0,-21 0 16,43-21-16,-22 0 0,0 0 15,0 0-15,22 0 0,-22 0 0,0-21 16,21 21-16,-21-21 0,1 0 15,20 0-15,-21-22 0,0 22 16,0-21-16,43-22 0,-64 22 16,21 0-16,0-1 0,-21 22 15,0 0-15,0 0 0,0 0 0,0 42 16,-21 0 0,0 21-16,21-21 0,0 1 15,-21 20-15,21-21 0,0 43 16,0-43-16,0 0 0,0 21 15,0-21-15,21-21 0,-21 22 0,21-1 16,0-21-16,0 0 0,1 21 0,20-21 16,-21 0-16,21 0 0,-20 0 15,20 0-15,0 0 0,-21 0 0,43-42 16,-22 42-16,-21-22 16,43-41-1,-43 21-15,21-22 0,-42 22 0,0 21 16,22-1-16,-22 1 0,0 0 15,0 42 1,0 0-16,-22 22 0,1-22 16,21 0-16,-21 21 0,0-20 15,0 20-15,21-21 0,0 0 16,-21 22-16,-1-22 16,22 0-16,0 0 0,-21-21 15,21-21 16,0 0-15,0 0-16,0-1 0,0-20 0,21 21 16,-21-21-16,22 20 0,20-20 15,-21 0-15,0-1 0,64-20 16,-43 21-16,1 20 0,-22-20 16,21 21-16,0 21 0,1 0 0,-1 0 15,0 0-15,1 21 0,-22 0 0,21 22 16,-21-22-16,1 21 15,-22 0-15,0 43 0,0-43 16,0-20-16,0 20 0,-22-21 0,1 21 16,0 1-16,0-22 15,-21 0-15,20 0 0,1-21 16,0 0-16,0 0 16,0 0-16,0 0 0,-1 0 0</inkml:trace>
  <inkml:trace contextRef="#ctx0" brushRef="#br0" timeOffset="129128.14">16002 13356 0,'85'-84'31,"-64"62"-16,0 1-15,0 0 0,0 0 0,0 0 16,-21 0-16,0-1 0,0 1 0,0 0 16,0 0-16,-21 21 0,-21 0 15,0 0-15,20 0 0,-20 0 16,21 21-16,-21-21 0,-1 21 16,22 0-16,0 1 0,0-1 0,0 21 15,-1 0-15,22-20 0,0 20 16,0-21-16,22 0 15,20 0-15,-21 22 0,0-22 0,22 0 16,-22 0-16,0 0 16,21 22-16,1-1 0,-22-21 15,-21 0-15,0 43 0,0-43 16,-21-21-16,-22 21 0,22 0 16,-21-21-16,-1 0 0,-41 22 15,41-22-15,1 0 0,0 0 16,21-22-16,-22 1 0,-20 0 15,42-21-15,-1 21 0,1-1 0,21-20 16,0 0-16,0 21 0,0-22 16,0 22-16,0 0 0,0 0 0,0 0 15,21 21-15,1 0 0,-1 0 16,0 0-16,0 21 16,-21 21-16,21-21 0,-21 22 15,21-22-15,-21 21 0,0 0 16,0-20-16,22 20 0,-1-21 0,-21 0 15,21 0-15,0 22 0,0-43 16,0 21-16,1 0 0,20-21 0,0 0 16,1 0-16,-1 0 0,0 0 0,22 0 15,-22-21-15,22 0 0,-22 0 16,21-1-16,-20 1 0,20 0 16,-42 0-16,22-21 0,-22 20 15,0-20-15,0 0 0,-21 21 0,0-22 16,0 1-16,0 21 0,0-22 15,0 22-15,0 0 0,-21 21 16,0 0-16,0 21 16,21 0-16,-21 1 0,-1-1 15,22 0-15,0 21 0,0-21 16,0 22-16,0-22 0,0 21 0,0-21 16,0 22-16,0-22 0,22 0 15,-1 0-15,0 0 0,0 1 16,0-22-16,0 0 0,22 0 0,-22 0 15,42 0-15,-41-22 0,20 22 16,-21-21-16,0 0 0,43-42 16,-43 41-16,0-20 15,0 0-15,0-1 0,-21 1 16,43-43-16,-22 22 0,0 21 0,-21-1 16,21 1-16,0 0 15,-21-1-15,0 22 0,0 0 0,0 0 16,0 42-1,0 0-15,0 21 0,-21-20 0,0 20 16,0 0-16,21 1 0,-21-22 16,0 21-16,21 0 0,0 1 0,0 20 15,0-20-15,0-1 0,0-21 16,0 21-16,0 1 0,0-22 16,21 0-16,21 0 0,-21 0 0,85 1 15,-64-22 1,-20 0-16,20 0 0,0 0 0,1 0 15,-1-22-15,0 1 0,1 0 0,-22 0 16,21 0-16,-21 0 0,0-1 16,22-41-16,-43 21 0,0-1 15,0 22-15,0 0 16,0 0-16,0-43 16,-21 85-1,-1 1-15,1-1 16,0 0-16,0 21 0,0-21 15,21 1-15,0 20 0,0-21 0,-21 0 16,21 22-16,0-1 16,0-21-16,21 0 0,0-21 0,0 21 15,0-21-15,0 0 0,1 0 16,-1 0-16,21 0 0,-21 0 0,22 0 16,-1 0-16,-21-21 0,21 0 0,-20 21 15,-1-21-15,0 0 16,0 0-16,21-22 0,-20 22 0,-1-21 0,0 21 15,0-22-15,21 1 16,-20 0-16,-1 42 0,0-22 16,0 1-16,0 21 0,0 0 0,1 0 15,-22 21 17,0 1-17,0-44 48,-22 1-32,1 21-31,0 0 0,0 0 16,0 0-1,0 0 1,21 21-16,-22 1 0,1-1 15,0 0-15,21 21 0,0-21 16,-21 1-16,0 20 0,21-21 0,-21 21 16,21-20-16,0-1 0,0 21 0,0-21 15,21 0-15,0 1 16,21-22-16,-21 0 0,1 0 0,20 0 16,0 0-16,1 0 15,-1 0-15,0-22 0,43-20 16,-43 42-16,1-42 0,-22 21 0,21-22 15,-21 22-15,0-21 0,22-1 16,-22 1-16,21 0 0,-21-22 0,1 22 16,-1-22-16,0 22 0,21-21 15,-21 20-15,-21 1 0,22 21 0,-1-43 16,-42 85 0,-1 1-1,1 20-15,0-21 0,0 21 0,0 1 16,0-1-16,-1 0 0,22 1 15,0-1-15,-21 0 0,21 1 0,0-22 16,0 64-16,0-64 0,0 21 16,21-21-16,-21 0 15,64 22-15,-43-43 16,0 21-16,0-21 0,1 0 16,-1 0-16,0 0 0,0 0 15,0-21-15,0 0 0,1-1 0,-1 22 16,-21-42-16,21 21 0,0 0 0</inkml:trace>
  <inkml:trace contextRef="#ctx0" brushRef="#br0" timeOffset="129313.12">18817 13272 0,'0'0'0,"-21"42"31,42-42-31,0 0 16,0 0-16,1 0 0,-1 0 0,21 0 16,-21-21-16,0 21 0,22-21 0,-22 21 15,21-22-15,-21 1 0</inkml:trace>
  <inkml:trace contextRef="#ctx0" brushRef="#br0" timeOffset="130883.84">20595 13547 0,'64'0'15,"-43"0"1,0-21-16,0 21 0,0-22 0,0 1 16,1 0-16,-1 0 0,0 0 15,0 0-15,-21-1 0,21-20 16,-21 0-16,0 21 0,0-22 0,0 1 15,0 21-15,0-22 0,-21 22 16,0 0-16,-21 21 0,-22 0 16,22 0-16,-1 0 0,1 21 0,0 0 15,-1 22-15,-41 20 16,41-20-16,22-1 0,-21 0 16,0 22-16,20-22 0,22 43 15,0-64-15,0 0 16,0 0-16,0 0 0,22 1 0,20-1 15,-21-21-15,0 0 0,22 0 16,20 0-16,-21 0 0,1-21 16,-1-1-16,0 1 0,1 0 15,-22 0-15,64-21 0,-64-1 16,0 22-16,42-42 0,-63 20 16,22 22-16,-22 0 15,21 0-15,-21 42 31,0 0-31,-21 0 16,21 22-16,0-22 0,0 0 0,0 42 16,0-20-16,0-22 15,0 0-15,0 0 0,21 0 0,21 22 16,-21-43-16,0 0 0,22 0 16,-22 0-16,21 0 0,1 0 15,-1 0-15,0-21 0,1-1 0,-1 1 16,0 0-16,1-21 0,-22 21 15,21-1-15,-21-20 0,0 21 16,1-21-16,-1-22 0,-21 22 16,0 21-16,0-1 0,-21 22 31,-1 22-31,1-1 0,0 0 0,0 21 16,21-21-16,-21 1 0,0 20 15,-1 0-15,22-21 0,-21 43 16,21-43-16,-21 21 0,21-20 15,0-1-15,-21 0 16,42-42 15,0 21-31,0-21 0,1-1 16,-1 1-16,0-21 0,0 21 0,0-22 16,22 22-16,-22-21 0,0 21 15,42-43-15,-20 43 0,-22 0 16,0 0-16,0 21 0,0 0 15,1 0-15,-22 21 16,0 0-16,0 0 0,0 0 16,0 43-16,0-43 15,21 0-15,-21 22 0,21-22 0,21 21 16,-21-21-16,1 0 16,-1 1-16,42 20 0,-42-42 15,22 0-15,-1 21 0,0-21 16,-20 0-16,20 0 0,0 0 15,22 0-15,-22-21 0,0 0 0,43-22 16,-64 22-16,22 0 16,-22-21-16,21 21 0,-21-22 0,0 1 15,-21 0-15,0-1 0,0 1 0,0 0 16,0 20-16,0-20 0,0 21 16,0 0-16,-21 0 0,0-1 15,0 22-15,0 0 0,-22 0 0,22 0 16,-42 43-16,42-1 0,-22-21 15,22 22-15,0-22 0,0 21 0,0-21 16,-1 22-16,1-1 16,21-21-16,-21 21 0,21 1 0,0-22 15,0 0-15,0 21 0,0-20 16,21-22-16,0 21 0,1 0 16,-1-21-16,0 0 0,21 0 0,-21 0 15,1 0-15,41-42 16,-42 20-16,0 1 0,22-21 15,-22 21-15,0-22 0,21 1 0,-20 0 16,-1-22-16,0 1 0,0 20 16,21-20-16,1-85 0,-22 84 15,0 1-15,0-1 0,0 22 16,1 0-16,-22-22 0,21 43 16,-21 0-16,0 42 15,-21 21-15,-1-21 0,-20 43 16,21-22-16,0 22 0,-22-1 0,22 1 15,0-1-15,0 1 0,21-1 16,0-20-16,0 20 0,0-21 0,0 1 16,21-1-16,21 0 0,-20-20 15,20 20-15,0-21 0,1 0 0,-1 0 16,0 1-16,1-1 0,-1-21 16,0 0-16,43 0 0,-43-21 15,-21 21-15,1-22 0,20 1 16,-42-21-16,21 21 0,-21 0 15,21-22-15</inkml:trace>
  <inkml:trace contextRef="#ctx0" brushRef="#br0" timeOffset="131910.68">16002 14986 0,'0'0'0,"0"-21"15,0 0 1,0 0-16,-21 21 0,0-22 15,-1 22-15,1-21 0,0 21 16,0-21-16,0 21 0,0-21 0,-1 21 16,1 0-16,0 0 0,-21 0 15,21 0-15,-1 0 0,-20 0 16,21 0-16,-21 0 0,20 21 0,-20 0 0,21 22 16,0-22-16,-22 0 0,22 21 15,0 1-15,0 20 16,21-21-16,0 1 0,0-1 0,0 0 15,0 1-15,0-22 0,21 21 16,-21-21-16,21 1 0,22-22 16,-1 0-16,-21 0 15,21 0-15,1-22 0,-22 1 0,64-42 16,-43 42-16,-21-22 16,21 1-16,1 0 0,-22-1 15,21 1-15,-21-22 0,1 22 0,-1-21 16,0 20-16,-21-20 0,0-1 15,21 22-15,-21 0 0,0-1 0,21 1 16,-21 21-16,0 0 0,0-1 16,0 44-1,-21-1-15,0 21 0,21-21 0,-21 22 16,0-1-16,21 0 0,0 1 16,-22 20-16,1-21 0,21 43 15,0-43-15,0 1 0,0-1 16,0 0-16,0 1 0,21-22 15,1 21-15,-1-21 0,21 1 16,0-22-16,1 21 0,-1-21 0,43 0 16,-43 0-16,22-21 0,20-1 15,-41 1-15,-1-21 16,0 21-16,1 0 0,-22-22 0,21 1 16,-21 21-16,-21-22 0,0 1 0,0 21 15,0-21-15,0 20 0,0 1 16,0-21-16,-21 42 15,0 0 1,0 21-16,21 0 0,-21 0 0,-1 1 16,1-1-16,0 21 0,21-21 0,0 22 15,0-1-15,0-21 0,0 21 16,0-20-16,0 20 0,0-21 0,0 0 16,21 0-16,0 1 15,1-1-15,-1-21 0,21 0 16,-21 0-16,22 0 0,-22 0 0,0 0 15,0 0-15,21 0 0,-20-21 16,20-1-16,-21 1 0,43-21 16</inkml:trace>
  <inkml:trace contextRef="#ctx0" brushRef="#br0" timeOffset="133740.85">17695 14901 0,'0'0'0,"0"-21"15,0 0 1,0 0-16,0 0 16,0 0-16,0-1 0,-21 1 15,0 21 1,0 0-16,0 0 0,-22 0 0,22 0 15,-21 21-15,21 1 0,-1-22 16,-20 21-16,21 0 0,0 0 0,0 0 16,21 0-16,0 1 0,0-1 0,0 0 15,0 0-15,42 0 16,-21 0-16,0 1 0,0-1 16,1 0-16,-1 0 0,0 0 0,0 0 15,-21 1-15,0-1 0,0 0 16,0 0-16,0 0 0,0 0 0,-21-21 15,-21 22-15,20-22 16,-41 0-16,42 0 0,-22 0 16,22 0-16,-21-22 0,21 1 0,0 0 15,-1 0-15,1 0 16,0 0-16,0-22 0,21 22 0,0 0 16,0 0-16,0 0 0,0-1 0,0 1 15,0 42 16,0 1-31,0-1 16,0 0-16,21 0 0,0 21 0,-21-20 16,21-1-16,1 0 0,-1 0 0,0 0 15,0 0-15,0 1 0,22-1 16,-22-21-16,0 21 0,21-21 0,-21 0 16,22 0-16,-22 0 0,21 0 15,-21 0-15,22-21 0,-1 21 0,-21-21 16,64-22-16,-64 22 0,21 0 15,-20-21-15,-1 20 16,0-20-16,0 0 0,0 21 0,-21-22 16,21 22-16,-21-21 0,0 21 0,0-1 15,0 1-15,0 0 0,-21 21 16,0 0-16,0 0 16,0 0-16,0 21 15,-1 0-15,1 1 0,0-1 0,21 0 16,0 0-16,-21 21 0,21-20 15,0-1-15,0 21 0,0 0 16,0-20-16,21-1 0,0 0 0,0 0 16,1-21-16,20 21 15,0-21-15,-21 0 0,22 0 16,-1 0-16,-21 0 0,22-21 0,20-21 16,-42 21-16,22-22 15,-1-20-15,-21 20 0,0 1 16,22-43-16,-43 22 0,0 21 15,21-22-15,-21 1 0,21 20 16,-21-20-16,0 20 0,0 22 0,0-42 16,0 84-1,0 0-15,-21 0 16,0 0-16,21 22 0,-22-1 16,1 0-16,0 43 15,21-43-15,0 64 16,0-63-16,0-1 0,0-21 15,0 21-15,0-20 0,21 41 16,0-42-16,1 0 0,-1-21 16,0 22-16,21-22 0,-21 0 0,22 0 15,-22 0-15,21 0 0,-21 0 0,22-22 16,-1 1-16,43-42 16,-64 42-16,0-1 15,0-41-15,-21 42 0,21-22 0,-21 22 16,0 0-16,0 0 0,0 0 15,-21 21 1,0 0-16,0 21 0,0-21 16,0 42-16,21-21 0,0 1 0,-22-1 15,22 0-15,0 21 0,0-21 16,0 1-16,0-1 0,0 21 16,0-21-16,22 0 0,-1-21 15,-21 22-15,21-22 0,21 0 16,-21 0-16,1 0 0,-1 0 0,21 0 15,-21 0-15,0 0 0,1-22 0,20 1 16,-21 0-16,0-21 0,0 21 16,1-1-16,-1-20 0,21-21 15,-21 41-15,-21 1 0,21-21 16,1 21-16,-22 0 0,0-1 0,21 22 16,0 0-16,-21 22 31,0-1-31,0 0 15,0 0 1,0-42 15,0 0-15,0 0-16,0-1 16,0 1-16,0 0 15,-21 21-15,0 0 0,-1 0 16,1 0-16,0 0 15,0 21-15,0 0 0,21 1 16,-21-1-16,-1 0 0,22 0 16,-21 21-16,21-20 0,0-1 0,0 42 15,0-20-15,0-22 16,0 21-16,0-21 0,0 0 0,43 22 16,-22-43-16,0 21 0,0-21 15,21 0-15,-20 0 0,20 0 16,0 0-16,1-21 0,-22 21 0,21-21 15,-21-1-15,22-20 0,-1 21 16,-21-21-16,21 20 0,-20-20 16,41-43-16,-42 22 0,0 21 15,1-1-15,-1-20 0,0 20 16,-21 1-16,0 21 0,21-21 0,-21 20 16,-21 44-1,0 20-15,0-21 16,-1 21-16,1 1 0,-21 41 15,21-41-15,0-1 0,-1-21 16,1 22-16,21-1 0,0 21 16,0-20-16,0-22 0,0 0 0,0 0 15,0 0-15,21 1 0,1-22 16,-1 0-16,21 0 0,-21 0 16,22 0-16,-22 0 0,21-22 0,-21 22 15,0-21-15,43-21 16,-43 0-16</inkml:trace>
  <inkml:trace contextRef="#ctx0" brushRef="#br0" timeOffset="133927.74">19770 14753 0,'-22'21'16,"44"-42"-16,-65 42 0,43 1 15,0-1-15,0 0 16,21-21-1,1 0-15,-1 0 0,21 0 16,0 0-16,-20 0 0,41 0 16,-21-21-16,1 0 15</inkml:trace>
  <inkml:trace contextRef="#ctx0" brushRef="#br0" timeOffset="134337.97">21336 14330 0,'0'-21'0,"0"42"0,0-63 16,0 20-16,-21 22 15,0 0-15,21 22 16,0-1-16,-22 0 0,-20 106 16,42-85-16,0 22 15,0-22-15,-21 0 0,21 1 16,-21 20-16,21-20 0,-21-1 0,21-21 15,0 21-15,0 1 0,-22-22 16,22 42-16,-21-41 0,21-1 16,0 0-16,21-21 15,1 0 1,-1-21-16,0 0 0,0-1 16,0 1-16,0 0 0</inkml:trace>
  <inkml:trace contextRef="#ctx0" brushRef="#br0" timeOffset="135035.57">21696 14372 0,'0'-42'16,"0"84"-16,21-105 0,-21 84 15,0 0 1,0 0-16,0 22 0,-21-1 0,21 0 16,0 1-16,-21-1 0,-1 43 15,1-43-15,21 0 16,-21 22-16,21-43 0,0 0 0,0 0 15,-21 0-15,21 1 0,0-1 16,21-21 0,0 0-1,0 0-15,1-21 16,-1 21-16,0-22 0,0 1 16,-21 0-16,42 0 0,-20 0 0,-1-22 15,0 22-15,0 0 0,0-21 16,22 21-16,-22-1 0,0 22 0,0 0 15,-21-21-15,21 21 0,-21 21 16,0 1-16,0-1 0,0 0 16,0 0-16,0 0 0,0 22 15,0-22-15,-21 0 0,21 0 0,0 0 16,0 0-16,0 1 0,0-1 16,21 0-16,0 0 15,43-21-15,-43 0 0,21 0 16,1 0-16,-22 0 0,21 0 15,43 0-15,-43 0 0,1-21 16,-1 0-16,0 21 0,1-21 0,-22-22 16,21 22-16,-21 0 0,22-21 15,-22 20-15,0-20 0,0 0 0,-21-1 16,0 1-16,0 21 0,0 0 16,0 0-16,-21-1 15,0 22-15,0 0 0,-22 22 16,22-1-16,0 21 0,0-21 15,0 0-15,-1 22 0,1 20 16,21-42-16,0 1 0,0-1 16,0 0-16,0 0 0,0 0 0,0 0 15,21-21-15,1 22 0,-1-22 0,21 21 16,-21-21-16,0 0 16,22 0-16,-22 0 0,0 0 0,21 0 15,-20 0-15,-1-21 0,0-1 0,0 22 16,0-21-16,0 21 0,-21-21 15,22 21-15,-22-21 0,0 0 16,0 0-16,0-1 0,-22 22 16</inkml:trace>
  <inkml:trace contextRef="#ctx0" brushRef="#br0" timeOffset="135292.43">21251 14774 0,'-63'0'0,"126"0"0,-169 22 15,85-22-15,0 21 0,0-21 0,63 0 32,-21 0-32,22 0 15,-1-21-15,0 21 0,22-22 16,63 22-16,-64-21 0,1 21 15,63 0-15,-85 0 16,43-21-16,-64 21 0</inkml:trace>
  <inkml:trace contextRef="#ctx0" brushRef="#br0" timeOffset="135893.84">20256 15727 0,'0'0'0,"-21"-21"0,21 0 15,0-1-15,0 1 16,0 0-16,0 0 16,0 0-16,21 21 0,1 0 15,-1 0-15,0 0 0,0 0 16,0 0-16,0 21 0,1 0 0,-1 0 15,0 22-15,0-22 0,0 0 16,0 21-16,-21 1 0,0-1 0,22 0 16,-22 1-16,0 20 0,0-21 0,0 1 15,0-22-15,0 42 16,0-20-16,0-22 0,0 0 16,0 0-16,21-42 31,0 0-31,0 0 0,-21 0 0,0-1 15,21 1-15,0-21 0,1 0 16,-1-1-16,-21 1 0,21 0 0,0-1 16,21-41-16,1 41 0,-22 1 15,0 0-15,0 20 16,0 1-16,1-21 0,20 21 0,-21 0 16,0 21-16,0 0 15,1 0-15,-22 21 16,0 0-16,21 0 0,0 0 15,-21 0-15</inkml:trace>
  <inkml:trace contextRef="#ctx0" brushRef="#br0" timeOffset="137551.89">21802 15960 0,'-22'21'0,"65"-63"16,-64 63-16,63-64 0,-42 22 0,21-21 16,-21 21-16,0 0 0,0-1 15,0 1-15,0 0 0,0 0 0,-21 0 16,0 0-16,0-1 0,-22 22 0,22 0 16,-21 0-16,21 0 0,-22 0 15,1 22-15,21-1 0,-22 0 16,22 0-16,0 0 0,-21 0 0,21 22 15,21-1-15,-22 0 0,1 22 16,21-22-16,0 1 0,0-22 16,0 21-16,0-21 0,43 22 15,-22-22-15,0-21 0,0 0 0,21 0 16,-20 0-16,-1 0 16,21 0-16,-21 0 0,22-21 0,-22-1 15,0 1-15,0 0 0,0 0 0,0-21 16,1 20-16,-1-20 0,0 0 15,0-1-15,0 1 0,-21 0 0,21 21 16,1-22-16,-22 22 0,0 0 16,0 0-16,21 0 0,-21 42 15,0 0 1,0 0-16,0 21 16,-21-20-16,21-1 0,0 21 15,0 0-15,0-20 0,0 20 0,0-21 16,0 0-16,0 22 0,0-22 15,21 0-15,0 0 0,0-21 16,0 21-16,0-21 0,22 0 0,-22 0 16,21 0-16,-21 0 0,22 0 0,-1-21 15,0 21-15,-20-21 0,62-43 16,-63 43-16,22-21 0,20-22 16,-42 22-16,22 0 15,-22-1-15,0 1 0,0-21 0,0 20 16,1 1-16,-22 0 0,21-1 0,-21 1 15,0 21-15,0-22 0,0 22 16,-21 21-16,-1 0 16,1 0-16,21 21 0,-21 1 15,-42 62-15,63-41 16,-22-22-16,22 21 0,-21 0 0,21 1 16,0-1-16,0-21 0,0 22 15,0-1-15,0 0 0,0 22 16,0-22-16,0-21 0,0 0 15,0 1-15,21-1 0,1 0 0,-1-21 16,21 0-16,-21 0 0,0 0 0,22 0 16,-22 0-16,21 0 0,-21 0 15,22-21-15,-22 0 0,21-1 0,-21 1 16,22 0-16,-22 0 0,0-21 16,0 20-16,0 1 0,1-21 15,-22 21-15,21 0 0,-21-1 0,21 22 16,-21-21-16,0 42 31,0 1-31,0-1 0,0 0 16,0 0-16,0 0 0,-21 0 0,21 1 15,0-1-15,0 0 0,0 0 0,0 0 16,21 22-16,0-43 16,0 0-16,0 21 0,1-21 15,-1 0-15,0 0 0,0 0 0,0 0 16,0 0-16,1-21 0,-1-1 15,0 1-15,0 0 0,0 0 0,0-21 16,-21 20-16,22-20 0,-1 21 16,0 0-16,-21-22 0,0 22 0,21 0 15,-21 0-15,21 0 0,-21 0 16,0 42 0,0 0-16,0 0 15,-21 0-15,0 22 16,21-22-16,0 0 0,0 42 15,0-41-15,0-1 16,0 0-16,21 0 16,0 0-16,22-21 0,-1 21 15,-21-21-15,0 0 0,22 0 16,41-21-16,-41 0 16,-22 0-16,0 0 0,0 0 0,0-1 15,0 1-15,1-21 0,-1 21 16,-21-22-16,0 22 0,0 0 15,0 0-15,0 0 0,0 0 0,0-1 16,-21 22-16,-1 0 16,1 22-16,0-1 0,21 0 15,-21-21-15,0 42 0,21-21 16,-21 1-16,21-1 0,0 0 16,0 42-16,0-41 15,0 20-15,0-21 0,0 0 16,21 0-16,0-21 0,0 0 15,0 0-15,22 0 0,-22 0 16,21 0-16,0 0 0,1 0 0,-22-21 16,21 0-16,1 0 0,-22 0 15,21 0-15,-21-1 0,0 1 0,1 0 16,-1-21-16,0-1 0,-21 22 16,0 0-16,0 0 0,0 0 15,0 0-15,-21 21 16,0 0-16,-1 0 0,1 0 15,21 21-15,0 21 16,0 0-16,0-20 0,0-1 16,0 21-16,0-21 0,0 0 15,21 1-15,1 20 0,-22-21 0,0 0 16,21 0-16,-21 1 16,0-1-16,0 0 0,-21-21 15,-1 0 1,1 0-16,0 0 0,0 0 0,0 0 15,0 0 1,21-21-16,0 0 16,21 21-16,0-22 15,0 22-15</inkml:trace>
  <inkml:trace contextRef="#ctx0" brushRef="#br0" timeOffset="137725.32">24765 16066 0,'-21'0'47,"21"-22"-31,0 1-1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9T03:42:25.90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3641 2773 0</inkml:trace>
  <inkml:trace contextRef="#ctx0" brushRef="#br0" timeOffset="5548.66">2201 1439 0,'0'0'0,"0"-21"16,0 0-16,0 0 16,0 0-1,0 0 1,0 42-1,0 0 1,0 0-16,0 21 0,0 1 0,0-1 16,0 22-16,0-1 0,0 1 15,0-1-15,0 22 0,-21-43 16,21 22-16,-21-1 0,21-21 0,0 1 16,0-1-16,0 0 0,0 1 15,0-22-15,0 0 0,0 0 16,0 0-16,0 1 15,0-44 17,0 1-32,0-21 0,0 21 15,21-22-15</inkml:trace>
  <inkml:trace contextRef="#ctx0" brushRef="#br0" timeOffset="5803.72">2625 1439 0,'0'0'15,"21"-21"-15,0 21 16,-21 21 0,0 22-16,0-22 15,0 21-15,0 22 16,0-22-16,0 22 0,0-1 0,0 22 16,0-22-16,-21-20 0,0 20 15,21 1-15,-22-22 0,1 0 0,21 1 16,-21-1-16,21 0 0,0-21 15,0 1-15,0-1 0,0 0 0,0 0 16,-21-42 15,0 0-31</inkml:trace>
  <inkml:trace contextRef="#ctx0" brushRef="#br0" timeOffset="6383.72">2053 2159 0,'0'0'0,"-21"21"0,42-42 47,0 0-47,0 21 0,22-21 16,-1 0-16,22 21 0,-1-22 15,1 1-15,20 0 0,-20 21 16,20-21-16,-20 0 0,-1 0 0,1 21 15,-22-22-15,1 22 0,-1 0 16,-21 0-16,0 0 0,0 0 16,-21 22-1,0-1-15,0 0 0,0 0 16,0 0-16,0 0 0,0 22 0,-21-22 16,21 0-16,0 21 0,0-20 15,-21 20-15,21-21 0,0 21 0,0-20 16,0-1-16,0 0 0,0 0 15,0 0-15,0 0 0,21-21 16,0 0-16,1 0 0,-1 0 0,21 0 16,-21-21-16,22 0 0,-1 0 15,-21 0-15,21 0 0,1-1 16,-22-20-16,0 21 0,0-21 16,0-1-16,1 22 0,-22-21 0,0-1 15,0 1-15,0-21 16,-22 41-16,1 1 0,0 0 0,0 21 15,-21 0-15,20 0 0,1 0 16,-21 0-16,21 21 0,-22 0 0,1 1 16,21-1-16,-21 0 0,20 21 15,1-21-15,0 22 0,0-22 16,0 0-16,0 21 0,21-20 0,0-1 16,0 0-16,0 0 0,0 0 0,21 0 15,0 1-15,0-22 16,21 0-16,1 0 0,-1 0 15,-21 0-15,22 0 0</inkml:trace>
  <inkml:trace contextRef="#ctx0" brushRef="#br0" timeOffset="6967.03">3746 2032 0,'0'0'0,"22"0"0,-22-21 15,0 42 16,0 0-31,0 0 16,0 22-16,0-22 0,-22 0 16,22 21-16,-21-20 0,21 20 0,-21-21 15,21 21-15,0-20 0,0 20 16,0-21-16,0 0 0,0 0 0,0 22 16,21-43-1,0 0-15,1 0 0,-1-21 16,0-1-16,21 1 0,-21 0 15,1-21-15,20 21 0,-21-22 0,0 22 16,22-21-16,-22-1 0,0 22 16,0-21-16,0 21 0,-21 0 0,21-1 15,1 22-15,-22 22 32,0-1-32,0 21 15,0-21-15,0 0 0,0 1 16,0 20-16,0-21 0,0 0 0,0 22 15,0-22-15,21 0 0,-21 0 16,21 0-16,0-21 0,0 21 0,0-21 16,1 0-16,-1 0 0,0 0 15,21-21-15,-21 21 0,22-21 0,-1 0 16,-21-21-16,22 20 0,-22 1 16,0-21-16,0 0 0,0 20 0,0-20 15,-21 0-15,22-1 0,-22-62 31,0 83-31,0 1 0,-22 0 16,-20 21-16,21 0 16,0 0-16,0 0 15,21 21-15,0 0 16,0 1-16,21-1 16,0-21-16,0 0 0,21 0 15</inkml:trace>
  <inkml:trace contextRef="#ctx0" brushRef="#br0" timeOffset="7311.78">6181 1439 0,'21'-21'0,"-42"42"0,42-21 31,-42 0-15,21 43-16,-22-22 0,1 21 0,21 1 16,-42 84-16,21-64 15,0 43-15,-1-43 16,1 1-16,0 21 0,0-43 16,21 0-16,-21 1 0,0-22 15,21 21-15,0-21 0,0 0 0,0 22 16,-22-22-16,22 0 15,0 0-15,0-42 32,22-21-17,-22 21-15,0-1 0,0-20 16</inkml:trace>
  <inkml:trace contextRef="#ctx0" brushRef="#br0" timeOffset="7863.95">5694 2074 0,'0'0'0,"-21"0"0,-1 0 16,1 0-16,42 0 31,22 0-31,-22 0 16,21 0-16,1 0 0,20 0 0,-21-21 16,22 0-16,42 0 15,-43 0-15,-20 0 0,20-1 16,-21 1-16,1 21 0,41-42 15,-41 21-15,-22 0 0,0 21 16,0-22-16,0 22 0,-21 22 47,0-1-47,0 0 0,0 0 16,-21 21-16,0-20 0,0 20 0,21 0 15,-21-21-15,0 22 0,-1-22 16,22 0-16,0 21 0,0-20 0,0-1 15,0 0-15,0 0 16,22 0-16,-1-21 0,21 0 16,0 0-16,1 0 15,20 0-15,-20 0 16,-1-21-16,0 0 0,1 0 0,-22 0 16,21-1-16,0-20 0,-20 0 15,-1-1-15,0 1 0,0 0 16,-21-1-16,0 1 0,-21-43 15,0 64-15,0 0 0,-22 0 0,1 0 16,0 21-16,-1 0 0,-20 0 16,20 0-16,22 21 0,-21 0 0,0 0 15,20 0-15,-20 22 0,21-22 16,0 0-16,0 21 0,-1-20 0,1-1 16,21 0-16,-21 0 15,21 0-15,0 0 0,21-21 16</inkml:trace>
  <inkml:trace contextRef="#ctx0" brushRef="#br0" timeOffset="8371.59">9906 1778 0,'0'0'0,"0"-21"0,0 0 16,0 0-1,0 42 1,0 0-1,0 0-15,0 21 0,0-20 0,0 20 16,0 0-16,0-21 0,0 22 16,0-22-16,-21 21 0,21-21 0,-21 22 15,21-22-15,0 0 0,0 0 16,0 0-16,-22-21 0,22 22 16,-21-22-16,0-22 31,21 1-31,0 0 15</inkml:trace>
  <inkml:trace contextRef="#ctx0" brushRef="#br0" timeOffset="8547.98">9927 1503 0,'0'0'0,"-63"-21"31,41 0-31,1 21 0,0 0 0,0 0 16,21 21-1,0 0 1,21 0 0,0 0-16,22 0 0,-22 1 0,21 20 15,0-21-15</inkml:trace>
  <inkml:trace contextRef="#ctx0" brushRef="#br0" timeOffset="10232.79">11091 2053 0,'0'0'0,"43"-42"15,-43 21-15,21 0 0,-21-1 16,0-20-16,0 21 0,0-21 16,0-1-16,0 1 0,-43-43 15,22 43-15,-21 21 0,21 0 16,-22-1-16,1 1 0,0 21 0,-1 0 15,1 0-15,0 0 0,-1 21 16,1 22-16,0-1 0,-1 0 0,1 1 16,0-1-16,-1 22 0,1-22 15,21 21-15,0-20 0,21 84 16,0-85-16,0-21 0,0 0 16,0 1-16,21-1 15,21 0-15,-21-21 0,1 0 0,20 0 16,-21 0-16,21 0 0,1 0 0,-1 0 15,0-21-15,22 0 0,-22-22 16,1 22-16,-1-21 0,21-1 0,-20-20 16,-1-1-16,0 1 0,1-22 15,-1 22-15,22-64 0,-43 63 16,0 1-16,0-1 0,0 22 16,-21 0-16,0-22 15,0 43-15,0 0 0,0 0 16,-21 21-16,0 21 0,0 0 15,0 0-15,-1 0 16,1 22-16,0-1 0,21 21 0,-21 1 16,0-1-16,0 22 0,-22 42 15,43-63-15,0-1 0,-21 43 16,21-43-16,0-20 16,0-22-16,21 21 0,0-21 0,43 22 15,-22-22-15,-21 0 0,22-21 16,-1 0-16,0 0 0,1 0 15,-1 0-15,22-21 0,-22 0 0,0 0 16,1-1-16,20-20 0,-21 21 16,1-21-16,-22 20 0,21-20 0,-21 0 15,1-1-15,-1 22 0,0-21 16,-21 21-16,0 0 0,0-1 16,-21 22-1,0 0-15,-1 22 0,1-1 16,-21 0-16,21 0 0,0 0 0,-1 22 15,1-22-15,0 21 0,0-21 16,21 22-16,0-22 0,0 21 0,0-21 16,0 0-16,0 1 0,21-1 15,0-21-15,0 21 0,1-21 0,20 21 16,0-21-16,1 0 0,-1 0 16,21 0-16,-20-21 0,20 0 0,43 0 15,-64-1-15,22-20 16,-22 21-16,1-21 0,-1-1 15,21-20-15,-41 20 0,-1 1 16,0 21-16,0 0 0,-21 0 16,0 42-1,0 0 1,-21 21-16,21-21 0,-21 22 16,0-22-16,21 21 0,0-21 15,-22 22-15,22-22 0,-21 0 16,21 0-16,-21 0 0,21 1 0,0-1 15,0 0-15,0-42 47,21 0-47,0-1 0,1 1 16,-1-21-16,0 0 0,0-1 0,0 1 16,0 0-16,22-1 0,-22 1 15,0 0-15,0-1 0,22 22 0,-1-21 16,-21 42-16,0 0 15,-21 21-15,21 0 0,-21 0 16,22 22-16,-22-22 0,0 21 16,0 0-16,0-20 0,0 20 0,0 0 15,0-21-15,0 22 0,0-22 16,21 0-16,-21 0 0,21 0 16,-21 1-16,21-1 0,0-21 0,0 21 15,1-21-15,-1 0 0,21 0 16,-21 0-16,22 0 0,-22 0 0,21 0 15,-21-21-15,22 0 0,-1-1 16,-21 1-16,21 0 0,22-64 16,-43 43-16,21-21 0,-20-1 0,20-21 15,-21 22-15,0-22 0,0 22 16,1-1-16,-1 1 0,0 20 0,-21-20 16,0 42-16,0-22 15,0 1-15,0 21 0,-21 42 31,0 0-31,-1 22 16,1-1-16,0 21 0,0 1 16,0-1-16,21 1 0,-21 21 0,21-22 15,-22 1-15,22-1 0,0-21 16,0 1-16,0 20 0,0-42 0,0 22 16,22-1-16,-1-21 0,0 0 15,0 1-15,0-1 0,0-21 0,1 0 16,20 21-16,0-21 15,1 0-15,-22 0 0,21-21 16,-21 0-16,22-1 0,-1 1 0,21-42 16,-41 42-16,41-64 15,-42 21-15,0 43 0,1-21 16,-1 21-16,-21 0 0,21 21 16,-21 21-16,0 0 15,-21 0-15,0 21 0,-1-20 16,22 20-16,-21-21 0,0 21 0,21-20 15,-21 20-15,21-21 0,0 21 16,-21-20-16,21-1 16,21-21 15,0 0-31,0-21 16,0-1-16,1 1 0,-1 0 15,-21-21-15,21-1 0,0 1 16</inkml:trace>
  <inkml:trace contextRef="#ctx0" brushRef="#br0" timeOffset="10366.71">14330 1609 0,'0'-21'0,"0"42"0,0-64 16,-21 43-1,-1 0 32,1 0-31,0 0-16</inkml:trace>
  <inkml:trace contextRef="#ctx0" brushRef="#br0" timeOffset="10559.62">13166 1651 0,'-22'0'15,"44"0"-15,-86 21 0,43-21 0,21 21 16,42-21-1,-21 0-15,22 0 0,-1 0 0,22 0 16,-1 0-16,85-21 16,-84 0-16,20 21 0,22-21 15,-21 0-15,21 0 0,0-1 16</inkml:trace>
  <inkml:trace contextRef="#ctx0" brushRef="#br0" timeOffset="11498.07">14965 1122 0,'0'0'0,"0"-21"0,0 0 0,0-1 16,0 1-16,-21 21 0,-1 0 0,1 0 16,0 0-16,0 21 15,0 1-15,0-1 0,-1 21 16,1-21-16,0 22 0,0-1 16,0 21-16,-22 1 0,22-1 0,-21 22 15,0 0-15,-1-1 0,-126 340 31,148-340-31,0 1 0,-1 0 0,1-1 16,0 1-16,0 63 16,21-84-16,0-1 0,-21 1 0,21-1 15,-21-20-15,21-1 0,0 0 16,0 1-16,0-1 0,0-21 16,0 21-16,21-20 0,0-22 15,0 0-15,0 0 0,22 0 16,41-43-16,-41 22 0,-1 0 15,21-21-15,-20-1 0,-1 1 0,0-22 16,43-41-16,-64 20 16,-21 21-16,0-20 0,0 20 0,0-20 15,-42 20-15,21 22 0,-22-22 16,1 22-16,-43-43 0,64 64 16,-21-21-16,21 21 0,0-1 15,-1 22-15,22-21 0,0 0 16,22 21-1,-1-21-15,21 0 0,0 21 16,-20 0-16,41-21 0,-21-1 16,1 22-16,-1-21 0,64-21 15,-64 21-15,22 0 0,-22-1 16,0 1-16,1 0 0,-22 0 16,0 21-16,0 0 0,-21-21 0,0 42 31,-21 0-16,0 0-15,0 0 0,0 22 16,-1-1-16,22 0 16,-21-20-16,21 41 0,0-42 15,0 22-15,21-22 16,1-21-16,20 21 0,-21-21 0,21 0 16,1 0-16,20 0 0,-20 0 15,20 0-15,-21-21 0,22 0 16,-22-1-16,22-20 0,-22 21 0,0-21 15,-20-1-15,20 1 0,-21 0 0,0-1 16,-21 1-16,0 21 0,0 0 16,21-1-16,-21 1 15,-21 42-15,0 1 16,21-1-16,-21 21 0,0 0 16,0 1-16,-1-1 0,22 22 0,0-22 15,-21 21-15,21-20 0,0 20 16,0 64-16,0-63 0,0-22 15,0 22-15,0-1 0,0-21 16,0 22-16,0-22 0,0 1 0,-42 41 16,21-41-16,-43 20 15,-20-21-15,-65 1 16,65-22 0,20-21-16,22 0 15,21 0-15,-22 0 0,1-21 0,21 0 16,-21-1-16,20 1 0,1-21 0,0 21 15</inkml:trace>
  <inkml:trace contextRef="#ctx0" brushRef="#br0" timeOffset="11907.69">18034 1693 0,'0'0'0,"-21"-21"0,0 21 16,21-21-16,-22 21 0,22-21 0,0 42 31,0 0-31,0 22 0,0-22 0,0 21 16,0 0-16,0-20 0,0 20 16,0 0-16,-21-21 0,21 22 0,0-22 15,-21 0-15,21 0 16,-21-21-16,21 21 0,-21-21 0,21-21 31,0 0-15,0-21-16</inkml:trace>
  <inkml:trace contextRef="#ctx0" brushRef="#br0" timeOffset="12086.59">18055 1397 0,'0'0'0,"0"-21"0,-21 21 16,0 0-16,0 0 0,-1 0 15,1 0-15,0 0 16,0 0-16,42 0 47,0 0-31,22 0-16,-1-21 0,21 21 0</inkml:trace>
  <inkml:trace contextRef="#ctx0" brushRef="#br0" timeOffset="12316.45">18627 1143 0,'21'-21'0,"-42"42"0,63-63 0,-42 21 32,0 42-17,-21 0-15,0 21 0,21-21 16,-22 22-16,-20 63 0,21-64 16,0 21-16,0 1 0,-1-1 15,1 1-15,0-1 0,0 1 16,21-1-16,-21-20 0,21-1 0,0 0 15,0 1-15,0-22 0,0 21 0,0-21 16,21 1-16,0-22 16,0 0-16,0 0 0,22 0 0,-22 0 15,0-22-15,21 1 0,1 0 16,-22 0-16</inkml:trace>
  <inkml:trace contextRef="#ctx0" brushRef="#br0" timeOffset="12480.36">18478 1609 0,'0'0'0,"-42"0"16,0 0-16,-1 0 0,22 0 0,0 0 16,42 0-1,0 0-15,22 0 16,-1 0-16,22 0 0,-1 0 16,1 0-16,-1-21 0,22-1 0,-22 22 15,22-21-15,0 21 0</inkml:trace>
  <inkml:trace contextRef="#ctx0" brushRef="#br0" timeOffset="12716.23">19981 1461 0,'0'21'32,"0"0"-17,0 0-15,0 21 16,0-20-16,-21 20 0,21 0 0,-21 1 15,0-1-15,21 0 0,-21 1 16,21-1-16,-22-21 0,1 21 16,21-20-16,0-1 0,0 0 0,0 0 15,0 0-15,21-21 32,1 0-32,-1 0 0,21-21 0,0 21 15</inkml:trace>
  <inkml:trace contextRef="#ctx0" brushRef="#br0" timeOffset="13084.01">21209 1545 0,'0'0'15,"0"-21"-15,-21 0 0,0 21 0,-1 0 16,1-21-16,-21 21 0,0 0 16,-1 0-16,1 0 0,-22 0 0,22 21 15,-21-21-15,-1 21 0,-42 21 16,64-20-16,21 20 15,-22-21-15,22 0 0,21 0 16,0 1-16,0-1 0,0 0 0,64 21 16,-1-42-16,-20 21 15,20-21-15,-21 22 0,22-22 16,-1 21-16,1-21 0,-22 0 0,1 21 16,-1-21-16,-21 0 15,21 21-15,-42 21 0,0-20 16,0-1-1,-21 0-15,0-21 0,-21 21 0,-43 0 16,43 0-16,-1-21 16,1 0-16,0 0 0,-1 0 0,1 0 15,21 0-15,0 0 0,0 0 16,-1 0-16,1 0 0,21-21 0,-21 21 16,21-42-16,0 21 0</inkml:trace>
  <inkml:trace contextRef="#ctx0" brushRef="#br0" timeOffset="13270.91">20341 995 0,'-42'-21'0,"84"42"0,-105-42 0,20 21 0,22 0 16,0 0-16,21-21 0,-21 21 15,0 0 1,21 21-1,0 0 1</inkml:trace>
  <inkml:trace contextRef="#ctx0" brushRef="#br0" timeOffset="14179.81">5059 4085 0,'0'0'0,"-21"0"16,21-21-1,0 0-15,0 0 16,0 0-16,0-1 0,0-20 16,21 21-16,0-21 0,0-22 15,0 22-15,-21-1 0,0 1 16,0 0-16,0-1 0,0 1 0,-42-43 16,0 64-16,-1 0 15,1 0-15,-22 21 0,-20 0 16,20 0-16,-20 21 0,-1 0 15,21 22-15,-20-1 0,20 0 0,1 1 16,20-1-16,1 21 0,0-20 16,21-1-16,-43 64 0,64 0 15,0-64-15,0-21 0,0 22 16,42-1 0,85-42-16,-84-21 15,84-43 1,-64 43-16,22-21 0,-22-1 0,22 1 15,-21 0-15,20-22 0,-20 22 16,-22-22-16,0 22 0,1 0 0,-1-22 16,-21 43-16,0-21 0,1 21 15,-22-1-15,0 44 16,-22-1-16,1 21 16,0-21-16,21 22 0,-21-1 0,0-21 15,21 21-15,0 1 0,0-1 16,0 0-16,0-20 0,0 20 0,0-21 15,0 21-15,0-20 0,0-1 16,0 0-16,0 0 0,21-21 0,0 0 16,21 0-16,-20 0 0,20-21 0,21 0 15,1 0-15</inkml:trace>
  <inkml:trace contextRef="#ctx0" brushRef="#br0" timeOffset="14886.97">6773 3514 0,'0'0'0,"64"-21"0,-1-1 16,-20 1-16,20 0 0,-42 0 0,22 0 16,-22 0-16,0-1 0,0 1 15,-21 0-15,0 0 0,0 0 0,0 0 16,0-1-16,0 1 0,-21 21 16,-21 0-16,20 21 0,-20 1 15,-21-1-15,20 21 0,-20 0 16,-1 1-16,1-1 15,-1 0-15,22 22 0,0-22 0,-1 1 0,1-1 16,21 0-16,0 1 16,-1-1-16,22-21 0,0 0 0,0 0 0,0 1 15,0-1-15,22 0 0,-1-21 16,0 21-16,21 0 0,-21 0 16,1-21-16,-1 0 0,-21 22 15,-21-22 1,-1 0-1,-20 0-15,21-22 0,-21 1 16,20 0-16,-20 0 0,21 0 0,-21 0 16,20-1-16,-20-20 0,21 21 15,0-21-15,0 20 0,-1 1 0,22 0 16,0 42 0,0 0-1,0 1-15,22 20 0,-22-21 16,21 21-16,0-20 0,0 20 0,-21-21 15,21 21-15,0-20 0,1-1 16,-1 0-16,0 0 0,21 0 16,-21-21-16,64 0 0,-43 0 15,22 0-15,-22-21 0,22 0 16,-1 0-16,43-43 0,-42 43 16,-22-21-16,0 21 0,1-22 15,-22 1-15,21 21 0,-21-22 0,0 22 16,-21 0-16,0 0 0,0 0 0,0 42 31,0 0-31,-21 0 0,0 0 0,0 1 16,0-1-16,0 21 0,-1-21 15,1 0-15,0 1 0,0-1 0,21 0 16,0 0-16,0 0 16,21-42 15,0 0-31,0 0 15,1 0-15,-22-1 0,21 1 16</inkml:trace>
  <inkml:trace contextRef="#ctx0" brushRef="#br0" timeOffset="15023.89">7281 3429 0,'0'0'0,"0"-21"0,0 0 0,-21 21 31,0 21-31,0 0 16,21 0-1,0 0 1</inkml:trace>
  <inkml:trace contextRef="#ctx0" brushRef="#br0" timeOffset="15938.37">7535 3662 0,'0'0'16,"0"21"-16,0 0 0,0 0 0,0 1 15,0-1-15,0 0 0,-21 0 0,0 64 16,21-64 0,-21 0-16,0 0 0,21 0 15,0 1-15,0-1 0,-22-21 16,22-21 15,0-1-31,0 1 0,0 0 16,0 0-16,0-21 0,22 20 0,-1-20 15,0 21-15,21-43 16,-21 22-16,22 21 0,-1 0 16,0 21-16,-20 0 0,-1 0 15,0 21-15,0 0 0,0 0 0,0 0 16,-21 1-16,0-1 0,0 21 16,22-21-16,-22 0 0,0 22 15,21 20-15,-21-42 0,21 1 16,0-1-16,0 0 0,0 0 15,22-21-15,-1 0 0,-21 0 16,22 0-16,-22 0 0,21 0 16,0-21-16,1 0 0,-1 0 0,0-1 15,1 1-15,-1-21 0,-21 21 16,22-22-16,-22 22 0,0-21 0,0 0 16,0-1-16,-21-20 0,0 42 15,0-1-15,0 1 16,-21 21-16,-64 0 15,43 0-15,21 0 0,-21 21 16,-1 1-16,1 20 0,0-21 0,-1 0 16,22 0-16,-21 22 0,21-22 15,21 0-15,0 0 0,0 0 0,0 1 16,21-1-16,0-21 16,21 0-16,-21 0 0,1 0 15,20-21-15,-21 21 0,21-22 16,1 1-16,-22 0 0,0 0 15,0 21-15,0 0 0,1-21 0,-22 42 32,0 0-32,0 0 0,0 0 0,0 22 15,0-1-15,0 0 0,0 22 16,0-1-16,0 1 0,0-22 16,0 22-16,0 84 0,0-85 15,0 1-15,0 21 0,0-1 16,0 1-16,0-22 0,0 107 15,0-86-15,0-20 0,0 21 0,-22-22 16,22 1-16,-21-1 0,0-21 16,0 1-16,-64 63 15,64-85-15,-21-21 0,-22 0 16,22 0-16,0 0 0,-22-21 16,22-22-16,-22 22 0,22-21 0,-43-64 15,43 64-15,21-22 16,-22 1-16,22-1 0,21-21 15,0 22-15,0-22 0,0 22 0,0-22 16,0-42-16,21 42 0,1 22 16,-1-22-16,21 1 0,0-1 15,1 0-15,20 1 0,1-1 0,-1 0 16</inkml:trace>
  <inkml:trace contextRef="#ctx0" brushRef="#br0" timeOffset="16169.23">8742 3281 0,'42'-42'0,"-84"84"0,105-106 15,-42 43-15,1 0 0,-22 42 32,0 22-32,0-1 0,0 0 15,-22 1-15,1 20 0,21-21 16,0 22-16,-21-1 0,0-20 0,21 20 16,0-20-16,-21-1 0,0 0 0,21 1 15,0-1-15,0-21 0,0 21 16,0-20-16,21-22 15,0 0 1,0 0-16,0 0 0,0-22 0,1 1 16,20-21-16,-21 21 0,0 0 15</inkml:trace>
  <inkml:trace contextRef="#ctx0" brushRef="#br0" timeOffset="16447.08">9059 3704 0,'0'21'16,"21"-21"15,1 0-31,-1 0 0,0 0 16,21-21-16,-21 0 0,1 21 15,-1-21-15,0 0 0,0 0 16,0-1-16,-21 1 0,0 0 16,-21 21-16,-21 0 15,-1 0-15,22 21 0,-21 0 0,0 1 16,-1 20-16,1-21 15,21 21-15,-22-20 0,22 20 0,0-21 16,21 43-16,0-43 16,21 21-16,0-21 0,1-21 15,20 21-15,-21-21 0,21 0 0,1 0 16,-1 0-16</inkml:trace>
  <inkml:trace contextRef="#ctx0" brushRef="#br0" timeOffset="17114">10837 3556 0,'0'0'0,"0"-85"15,21 64 1,1 0-16,41-42 15,-42 20-15,22 1 0,-1 21 0,-21-22 16,0 1-16,0 21 0,1-43 16,-22 43-16,-22 0 15,-20 0-15,21 21 0,-21 0 0,-22 0 16,22 0-16,-22 0 0,1 21 16,20 0-16,-20 0 0,21 1 0,-43 41 15,64-21 1,0 22-16,21-22 0,0 1 15,21 20-15,0-21 0,0 1 16,21-22-16,1 21 0,-1 1 16,0-22-16,-20 0 0,20 21 0,-21-21 15,0 1-15,-21 20 16,0-21-16,-42 21 0,21-20 0,-22-1 16,-20 0-16,21-21 0,-22 0 15,1 21-15,-1-21 0,1 0 16,-1 0-16,1-21 0,-43-21 15,63 20-15,22 1 0,-21 0 16,21 0-16,0-21 0,-1-1 0,22 22 16,0-21-16,0-1 0,0 22 15,0-21-15,0 21 0,22 0 0,-1-22 16,0 22-16,21 21 0,1-21 16,-1 21-16,0 0 0,-21 0 15,22 0-15,-1 0 0,0 0 0,22 0 16</inkml:trace>
  <inkml:trace contextRef="#ctx0" brushRef="#br0" timeOffset="17432.33">11007 3789 0,'21'0'0,"-42"0"0,63 0 0,-21 0 16,21 0-16,-20 0 0,20-21 15,0 21-15,-21-21 0,22-1 0,-1 1 16,-21 0-16,0-21 0,22 21 15,-43-1-15,21 1 0,-21-21 0,0 21 16,0 0-16,-21-1 0,0 22 16,-1 0-16,1 0 0,-21 22 15,0-22-15,-1 21 0,1 21 0,0-21 16,-1 0-16,22 22 0,-21-1 0,21-21 16,-1 22-16,1-1 0,21 21 15,0-41-15,0-1 0,0 0 16,0 0-16,21 0 0,1 0 15,-1 1-15,21-22 0,-21 0 16,22 0-16,-1 0 0,0-22 0,1 1 16,20 21-16,-21-42 0,1 21 15,-1 0-15,0-22 0,1 1 0</inkml:trace>
  <inkml:trace contextRef="#ctx0" brushRef="#br0" timeOffset="17660.2">12086 3027 0,'0'0'0,"0"-21"0,-85 84 32,64-20-32,0-1 15,0 0-15,-21 22 0,20-1 0,1 1 16,-21-1-16,21-20 0,-22 84 16,1-43-16,21-41 15,0-1-15,21 0 0,0-21 0,0 22 16,0-22-16,0 0 15,0 0-15,21-21 0,0 0 0,0 0 16,22 0-16,-22-21 16,21 0-16,0 0 0</inkml:trace>
  <inkml:trace contextRef="#ctx0" brushRef="#br0" timeOffset="18013.18">12255 3725 0,'-21'0'0,"42"0"0,-63 0 15,42 22-15,21-22 32,22 0-17,-22 0-15,0-22 0,0 22 0,21-21 16,-20 0-16,20 0 16,-21 21-16,0-21 0,22-22 15,-22 22-15,-21 0 0,-21 21 31,-1 0-31,1 0 0,0 0 0,-21 21 16,21 22-16,-22-22 0,1 0 16,21 21-16,-22-21 0,22 22 15,0-22-15,0 0 0,0 21 0,21-20 16,0-1-16,0 21 0,0-21 0,0 0 16,42 1-16,-21-1 15,22-21-15,20 21 0,-21-21 16,1 0-16,-1-21 0,-21 0 15,22-1-15,62-20 16</inkml:trace>
  <inkml:trace contextRef="#ctx0" brushRef="#br0" timeOffset="18491.59">13208 3598 0,'42'-42'0,"-84"84"0,105-105 0,-41 42 0,-22 0 16,-22 21-1,1 0 1,0 21-16,0 0 0,-21 0 15,20 21-15,1-20 0,-21-1 16,21 21-16,-22-21 0,22 22 0,0-1 0,0-21 16,0 21-16,21-20 15,0-1-15,0 42 0,0-42 0,21 1 16,-21-1-16,42-21 16,-21 0-16,22 0 0,-1 0 0,0 0 15,1 0-15,20 0 0,-20-21 0,20-1 16,-21 1-16,22 0 0,-22-21 15,22-1-15,-22 1 0,0 0 16,1-1-16,-1-20 0,-21-1 0,22 1 16,-1-1-16,-21-20 0,0 20 0,0 22 15,1-22-15,-1 22 0,0 21 16,-21-21-16,0 20 0,-21 22 31,0 22-31,-22 20 16,22 0-16,0 1 0,0 20 0,-22 1 15,22-1-15,0-21 0,0 22 16,21-1-16,0-20 0,-21-1 0,21 22 16,0-1-16,0-21 0,0-20 15,0 20-15,21-21 0,0-21 16,43 42-16,-43-42 16,21 0-16,-21 0 0,22-21 15,-1 0-15,21-21 16,-20 21-16,-1-1 0,-21 1 0</inkml:trace>
  <inkml:trace contextRef="#ctx0" brushRef="#br0" timeOffset="18670.48">13589 3620 0,'0'0'0,"-42"21"0,20-21 0,1 21 0,42-21 31,22 0-31,-22 0 0,21 0 15,1 0-15,-1 0 0,0 0 0,1-21 16,20 0-16,-21 21 16,22-22-16,-1-20 0,1 21 0,-1 0 0</inkml:trace>
  <inkml:trace contextRef="#ctx0" brushRef="#br0" timeOffset="19172.25">16298 3006 0,'0'0'0,"21"-43"0,1 22 0,-1-21 16,0 0-16,0-1 0,0 1 0,0 21 15,1 0-15,-22-1 0,0 1 16,-22 21-1,1 21-15,0 1 0,-21 20 0,-1 0 16,1 22-16,0-1 0,-1 1 16,-20 20-16,21 22 0,-1 0 15,-20 0-15,-1 0 0,22 21 0,-22-21 16,1 21-16,-22 0 0,22-22 0,-1 22 16,-20-21-16,20-21 0,-21 21 15,22-22-15,21 1 0,-107 106 16,128-149-16,0 0 15,0-21-15,21 1 0,21-44 16,0 1-16,22-21 16,-22 0-16,21-1 0,0-20 15</inkml:trace>
  <inkml:trace contextRef="#ctx0" brushRef="#br0" timeOffset="20945.52">16764 3408 0,'0'21'31,"-21"0"-31,0 0 0,-1 1 0,1 20 16,0-21-16,0 21 0,-21 1 16,20-1-16,-20-21 0,21 22 0,-21-1 15,20 0-15,1 1 0,0-22 0,0 21 16,0-21-16,21 0 15,0 22-15,21-64 32,0-1-17,0 1-15,0 0 0,1 0 16,-1-21-16,0 20 0,0-20 0,21 0 16,-20 21-16,-1-22 0,0 1 0,21 0 15,1-22-15,-1 43 16,-21 0-16,0 0 0,0 21 15,1 0-15,-1 0 16,0 21-16,-21 0 0,21 21 16,-21 1-16,0-22 0,0 21 15,21-21-15,-21 22 0,0-22 0,21 21 16,-21-21-16,0 0 16,0 1-16,0-1 0,0 0 15,0-42 16,0 0-31,0-1 16,0-20-16,0 21 0,0 0 16,22-22-16,-1 1 0,0 21 0,0-21 15,0-1-15,0 1 0,1 0 16,-1 20-16,0 1 0,0 0 16,0 21-16,0 0 0,1 0 15,-1 21-15,-21 0 0,21 1 0,0-1 16,-21 21-16,21-21 0,-21 22 15,21-22-15,1 21 0,-22-21 0,21 22 16,0-22-16,-21 0 0,21 0 16,0 0-16,0 0 0,43 22 15,-43-43-15,0 0 0,22 21 0,-22-21 16,21 0-16,0 0 0,-20 0 16,-1 0-16,21-21 0,43-22 15,-64 22-15,0-21 16,0 21-16,0 0 0,1-22 15,20-41-15,-42 62 0,0-20 16,0 21-16,21 0 0,-21 0 16,0-1-16,-21 22 15,21 22-15,-21-1 16,21 0-16,-21 21 0,-1-21 0,22 22 16,0-22-16,0 21 0,0-21 15,0 22-15,0-22 0,0 0 0,0 0 16,0 0-16,0 1 15,22-1-15,-1-21 0,0 21 16,0-21-16,0 0 0,0 0 16,1 0-16,-1 0 0,0-21 0,0 21 15,21-21-15,-20-1 0,-1 1 0,0 0 16,21-21-16,-21 21 0,22-22 16,-22 22-16,0-21 0,0-1 0,22 1 15,-22 21-15,-21 0 0,21 0 16,-21-1-16,-21 44 31,0-1-31,-1 21 0,22-21 0,-21 0 16,0 1-16,21 20 15,-21-21-15,21 21 0,0-20 0,0-1 16,0 0-16,0 0 0,0 0 16,0 0-16,0 1 0,21-22 0,0 21 15,22-21-15,-22 0 0,0 0 16,21 0-16,1 0 0,20 0 15,-21 0-15,1-21 0,-1 21 16,-21-22-16,22 1 0,-22-21 0,21 21 16,-21-22-16,22 1 0,-22 0 0,21-1 15,-21-20-15,0 21 0,22-22 16,-22 1-16,0-1 0,0 22 16,0-1-16,1 1 0,-22 21 15,0 0-15,0 0 0,0-1 0,-22 44 31,1-1-31,0 21 0,0 0 0,0 1 16,0 20-16,21-20 0,0 20 16,-22 43-16,1-64 15,21 1-15,0-1 0,0 0 0,0-21 16,0 22-16,0-22 0,0 21 0,21-21 16,1-21-16,-1 22 0,0-1 15,0-21-15,43 0 0,-22 0 16,0 0-16,1 0 15,-1 0-15,64-64 16,-64 22-16,0 21 0,1-22 16,-1-20-16,-21 21 0,22-22 0,-22-21 15,21 22-15,-21-1 0,22 1 16,-22-1-16,0 1 0,0-1 16,-21 22-16,0 21 0,-21 42 31,0 0-31,21 22 15,-21-1-15,-1 0 0,1 22 0,0-1 16,21 1-16,0-1 0,-21 1 16,21-22-16,0 22 0,0-22 0,0 0 15,0 1-15,0-1 0,0-21 16,0 0-16,21 0 0,0 1 16,0-1-16,1 0 0,20-21 0,-21 0 15,0 0-15,22 0 0,-22 0 16,0-21-16,21 0 0,-21-1 15,1 1-15,20 0 0,-21 0 16,0-21-16,0-1 0,22 1 0,-22 0 16,0-1-16,0 22 0,-21 0 0,0 0 15,21 0-15,-21 42 16,0 0-16,0 0 0,-21 0 16,21 22-16,-21-22 0,21 21 15,-21-21-15,21 22 0,0-22 0,0 0 16,0 0-16,0 0 0,0 0 15,0 1-15,21-22 0,0 0 16,0 0-16,1 0 0,-1 0 16,0 0-16,21 0 0,1 0 0,-22 0 15,21-22-15,0 1 0,1-21 16,-22 21-16,21-22 0</inkml:trace>
  <inkml:trace contextRef="#ctx0" brushRef="#br0" timeOffset="21119.42">20701 3175 0,'-42'0'0,"84"0"0,-106 0 0,22-21 0,21 21 16,0 0-16,0 0 15,-1 0 1,1 0 31,0 0-47</inkml:trace>
  <inkml:trace contextRef="#ctx0" brushRef="#br0" timeOffset="21287.33">19600 3366 0,'-21'0'0,"42"0"0,-42 21 0,63-21 31,-20 0-31,20 0 0,0 0 0,1 0 15,-1-21-15,0 21 0,1 0 16,-1 0-16,0-22 0,22 22 16,-43 0-16,0 0 0</inkml:trace>
  <inkml:trace contextRef="#ctx0" brushRef="#br0" timeOffset="22030.9">12806 4995 0,'0'0'0,"-21"0"0,-1 0 0,22 22 15,-21-22-15,21-22 32,21 1-32,1 0 0,20 0 15,-21 0-15,21 0 0,-20-22 16,20 22-16,0-21 0,-21 21 0,22-1 16,-22-20-16,-21 0 0,0 21 15,-21 21-15,0 0 16,-22 0-16,22 0 0,-21 0 15,-1 21-15,1 0 0,0 0 0,21 21 16,-22-20-16,22 20 0,21 0 0,0 1 16,0-1-16,0 0 0,0 1 15,0-1-15,21-21 0,22 64 16,-1-64-16,-21 21 0,21-21 0,1 22 16,-22-22-16,0 21 15,21-21-15,-42 1 0,0 20 0,0 21 16,-21-41-16,0-1 0,-64 42 15,43-42-15,-21 1 16,-22-1-16,21-21 0,22 0 16,0 0-16,-1-21 0,1 21 15,0-22-15,21 1 0,-22 0 0,22-21 16,-21 21-16,21-22 0,-1 1 16,22 21-16,-21-22 0,21 22 0,-21-21 15,21 21-15,0-22 0,0 22 0,0 0 16,21 0-16,0 21 15,1-21-15,20 21 0,-21 0 0,21-21 16,1 21-16,-1 0 0,0 0 16,1 0-16</inkml:trace>
  <inkml:trace contextRef="#ctx0" brushRef="#br0" timeOffset="22374.7">13123 5313 0,'0'0'0,"21"21"0,1-21 0,-22 21 16,21-21-16,0 0 15,0 0-15,0 0 0,0-21 0,43 0 16,-22 0-16,1 0 16,20-22-16,-42 22 15,0 0-15,22-43 0,-43 43 16,0 0-16,0-21 0,0 21 16,-43-1-16,1 22 0,21 0 15,-21 0-15,-1 0 0,22 0 16,-21 22-16,-1 20 0,1-21 15,21 21-15,-21 1 0,20-1 0,-20 0 0,21 1 16,0-22-16,21 21 0,0 1 16,0-1-16,0 0 0,0-21 0,0 22 15,21-22-15,0 0 0,21 21 16,-20-42-16,20 22 0,-21-22 16,21 0-16,1 0 0,-22 0 0,64-22 15,-43 22-15,0-21 16,1-21-16,-1 21 0,21-43 15</inkml:trace>
  <inkml:trace contextRef="#ctx0" brushRef="#br0" timeOffset="22619.56">14287 4614 0,'0'-21'0,"0"42"0,-21-21 31,21 22-31,-21 20 0,0 0 16,0 1-16,0 20 0,-22 1 15,43-1-15,-21 1 0,0-1 16,0 1-16,0-22 0,-1 21 0,22-20 16,-21-1-16,0 43 15,21-43-15,0 0 0,-21 22 16,21-43-16,0 0 16,21-21-16,0 0 15,22-21-15,-22 0 0,0 0 16,0 0-16,21-22 0</inkml:trace>
  <inkml:trace contextRef="#ctx0" brushRef="#br0" timeOffset="22967.36">14414 5207 0,'0'21'0,"0"-42"0,-21 63 0,0-20 16,42-22 15,0 0-31,1 0 15,20 0-15,-21 0 0,0-22 0,22 1 16,-22 21-16,21-21 0,-21 0 16,0 21-16,1-21 0,-22 0 0,0-1 15,0 1-15,-22 21 16,1 0 0,0 0-16,0 21 0,-21 1 0,20-1 15,-20 0-15,0 0 0,21 21 16,-22-20-16,22 20 0,0-21 15,0 21-15,21-20 0,0-1 0,0 21 16,0-21-16,0 0 0,0 1 16,0-1-16,21 0 0,0-21 15,64 21-15,-43-21 16,-21 0-16,22 0 0,-1 0 0,-21 0 16,21-21-16,43-21 0,-43 20 15</inkml:trace>
  <inkml:trace contextRef="#ctx0" brushRef="#br0" timeOffset="23495.06">15388 5144 0,'21'-22'0,"-42"44"0,42-65 0,-21 22 15,-21 21 1,0 0-16,0 0 0,0 0 0,-1 0 16,-20 21-16,21 0 0,0 22 0,0-22 15,-22 0-15,22 21 0,21-20 16,-21 20-16,0 0 0,21-21 15,0 22-15,0-22 0,0 0 16,0 21-16,0 1 0,21-22 0,0-21 16,0 21-16,0-21 0,22 0 15,-22 0-15,21 0 0,1 0 0,-1 0 16,0 0-16,1-21 0,20 0 16,-21 0-16,1-1 0,-1 1 15,0-21-15,1 0 0,-22-1 0,21-20 16,-21-1-16,22 1 0,-22-1 15,21-20-15,1-43 16,-22 42-16,0 43 0,0-22 0,0 22 16,-21-1-16,0 1 0,0 21 0,0 0 15,-21 21 1,0 21-16,0 0 16,0 0-16,-1 22 0,-20 62 15,21-41-15,21-1 0,0 1 16,-21-1-16,21 22 0,-21-21 15,21 41-15,-22-41 0,22-22 16,0 1-16,0-1 0,0-21 16,0 21-16,22-20 0,-1-1 0,0 0 15,0-21-15,0 0 0,22 0 16,-22 0-16,21 0 0,-21 0 0,22 0 16,-1-21-16,0 0 0,-21-1 15,22 1-15,-1 0 0,0-21 0,-20-1 16,-1 22-16,0-21 0</inkml:trace>
  <inkml:trace contextRef="#ctx0" brushRef="#br0" timeOffset="23687.95">15769 5122 0,'0'0'16,"-21"22"-16,0-1 0,0-21 0,21 21 15,21 0 1,0-21-16,0 0 15,0 0-15,0 0 0,22 0 0,-22 0 16,21 0-16,-21 0 0,22 0 0,-1 0 16,0 0-16,1 0 15,-1 0-15,64 0 0,-64 0 16,22-21-16</inkml:trace>
  <inkml:trace contextRef="#ctx0" brushRef="#br0" timeOffset="23882.84">16997 5376 0,'0'0'0,"0"22"16,0-1-1,21-21 48,0 0-48,0 0-15,0-21 0,22-1 0</inkml:trace>
  <inkml:trace contextRef="#ctx0" brushRef="#br0" timeOffset="24066.73">17632 5419 0,'0'0'16,"-21"0"-16,-1 0 15,1 0 1,21-21 15,21 21-31,1 0 16,-1 0-16,21 0 0</inkml:trace>
  <inkml:trace contextRef="#ctx0" brushRef="#br0" timeOffset="24264.62">18182 5376 0,'0'22'15,"-21"-22"1,42 0 46,0 0-62,0 0 0,1 0 0,-1-22 16</inkml:trace>
  <inkml:trace contextRef="#ctx0" brushRef="#br0" timeOffset="24677.39">19325 5228 0,'-21'-21'16,"42"42"-16,-63-63 0,21 21 0,-1 0 15,1-1-15,0 1 0,0-21 16,0 0-16,21-1 0,0 1 16,0 0-16,21-64 0,0 63 0,21 1 15,22 0-15,-1-1 0,1 22 16,21-21-16,63 0 15,-64 42-15,1 0 0,0 0 16,-22 0-16,1 0 0,-1 0 0,-20 0 16,-1 21-16,-21 0 0,0 21 15,-21 1-15,0-22 0,-84 169 16,-1-84 0,21-64-16,-63 64 15,22 0-15,41-64 16,22 1-16,-1-1 0,1-21 15,-21 43-15,41-43 16,1 21-16,21-21 0,0 1 0,0-1 16,0 0-16,0 0 0,0 21 15,0-20-15</inkml:trace>
  <inkml:trace contextRef="#ctx0" brushRef="#br0" timeOffset="24971.21">19494 6075 0,'-21'21'0,"42"-42"0,-63 63 15,42-21-15,21-21 16,0 0-16,1 22 16,-1-22-16,21 0 0,-21 0 0,64 0 15,-64 0-15,0 0 16,0-22-16,1 22 0,-22-21 15,0 0-15,0 0 0,-22 21 16,1-21-16,0 21 16,0 0-16,0 0 0,0 0 0,-1 0 15,1 21-15,0-21 16,0 21-16</inkml:trace>
  <inkml:trace contextRef="#ctx0" brushRef="#br1" timeOffset="42031.33">1587 7874 0,'0'-21'94,"0"0"-78,0 0-1,0-1 1,0 1 0,22 21-16,-22 21 31,0 1-16,0-1-15,0 0 0,0 21 16,0 1-16,0-1 0,0 0 0,-22 22 16,22-22-16,0 22 0,-21-22 15,21 21-15,-21-20 0,0-1 0,21 0 16,-21 1-16,21-22 0,0 0 16,0 21-16,0-20 0,-21-1 15,21-42 16,0-1-31,21 1 0,-21 0 16,21 0-16,0-21 0,0 20 16</inkml:trace>
  <inkml:trace contextRef="#ctx0" brushRef="#br1" timeOffset="42493.14">2413 7811 0,'0'0'0,"-21"0"31,0 0-31,-1 0 0,-20 0 16,21 0-16,0 21 0,-22-21 16,22 21-16,-21 0 0,21-21 15,0 21-15,-1 0 0,1 1 0,0-1 16,0 0-16,21 0 0,0 21 15,0-20-15,0-1 16,21-21 0,0 0-16,0 0 0,22 0 15,-1 0-15,0 0 0,1 0 0,-1 0 16,0 0-16,1 21 0,-1-21 16,0 21-16,-20 0 0,20-21 15,-21 21-15,-21 1 0,21-1 0,-21 0 16,0 0-16,0 21 0,0-20 0,-21-1 15,0 0-15,-21 0 0,20 21 16,-20-20-16,0-1 0,-1 0 0,22 0 16,-21-21-16,0 21 0,-22-21 15,43 0-15,0 0 0,0 0 16,-1 0-16,1 0 0,0 0 16,0 0-16,0-21 0,0 21 0,21-21 15,-22 0-15,1 0 0,0-1 16,21 1-16,0 0 0</inkml:trace>
  <inkml:trace contextRef="#ctx0" brushRef="#br1" timeOffset="42887.91">1884 7260 0,'0'0'0,"-21"0"0,21 21 16,-22 1-16,22-1 0,0 0 15,-21 0-15,21 0 0,0 22 16,0-22-16,0 0 0,0 0 16,0 0-16,0 0 0,21 1 15,1-22-15,-1 0 0,0 0 16,0 0-16,0 0 0,0-22 15,1 22-15,-1-21 0,0 0 0,0 0 16,-21 0-16,0 0 0,21-22 16,-21 22-16,0 0 0,0 0 15,-21 0-15,0-1 0,0 1 16,0 21-16,-22 0 0,22 0 0,-21 21 16,21 1-16,-22 20 0,1 0 15,21 43-15,21-64 16,0 21-16,0-20 0,0 20 15,21-21-15,0 0 0,0 0 0,22-21 16</inkml:trace>
  <inkml:trace contextRef="#ctx0" brushRef="#br1" timeOffset="43378.98">3260 7430 0,'0'0'0,"0"-22"0,0 1 0,-22 21 15,1 0 1,0 21-16,21 22 15,0-22-15,0 21 0,0 1 0,0 20 16,0-21-16,0 22 0,0-1 16,0 1-16,0-1 0,-21 22 0,21-21 15,-21-1-15,21 1 0,-21-1 16,21-21-16,-22 1 0,22-1 16,0-21-16,0 0 0,0 1 15,0-1-15,0 0 0,0-42 31,0 0-31,0-1 0</inkml:trace>
  <inkml:trace contextRef="#ctx0" brushRef="#br1" timeOffset="45207.59">2963 7705 0,'0'0'0,"0"-21"0,0-1 0,0 1 16,0 0-16,0 0 0,0 0 15,0 0-15,21-22 0,-21 22 16,22-21-16,20-1 0,-21 22 16,0-21-16,22 21 0,-1 0 0,0-1 15,22 22-15,-1 0 0,1 0 16,-1 22-16,1 20 0,-1-21 0,-20 43 16,20-22-16,-21 0 0,-20 22 15,20-22-15,-21 22 0,-21-22 0,0 21 16,0 1-16,0-22 0,0 22 15,0-22-15,0 0 0,0 22 0,-21-1 16,0-41-16,21-1 16,-21 0-16,21 0 0,0-42 31,0 0-31,0 0 0,0-22 16,0 1-16,0 0 0,0-1 0,0-20 15,21 20-15,0-20 0,0-1 16,-21 1-16,21-1 0,0 1 0,1-1 15,20 1-15,-21 21 0,21-22 16,-20 22-16,20 21 0,-21-22 0,0 22 16,22 0-16,-22 21 0,21 0 15,-21 21-15,0 21 0,1-20 16,-1 20-16,0 21 0,-21-20 0,0 20 16,0-20-16,0 20 0,0 1 15,0-1-15,0 1 0,0-1 0,0 1 16,0-1-16,-21 1 0,21-1 15,-21-21-15,21 22 0,0-22 0,0 1 16,0-1-16,0-21 0,0 21 16,21-20-16,0-1 0,0-21 0,0 0 15,0 0-15,22 0 0,-22 0 16,21 0-16,1 0 0,-1-21 0,0-1 16,22-20-16,-22 21 0,0-21 0,1-1 15,-22 1-15,21 0 0,-21-1 16,22-63-16,-22 64 15,0 0-15,-21-1 0,21 1 0,-21 21 16,0 0-16,0 0 0,0-1 0,0 1 16,0 42 15,0 1-31,-21-1 0,0 0 0,21 0 16,-21 21-16,21 1 0,-21-1 15,21 0-15,0 1 0,0-1 0,0 0 16,0 1-16,0-1 0,0 0 0,0-20 15,21 20-15,0-21 0,0 0 16,-21 0-16,21-21 0,0 0 16,22 22-16,-22-22 0,0 0 15,0-22-15,0 1 0,1 0 0,-1 0 16,0 0-16,0-22 0,0 1 16,0 0-16,-21-1 0,22-20 15,-1 21-15,-21-22 0,0 22 0,21-1 16,0 22-16,-21-21 0,21 21 15,-21 0-15,0-1 0,0 1 0,0 42 47,0 1-47,0-1 0,0 21 0,0 0 16,0 1-16,0-1 0,0 0 16,0 1-16,0-1 0,0 0 0,0 1 15,0-1-15,0-21 0,0 22 16,21-22-16,-21 0 0,43 21 15,-22-42-15,0 0 0,0 0 16,0 0-16,22 0 0,-22 0 0,21-21 16,1 0-16,-1 0 0,-21-22 15,21 1-15,1 0 0,-1-22 0,0 22 16,-20-22-16,20 1 0,-21-1 16,0 1-16,0-1 0,1 1 15,-1-1-15,-21-41 0,21 41 0,-21 22 16,0 21-16,0-22 0,0 22 15,0 0-15,0 0 16,0 42-16,0 0 16,-21 0-16,0 22 0,-1-1 15,22 0-15,0 1 0,-21 20 0,21-21 16,0 22-16,-21-1 0,21 1 16,0-22-16,0 22 0,0 42 15,0-43-15,21-21 0,0 1 16,-21-1-16,22 0 0,-1-20 0,21 41 15,-21-42-15,0-21 0,1 0 16,20 0-16,-21 0 0,43 0 16,-22 0-16,-21-21 15,21 0-15,1 0 0,-1-22 0,0 1 16,-20 0-16,20-22 0,0 22 16,22-85-16,-22 63 0,-21 1 15,22-1-15,-22 1 0,0-1 16,21 1-16,-21 21 0,1-22 0,-1 22 15,0-22-15,-21 22 0,0 0 16,0 20-16,0-41 0,0 42 16,0 0-16,-21 21 15,0 0-15,-1 21 0,1 21 16,0-21-16,0 22 0,-21 20 0,42 1 16,-22-22-16,1 21 15,0 1-15,21-1 0,0 1 0,-21-1 16,0 1-16,21-1 0,-21 1 0,21-1 15,0-20-15,0 20 0,0-20 16,0-1-16,0 0 0,0 1 0,21-22 16,0 0-16,0 0 0,21 0 15,22 0-15,-43-21 0,21 0 16,1 0-16,-1 0 0,22-21 0,-22 21 16,0-21-16,1-21 0,-1 21 15,21-43-15,-41 22 0,20-1 16,-21-20-16,0 21 0,0-1 15,22-41-15,-22-1 16,-21 64-16,-21 42 31,0 0-15,21 0-16,-22 22 0,22-22 0,-21 21 16,21 0-16,-21 1 0,21-1 15,0 0-15,0 1 0,0-22 0,0 21 16,0-21-16,0 22 0,0-22 15,21 0-15,0 0 0,1-21 16,-1 0-16,0 0 0,0 0 0,21 0 16,-20 0-16,20-21 0,21 0 15,-20 0-15,-22-22 16,21 22-16,1-21 0,-22 21 0,0-22 16,0 1-16</inkml:trace>
  <inkml:trace contextRef="#ctx0" brushRef="#br1" timeOffset="45409.82">7768 7408 0,'0'0'16,"-21"0"-16,-21 0 0,-1 0 16,1 0-16,21 0 15,0 0-15,-1 0 0,22 22 16,0-1-1,-21-21-15,0 0 16,0 21-16,0-21 16</inkml:trace>
  <inkml:trace contextRef="#ctx0" brushRef="#br1" timeOffset="45603.71">6456 7811 0,'0'0'0,"-21"0"0,-1 0 16,1 21-16,0-21 0,42 0 31,0 0-31,22 0 0,-22 0 16,21 0-16,1-21 0,20 21 16,-21 0-16,22 0 0,-22-22 0,1 22 15,20-21-15,-21 21 0,1 0 0</inkml:trace>
  <inkml:trace contextRef="#ctx0" brushRef="#br1" timeOffset="46220.99">7980 7811 0,'0'-22'16,"21"1"-1,-21 42 1,0 1-16,0-1 15,0 0-15,0 21 0,0 1 16,0 20-16,0 1 0,0-1 16,0 1-16,0-1 0,-21 85 15,0-63-15,21 0 0,-22-1 0,1 22 16,21-21-16,-21 21 0,0-1 16,21-20-16,-21 0 0,0 105 15,-1-84-15,1-21 0,-21 84 16,42-105-16,-21 20 0,0-20 15,21-1-15,-22-20 0,22 20 0,0 22 16,0-43-16,0-21 0,0 0 16,0 1-16,0-1 0,0-42 31,0-22-31,22 22 0,-1-21 0,0-22 16,0-63-16,0 43 0,0-22 15,1 21-15</inkml:trace>
  <inkml:trace contextRef="#ctx0" brushRef="#br1" timeOffset="46576.82">7916 8170 0,'0'0'0,"-21"-42"16,0 21-16,0-21 0,21 20 0,0-20 16,0 21-16,0 0 0,0 0 15,21-1-15,0 1 0,43-21 16,-22 21-16,0 21 0,1-21 15,-1 21-15,0 0 0,1 0 0,-1 0 16,0 0-16,22 0 0,20 42 16,-62 0-16,20-21 0,-21 22 15,-21 20-15,0-20 0,0-1 16,0 21-16,-42-20 0,21-1 0,-22 0 16,-63 43-16,64-64 0,0 22 15,-1-22-15,1 0 0,0-21 16,-22 21-16,22-21 15,21 0-15,0 0 0,-1-21 16,22 0 0,0 0-16,22-1 0,-22 1 15,42 21-15,-21-21 0,0 0 16,22 0-16,-1-22 0,0 22 0,1 0 16</inkml:trace>
  <inkml:trace contextRef="#ctx0" brushRef="#br1" timeOffset="46879.56">8953 7197 0,'0'0'0,"0"-21"0,0-1 0,-21 44 31,21 20-31,-21-21 16,21 21-16,0 22 0,0-22 0,-21 22 15,0-1-15,21-20 0,-21 20 16,-1 1-16,1 63 16,0-64-16,0 1 0,0-1 0,0-21 15,21 22-15,-43 21 16,43-43-16,-21 0 0,21 1 16,0-22-16,0 0 0,21-21 31,0-21-31,1 0 0,-1-1 0,0 1 15,21-21-15</inkml:trace>
  <inkml:trace contextRef="#ctx0" brushRef="#br1" timeOffset="47293.32">9123 7938 0,'0'0'0,"0"21"0,0 0 0,0 0 15,0 0-15,21-21 16,0 0-16,0 0 0,0 0 16,1 0-16,-1 0 0,0 0 0,21-21 15,-21 0-15,1 0 0,20 21 16,-21-21-16,0-1 0,0 1 0,22 0 16,-43 0-16,21 0 0,-21 0 15,21-1-15,-21 1 0,0 0 0,0 0 16,-21 21-1,0 0-15,0 0 0,-1 0 0,1 0 16,0 0-16,-21 21 0,21 0 0,-22 0 16,22 1-16,-21 20 0,-1 21 15,22-20-15,21-1 16,0 0-16,0 1 0,0-22 0,0 21 16,0 1-16,21-22 0,1 0 15,-1 21-15,0-21 0,21 1 0,-21-1 16,1-21-16,20 21 0,-21-21 0,21 0 15,1 0-15,-1 0 0,0 0 16,1-21-16,-1 0 0,0-1 16,22 1-16,-22 0 0,22-21 0</inkml:trace>
  <inkml:trace contextRef="#ctx0" brushRef="#br1" timeOffset="47608.33">10943 7366 0,'0'0'0,"0"-21"0,0 0 0,-42 0 15,21 21-15,-1 0 16,1 0-16,0 0 0,0 21 16,0 0-16,-22 0 0,22 21 0,0 1 0,0-1 15,0 0-15,-22 1 16,22-1-16,0 64 0,0-64 15,21 22-15,-21-22 0,21 0 0,0 22 16,0 21-16,0-43 16,0 0-16,0-21 0,42 43 15,-21-43-15,0 0 0,22-21 16,-22 0-16,21 21 0,1-21 0,-1 0 16,0 0-16,22-21 0,-1 0 0,1 0 15,-1 0-15,1-22 0,-1 1 16</inkml:trace>
  <inkml:trace contextRef="#ctx0" brushRef="#br1" timeOffset="47913.16">11874 7197 0,'0'0'0,"0"-21"0,22 21 16,-1 0-16,0 21 15,-21 0-15,21 0 0,0 0 0,0 22 16,-21-22-16,22 21 0,-1 22 0,0-22 16,21 0-16,-42 1 15,21 20-15,1-21 0,-1 22 0,-21-22 16,0 22-16,0-22 0,0 22 0,0-22 16,-21 0-16,-1 1 0,1-1 0,-21 0 15,21-21-15,-22 1 0,22 20 16,-21-21-16,21 0 0,-22-21 15,22 21-15,21 1 0,-21-22 16,0 0-16</inkml:trace>
  <inkml:trace contextRef="#ctx0" brushRef="#br1" timeOffset="51207.94">13568 7747 0,'-21'0'15,"-1"21"-15,1-21 16,0 0-16,21 21 16,0 1-1,21-1-15,0-21 0,22 0 16,-1 0-16,0 21 0,1-21 0,41 0 16,-20 0-16,21 0 0,20 0 15,-20 0-15,21 0 0,-21-21 16,20 0-16,-20 21 0,0-22 0,-1 22 15,-20-21-15,-1 0 0,1 21 16,-1-21-16,-20 21 0,-22-21 0,21 0 16,-42-1-16,-21 1 15,0 0-15,0 21 0,-22-21 16,1 0-16,0 0 0,-22-1 16,22 22-16,21 0 0,-22 0 15,22-21-15,0 21 0,42 0 47,0 0-47,1 0 0,-1 0 0,21 0 16,0 0-16,1 0 15,-1 0-15,0 0 0,1 0 0,-1 0 16,-21 21-16,0 1 0,-21-1 16,0 0-16,0 0 0,0 21 0,-21 1 15,-21-22-15,0 21 0,-1 1 0,1-1 16,0 0-16,-1 1 0,-20-1 15,20-21-15,1 21 0,21-20 0,-21 20 16,20-21-16,1 0 0,21 0 16,21-21-1,22-21-15,-22 21 16,21-21-16,1-21 0,20 21 16,-21-22-16</inkml:trace>
  <inkml:trace contextRef="#ctx0" brushRef="#br1" timeOffset="51991.97">15875 7514 0,'0'-21'47,"0"0"-31,21 0-16,0 0 0,0-1 0,1 1 15,-1 0-15,0-21 0,-21 21 16,21-22-16,0 22 0,-21 0 0,0-21 16,0 20-16,0 1 15,0 42 1,0 1-16,0 20 16,-21 21-16,0-20 0,0 20 0,21-20 15,-21 20-15,21 1 0,0-22 0,-22 21 16,22-20-16,-21 20 0,21-20 15,0 41-15,0-41 16,0-1-16,0 0 0,0-21 16,0 22-16,0-22 0,-21 0 15,21 0-15,-21-21 0,0 0 16,0 0-16,21-21 16,-22 0-16,1 0 0,0-22 0,0 22 15,0-21-15,21 21 0,-21-22 16,-1 22-16,1 0 0,0 0 0,21 0 15,0 0-15,-21 21 0,0 0 16,0 0-16,21 21 16,0 0-16,0 0 0,0 43 15,0-43-15,21 0 0,0 0 16,0 0-16,21 0 0,-20 1 16,41-1-16,-21-21 0,1 0 15,-22 0-15,21 0 0,1 0 16,-1-21-16,64-1 0,-43-20 15,1 21-15,-22-21 0,22 20 16,-22-20-16,21 0 0,-20-22 0,-1 22 16,0-22-16,-20 1 0,20-1 15,-21 1-15,21-43 16,-20 64-16,-1-1 0,-21 22 0,0 0 16,0 0-16,0 42 15,-21 21-15,-1-20 16,1 20-16,21 0 0,-21 22 15,21-22-15,-21 22 0,0-22 0,21 21 16,0-20-16,0-1 0,0 22 16,0-22-16,0 0 0,0 1 0,0-1 15,0-21-15,0 21 0,0-20 0,21-1 16,-21 0-16,21-21 0,0 21 16,22-21-16,-22 0 0,0 0 0,0 0 15,43-42-15,-43 21 16,21-43-16</inkml:trace>
  <inkml:trace contextRef="#ctx0" brushRef="#br1" timeOffset="52172.86">16552 7620 0,'0'0'0,"-21"0"0,0 0 0,0 0 15,42 0 1,0 0-16,0 0 0,22 0 0,-22 0 15,21 0-15,0 0 0,1 0 16,-1 0-16,0 0 0,1 0 0,20-21 16,-20 21-16,41 0 0,-20-21 15</inkml:trace>
  <inkml:trace contextRef="#ctx0" brushRef="#br1" timeOffset="52424.78">18224 7557 0,'-21'0'31,"21"21"-31,0 0 0,-21 0 16,0 0-16,21 22 0,-21 20 16,0-42-16,21 22 0,-43 20 15,43-42-15,0 22 0,-21-1 16,21 0-16,0-21 0,0 1 15,0-1-15,21-21 16,0 0-16,22 0 0,-1 0 16,0-21-16,1 21 0,84-64 15</inkml:trace>
  <inkml:trace contextRef="#ctx0" brushRef="#br1" timeOffset="52759.91">19156 7557 0,'0'0'0,"0"-22"0,-21 22 15,-1 0-15,1 0 16,-21 0-16,0 0 0,-1 0 0,1 22 16,-22-1-16,-20 0 0,41 0 15,22 0-15,0 0 16,0-21-16,21 22 0,0-1 0,0 0 16,21 0-16,0-21 0,22 0 15,-1 21-15,-21-21 0,21 21 0,1-21 16,-1 22-16,0-22 0,-20 21 0,20 0 15,-21 0-15,0 0 0,-21 0 16,0 1-16,0-1 0,0 21 0,0-21 16,0 0-16,0 1 15,-84 20-15,-22-21 16,85-21-16,-22 0 16,22 0-16,-21 0 0,21 0 15,-1 0-15,1 0 0,0 0 0,21-21 16,-21 0-16,21 0 15,0-1-15,-21 1 0,21-21 0</inkml:trace>
  <inkml:trace contextRef="#ctx0" brushRef="#br1" timeOffset="52931.07">18203 7218 0,'-21'0'0,"42"0"0,-63 0 16,0 0-16,20 0 15,22 21 32</inkml:trace>
  <inkml:trace contextRef="#ctx0" brushRef="#br1" timeOffset="54955.6">1376 9800 0,'0'0'0,"0"-21"0,0 0 0,0 0 15,0 0-15,0-1 0,0 1 0,0 42 32,0 1-17,0 20-15,0 0 0,21 1 16,-21 20-16,0-21 0,21 22 0,-21-1 16,0 1-16,0-1 0,0 22 15,0-21-15,0-1 0,21 1 16,-21-1-16,0-21 0,21 22 0,1-43 15,-1 21-15,0-20 0,21 20 16,-21-42-16,1 0 0,41-21 16,-21 0-16,-20-1 15,20-20-15,-21 0 0,21-1 16,43-84-16,-64 64 0,22-1 16,-1 1-16,-21-1 0,21-20 15,1-43-15,-22 63 0,0 1 16,0-1-16,-21 22 0,21 0 15,-21-1-15,-21 64 16,0 1 0,0 20-16,0 0 0,21 1 15,0-1-15,-21 21 0,21-20 16,-22 20-16,22 1 0,0-22 16,-21 22-16,21-1 0,0 1 0,0-22 15,0 21-15,0-20 0,21-1 0,1 0 16,-1-20-16,21-1 0,22 0 15,-43-21-15,21 0 0,22 0 16,-22-21-16,0 0 0,85-43 16,-84 22-16,20-1 0,1 1 15,-22 0-15,0-22 0,1 22 16,-22 21-16,21-22 0,-21 22 0,0 0 16,-21 0-16,0 0 0,0 42 15,-21 0 1,0 0-16,0 0 0,21 22 15,-21 20-15,0 1 16,21-22-16,0 0 0,0-20 0,0 41 16,21-42-1,0 0-15,-21 1 0,0 20 16,21-42-16,-21 21 16,-21-21-1,0 0-15,0-21 0,-1 21 16,1-21-16,-21 0 0,21-1 15,0 1-15,-1 0 0,1-21 16,0 21-16,21-1 0,-21 22 16,21 22-1,0-1 1,0 0-16,21 21 16,0-21-16,0 1 0,1-1 15,20 21-15,0-42 16,-21 21-16,43 0 0,-22-21 0,1 0 15,-1 0-15,0 0 0,1-21 16,-1 0-16,21 0 0,1 0 16,-22 0-16,22-22 0,-1 22 15,-20-21-15,41-43 0,-41 43 16,-1-1-16,-21 22 0,0-21 16,-21 21-16,0 0 0,0-22 15,0 22-15,-21 21 0,-21 0 16,21 0-16,-22 21 15,22 0-15,0 22 0,-21-22 16,42 21-16,-22-21 0,22 22 16,0-1-16,0 0 0,0-20 0,0 62 15,22-63-15,-22 1 16,42-1-16,-21 0 0,21 0 0,-20 0 16,83-21-16,-62 0 0,20 0 15,64 0-15,-63-21 16,20 0-16,-20 0 0,21-22 0,-1 22 15,-20-21-15,20 21 0,-20-22 16,-22 1-16,22 0 0,-1-22 16,-20 22-16,-22 21 0,-21-22 15,0 22-15,0 0 0,-43-21 16,22 21-16,-63-1 16,41 22-16,1 0 0,-43 0 15,22 22-15,20-1 0,1 0 16,0 21-16,-1-21 0,22 22 0,0-1 15,-21 0-15,42 22 0,-21-22 16,21 1-16,0-1 0,0 0 16,21-21-16,0 1 0,0-1 15,0-21-15,22 0 16,-1 0-16,-21 0 0,21 0 0,1-21 16,20-1-16,-20 1 0,-1-21 0,0 0 15,22-1-15,-22 1 0,0-22 16,1 1-16,-22 21 0,21-22 0,1-21 15,-1 22-15,-21-22 0,21 1 16,-20 20-16,-1 1 0,0-1 16,-21 1-16,0 20 0,0 1 0,0 21 15,-21 21 1,0 21-16,-1 0 0,1 21 16,-21 1-16,21 20 0,0 1 0,-1-1 15,1 1-15,21 20 0,-21 43 16,21-63-16,0 21 0,0 20 15,21-41-15,22 42 16,-22-64-16,0-21 0,0 22 16,21-22-16,-20 0 0,-1 0 0,21-21 15,0 0-15,-20 0 0,20 0 16,0 0-16,22-21 0,-22-21 0,0 20 16,22-20-16</inkml:trace>
  <inkml:trace contextRef="#ctx0" brushRef="#br1" timeOffset="55199.46">6435 9504 0,'0'0'0,"0"-21"15,0 0-15,-22 21 16,1 21-16,0 0 0,0 0 16,21 21-16,-21 1 0,0-1 0,-1 22 15,22-1-15,0-21 0,0 22 16,-21-1-16,21-20 0,-21 63 15,21-64-15,0 0 0,0 43 16,0-64-16,0 21 16,0-20-16,0-1 0,0 0 0,0-42 31,0 0-15</inkml:trace>
  <inkml:trace contextRef="#ctx0" brushRef="#br1" timeOffset="55623.22">6075 10075 0,'0'0'0,"-21"0"0,-1 0 0,1-21 16,42 0 15,1 21-31,20-21 0,0 21 16,-21-21-16,43 21 16,-22-21-16,1-1 0,20 1 0,1 0 15,-22 21-15,21-21 0,-20 0 0,20 21 16,-20 0-16,-22 0 0,42 0 15,-63 21-15,0 0 0,0 0 16,0 22-16,0-22 0,-42 0 16,21 21-16,0-21 0,-1 22 0,1-22 15,0 21-15,0-21 0,21 1 0,0-1 16,0 21-16,0-21 0,0 0 16,21 1-16,0-22 0,0 21 0,22-21 15,-22 0-15,21 0 0,1 0 0,-1 0 16,21-21-16,-20 21 0,-1-22 15,0 1-15,1 0 0,-1-21 0,-21 21 16,0-22-16,22 1 0,-43 0 16,0-1-16,0 1 0,0 21 15,0-22-15,-21 1 0,-1 21 16,-20 21-16,21 0 0,-21 0 16,-1 0-16,1 0 0,0 21 15,-1-21-15,1 21 0,0 0 0,20 1 0,1-22 16,0 21-16</inkml:trace>
  <inkml:trace contextRef="#ctx0" brushRef="#br1" timeOffset="56999.43">8932 10266 0,'0'0'0,"0"-21"31,0 0-31,0-22 16,0 22-16,0-21 0,0 21 0,21-22 15,1-20-15,-1 20 0,0-20 16,21-1-16,-21 1 0,22 21 16,-1-22-16,0 22 0,1 21 0,-1-22 15,-21 43-15,22-21 0,-22 21 16,0 0-16,-21 21 0,0 0 16,0 22-16,0-22 0,0 21 15,0-21-15,0 22 0,0-22 0,-21 21 16,21-21-16,-21 1 0,21-1 15,0 0-15,21-21 16,-21-21 0,0 0-16,21-1 0,-21 1 15,21 0-15,-21 0 0,0-21 16,0 20-16,0-20 0,0 21 0,0-21 16,-21 20-16,0 1 0,21 0 15,-21 0-15,-1 0 0,1 21 16,0 0-16,21 21 0,-21 0 15,0 21-15,0 1 0,-1-1 0,1 0 16,-21 85-16,21-84 0,0 20 16,21-20-16,0 20 0,-22-21 15,22 1-15,0-1 0,0 0 0,0 1 16,22-22-16,-1 0 0,0 21 16,21-20-16,-21-22 0,22 21 15,-22-21-15,21 0 0,1 0 0,-1-21 16,0 21-16,22-22 0,-22 1 0,22-21 15,-22 21-15,21-22 0,-20 1 16,-1 0-16,0-1 0,1-20 0,-1-1 16,-21 1-16,0-1 0,1 1 15,-1-1-15,-21 1 0,21 21 16,-21-1-16,0-20 0,0 42 0,-21 21 16,0 0-16,-1 0 15,1 63-15,0-21 0,21 1 16,-21-1-16,21 22 0,0-22 15,0 21-15,0 1 0,0-22 16,-21 1-16,21 20 0,0-21 0,-21 1 16,21-1-16,0-21 0,0 22 15,0-22-15,0 0 0,0 21 16,21-42 0,0 0-16,0 0 0,0-21 15,0 0-15,1 0 0,-1 0 0,21-22 16,-21 22-16,0-21 0,1-1 0,20 22 15,-21-21-15,0 21 0,0-22 16,1 43-16,-1 0 16,-21 22-16,21-1 0,-21 0 15,0 0-15,21 0 16,-21 0-16,0 1 0,0-1 0,0 0 16,21 0-16,-21 0 0,21-21 0,-21 21 15,22 1-15,-1-22 0,0 0 16,-21 21-16,21-21 0,0 0 0,22 0 15,-22 0-15,21 0 0,0-21 0,1 21 16,41-43-16,-41 22 16,-1-21-16,43-22 0,-43 43 15,-21-42-15,0 20 0,1 1 16,-1 0-16,-21-1 0,0 22 0,0 0 16,0 0-16,0 0 0,-21 21 15,-1 0-15,1 0 0,0 21 16,0 0-16,-21 21 0,20-21 0,1 22 15,0-1-15,0-21 0,0 22 0,21-1 16,0 0-16,0-21 0,0 22 16,0-22-16,0 0 0,0 0 0,21 22 15,21-22-15,-21 0 16,1-21-16,-1 0 0,21 21 0,0-21 16,1 0-16,-1 0 0,0 0 0,22-21 15,-22 0-15,1 21 0,20-21 16,-21-22-16,1 22 0,-1 0 0,-21-21 15</inkml:trace>
  <inkml:trace contextRef="#ctx0" brushRef="#br1" timeOffset="57690.94">11790 9673 0,'0'0'0,"-21"21"32,-1 1-32,1-1 0,0 0 0,21 21 15,-21-21-15,0 22 0,0-1 0,21 0 16,0 1-16,-22-22 0,22 21 15,0-21-15,0 22 0,0-22 0,0 0 16,0 0-16,0 0 0,22 1 0,-1-1 16,0-21-16,0 0 0,21 0 15,1 0-15,-22 0 0,21 0 16,1 0-16,20-21 0,-21-1 0,1 1 16,-1 0-16,0 0 0,1-21 15,-22-1-15,21-20 0,-21-1 0,22 1 16,-1-85-16,-21 84 0,0 1 15,-21-1-15,0 1 0,22-1 16,-22 1-16,0 41 0,0 1 16,-22 21-1,22 21-15,-21 1 0,0 20 0,0 0 16,0 1-16,0-1 0,-1 21 0,22-20 16,-21 20-16,21 1 15,-21-22-15,21 0 0,0 1 0,0-1 16,0 0-16,0-20 0,0-1 0,0 0 15,0 0-15,0 0 0,0 0 16,21-21 0,0 0-16,-21-21 0,22 0 0,-1 0 15,0 0-15,0 0 0,21-22 16,-20 22-16,-1-21 0,21 21 0,0-22 16,-20 22-16,20 0 0,-21 0 15,21 21-15,-20 0 0,-1 0 16,0 0-16,0 0 0,-21 21 15,0 0 1,-21-21-16,0 21 0,0-21 0,-22 21 16,22-21-16,-64 0 0,43 22 15,0-22-15,-1 0 16,1 21-16,21-21 0,0 0 0,0 21 16,21 0-16,0 0 0,0 0 15,21 1-15,21 20 16,-21-21-16,0 0 0,1 0 0,-1 22 15,21-22-15,-21 0 0,0-21 0,1 21 16,-1 0-16,21-21 0,-21 0 16,0 22-16,1-22 0,-1 0 15,0 0-15,0 0 0,0 0 0,-21-22 16,21 1-16</inkml:trace>
  <inkml:trace contextRef="#ctx0" brushRef="#br1" timeOffset="60529.34">14774 9335 0,'0'-43'0,"0"86"0,0-107 0,0 43 15,0 0-15,0 0 0,0 42 31,0 0-31,0 21 16,0 1-16,0-1 0,0 0 16,0 1-16,0 20 0,0-21 0,0 22 15,0-22-15,0 22 0,0-22 16,0 0-16,21-20 0,-21 20 0,22-21 16,-1 0-16,-21 0 0,21-21 15,0 0-15,0 0 0,0 0 0,1 0 16,-1-21-16,0 21 0,21-63 15,-21 20-15,1 22 0,-1-21 16,21-22-16,-21 22 0,0 0 0,1-1 16,-1 1-16,0 21 0,0 0 0,0 0 15,0 21-15,1 0 16,-1 0-16,-21 21 0,0 0 0,0 0 16,0 21-16,0 1 0,21-1 15,-21 0-15,0-20 0,21 20 0,-21 0 16,0 1-16,21-22 0,0 21 0,1-21 15,-1 0-15,0 1 0,0-22 16,0 21-16,43-21 0,-43 0 16,21 0-16,-21 0 0,22-21 15,-1-1-15,22-20 16,-43 0-16,0 21 0,21-22 0,-21-20 16,1 20-16,-22-20 0,0-1 15,0 22-15,0-21 0,0 20 0,0 1 16,0 0-16,0 20 0,0-20 15,-22 63 1,1 22-16,21-22 16,-21 21-16,21 0 0,-21 1 15,21 20-15,0-20 0,0 20 0,0-21 16,0 1-16,0-1 0,0 0 16,21 1-16,0-22 0,0 0 0,43 43 15,-22-43 1,-21-21-16,22 0 0,-1 0 0,0 0 15,43-43-15,-43 22 0,1 0 16,-1-21-16,0-1 16,1-20-16,-22 21 0,21-22 0,-21 1 15,1-1-15,-1 1 0,0-1 0,0 1 16,-21-1-16,0 22 16,21-1-16,-21 1 0,0 21 0,-21 42 15,0 0 1,21 0-16,-21 22 0,0-1 0,-1 0 15,22 1-15,-21 20 0,21-20 16,-21 20-16,21 1 0,0-22 0,-21 0 16,21 22-16,0-22 0,0 0 0,0 22 15,0-43-15,0 21 16,0-20-16,0-1 16,21-21-16,0 0 15,0 0-15,1-21 16,-1-1-16,0 1 0,0-21 15,0 0-15,0 20 0,1-41 0,-1 21 16,0-1-16,0 1 0,0 21 0,0-22 16,1 22-16,-1 0 0,0 21 15,0 0 1,-21 21-16,0 0 16,0 22-16,0-22 0,21 21 0,-21-21 15,21 22-15,1-22 0,-22 0 16,21 21-16,0-20 0,21-1 0,-21 0 15,22 0-15,-22 0 0,64 0 16,-43-21-16,0 0 0,64 0 16,-64 0-16,1 0 0,-1 0 15,0-21-15,1 0 0,20-21 16,-20-1-16,-22 1 16,0 0-16,0-1 0,0 1 0,-21-21 15,0-1-15,0 22 0,0 21 16,0-1-16,0 1 0,-21 21 15,0 0-15,0 0 0,0 21 16,-1 1-16,1-1 0,0 21 16,0-21-16,0 22 0,21-1 0,-21 0 15,21 1-15,0-22 0,0 21 16,0 0-16,21-20 0,21 20 16,-21-21-16,0 0 0,22 0 15,-1 1-15,0-22 0,43 0 16,-43 0-16,1 0 0,20 0 0,1 0 15,-22 0-15,22 0 0,-1-22 16,1 1-16,-22 0 0,21 0 0,22-43 16,-43 22-16,1 0 15,-22-1-15,21 1 0,-21 0 16,-21-1-16,0 22 0,0-21 0,0 21 0,-21 21 16,-21-21-16,21 21 15,0 0-15,-22 0 0,1 0 0,21 21 16,-22 0-16,1 0 0,0 21 0,21 1 15,-22-22-15,22 21 16,0 1-16,0-1 0,0-21 0,21 21 16,0 22-16,0-43 0,0 0 15,0 0-15,21 1 0,0-22 0,0 0 16,0 0-16,0 0 0,22 0 0,-22 0 16,21 0-16,-21 0 15,22-22-15,-22 1 0,21-21 0,-21 21 16,1-22-16,20 1 0,-21 0 0,0-1 15,22-62-15,-43 83 16,0-20-16,21 21 0,-21 0 0,-21 42 31,-1 21-31,22-21 16,-21 1-16,0 20 0,21 0 0,0-21 16,0 22-16,0-1 0,0-21 15,0 22-15,0-22 0,21 0 0,0 21 16,1-21-16,-1 1 0,0-22 15,0 21-15,21 0 0,-20-21 16,20 0-16,-21 0 0,21 0 0,1 0 16,-22 0-16,21-21 0,1 21 15,-22-21-15,21-22 0,22-20 16,-22 20-16,21-84 16,-20 64-16,-1-1 0,0 1 0,-20-1 15,20 1-15,-21 21 0,0-22 0,-21 22 16,0-1-16,0 22 0,0 0 15,-21 21-15,0 0 0,0 0 0,0 0 16,-1 21-16,1 0 0,-21 1 16,21 20-16,0 0 0,-1 1 15,1-1-15,21 0 0,0 1 0,0 20 0,0-21 16,0 22-16,21-22 16,1 1-16,20-1 0,-21 0 0,0 1 15,22-1-15,-22-21 0,21 0 16,0 0-16,1 1 0,-1-1 0,0-21 15,1 0-15,-1 0 0,0 0 0,-20 0 16,20-21-16,0-1 0,-21-20 16,22 0-16,-22-1 0,21 1 0,-21-21 15,22-1-15,-22 1 0,42-64 16,-20-43 0,-43 128-16,0 21 0,0 0 15,0-1-15,-21 22 0,-1 22 16,1-1-16,0 21 0,0-21 15,0 22-15,21-1 0,-21 21 0,21-20 16,-22 20-16,22-20 16,0 20-16,0-21 0,0 1 0,0-1 0,0 0 15,0-20-15,0 20 0,0-21 16,0 0-16,0 0 0,22-21 16,-1 0-16,0 0 15,0 0-15,0-21 0,-21 0 16,43 0-16,-22 0 0,0-22 15,0 1-15,21 0 0,-20 21 16,-1-22-16,0 22 0,0 0 0,21 0 16,-20 21-16,-22 21 15,0 0-15,0 21 16,0-20-16,0-1 0,0 21 0,0-21 16,0 0-16,0 22 0,21-22 15,0 0-15,-21 0 0,21 0 0,0-21 16,0 22-16,1-22 0,-1 0 15,0 0-15,0 0 0,0 0 16,22 0-16,-22 0 0,21 0 0,-21-22 16,22 1-16,-1-21 0,0 21 0,-21-22 15,22 1-15,-1 0 0,0-1 16,22-41-16,-43 63 0,0-1 16,-21 1-16,0 0 15,0 42-15,0 0 0,0 1 16,0-1-16,-21 21 0,21-21 15,-21 0-15,21 22 0,0-22 0,0 0 16,0 0-16,0 22 0,0-22 16,21-21-16,0 0 15,0 0-15,1 0 0,-1 0 0,0 0 16,0 0-16,21 0 0,1 0 16,-22-21-16,21-1 0,1 1 15,-22 0-15,21 0 0,0-21 0,-20 20 16,20 1-16,-21 0 0,0 0 15,-21 42 1,0 0-16,0 0 0,0 1 16,-21-1-16,21 21 0,0-21 0,0 22 15,0-22-15,0 0 0,0 0 16,0 0-16,0 0 0,0 1 0,21-1 16,0 0-16,1-21 0,-1 0 0,0 0 15,0 0-15,21 0 0,-20 0 16,20 0-16,-21 0 0,21 0 0,-20-21 15,20 0-15,0-1 0,-21 1 16,22 0-16,-22-21 0,0 21 16</inkml:trace>
  <inkml:trace contextRef="#ctx0" brushRef="#br1" timeOffset="60799.21">19431 9462 0,'-21'0'16,"42"0"-16,-42 21 0,63-21 15,-21 0-15,22 0 16,20 0-16,-21 0 0,22 0 0,-1 0 15,22 0-15,-43 0 0,22 0 0,-1 0 16,1 0-16,-22 0 0,1 0 16,-1 0-16,0 0 0</inkml:trace>
  <inkml:trace contextRef="#ctx0" brushRef="#br1" timeOffset="61899.13">3535 11367 0,'0'0'0,"21"0"15,0 0-15,0 0 0,0-22 16,22 1-16,-22 0 0,21 0 16,-21 0-16,64-43 0,-64 22 15,22 21-15,-22 0 0,-21-1 16,0 1-16,0 0 0,-21 0 16,-1 21-16,-20 0 0,0 0 0,-22 0 15,1 21-15,-85 21 16,84-20-16,22 20 0,-22 0 0,22-21 15,0 22-15,20-1 0,1 43 16,21-43-16,0 0 0,21 1 16,22-22-16,-22 21 0,85 22 15,-64-22-15,22-21 0,41 43 16,-62-43-16,-1 21 16,0-21-16,1 22 0,-22-22 0,-21 21 15,0-21-15,0 22 0,-21-22 0,0 21 16,-22-21-16,1 1 0,0-1 15,-22 0-15,1 0 0,20-21 16,-20 0-16,-1 0 0,22 0 16,-22 0-16,22-21 0,0 0 0,-1-22 15,22 22-15,-21-21 0,21 0 16,-22-1-16,22 1 0,0 21 0,0-22 16,21 22-16,0 0 0,0 0 15,0 42 1,0 0-16,21 0 0,21 22 15,-20-22-15,-1 21 0,21-21 16,-21 22-16,22-22 0,-1 21 0,-21-21 16,21 1-16,1-1 0,20 0 15,-20 0-15,-1-21 0,127 0 16,-126-21 0,20 0-16,-21 0 0,22-1 0,-22 1 15,43-42-15,-43 20 0,1 1 16,-22 21-16,0-21 0,-21 20 15,0-41-15,0 42 0,0 0 16,0 42 0,0 21-16,0-21 15,-21 0-15,21 22 0,-21-22 16,21 21-16,-22-21 0,22 22 16,0-22-16,0 0 0,0 21 0,0-20 15,0-1-15,0-42 31,0-1-15,22-20-16,-1 21 0,-21-21 0</inkml:trace>
  <inkml:trace contextRef="#ctx0" brushRef="#br1" timeOffset="62057.08">4170 11472 0,'0'22'16,"-21"-1"-16,21 0 15,0 0-15,0 0 16,0 0-16,0 1 0,21-22 31,0 0-31,0 0 0,0 0 0</inkml:trace>
  <inkml:trace contextRef="#ctx0" brushRef="#br1" timeOffset="62787.83">4614 11853 0,'0'22'0,"0"-44"0,0 86 0,0-22 16,0-21-16,0 22 0,-21-22 16,0 0-16,21 0 0,-21 22 0,21-22 15,0 0-15,0-42 32,0 0-32,0-1 0,21 1 15,0 0-15,0 0 0,0-21 16,1-1-16,-1 22 0,0-21 0,0 21 15,21-1-15,-20-20 0,-1 42 16,-21-21-16,21 21 0,0 0 0,-21 21 16,0 0-16,0 0 0,21 1 15,-21-1-15,0 21 0,0-21 16,21 22-16,-21-22 0,0 0 0,22 21 16,-1-21-16,0 1 0,0-1 15,0 0-15,22-21 0,-22 0 16,21 0-16,0 0 0,1 0 0,-1 0 15,0 0-15,22-21 0,42-22 16,-43 1-16,1 21 0,-1-21 16,-20 20-16,20-20 0,-21 0 0,-20-1 15,-1 22-15,-21-21 0,0 21 16,0-22-16,-21 43 0,-1-21 0,-20 21 16,0 0-16,-1 0 0,-20 0 15,-1 21-15,1 1 0,21-1 0,-22 0 16,22 0-16,21 0 0,-22 0 15,22 22-15,0-22 0,0 0 0,21 0 16,0 0-16,0 1 0,0-1 16,0 0-16,42 0 0,-21 0 15,0 0-15,22 1 0,41 20 16,-41 0-16,20-21 0,-20 22 16,-1-1-16,21-21 0,-20 22 15,-22-1-15,21 0 0,-21-21 0,1 22 0,-22-1 16,0 22-16,0-22 0,-43 21 15,22-20-15,-21 20 0,-64 43 16,42-42-16,1-22 0,21 0 0,-22 1 16,1-1-16,20-21 0,-20 0 15,20 0-15,-20-21 0,21 0 16,-1 0-16,-20-21 0,20 0 0,22 0 16,-21-21-16,21-1 0,0-20 15,-1 20-15,1-41 0,21 20 0,0-20 16,0 20-16,21-21 0,1 22 0,20-22 15,0 22-15,1-22 0,20 22 16,1-22-16,-1 21 0,1-20 0,-1 20 16,22 1-16,-22 20 0</inkml:trace>
  <inkml:trace contextRef="#ctx0" brushRef="#br1" timeOffset="62997.88">5969 11282 0,'0'0'16,"0"21"-16,0 0 0,0 0 0,0 64 15,0-43-15,0 22 0,0-22 16,0 22-16,0-22 0,0 64 16,-21-43-16,21-20 0,-21 63 15,-1-64-15,22-21 16,0 21-16,0-20 0,0 20 0,0-21 16,22-21-16,-1 0 0,0 0 15,21 0-15,-21-21 0,1 0 16,-1 0-16,21-1 0,-21-20 0</inkml:trace>
  <inkml:trace contextRef="#ctx0" brushRef="#br1" timeOffset="63298.8">6308 11811 0,'0'0'0,"-22"0"0,22 21 0,0 0 16,0 1-16,0-1 0,0 0 15,22-21-15,-1 0 16,0 0-16,0 0 0,0 0 15,0 0-15,22 0 0,-22-21 0,21 0 16,-21 21-16,22-22 0,20-20 16,-42 21-16,1 0 0,-22 0 15,0-1-15,0 1 0,-43 21 16,22 0-16,0 0 0,-21 0 16,-1 0-16,1 21 0,0 1 15,20-1-15,-20 21 0,21 0 0,0-20 16,0 20-16,21 0 0,-22-21 0,22 22 15,0-22-15,0 21 0,22-21 16,-1-21-16,0 22 0,21-22 0,1 0 16,62 0-16,-62-22 0,20 1 15,1 0-15</inkml:trace>
  <inkml:trace contextRef="#ctx0" brushRef="#br1" timeOffset="65273.02">8805 11621 0,'0'0'0,"21"-22"31,1 1-31,-1 0 0,0 0 0,21-21 16,-21-1-16,1 22 0,20-21 0,-21-1 15,-21 1-15,0 0 0,0 21 16,0-22-16,0 22 0,-21 0 0,0 0 15,-22 0-15,22 21 0,-21 0 16,-22 0-16,22 21 0,0 0 0,-1 0 16,1 21-16,21 1 0,-21-22 0,20 21 15,22 1-15,0 20 16,0 22-16,0-43 0,22 0 16,41 22-16,-42-22 0,22 1 15,-22-22-15,21 21 0,-21-21 16,0 22-16,1-1 0,-1-21 0,-21 21 15,0 1-15,0-22 0,-21 21 16,-1-21-16,1 1 0,-21 20 0,21-42 16,-22 21-16,22 0 0,-21-21 0,0 0 15,-1 0-15,22-21 16,-21 0-16,21 0 0,-22 0 0,22-1 16,-21-20-16,21 0 0,-1-1 0,1 1 15,0-21-15,0 20 0,0 1 16,21-22-16,-21 22 0,21-43 15,0 64-15,0 0 0,21 21 16,0 21 0,-21 0-16,21 22 0,0-22 0,0 42 15,1-20-15,-22-1 16,21 0-16,0 1 0,0-1 16,21 43-16,-20-43 0,-1-21 0,21 22 15,0-22-15,1 0 0,-1 0 16,0 0-16,22-21 0,-22 0 0,22 0 15,42 0-15,-64 0 16,64-63-16,-43 42 16,-20-22-16,-1 1 0,0 0 0,-21-1 15,22 1-15,-22 0 0,0-1 16,-21-20-16,0 20 0,0 1 16,0 0-16,0-1 0,0 1 0,0 21 15,0 0-15,0 0 0,-21 42 16,0 0-16,0 0 0,21 0 15,-22 22-15,22-22 0,-21 21 0,21 0 16,-21 1-16,21-22 0,0 42 16,0-20-16,0-1 0,0-21 0,0 22 15,21-1-15,0-21 0,1 21 16,-1-20-16,0-1 0,0-21 16,21 0-16,-20 0 0,20 0 0,-21 0 15,21-21-15,1 21 0,-1-43 16,0 22-16,1-21 0,-1 21 0,-21-22 15,22 1-15,-1-22 0,-21 22 0,0 0 16,0-22-16,1 1 0,-22-1 16,21 1-16,-21-1 0,0 1 0,0 20 15,0-20-15,0 21 16,-21 42 0,-1 42-16,1-21 0,21 21 15,-21 1-15,0-1 16,21 0-16,0 1 0,0-1 0,-21 22 15,21-22-15,0 0 0,0 1 0,0-1 16,0 0-16,0 1 0,21 41 16,-21-63-16,21 22 0,21-1 15,-20-42-15,20 21 0,0-21 16,-21 0-16,22 0 0,-1 0 16,0-21-16,1 21 0,-1-21 0,0-21 15,-20 20-15,20 1 0,-21-21 16,0 21-16,0-22 0,-21 22 15,0-21-15,0 0 0,0 20 16,0 1-16,0 42 16,-21 1-1,21 20-15,0-21 0,0 43 16,0-43-16,0 21 0,0 0 16,0-20-16,0-1 0,0 42 15,0-42-15,0 1 0,21-22 0,1 0 16,-1 21-16,0-21 0,21 0 15,1 0-15,-22 0 0,21-21 0,0 21 16,1-22-16,-1 1 0,0-21 16,1 21-16,-1-22 0,0 22 15,1-21-15,-1 0 0,0-1 0,-20 1 16,20 21-16,-21-22 0,21 22 0,-20 0 16,-1 0-16,0 0 0,0 21 15,-21 21 1,0 0-16,0 0 15,0 0-15,0 1 16,0-44 31,0 1-47,0 0 0,21 21 16,-21-21-16,0 0 0,0 0 15,0-1-15,-21 1 16,0 21-1,0 0-15,0 21 16,-1 1-16,1-1 0,21 0 0,-21 0 16,0 0-16,0 22 0,0-22 0,-1 63 15,22-41-15,-21-22 16,21 21-16,0 1 0,0-22 0,21 42 16,1-42-16,-1 1 0,0-1 15,0-21-15,21 0 0,1 0 16,-22 0-16,21 0 0,1 0 15,-1 0-15,21-43 0,-20 22 0,-1 0 16,0-21-16,-20-1 0,20 1 16,0 0-16,-21-1 0,43-84 15,-22 64-15,1-1 0,-1 1 16,-21-1-16,21-20 16,1 20-16,-22 1 0,0 20 0,21-41 15,-42 63-15,0-1 0,-21 22 16,0 0-16,0 22 15,0 20-15,-22 0 0,22 1 0,0 20 16,0 1-16,0-1 0,0-21 16,-1 22-16,1-1 0,21 1 0,0-22 15,-21 22-15,21-22 0,0 0 16,0 1-16,0-1 0,0 0 0,0-20 16,21 20-16,0-21 0,1 0 15,-1-21-15,21 0 0,-21 0 0,22 0 16,-1 0-16,0 0 0,1-21 15,-1 0-15,0 0 0,1-22 0,-1 22 16,-21-21-16,21 21 0</inkml:trace>
  <inkml:trace contextRef="#ctx0" brushRef="#br1" timeOffset="65444.53">11663 11578 0,'0'21'0,"0"-42"0,21 42 31,21-21-31,-21 0 0,22 0 0,-1 0 16,22 0-16,-22 0 0,21-21 15,1 21-15,-22-21 0,22 0 0,-1 21 16,1-21-16,-1 0 0</inkml:trace>
  <inkml:trace contextRef="#ctx0" brushRef="#br1" timeOffset="66027.23">14351 11472 0,'-21'0'0,"-64"-21"16,64 42-1,0 1-15,0-1 0,-1 0 16,-20 21-16,21-21 0,0 22 0,0-1 15,-1 0-15,1 1 0,21-1 0,0 0 16,0 1-16,0-1 0,0 0 16,0 1-16,0-22 0,21 21 0,1-21 15,20-21-15,-21 22 0,21-22 16,-20 0-16,20 0 0,0 0 16,1-22-16,-1 1 0,0 0 0,1 0 15,-1-21-15,21-43 16,-20 64-16,-22-22 0,0-62 15,-21 62-15,0 1 0,0 0 0,-21-1 16,-21 1-16,20 21 0,-62-22 16,63 22-16,-22 21 0,1 0 15,21 0-15,0 21 0,-43 22 16,64-22-16,0 0 0,0 21 16,0-20-16,0 20 0,0-21 0,0 0 15,0 22-15,21-22 0,22 0 16,-22 0-16,0 21 0,21-42 0,1 22 15,-1-1-15,0-21 0,-21 0 16,22 0-16,-1 0 0,0 0 0</inkml:trace>
  <inkml:trace contextRef="#ctx0" brushRef="#br1" timeOffset="66340.57">14838 11832 0,'0'-21'0,"0"-64"16,0 64-16,0-21 15,0 21-15,0-22 16,0 22-16,0 0 0,21 0 15,0 0-15,0 21 0,22 0 16,-22 0-16,0 0 0,42 21 16,-41 0-16,20 0 0,-21 0 15,0 22-15,0-22 0,1 0 16,-22 21-16,0-20 0,0-1 0,0 21 0,0-21 16,0 0-16,0 1 0,0-1 15,-22 0-15,1 0 0,21 0 16,-21-21-16,0 0 0,0 0 15,0-21 1,21 0-16,0 0 0,0 0 0,0-1 16,0 1-16,0 0 0,0-21 0,0 21 15,21-22-15,0 22 0,0 0 16,0-21-16,22 20 0,-22-20 0,21 21 16,-21 0-16,22-22 0,-22 22 0</inkml:trace>
  <inkml:trace contextRef="#ctx0" brushRef="#br1" timeOffset="66799.42">15452 11197 0,'0'-21'0,"0"42"0,-22-84 16,1 42-16,-21-22 0,0 22 0,-43-21 16,21 21-16,1-1 0,-1 22 15,1 0-15,-1 0 0,-63 0 16,43 22-16,20-1 0,-20 0 16,-1 21-16,0 1 0,1-1 0,20 21 15,-21 1-15,22-1 0,-1 22 16,1-21-16,21-1 0,-1 22 0,22-1 15,-21 1-15,21-21 0,21 20 16,0 1-16,0 0 0,0-1 16,0-20-16,0-1 0,21 1 0,21-1 15,-21-20-15,22-1 0,20 0 16,1-21-16,-1 1 0,1-1 16,20 0-16,1-21 0,84 0 15,-63-21-15,-21 0 0,126-43 16,-105 43-16,-21-21 0,21-22 0,0 22 15,-22-22-15,1-20 0,0-1 16,-22 21-16,1-20 0,41-86 16,-83 86-16,-1-1 0,-21-105 15,0 126-15,-21-21 16,-22 22-16,1-1 0,-22 22 0,1 0 16,-106-1-16,84 22 0,-21 0 15,21 21-15,-20 0 0,20 0 16,0 21-16,22 0 0,-22 1 0,22-1 15,-1 21-15,22 0 0,-1 1 16,22 20-16,0-20 0,21-1 0,0 0 16,0 1-16,0-1 0,21 0 0,0-21 15,22 22-15</inkml:trace>
  <inkml:trace contextRef="#ctx0" brushRef="#br1" timeOffset="68748.85">17208 11472 0,'0'0'0,"22"0"15,-22 22-15,21-1 0,-21 21 16,0-21-16,0 22 0,0-22 15,0 21-15,0-21 0,0 22 0,-21-1 16,-1-21-16,1 21 0,0 1 0,0-22 16,0 0-16,0 0 15,-1 0-15,1 1 0,0-1 0,21-42 32,0-1-17,0 1-15,0 0 0,0-21 0,0 21 16,0-22-16,0 1 0,21 0 15,-21-1-15,21 1 0,1 0 0,-1-22 16,42-21-16,-42 64 16,22-21-16,-22 21 0,21 0 0,1 21 15,-22 0-15,21 0 0,-21 21 0,22 0 16,-22 0-16,0 0 0,0 22 16,0-1-16,0-21 0,1 21 15,-22 1-15,0-22 0,0 21 0,0 1 16,0-22-16,0 42 15,0-42-15,0 1 0,0-1 0,0 0 16,21-21 15,-21-21-31,0 0 0,21-1 0,-21 1 16,21 0-16,0-42 16,0 41-16,1-20 0,-1 0 15,0-1-15,21 1 0,-21 0 0,1 21 16,-1-22-16,0 22 0,0 0 15,0 0-15,22 21 0,-22 0 16,-21 21-16,21 0 0,-21 0 16,0 0-16,21 1 0,-21 20 0,0-21 15,0 21-15,0 1 0,0-22 16,21 21-16,-21-21 0,21 22 16,-21-22-16,22 21 0,-22-21 0,21 22 15,0-22-15,0 0 0,21 0 16,-20-21-16,20 21 0,21-21 15,-20 0-15,-22-21 0,21 0 16,1 0-16,-22 0 0,21 0 0,-21-1 16,0-20-16,22 21 0,-22-21 15,0-1-15,-21 1 0,21 0 16,0-1-16,-21 1 0,22 0 0,-22-22 16,0 22-16,0 21 15,0 42 1,-22 0-16,1 21 0,0-21 15,21 22-15,0-1 0,0-21 16,-21 22-16,21-1 0,0-21 0,0 21 16,0 1-16,0-22 0,0 0 15,21 21-15,0-20 0,0-1 0,1 0 16,-1-21-16,0 21 0,0-21 0,0 0 16,0 0-16,22 0 15,-22 0-15,0-21 0,21 21 0,-20-21 16,20 0-16,-21-1 0,21 1 15,-20-21-15,-1 21 0,0-22 0,0 1 16,0 0-16,0-1 0,1 1 0,-1 0 16,0 21-16,-21-22 0,0 22 15,0 0-15,-21 42 16,0 0-16,21 22 16,-22-22-16,1 21 0,0-21 15,21 22-15,-21-22 0,21 21 16,0 22-16,0-22 0,0-21 15,0 43-15,21-43 0,0 0 16,22 0-16,-1 0 16,-21-21-16,21 0 0,1 0 15,-1 0-15,0 0 0,22 0 0,-22 0 16,1-21-16,20 0 0,-21-21 16,1 20-16,-1-20 0,-21 21 0,22-43 15,-22 22-15,21 0 0,0-85 16,-20 63-16,20-63 15,-21 64-15,-21 20 0,0-41 16,0 41-16,0 22 0,-21 21 31,0 21-31,21 1 0,-21 20 0,-1 0 16,1 1-16,0 20 16,21-21-16,-21 22 0,21-1 0,0-20 15,0 63-15,0-64 16,0 43-16,0-43 0,0-21 15,42 43-15,-21-43 0,22 0 16,-22 0-16,0 0 0,21-21 16,1 0-16,-22 0 0,21 0 0,1 0 15,-1-21-15,0 0 0,1 0 16,-1-22-16,43-20 0,-43 21 16,0-1-16,-21-20 0,22-1 15,-1 1-15,0-1 0,-20 1 16,20-1-16,-21 1 0,0-1 0,0 22 15,1 0-15,-22-1 0,21 22 16,-21-21-16,0 21 0,0-1 16,-21 22-16,-1 0 0,1 0 15,0 22-15,0-1 0,0 21 16,0 0-16,-1 22 0,1-1 16,0 64-16,21-63 0,-21-1 15,21-20-15,0 20 0,0-20 16,0-1-16,0 0 0,0 1 0,0-1 0,21-21 15,0 0-15,0 0 16,1 1-16,20-1 0,-21-21 0,21 0 16,-20 0-16,62 0 0,-63-21 15,22 21-15,-22-22 0,21 1 16,-21-21-16,43-22 0,-43 43 16,21-21-16,-20 0 15,-1-1-15,21 1 0,-21 21 0,-21 0 16,0-1-16,0 44 15,0-1-15,-21 0 16,0 21-16,21-21 0,-21 22 0,-22 20 16,43-42-16,0 1 0,0-1 15,0 0-15,0 0 0,0 0 16,0 0-16,0 1 0,22-22 16,-1 0-16,0 0 0,0 0 15,0 0-15,22 0 0,-22-22 0,0 22 16,21-21-16,-21 0 0,1-21 0,20 21 15</inkml:trace>
  <inkml:trace contextRef="#ctx0" brushRef="#br1" timeOffset="68919.87">21886 11070 0,'0'0'0,"-21"0"0,-21 0 0,21-21 16,-22 21-16,22 0 15,0 0-15,-21 0 0,-1 0 16,22 21-16,0-21 0,0 0 0,21 21 15,0 1 17,-21-22-17</inkml:trace>
  <inkml:trace contextRef="#ctx0" brushRef="#br1" timeOffset="69083.88">20574 11451 0,'0'0'0,"-21"21"16,0-21-16,-1 22 0,44-22 16,20 0-1,-21 0-15,21 0 0,22 0 0,-22 0 16,1 0-16,20 0 0,-21 0 16,1-22-16,-1 22 0</inkml:trace>
  <inkml:trace contextRef="#ctx0" brushRef="#br1" timeOffset="69776.89">9652 13250 0,'0'0'0,"21"22"31,0-22-31,0 0 0,1 0 16,-1-22-16,-21 1 0,21 0 15,21 0-15,-21 0 0,1-22 0,-1 22 16,-21 0-16,0-21 0,0 21 0,0-1 15,0 1-15,-21 0 16,-22 21-16,22 0 0,-21 0 0,-1 0 16,1 21-16,0 0 0,-1 1 15,1-1-15,21 21 0,0-21 0,0 22 16,-1-1-16,22-21 0,0 21 0,0-20 16,0 20-16,43 43 15,-1-64-15,-21 21 0,22 0 16,-1 1-16,-21-1 0,21 0 0,-20 1 15,-1-1-15,-21 0 0,0 1 0,0-22 16,-21 21-16,-22 1 0,22-22 16,-21 0-16,-1 0 0,1 0 0,0-21 15,-1 0-15,1 0 0,0 0 16,-1 0-16,1-21 0,21 0 0,-21 0 16,20-22-16,1 1 0,0 0 15,0-1-15,21 1 0,0 0 0,0-1 16,0 1-16,0 0 0,21-1 15,43 1-15,-43 21 0,21 0 16,0 0-16,1 21 0,-1-22 0</inkml:trace>
  <inkml:trace contextRef="#ctx0" brushRef="#br1" timeOffset="70130.86">10266 13674 0,'0'0'0,"21"0"0,0 0 16,0 0-16,0 0 16,1-21-16,-1-22 15,0 22-15,-21 0 0,21-21 0,0 20 16,0-20-16,-21 21 0,0-21 0,0-1 16,0 22-16,0-21 0,0 21 15,0-1-15,0 1 0,0 0 0,-21 21 16,0 0-16,0 21 15,0 0-15,21 1 0,-21-1 16,-1 0-16,1 21 0,0 1 0,21-1 16,0 0-16,-21 1 0,21-1 15,0 0-15,0 1 0,0-1 0,0 0 16,0 1-16,0-22 0,21 21 0,0-21 16,0 0-16,1 1 15,-1-22-15,21 0 0,-21 0 0,0 0 16,1-22-16,-1 1 0,21 0 15,0 0-15,-20-21 0</inkml:trace>
  <inkml:trace contextRef="#ctx0" brushRef="#br1" timeOffset="70378.82">11134 12891 0,'0'0'0,"21"-43"15,-21 22-15,0 0 0,0 0 0,0 42 16,-21 0-1,-1 21-15,22 1 0,-21-1 16,0 0-16,0 1 0,0 20 0,0 1 16,21-22-16,-22 0 0,22 22 15,-21-22-15,0 22 0,21-22 0,0 22 16,0-22-16,0 0 0,0 1 0,0-22 16,0 21-16,0-21 15,21-21-15,0 0 16,1 0-16,-1-21 0,0 0 15,0 0-15</inkml:trace>
  <inkml:trace contextRef="#ctx0" brushRef="#br1" timeOffset="70777.78">11261 13420 0,'0'0'0,"0"21"0,0 0 0,0 0 0,0 0 16,0 1-16,0-1 15,0 0-15,0 0 16,21-21-16,0 0 16,0 0-16,0 0 0,0 0 15,43-42-15,-22 42 16,-21-21-16,1-1 0,-1 1 16,0 0-16,0 0 0,-21 0 15,0 0-15,0-22 0,0 22 0,0 0 16,0 0-16,0 0 0,-21 21 0,0 0 15,0 0-15,-1 0 0,1 0 16,0 21-16,0 0 0,0 0 16,0 0-16,-1 0 0,1 22 15,0-1-15,0-21 0,21 22 0,0-1 16,-21 0-16,21 1 0,0-22 16,0 42-16,0-42 0,0 1 15,21-1-15,0 0 0,0-21 0,22 0 16,-22 21-16,21-21 0,-21 0 15,22 0-15,-1 0 0,0-21 0,1 0 16,20 21-16,-21-21 0,1-22 0</inkml:trace>
  <inkml:trace contextRef="#ctx0" brushRef="#br1" timeOffset="71256.67">12404 13250 0,'-85'22'15,"64"-1"1,0 0-16,-1 0 0,1 0 16,0 0-16,0 22 0,0-22 0,0 21 15,-1 1-15,1-1 0,21 0 16,-21 1-16,21-22 0,0 21 0,0-21 16,0 0-16,21 1 0,0-1 15,1 0-15,20-21 0,-21 0 0,21 0 16,1 0-16,-1 0 0,0 0 0,1-21 15,41-22-15,-41 1 16,-1 21-16,0-21 0,-20-1 16,20 1-16,0-43 0,1 22 15,-22 20-15,0-20 0,-21-1 16,21 1-16,21-64 0,-42 85 16,0-1-16,22 1 0,-22 21 0,0 0 15,0-1-15,0 44 16,0-1-16,0 0 0,0 21 15,-22 22-15,1-22 0,21 0 16,-21 22-16,21-22 0,-21 22 16,21-1-16,-21-20 0,21 20 0,0-21 0,0 22 15,0-22-15,0 1 16,0-1-16,0-21 0,0 21 0,0-20 16,21-1-16,0-21 0,-21 21 0,21-21 15,0 0-15,1 0 0,-1 0 16,0-21-16,0 0 0,0-1 0,22 1 15,-22-21-15</inkml:trace>
  <inkml:trace contextRef="#ctx0" brushRef="#br1" timeOffset="71424.59">12827 13399 0,'-21'21'31,"42"-21"-16,0 0-15,0 0 0,22 0 0,-22 0 16,21 0-16,0 0 0,1 0 0,20-21 16,-20 21-16,20-22 0,-21 1 15,22 21-15</inkml:trace>
  <inkml:trace contextRef="#ctx0" brushRef="#br1" timeOffset="71627.53">15684 13631 0,'0'0'15,"0"22"-15,0-1 0,0 0 16,0 0-1</inkml:trace>
  <inkml:trace contextRef="#ctx0" brushRef="#br1" timeOffset="72873.14">15748 13716 0,'0'0'0,"21"0"0,-21-21 15,0 0-15,0 0 16,0-22-16,21 22 16,-21 0-16,0-21 0,0 20 0,0-20 15,0 0-15,0 21 0,-21-22 0,0 22 16,0 0-16,0 0 0,-1 21 15,-41 0-15,42 0 0,-22 0 16,1 21-16,0 0 0,21 0 16,-22 22-16,1-22 0,0 21 0,-1 22 15,22-22-15,-42 64 0,41-43 16,22-20-16,0-1 0,0 0 16,0 1-16,0-1 0,22-21 0,-1 0 15,0 0-15,21 1 16,1-22-16,-1 0 0,21 0 0,-20 0 15,63-22-15,-64 1 0,21 0 16,-20-21-16,-1-1 0,0 1 16,1 0-16,-1-22 0,-21 1 0,43-64 15,-43 63-15,0-63 16,-21 43-16,21 20 0,-21-63 16,0 85-16,0-1 15,0 1-15,0 21 0,0 0 16,-21 21-16,0 0 0,0 21 0,21 21 15,-21 1-15,-1-1 16,22 21-16,-21 43 0,21-42 16,-21-1-16,21 1 0,0-1 15,0 1-15,0-1 0,0-20 0,0 20 16,0-21-16,42 43 0,-20-43 16,-1-20-16,0-1 0,21 0 15,1-21-15,-22 0 0,21 0 16,0 0-16,22-21 0,-22 21 0,1-21 15,-1-22-15,0 22 0,1-21 0,-1-1 16,0 1-16,-21 0 0,1-1 16,-1 1-16,0 0 0,0 21 0,-21-1 15,21 1-15,-21 0 0,0 42 32,0 0-32,0 1 0,0 20 0,0-21 15,-21 21-15,0-20 0,21 20 0,-21 0 16,21 1-16,0-22 0,0 21 15,0-21-15,0 0 0,0 1 0,42-1 16,-21 0-16,0-21 0,1 0 16,20 0-16,0 0 0,-21 0 15,1 0-15,20 0 0,-21-21 0,21 21 16,-20-21-16,20-22 0,-21 22 16,21-21-16,22-1 15,-43 1-15,0 21 0,0 0 0,1 0 16,-1 21-16,-21 21 31,-21 0-31,-1 0 0,1 0 16,0 0-16,0 1 0,0-1 0,0 21 15,21-21-15,0 0 16,0 1-16,21-22 16,0 0-16,0 0 0,0 0 0,22 0 15,-22 0-15,21 0 0,-21 0 16,22 0-16,-22-22 0,21 1 0,-21 0 15,0 0-15,1 0 0,-1 0 16,-21-1-16,0 1 0,0-21 16,0 21-16,-21 0 0,-1-1 0,-20 1 15,21 21-15,-21 0 0,-1-21 16,22 21-16,-42 0 0,41 0 16,1 0-16,42-21 31,1 21-31,-1 0 0,21-21 15,0 21-15,-20 0 0,20-21 0,21 21 16,-20-22-16,-22 22 0,21 0 16,1 0-16,-1 0 0,0 43 15,-21-22-15,-21 0 0,0 21 0,0-20 16,0 20-16,0 0 16,0 1-16,0-1 0,0 0 0,0 22 15,-42 20-15,42-20 0,0-1 16,-21 1-16,21-1 0,-21 1 15,0-1-15,21 22 0,-22-21 0,1-1 16,0 1-16,0-1 0,0 1 0,21-22 16,-21 21-16,-1-20 0,1-1 15,0 0-15,0-20 0,0 20 0,0-21 16,-1 0-16,1-21 0,0 0 16,21-21-16,0-21 15,0 21-15,21-22 0,0 1 16,1-22-16,20 22 0,-21-43 0,21 22 15</inkml:trace>
  <inkml:trace contextRef="#ctx0" brushRef="#br1" timeOffset="73135.03">17801 13631 0,'0'-42'16,"0"84"-16,0-126 0,0 63 0,0-22 0,0 1 16,0 21-16,21 0 15,0 21-15,1 0 0,-1 0 16,21 0-16,-21 0 0,0 0 0,1 21 15,20 0-15,-21 0 0,0 0 16,0 22-16,1-1 0,-22 0 16,0-21-16,0 22 0,0-1 0,-43-21 15,22 22-15,0-22 0,0 0 16,-22 0-16,22 0 0,-21-21 0,21 21 16,0-21-16,-1 0 0,1 0 15,21-21 1,21 0-16,1 21 15,-1-21-15,0 0 0</inkml:trace>
  <inkml:trace contextRef="#ctx0" brushRef="#br1" timeOffset="74929.81">18986 13462 0,'0'-21'16,"0"42"-16,0-63 0,0 21 0,-21 21 15,-21-43-15,0 43 0,-1 0 16,1 0-16,0 0 0,-1 0 16,1 0-16,-22 21 0,22 1 0,0 20 15,-1-21-15,1 21 0,0 1 0,-1-1 16,1 0-16,21 1 0,0-1 16,0 0-16,21 22 15,0-22-15,0 1 0,0-22 0,21 0 16,0 0-16,42 0 15,-20-21-15,-1 21 0,0-21 0,1 0 16,-1 0-16,0-21 0,1 21 16,-1-21-16,0-21 0,1 21 0,20-64 15,-20 43-15,-22-22 0,21 1 16,-21-1-16,22 1 0,-22-22 16,0 21-16,21 1 0,-21-1 0,1 1 15,-1-1-15,-21 22 0,0 0 16,0-1-16,0 22 0,0 0 0,0 0 15,-21 21-15,-1 21 16,1 21-16,0-20 16,0 20-16,0 0 0,0 22 0,-1-22 15,22 22-15,0-1 0,0 1 16,0-1-16,0 1 0,0-22 0,0 21 16,0 1-16,0-22 0,0 1 15,0-1-15,43 21 16,-22-20-16,21-22 0,22 21 15,-22-42-15,0 0 0,1 0 16,-1 0-16,22 0 0,-22 0 0,0 0 0,1-21 16,20 0-16,-21 0 15,-20 0-15,20-22 0,0 1 0,-21 0 16,22-1-16,-22 1 0,0 0 0,-21-1 16,21 1-16,-21 21 0,0-22 15,0 22-15,-21 21 16,0 21-1,0 1-15,0-1 0,-1 0 0,1 21 16,0-21-16,21 22 0,0-22 0,-21 21 16,21-21-16,0 1 0,0 20 15,0-21-15,21 0 0,0 0 0,0 1 16,1-22-16,-1 21 0,0-21 16,21 0-16,-21 0 0,22 0 15,-22 0-15,21 0 0,-21 0 0,1 0 16,20-21-16,-21-1 0,0 1 15,0-21-15,1 21 0,-1-22 0,-21-20 16,0 21-16,0-1 0,0-20 16,0 20-16,0 1 0,0 0 0,-21-22 15,-1 43-15,1 21 0,-21 0 16,0 0-16,20 0 0,-20 21 16,0 0-16,21 1 0,-1-1 15,-41 63-15,63-62 0,0 20 16,0 0-16,0 1 0,0-22 0,21 21 15,21 22-15,-20-43 16,-1 0-16,21 0 0,0-21 16,-20 21-16,20-21 0,0 0 0,1 0 15,-1 0-15,0 0 0,1-21 16,-22 0-16,21 21 0,0-21 0,1-22 16,-22 22-16,42-63 15,-20 62-15,-22-20 0,21 0 16,-21 21-16,1-1 0,-22 1 0,0 0 15,21 21-15,-42 21 16,-1 0-16,1 1 16,0-1-16,0 0 0,0 21 0,21-21 15,0 22-15,0-22 16,0 0-16,0 0 0,0 0 0,0 1 16,0-1-16,21 0 0,0 0 15,0-21-15,0 0 0,1 0 16,41 0-16,-42 0 0,0 0 15,1-21-15,-1 0 0,21 0 16,-21-1-16,0 1 0,1-21 0,20-22 16,-21 43-16,0 0 15,0 0-15,-21 0 0,0 0 0,0 42 32,0 0-32,0 21 15,0-21-15,-21 1 0,21-1 16,-21 0-16,21 0 0,0 0 15,0 0-15,0 1 0,0-1 0,21 0 16,0-21-16,-21 21 16,22-21-16,-1 0 0,0 0 0,0 0 15,0 0-15,0 0 0,1 0 0,-1-21 16,0 0-16,-21 0 0,0-1 16,0 1-16,0-21 0,0 0 15,0 20-15,0-20 0,0 0 0,0 21 16,-21-22-16,21 22 0,-21 0 0,21 0 15,0 0-15,0-1 16,0 1 0,21 21-16,0 0 0,0 0 0,0-21 15,0 21-15,1 0 0,20 0 16,-21 0-16,21 0 0,-20 0 0,20 0 16,-21 0-16,0 21 0,0 0 15,-21 1-15,0-1 0,0 21 16,0 43-16,0-43 0,0 0 0,-21 1 15,21-22-15,-21 21 0,0-21 16,21 22-16,0-22 0,0 0 0,-21 0 16,21 0-16,-21-21 15,21 22 1,-22-22-16,22-22 16,0 1-1,0 0-15,0 0 0,0-21 0,0 20 16,0-20-16,0 0 0,22-1 0,20 1 15,0 0-15,1-1 0,-1 1 16,85-21-16,-64 20 0,-20 22 16,20 0-16,1 0 0,-22 21 15,0 0-15,1 0 0,-1 0 0,-21 0 16,0 21-16,22 42 0,-43-20 16,0 20-1,0-20-15,0-1 0,0 0 0,0 1 16,0-22-16,-21 21 0,21-21 15,-22 0-15,1 1 0,21-1 0,-21 0 16,21 0-16,-21-21 16,21 21-16</inkml:trace>
  <inkml:trace contextRef="#ctx0" brushRef="#br1" timeOffset="75094.85">22288 13970 0,'0'0'0,"0"-21"94,-21 21-94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9T03:50:23.1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2413 1439 0,'0'-21'0,"0"42"0,0-63 0,0 21 0,0 0 16,0 0-16,0-1 0,0 1 16,0 0-16,0 0 15,0 0-15,0 42 31,21-21-31,-21 42 0,21-21 16,-21 22-16,0-1 0,0 0 16,0 1-16,0 20 0,0 1 0,0-1 15,0 1-15,0-22 16,0 22-16,0-1 0,0-21 16,0 1-16,0-22 0,0 21 0,0-21 15,0 1-15,0-1 0,21-21 16,1 0-1,-22-21-15,21-1 0,0 1 16,0-21-16,0 0 0,0-1 0,1 1 16,-1-22-16,0 22 0,0-21 15,0 20-15,0 22 0,1-21 16,-1 21-16,0 21 0,0 0 16,0 0-1,-21 21-15,0 21 0,0-21 16,21 0-16,-21 22 0,0-22 15,22 0-15,-22 21 0,0-20 0,0-1 16,21 0-16,0-21 0,-21 21 16,21-21-16,0 21 0,0-21 15,1 0-15,-1 0 16,0 0-16,0-21 0,0 0 0,0 0 16,1 0-16,-1-22 0,0 22 15,0-42-15,21 20 0,-20 1 16,-1 0-16,0-22 0,42-21 15,-41 43-15,-1 0 16,0-1-16,0 22 0,-21 0 0,21 21 16,-21-21-16,0 42 15,0 0 1,0 0-16,-21 22 0,21-22 16,-21 21-16,0 1 0,21 20 0,0 1 15,-21-1-15,21 1 0,0-22 16,0 21-16,0 1 0,0-22 0,0 1 15,0-1-15,21-21 0,0 0 16,42 22-16,-41-43 16,20 0-16,0 0 0,1 0 15,-1 0-15,43-43 0,-22 22 16,-21-21-16,1-1 0,-1 1 16,0 0-16,1-22 0,-1 1 0,-21-1 15,22 22-15,-22 0 16,0-1-16,0 1 0,-21 21 0,0 0 15,0-1-15,0 1 0,-21 21 16,0 0 0,0 21-16,-1 1 0,-20-1 0,21 21 0,-21 0 15,20 1-15,1-1 0,0 0 16,0 1-16,21-22 0,0 21 16,0 1-16,0-22 0,0 21 15,42-21-15,-21 0 0,1-21 0,-1 22 16,0-1-16,21-21 0,-21 0 15,22 0-15,-1 0 0,-21 0 0,22 0 16,-1-21-16,0-1 0,1 22 16,-22-21-16,21 0 0,0 0 0</inkml:trace>
  <inkml:trace contextRef="#ctx0" brushRef="#br0" timeOffset="410.76">6265 1037 0,'0'0'0,"0"-42"0,0 21 0,0 0 15,21-1-15,-21 1 0,0 0 0,-21 21 47,0 42-47,0-20 0,0 20 16,0 21-16,-1-20 0,1-1 0,0 22 16,-21-1-16,21 1 0,-22-22 15,22 21-15,0 1 0,0-22 0,0 22 16,21-22-16,0 0 0,0 1 15,0-1-15,0 0 0,21-20 0,0-1 16,21 0-16,-21 0 0,22 0 16,-1-21-16,22 0 0,-22 0 0,21 0 15,1 0-15,-1-21 0,1 21 16,-1-21-16,1 0 0,21 0 0,-22-22 16</inkml:trace>
  <inkml:trace contextRef="#ctx0" brushRef="#br0" timeOffset="1211.3">7197 1482 0,'0'0'0,"21"-21"0,-21-1 0,0 1 0,0 0 16,0 0-16,0 0 0,-21 21 16,-22-21-16,22 21 0,-21 0 0,21 0 15,-22 0-15,-20 0 0,20 21 16,-20-21-16,-43 63 16,43-42-16,20 22 0,1-22 15,0 21-15,20 1 0,-20 41 16,42-63-16,0 22 0,0-22 15,0 0-15,0 0 0,21 0 0,22 1 16,-22-22-16,21 0 0,64 0 16,-64-22-16,22 1 0,-22 0 15,22 0-15,-22-21 0,0 20 16,1-20-16,-22 0 0,21-1 0,-21 22 16,0-21-16,1 21 0,-1-43 15,-21 43-15,0 42 31,-21 0-31,-1 1 0,1-1 16,0 21-16,0 0 0,0-20 16,0 20-16,-1 0 0,22 1 0,0-22 15,0 21-15,0-21 16,0 0-16,22 1 0,-1-22 0,0 21 16,21-21-16,-21 0 0,22 0 15,-1 0-15,0-21 0,43-1 16,-21 1-16,-22-21 0,0 21 15,1-22-15,-1 1 0,-21 21 0,21-21 16,-20-1-16,-1 22 0,0 0 16,-21 0-16,0 0 0,0-1 15,-21 44 1,0-1-16,-1 0 0,22 0 16,-21 0-16,0 22 0,0-22 15,0 21-15,0-21 0,21 22 16,0-22-16,0 0 0,-22 0 0,22 0 15,0 0-15,0 1 0,0-1 16,-21-42 15,21-1-31,0 1 0,0 0 0,0 0 16,0-21-16,0 20 0,21-20 16,1 0-16,-1-1 0,21 1 0,0 0 15,1-1-15,20 1 16,1 21-16,-1-21 0,1 20 0,-1 1 15,1 21-15,-1 0 0,-20 0 16,-1 21-16,0 1 0,-21-1 0,1 0 16,-1 0-16,-21 21 0,0 22 15,0-22-15,0-21 0,0 22 16,-43-22-16,22 21 0,0-21 16,0 1-16,0-1 0,0 0 0,21 0 15,-22-21-15,22-21 31</inkml:trace>
  <inkml:trace contextRef="#ctx0" brushRef="#br0" timeOffset="1886.91">10266 1566 0,'0'-21'31,"0"0"-31,0 0 16,21 0-16,0 21 0,0-21 0,-21-1 15,0 1-15,0-21 0,0 21 16,0 0-16,0-1 0,0 1 0,0 0 16,0 0-16,-21 0 0,0 21 15,0 0-15,0 0 0,-22 0 0,1 0 16,0 0-16,-1 42 0,-20-21 16,20 0-16,-20 22 0,21-1 0,-22 0 15,22 1-15,-1-1 16,1 22-16,21-22 0,-21 0 0,42-21 15,0 22-15,0-22 0,0 21 16,0-21-16,42 1 0,-21-22 0,64 21 16,-22-21-16,-20 0 15,20 0-15,1-21 0,-1-1 0,1 1 16,-1 0-16,-21-21 0,22-1 16,-22 1-16,1 0 0,-22-22 0,21 1 15,0 20-15,-20-41 0,20-64 16,-21 84-16,0-21 0,-21 22 15,0-1-15,21 1 0,-21 21 16,0 20-16,0 1 0,0 0 16,0 63-1,0-20-15,-21 41 0,0 1 16,21-22-16,-21 21 0,0 1 16,0-1-16,-1 1 0,1-22 15,21 22-15,0-22 0,-21 0 16,21 1-16,0 20 0,0-42 0,0 22 0,0-1 15,0-21-15,0 0 0,0 1 16,0-1-16,0 0 0,42-21 16,-20 0-16,20-21 0,0 0 15,1-1-15,-1 1 0</inkml:trace>
  <inkml:trace contextRef="#ctx0" brushRef="#br0" timeOffset="2214.73">11155 1503 0,'-43'0'15,"22"0"-15,0 0 0,0 0 16,0 0-16,0 0 16,42 0-1,0 0-15,21-21 16,1 0-16,-1 21 0,0-22 16,1 1-16,-1 0 0,-21 0 15,21 0-15,-20 0 0,-1-1 0,0 1 16,-42 21-1,-22 0-15,1 0 16,0 21-16,-1 1 0,-84 41 16,85-42-16,-21 22 0,20-22 15,1 0-15,21 21 0,0-21 16,-1 1-16,22-1 0,0 0 0,0 0 16,0 0-16,22 0 0,-1-21 15,21 22-15,0-22 0,1 0 16,20 0-16,-20 0 0,20 0 0,1 0 15,-22-22-15,21 22 0</inkml:trace>
  <inkml:trace contextRef="#ctx0" brushRef="#br0" timeOffset="2563.53">11896 1461 0,'21'-22'0,"-42"44"0,42-65 16,0 22-16,-21 0 0,0 0 15,-21 21-15,0 0 16,-1 0-16,1 0 0,-21 0 0,21 21 15,-22-21-15,1 21 0,21 0 16,-21-21-16,20 21 0,1 1 0,0-22 16,21 21-16,0 0 0,0 0 15,0 0-15,42 0 0,-20-21 16,-1 22-16,21-1 0,43 0 16,-43 0-16,0 0 15,-20 0-15,-1 1 0,0-22 16,-21 42-16,0-21 0,-21 0 15,0 0-15,-22-21 0,1 0 16,0 0-16,-1 0 0,1 0 16,0 0-16,-22 0 0,43 0 15,0 0-15,0 0 0,-1-21 16,22 0-16,0 0 16,0 0-16,22 0 15,-1-1-15,21 22 16</inkml:trace>
  <inkml:trace contextRef="#ctx0" brushRef="#br0" timeOffset="2931.31">12255 1609 0,'0'0'15,"22"0"-15,-1 0 16,0 0-16,0 0 0,-21-21 15,42 21-15,-20-22 0,-1 1 0,0 21 16,21-21-16,-21 0 0,1 21 16,-1-21-16,0 0 0,-21-1 0,0 1 15,0 0-15,0 0 16,0 0-16,-21 21 16,0 0-16,-1 0 0,1 0 15,-21 21-15,21 0 0,-22 0 16,1 22-16,21-22 0,-21 0 0,20 21 15,1-21-15,21 22 0,0-22 0,0 0 16,0 21-16,0-20 0,0-1 16,21 0-16,1-21 0,20 21 0,-21-21 15,21 0-15,1 0 0,-1 0 16,0 0-16,1 0 0,-1-21 0,0 0 16,22 0-16,-22-1 0,1 1 0,-1-21 15</inkml:trace>
  <inkml:trace contextRef="#ctx0" brushRef="#br0" timeOffset="3166.18">13229 974 0,'0'0'0,"21"-85"0,0 43 16,1-1-16,-1 1 0,-21 0 15,0 21-15,0 42 16,0 0-16,-21 21 16,-1 22-16,1-1 0,21 1 0,-21-1 15,0 1-15,21-1 0,-21 1 16,0-22-16,-1 22 0,1-22 15,0 0-15,0 22 0,0-22 0,0-21 16,-1 22-16,22-1 0,0-21 16,-21 0-16,21 0 0,0 1 0,21-22 15,1 0 1,20 0-16,-21 0 0,21-22 0,22 1 16,-22-21-16</inkml:trace>
  <inkml:trace contextRef="#ctx0" brushRef="#br0" timeOffset="3505.98">13631 1461 0,'0'0'16,"-21"0"-16,0 0 0,0 0 15,0 0-15,21 21 0,21-21 47,0 0-47,0 0 0,0-21 0,22 21 16,-22-22-16,21 1 0,0 0 15,-20 0-15,-1 0 0,0-22 0,0 22 16,-21 0-16,0 0 0,0 0 16,0 0-16,-21 21 0,0 0 0,0 0 15,-22 0-15,22 21 0,-21 0 16,-1 21-16,1-21 0,0 22 16,-1-22-16,22 21 0,-21-21 15,21 22-15,0-22 0,21 21 0,0-21 16,0 1-16,0-1 0,0 0 15,21 0-15,21 0 0,0 0 0,-20 1 16,41-22-16,-21 0 0,1 0 0,20 0 16,1 0-16,-1 0 0,-20-22 15,20 1-15</inkml:trace>
  <inkml:trace contextRef="#ctx0" brushRef="#br0" timeOffset="3972.25">14436 1397 0,'0'-21'0,"0"42"0,0-63 16,0 21-16,-22 21 15,1 0-15,0 0 16,-21 0-16,21 0 0,-1 21 0,-20 0 16,21 0-16,0 0 0,0 0 0,-1 1 15,1 20-15,21-21 0,-21 21 16,21-20-16,0 20 0,0-21 0,0 0 16,0 22-16,21-22 0,0 0 15,1-21-15,20 21 0,-21 0 0,21-21 16,1 0-16,-1 0 0,22 0 15,-22 0-15,0-21 0,1 0 16,20 0-16,-21 0 0,1-22 0,-22 1 16,64-64-16,-43 43 0,0-1 15,1 1-15,-1-22 16,0 21-16,1-20 0,-1 20 0,-21 1 16,0 20-16,0 1 0,-21 0 15,0 21-15,-21 21 16,0 21-16,0 21 15,-43 43-15,43-22 0,-21 1 16,21-22-16,0 22 0,-22-1 16,22 1-16,0-22 0,0 64 15,21-64-15,-21 0 0,21 1 16,0-1-16,0-21 0,0 22 0,21-22 16,0 0-16,0 0 0,0-21 15,22 0-15,-1 0 0,0 0 16,22 0-16,-22 0 0,22-21 0,-22-21 15,21 20-15,-20-20 0,20 21 16</inkml:trace>
  <inkml:trace contextRef="#ctx0" brushRef="#br0" timeOffset="4135.14">14965 1228 0,'0'0'0,"-64"0"0,22 0 15,-22 0-15,43 21 0,0-21 16,0 0-16,0 0 0,21 21 15,21-21 1,21 0-16,1 0 0,-1 0 16,21 0-16,1 0 0,21-21 15,-1 21-15,22-21 0</inkml:trace>
  <inkml:trace contextRef="#ctx0" brushRef="#br0" timeOffset="4463.47">16849 741 0,'0'0'15,"0"-21"-15,-22 0 0,22-1 0,-21 44 31,0-1-31,21 21 0,-21 22 16,0-22-16,0 21 0,-1 1 16,1 21-16,0-22 0,-21 1 0,21-22 15,-1 21-15,1 1 0,0-22 16,0 1-16,0-1 0,21-21 16,-21 21-16,21-20 0,0-1 0,0 0 15,0 0-15,21-21 16,0 0-16,0 0 0,0-21 15,0 0-15,-21 0 0</inkml:trace>
  <inkml:trace contextRef="#ctx0" brushRef="#br0" timeOffset="5263.02">16362 1207 0,'0'0'0,"-85"42"31,85-21-31,21 0 16,0 0-16,22-21 0,63 22 15,-43-1-15,1-21 0,20 0 16,-20 0-16,20 0 0,22 0 16,-21 0-16,0 0 0,-1-21 15,1-1-15,0 1 0,-1-21 0,-20 0 16,-1-1-16,-20-20 0,-1-1 16,0 1-16,-21-22 0,1 43 0,-1-22 15,-21 22-15,0 21 0,0-22 16,-21 43-16,-1 0 0,1 0 15,0 22-15,-21 20 0,-1 0 16,1 22-16,0-1 0,-1 1 16,1-1-16,21 1 0,-21-1 0,20 1 15,1-22-15,21 22 0,0-22 16,0 0-16,-21 1 0,21-1 16,0 0-16,0-21 0,0 1 0,0-1 15,0 0-15,0 0 0,0 0 16,21-21-16,0 0 15,1-21-15,-1 0 0,21 0 16,0 0-16,1-22 0,-1 1 0,0 21 16,22-22-16,-22 1 0,1 21 15,-1 0-15,0 0 0,-21-1 0,1 22 16,-1 0-16,-21 22 16,0-1-16,0 0 15,0 0-15,0 0 0,0 0 16,0 1-16,0-1 0,0 21 15,0 0-15,0-20 0,0-1 16,0 0-16,21 0 0,-21 0 16,21-21-16,0 21 0,22-21 15,-22 0-15,21 0 0,0 0 0,1 0 16,-1 0-16,22-21 0,-22 0 16,21-21-16,1 21 0,-1-22 0,-20 1 15,-1 0-15,22-1 0,-43 1 16,21 0-16,-21 20 0,0-20 15,-21 21-15,0 0 0,0 0 16,-21 21-16,0 0 0,-21 0 0,-1 21 16,1 0-16,-21 0 0,20 0 15,-20 0-15,20 1 0,22 20 0,-42 0 16,63 1-16,0-22 16,0 0-16,0 21 0,21-21 0,21 1 15,-21-1-15,22 0 0,-1 0 16,0 0-16,1 0 0,20-21 15,-20 0-15,20 0 0,-21 0 0,22 0 16,21 0-16,-43-21 16,-21 0-16,21 0 0,-20 21 15,-1-21-15,0 0 0</inkml:trace>
  <inkml:trace contextRef="#ctx0" brushRef="#br0" timeOffset="5413.93">18965 1545 0,'-21'0'47,"0"0"-31,0 0-16,-22 0 16,22 0-16</inkml:trace>
  <inkml:trace contextRef="#ctx0" brushRef="#br0" timeOffset="7614.18">3683 2879 0,'0'0'0,"0"-21"16,0-1-1,0 1-15,0 0 16,-21 21-1,0 0-15,-1 0 16,1 0-16,0 0 16,0 21-16,0 0 0,0 1 0,-1 20 15,1-21-15,0 21 0,0 1 16,-21-1-16,20 0 0,22 1 0,-21-1 16,0 0-16,21 1 0,-21-1 15,21-21-15,0 22 0,0-22 0,0 0 16,0 0-16,0 0 0,21-21 15,0 0-15,0 0 0,1 0 0,20 0 16,-21 0-16,21 0 0,1-21 16,-1 0-16,-21 0 0,22-22 0,20 1 15,-21 21-15,1-21 0,-22-1 16,21 1-16,-21 0 0,22-1 0,-43 1 16,0 0-16,0-1 0,0 1 15,0 0-15,-21-1 0,-43 1 16,1 21-16,20 21 15,-84 0-15,64 21 0,20-21 16,-20 42-16,-1-21 0,22 22 16,-21-22-16,41 21 0,-20 1 0,21-1 15,0 21-15,21-20 0,0-1 16,0 0-16,0 1 0,0-1 0,21-21 16,0 22-16,0-22 0,0 0 15,22 0-15,-1-21 0,0 0 16,22 0-16,-1 0 0,-20 0 15,20-21-15,1 0 0,20-22 0,-20 22 16,-1-21-16,1 21 0,-22-22 16,22 1-16</inkml:trace>
  <inkml:trace contextRef="#ctx0" brushRef="#br0" timeOffset="7924">4424 2900 0,'0'0'16,"0"-21"-16,21 21 0,-21 21 31,-21 0-31,0 21 15,-1-20-15,22 20 0,-21 0 0,0 22 16,0-1-16,21 1 0,0-1 16,-21 22-16,0 0 0,21-1 15,-22 1-15,1 21 0,21 21 0,-21-21 16,0 21-16,0 0 0,-22 0 16,22 0-16,-21 0 0,21 0 0,-22 0 15,1 0-15,21-22 0,-21 1 16,20-21-16,1 0 0,0-22 15,0 22-15,0-43 0,0 22 0,21-22 16,0-21-16,-22 0 0,22 0 0,0 1 16,0-44-16,22-20 15,-1 21-15,0-43 0,0 22 16,21-21-16,-20-22 0,20 0 16,0-21-16,1 1 0,-22-1 0,21-21 15</inkml:trace>
  <inkml:trace contextRef="#ctx0" brushRef="#br0" timeOffset="8259.33">4487 3366 0,'0'0'0,"0"-43"0,-21 1 0,21 0 15,-21-1-15,21 1 0,0 0 16,0-1-16,0 22 0,0-21 0,21 21 16,0-22-16,22 22 0,-1 0 15,0 0-15,64 21 16,-64 0-16,22 0 0,-22 21 15,1 0-15,-1 0 0,21 64 16,-41-64-16,-22 43 0,0-22 16,0 0-16,0 22 0,-22-22 0,-62 43 15,41-43-15,1 0 0,-21-20 16,20-1-16,-20 0 0,20 0 16,1 0-16,0-21 0,21 0 0,-1 0 15,-20 0-15,21 0 0,0-21 16,21 0-16,0 0 15,0 0-15,0-1 16,21 1-16,0 0 0,0 0 0,22 0 16,-22 0-16,21-22 0,22 22 15,-22-21-15</inkml:trace>
  <inkml:trace contextRef="#ctx0" brushRef="#br0" timeOffset="9863.44">5651 2582 0,'0'-21'0,"0"42"0,0-21 32,0 22-32,-21-1 0,-21 63 15,21-41-15,0-1 0,-22 22 16,22-22-16,0 0 0,0 22 16,0-1-16,21-20 0,-22 20 0,22 1 15,0-22-15,-21 0 0,21 1 16,0-1-16,0 0 0,0-21 15,21 22-15,1-43 0,-1 0 16,42 0-16,-42 0 0,22 0 16,-1 0-16,0-21 0,1-22 15,-1 22-15,0-21 0,1-1 0,20 1 16,-20 0-16,-22-22 0,21 22 16,0 0-16,-20-1 0,-1 22 0,0-21 15,0 21-15,-21-1 16,0 44 15,0-1-31,0 0 0,-21 21 0,21-21 16,-21 22-16,0-1 0,-1 0 0,22-20 15,0 20-15,0 0 0,0-21 16,0 22-16,0-22 0,0 0 0,0 0 16,0 0-16,0 1 0,22-22 15,-1 0-15,0 0 0,0 0 0,0 0 16,22 0-16,-22 0 0,21-22 15,0 1-15,1 0 0,-22 0 0,21-21 16,1 20-16,-1-20 16,0 0-16,1 21 0,-1-22 0,-21 22 15,0 0-15,22 0 0,-43 0 16,0 42 15,0 0-31,-22 0 0,1 0 16,0 0-16,21 22 0,0-22 15,-21 0-15,21 0 0,0 22 0,0-22 16,0 0-16,0 0 0,0 0 0,0 0 16,21-21-16,0 22 0,0-22 15,1 0-15,20 0 0,-21 0 0,21 0 16,1 0-16,-1 0 0,0-22 16,1 1-16,-1 0 0,0 0 15,-20-21-15,20-1 0,-21 22 0,21-21 16,-20-1-16,-22 1 0,0 0 15,0-1-15,0 1 0,0 0 0,-22 21 16,1-1-16,0 1 0,-21 0 0,-1 0 16,1 21-16,-21 0 0,20 0 15,-20 0-15,-1 21 0,22 0 0,0 0 16,-1 1-16,1-1 0,0 21 16,20-21-16,22 22 0,0-1 0,0-21 15,0 21-15,22-20 16,-1 20-16,21-21 0,-21 0 0,22 0 15,20 1-15,-21-22 0,22 0 16,-1 0-16,1 0 0,-1 0 0,1 0 16,-1 0-16,-20-22 0,20 1 15,1 0-15,-1 0 0,1 0 0,42-43 16,-64 22-16,0 21 0,1-22 16,-22 22-16,0-21 0,21 21 15,-42 0-15,-21 42 31,0-21-31,0 21 0,0 0 0,-1 21 16,1-20-16,0 20 0,0-21 16,21 21-16,0-20 0,-21 20 15,21-21-15,-21 21 0,21-20 16,0-1-16,0 0 0,0 0 16,0-42 15,0 0-31,21 0 15,0-1-15,0 1 0,-21-21 16,42 0-16,-20 20 0,41-62 16,-21 41-16,-20 1 0,20 21 15,0-21-15,1 20 0,-1 1 16,0 0-16,1 0 0,-1 21 0,-21 0 16,0 0-16,0 0 0,1 21 15,-1 21-15,0-20 0,-21-1 16,0 21-16,0-21 0,0 22 0,0-1 15,0-21-15,0 21 0,-21 1 16,21-22-16,0 0 0,0 21 0,0-20 16,0-1-16,21 0 0,0 0 15,21 0-15,-20-21 0,-1 0 16,21 0-16,0 0 0,1 0 16,-1 0-16,0-21 0,1 0 0,20 0 15,-20 0-15,20-1 0,-21 1 16,22-21-16,-22 0 0,22-1 15,-22 1-15,0 0 0,22-22 16,-43 22-16,0-1 0,0 22 16,-21 0-16,0 0 0,0 0 0,-21 21 15,-21 0-15,21 0 16,-22 0-16,1 21 0,21 0 0,-21 0 16,20 0-16,1 1 0,21-1 15,0 21-15,0-21 0,0 0 0,0 1 16,21-1-16,1 21 0,-1-21 0,21 0 15,-21 1-15,22-1 0,-22 0 16,21 0-16,0 0 16,-20 0-16,-1 22 0,-21-22 15,0 0-15,0 0 16,-21-21-16,-1 21 0,-20-21 0,21 22 16,-21-22-16,-1 0 0,1 0 15,0 0-15,-1 0 0,22 0 16,0 0-16,-21 0 0,20 0 0,1 0 15,21-22-15,-21 1 0,21 0 16,0 0-16,0 0 0,0-22 0,-21 22 16</inkml:trace>
  <inkml:trace contextRef="#ctx0" brushRef="#br0" timeOffset="10262.2">6773 2413 0,'0'0'0,"-21"0"0,0 21 0,0 0 15,0 1-15,21-1 0,0 0 16,21 0 0,0-21-16,0 0 0,0 0 0,0 0 15,22 0-15,-22 0 0,0-21 16,-21 0-16,0 0 16,0-1-16,-21 22 0,-21 0 15,20-21-15,-20 21 0,21 0 0,-21 0 16,20 0-16,-20 0 0,21 21 15,0 1-15,0-1 0,-1 0 16,1-21-16,0 21 0,21 0 0,-21 0 16,21 1-16,0-1 0</inkml:trace>
  <inkml:trace contextRef="#ctx0" brushRef="#br0" timeOffset="10546.21">5461 2815 0,'0'0'16,"21"0"0,0 0-1,0 0-15,22 0 0,-1 0 16,0 0-16,1-21 0,-1 21 15,22 0-15,-22 0 0,0-21 0,1 21 16,-1 0-16,0 0 0,-21 0 16,1 0-16,-1 0 0,0 0 0,0 0 15</inkml:trace>
  <inkml:trace contextRef="#ctx0" brushRef="#br0" timeOffset="11702.53">10880 2752 0,'0'0'0,"0"-21"0,0-1 15,0 1-15,0 0 0,0 0 16,0 42 15,-22 0-31,22 0 16,-21 22-16,21-22 0,0 21 15,-21 22-15,21-22 0,-21 0 16,21 1-16,-21 20 0,21-20 0,0 20 16,-21-21-16,-1 1 0,22-1 15,-21-21-15,21 22 0,0-22 0,0 0 16,-21-21-16,21 21 0,0 0 16,0-42-1,0 0-15,0 0 16,21-22-16,0 22 0</inkml:trace>
  <inkml:trace contextRef="#ctx0" brushRef="#br0" timeOffset="12804.91">10753 2921 0,'0'0'0,"0"-42"0,0 21 0,0-22 0,21 1 16,-21 21-16,21-22 0,-21 22 16,21 0-16,0 0 0,0 0 15,22 0-15,-1-1 0,0 22 16,1-21-16,-1 21 0,22 0 0,-22 0 15,21 0-15,-20 21 0,-1 1 0,-21-1 16,0 0-16,1 0 0,-22 0 0,0 22 16,0-22-16,-22 21 0,1-21 15,-21 0-15,0 1 0,-1-1 16,1 0-16,0 0 0,-1 0 0,22 0 16,-21-21-16,21 0 0,42 0 31,0-21-16,0 21-15,21 0 0,1-21 0,-1 21 16,0 0-16,1 0 0,-1 0 0,0 0 16,1 0-16,-1 21 0,0 0 15,-20 1-15,20-22 0,-21 42 0,0-21 16,0 0-16,-21 0 0,0 1 16,0 20-16,0-21 0,-42 0 0,21 0 15,-21 22-15,-1-22 0,-20 0 16,20 0-16,-20 0 0,-1-21 15,1 0-15,21 0 0,-22 0 0,22 0 16,-1 0-16,1 0 0,0-21 16,21 21-16,-22-21 0,43 0 0,-21-21 15,21 20-15,-21 1 0,21 0 16,0 0-16,0 0 0,21 21 16,0 0-16,0 0 0,1 0 15,-1 0-15,0 21 0,0 0 0,21 0 16,-20 22-16,-1-22 0,0 21 15,21-21-15,-21 0 0,1 22 0,20-22 16,21 0-16,-20 0 16,-22-21-16,21 0 0,1 0 15,-1 0-15,64-21 0,-43 0 16,1 0-16,-1 0 0,1-22 16,20 22-16,-20-21 0,-22-1 0,22 1 15,-1 0-15,-20-1 0,-1 1 0,0 21 16,-21-21-16,1 20 0,-1-20 15,-21 21-15,-21 42 16,-1 0 0,1-21-16,-21 43 0,21-22 0,-22 0 15,22 21-15,0-21 0,0 22 16,0-1-16,21-21 0,0 22 16,0-22-16,0 0 0,0 0 0,21 0 15,0-21-15,21 0 0,1 0 16,-1 0-16,0 0 0,1 0 0,20 0 15,-20-21-15,-1 0 0,21 0 16,22-43-16,-64 22 0,22 21 16,-22-22-16,21 22 0,-21-21 15,0 0-15,1 20 0,-22 1 16,0 0-16,0 0 0,0 0 0,0 42 16,0 0-1,-22 0-15,22 22 0,-21-1 16,0 0-16,0 22 0,0-1 15,21 1-15,0-1 0,-21 22 0,21-22 16,0 22-16,-22-21 0,22-1 16,0 22-16,0-1 0,0 1 0,0 0 15,0 21-15,0-22 0,0 1 0,0 21 16,-21-22-16,21 1 0,-21 0 16,0-1-16,0 1 0,0-21 0,-1 20 15,1-41-15,0 20 0,0-21 16,-21-20-16,20-1 0,-20 0 15,0-21-15,-1 0 0,1-21 0,0 0 0,-1-1 16,1-41-16,0 21 0,-1-22 16,1 1-16,21-22 0,-21 21 15,42-20-15,0-86 0,0 86 16,21-1-16,0 0 0,21 1 16,1-1-16,20 22 0,1-22 0,-1 21 15,1 1-15</inkml:trace>
  <inkml:trace contextRef="#ctx0" brushRef="#br0" timeOffset="14575.96">14626 2646 0,'21'-21'15,"-42"42"-15,42-21 31,-21 21-31,-21 21 0,0-20 16,21 20-16,-21 0 0,0 1 0,-1-1 16,1 21-16,0-20 0,0-1 0,0 0 15,21 1-15,0-1 0,0 0 16,0-20-16,0-1 0,0 0 16,0 0-16,21 0 0,0-21 15,0 0-15,0 0 0,43 0 0,-43-21 16,21 0-16,-20 0 0,20 0 15,-21-22-15,64-41 16,-43 41-16,0-20 0,1-1 0,-22 1 16,21-1-16,1 1 0,20-43 15,-42 42-15,0 22 16,1 21-16,-22 0 0,0 0 0,0 42 16,0 0-16,-22 0 0,1 21 15,0 1-15,0 20 0,-21-20 16,20 20-16,1-21 0,-21 22 0,21-22 15,0 1-15,21-1 0,0 0 16,0 1-16,0-1 0,0-21 16,0 21-16,21-20 0,0-1 0,21-21 15,-21 21-15,22-21 0,-1 0 16,0 0-16,22 0 0,-22-21 0,22 0 16,-1-1-16,1 1 0,-1-21 15,-20 21-15,20-22 0,-21 1 16,1 0-16,-1-1 0,-21 22 0,0-21 15,1 21-15,-22 0 0,-22 21 16,1 0 0,0 21-16,0 0 0,0 0 0,-22 0 15,43 0-15,-21 22 0,21-22 0,-21 0 16,21 0-16,0 22 0,0-22 16,0 0-16,0 0 0,0 0 15,0 0-15,0 1 16,-21-44 15,0 1-31,0 0 0,-1 0 16,22 0-16,-21 0 0,0-1 15,21 1-15,-21 21 0,21 21 32,0 1-32,0-1 0,0 0 15,0 0-15,42 21 0,-21-42 16,1 22-16,-1-1 0,0-21 15,0 0-15,21 0 0,1 0 16,-22 0-16,21 0 0,22 0 0,-22-21 16,0 21-16,22-22 0,-22 1 15,1 0-15,-1-21 0,0 21 0,1-22 16,-1 22-16,-21-21 0,0-1 16,0 1-16,1 0 0,-22 21 0,21-1 15,-21 1-15,-21 21 16,-1 21-16,1 1 15,0-1-15,0 21 0,0-21 16,0 22-16,-1-22 0,22 21 16,0-21-16,0 43 0,0-43 15,43 0-15,-22 0 0,21 0 16,1-21-16,20 0 0,-21 22 0,22-22 16,-1 0-16,1 0 0,-1 0 15,-20-22-15,63-20 0,-64 21 16,-21 0-16,21-22 0,-20 1 15,20 21-15,-21-21 0,0-1 0,0 1 16,-21 0-16,0 20 16,0 1-16,0 42 15,-21 1-15,0-1 0,0 0 16,0 21-16,0-21 0,-1 22 16,1-22-16,0 0 0,21 21 0,-21-20 15,21-1-15,0 0 0,0 0 16,0 0-16,21-21 31,0 0-31,0-21 0,1 0 16,-1 0-16,0 0 0,0-1 15,0 1-15,22-21 0,-1 21 0,-21-22 16,64-20-16,-43 21 16,0 20-16,-20 22 0,20 0 0,-21 0 15,0 0-15,0 0 16,-21 22-16,0-1 0,0 0 0,0 0 15,0 0-15,0 22 0,0 20 16,22-42-16,20 43 16,-21-43-16,21 0 0,-20 0 0,20 0 15,21 1-15,-20-22 0,-1 0 16,22 0-16,-22 0 0,21 0 0,-20 0 16,20 0-16,-20-22 0,20 1 15,-21 0-15,1-21 0,20-1 0,-20 1 16,-22 0-16,21-22 0,0 1 15,-20-1-15,-1 1 0,0-64 16,-21 84-16,0 1 0,-42 21 16,20 0-16,-20 21 0,0 21 15,-1 0-15,-20 0 0,-1 22 16,1-1-16,21 21 0,-22-20 0,22-1 16,-1 0-16,22 1 0,0-1 15,21-21-15,0 22 0,0-22 0,0 0 16,0 0-16,21 0 0,0 0 15,1 1-15,20-22 0,0 0 16,1 0-16,-1 0 0,0 0 0,1 0 16,-1 0-16,0 0 0,1 0 0,-22 0 15,0 0-15,0 0 0,0 0 0,-21 21 16,0 0-16,0 21 16,0 1-16,0-1 0,0 0 0,-21 22 15,0-1-15,-21 1 0,20 20 16,-20-20-16,0-1 0,21 22 0,-22 0 15,1-1-15,0-20 0,20 21 16,-20-22-16,0 22 0,21-22 16,-1-20-16,-20 20 0,21-21 0,-21 1 15,20-22-15,-41 21 0,42-42 16,0 0-16,-22 0 0,22 0 16,0 0-16,-43-42 0,43 0 0,0-1 15,0 1-15,0-22 0,0 1 16,-1-22-16,1 1 0</inkml:trace>
  <inkml:trace contextRef="#ctx0" brushRef="#br0" timeOffset="14749.96">16827 2265 0,'0'0'0,"-21"0"0,21 21 47,0 0-31,0 0-16,0 1 15</inkml:trace>
  <inkml:trace contextRef="#ctx0" brushRef="#br0" timeOffset="15478.89">2413 5588 0,'-42'-42'16,"84"84"-16,-106-105 0,43 41 15,0 1-15,0 0 0,0 21 0,0 0 16,-1 21-16,22 0 16,0 22-16,0-1 0,0 0 15,0 22-15,0-22 0,0 22 0,0-1 16,0 1-16,0-22 16,22 0-16,-22 1 0,0-1 0,0 0 15,0 22-15,0-43 16,21 0-16,-21 0 0,21 1 0,0-22 15,0 0 1,0-22-16,1 1 0</inkml:trace>
  <inkml:trace contextRef="#ctx0" brushRef="#br0" timeOffset="15630.84">2730 5948 0,'0'0'0,"0"-21"31,0 0-31,22 21 47,-1 0-47,21 0 0,-21 0 15,22-22-15</inkml:trace>
  <inkml:trace contextRef="#ctx0" brushRef="#br0" timeOffset="18122.38">5270 5948 0,'0'-21'15,"0"0"1,-21-1-16,21 1 0,0 0 0,-21 0 15,21 0-15,0-22 0,0 1 16,0 21-16,0-21 0,0-1 0,0 1 16,-21 0-16,0 20 0,0 1 15,-1 0-15,-20 0 0,21 21 0,-21 0 16,-1 0-16,1 21 0,0 0 16,-1 0-16,-20 22 0,-1-1 15,-42 64-15,43-43 0,21 1 16,-1-22-16,22 22 0,0-22 15,0 43-15,21-43 0,0 0 16,21 1-16,21-22 16,-21-21-16,22 0 0,20 0 0,-20 0 15,84-21-15,-85 0 16,21-1-16,1 1 0,-22-21 0,22 21 16,-22-43-16,0 22 0,1-22 0,-1 1 15,0-1-15,1 1 16,-1-22-16,0 1 0,22-65 15,-22 65-15,-21-1 0,-21 22 16,22-1-16,-22 22 0,0-1 0,0 1 16,0 21-16,-22 21 15,1 21-15,0 0 0,0 22 0,-21 41 16,20-20-16,1-1 16,0 22-16,0-22 0,0 1 15,-22 84-15,43-63 0,0-22 16,-21 22-16,21-22 0,0-20 0,0 20 15,0-20-15,0-1 0,21 0 16,1 1-16,-1-22 0,21 0 16,0 0-16,1 0 0,20-21 0,-20 0 15,20 0-15,1 0 0,-22 0 0,21-21 16,1 0-16,-22 0 0,22-22 16,-22 22-16,0-21 0,1 21 0,-1-22 15,0 1-15,-20-21 0,-1 20 16,0 1-16,-21 0 0,0 20 0,0-20 15,0 21-15,0 0 0,0 0 16,-21 21-16,0 0 0,-22 21 16,22 0-16,0 0 0,0 21 15,-22-20-15,43 20 0,-42 43 16,42-43-16,-21-21 0,21 64 16,0-64-16,0 0 15,0 0-15,0 0 0,21 1 0,0-1 16,64-21-16,-64 0 15,21 0-15,1 0 0,-1 0 16,64-43-16,-64 22 0,22-21 16,-1 21-16,1-22 0,-1-20 15,1 21-15,-1-22 0,1 22 0,-1-22 16,-20 22-16,-1 0 0,0 20 0,-21 1 16,-21 0-16,-21 42 15,0 0-15,-21 1 16,-1-1-16,22 21 15,0-21-15,-21 22 0,42-22 0,0 21 16,0-21-16,0 22 0,0-22 0,0 0 16,21 21-16,0-21 0,0 1 15,22-1-15,-22 0 0,0-21 0,0 21 16,0 0-16,0-21 0,1 0 16,-22 21-16,-22-21 15,1-21 1,-21 21-16,21-21 0,-22 0 15,1 0-15,0 21 16,21 0-16,21-21 0,-22 21 0,1 0 16,21 21-1,0 0 1,0 0-16,0 0 16,21-21-16,1 21 0,20-21 0,-21 0 15,0 22-15,64-22 0,-43 0 16,1 0-16,-1 0 15,0 0-15,1-22 0,62 1 0,-41 0 16,-1 0-16,-20-21 0,20 20 16,-20-20-16,-1 21 0,0-21 15,1-1-15,-22 1 0,0-22 0,0 22 16,-21 0-16,0 21 0,0-22 16,-21 1-16,0 42 0,-22 0 0,22 0 15,-21 0-15,21 21 16,0 0-16,-22 22 0,22-22 0,0 21 15,0 0-15,0-20 0,-1 20 16,22 0-16,0-21 0,0 22 0,0-22 16,0 0-16,22 0 0,-1 0 15,21 22-15,0-22 0,22-21 16,-22 0-16,22 0 0,-22 0 16,22 0-16,-22 0 0,21 0 15,-20-21-15,20 0 0,-20-1 0,-1 1 16,0-21-16,1 21 0,-1-22 15,-21 1-15,0-21 0,22-1 16,-22 1-16,0-1 0,0 1 0,-21-1 16,42-63-16,-42 64 15,22-1-15,-22 22 0,0-1 0,0 1 16,0 0-16,0 21 0,0 63 31,-22-21-31,1 21 0,0 1 0,0 20 16,21-20-16,-21 20 0,-22 43 15,43-43-15,-21-20 16,21 20-16,-21 1 0,21-22 0,0 22 16,0-22-16,0 0 0,0 1 15,0-1-15,0-21 0,21 0 0,0 0 16,1 1-16,-1-1 0,21 0 16,-21-21-16,0 0 0,22 0 0,-1 0 15,-21 0-15,85-42 0,-64 20 16,1 1-16,-1 0 0,0 0 15,1-21-15,-22 20 0,21-20 0,-21 0 16,1-43-16,-22 43 16,0 21-16,0-1 0,-43-20 15,1 42-15,21 0 0,-43 21 16,43 0-16,-42 22 16,41-1-16,1-21 0,21 0 15,0 22-15,0-22 0,0 21 0,0-21 16,0 1-16,21 20 0,22-21 15,-22 0-15,21-21 0,1 21 0,-1 1 16,64-22-16,-43 0 16,1 0-16,-22 0 0,22 0 0,-22 0 15,64-22-15,-64 1 0,0 0 16,-20-21-16,20-1 16,0 22-16,-21-21 0,1 0 0,20-22 0,-21 22 15,0 21-15,-21-22 0,0 22 16,21 0-16,-21 0 0,0 0 15,0 42 1,0 0 0,0 0-16,-21-21 0,21 21 0,0 0 15,0 1-15,0-1 16,21-21-16,1 0 16,-1 0-16,-21-21 15,21-1-15,-21-41 31,0 42-31,0 0 0,0-1 0,0 1 16,-21 21-16,0 0 16,-1 0-16,1 0 15,0 0-15,0 21 0,0 22 16,0-22-16,-1 21 0,22-21 16,-21 22-16,0 41 0,21-62 15,0 20-15,0 0 0,0-21 16,0 1-16,21 20 0,0-21 0,1 0 15,20-21-15,-21 21 0,21 1 0,1-22 16,-1 0-16,0 0 16,22 0-16,-22 0 0,22 0 0,-1-22 0,-20 1 15,20 0-15,-21-21 0,22-1 0,-22 1 16,1-21-16,-1-1 0,-21 1 16,21-1-16,1 1 0,-1-22 15,0 21-15,-20 1 0,-1-22 16,21 22-16,-42-22 0,21 43 15,-21 21-15,0-1 0,-21 22 16,0 22-16,0 20 0,0 0 16,-1 1-16,1-1 0,0 21 0,0-20 15,0 20-15,0 1 16,21-22-16,-22 22 0,22-1 0,0 1 16,0-22-16,0 0 0,0 22 0,0-43 15,0 21-15,22 1 0,-1-22 16,0 0-16,0 0 0,0-21 0,0 21 15,1-21-15,20 0 0,0 0 16,-21 0-16,22-21 0,20-21 16,-42 21-16,1-22 0</inkml:trace>
  <inkml:trace contextRef="#ctx0" brushRef="#br0" timeOffset="18278.3">10372 5482 0,'0'0'0,"-22"0"0,-20 0 0,21 0 0,0 0 15,42 0 1,0 0-16,0 0 16,22 0-16,-1 0 0,21 0 0,-20 0 15,20 0-15,1 0 16,-1 0-16,22 0 0</inkml:trace>
  <inkml:trace contextRef="#ctx0" brushRef="#br0" timeOffset="18622.62">11493 5207 0,'0'0'0,"0"-21"0,0 0 16,0 63 15,-21-21-31,21 22 0,-21-1 16,0 0-16,0 1 0,-22 20 0,22 1 16,0-22-16,0 21 15,-21 1-15,20-22 0,-20 43 0,21-43 16,0 43-16,21-64 15,21-42 17,0 0-32,0 0 0</inkml:trace>
  <inkml:trace contextRef="#ctx0" brushRef="#br0" timeOffset="19698.52">11388 5186 0,'0'-21'15,"0"42"-15,21-63 0,-21 20 0,21 1 16,21 21-16,-21 0 16,43 0-16,-22 0 15,1 0-15,62 64 0,-62-43 16,-1 0-16,0 21 0,1 1 16,-22-22-16,0 21 0,-21 1 0,0-22 15,-21 21-15,0 0 0,-22-20 16,1 20-16,-21-21 0,-1 0 0,1 22 15,-1-43-15,1 21 0,-1 0 0,22-21 16,-22 0-16,43 0 0,-21 0 16,21 0-16,21-21 0,0 0 0,0-1 15,21 1-15,21 0 16,-21 21-16,22 0 0,-1 0 16,0 0-16,22 0 0,-22 0 0,22 21 15,-22 0-15,21 1 0,-20-1 16,20 0-16,-20 0 0,-1 21 0,0-20 15,-21-1-15,1 21 0,-22-21 16,0 0-16,0 1 0,-22-1 0,1 0 16,-63 21-16,41-42 15,1 21-15,-22-21 0,22 0 0,0 0 16,-1 0-16,1 0 0,0 0 0,-1 0 16,22 0-16,-21-21 0,21 0 15,0 21-15,21-21 0,0 0 0,0 0 16,0-1-1,21 22 1,0 0-16,0 22 0,0-1 0,0-21 16,22 21-16,-22 0 0,0 0 15,0-21-15,22 21 0,20 1 16,-21-22-16,1 21 0,41-21 16,-41 0-16,20 0 0,1 0 15,-22 0-15,22-21 0,-22-1 0,64 1 16,-64 0-16,0-21 15,1 21-15,-22-1 0,21-20 0,-21 0 16,1 21-16,-1-22 0,0 22 16,0 0-16,-21 0 0,21 0 15,-21 42 1,0 0-16,-21 0 0,0 0 0,0 0 16,21 22-16,-21-22 0,-1 0 15,22 0-15,0 22 0,0-22 0,0 0 16,0 0-16,0 0 15,22-21-15,20 0 0,-21 0 16,21 0-16,1 0 0,20 0 0,43-21 16,-42 21-16,-22-21 0,21 0 15,-20 0-15,-1-22 0,22-20 16,-22 42-16,-21-22 0,0 22 0,0-21 16,1 21-16,-22-1 15,-22 44 1,1-1-1,0 0-15,0 21 0,-21 1 0,20-1 16,1 0-16,0 1 0,0-1 0,-21 21 16,20-20-16,1 20 0,0-20 15,21 84-15,-21-43 0,21 1 16,0 63-16,0-63 0,0-1 16,0-20-16,0 21 0,0-1 15,0 1-15,0 21 0,-21-22 0,0-20 16,21 21-16,-22-22 0,1 1 0,-21-1 15,21-21-15,0 1 16,-22-1-16,1-21 0,21 0 0,-22-21 16,-20 0-16,21 0 0,-22 0 0,22-21 15,-1 0-15,-20 0 0,21 0 0,-1 0 16,1-22-16,21 22 0,-22-21 16,43-1-16,0 1 0,0-21 0,22-64 15,20 63-15,0 1 0,1-22 16,20 0-16</inkml:trace>
  <inkml:trace contextRef="#ctx0" brushRef="#br0" timeOffset="21685.38">13822 5165 0,'0'42'0,"0"-84"0,0 105 0,0-42 16,0 1-16,0-1 16,21-21-16,0 0 0,0 0 15,22 0-15,-22 0 0,42 0 0,-20-21 16,20-1-16,1 1 0,-1 0 16,1-21-16,-1 21 0,64-85 15,-85 63-15,1-20 0,-1 21 16,-21-1-16,0-20 0,1 42 15,-22-43-15,0 43 0,-22 21 16,1 0-16,0 0 0,-21 21 16,-1 0-16,1 22 0,0 20 0,-1-21 15,-84 170 1,43-85-16,63-42 16,-22-22-16,22 1 0,0 63 0,21-64 15,-21 1-15,21-22 16,-21 0-16,21 1 0,0 41 15,0-62-15,-22-1 0,1 0 0,0 0 16,0-21-16,0 0 16,0 0-16,-1 0 0,1-21 0,0 0 15,-21 0-15,21-1 0,-22 1 16,22-21-16,-21 21 0,21-22 0,-43-20 16,43 42-16,-21 0 0,20 21 15,1 0 1,21 21-16,0 0 15,0 0-15,0 0 16,21 22-16,1-22 0,-1 0 0,0 0 16,0 0-16,43 22 0,-43-22 15,21-21-15,0 21 0,1-21 16,-1 0-16,22 0 0,-1 0 16,-21 0-16,1-21 0,-1 21 15,0-21-15,43-43 0,-43 43 16,22-21-16,-22-1 0,-21 1 15,22 0-15,-1 20 0,0-20 16,-20 21-16,-1 0 0,0 0 0,0 21 16,0 0-16,-21 21 0,0 0 15,0 0-15,0 0 0,0 22 0,-21-22 16,0 21-16,21-21 0,-21 22 16,0-22-16,-1 0 0,22 0 15,0 0-15,0 0 0,-21-21 0,42 0 31,1 0-31,-1-21 16,0 0-16,21 0 0,-21 0 16,1-22-16,-1 22 0,21-21 15,-21 21-15,22-22 0,-22 22 0,0 0 16,21 0-16,-21 21 16,1 0-16,-1 0 0,-21 21 15,0 0-15,0 22 0,0-22 16,0 21-16,0-21 15,21 0-15,0 1 0,-21 20 0,21-21 16,22 0-16,-22-21 0,21 21 16,0 1-16,1-22 0,-1 0 0,22 0 15,-1 0-15,1 0 0,-22 0 0,21 0 16,1 0-16,-1-22 0,-20 22 16,-1-21-16,0-21 0,1 21 0,20-64 15,-42 43-15,-21-1 16,0 1-16,0 0 0,0-1 0,0 1 15,-21 0-15,0 21 0,0-1 0,-21 1 16,20 0-16,-20 21 0,0 0 16,-1 0-16,1 21 0,0 0 15,-1 1-15,1 20 0,0-21 16,21 21-16,-22-20 0,22 20 0,21-21 16,0 21-16,0 22 0,0-43 15,21 0-15,0 0 0,22 1 16,-22-1-16,21-21 0,-21 0 15,22 0-15,-1 0 0,0 0 16,1 0-16,-22 0 0,64-43 16,-64 22-16,21 0 0,-21-21 0,0-1 15,1 1-15,-1-21 0,0-1 0,0 1 16,0-1-16,0-21 0,22 1 16,-22-1-16,0 22 0,0-86 15,0 86-15,-21 21 0,0-1 16,0 22-16,0 0 0,-21 21 15,0 21-15,0 0 16,0 22-16,0 20 0,-1-21 16,1 22-16,-21-1 0,21 22 0,0-21 15,-22 63-15,22-64 16,0 22-16,21-43 0,0 22 0,0-1 16,0-21-16,0 1 0,42-1 15,-21 0-15,22-20 0,-22 20 16,42-21-16,-20 0 0,-1-21 0,22 0 0,-22 0 15,21 0-15,-20 0 16,20 0-16,-20-21 0,-1 0 0,0 0 16,1 0-16,-22-22 0,21-41 15,-21 41-15,0 1 0,-21 0 16,0-1-16,0 22 0,0 0 0,0 0 16,0 0-16,-21 21 15,0 0-15,0 21 0,0 0 0,-43 21 16,43 1-16,21-22 15,-21 21-15,21-21 0,0 0 16,0 22-16,0-22 0,0 0 0,0 0 16,0 0-16,21 1 0,0-22 0,0 21 15,1-21-15,-1 0 16,0 0-16,-21-21 0,21-1 16,-21 1-16,21 0 0,0 0 15,1-21-15,-1-1 0,21 1 0,-21 21 16,22-22-16,-1 1 0,0 0 15,22 21-15,-22-22 0,22 22 16,-22 21-16,0 0 0,1 0 16,-1 0-16,-21 0 0,21 21 0,-20 43 15,-22-43-15,0 21 0,0-21 0,-22 22 16,1-1-16,0-21 0,-21 22 16,21-22-16,-22 0 15,22 0-15,-21 0 0,-1 22 0,22-43 16,42-22 15,1 1-31,-1 0 16,0 0-16,0-21 0,21 20 15,1-20-15,-22 0 0,21-1 16,1 1-16,-1 0 0,0-1 0,22-41 16,-43 63-16,-21-1 0,-21 22 15,0 22-15,-1-1 16,1 21-16,-21 0 0,0-20 15,20 20-15,1 0 0,0 1 16,0-1-16,21-21 0,0 21 0,0-20 16,21-1-16,0 0 0,22 0 15,84-21-15,-64 0 0,22 0 16,-1 0-16,1 0 0,21-21 0,-21 0 16,-1 0-16,-20-1 0,63-41 15,-85 21-15</inkml:trace>
  <inkml:trace contextRef="#ctx0" brushRef="#br0" timeOffset="22554.54">2434 7747 0,'0'0'0,"-63"0"0,-1 0 0,1 0 0,-1 0 15,22 0-15,-1 0 0,-20-21 16,42 0-16,21 0 0,0-1 15,0-20-15,0 21 0,0-21 16,21-1-16,0 1 0,0 0 0,43 20 16,-22-20-16,22 21 15,-1 0-15,22 21 0,-22 0 0,1 21 16,-1 21-16,1 1 0,-22-1 16,-21 21-16,0 64 0,-21-63 15,0 21-15,-42-22 0,0 22 16,-1-22-16,-20 1 0,-1-1 0,-20 1 15,20-1-15,22-20 16,-22-1-16,22-21 0,0 0 0,-1 0 16,22-21-16,0 0 0,-21-21 15,42 0-15,0 0 0,0-21 0,0-1 16,0 1-16,0-22 0,0 22 16,21-21-16,0-1 0,21 22 15,-20-1-15,20 22 0,0 0 16,-21 0-16,22 21 0,-1 0 0,-21 21 15,22 0-15,-22 22 0,0-1 16,-21 43-16,0-22 0,0-21 16,0 43-16,0-43 15,21 43-15,-21-64 0,21 0 16,0 1-16,-21-1 0,22-21 16,41 0-16,-42-21 15,0 21-15,22-22 0</inkml:trace>
  <inkml:trace contextRef="#ctx0" brushRef="#br0" timeOffset="22686.47">3027 7980 0,'0'0'0,"0"-21"0,0 0 0,0 42 47,21-21-32,0 0-15,21 0 0,-20-21 0</inkml:trace>
  <inkml:trace contextRef="#ctx0" brushRef="#br0" timeOffset="25115.35">5715 8107 0,'0'0'16,"0"-42"-16,0 20 0,0-20 0,0 21 0,0-21 16,21-1-16,0 1 0,-21 21 15,0-22-15,21 1 0,-21 0 16,0-1-16,0 1 0,-21-21 0,-21 20 15,0 1-15,-1 21 0,1 0 16,-22-1-16,22 22 0,-21 0 0,-1 22 16,-63 41-16,85-21 0,-22 22 15,22-22-15,0 22 0,-1-1 16,-20 64-16,20-63 0,43-1 16,0 1-16,0-22 0,0 0 15,0 1-15,0-1 0,22-21 16,20 22-16,21-22 0,-20-21 15,-1 0-15,64-21 16,-43-1-16,1 1 0,84-63 16,-63 41-16,-22 1 0,22-22 15,-22 1-15,-20 21 0,20-22 0,-20 1 16,-1-22-16,-21 21 0,0-20 0,0-22 16,1 21-16,-22 1 0,0 20 15,0 1-15,0-1 0,0 1 0,0 20 16,-22 22-16,1 0 0,0 21 15,0 0-15,-21 0 0,20 21 0,-20 21 16,21 1-16,-21-1 0,20 43 16,-20-22-16,21 1 0,0 20 15,21 1-15,0-21 0,0-1 0,0 1 16,0-1-16,0 1 0,0-1 16,0-21-16,21 1 0,0-1 0,0 0 15,0 1-15,64-1 0,-64-21 16,22 0-16,-1-21 0,0 0 15,1 0-15,-1-21 0,0 0 16,1 0-16,20-21 0,-21 20 0,1-20 16,-1 0-16,0-1 0,1 22 15,-22-21-15,21 0 0,-21-1 0,-21 1 16,0 0-16,0 20 0,0-41 16,-21 63-16,0 0 0,0 0 0,0 0 15,0 0-15,-1 21 16,-20 0-16,21 22 0,0-22 0,0 0 15,21 21-15,-22-21 0,22 22 0,-21-1 16,21-21-16,0 22 0,0 20 16,0-42-16,0 0 0,0 1 15,0-1-15,21 0 0,1-21 16,20 0-16,64 0 16,63-42-16,-127 20 15,22-20-15,-1 21 0,1-21 16,-22-1-16,22 1 0,-22 21 15,0-22-15,1 1 0,-22 21 0,0-21 16,0 20-16,-42 22 16,0 0-16,0 22 15,-22-1-15,22 0 0,0 0 0,-21 0 16,21 22-16,21-22 0,-22 0 16,22 21-16,0-21 0,0 64 15,22-64-15,20 22 16,-21-22-16,0 0 15,-21-42 17,-42 21-32,21-21 15,0-1-15,-22 1 0,22 21 0,-21-21 16,21 0-16,-22 21 0,22 0 16,0 0-16,0 0 15,21 21-15,0 0 16,0 0-16,0 1 0,21-1 0,0 0 15,0 0-15,0 0 0,22 0 16,-1-21-16,-21 0 0,22 22 0,-1-22 16,0 0-16,1 0 0,20 0 0,1-22 15,-22 1-15,21 0 0,1 0 16,21 0-16,-22 0 0,43-43 16,-43 43-16,-41-21 0,20 20 15,-21-20-15,0 21 0,-21-21 16,0-1-16,0 1 0,0 21 0,0-22 15,-21 22-15,0 0 0,0 0 0,0 21 16,-1 0-16,1 0 0,0 0 16,21 21-16,-21 0 0,0 22 0,0-22 15,21 42-15,-22-20 16,22-1-16,0-21 0,0 21 0,0-20 16,0 20-16,0-21 0,0 0 0,22 0 15,-1 1-15,21-1 0,-21-21 16,22 0-16,-1 0 0,0 0 15,1 0-15,-1-21 0,21-1 16,-20 22-16,20-42 0,-20 21 0,-1 0 16,0-22-16,1 22 0,-22-21 0,21 0 15,-21-22-15,0 22 0,1-22 16,-1 1-16,0-22 0,0 22 16,0-1-16,-21 1 0,0-1 0,0 22 0,0-1 15,0 22-15,0 0 0,0 42 16,-21 0-16,21 22 15,-21-22-15,0 42 16,0-20-16,-1 20 0,22-20 0,-21 20 16,0-21-16,21 22 0,0-22 0,0 22 15,-21-22-15,21 0 0,0 1 16,0 20-16,0-20 0,0-22 0,21 21 16,0 0-16,22 1 0,-1-22 15,21-21-15,-20 0 16,-1 0-16,22 0 0,-22-21 0,0 0 15,22-1-15,-22 1 16,0 0-16,1-21 0,-1-1 0,-21 22 16,43-63-16,-43 41 0,-21-20 15,0 20-15,0 1 16,-21 42-16,-22 0 16,22 0-16,0 21 0,0 22 15,-21-22-15,20 0 0,1 21 16,-21 22-16,42-43 0,0 21 15,0-21-15,0 22 0,0-22 16,0 0-16,21 0 0,0 0 0,22-21 16,-1 0-16,0 0 0,1 0 15,-1 0-15,-21 0 0,21 0 16,22-42-16,-22 21 0,-21-21 16,22 20-16,-22 1 0,0-21 15,21 21-15,-20-22 0,-1 22 0,0-21 16,0 21-16,21-22 0,-42 65 47,0-1-47,0 0 15,0 0-15,0 0 16,22-42 15,-1 0-31,-21 0 16,21 0-16,-21-1 15,21 1-15,-21 0 0,0 0 16,0 0-16,0 0 0,0-1 0,0 1 16,-21 21-16,0 0 0,0 0 15,-1 0-15,22 21 0,-21 1 16,0 20-16,-21-21 0,42 21 16,-43 1-16,43-1 0,-21 0 0,0 1 15,21-1-15,0 43 0,0-43 16,0 0-16,21-20 0,0 20 15,22-21-15,-22 0 0,21-21 0,1 21 16,-1-21-16,21 0 0,-20 0 16,20 0-16,1-21 0,42-21 15,-43 21-15,-21-22 0,22 22 0,-22-21 16,1 0-16,-1-22 0,-21 22 16,43-85-16,-1-43 15,-42 86-15,22 20 0,-1-84 16,-21 85-16,-21 20 15,0 22-15,0 0 0,0 0 0,0 42 16,-21 21-16,0 1 16,0 20-16,-22-21 0,22 22 15,0-1-15,0 1 0,0-1 0,-1 1 16,22-1-16,-21 1 0,21-22 16,0 1-16,0 20 0,0-21 0,0-20 15,0 20-15,0-21 0,21 0 16,1 0-16,-1 1 0,21-22 0,-21 0 15,22 0-15,-1 0 0,-21-22 0,21 1 16,-20 0-16,20 0 0,-21-21 16,0 20-16</inkml:trace>
  <inkml:trace contextRef="#ctx0" brushRef="#br0" timeOffset="25254.27">10266 7557 0,'-21'0'0,"42"0"0,-85 0 0,43 0 0,42 0 31,0 0-31,1 0 0,20 0 16,0 0-16,1-22 0,20 22 16,22-21-16,-1 0 0,1 0 0,21 0 15</inkml:trace>
  <inkml:trace contextRef="#ctx0" brushRef="#br0" timeOffset="25544.1">11896 7133 0,'0'0'0,"-22"-21"0,1 0 0,0 21 16,0 0-16,0 0 15,0 21-15,-1 0 0,22 0 16,-21 22-16,0 20 0,0 1 15,0-1-15,0 1 0,-1-1 0,1 1 16,0-1-16,21-20 0,0 20 0,-21-21 16,21 1-16,-21-1 0,21 0 15,0 22-15,0-43 0,21-21 16,0 0-16,21 0 0,-20 0 0,-1 0 16,21-21-16</inkml:trace>
  <inkml:trace contextRef="#ctx0" brushRef="#br0" timeOffset="26460.58">11684 7493 0,'0'0'0,"-21"-42"0,21-22 16,0 1-16,0 20 0,0-62 15,42 62-15,-21 22 0,22-21 0,-1 42 16,0-21-16,64 21 16,-64 0-16,22 21 0,-22 21 0,64 22 15,-85-22-15,0 0 16,1 1-16,-22 20 0,0-21 15,-43 43-15,1-43 0,0 1 0,-22-22 16,1 21-16,-1-21 0,1 1 16,-22 20-16,21-42 0,22 21 15,-21 0-15,20-21 0,22 0 0,-21 0 16,42-21 0,0 0-16,42 21 0,-21-21 15,22 21-15,-1 0 0,0 0 0,22 0 16,-22 0-16,22 0 0,-1 21 15,-21 0-15,22-21 0,-22 21 0,1 22 16,-1-22-16,0 0 0,-21 0 0,1 0 16,-22 0-16,0 1 0,0-1 15,-22 21-15,-20-21 0,21 0 0,-21 1 16,-22-1-16,1-21 0,20 21 16,-20 0-16,-1 0 0,1-21 15,-1 21-15,22-21 0,0 0 0,20 0 16,1 22-16,0-22 0,42 0 15,22 0 1,-1 0-16,0-22 0,22 1 0,-1 21 16,22-21-16,-22 0 0,22 0 15,0 0-15,-22-1 0,22 1 0,-22 0 16,86-21-16,-86-1 0,-21 22 16,22 0-16,-22-21 0,-21 21 15,1-1-15,-1-20 0,-21 21 16,0 0-16,-21 21 15,-1 0-15,1 0 16,0 21-16,0 0 0,-21 43 16,20-43-16,22 21 0,-21-21 15,21 22-15,0-1 0,0-21 0,0 21 16,0-20-16,0-1 0,21 0 0,1-21 16,20 0-16,0 0 0,1 0 15,20 0-15,1 0 0,-22 0 0,106-42 16,-106 20-16,22-20 0,-1 21 15,-20-21-15,-1 20 0,-21-20 16,0 0-16,22 21 0,-43-22 16,21 1-16,-21 21 0,0 0 0,-21 42 31,0 21-31,-1-21 16,1 22-16,0 62 0,0-62 15,0 20-15,0 22 0,-1-22 16,22 1-16,0 21 0,-21-22 0,0 22 15,21-1-15,-21 1 0,0 0 16,21-1-16,-21 22 0,-1-21 16,22 0-16,-21-1 0,0 1 0,-21 63 15,21-84-15,-22-1 0,-20 22 16,20-43-16,1-21 0,0 0 16,-1 1-16,-20-22 0,21 0 15,-1-22-15,1 1 0,0-21 0,20 0 16,-20-22-16,21 1 0,0-1 0,21-21 15,0 1-15</inkml:trace>
  <inkml:trace contextRef="#ctx0" brushRef="#br0" timeOffset="26860.35">14245 7006 0,'0'0'0,"0"-21"0,0 42 31,0 0-31,0 22 0,-21-1 0,21 22 16,0-22-16,-21 21 0,0 1 15,21-1-15,0 1 0,0 63 16,0-85-16,21 1 0,21 41 16,0-63-16,-20 22 0,-1-22 15,21 0-15,-21-21 0,0 21 0,22-21 16,-22 0-16,0 0 0,-21-21 15,0 0 1,0-21-16,0 20 0,21-20 16,-21 0-16,21-1 0,-21-20 0,0-1 15,22 1-15,-1-1 0,0 1 16,0-1-16,0 1 0,0 21 0,1-1 16,-22 1-16,21 21 0,0 0 15,0 21-15,0 0 16,0 0-16,1 0 0,-1 21 15,-21 21-15,21-21 0,0 22 16,-21-1-16,42 43 0</inkml:trace>
  <inkml:trace contextRef="#ctx0" brushRef="#br0" timeOffset="28111.23">14986 7705 0,'0'0'0,"21"21"0,0 21 0,0-21 16,1 1-16,-1-22 0,21 0 15,-21 21-15,22-21 0,-1 0 16,0 0-16,1 0 0,-22-21 0,63-22 15,-62 22-15,-1 0 16,0-21-16,-21 20 0,0-20 0,0 0 16,0-43-16,-21 22 0,0 41 15,-1-20-15,1 21 0,-21 0 16,0 0-16,-43 21 0,43 21 16,-1 21-16,1-21 0,0 22 15,-1-1-15,1 0 0,0 1 16,20-1-16,1 0 0,0 1 0,0-22 15,21 21-15,0-21 0,0 0 16,0 22-16,21-22 0,0-21 0,43 21 16,-22-21-16,43 0 15,-43 0-15,43 0 16,-43-21-16,-21 0 0,22 21 0,-1-21 16,-21-22-16,21-20 0,-20 20 15,-1 1-15,0 0 0,-21-1 16,0-20-16,21 21 0,-21-22 0,21 1 15,-21 41-15,0 44 16,0-1 0,-21 0-16,0 21 0,21 1 0,-21-1 15,0 0-15,21 1 0,-22-1 16,22 0-16,0 43 0,0-64 16,0 21-16,22-20 0,-1-1 0,0 0 15,42 0-15,-41-21 16,20 0-16,43 0 0,-43 0 15,0-21-15,1 0 0,-1 0 16,0-1-16,1-20 0,-22 0 16,21-1-16,0-62 0,-20 20 15,-1 0-15,0 22 0,0-22 0,0 0 16,0 22-16,-21-128 16,0 170-16,0-21 15,-21 42-15,0 0 0,0 21 16,0 21-16,-22-20 0,1 83 15,21-62-15,-21 105 16,20-85-16,22 1 0,0-1 0,0 107 16,0-128-1,43 43-15,-22-43 0,0-21 16,21 22-16,1-22 16,-22-21-16,21 0 0,-21 0 15,22 0-15,20-21 0,-42-1 16,1 1-16,41-42 15,-42 20-15,43-41 16,-43 41-16,42-41 16,-41 63-16,-1 21 15,-21 21-15,0 0 16,0 0-16,0 0 0,0 0 0,0 22 16,0-22-16,-21 0 0,21 0 15,0 0-15,0 1 0,0-1 16,21 0-1,0-21-15,21 0 16,-21 0-16,1 0 0,-1-21 0,21 0 16,-21-1-16,22 1 0,20-21 15,-42 21-15,0-22 16,1 22-16,-1-21 0,0 21 0,0 0 16,-21-1-16,0 1 0,0 42 15,0 1 1,0 20-16,0-21 0,0 0 15,-21 22-15,21-22 0,0 0 0,0 21 16,0-21-16,21 22 16,0-22-16,22 0 0,-22 0 0,21-21 15,0 0-15,1 21 0,-1-21 16,22 0-16,-22 0 0,21 0 0,1 0 16,-1-21-16,-20 0 0,-1 21 0,0-21 15,1-21-15,-1 20 0,-21-20 16,0 0-16,1-22 0,-22 22 0,0-22 15,0 1-15,0-1 0,0 22 16,0 0-16,-22 21 0,1-1 0,-21 22 16,0 0-16,-1 22 0,22 20 15,-21-21-15,-1 21 0,22 1 16,0-1-16,21 0 0,0 1 0,0-1 16,21-21-16,0 22 0,22-22 0,-1 0 15,0 0-15,22 0 0,-1-21 16,1 0-16,21 21 0,-1-21 0,1 0 15,21 0-15,-22 0 0,-20 0 16,-1 0-16,-20 0 0,-22-42 16</inkml:trace>
  <inkml:trace contextRef="#ctx0" brushRef="#br0" timeOffset="28902.67">1778 10075 0,'0'0'0,"0"-21"32,0 0-32,0 0 0,21 0 15,21 0-15,-20-1 0,20 1 16,0 0-16,1 21 0,-1-21 15,0 21-15,1 0 0,-1 0 16,0 0-16,1 21 0,-43 0 16,0 0-16,0 22 0,0-22 15,-43 0-15,22 21 0,-64 22 16,64-43-16,-21 0 0,0 0 16,20 1-16,-20-1 0,21-21 0,0 0 15,0 0-15,42 0 31,0 0-31,21 0 16,1 0-16,-1 21 0,0 0 0,22 0 16,-1 0-16,1 1 0,-1 20 15,-20-21-15,20 21 0,-21 1 16,-20-1-16,-1 0 0,-21 1 0,0-1 16,-21 0-16,-22 1 0,1-1 15,-22 0-15,1 1 0,-22-22 0,22 0 16,-22 0-16,22 0 0,-22-21 15,21 0-15,1 0 0,21 0 0,-22 0 16,22 0-16,-1-21 0,22 0 16,0 0-16,21 0 0,0-22 15,0 22-15,21-21 0,0-22 0,22 22 16,-1 0-16,22-22 0</inkml:trace>
  <inkml:trace contextRef="#ctx0" brushRef="#br0" timeOffset="29050.77">3090 10224 0,'0'0'16,"85"0"0,-85 21 15,21-21-15,0 0-1</inkml:trace>
  <inkml:trace contextRef="#ctx0" brushRef="#br0" timeOffset="31414.57">5694 10499 0,'0'0'0,"-21"0"0,-1 0 0,1 0 16,0 0-16,21-21 16,0-1-16,0-20 0,0 21 15,0 0-15,0-22 0,0 22 16,0-21-16,21 0 0,-21 20 16,21-20-16,-21-43 0,0 43 15,0 0-15,-42-22 0,0 43 16,21 0-16,-22 21 0,1 0 15,0 0-15,-1 21 0,-20 0 16,20 0-16,1 22 0,-21-1 0,20 0 16,1 22-16,0-22 0,20 22 15,-20-1-15,21 22 0,21 21 16,0-43-16,0-20 0,0-1 0,21 0 16,21 1-16,-20-22 0,20 0 15,0-21-15,1 0 0,-1 0 0,21 0 16,1-21-16,-1 0 0,1-1 15,-1 1-15,1-21 0,-22 0 0,64-64 16,-64 63-16,1-20 16,-1-1-16,-21 1 0,0-1 0,1 1 15,-1-1-15,-21-20 0,0-1 0,0 22 16,0-22-16,0 21 0,0 1 16,0 21-16,0-1 0,0 22 0,0 0 15,-21 0-15,-1 42 16,1 0-16,0 21 0,0 1 0,21-1 15,-21 22-15,0-1 0,21 22 16,0-22-16,0 1 16,0-1-16,0 1 0,0-1 0,0 1 0,0-1 15,0 1-15,21-22 0,0 0 0,0 1 16,21-1-16,-20-21 0,20 0 16,0 1-16,-21-1 0,22-21 15,-1 0-15,0 0 0,1-21 0,-1-1 16,0 1-16,1-21 0,-1 21 0,43-64 15,-43 43-15,0-1 16,1 1-16,-22 0 0,0-1 0,0 1 16,-21 0-16,0-1 0,0 22 15,0 0-15,-21 0 0,0 21 0,0 0 16,-22 0-16,22 0 0,-21 21 16,21 0-16,-22 0 0,22 22 0,0-22 15,0 21-15,21 1 0,0-1 0,0 0 16,0 1-16,0-22 0,0 21 15,0 0-15,0-20 0,21-1 16,21 0-16,-20 0 0,20 0 16,0-21-16,1 0 0,20 0 0,43 0 15,-43-21-15,1 0 0,21 0 16,-22-22-16,1 22 0,-1-21 16,-21 0-16,22-1 0,-1 1 0,1 0 15,-22-1-15,1 1 0,-1 0 0,0-1 16,-21 22-16,1 0 0,-22 0 15,-22 21-15,-20 21 16,21 0-16,0 0 0,-22 0 16,1 43-16,21-43 0,21 21 15,0-20-15,0-1 0,0 21 0,0 0 16,21 1-16,0-22 16,0 0-16,1 0 0,-1-21 0,21 21 15,0 1-15,-20-22 16,-22 21-16,-22-21 15,22-21-15,-42-1 16,21 22-16,0-21 0,-22 0 16,22 0-16,0 21 0,0-21 15,0 21-15,0 0 0,-22 0 16,22 21 0,21 0-16,0 0 0,0 0 15,0 1-15,21-1 0,0 0 0,1 0 16,-1-21-16,21 21 0,-21-21 15,43 0-15,-22 0 0,0 0 0,85 0 16,-63-21-16,21 0 16,-22 0-16,1 0 0,-1-1 15,1 1-15,-1-21 0,-21 21 0,43-43 16,-64 22-16,0 0 0,1-1 16,-22 1-16,0 21 0,0-22 15,0 22-15,0-21 0,-22 21 16,1 21-16,0 0 0,0 0 15,-21 21-15,20 0 0,1 0 0,-21 22 16,21-22-16,-22 63 0,22-62 16,21 62-16,0-41 0,0-1 15,0 21 1,21-41-16,1-1 0,20 0 0,21 0 16,-20-21-16,41 0 15,-41 0-15,-1-21 0,0 21 16,22-42-16,-22 20 0,1 1 0,-1-21 15,0 0-15,1-1 0,-22 1 0,21 0 16,-21-22-16,0 22 16,1-43-16,-1 22 0,0-22 0,0 21 15,-21-20-15,21-22 0,-21 64 16,0-1-16,0 22 0,0 0 0,-42 21 16,21 21-16,0 0 0,-1 22 15,1-1-15,-21 21 0,21 1 16,0-1-16,-1 1 0,1-22 15,0 22-15,21-1 0,0 43 16,0-64-16,0 64 16,21-63-16,0-1 0,64 0 15,-64-21-15,43 1 0,-22-1 0,0-21 16,22 0-16,-1 0 0,-20 0 16,20-21-16,-20-1 0,20 1 0,-21 0 15,-20-21-15,20 21 0,-21-22 16,0 22-16,0-21 0,-21-1 0,22-41 15,-44 84 1,1 0 0,0 0-16,0 21 0,0 0 15,0 21-15,-1-20 0,22-1 0,0 21 16,0 0-16,0-20 0,0-1 16,0 21-16,0 0 0,43-20 15,-22-22-15,21 21 0,1-21 16,-1 0-16,0 0 0,1 0 15,-1-21-15,0-1 0,1 1 0,-1 0 16,0 0-16,1 0 0,-1-22 0,0 1 16,1 0-16,-1 21 15,-21-22-15,0 1 0,22 0 0,-22-1 16,0 22-16,-21 0 0,21 0 0,-21 0 16,0 42-1,0 0-15,0 0 16,-21 0-16,0 0 15,21 1-15,21-44 47,0 22-47,-21-21 0,21 0 16,-21 0-16,0 0 0,0 0 16,0-1-16,0 1 0,0 0 0,0 0 15,-21 21 1,0 0-16,0 21 15,-22 21-15,22-20 0,0-1 0,-21 21 16,21 0-16,-1-20 0,1 20 16,0 21-16,21-20 0,0-1 15,0-21-15,0 22 0,21-22 16,0 0-16,22 0 0,-1 0 0,0 0 16,1 1-16,63-22 0,-43 0 15,1 0-15,-1 0 0,43-43 16,-43 22-16,-20-21 0,63-22 15,-64 22-15,21-64 16,-20 43-16,-22-22 0,21 21 16,1-20-16,-22-1 0,0 0 15,21 22-15,-21 21 0,-21-1 0,0 1 16,0 21-16,-21 42 16,0 0-16,-21 21 0,21 1 15,-1 20-15,-20 64 0,21-63 16,0 63-16,21-43 15,0-20-15,0 42 0,0-43 16,0-20-16,0-1 0,0 0 16,21 1-16,21-1 0,1 0 15,-1-42-15,0 0 0,-21 0 16,22 0-16,-1 0 0,-21-21 0,22 0 16,-22 0-16</inkml:trace>
  <inkml:trace contextRef="#ctx0" brushRef="#br0" timeOffset="31563.15">10774 9991 0,'0'0'0,"-43"0"0,1-21 16,0 21-16,21 0 0,-1 0 15,44 0 1,-1 0-16,21 0 0,22-22 16,-1 22-16,1-21 0,41 21 0,-20-21 15,21 0-15,0 0 0,0 21 16</inkml:trace>
  <inkml:trace contextRef="#ctx0" brushRef="#br0" timeOffset="31843.09">12573 9567 0,'0'0'16,"21"0"-16,-21 22 15,0-1-15,0 0 0,0 21 0,0 1 16,-21-1-16,0 0 0,-22 22 0,22-1 16,0-20-16,-21 20 15,-1-21-15,22 22 0,-21-22 0,0 22 16,20-22-16,-20 0 0,21 1 0,21-1 16,0 0-16,0-20 15,0-1-15,21-21 0,0 0 16,0 0-16,43-43 0,-43 22 15,0 0-15,0 0 0</inkml:trace>
  <inkml:trace contextRef="#ctx0" brushRef="#br0" timeOffset="32780.56">12467 9906 0,'0'0'0,"0"-42"0,0-22 0,0-20 16,21 20-16,-21 43 15,21 0-15,1 0 0,-1 21 16,0 0-16,21 0 0,-21 0 0,43 42 15,-22-21-15,-21 21 16,1-20-16,-1 20 0,-21 0 0,0 1 16,0-1-16,-21 0 0,-1 1 0,-20-22 15,21 21-15,-43 0 0,22-20 16,-85 20-16,64-21 0,20 0 16,-63 0-16,64-21 0,21 0 15,0 0-15,63-21 16,-21 21-1,43-21-15,-22 21 0,22-21 0,-1 21 16,1 0-16,-1 0 0,1 0 16,-1 21-16,1 0 0,20-21 15,-20 21-15,-1 1 0,1-1 0,-1 42 16,-42-42-16,-21 1 0,0 20 16,0-21-16,-42 0 0,0 0 0,-1 22 15,-20-22-15,-1 0 0,-84 0 16,64 0-16,-1 1 0,0-22 15,1 0-15,-1 0 0,0 0 0,22 0 16,20 0-16,1 0 0,21 0 0,0 0 16,42 0-1,0 0-15,21 0 0,1 0 16,-1 0-16,0 0 0,22 0 0,-1 0 16,1 0-16,-1 0 0,1 0 15,21 0-15,84-22 0,-84 1 16,-1 0-16,1 0 0,-22 0 0,22-22 15,-43 22-15,22 0 0,-22-21 16,1 21-16,-22-22 0,0 1 0,0 21 16,-21 0-16,0-22 0,0 22 15,0 0-15,-21 21 16,0 21-16,0 0 16,-1 0-16,22 1 0,-21-1 15,0 21-15,21-21 0,-21 22 0,21-1 16,0 0-16,0-21 0,0 22 15,0-1-15,0-21 0,21 22 0,21-22 16,-20 0-16,20-21 0,0 0 0,1 0 16,20 0-16,-21 0 0,1 0 15,20 0-15,-20-21 0,-1 0 0,0-1 16,1 1-16,-22-21 0,0 0 16,0 20-16,0-20 0,-21 0 0,0 21 15,0-22-15,0 22 0,0 0 16,0 0-16,0 0 0,-21 21 15,21 21-15,-21 0 0,21 0 16,-21 21-16,0-20 0,21 41 16,-22-21-16,1 1 0,-21 84 15,21-64-15,0 1 0,-1-1 16,1 1-16,-42 190 16,63-170-16,-21 1 0,-1 0 15,1-1-15,21 1 0,-21-21 0,21 20 0,0 1 16,-21-22-16,21 1 0,-21-1 15,21 1-15,0-22 0,0 1 0,-43-1 16,22-21-16,0-21 16,-21 0-16,21 0 0,-22-21 0,1-21 15,-64-22-15,64 22 16,-1-22-16,1 1 0,0-1 0</inkml:trace>
  <inkml:trace contextRef="#ctx0" brushRef="#br0" timeOffset="33082.92">14711 9462 0,'0'0'0,"0"-22"0,0 44 31,0-1-31,0 21 0,0 22 0,0-22 16,21 21-16,0 1 0,0-1 16,-21-20-16,21 20 0,1-20 0,-1 20 15,0-21-15,-21-20 0,21 20 0,-21 0 16,21-21-16,-21 1 0,0-1 16,0 0-16,21-21 0,1 0 15,-22-21-15,0 0 16,21-1-16,0 1 15,21-21-15</inkml:trace>
  <inkml:trace contextRef="#ctx0" brushRef="#br0" timeOffset="33286.06">15430 9525 0,'0'0'0,"43"-63"0,-1 20 0,22-41 16,-64 41-16,0 22 0,0 42 16,-22 0-16,1 22 15,-21-1-15,0 0 0,20 22 16,-20-1-16,0 1 0,-22-1 15,-20 64-15,41-84 0,22 20 16,-42 1-16,41-22 16,1-21-16,0 22 0,21-22 0,0 0 15,21-21 1,0 0-16,22 0 0,-1 0 16,-21-21-16</inkml:trace>
  <inkml:trace contextRef="#ctx0" brushRef="#br0" timeOffset="33459.96">15663 9864 0,'0'0'0,"0"21"0,-21-21 16,0 21-16,0 0 0,0 0 15,-1 1-15,1-1 0,-21 0 0,21 0 16,0 0-16,-1 0 0,22 1 16,-21-22-16,21 21 15,21-21 1,1-21-16,-1-1 0,0 22 15</inkml:trace>
  <inkml:trace contextRef="#ctx0" brushRef="#br0" timeOffset="33614.87">15811 9546 0,'0'0'0,"0"-21"0,0 0 16,-21 21-16,0 0 0,0 0 15,0 0-15,0 0 16,21 21-16,-22 0 0,22 0 15,0 1-15,22-1 0,-1 0 16,0-21-16,21 0 0,1 21 16,-1-21-16</inkml:trace>
  <inkml:trace contextRef="#ctx0" brushRef="#br0" timeOffset="34192.92">16510 9652 0,'0'0'15,"-21"0"1,-22 0-16,22 0 0,-21 0 0,0 21 15,-22-21-15,22 21 0,-1 1 16,1-1-16,0 0 0,21 0 0,-1 0 16,1 0-16,21 1 0,0-1 15,0 0-15,0 0 16,64 0-16,-43-21 0,0 21 16,21-21-16,-20 22 0,-1-1 0,0-21 15,0 21-15,-21 0 0,0 0 16,-21 0-16,0 1 15,0-22-15,-22 0 0,1 21 0,0-21 16,-64 0 0,63 0-16,1 0 0,21 0 0,-21-21 15,20-1-15,1 1 0,21 0 16,0 0-16,0 0 16,21 21-16,1 0 15,-1 0-15,21 21 16,-21 0-16,0-21 0,1 21 0,20-21 15,0 21-15,1-21 0,-1 0 0,0 0 16,1 0-16,-1 0 0,21 0 16,43 0-16,-42 0 0,-22 0 15,22-21-15,-22 0 0,-21 21 16,21-21-16,1 0 0,-22 0 0,0-1 16,-21-20-16,0 21 0,0 0 15,0 0-15,0-1 0,0 1 16,0 0-16,-21 42 15,0-21-15,21 21 0,-21 22 16,-43 41 0,43-62-16,21 20 0,-21-21 0,21 21 15,-21-20-15,21-1 0,0 0 16,0 0-16,21-21 16,0 0-16,0 0 0,21-21 15,-20 0-15,-1 0 0,0-1 16</inkml:trace>
  <inkml:trace contextRef="#ctx0" brushRef="#br0" timeOffset="34339.83">16954 9483 0,'0'-21'0,"-105"21"32,83 0-32,22 21 0,0 0 15,-21-21-15,21 21 0,0 0 0,21-21 16,1 0-1,-1 0-15,21 0 0</inkml:trace>
  <inkml:trace contextRef="#ctx0" brushRef="#br0" timeOffset="34793.57">17399 9250 0,'0'0'0,"21"-21"16,-21-22-16,21 22 0,-21 0 0,-21 21 15,0 21 1,0 22-16,0-22 0,-1 21 15,1 0-15,-21 22 0,21-1 0,-22 1 16,-20 63-16,42-64 16,-22 64-16,22-84 15,21-1-15,0 43 0,0-43 0,0-21 16,0 0-16,0 1 0,21-22 31,-21-22-31,22 1 16,-22-21-16,0 21 0,21-22 15,0 1-15,21-64 16,-21 43-16,22 20 16,-1-20-16,0 21 0,1 20 0,63-41 15,-64 63-15,21 0 0,22 0 16,-64 21-16,22 21 0,-22-20 16,0 20-16,0 0 0,-21 1 0,0-1 15,0 0-15,0 1 0,-21-1 0,-21 0 16,20 1-16,-20-22 0,-21 21 15,-1-21-15,22 0 0,-43 1 16,-42-1-16,85-21 0,-22 0 0,43 0 16,-21 0-16,21 0 15,-1-43-15,22 22 0,22 0 16,20 0-16,-21-21 0,43-1 0,-22 1 16,21-22-16</inkml:trace>
  <inkml:trace contextRef="#ctx0" brushRef="#br0" timeOffset="34986.46">18097 9123 0,'0'0'0,"22"-21"0,-22 42 16,0 0-16,-22 43 15,22-22-15,-21 0 0,-21 22 0,21-1 16,0 1-16,-1-1 0,1 1 0,0-1 16,0-20-16,21 20 15,-21-21-15,0 1 0,-1-1 0,22 0 16,0-20-16,0-1 0,0 0 0,0 0 15,22-21 1,-1 0-16,0-21 0,21 0 0,-21 0 16</inkml:trace>
  <inkml:trace contextRef="#ctx0" brushRef="#br0" timeOffset="35303.31">18224 9737 0,'0'0'0,"-21"0"0,0 0 15,0 0-15,42 0 31,0 0-15,0 0-16,22 0 0,-1-21 16,0 21-16,22-22 0,-22 1 15,22 21-15,-22-21 0,0 0 0,1 0 0,-22-22 16,21 22-16,-42-21 16,0 21-16,0 0 0,-21-1 0,0 1 15,-21 21-15,-1 0 0,1 0 16,-22 21-16,1-21 0,21 43 0,-22-22 15,22 21-15,-22 1 0,43-1 0,-21 0 16,21 1-16,-1-1 16,22 0-16,0-21 0,0 22 0,0-22 0,22 42 15,-1-63-15,21 22 16,-21-22-16,22 0 0,20 0 16,-21 0-16,85-22 0,-63 22 15,-1-21-15</inkml:trace>
  <inkml:trace contextRef="#ctx0" brushRef="#br0" timeOffset="35492.58">18923 9144 0,'0'0'0,"-21"-21"0,0 21 16,21-21-16,21 21 31,21 0-31,-21 0 0,43 0 0,-22 0 16,22 0-16,20 0 0,1 0 0,0 0 15,-1 0-15,-20 0 0,20 0 16,-20 0-16,-22 0 0,1 0 0,-22 0 16,0 0-16</inkml:trace>
  <inkml:trace contextRef="#ctx0" brushRef="#br0" timeOffset="35711.33">19304 9081 0,'0'0'0,"-21"21"0,0 0 16,-1 0-16,1 0 0,0 0 15,-21 43-15,21-43 16,-1 21-16,1 22 0,21-22 16,-21 22-16,0-22 0,0 22 0,0-1 15,-1-21-15,22 1 0,-21 63 16,21-85-16,0 21 0,0-21 0,0 0 16,0 1-16,21-1 0,1-21 15,-1 0-15,0 0 0,0 0 0,0 0 16,22 0-16,-22-21 0,21-1 15,-21 22-15</inkml:trace>
  <inkml:trace contextRef="#ctx0" brushRef="#br0" timeOffset="36008.71">19325 9843 0,'-21'0'31,"42"0"-31,0 0 0,22-22 16,-1 22-16,0-21 0,1 0 15,-1 0-15,21 0 0,1-22 0,-22 22 16,-21-21-16,1 0 16,-1 20-16,-21-20 0,0 21 0,0 0 15,-21 0-15,-43 21 16,43 0-16,-21 0 0,-1 21 0,-20 21 0,20-21 16,1 22-16,21-1 0,-21 0 15,20 1-15,1-1 0,0 0 16,21-21-16,0 22 0,0-22 0,0 21 15,21-21-15,0-21 0,1 22 0,20-1 16,-21-21-16,21 0 0,1 0 16,-1 0-16,0 0 0,1-21 0,41-1 15</inkml:trace>
  <inkml:trace contextRef="#ctx0" brushRef="#br0" timeOffset="36643.87">19960 9652 0,'0'0'0,"21"-42"0,43-43 16,-64 64-1,21 21-15,0 0 0,0 0 16,-21 42-16,0-21 16,0 1-16,0-1 0,0 21 0,0-21 15,0 22-15,0-1 0,-21-21 16,0 0-16,0 22 0,21-22 0,-21 0 16,-1 0-16,22 0 0,-21-21 15,42-21 16,-21 0-31,22 21 16,-1-21-16,0-22 0,0 22 0,-21-21 16,21 21-16,0-22 0,1 1 0,-22 0 15,0 21-15,21-22 16,-21 22-16,0 0 0,0 42 16,0 0-1,0 22-15,0-22 0,-21 21 16,-1-21-16,22 22 0,-21-22 0,21 21 15,0 0-15,0-20 0,0-1 16,0 0-16,0 0 0,0 0 16,0 0-16,21 1 0,1-22 0,-1 0 15,21 0-15,-21 0 0,22 0 16,-1 0-16,0 0 0,43-22 16,-64 1-16,21 0 0,-20-21 0,20-1 15,-21 1-15,0 0 0,22-22 16,-22 1-16,21-1 0,-21 1 0,43-85 15,-22 84-15,0 1 16,-20 20-16,-1 1 0,-21 21 0,0 0 16,0-1-16,-21 44 15,-1-1-15,-20 21 0,21 0 16,-21 1-16,-1-1 0,22 22 0,-21-22 16,21 21-16,-1-20 0,1 20 15,0 1-15,21-22 0,0 22 0,0-22 16,0 0-16,0-21 0,0 22 15,21-22-15,0 0 0,-21 0 16,22-21-16,20 0 0,-21 0 16,0 0-16,0 0 0,1 0 15,-22-21-15,0 0 0,0 0 0,0 0 16</inkml:trace>
  <inkml:trace contextRef="#ctx0" brushRef="#br0" timeOffset="36775.79">20553 9546 0,'0'0'16,"-21"-21"-16,-1 21 0,1-21 0,0 21 0,21-21 31,42 21-31,-20 0 0,20 0 16,0 0-16,1-21 0,20-1 15,1 22-15,-1 0 0,22-21 16,-1 21-16</inkml:trace>
  <inkml:trace contextRef="#ctx0" brushRef="#br0" timeOffset="36993.67">21886 9250 0,'-63'-21'16,"20"21"0,1 0-16,0 21 0,21 0 15,-22 0-15,1 0 0,-43 43 16,64-22-16,-21 1 0,21-1 16,-1 21-16,22-20 0,0-1 0,0 0 15,0 1-15,0-1 0,0 22 16,0-22-16,22-21 0,-1 0 15,0 0-15,21-21 0,-21 0 0,22 0 16,-22 0-16,21 0 0,-21 0 0,22 0 16,-1-21-16</inkml:trace>
  <inkml:trace contextRef="#ctx0" brushRef="#br0" timeOffset="37211.54">22183 9186 0,'42'-42'16,"-84"84"-16,84-105 0,-21 42 0,0 21 15,0 0-15,1 0 16,-1 21-16,0 0 0,-21 0 0,21 0 16,0 1-16,0 62 15,-21-41-15,0-1 0,0 0 0,0 1 16,0-1-16,0 21 0,-21-20 16,-21 20-16,21-20 0,-64 41 15,22-63-15,-1 22 0,-63-1 16,64-21-16,-1-21 0,22 0 15,-22 0-15</inkml:trace>
  <inkml:trace contextRef="#ctx0" brushRef="#br0" timeOffset="37633.61">18986 7197 0,'-105'0'31,"62"0"-31,22 21 0,-21 0 0,21 21 16,-1-20-16,-20 20 0,42 0 15,-21 22-15,21 20 0,0-41 0,0-1 16,0 22-16,0-43 0,21 21 15,-21 0-15,21-20 0,22-1 16,-22 21-16,21-21 0,-21-21 16,22 21-16,41-21 0,-20 0 15,-22 0-15,0-21 0</inkml:trace>
  <inkml:trace contextRef="#ctx0" brushRef="#br0" timeOffset="37831.53">19685 7112 0,'21'-21'0,"-42"42"16,84-42-16,-41 21 0,20 0 0,-21 21 16,0 0-16,22 22 0,-22-1 15,0 21-15,0-20 0,-21 20 16,0-20-16,0 20 0,0-21 0,0 1 16,-21 41-16,-21-41 0,-1-22 15,1 0-15,-22 0 0,22 0 16,-64-21-16,43 0 0,20 0 15</inkml:trace>
  <inkml:trace contextRef="#ctx0" brushRef="#br0" timeOffset="38154.5">19156 5334 0,'0'0'0,"-21"0"0,-1 21 15,1 0-15,0 22 0,0-22 0,-21 21 16,20 22-16,1-22 0,0 22 15,0-22-15,0 21 0,0-20 16,-1-1-16,22 0 0,-21 1 0,21-1 16,0 0-1,0-20-15,21-1 0,1 0 0,20-21 16,0 0-16,1 0 0</inkml:trace>
  <inkml:trace contextRef="#ctx0" brushRef="#br0" timeOffset="38347.4">19918 5376 0,'0'0'15,"21"0"-15,0 22 0,0-1 0,0 21 16,22 43-16,-22-22 16,-21-20-16,0 20 0,0 1 0,0-22 15,0 21-15,0-20 0,0 20 0,0-20 16,-21-1-16,0 0 0,-1-21 15,-20 22-15,-21-1 0,20-21 16,-41 22-16</inkml:trace>
  <inkml:trace contextRef="#ctx0" brushRef="#br0" timeOffset="39246.83">1990 11959 0,'0'0'0,"-22"-21"15,22 0-15,0 0 0,-21 21 16,0 0-16,0 0 15,21 21-15,-21 0 0,21 0 0,-21 22 16,-1 20-16,22-21 0,0 22 16,0-22-16,0 22 0,-21-1 0,21-20 15,0 20-15,0-21 0,0 1 16,0-1-16,0 0 0,0-20 0,0 20 16,0-21-16,0 0 15,21-21-15,22 0 0,-22 0 16,0 0-16,0-21 0,22 0 0,-22 0 15,0 0-15,21-1 0,-21 1 16,22-21-16,-22 21 0,0 0 16,-21-1-16,0 1 0,0 0 0,0 0 15,0 42 1,0 0 0,0 22-16,-21-22 0,21 0 15,-21 21-15,21 1 0,0-1 0,-21-21 16,21 21-16,0 1 0,0 20 15,0-42-15,21-21 16,0-21-16,0 21 16,21-42-16,-20 21 0</inkml:trace>
  <inkml:trace contextRef="#ctx0" brushRef="#br0" timeOffset="39386.87">2646 12404 0,'0'-21'0,"-21"21"15,-1 0 1,1 21 0,42-21-1</inkml:trace>
  <inkml:trace contextRef="#ctx0" brushRef="#br0" timeOffset="41852.48">4932 12340 0,'0'0'0,"-21"0"15,-1 0 1,1-21-16,21 0 16,0 0-16,0 0 15,0-1-15,0 1 16,0 0-16,-21 21 0,21-21 16,-21 21-16,0 0 0,0 0 15,-1 0-15,1 0 0,-21 21 0,0 0 16,-1 0-16,1 1 0,0-1 15,-1 21-15,1-21 0,0 22 16,-1-1-16,22 0 0,0 1 0,0-22 16,0 21-16,21 0 0,0 1 15,0 20-15,0-42 0,0 1 16,21-1-16,21-21 0,-21 0 16,22 0-16,-22 0 0,21 0 0,0 0 15,1-21-15,-1-1 0,0 1 16,1 0-16,-1-21 0,0 21 0,-20-1 15,20-20-15,0-43 0,-21 43 16,1 0-16,-1-1 0,0-20 16,0-1-16,0 1 0,-21-22 15,21 22-15,1 20 0,-1-20 0,-21 21 16,0-22-16,21 43 0,-21-21 16,0 20-16,21 22 0,-21 22 31,0 20-31,0-21 0,0 21 0,0 1 15,0 20-15,0 1 0,0-22 16,0 22-16,0-1 0,0 1 0,0-22 16,0 64-16,0-64 0,0 22 15,0-43-15,21 21 0,0 0 16,1-20-16,-22 20 0,21-21 0,0-21 16,0 21-16,21-21 0,-20 0 15,20 0-15,0 0 0,-21-21 0,22 0 16,-1 0-16,0 0 0,1-1 0,-1 1 15,0 0-15,-20-21 16,20-1-16,-21 22 0,0-21 16,0 0-16,-21-1 0,0 1 0,0 21 15,0-22-15,0 22 0,-42-21 16,21 21-16,0 21 0,0 0 16,-1 0-16,-20 21 15,21 0-15,0 0 0,21 43 16,0-43-16,-21 21 0,21-21 15,0 22-15,0-22 0,0 0 0,21 21 16,0-20-16,0-1 0,43-21 16,-22 0-1,21 0-15,-20 0 0,-1 0 16,22 0-16,-22 0 0,0-21 0,1-1 16,-1 1-16,0 0 0,1 0 15,-1 0-15,-21 0 0,0-1 0,0-20 16,1 21-16,-22 0 0,0 0 15,0-1-15,-22 22 16,1 22-16,21-1 16,0 0-16,-21 0 0,21 0 15,0 0-15,0 22 16,0-22-16,0 0 0,0 0 0,0 0 16,0 1-16,21 41 15,-21-42-15,21 0 16,-21 1-16,-21-22 47,0 0-47,0 0 0,0-22 15,0 1-15,-1 21 16,22-21-16,-21 21 0,21 21 47,0 0-47,21-21 0,1 22 0,-22-1 15,21-21-15,0 21 0,0-21 16,0 21-16,0-21 16,22 0-16,-22 0 0,21 0 0,1 0 15,-1-21-15,21 0 0,-20 0 16,20 21-16,-20-22 0,62-20 16,-62 21-16,-1 0 0,-21 0 0,0-22 15,1 22-15,-22 0 0,0-21 16,0 20-16,0 1 0,0-21 0,0 21 15,0 0-15,-22-1 0,1-20 16,0 42 0,0 0-16,0 21 0,21 0 15,0 1-15,0-1 0,-21 21 16,21-21-16,0 22 0,0-22 0,0 21 16,0-21-16,0 0 0,0 22 0,0-22 15,0 0-15,21 0 0,0 0 16,42 1-16,-20-22 15,-22 0-15,64 0 0,-43 0 16,-21-22-16,21 1 16,1 21-16,-1-21 0,43-21 15,-64 21-15,21-22 0,-21 22 0,22-21 16,-22-1-16,0 1 0,0-21 16,0-1-16,1 1 0,-22-1 0,21 1 15,-21 20-15,0-20 0,0 20 16,0 22-16,21-21 0,-21 21 0,0 42 31,0 0-31,-21 21 0,0 1 16,21-1-16,-22 22 0,22-22 15,-21 21-15,21-20 0,0 20 0,0-20 16,-21-1-16,21 0 0,0 1 0,0-1 16,21 21-16,0-41 0,1 20 15,41-21-15,-21 0 16,1-21-16,-1 21 0,0-21 15,22 0-15,-22 0 0,1 0 0,-22-21 16,21 0-16,0 0 0,-20 21 0,-1-21 16,0-22-16,0 22 0,-21 0 15,0-21-15,0 21 0,0-22 16,0 1-16,0 21 0,0 0 0,0-1 16,0 1-16,0 42 15,0 1-15,0 20 16,0-21-16,0 0 0,0 22 15,0-22-15,0 0 0,0 0 0,0 0 16,21 0-16,0 1 0,1-22 0,-22 21 16,21-21-16,0 0 15,21 0-15,-21 0 0,1 0 0,20 0 16,-21 0-16,21-21 0,1-1 0,-22 22 16,21-21-16,1 0 0,-22 0 15,21-21-15,-21 20 0,22-20 0,-22 21 16,0-21-16,21-1 0,-21 22 0,1-21 15,-22 21-15,21-1 0,-21 1 16,21 0-16,-21 0 0,-21 21 63,0 0-48,-1 0-15,1 0 16,0 0-16,21-21 0,0 0 15,-21-1 1,0 44 0,0-1-16,21 0 15,-22 21-15,22-21 16,-21 22-16,21 41 0,0-62 0,0 83 16,0-62-1,0-1-15,0-21 0,0 0 0,21 1 16,1-1-16,20 0 0,-21-21 15,21 21-15,43-21 16,-43 0-16,43 0 16,-43-21-16,1 0 0,-1 21 15,0-21-15,43-43 0,-43 43 16,-20-21-16,20-1 0,-21-20 16,0-1-16,22 1 0,-1-64 0,-42 63 15,21 1-15,-21 20 0,21-20 16,-21 21-16,0-22 15,-21 85 1,0 22-16,0-1 16,0 0-16,-1 1 0,-20 84 0,21-64 15,0-21-15,0 22 0,-1-22 16,22 1-16,0-1 0,0 0 16,0 22-16,0-43 0,0 0 15,0 0-15,22-21 16,-1 21-16,0-21 0,0 0 0,0 0 15,0 0-15,-21-21 0,22 0 0,-1 21 16,0-21-16</inkml:trace>
  <inkml:trace contextRef="#ctx0" brushRef="#br0" timeOffset="42010.39">9356 12150 0,'-22'0'0,"44"0"0,-22 0 31,21 0-15,0 0-16,0 0 0,21 0 0,-20 0 16,20 0-16,0-21 0,1 21 15,-1-22-15,-21 1 0</inkml:trace>
  <inkml:trace contextRef="#ctx0" brushRef="#br0" timeOffset="42611.51">10731 11853 0,'0'0'0,"22"-21"0,-22 0 0,0 0 16,-22 42-1,1 21 1,-21 1-16,21-1 0,0 22 16,-22-1-16,22 1 0,-21-1 0,21 1 15,-1-1-15,-20-21 0,21 22 0,0-22 16,0 1-16,-22-1 0,22-21 15,0 0-15,21 0 0,0 1 0,-21-22 16,42 0 0,0-22-16,-21 1 15,21 0-15,0 0 0,1 0 16,-1-22-16,0 1 0,0 0 0,0-1 0,0 1 16,22-21-16,-22-1 15,0 1-15,0-22 0,0 21 0,1 22 16,-1-21-16,0 20 0,0 22 0,-21 0 15,0 0-15,21 21 16,-21 21-16,0 21 0,0 1 16,0-1-16,0 21 0,0 1 15,21-22-15,-21 22 0,0-1 0,0 1 16,0-22-16,22 0 0,-22 1 0,21-1 16,-21 0-16,0-20 0,0 20 15,21-21-15,-21 0 0,21 0 16,-42-42 15,-21 0-31,20 0 16</inkml:trace>
  <inkml:trace contextRef="#ctx0" brushRef="#br0" timeOffset="43214.18">10499 12425 0,'-43'-21'16,"170"84"-16,-211-105 0,-1 0 0,43 20 0,20 22 16,-20 0-16,21 0 0,21 22 31,21-1-31,0-21 0,0 21 0,22-21 15,-1 0-15,0 0 0,1 0 16,20 0-16,22 0 0,-22 0 0,22 0 16,0-21-16,-1 0 0,1-1 0,0 1 15,-22 0-15,22-21 16,-22 21-16,-20-22 0,-1 1 0,0 0 16,1-1-16,-22-20 0,0 20 0,0-20 15,-21 21-15,0-1 0,0 1 16,0 0-16,0-1 0,-21 43 15,21 21 1,-21 1-16,0-1 0,0 21 0,-22 0 16,22 22-16,0-22 0,0 22 15,0-1-15,-1-20 0,1 20 16,0-21-16,0 1 0,0-1 0,21 0 16,0 1-16,0-22 0,0 21 0,0-21 15,0 1-15,21-1 0,0 0 16,0-21-16,0 0 0,22 0 0,20 0 15,-20 0-15,-22-21 0,21 0 16,22-1-16,-22 1 0,0 0 16,1-21-16,-22 21 0,21-43 15,43-42-15,-64 43 0,21-1 0,1 1 16,-22-22-16,21 22 0,22-64 16,-43 84-16,0 1 15,0 0-15,-21 20 0,0 1 16,-21 42-16,0-21 0,-22 43 15,22-22-15,-21 21 0,0 22 16,-1-22-16,22 22 0,-21-1 16,21 1-16,-22 63 15,43-85-15,0 21 0,0-20 0,0 41 16,21-41-16,22 20 16,-22-42-16,0 1 0,0-1 0,22 0 15,-22-21-15,21 0 0,22 0 16,-22 0-16,-21 0 0,64 0 15,-43 0-15</inkml:trace>
  <inkml:trace contextRef="#ctx0" brushRef="#br0" timeOffset="43538.95">14584 11811 0,'0'0'0,"0"-21"0,-43 42 31,22 0-31,-21 0 16,0 22-16,-22-22 0,22 21 15,-1 1-15,1 20 0,0-21 16,21 1-16,-22-1 0,22 0 0,-21 43 15,42-43-15,0 1 0,0 20 16,0-42-16,21 22 16,0-22-16,0 0 0,22-21 0,-22 21 15,21 0-15,0-21 0,1 0 0,-1 0 16,0 0-16,1 0 0,-1 0 16,22-21-16</inkml:trace>
  <inkml:trace contextRef="#ctx0" brushRef="#br0" timeOffset="43797.95">15579 11642 0,'0'0'0,"0"-21"0,21 21 16,0 0-16,0 0 0,-21 21 0,21 0 16,0 0-16,1 21 0,-22 1 15,21-1-15,-21 0 0,42 64 16,-42-42-16,0-22 0,21 22 0,-21-22 15,0 0-15,0 22 0,0-22 16,-21-21-16,-21 22 0,-22 20 16,22-42-16,-43 22 15,43-22-15,0-21 0,-1 21 16,1-21-16,21 0 0,42 0 16,0-21-1</inkml:trace>
  <inkml:trace contextRef="#ctx0" brushRef="#br0" timeOffset="43990.84">16700 12446 0,'-21'0'0,"42"0"0,-63 0 16,21 0-16,21 21 0,-21-21 15,0 0-15,21-21 32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9T03:51:09.20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3323 318 0,'0'0'0,"0"-22"31,0 1-31,0 0 0,0 0 15,0 42 17,0 21-32,0-20 0,0 20 15,0 21-15,0-20 0,0-1 16,0 22-16,-21 41 16,0-41-16,0-1 0,21 1 15,0-22-15,0 22 0,-22 20 16,1-41-16,21-1 0,0-21 15,0 0-15,0 1 0,0-1 0,-21 0 16</inkml:trace>
  <inkml:trace contextRef="#ctx0" brushRef="#br0" timeOffset="232.76">2942 1185 0,'0'0'0,"-21"43"16,0-22-16,21 0 0,0 0 16,0 0-16,0 1 0,0-1 15,21 0-15,0 0 16,0-21-16,22 0 0,-22 21 16,21-21-16,0 0 0,22 0 0,-22 0 15,22 0-15,-1-21 0,64 0 16,-63 0-16,-22 0 0,22-1 15,-22 22-15,0-21 0,1-42 16,-22 42-16,-21-1 0,0-20 16,0 0-16</inkml:trace>
  <inkml:trace contextRef="#ctx0" brushRef="#br0" timeOffset="465.62">3090 423 0,'0'0'0,"-63"0"0,42 0 0,-22 0 16,22-21-16,0 21 0,0 0 16,42 0-1,0-21-15,0 21 16,22-21-16,-1 21 0,21-21 16,1 21-16,21-21 0,-1 21 0,1 0 15,-22 0-15,1 0 0,-1 0 16,1 0-16,-22 0 0,-21 0 0,43 0 15,-43 0-15,0 0 16,0 21-16</inkml:trace>
  <inkml:trace contextRef="#ctx0" brushRef="#br0" timeOffset="1064.77">4593 402 0,'0'0'0,"21"-21"16,22 21-16,-43-21 0,-22 21 31,1 0-15,0 0-16,0 21 0,-21 21 0,20 1 15,-20-22-15,21 42 0,-21-20 16,20 20-16,1 1 0,-21 20 16,21-20-16,0-1 0,-1 22 0,22-21 15,0-1-15,0 43 16,0-64-16,0 1 0,0-1 0,43-21 15,-22 0-15,21 0 0,1 1 16,-1-22-16,21 0 0,1 0 0,-1 0 16,1 0-16,-1 0 0,86-22 15,-86 1-15,1 0 16,-1-21-16,1 21 0,-1-22 16,-21 1-16,1-22 0,-1 1 0,-21-1 15,0 1-15,1-1 0,-22-20 16,0 20-16,0-20 0,-22 20 0,1 1 15,-21-22-15,0 21 0,-1 22 16,1-21-16,-22 20 0,22 22 0,-21 0 16,-22 21-16,21 0 0,1 21 15,-1 21-15,1 1 16,21-1-16,-1 22 0,22-1 0,21-21 16,0 22-16,0-1 0,42 86 15,1-86-15,-1 1 0,22-1 16,-22 1-16,21-1 0,43 43 15,-63-64-15,-1 22 0,0-22 16,1 0-16,-22 1 0,21 20 16,-42-20-16,0-1 0,0 0 0,0 1 15,0-22-15,0 21 0,-63 0 16,41-20-16,1-1 0,0-21 16,0 0-16,0 0 0,0 0 15,-22 0-15,22-21 0,0-1 16,-21 1-16</inkml:trace>
  <inkml:trace contextRef="#ctx0" brushRef="#br0" timeOffset="1488.56">1630 2053 0,'0'0'0,"-21"0"0,-1 0 16,1 0-16,64 0 31,-22 0-31,21 0 0,22 0 16,-1 0-16,1 0 0,20 0 0,22 0 15,21 0-15,21 0 0,0 0 16,22 0-16,-1 0 0,0 0 0,43 0 16,-21-21-16,20 21 0,1 0 15,21 0-15,232 0 16,-253 0-16,0 0 0,21 0 16,-22 0-16,-20 0 0,-1 0 0,-20 0 15,-22 0-15,-21 0 0,0 0 16,0 21-16,-43-21 0,1 0 0,-43 0 15,1 0-15,-1 0 0,-21 0 16,-21 21-16,-21-21 16,0 22-16,-21-22 0,-1 0 0</inkml:trace>
  <inkml:trace contextRef="#ctx0" brushRef="#br0" timeOffset="1985.68">1355 2773 0,'0'0'15,"0"-21"-15,0 0 0,21 21 0,0 0 16,-21 21-16,21 0 16,-21 21-16,21-21 15,-21 22-15,0-1 0,0 0 16,0 1-16,0-1 0,0 0 16,0 1-16,0-1 0,0 0 15,-21 1-15,21-22 0,-21 21 0,21-21 16,-21 1-16,21-1 0,0 0 15,0 0-15,21-21 16,0 0-16,0 0 16,0-42-16,22 21 0</inkml:trace>
  <inkml:trace contextRef="#ctx0" brushRef="#br0" timeOffset="2140.63">1863 3090 0,'21'-21'16,"-42"42"-16,42-63 15,0 42 48</inkml:trace>
  <inkml:trace contextRef="#ctx0" brushRef="#br0" timeOffset="2998.15">2984 2625 0,'0'0'0,"22"-21"0,-22-1 16,0 1-16,21 21 16,-21 21-1,0 1-15,0 20 16,0-21-16,0 21 0,0 1 16,0-1-16,0 0 0,0 1 0,0-1 15,0 0-15,-21 1 0,21-1 16,-22 0-16,22-20 0,0 20 15,0-21-15,0 0 0,-21 0 16,21 1-16,0-44 31,21 22-31,1-21 0,-1 0 0,0-21 16,-21 21-16,42-43 16,-21 22-16,1-1 0,-1 22 0,0-21 15,0 0-15,0 20 0,0 1 16,1 0-16,-22 0 0,21 21 0,-21 21 15,0 0 1,0 0-16,0 1 0,0-1 0,0 0 16,0 21-16,0-21 0,0 1 15,0 20-15,0-21 0,0 0 16,0 22-16,21-22 0,0 0 16,-21 0-16,21-21 0,22 21 15,-22-21-15,21 0 0,0 0 0,1 0 16,-1 0-16,0-21 0,22 21 15,-22-21-15,1 0 0,-1 0 0,0-22 16,-21 22-16,22 0 0,-22-21 16,0-1-16,0 1 0,-21 0 0,0-22 15,0 22-15,0-1 16,0 1-16,-42 0 0,21-1 0,0 22 16,-22 0-16,1 0 0,21 21 0,-22 0 15,1 0-15,21 21 0,-21 0 16,20 0-16,1 1 0,0-1 15,21 21-15,0-21 0,0 0 0,0 43 16,21-43-16,0 0 16,22-21-16,-1 0 0,0 0 0,1 0 15,-1 0-15</inkml:trace>
  <inkml:trace contextRef="#ctx0" brushRef="#br0" timeOffset="3436.69">4614 2413 0,'-21'0'0,"42"0"0,-63 0 0,21 0 16,0 0-16,-1 0 0,1 42 15,0-20-15,0 20 0,0 0 0,21 1 16,-21-1-16,-1 0 0,22 43 16,-21-43-16,21-21 0,-21 22 15,21-22-15,0 21 0,-21 1 16,21-22-16,0 0 0,0 0 15,0-42 17,0 0-17,0 0-15,0-1 0,0-20 16,21 21-16,0-21 0,0 20 16,22-20-16,-22 0 0,21 21 0,1-22 15,-1 22-15,0 0 0,1 21 16,20 0-16,-42 0 0,22 0 0,-1 21 15,-21 0-15,0 0 0,0 22 16,-21-22-16,0 0 0,0 21 0,0-20 16,-21 41-16,0-42 15,0 22-15,-21-22 0,20-21 16,1 21-16,0 0 0,21 0 16,21-21-1,22-21-15,-22 21 16,21-21-16</inkml:trace>
  <inkml:trace contextRef="#ctx0" brushRef="#br0" timeOffset="4168.72">5800 2582 0,'0'-21'0,"0"42"0,-43-63 15,22 21-15,0 0 0,-21 21 16,20-21-16,1 21 0,-21-22 0,0 22 15,-22 22-15,22-1 16,21 0-16,-22 21 0,1-21 0,21 22 16,-43 41-16,22-41 15,21-1-15,-22 0 0,22 1 16,0-1-16,21 0 0,0-20 16,0-1-16,0 0 0,42 42 15,-20-63-15,20 0 0,-21 0 16,21 0-16,1 0 0,20 0 0,-20 0 15,-1-21-15,0 0 0,22 0 16,-22 0-16,0 0 0,1-1 0,41-41 16,-62 21-16,20-1 15,-21 1-15,0 0 0,0-22 16,-21 22-16,0-1 0,22 22 0,-22-21 16,0 21-16,0 0 0,-22 42 31,1 0-31,0 0 0,21 0 15,-21 22-15,0-1 0,0 0 0,-1-21 16,22 22-16,0-1 0,-21 0 16,21-20-16,0 41 0,0-42 15,0 0-15,0 1 16,21-1-16,1 0 0,-1 0 0,0-21 16,21 0-16,-21 0 0,22 0 15,-1 0-15,0 0 0,-20 0 0,62-42 16,-41 21-16,-1-1 0,-21 1 15,21 0-15,-20-21 0,20-1 16,-21 1-16,0 0 0,0-1 0,1-20 16,-1-1-16,-21 22 0,21-21 15,0 20-15,-21 1 0,0 21 0,0 0 16,0-1-16,0 1 0,0 42 16,-21 1-1,0-1-15,21 21 0,-21 0 0,-1 1 16,1 20-16,0-20 0,0-1 15,21 21-15,0-20 0,-21-1 16,21 0-16,0-20 0,0 20 0,0-21 16,0 0-16,0 0 0,0 1 15,21-22-15,0 0 0,0 21 16,0-21-16,22 0 0,-22 0 0,21 0 16,-21-21-16,22 21 0,-1-43 15,0 22-15</inkml:trace>
  <inkml:trace contextRef="#ctx0" brushRef="#br0" timeOffset="4333.1">6308 2667 0,'0'0'0,"-43"0"0,22 0 0,42 0 47,0 0-47,1 0 0,20 0 0,0 0 16,1 0-16,-1-21 0,21 0 15,1 21-15,-22-21 0,22-1 0</inkml:trace>
  <inkml:trace contextRef="#ctx0" brushRef="#br0" timeOffset="4652.47">8043 2434 0,'0'0'0,"-21"0"0,0-21 0,0 21 15,21-21-15,-21 21 16,-1 0-16,22 21 16,-21 0-1,0 22-15,0-22 0,21 21 0,-21 0 16,0 1-16,-1-1 15,1-21-15,21 22 0,-42-1 0,42-21 16,-21 0-16,0 22 0,-1-43 0,22 21 16,-21 0-16,21 0 0,21-21 15,22 0 1,-1 0-16,0-21 0,1 0 16,-1 0-16</inkml:trace>
  <inkml:trace contextRef="#ctx0" brushRef="#br0" timeOffset="4964.91">8488 2413 0,'0'0'0,"21"-21"0,-21 0 0,0 0 16,0-1-16,-21 22 15,0 0-15,-1 22 0,-20-1 16,21 0-16,-21 0 0,20 0 16,-41 22-16,42-22 0,0 0 15,21 0-15,0 0 0,0 0 16,21 1-16,0-22 0,21 0 15,-21 21-15,22-21 0,-1 0 16,0 21-16,1-21 0,-1 21 0,0 0 16,1-21-16,-22 21 0,0 1 15,0-1-15,-21 0 0,0 0 0,0 0 16,-21 0-16,-42 1 16,41-1-16,-20-21 0,0 21 15,-1-21-15,1 0 0,0 0 0,21 0 16,-22 0-16,22 0 0,0 0 15,0 0-15,21-21 0,0-43 16</inkml:trace>
  <inkml:trace contextRef="#ctx0" brushRef="#br0" timeOffset="5120.06">8022 2159 0,'0'0'16,"-21"0"-16</inkml:trace>
  <inkml:trace contextRef="#ctx0" brushRef="#br0" timeOffset="5933.21">10223 2180 0,'0'0'0,"22"-21"0,-22-21 16,0-1-16,21 22 0,-21-21 16,0 21-16,0 0 0,0-1 15,-21 44-15,-1-1 16,1 21-16,0 0 16,0 22-16,0-22 0,0 22 0,-1-1 15,-20 1-15,21-1 0,0 1 16,0-22-16,-22 22 0,22-22 0,0 0 15,0 1-15,-22-1 0,22 0 16,0-21-16,21 1 0,0-1 16,0-42-1,0-1-15,0 1 16,0 0-16,21 0 0,-21-21 0,0 20 16,21-41-16,-21 21 0,22-1 15,-22-20-15,0 20 0,0 1 16,0-21-16,0 20 0,0 22 15,0 0-15,21 0 0,-21 0 0,0 42 16,21-21 0,-21 42-16,0-21 0,0 22 0,21-1 15,0 0-15,-21 22 0,21-22 16,1 0-16,-22 1 0,21-1 0,0 0 16,0 1-16,0-1 0,0-21 15,1 0-15,20 1 0,-21-1 0,21-21 16,-20 0-16,20 0 0,0 0 0,1 0 15,-1 0-15,0-21 0,22-1 16,-22 1-16,0-21 0,1 21 0,-1-22 16,0 1-16,1-21 0,-22-1 15,0 1-15,-21-1 0,0 1 0,0-1 16,0 1-16,-21-1 16,0-21-16,-22 22 0,1-1 0,0 1 15,-64-22-15,42 64 16,22 21-16,-21 0 0,-1 0 0,1 21 15,-86 106 1,107-84-16,0 62 16,42-62-16,0 20 0,0-20 15,21 20-15,0-21 0,0 1 0,22-1 16,-1 0-16,0 1 0,43 20 16,-22-42-16,-20 1 0,-1-1 15,22-21-15,-22 0 0,21 0 0,22 0 16</inkml:trace>
  <inkml:trace contextRef="#ctx0" brushRef="#br0" timeOffset="6792.22">11007 2519 0,'0'0'0,"-22"0"0,22-21 0,-21 0 0,21-1 16,0 1-16,0-21 15,0 21-15,0 0 0,0-1 0,0 1 16,21 0-16,1 0 0,-1 21 15,21-21-15,-21 0 0,22 21 16,-1 0-16,-21 0 0,21 0 0,1 0 16,-22 21-16,21 0 0,-21 0 15,1 21-15,-1 1 0,-21-1 16,0 0-16,0-20 0,0 20 0,0 0 16,0 1-16,0-1 0,-21 0 15,-1-21-15,1 1 0,0-22 0,0 21 16,0-21-1,21-21-15,0-1 16,0 1-16,0 0 16,21-21-16,0 21 0,-21-22 15,21 1-15,22 0 0,-22-1 16,0 1-16,21 0 0,-21-1 0,22 1 16,-1 21-16,0-22 0,1 22 15,20 0-15,-20 0 0,20 0 0,-21 21 16,1 0-16,-1 0 0,-21 0 0,-21 21 15,0 0-15,0 0 0,-21 22 16,0-22-16,0 21 0,-22 0 0,22-20 16,-21 20-16,21 0 0,-22 1 15,22-1-15,0-21 0,0 21 0,21-20 16,-21-1-16,21 0 16,0 0-16,0 0 0,21-21 15,0 21-15,21-21 0,-20 0 0,20 0 16,0 0-16,1-21 0,-1 21 15,0-21-15,1 0 0,-1 0 0,-21 0 16,0-1-16,0 1 0,-21-42 16,0 20-16,0 1 0,-21 21 15,0-21-15,-21 20 0,21 1 16,-22 0-16,1 0 0,21 0 16,-22 0-16,22 21 0,0 0 0,0-22 15,21 1 1,21 21-16,0-21 0,22 21 0,-1 0 15,64-21-15,-43 21 0,-20 0 16,20 0-16,1 0 0,-22 0 16,0 0-16,1 0 0,-22 21 15,21 0-15,-42 22 0,0-22 0,0 21 16,0 0-16,0 43 16,0-21-16,0-22 0,0 21 15,0 1-15,0-1 0,0-20 0,-21 20 16,21 1-16,-21-1 0,21-20 0,-21 20 15,21 1-15,-22 20 0,22-20 0,-21-1 16,0 1-16,0-1 0,21 1 16,-21-22-16,-22 43 15,22-64-15,21 21 0,-21-42 0,21 21 16,0-42 0,21 0-16,0 0 0,1-21 15,-1-1-15</inkml:trace>
  <inkml:trace contextRef="#ctx0" brushRef="#br0" timeOffset="7052.66">12467 2667 0,'0'0'0,"0"-63"0,-21-1 0,21 1 15,0 20-15,0 1 0,0 0 0,0 20 16,0-20-16,21 21 16,0 0-16,22 0 0,-1-22 15,0 22-15,1 21 0,-1 0 16,-21 0-16,21 0 0,1 21 0,-22 0 15,-21 1-15,0-1 0,0 0 16,0 21-16,-21 1 0,-22-22 0,-20 63 16,21-62-16,-1 20 0,1-21 15,0 0-15,-1 0 0,1 1 16,21-22-16,0 0 0,-1 21 0,44-21 31,-1-21-31,0-1 0,21 1 0</inkml:trace>
  <inkml:trace contextRef="#ctx0" brushRef="#br0" timeOffset="8973.16">13589 1926 0,'0'0'0,"0"21"16,0 1-16,-21-1 0,0 0 0,-1 21 15,-20 1-15,-21 41 16,20-20-16,1-22 0,-43 85 15,43-85-15,21 22 0,-22-22 16,22 1-16,0-1 0,0-21 0,0 0 16,0 0-16,21 1 15,0-1-15,21-42 32,21-1-32,-21 1 0,0 0 15,22-21-15,-22-1 0,21 1 0,-21 0 16,22-1-16,-22 1 0,0 0 15,0-1-15,0 22 0,1 0 0,-22 0 16,21 21-16,-21 21 16,0 0-16,0 22 0,0-22 15,0 21-15,0 0 0,0 1 16,0-22-16,0 21 0,0 1 0,0-22 16,0 21-16,42 0 15,-21-20-15,22-1 16,-22-21-16,21 0 0,-21 0 0,0 0 15,22 0-15,-1-21 0,-21-1 16,22 1-16,-22 0 0,21-21 0,0-43 16,-20 43-16,-1-1 15,-21-20-15,0-1 0,0 1 0,0-1 16,0 1-16,0-1 0,-21 22 16,-22-21-16,22 20 0,0 1 0,-21 21 15,20 0-15,-20 21 0,0 0 16,-43 42-16,43-21 0,-1 21 15,-20 43-15,21-43 16,20 1-16,1-1 0,21 0 16,0 1-16,0-1 0,21 0 0,1-20 15,-1 20-15,21 0 16,0-21-16,-20 1 0,20-1 0,21 0 0,-20 0 16,-1-21-16,22 0 0,-1 0 15,1 0-15,20 0 0,-20-21 16,-1 0-16,1 0 0,20-1 0,-41 1 15,20-21-15,1 21 0,-22-22 0,0 22 16,-20-21-16,-1 21 0,0 0 16,-21-1-16,0 1 0,-21 21 15,0 0-15,-1 0 16,1 21-16,-21 1 0,21-1 16,-43 42-16,22-42 0,21 22 15,0-22-15,21 21 0,0-21 16,0 43-16,0-43 0,0 0 15,0 0-15,21 1 0,0-1 16,21-21-16,1 0 0,-22 0 16,21 0-16,43 0 0,-43-21 15,0 21-15,-20-22 16,20-20-16,-21 21 0,43-64 16,-64 43-16,0 0 0,21 20 15,-21-20-15,0 0 0,0 21 0,-21-1 16,21 1-16,-22 0 0,-20 0 15,21 21-15,0 0 0,-22 0 0,1 0 16,0 21-16,21 0 0,-22-21 16,22 21-16,0 1 0,0-22 0,21 42 15,0-21-15,21-21 16,0 21-16,0-21 16,0 0-16,22 0 0,-1 0 15,0 0-15,1 0 0,-1 0 0,0-21 16,43 0-16,-43 0 0,1 21 15,-1-21-15,0-1 16,1 22-16,-22-21 0,21 21 0,-42 21 31,-21 1-31,0-1 16,0 21-16,0-21 0,-1 22 0,1-22 16,0 21-16,0-21 0,0 22 15,21-22-15,0 0 0,0 42 16,0-41-16,0-1 15,21-21-15,21 0 0,-21 0 16,1 0-16,20 0 0,0 0 16,1 0-16,-1-21 0,0 21 15,1-22-15,-1-20 0,0 21 16,-21 0-16,22-22 0,-22 1 0,0 21 16,0 0-16,0 0 0,1-1 0,-22 1 15,-22 42 1,1-21-16,0 22 15,0 20-15,0-21 0,0 21 16,-1-20-16,22-1 0,-21 21 0,21-21 16,0 0-16,-21 1 0,21-1 15,0 0-15,21-21 16,0 0-16,22 0 16,-1 0-16,0 0 0,1 0 0,-1 0 15,0 0-15,1 0 0,-1-21 16,-21 0-16,22-1 0,-22-20 0,21-21 15,-42 20-15,0-41 16,0 41-16,0 22 0,0-42 16,-21 41-16,-21 1 15,20 21-15,1 0 0,0 0 16,0 0-16,0 0 0,63 0 47,-21 0-47,0 0 0,22 0 0,-1 0 15,0 0-15,1 0 0,20 0 16,-20 0-16,-1 0 0,21-21 16,-20 21-16,41 0 0,-41 0 15,-22 0-15,0 0 0,0 21 16,-21 0-16,0 1 0,0-1 16,0 0-16,-21-21 15,0 21-15,21 0 0,-21 0 0,0 43 16,-1-43-16,1 0 0,21 0 15,-21 1-15,21-1 0,-21 0 16,21 0-16,-21-21 16,21-21 15,0 0-31,0 0 16,21-22-16,0 22 0,0 0 15,22-21-15,-1 20 0,0-20 0,22 21 16,-22-21-16,22 20 0,-1 1 15,1 0-15,-22 0 0,0 21 0,1 0 16,-1 0-16,-21 0 16,21 0-16,-42 42 0,22 1 0,-22-22 15,0 0-15,0 21 0,0-21 16,-22 22-16,1-22 0,0 0 16,0 0-16,21 0 0,-21 1 0,21-1 15,-21-21-15,-1 21 16,1-21 15</inkml:trace>
  <inkml:trace contextRef="#ctx0" brushRef="#br0" timeOffset="9882.51">1524 4233 0,'-21'0'0,"42"0"0,-85 0 15,43 0-15,0 0 0,0 0 16,21-21-16,0 0 0,0 0 16,0 0-16,0-22 15,21 22-15,0 0 0,0 0 0,22 0 16,-1 0-16,0 21 0,1 0 15,-1 0-15,0 0 0,1 21 16,-1 0-16,-21 21 0,0 1 16,-21-1-16,0 0 0,0 22 15,-21-22-15,-21 0 0,-22 22 16,1-22-16,-1 1 0,1-1 16,-22 0-16,-42 22 0,85-43 15,0 0-15,-1-21 0,1 0 16,21 0-16,0 0 0,-1 0 0,22-21 15,0 0-15,0 0 0,0-22 16,0 1-16,0 0 0,22-1 16,-1 1-16,21 21 0,-21-22 15,22 22-15,-22 0 0,0 21 16,42 0-16,-41 21 16,-1 0-16,0 1 0,0 20 15,0-21-15,-21 21 0,0 1 0,21-22 16,-21 0-16,0 21 0,0-20 0,22-1 15,-1 0 1,-21 0-16,21-21 0,0 0 0,0 0 16,0 0-16,1 0 0,-1 0 15,0-21 1</inkml:trace>
  <inkml:trace contextRef="#ctx0" brushRef="#br0" timeOffset="10031.67">1926 4382 0,'0'0'15,"21"0"32,0 0-47,1 0 16,-1 0-16,0-22 0,21 1 16,1 21-16</inkml:trace>
  <inkml:trace contextRef="#ctx0" brushRef="#br0" timeOffset="10256.1">3196 3852 0,'21'-21'0,"-42"42"0,21-42 31,-21 42-31,0 1 0,0 20 16,-1-21-16,1 21 0,21 22 15,-21-22-15,0 1 0,0 20 16,0-21-16,21 1 0,-22-1 0,1 0 15,21 1-15,0-22 0,-21 42 16,21-41-16,21-22 16,0 0-1,22-22-15,-22 1 0,0 0 16</inkml:trace>
  <inkml:trace contextRef="#ctx0" brushRef="#br0" timeOffset="10473.07">3471 3852 0,'0'0'0,"0"-21"0,0 0 0,0 42 32,0 0-32,0 22 0,0-1 15,0 0-15,0 1 0,0-1 0,0 22 16,-21-22-16,21 0 0,-21 1 16,21-1-16,-21-21 0,21 21 15,0-20-15,0-1 0,0 21 16,-21-42 15,21-21-31</inkml:trace>
  <inkml:trace contextRef="#ctx0" brushRef="#br0" timeOffset="10987.77">2921 4297 0,'-21'0'0,"42"0"15,-63 0-15,63 0 31,0 0-31,21 0 0,1-21 16,-1 0-16,0 21 0,22-22 0,20 1 16,-20 0-16,21 0 0,-1 0 15,-20 0-15,84-22 0,-106 22 16,22 0-16,-22 0 16,-21 0-16,0 21 0,-42 0 15,0 21 1,-21 0-16,21 0 0,-1 0 0,1 22 15,-21-1-15,21-21 0,0 21 16,-1 1-16,1-1 0,21-21 0,0 22 16,0-22-16,0 0 0,0 0 15,0 0-15,21 0 0,1 1 16,-1-22-16,21 0 0,-21 0 0,22 0 16,-1 0-16,0 0 0,1-22 15,-1 1-15,0 21 0,22-21 0,-22-21 16,-21 21-16,22-1 0,-22-20 15,0 0-15,-21 21 0,0-22 0,0-20 16,0 20-16,-21 1 0,0 0 16,-22 21-16,1-22 0,0 22 0,-1 21 15,1 0-15,0 0 0,-22 0 16,22 0-16,-43 64 16,64-43-16,0 21 0,0 0 15,-1 1-15,22-1 0,0-21 0,0 22 16,0-1-16,0-21 0,22 0 15,20 0-15,0 1 0,-21-1 0,43-21 16,-22 0-16,1 0 0,-1 0 16,21 0-16,-20 0 0</inkml:trace>
  <inkml:trace contextRef="#ctx0" brushRef="#br0" timeOffset="11516.47">4614 4085 0,'0'0'0,"21"-21"0,-21-21 0,0 21 0,0-1 16,-21 22-1,0 22-15,0-1 16,0 0-16,0 0 0,21 21 0,-22-20 16,1 20-16,0 0 0,0-21 15,21 22-15,0-1 0,0-21 0,0 0 16,0 22-16,0-22 0,0 0 16,21-21-16,0 0 15,0 0-15,22 0 0,-22 0 16,21-21-16,-21 0 0,22 21 0,-1-21 15,0-22-15,-20 22 0,20 0 16,-21-21-16,21 20 0,-20-20 16,-1 21-16,-21-21 0,0 20 0,21 1 15,-21 0-15,-21 42 16,21 0 0,-21 1-16,-1-1 0,1 0 15,21 21-15,0 1 0,0-22 0,0 21 16,0-21-16,0 0 0,0 22 15,21-43-15,1 21 0,-1 0 0,21-21 16,0 0-16,1 0 0,-1 0 0,0 0 16,22 0-16,-22-21 0,22 21 15,-1-21-15,43-22 16,-64 22-16,-20-21 0,-1 21 16,0-22-16,-21 1 0,0-64 15,-21 64-15,-22 0 0,22-1 16,-21 1-16,0 21 0,-1-22 0,22 22 15,-21 21-15,21-21 0,-1 21 16,1 0-16,21 21 16,0 0-16,0 1 15,43-1-15,-22-21 0,21 21 16,0-21-16,22 0 0</inkml:trace>
  <inkml:trace contextRef="#ctx0" brushRef="#br0" timeOffset="11762.33">6752 3641 0,'0'0'15,"-21"0"-15,0 0 0,0 0 0,-1 0 16,1 0-16,0 21 0,0 0 16,-21 0-16,20 0 0,1 1 0,0-1 15,0 21-15,-21 0 0,42-20 16,-22 20-16,1 0 0,21 1 0,-21-1 15,21-21-15,0 21 0,0-20 0,0 20 16,0-21-16,0 0 0,0 0 16,21-21-16,0 0 0,1 0 15,-1 0 1</inkml:trace>
  <inkml:trace contextRef="#ctx0" brushRef="#br0" timeOffset="12172.09">6244 4001 0,'-21'0'0,"-43"-43"31,64 22-31,22 21 16,-1 0-16,21 0 0,0-21 0,22 21 15,-1 0-15,1-21 0,21 0 16,-1 21-16,-20-22 0,20 22 16,1 0-16,-21 0 0,-22 0 15,21 0-15,-41 0 0,-1 0 0,0 0 16,-21 22-16,-21-22 0,0 42 15,-1-21-15,1 0 0,-21 22 16,21-1-16,-22-21 0,22 21 0,0 1 16,21-22-16,0 0 0,0 21 15,0-20-15,0-1 0,42 0 0,-20-21 16,-1 0-16,21 21 0,-21-21 16,22 0-16,-1 0 0,0 0 0,-21-21 15,22 0-15,-22 0 0,21-1 16,-21 1-16,1-21 0,-1 21 15,0-22-15,-21-41 0,0 41 16,0 1-16,0 0 0,-21 21 16,0-22-16,-22 1 0,1 21 15,0 21-15,-1 0 0,22 0 16,-21 0-16,-1 0 0,1 0 0,21 0 16,0 21-16,0-21 0,-1 21 15,22 0-15</inkml:trace>
  <inkml:trace contextRef="#ctx0" brushRef="#br0" timeOffset="14496.76">8001 4276 0,'0'0'0,"-21"0"0,42-21 32,21 21-32,-21-43 0,22 22 15,-1-21-15,0 21 0,1-22 16,-1 1-16,0 0 0,1-22 0,-1 22 15,0-1-15,1-20 0,-1 21 16,-21-22-16,0 1 0,-21-1 0,0 22 16,0-1-16,0 1 0,0 0 15,-21 21-15,0-1 0,-21 22 0,21 0 16,-1 0-16,-20 22 0,21-1 16,0 21-16,-22 0 0,22 1 0,-21 20 15,21-20-15,-22 20 0,22-21 0,0 22 16,0-22-16,0 22 15,0-1-15,-1-20 0,1 20 0,0-21 16,21 1-16,-21-1 0,21 0 16,0-20-16,0 20 0,0-21 15,21-21 1,0 0-16,0-21 16,-21 0-16,22 0 0,-1-1 15,0-20-15,0 0 0,0-1 0,22 1 16,-22 21-16,0-21 0,0 20 0,0-20 15,0 21-15,22 0 16,-22 21-16,0 0 16,-21 21-16,21 0 15,-21 0-15,0 22 0,0-22 0,0 0 16,0 21-16,0-21 0,0 22 16,21-22-16,1 0 0,-22 0 0,21 0 15,21 22-15,-21-43 16,22 0-16,-22 21 0,21-21 0,0 0 15,64 0-15,-42-21 0,-22 0 16,22 21-16,-1-22 0,-21-20 16,22 21-16,-22 0 0,1-22 0,-22 1 15,0 0-15,0 21 16,0-22-16,-21 1 0,0 21 0,0 0 16,0-1-16,-21 1 0,21 0 0,-42 0 15,21 21-15,-22 0 0,1 0 16,0 0-16,-1 21 0,1 0 0,0 0 15,-1 1-15,1-1 0,0 21 16,-1 0-16,22 1 0,-21-1 16,-22 64-16,64-43 15,0-41-15,0-1 16,21 0-16,1 0 0,-1-21 0,21 0 16,0 0-16,-20 0 0,20 0 15,0 0-15,1-21 0,-1 21 0,0-21 16,1 0-16,-1-22 0,-21 22 0,21-21 15,-20 21-15,-1-22 0,-21-41 16,21 41-16,-21 22 16,0-21-16,0 21 0,0-1 0,0 1 15,0 42 1,-21 1 0,21-1-16,0 21 0,0-21 0,0 0 15,-21 22-15,21-22 0,0 21 16,0-21-16,0 1 0,0-1 0,0 0 15,0 0-15,21-21 0,0 21 16,0-21-16,21 0 0,-20 0 16,-1 0-16,0 0 0,21-21 15,-21 0-15,22 0 0,-22 0 16,21-1-16,-21 1 0,1-21 0,-1 21 16,0-22-16,-21 22 0,21-21 15,-21 0-15,0 20 16,0 44-1,0-1-15,-21 0 16,21 0-16,-21 0 0,21 0 16,-21 22-16,21-22 0,-22 0 0,22 0 15,0 0-15,0 1 0,0-1 0,-21-21 16,21 21-16,21-42 47,1 0-47,-1-1 0,0 1 15,0-21-15,0 21 0,0 0 16,1-22-16,-1 22 0,21 0 0,-21-21 16,22 20-16,-1 1 0,-21 0 15,0 21-15,22 0 0,-22 0 0,-21 21 16,0 0 0,0 1-16,0 20 0,0-21 15,0 21-15,0-20 0,0-1 0,0 21 16,0-21-16,21 0 0,0 22 15,21-22-15,-20-21 0,20 21 16,0 0-16,1-21 0,-1 0 0,0 0 16,1 0-16,20 0 0,-21 0 15,22 0-15,-1 0 0,-20-21 0,20 0 16,1 0-16,-22 0 0,22-1 16,-22-20-16,-21 0 0,43-22 15,-64 22-15,0 0 0,0-1 16,0 1-16,0 21 0,-43-43 15,1 43-15,21 0 0,-22 21 16,1 0-16,0 0 0,-1 0 0,1 21 16,0 0-16,-1 22 0,22-22 15,-21 0-15,21 21 0,0-21 16,-1 22-16,1-1 0,21 0 0,0-20 16,0 20-16,0-21 0,0 0 15,21 43-15,1-43 0,20-21 16,0 21-16,1-21 0,-22 0 15,21 0-15,-21 0 0,22 0 16,-22-21-16,21 0 0,-21 0 16,0-1-16,1-20 0,20 0 0,-21 21 15,0-22-15,0 1 0,1-22 0,-1 22 16,0 0-16,-21-22 0,21 1 16,0-1-16,0 22 0,1-22 15,-1 22-15,-21 21 0,0-21 0,0 20 16,0 44-1,0-1-15,-21 0 0,-1 21 16,1 1-16,0-1 0,0 21 16,21-20-16,-21-1 0,0 0 0,21 64 15,0-63-15,0-1 16,0 0-16,0-21 0,0 22 0,0-1 16,0-21-16,21 0 0,0 1 15,21-1-15,-21 0 0,1-21 16,20 0-16,0 0 0,-21 0 0,22 0 15,-1-21-15,-21 0 0,22-1 16,-22 1-16,21-21 0,-21 0 0,0 20 16,1-20-16,-1-21 0,0 20 15,0 1-15,0-22 0,0 1 0,1-1 16,-22 1-16,21-1 16,0 1-16,0 21 0,0-1 0,-21-20 15,0 42-15,0-1 0,0 44 16,0-1-16,0 0 0,-21 21 15,0 1-15,0 20 0,0-21 16,-1 22-16,1-22 0,0 22 0,0-22 16,21 0-16,0 43 15,0-43-15,0 1 0,0-22 16,0 21-16,0-21 0,0 1 0,0-1 16,21 0-16,0 0 0,0-21 15,1 0-15,20 0 0,0 0 0,-21 0 16,22 0-16,-1-21 0,0 0 15,1 0-15,-1-1 0,0 1 16,-20 0-16,20-21 0,-21 21 0,0-1 16,0 1-16,-21-21 0,0 21 15,0 0-15,-21 21 16,-21 0-16,21 21 0,0 0 0,-1 0 16,1 0-16,0 0 0,0 1 15,21-1-15,-21 0 0,21 0 16,0 21-16,0-20 0,21-1 15,0 0-15,0-21 0,0 0 0,22 0 16,-22 0-16,64 0 16,-43 0-16,0-21 0,1 0 0,-1-1 15,0 1-15</inkml:trace>
  <inkml:trace contextRef="#ctx0" brushRef="#br0" timeOffset="14816.58">13420 3366 0,'0'0'0,"-22"-22"0,1 1 0,21 0 15,-21 21-15,0-21 0,0 21 16,0 21-16,-1-21 15,1 42-15,0 1 16,0-1-16,0 0 0,0 22 0,-1-22 0,1 22 16,0-22-16,0 22 0,0-22 15,0 0-15,-1 1 0,1-1 16,21 0-16,0-21 0,0 1 16,-21 20-16,21-21 0,0 0 15,21-21-15,0 0 16,-21-21-16</inkml:trace>
  <inkml:trace contextRef="#ctx0" brushRef="#br0" timeOffset="15536.16">12615 3725 0,'-21'0'0,"42"0"0,-63 0 0,63 0 31,21 0-31,-20 0 16,20 0-16,0 0 0,22 0 0,-1 0 15,1 0-15,20 0 0,1 0 16,0 0-16,-1-21 0,1 0 0,-21 0 16,-1 0-16,-21 0 0,22-1 15,-43 1-15,21-21 0,-20 21 0,-22-22 16,0 1-16,0 0 0,0 21 16,0-22-16,0 22 0,-22 21 15,1 21 1,0 0-16,0 22 0,0-1 0,0 22 15,-1-22-15,1 0 16,0 22-16,0-22 0,21 0 0,-21 1 16,0-1-16,-1 0 0,22 1 0,0-1 15,-21 0-15,21-20 0,0-1 16,-21 0-16,21 0 0,0 0 0,21-21 31,0-21-31,1 21 16,-1-42-16,0 21 0,21-1 15,-21 1-15,1 0 0,20-21 0,-21 21 16,0-1-16,22 1 0,-22 0 16,0 21-16,-21-21 0,21 21 15,-21 21-15,0 0 16,0 0 0,0 1-16,0 20 0,0-21 0,0 0 15,0 0-15,0 1 0,21-1 16,-21 0-16,21 0 0,1 0 0,-1-21 15,21 21-15,0-21 16,-20 0-16,20 0 0,0 0 0,22 0 16,-22-21-16,22 21 0,-22-21 0,21 0 15,-20 0-15,-1 0 0,0-22 16,1 22-16,20-42 16,-42 20-16,-21 22 0,0-21 15,0 21-15,0-1 0,0 1 0,-21 21 16,-21 0-16,21 0 15,0 0-15,-22 21 0,22 1 0,0-1 16,0 0-16,0 0 0,-1 0 0,22 22 16,0-22-16,0 0 15,0 0-15,0 0 0,22-21 0,-1 0 16,0 0-16,42 0 16,-20 0-16,-1 0 0</inkml:trace>
  <inkml:trace contextRef="#ctx0" brushRef="#br0" timeOffset="16976.34">15706 3789 0,'0'0'16,"21"-21"15,0 0-31,-21-1 16,21 1-16,-21 0 16,0 0-16,0 0 0,0-22 0,0 22 15,-21-21-15,0 21 0,0 0 16,-43-22-16,22 43 0,21 0 15,-22 0-15,1 21 0,21 1 16,-22-1-16,1 21 0,21 0 0,-21-20 16,20 20-16,1 0 0,0 1 0,0-1 15,21-21-15,-21 21 16,21-20-16,0-1 0,0 0 0,21 21 0,0-21 16,0-21-16,0 22 15,22-22-15,-22 0 0,21 0 0,1 0 16,-1 0-16,0 0 0,1 0 15,-1-22-15,-21 1 0,21 0 0,-20-21 16,-1 21-16,21-22 0,-21 22 16,0-42-16,-21 20 0,22 1 0,-1-22 15,0 1-15,0-22 0,0 22 16,-21-1-16,21 1 0,1-1 0,-22-20 16,0 62-16,0 1 15,0 0-15,0 42 16,-22 22-16,1-1 0,0 21 15,0-20-15,0 20 0,0 1 16,21-1-16,-43 43 0,43-42 16,-21-22-16,21 0 0,0 1 15,0-22-15,0 42 0,0-42 16,0 22-16,21-22 0,0-21 16,1 21-16,-1 0 0,0-21 0,21 0 15,-21 0-15,22 0 0,-1 0 16,-21 0-16,22-21 0,-1 0 15,0 0-15,-21 0 0,1-1 0,20 1 16,-21 0-16,-21-21 0,21 21 0,-21-22 16,0 1-16,0 21 0,0 0 15,0-1-15,0 1 0,0 42 16,0 1 0,0 20-16,-21-21 0,21 0 15,-21 0-15,21 22 0,-21-22 0,21 0 16,0 0-16,0 0 0,0 1 15,0-1-15,21-21 16,0 0-16,0 0 0,0 0 0,22 0 16,-22 0-16,21 0 0,1 0 15,-1-21-15,-21 21 0,21-22 0,-20 1 16,20 0-16,-21 0 0,0 0 16,0 0-16,22-43 15,-22 43-15,-21 0 0,0 42 31,-21 0-31,0 0 16,21 0-16,-22 22 0,1-22 16,0 0-16,0 0 0,21 0 0,-21 1 15,21-1-15,0 0 16,0 0-16,21-21 16,0 0-16,0 0 0,22 0 15,-22 0-15,0 0 0,21 0 16,22-42-16,-43 42 0,0-21 15,0-1-15,0 1 0,1-21 16,-22 21-16,0-22 0,0 22 0,0-21 16,-64-43-1,43 64-15,-43-21 0,22 42 16,0 0-16,-22 0 16,43 0-16,0 21 0,0 0 15,42 0 1,0 0-16,21-21 0,-20 0 0,20 0 15,0 22-15,1-22 0,-1 0 16,21 0-16,-20 0 0,-1 0 0,0 0 16,1 0-16,-1 0 15,0-22-15,-20 22 0,-1 0 0,0 0 16,-21 22 0,-21-1-16,0 0 15,21 0-15,-22 21 0,1 1 0,0-22 16,21 42-16,0-20 0,-21 20 15,21 1-15,-21-1 0,21 1 0,0-1 16,0 22-16,-21-22 0,21 1 16,-22 21-16,1-22 0,0 22 0,0-22 15,0 22-15,0-22 0,-1 1 16,1-1-16,21 1 0,-21-22 0,21-21 16,-21 22-16,21-22 0,0 0 15,0-42 1,21-21-16,0 20 15,0-20-15,1 0 0,-1-1 0,0-20 16,21-1-16,-21 1 0</inkml:trace>
  <inkml:trace contextRef="#ctx0" brushRef="#br0" timeOffset="17244.18">17251 3747 0,'0'0'15,"0"-43"-15,0-20 0,0 42 0,0-22 16,0 1-16,0 21 0,0 0 15,0-1-15,21 1 0,0 21 16,0-21-16,0 21 0,22 0 16,-1 0-16,64 21 0,-64 0 15,1 1-15,-1-1 0,0 21 16,-21-21-16,-21 22 0,0-22 0,0 0 16,-42 21-16,21-21 0,-43 1 15,22-1-15,-21-21 0,-1 21 0,1 0 16,-1-21-16,1 0 0,20 0 15,1 0-15,21 0 0,0 0 0,42-21 32,0 0-32,21 21 15,1-21-15</inkml:trace>
  <inkml:trace contextRef="#ctx0" brushRef="#br0" timeOffset="17897.81">18373 3048 0,'0'0'16,"0"21"-16,-22 0 0,-20 22 16,21-1-16,0 0 0,-22 1 15,22 20-15,-21 1 0,21-22 0,0 22 16,-22-22-16,22 21 16,0-20-16,0-1 0,0 22 15,-1-22-15,1-21 0,0 0 16,21 0-16,0 1 0,-21-22 0,21 21 15,-21-21-15,21-21 32,21-1-32,0 1 15,0-21-15,0 21 0,1 0 0,-1-1 16,0-20-16,0 21 0,0 0 0,0 0 16,1 21-16,-22 21 15,0 0 1,0 0-16,0 21 15,0-20-15,0-1 0,0 0 0,0 0 16,0 0-16,0 0 0,21 1 16,0-1-16,0-21 0,0 21 0,0-21 15,1 0-15,-1 0 0,0 0 16,21 0-16,-21 0 0,22 0 0,-1-21 16,-21 21-16,22-21 0,-22-1 15,21-20-15,-21 21 0,0-21 16,1-1-16,-1 1 0,-21-22 0,21 1 15,-21-1-15,0 1 0,0-64 16,-21 63-16,-22 22 0,1 0 16,21 21-16,-43-1 0,22 22 15,0 0-15,-22 0 0,22 22 0,0-1 16,-1 0-16,1 21 0,0 1 16,20 20-16,1-21 0,0 1 0,0 20 15,21-20-15,0-1 0,0-21 16,21 43-16,0-22 0,0-21 15,22 0-15,-22 0 0,21-21 16,43 22-16,-43-1 0,1-21 16,20 0-16,-21 0 15,1 0-15,20 0 0,-20-21 0,-1-1 0,21 22 16,22-42-16</inkml:trace>
  <inkml:trace contextRef="#ctx0" brushRef="#br0" timeOffset="19130.09">19029 3577 0,'0'0'0,"21"-42"0,0 21 16,-21 0-16,0-1 0,0 1 0,-21 21 31,0 21-31,0 22 0,-1-22 16,-20 0-16,21 21 15,0-20-15,-22-1 0,22 0 0,21 21 0,-21-21 16,21 1-16,0-1 0,0 0 16,0 0-16,0 0 0,21-21 15,0 21-15,22-21 16,-22 0-16,0 0 0,0 0 0,22 0 15,-22 0-15,21 0 16,-21-21-16,0 21 0,1-21 0,-1 0 16,0 0-16,0-22 0,0 1 15,-21 21-15,21-21 0,-21-1 0,0 1 16,0 21-16,0-22 0,0 22 16,-21 21-16,0 0 0,0 0 15,-21 0-15,20 0 0,1 0 16,0 0-16,0 21 0,0 1 0,21-1 15,0 0-15,21-21 32,0 0-32,0 0 0,22 0 15,-1 0-15,0 0 0,1 0 16,-1 0-16,0-21 0,22 0 16,-22 21-16,22-22 0,-22 1 0,0 21 15,-21-21-15,22 21 0,-22 0 16,-21 21-1,0 0-15,-21 1 16,0-1-16,-1 21 0,1-21 0,0 22 16,0-22-16,0 21 0,0-21 15,-1 0-15,1 1 0,21-1 16,0 0-16,0 0 0,0 0 0,0 0 16,21-21-1,1 0-15,-1 0 0,21 0 16,-21 0-16,22 0 0,-1 0 0,-21 0 15,21 0-15,1-21 0,-22 0 16,21 0-16,-21 0 0,1 0 0,20-1 16,-21 1-16,-21 0 0,21 0 15,-21 0-15,21 0 0,-42 21 32,0 21-32,0 0 0,0 0 15,0 0-15,-1 0 0,22 1 16,0-1-16,-21 0 0,21 0 15,0 21-15,0-20 0,21-1 16,1 0-16,-1-21 16,0 0-16,0 0 0,21 0 0,-20 0 15,20 0-15,-21 0 0,21 0 16,-20 0-16,-1-21 0,0 21 0,0-21 16,-21-1-16,0-20 0,0 21 15,21-21-15,-21 20 0,0-20 16,0 0-16,0 21 0,-21-43 15,21 43-15,0 0 0,-21 0 16,21-1 0,21 22-1,0 0-15,0 0 0,22 0 16,-22 0-16,21 0 0,1 0 16,-1 0-16,0 0 0,1 0 15,-1 0-15,-21 0 0,0 0 0,0 22 16,-21-1-16,0 0 0,0 0 15,0 21-15,0-20 0,-21 20 0,0-21 16,21 0-16,-21 22 0,0-22 16,0 0-16,21 0 0,0 0 0,0 0 15,-22 1-15,22-1 0,0 0 16,-21-21-16,0 0 31,0 0-31,21-21 16,0 0-16,0-1 0,0 1 0,0 0 15,0 0-15,21 0 0,21-22 16,-20 22-16,20-21 0,21 0 0,-20-1 16,41 1-16,-20 0 0,-1 20 15,1-20-15,-1 21 0,-20 21 16,20 0-16,-20 0 0,-22 0 0,0 21 16,0 0-16,-21 0 0,0 22 15,0-1-15,0-21 0,-21 22 0,-21-22 16,20 21-16,1-21 0,-21 0 15,21 1-15,0-1 0,-22 0 16,22 0-16,0 0 0,0-21 0,0 21 16,-22-21-16,22 22 15,21-1-15</inkml:trace>
  <inkml:trace contextRef="#ctx0" brushRef="#br0" timeOffset="20296.43">1037 5482 0,'0'-21'0,"21"21"0,-21-21 16,0 0 0,0 0-1,0-1-15,21 22 0,-21-21 0,22 0 16,-1 21-16,0 0 16,-21-21-16,21 21 0,21 0 15,-20 0-15,20 0 0,-21 0 16,21 0-16,1 0 0,-22 21 15,21 0-15,-21 0 0,-21 1 0,0-1 16,0 21-16,-21 0 16,-21 1-16,21-22 0,-22 21 15,-20-21-15,21 1 0,-1-1 0,22 0 16,-21 0-16,21-21 0,-1 0 16,1 0-16,0 0 0,21-21 31,0 0-31,21 0 0,0-1 15,1 1-15,-1 0 0,0 21 16,0-21-16,21 21 0,1 0 16,-22 0-16,21 0 0,1 0 15,-1 21-15,43 21 0,-64 1 16,0-22-16,-21 21 0,0 1 16,0-1-16,-64 21 15,22-20-15,-106 41 16,84-62-16,22-1 0,0 0 15,-1 0-15,-41-21 16,41 0-16,22 0 0,0 0 16,0 0-16,0 0 0,0-21 0,-1 0 0,22 0 15,0-1 1,0 1-16,0 0 0,0 0 16,0 0-16,22 21 0,-1-21 15,0-1-15,0 1 0</inkml:trace>
  <inkml:trace contextRef="#ctx0" brushRef="#br0" timeOffset="20460.34">1651 5673 0,'42'0'0,"-84"0"0,105 0 0,-63 21 63,22-21-48,-1 0-15,0 0 0,0 0 16</inkml:trace>
  <inkml:trace contextRef="#ctx0" brushRef="#br0" timeOffset="20816.13">3090 5249 0,'0'0'0,"-21"-21"0,0 0 0,0 0 16,0 0-16,-1 0 0,1-1 16,0 1-16,0 0 15,0 21-15,21 21 16,0 0-16,0 22 0,0 20 15,0-20-15,0 20 0,0 1 0,0-1 16,0 1-16,-21-1 0,-1 64 16,1-63-16,21-22 15,0 0-15,-21 1 0,21-1 0,-21-21 16,21 0-16,0 0 0,21-21 31,0-21-31,0-21 16,1 21-16,-1 0 0,0-22 0</inkml:trace>
  <inkml:trace contextRef="#ctx0" brushRef="#br0" timeOffset="21036.01">3365 5017 0,'0'0'0,"0"-22"0,0 1 16,0 42-16,0 1 15,0 20-15,0 0 0,0 1 16,-21 20-16,0-21 0,21 22 0,-21-22 15,21 22-15,-21-22 0,21 22 16,-21-22-16,21 0 0,0 22 0,0-43 16,0 21-16,0 1 0,0-22 15,0 0-15,0 0 0,0 0 0,0-42 32</inkml:trace>
  <inkml:trace contextRef="#ctx0" brushRef="#br0" timeOffset="21552.71">2879 5609 0,'0'0'0,"-22"0"16,1 0-16,-21 0 0,63 0 47,0 0-47,22 0 0,-22 0 0,21 0 15,22-21-15,-22 0 0,21 0 16,1 0-16,21 21 0,-22-22 0,1 1 15,-1 0-15,1 0 0,-1 0 16,-21 0-16,-20-1 0,20 22 0,-21 0 16,-21 22-1,-21 20 1,-21-21-16,20 0 0,1 22 0,0-1 16,0 0-16,0 1 0,0-1 15,-1-21-15,22 21 0,0-20 0,0 20 16,0-21-16,0 0 0,22 0 15,20 1-15,0-22 0,-21 0 16,22 0-16,-1 0 0,0 0 16,1-22-16,-1 1 0,0 21 0,1-21 15,-1-21-15,-21 21 0,0-22 16,22 22-16,-43-21 0,0-1 0,0 1 16,0 0-16,0-22 15,0 22-15,-21 21 0,-22-64 16,22 64-16,0 21 0,-21 0 15,-1 0-15,22 0 0,-21 0 0,-1 21 16,1 0-16,21 22 0,-21-22 16,20 21-16,1 0 0,0 1 0,21-1 15,0 0-15,0-20 0,0 41 16,21-42-16,22 0 0,20-21 16,-21 0-16,1 0 15,-1 0-15,0 0 0,1-21 0</inkml:trace>
  <inkml:trace contextRef="#ctx0" brushRef="#br0" timeOffset="22052.43">4466 5440 0,'21'-21'0,"-42"42"0,42-63 15,-42 63 1,21 0-16,-21 0 16,0 21-16,0-20 0,-1 20 15,1 0-15,21 1 0,-21-22 16,21 21-16,-21-21 0,21 22 15,0-22-15,0 0 0,0 0 0,0 0 16,21-21-16,0 0 16,0 0-16,1-21 0,20 21 0,0-21 15,-21 0-15,22 0 16,-1-1-16,0-20 0,1 21 0,-22-21 16,21 20-16,-21-20 0,22 21 15,-22 0-15,-21 0 0,21 21 16,-21 21-1,-21 0-15,0 0 0,21 21 16,-21 1-16,21-22 0,-22 21 0,22 1 16,0-22-16,0 0 0,0 0 15,0 0-15,22 0 0,20 1 16,-21-22-16,21 0 0,1 0 0,-1 0 16,0-22-16,1 1 0,-1 21 15,0-21-15,-20 0 0,20-21 16,-21 20-16,0-20 0,0 21 0,-21-21 15,0-1-15,0 22 0,0-21 16,-21-1-16,21 22 0,-21-21 0,0 21 16,0 0-16,-22-1 0,22 22 15,0 0-15,0 0 0,42 0 47,0 0-47,0 0 0,22 0 0</inkml:trace>
  <inkml:trace contextRef="#ctx0" brushRef="#br0" timeOffset="22284.29">6286 5038 0,'0'0'0,"0"21"16,-21 0-1,0 21-15,0-20 0,21 20 16,-21 0-16,0 1 0,-1-1 15,22 0-15,-21 1 0,0-1 0,21 0 16,-21 22-16,21-22 0,-21-21 0,21 22 16,-21-1-16,21-21 0,0 0 15,0 0-15,21-21 16,0 0-16,0 0 0,0 0 16,0-21-16</inkml:trace>
  <inkml:trace contextRef="#ctx0" brushRef="#br0" timeOffset="22702.05">6054 5503 0,'-22'-21'16,"44"42"-16,-65-63 0,22 42 0,0 0 0,21-21 16,-21 21-16,21-21 15,21 21-15,0 0 0,21-21 16,-20 21-16,20-22 0,0 22 16,1-21-16,-1 21 0,0-21 15,22 21-15,-22-21 0,22 21 0,-22-21 16,21 21-16,-20 0 0,-22 0 15,0 0-15,0 0 0,-21 21 0,0 0 16,0 0-16,-42 43 16,21-22-16,0 0 0,-1-20 0,1 20 15,0 0-15,0 1 0,21-22 16,0 0-16,0 21 0,0-21 0,0 1 16,21-1-16,21-21 15,-20 0-15,20 0 0,0 0 0,1 0 16,-1-21-16,0-1 0,1 22 15,-22-21-15,21-21 0,-21 21 16,22 0-16,-43-22 0,21 1 0,-21 21 16,0-22-16,0 1 0,0 0 15,-21-1-15,-1 1 0,-20 21 0,0-21 16,-1 20-16,1 22 0,0 0 16,-1 0-16,-20 0 0,21 0 15,-1 0-15,22 22 0,-21-1 0,21-21 16,-1 21-16,1 0 0</inkml:trace>
  <inkml:trace contextRef="#ctx0" brushRef="#br0" timeOffset="23790.94">8086 5271 0,'21'0'32,"21"-22"-32,-21 1 0,22 0 15,-1 0-15,0 0 0,-21-22 16,22 22-16,-1-21 0,-21 21 0,0-22 15,-21 22-15,0-21 0,0 21 16,-21 21-16,-63 0 16,41 0-16,-20 0 0,20 21 15,-20 21-15,-1-21 0,22 22 0,-43 20 16,64-42-16,0 1 0,21 20 16,0-21-16,0 0 0,0 22 15,21-22-15,22 0 0,-22 0 0,21 0 16,0 0-16,1 1 15,-1-1-15,0 0 0,1 21 0,-1-21 16,-21 1-16,0-1 0,1 0 0,-22 0 16,0 21-16,-22-20 15,1-1-15,-21-21 0,0 0 0,-1 0 16,1 0-16,-22 0 0,1 0 16,-1 0-16,22-21 0,-21 21 15,20-22-15,1 1 0,21-21 16,-22 21-16,22 0 0,21-22 0,0 22 15,0 0-15,0-21 0,0 20 0,0 1 16,21 0-16,1 21 16,-1 0-16,0 0 0,0 0 0,0 21 15,0-21-15,1 21 0,-22 22 16,21-1-16,0-21 0,-21 0 16,0 22-16,21-22 0,0 21 15,0-21-15,1 22 0,-1-22 16,0 0-16,0 0 0,21-21 0,-20 21 0,20-21 15,0 0-15,1 0 0,-22 0 16,21 0-16,0 0 0,1-21 0,-1 0 16,22 0-16,-22 0 0,0 0 15,1-1-15,-1-20 0,0 21 0,1-21 16,-22 20-16,0-20 0,0 0 16,-21 21-16,0-43 15,0 43-15,0 0 0,0 0 16,-21 21-16,0 0 0,0 0 15,-1 0-15,1 21 0,0 0 0,-21 21 16,21-21-16,-1 22 16,1-22-16,21 0 0,0 21 0,0-20 15,0 20-15,0-21 0,0 0 0,21 0 16,-21 1-16,22-1 0,20-21 16,-21 0-16,0 0 0,22 0 0,20 0 15,-21 0-15,-20-21 16,20-1-16,0 1 0,1 0 15,-22-21-15,21 21 0,0-22 0,-20 1 16,20 0-16,-21-22 0,0 22 16,22-22-16,20-63 0,-42 64 15,0-1-15,1 22 0,-1 0 16,-21-1-16,0 22 0,0 0 16,0 42-16,-21 0 15,21 0-15,-22 22 0,1-1 16,0 0-16,0 22 0,0-22 0,21 1 15,-21 20-15,21-21 0,-22 1 0,22-1 16,0 0-16,0-20 0,0 20 16,0-21-16,0 21 0,0-20 15,22 20-15,-1-42 16,0 0 0,0 0-16,0 0 0,0-21 0</inkml:trace>
  <inkml:trace contextRef="#ctx0" brushRef="#br0" timeOffset="24128.28">9504 5334 0,'21'0'47,"0"0"-47,0 0 15,0 0-15,1 0 0,20 0 0,0-21 16,1 21-16,-22-21 0,21 0 15,0 21-15,-20-22 0,-1 1 0,0 21 16,-21-21-16,0 0 0,-42 21 16,20 0-16,1 0 0,-21 0 15,0 0-15,-1 0 0,1 21 0,0 0 16,-1 0-16,1 1 0,21-1 16,-22 21-16,22-21 0,0 22 15,21-1-15,-21-21 0,21 0 16,0 0-16,0 1 0,21-1 15,0 0-15,0-21 0,22 0 16,-1 0-16,0 0 0,22 0 16,-1 0-16,1 0 0,-1-21 0,1 21 15,21-21-15,-22-1 0</inkml:trace>
  <inkml:trace contextRef="#ctx0" brushRef="#br0" timeOffset="24578.02">10499 5165 0,'0'-21'0,"0"42"0,-22-42 15,1 21-15,0 0 16,0 0-16,0 21 0,0 0 0,-1 0 16,-20 21-16,21-20 0,0-1 15,0 21-15,-1-21 0,1 22 16,21-22-16,-21 0 0,21 0 0,0 21 16,0-20-16,0-1 0,21 0 15,0-21-15,22 21 0,-22-21 0,21 0 16,22 0-16,-22 0 0,0 0 15,22 0-15,-22-21 0,1 0 16,20 0-16,-21-1 0,1 1 0,-1-21 16,0 21-16,1-22 0,-1 1 15,-21-21-15,22-1 0,-22 1 16,0-1-16,42-63 0,-41 64 16,20 20-16,-21 1 0,-21 0 15,0 20-15,21 1 0,-42 42 16,0 22-1,0-1-15,-22 0 0,22 1 0,-21-1 16,21 22-16,-22-22 0,22 21 16,0-20-16,-21-1 0,21 22 15,-1-22-15,22-21 0,0 21 0,0 1 0,0-22 16,0 21-16,0-21 0,0 1 16,0-1-16,22-21 0,-1 21 0,0-21 15,0 0-15,0 0 0,0 0 16,1 0-16,-1-21 0,0 0 15,0-1-15,-21 1 0</inkml:trace>
  <inkml:trace contextRef="#ctx0" brushRef="#br0" timeOffset="24729.93">10880 5122 0,'0'0'0,"-22"0"16,1 0-16,0 0 0,42 0 31,0 0-31,1 0 15,41 0-15,-21 0 0,22 0 0,21-21 16,-1 21-16,-20-21 0,20 21 16</inkml:trace>
  <inkml:trace contextRef="#ctx0" brushRef="#br0" timeOffset="24961.8">12467 4720 0,'0'0'16,"0"-21"-16,-21 21 15,0 0-15,-22 21 0,22 0 0,0 1 16,0 20-16,-21 0 0,20 1 16,-20-1-16,21 21 0,0-20 15,-22 20-15,1 22 0,0-43 0,21 1 16,-1-1-16,22-21 0,-21 21 16,21-20-16,-21-1 0,21 0 15,0 0-15,21-21 0,0 0 16,1 0-16,20 0 0,0-21 15,1 21-15,-1-21 0,0 0 0</inkml:trace>
  <inkml:trace contextRef="#ctx0" brushRef="#br0" timeOffset="25547.98">12679 4911 0,'0'0'16,"21"-64"-16,-21 1 0,0 20 0,0 22 16,0 0-16,0 0 0,-21 21 15,0 21-15,-1 0 16,1 22-16,0 20 0,0-21 15,-21 85-15,20-84 0,1 20 16,0-20-16,0 20 0,21-21 16,0 1-16,-21-22 0,21 21 0,0-21 15,0 1-15,0-1 0,0 0 16,0 0-16,21-21 16,0 0-16,0 0 0,0 0 15,1-21-15,-1 0 0,0 0 16,0 21-16,0-22 0,43-41 15,-43 42-15,0 0 0,0-1 16,22 1-16,-43 0 0,21 0 0,-21 42 31,0 0-31,0 0 16,0 1-16,-21-1 0,21 0 0,0 0 16,0 0-16,0 0 0,0 1 15,0-1-15,21 0 0,0-21 16,0 0-16,0 0 0,0 0 15,22 0-15,-22 0 0,21 0 0,1 0 16,-1 0-16,0-21 0,1 21 0,-1-21 16,0-1-16,-21 1 0,22 0 15,-22 0-15,21-21 0,-21 20 0,1-20 16,-22 0-16,0 21 16,0-22-16,0 22 0,-22 21 15,1 0-15,0 0 0,0 21 16,-21 0-16,20 1 0,1 20 15,0-21-15,0 21 0,21-20 0,-21-1 16,21 21-16,0-21 0,0 0 0,0 1 16,21-22-16,0 21 0,-21 0 0,42-21 15,-20 0-15,-1 0 0,21 0 16,-21 0-16,22 0 0,-22 0 0,21 0 16,-21-21-16,0 21 0,22-21 0,-22-1 15,-21 1-15</inkml:trace>
  <inkml:trace contextRef="#ctx0" brushRef="#br0" timeOffset="25746.38">12467 4953 0,'-85'21'0,"170"-42"0,-212 42 0,64 0 15,20-21-15,1 22 16,21-1-16,21 0 0,21 0 15,0-21-15,21 0 16,1 0-16,-1 0 0,0 0 0,22-21 16,-1 0-16,1 21 0,-1-21 15</inkml:trace>
  <inkml:trace contextRef="#ctx0" brushRef="#br0" timeOffset="26453.97">14287 4974 0,'22'0'16,"-22"21"15,0 1-31,-22-1 0,1 21 16,0-21-16,0 22 0,-21-1 15,20-21-15,-20 21 0,21-20 0,-21 20 16,20-21-16,1 21 0,0-20 16,21-1-16,0 0 0,0 0 15,21-21-15,22 0 0,-1 0 0,0 0 16,1 0-16,20 0 0,1 0 16,-1 0-16,-21-21 0,22 0 0,42-22 15,-85 22-15,21 0 16,-42 0-16,0-21 0,0 20 15,0-20-15,0 21 0,-21-21 0,0 20 16,-21 1-16,-1 0 0,1 0 16,0 21-16,-1 0 0,22 0 0,-21 0 15,-1 0-15,22 0 0,42 0 32,22 0-32,-1 0 15,0 0-15,1 0 0,20 0 0,-20 0 16,20 0-16,-21-21 0,1 21 15,20-21-15,-20 21 0,-1-22 16,0 22-16,1 0 0,-22 0 16,0 0-16,-21 22 0,0-1 15,0 0-15,0 0 0,0 21 0,-21 1 16,0-22-16,21 21 0,-22 22 0,1-22 16,21 0-16,-21 22 0,0-1 15,21 22-15,-21-21 0,0 20 0,-1 1 16,1-22-16,0 22 0,0 0 15,0 21-15,-22-22 0,1 22 16,0 0-16,-1-21 0,1 20 0,0-20 0,-22 0 16,22-1-16,0 1 0,20-21 15,-20-1-15,21-21 0,21 1 0,0-1 16,0-21-16,0-42 16,21 0-16,21 0 15,-20-22-15,20 1 0,0-21 16,1-1-16,-22 1 0,63-107 15,-41 64-15,-1 1 0</inkml:trace>
  <inkml:trace contextRef="#ctx0" brushRef="#br0" timeOffset="26700.35">14711 5398 0,'0'0'0,"0"-64"0,0 1 16,0 20-16,0 1 0,0 0 16,21-1-16,0 22 0,-21 0 0,21 0 15,22 0-15,-22-1 0,21 22 16,-21 0-16,22 0 0,-1 22 15,0-1-15,1 0 0,-1 21 16,-21-21-16,0 22 0,-21-1 0,0 0 16,-21 1-16,0-22 0,-21 21 0,20-21 15,-20 1-15,0-1 0,-1 0 16,22 0-16,-21 0 0,21-21 0,0 0 16,-1 0-16,22-21 15,22 0 1,-1 0-16,0 0 0,21-1 15,1-20-15</inkml:trace>
  <inkml:trace contextRef="#ctx0" brushRef="#br0" timeOffset="26945.2">15748 4572 0,'42'-21'0,"-84"42"0,105-63 16,-63 63-1,-21 21-15,0-21 16,0 22-16,0-1 0,0 22 15,-22-22-15,22 21 0,0-20 0,-21 20 16,20-20-16,1-1 0,0 0 16,21 1-16,0-1 0,0-21 0,0 21 15,0-20-15,0-1 0,0 0 16,21 0-16,0-21 16,1 0-16,20 0 0,-21 0 0,0-21 15,22 0-15,-22 0 16,0-1-16,21 1 0,-21-21 0,22 21 15</inkml:trace>
  <inkml:trace contextRef="#ctx0" brushRef="#br0" timeOffset="27980.12">15981 4932 0,'0'0'0,"0"21"31,-21 21-31,-1-20 0,1-1 0,21 0 16,-21 21-16,0-21 0,0 1 15,0 20-15,-1-21 0,22 0 0,-21 0 16,21 1-16,0-1 15,0 0-15,21-21 0,1 0 16,-1 0-16,0 21 0,21-21 16,-21 0-16,22 0 0,-1 0 0,0-21 15,22 21-15,21-42 0,-43 42 16,0-22-16,1-20 0,-22 21 16,21 0-16,0-22 0,-42 22 15,-21 21 1,0 0-1,0 21-15,0 1 0,0-1 16,-1 0-16,1 0 0,-21 21 16,42-20-16,-21-1 15,21 0-15,0 0 0,0 0 0,0 0 16,21-21-16,0 0 0,0 0 16,0 0-16,1 0 15,-1 0-15,0 0 0,0 0 0,-21-21 16,0 0-16,0 0 0,0 0 15,0-43-15,0 22 0,21 0 16,-21-1-16,0 1 16,21 21-16,1-64 0,20 43 15,-21 21-15,21-1 16,-20 22-16,-1 0 0,21 0 0,-21 22 16,0-1-16,1 21 0,-1-21 0,0 22 15,-21-1-15,21 21 16,-21 1-16,0-22 0,0-21 15,0 1-15,0-1 0,-21 0 16,21 0-16,-21 0 0,0-21 0,21 21 16,-22-21-16,1 0 15,0 0-15,21-21 16,0 0 0,0 0-16,21 0 0,0-22 15,1 22-15,-1-21 0,21 21 16,0-43-16,1 22 0,-1 0 15,0-1-15,22 1 0,-1 21 0,-20 0 16,20-1-16,-20 22 0,-1 0 16,-21 22-16,-21 20 0,0-21 0,0 21 15,-21 1-15,0-1 0,0 0 16,-1-20-16,-20 20 0,21 0 0,-21-21 16,20 1-16,1 20 0,0-21 15,21 0-15,0 0 16,0 1-16,21-22 15,22 0-15,-22 0 0,21 0 16,22 0-16,-22 0 0,21-22 16,1 22-16,-1-21 0,-20 0 15,20-21-15,1 21 0,-22-22 0,0 1 0,1 0 16,-1-1-16,-21 1 16,-21 0-16,0 20 0,0-20 0,0 21 15,0 0-15,-21 21 0,-21 0 16,-22 0-16,22 21 0,0 0 15,20 0-15,1 0 0,0 1 16,21-1-16,0 21 0,0-21 0,0 22 16,0-22-16,21 0 0,0 0 15,1 0-15,-1 0 0,-21 1 0,21-1 16,-21 0-16,21 0 0,-21 0 16,0 0-16,-21-21 15,0 22-15,-22-22 0,22 0 16,0 0-16,-42 0 15,20 0-15,22 0 0,0-22 0,0 1 16,0 0-16,21 0 0,0 0 16,0 0-16</inkml:trace>
  <inkml:trace contextRef="#ctx0" brushRef="#br0" timeOffset="28144.54">16997 4593 0,'0'0'0,"-21"0"0,-1 0 15,1 0-15,0 0 16,0 0-16,21 21 0,-21-21 16,21 22-16,-21-22 31,-1 0-31</inkml:trace>
  <inkml:trace contextRef="#ctx0" brushRef="#br0" timeOffset="28311.45">15833 4805 0,'0'0'0,"-22"21"0,-20 21 16,21-42-16,21 22 0,21-22 31,0 0-31,22 0 16,-1 0-16,0 0 0,106 0 15,-63-22-15,0 22 0,21-21 16,-22 0-16</inkml:trace>
  <inkml:trace contextRef="#ctx0" brushRef="#br0" timeOffset="28927.09">18330 4826 0,'0'0'0,"-21"0"15,21-21-15,0 0 16,0 0-16,42-1 0,-20 1 16,20 0-16,0 0 0,1 0 15,-1-22-15,21 22 0,-20 0 0,-1-21 16,22-22-16,-22 22 16,-21 0-16,0 20 0,-21 1 15,0 0-15,0 42 16,-21 0-16,-21 22 0,21 20 0,-22 1 15,1-1-15,0 22 0,-1 0 16,1 20-16,0 1 0,-1-21 16,1 21-16,0 0 0,-1 21 0,22-22 15,0 22-15,-21-21 0,20 21 16,1 0-16,0 0 0,0 0 0,-21 0 16,20 0-16,-20 0 0,21-21 0,-21 0 15,20-21-15,-20-1 0,21 1 16,0-22-16,21 1 0,0-22 0,0 1 15,0-22-15,0 0 0,21-21 16,21 0-16,-21-21 0,22-22 16,-1 22-16,22-21 0,-1 0 0,1-22 15,-1 22-15,1-22 0,20 1 0,-20-1 16,-1-20-16,1-1 0,-1-21 16,1 21-16,-22-20 0,-21 20 0,0 0 15,-21-21-15,0 22 0,-21-22 16,0 21-16,-21 22 0,-1-22 0,-20 43 15,-1-22-15,22 22 0,0 21 16,-1 0-16,1-22 0,21 43 0,0-21 16,21 0-16,0 0 0,21 21 15,0 0-15,21-21 0,-20-1 16,20 22-16,0 0 0,1-21 16,-1 21-16,0-21 0,-21 0 15,22 21-15,-22-21 0,21 0 0</inkml:trace>
  <inkml:trace contextRef="#ctx0" brushRef="#br0" timeOffset="29244.91">18902 5122 0,'0'0'0,"0"-21"0,0 0 16,0 0-16,0-21 0,0 20 16,21 1-16,-21 0 0,21 0 15,-21 0-15,21 0 0,0-1 16,1 1-16,-1 0 0,0 21 0,21-21 16,-21 21-16,1 0 0,20 0 15,-21 0-15,0 21 0,0 0 0,-21 0 16,0 22-16,0-1 15,0 43-15,-21-43 0,0 0 16,0 1-16,0-1 0,0-21 0,-1 0 16,1 1-16,21-1 0,-21 0 15,0-21-15,0 0 0,21-21 32,0 0-32,0-1 15,21 1-15,0-21 0,0 21 16,0-22-16,1 22 0,-1-21 15,21 0-15,-21-22 0,0 22 16,22-1-16,-1 1 0,-21 21 0,22 0 0,-1-22 16,0 43-16,1-21 15,-1 21-15</inkml:trace>
  <inkml:trace contextRef="#ctx0" brushRef="#br0" timeOffset="30036.46">19791 4868 0,'0'43'0,"0"-86"0,0 107 0,-21-43 16,-22 0-16,22 22 0,0-22 15,-21 0-15,-1 0 0,22 0 0,-21 0 16,21 1-16,-22-1 0,22 0 16,0 0-16,21 0 0,21 0 15,0-21 1,22 0-16,-22 0 0,21 0 0,-21 0 16,22 0-16,-22 0 0,0-21 15,0 0-15,0 0 0,-21 0 16,21 0-16,-21-22 0,0 22 15,0-21-15,0-1 0,0-41 16,0 41-16,0 22 0,22-21 0,-1 21 16,0 21-16,0-21 0,0 21 15,0 0-15,1 0 0,-1 0 0,0 21 16,0-21-16,0 21 0,0 0 16,1 21-16,-22-20 0,0-1 0,0 21 15,0-21-15,0 0 0,0 43 16,0-43-16,0 0 0,-22 0 15,22 1-15,-21-22 16,21 21-16,-21-21 16,21-21 15,0-1-31,0 1 0,0 0 16,21 0-16,0-21 0,-21 20 0,43-20 15,-22 0-15,0 21 0,21-22 16,-20 22-16,20 0 0,0 0 15,1 0-15,-1 21 0,0 0 0,1 0 16,-22 21-16,0 0 0,21 21 16,-42 1-16,0-1 0,0 0 15,-21-21-15,0 22 0,-21 20 16,20-42-16,1 1 0,-21-1 16,21 0-16,0 0 0,-1 0 15,1-21-15,0 0 0,0 0 16,21-21-1,0 0-15,21 0 16,0 0-16,0-22 0,1 22 16,20-21-16,-21 21 0,21-22 0,1 1 15,20 0-15,-20-1 0,20 1 16,-21 21-16,22 0 0,-22-1 16,1 22-16,-22 0 0,0 0 0,0 0 15,-21 22-15,0-1 0,0 21 16,0-21-16,-21 22 0,0-1 15,0-21-15,-1 21 0,-20-20 0,21 20 16,0-21-16,0 0 0,-1 0 16,1 1-16,0-1 0,0-21 0,21 21 15,21-42 17,0 0-32,22 21 0,-1-22 0</inkml:trace>
  <inkml:trace contextRef="#ctx0" brushRef="#br0" timeOffset="30289.31">21717 4487 0,'0'-21'0,"0"42"0,0-63 0,-21 42 32,0 0-32,-1 21 0,1 0 0,0 1 15,0 20-15,-21-21 0,20 0 16,1 22-16,0-1 0,0 0 15,0 1-15,21 20 0,-21-21 16,-1 1-16,1-1 0,21 22 16,0-22-16,-21-21 0,21 0 0,0 0 15,0 1-15,21-22 16,0 0 0,1-22-16,20 22 0,-21-21 15</inkml:trace>
  <inkml:trace contextRef="#ctx0" brushRef="#br0" timeOffset="30910.47">21950 4572 0,'0'0'0,"21"-42"0,0-1 16,-21 22-16,0 0 0,0 0 0,0 0 15,-21 42 1,0 0-16,0 21 0,-1-20 16,1 20-16,0 0 0,0 22 15,0-22-15,21 22 0,-21-22 16,-1 21-16,1-20 0,0-1 15,21 0-15,-21 1 0,21-1 0,0-21 16,0 0-16,0 1 0,0-1 16,21-42 15,-21-1-31,21 1 0,0 0 0,1 0 16,-1-21-16,0 20 0,21-20 15,-21 0-15,1 21 0,-1-22 0,0 22 16,0 0-16,0 21 0,-21 21 31,0 0-31,0 22 16,0-22-16,0 21 0,0-21 0,0 0 15,0 1-15,0 20 0,0-21 16,21 0-16,1 0 0,-1-21 16,0 0-16,21 22 0,-21-22 15,22 0-15,-22 0 0,21 0 0,1 0 16,-22-22-16,21 22 0,0-21 0,-20 0 15,20 0-15,-21-21 0,0 20 16,0-20-16,1 0 0,-1-1 16,-21 22-16,0-21 0,0 21 0,0 0 15,-21 21-15,-22 0 16,22 0-16,0 0 0,0 42 16,0-21-16,-1 0 0,1 22 0,21-22 15,-21 21-15,21-21 0,0 0 16,0 22-16,0-22 0,0 0 15,21 0-15,0-21 0,1 21 0,-1-21 16,42 0-16,-42 0 0,22 0 16,-22 0-16,21 0 0,-21 0 15,1 0-15,20-21 0,-21 21 16,0-21-16,-21 0 0,0-21 0,0 20 16,0-20-16,0 21 0</inkml:trace>
  <inkml:trace contextRef="#ctx0" brushRef="#br0" timeOffset="31094.37">21040 4720 0,'-64'0'0,"128"0"0,-149 21 0,64-21 16,21 22-16,42-1 16,-21-21-16,22 21 0,-1-21 15,21 0-15,-20 21 0,20-21 16,85 0-16,-63 0 0,-21 0 15,20 0-15,-20 0 0,-1 0 16,-20 0-16,-1 0 0</inkml:trace>
  <inkml:trace contextRef="#ctx0" brushRef="#br0" timeOffset="32617.49">9144 6456 0,'0'0'0,"0"21"0,21-21 15,-21-21 1,21 21-16,0-21 0,1 0 16,-22-1-16,21 1 0,-21 0 0,21 0 15,-21-21-15,0 20 0,0 1 16,0 0-16,0-21 0,-21 21 0,-43-1 16,43 1-16,0 21 0,-21 0 15,-22 21-15,22 1 16,-1-1-16,1 0 0,0 21 0,-1 1 15,1 20-15,0-21 0,21 22 16,-22-22-16,22 22 0,0-22 16,0 0-16,21 1 0,0-1 0,0 0 15,0-20-15,0-1 0,42 0 16,-21-21-16,0 0 0,22 0 0,-22 0 16,21 0-16,1 0 0,20-21 15,-21 0-15,1-1 0,-1-20 0,0 21 16,1-21-16,-1-1 0,0 1 15,-20-22-15,-1 22 0,21-64 16,-21 43-16,-21 20 0,0-20 0,0 21 16,0-1-16,21 1 15,-21 0-15,0 20 0,0 1 0,0 0 16,0 42-16,0 0 16,-21 1-16,21-1 0,-21 21 15,21 0-15,0-20 0,0 20 0,-21 0 16,21 22-16,0-22 0,0 0 15,0 43-15,0-43 0,0 1 16,0-22-16,0 21 0,21-21 0,-21 1 16,21-22-16,0 0 0,1 0 15,-1 0-15,21 0 0,-21 0 0,0 0 16,22-22-16,-1 1 0,-21 0 16,22-21-16,-1 21 0,0-22 15,-21 22-15,22-21 0,-22 21 0,0-22 16,0 22-16,0 0 0,1 0 15,-22 42 1,0 0-16,0 0 16,-22 0-16,22 1 0,-42 41 15,42-42-15,-21 22 0,21-22 16,0 0-16,0 0 0,0 0 16,0 0-16,0 1 0,42-22 15,-21 0-15,1 0 0,-1 0 16,0 0-16,21-22 0,1 1 15,-1 21-15,-21-21 0,21 0 16,1 0-16,-1-22 0,-21 22 16,0 0-16,22-21 0,-22 21 0,-21-1 15,0 1-15,21 21 0,-21 21 32,-21 1-32,0-1 0,0 0 15,-1 21-15,22-21 0,-21 1 16,0 20-16,0-21 0,21 0 15,0 0-15,0 1 0,0-1 16,0 0-16,21-21 0,0 0 16,0 0-16,1 0 0,20 0 15,0-21-15,-21 0 16,22 21-16,-22-22 0,21 1 0,-21 0 16,1-21-16,-22 21 0,0-1 0,0-20 15,0 21-15,0-21 0,-22 20 16,1 1-16,0 0 0,0 21 0,-21 0 15,20-21-15,1 21 0,0 0 16,-21 0-16,63 0 31,0 0-31,0 0 0,22 0 16,-22 0-16,21 0 0,0-21 16,1 21-16,-1-21 0,0 21 0,1 0 15,-1 0-15,0 21 0,-20 0 16,20 0-16,0 0 0,1 64 15,-43-64-15,0 21 0,0 1 16,0-1-16,0 22 0,-22-22 0,1 0 16,0 1-16,0-1 0,0 21 0,0-20 15,21-1-15,-22 22 0,1 41 16,0-41-16,21-22 0,0 22 16,-21-1-16,21-20 0,0-1 0,-21 0 15,21 1-15,0-22 0,0 21 16,0-21-16,21-21 15,0-21 1,0 0-16,22-21 0,-22 20 16,0-20-16,0 0 0,0-22 0,0 1 15</inkml:trace>
  <inkml:trace contextRef="#ctx0" brushRef="#br0" timeOffset="32870.35">10837 6837 0,'0'-64'0,"0"128"0,-21-191 0,0 63 15,21 1-15,-21 21 0,21-1 16,0 1-16,0 0 0,21 20 15,0 1-15,0-21 0,22 42 0,-1-21 16,-21 0-16,21 21 0,1 0 16,20 0-16,-20 0 0,-1 0 0,0 21 15,1 0-15,-22 0 0,21 21 0,-42-20 16,0 20-16,0 0 0,0 1 16,-21-22-16,-21 21 0,-1-21 0,1 22 15,0-22-15,-22 0 0,-21 0 16,43 0-16,0 0 0,-22-21 15,85-21 1,1 0 0,20 21-16,0-21 0,1 0 0,20 0 15</inkml:trace>
  <inkml:trace contextRef="#ctx0" brushRef="#br0" timeOffset="33336.08">12065 6308 0,'0'0'0,"0"-21"0,-21-1 0,-22 1 16,1 21-16,0 0 0,-1 0 0,22 0 15,-21 0-15,0 0 0,-1 0 16,1 0-16,0 21 0,20 1 0,-20 20 16,0 0-16,21-21 0,-22 22 15,22-1-15,0 0 0,0 1 16,21-1-16,0-21 0,0 22 0,0-22 15,0 21-15,21-21 0,0-21 16,0 21-16,0-21 0,22 0 0,-22 0 16,21 0-16,1 0 0,-22 0 15,21 0-15,43-42 0,-43 21 16,0 0-16,1-22 0,-22 1 0,21 0 16,-21-1-16,1-20 0,-1 21 15,0-22-15,21-21 0,-42 22 16,0 21-16,0-1 0,0 22 15,0 0-15,0 0 0,0 0 16,-21 42-16,0 0 16,0 0-16,0 0 0,-22 22 15,22-1-15,0-21 0,0 21 0,21 1 16,-21-1-16,21 0 0,-22 1 16,22-1-16,0 0 0,0-20 0,0 20 15,0-21-15,0 0 0,22 0 0,-1-21 16,0 22-16,21-22 0,-21 0 15,22 0-15,-1 0 0,0 0 0,1-22 16</inkml:trace>
  <inkml:trace contextRef="#ctx0" brushRef="#br0" timeOffset="34472.47">12573 6392 0,'21'-21'16,"-42"42"-16,42-84 0,0 42 0,-21 0 16,0-1-16,0 1 0,-21 21 15,0 0-15,0 0 16,0 21-16,-1 1 0,1-1 15,-21 21-15,21-21 0,0 22 0,-1-22 16,1 21-16,0 0 0,21-20 0,0 20 16,0-21-16,0 0 0,0 0 15,0 1-15,21-1 0,0-21 0,43 0 16,-43 0-16,21 0 16,-20 0-16,-1 0 0,21 0 0,0-43 15,1 22-15,-22 0 0,-21-21 16,0 21-16,0-22 15,0 1-15,0 0 0,0-1 0,0 22 16,0-21-16,-21 21 0,-22-1 0,22 1 16,0 0-16,-21 21 0,21 0 15,-1 0-15,-41 0 0,42 0 16,0 21-16,21 0 16,0 1-16,21-22 15,0 21-15,0-21 0,21 0 16,-20 0-16,20 0 0,-21 0 15,21 0-15,1 0 0,41 0 16,-62 0-16,20-21 0,0 21 0,1 0 16,-1 0-16,-21 0 0,0 0 15,0 0-15,-21 21 16,0 0-16,0 0 0,-21 0 16,0 0-16,0 22 0,0-22 0,0 21 15,-1 1-15,22-22 16,-21 0-16,21 0 0,-21 0 0,21 0 15,21-21 1,0 0-16,1 0 0,-1 0 16,0 0-16,21 0 0,-21 0 0,22-21 15,41 0-15,-41 0 16,-1-21-16,0 20 0,-20 1 16,20 0-16,-21-21 0,0 21 0,-21-1 15,0 1-15,-21 42 31,0 1-31,0-1 16,21 0-16,0 0 0,-21 0 0,21 0 16,0 1-16,0-1 0,0 0 0,0 0 15,0 0-15,21-21 16,21 0-16,-21 0 0,0 0 16,22 0-16,-1 0 0,-21 0 15,85-42 1,-85 21-16,-21 0 0,0-1 15,0 1-15,0-21 0,0 21 16,-42-43-16,21 43 0,21-21 16,-21 21-16,21-1 0,0 1 15,0 0-15,21 0 16,21 21-16,-21 0 0,0-21 16,22 21-16,-22 0 0,21 0 15,-21 0-15,22 0 0,-22 21 0,0-21 16,21 21-16,-20 0 0,-22 0 15,0 1-15,21-1 0,-21 0 16,0 21-16,0-21 0,0 1 0,0 20 16,0-21-16,-21 0 0,21 0 15,0 1-15,-22-1 0,22 0 0,-21-21 16,0 0-16,0 0 16,21-21-1,0 0-15,0-1 0,0 1 16,0 0-16,0-21 0,21-1 15,0 22-15,0-21 0,22 0 0,-1-1 16,0 22-16,22-21 0,-22-1 16,22 22-16,-22 0 0,22 0 0,-22 21 15,64 0-15,-64 21 16,-21 0-16,0 0 0,1 1 16,-1 20-16,-21-21 0,0 21 0,0 1 15,-21-1-15,-1-21 0,1 22 16,0-1-16,-21-21 0,-1 0 0,1 0 15,-43 22-15,43-43 0,0 0 16,-1 0-16,1 0 0</inkml:trace>
  <inkml:trace contextRef="#ctx0" brushRef="#br0" timeOffset="35343.87">910 7366 0,'0'0'16,"21"-21"-16,-21 0 0,0-22 0,0 22 0,21-21 16,-21 21-16,-21 21 31,0 21-31,0 21 0,0 1 15,0-1-15,-1 0 0,22 22 16,-21-1-16,0-20 0,21 20 0,0-21 16,0 1-16,0-1 0,0 0 15,0 1-15,0-22 0,21 0 0,0 0 16,22 0-16,-22-21 16,0 0-16,21-21 0,1 0 15,-1 0-15,0 0 0,1 0 0,-1-1 16,0 1-16,1-21 0,-1 21 15,-21 0-15,22-1 0,-43 1 0,0 0 16,21 0-16,-42 42 31,-1 0-31,1 0 0,-21 22 0,21-22 16,0 21-16,-1-21 16,1 22-16,0-22 0,0 21 0,0 1 15,21-22-15,0 0 16,0 0-16,21-21 15,0 0-15,0 0 16,0-21-16,1 21 0</inkml:trace>
  <inkml:trace contextRef="#ctx0" brushRef="#br0" timeOffset="35494.8">1630 7620 0,'0'0'0,"21"0"15,-21-21 1,21 21 15,0 0-15,0 0-16,22 0 0,-22-21 15</inkml:trace>
  <inkml:trace contextRef="#ctx0" brushRef="#br0" timeOffset="35896.73">3238 7366 0,'0'0'0,"0"-21"16,0 0-16,-21 21 15,0-21-15,0 21 0,-21-22 0,20 22 16,-41 0-16,42 0 16,-22 0-16,-20 0 0,21 22 15,20-1-15,-20 21 0,21-21 16,0 22-16,0-22 0,21 21 15,0 0-15,0-20 0,0 20 16,0-21-16,21 0 0,0 0 0,0 22 16,0-22-16,0 0 0,22 0 0,-43 0 15,21 1-15,0-1 0,-21 0 16,0 0-16,0 0 16,-21 0-16,-21 1 0,20-22 0,-20 0 15,21 0-15,-21 0 0,-1 0 0,1 0 16,0 0-16,20 0 0,-20-22 15,21 1-15,0 0 0,0 0 16,-1-21-16,22 20 0,0 1 0,0-21 16,0 21-16,0 0 0,22-1 0,-1-20 15,0 42-15,0-21 0,21 0 16,1 0-16,-1-1 0,0 22 0</inkml:trace>
  <inkml:trace contextRef="#ctx0" brushRef="#br0" timeOffset="36235.76">3217 7705 0,'0'21'0,"0"-42"0,0 63 0,0-21 15,21-21 1,1 0-16,-1 0 0,0 0 0,21-21 16,-21 21-16,22-21 0,-1 0 15,0 0-15,1-1 0,-1-20 16,22 0-16,-22-1 0,-21-20 15,-21 42-15,0 0 16,0-1-16,-21 1 0,0 0 0,-22 21 16,1 0-16,0 21 0,-1 0 15,1 1-15,0 20 0,-1-21 0,1 21 16,21 1-16,-21-1 0,20 0 16,1 1-16,0 41 0,0-62 15,21 20-15,0-21 0,0 21 16,21-20-16,0-1 0,0-21 15,22 0-15,-22 0 0,21 0 16,22 0-16,-22 0 0,22-21 0,-22-1 16,0 1-16,22 0 0,-22-21 0</inkml:trace>
  <inkml:trace contextRef="#ctx0" brushRef="#br0" timeOffset="36460.8">4064 7260 0,'0'0'16,"0"-42"-16,0 21 0,0-22 0,21 43 0,-21-21 15,0 42 1,0 1-16,0 20 0,-21 0 0,0 1 16,0-1-16,-1 21 0,1-20 15,0-1-15,0 22 0,21-22 16,-21 0-16,0 1 0,-1-1 0,22-21 16,0 21-16,0-20 0,0-1 15,0 0-15,0 0 0,22-21 16,-1 0-16,21 0 0,-21 0 15,0 0-15,1-21 0,20 0 0</inkml:trace>
  <inkml:trace contextRef="#ctx0" brushRef="#br0" timeOffset="36800.24">4276 7662 0,'0'0'0,"0"22"0,-22-22 0,1 21 15,42-21 16,1 0-31,20 0 16,-21 0-16,21-21 0,-20 21 16,20-22-16,-21 1 0,21 21 0,-20-21 15,20 0-15,-21 0 0,0 21 16,-21-21-16,0-1 0,0 1 0,-21 0 16,-42 0-16,41 21 15,-20 0-15,0 0 0,21 21 16,-22 0-16,-20 22 15,42-1-15,-1-21 0,1 21 16,0-20-16,0 20 0,21-21 0,-21 0 16,21 0-16,0 22 0,0-22 15,0 0-15,21 0 0,21-21 16,1 0-16,-1 0 0,64 0 16,-22-21-16,-20 0 15,-1 0-15,1 0 0</inkml:trace>
  <inkml:trace contextRef="#ctx0" brushRef="#br0" timeOffset="37248.51">5207 7366 0,'0'0'0,"0"-21"0,0-21 0,0 20 15,-21 22 1,0 22-16,-1-1 16,1 0-16,0 21 0,0 1 15,0-1-15,0-21 0,-1 21 0,1 1 16,21-1-16,-21 64 15,21-64-15,0-21 0,0 1 16,0-1-16,0 0 0,21-21 0,0 21 16,22-21-16,-22 0 0,64 0 15,-43 0-15,0-21 0,22 0 16,-22 0-16,0-1 0,22 1 0,-22 0 16,1-21-16,20-1 0,-42 22 15,22-42-15,-22 20 0,21-20 16,-42 21-16,21-22 0,-21 1 0,21-1 15,-21 1-15,0 20 0,0 1 16,0-22-16,-21 64 16,0 22-16,21 20 15,-21 0-15,0 1 0,0-1 16,-1 21-16,22-20 0,-21 20 0,0-20 16,0 20-16,0-21 0,0 1 15,21-1-15,0 22 0,0-43 16,0 0-16,0 0 0,0 0 15,42-21 1,-21 0-16,0 0 0,22-21 16,-22 0-16,21 0 0,-21 0 0,22-1 15,-22 1-15</inkml:trace>
  <inkml:trace contextRef="#ctx0" brushRef="#br0" timeOffset="37384.44">5482 7408 0,'0'0'0,"-85"22"31,85-1-31,43-21 0,-22 0 16,0 0-16,21 0 0,1 0 15,-1-21-15,0-1 0,1 1 0,20 0 16</inkml:trace>
  <inkml:trace contextRef="#ctx0" brushRef="#br0" timeOffset="37826.18">7154 7599 0,'0'0'0,"0"-106"15,0 85-15,0 0 16,0-22-16,-21 1 0,21 0 16,-63 21-16,41 21 15,1 0-15,-21 0 0,0 0 16,-1 21-16,1 0 0,0 0 15,20 21-15,-20 1 0,-21 41 0,20-20 16,22-22-16,0 1 0,0-1 16,0 0-16,21 1 0,0-22 15,0 21-15,0 0 0,0-20 0,63 20 16,-21-21-16,1 0 16,-1-21-16,22 0 0,-22 0 0,21 0 15,1-21-15,-1 0 0,1 0 16,-22 0-16,22-1 0,-1-20 0,-20 21 15,20-21-15</inkml:trace>
  <inkml:trace contextRef="#ctx0" brushRef="#br0" timeOffset="38030.22">7620 7324 0,'0'-43'0,"0"86"0,0-128 0,0 43 16,0-1-16,-21 43 16,21 43-16,-21-22 0,-1 21 15,1 1-15,0 20 16,21-21-16,-21 22 0,0-22 0,0 1 15,-1-1-15,22 0 0,-21 1 16,0-1-16,0 0 0,21-21 0,0 22 16,0-22-16,0 0 0,0 0 15,0 0-15,0 1 0,21-22 16,0 0-16,22 0 0,-1 0 0,0 0 16,1-22-16</inkml:trace>
  <inkml:trace contextRef="#ctx0" brushRef="#br0" timeOffset="39014.26">8170 7684 0,'0'0'16,"21"-43"-16,1 22 0,-1 0 0,-21 0 16,0 0-16,0-1 0,0 1 0,0 0 15,-21 21-15,-1 0 0,1 0 16,-21 0-16,21 0 0,-22 21 0,1 0 16,0 1-16,-64 20 0,64 0 15,-1-21-15,1 1 0,21 20 16,-22-21-16,1 0 0,21 22 15,0-22-15,21 0 0,0 21 16,0 1-16,21-43 16,0 0-16,0 0 0,22 0 15,-1 0-15,0-22 0,22 22 0,-22-21 16,0 0-16,1 0 16,-1 0-16,0 0 0,1-1 0,-22 1 0,21 0 15,-21-21-15,-21 21 0,22-22 16,-22 22-16,0 0 0,21 0 15,-42 42 1,-1 0 0,22 0-16,-21 0 0,0 1 0,0 20 15,21-21-15,0 0 0,-21 0 16,21 1-16,0-1 0,0 0 16,0 0-16,0 0 0,21 0 15,0-21-15,0 0 16,22 0-16,-22 0 0,63-21 15,-62 0-15,62 0 16,-20 0-16,-22 0 0,64-43 16,-64 43-16,1-21 0,-1-1 15,-21 22-15,21-21 0,-20 21 0,-22-1 16,0 1-16,-43 21 16,22 0-16,0 21 0,-43 1 15,43-1-15,0 0 16,0 42-16,21-41 0,0-1 15,0 0-15,0 0 0,21 0 16,21 22-16,-20-43 0,-1 21 16,42 0-16,-42 0 15,1-21-15,-1 21 0,-42-21 32,-1 0-32,-20 0 15,21 0-15,0-21 0,-22 21 0,22-21 16,0 21-16,0 0 0,0 0 0,0 0 15,-1 0-15,22 21 32,0 0-17,22-21-15,-1 21 0,21-21 16,-21 0-16,0 0 0,22 0 16,-22 0-16,21 0 0,1 0 15,-1 0-15,21 0 0,-20-21 0,20 0 16,-20 21-16,20-21 0,-21 0 15,1 0-15,-1-1 0,22 1 0,-43-21 16,63-22-16,-62 22 0,-1 21 16,-21-21-16,0 20 0,0-20 15,0 0-15,-21 42 16,-1 0-16,1 0 0,-21 21 16,0 21-16,20-21 15,22 1-15,0 20 0,0-21 16,0 0-16,0 0 0,0 1 0,0-1 15,22 0-15,-1 0 0,-21 0 0,21-21 16,-21 21-16,21 1 0,-21-1 16,-21-21-1,-21 21-15,20-21 0,1 0 0,-21 0 16,21 0-16</inkml:trace>
  <inkml:trace contextRef="#ctx0" brushRef="#br0" timeOffset="41426.31">10477 7768 0,'0'21'0,"0"-42"0,-21 64 15,42-65 17,1 22-32,-1-21 15,21 0-15,0-21 0,1 21 0,20-22 16,1 22-16,-1-21 0,22-22 0,-22 22 16,1-22-16,-1 22 0,-20-21 15,-1 20-15,-21 1 0,0 21 0,-21-22 16,-21 22-16,-21 21 0,0 0 15,-1 21-15,-20 1 0,-1-1 16,1 21-16,20 0 0,1 1 16,0-1-16,21 0 0,-1 22 0,22-22 15,0 22-15,22-22 0,-1-21 16,21 22-16,0-22 0,1 0 16,-1 0-16,0 0 0,22 0 15,21 1-15,-64-1 0,21-21 16,-21 0-16,-63 0 15,21 0 1,-22 0-16,1 0 0,-21-21 0,20 21 16,1-22-16,-22 1 0,22 0 0,0 21 15,21-21-15,-64 0 16,85 42 0,0 0-16,0 0 15,0 0-15,21 1 0,0-22 16,0 21-16,22 0 0,-22-21 15,64 21-15,-43-21 0,21 0 16,-20 0-16,20 0 0,1 0 16,63-21-16,-64 21 0,-20-21 15,20 0-15,-21-1 0,1 1 16,-1 0-16,0 0 0,-20-21 0,-1-1 16,0 22-16,0-85 0,-21 64 15,0-22-15,0 1 0,0-1 16,0 22-16,0-43 15,0 64-15,0 0 0,0 42 16,-21 0-16,0 22 0,21-1 16,-21 22-16,-1-22 0,22 21 15,-21-20-15,0 20 0,0 22 16,21-43-16,0 1 0,-21-1 16,21 0-16,0-21 0,-21 1 0,21-1 15,0 0-15,21-21 16,0 0-16,0 0 15,0 0-15,0-21 16,1 21-16,20-21 0,-21-1 16,0 1-16,43-42 0,-43 42 0,0-22 15,21 1-15,-20 21 0,-1 0 16,21-22-16,-21 43 0,0 0 16,-21 21-1,0 1-15,0-1 0,0 0 16,0 0-16,0 21 0,0-20 0,-21-1 15,21 0-15,0 0 0,0 0 0,0 0 16,0 1-16,0-1 16,21-21-16,1 0 0,-1 21 15,21-21-15,-21 0 0,22 0 0,-1 0 16,0 0-16,22-21 16,-22 0-16,0-1 0,1 1 0,-1 0 15,0 0-15,-20 0 0,20 0 16,-21-1-16,0 1 0,-21 0 15,21 0-15,-21 42 32,-21 0-32,0 0 0,21 1 15,-21-1-15,0 0 0,0 0 0,21 0 16,0 0-16,0 1 16,0-1-16,0 0 0,21-21 15,0 0-15,0 0 16,0 0-16,22 0 0,-1 0 15,0 0-15,1 0 0,-1-21 0,0 0 16,1 21-16,20-22 0,-42 1 16,22 0-16,-22-21 0,0 21 15,0-22-15,-21 1 0,0 0 0,0-1 16,-21 1-16,0 0 0,-43-22 16,22 64-16,21-21 0,-22 21 15,1 0-15,0 21 0,-1 0 16,1 0-16,0 22 0,21-22 0,-22 21 15,22 1-15,21-1 0,0-21 16,0 21-16,0-20 0,0-1 0,0 21 16,0-21-16,21 0 0,0 1 15,22-22-15,20 21 0,-42-21 16,22 0-16,-1 0 0,0 0 0,1 0 16,-1 0-16,0 0 0,1-21 15,-1-1-15,0 22 0,1-21 0,-1 0 16,0 0-16,-20-21 0,20 20 15,-21-20-15,0 21 0,0-43 16,-21 43-16,22 0 0,-22 0 16,0 42-1,-22 0-15,1 0 0,0 1 0,0-1 16,0 0-16,21 21 0,-21-21 16,21 1-16,-22-1 0,22 0 0,0 0 15,0 0-15,0 0 0,0 1 16,22-22-16,-1 0 0,21 0 15,-21 0-15,22 0 16,20 0-16,-42 0 16,22-22-16,-22 22 0,21-21 0,-21 0 15,0 0-15,1 0 0,-1 0 0,0-22 16,-21 22-16,21-21 0,-21 21 16,0-22-16,0 1 0,0 63 31,-21 0-31,21 0 15,-21 22-15,21-22 0,-21 0 16,21 21-16,0-20 0,0-1 16,0 0-16,0 0 0,0 0 0,21 0 15,0 1-15,0-22 0,0 0 16,0 0-16,22 0 0,20 0 16,-20 0-16,-1 0 0,-21 0 15,21 0-15,1-22 0,-22 1 16,0 0-16,0 0 0,22-43 15,-43 22-15,21 0 0,-21-22 16,0 1-16,21-1 0,-21 1 0,0 20 16,21-62-16,-21 62 0,21 22 15,-21 0-15,0 42 16,0 21-16,-21 1 16,0-1-16,0 0 0,21 22 15,-21-22-15,-1 1 0,22-1 16,-21 0-16,21 1 0,0-1 0,0 0 15,0-21-15,0 1 0,21-1 16,1 0-16,-1 0 0,21 0 0,-21 0 16,22-21-16,-1 0 0,64 0 15,-64 0-15,22 0 0,-1 0 16,-21 0-16,22-21 0,-22 0 0,1 21 16,-1-21-16,21-21 0,-41-1 15,-22 1-15,0 21 0,0-22 16,0 1-16,0 0 0,0-1 15,0 22-15,-22 0 0,1 0 16,0 21-16,-21 0 0,21 0 0,-1 21 16,-20 0-16,21 0 0,-21 22 0,20-22 15,1 21-15,0 1 0,0-22 16,0 21-16,21-21 0,0 22 0,0-22 16,0 0-16,0 0 0,21 0 15,0 0-15,0-21 0,0 0 0,1 22 16,-1-22-16,0 0 0,0 0 0,0 0 15,22 0-15,-22-22 16,0 1-16,21-21 0,-21 21 16,1 0-16,-22-22 0,21 1 15,0 0-15,-21-22 0,0 1 0,21-1 16,0 1-16,-21-1 0,21 1 0,1-22 16,-1 43-16,-21-1 15,21 22-15,-21 42 16,0 0-16,-21 22 15,0-1-15,-1 0 0,22 22 0,-21-1 16,0-20-16,21 20 0,0 1 16,0-22-16,0 0 0,0 1 0,0-1 15,0-21-15,0 22 0,21-22 0,0 0 16,43 0-16,-43-21 16,21 0-16,1 0 0,-1 0 15,22 0-15,-22-21 0,21 0 0</inkml:trace>
  <inkml:trace contextRef="#ctx0" brushRef="#br0" timeOffset="42161.14">16150 6922 0,'0'0'0,"0"-22"0,0 1 0,0 0 16,-21 42-16,21 0 0,-21 1 15,0-1-15,-1 21 0,1 43 16,0-43-16,21 22 15,-21-22-15,21 21 0,0-20 0,-21 20 16,21-20-16,-21-1 0,-1 0 16,22-21-16,0 22 0,0-22 0,-21 0 15,21 0-15,-21 0 16,21-42 0,0 0-1,0 0-15,21 0 0,0 0 0,1-22 16,20 22-16,-21-21 0,21-1 0,-20 22 15,20-21-15,0 21 16,1 0-16,-1-1 0,0 1 0,-21 21 16,22 0-16,-1 0 0,22 43 15,-43-22-15,0 0 0,0 42 16,-21-20-16,0-22 0,0 21 16,0-21-16,0 1 0,-21 20 15,0-42-15,-22 21 0,22 0 0,-21 0 16,0-21-16,20 0 0,-20 0 15,0 22-15,21-22 0,-22 0 0,1 0 16,21 0-16,0-22 0,-22 22 16,22-42-16,0 21 15,42 21 17,0 0-32,0 21 0,1-21 15,20 0-15,-21 21 0,21-21 16,-20 0-16,20 21 15,0-21-15,1 0 0,-1 0 0,0 0 0,1 0 16,20 0-16,43 0 16,-64-21-16,1 0 0,20 0 0,-21 0 15,-20 0-15,20-22 0,-21 22 16,0-21-16,0-1 0,1-20 0,-22 21 16,21-1-16,-21 1 0,0 21 0,0 0 15,0-1-15,-21 22 0,-1 0 16,1 22-16,0-1 0,0 0 15,0 21-15,0 1 0,-1-22 16,1 21-16,21 0 0,0-20 0,0 20 16,0 0-16,0-21 0,0 1 15,43-1-15,-22-21 16,0 0-16,42 0 0,-41 0 16,20-21-16,0 21 0</inkml:trace>
  <inkml:trace contextRef="#ctx0" brushRef="#br0" timeOffset="42536.06">18140 7091 0,'0'0'16,"-21"21"-1,-1 0-15,-20 0 16,21 1-16,0-1 0,0 21 15,-1-21-15,22 22 0,-21-22 16,21 21-16,-21-21 0,21 22 16,0-22-16,0-42 47,0-1-47,0 1 0,0 0 0</inkml:trace>
  <inkml:trace contextRef="#ctx0" brushRef="#br0" timeOffset="42693.02">17843 6943 0,'0'0'0,"-21"-21"0,0 21 15,0 0-15,0 0 16,21 21-16,0 0 16,0 0-16,21-21 15,0 0-15,0 21 0,0-21 16,1 0-16,20 0 0</inkml:trace>
  <inkml:trace contextRef="#ctx0" brushRef="#br0" timeOffset="43301.92">18288 7006 0,'0'21'0,"0"1"0,0-1 16,0 0-16,0 21 0,0-21 15,0 22-15,0-1 0,0-21 16,0 22-16,0-1 0,0 0 0,0-21 15,0 22-15,0-22 0,0 0 16,-21 21-16,0-20 0,-1-1 16,1-21-1,0 0-15,21-21 16,0-1-16,0 1 16,0-21-16,0 21 15,0-22-15,21 1 0,0 0 0,22-1 16,-22 1-16,21 0 0,1-22 15,-1 22-15,0 21 0,64-43 16,-64 64-16,1 0 0,-22 0 0,21 0 16,-21 0-16,22 64 15,-43-43-15,0 21 0,0 43 16,0-43-16,0 1 0,0-22 16,0 21-16,0-21 0,0 22 0,0-1 15,-21-21-15,-1 0 16,1-21-16,0 0 15,21-21 1,0 0-16,0 0 16,0 0-16,21-22 0,0 22 15,1-21-15,20-1 0,-21 22 16,21-21-16,43-43 0,-43 64 16,1-21-16,-1 21 0,-21 21 15,22 0-15,-22 0 0,0 0 0,0 21 16,-21 0-16,0 42 0,0-20 15,0-1-15,0-21 16,-21 22-16,0-1 0,0-21 0,21 0 16,-22 22-16,1-22 0,21 0 15,-21 0-15,0 0 16,42-21 0,0-21-1,0 21-15,22-21 0,-22 0 0</inkml:trace>
  <inkml:trace contextRef="#ctx0" brushRef="#br0" timeOffset="43580.98">19727 7112 0,'21'-42'16,"-42"84"-16,42-105 0,-21 41 0,-21 22 31,0 22-31,0 20 16,0-21-16,0 43 0,-1-22 0,1 21 15,0-20-15,0 20 0,0 1 0,21-1 16,0 1-16,0-1 0,0 22 15,0-22-15,0 22 0,-21 0 0,-1-22 16,22 22-16,-21 0 0,0-22 16,0 22-16,0-22 0,0 1 0,-1-1 15,1 1-15,21-1 0,0-20 0,-21-1 16,21 0-16,0 1 0,0-22 16,0-42-1,21-1-15,0 1 16,1-21-16,-1 21 15,21-43-15,-21 22 0,22 0 0</inkml:trace>
  <inkml:trace contextRef="#ctx0" brushRef="#br0" timeOffset="43849.97">19685 7535 0,'0'-84'0,"0"168"0,0-253 0,0 84 16,0 22-16,0 21 0,0-22 0,0 43 15,42-43-15,-21 43 0,1 0 16,-1 21-16,21 0 15,-21 0-15,22 0 0,-1 0 0,-21 21 16,21 0-16,-20 22 0,-22-1 16,0 0-16,0 1 0,0-1 0,0 0 15,-22 1-15,-20-1 0,21 0 16,-21-20-16,-1-1 0,1 21 0,0-42 16,-1 21-16,1-21 0,21 0 0,-22 0 15,22 0-15,42-21 16,1 21-1,20-21-15,-21 0 0,21 0 16,1-22-16,-1 22 0,0-21 0</inkml:trace>
  <inkml:trace contextRef="#ctx0" brushRef="#br0" timeOffset="44185.97">20256 7006 0,'0'0'16,"22"0"-16,-22-21 0,-22 21 15,1 21 1,0-21-16,-21 21 0,21 22 15,-1-22-15,1 21 0,0-21 16,0 22-16,21-1 0,0 0 0,0-20 16,0 20-16,0-21 0,0 0 0,42 0 15,-21 1-15,1-1 0,20 0 0,-21-21 16,21 0-16,1 0 0,-1 0 16,-21 0-16,22 0 0,41 0 15,-63-21-15,1-22 0,-1 22 16,-21-21-16,0 0 0,0-1 15,0 1-15,0 0 0,-21-1 16,-1 1-16,1 21 0,-21 0 0,21-1 16,-64 1-16,64 21 0,-21 0 15,-1 0-15,22 21 0,0 1 16,0-1-16,0 0 0,21 0 0,0 0 16,0 22-16,21-22 15,21 0-15,22 21 0,-22-21 16,21-21-16</inkml:trace>
  <inkml:trace contextRef="#ctx0" brushRef="#br0" timeOffset="44531.08">20701 7281 0,'0'0'0,"-21"-21"0,0 0 0,-1 0 0,1 0 16,21-22-16,0-20 16,0 21-16,0 20 0,21 1 15,1 0-15,-1 0 0,21 21 16,-21 0-16,22 0 0,-1 0 0,0 0 15,1 0-15,-22 21 0,21 0 16,-21 0-16,0 22 0,1-22 16,-1 21-16,-21 43 0,0-43 0,0 1 15,0-22-15,0 21 0,0-21 16,0 0-16,-21 1 0,-1-1 16,1-21-1,0 0-15,0 0 0,0-21 16,21-1-16,0 1 15,0 0-15,0 0 0,0 0 0,21-22 16,0 22-16,0-21 0,0 0 16,1-1-16,-1 22 0,0-21 0,21-1 15,-21 22-15,22-21 0,-1 21 16,0-22-16,1 1 0,20 21 16,-20-21-16,20 20 0</inkml:trace>
  <inkml:trace contextRef="#ctx0" brushRef="#br0" timeOffset="44728.04">21738 6625 0,'-21'0'0,"0"21"0,-22 1 16,22-1-16,-21 0 0,21 0 16,-22 21-16,22-20 0,0 20 15,-21-21-15,21 21 0,-1 1 0,22-22 16,-21 64-16,0-43 0,21 0 16,0 1-16,0-22 0,0 21 15,0 0-15,0-20 0,0 20 0,0-21 16,0 0-16,0 0 0,21-21 15,0 22-15,1-22 16,-1-22-16</inkml:trace>
  <inkml:trace contextRef="#ctx0" brushRef="#br0" timeOffset="44889.08">21294 7091 0,'-22'-21'0,"44"42"0,-22-42 31,21 21-31,0 0 16,21 0-16,-21 0 0,22 0 16,-22 0-16,21 0 0,1 0 0,-1 0 15,0 0-15,1 0 0,-22 0 0,21 0 16</inkml:trace>
  <inkml:trace contextRef="#ctx0" brushRef="#br0" timeOffset="45216.16">21844 7049 0,'21'0'32,"0"0"-17,0 0-15,1-22 0,20 22 16,-21 0-16,21 0 0,-20-21 0,-1 21 16,0 0-16,0-21 15,-42 21 1,0 0-1,-22 0-15,1 0 0,21 0 0,-21 21 16,-1-21-16,1 21 0,21 1 16,-22-1-16,1 0 0,21 0 0,0 0 15,21 22-15,0-22 0,0 0 0,0 21 16,0-21-16,0 1 0,0-1 16,21 0-16,0 0 0,21-21 0,-20 21 15,20-21-15,0 0 0,22 0 16,-22 0-16,64 0 15,-64 0-15,22 0 0</inkml:trace>
  <inkml:trace contextRef="#ctx0" brushRef="#br0" timeOffset="45658.2">22691 7112 0,'42'-21'0,"-21"0"16,-275 190-16,529-359 0,-359 253 0,168-148 0,-84 64 16,0 0-16,-21 21 0,0 0 15,0 0-15,-22 0 0,22 0 16,-21 0-16,0 0 0,20 21 0,-20 0 15,0 1-15,21 20 0,-1-21 16,1 0-16,21 0 0,-21 1 16,21 20-16,0-21 0,0 0 15,0 0-15,0 1 0,21-22 16,0 21-16,1-21 0,-1 0 16,0 0-16,0 0 15,0 0-15,22-21 0,-22-1 0,0 1 16,21-21-16,-21 21 15,1-22-15,20 1 0,-21 0 0,43-43 16,-22 43-16,0-1 0,-21-20 16,22 21-16,-1-1 0,0-41 15,-42 41-15,0 22 0,0 0 16,-21 21-16,0 21 16,0 0-16,0 0 15,0 22-15,-1-1 0,1 0 0,0 1 0,0 41 16,21-41-1,0-1-15,0-21 0,21 22 0,0-1 16,22 0-16,-22 1 0,21-22 16,0 0-16,1 21 0,41-21 15,-41 1-15,-1-22 0,0 0 16,1 0-16,-22 0 0,21 0 0,-21-22 16,22-20-16</inkml:trace>
  <inkml:trace contextRef="#ctx0" brushRef="#br0" timeOffset="46559.23">10562 8890 0,'0'0'0,"0"21"0,21-21 31,0-21-31,1 0 16,20 0-16,-21 0 0,21-22 15,43 1-15,-43 0 0,22 20 16,-22 1-16,1-21 0,-1 21 0,-21-22 16,0 1-16,0 21 0,1-21 15,-22-1-15,0 1 0,0 0 16,0-1-16,-22 1 0,22 21 0,-21 0 15,0 21-15,0 0 16,0 21-16,0 0 0,-1 21 0,1 1 16,0-1-16,0 0 0,-21 64 15,20-42-15,-41 147 16,42-126-16,0-22 0,-1 22 16,22-21-16,-21-1 0,0 64 15,0-63-15,21-22 0,0 21 16,0-20-16,0-1 0,0 43 15,0-64-15,21 0 0,0-21 16,0 0-16,1 0 0,-1 0 0,0 0 16,0-21-16,21 0 0,-20 0 15,41-43-15,-21 22 0,1-1 16,-22 1-16,21 0 0,-21-1 16,1 1-16,-22-21 0,0 20 15,0 1-15,-64-64 0,22 64 16,-1-1-16,-20 1 0,21 21 15,-22 0-15,22 21 0,-1 0 16,22-21-16,-21 21 0,21 0 0,42 0 31,21 0-15,1-22-16,-1 22 0,21-21 0,1 21 16,-1-21-16,1 21 0,42-21 15,-43 0-15,-20 21 0,-1 0 16</inkml:trace>
  <inkml:trace contextRef="#ctx0" brushRef="#br0" timeOffset="46896.33">11430 8700 0,'0'-22'0,"-64"-41"31,64 42-31,0 0 16,22-1-1,-1 22-15,0 0 0,0 0 0,0 0 16,0 0-16,1 0 0,-1 22 15,21-1-15,-21 0 0,0 0 16,-21 0-16,0 0 0,22 22 16,-22-22-16,0 0 0,0 0 0,0 22 15,0-22-15,-22-21 0,1 42 16,0-42-16,0 0 0,0 0 16,21-21-1,0 0-15,0 0 0,0-1 16,0 1-16,0 0 0,0-21 15,21 21-15,-21-1 0,21-20 0,0 21 16,0 0-16,1 0 0,-1-1 16,0 1-16,0 21 0,21-21 15,-20 21-15,20-21 0,0 21 0,1 0 16,-22 0-16,21 0 0,0-21 16</inkml:trace>
  <inkml:trace contextRef="#ctx0" brushRef="#br0" timeOffset="47704.43">12255 8467 0,'-84'0'16,"168"0"-16,-84 21 0,0 0 0,0 0 15,-21 0-15,-21 1 0,21-1 16,0 21-16,-1-21 0,1 0 16,0 1-16,-21 20 0,21 0 15,-1 1-15,22-22 0,-21 0 0,21 0 16,0 0-16,21 0 16,1-21-16,-1 0 0,21 0 15,-21 0-15,0-21 0,22 0 16,-22 21-16,0-21 0,0 0 15,0 0-15,-21-1 0,0 1 0,0-42 16,0 42-16,0-1 16,0-20-16,-21 21 0,0 0 0,0 0 15,0-1-15,21 1 0,-21 0 0,21 0 16,21 21 0,21 0-16,-21 0 0,0 0 0,22 0 15,-1 0-15,0 0 0,-20 0 16,20 21-16,0 0 0,-21 0 0,22 1 15,-22-1-15,21 0 0,-21 0 0,1 21 16,-22-20-16,0-1 16,0 0-16,0 0 0,0 0 0,0 0 15,0 1-15,-22-1 0,1-21 16,0 0-16,21 21 0,-21-21 16,0-21-1,21 0-15,0-1 16,0 1-16,0 0 0,0 0 0,21 0 15,0-22-15,-21 22 0,21 0 16,0-21-16,1 21 0,20-1 16,-21 1-16,0 0 0,22 0 0,-22 21 15,63 0-15,-62 0 0,20 0 16,0 0-16,-21 21 0,1 0 16,20 22-16,-21-1 15,-21-21-15,0 0 0,0 22 0,0-22 16,0 0-16,0 0 0,-21 0 15,0 0-15,0 1 0,-1-1 16,1-21-16,0 0 16,0 0-16,21-21 15,0-1-15,0 1 0,0 0 0,0 0 16,21 0-16,0 0 0,22-1 16,-22 1-16,21-21 0,43-22 15,-22 43-15,43-42 16,-42 42-16,-22-1 0,0 22 0,1 0 15,-1 0-15,-21 0 0,0 22 16,0 41-16,-21-42 0,0 0 16,0 22-16,0-22 0,-21 21 15,0-21-15,21 22 0,-21-22 0,0 0 16,0 0-16,-1 0 0,22 1 16,-21-22-16,21 21 0,21-21 31,-21-21-31,22-1 15,-1 22-15,0-21 0</inkml:trace>
  <inkml:trace contextRef="#ctx0" brushRef="#br0" timeOffset="47864.64">14076 8763 0,'-85'0'16,"106"0"15,0 0-15,1 0-16,20 0 0</inkml:trace>
  <inkml:trace contextRef="#ctx0" brushRef="#br0" timeOffset="48024.66">14605 8721 0,'0'21'0,"-21"-21"16,0 0 0,42 0 15,0 0-31,0-21 0,21 21 16</inkml:trace>
  <inkml:trace contextRef="#ctx0" brushRef="#br0" timeOffset="48312.81">15536 8573 0,'0'0'0,"-21"-22"15,0 1-15,0 0 0,21 0 16,0 0-16,-21 0 0,21-22 0,0 22 16,0 0-16,0 0 0,21-22 15,0 22-15,21 0 0,-21 21 0,22 0 16,-22-21-16,21 21 0,-21 0 15,22 21-15,20 21 16,-42-20-16,-21 20 0,0-21 0,0 21 16,0 1-16,0-22 0,-21 21 15,0-21-15,-21 1 0,21 20 0,-22-21 16,1 0-16,0 0 0,-1 1 16,22-22-16,-21 21 0,21 0 0,-1 0 15,22 0 1</inkml:trace>
  <inkml:trace contextRef="#ctx0" brushRef="#br0" timeOffset="48456.74">15473 9038 0,'0'0'0,"0"21"0,-21 1 0,-1-22 0,1 21 16,0-21-16,21 21 0,-21-21 16,0 0-1,21 21-15,-21-21 16,-1 0-16,1 0 15,0 0-15,-21 0 0</inkml:trace>
  <inkml:trace contextRef="#ctx0" brushRef="#br0" timeOffset="49005.16">529 9631 0,'-21'-42'16,"0"42"-16,42 0 31,21 0-31,-21-22 0,22 22 15,-1 0-15,0 0 0,22 0 0,-22-21 16,1 21-16,-22 0 0,0 0 16,0 0-16,0 0 0,-42 0 15</inkml:trace>
  <inkml:trace contextRef="#ctx0" brushRef="#br0" timeOffset="49396.73">550 9652 0,'0'0'0,"-21"0"0,0 0 15,0 21-15,21 0 16,-21-21-16,-1 22 0,22-1 16,-21 0-16,0 0 0,21 0 15,-21 0-15,0 1 0,21-1 0,0 0 16,-21-21-16,21 21 0,-22-21 16,22-21 15,22 0-31,-1 0 15,0 21-15,0-22 0,0 22 16,22 0-16,20 0 0,-21 0 16,1 0-16,-1 0 0,0 22 15,1-1-15,-1 21 16,-21-21-16,-21 43 16,0-43-16,0 0 0,-42 0 0,-22 22 15,1-22-15,21 0 16,-22 0-16,1-21 0,20 0 0,-63 21 15,64-21-15,21 0 16,-21 0-16,20 0 0,22-21 16,43 0-1,-22 21-15,21-21 0,-21 0 16,22-1-16,20 1 0</inkml:trace>
  <inkml:trace contextRef="#ctx0" brushRef="#br0" timeOffset="49560.06">1185 9948 0,'0'0'0,"0"22"0,0-1 16,-21-21-1,21 21 1,-21-21-16,42 0 31,0 0-31,22-21 0,-22 21 0,21-21 16,0 21-16</inkml:trace>
  <inkml:trace contextRef="#ctx0" brushRef="#br0" timeOffset="49815.92">2603 9335 0,'0'0'0,"22"-22"0,-1 1 0,-21 0 0,-21 21 31,-1 21-31,1 0 0,-21 1 0,21-1 15,0 21-15,-22 22 0,22-22 16,0 21-16,-21 1 0,20-1 16,1-20-16,0 20 0,0 1 0,0-22 15,0 0-15,21 1 0,-22-1 16,1 0-16,21-20 0,0-1 0,0 0 16,21-21-1,22-21-15,-22 0 16,21-1-16,1-20 0</inkml:trace>
  <inkml:trace contextRef="#ctx0" brushRef="#br0" timeOffset="50024.75">2794 9356 0,'0'0'0,"0"-43"0,21 22 16,-21 42 0,0 1-1,0 20-15,0 0 0,-21 1 16,0-1-16,21 21 0,-21-20 15,-1 20-15,1-20 0,21 20 0,-21-21 16,21 1-16,-21-1 0,21-21 0,0 0 16,0 1-16,0-1 0,0 0 15,-21-21 1,0 0-16,-22-21 16</inkml:trace>
  <inkml:trace contextRef="#ctx0" brushRef="#br0" timeOffset="50475.42">2201 9843 0,'-42'0'0,"84"0"0,-105 0 0,42-22 16,-1 22-16,22-21 16,22 21-1,20-21-15,0 21 0,1 0 0,20-21 16,1 0-16,-1 0 0,22 21 16,-22-22-16,22 1 0,-22 21 0,-20 0 15,63 0-15,-85 0 16,0 0-16,0 43 0,-21-22 15,0 21-15,0-21 16,-21 22-16,21-22 0,-21 21 0,0 0 16,-1-20-16,22 20 0,0-21 0,0 21 15,0-20-15,0-1 16,0 0-16,22-21 0,20 0 16,-21 0-16,21 0 0,-20 0 15,20-21-15,0 21 0,1-21 0,-1-1 16,0 1-16,-21 0 15,22 0-15,-22-21 0,0 20 0,-21-20 0,0 0 16,0-1-16,-21 1 0,-21-43 16,-1 43-16,22 0 15,-21 21-15,-1-1 0,1 22 0,21 0 16,-64 0-16,64 22 16,0 20-16,-21-21 0,20 21 0,22 1 15,0-22-15,0 21 0,0 1 16,0-22-16,22 42 0,-1-42 15,21 1-15,-21-22 0,22 0 16,-1 0-16,21 0 0,-20 0 0</inkml:trace>
  <inkml:trace contextRef="#ctx0" brushRef="#br0" timeOffset="50960.11">3746 9758 0,'0'0'0,"0"-21"0,0-22 15,0 22-15,0 42 16,-21-21-1,0 22-15,0-1 0,21 21 16,-21-21-16,21 0 0,-21 22 0,21-22 16,0 0-16,0 0 0,0 0 15,0 1-15,0-1 0,0 0 0,21-21 32,0 0-32,0 0 0,0 0 0,0-21 15,1 0-15,-1-1 0,0 1 16,0 0-16,0 0 0,0 0 0,1 0 15,-22-22-15,21 22 0,0 0 16,0 0-16,-21 0 16,21 21-16,-21 21 15,0 21-15,0-21 16,0 0-16,0 22 0,0-1 0,0-21 16,0 22-16,0-22 0,21 0 0,-21 0 15,22 0-15,-1 0 0,0-21 16,0 0-16,21 0 0,-20 0 0,20 0 15,0 0-15,-21 0 0,22-21 16,-1 0-16,0 0 0,1 0 0,-1-22 16,-21 22-16,-21-21 15,0 21-15,0-22 0,-21 1 0,-21 0 16,21 21-16,-22-22 0,22 22 16,0 0-16,-21 0 0,20 21 15,1 0-15,0 0 0,42 0 31,22 0-15</inkml:trace>
  <inkml:trace contextRef="#ctx0" brushRef="#br0" timeOffset="51260.26">5863 9440 0,'-21'-21'16,"0"21"-16,0 0 15,-1 21-15,22 1 16,-21 20-16,21-21 0,-21 43 0,0-22 16,21 0-16,-21 22 0,0-22 15,-1 0-15,1 1 0,0-1 0,21 0 16,0-20-16,-21 20 0,21-21 0,0 0 15,0 0-15,21-21 32,-21-21-17,0 0 1,0 0-16</inkml:trace>
  <inkml:trace contextRef="#ctx0" brushRef="#br0" timeOffset="51652.03">5397 9864 0,'0'0'0,"-21"-21"0,0 21 16,0-22-16,0 22 0,0 0 15,42 0 1,0 0-16,21 0 16,-21 0-16,22 0 0,20-21 15,-20 21-15,20-21 0,1 21 0,20-21 16,-20 0-16,-1 21 0,1-21 16,126 42-1,-190 0 1,0 0-16,0 0 0,0 22 15,0-1-15,-21-21 0,0 21 16,21 1-16,-21-22 0,0 42 16,21-20-16,0-22 0,0 0 0,0 0 15,21-21-15,42 21 16,-42-21-16,1 0 0,41 0 16,-21-21-16,-20 0 0,20 0 15,-21 0-15,21 0 0,-20-1 16,-1 1-16,-21 0 0,0-21 0,0 21 15,0-22-15,0 22 0,-43-21 0,22 21 16,0-1-16,-21 1 0,21 0 16,-22 21-16,22 0 0,-21 0 15,-1 0-15,65 0 32,-1 0-32</inkml:trace>
  <inkml:trace contextRef="#ctx0" brushRef="#br0" timeOffset="52302.66">8022 10160 0,'0'0'0,"64"0"16,-43-21-16,0 21 16,0-21-16,0 0 0,0-1 0,1 1 15,-22 0-15,21 0 0,-21-43 16,0 43-16,0-21 0,0 21 16,-21-22-16,-1 22 0,-20-21 15,21 21-15,-21 0 0,-1-1 16,-20 22-16,20 0 0,-20 0 0,21 0 15,-22 22-15,22-1 0,-1 21 16,1 0-16,0-20 0,-22 62 16,43-41-16,0-1 0,21 0 15,0 1-15,0-22 0,0 42 16,42-42-16,-21 1 0,43-1 16,-43-21-16,21 0 0,1 0 15,-1 0-15,0 0 0,1-21 0,63-1 16,-64 1-16,0 0 0,1-21 15,-1 21-15,0-22 16,22-41-16,-22 41 0,-21-20 16,0-1-16,1 22 0,-1-22 0,-21 1 15,0-1-15,21 22 0,-21-21 16,21 41-16,-21-20 0,0 21 0,0 0 16,0 0-16,0 42 15,0 0-15,0 0 0,0 21 16,-21 1-16,21-1 0,-21 22 15,0-1-15,21-21 0,0 22 16,0-22-16,-22 22 0,22-22 0,0 0 0,0-20 16,0 20-16,0-21 0,0 0 15,0 0-15,0 1 0,22-1 16,-1-21-16,21 0 16,-21 0-16,0 0 0,1 0 0,-1-21 15,0-1-15,21 1 0,-21 21 0</inkml:trace>
  <inkml:trace contextRef="#ctx0" brushRef="#br0" timeOffset="52625.99">8742 9843 0,'0'21'31,"-21"-21"-31,21 21 16,21-21-1,0 0 1,21 0-16,-21-21 0,22 21 0,-22-21 15,21-1-15,1 22 0,-22-21 16,21 0-16,-21 21 0,-21-21 16,0 0-16,0 0 0,-21-1 0,0 22 15,0 0-15,-22 0 0,1 0 16,0 0-16,-1 22 0,-41-1 16,63 21-16,-22-21 0,22 0 15,-21 22-15,-1 20 16,43-42-16,0 1 0,0-1 0,0 0 15,0 0-15,0 0 0,22-21 16,41 21-16,-21-21 0,1 0 16,20 0-16,-20 0 0,-1 0 0,21-21 15,-20 21-15</inkml:trace>
  <inkml:trace contextRef="#ctx0" brushRef="#br0" timeOffset="53474.78">9525 9843 0,'0'0'0,"42"-22"0,1-20 0,-1 21 0,-21-21 16,0 20-16,-21-20 0,0 21 0,0 0 15,-21 21-15,0 0 16,0 0-16,-22 0 0,-20 21 16,42 0-16,-22 0 0,22 0 15,-21 1-15,21-1 0,21 42 16,0-42-16,0 1 0,0-1 0,0 0 16,0 0-16,21-21 0,21 42 15,-21-42-15,22 22 0,-22-1 16,0-21-16,21 21 0,-20-21 0,-22 21 15,21 0-15,-21 0 16,-21 1 0,-1-22-16,1 0 0,-21 0 15,21 0-15,-22 0 0,22 0 0,-21-22 16,21 1-16,-22 21 0,22-21 0,0 0 16,0 0-16,0 0 15,21-1-15,0 1 0,0 0 0,0 42 47,0 0-47,0 1 0,0-1 0,21 0 16,0 0-16,0-21 0,-21 21 0,21 0 15,1 1-15,-1-22 0,0 21 16,21-21-16,-21 21 0,22-21 0,-1 0 16,-21 0-16,22 0 0,20 0 15,-21-21-15,1 0 0,63-1 16,-64 22-16,21-21 0,-41 0 0,20 0 15,0-21-15,-21 20 16,1-20-16,-1 21 0,-21-21 0,0-1 16,0 22-16,0-21 0,0 21 0,0-1 15,0 1-15,-21 21 16,-1 0-16,22 21 0,-21 1 0,0-1 16,0 21-16,0-21 0,0 22 15,-1-22-15,22 21 0,0-21 0,-21 22 16,21-22-16,0 0 0,0 21 0,0-21 15,0 1-15,21-1 16,1-21-16,-1 0 0,0 0 0,0 0 16,21 0-16,1 0 0,-1 0 15,-21 0-15,43-21 0,-22-1 16,0 1-16,-20 0 0,20 0 0,0-21 16,-21 20-16,22-20 0,-22 0 0,0-22 15,0 22-15,0-22 0,-21 1 16,0 21-16,0-1 0,0-41 15,0 41-15,0 22 0,-21 21 16,21 21 0,-21 0-16,21 22 0,-21-1 15,0 43-15,21-43 0,-21 22 16,-1 20-16,22-41 0,0-1 16,0 0-16,0 1 15,0-22-15,0 0 0,0 0 0,0 0 16,0 0-16,22 1 0,-1-22 15,0 0-15,0 0 0,21 0 16,-20 0-16,20 0 0,0-22 0</inkml:trace>
  <inkml:trace contextRef="#ctx0" brushRef="#br0" timeOffset="54213.64">10943 9927 0,'0'0'0,"21"-21"46,0 21-46,1 0 0,20-21 16,-21 21-16,21-21 0,1 0 0,20 21 16,-20-22-16,-1 1 0,0 0 0,1-21 15,-22 21-15,0-1 0,0 1 16,-21 0-16,0 0 0,0 0 0,-21 21 16,0 0-16,0 0 0,-22 0 15,-41 42-15,41-21 0,1 0 16,0 22-16,-1-1 0,22-21 0,-21 22 15,21-1-15,-1-21 0,1 0 16,21 22-16,0-22 0,0 0 16,0 0-16,21 0 0,22 0 15,-1-21-15,0 0 0,1 0 16,-1 0-16,22 0 0,-22 0 0,85 0 16,-85-21-16,22 21 0,-22-21 15,22 0-15,-22 0 0,43-22 16,-43 22-16,-21-21 0,0 21 15,0-22-15,1 1 0,-22 21 16,0-21-16,0 20 0,0 1 0,-22 21 16,1 0-1,0 21-15,0 1 16,0 20-16,0-21 0,-1 21 16,22-20-16,0 20 0,-21-21 15,21 21-15,0-20 0,0 20 0,0-21 16,0 0-16,43 22 0,-22-43 15,0 21-15,21-21 0,-21 0 16,22 0-16,-1 0 0,22 0 0,-22 0 16,0-21-16,1 21 0,-1-22 0,0 1 15,1-21-15,20-22 16,-42 22-16,0-21 0,22-1 0,-22 1 16,0-1-16,0 1 0,0-1 15,1 1-15,-22-1 0,21 22 0,0-1 16,-21 22-16,0 0 0,0 0 15,-21 63 1,0-21-16,-1 1 16,1 20-16,0 21 0,21-20 15,-21-1-15,0 22 0,0-1 0,-1-21 16,22 64-16,-21-63 0,21-1 16,0-21-16,0 21 0,0-20 15,0-1-15,0 0 0,0 0 0,21-21 16,1 0-16,-1 0 15,-21-21-15,21 0 16</inkml:trace>
  <inkml:trace contextRef="#ctx0" brushRef="#br0" timeOffset="54365.72">12192 9716 0,'-21'0'0,"42"0"0,-63 0 0,20 0 0,44 0 31,-1 0-16,0 0-15,21 0 0,-21 0 0,22 0 16,-1-22-16,0 1 0,22 0 16,-22 0-16,22 0 0,-22 0 0</inkml:trace>
  <inkml:trace contextRef="#ctx0" brushRef="#br0" timeOffset="54684.62">13906 9419 0,'0'0'15,"-21"0"-15,0 0 0,0 0 0,0 0 16,0 0-16,-1 0 0,1 21 15,0 1-15,0-1 0,0 21 16,0 0-16,-1 1 0,1-1 0,0 0 16,0 22-16,0-22 0,0 1 15,21-1-15,0 0 0,-22-21 0,22 22 16,-21-22-16,21 0 0,-21 0 0,21 0 16,0 1-16,0-44 31</inkml:trace>
  <inkml:trace contextRef="#ctx0" brushRef="#br0" timeOffset="55361.83">13166 9800 0,'0'0'0,"-43"0"0,22 0 0,21-21 0,21 21 32,0 0-32,22 0 0,-1 0 0,64 0 15,-43 0-15,1 0 16,21 0-16,-22 0 0,22 0 0,-1-21 15,1 0-15,-21 0 0,20-1 0,-20 1 16,-1-21-16,1 21 0,-22-22 16,-21 22-16,22-21 0,-43 0 0,0-1 15,0 22-15,0-21 0,0-1 16,0 22-16,0 0 0,-22 21 16,1 0-16,0 0 0,0 21 0,21 0 15,-21 1-15,0 20 0,-1 0 16,1 1-16,21-1 0,0 21 0,-21-20 15,0 20-15,21 43 0,0-64 16,-21 1-16,0-1 0,21-21 16,-22 22-16,22-22 0,-21 0 15,21 0-15,0 0 0,21-42 32,1 0-32,-1 0 15,0 0-15,21-1 0,-21 1 16,1 0-16,20-21 0,-21 21 15,0-1-15,22 1 0,-43 0 0,21 21 16,0 0-16,-21 21 16,0 0-1,0 1-15,0-1 0,0 0 16,0 21-16,0-21 0,0 1 16,0-1-16,21 0 0,0-21 15,0 0-15,1 0 0,-1 0 16,21 0-16,22 0 0,-22 0 15,0 0-15,-21 0 0,22-21 16,-22 0-16,42-1 0,-41 1 16,-1-21-16,0-22 15,-21 43-15,0-21 0,0 21 16,0-22-16,0 22 0,-21 21 0,0 0 16,-1 0-16,1 0 0,0 21 15,21 1-15,-21-1 0,21 21 16,-21-21-16,21 0 0,-21 1 0,21-1 15,0 0-15,0 0 0,0 0 16,21-21-16,0 0 0,0 0 16,21 0-16,1 0 0</inkml:trace>
  <inkml:trace contextRef="#ctx0" brushRef="#br0" timeOffset="56030.96">16468 9419 0,'0'0'0,"-43"0"0,22 0 16,-21 0-16,-1 0 0,1 0 0,0 0 15,-1 0-15,1 0 0,0 21 16,21 1-16,-22-1 0,-20 42 15,42-42-15,21 22 0,-22-1 16,22 0-16,0 1 0,0-1 16,0 0-16,0-20 0,0-1 0,0 21 15,22-21-15,-1-21 0,21 21 16,43-21-16,-43 0 0,22 0 16,-1 0-16,1 0 0,-1-21 0,1 0 15,-1 0-15,-21 0 0,1 0 16,-1-1-16,-21-20 0,0 21 0,-21-21 15,0-1-15,0 1 0,-42 21 16,21-22-16,-43-20 0,22 21 16,0 20-16,-1 1 0,22 21 15,0-21-15,0 0 16,42 21-16,21-21 16,-20 21-16,20 0 0,21 0 15,-20 0-15,-1 0 0,22 0 0,-22 0 16,0 0-16,22 0 0,-22 0 0,-21 0 15,22 21-15,-22 0 0,0 64 16,-42-1 0,0-41-16,-1-1 15,22 22-15,-21-1 0,0-21 16,0 22-16,0-1 0,0 1 0,-1-1 16,1 1-16,0 21 0,0-1 15,0 1-15,-22 63 0,1-63 16,42-1-16,-21-20 0,0-1 0,0-20 15,-1 20-15,22-20 0,0-22 16,0 21-16,0-21 0,22-42 16,20 0-1,-21 0-15,0-22 0,22 22 0,-22-42 16,21 20-16,-21-20 16,0-1-16,22 1 0</inkml:trace>
  <inkml:trace contextRef="#ctx0" brushRef="#br0" timeOffset="56278.82">16933 9821 0,'0'0'0,"0"-63"0,0-1 0,0 22 16,0-64-16,0 64 16,43-22-16,-43 43 0,42-21 15,0 21-15,1 0 0,-1 21 16,-21 0-16,21 0 0,1 21 16,20 42-16,-42-42 15,-21 64-15,0-21 0,0-22 16,-42-21-16,21 21 0,-21 1 15,-1-22-15,22 0 0,-64 21 16,43-20-16,0-1 0,21-21 16,-1 0-16,1 0 0,21-21 15,0-1-15,21 1 16,1 0-16,20 0 0,-21 0 0,21-22 16,1 1-16</inkml:trace>
  <inkml:trace contextRef="#ctx0" brushRef="#br0" timeOffset="56500.69">17843 8954 0,'43'-43'16,"-86"86"-16,107-107 0,-43 22 0,0 42 16,-21 42-1,-21-21-15,0 22 0,0-1 16,0 0-16,-1 22 0,-20-22 0,21 0 16,0 1-16,0-1 0,-1 0 15,-20 22-15,42-22 16,0 1-16,0-22 0,0 0 0,0 0 15,0 0-15,0 0 0,0 1 16,0-1-16,21-21 0,0 0 16,1 0-16,-1 0 0,0-21 15,21 21-15,-21-22 0</inkml:trace>
  <inkml:trace contextRef="#ctx0" brushRef="#br0" timeOffset="57521.11">18246 9229 0,'0'0'0,"0"-21"0,-22 42 31,1 0-31,0-21 0,21 42 16,-21-21-16,0 1 0,0-1 0,-1 21 15,1-21-15,21 0 0,0 1 16,-21 20-16,21-21 0,0 0 16,0 0-16,0 1 15,21-22-15,22 0 0,-22 0 0,0 0 16,21 0-16,1 0 0,-22-22 15,21 22-15,0-21 0,1 0 0,-1 0 16,0 0-16,1 0 0,-22-1 0,21-20 16,-21 21-16,1 0 15,-1 0-15,0-1 0,-42 22 32,0 0-32,-1 22 0,-20-1 15,21 0-15,0 0 0,0 0 0,-1 22 16,1-22-16,0 0 0,21 21 15,0-21-15,0 1 0,0-1 16,21-21-16,0 0 16,1 0-16,-1 0 0,0 0 0,0 0 15,0 0-15,0 0 0,1-21 16,-1 21-16,0-22 0,-21 1 16,21 0-16,-21 0 0,0 0 0,0-22 15,0 22-15,0-21 0,0 21 16,0-22-16,0 22 0,0 0 0,21 0 15,0 0-15,1 0 0,-1-1 0,0 22 16,0 0-16,0 0 0,0 0 16,1 22-16,-1-1 0,21 0 15,-21 0-15,0 0 0,1 43 16,-22-43-16,0 21 0,0-21 0,0 22 16,0-22-16,0 0 0,0 21 15,-22-20-15,22-1 0,-21 21 16,0-42-16,0 21 0,0-21 31,21-21-15,0 0-16,0 0 0,0 0 15,21-1-15,0 1 0,0 0 0,0-21 16,22-22-16,-1 22 16,22-22-16,-22 43 0,21 0 15,-20 0-15,-1 0 0,-21 21 0,22 0 16,-22 0-16,0 21 0,-21 0 15,0 21-15,0-20 0,-21-1 0,0 21 16,-1 0-16,1-20 16,0 20-16,0-21 0,0 21 0,21-20 15,0-1-15,0 0 0,0 21 16,0-21-16,0 1 0,21-22 16,0 0-16,0 0 0,22 0 15,-1 0-15,0 0 0,1 0 0,-1-22 16,0 1-16,1 0 0,-1 0 15,-21 0-15,21-22 0,1 22 0,-1-21 16,0 0-16,-20-1 0,41-20 16,-42 20-16,0 22 15,-21 0-15,0 0 0,0 0 0,0 42 16,-21 0 0,0 0-16,0 0 0,-21 22 0,20-22 15,1 21-15,0-21 0,21 22 16,-21-22-16,21 21 0,-21-21 0,21 1 15,0-1-15,0 0 0,0 0 16,0 0-16,0 0 16,0-42-1,21 0 1,-21 0-16,0-21 0,0 20 0</inkml:trace>
  <inkml:trace contextRef="#ctx0" brushRef="#br0" timeOffset="57707.64">19431 9017 0,'0'0'0,"-64"0"0,22 0 0,21 0 15,-21 0-15,-1 21 0,22 0 16,-21 1-16,21-22 0,21 21 16</inkml:trace>
  <inkml:trace contextRef="#ctx0" brushRef="#br0" timeOffset="57900.43">17547 9229 0,'0'0'16,"-42"21"-16,21-21 0,42 0 15,21 21-15,0-21 16,1 0-16,20 0 0,-20 0 0,20 0 16,1 0-16,20 0 0,-20-21 15,-1 21-15,1-21 0,-1 21 16,-20-21-16,-1 21 0,-21 0 0,0 0 16</inkml:trace>
  <inkml:trace contextRef="#ctx0" brushRef="#br0" timeOffset="59215.94">889 11049 0,'0'0'0,"0"-21"0,0 0 0,-21 21 16,-22 0-1,22 0-15,-21 0 0,0 21 16,-1 0-16,1 0 0,-22 22 15,22 20-15,0-21 0,-1 22 0,22-1 16,-21 1-16,21-1 0,21 1 16,0-1-16,0 1 0,0-22 15,0 1-15,21-1 0,21 0 16,-21-21-16,22 22 0,20-22 0,-20-21 16,20 0-16,-21 0 0,85-21 15,-63 0-15,-22-1 0,22 1 16,-22 0-16,0-21 0,22-1 15,-64 22-15,0-21 16,0 21-16,-21 0 0,0-1 0,-22 1 16,1 0-16,0 21 0,-1 0 15,-20 0-15,20 0 0,1 0 0,0 21 16,-22 0-16,43 1 0,-21-1 16,21 0-16,-22 0 0,43 0 0,0 22 15,0-22-15,0 0 0,0 0 16,21 21-16,1-42 15,-1 0-15,0 0 0,21 0 0,1 0 16,-1 0-16</inkml:trace>
  <inkml:trace contextRef="#ctx0" brushRef="#br0" timeOffset="59383.84">1630 11367 0,'-43'0'31,"22"0"-31,0 0 0,0 0 0,21 21 16,21-21 15</inkml:trace>
  <inkml:trace contextRef="#ctx0" brushRef="#br0" timeOffset="59860.23">2921 10964 0,'0'0'0,"0"-21"0,0 0 15,21 0-15,-21 0 16,0 42 0,0 21-16,0 1 15,0-1-15,0 21 0,0 1 16,-21-1-16,21 1 0,0-1 16,0 1-16,0-1 0,-21-20 0,21 20 15,0-20-15,-21-22 0,21 42 16,0-42-16,0 22 15,21-43 1,0-21-16,0-1 0,0 1 0,0 0 16,1-21-16,-1 21 0</inkml:trace>
  <inkml:trace contextRef="#ctx0" brushRef="#br0" timeOffset="60068.57">3302 10986 0,'0'0'0,"0"-43"0,0 22 16,0 0-16,0 42 15,0 0-15,0 0 16,0 22-16,0-1 0,0 0 0,-21 22 16,21-1-16,0-20 0,-21 20 15,21-20-15,0-1 0,0 0 0,0 1 16,0-1-16,0 0 0,0-21 16,0 1-16,0-1 0,0 0 0,-22-21 31</inkml:trace>
  <inkml:trace contextRef="#ctx0" brushRef="#br0" timeOffset="60579.28">2942 11536 0,'-42'0'0,"84"0"0,-105 0 0,41 0 0,44 0 32,20 0-32,-21 0 15,21 0-15,-20 0 0,20 0 16,21-21-16,-20 0 0,20-1 0,1 1 15,-1 0-15,1 0 0,20-21 16,-20 20-16,-1 1 0,-20 0 0,-1-21 16,0 21-16,22-1 15,-64 44 1,-21-1-16,21 0 16,-21 0-16,-1 21 0,1 1 15,0-1-15,0 0 0,0 1 0,0-1 16,21 0-16,-22 1 0,22-22 0,0 0 15,0 0-15,0 0 0,0 1 16,22-1-16,-1-21 0,21 0 0,0 0 16,1-21-16,-1-1 15,0 1-15,-20 0 0,20 0 16,0 0-16,-21 0 0,1-22 0,20 1 16,-42 0-16,0 20 0,0-20 0,0-21 15,0 20-15,-21 1 0,0 0 16,-1-1-16,-20 22 0,0 0 15,-1 0-15,-20 21 0,21 0 0,-1 0 16,1 21-16,0 0 0,-1 0 0,22 22 16,0-1-16,0 0 15,21 22-15,0-22 0,0 0 0,0 43 16,21-43-16,0-20 16,0 20-16,0-21 0,22 0 0,20 0 15,-20-21-15,-1 0 16,0 0-16,1 0 0,-1-21 0,85-42 15</inkml:trace>
  <inkml:trace contextRef="#ctx0" brushRef="#br0" timeOffset="61060">4466 11324 0,'0'-21'0,"0"42"0,0-63 0,0 21 16,0 42 0,0 0-1,-21 21-15,0-20 0,21-1 16,-21 21-16,21-21 0,0 22 0,-22-22 15,1 21-15,21-21 0,0 0 0,0 1 16,0-1-16,0 0 0,0 0 16,21-21-1,1-21-15,-1 21 16,21-21-16,-21 0 0,0-1 16,22 1-16,-22 0 0,0 0 0,0-21 15,22 20-15,-22 1 0,0 0 16,-21 0-16,21 0 0,0 0 0,-21 42 15,0 0 1,0 0-16,0 0 0,0 22 16,0-22-16,0 21 0,0 0 15,0 22-15,21-43 0,1 0 16,-1 0-16,0 1 0,0-22 16,21 0-16,-20 0 0,20 0 0,0 0 15,1 0-15,-22-22 0,21 1 16,0 0-16,22-42 0,-43 41 15,0-20-15,0 21 0,-21-21 0,0-1 16,0 1-16,0 0 0,-21 20 16,0-20-16,-21-21 15,21 41-15,-22 22 0,22 0 0,0 0 16,0 0-16,21 22 16,0-1-1,21-21-15,0 0 0,0 0 16,22 0-16</inkml:trace>
  <inkml:trace contextRef="#ctx0" brushRef="#br0" timeOffset="61300.86">6456 10880 0,'0'0'0,"0"21"15,0 0-15,0 0 0,-21 22 16,-1-22-16,1 21 0,21 0 15,-21 1-15,0 20 0,21-20 0,0-1 16,-21 0-16,21 22 0,-21-22 16,21 0-16,-22 43 15,22-21-15,-21-43 0,21 0 16,0 0-16,0 0 0,21-21 16,-21-21-1,22 21-15,-22-21 0,21 0 0</inkml:trace>
  <inkml:trace contextRef="#ctx0" brushRef="#br0" timeOffset="61704.64">6011 11388 0,'-42'0'15,"84"0"-15,-105 0 0,42 0 0,42 0 16,21 0 0,-21 0-16,22 0 0,-1 0 15,21-21-15,-20 21 0,20-22 0,22 1 16,63 0-16,-63 0 15,-22 0-15,22 0 0,-22 21 0,1-22 16,-22 22-16,1 0 0,-22 0 16,0 0-16,-21 22 0,0-1 15,0 0-15,-21 0 0,0 0 0,-22 22 16,22-1-16,0-21 0,0 21 0,0 1 16,-1-22-16,1 21 0,21 22 15,0-43-15,0 0 0,21 0 16,1-21-16,-1 0 0,0 0 15,21 0-15,1-21 0,-1 0 16,0 21-16,1-21 0,-1-22 0,0 22 16,1 0-16,-22-21 0,0-1 15,0 1-15,-21 0 0,0 21 0,0-43 16,-21 1-16,-21 20 0,-1 22 16,1 0-16,0 0 0,-22 21 15,1 0-15,-1 0 0,22 0 0,-22 21 16,22 0-16,0 0 0,20-21 0,1 21 15,21 1-15</inkml:trace>
  <inkml:trace contextRef="#ctx0" brushRef="#br0" timeOffset="62641.1">8763 11007 0,'0'-21'0,"0"42"0,-21-64 0,0 22 16,-1 0-16,1 21 0,0 0 0,0 0 15,0 0-15,-22 0 0,22 21 16,-21 0-16,-22 64 0,43-43 16,0 22-16,-21-1 0,21-20 15,-1 20-15,22-20 0,0 20 0,0-21 16,0 1-16,0-1 0,0 22 16,22-43-16,-1 0 0,21 0 15,0-21-15,1 0 0,84 0 16,-64-21-16,1 0 0,20 0 0,1-22 15,-21 1-15,20 0 0,-20-1 16,-1 1-16,1-22 0,-22 1 16,0 21-16,-20-22 0,20 1 0,-42-1 15,0 1-15,21 20 0,-21-20 16,0-22-16,0 64 0,0 0 16,-21 21-16,0 21 15,21 0-15,-21 0 0,-1 22 0,22-1 16,-21 0-16,0 1 0,0-1 15,21 21-15,-21-20 0,0 20 0,-1-20 16,1 20-16,21-21 0,-21 22 16,0-22-16,0-21 0,21 22 15,0-22-15,0 0 0,0 0 0,21-21 32,0 0-32,0-21 0,22 0 15,-22-21-15,0 20 0,21-20 0,-21 21 16,22-21-16,-22-1 0,21 22 0,-21-21 15,1 21-15,-1-1 0,21 22 16,-21 0-16,-21 22 16,21-1-16,-21 0 15,0 21-15,0-21 0,0 1 0,0 20 16,0-21-16,0 0 0,0 22 0,22-22 16,-22 0-16,21-21 0,-21 21 15,21 0-15,0-21 0,21 0 16,-20 0-16,20 0 0,0 0 0,1 0 15,20-21-15,1 0 0,-22 0 16,21 0-16,-20-1 0,20 1 16,-42-21-16,22 0 0,-22 20 0,0-20 15,-21 0-15,0 21 0,0-22 16,0 22-16,0 0 0,-21 21 16,-21 0-16,20 0 0,1 0 0,0 0 15,-21 21-15,21 21 0,-1-20 0,1-1 16,0 21-16,0-21 0,21 22 15,0-22-15,0 0 0,0 21 16,0-21-16,0 1 0,0-1 0,0 0 16,42 0-16,-21-21 0,22 0 15,-22 0-15,21 0 0,1 0 16,41-42-16</inkml:trace>
  <inkml:trace contextRef="#ctx0" brushRef="#br0" timeOffset="63273.73">11091 11049 0,'0'0'0,"0"-21"0,-21 21 16,0 0-16,-21 0 0,20 0 15,1 21-15,0-21 0,-21 64 16,21-43-16,-1 21 0,1 0 16,0 1-16,0-1 0,0 0 0,0 1 15,21-1-15,0 0 0,0-20 0,0 20 16,0-21-16,0 0 0,42 22 15,-21-43-15,21 0 0,64 0 16,-42 0-16,-22-22 0,22 1 16,-1 0-16,-21 0 0,22 0 15,-22-22-15,1 22 0,-22-21 0,21-22 16,0-41-16,-20 62 16,-22-20-16,0-1 0,21 22 15,-21-22-15,21 22 0,-21 0 0,0-1 16,0 22-16,0 0 15,0 42-15,0 0 16,0 22-16,-42 20 0,42 1 16,-22-22-16,1 0 0,21 1 15,0-1-15,-21 22 0,0-22 0,21-21 16,-21 21-16,21-20 0,0 20 0,0-21 16,0 0-16,21-42 31,0 0-31,0 21 0,22-21 15,-22-22-15,21 22 0,0-21 16,-20 21-16,20-22 0,0 1 0,1 21 16,-1 0-16,-21-22 0,21 22 0,-20 21 15,-1-21-15,-42 21 16,-22 0 0,1 21-16,21 0 0,-22 1 15,-41-1-15,41 0 0,1 0 16,0 21-16,21-20 0,-1-1 0,22 0 15,0 0-15,0 0 0,0 0 16,0 1-16,0-1 0,22 0 16,-1 0-16,21-21 0,-21 21 0,0-21 15,1 0-15,20 0 0,-21 0 16,21 0-16,-20 0 0,20 0 0,-21-21 16</inkml:trace>
  <inkml:trace contextRef="#ctx0" brushRef="#br0" timeOffset="64577.5">13398 10859 0,'0'0'0,"-21"21"16,0 0-16,0 0 0,-21 0 15,20 0-15,1 1 0,-42 41 0,42-21 16,-22 1-16,22-1 0,0 0 16,0 1-16,0-1 0,-1-21 15,1 22-15,21-22 0,0 0 0,0 0 16,0 0-16,21-21 15,1 0-15,20-21 16,-21 0-16,21 0 0,1-22 16,-22 22-16,21-21 0,1 0 0,-1-1 15,0 1-15,-21 0 0,22-1 0,-22 22 16,0 0-16,0 0 0,0 0 16,-21 42-1,0 0-15,0 21 16,0-21-16,0 22 0,0-22 15,0 21-15,0 1 0,0-1 0,0 0 16,0-21-16,0 22 0,0-22 16,22 0-16,-1 0 0,0 0 0,0 1 15,0-22-15,22 0 0,-22 0 16,21 0-16,22 0 16,-22-22-16,0 1 0,1 0 0,-22 0 15,21 0-15,-21 0 0,0-22 0,1 1 16,20 0-16,-42-1 0,42-20 15,-42 20-15,0 22 0,0-21 16,0 21-16,0 42 31,0 0-31,0 21 0,-21-20 16,0 20-16,0-21 0,21 21 16,-21 1-16,21-22 0,-22 21 15,22-21-15,0 1 0,0-1 0,0 0 16,0 0-16,22-21 15,-1 0-15,21 0 0,-21 0 0,22 0 16,-1 0-16,0-21 0,1 0 0,-1 0 16,0-1-16,1-20 0,-1 0 15,0-1-15,22-41 16,-43 20-16,0 22 0,0 0 0,-21-22 16,0 1-16,21-64 15,-21 84-15,0 22 0,0 0 0,-21 42 16,21 21-1,-21-20-15,21 20 0,-21 0 16,0 1-16,21-1 0,-21 0 0,-1 1 16,22-1-16,-21 21 0,21-20 15,0-1-15,-21-21 0,21 22 0,-21-1 16,21 0-16,0-21 16,0 1-16,21-22 15,0-22 1,0 1-16,1 0 0,-1 0 15,0-21-15,0 20 0,0-20 16,22-21-16,-22 41 0,0 1 16,0 0-16,0 0 15,0 21-15,-21 21 16,0 0-16,0 0 0,0 1 16,0 20-16,0-21 0,0 21 0,0-20 15,0-1-15,0 21 0,0-21 16,0 0-16,22 1 0,-1-1 0,0-21 15,0 21-15,43-21 0,-22 0 16,0 0-16,1 0 0,-1 0 16,21 0-16,-20-21 0,20 0 0,-20 21 15,20-43-15,-21 22 0,1 0 16,-22-21-16,21 20 0,-21-20 16,-21 0-16,0 21 0,0-22 0,0 1 15,0 21-15,0 0 0,0-1 16,-21 22-16,0 0 0,0 0 15,0 0-15,21 22 0,-43-1 0,43 0 16,-21 0-16,0 21 0,0 1 16,21-22-16,0 21 0,0-21 15,0 1-15,0 20 0,0-21 0,0 0 16,0 0-16,21 1 0,21-22 16,1 21-16,-1-21 0,0 0 0,1 0 15,20 0-15,-20 0 0,20-21 16,1-1-16,-1 22 0,1-21 0,-1 0 15,1 0-15</inkml:trace>
  <inkml:trace contextRef="#ctx0" brushRef="#br0" timeOffset="65773.03">16383 11049 0,'0'-21'0,"0"42"0,0-63 0,0 21 0,-21-1 16,0 22-16,-1 0 0,1 0 16,-42 0-16,42 0 0,-22 22 15,1 20-15,0-21 16,-1 43-16,1-43 15,42 21-15,-21 0 0,0 1 0,21-22 16,0 0-16,0 0 0,0 0 16,21 1-16,0-22 0,0 0 0,0 0 15,0 0-15,43 0 16,-22-22-16,-21 22 0,22-21 16,-22 0-16,0 0 0,21 0 0,-20-22 15,-1 22-15,-21-21 0,21 0 16,-21 20-16,21-20 0,-21 0 0,0-1 15,0 22-15,-21 42 32,0 1-32,0-1 0,21 21 15,-22-21-15,22 22 0,-21-1 0,21 0 16,0-21-16,0 22 0,0-22 16,0 0-16,0 0 0,0 0 15,43 1-15,20-22 0,-21 0 16,1 0-16,-1 0 0,0 0 15,22 0-15,-22 0 0,1-22 0,-1 22 16,-21-21-16,21-21 0,-20 21 16,-1 0-16,21-64 15,-21 43-15,0-1 0,-21 1 0,0 0 16,0-22-16,0 22 0,22-1 16,-22 1-16,0 21 0,0 0 15,0 42 1,-22 0-16,1 0 0,21 22 0,-21-22 0,0 21 15,0 0-15,21-20 0,0 20 16,-21 0-16,21 1 0,0-1 16,0-21-16,0 21 0,0-20 0,0 20 15,42 0-15,-21-42 16,21 21-16,1-21 0,-22 0 16,21 0-16,1 0 0,-1-21 0,0 0 15,1 0-15,-22 0 0,21-22 16,0 22-16,-20-21 0,-1 0 0,21-1 15,-21 1-15,0-22 0,-21 22 0,22-21 16,-1-64 0,-21 63-16,0 22 0,0-1 0,0 22 0,0 0 15,0 42 1,-21 22-16,-1-1 0,1 0 16,0 1-16,0-1 0,0 0 15,0 1-15,-1-1 0,1 0 0,0 1 16,21-1-16,0 0 0,0-21 15,-21 43-15,21-43 0,0 21 16,0-20-16,21-22 16,0-22-1,0 22-15,1-21 0,-1 0 16,21 0-16,0-43 16,-20 43-16,20 0 0,-21 0 0,0 0 15,0 21-15,22 0 0,-22 0 16,-21 21-1,0 0-15,0 0 16,0 0-16,0 22 0,0-22 0,0 0 16,0 0-16,0 0 0,0 1 0,21-1 15,0-21-15,0 0 16,1 0-16,-1 0 0,0 0 0,0 0 16,21 0-16,-20 0 0,-1 0 15,0-21-15,0-1 0,0 22 16,0-21-16,1 0 0,20-42 15,-21 41-15,0 1 0,0 0 16,1-21-16,-22 21 0,0-1 0,21 1 16,-42 21-1,21 21-15,-22 1 16,1-1-16,0 21 0,21-21 0,-21 22 16,21-22-16,-21 21 0,21-21 15,0 43-15,0-43 0,0 0 16,21 0-16,0-21 0,0 0 15,22 0-15,-22 0 0,21 0 16,0 0-16,43 0 0,-43 0 16,1-21-16,-22 0 0,21 0 15,-21 0-15,1-1 0,-22 1 16,0 0-16,0 0 0,0-21 0</inkml:trace>
  <inkml:trace contextRef="#ctx0" brushRef="#br0" timeOffset="65952.95">16637 10816 0,'0'0'0,"-42"0"0,-1 21 0,22-21 0,0 0 16,21 22 0,21-22-16,21 0 15,-20 0-15,20 0 0,21 0 0,1 0 16,-22-22-16,43 22 0,-22-21 15,1 0-15,21 0 0</inkml:trace>
  <inkml:trace contextRef="#ctx0" brushRef="#br0" timeOffset="66240.57">19452 10795 0,'-21'21'15,"-43"22"1,43-22-16,-21 0 0,42 0 0,-21 0 16,-22 22-16,22-22 0,21 0 15,0 0-15,-21 0 16,0-21-1,42 0 17,0-21-32,-21 0 0,21 0 0</inkml:trace>
  <inkml:trace contextRef="#ctx0" brushRef="#br0" timeOffset="66394.49">19219 10689 0,'0'-21'16,"0"42"-16,-21-42 0,0 21 0,0 0 15,0 0 1,42 21 15,0-21-31,0 0 0,0 0 0,22 0 16,-22 0-16,21 0 0</inkml:trace>
  <inkml:trace contextRef="#ctx0" brushRef="#br0" timeOffset="66621.36">19897 10478 0,'0'0'0,"21"-22"16,0 1-16,0-21 16,-63 169 15,21-85-31,-1 1 0,1-1 0,-21 0 16,21 1-16,0-22 15,-1 21-15,-20 43 0,21-64 16,0 21-16,0-21 0,21 1 0,0-1 0,0 0 15,0 0-15,0 0 16,21-21-16,21 21 0,-21-21 16,22 0-16,-22 0 0,0 0 0,21 0 15,-21-21-15</inkml:trace>
  <inkml:trace contextRef="#ctx0" brushRef="#br0" timeOffset="66778.27">19770 10880 0,'0'0'0,"-22"0"0,22-21 31,22 21-15,-1 0-16,0-22 0,0 22 15,21 0-15,1 0 0,-1 0 0,0-21 16,1 21-16,-1-21 0,22 21 16,-1-21-16</inkml:trace>
  <inkml:trace contextRef="#ctx0" brushRef="#br0" timeOffset="66980.24">21145 10647 0,'0'0'0,"-21"0"0,0 0 0,0 21 15,0 0-15,0 0 0,-1 1 16,1 20-16,0-21 0,-21 21 16,21-20-16,-1-1 0,22 0 15,0 0-15,0 0 0,-21-21 16,21 21-16,0 1 15,21-22 1,1 0-16,-1 0 0,0 0 16,21 0-16,1-22 0</inkml:trace>
  <inkml:trace contextRef="#ctx0" brushRef="#br0" timeOffset="67293.12">21675 10753 0,'21'-21'15,"-42"42"-15,42-64 0,-21 22 0,0 0 16,-21 21-16,-43 0 15,43 0-15,-21 0 0,-1 0 16,1 21-16,21 0 0,-43 1 16,43-1-16,0 0 0,21 0 15,0 0-15,21-21 16,0 21-16,0-21 0,1 0 0,20 22 16,0-22-16,1 21 0,-22-21 15,21 0-15,-21 21 0,22-21 0,-22 21 16,-21 0-16,0 0 15,0 1-15,-21-22 0,-1 21 16,-20-21-16,21 21 0,-21-21 16,-1 0-16,1 0 0,0 0 0,-1 0 15,22 0-15,0 0 0,0 0 16,0 0-16,-1 0 0,22-21 16,-21 0-16,21-1 15</inkml:trace>
  <inkml:trace contextRef="#ctx0" brushRef="#br0" timeOffset="67442.03">21061 10414 0,'-21'-21'15,"42"42"-15,-64-42 0,22 0 0,0 21 16,0 0-16,0 0 16,0 0-16,-1 0 15,1 21-15,0-21 0,-21 0 0,21 21 16,-22-21-16,1 21 0,-22-21 0</inkml:trace>
  <inkml:trace contextRef="#ctx0" brushRef="#br0" timeOffset="68225.74">3175 12594 0,'0'0'0,"0"21"0,-21-21 0,21-21 32,0 0-32,21 0 0,21 0 15,-21 0-15,22-1 0,-22-20 16,21 21-16,1 0 0,-22 0 16,21-22-16,-42 22 0,0 0 0,0 0 15,-42 21 1,21 0-16,-22 0 0,1 0 15,-22 21-15,22 0 0,0 21 0,-1-20 16,1-1-16,0 63 0,21-62 16,21 20-16,0-21 15,0 21-15,0 1 0,63 20 0,-42-42 16,22 22-16,-1-22 16,0 21-16,1-21 0,20 22 0,-21-22 15,1 0-15,-22 21 0,0-20 0,-21-1 16,0 21-16,0-21 0,-21 0 0,0 1 15,-22-22-15,-20 21 16,21 0-16,-22-21 0,22 0 0,-22 0 16,1 0-16,-1 0 0,1 0 15,20 0-15,-20-21 0,21 0 0,20-22 16,-20 22-16,21-21 0,0-1 16,21 1-16,0 0 0,0-1 0,0 1 15,0 0-15,0 21 0,42-22 16,-21 22-16,0 0 0,1 21 0,-1 0 15,0 0-15,0 0 0,0 0 16,22 21-16,-22 0 0,0 0 0</inkml:trace>
  <inkml:trace contextRef="#ctx0" brushRef="#br0" timeOffset="68484.59">3641 12912 0,'0'0'0,"21"-21"0,0-1 0,21 1 16,-42 0-16,0 42 31,-21 0-31,0-21 0,21 22 16,-21-1-16,0 0 0,-1 0 15,1 0-15,0-21 0,21 21 0,0 1 16,-21-1-16,0-21 15,42 0 1,0 0 0,0-21-16,0-22 0</inkml:trace>
  <inkml:trace contextRef="#ctx0" brushRef="#br0" timeOffset="68640.5">3810 12615 0,'0'-21'0,"0"42"15,0-63-15,0 21 16,-21 21-1,0 21 1,-1 0-16,22 0 0,0 1 31,22-22-31,-1 0 0,21 0 0,-21 0 16</inkml:trace>
  <inkml:trace contextRef="#ctx0" brushRef="#br0" timeOffset="69290.92">4127 12700 0,'22'21'0,"-44"-42"0,44 63 15,-22 1-15,0-22 0,0 21 16,0 1-16,0-22 16,0 0-16,-22 0 0,22 0 0,0 0 15,0 1 1,0-44 0,0 1-1,0 0-15,22 0 0,-1-21 16,-21 20-16,21 1 0,0 0 0,0 0 15,0 0-15,1 21 0,-1 0 16,0 0 0,-21 21-16,0 0 0,0 0 15,0 22-15,0-22 0,0 0 16,0 0-16,0 0 0,0 0 16,21 1-16,0-22 0,0 0 15,1 0-15,20 0 0,0 0 16,1 0-16,-1-22 0,0 1 15,22 0-15,-22 0 0,0 0 0,1 0 16,-1-1-16,0 1 0,-20-21 16,-1 21-16,-21-22 0,0 22 0,0 0 15,0 0-15,-43 0 0,22 0 0,-21 21 16,21 0-16,-22 0 0,1 0 16,0 21-16,-1 0 0,1 0 0,0 0 15,-1 22-15,1 20 16,21-42-16,21 0 0,0 43 15,0-43-15,0 0 16,42 22-16,-21-22 0,22 0 0,-22 0 16,21 21-16,22 1 0,-22-1 0,0 0 15,1 1-15,-1 20 0,-21 1 16,22-1-16,-43 22 0,0-22 0,0 22 16,0 0-16,-43-1 0,1 1 15,-64 63-15,43-84 0,-1-1 16,-21 1-16,22-22 0,-1-21 15,1 22-15,21-22 0,-22-21 0,22 0 16,-1-21-16,-20-43 0,21 43 16,42-43-16,0 22 15,0 0-15,0-22 0,0-84 16,21 63-16,42-105 16,-20 105-16,20-21 0,1 1 0,-1-1 15</inkml:trace>
  <inkml:trace contextRef="#ctx0" brushRef="#br0" timeOffset="69481.81">5313 12467 0,'42'-42'0,"-486"338"0,909-592 0,-528 338 0,147-84 0,-105 42 16,0 21-1,0 21-15,0-20 0,0 20 0,-1 0 16,1 1-16,0 20 0,0-21 16,0 22-16,21-22 0,0 1 15,-21-1-15,21 0 0,0-21 0,0 22 16,0-22-16,0 0 15,21-21-15,21 0 0,0-21 16,-20 21-16,20-21 0,0 0 16,1-22-16</inkml:trace>
  <inkml:trace contextRef="#ctx0" brushRef="#br0" timeOffset="69773.64">5546 12764 0,'0'0'0,"-22"0"0,22 21 16,-21-21-16,42 0 15,1 0 1,-1 0-16,0 0 0,21 0 16,-21-21-16,22 21 0,-1-22 0,-21 1 15,22 0-15,-1 21 0,-21-21 16,21-21-16,-42 20 16,-21 22-16,-21 0 0,21 0 15,-43 0-15,22 22 0,0-1 16,-22 0-16,22 0 0,-1 21 0,1 1 15,21-22-15,-21 21 16,42 1-16,0-22 0,0 0 0,0 21 0,0-21 16,42 1-16,-21-1 0,21-21 15,1 0-15,20 0 16,1 0-16,-1 0 0,1 0 0,84-21 16</inkml:trace>
  <inkml:trace contextRef="#ctx0" brushRef="#br0" timeOffset="70229.39">8001 12552 0,'-21'0'15,"42"0"-15,-63 0 0,20-21 0,1 21 0,0 0 16,-21 0-16,21 0 0,-22 21 15,22-21-15,-64 42 0,43 1 16,0-22-16,-1 21 0,1 0 16,0 1-16,-1-1 0,22 0 0,-21 1 15,21-1-15,0 0 0,-1-20 16,22 20-16,0-21 0,0 0 16,22-21-16,-1 21 0,21-21 0,0 0 15,1 0-15,20 0 0,-20-21 0,20 21 16,1-21-16,-1 0 0,64-43 15,-85 43-15,1-21 0,-22 21 16,-21-22-16,0 1 0,0 21 16,0-21-16,-42-1 0,20 1 0,-20 21 15,0 0-15,-1-22 0,-41 22 16,63 21-16,-22 0 16,1 0-16,0 21 0,20 0 15,22 1-15,0-1 0,0 21 0,0-21 16,0 43-16,22-22 0,-1-21 15,21 0-15,-21 1 0,22-22 16,-1 0-16,21 0 0,-20 0 16,-1 0-16</inkml:trace>
  <inkml:trace contextRef="#ctx0" brushRef="#br0" timeOffset="70501.23">8149 12806 0,'64'-64'16,"-170"170"-16,148-148 0,43-43 0,-85 64 0,0 0 15,21 0-15,0 21 0,-21-21 0,21-1 16,0 22-16,1 0 0,-1 0 15,0 0-15,0 0 0,0 22 0,0-1 16,22 0-16,-22 21 0,-21-21 16,21 22-16,-21-1 0,0-21 0,0 64 15,0-64-15,-21 21 0,0-20 16,0-1-16,-1 0 0,1 0 16,0-21-16,0 0 0,0 0 15,0 0-15,-1 0 16,22-21-16,0 0 0,0 0 15,0-1-15,0-41 0,22 42 16,-22-22-16,21 1 0,0 0 16,0-1-16,21 22 0,-20-21 0,20 21 15,-21-22-15,21 22 0</inkml:trace>
  <inkml:trace contextRef="#ctx0" brushRef="#br0" timeOffset="70890">8826 12383 0,'-21'-22'0,"21"128"16,21-190-16,-63 41 0,0 43 0,21-21 0,-43 21 15,22-21-15,-22 21 0,1 0 0,-64 42 16,42-21-16,-105 43 16,84-43-16,21 21 0,-105 64 15,105-63-15,0 20 16,22 1-16,-1 20 0,1-20 0,20-1 16,-20 64-16,42-63 0,21-22 15,0 22-15,21-22 0,21 0 16,-21 1-16,43-1 0,-1-21 15,1 21-15,42-20 0,-22-22 0,22 0 16,0 0-16,0 0 0,-21 0 16,20-22-16,1 1 0,-21 0 0,21 0 15,-22-21-15,1-1 0,-21 1 16,-1 0-16,1-22 0,-22 1 0,-42-1 16,0-21-16,0 1 0,-21 20 15,0-20-15,-22 20 0,-20-21 0,-1 43 16,1-21-16,-1 20 0,-63 1 15,64 42-15,-22 0 0,22 0 16,-22 21-16,0-21 0,-42 64 16,64-43-16,20 0 0,22 21 15,21-21-15,0 1 0,21-1 0,1 0 16,41 0-16</inkml:trace>
  <inkml:trace contextRef="#ctx0" brushRef="#br0" timeOffset="72558.05">10372 12615 0,'-22'0'0,"44"0"0,-65 0 15,22 0-15,0 0 0,21 22 0,-21-1 16,0 0-16,21 21 0,-22 1 16,22-1-16,-21 0 0,0 1 0,21-1 15,-21 0-15,0 1 0,0-22 16,21 21-16,-22-21 0,1 0 0,21 1 16,-21-1-16,21-42 31,0-22-31,0 22 0,21 0 15,0-21-15,1-1 0,-22 22 16,21-42-16,0 20 0,0 1 16,-21 0-16,21-1 0,0 1 15,1 21-15,-22-22 0,21 22 0,0 21 16,0 0-16,0 0 0,0 0 16,1 21-16,-1 1 0,-21 20 15,21-21-15,-21 21 0,21 1 0,-21-1 16,0-21-16,0 22 0,0-1 15,21-21-15,-21 0 0,0 22 0,21-22 16,-21 0-16,22-21 16,-1-21-1,-21 0-15,21-22 16,0 22-16,0-21 0,0 21 16,1-22-16,-1 1 0,0 0 15,0-1-15,21 1 0,-20 21 16,-1-22-16,0 43 0,0-21 0,0 21 15,0 0-15,-21 21 0,0 1 16,0-1-16,0 0 0,0 21 16,0-21-16,0 64 0,0-64 15,0 22-15,0-22 0,0 21 16,0-21-16,22 0 0,-1 1 16,0-1-16,0-21 0,0 0 0,0 21 15,22-21-15,-22 0 0,21 0 0,1-21 16,-22 21-16,21-21 0,0-1 0,1 1 15,-22 0-15,21-21 16,-21 21-16,1-22 0,-1 1 0,21-22 16,-42 22-16,0 21 0,0 0 15,0 0-15,0-1 0,0 44 32,0-1-32,0 0 0,0 0 15,-21 21-15,21-20 0,0 20 0,0-21 16,0 21-16,0-20 0,0 20 0,0-21 15,0 0-15,0 0 0,21 1 16,-21-1-16,21 0 0,0-21 16,1 0-16,-1 0 0,21 0 0,-21 0 15,0 0-15,22-21 0,-22 0 16,21-1-16,-21 1 0,43-42 16,-22 42-16,-21-64 15,1 43-15,-22 20 0,0-20 0,21 21 16,-21-21-16,0 20 0,0 1 15,0 42 1,0 1-16,-21 20 16,21-21-16,-22 21 0,22-20 15,-21 20-15,21 0 0,0 1 16,0-22-16,0 21 0,0-21 0,0 0 16,0 1-16,21-1 0,1 0 0,20-21 15,-21 0-15,21 0 0,1 0 16,-1 0-16,0 0 0,1 0 15,-1 0-15,0-21 0,1 0 0,-1-1 16,0-20-16,1 21 0,-1-21 16,-21-1-16,22 1 0,-22-22 0,0 22 15,0-21-15,-21 20 0,0 1 16,21-22-16,-21 22 0,0 21 16,21-21-16,-21 20 0,0 44 15,0 20 1,-21-21-16,0 21 0,0 1 0,0-1 15,0 0-15,-1 1 0,22-1 16,-21 22-16,21-22 0,-21 0 16,21 1-16,0-22 0,0 21 0,21 0 15,0-20-15,1-1 0,-1-21 16,21 0-16,-21 0 0,22 0 16,-1 0-16,0-21 0,1-1 0,20 1 15,-21 0-15,1 0 0,20-21 16,-20 20-16,-1-20 0,0 0 15,-21-22-15,1 22 0,20-22 16,-21 22-16,0-21 0,-21-1 0,21 1 16,1 20-16,-22 1 0,0 0 0,0 20 15,0 1-15,0 42 16,-22 22-16,-20-22 16,21 21-16,0 1 0,0 20 15,-1-21-15,1 1 0,0-1 16,0 0-16,21 22 0,0-22 0,0 1 0,0-1 15,0-21-15,0 21 0,0-20 16,21-1-16,-21 0 0,21 0 0,22-21 16,-22 0-16,0 0 0,21 0 15,-21 0-15,22 0 0,-1-21 0,22-21 16,-22-1-16,-21 22 16,21-21-16,-20 21 0,20-22 15,-21 22-15,0 0 0,0-21 0,1 42 16,-22-22-16,0 44 15,0-1-15,0 21 16,-22-21-16,1 22 0,0-22 16,21 21-16,-21-21 0,0 0 0,21 22 15,0-22-15,0 0 0,0 0 16,42-21 0,-21 0-16,0-21 0,1 0 15,-1 0-15,0 0 0,21-1 16</inkml:trace>
  <inkml:trace contextRef="#ctx0" brushRef="#br0" timeOffset="72699.96">13843 12467 0,'-21'-21'0,"42"42"0,-85-42 15,43 0-15,0 21 0,0 0 0,0 0 16,0 0-16,-1 0 0,22 21 16,-21-21-16,21 21 0,0 0 31</inkml:trace>
  <inkml:trace contextRef="#ctx0" brushRef="#br0" timeOffset="72856.87">12954 12552 0,'-64'0'0,"128"0"0,-170 0 0,85 21 15,0-21-15,0 0 0,21 21 16,21-21-1,0 0-15,0 0 0,21 0 0,22 0 16,-1-21-16,1 0 0,21 0 16,-1 0-16</inkml:trace>
  <inkml:trace contextRef="#ctx0" brushRef="#br0" timeOffset="73372.58">15049 12531 0,'0'0'16,"-21"0"-16,0 0 0,42 0 31,0 0-31,1-21 0,20-1 0,0 1 16,1 0-16,41 0 15,-41 0-15,-1 0 0,0-43 16,-42 43-16,0 0 16,0 0-16,0-1 0,-21 1 0,-21 21 15,-1 0-15,1 0 0,-21 0 0,20 21 16,1 1-16,-22-1 0,22 0 16,0 21-16,21-21 0,-1 22 0,1-1 15,21-21-15,0 22 0,0-22 16,21 21-16,1 0 0,-1-20 0,21 20 15,0-21-15,1 21 0,-1-20 16,0 20-16,1-21 0,-1 0 0,0 22 16,-20-22-16,-22 0 0,0 0 15,-43 0-15,22 0 16,-21-21-16,-1 0 0,1 0 0,0 0 16,-22 0-16,22-21 0,0 0 15,-1 21-15,1-21 0,0 0 0,20 0 16,-20-1-16,21 1 0,21 0 0,0 0 15,0 0-15,0 0 0,0-1 16,21 22-16,21-21 0,-20 0 0,20 21 16,0-21-16,22 0 0,-22 21 15,22-21-15</inkml:trace>
  <inkml:trace contextRef="#ctx0" brushRef="#br0" timeOffset="73725.38">15579 12721 0,'0'21'0,"0"-42"0,0 64 15,0-22-15,0 0 16,21-21-16,0 0 16,0 0-16,0 0 0,0-21 15,1 21-15,-1-21 0,0-1 16,21 1-16,-21 0 0,1 0 16,-1 0-16,0 0 0,0-1 15,-21 1-15,0 0 0,0 0 0,0 0 16,0 0-16,0-1 0,0 1 0,-21 21 15,0 0 1,0 0-16,21 21 0,-22 1 0,1-1 16,0 21-16,0-21 0,0 22 15,0-1-15,-1-21 0,22 21 0,-21 1 16,21-1-16,-21 0 0,21-20 16,0 20-16,0-21 0,0 0 0,0 0 15,21 1-15,0-22 0,22 0 16,-22 0-16,0 0 15,21-22-15,22 1 0,-43-21 16,21 21-16,22-43 0</inkml:trace>
  <inkml:trace contextRef="#ctx0" brushRef="#br0" timeOffset="73941.25">16235 12340 0,'0'0'0,"0"-63"0,21 20 0,-21-41 15,0 63-15,0-1 0,0 1 16,21 21-16,-21 21 0,0 1 15,0 20-15,0 0 0,-21 1 16,0-1-16,21 0 0,-21 22 0,-1-22 16,22 0-16,0 1 0,-21 20 0,0-20 15,21-1-15,-21 0 0,21 22 16,0-43-16,0 21 16,0-21-16,21-21 15,0 0-15,0 0 16,22-21-16,-22 21 0,0-21 0</inkml:trace>
  <inkml:trace contextRef="#ctx0" brushRef="#br0" timeOffset="74280.06">16489 12594 0,'-64'0'32,"64"21"-17,21-21 1,1 0-1,-1 0-15,0 0 0,0 0 0,21 0 16,-20-21-16,-1 21 0,21-21 16,-21 21-16,0-21 0,1 21 0,-1-21 15,-21 0-15,0-1 16,0 1-16,-21 21 16,-1 0-16,1 0 0,0 0 0,0 0 15,0 0-15,-22 21 0,22 1 16,-21-1-16,21 0 15,0 21-15,-1-21 0,22 1 16,0-1-16,-21 21 0,21-21 16,0 0-16,21 1 15,1-22-15,-1 21 0,21-21 0,0 0 16,-20 0-16,41 0 0,-21 0 16,1-21-16,20-1 0</inkml:trace>
  <inkml:trace contextRef="#ctx0" brushRef="#br0" timeOffset="74745.78">17187 12467 0,'0'-21'0,"0"42"0,0-63 0,0 21 16,-21 21-16,0 0 0,0 0 15,0 0-15,-1 21 0,1-21 16,0 42-16,0-21 0,0 1 16,21-1-16,-21 21 0,21-21 15,0 22-15,0-1 0,0-21 0,0 21 16,0-20-16,21-1 0,0 0 15,0 0-15,0 0 0,0 0 0,1-21 16,-1 0-16,0 0 0,21 0 16,1 0-16,-1 0 0,-21 0 0,21 0 15,1-21-15,-22 0 0,21 0 0,-21-21 16,22 20-16,-22-20 16,0 21-16,0-21 0,0-1 0,-21-20 15,22 20-15,-1-20 0,-21-1 16,0 1-16,21 21 0,42-128 15,-63 128-15,0 21 16,0 0-16,0 42 0,0 0 16,0 0-16,-21 21 0,0 22 0,21-22 15,-21 22-15,0-22 0,-22 22 16,22-22-16,0 21 0,0-20 0,0-1 16,0 0-16,-1 22 0,22-22 15,0-21-15,0 22 0,0-1 0,0-21 16,22 0-16,-1 1 0,0-22 15,42 21-15,-20-21 16,-1 0-16,22-21 0,-22 21 16,-21-22-16,21 1 0,-20 0 15,-1-21-15</inkml:trace>
  <inkml:trace contextRef="#ctx0" brushRef="#br0" timeOffset="74895.7">17589 12488 0,'-42'0'16,"84"0"-16,-147 0 0,62 0 0,1 0 15,21 0-15,0 0 0,42 22 16,0-22 0,21 0-16,1 0 0,-1 0 15,0 0-15,22 0 0,-22 0 0,22-22 16,-1 1-16,1 21 0,-1-21 0</inkml:trace>
  <inkml:trace contextRef="#ctx0" brushRef="#br0" timeOffset="76560.75">18881 12594 0,'-22'0'31,"44"0"-15,-1 0-16,0-21 0,0 0 16,0 0-16,0 0 0,1-1 15,-1 1-15,0 0 0,0-21 0,-21-1 16,0 22-16,0-21 0,0 21 16,0 0-16,0-1 0,-21 1 0,0 21 15,-22 0-15,1 21 0,21 1 16,-21-1-16,-22 21 0,22-21 0,-1 22 15,-20-1-15,21 0 0,-1 1 0,1-1 16,21 0-16,0 1 0,21-1 16,0 0-16,0-21 0,21 22 0,0-22 15,0 21-15,21-21 16,1-21-16,-1 22 0,0-22 0,22 0 16,-22 0-16,1 0 0,-1-22 15,0 1-15,1 0 0,-1-21 0,0 21 16,1-22-16,-1 22 0,-21-21 0,0-1 15,0 1-15,1-21 0,-1 20 16,0-20-16,0-1 0,-21 22 0,0-22 16,0 22-16,0 0 0,0-1 15,0 22-15,0 0 0,0 63 16,-21-20-16,0 20 16,0 0-16,-1 1 0,1-1 15,0 21-15,0-20 0,21-1 0,0 0 16,0 1-16,0-1 0,0 0 15,0 1-15,21 20 0,0-20 16,0-22-16,1 0 0,-1 0 16,21-21-16,0 0 0,-20 0 0,20 0 15,0 0-15,1 0 16,-22 0-16,21-21 0,0 0 0,-20 0 16,-1-1-16,21 1 0,-21 0 0,0-21 15,1 21-15,-1-1 0,0-20 16,-21 21-16,21 21 0,-42 21 31,0 0-31,0 0 16,21 1-16,0-1 0,-22 21 0,22-21 15,-21 0-15,21 22 0,0-22 16,0 0-16,0 0 0,21-21 0,1 21 16,-1-21-16,0 0 0,0 0 15,21 0-15,-20 0 0,20 0 16,-21 0-16,0 0 0,0-21 0,22 0 15,-22 0-15,-21 0 0,21 0 0,-21-1 16,21-20-16,-21 21 0,0 0 0,0-22 16,0 22-16,0-21 15,0 21-15,0 0 0,0-1 0,0 1 16,-21 21 0,42 0 15,0 0-16,1 0-15,-1 0 0,0 0 16,0 0-16,0 0 0,-21 21 16,0 1-1,-21-1 1,0-21 0,21 21-16,0 0 0,0-42 109,0 0-93,21 21-16,-21 21 31,0 0-16,-21 0-15,21 0 16,0 1-16,-21-1 0,21 0 16,-21 0-16,21 0 15,21-21 1,0 0 0,0 0-16,0 0 0,0 0 15,43 0-15,-43-21 0,0 21 16,22-21-16,-22 21 0,0-21 15,0-22-15,-21 22 0,0 0 16,0 0-16,0-21 0,-21 20 16,0 1-16,-22 0 0,22 21 15,-21 0-15,0-21 0,20 21 0,-20 0 16,21 0-16,-21 0 16,20 21-16,22 0 15,22-21 1,-1 21-16,0-21 0,21 0 0,-21 0 15,22 0-15,-1 0 0,0 0 0,1 0 16,-22 0-16,21-21 0,1 21 16,-1 0-16,0-21 0,-21 21 0,22 0 15,-43 21 1,0 0-16,0 1 0,0-1 16,-21 0-16,-1 21 0,1 1 15,0-1-15,0 0 0,21 22 16,-21-22-16,0 22 0,21-1 0,-22 1 15,22-1-15,-21-21 0,0 22 16,0-1-16,0-20 0,0 20 0,21-20 16,-22 20-16,-20 43 0,21-64 15,0 1-15,21-1 0,0 0 16,0-21-16,0 1 0,0-1 0,0-42 31,0-1-31,21 1 0,0 0 16,-21-21-16</inkml:trace>
  <inkml:trace contextRef="#ctx0" brushRef="#br0" timeOffset="76804.61">20447 12700 0,'21'-42'0,"-42"84"0,42-148 16,0 85-16,0-21 0,-21 21 16,22-1-16,-1 1 0,21 0 0,-21 21 15,22 0-15,-22 0 0,21 0 16,22 0-16,-22 0 0,-21 0 15,0 21-15,-21 0 0,0 1 0,0-1 16,0 0-16,-21 0 0,0-21 16,0 21-16,-22 0 0,1 1 15,21-22-15,-21 21 0,20-21 16,1 0-16,0 0 0,42 0 16,0 0-16,22 0 15,-1 0-15,-21 0 0,43-21 16</inkml:trace>
  <inkml:trace contextRef="#ctx0" brushRef="#br0" timeOffset="78195.81">21442 12404 0,'0'0'0,"0"-43"0,21 22 15,-21-21-15,0 21 0,0 0 16,0-1-16,-21 1 0,0 21 0,-1 0 16,-20 0-16,21 0 0,-21 21 15,-1 1-15,1 20 0,21-21 16,-22 21-16,1-20 0,21 20 0,0 0 15,0-21-15,21 1 0,0 20 16,0-21-16,0 21 0,21-42 16,21 22-16,-21-22 0,0 0 15,22 0-15,20 0 16,-20 0-16,-22 0 0,21-22 0,0 1 16,-20 0-16,-1 0 0,0-21 15,21-1-15,-21 1 0,1 0 0,-22-22 16,21 1-16,0-1 0,0-21 0,0 22 15,0-1-15,-21 22 0,0-21 0,0 41 16,0 1-16,0 0 16,-21 21-16,0 21 0,0 0 15,-21 1-15,20 41 0,1-21 16,-21 22-16,21-1 0,0 1 0,-1-22 16,1 22-16,21-22 0,0 0 0,0 1 15,0-1-15,0 0 0,21-20 16,22 41-16,-22-42 0,0-21 15,21 21-15,1-21 0,-22 0 16,21 0-16,22 0 0,-22 0 0,0 0 16,-20-21-16,20 21 0,0-21 0,-21 0 15,1 0-15,-1 0 16,0-22-16,0 22 0,0 0 0,-21 0 16,0 0-16,0-1 15,0 1-15,-21 21 0,-21 21 16,21 1-16,-1-1 0,1 0 15,-21 0-15,21 0 0,21 0 0,0 1 16,0-1-16,0 0 0,0 0 0,0 0 16,42 0-1,-21-21-15,0 0 0,22 0 16,-22 0-16,0 0 0,0 0 16,0-21-16,1 0 0,-1 21 15,0-21-15,0 0 0,-21-22 16,0 22-16,0-21 0,0 21 0,0-22 15,0 22-15,0 0 0,-21 21 16,0 0-16,0 0 0,-1 0 16,1 0-16,0 21 0,0-21 0,21 21 15,0 1-15,0-1 0,0 0 16,0 0-16,0 0 16,21-21-16,0 0 0,0 21 15,1-21-15,-1 0 0,21 0 16,-21 0-16,0 0 0,1-21 15,-1 0-15,0 21 0,0-21 0,21 0 16,-42 0-16,0 42 31,0 0-31,0 0 16,0 0-16,0 0 16,-21 1-16,21-1 0,0 0 15,0 0 1,21-21-1,1 0-15,-1 0 0,0 0 16,0-21-16,0 21 0,22 0 16,-22-21-16,21 21 0,-21-21 15,0-1-15,1 22 0,-1-21 16,-42 21 0,-1 21-1,22 1-15,-21-22 16,21 21-16,-21-21 0,21 21 15,0 0 1,21-21 0,0 0-16,1 0 15,-22-21-15,0 0 16,0 0-16,0-1 16,0 1-16,21 0 15,-21 0-15,21-21 0,0 20 0,0 1 16,0 0-16,1 21 0,-1 0 15,21-21-15,-21 21 0,0 0 0,1 0 16,-1 21-16,-21 0 0,0 0 16,0 1-16,0-1 0,0 0 15,0 0-15,-21 0 0,-1 0 16,1 1-16,0-22 0,21 21 0,-21-21 16,0 0-16,21 21 0,-21-21 15,21-21 16,21 21-31,0-21 16,0-1-16,21 1 0,-20 0 0,20 0 16,-21 0-16,21 0 0,1-22 15,-1 22-15,-21 21 0,22 0 0,-22 0 16,0 0-16,0 0 0,-21 21 16,0 0-16,0 1 0,-21-1 15,-43 21-15,22-21 0,0 0 16,-22 1-16,1-1 0,-22 0 15</inkml:trace>
  <inkml:trace contextRef="#ctx0" brushRef="#br0" timeOffset="78894.41">1587 14669 0,'-42'-22'0,"84"44"0,-126-44 16,41 22-16,1 0 0,21 0 15,0 0-15,0 0 0,-1 0 16,44 0-1,-1 0-15,0 0 16,21 0-16,1 0 0,-1-21 0,0 21 16,64-42-16,-64 21 15,22-22-15,-22 22 0,-21 0 16,22 21-16,-22 0 0,0 0 16,-21 21-16,0 22 15,0-1-15,0 0 0,-21 22 0,0-1 16,0-20-16,-1 20 0,1 1 15,0-1-15,21-21 0,-21 22 0,21-22 16,-21 1-16,21-1 0,0-21 16,0 0-16,0 0 0,0-42 31</inkml:trace>
  <inkml:trace contextRef="#ctx0" brushRef="#br0" timeOffset="79044.33">1333 15134 0,'0'0'16,"0"-21"-16,22 21 16,-1 0-16,0 0 15,21-21-15,1 21 0,-1 0 16,21-21-16,-20 0 0,20 21 16,1-22-16,-1 1 0,1 0 0,-22 0 15,22 0-15</inkml:trace>
  <inkml:trace contextRef="#ctx0" brushRef="#br0" timeOffset="79188.24">2434 14880 0,'0'0'0,"0"21"0,-21-21 31,0 0-31,42 0 31,0 0-15,21 0-16,1-21 0</inkml:trace>
  <inkml:trace contextRef="#ctx0" brushRef="#br0" timeOffset="79552.03">4762 14669 0,'-21'-22'0,"42"44"0,-63-65 15,0 22-15,21 0 0,-22-21 16,22 20-16,0 1 0,0 0 0,0 21 16,-1 0-16,1 0 15,21 42-15,-21-20 0,21 20 16,0 0-16,-21 22 0,21-22 15,-21 22-15,21-1 0,-21 1 0,-1-1 16,1 1-16,21-1 0,-21 1 16,0-22-16,0 21 0,0-20 0,21 20 15,0-42-15,0 1 0,0-1 16,21-21-16,0 0 0,0-21 16,21-1-16,1 1 0,-1-21 15,0-22-15,1 22 0</inkml:trace>
  <inkml:trace contextRef="#ctx0" brushRef="#br0" timeOffset="79747.92">5059 14457 0,'21'-42'0,"-42"84"0,63-127 0,-42 64 0,0 0 15,21 21-15,-21 21 16,0 21-16,0 1 0,0-1 0,0 0 16,-21 22-16,0-1 0,0-20 15,21 20-15,0 1 0,-21-22 0,-1 0 16,22 22-16,-21-22 0,21 1 15,0-1-15,-21 0 0,21 1 0,0-22 16,-21 21-16,21-21 0,-21-21 16,0 0-1,-1 0-15</inkml:trace>
  <inkml:trace contextRef="#ctx0" brushRef="#br0" timeOffset="80241.64">4297 15028 0,'0'0'15,"21"0"1,21-21-16,1 21 0,20 0 16,1-21-16,-1 21 0,22-21 0,-1 0 15,1 0-15,-21-1 0,20 1 16,1 0-16,-22 0 0,22 0 0,-43 0 16,1 21-16,-1 0 15,-21 0-15,0 0 0,-21 21 16,0 0-16,-21 21 0,0-21 15,0 22-15,0-1 0,0 0 0,-1 1 16,1-1-16,0 0 0,0 22 0,0-22 16,0-21-16,21 22 0,0-22 15,0 21-15,0-21 0,21-21 16,0 0-16,21 0 16,1-21-16,-1 0 0,0 0 0,22-21 15,-22 20-15,22-20 0,-1 0 16,1-1-16,-22 1 0,0 0 0,1-1 15,-22-20-15,-21 21 0,0-1 0,0 1 16,-43 21-16,22-22 0,-21 22 16,-22 0-16,22 0 0,-21 21 0,-1 0 15,22 0-15,-22 21 0,22 0 16,0 0-16,20 22 0,-20-22 0,21 21 16,0 1-16,0-22 0,21 21 15,0 0-15,0 1 0,0-1 0,0 0 16,21-20-16,0 20 0,21-21 15,1 0-15,-1-21 0,21 0 0,1 0 16,-1 0-16,1-21 0,21 0 16,-22-21-16,1 20 0,-1 1 0</inkml:trace>
  <inkml:trace contextRef="#ctx0" brushRef="#br0" timeOffset="80681.39">5990 15071 0,'169'-106'16,"-126"21"15,-43 64-31,-212 233 0,424-403 16,-212 212-16,0 1 15,-21-1-15,21 0 0,-22 0 0,22 21 16,0-20-16,0-1 0,0 21 16,0-21-16,0 0 0,0 1 0,0-1 15,22-21 1,-1 0-16,0-21 0,0 21 16,21-22-16,-20 1 0,-1 0 15,0 0-15,21-21 0,-21 20 16,1 1-16,-1 0 0,0 0 0,0 0 15,0 0-15,-21-1 0,21 22 16,-21 22 0,0-1-16,0 0 0,-21 0 15,21 0-15,0 0 0,0 22 0,0-22 16,0 21-16,0 22 0,21-43 16,1 0-16,-1 0 0,0-21 15,0 0-15,0 0 0,22 0 16,-22 0-16,21 0 0,-21 0 0,0-21 15,1 0-15,-1 21 0,-21-42 16,0 20-16,0 1 0,0 0 16,0 0-16,-21 0 0,-1 0 15,-20-1-15,21 1 0,0 0 0,-22 0 16,22 0-16,21 0 0,0-1 16,0 1-16,0 0 0,0 0 15,21 0-15,1 21 0,20-21 0,0-1 16</inkml:trace>
  <inkml:trace contextRef="#ctx0" brushRef="#br0" timeOffset="80920.25">7937 14330 0,'22'0'16,"-44"0"-16,44-21 0,-44 42 16,1 0-16,0 0 15,0 22-15,0-1 0,21 0 16,-21 1-16,-1 20 0,1 22 15,21-22-15,-21-20 0,21-1 0,-21 0 16,21 1-16,0-22 0,0 21 16,0-21-16,0 22 0,0-22 0,0 0 15,0 0-15,0 0 16,0-42 0,-21 0-16,0 0 15</inkml:trace>
  <inkml:trace contextRef="#ctx0" brushRef="#br0" timeOffset="81305.03">7493 14880 0,'-64'-21'16,"43"0"-16,169 127 0,-211-170 0,-22 1 16,106 42-16,1 21 15,20 0-15,0 0 0,1 0 16,-1 0-16,0 0 0,22 0 16,-1-22-16,1 22 0,-1 0 15,1 0-15,-22 0 0,22-21 0,20 21 16,-41 0-16,-22 0 15,0 21-15,-21 1 0,0-1 0,0 21 16,-21-21-16,0 0 0,-1 22 16,1-22-16,21 21 0,-21-21 15,0 22-15,21-22 0,0 0 0,0 0 16,0 0-16,21 1 16,0-22-16,0 0 0,1 0 0,-1 0 15,21 0-15,-21-22 0,0 1 16,43-21-16,-22 21 0,-21 0 15,1-1-15,-1 1 0,-21-21 0,0 21 16,0-22-16,0 22 0,0-21 16,-43 0-16,22 20 0,0-20 15,-21 21-15,-1 0 0,1 21 16,0 0-16,-1 0 0,22 0 16,-21 0-16,0 0 0,20 0 0</inkml:trace>
  <inkml:trace contextRef="#ctx0" brushRef="#br0" timeOffset="82047.6">10096 14944 0,'22'0'16,"83"-21"0,-62-1-1,-22 22-15,0-21 0,0-21 0,22 21 16,-22 0-16,-21-22 0,0 22 16,21-21-16,-21-64 0,0 64 15,-21-1-15,-22 22 0,22-21 16,-21 21-16,-22 21 0,22 0 15,-21 0-15,-1 21 0,1 0 0,20 0 16,-20 21-16,20 1 0,1-1 16,0 0-16,-1 22 0,22-22 0,-21 43 15,42-43-15,0-21 16,0 22-16,0-22 0,21 0 0,21-21 16,-20 21-16,20-21 0,0 0 15,64 0-15,-42 0 0,-22-21 16,64 0-16,-64 0 0,0 21 15,1-21-15,-22-1 0,0 1 16,0-21-16,-21 21 16,0 0-16,0-1 15,0 44 1,0-1-16,-21 0 0,21 0 16,-21 21-16,21 1 0,-21-1 15,21 22-15,0-1 0,-21 85 16,-1-63-16,22-22 0,-21 22 0,21 0 15,-21-1-15,0 22 0,0-21 16,0 21-16,-1-22 0,1 22 0,-21 64 16,21-107-16,0 22 15,-22-22-15,22-20 0,0 20 0,-21 1 16,20-43-16,1 0 0,0-21 16,0 0-16,0 0 15,0-21-15,-22 0 0,22-1 0,0-20 16,0 0-16,-22-22 0,22 1 0,0-1 15,-21-20-15,21-1 0,21-21 16,0-63-16,0 84 0,21 0 16,0 22-16,0-22 0,21 22 15,1-1-15,-1 1 0,22-1 0,-22 1 16,21-1-16,22 22 0,-21-22 0,-1 22 16,22 0-16,-22-1 15,1 1-15,-1 0 0</inkml:trace>
  <inkml:trace contextRef="#ctx0" brushRef="#br0" timeOffset="82596.28">10626 14838 0,'0'21'16,"0"0"-16,-22 0 15,44-21 17,-1-21-32,0 21 0,0-21 15,21 0-15,-20 0 0,-1 0 16,0-1-16,21 1 0,-21 0 0,-21 0 15,0 0-15,0 0 0,0-1 16,0 1-16,-21 21 0,0-21 0,0 21 16,0 0-16,-22 0 0,22 0 0,-21 21 15,21 0-15,0 1 16,-1 20-16,1-21 0,0 21 0,21 1 16,-21-22-16,21 21 0,0-21 15,0 1-15,0 20 0,0-21 16,0 0-16,21-21 0,0 21 0,0 1 0,22-22 15,-22 0-15,21 0 0,1 0 16,-1 0-16,21 0 0,-20-22 0,-1 1 16,22 0-16,-22 0 0,21 0 15,1-22-15,-22 22 0,1-21 0,41-43 16,-41 22-16,-1-1 16,0 1-16,-21-1 0,22 1 0,-22-1 15,0 1-15,21 20 0,-20-20 16,-22 42-16,0 0 0,0-1 15,0 65 1,-22-22-16,-20 21 0,21 22 16,0-1-16,0 1 0,-22-1 0,22 1 15,0-1-15,0-20 0,0-1 16,21 21-16,0 1 0,0-22 16,0-21-16,21 22 15,0-43-15,0 21 0,0-21 16,0 0-16,1 0 0,-1 0 0,21 0 15,-21-21-15,0 21 0,1-21 16,-1-1-16,0 1 0,0 0 0</inkml:trace>
  <inkml:trace contextRef="#ctx0" brushRef="#br0" timeOffset="82745.2">11366 14584 0,'-21'0'0,"42"0"0,-63 0 0,63 0 31,0 0-31,1 0 0,20 0 0,-21 0 16,21-21-16,1 0 0,-1 21 16,0-22-16,1 1 0,20 0 15,22 0-15</inkml:trace>
  <inkml:trace contextRef="#ctx0" brushRef="#br0" timeOffset="83748.63">13504 14669 0,'-21'21'0,"42"-42"16,-63 84-16,21-42 0,0 0 0,-1 1 16,1-1-16,42-21 31,1-21-31,20-1 15,-21 1-15,0-21 0,22 21 0,-22-22 16,0 1-16,0 0 0,-21-22 16,0 22-16,0-22 0,0 22 0,-42 0 15,21-1-15,-22 1 0,22 21 0,-21 21 16,-22 0-16,22 0 16,-22 0-16,22 21 0,-21 0 0,20 22 15,-20-1-15,20 21 0,1-20 0,21 20 16,-21 1-16,20-22 0,22 0 15,0 1-15,0-1 0,0 0 16,22-20-16,-1-1 0,21 0 0,0 0 16,1-21-16,-1 0 0,22 0 0,-22 0 15,21 0-15,-20 0 0,-1 0 16,22 0-16,-22-21 0,0 0 0,1 0 16,-22-1-16,21-20 0,-21 21 0,0-21 15,-21-1-15,0 1 0,0 0 16,0-1-16,0 1 0,0 21 0,0 0 15,0-1-15,0 1 0,0 42 16,0 1-16,0 20 16,-21-21-16,21 21 15,0 1-15,-21-1 0,21 0 0,0 1 16,0-1-16,0-21 0,0 22 0,0-22 16,0 0-16,0 0 15,21 0-15,0-21 0,1 0 0,41 21 16,-42-21-16,22 0 0,-1-21 15,0 21-15,22-21 0,42-21 16,-64-1-16,21 1 0,-20 0 16,-1-1-16,0 1 0,1-21 0,-22-1 15,21 1-15,-21-1 0,1 22 16,-22-22-16,0 22 0,21-22 0,-21 1 16,0 42-16,-21 42 31,-1 21-31,1-21 0,0 43 0,21-22 15,-21 22-15,0-1 0,0-20 0,-1 20 16,22 1-16,0-22 0,0 0 16,0 1-16,0 20 0,22-42 15,-1 0-15,0 1 0,0-22 16,21 0-16,22 0 0,-43 0 16,21 0-16,-20-22 0,20 1 15,-21 0-15,0-21 0,0 21 16,1-22-16,-1-20 0,0-43 15,0 42-15,-21 1 0,21-1 16,0 1-16,-21-1 0,22 22 0,-1-21 16,-21 41-16,0-20 0,0 21 15,0 42-15,0 0 16,0 22-16,0-1 0,0 0 16,-21 1-16,-1 20 0,22-21 0,0 22 15,0-22-15,-21 22 0,21-22 16,0 0-16,0 1 0,0-1 0,0 0 15,0-20-15,0-1 0,0 0 0,21 0 16,1-21-16,20 0 16,-21 0-16,85 0 0,-43 0 15,1-21-15,-1 0 0</inkml:trace>
  <inkml:trace contextRef="#ctx0" brushRef="#br0" timeOffset="83976.5">16404 13885 0,'0'0'0,"21"-42"0,-21 0 16,0 21-16,0-1 0,-21 44 16,0 20-16,0-21 15,0 21-15,-22 22 0,22-22 0,0 22 16,-21-1-16,20-20 0,1 20 16,-21 1-16,21-1 0,0-21 0,-1 1 15,-20-1-15,21 0 16,21 1-16,-21-1 0,21-21 0,0 0 15,0 1-15,21-22 16,0 0-16,21-22 0,1 1 16</inkml:trace>
  <inkml:trace contextRef="#ctx0" brushRef="#br0" timeOffset="84554.17">16764 14012 0,'0'-42'15,"0"84"-15,0-105 0,0 42 16,0 0-16,0 42 0,-21 0 15,0 21-15,-1 1 0,1-1 16,0 0-16,0 1 0,0 20 16,0-21-16,-1 1 0,22 20 0,0-20 15,-21-1-15,21 0 0,0 1 16,-21-22-16,21 0 0,0 0 0,0 0 16,21-42 15,0 0-31,1 0 0,-1 0 15,0-1-15,0-20 0,21 0 0,-20-1 16,-1 22-16,21-21 0,-21 0 16,0 20-16,1 1 0,-1 21 15,0 0-15,-21 21 16,0 1-16,0 20 0,0-21 16,0 21-16,0 1 0,0-1 0,0-21 15,0 22-15,0-22 0,0 21 16,0-21-16,21 0 0,-21 1 0,42-22 15,-20 21-15,-1-21 0,0 0 16,21 0-16,-21 0 0,22 0 0,-22-21 16,21 21-16,1-22 0,-1 1 0,0 0 15,1-21-15,-1 21 0,-21-22 16,21 1-16,-20 0 0,-1-1 16,0 1-16,-21 0 0,0 20 0,0 1 15,0 0-15,-21 21 16,-43 21-16,43 0 15,0 1-15,-21 20 0,20 0 0,1-21 16,21 64-16,0-43 0,0-20 16,0-1-16,0 21 0,0-21 15,21 0-15,1-21 0,20 22 0,-21-22 16,0 0-16,22 0 0,-1 0 16,0 0-16,1 0 0,-22-22 0,21 1 15,0 0-15,-20 0 0,-1 0 0</inkml:trace>
  <inkml:trace contextRef="#ctx0" brushRef="#br0" timeOffset="84734.07">16065 14245 0,'0'0'0,"-105"21"0,41-21 15,1 22-15,-1-1 0,43-21 0,0 0 16,42 0-1,0 0-15,43 0 0,-1-21 16,22-1-16,-1 1 0,43 0 0,-21 0 16,21 0-16</inkml:trace>
  <inkml:trace contextRef="#ctx0" brushRef="#br0" timeOffset="85332.72">18881 14139 0,'-43'-21'31,"22"21"-31,0 0 16,-21 0-16,20 21 0,1 1 15,-21-1-15,0 0 0,20 21 16,-20 1-16,0-22 0,-1 21 0,1 0 15,0 1-15,21-1 0,-1-21 16,1 22-16,21-22 0,0 0 0,0 0 16,21-21-16,1 0 0,-1 21 15,21-21-15,64 0 0,-64 0 16,22-21-16,-22 0 0,22 0 0,-22 0 16,-21-1-16,21 1 15,-20 0-15,-22-21 0,0 21 0,0-22 16,0 1-16,-43 21 0,22-22 15,-21 22-15,-1-21 0,1 21 0,0 0 16,-1-22-16,1 22 0,21 0 0,0 0 16,21 0-16,0-1 0,42-20 15,0 21-15,1 21 0,-1 0 16,22 0-16,-1 0 0,1 0 16,-1 0-16,1 21 0,-1 0 0,85 43 15,-105-22-15,20 0 16,-21 22-16,1-22 0,-22 1 0,-21 20 15,0 1-15,0-22 0,-21 21 16,0-20-16,-1 20 0,-20 1 0,0-22 16,21 22-16,-22-1 0,1 1 15,0-1-15,-1 1 0,1-1 16,21 22-16,-22-22 0,22 1 0,-21-1 16,21-20-16,0-1 0,-1 21 15,1-41-15,21 20 0,-21-21 0,42-42 31,0 0-31,1 0 0,-1-22 0</inkml:trace>
  <inkml:trace contextRef="#ctx0" brushRef="#br0" timeOffset="85586.57">19092 14584 0,'0'0'0,"0"-85"0,21 22 16,-21-1-16,22 22 0,-22 0 15,21 20-15,21-20 0,-21 21 0,22 0 16,-1 0-16,0 21 0,1-22 15,20 22-15,1 0 0,-22 0 0,0 0 16,1 0-16,-1 22 0,-21-1 16,-21 0-16,0 42 0,-21-20 15,0-1-15,-64 22 0,22-22 16,20 0-16,-20-21 0,-1 1 16,22-1-16,0 0 0,-1 0 15,1-21-15,21 0 0,42-21 16,21 0-16,-21 0 15,22-1-15,20 1 0,-20-21 16</inkml:trace>
  <inkml:trace contextRef="#ctx0" brushRef="#br0" timeOffset="86801.95">20002 13907 0,'0'0'0,"43"-43"0,-22 1 0,0 0 16,0-1-16,-21 22 0,0 42 15,0 22 1,0-22-16,0 21 0,-21 22 0,0-22 15,0 0-15,0 1 0,21-1 16,-22 0-16,1 1 0,21-1 0,0 0 16,0 22-16,0-22 15,0-21-15,0 0 0,0 1 16,21-22-16,1 0 0,-1 0 0,21 0 16,-21 0-16,22 0 0,-1 0 15,0-22-15,1 1 0,-1 0 0,0-21 16,1 21-16,-22-1 0,0-20 15,0 21-15,21-43 16,-42 43-16,22 0 0,-44 21 16,1 21-1,0 0-15,0 1 0,21-1 16,-21 21-16,0-21 0,-1 22 0,1 20 16,21-42-16,0 0 0,0 1 15,0-1-15,0 0 16,21 0-16,1-21 0,-1 0 0,0 0 15,21 0-15,1 0 0,-22 0 0,21 0 16,0 0-16,1-21 0,-1 0 16,0 0-16,1-1 0,-1 1 0,-21-21 15,22 21-15,-22-22 0,0 22 16,0 0-16,0-21 0,-21 21 16,-21 42-1,21 0 1,-21 0-16,0 0 0,0 22 15,21-22-15,0 21 0,-22-21 16,22 0-16,0 22 0,0-22 0,0 0 16,0 0-16,22 0 15,-1-21-15,0 0 0,0 0 0,21 0 16,-20 0-16,20 0 0,-21 0 16,0 0-16,0-21 0,1 0 0,-22 0 15,0-21-15,0 20 0,0-20 16,0 21-16,-22-21 0,1 20 0,0-20 15,-42 0-15,41 21 0,-20-1 16,21 22-16,0-21 0,21 0 16,21 21-1,0-21-15,0 0 0,22 21 16,-22 0-16,21-21 0,0 21 16,1 0-16,-1 0 0,0 0 15,1 0-15,-1 0 0,43 42 16,-64-21-16,0 0 0,0 0 15,-21 1-15,0-1 0,0 21 0,0-21 16,0 0-16,0 22 0,0-22 0,0 0 16,-21 0-16,21 0 0,0 1 15,0-1-15,-21-21 0,21 21 16,-21-21-16,0 0 16,21-21-16,0 0 15,0-1-15,0-20 16,0 21-16,21 0 0,0 0 15,21-22-15,-21 22 0,1-21 0,20 21 16,0-22-16,22 22 0,-22 0 16,0 0-16,43 0 0,-64 21 15,0 0-15,1 21 0,-22 0 16,0 21-16,0-21 0,-22 1 16,1 20-16,0-21 0,0 21 15,0-20-15,0 20 0,-1-21 16,22 0-16,0 0 0,0 1 0,0-1 15,0 0-15,22-21 16,20 0-16,-21 0 0,21 0 0,1 0 16,-1 0-16,0-21 0,22-22 15,-43 22-15,21-21 0,-20 21 16,-1-22-16,0 1 0,0 0 16,0 21-16,0-22 0,-21 1 0,0 21 15,0 0-15,0-1 0,-21 44 31,21-1-31,-21 0 0,0 0 16,21 21-16,-21-20 0,21-1 0,0 0 16,-21 21-16,-1-21 15,22 1-15,-21-1 0,21 0 0,0 0 16,-21-21-16,21 21 0,-21-21 16,21-21-1,0 0-15,0 0 0</inkml:trace>
  <inkml:trace contextRef="#ctx0" brushRef="#br0" timeOffset="86969.03">21802 13716 0,'0'0'0,"-22"-21"16,-20 21-16,21 0 0,0-21 0,0 21 16,-1 0-16,1 0 0,0 0 15,21 21 1,-21-21-16,21 21 15,-21-21 1,0 0-16</inkml:trace>
  <inkml:trace contextRef="#ctx0" brushRef="#br0" timeOffset="87144.04">19727 14012 0,'-63'0'0,"126"0"0,-147 0 0,62 0 15,44 0-15,-1 0 16,21 0-16,0 0 0,22 0 0,-1 0 16,1 0-16,-1-21 0,86 21 15,-65-21-15,-20 21 0,-1 0 16,1 0-16,-43 0 0</inkml:trace>
  <inkml:trace contextRef="#ctx0" brushRef="#br0" timeOffset="87617.19">11536 15790 0,'42'-21'0,"-84"42"0,126-84 15,-62 42-15,-1 0 0,0 21 0,-21 21 16,0 0 0,0 0-16,0 21 0,0 1 0,-21 20 15,0 22-15,-1-22 0,1 22 16,0 0-16,-21 63 0,21-42 16,-22-22-16,22 1 0,0 21 15,-21-21-15,-1-1 0,22 1 0,0 0 16,-21-22-16,20 1 0,1-22 15,21 0-15,0-21 0,0 22 16,21-64 0,1-22-16,-1 22 15</inkml:trace>
  <inkml:trace contextRef="#ctx0" brushRef="#br0" timeOffset="87898.26">11345 16404 0,'0'-84'0,"0"168"0,0-253 16,0 105-16,21-20 0,-21-1 0,22 22 15,-1 20-15,0-20 0,21 20 16,22-20-16,-1 42 0,-20 0 16,20-1-16,1 22 0,-1 0 15,1 0-15,-22 22 0,0-1 16,1 0-16,-22 0 0,-21 21 16,0-20-16,-21 20 0,-64 43 15,43-43-15,-1 0 0,-20 1 16,20-1-16,1 0 0,-21 1 15,20-22-15,22 0 0,21-42 32,0 0-32,42-1 0,-20 1 0,20 0 15,0 0-15,1-21 0,-1 20 16,21-20-16,1 21 0,-22-21 16</inkml:trace>
  <inkml:trace contextRef="#ctx0" brushRef="#br0" timeOffset="88253.17">12277 15939 0,'-22'-22'16,"44"44"-16,-44-65 0,22 22 15,0 0-15,0 0 0,22 0 16,-1-1-16,21-20 16,-21 21-16,0 0 0,22 21 0,-22 0 15,0 0-15,0 0 0,22 0 16,-22 21-16,0 0 0,-21 21 0,21 1 15,-21-1-15,0 0 0,0 1 16,0-1-16,0 0 0,0 1 0,0-1 16,0-21-16,0 22 0,-21-22 15,21 0-15,0-42 32,0 0-32,0-1 0,0 1 0,0 0 15,0-21-15,0-1 0,0 22 16,0-21-16,21 0 0,-21-1 0,21 1 15,0 21-15,-21 0 0,22-22 0,-1 43 16,0-21-16,21 21 16,-21 0-16,1 0 0,-1 0 0,0 0 0,0 0 15,-21 21-15,21 0 0</inkml:trace>
  <inkml:trace contextRef="#ctx0" brushRef="#br0" timeOffset="89608.15">12869 16066 0,'0'63'16,"0"-169"-16,0 149 0,0 41 0,21-63 0,1-21 15,-1 0-15,0 0 16,0-21-16,0 0 0,43 0 16,-22-21-16,0 20 0,1 1 15,-1-21-15,0 21 0,-20-22 0,20 1 16,-21 21-16,0-21 0,-21 20 16,0-20-16,0 21 0,0 0 15,-21 21-15,0 0 0,0 0 16,-22 0-16,22 21 0,0 0 0,-21 0 15,21 0-15,-1 22 0,1-1 16,0 0-16,0 1 0,0-1 0,21 0 16,-21-20-16,21 20 0,0-21 15,0 0-15,21 22 0,0-43 0,0 21 16,0-21-16,22 0 0,-1 0 16,0 0-16,1-21 0,-1 21 15,21-22-15,-20 1 0,20-21 16,-20 21-16,20-22 0,-21 1 0,1 0 15,-1 21-15,-21-22 0,0 1 0,1 21 16,-22-43-16,-22 64 16,1 0-1,0 0-15,21 21 0,0 1 16,0 20-16,0-21 0,-21 21 0,21 1 16,0-1-16,0-21 0,0 22 15,0-1-15,21-21 0,-21 21 0,21-20 16,0-1-16,1 0 0,-1-21 15,0 21-15,-21 0 0,0-42 32,0 0-32,-21 0 0,0 21 15,-1-21-15,1-1 0,0 1 0,0 0 16,0 0-16,0 21 16,21 21-1,0 0 1,0 0-16,0 1 0,21-1 15,0 0-15,0 0 0,0-21 16,22 0-16,-22 21 0,21-21 16,-21 0-16,43 0 0,-22 0 0,0-21 15,22 0-15,-22 0 0,22 21 16,-22-21-16,0-1 0,-20 1 0,41-42 16,-42 42-16,0-1 15,-21-20-15,0 21 0,0-21 16,0 20-16,0 1 0,0 0 0,-21 21 31,0 0-31,21 21 0,-21 22 0,21-22 16,0 21-16,0-21 0,-21 22 15,21-1-15,0-21 0,0 21 0,0-20 16,0 20-16,0-21 0,0 0 0,21 0 16,0-21-16,0 0 15,0 0-15,1 0 0,-1 0 16,0-21-16,0 21 0,21-21 15,-20 0-15,-1 0 0,21-43 16,-21 43-16,22-21 0,-22-1 16,0 22-16,0-21 0,0 21 0,0-22 15,1 43 1,-22 22-16,0-1 16,0 0-16,0 0 0,0 21 0,0-20 15,0-1-15,0 21 0,0-21 16,0 0-16,0 1 0,0-1 0,21 0 15,0-21-15,0 0 16,0 0-16,0 0 0,1 0 0,-1 0 16,0 0-16,0-21 0,21 0 15,-20 21-15,-1-22 0,0 1 0,21 0 16,-21 0-16,1-21 0,-1 20 16,-21 1-16,21 0 0,-21 0 15,21 21-15,-21 21 16,0 0-1,0 0-15,0 1 0,0 20 0,0-21 16,0 0-16,0 0 0,21 1 16,-21-1-16,21-21 0,22 21 0,-22-21 15,0 0-15,21 0 0,1 0 0,-22 0 16,21-21-16,1 0 16,-1-1-16,-21 1 0,21 0 0,-20-21 15,-1 21-15,0-22 0,-21 1 16,0-43-16,0 43 0,0-22 15,0 22-15,0-21 0,0 20 16,0-20-16,-21 20 0,21 1 0,-21 21 16,21 0-16,-22 21 15,22 42-15,0-21 0,0 22 16,0-1-16,0 0 0,0 1 0,0 20 16,0-21-16,0 22 0,0-22 15,0 22-15,0-22 0,0 0 16,0 1-16,0-22 0,0 21 0,0-21 15,0 1-15,0-1 0,0-42 32</inkml:trace>
  <inkml:trace contextRef="#ctx0" brushRef="#br0" timeOffset="89755.12">15409 16002 0,'0'0'0,"0"-21"0,21 21 16,1 0-1,-1 0-15,21 0 0,-21 0 0,22 0 16,41-21-16,-41 21 16,62-21-16,-41 21 15,-1-22-15,64 1 0</inkml:trace>
  <inkml:trace contextRef="#ctx0" brushRef="#br0" timeOffset="89961.12">16912 15812 0,'0'0'16,"-21"21"-16,21 0 0,-21 0 15,0 0-15,21 0 0,0 22 0,0-22 16,-22 21-16,22-21 0,-21 22 16,21-22-16,-21 0 0,21 0 0,0 22 15,0-65 16,0 1-15</inkml:trace>
  <inkml:trace contextRef="#ctx0" brushRef="#br0" timeOffset="90088.13">16785 15812 0,'0'-22'0,"0"44"0,0-65 0,0 1 16,0 21-16,0 0 0,0 42 46,21-21-46,0 0 16</inkml:trace>
  <inkml:trace contextRef="#ctx0" brushRef="#br0" timeOffset="90460.12">17230 15769 0,'0'0'15,"0"21"-15,0 1 0,0-1 16,-22 0-16,22 0 0,0 0 15,-21 0-15,21 22 0,0-22 0,0 0 16,0 21-16,0-20 0,-21-1 16,21 0-16,-21 0 0,21 0 15,-21 0-15,21 1 0,-21-22 16,-1 0 0,22-22-16,0 1 15,0 0-15,0-21 0,0 21 16,22-22-16,20 22 0,-21-21 0,21-1 15,-20 1-15,20 0 0,21-1 16,-20 22-16,-1 0 0,0-21 0,1 42 16,-1 0-16,0 0 0,-20 0 0,-1 0 15,0 21-15,-21 0 0,0 21 16,0 1-16,0-1 0,0 0 16,-64 85-1,43-84-15,21-1 0,-21-21 0,21 22 16,-21-22-16,0-21 0,21-21 31</inkml:trace>
  <inkml:trace contextRef="#ctx0" brushRef="#br0" timeOffset="91374.04">19198 15494 0,'0'0'0,"0"-21"0,0 0 0,0 0 16,0-1-16,-21 22 15,21 22-15,0-1 0,0 0 16,0 21-16,0 1 0,0-1 16,0 0-16,0 1 0,0-1 0,0 21 15,0-20-15,0 20 0,0-20 16,0-1-16,0 0 0,0 1 0,-21-1 15,0-21-15,-1 0 0,1 0 0,0-21 16,0 0-16,0 0 0,0 0 16,-1 0-16,1 0 0,21-21 0,-21 0 15,0 0-15,0-21 0,0 20 16,-1-20-16,1 0 0,0-1 16,0 22-16,0-21 0,21 21 0,0-22 15,0 22-15,21 0 16,21 21-16,-21 0 0,22-21 0,-1 21 15,0 0-15,22 0 0,-1 0 16,1 0-16,-1 0 0,22 0 0,0 0 16,-1 0-16,1-21 0,-21 21 15,-1-21-15,-21-1 0,22 22 0,-22-21 16,-21 0-16,1-21 0,-1 21 16,-21-22-16,0 22 0,0-21 15,0 21-15,0-1 0,-21 1 0,-1 21 0,1 0 16,0 21-16,-21 1 15,21-1-15,-1 21 0,1 0 0,0 1 16,0-1-16,0 0 0,21 1 16,0-1-16,0 0 0,0 1 0,0-1 15,0-21-15,0 22 0,0-22 0,0 0 16,0 0-16,21-21 16,0 0-16,0 0 15,0 0-15,1-21 0,-1 0 16,0 0-16,0-22 0,0 22 15,0 0-15,22 0 0,-22 0 16,0-22-16,0 43 0,0-21 0,1 0 16,-1 21-16,0 0 0,-21 21 15,0 0-15,0 0 16,0 1-16,0-1 0,0 21 0,0-21 16,0 22-16,0-22 0,0 0 15,0 0-15,0 0 0,21 0 0,0 1 16,22-22-16,-22 0 15,0 0-15,0 0 0,21 0 0,1 0 16,-22 0-16,21 0 0,1-22 16,-1 1-16,0 0 0,1-21 15,-1 21-15,-21-1 0,0-20 0,0 21 16,1 0-16,-22 0 0,0-1 16,0 1-16,-22 21 15,1 0-15,-21 21 0,21 1 16,0-22-16,-1 21 0,1 42 15,21-42-15,0 1 0,0-1 0,0 0 16,0 0-16,0 0 0,0 0 16,43-21-16,-22 0 0,0 0 0,0 0 15,0 0-15</inkml:trace>
  <inkml:trace contextRef="#ctx0" brushRef="#br0" timeOffset="92679.26">16700 17272 0,'0'0'0,"-42"21"0,21 0 0,0-21 16,0 0-16,21-21 31,0 0-31,0 0 0,0 0 16,0 0-16,0-1 0,0-20 0,-22 21 15,1-21-15,0 20 0,-21 1 16,-1-21-16,22 21 0,-21 21 0,0 0 16,-1 0-16,-20 0 0,20 21 15,22 0-15,-21 0 0,0 22 0,20-1 16,1 0-16,-21 1 0,42-1 0,-21 0 15,21 1-15,0-1 0,0 0 16,0 1-16,21-1 0,0-21 16,0 0-16,22 0 0,-1-21 15,0 0-15,64-21 0,-42 0 16,-1 0-16,-21-21 0,22 20 16,-22-20-16,1 0 0,-1-1 15,0 1-15,-21 0 0,1-22 0,-1 1 16,0-1-16,-21 1 0,0-43 15,0 42-15,0 22 0,0 21 16,0 0-16,0 0 0,0 42 16,0 21-16,0-21 15,0 22-15,0-1 0,0 21 0,0-20 16,-21-1-16,21 22 0,0-22 16,0 21-16,0-20 0,0-1 15,0 43-15,0-64 0,21 21 16,0-21-16,0 1 0,0-22 15,43 0-15,-22 0 0,1-22 16,41 1-16,-63 0 16,22-21-16,-1 21 0,0-1 0,1 1 15,-22-21-15,21 21 0,-21 0 16,1-1-16,-1 1 0,-21 42 31,-21 1-31,21-1 16,-22 0-16,22 0 0,0 0 15,0 0-15,0 1 0,0-1 16,0 0-16,0 0 0,22-21 16,20 0-16,-21 0 15,21 0-15,1 0 0,-1-21 0,0 21 16,22-21-16,-22 21 0,1-21 0,-1-1 16,-21 1-16,21 21 0,-20-21 15,-22 0-15,0 0 0,-22 21 31,1 0-15,21 21 15,21-21-15,1 21-16,-1-21 0,0 0 0,0 21 16,0-21-16,0 0 0,1 0 15,-1 0-15,0 0 0,21 0 16,-42-21-1,-21 0 1,0 0-16,0 21 0,0-21 0,-1-1 16,-20 22-16,21-21 0,0 0 15,-22 21-15,22-21 0,0 0 0,0 21 16,21-21 0,21 21-16,0 0 15,0 0-15,1 0 16,20 0-16,-21 0 0,0 0 0,22 21 15,-22-21-15,0 21 0,0-21 0,0 21 16,0-21-16,1 21 0,-22 0 16,0 1-16,0-1 0,0 0 0,0 0 15,0 0-15,0 0 0,0 22 16,-22-22-16,1 0 0,21 21 0,-21-20 16,21 20-16,0 0 0,-21-21 15,21 22-15,-21-1 0,21 0 16,0-20-16,0 20 0,0-21 15,0 0-15,0 0 0,0 1 16,0-44 15,-21 1-31,21 0 0,0 0 16,0-21-16,0 20 0,0-20 0,21 0 16,0-22-16,0 22 0,21-22 15,-20 1-15,20-1 0,21 1 0</inkml:trace>
  <inkml:trace contextRef="#ctx0" brushRef="#br0" timeOffset="92824.3">18373 17103 0,'105'-106'31,"-105"127"-15,-105 64-16,210-149 0,-105 85 0,0 1 15,0-1-15,0 0 0,0 0 0,0 0 16,0 0-16,0 1 16,0-1-16,22-21 15,-1 0-15,0 0 16,0 0-1,0-21-15</inkml:trace>
  <inkml:trace contextRef="#ctx0" brushRef="#br0" timeOffset="93002.76">19177 17103 0,'-21'-21'31,"0"21"-31,-1 0 16,1 0-16,0 0 0,0-22 0,0 22 16,0 0-16,-22 0 0,22 0 15,0 0-15,0 0 0</inkml:trace>
  <inkml:trace contextRef="#ctx0" brushRef="#br0" timeOffset="93273.74">18415 17060 0,'-21'0'0,"42"0"0,-21 0 32,21 0-17,0 0-15,0 0 0,22-21 0,-1 21 16,0 0-16,1 0 0,-22 0 16,21 21-16,-21-21 0,1 22 0,-22-1 15,0 0-15,0 0 0,0 0 16,-22 0-16,1 1 0,0-1 0,-21 0 15,-1 0-15,1 0 0,0-21 16,-1 21-16,1 1 0,21-22 16,-21 0-16,-1 21 0,64-21 15,1-21 1,20 21-16,0-22 0,1 1 0,20 0 16</inkml:trace>
  <inkml:trace contextRef="#ctx0" brushRef="#br0" timeOffset="94828.53">19494 17039 0,'0'0'0,"0"-21"0,-21 21 16,0 0-16,0 0 16,0 0-16,-22 21 0,22-21 15,0 21-15,-21 1 0,21-1 16,-1 0-16,22 0 0,-21 0 0,21 0 15,0 1-15,0-1 16,0 0-16,21 0 16,1-21-16,-1 0 0,21 0 15,-21 0-15,0 0 0,22 0 0,-22 0 16,21 0-16,-21-21 0,22 0 0,-22 21 16,0-21-16,21-1 0,-20 1 15,-22-21-15,21 21 0,-21-22 16,21 1-16,-21 0 0,0-1 15,0 1-15,0 0 0,0-1 0,-21 22 16,21 0-16,-21 0 0,-1 21 16,1 21-1,21 0-15,0 0 0,0 22 16,0-22-16,0 21 0,0 1 0,0-1 16,0-21-16,0 21 0,0-20 15,0 20-15,0-21 0,0 0 0,21 0 16,1-21-16,-1 0 0,0 22 0,21-22 15,-21 0-15,22 0 16,-22 0-16,64-43 0,-64 43 16,0-21-16,0 0 0,21 0 0,-42 0 15,22-22-15,-22 1 0,21 21 16,-21-22-16,21 1 0,-21 0 16,0 21-16,0-22 0,0 22 0,0 0 15,0 42 1,0 0-16,0 0 0,-21 22 15,21-1-15,0 0 0,-21 1 16,-1-1-16,22-21 0,0 64 16,0-64-16,0 21 0,0-20 15,0-1-15,0 0 0,22 0 0,-1-21 16,21 21-16,-21-21 0,22 0 16,-1 0-16,-21 0 0,21 0 0,1 0 15,-22-21-15,0 0 16,0 21-16,-21-21 0,21 0 15,-21-1-15,0-20 0,0 21 0,0-21 16,0 20-16,-21-20 0,21 21 16,-21 0-16,0 0 0,0-1 0,0 22 15,-1 0-15,1 0 16,21 22-16,-42 20 0,21-21 16,21 0-16,-21 0 0,21 1 15,0-1-15,0 21 16,0-21-16,0 0 0,21 1 15,0-22-15,0 0 0,0 0 16,22 0-16,-22 0 0,21 0 0,0 0 16,1 0-16,-1-22 0,0 1 15,1 21-15,20-21 0,-42 0 0,22 21 16,-1-21-16,-21 0 0,0 21 16,-21-22-16,0 44 31,-21-1-31,0 0 15,21 0-15,-21 0 0,21 0 16,0 1-16,0-1 16,21-21-1,0 0-15,0 0 16,22 0-16,-22 0 0,21 0 0,1 0 16,-22-21-16,21 21 0,0-22 15,-20 1-15,-1 0 0,21 0 16,-21 21-16,0-21 0,1 0 0,-22-1 15,0 44 1,0-1 0,0 0-16,-22 0 0,22 0 15,0 0-15,0 1 16,0-1-16,22-21 16,-1 0-16,0 0 15,0 0-15,0 0 16,-21-21-1,0-1-15,0 1 16,0 0-16,0 0 16,0-21-16,0 20 0,0 1 0,0-21 15,43 21-15,-22-22 0,0 22 16,21-21-16,22 0 0,-22 20 16,22 22-16,-22 0 0,0 0 15,-21 0-15,22 22 0,-22-1 16,0 0-16,-21 21 0,0-21 0,0 22 15,0-22-15,0 0 0,0 21 16,-21-20-16,0-1 0,0 0 16,-1 0-16,22 0 0,-21 0 15,21-42 17,0 0-32,0 0 0,21 0 15,-21 0-15,22-1 0,-1 1 16,21-21-16,-21 21 0,22-22 0,-1 22 15,0-21-15,85-22 16,-84 22-16,20 21 0,-21 0 16,43 21-16,-64 0 15,0 0-15,1 42 0,-22 0 16,0-20-16,0 20 0,-22 0 16,1-21-16,0 43 0,0-43 15,21 0-15,-21 0 16,42-21-1</inkml:trace>
  <inkml:trace contextRef="#ctx0" brushRef="#br0" timeOffset="95021.04">23029 16997 0,'0'0'0,"-21"0"0,0 0 0,0 0 0,0 0 15,-1 0 1,1 0-16,0 0 16,21-21 15,-21 0-31,21-1 0</inkml:trace>
  <inkml:trace contextRef="#ctx0" brushRef="#br1" timeOffset="117239.16">7980 4339 0,'-85'-84'0,"170"168"0,-212-274 16,84 105-16,22 22 0,21-22 15,43 43-15,-1-1 0,64-20 16,-43 42-16,-20-1 0,-1 1 16,0 0-16,1 21 0</inkml:trace>
  <inkml:trace contextRef="#ctx0" brushRef="#br1" timeOffset="121910.49">889 4255 0</inkml:trace>
  <inkml:trace contextRef="#ctx0" brushRef="#br1" timeOffset="124150.71">571 4001 0,'0'-22'16,"0"1"0,0 0-1,0 0 1,22 21 31,-22 21-47,0 0 0,0 0 0,0 1 15,0-1-15,0 21 0,21-21 16,-21 22-16,0-1 0,0-21 0,0 21 16,0 1-16,0-1 15,0 0-15,0 1 0,0-22 0,0 21 16,0 1-16,0-22 0,0 21 15,0-21-15,0 0 0,21 1 16,-21-1-16,0 0 0,21-21 0,-21 21 16,21-21-1,0 0-15,1 0 16,-1 0-16,0 0 0,21-21 0,-21 0 16,22 0-16,20-1 15,1-20-15,20-21 0,43-1 0,-21 1 16,42-22-16,-21 0 0,22 1 15,20-1-15,0 0 0,1 1 0,-22 20 16,0 1-16,-21-1 0,0 1 16,-21 20-16,0 1 0,-22 21 0,-20 0 15,-1-22-15,-20 43 0,20-21 16,-42 21-16,0 0 16,-21-21-16,-21 21 46,0 0-30,0 0-16,0 0 16,0 0-16,-1 21 15,1-21-15,21 21 16,-21-21-16,0 21 0,0-21 16</inkml:trace>
  <inkml:trace contextRef="#ctx0" brushRef="#br1" timeOffset="124386.58">847 6604 0,'-106'85'0,"212"-170"0,-318 254 0,127-105 0,22 21 15,20-43-15,1 21 0,21 1 16</inkml:trace>
  <inkml:trace contextRef="#ctx0" brushRef="#br1" timeOffset="136871.02">635 5525 0</inkml:trace>
  <inkml:trace contextRef="#ctx0" brushRef="#br1" timeOffset="137810.38">550 5588 0,'0'-21'31,"0"0"-15,0 0 15,0-1-16,0 44 95,0-1-110,0 0 15,0 0-15,0 21 0,0-20 0,0 20 16,0 0-16,0 1 0,0-1 16,0-21-16,0 21 0,0 1 15,0-22-15,0 21 0,0-21 0,0 1 16,0-1-16,21 0 0,-21 0 16,22 0-16,-22 0 0,0 1 0,21-1 15,0-21 1,-21 21-16,21 0 15,0-21-15,0 0 16,1 0 0,-1 0-16,0 0 0,0-21 0,21 0 15,-20 0-15,41-22 0,1 1 16,20 0-16,1-22 0,21 1 16,21-1-16,-21-21 0,21 1 0,-22 20 15,22 1-15,0-1 0,0 1 16,0-1-16,-21 22 0,0 0 0,0-1 15,-21 1-15,-1 0 0,-20 20 16,-1 1-16,-20 0 0,-1 0 16,0 0-16,-21 21 0,1-21 15,-1 21-15,0 0 16,-42 0 62,0 0-47,-1 0-31,22 21 16,-21-21 0,21 21-16,0 0 0,-21 0 15,0 0-15</inkml:trace>
  <inkml:trace contextRef="#ctx0" brushRef="#br1" timeOffset="150538.19">614 7514 0,'0'-21'15,"-21"21"-15,21-21 16,-22 21-1,22-21 1,0 0 172,0-1-173,0 1 63</inkml:trace>
  <inkml:trace contextRef="#ctx0" brushRef="#br1" timeOffset="151514.39">571 7281 0,'0'-21'0,"0"0"16,22 21-16,-22-21 15,21 21-15,-21-21 0,0 0 16,0-1-16,0 1 16,21 21-16,-21-21 0,0 0 15,0 0-15,0 0 16,0 42 31,0 0-32,0 21-15,0 1 0,0-1 0,0 21 16,0-20-16,0 20 0,0 1 16,0-1-16,0-20 0,0 20 0,-21 1 15,21-22-15,0 0 0,0 1 16,0-1-16,0-21 0,0 21 15,0-20-15,0-1 0,21 0 16,-21 0-16,21-21 0,-21 21 0,21-21 16,0 0-16,1 0 15,-1-21-15,21 0 0,43-43 16,-43 22-16,43 0 0,-1-22 16,22 1-16,0-22 0,127-84 15,-106 84-15,0-21 0,0 22 16,0 20-16,0-21 0,0 22 15,-21-1-15,0 22 0,-22 0 0,1-1 16,-22 1-16,1 21 0,-22 0 16,22-22-16,-43 22 0,0 21 15,0 0-15,-21-21 32,-21 21 30,0 0-46,0 21-16,21 0 0,-21-21 15,-1 22-15</inkml:trace>
  <inkml:trace contextRef="#ctx0" brushRef="#br1" timeOffset="166650.93">42 9864 0,'0'0'0,"0"-21"0,0-1 15,0 1-15,21 21 16,-21-21-16,22 21 16,-22-21-16,0 0 31,0 42 31,21-21-62,-21 21 0,21 0 16,-21 22-16,0-22 0,0 21 0,21 0 16,-21-20-16,21 20 15,-21 0-15,0-21 0,0 22 0,21-22 16,-21 21-16,22-21 0,-22 1 16,0-1-16,21 0 0,0 0 0,0-21 15,0 21-15,0-21 0,1 0 16,-1 0-16,0 0 0,0 0 15,21-21-15,43-21 0,-21-1 16,-1 22-16,1-42 0,20 20 16,1-20-16,127-85 15,-85 84-15,21-20 0,-21-1 16,0 21-16,-21 1 0,148-43 16,-149 43-16,-20 20 0,21 22 15,-43-21-15,1 21 0,-22-1 0,1 1 16,-1 21-16,-21 0 0,0-21 15,0 21 1,-21-21 312,-21 21-265,21-21 15,0 0 94,-21 21-157,0 0-15,21-22 16,-21 22-16,21-21 16,0 0-16,0 0 15,0 0 1,0 0-1,0-1 1,0 1-16,0 0 16,0 0-1,0 0-15,0 0 16,21 21-16</inkml:trace>
  <inkml:trace contextRef="#ctx0" brushRef="#br1" timeOffset="177554.87">487 11853 0,'0'-21'2406,"21"21"-2297,-21-21-62</inkml:trace>
  <inkml:trace contextRef="#ctx0" brushRef="#br1" timeOffset="178714.64">339 11875 0,'0'21'109,"0"0"-109,0 0 16,0 0-16,0 0 15,0 1-15,0-1 0,0 0 16,21 0-16,-21 0 0,21 0 0,-21 1 15,0-1-15,21 0 0,-21 21 16,0-21-16,0 1 0,0-1 16,21 0-16,-21 0 0,0 0 15,0 0-15,21 1 0,-21-1 16,22-21-16,-22 21 0,0 0 16,21-21-16,-21 21 0,21 0 15,0-21 1,-21 22-16,21-22 15,0 0 1,1 0 0,-1 0-16,0 0 0,-21-22 0,21 22 15,0-21-15,0 0 16,22 0-16,-22 0 0,21-22 0,1 1 16,-1 0-16,21-1 0,-20-20 15,41-1-15,1 1 0,84-106 16,-63 84-16,0 0 0,0 1 15,0-1-15,0 0 0,-1-21 0,22 43 16,0-22-16,-21 22 0,21-1 16,-21 1-16,-21 20 0,21 1 15,42-43-15,-85 64 0,1-21 16,-22 21-16,0 0 0,1-1 16,-22 1-16,0 21 0,0 0 0,-21-21 15,21 21 1,-42 0 187,0 0-187,0 0-16,0 0 0,0 0 15,21 21 16,21 0-15</inkml:trace>
  <inkml:trace contextRef="#ctx0" brushRef="#br1" timeOffset="183694.66">1482 14901 0,'21'0'0,"0"0"32,-21-21-17</inkml:trace>
  <inkml:trace contextRef="#ctx0" brushRef="#br1" timeOffset="185823.88">952 14859 0,'0'-21'31,"0"42"94,22 0-93,-22 0-17,0 1 1,21-1-1,-21 0-15,21-21 0,-21 21 16,0 0-16,0 0 16,0 1-16,21-22 0,-21 21 15,21-21-15,-21 21 0,0 0 32,21-21-32,-21 21 0,22-21 15,-22 21-15,0 1 0,21-1 16,-21 0-16,21-21 0,-21 21 15,21 0-15,-21 0 16,0 1 0,21-22-1,0 0 63,1 0-78,-1 0 16,0 0-16,0 0 0,0-22 16,0 1-16,1 21 15,-1-21-15,0 0 0,0 21 0,0-21 16,22-22-16,-22 22 0,21 0 16,-21-21-16,22-1 0,-1 1 15,21-21-15,-20-1 0,20 1 0,1-22 16,-1 0-16,22 1 0,0 20 15,20-21-15,1 22 0,0-1 16,-21 22-16,21-21 0,-22 20 0,1 1 16,-22 21-16,1-22 0,-1 22 15,1 0-15,-22 0 0,-21 21 16,22-21-16,-22 21 0,0 0 16,-21-21-1,21 21-15,-42 0 63,0 0-63,0 0 31,21 21-31,-21-21 16,21 21-1,0 0-15,0 0 31</inkml:trace>
  <inkml:trace contextRef="#ctx0" brushRef="#br1" timeOffset="187991.39">4403 17251 0,'21'0'16,"0"0"0,0-21-16,-21 0 15,0-1-15,21 1 16,-21 0-1,0 0-15,0 0 0,0 0 16,-21-1-16,0 22 0,0-21 16,0 21-16,-1 0 0,-20 0 15,21 0-15,0 0 0,-22 0 16,22 21-16,-21 1 0,-22 41 16,43-42-16,-21 0 0,21 22 15,0-22-15,-1 0 0,1 0 0,0 22 16,21-22-16,0 0 0,0 0 15,0 0-15,0 0 0,0 1 16,21-22-16,0 0 16,1 0-16,-1 0 0,21 0 15,-21-22-15,43 1 16,-1-21-16,-20 0 0,-1 20 16,0 1-16,1-21 0,-1 21 15,-21 0-15,21-1 0,-20 1 16,-1 21-16,-21-21 0,0 42 31,-21 0-31,-1 1 16,22-1-16,0 0 0,-21 21 0,21 1 15,0-22-15,0 21 16,0 0-16,0 22 0,0-22 0,21 22 16,-21-1-16,43 64 15,-22-63-15,-21-1 0,0 22 0,0-22 16,0 1-16,0-1 0,0 22 15,0-21-15,-21-1 0,0 22 0,-1-22 16,1 1-16,-21-1 0,0-20 16,-1 20-16,1-21 0,21 1 15,-22-1-15,1 0 0,0-20 0,-1-1 16,1-21-16,0 0 0,21-21 16,-22-22-16,1 1 0,21-22 15,-22 1-15,22-22 0,0 1 16,0-1-16,21-21 0,0 21 0,0 22 15,0-22-15,21 22 0,21-1 16,-20 1-16,20-1 0,0 22 0,1 0 16,-1-1-16,21-20 0,1 20 15,-1 1-15,1 0 0,21-1 16,-22 1-16,1 0 0,20-1 16,-20 22-16,-1-21 0,-20 0 0,20-1 0,-21 1 15,1 0-15,41-22 16,-62 43-16,-1-21 0,-21 20 15,0 1-15,0 0 0,0 0 16,-21 21 0,-1 0-16,1 21 15,0 0-15,0 0 0,0 22 16,0-1-16,-1-21 0,1 22 16,0-1-16,21 0 0,-21 1 0,21-22 15,0 21-15,0-21 0,0 0 16,21 1-16,0-1 0,0 0 0,1-21 15,20 0-15,-21 0 0,21 0 16,1-21-16,-1 0 0,0-22 0,1 22 16,20-21-16,1-1 0,-22 1 15,22-21-15,-1-1 0,1 1 0,-22-1 16,21-21-16,-20 22 0,-1-22 16,0 22-16,1-1 0,-1 1 15,-21-1-15,0 22 0,1 0 0,-1-1 16,-21 22-16,0 0 0,0 42 31,0 21-31,-21-20 16,-1 41-16,1-21 0,0 22 0,0 21 15,-21-22-15,20 22 0,-20-22 16,21 22-16,0-22 0,0 1 16,-1-22-16,1 22 0,21-22 0,0-21 15,0 22-15,0-22 0,0 0 0,21-21 16,1 0-1,-1 0-15,0 0 16,0-21-16,0-22 0,22 22 0,-22-21 16,0 21-16,0-22 0</inkml:trace>
  <inkml:trace contextRef="#ctx0" brushRef="#br1" timeOffset="188175.8">5567 17018 0,'0'0'15,"-43"0"-15,22 0 0,42 0 32,1-21-32,-1 21 0,21-21 15,-21 0-15,22 21 0,20-22 16,-21 1-16,1 0 0,20 0 16,1 0-16,-22 0 0,22-1 0,-1 1 15,-21 0-15</inkml:trace>
  <inkml:trace contextRef="#ctx0" brushRef="#br1" timeOffset="188651.53">6985 16595 0,'-127'0'31,"85"21"-31,20 0 0,-83 21 15,62-20-15,1 20 0,0 0 16,-1 1-16,1-1 0,0 21 0,-1-20 16,1 20-16,21 1 0,0-22 15,-1 22-15,1-22 0,0 0 0,21 22 16,-21-22-16,21-21 0,0 22 16,0-1-16,0-21 0,21 0 0,0 0 15,22 1-15,-1-22 16,0 0-16,1 0 0,20-22 0,1 1 15,-1 0-15,1-21 0,-1-1 16,1 1-16,-1 0 0,1-22 0,-22 22 16,0-22-16,22-63 0,-43 64 15,-21-1-15,0 1 16,-21 21-16,0-22 0,-22 22 0,1 21 16,0-1-16,-1 1 0,-105 21 15,85 0-15,-1 0 0,-84 64 16,84-22-16,1 0 0,-1 1 15,22-1-15,0 22 0,21-22 16,-1 0-16,1 22 0,21-22 16,0 0-16,0 1 0,0-1 0,21-21 15,1 0-15,-1 22 0,21-43 16,0 21-16,1 0 0,-1-21 0,22 0 16</inkml:trace>
  <inkml:trace contextRef="#ctx0" brushRef="#br1" timeOffset="188982.84">7408 17209 0,'0'0'0,"-21"0"0,0 0 16,0 0-16,0 0 0,-1 21 15,1 0-15,21 0 0,-21 0 0,21 0 16,-21 1-16,0 20 0,21 0 15,0 22-15,0-1 0,-21 1 0,21-1 16,-22 1-16,1 20 0,21-20 16,-21 21-16,21-22 0,-21 22 0,0-1 15,0 1-15,21 0 0,-22-1 16,1 1-16,0 0 0,0-22 0,0 1 16,0-1-16,-22 1 0,22-1 15,21-20-15,-21-1 0,0-42 16,0 0-16,21-21 31,0-43-31,0-20 0,0 20 16</inkml:trace>
  <inkml:trace contextRef="#ctx0" brushRef="#br1" timeOffset="189308.66">7197 17484 0,'0'-43'0,"0"86"0,0-107 0,0 22 15,-22 0-15,22 20 0,-21-20 16,21 21-16,-21 0 0,21 0 0,0-1 16,0 1-16,0 0 0,21 0 0,0 21 15,22-21-15,-22 0 16,21-1-16,-21 22 0,22 0 0,-1 0 16,0 0-16,1 0 0,-1 0 15,0 22-15,-20-1 0,-1 21 0,-21-21 16,0 22-16,-21-1 0,-1 0 15,-20-21-15,0 22 0,-1-1 0,-20 0 16,21 1-16,-22-1 0,22 0 16,-22-20-16,1-1 0,20 0 0,1 0 15,0 0-15,21-21 0,-1 0 16,22-21-16,0-21 16,22 21-16,-1-22 0,0 22 0,21-21 15,1-1-15,-1 1 0,0 0 16</inkml:trace>
  <inkml:trace contextRef="#ctx0" brushRef="#br1" timeOffset="190678.88">8064 16595 0,'85'-127'32,"-170"254"-32,149-254 31,-85 148-31,0 0 15,-1 0-15,1 0 0,0 22 0,0-1 16,0 0-16,0 1 0,-22 20 0,22-20 16,-21 62-16,21-41 15,-1-22-15,1 1 0,0-1 0,21 0 16,0 1-16,0-1 16,0-21-16,0 0 0,0 0 0,0 1 15,21-22-15,0 0 0,1 0 16,20 0-16,0 0 0,-21-22 15,22 1-15,-1 0 0,0-21 0,1 21 16,-1-22-16,0 1 0,1 0 16,-1-1-16,-21 1 0,0 0 0,22 20 15,-22 1-15,0 0 0,0 0 16,-21 42 0,0 0-16,0 0 15,0 1-15,0 20 0,0 0 0,-21-21 16,0 22-16,0-1 0,21 0 15,0 1-15,-21-22 0,21 21 0,0-21 16,0 1-16,0 20 0,0-21 16,0 0-16,21-21 15,0 0-15,0 0 0,21 0 16,-20-21-16,20 0 0,0 0 16,1 0-16,-22-1 0,21-20 0,0 0 15,1 21-15,-1-22 0,0 22 16,-20-21-16,20 21 0,-21 21 0,0-22 15,0 22-15,-21 22 16,0-1-16,0 0 16,0 0-16,-21 21 0,0-20 15,21-1-15,-21 21 0,21-21 0,0 0 16,0 1-16,0-1 0,0 0 16,0 0-16,21-21 0,0 0 15,0 0-15,1 0 0,-1 0 0,21 0 16,-21-21-16,0 21 15,22-21-15,-22 0 0,0-1 0,0-20 16,0 21-16,1 0 0,-22-22 0,0 1 16,0 21-16,0-21 0,0 20 15,0-20-15,-22 21 0,1 21 0,0-21 16,-21 21-16,21 0 0,-1 0 16,1 0-16,-21 0 0,21 0 15,0 0-15,21 21 0,21-21 31,0 0-31,0 0 0,21 0 0,1-21 16,-1 21-16,0-21 0,1-1 16,-1 22-16,0 0 0,1-21 15,20 21-15,-20 0 0,-1 0 0,0 21 16,-21 1-16,22-1 0,-22 0 16,0 0-16,0 21 0,-21-20 0,0-1 15,0 21-15,-21-21 0,21 22 16,-42 20-16,21-42 0,-1 0 15,22 1-15,0-1 0,-21-21 16,21 21-16,0-42 31,21 0-31,1-1 16,-1 1-16,0-21 0,0 0 16,21 20-16,-20-20 0,20 21 15,0-21-15,1 20 0,-1 1 0,-21 0 16,21 0-16,-20 21 0,20 0 0,-21 0 15,0 0-15,-21 21 16,0 0-16,0 0 0,0 1 0,0-1 16,0 0-16,0 0 0,0 0 15,0 0-15,0 1 0,0-1 0,0 21 16,0-21 0,21-21-1,1 0-15,-1 0 0,0 0 0,0 0 16,21-21-16,1 0 0,-1 0 15,0 0-15,1-22 0,-1 22 16,0-21-16,1-1 0,20 1 16,-20 0-16,20-1 0,-21 1 15,-20 0-15,20 21 0,-21-22 0,-42 64 32,0 1-32,0-1 0,-1 0 0,-20 21 15,21-21-15,0 22 0,0-22 16,-1 21-16,1 1 0,21-22 0,0 0 15,0 0-15,0 0 0,0 0 16,0 1-16,0-1 0,0 0 16,-21-42 31,0 21-47,0-21 15,21-1-15,-43 22 0,22-21 0</inkml:trace>
  <inkml:trace contextRef="#ctx0" brushRef="#br1" timeOffset="190895.75">9504 16404 0,'0'0'16,"-21"0"-16,-1 0 15,1 0 1,0 0 0,0 0-1,0 0-15,0 0 0,-1 0 16,1 21-16</inkml:trace>
  <inkml:trace contextRef="#ctx0" brushRef="#br1" timeOffset="191092.64">7662 16870 0,'64'0'32,"-22"0"-32,0 0 0,1-21 15,20 21-15,-20-21 0,20-1 0,1 22 16,20-21-16,-20 0 0,-1 0 15,22 0-15,21 21 0,-22-21 0</inkml:trace>
  <inkml:trace contextRef="#ctx0" brushRef="#br1" timeOffset="191476.42">11620 16637 0,'0'0'0,"-21"0"0,0 0 16,0 0-16,0 0 0,-22 0 15,22 0-15,-21 21 0,21 0 0,-22 1 16,1 20-16,21 0 0,-21 1 0,-1-1 16,22 0-16,0 1 0,0 20 15,0-21-15,21 1 0,-22-1 0,22 0 16,0-20-16,0 20 0,0-21 16,22 0-16,-1 0 0,0 1 0,21-1 15,-21-21-15,22 21 0,-22-21 16,21 0-16,1 0 0,-22 0 15,21 0-15,0 0 0,1 0 0,-22-21 16,21 0-16,1 21 0</inkml:trace>
  <inkml:trace contextRef="#ctx0" brushRef="#br1" timeOffset="191720.28">12150 16806 0,'63'-63'0,"-338"380"0,487-571 16,-107 170-16,-83 84 0,-1-21 0,0 21 15,0 0-15,0 0 0,0 0 0,1 0 16,20 0-16,-21 21 0,0-21 0,22 21 16,-22 0-16,0 0 0,0 22 15,0-22-15,-21 21 0,0 0 16,0 1-16,0-1 0,-42 0 0,21 1 16,-22-1-16,-20 0 0,-1 1 0,1-1 15,-1 0-15,1-20 0,-22-1 16,-42 42-16,85-63 0,0 21 15,20-21-15,1 0 0</inkml:trace>
  <inkml:trace contextRef="#ctx0" brushRef="#br1" timeOffset="191910.17">12446 17272 0,'0'0'0,"21"0"0,-21 21 16,-21-21 15,0 0-31,0 0 0,-1 0 16,1 0-16,21-21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9T03:52:45.6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974 1503 0,'0'0'0,"0"-21"0,0 0 0,0-1 16,0 1-16,0 0 0,0 0 15,21 21 1,-21 21 0,0 21-16,0 1 15,0-1-15,21 22 0,-21-1 0,0 1 16,0 20-16,0-20 0,0-1 16,0 1-16,0-22 0,0 0 15,0 1-15,0-1 0,0-21 16,0 0-16,0 1 0,0-1 15,21-21 1,-21-21 0,0-1-16,21 1 0</inkml:trace>
  <inkml:trace contextRef="#ctx0" brushRef="#br0" timeOffset="592.62">889 1355 0,'0'0'0,"-21"-21"0,0 21 0,21-22 15,-22 1-15,22 0 0,0 0 16,0 0-16,0 0 0,0-1 15,22 1-15,-22 0 0,21 0 16,0 21-16,21 0 16,-21 0-16,22 21 0,-22 21 0,42 1 15,43 63-15,-63-22 16,-1 1-16,0 0 0,1-1 16,-22 1-16,0-22 0,0 22 15,-21-21-15,0-1 0,0-21 0,0 1 16,0-22-16,0 42 15,-21-63-15,0 0 0,21-21 16,0 0 0,0-21-16,0-1 0,21 1 15,0 0-15,0-22 0,0-20 0,22 20 16,-1-21-16,-21 22 0,22-22 16,-1 1-16,0-1 0,22 0 0,-22 1 15,0-1-15,1 43 16,-22-1-16,21 1 0,-21 42 15,22 42-15,-43 1 0,0 20 16,0 1-16,0-1 0,0 22 16,0-1-16,0 1 0,0 0 0,0-1 15,0 1-15,-21 0 0,21-22 16,0 1-16,0-1 0,0-20 16,0 20-16,0 1 0,21-43 15,-21 0-15,21 0 16,0-21-16,0 0 0,0 0 0,22 0 15,-1 0-15,22-21 0</inkml:trace>
  <inkml:trace contextRef="#ctx0" brushRef="#br0" timeOffset="2420.4">3027 1863 0,'0'0'0,"21"-43"0,21 1 0,-21 0 16,1-1-16,-22 22 0,0-42 15,0 42-15,-22-1 0,1 1 16,-21 21-16,21 0 0,-22 0 15,1 21-15,-21 1 0,20-1 16,-63 63-16,64-41 0,0 20 16,-1-20-16,1-1 15,0 0-15,-1 43 0,43-43 0,0-21 16,0 22-16,0-22 16,0 0-16,22 0 0,-1-21 15,21 0-15,-21 0 0,22 0 16,-1-21-16,0 0 0,43-21 15,-64 20-15,21 1 0,-20-21 16,-1 0-16,0-1 0,-21 1 0,21-22 16,-21 22-16,0-21 0,0 20 15,0 1-15,0 21 0,0 0 0,0 42 16,0 0 0,-21 21-16,21 1 0,-21-1 0,21 0 15,-21 22-15,21-22 0,0 0 16,0 1-16,0-1 0,0 0 15,21-20-15,0-1 0,21 0 16,-21 0-16,1 0 0,20-21 0,0 0 16,1 0-16,-1 0 0,0-21 15,22 0-15,-22 21 0,22-21 0,-1-22 16,22 1-16,-43 0 16,0-1-16,-20 1 0,-1 0 0,-21-1 15,0-20-15,0 21 16,0-1-16,0 1 0,0 21 0,0 0 15,0-1-15,-21 22 0,-1 22 16,1-1-16,21 0 0,-21 21 16,0 22-16,0-22 0,0 22 0,-1 41 15,1-62-15,21-1 0,0 0 16,0 1-16,0-1 0,0-21 16,0 0-16,0 1 0,0-1 15,21-21 1,1 0-16,-1 0 0,0-21 0,0-1 15,0 1-15,0 0 0,1 0 16,-1 0-16,21-22 0,-21 1 16,0 0-16,1-1 0,-1-20 15,0 21-15,42-43 0,-41 43 16,-22-1-16,21 22 0,0 21 16,-21 21-16,0 22 15,0-22-15,0 21 0,0 0 16,0 1-16,0-1 0,0 0 0,0 1 15,0-22-15,0 21 0,0 1 16,0-22-16,21 0 0,0 0 0,-21 0 16,21 0-16,1 1 0,-1-22 15,0 0-15,0 0 0,21 0 16,-20 0-16,20 0 0,0-22 16,43-20-16,-43 21 0,1 0 0,-1-22 15,0 22-15,1-21 0,20-43 16,-42 43-16,22 0 15,-22-1-15,-21 22 0,0 0 16,21-21-16,-21 63 16,-21 0-16,0 0 15,21 21-15,-22-20 0,-20 20 0,21 0 16,21-21-16,-21 22 0,0-22 16,21 0-16,0 0 0,0 22 15,0-22-15,0 0 16,21-21-16,21 0 0,-21 0 0,22 0 15,-1 0-15,0 0 0,1 0 16,20 0-16,-21 0 0,1-21 0,-1 0 16,0-1-16,-20 1 0,20 0 15,-21 0-15,0-21 0,-21 20 0,0-20 16,0 0-16,0-1 0,0 1 16,0 0-16,0-1 0,0 22 0,0-21 15,0 21-15,21 0 16,1 21-16,-1 0 0,0 0 15,0-22-15,21 22 0,1 0 16,-1 0-16,22-21 0,-22 21 16,21-21-16,43 21 0,-42-21 15,20 21-15,-62-21 0,20 21 16,-63 0 0,0 0-1,-22 0-15,1 21 0,0 0 16,-1 0-16,-20 0 0,20 1 15,1 20-15,0-21 0,-1 21 0,22 1 16,-21-1-16,21 0 0,0 1 0,-1-22 16,22 21-16,0 1 0,0-22 15,0 0-15,0 21 0,22-42 0,-1 21 16,0 1-16,0-22 0,21 0 0,-20 0 16,20 0-16,-21 0 0,21 0 15,1 0-15,-1-22 0,-21 1 16,22 0-16,-1 0 0,-21 0 15,0-22-15,0 22 0,1-21 0,-1 0 16,0-22-16,0 22 16,-21-1-16,0-62 0,21 62 0,-21 22 15,0 0-15,0 0 0,0 42 16,-21 0 0,0 0-16,0 22 0,0-1 15,-1 0-15,1 22 0,21-22 16,-21 0-16,21 43 15,0-43-15,0-20 0,0 20 0,0-21 16,21 0-16,0 0 0,1 1 16,20-22-16,0 0 0,1 21 0,-1-21 15,21 0-15,-20 0 0,20 0 16,-20-21-16,20-1 0,-21 1 0,43-42 16,-43 42-16,1-43 0,-1 22 15,-21-22-15,0 1 0,22-1 16,-22 1-16,0-1 0,-21-20 15,21 20-15,-21-21 0,21 1 0,-21 20 16,0 1-16,0-1 16,0 22-16,0 21 0,0 0 0,-21 42 15,0 0-15,-21 21 0,21 22 16,-1-1-16,1 1 0,0-1 16,0 22-16,0-22 0,21 22 15,0 0-15,0-1 0,0-20 0,0-1 16,0-20-16,21 20 0,21-20 15,-21-1-15,22-21 0,-1 0 0,0 0 16,22 1-16,-1-22 0,1 0 16,-1 0-16,1 0 0,-1-22 0,1 1 15,-1 21-15,-20-21 0,-1-21 16,0 21-16,-20-22 0,20 1 16,-21 21-16,-21-22 0</inkml:trace>
  <inkml:trace contextRef="#ctx0" brushRef="#br0" timeOffset="2903.43">1079 2752 0,'0'0'0,"-21"21"0,-21-21 0,63 0 31,21 0-31,1 0 0,20 0 0,43 0 15,-21 0-15,42 0 0,0 0 16,21 0-16,21 0 0,22 0 0,-1 0 16,1 0-16,20 0 15,22 0-15,233 0 0,-212 0 0,21 0 16,-21 0-16,21 0 16,0 0-16,1-21 0,-22 21 0,0-21 15,0-1-15,-22 22 0,-20-21 16,0 0-16,-22 21 0,-20-21 15,-22 21-15,-42 0 0,63-21 16,-127 21-16,1 0 0,-1 0 16,-63 0-1,-22 0-15,1 0 16,-43 21-16</inkml:trace>
  <inkml:trace contextRef="#ctx0" brushRef="#br0" timeOffset="3555.65">1884 4255 0,'0'0'15,"0"-22"-15,-21 22 0,21-21 0,0 0 0,0 0 31,0 0 32,0 0-47,0-1-1,0 1 16,0 0 16,0 42-15,0 0-32,21 22 15,-21-1-15,21 0 0,-21 22 0,21-22 16,-21 22-16,0-1 0,0 1 15,0 42-15,0-43 0,0 1 16,0-1-16,-21 1 0,0-22 16,21 0-16,0 1 0,0-22 0,0 0 15,0 0-15,21-42 16,0 21-16,0-21 16,0-22-16,1 22 0,-1-21 15</inkml:trace>
  <inkml:trace contextRef="#ctx0" brushRef="#br0" timeOffset="3699.58">2328 4572 0,'0'0'0,"21"0"78,1-21-62,20 0-16</inkml:trace>
  <inkml:trace contextRef="#ctx0" brushRef="#br0" timeOffset="4334.91">4403 4233 0,'0'0'15,"-43"22"-15,1-22 0,0 21 0,-1-21 16,43-21 0,21-1-16,22 1 15,-1-21-15,22 21 0,-1-22 16,22 1-16,-1 0 0,1-1 0,0 1 15,-1 0-15,-20-1 0,-22 1 0,1 0 16,-22-1-16,0 1 0,-21 0 16,0 21-16,-42-1 0,20 1 0,-41 0 15,-1 21-15,1 0 0,-1 21 16,-20-21-16,-1 43 0,22-22 0,-22 21 16,21 0-16,22 22 0,-21-22 15,41 22-15,-20-1 0,21 1 0,21-22 16,0 22-16,0-22 0,0 0 15,21 1-15,21-1 0,1-21 16,20 0-16,1 0 0,-1 1 16,22-22-16,-22 0 0,64 0 15,-84 0-15,-1 0 0,-21 0 16,0 0-16,-42 0 16,-21 0-16,-22 0 0,1 0 15,-1 21-15,-20-21 0,20 21 0,-20 0 16,20 21-16,1-20 0,-1 20 15,22-21-15,-1 21 0,22 1 0,0-1 16,0 0-16,21 22 0,0-22 16,0 1-16,0-22 0,21 21 0,0-21 15,64 22-15,-43-43 16,22 0-16,-1 0 0,22 0 16,0 0-16,-1-22 0,1 1 0,0-21 15,-22 21-15,85-64 16,-84 64-16,-22-21 0,0-1 0</inkml:trace>
  <inkml:trace contextRef="#ctx0" brushRef="#br0" timeOffset="4503.93">5249 4530 0,'0'0'0,"0"-43"0,0 22 16,0 0-16,-21 0 0,0 21 15,21 21 1,0 0-16,0 0 0,0 1 0,0 20 16,21-21-16,0 21 0,0 1 15,1-22-15,-1 21 0,0 1 16,0-22-16,0 0 0,0 21 15,1-42-15,-22 21 0,21 1 0,0-22 16,21 0-16,-21-22 16,1 1-16,-1 0 0</inkml:trace>
  <inkml:trace contextRef="#ctx0" brushRef="#br0" timeOffset="4684.95">5694 4572 0,'0'-21'0,"0"42"0,0-84 0,-21 41 15,-1 1-15,1 0 0,0 21 16,-21 0-16,-1 0 0,22 0 15,-21 21-15,-22 22 16,43-22-16,-21 0 0,21 0 0,0 21 16,-1-20-16,1 20 0,-21 21 15,21-41-15,0 20 0,21-21 16,0 21-16,0-20 0,0-1 16,21-21-16,0 0 15,21-21-15</inkml:trace>
  <inkml:trace contextRef="#ctx0" brushRef="#br0" timeOffset="4979.78">5927 4530 0,'21'-21'0,"-42"42"0,63-64 0,-21 1 0,0 21 15,0 0 1,-21 42-16,0 0 16,0 0-16,0 22 0,0-22 0,0 42 15,0 1-15,0 63 16,0-43-16,0 1 0,0 0 15,0 21-15,0-22 0,-21 22 0,0 0 16,21 0-16,-21 0 0,-21-1 16,20 1-16,1-21 0,0 21 0,0 63 15,21-105-15,0 20 0,0-41 16,0 20-16,0-21 0,0 22 16,0-43-16,0-42 15,0 0-15,21 0 16,0-22-16,0 1 0,1-22 15,20 1-15,-21-1 0,21-20 0,-20-22 16,20 21-16</inkml:trace>
  <inkml:trace contextRef="#ctx0" brushRef="#br0" timeOffset="5240.01">6159 4720 0,'0'0'0,"-21"-84"0,21 20 0,-21 1 16,-21-43-16,42 63 15,0 22-15,0-42 16,0 42-16,21-1 0,0 1 15,21 21-15,1 0 0,-1 0 0,0 0 16,1 0-16,20 21 0,-20 1 16,-1 20-16,-21-21 0,21 21 0,-42 1 15,0-1-15,0 0 0,-21 1 0,0-1 16,-21 0-16,-1 1 0,1-22 16,0 21-16,-1-21 0,1 1 0,0-1 15,21-21-15,-1 0 0,1 0 16,42-21-1,1-1-15,-1 1 0,0 0 16,21-21-16,-21 21 0,22-22 0</inkml:trace>
  <inkml:trace contextRef="#ctx0" brushRef="#br0" timeOffset="5452.92">6985 3937 0,'63'-42'0,"-126"84"0,190-127 0,-85 43 15,-21 21-15,22 0 0,-22 21 16,-21 21-16,0 0 15,0 21-15,-21 1 0,0-1 16,-1 22-16,1-22 0,-21 21 0,21 1 16,-22-22-16,22 22 0,0-22 15,0 0-15,0 1 0,0 20 16,21-42-16,0 22 0,0-22 16,0 0-16,21-21 15,21 0-15,-21 0 0,22 0 16,-1 0-16,0 0 0</inkml:trace>
  <inkml:trace contextRef="#ctx0" brushRef="#br0" timeOffset="6433.16">8022 4212 0,'0'-42'16,"0"84"-16,0-126 0,0 41 0,0 22 0,-42 0 16,21 0-16,-22 21 0,1 0 15,0 0-15,-22 21 0,1 21 16,-1-21-16,22 22 0,-22-1 15,22 0-15,0 1 0,-1 20 0,1-42 16,21 22-16,0-1 0,-1 0 0,22-20 16,0-1-16,0 0 0,22 21 15,-1-21-15,0-21 0,21 0 16,-21 0-16,22 0 0,20 0 16,-20 0-16,-1 0 0,21-21 0,-20 21 15,-1-21-15,0 0 0,1 0 0,-1-22 16,-21 22-16,0-21 0,1 21 15,-22-22-15,21 1 0,-21 0 16,0-1-16,0 22 0,0 0 16,0 0-16,0 0 0,-21 21 0,-1 0 0,1 0 15,0 42-15,0 0 16,0-20-16,0 20 0,21 0 16,0 1-16,0-22 0,0 21 0,0 0 15,21 1 1,0-1-16,0-21 0,21 0 0,-20-21 15,20 22-15,0-1 0,1-21 16,20 0-16,-21 0 0,1 0 0,63 0 16,-43-21-16,-21-1 0,64-20 15,-63 21-15,-1 0 0,0-22 16,-21 1-16,1 21 0,-1-21 0,0-1 16,-21 1-16,0 21 0,0-22 15,0 22-15,0 42 16,-21 1-16,0-1 15,-1 0-15,22 21 0,-21-21 16,21 22-16,0-1 0,0-21 0,0 0 16,0 22-16,0-22 0,0 0 15,21 0-15,1 0 0,20-21 0,-21 22 16,21-22-16,1 0 0,-22 0 0,21 0 16,1 0-16,-22 0 0,21 0 15,-21-22-15,0 22 0,1-21 16,-22 0-16,0 0 0,21 0 0,-21 0 15,0-22-15,0-20 16,0 20-16,21 22 0,-21 0 16,0-21-16,0 21 0,0 42 15,0 21 1,0-21-16,0 0 16,0 1-16,0 20 0,0-21 0,-21 0 15,0 0-15,-1 1 0,22-1 16,-21 0-16,0-21 0,0 21 15,21-42 17,0 0-32,21 0 0,0-1 15,0 1-15,22 0 0,-1 0 0,0-21 16,1-1-16,-1 1 0,0 0 16,22-1-16,-22 1 0,1 21 0,-1 0 15,0 21-15,-21 0 0,1 0 16,-22 21-16,0 21 0,0 22 15,0-22-15,0 0 0,-22 1 16,1-1-16,0 0 0,21-21 0,-21 22 16,21-22-16,-21 0 0,21 0 15,-21 0-15,21 1 16,-22-22-16,1-22 16,0 1-1,21 0-15</inkml:trace>
  <inkml:trace contextRef="#ctx0" brushRef="#br0" timeOffset="6577.08">9017 4106 0,'0'0'0,"-21"-42"0,0 0 0,-1 21 0,1-1 15,0 1-15,0 21 0,0 0 0,0 0 32,42 0-17,0 0-15,0 0 16,0 0-16</inkml:trace>
  <inkml:trace contextRef="#ctx0" brushRef="#br0" timeOffset="7119.8">11938 4043 0,'21'-21'15,"0"0"-15,0-1 0,1 1 16,-1 0-16,42-21 0,-20 21 16,-22-1-16,21 1 0,-21 0 0,0 0 15,1-43 1,-22 43-16,-22 21 0,-20 0 15,0 0-15,-22 0 0,-84 0 16,85 21-16,-22 1 0,-42 20 16,85-21-16,-1 0 0,1 22 15,21-22-15,0 0 0,21 21 16,0-21-16,0 22 0,21-22 0,21 21 16,0 1-16,1-22 0,84 63 15,-64-41-15,1-1 0,20-21 16,-20 22-16,-1-1 0,1 0 15,21 22-15,-43-22 0,-42-21 16,0 0-16,0 22 0,-21-22 0,-22 0 16,-20 0-16,-1-21 0,1 21 15,-22-21-15,1 0 0,-22 0 0,21 0 16,0 0-16,1-21 0,-1 0 16,22 21-16,-1-21 0,22 0 0,-1 0 15,1-1-15,21 1 0,21 0 16,0 0-16,21 0 0,21 0 15,-20-1-15,41-20 0,-21 21 16,22 0-16,-1 0 0,22-22 0,0 22 16</inkml:trace>
  <inkml:trace contextRef="#ctx0" brushRef="#br0" timeOffset="7339.74">13017 3874 0,'0'0'0,"-21"0"0,0 0 0,21-22 16,21 1 0,0 21-16,22 0 15,-22 0-15,42-21 0,-20 21 16,20 0-16,1 0 0,-22 0 0,22 0 16,41 0-16,-62 0 15,-1 0-15,-21 0 0,0 0 0,-42 0 31,0 0-31</inkml:trace>
  <inkml:trace contextRef="#ctx0" brushRef="#br0" timeOffset="7556.16">13229 3789 0,'-21'0'0,"42"0"0,-63 0 0,21 0 16,21 21-16,-22 0 0,1 0 15,0 22-15,0-1 0,0 22 0,0-1 16,21-21-16,-22 22 0,1-1 15,0 43-15,21-42 0,-21-22 16,0 0-16,21 1 0,-21-22 16,21 21-16,0-21 0,0 1 0,0-1 15,0 0-15,0 0 16,21-21-16,0 0 16,0 0-16,21-21 0,1 0 0,-1 0 15</inkml:trace>
  <inkml:trace contextRef="#ctx0" brushRef="#br0" timeOffset="7999.93">14330 3916 0,'0'0'0,"21"-21"0,0 0 16,-21 42 0,0 0-16,-42 21 0,21 1 15,-1-1-15,-20 21 0,0 1 0,21-1 16,-22-20-16,1 20 0,21-20 15,-22 20-15,22-21 0,0 1 0,-21-1 16,21 0-16,-1-20 0,1-1 16,0 0-16,0 0 0,21 0 0,-21-21 15,21-21 17,0 0-32,21 0 0,0 0 15,0-22-15,0 22 0,1 0 0,-1-21 16,21 20-16,-21-20 0,0 21 15,1 0-15,-1 0 16,-21 42 0,0 21-16,0-21 0,0 0 15,0 22-15,0-22 0,0 0 16,0 21-16,21-20 0,0-1 0,-21 0 16,21 0-16,22 0 0,-22 0 0,21 1 15,0-1-15,1-21 16,-1 0-16,0 21 0,1-21 0,-1 0 15,0 0-15,1 0 0,-22-21 16,21 0-16,1-1 0,-22 1 0,21 21 16,0-21-16</inkml:trace>
  <inkml:trace contextRef="#ctx0" brushRef="#br0" timeOffset="8300.34">15938 3916 0,'22'-21'0,"-44"42"0,44-85 0,-22 43 15,-22-21-15,-20 42 0,21-21 16,-43 21-16,22 0 0,-21 0 0,-1 0 16,1 21-16,-1 0 0,1 0 0,-1 22 15,1-1-15,-1 0 0,1 1 16,20-1-16,1 21 0,21 1 0,0-22 16,21 22-16,0-22 0,0 0 15,21 1-15,21-1 0,22 0 0,63 22 16,-64-43-16,22 0 15,-1 0-15,-20 1 0,21-22 16,-22 0-16,1 0 0,-1 0 0,85 0 16,-127-22-1,22 1-15,-22 0 0,21 0 0,-42 0 16,21 0-16,1-1 0,-22 1 16,0 0-16,0 0 0</inkml:trace>
  <inkml:trace contextRef="#ctx0" brushRef="#br0" timeOffset="9191.61">1841 9059 0,'0'0'0,"-21"0"0,0 0 0,0 0 0,42-21 31,21 21-31,1-21 0,20 0 0,1 21 15,42-21-15,-22 0 0,43 21 16,-21-22-16,21 22 0,-21-21 16,21 21-16,-21-21 0,0 21 15,-22-21-15,22 21 0,-42-21 0,-1 21 16,-21 0-16,-20 0 0,-65 0 16,22 0-1,-42 0-15,20 0 0</inkml:trace>
  <inkml:trace contextRef="#ctx0" brushRef="#br0" timeOffset="9519.79">2625 8869 0,'0'0'0,"0"21"15,0 0-15,0 0 16,0 1-16,0-1 0,0 0 0,21 21 16,0 1-16,0-22 0,21 21 15,-20 0-15,-1 1 0,21-1 0,-21-21 16,22 22-16,-22-1 0,0 0 0,0 1 15,0-1-15,0 0 0,-21 1 16,0-1-16,0 0 0,-21 1 0,0-1 16,0 0-16,-21-21 0,-1 1 15,1-1-15,0 0 0,-64-21 16,63 0-16,-20 0 0,21 0 16,-22-21-16,1 0 0,-22-22 15,21 22-15,22-21 16,21 21-16,-21-22 0,20 22 0,22-21 15,0 21-15,0-22 0,0 22 16,0 0-16,0 0 0,22 0 0,-1 21 16,85-43-16,-43 43 15,1-21-15,-1 0 0,22 21 0</inkml:trace>
  <inkml:trace contextRef="#ctx0" brushRef="#br0" timeOffset="10749.67">3831 9356 0,'0'0'0,"0"-21"16,0-1-1,-21 1-15,0 0 0,0 0 16,21 0-16,-22 0 0,1-1 0,0 1 16,0 0-16,0 21 0,-22 0 15,22 0-15,-21 42 16,21 1-16,-22-22 0,22 21 15,-21 1-15,21-1 0,-22 0 16,1 43-16,0-43 0,42 22 16,-21-22-16,21-21 0,0 22 15,0-1-15,0 0 0,21-21 16,0-21-16,0 0 0,0 0 16,22 0-16,41-21 0,-41 0 15,-1 0-15,0-21 0,1 20 16,-1-20-16,0 0 0,1 21 0,-22-22 15,21 1-15,-21 0 0,22-1 0,-22 1 16,0 0-16,0-43 16,0 43-16,-21 20 0,21 1 15,-21 42 1,0 1-16,0-1 0,0 21 16,0 0-16,0-20 0,0 20 0,0 43 15,0-1 1,0-41-16,0-1 0,0-21 0,0 21 15,0-20-15,22 20 0,-22-21 16,42 0-16,0-21 16,-21 0-16,22 0 0,-22-21 15,21 0-15,-21 0 0,22 0 0,-1-1 16,0-20-16,1 21 0,-1-21 0,0-1 16,1 1-16,-1 0 0,-21-1 15,22 1-15,-22 0 0,0 20 16,0-20-16,-21 21 0,0 0 15,0 42 1,0 0-16,-21 0 0,0 22 16,0-22-16,21 21 0,-22-21 15,22 22-15,-21-1 0,21 0 0,0-21 16,0 22-16,0-22 0,21 0 16,1 0-16,-1 0 0,21 1 0,-21-22 15,22 0-15,-22 0 0,21 0 0,0 0 16,1 0-16,-1-22 0,0 1 15,-20 0-15,20-21 0,-21 21 16,0-22-16,0 22 0,1-21 0,-22-1 16,0 1-16,0 0 0,0-1 15,0 22-15,-22-42 0,1 20 16,21 22-16,0 0 0,0 0 16,0 0-16,21 21 15,1 0-15,20 0 0,0-21 16,1 21-16,20 0 0,1 0 15,-1-22-15,22 22 0,-1-21 0,1 21 16,0-21-16,-22 21 0,22-21 16,-43 21-16,22 0 0,-22 0 0,0-21 15,-63 42 1,-21 0-16,21-21 0,-22 42 16,-20-20-16,21-1 0,-22 21 15,1 0-15,-1-20 0,1 20 16,20 0-16,-20 1 0,-1-22 0,22 21 15,-22 22-15,43-22 16,0 21-16,21-41 0,0-1 16,21 0-16,0-21 0,1 0 15,20 0-15,0 0 0,22-21 16,-22 0-16,22 21 0,-1-43 0,1 22 16,-1 0-16,-21-21 0,1 20 15,20-20-15,-42 0 0,22-1 0,-22 1 16,0 0-16,0-1 0,-21 1 15,21 0-15,-21-22 16,-21 64-16,0 0 16,0 21-16,-21 22 0,20-22 0,1 21 15,0 1-15,0-1 0,0 0 16,21 1-16,0-22 0,0 21 0,0 43 16,0-64-16,21 21 15,0-21-15,21 22 0,-20-22 0,20 0 16,0 0-16,1-21 0,-1 21 15,21-21-15,-20 0 0,-1 0 0,0 0 16,1 0-16,-1 0 0,-21-21 16,22 0-16</inkml:trace>
  <inkml:trace contextRef="#ctx0" brushRef="#br0" timeOffset="11172.81">1482 10181 0,'0'0'0,"-64"0"0,22 0 16,21 0-16,42 0 15,0 0-15,21 0 0,22 0 16,20 0-16,1 0 0,21 0 0,0 0 16,42 0-16,0 0 0,43 0 15,-1 0-15,1 0 0,20 0 0,22 0 16,-21 0-16,21 0 0,21 0 16,0 0-16,232 0 0,-232 0 15,-21 0-15,0 0 16,0-21-16,-21 21 0,-22 0 0,-21 0 15,1 0-15,-22 0 0,85 0 16,-149 0-16,-20 0 0,-22 0 16,1 0-16,-65 0 15,1 0-15,-21 21 0,-22-21 16,22 0-16,-21 21 0,-64 1 16,42-1-16</inkml:trace>
  <inkml:trace contextRef="#ctx0" brushRef="#br0" timeOffset="11772.03">1863 11494 0,'0'0'0,"-22"0"0,-20-22 31,42 1-31,21 0 0,0 0 16,1 0-16,20 0 0,-21-1 0,21 1 16,1 0-16,-1-21 0,-21 21 15,22-1-15,-22-20 0,0 21 16,-21 0-16,0 0 0,0-1 15,-21 1-15,0 21 0,-1 0 16,-20 0-16,0 21 0,-1 1 16,1-1-16,0 21 0,-1-21 0,1 22 15,0 20-15,-1-21 0,1 1 16,21-1-16,0 0 0,21-20 0,0 20 16,0-21-16,0 0 0,0 22 15,84-22-15,-62-21 16,20 0-16,0 0 0,-21 0 15,22 0-15,-1 0 16,-63 0 0,0 0-16,-22 0 15,1 21-15,0 0 0,-22 0 16,1 0-16,20 1 0,-20-1 0,-22 42 16,43-20-16,21-1 15,21 0-15,0-21 0,0 22 0,0-1 16,0-21-16,21 0 0,21 1 15,-21-1-15,22 0 0,-22-21 0,42 0 16,-20 0-16,-1 0 16,0 0-16,22-21 0,-22 0 0,22-1 0,-1-20 15,-20 21-15,20-21 16</inkml:trace>
  <inkml:trace contextRef="#ctx0" brushRef="#br0" timeOffset="11968.91">2455 11599 0,'0'0'0,"0"-21"0,0 0 0,0 42 31,0 0-15,21 1-16,1-1 0,-1 0 15,-21 21-15,21-21 0,0 1 0,0-1 16,-21 21-16,21-21 0,1 0 16,-1 1-16,0-1 0,-21 0 15,21-21-15,0 0 0,0 0 16,-21-21-16,64-22 15</inkml:trace>
  <inkml:trace contextRef="#ctx0" brushRef="#br0" timeOffset="12149.85">2815 11642 0,'0'0'0,"-21"0"0,0 0 16,-22 0-16,1 0 0,0 0 16,-1 0-16,1 21 0,0 0 0,-22 0 15,22 0-15,0 22 16,-1-22-16,1 0 0,-22 43 15,43-22-15,21-21 0,0 0 16,0 22-16,0-22 0,21 0 16,1-21-16,20 0 0,0 0 15,1-21-15,20 0 0,-21-1 0,22 1 16</inkml:trace>
  <inkml:trace contextRef="#ctx0" brushRef="#br0" timeOffset="12427.92">3260 11515 0,'0'0'0,"0"-21"0,0 42 16,0 0-16,0 21 16,-22-21-16,1 22 0,21 20 15,-21-20-15,21 20 0,-21 22 16,0-22-16,21 22 0,-21 0 16,-1-1-16,1 107 0,0-107 15,0 1-15,0 106 0,0-107 16,-1 1-16,22 0 0,0-22 15,-21 22-15,21 21 16,0-64-16,0 0 0,0-21 0,0 1 16,0-1-16,0-42 15,0-1-15,21 1 0,1-21 16,-22 0-16,42-85 16,-21 63-16,0-21 0,0-20 0</inkml:trace>
  <inkml:trace contextRef="#ctx0" brushRef="#br0" timeOffset="12699.77">3217 11811 0,'0'0'0,"-21"-85"0,21 1 0,-21 20 16,21 1-16,0 20 0,0 1 0,0 0 15,0-1-15,21 22 16,0 0-16,22 21 0,-22 0 0,21 0 0,0 0 16,64 0-16,-63 21 15,-1 22-15,64 20 16,-64-21-16,-21 1 0,0-1 0,1-21 15,-22 22-15,0-1 0,0-21 16,-43 21-16,22-20 0,-64 41 16,43-42-16,0-21 0,-1 21 15,1-21-15,21 0 0,-21 0 0,20 0 16,1 0-16,21-21 16,0 0-16,0 0 0,21 0 15,1-22-15,-1 22 0,0-21 0,21 0 16</inkml:trace>
  <inkml:trace contextRef="#ctx0" brushRef="#br0" timeOffset="12917.64">4339 10922 0,'42'0'0,"-84"0"0,84 21 32,-42 0-32,0 22 0,0-1 15,0 0-15,-21 1 0,0-1 16,21 22-16,-21-22 0,0 21 0,0-20 15,-1 20-15,22-20 0,-21-1 16,0 0-16,21-21 0,-21 64 16,21-64-16,0 0 0,0 1 0,0-1 15,0 0-15,21-21 16,0 0-16,0 0 0,22 0 0,-1-21 16</inkml:trace>
  <inkml:trace contextRef="#ctx0" brushRef="#br0" timeOffset="13935.1">4932 11451 0,'42'-42'16,"-84"84"-16,105-105 0,-42 20 0,-21 22 16,0-21-16,0 21 0,0 0 0,-21-1 15,-21 1-15,21 21 0,-22 0 0,22 0 16,-21 0-16,0 21 0,-1 1 16,1 20-16,0-21 0,-1 21 0,1 1 15,21-1-15,-22 0 0,22 1 16,0-22-16,-21 64 15,42-64-15,0 21 0,0 0 16,0-20-16,21-1 16,21-21-16,-21 0 0,1 0 0,20 0 15,0 0-15,-21 0 0,22 0 16,-1-21-16,-21-1 0,22 1 0,20-21 16,-42 21-16,0 0 0,1-22 15,-1 22-15,0-21 0,-21-1 16,0 22-16,0-21 0,0 21 0,0 0 15,0 42 1,0 0 0,-21 21-16,0 1 15,21-22-15,0 21 0,0-21 16,0 43-16,0-43 16,0 0-16,21 0 0,0 0 0,0-21 15,0 0-15,0 0 0,1 0 16,83 0-1,-83 0-15,20-21 0,21 0 16,-20 0-16,-1 0 0,-21 0 0,22-1 16,-22 1-16,0 0 0,0-21 0,0-1 15,-21 22-15,0-21 16,0 21-16,0 0 0,0-1 0,-21 44 16,0-1-1,0 0-15,21 0 0,0 21 16,0 22-16,-21-43 0,21 21 15,0 1-15,0-22 0,0 0 16,21 0-16,0 0 0,0-21 16,43 0-16,-22 0 0,0 0 15,1 0-15,-1 0 0,0-21 0,1 21 16,-1-21-16,0 0 0,1 0 16,41-43-16,-63 43 15,1-42-15,-22 20 16,0 22-16,0 0 0,0 0 15,0 0-15,0-1 0,-22 22 16,1 22-16,21-1 16,-21 0-16,21 0 0,-21 0 0,21 22 15,0-22-15,-21 0 0,21 21 0,-21-21 16,21 1-16,-22-1 0,22 0 16,0 0-16,0-42 31,0 0-16,0 0-15,0-1 0,22-20 16,-1 21-16,21 0 16,-21-22-16,0 1 0,22 0 0,-1-1 15,-21 1-15,22 0 0,-1 21 0,-21-22 16,21 43-16,-20 0 0,-1 0 16,0 0-16,21 64 0,-42-43 15,0 21-15,0 1 0,0 20 16,0-21-16,0 1 0,0-1 0,0 0 15,0-20-15,21-1 0,1 21 16,-1-21-16,0 0 0,0-21 0,0 22 16,22-22-16,-1 0 0,0 0 0,1 0 15,-22 0-15,63-43 16,-62 43-16,-1-21 0,21-21 16,-42-1-16,0 22 0,0-21 15</inkml:trace>
  <inkml:trace contextRef="#ctx0" brushRef="#br0" timeOffset="14068.06">5905 10943 0,'0'0'0,"-63"0"0,-1 0 15,-20 0-15,41 0 0,22 21 16,21 1-16,0-1 16,21-21-16,1 0 15,20 0-15,-21 0 0,21 0 0</inkml:trace>
  <inkml:trace contextRef="#ctx0" brushRef="#br0" timeOffset="15626.97">8911 10753 0,'0'-21'0,"0"42"0,-21-64 0,0 43 0,0 0 16,-1 0-16,1 22 15,0 20-15,0 0 0,0 1 16,0-1-16,-1 21 0,1 1 15,0 21-15,0-22 0,0 1 16,0 20-16,-1-41 0,-20 20 0,0 1 16,21-22-16,-22 0 0,-20 1 15,20-22-15,1 21 0,0-21 0,-43 0 16,43-21-16,-1 0 0,22 0 16,-21 0-16,21-21 0,-22 0 0,22 0 15,21 0-15,0-22 0,-21 22 16,21-21-16,0-22 0,0 22 15,0-85-15,21 64 0,0-1 16,22-42-16,-22 64 0,21 21 16,-21-22-16,1 43 0,-1 0 15,0 0-15,0 0 0,0 43 16,0-1-16,1 0 0,-1 1 16,-21 20-16,21-20 0,0 20 15,-21 1-15,0-22 0,21 21 0,0-20 16,-21-1-16,22 0 0,-1 1 0,-21-22 15,21 21-15,21 1 16,-21-22-16,1-21 0,20 0 16,0 0-16,1 0 0,-22 0 15,21 0-15,0-21 0,1-1 0,-1 1 16,0 0-16,1 0 0,-1-21 16,-21 20-16,22-20 0,-1 0 0,0-43 15,1 0-15,-22 43 16,0 21-16,-21 0 0,0 0 15,0 42 1,0 0-16,-21 0 0,0 21 16,-1-20-16,1 20 0,21 0 0,-21 1 15,21-22-15,-21 21 0,21-21 16,0 43-16,0-43 16,0 0-16,21 0 0,0-21 15,0 0-15,22 0 0,-22 0 16,0 0-16,21 0 0,-20-21 15,-1 21-15,21-21 0,-21 0 16,0 0-16,1-1 0,-1 1 0,-21-21 16,0 21-16,0-22 0,-43-20 15,22 42-15,0 0 0,-64-22 16,43 43-16,0 0 0,-1 0 16,1 0-16,0 0 0,-22 0 15,64 21-15,21-21 16,22 0-1,-22 0-15,42 0 0,-20 0 0,20 0 16,-20 0-16,20-21 0,1 21 16,-1-21-16,1 0 0,-1 0 0,22 0 15,42-1-15,-64 22 0,1 0 16,-22 0-16,0 0 0,-20 0 16,-22 22-16,-22 20 15,1-21-15,0 0 0,0 22 16,0-22-16,-22 21 0,22 0 15,0-20-15,-21 20 0,-1 21 16,22-41-16,21-1 0,0 0 16,0 0-16,0 0 0,21-21 15,1 0 1,20 0-16,-21 0 0,21 0 16,-20 0-16,20 0 0,0-21 0,1 0 15,-1 0-15,-21 0 0,21-1 0,-20-20 16,-22 21-16,0-21 15,0-1-15,0 22 0,-22-21 0,1-1 16,-63 1-16,41 21 0,-63 0 16,64 21-16,-21 0 15,20 0-15,22 0 0,-21 0 0,42 21 16,0 0 0,21-21-16,21 0 0,1 0 15,20 0-15,1 0 0,-22 0 16,43 0-16,-22 0 0,1-21 0,-1 21 15,1-21-15,-1 0 0,1-1 16,-1 22-16,-21-21 0,1 0 16,-1 0-16,0 21 0,-20-21 0,-1 21 15,-21 21 1,0 0-16,-21 21 16,21-20-16,-22 20 0,1 0 15,21 1-15,0-1 0,0 0 16,0 1-16,-21 20 0,21-21 0,0 22 15,0-1-15,0 1 0,-21-1 0,0 22 16,21-21-16,-21 20 0,-1-20 16,1 20-16,0 1 0,-21 0 0,21-22 15,-43 85-15,43-84 0,0-1 16,0 1-16,21-22 0,0 1 16,-22-1-16,22-21 0,0 0 0,0 0 15,0-42 1,0 0-16,22 0 0,-22 0 15,21-22-15,0 1 0,0-21 16,0 20-16,0-20 0,1-1 0,-1-20 16,0 20-16</inkml:trace>
  <inkml:trace contextRef="#ctx0" brushRef="#br0" timeOffset="16167.22">10604 11345 0,'0'0'0,"-21"-42"16,0 21-16,0-21 0,0 20 0,21 1 15,-21-42-15,21 42 16,0-1-16,0 1 16,0 0-1,0 0 95,0 0-79,21 21 16,-21-21-47,21 21 0,0 0 15,0-22-15,0 22 0,1 0 16,-22-21-16,21 21 0,0 0 16,0 0-16,0 0 0,0 0 15,1 0-15,-1 0 0,0 0 0,0 0 16,0 0-16,0 21 0,22-21 16,-22 22-16,0-22 0,0 21 0,-21 0 15,0 21-15,0-21 0,0 22 16,-21-22-16,0 21 0,-21-21 15,-1 22-15,1-1 0,0-21 0,-22 22 16,22-22-16,-22 0 0,22 0 16,-22 0-16,22 0 0,-21 1 15,41-22-15,44-22 16,-1 1 0,21 0-16</inkml:trace>
  <inkml:trace contextRef="#ctx0" brushRef="#br0" timeOffset="16775.87">11726 11134 0,'0'0'0,"21"-21"0,1 21 16,20-22-16,-21 1 0,0 21 16,-21-42-16,0 21 0,0 0 15,0-1-15,-21 22 0,0 0 16,0-21-16,-22 21 0,1 0 16,21 0-16,-21 0 0,-1 0 15,22 0-15,-21 21 0,-1 22 0,22-43 16,21 42-16,0-21 15,0 22 1,0-22-16,0 0 0,0 0 0,21 0 16,1 0-16,-1 22 0,42-1 15,-42-21-15,43 22 16,-43-22-16,0 0 0,0 0 16,-21 0-16,0 0 0,0 1 0,-42-1 15,0-21-15,21 0 16,-22 0-16,1 0 0,0 0 0,-43 0 15,43 0-15,-1 0 16,22 0-16,-21 0 0,21 0 0,-1 0 16,1 0-16,0 0 0,0 0 0,0 0 15,0 0-15,-1 0 0,-20 0 16,0 0-16</inkml:trace>
  <inkml:trace contextRef="#ctx0" brushRef="#br0" timeOffset="17371.28">275 11536 0,'0'0'0,"42"-21"0,1-22 0,-1 22 16,-21 0-16,22 0 0,-22 0 0,-21 42 31,0 0-31,-21 21 0,21 1 16,-22 20-16,1-20 0,0-1 16,21 21-16,-21-20 0,0 20 0,21-20 15,0-1-15,0 0 0,0 1 16,-21-1-16,21 0 0,0 1 15,0-22-15,0 0 0,0 0 0,0 0 16,21-21-16,0 0 0,21 0 16</inkml:trace>
  <inkml:trace contextRef="#ctx0" brushRef="#br0" timeOffset="17508.15">1016 11811 0,'0'0'0,"-21"21"31,21 0-15,0 1-16,0-1 0</inkml:trace>
  <inkml:trace contextRef="#ctx0" brushRef="#br0" timeOffset="18059.36">889 13610 0,'0'0'15,"-64"-21"-15,22 0 0,-21 0 0,-1-22 16,22 22-16,-22-21 0,43 21 16,-21-22-16,21 1 0,21 21 0,0-21 15,21 20-15,0 1 0,21 0 16,1 0-16,-1 21 0,0 0 16,22 21-16,-22 0 0,22 0 15,-22 1-15,43 62 0,-43-20 16,-21-22-16,0 22 0,-21-1 15,0 1-15,0 63 16,0-85-16,-21 21 0,0-20 0,-21-1 16,20 0-16,1-20 0,-21-1 15,21 0-15,-22 0 0,1-21 0,21 0 16,-21 0-16,-1 0 16,22-21-16,0 0 0,0 0 0,-22-64 15,43 64-15,0-22 16,0 1-16,0 0 0,0 21 0,22-1 15,-1 1-15,0 21 0,21 21 16,-21 22-16,1-22 0,-1 21 16,0 1-16,-21-1 0,0 21 15,0-20-15,21-1 0,-21 0 16,0 22-16,0-22 0,0-21 0,21 22 16,0-22-16,1-21 15,-1 0-15</inkml:trace>
  <inkml:trace contextRef="#ctx0" brushRef="#br0" timeOffset="18192.29">1460 13843 0,'0'0'15,"0"-21"-15,-21 21 16,0 0 0,42-21-1,0 0-15</inkml:trace>
  <inkml:trace contextRef="#ctx0" brushRef="#br0" timeOffset="18940.86">3492 13653 0,'0'0'16,"-63"21"-16,21-21 0,-1 0 0,-41 0 15,41 0-15,22-21 0,0-1 16,21 1-16,0-21 0,0 21 0,21-22 16,0 22-16,64-63 15,-43 41-15,22 1 0,-22 0 16,0-1-16,1 1 0,-22-43 15,-21 64-15,-21 0 0,0 21 16,-22 0-16,-20 0 0,-128 63 16,128-20-16,-1-1 15,22 0-15,0-20 0,-1 20 16,-20 43-16,42-64 0,21 0 16,0 21-16,0-21 0,21-21 15,0 22-15,0-22 0,21 0 0,1 0 16,-1 0-16,22 0 0,-1-22 15,1 22-15,-22 0 0,21 0 16,-41 0-16,20 0 0,-42 22 16,-42-1-16,-1 21 15,1 0-15,0-20 0,-22 20 16,1 0-16,20 1 0,-20-1 0,20 0 16,1 1-16,21-1 0,-21-21 15,42 21-15,0-20 0,0 20 0,0-21 16,0 0-16,21 0 0,0 1 15,0-22-15,21 0 0,-20 0 0,20 0 16,0 0-16,1-22 0,-1 1 16,21 0-16,-20 0 0,20 0 15,43-64-15,-42 43 0,-22-1 16,0 22-16,-21-21 0,1 0 16,-1 20-16,-21 1 0,21 0 0,-21 0 15,0 42 1,0 0-16,0 0 0,0 1 15,21-1-15,-21 21 0,21-21 16,0 22-16,1-22 0,-1 21 16,0-21-16,21 0 0,-21 1 0,1-1 15,20 0-15,-21 0 0,0-21 16,22 0-16,-22 0 0,21 0 16,-21 0-16,-21-21 15,0 0-15</inkml:trace>
  <inkml:trace contextRef="#ctx0" brushRef="#br0" timeOffset="19107.75">4106 13780 0,'0'0'0,"0"-22"0,-21 22 16,21-21-16,-21 21 15,0 0-15,0 21 0,-1 1 16,1-22-16,0 21 0,0 0 16,0 0-16,0 0 0,-1 22 0,1-43 15,0 21-15,0 0 0,21 0 16,0 0-16,21-21 15,0 0-15,0 0 16</inkml:trace>
  <inkml:trace contextRef="#ctx0" brushRef="#br0" timeOffset="19347.63">4233 13758 0,'0'0'0,"0"22"15,0-1-15,0 0 0,-21 0 16,0 21-16,0 1 0,21-1 0,-21 22 15,-1-1-15,1 1 0,0 105 16,21-84-16,-21 20 0,0 86 16,21-85-16,-21 21 0,21-21 15,0-1-15,-22 22 0,1-42 16,0 21-16,21-43 0,-21 22 16,21-21-16,-21-22 0,21 0 15,0-21-15,-21 1 0,21-44 16,0-20-16,0 0 0,21-22 15,0-20-15,0-1 0</inkml:trace>
  <inkml:trace contextRef="#ctx0" brushRef="#br0" timeOffset="19591.49">4064 14224 0,'0'0'16,"0"-85"-16,0 1 0,21-1 0,0 22 0,0-1 16,-21 22-16,22-1 0,-1 22 15,0 0-15,21 0 0,-21 21 16,22 0-16,-1 0 0,0 0 15,1 21-15,-1-21 0,22 21 0,-43 0 16,21 1-16,-21 20 0,0-21 0,-21 21 16,0-20-16,-21 20 0,-21-21 15,-64 64-15,64-64 0,-22 21 16,22-21-16,-22 1 0,22-1 16,0 0-16,21-21 0,-22 0 0,43-21 15,0 0 1,0-1-16,0 1 0,0-21 15,21 0-15,22-1 0</inkml:trace>
  <inkml:trace contextRef="#ctx0" brushRef="#br0" timeOffset="19780.31">5016 13335 0,'0'0'0,"0"21"0,0 22 15,0-1-15,0 0 0,0 1 16,0-1-16,-21 0 0,21 22 0,-21-22 15,0 0-15,0 22 0,-22 21 16,22-43-16,21 0 16,0-21-16,0 22 0,0-22 0,43-21 15,-22 0 1,0 0-16,21-21 0</inkml:trace>
  <inkml:trace contextRef="#ctx0" brushRef="#br0" timeOffset="20340.27">5778 13483 0,'0'0'16,"-21"0"-16,-21 0 0,0 0 0,-1 21 15,-20 1-15,20-1 0,-20 21 0,21-21 16,-1 22-16,-20-1 0,20 0 16,22 1-16,-21-1 0,0 43 15,20-43-15,22-21 0,0 0 16,0 0-16,22-21 15,-1 0-15,0 0 0,21 0 16,1-21-16,-1 0 0,0 0 16,64-43-16,-64 43 0,1 0 15,41-42-15,-62 20 16,-1 22-16,-21 0 0,0 0 0,-21 21 31,-1 21-31,1 0 16,21 0-16,-21 0 0,0 1 0,0 20 15,21-21-15,0 21 0,0-20 16,0-1-16,0 42 16,21-42-16,0 1 0,21-22 15,-20 0-15,20 0 0,0 0 16,1-22-16,-1 1 0,0 21 0,1-21 16,-1 0-16,21-21 0,43-43 15,-85 43 1,1 20-16,-1-20 0,-21 21 0,0-21 15,0 20-15,0 1 0,0 42 16,0 1 0,0-1-16,0 0 0,-21 0 15,-1 21-15,22-20 0,-21 20 16,21-21-16,0 0 0,-21 22 0,21-22 16,-21 0-16,21 0 0,21-42 31,-21 0-31,21 0 0,-21-1 15,0 1-15</inkml:trace>
  <inkml:trace contextRef="#ctx0" brushRef="#br0" timeOffset="20492.18">6159 13420 0,'-21'-21'0,"0"21"16,21 21 15,-21-21-31,21 21 0,0 0 15,21 0 1,0-21-16,0 0 0,22 0 0,-22 0 16</inkml:trace>
  <inkml:trace contextRef="#ctx0" brushRef="#br0" timeOffset="20831.5">6731 13441 0,'-106'127'31,"85"-106"-31,0 21 0,0 1 16,-1-1-16,22 0 0,0 22 16,-21-22-16,21 1 0,0-22 15,0 21-15,0-21 0,0 22 16,0-65 15,21 1-31,-21 0 0,0 0 0,0-21 16,0-1-16,22 22 0,-1-42 0,0 20 15,-21 1-15,21 0 0,43-43 16,-43 64-16,21-22 0,0 43 16,-20 0-16,20 0 0,0 0 15,-21 0-15,1 22 0,-1 20 16,0-21-16,-21 21 0,0 1 0,0-1 16,0 0-16,0 1 0,-21-1 15,0-21-15,-1 22 0,22-22 0,-21 0 16,21 0-16</inkml:trace>
  <inkml:trace contextRef="#ctx0" brushRef="#br0" timeOffset="22872.46">9144 13589 0,'0'0'0,"0"-21"0,0 0 0,0 0 15,-21-22-15,0 1 0,-1 21 16,1-22-16,0 22 0,-21-21 16,21 21-16,-22-22 0,1 22 0,0 0 15,20 0-15,-20 21 16,0 0-16,21 21 0,-22 0 0,22 0 15,0 22-15,-43 41 0,43-41 16,0 20-16,-21 43 16,42-64-16,-21 22 0,21-22 0,0 1 15,0-1-15,0-21 0,0 0 16,0 0-16,21 1 0,0-22 0,0 0 16,21 0-16,1 0 0,-1-22 15,0 22-15,1-42 0,-1 21 0,64-43 16,-64 22-16,-21 0 0,22-1 15,-22 1-15,0 0 16,0-43-16,-21 43 0,0-1 0,0 1 16,0 21-16,0 0 0,0 42 31,-21 21-31,21-21 16,-21 22-16,21-1 0,0 0 15,0 1-15,-21 63 0,21-64 16,0 0-16,0-21 0,0 22 15,21-1-15,0-21 0,0 0 0,0 1 16,1-22-16,20 0 0,0 0 16,1 0-16,-1 0 0,43-22 15,-22 1-15,-21 0 0,1-21 0,20 21 16,-20-22-16,-1 1 0,0 0 16,-21-22-16,22 22 0,-43-1 15,0 1-15,0 0 0,0 21 0,-21-43 16,-1 43-1,1 21-15,0 0 0,0 0 0,0 0 16,0 21-16,-1 0 0,22 0 16,0 1-16,0-1 0,0 0 0,0 21 15,0-21-15,22 22 0,-1-1 0,0-21 16,0 22-16,0-22 0,0 21 16,1-21-16,-1 22 0,0-22 15,0 0-15,43 0 0,-43-21 16,0 0-16,42 0 15,-20 0-15,-1 0 0,22-42 0,-22 21 16,0-1-16,1 1 16,-22-21-16,21 0 0,-21-1 0,0 1 15,1 0-15,-22-1 0,0 22 16,0-21-16,0-1 0,0 1 16,-22 21-16,1 21 15,0 0-15,21 21 16,0 0-16,0 0 15,21 1-15,0-1 0,-21 0 0,22 0 16,-1 21-16,0-20 16,21 41-16,-21-21 0,1-20 15,-1 20-15,-21-21 0,21 21 16,0-20-16,21 20 0,-42-21 16,22 0-16,41-21 0,-42 0 15,22 0-15,-1 0 0,0 0 16,22-21-16,-1 0 0,-20 0 0,20 0 15,1-1-15,-1 1 0,-21-21 16,1 21-16,-1-22 0,0 1 0,-20 0 16,-1-1-16,0 1 0,-21 0 15,0 21-15,0-22 0,0 22 16,0 0-16,-21 0 0,0 0 0,-43 21 16,1 0-16,20 0 0,1 21 15,0 0-15,-22 0 0,22 21 0,-1-20 16,1 20-16,0 0 0,21 1 15,-1-1-15,1 0 0,0 1 16,21-1-16,0-21 0,0 21 0,21 1 16,0-22-16,1-21 0,20 0 15,0 0-15,1 0 0,-1 0 16,0 0-16,22 0 0,-22-21 0,-21 0 16,22-1-16,-1 1 0,-21 0 15,0 0-15,0-21 0,-21-1 0,0 22 16,0-21-16,0-1 0,0 1 15,0 21-15,0 0 0,0 0 16,-21 21 0,0 21-16,0 0 0,21 21 15,0-21-15,-21 22 0,21-22 16,0 21-16,0-21 0,0 43 16,0-43-16,0 0 0,21 0 15,0-21-15,0 22 0,0-22 0,22 0 16,-22 0-16,21 0 0,-21 0 0,22-22 15,-1 1-15,0 21 16,-20-21-16,-1 0 0,21 0 0,-21-22 0,0 22 16,1 0-16,-22-21 15,21-22-15,-21 22 16,0 63 0,-21 0-16,21 0 15,-22 22-15,22-22 0,0 21 0,0 1 16,0-1-16,-21 0 0,21 1 15,0-22-15,0 21 0,21-21 0,1 0 16,-1 1-16,21-1 0,0-21 0,1 0 16,-1 0-16,22 0 15,-22 0-15,0-21 0,1-1 0,41-20 16,-41 21-16,-22 0 0,21-22 16,-21 22-16,0-106 15,-21 85-15,0 0 0,0-1 16,0 22-16,0 0 0,0 0 0,0 42 31,0 0-31,0 0 0,0 22 16,-21-1-16,0 0 0,21 1 15,-21 20-15,0 1 0,21-1 0,0 1 16,0 63-16,0-43 0,0 22 16,0-21-16,0 21 0,0-22 15,0 107-15,0-85 16,0-22-16,-21 22 0,-1-21 0,1-1 15,0-20-15,0-1 0,-21 1 0,20-22 16,-20-21-16,0 1 0,21-22 16,-22 0-16,22-22 0,-21-20 15,21 0-15,21-22 0,0 1 16,0-1-16,0-20 0,63-107 16,-21 106-16,22-20 0,-22-1 15,43 0-15,-22 0 0,22 0 0,-21 22 16,-1-22-16,22 0 0,42-63 15,-43 105-15,-41-21 0,20 43 16,-42 0-16,22-1 0,-22 1 16,-21 21-16,0 0 0,-42 21 15,-22 0-15,43 0 16,-21 0-16,20 21 0,-20 0 0,42 0 16,0 43-16,0-43 15,0 0-15,21 21 0,0-20 16,22-1-16,-1 21 0,-21-21 15,0-21-15,-21 21 0,0 1 16,-21-1-16,-21-21 16,21 0-16</inkml:trace>
  <inkml:trace contextRef="#ctx0" brushRef="#br0" timeOffset="23544.14">14118 13102 0,'0'21'15,"-21"-21"1,21 22-16,0-1 0,0 0 15,0 0-15,0 21 0,0-20 16,0-1-16,0 0 0,0 0 0,0 0 16,-21 0-16,21 1 0,0-1 15,-21 0-15,21 0 0,0 0 16,0-42 15,21 0-31,0 0 16,0 0-16,0-1 0,0 1 15,22 0-15,-22 0 0,0 0 16,0 0-16,0-22 0,1 43 0,-1-21 0,0 0 16,-21 42-1,0 0-15,0 0 16,0 1-16,0-1 0,0 21 0,0-21 16,0 0-16,0 22 0,0-22 15,0 21-15,0-21 0,0 1 0,21-1 16,0 0-16,0-21 15,1 0-15,20 0 0,-21 0 16,21 0-16,-20 0 0,20-21 0,0 0 16,1-1-16,-1 1 0,-21 0 15,21-21-15,-20 21 0,20-22 0,-21 22 16,0-21-16,-21-1 0,0 1 16,0 0-16,0-1 0,0 1 0,0 0 15,0 21-15,0-1 16,0 44-1,0-1-15,0 21 16,-21-21-16,21 22 0,-21-22 16,21 42-16,0-42 0,0 22 15,0-22-15,0 0 0,0 0 16,21 0-16,0-21 0,22 0 0,-22 0 16,21 0-16</inkml:trace>
  <inkml:trace contextRef="#ctx0" brushRef="#br0" timeOffset="23752.69">15452 13187 0,'0'0'0,"0"-21"16,0 0-16,-22-1 0,1 22 15,0 0-15,0 0 0,0 22 16,0-1-16,21 0 0,-22 21 16,1-21-16,21 22 0,-21-22 0,0 21 15,21 1-15,-21-22 0,0 106 16,21-106-1,0 0-15,21-21 16,0-21 0,-21 0-16,21 0 0,0-1 0</inkml:trace>
  <inkml:trace contextRef="#ctx0" brushRef="#br0" timeOffset="23905.6">15346 12764 0,'0'-43'0,"0"86"0,-21-107 0,21 22 15,0 21-15,-22 21 0,22 21 32,0 0-32,0 0 0,0 0 15,0 0-15,22 1 0,-1-1 0,0 0 16,0-21-16</inkml:trace>
  <inkml:trace contextRef="#ctx0" brushRef="#br0" timeOffset="24135.47">15960 12531 0,'0'0'0,"0"-21"0,0-1 0,0 1 0,-22 21 15,1 21-15,21 1 0,-21-1 16,21 21-16,-21 22 0,0-1 16,0 1-16,-1-1 0,1 22 0,21-22 15,-21 1-15,0-1 0,0 1 16,0 42-16,21-64 15,0-21-15,0 21 0,0-20 0,0-1 16,21 0-16,0-21 0,0 0 16,21 0-16,1 0 0,41-42 15,-20 42-15</inkml:trace>
  <inkml:trace contextRef="#ctx0" brushRef="#br0" timeOffset="24557.23">16616 12552 0,'0'0'15,"21"-42"-15,-21 20 0,21 1 0,-21 42 16,-21 22 0,0-1-16,-22 0 0,22 22 15,0-1-15,0 22 0,0-21 0,-22-1 16,22 22-16,21-43 0,0 22 16,-21-22-16,21 43 0,0-64 15,0 21-15,0-21 16,21-21-16,0 0 15,1-21-15,-1 21 16,0-21-16,21 0 0,-21-22 16,22 22-16,-22-21 0,64-43 15,-64 43-15,21 0 0,22-43 16,-43 64-16,0 0 0,-21 42 16,0 0-1,0 21-15,0 1 0,0-1 0,-21 0 16,21 1-16,-21-1 0,21 0 15,0 1-15,0-1 0,0-21 0,21 21 16,0-20-16,0-1 0,0 0 0,22 0 16,-22-21-16,21 0 0,0 0 15,22 0-15,-22 0 16,1-21-16,-1 0 0,0 0 0,1-1 16,20-41-16,-42 21 15,0-1-15</inkml:trace>
  <inkml:trace contextRef="#ctx0" brushRef="#br0" timeOffset="24748.12">15854 12933 0,'-21'21'0,"42"-42"0,-64 42 0,65-21 15,-1 0 1,21 0-16,-21 0 0,22 0 0,20 0 15,-21 0-15,22 0 0,-1 0 16,1-21-16,-1 21 0,1 0 0,-1 0 16,1 0-16</inkml:trace>
  <inkml:trace contextRef="#ctx0" brushRef="#br0" timeOffset="25399.85">16023 15304 0,'21'-22'16,"0"1"0,-21-21-16,22 21 0,-22-22 0,21 1 15,-21 0-15,0-1 0,0 1 16,0 0-16,0-1 0,-21-20 0,-22 21 16,-20-85-16,20 84 0,1 22 15,0-21-15,-1 42 0,-20 0 16,-22 21-16,43 0 15,0 21-15,-22-20 0,22 20 0,-1 21 16,1-20-16,21-1 0,-21 22 16,20-1-16,1-21 0,21 22 0,0-22 15,0 22-15,0-22 0,21-21 16,22 22-16,-1-22 0,43-21 16,-22 0-16,1 0 0,-22-21 15,22-1-15,-1 1 0,43-42 16,-64 20-16,1 1 0,-1-21 15,0 20-15,1-20 0,20-64 16,-42 42-16,0 22 0,-21-22 16,22 0-16,-1 1 0,-21 20 15,21 1-15,-21 20 0,0 1 0,0 21 16,0 63 0,0 0-16,-21 1 0,21 20 0,-21 1 15,-1-1-15,1 22 0,0-22 16,21 1-16,0-1 0,-21 1 0,21-1 15,0-20-15,0 20 0,0-20 16,21-1-16,21 0 0,-20-21 0,20 22 16,43-22-16,-43-21 15,0 0-15,1 0 0,20-21 0,-21 0 16</inkml:trace>
  <inkml:trace contextRef="#ctx0" brushRef="#br0" timeOffset="25724.08">16722 14986 0,'0'0'0,"0"-21"16,-22 0-16,1 0 0,0-1 0,21-41 15,0 42-15,0 0 0,0-1 16,0 1-16,0 0 0,85 0 16,-64 21-16,0 0 15,21 0-15,1 0 0,-22 21 16,64 21-16,-64 1 0,0-22 16,21 42-16,-42-20 0,0-22 15,0 21-15,0 1 16,-21-1-16,0-21 0,-21 21 0,20-20 0,1-1 15,0 0-15,0-21 16,0 0-16,0 0 0,21-21 16,0 0-16,0-22 15,21 22-15,0-21 0,0 21 0,0-22 16,22 1-16,-22 0 0,21-22 0,-21 22 16,22-1-16,-1 1 0,0 0 15,1 21-15,-1-1 0,0 1 0,-21 21 16,22 0-16,-22 0 0,42 21 15,-41 1-15,-1-1 0</inkml:trace>
  <inkml:trace contextRef="#ctx0" brushRef="#br0" timeOffset="26631.45">18119 14944 0,'0'0'0,"42"-21"0,-21-1 0,21 22 16,-42-21-16,0 0 0,0-21 15,0 21-15,-21-43 0,0 43 16,-21-21-16,21 20 0,-22 1 16,1 21-16,0 0 0,-1 0 15,1 0-15,-22 21 0,22 1 0,0-1 16,-1 0-16,1 21 0,0 1 0,-1-22 16,1 21-16,21 0 0,0-20 0,0 20 15,21 0-15,0-21 0,0 22 16,0-22-16,21 0 0,21 0 15,0 0-15,1-21 0,-1 0 0,0 0 16,1 0-16,-1 0 0,0-21 16,1 0-16,-1 0 0,-21-21 0,22 20 15,-22 1-15,0-21 0,0 21 16,21-64-16,-42 64 0,0-21 16,0-1-16,0 22 0,0 0 0,0 0 15,0 42 1,0 0-16,0 0 0,-21 22 15,21-22-15,-21 21 0,21-21 16,-21 22-16,21-22 0,0 0 16,0 21-16,0-21 0,0 1 0,0-1 15,0 0-15,21-21 0,0 0 16,22 0-16,-22 0 0,21 0 0,-21 0 16,22 0-16,-1-21 0,0 0 15,1-1-15,-22 1 0,21 0 0,-21 0 16,0 0-16,1 0 0,-1-22 15,0 22-15,0-21 0,-21 21 16,0-22-16,0 22 0,0 0 0,0 42 31,0 0-31,-21 0 0,21 1 0,0 20 16,-21-21-16,21 0 16,0 0-16,0 1 0,0-1 0,0 0 15,0 0-15,21-21 16,0 0-16,0 0 0,0 0 15,22 0-15,-22 0 0,0-21 0,21 0 16,-20 0-16,20 21 0,-21-22 16,21 1-16,-20 0 0,-1 0 15,0 0-15,0 0 0,0-1 0,-21 44 32,-21-22-32,0 21 15,21 21-15,-21-21 0,21 0 16,0 1-16,0-1 0,0 0 15,0 0-15,0 0 0,21-21 16,0 0-16,0 0 0,0 0 16,1 0-16,20 0 0,-21 0 15,21 0-15,1-21 0,-22 21 16,-21-21-16,21 0 0,-21 0 16,0-1-16,0-41 0,0 42 0,0-22 15,-21 22-15,0-21 0,0 21 16,-22-43-16,43 43 15,-21 0-15,21 0 16,21 0 0,0 21-1</inkml:trace>
  <inkml:trace contextRef="#ctx0" brushRef="#br0" timeOffset="27075.46">19812 14139 0,'0'0'16,"0"-21"-16,0 0 0,0 0 0,-21 21 15,0 0-15,-1 0 0,-41 21 16,42 0-16,-22 22 0,22-22 16,0 21-16,0 22 0,0-22 15,0 0-15,-1 22 0,1-1 16,21-20-16,0 20 0,-21-21 16,-21 64-16,42-63 0,-21-1 15,-1 0-15,22 22 0,-21-43 16,21 0-16,-21-21 0,21 21 15,21-42 1,0 0 0,1 0-16,-1 0 0,21-22 15,-21 22-15,22-21 0,20 21 0,-21-22 0,22 1 16,-22 21-16,64-22 16,-64 22-16,1 21 0,-1 0 0,-21 21 15,0 1-15,1-1 16,-22 0-16,21 21 0,-21-21 0,0 43 15,0-22-15,-21-21 16,-22 1-16,22 20 0,0-21 0,-64 21 16,43-42-16,21 22 0,-22-22 15,1 0-15,0 0 0,21 0 16,-22 0-16,22 0 0,21-22 16,21 1-1,0 0-15,22 21 0,-1-21 16</inkml:trace>
  <inkml:trace contextRef="#ctx0" brushRef="#br0" timeOffset="27482.23">20553 14605 0,'0'0'0,"21"-42"16,-21 21-16,0-1 0,-21 1 16,0 21-16,-1 0 0,1 0 0,0 0 15,-21 0-15,-22 43 16,22-22-16,21 0 0,-22 21 15,22 1-15,0-22 0,0 21 16,21-21-16,0 22 0,0-22 0,0 21 0,0-21 16,0 0-16,0 1 15,0-1-15,21-21 0,0 0 16,22 0-16,-22 0 16,0 0-16,0 0 0,0-21 0,22-1 15,-22 1-15,42-21 16,-42 21-16,22-43 0,-22 43 15,0-21-15,0-22 0,-21 43 16,-21 42 0,0 0-1,0 1-15,21-1 0,-21 21 16,21-21-16,-22 0 0,22 22 0,-21-22 16,21 0-16,0 0 0,0 0 15,0 1-15,21-1 0,1-21 16,-1 21-16,0-21 0,21 0 0,1 0 15,-1 0-15,21 0 0,-20 0 16,-1 0-16</inkml:trace>
  <inkml:trace contextRef="#ctx0" brushRef="#br0" timeOffset="28252.82">21209 14774 0,'21'-42'16,"-42"84"-16,63-126 0,-42 63 0,0-22 0,0 1 16,0 21-16,0 0 0,0-1 15,-21 22-15,0 22 16,0-1-16,0 0 0,21 0 15,-22 21-15,1 1 0,0-1 16,21-21-16,0 22 0,-21-22 16,21 21-16,0-21 0,0 0 0,0 1 15,0-1-15,21 0 0,0 0 0,0-21 16,1 0-16,-1 0 0,0 0 16,21 0-16,-21 0 0,1 0 0,20-42 15,-21 21-15,0-1 16,0 1-16,1 0 0,-1-21 15,21-64-15,-21 42 0,0-20 16,1 20-16,20-20 0,-21 20 0,0 22 16,0-22-16,1 43 0,-22-21 15,-22 63 1,1 21-16,0 1 16,0-1-16,0 0 0,0 1 15,-1 62-15,22-62 0,-21-1 16,21 0-16,-21 1 0,21-22 15,0 0-15,0 21 0,0-20 16,-21-22-16,21-22 31,0 1-31,21 0 0,0 21 0,0-42 16,1 21-16,20-1 0,0 1 16,-21-21-16,22 21 0,-1 0 15,-21 21-15,0-22 0,1 22 16,-1 0-16,-42 22 15,-1-22-15,1 21 16,-21 0-16,0 0 0,20 0 0,-20 0 16,21-21-16,-21 22 0,20-1 15,22 0-15,0 0 0,0 0 16,0 0-16,22 1 0,-1-1 16,0-21-16,0 21 0,21-21 15,-20 0-15,20 21 0,0-21 16,22 0-16,-22 0 0,0 0 0,1 0 15,-1 0-15,0 0 0,-20-21 16,20 0-16,-21 0 0,0-1 16,0 1-16,1 0 0,-1-42 15,-21 41-15,0 1 0,-21 42 32,-1 1-32,1-1 15,21 0-15,-21 0 0,0 21 0,21-20 16,-21-1-16,21 0 0,0 0 0,0 0 15,0 0-15,0 1 0,21-1 16,0-21-16,0 0 0,0 0 0,22 0 16,-22 0-16</inkml:trace>
  <inkml:trace contextRef="#ctx0" brushRef="#br0" timeOffset="28387.74">22733 14923 0,'63'-22'16,"-126"44"-16,105-44 31,-63 22-15,0 0-16,-21 0 0,20 0 15,1 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9T02:16:06.8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1164 1736 0,'0'-21'15,"0"-1"17,0 1-32,21 21 15,-21-21-15,21 0 0,-21 0 16,0 0-16,0-1 15,0 1 1,-21 0-16,0 21 0,-21-21 0,21 21 16,-22 0-16,1-21 0,21 21 15,-22 0-15,22 0 0,-21 0 16,0 21-16,20 0 0,-20 0 16,21 0-16,0 22 0,0-22 15,-22 21-15,43 1 0,-21-1 16,0 0-16,21 1 0,-21 41 15,21-41-15,0-1 0,0-21 16,0 21-16,0-20 0,21-1 16,0 0-16,0 0 0,43 0 15,-43-21-15,0 0 0,21 0 16,-20 0-16,20-21 0,-21 0 0,21 0 16,1 0-16,-1-22 0,0 1 15,1 0-15,20-22 0,-20 1 16,-22-1-16,21 1 0,0-1 0,-20 1 15,-1-1-15,0 1 16,0-1-16,0 1 0,0-1 16,-21 1-16,0-1 0,0 22 0,22-22 15,-22 22-15,0 21 0,0 0 16,0-1-16,0 1 0,0 42 16,-22 1-1,1 20-15,21 0 0,-21 1 16,0-1-16,0 21 0,21-20 15,0 20-15,-21-20 0,-1-1 16,1 21-16,21 1 0,0-1 0,0 1 16,-21-1-16,21 1 0,0-1 15,0-20-15,0 20 0,0-20 16,0 20-16,0-21 0,0-20 16,0 20-16,21-21 0,-21 0 15,21 0-15,1 1 0,-1-1 0,0-21 16,21 0-16,-21 0 0,22 0 15,-1-21-15,0-1 0,1 1 16,-1 0-16,0 0 0,1-21 0,-1 20 16,-21-20-16,22-21 0,-22 20 15,0 1-15,0 0 0,0-1 0,-21 1 16,0 0-16,0 20 16,0 1-16,0 0 0,-21 21 15,0 0-15,0 0 16,0 0-16,-1 21 0,1-21 15,0 21-15,0 1 16,42-22 15,0-22-31,0 22 0,1-21 16,-1 0-16,0 0 0,0 21 16,0-21-16,0 0 0,1 21 15,-1-22-15,0 22 0,0 0 0,0 0 16,0 0-1,1 0-15,-22 22 16,0-1-16,0 0 0,0 0 16,0 21-16,0 1 0,0-1 15,-22-21-15,22 22 0,-21-1 0,21-21 16,0 21-16,0-20 0,0-1 16,0 21-16,0-21 0,0 0 15,0 1-15,0-1 0,21-21 16,1 21-16,-1-21 15,0 0-15,0 0 0,21 0 16,-20-21-16,20 0 16,0-1-16,22 1 0</inkml:trace>
  <inkml:trace contextRef="#ctx0" brushRef="#br0" timeOffset="1328.78">3154 1545 0,'0'0'0,"0"-21"0,0 0 0,0 0 0,0 0 16,-21-1-16,21 1 0,-22 21 16,1 0-16,0-21 0,-21 21 0,21 0 15,-1 0-15,-20 0 0,21 0 16,-21 21-16,20 0 0,-20 1 0,0-1 16,21 21-16,-22 0 15,22 1-15,-21-1 0,21 0 16,-1 22-16,1-22 0,21 1 0,0-1 15,0-21-15,0 43 16,0-43-16,0 0 0,21-21 0,1 21 16,-1-21-16,42 0 15,-20 0-15,-1 0 0,-21-21 16,21 21-16,1-21 0,20-43 16,-42 43-16,1-21 0,20-1 0,-21 1 15,0 0-15,0-1 0,22-20 16,-22 21-1,-21 20-15,0 1 0,0 0 0,0 0 16,0 0-16,-21 21 31,21 21-15,-21 21-16,-1-21 0,1 22 0,21-22 16,0 21-16,0 1 0,-21-1 15,21 0-15,0 1 0,0-22 16,0 21-16,0-21 0,0 0 15,21 22-15,0-43 0,1 21 16,-1 0-16,21-21 0,0 0 0,1 0 16,-1 0-16,22 0 0,63-21 15,-64 0-15,1 0 0,63-22 16,-85 22-16,21-21 16,-20 21-16,-22-22 0,21 1 0,-21 0 15,1 20-15,-1-20 0,-21 21 16,0 0-16,0 0 0,0-1 0,0 1 15,-21 21-15,-1 0 0,-20 0 16,21-21-16,0 21 0,-22 0 0,1 0 16,0 21-16,21-21 0,-22 21 15,1 1-15,21-1 0,0 0 0,-22 0 16,43 0-16,0 0 0,-21 1 16,21-1-16,0 0 0,0 0 15,0 0-15,21 0 0,22-21 16,-22 22-16,0-22 15,0 0-15,21 0 0,1 0 0,-22-22 16,21 1-16,-21 21 0,22-21 16,-22 0-16,21 0 0,-21 0 0,1-1 15,-1 1-15,-21 0 0,21 21 16,-21-21-16,21 0 0,0 21 16,-21-21-16,0 42 62,0 0-62,0 0 0,0 0 16,0 22-16,-21-22 0,21 21 0,-21-21 15,0 22-15,21-1 0,0 21 16,0-20-16,-21-1 0,21 22 0,0-1 16,-22 64-16,22-63 15,0 20-15,0 1 0,0 0 0,0-1 16,0 1-16,22 0 15,-1-1-15,-21 1 0,21 21 0,0-22 16,-21 22-16,0-21 0,21 0 16,0-1-16,-21 1 0,0 0 0,22-1 15,-22-20-15,21 20 0,-21 1 0,21-21 16,-21-1-16,0 1 0,0-1 16,0-21-16,0 22 0,0-43 0,0 43 15,-21-43-15,0 0 16,-1-21-16,1 0 0,0 0 15,0-21-15,0-22 0,0 22 0,-1-42 16,-20-1-16,21-20 16,-21-1-16,-43-106 0,43 86 0,-1-1 15,1-21-15,-22 0 0,22 0 16,-43-127-16,43 148 16,21-21-16,21 21 0,0 0 15,0 22-15,21-1 0,0 0 0,22 1 16,-1 20-16,0 1 15,1 20-15,20-20 0,1 20 0,41-41 16,-41 41-16,21 1 16,-43 21-16,-21 0 0,21 21 15,-20-21-15,-1 21 16,-21-22 15,-21 22-31,-1-21 16</inkml:trace>
  <inkml:trace contextRef="#ctx0" brushRef="#br0" timeOffset="2152.46">5292 1376 0,'-22'0'0,"1"0"16,21-21-16,0 0 16,0-1-1,0 1-15,0 0 16,0 0-16,-21 0 15,0 21-15,0 0 16,0 0-16,-1 0 0,1 0 0,0 0 16,0 0-16,-21 21 0,20 0 15,-20 0-15,21 0 0,-21 1 16,20-1-16,1 0 0,0 0 0,0 21 16,21-20-16,0-1 0,0 0 15,0 0-15,0 0 16,21 0-16,0 1 0,22-22 15,-22 21-15,21-21 0,0 0 0,1 0 16,-22 0-16,21 0 0,1 0 16,-22 0-16,0 0 0,21 0 0,-21 0 15,-42 0 17,0 0-32,0 0 0,-21 21 15,20 0-15,-20 0 0,0 0 16,-1 1-16,1-1 0,21 0 0,-21 0 15,20 0-15,1 22 0,-21-22 16,42 0-16,-21 0 0,21 0 16,0 0-16,0 1 0,0-1 15,21-21 1,0 0-16,21 0 0,-20 0 0,20 0 16,0-21-16,1 21 0,-22-22 15,21 1-15,0 0 0,1 0 0,-1 0 16,-21 0-16,0 21 0,1-22 15,-1 1-15,0 21 0,0 0 16,-21 21 0,0 22-1,-21-22-15,21 0 16,-21 21-16,0-20 0,-1 20 16,1 0-16,21-21 0,-21 22 0,0-1 15,0 0-15,0 1 0,21-22 0,-22 21 16,1-21-16,21 22 0,0-22 15,0 0-15,0 0 0,0 0 0,0 1 16,21-44 0,1 1-1,-1 0-15,0-21 0,21-1 16</inkml:trace>
  <inkml:trace contextRef="#ctx0" brushRef="#br0" timeOffset="3615.72">6435 1482 0,'0'0'0,"21"0"16,0-21-1,0 21-15,-21-22 16,0 1-16,0 0 16,0 0-16,-21 0 15,0 0-15,0-1 0,-1 1 16,-20 21-16,21-21 0,0 21 16,-22 0-16,22 0 0,0 0 0,-21 0 15,-1 21-15,22 0 0,-21 1 16,0 20-16,20-21 0,-20 21 15,21 1-15,0-1 0,0 22 0,-1-22 16,1 0-16,21 1 0,0-1 16,0 0-16,0-21 0,0 22 0,0-22 15,21 0-15,22 0 0,-22-21 16,0 0-16,0 0 0,22 0 0,-1 0 16,-21 0-16,21 0 0,-20-21 15,20 0-15,0 0 0,-21 0 0,22-22 16,-22 1-16,21 0 0,-21-1 15,22 1-15,-22 0 0,0-22 0,21 22 16,-20-22-16,-1 1 0,0-1 16,0-63-16,-21 64 15,21-43-15,-21 42 0,0 22 16,0 21-16,0-21 16,0 20-16,0 1 0,0 0 0,-21 21 15,0 0 1,21 42-16,-21 1 0,0-1 15,21 22-15,-22-1 0,1 1 16,21-1-16,0 1 0,-21-1 0,21-21 16,-21 22-16,21-22 0,0 1 15,0-1-15,0 0 0,0 1 0,0-1 16,0 0-16,0 1 0,21-22 16,0 21-16,0-21 0,1 0 0,-1 1 15,0-1-15,0 0 16,21-21-16,1 0 0,-22 0 0,21 0 15,1 0-15,-1-21 0,0 0 16,1-1-16,-1 1 0,0 0 0,-21-21 16,22 21-16,-1-22 0,-21 1 15,0 0-15,1 20 0,-1-20 0,-21 0 16,0 21-16,0-1 0,0-20 16,0 21-16,-21 0 0,-22 21 15,22 0-15,0 0 0,0 0 16,-22 0-16,22 21 0,0 0 0,0 0 15,0 0-15,21 1 0,0-1 16,0 0-16,0 21 16,0-21-16,21 1 0,0-22 15,0 21-15,0 0 0,1 0 0,-1 0 16,0 0-16,0 1 0,21-1 16,-42 0-16,0 0 0,22 0 15,-1 0-15,-21 22 16,21-43-16,-21 21 0,21-21 15,0 0-15,-21 21 0,21-21 16,1 0-16,-1 0 0,0 0 0,0 0 16,0 0-16,0-21 0,22 0 15,-22 0-15,21-1 0,1 1 0,-22-21 16,21 21-16,-21-22 16,22 22-16,-1-63 0,-21 62 15,0-20-15,0 21 0,-21-21 16,0 20-16,0 1 0,0 0 15,-21 21 1,0 21-16,0 0 16,0 1-16,21-1 0,-21 0 0,-1 21 15,1-21-15,0 1 0,21 20 16,0 0-16,-21-21 0,21 22 0,0-22 16,0 21-16,0 1 15,0-22-15,0 0 0,21 0 0,0 0 16,22-21-16,-22 21 15,63-21-15,-41 0 0,-22 0 16,21 0-16,1 0 0,-1 0 16,21-42-16,-20 42 0,-22-21 15,0 0-15,0-22 0,0 22 16,22-63-16,-43 41 0,0 1 16,0 0-16,0-1 0,0 1 15,0 0-15,-21 20 0,-1 1 0,1 0 16,0 0-16,-21 0 15,-1 21-15,1 0 0,0 0 0,-1 0 0,1 0 16,0 21-16,-1 0 0,1 0 16,21 0-16,-21 22 0,20-22 15,1 21-15,0-21 0,21 22 16,0-22-16,0 21 0,0 1 0,0-22 16,0 21-16,0 0 0,21-20 0,0-1 15,1 0-15,-1 0 0,21 0 16,0 0-16,1 1 0,-1-22 0,0 0 15,1 0-15,-1 0 0,0 0 16,1 0-16,20-22 0,-20 22 0</inkml:trace>
  <inkml:trace contextRef="#ctx0" brushRef="#br0" timeOffset="4028.53">8678 1503 0,'0'0'0,"0"-21"0,0 0 0,0-1 0,0 1 16,0 0-16,0 0 15,0 42 17,0 0-32,0 0 0,0 22 15,0-22-15,0 21 0,0 1 16,0 20-16,0-21 0,0 22 0,0-1 16,0-20-16,0 20 0,-21 1 15,21-1-15,0 1 0,-21-1 0,21 22 16,0-22-16,0 22 0,0 0 15,-21-22-15,21 22 0,-21 0 16,21-1-16,-22 1 0,22 0 0,-21-1 16,0 1-16,0 0 0,21-22 15,-21 22-15,0-1 0,21-20 0,-22-1 16,22 43-16,0-63 0,0-1 16,0 0-16,-21-21 0,21 22 15,0-22-15,0 0 16,0-42-1,21 0 1,-21 0-16,22-22 0,-1 1 0,0 0 0,0-1 16,0-20-16,0-1 15,1-20-15,-1-1 0,21 0 0,-21 1 16,0-22-16</inkml:trace>
  <inkml:trace contextRef="#ctx0" brushRef="#br0" timeOffset="4384.34">8721 1799 0,'0'0'0,"0"-42"16,-22-22-16,-20-84 16,42 127-16,-21 0 0,21 0 15,0 0-15,0-1 0,0 1 0,0 0 16,21 0-16,0 0 16,22 0-16,-1-1 0,0 22 15,1-21-15,20 0 0,-21 21 16,22 0-16,-22 0 0,1 0 0,-1 0 15,0 21-15,-21 0 0,22 1 16,-22-1-16,-21 21 0,0-21 0,0 22 16,0-1-16,0-21 0,0 21 15,-21 1-15,-22-1 0,1-21 0,0 22 16,-1-22-16,1 21 0,0-21 16,-22 0-16,22 1 0,0-22 0,20 21 15,-20 0-15,21-21 0,0 0 16,0 0-16,42-21 47,0 21-47,0-21 0,0 21 15</inkml:trace>
  <inkml:trace contextRef="#ctx0" brushRef="#br0" timeOffset="5112.39">9864 1588 0,'0'0'0,"-22"0"0,-62 0 31,105 0-15,0 0-16,21 0 16,22 0-16,-1 0 0,22 0 15,-21 0-15,20 0 0,1 21 0,0-21 16,20 0-16,-20 0 16,21 0-16,-21 0 0,20 0 0,-20 0 15,0 0-15,-1 0 0,1-21 16,-43 21-16,64-22 0,-63 22 15,-22-21-15,0 21 0,-21-21 16,0 0-16,0 0 16,-21 0-16,0 21 0,-22-22 15,22 22-15,-21 0 0,-1-21 0,1 21 16,0 0-16,-1-21 0,22 21 16,-21 0-16,0 0 0,20 0 0,-20 0 15,21 0-15,0 0 0,0 0 16,-1 0-16,1 0 0,21 21 15,0 0 1,21-21 0,1 0-16,20 0 0,0 22 0,1-22 15,-1 0-15,21 0 0,-20 0 16,20 0-16,-20 0 0,-1 0 0,0 0 16,1 0-16,-22 0 0,0 0 15,0 0-15,0 0 0,-42 0 31,0 0-31,0 21 16,-22 0-16,1 0 0,0 0 0,-1 0 16,1 22-16,0-1 15,-1-21-15,1 22 0,0-1 0,21-21 16,-22 21-16,22-20 0,0-1 16,0 0-16,0 0 0,-1 0 0,22 0 15,-21 1-15,21-1 16,21-21-1,1 0 1,-1 0-16,0 0 0</inkml:trace>
  <inkml:trace contextRef="#ctx0" brushRef="#br0" timeOffset="5264.19">11472 2074 0,'0'0'0,"21"0"0,-21 22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9T02:16:23.3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2688 5990 0,'0'-21'16,"0"0"-16,0 0 0,0-22 15,0 22-15,0 0 16,0 0-16,0 0 0,0-22 0,-21 22 16,0-21-16,21 21 0,-21-22 15,-1 22-15,-20 0 0,21 0 0,0 21 16,-22 0-16,22 0 0,-21 0 16,0 0-16,20 0 0,-20 21 15,0 0-15,21 0 0,-22 22 16,22-1-16,0 0 0,0 1 0,0-1 15,-1 0-15,22 1 0,0-1 16,0 0-16,0 1 0,0-1 0,0-21 16,0 0-16,22 22 0,-1-22 15,0 0-15,0-21 0,21 21 16,-20-21-16,20 0 0,0 0 0,1 0 16,-1 0-16,0-21 0,22 0 15,-22 21-15,0-42 0,1 20 0,-1 1 16,0-21-16,1 0 0,-22-1 0,21-20 15,-21-1-15,1 1 16,-1-1-16,-21-20 0,0 20 0,0 1 16,21-1-16,-21-21 0,0 22 15,0-1-15,0 22 0,0-21 0,0 20 16,0 22-16,0 0 0,0 0 16,-21 0-16,0 21 0,21 21 15,-22 0-15,1 21 16,21 1-16,-21-1 0,21 21 15,-21-20-15,21 20 0,0 1 0,0-1 16,-21 22-16,21-22 0,-21 1 16,21-1-16,-22 1 0,22-1 15,0 1-15,0-22 0,0 1 0,22-1 16,-1-21-16,0 0 0,0 0 16,21 1-16,-20-1 0,20-21 15,-21 0-15,21 0 0,-20 0 0,41-21 16,-21-1-16,1 1 0,-22 0 15,21 0-15,1 0 0,-1-22 16,-21 1-16,0 0 0,22 21 0,-43-22 16,21 1-16,-21 0 0,0-1 15,0 22-15,0 0 0,0 0 0,0 0 16,-21 21-16,-1 0 16,1 0-16,0 0 0,0 0 15,0 21-15,0 0 0,21 0 16,0 0-16,0 0 0,0 1 15,0-1-15,21 0 16,21 0-16,-21 0 0,0 0 0,1-21 16,20 22-16,-21-1 0,0 0 15,0 0-15,1 0 0,-1 0 16,-21 1-16,0-1 0,0 0 0,21 0 16,-21 0-16,21 0 0,0 1 15,0-1-15,1-21 0,-1 0 0,0 0 16,0 0-16,21 0 15,-20 0-15,20 0 0,0 0 0,1-21 16,-1 21-16,0-22 0,1 1 16,-1 0-16,-21 0 0,21 0 0,1 0 15,-1-22-15,-21 22 0,22 0 0,-22-21 16,0-1-16,-21 22 0,0-21 16,0 21-16,0-22 0,0 22 0,0 0 15,0 0-15,-21 0 0,0 21 16,-1 0-16,1 0 0,0 0 0,0 0 15,0 0-15,0 21 0,-1 0 16,1 0-16,-21 43 16,0-43-16,20 21 0,22 0 15,-21-20-15,0 20 0,0 0 0,21-21 16,-21 1-16,21 20 0,0-21 0,0 0 16,0 0-16,21-21 15,0 22-15,0-22 0,0 0 0,43 0 16,-43-22-16,21 1 15,-20 0-15,-1 0 0,21 0 16,-21-22-16,-21 22 0,21-21 16,1 21-16,-1-22 0,0 1 0,-21 21 15,0-21-15,0 20 0,21 1 0,-21 0 16,0 0-16,0 42 31,0 0-15,0 0-16,-21 22 0,21-22 0,-21 21 15,21-21-15,0 22 0,0-22 16,0 0-16,0 21 0,0-20 0,0-1 16,0 0-16,0 21 0,21-21 15,0-21-15,0 22 0,22-1 0,-1-21 16,0 0-16,1 21 0,-1-21 0,21 0 16,-20 0-16,20 0 0,1-21 15,-1 21-15,-20-21 0,84-22 16,-85 22-16,0 0 0,1 0 15,-22-22-15,21 1 0,0-21 16,-20 20-16,-22 1 0,0 21 16,0-22-16,0 22 0,0 0 15,-22 0-15,1 21 0,0 0 16,0 0-16,0 0 0,-22 21 0,22-21 16,0 21-16,-21 0 0,21 22 15,-1-22-15,1 0 0,0 21 0,0-20 16,0 20-16,21-21 15,0 0-15,0 0 0,0 1 0,0-1 16,0 0-16,21-21 0,21 0 16,-21 0-16,1 0 0,-1 0 15,0 0-15,21 0 0,-21-21 0,1 21 16,20-21-16,-21-1 0,0 1 16,0 0-16,-21 0 0,22 0 0,-22 0 15,21-22-15,-21 22 0,0 0 0,21 0 16,-21 0-16,21 21 15,-21-22-15,0 44 32,0-1-17,0 0-15,0 0 0,0 21 0,0-20 16,0 20-16,0-21 16,0 21-16,0 1 0,-21-1 0,21 22 15,0-22-15,0 0 0,-21 22 16,21-1-16,0 1 0,0 20 0,0-20 15,0 21-15,0-1 0,0-20 0,0 20 16,0 1-16,0 0 0,0-1 16,0 22-16,0-21 0,0 0 15,0-1-15,0 1 0,0 0 0,21-1 0,0 1 16,0-22-16,-21 22 0,21-21 0,1-1 16,-1 1-16,0 41 15,0-41-15,0-22 0,-21-21 0,0 22 16,0-22-16,0 0 0,21-21 15,-42-42 1,0 21 0,0-22-16,0 1 0,-22 0 0,22-22 15,-21 1-15,0-22 0,-1 21 0,-20-41 16,20 20-16,1-21 0,-21 0 16,41 0-16,-20 1 0,21-1 0,0 0 15,21 0-15,0 21 0,0-20 0,0 20 16,21 0-16,0 22 0,0-1 15,0 1-15,22 20 0,-22-20 0,0 21 16,21-1-16,-20 1 0,20 21 16,-21-22-16,0 22 0,22 0 15,-22 0-15,-21-21 0,21 20 0,-21 1 16,21 0-16,-21 0 0,21 0 16,-21 0-16,21-1 0</inkml:trace>
  <inkml:trace contextRef="#ctx0" brushRef="#br0" timeOffset="1439.44">6562 5715 0,'0'0'0,"-22"0"0,1 0 15,0 21-15,0-21 0,0 0 16,0 0-16,-1 0 0,22-21 15,0 0 1,0 0-16,0 0 0,0-1 16,0 1-16,0 0 0,0-21 15,0 21-15,0-1 0,0-20 0,0 21 16,0 0-16,0 0 0,0-1 16,-21 1-16,0 21 0,0 0 0,-21 0 15,20 0-15,-20 21 0,21 1 0,-21-1 16,-1 0-16,22 21 15,-21 1-15,-1-1 0,22 21 0,-21-20 16,21-1-16,0 22 0,-1-22 16,22 0-16,0 1 0,0-22 0,0 21 15,0-21-15,0 0 0,43 1 0,-22-22 16,0 0-16,0 0 0,22 0 16,-22 0-16,21 0 0,0 0 0,-20-22 15,20 1-15,-21 0 0,21 0 16,1 0-16,-22-22 0,21 22 0,-21-21 15,1 0-15,-1-1 0,0 1 0,-21 0 16,0-1-16,0 22 0,0-21 16,0 21-16,0-1 0,0 1 15,0 42 1,0 1-16,0 20 16,0-21-16,-21 21 0,21 1 15,-21-1-15,21 0 0,0 1 0,0-22 16,0 21-16,0-21 0,0 22 0,0-22 15,21 0-15,0 0 0,0 0 16,0-21-16,22 0 0,-1 0 0,0 0 16,1 0-16,-1-21 0,21 21 15,-20-21-15,-1 0 0,22-21 0,-22 20 16,0-20-16,1 0 0,-1-1 16,-21 1-16,21 0 0,-20-1 15,-1 1-15,-21 21 0,0-21 0,0 20 16,0 1-16,0 0 0,0 42 31,-21 0-31,21 1 0,0 20 0,-22-21 16,1 21-16,21 1 0,-21-1 15,21-21-15,0 22 0,-21-1 0,21-21 16,-21 21-16,21-20 0,0-1 16,-21 0-16,21 0 0,21-42 31,0 0-16,-21 0-15,21-1 0,0 1 16,0-21-16,-21 0 0,22-1 0,-1 1 16,0 21-16,0-22 0,0 1 15,0 21-15,-21 0 0,22 0 0,-1-1 16,0 22-16,0 22 16,-21-1-16,21 0 0,-21 21 15,0-21-15,0 1 0,0 20 0,21-21 16,-21 21-16,22-20 0,-1-1 15,-21 21-15,21-21 0,0 0 16,21-21-16,-20 22 0,20-1 0,0-21 16,1 0-16,20 0 0,-21 0 15,22 0-15,-1 0 0,-20 0 0,20-21 16,1-1-16,-22 1 0,22 0 0,-22 0 16,-21-21-16,21 20 0,-20-20 15,-1 21-15,0-21 0,-21-1 0,0-41 16,0 62-16,0 1 15,-21-21-15,0 21 0,-1 0 0,1 21 16,-21 0-16,21 0 0,-22 0 0,1 0 16,0 0-16,-1 21 0,-41 21 15,41-21-15,1 22 0,0-1 16,-1 0-16,22 1 0,21-1 0,0 0 16,0-21-16,0 22 15,0-1-15,0-21 0,21 0 0,1 1 16,-1-1-16,0 0 0,21-21 0,-21 0 15,22 0-15,-1 0 0,-21 0 16,22-21-16,-1 0 0,0-1 0,-21 1 16,22-21-16,-1 21 0,-21-22 15,0 1-15,22-21 0,-22 20 0,0-20 16,0-1-16,0 1 0,1 20 0,-1-41 16,0 20-16,0 1 0,-21-1 15,0 22-15,21-22 0,-21 22 0,0 21 16,0 0-16,0 0 0,0 42 31,-21 0-31,0 21 0,0 1 0,21 20 16,-21 1-16,-1-1 0,22 1 15,0-1-15,0 1 0,0-1 0,0 1 16,0 63-16,0-85 16,0 0-16,22 1 0,-22-1 0,21 0 15,0-21-15,0 1 0,-21-1 0,42 0 16,-20-21-16,-1 0 0,0 0 15,21 0-15,-21 0 0,22-21 0,-1 0 16,-21-1-16,22 1 0</inkml:trace>
  <inkml:trace contextRef="#ctx0" brushRef="#br0" timeOffset="3095.49">9504 5694 0,'0'0'0,"-21"42"32,42-63-1,0 21-31,-21-21 15,0 0-15,21 0 0,-21-1 16,0-20-16,0 21 0,0 0 0,0-22 16,0 1-16,0 21 0,-21-21 15,0 20-15,0-20 0,-1 21 0,1 0 16,0 21-16,-21 0 0,21 0 0,-22 0 16,22 0-16,-21 21 0,-1 0 15,1 0-15,0 22 0,-1-22 16,1 21-16,0 0 0,21 1 0,-22-1 15,22 0-15,0 1 0,21-1 16,0 0-16,0 1 0,0-22 0,0 21 16,42-21-16,-21 1 0,1-1 15,20 0-15,-21-21 0,21 0 0,1 0 16,-1 0-16,0 0 0,1 0 0,-1-21 16,0 0-16,1-22 0,-1 22 15,64-85-15,-64 64 0,1-22 16,-1 22-16,0-21 0,1-22 0,-1 21 15,-21 1-15,21-22 0,-20 1 16,-1-1-16,0 0 0,-21 22 16,0-22-16,0 43 0,0-22 15,0 22-15,0 21 0,0 0 0,-21-1 16,0 1-16,-1 21 0,1 0 0,0 21 16,0 1-16,0 20 0,0 0 15,-1 22-15,1-1 0,0 1 0,0-1 16,0 22-16,0-22 0,21 1 15,0-1-15,-22 1 0,22-1 0,-21 1 16,21-1-16,0-20 0,0 20 0,0-20 16,0-1-16,21 0 0,1 1 15,-1-22-15,21 21 0,-21-21 0,22 0 16,-1-21-16,0 0 0,1 0 16,-1 0-16,0 0 0,1 0 15,20 0-15,22-42 0,-43 21 16,0-21-16,1 20 0,-1-20 15,0 0-15,1-1 0,-22 1 0,0-21 16,0 20-16,0 1 0,-21 0 0,0 20 16,0-20-16,0 21 0,-21 0 15,0 21-15,0 0 0,0 0 0,-22 21 16,22 0-16,-21 0 0,21 0 16,0 1-16,-1 20 0,1-21 0,21 21 15,0-20-15,0 20 0,0-21 0,21 0 16,1 22-16,-1-22 15,0 0-15,0 0 0,-21 0 0,21 0 16,0 1-16,1-22 0,-1 21 0,0-21 16,0 0-16,0 0 0,0 0 15,1 0-15,-1 0 0,0 0 0,0 0 16,21-21-16,-20-1 0,-1 22 0,21-21 16,-21-21-16,22 21 0,-22 0 15,21-22-15,-21 22 0,22-21 0,-22 21 16,0-1-16,0-20 0,-21 21 15,0 0-15,21 21 0,-42 21 32,0-21-32,21 21 15,-21 0-15,0 22 0,-1-22 0,22 0 16,-21 21-16,21-21 0,-21 22 0,21-22 16,0 0-16,0 0 0,0 0 15,0 1-15,0-1 0,0 0 0,21 0 16,0-21-16,1 0 0,20 21 0,-21-21 15,21 0-15,1 0 0,20-21 16,-20 21-16,-1-21 0,0 0 16,-21 0-16,22-1 0,-22 1 0,0-21 15,0 0-15,-21 20 0,0-20 16,0 0-16,0-1 0,0 1 0,0 0 16,-21 21-16,0-1 15,-21 1-15,-22 0 0,43 21 16,-21 0-16,-1 0 0,1 21 0,21 0 15,-22-21-15,22 22 0,21-1 16,0 0-16,0 0 0,21 0 16,43-21-1,-22 0-15,1 0 0,-1 0 16,0 0-16,22 0 0,-22 0 0,0 0 16,22-21-16,-22 0 0,22 21 0,-22-21 15,0 0-15,1 21 0,-22-22 0,21 1 16,-21 0-16,-21 0 0,22 21 15,-22 21 17,0 0-32,-22 0 15,22 1-15,0-1 0,0 21 16,-21-21-16,21 22 0,-21-1 0,21 0 16,0 1-16,0 20 0,-21-21 15,21 1-15,-21 20 0,21 1 0,-21-22 16,21 22-16,0-1 0,0 1 0,-22 20 15,22-20-15,-21 20 0,21 1 16,-21 0-16,21-1 0,0-20 0,0 21 16,0-1-16,-21 86 15,0-86-15,21-20 0,0 20 0,0-20 16,-21 21-16,-1-22 0,1-21 0,21 22 16,-21-22-16,21 22 15,-21-43-15,21 0 0,0-42 31,21 0-31,0 0 16,-21-22-16,21 22 0,1-21 16,-1-22-16,0 22 0,-21-22 0,42-84 15,-21 64-15</inkml:trace>
  <inkml:trace contextRef="#ctx0" brushRef="#br0" timeOffset="3431.81">11557 5292 0,'0'0'0,"0"-21"0,0-22 0,0 1 15,0 21-15,21-64 16,-21 64-16,42-21 0,-20 20 0,20 1 16,-21 0-16,21 0 0,22 21 15,-22 0-15,1 0 0,20 0 16,-21 21-16,1 0 0,-1 22 15,0-1-15,-20 0 0,20 22 0,-21-22 16,-21 22-16,0-22 0,0 0 0,-21 22 16,-21-22-16,-1 0 0,1 1 15,-64 41-15,43-62 0,-1-1 16,-42 21-16,64-21 16,-43 0-16,64-21 0,0 0 15,0 0-15,0 0 0,42-21 31,21 0-31,-21 0 0,22 0 16</inkml:trace>
  <inkml:trace contextRef="#ctx0" brushRef="#br0" timeOffset="3784.12">13420 4530 0,'0'0'0,"-22"-21"0,1 21 0,0 0 15,0 0-15,-21 0 0,20 0 16,-20 21-16,0 0 16,-1 0-16,1 0 0,0 0 0,-1 22 15,1-1-15,0 22 0,-1-1 16,1 1-16,21-1 0,-21 1 0,20 20 15,1-20-15,-21 84 0,42-85 16,0 1-16,0-1 16,0 1-16,0-1 0,21 1 0,0-1 15,0-20-15,1-1 0,-1 0 0,21 1 16,-21-22-16,22 0 0,41 21 16,-41-42-16,20 0 0,43 0 15,-43 0-15,1 0 0,-1-21 16,1-21-16,-1 21 0</inkml:trace>
  <inkml:trace contextRef="#ctx0" brushRef="#br0" timeOffset="4126.92">14732 4551 0,'0'0'0,"0"-21"0,-21 21 0,42 0 31,0 0-31,0 21 0,0 0 0,1 0 16,-1-21-16,0 43 15,21-22-15,-21 0 0,1 21 0,20 1 16,-21 20-16,0-21 0,22 22 16,-43-1-16,21 1 0,-21-22 0,0 22 15,0-1-15,0 1 0,-21-1 0,-1 1 16,1-1-16,-21 1 0,-22 42 15,43-64-15,-21 0 0,21 1 16,-22-1-16,22-21 0,-21 0 16,21 0-16,-22 1 0,22-1 0,0-21 15,21 21-15,-21-21 0,42-21 32</inkml:trace>
  <inkml:trace contextRef="#ctx0" brushRef="#br0" timeOffset="4275.84">15007 5927 0,'-21'21'31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9T02:31:30.5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2095 1037 0,'22'0'78</inkml:trace>
  <inkml:trace contextRef="#ctx0" brushRef="#br0" timeOffset="2501.3">2307 381 0,'0'0'0,"21"-21"0,-21 0 0,0 0 16,21 21-16,-21-22 15,-21 22 17,0 0-32,0 0 0,0 0 15,0 43-15,-1-22 0,1 21 16,0 1-16,0-1 0,-21 21 16,20 1-16,1-1 0,-21 1 0,21-1 15,0 22-15,-1-21 0,-20-1 16,21 1-16,0-1 0,0-21 15,-1 43-15,22-43 0,-21-20 16,21-1-16,0 0 0,0 0 16,-21-21-16,21-21 31,0 0-31,21 0 16,0-1-16,1-20 0,-22-21 15,21-1-15,0 1 0,0-1 16,0-21-16,22 1 0,-22 20 0,21-20 15,-21 20-15,22 1 0,-22-1 16,21 1-16,0-1 16,-20 22-16,-1 21 0,-21-1 0,21 22 31,0 22-31,-21 20 16,0 0-16,0 1 0,0-1 0,0 21 15,0-20-15,0 20 16,0 22-16,0-22 0,0 1 0,0-1 15,0 1-15,0-22 0,0 22 16,0-22-16,0 0 0,0-20 16,0-1-16,0 21 0,0-21 15,0 0-15,0 1 16,0-44 15,0 1-31,-21 0 0,0 0 16,0-21-16,21 20 0</inkml:trace>
  <inkml:trace contextRef="#ctx0" brushRef="#br0" timeOffset="2729.57">1905 1080 0,'21'0'31,"0"0"-31,0 0 15,1 0-15,20 0 0,-21 0 16,43-22-16,-22 1 0,-21 0 16,21 21-16,1-21 0,-22 21 15,0-21-15,0 21 16,0 0-16,-21-21 0</inkml:trace>
  <inkml:trace contextRef="#ctx0" brushRef="#br0" timeOffset="3376.25">2963 1016 0,'0'0'0,"21"0"0,1 0 0,-1 0 0,-21-21 16,21 0-16,0 21 0,-21-21 15,0-1-15,0 1 0,0 0 16,0-42-16,0 41 0,0 1 16,0-21-16,-21 21 0,21 0 15,-21-1-15,0 1 0,-1 21 0,1 0 16,-21 0 0,21 0-16,-22 0 0,22 21 0,-21 22 15,0-22-15,-1 21 0,1 1 16,-22 20-16,22-21 0,0 22 15,-1-22-15,22 1 0,0-1 0,0 0 16,21 1-16,0-22 0,0 0 16,0 0-16,0 0 0,0 0 0,21-21 15,0 0-15,0 0 0,43 0 16,-22 0-16,1-21 16,20 0-16,-21-21 0,22 21 0,-22-22 15,22 1-15,-22-22 0,0 1 16,1-1-16,-1 1 0,0-1 15,1 1-15,-22-1 0,0 22 0,0-21 16,0-1-16,-21 22 0,0-22 16,0 1-16,0 42 15,0-22-15,-21 43 0,0-21 16,0 21-16,0 0 0,0 21 16,-1 0-16,1 22 15,0-1-15,21 0 0,-21 1 0,0 20 16,21 1-16,0-1 0,-21-20 0,21 20 15,0 1-15,0-1 0,0-21 16,0 22-16,0-22 0,0-21 0,0 22 16,0-22-16,21 21 0,-21-21 15,21-21-15,0 22 0,0-22 16,0 0 0,1 0-16,-1 0 15,0 0-15,0-22 0,0 1 16,-21 0-16,21 0 0</inkml:trace>
  <inkml:trace contextRef="#ctx0" brushRef="#br0" timeOffset="3780.02">3365 889 0,'0'-21'0,"22"21"62,-1 0-62,0 21 0,0 0 16,0 0-16,0 1 0,1 20 0,-1-21 16,-21 0-16,0 64 15,0-64-15,0 21 0,0-20 0,0-1 16,0 0-16,0 0 0,0 0 16,0 0-16,21-42 31,0 0-16,-21 0-15,21-21 0,0 20 0,-21-20 16,22-21-16,-1 20 0,0 1 16,0-22-16,0 22 0,0 0 15,1-1-15,-1 22 0,0 0 16,0 0-16,0 0 0,0 21 16,-21 21-1,0 0 1,0 0-16,0 0 0,0 1 15,0-1-15,0 0 16,0 0-16</inkml:trace>
  <inkml:trace contextRef="#ctx0" brushRef="#br0" timeOffset="4984.35">4318 1122 0,'42'-42'16,"-21"20"0,-21-20-16,22 21 0,-22 0 15,0-22-15,0 22 0,0-21 16,0 21-16,0-22 0,-22 22 0,1 0 16,0-21-1,0 21-15,-21 21 0,20 0 0,1 0 16,0 0-16,0 21 0,-21 0 15,20 0-15,1 21 0,-21 1 0,0-1 16,20 0-16,1 1 0,0-1 16,0 22-16,0-22 0,21 0 15,-21-21-15,21 22 0,0-22 0,0 21 16,0-21-16,21-21 0,0 22 16,0-22-16,0 0 0,0 0 0,1 0 15,20 0-15,-21 0 0,21 0 16,1-22-16,-22 1 0,21 0 15,-21-21-15,22 21 0,-22-22 0,0 1 16,21-22-16,-42 22 0,0 0 16,0-1-16,0 1 15,0 21-15,0 0 0,0 0 0,-21 42 32,0 0-17,21 0-15,-21 21 0,0 1 0,21-22 16,0 21-16,0 1 0,0-22 15,0 21-15,0-21 0,0 22 0,0-22 16,0 0-16,42 0 16,-21-21-16,0 0 0,22 0 15,-1 0-15,0 0 0,1-21 0,41 0 16,-41 0-16,-1-22 16,0 22-16,-20-21 0,20-1 15,-21 1-15,0 0 0,0-1 0,-21 1 16,0 21-16,0-21 0,0 20 15,0 1-15,-21 42 32,0 1-32,0 20 0,0-21 0,21 21 15,-21 1-15,21-22 0,-22 21 16,22 1-16,0-1 0,0-21 16,-21 21-16,21 1 15,0-22-15,0 0 0,0 0 16,21-21 15,-21-21-31,22 0 0,-1 0 16,0-22-16,-21 1 0,21 21 0,0-43 15,0 22-15,1 0 0,-22-1 16,21 1-16,0 21 0,0 0 16,-21 0-16,21 21 15,-21 21-15,21 0 16,-21 0-16,0 21 0,0-20 0,0 20 15,0-21-15,0 21 0,0-20 16,0 20-16,0-21 0,0 0 16,0 0-16,0 1 0,0-1 0,22 0 15,-1 0-15,0-21 16,0 0-16,0 0 0,0 0 16,22 0-16,-22-21 0,0 21 15,0-21-15,22-22 0,-22 22 0,21-21 16,-21 0-16,0-22 0,1 22 0,-1-22 15,0 22-15,0-22 0,-21 1 16,0-1-16,0 22 0,0-43 16,0 43-16,0 0 0,0 21 15,0-1-15,0 44 16,-21-1 0,21 0-16,0 0 0,-21 21 0,21 1 0,-21 20 15,21-20-15,0 20 16,0-21-16,0 22 0,0-1 0,-22-20 15,22 20-15,0-20 0,0-1 16,0-21-16,0 21 0,0-20 0,0-1 16,0 0-16,22 0 0,-1-21 15,21 0-15,-21 0 16,0 0-16,22 0 0,-22-21 16,0 0-16,0-22 0,0 1 15,1 21-15,-1-21 0</inkml:trace>
  <inkml:trace contextRef="#ctx0" brushRef="#br0" timeOffset="5168.26">5334 847 0,'0'0'16,"-21"0"-16,21 21 0,21-21 31,0 0-31,0 0 0,22 0 0,-22 0 15,21 0-15,0-21 0,1 21 16,-1-21-16,0-1 0,1 22 16,20 0-16</inkml:trace>
  <inkml:trace contextRef="#ctx0" brushRef="#br0" timeOffset="6402.55">6286 1080 0,'43'0'32,"-22"-22"-17,0 1-15,-21 0 0,21-21 16,-21-1-16,0 22 16,0-21-16,0 21 0,0-22 15,0 22-15,0 0 0,0 0 16,-21-21-16,0 42 0,0 0 15,0 0-15,-1 0 0,1 21 16,-21 0-16,21 0 0,0 0 0,-22 0 16,22 22-16,0-1 0,-21 0 15,20 1-15,-20 41 0,42-62 16,0 20-16,0-21 0,0 21 16,0-20-16,0 20 15,0-21-15,0 0 0,21-21 0,0 0 16,1 0-16,20 0 0,-21 0 15,0 0-15,22-21 0,-22 0 0,0 0 16,21 0-16,-21-1 0,1-20 16,-1 21-16,0-21 0,0-1 0,-21 1 15,0 0-15,21 20 0,-21-20 16,0 21-16,21 0 0,-21 0 16,0-1-16,0 44 31,0-1-31,-21 21 15,21-21-15,0 22 0,-21-22 16,21 42-16,0-20 0,0-22 16,0 0-16,0 21 15,0-21-15,21 1 0,0-1 0,1-21 16,-1 21-16,0-21 0,0 0 0,21 0 16,1 0-16,63 0 15,-64 0-15,21 0 0,-20-21 0,20 0 16,64-43-1,-84 22-15,-22 21 0,0-22 0,0 1 16,-21 21-16,0-22 0,0 1 16,0 21-16,0 0 0,0-22 0,0 22 15,-21 21-15,-21-21 16,-1 21-16,22 0 0,0 0 16,-21 0-16,20 21 0,-20 0 15,21 1-15,-21-1 0,20 21 0,1-21 16,-21 22-16,42-22 0,-21 21 15,21-21-15,-21 22 0,21-22 0,0 0 16,0 0-16,0 0 0,21 0 16,0-21-16,21 0 0,1 0 15,-22 0-15,21 0 16,-21 0-16,22-21 0,-1 0 0,-21 0 16,0-21-16,0 20 15,-21 1-15,0-21 0,22 21 0,-22 0 16,21-22-16,-21 22 0,0 0 15,0 0-15,0 0 0,0 42 47,0 0-47,0 0 0,0 21 16,0-20-16,-21 20 0,-1 0 0,1 1 16,21-1-16,-21 0 0,0 22 15,21-22-15,0 22 0,0-22 0,0 21 16,0 22-16,0-21 0,0 20 15,21 1-15,0-22 0,0 22 16,1 0-16,-1-1 0,0-20 0,21 21 16,-21-1-16,1 1 0,-1 0 0,0-1 15,-21-20-15,21 20 0,-21-20 16,21-1-16,-21-20 0,0 20 16,0-20-16,0-1 0,0 0 15,-21-21-15,0 1 0,0-22 0,-22 0 16,22 0-16,0-22 0,-42-20 15,41 0-15,1-1 0,0-20 0,21-1 16,0-20-16,0-1 0,-21 0 16,21 1-16,0-1 0,0-84 15,0 84-15,0 0 0,0 1 16,0 20-16,21 1 0,-21-22 16,0 43-16,0-22 0,21 1 0,0 20 15,-21 1-15,22 0 0,-1-1 16,0 1-16,-21 21 0,21-21 0,0-1 15,0 22-15,1-21 0,20-1 16,-21 1-16</inkml:trace>
  <inkml:trace contextRef="#ctx0" brushRef="#br0" timeOffset="6952.75">7451 995 0,'0'-21'31,"0"0"-15,0-1-16,0 1 16,21 0-16,0 0 0,-21 0 0,0 0 15,21-22-15,-21 22 0,0-21 16,0 21-16,-21 21 31,0 21-31,0 0 16,-1 21-16,1-21 0,0 22 0,0-1 15,21 22-15,0-22 16,-21 21-16,21-41 16,0-1-16,0 0 0,0 0 15,21 0-15,0-21 0,0 0 0,0 0 16,22 0-16,-1 0 0,0 0 16,1 0-16,63-42 0,-64 21 15,0 0-15,22-22 16,-22 1-16,0 21 0,1-22 0,20-41 15,-42 41-15,1 22 0,-22 0 16,21 0-16,-21 0 0,-21 21 16,-1 0-1,1 0-15,0 21 0,0 0 0,0 0 16,0 0-16,21 1 16,0 20-16,0-21 0,0 0 0,0 22 15,21-1-15,0-21 16,0 21-16,-21-20 0,21-1 0,0 0 15,-21 0-15,0 0 16,0 0-16,-21-21 0,0 0 16,-21 22-16,21-22 0,-1 0 15,-20 0-15,21 0 0,0-22 0,0 1 16,-1 0-16,22 0 0</inkml:trace>
  <inkml:trace contextRef="#ctx0" brushRef="#br0" timeOffset="8001.11">9800 720 0,'0'0'0,"0"-21"0,0-1 0,0 1 15,0 0-15,0 0 0,-21 21 32,21 21-17,-21 0-15,0 0 16,-1 22-16,1-22 0,0 21 0,0 1 15,-21-1-15,20 0 0,1 1 16,0-1-16,21-21 0,0 21 16,-21-20-16,21-1 0,0 21 0,0-21 15,21 0-15,0 1 0,0-22 16,1 0-16,-1 0 0,63 0 16,-41-22-16,-1 1 15,0 0-15,1 0 0,-22 0 16,42-22-16,-41 1 0,-1 21 15,-21-21-15,0-1 0,0 22 16,0-42-16,-21 20 0,21 22 16,-43 21-16,22-21 0,0 21 15,0 0-15,0 0 0,-1 0 0,1 0 16,42-21 0,1 21-1,20 0-15,-21 0 16,21-21-16,1 21 0,-1-22 0,22 1 15,-22 21-15,21-21 0,-20 0 16,-1 0-16,0 21 0,1-21 0,-22-1 16,0 22-16,0 0 0,0-21 15,1 21-15,-22 21 47,0 1-47,-22-1 0,1 0 16,0 0-16,21 21 0,0 1 0,-21-1 15,0 0-15,21 22 0,-21-1 16,21-20-16,0 20 0,0 1 0,-22-1 16,22 1-16,0-1 0,0 1 15,0 84-15,0-63 16,0-22-16,0 22 0,0-1 0,0 22 16,0-42-16,0 20 0,0 1 15,0 21-15,0-21 0,0-1 16,0 1-16,0 0 0,0-22 0,0 85 15,0-84-15,0 20 16,0-41-16,0-1 0,0 0 0,0 1 16,-21-43-16,0 0 15,0 0-15,0 0 16,0-21-16,-1-22 0,22 1 16,-21 0-16,21-22 0,-21 1 0,21-22 15,0-21-15,0 0 0,0 0 16,42-148-16,-20 127 0,-1 0 15,0 0-15,0 22 0,0-1 16,0 0-16,1 21 0,-22 1 16,21 20-16,0 22 0,-21-22 0,21 22 15,-21 0-15,0 20 0,0 1 0,21 0 16,-21 0-16,0 0 16,0 0-1,0-1-15,0 1 16,21 21-16</inkml:trace>
  <inkml:trace contextRef="#ctx0" brushRef="#br0" timeOffset="8676.92">12404 402 0,'0'0'0,"0"21"32,-22 1-17,1-1-15,0 21 0,0-21 0,0 22 16,0-1-16,-1 0 16,1 1-16,0-1 0,0 0 0,-21 1 15,-1 62-15,22-83 0,0 20 16,0 0-16,0-21 0,-1 22 15,22-22-15,0 0 0,-21-21 0,21 21 16,0-42 0,0 0-1,0 0-15,21-22 0,-21 1 16,22 0-16,-1-22 0,21 22 0,-21-22 16,22 1-16,-22-1 15,21 1-15,0-1 0,22-41 16,-43 62-16,21 1 0,-20 21 15,-1 0-15,0 21 0,0 21 16,-21 0-16,21 21 16,-21 1-16,0-1 0,0 0 0,0 22 15,0-22-15,0 22 0,0-1 16,0 1-16,0-1 0,0-21 0,0 22 16,0-22-16,0 1 0,0-1 15,0-21-15,0 21 0,0-20 0,0-1 16,0 0-16,21-21 31,-21-21-31,0 0 16,0-1-16,0-20 0,0 21 15</inkml:trace>
  <inkml:trace contextRef="#ctx0" brushRef="#br0" timeOffset="8864.85">12023 889 0,'0'0'0,"-22"0"0,1 0 15,42-21 17,1 21-32,20 0 0,0-21 15,1 21-15,20-21 0,-21 21 16,22-22-16,-1 22 0,1-21 16,-1 21-16,1-21 0,-1 21 15,43-21-15,-63 0 0,-1 21 16</inkml:trace>
  <inkml:trace contextRef="#ctx0" brushRef="#br0" timeOffset="9129.23">13102 635 0,'0'-21'15,"-21"21"17,0 21-32,0 0 0,-1 0 15,1 1-15,0-1 0,0 21 16,0 0-16,0 1 0,-22 41 15,22-41-15,0-22 0,0 21 16,21 1-16,0-22 0,0 63 16,0-62-16,0-1 15,21-21-15,0 0 0,0 0 0,43 0 16,-22 0-16,0 0 16,1-21-16,-1-1 0,0 1 0,64-42 15,-63 20-15,20 1 16,22-64-16,-43 64 0</inkml:trace>
  <inkml:trace contextRef="#ctx0" brushRef="#br0" timeOffset="9381.08">13695 381 0,'0'0'0,"0"-42"0,0 21 15,0-22-15,0 22 16,0 0-16,0 42 16,0 0-16,0 0 15,-21 22-15,-1-1 0,22 0 0,0 1 16,-21 20-16,0-20 0,0 20 15,21-21-15,0 22 0,-21-1 0,0-20 16,-1 20-16,22-20 0,0-1 16,0 0-16,0 1 0,-21 20 15,21-42-15,0 0 0,0 1 16,21-22-16,1 21 16,-1-21-16,0 0 15,0-21-15,21-1 0,-20 1 0,-1 0 16,42-64-16,-20 43 15</inkml:trace>
  <inkml:trace contextRef="#ctx0" brushRef="#br0" timeOffset="9639.93">14160 699 0,'0'-22'0,"0"44"0,0-65 0,-21 43 47,0 21-31,21 1-16,-21-1 0,0 0 15,21 21-15,-21-21 0,-1 22 16,1-22-16,21 21 0,0-21 0,-21 43 16,21-43-16,0 0 0,0 0 15,0 1-15,0-1 0,0 0 16,21-21 0,0 0-16,1 0 0,20 0 15,-21 0-15,21-21 0,1 0 0,41-43 16,-41 43-16,-1-21 15,0-1-15</inkml:trace>
  <inkml:trace contextRef="#ctx0" brushRef="#br0" timeOffset="10337.08">14626 677 0,'21'-21'0,"-42"42"0,42-63 15,-42 63 17,0-21-32,0 21 15,0 1-15,-1-1 0,22 0 16,-21 21-16,0-21 0,0 1 15,21 20-15,0-21 0,0 43 16,0-43-16,0 0 0,0 0 16,0 0-16,21 0 15,0-21-15,0 0 16,1 0 0,-22-21-16,21 0 0,-21 0 15,0 0-15,0 0 0,0-22 16,0 22-16,0-21 0,0 21 0,0-22 15,0 1-15,0 21 16,0-22-16,0 22 0,0 0 16,21 0-16,0 0 0,0 21 15,0-21-15,1 21 0,-1 0 0,0 0 16,0 0-16,21 0 0,-20 0 0,-1 21 16,21-21-16,-21 21 0,0 0 15,1 21-15,-1-20 0,0-1 16,-21 21-16,0 22 15,0-22-15,0-21 0,0 43 16,0-43-16,0 21 0,0-21 16,-21 0-16,21 1 0,-21-22 15,21-22 17,0 1-32,0-21 15,0 21-15,0-22 0,0 1 0,21 0 16,0-1-16,21 1 0,-21 0 15,64-22-15,-43 22 0,1 21 16,-1 0-16,0-1 0,1 1 16,20 21-16,-20 0 0,-22 0 15,21 0-15,22 43 16,-43-22-16,0 21 0,-21-21 0,0 22 16,0-1-16,0-21 0,-21 21 15,0 1-15,-1-1 0,1-21 0,0 22 16,0-22-16,0 0 0,0 21 15,21-21-15,-22-21 0,22 22 16,-21-22-16,42-22 31,1 1-31,-1 0 16,0 0-16,21-21 16,1 20-16</inkml:trace>
  <inkml:trace contextRef="#ctx0" brushRef="#br0" timeOffset="10805.55">16192 614 0,'0'0'0,"22"-21"0,-22 0 15,0-1-15,-43 22 16,22 0 0,0 0-16,0 22 0,-22-1 15,22-21-15,0 21 0,-21 0 0,21 0 16,-1 0-16,1 1 0,0-1 15,21 0-15,0 0 0,0 0 16,21-21 0,22 0-1,-22 0-15,0 0 0,21 0 0,1 0 16,-22 0-16,21 0 0,-21 0 16,22 0-16,-22 0 0,0 21 0,0 1 15,0-22-15,0 21 0,1-21 16,-22 21-16,0 0 0,0 0 0,0 0 15,0 22-15,-22-43 16,-20 21-16,21 0 0,0 0 0,-22 0 16,1 1-16,21-22 0,-21 21 15,-1 0-15,1-21 0,0 0 16,20 21-16,-20-21 0,-21 0 16,41 0-16,1 0 15,0 0-15,0 0 0,0 0 0,0 0 16,-1-21-16,22 0 15,-21 0-15,21-1 16,0 1-16,-21 0 16,21 0-16,0 0 15</inkml:trace>
  <inkml:trace contextRef="#ctx0" brushRef="#br0" timeOffset="11161.75">14732 296 0,'0'0'0,"-21"0"47,0 0 15,-1 0-46</inkml:trace>
  <inkml:trace contextRef="#ctx0" brushRef="#br0" timeOffset="11521.35">13377 508 0,'0'0'0,"21"0"47,1 0-47,-1 0 15,0 0-15,0 0 0,0 0 16,0 0-16,1 0 0,-1 0 16,0 0-16,-21-21 15</inkml:trace>
  <inkml:trace contextRef="#ctx0" brushRef="#br0" timeOffset="15784.62">3006 2117 0,'0'0'0,"-22"0"31,1 0-31,0 0 0,0 0 16,0 0-16,0 0 0,-1 0 15,1 0-15,0 0 16,0 0-16,0 0 0,0 0 31,42 0 16,0 0-47,0 0 0,21 0 16,1 0-16,-1 0 0,22-21 15,-1 21-15,22 0 0,21 0 0,-1 0 16,22 0-16,0-22 0,22 22 16,-22 0-16,21 0 0,21 0 0,-21 0 15,22-21-15,-1 21 0,0 0 16,-21 0-16,22 0 0,-22-21 0,21 21 15,-42 0-15,21 0 0,-42-21 16,0 21-16,0-21 0,-21 21 0,-1 0 16,1 0-16,-22-21 0,1 21 15,-22 0-15,1 0 0,-1 0 16,0 0-16,-21 0 0,1 0 16,-22-22-16,21 22 15,-21-21 16,0 0-15</inkml:trace>
  <inkml:trace contextRef="#ctx0" brushRef="#br0" timeOffset="16424.34">9885 1651 0,'0'0'0,"-21"0"0,-1 0 16,1 0-16,0 0 0,0 0 0,0 0 16,0 0-16,-1 0 15,1 0-15,42 0 31,22 0-31,-1 0 16,22 0-16,-22 0 0,43 0 16,-22 0-16,22 0 0,-22 0 0,22 0 15,-22-21-15,1 21 0,-1 0 16,1-21-16,-22 21 0,1 0 0,-1 0 16,0 0-16,-21 0 15,1 0-15,-1-21 16,0 21 31,0 0-47,0 0 0</inkml:trace>
  <inkml:trace contextRef="#ctx0" brushRef="#br0" timeOffset="17129.03">12785 1820 0,'0'0'0,"-43"0"0,22 0 16,-21 0-16,-1 0 0,22 0 15,0 0-15,-21 0 0,21 0 16,-1 0-16,1 0 16,42 0 15,1 0-16,-1 0-15,21 0 0,0 0 0,1 0 16,41 0-16,1 0 0,21 0 16,0 0-16,21-21 0,0 21 0,21 0 15,0 0-15,21-21 0,-20 0 16,20 21-16,148-21 0,-168 21 16,20-21-16,-21 21 0,-21-22 15,21 22-15,-21-21 0,-21 21 0,0 0 16,-21 0-16,-22 0 15,1-21-15,-1 21 0,1 0 16,-43 0-16,0 0 0</inkml:trace>
  <inkml:trace contextRef="#ctx0" brushRef="#br0" timeOffset="17291.96">15811 1693 0,'0'22'31,"0"-1"16,0 0-47,-21 0 16,0-21-16</inkml:trace>
  <inkml:trace contextRef="#ctx0" brushRef="#br0" timeOffset="29701.06">1714 3747 0,'0'0'0,"0"-22"0,0 44 46,-21-1-30,0 21-16,0-21 0,0 43 16,0-1-16,-22 1 0,1-1 15,0 1-15,-1 20 0,1-20 0,0 21 16,-22-22-16,22 1 0,-22-1 0,22 1 16,21-1-16,-22 1 0,22-22 15,-21 0-15,21 1 0,21-1 16,-21-21-16,21 21 0,-22-20 15,22-1-15,0-42 16,0-1 0,22 1-16,-1-21 0,0 0 0,0-1 15,0 1-15,0-22 0,1 22 16,62-85-16,-41 42 16,-1 1-16,0-1 0,1 0 0,-1 1 15,0-1-15,1 22 0,-1-1 16,0 1-16,-21 20 0,1 1 15,-1 21-15,0 0 0,0-1 16,-21 1-16,21 21 0,-21 21 16,21 1-16,-21 20 15,22 0-15,-22 1 0,0 20 16,0 22-16,0-22 0,0 22 0,0 0 16,0-22-16,0 22 0,-22-22 15,22 1-15,-21-1 0,21-20 0,0 20 16,-21-21-16,21 1 0,0-1 15,0-21-15,0 0 0,0 1 0,0-1 16,0 0-16,0-42 31,0 0-31,0-22 16,0 22-16,-21-21 0</inkml:trace>
  <inkml:trace contextRef="#ctx0" brushRef="#br0" timeOffset="29903.94">1058 4551 0,'0'0'0,"-21"0"0,21 21 16,21-21 15,0 0-31,64-21 16,-43 21-16,1-21 15,20 21-15,-20 0 0,20-21 0,64 21 16,-85-22-16,22 22 15,21-21-15,-43 21 0,-21-21 16</inkml:trace>
  <inkml:trace contextRef="#ctx0" brushRef="#br0" timeOffset="30193.02">2434 4318 0,'0'0'0,"21"0"0,0-21 0,1 0 15,-1 21-15,-21-21 0,0-1 16,0 1-16,0 0 15,-21 21 1,-1 0-16,-20 0 0,21 0 0,0 0 16,-22 0-16,1 21 0,21 22 15,-21-22-15,-1 21 0,22 0 0,-21 1 16,21-1-16,-1 0 0,-20 1 16,42-1-16,-21 0 0,21 1 15,0-1-15,0 0 0,0 1 0,0-1 16,0 0-16,0-20 0,0-1 15,21 0-15,0 0 0,22-21 0,-22 0 16,21 0-16,22 0 0,-22 0 16,21-21-16,-20-21 0,20 20 15,1-20-15,-22 0 0,22-1 16</inkml:trace>
  <inkml:trace contextRef="#ctx0" brushRef="#br0" timeOffset="30472.86">3006 4043 0,'0'0'0,"21"-42"0,-21-1 15,0 22-15,0-21 0,0 21 16,0-1-16,0 1 16,-21 21-16,-1 21 0,1 1 15,0-1-15,21 21 0,-21 0 16,0 1-16,21 20 0,-21 1 0,21-1 16,-22 1-16,1-1 0,21-20 15,-21 20-15,21-21 0,0 1 16,0-1-16,0 0 0,-21 1 0,21-1 15,0-21-15,0 0 0,0 22 16,0-22-16,0 0 0,0 0 16,21-21-16,0 0 15,0 0-15,1-21 0,-22 0 16,21 0-16,0 0 0,21-22 0,-21 22 16,1-21-16,-1 21 0,0-22 0</inkml:trace>
  <inkml:trace contextRef="#ctx0" brushRef="#br0" timeOffset="30704.72">3323 4297 0,'0'0'0,"21"-21"16,-21 42-1,-21 0 1,21 0-16,-21 0 0,0 1 16,21 20-16,-21-21 0,-1 0 0,1 22 15,21-22-15,0 21 0,-21-21 16,21 0-16,-21 22 0,21-22 0,0 0 15,-21 0-15,21 0 0,0 1 16,0-1-16,0 0 0,0 0 16,21-21-1,0 0-15,0 0 0,0-21 0,1 0 16,-1 0-16,21-1 0</inkml:trace>
  <inkml:trace contextRef="#ctx0" brushRef="#br0" timeOffset="31413.32">3662 4445 0,'0'0'0,"0"-21"0,0 0 16,-21 21 15,-1 21-31,1-21 16,21 21-16,-21 0 0,0 22 0,21-22 16,-21 0-16,21 0 0,0 0 15,0 22-15,0-22 0,0 0 16,0 0-16,0 0 0,0 0 0,0 1 15,0-1-15,42-21 16,-21 0-16,0 0 0,1 0 16,-1 0-16,0 0 0,0-21 15,0 21-15,-21-22 0,0 1 0,21 0 16,-21 0-16,0 0 0,0 0 16,0-22-16,0 22 0,-21 0 15,21-21-15,0 20 0,-21 1 16,21 0-16,-21 0 0,21 0 15,0 0-15,0-1 16,21 22-16,0 0 16,0-21-16,22 21 0,-22 0 0,21 0 15,1 0-15,-22 21 0,0 1 16,21-22-16,-21 21 0,1 42 16,-22-42-16,0 22 0,0-22 15,0 0-15,0 21 0,0-20 0,0 41 16,-22-42-16,22 0 15,0 1-15,-21-1 0,0 0 16,21-42 15,0 0-15,0-1-16,0 1 0,21 0 16,0 0-16,-21-21 0,22 20 0,-1-20 15,-21 21-15,21-21 0,0 20 16,21 1-16,-20 0 0,-1 0 0,0 0 15,21 0-15,-21 21 0,1 0 16,20 0-16,0 21 16,-21 0-16,-21 0 0,0 0 0,0 22 15,0-22-15,0 0 0,0 42 16,-21-41-16,21-1 0,-21 0 16,0 0-16,21 0 0,0 22 15,-21-22-15,21 0 16,21-21 15,0-21-31,0 0 0,0-1 16</inkml:trace>
  <inkml:trace contextRef="#ctx0" brushRef="#br0" timeOffset="31760.36">5080 4382 0,'0'-22'16,"-21"22"-16,0 0 15,-1 0-15,1 0 0,-21 0 16,21 22-16,-22-1 0,22-21 16,-21 21-16,21 0 0,0 0 0,-1-21 15,1 21-15,21 1 0,0-1 16,0 0-16,21 0 0,1-21 16,-1 21-16,0 0 0,21-21 15,-21 22-15,1-22 0,20 21 0,-21-21 16,0 21-16,0-21 0,-21 21 0,0 0 15,0 0-15,0 1 16,0-1-16,-42 0 16,21 0-16,-21-21 15,20 0-15,-20 21 0,0-21 0,-1 0 16,1 0-16,21 0 0,-21 0 0,20 0 16,1 0-16,0-21 0,0 0 15,21 0-15,0 0 0,0-1 16,0 1-16,0-21 0,21 21 15,-21 0-15</inkml:trace>
  <inkml:trace contextRef="#ctx0" brushRef="#br0" timeOffset="31940.26">4254 3979 0,'-21'0'0,"42"0"0,-63-21 16,21 21-1,0 0-15,0 0 47,-1 0-47,1 0 0</inkml:trace>
  <inkml:trace contextRef="#ctx0" brushRef="#br0" timeOffset="32116.79">3027 4212 0,'0'0'0,"-21"21"0,42-21 31,21 0-31,-21 0 0,22 0 0,20 0 16,-21 0-16,1 0 0,20 0 15,-20-21-15,20 21 0,-21-21 0,1 0 16</inkml:trace>
  <inkml:trace contextRef="#ctx0" brushRef="#br0" timeOffset="32856.5">7260 4657 0,'0'-21'32,"0"-1"-32,0 1 0,0 0 15,21 0-15,-21 0 0,0 0 16,0-1-16,0-20 0,0 21 0,0-21 16,0-1-16,-21 1 0,21 21 15,-21-22-15,0 22 0,0 0 16,-1 0-16,-20 21 0,21 0 15,-21 0-15,-64 42 16,63 1-16,-20-1 0,21 0 0,-1 1 16,1-1-16,-22 43 15,22-22-15,21-21 0,21 43 16,0-43-16,0-20 0,0 20 16,0-21-16,21 0 0,21 0 0,-20 1 15,20-22-15,0 0 0,43-22 16,-22 1-16,1 0 0,-22 0 15,22 0-15,-22-22 0,0 22 0,22-21 16,-22 0-16,1 20 0,-1-20 16,-21 0-16,0-1 0,0-20 15,1 42-15,-22-22 0,0 1 16,0 21-16,-22 21 16,1 0-16,0 21 15,0 0-15,0 0 0,0 22 0,-1-22 16,1 21-16,0-21 0,21 22 0,-21-1 15,21-21-15,0 22 16,0-22-16,0 0 0,0 0 0,0 21 16,0-20-16,21-22 0,21 42 15,-20-42-15,-1 0 0,42 0 16,-20 0-16,-1 0 0,21-21 16,-20 0-16,-1-1 0,64-20 15,-43 0-15</inkml:trace>
  <inkml:trace contextRef="#ctx0" brushRef="#br0" timeOffset="33068.37">8318 4339 0,'0'0'16,"0"21"-1,22-21 1,-1 0-1,0 0-15,0 0 0,21 0 16,-20 0-16,-1 0 0,0 0 16,0 0-16,0 0 15</inkml:trace>
  <inkml:trace contextRef="#ctx0" brushRef="#br0" timeOffset="33221.29">8234 4509 0,'0'0'0,"-21"21"31,21 0-31,21-21 16,0 0-16,0 0 0,21 0 15,1 0-15,-1 0 0,0-21 16,22 21-16,-1-21 0,1-1 0,-1 22 16,22-21-16</inkml:trace>
  <inkml:trace contextRef="#ctx0" brushRef="#br0" timeOffset="34454.58">9737 4191 0,'-106'-21'32,"85"42"-32,-1 0 0,-20 22 15,21-22-15,0 21 0,21-21 16,-21 22-16,21-22 0,-22 21 15,1-21-15,21 22 0,0-22 0,-21 0 16,-21 42-16,42-41 0,0-1 16,0-42 31,0-1-47,21 1 0,0 0 0,0-21 15,0-1-15,1 22 0,-1-21 0,0 0 16,21-1-16,-21 1 15,1 0-15,-1 20 0,21-20 16,-21 21-16,0 21 0,1 21 16,-22 0-16,0 0 15,0 1-15,0 20 0,0-21 0,0 21 16,0-20-16,-22-1 0,22 21 16,0-21-16,0 0 0,0 22 0,0-1 15,0-21-15,22 0 16,-1 1-16,21-22 0,43 0 15,-22 0-15,1 0 16,-1 0-16,1 0 0,-22 0 0,22-22 16,41-20-16,-62 21 15,-1 0-15,22-43 0,-22 22 16,0-43-16,-21 43 16,-21 0-16,0-43 0,0 43 15,0 20-15,0 1 0,-21 21 31,0 43-31,0-22 0,0 21 16,0-21-16,-1 22 0,1-1 0,0 0 16,21 1-16,-21-1 0,21-21 15,-21 21-15,21-20 0,0 20 16,0-21-16,21 43 16,0-64-16,21 0 0,-20 0 15,20 0-15,-21 0 0,21 0 16,-20 0-16,20-22 0,-21 1 0,21 0 15,1 0-15,-22 0 0,21-22 16,1-20-16,-1 21 0,-21-1 16,21-41-16,-42 62 0,22 1 15,-22 0-15,21 21 16,-42 42 0,-1-20-16,1-1 15,21 21-15,-21 0 0,0 1 16,21-22-16,0 21 0,0-21 15,0 22-15,0-22 16,0 0-16,0 0 0,0 0 16,21-21-16,0 0 15,22 0-15,-22 0 0,21 0 0,-21 0 16,22 0-16,-1-21 0,0 0 0,1 0 16,-22 21-16,21-42 0,0 20 15,-20 1-15,-1 0 0,0 0 16,21-43-16,-42 43 0,0 42 31,-21 1-31,0-22 16,0 21-16,21 21 0,-21-21 15,21 0-15,-22 1 0,22-1 16,0 0-16,0 0 0,0 0 16,0 0-16,22-21 15,-1 22-15,21-22 0,-21 0 16,0 0-16,43 0 0,-43 0 15,21-22-15,-20 1 0,-1 21 16,21-21-16,-21 0 0,0-21 16,1 20-16,-22 1 0,21-21 0,-21 0 15,0-1-15,0 1 0,0-43 16,0 43-16,-21 21 0,-1 0 16,1-1-16,0 22 0,-42 0 15,41 0-15,1 0 0,21 22 16,-21-22-16,21 21 15,0 0-15,21 0 16,0-21-16,1 0 16,-1 0-16,0 0 0,0 0 0,0 0 15,0 0-15,1-21 0,-22 0 0,21 21 16,0-21-16</inkml:trace>
  <inkml:trace contextRef="#ctx0" brushRef="#br0" timeOffset="35142.74">13377 3620 0,'0'0'0,"0"-43"16,0 22-16,0 0 0,21-21 15,-21 20-15,0 65 31,0-22-31,0 21 0,-42 43 16,21-22-16,0 1 16,-22-1-16,1 1 0,21 21 0,-21-1 15,-22-20-15,22 20 0,-1-20 0,-20-1 16,21 1-16,-1-1 0,1-20 16,21-1-16,-22-21 0,22 22 0,0-22 15,21 0-15,0-42 16,0 0-1,21-1-15,0 1 0,1-21 0,20 0 16,-21-1-16,0-20 0,22-1 16,20-84-16,-21 63 0,1 1 15,-1-1-15,0 22 0,1-22 16,41-63-16,-41 84 0,-22 1 16,21 20-16,-21 1 0,1 21 15,-1 42-15,-21 0 16,0 22-16,0-1 0,0 21 15,0 1-15,0-1 0,0 1 16,0 21-16,0-1 0,0 1 0,0-22 16,0 22-16,0-21 0,0-1 15,0 1-15,0-22 0,21 0 0,-21 1 16,0-1-16,0-21 0,0 0 16,0 0-16,0 1 0,0-1 15,0-42 1,-21-1-1,0 1-15,-1 0 0</inkml:trace>
  <inkml:trace contextRef="#ctx0" brushRef="#br0" timeOffset="35303.65">12975 4339 0,'0'0'0,"-21"0"0,0 0 16,42 0-1,0 0-15,21 0 16,1 0-16,-1 0 0,0 0 0,22 0 15,-22 0-15,22 0 0,-1-21 0,-20 21 16,20-21-16,1 21 16,-22-21-16,21 0 0,43-22 0</inkml:trace>
  <inkml:trace contextRef="#ctx0" brushRef="#br0" timeOffset="35536.51">14182 3958 0,'-106'0'31,"85"21"-31,-1 1 0,1-1 0,-21 0 0,21 21 16,0 1-16,-22-1 0,22 0 15,-21 43-15,21-64 0,21 21 16,0 1-16,-22-22 0,22 21 16,0-21-16,0 1 0,0 20 0,22-21 15,-1 0-15,0-21 16,21 0-16,-21 0 0,22 0 0,-1 0 15,22 0-15,41-42 16,-41 21-16,-1 0 0,1-22 0</inkml:trace>
  <inkml:trace contextRef="#ctx0" brushRef="#br0" timeOffset="35789.37">14753 3704 0,'0'-84'0,"0"168"0,0-232 0,0 106 15,0-22-15,0 22 0,0-22 16,0 107-1,-21-22 1,21 42-16,-21-20 0,0 20 16,-1 43-16,1-21 0,0-22 15,0 1-15,0-1 0,0 22 16,21-22-16,-22 1 0,1-22 0,21 22 16,-21-22-16,21 0 0,0-20 15,0 20-15,0 0 0,0-21 16,21-21-1,0 0-15,1 0 0,-1-21 16,21 21-16,-21-42 0,0 21 16,22 0-16</inkml:trace>
  <inkml:trace contextRef="#ctx0" brushRef="#br0" timeOffset="36008.24">15071 3895 0,'0'-21'0,"0"42"0,0-64 0,-22 65 31,1-1-31,21 0 0,-21 0 16,0 21-16,0-20 0,21 20 0,-21 0 16,-1 1-16,22-1 0,0 0 15,-21 1-15,21-22 0,-21 21 0,21-21 16,0 22-16,0-22 16,0 0-16,21-21 15,0 0-15,22 0 0,-1 0 0,0 0 16,1-21-16,20 0 15,-20-1-15</inkml:trace>
  <inkml:trace contextRef="#ctx0" brushRef="#br0" timeOffset="36664.87">15663 4001 0,'0'-22'0,"-21"1"32,0 42-32,0 1 0,0-1 15,-1 0-15,1 21 0,-21 22 16,21-22-16,0-21 0,-1 22 15,1-1-15,21-21 0,0 0 0,-21 22 16,21-22-16,0 0 16,0 0-16,0 0 0,21 0 15,0-21-15,1 0 0,-1 0 16,0 0-16,0 0 0,0 0 0,0 0 16,22-63-16,-43 42 15,21-22-15,-21 22 0,0-21 16,0 0-16,0-1 0,0 1 0,0-22 15,0 43-15,21-21 16,-21 0-16,21 20 0,-21 1 0,21 0 16,1 0-16,-1 21 0,0 0 15,0 0-15,0 0 0,0 0 0,1 0 16,-1 0-16,0 42 0,0-21 16,0 22-16,-21-1 0,0 0 0,21 1 15,-21-1-15,0-21 0,0 22 0,0-1 16,0-21-16,0 21 0,0-20 15,-21-1-15,21 0 0,0 0 0,-21 0 16,0-21 0,21-21 15,0 0-31,0-21 0,0 20 0,21-20 16,0 21-16,0-21 0,1-22 0,-1 22 15,21-1-15,0 1 0,1 0 16,-1-1-16,0 22 15,1 0-15,20 0 0,-20 21 0,-1 0 16,0 0-16,1 0 0,-22 21 0,21 21 16,-42 1-16,0-1 0,0 0 15,0 1-15,0-1 0,-42 43 16,21-64-16,-1 21 0,1-21 0,0 1 16,0-1-16,0 0 0,0 0 15,21 0-15,-22-21 0,22 21 16,22-21-1,-1 0-15,0 0 0,0-21 0,21 0 16,1 0-16,-1 0 0,0 0 16</inkml:trace>
  <inkml:trace contextRef="#ctx0" brushRef="#br0" timeOffset="36985.68">17145 3979 0,'0'0'15,"0"-21"-15,-21 21 0,0 0 16,-1 0-16,1 0 0,0 0 15,-21 21-15,21 1 0,-22-22 0,22 21 16,0 0-16,0 0 16,0 0-16,21 0 0,0 1 0,0-1 15,0 0-15,0 0 0,21 21 16,0-42-16,0 22 0,0-1 16,22-21-16,-22 21 0,0-21 15,0 21-15,0 0 0,0-21 0,1 21 16,-22 1-16,0-1 0,0 0 15,-22 0-15,1 0 16,0-21-16,0 0 0,-21 21 0,20-21 16,-20 0-16,0 0 0,21 0 15,-43 0-15,22 0 0,21 0 16,-22 0-16,22 0 16,21-21-16,0 0 0,0 0 15,0-21-15,0 20 0</inkml:trace>
  <inkml:trace contextRef="#ctx0" brushRef="#br0" timeOffset="37164.58">16065 3662 0,'0'0'0,"-42"0"0,0-21 16,21 21-16,-1 0 0,1-21 0,0 21 15,0 0-15,0 0 16,0 0-1,-1 0 1,1 0-16,0 0 0,0 0 16</inkml:trace>
  <inkml:trace contextRef="#ctx0" brushRef="#br0" timeOffset="37336.48">14436 3852 0,'0'0'0,"-43"43"31,64-43-31,1 0 0,20 0 16,-21 0-16,21 0 0,1 0 15,20 0-15,-20 0 0,20 0 16,-21-21-16,22 21 0,-1-22 0,1 1 16</inkml:trace>
  <inkml:trace contextRef="#ctx0" brushRef="#br0" timeOffset="37813.72">18161 3281 0,'0'0'0,"-85"0"15,64 21 1,0 0-16,-21 0 0,20 22 0,1-1 16,-21 0-16,21 22 15,-22-22-15,22 22 0,-21-1 0,0 1 16,-43 105-16,43-84 16,-1-1-16,22 1 0,-21-21 0,-1 20 15,22-20-15,0 20 0,21-20 0,0-1 16,0 43-16,21-63 15,0 20-15,43 1 0,-22-43 16,22-21-16,-22 21 16,0-21-16,22 0 0,-22-21 0,22 21 15,-1-43-15,-20 22 0,20 0 0</inkml:trace>
  <inkml:trace contextRef="#ctx0" brushRef="#br0" timeOffset="38728.16">18627 4064 0,'0'0'0,"-22"-21"0,-20 0 16,21 0-16,-21 21 0,-1 0 0,-20 0 0,20 0 15,1 0-15,0 0 0,-1 21 16,1 0-16,0 21 0,-1 1 0,22-1 16,0 0-16,0 1 0,0-1 15,21 0-15,0 1 0,-21-1 0,21 0 16,0-21-16,0 22 15,0-22-15,0 0 0,21 21 16,0-42-16,21 0 0,-21 0 16,22 0-16,-22 0 0,21 0 0,1 0 15,-1-21-15,0 0 0,1 0 0,-1 0 16,21-22-16,-20 1 0,-1 0 16,0-22-16,1 1 0,-1-1 0,-21-20 15,22 20-15,-1-63 16,-21 64-16,0-1 0,0 22 0,-21-22 15,0 43-15,0-21 0,0 21 16,0-1-16,0 1 0,-21 21 16,0 0-16,0 21 15,0 1-15,0 20 0,-1 0 16,1 1-16,0-1 0,0 0 16,0 22-16,0-1 0,-1-20 0,1 20 15,0 1-15,21-22 0,0 0 0,0 1 16,0 41-16,0-63 15,0 1-15,21-1 0,0 0 0,1 0 16,20-21-16,-21 0 16,21 0-16,1 0 0,-22 0 0,21 0 15,1-21-15,-1 21 0,0-42 16,1 20-16,-22 1 0,21-21 0,0-22 16,-20 22-16,-22 0 0,0 21 15,0-22-15,0 22 0,0 0 16,-22 0-16,1 21 0,0 0 15,0 0-15,0 0 0,0 0 16,-1 21-16,1 21 0,0-21 16,21 43-16,0-43 0,0 21 15,0-20-15,0 20 0,0-21 16,0 21-16,0 1 0,0-22 16,21 0-16,0 0 0,-21 0 15,22-21-15,-1 22 16,0-22-16,0 0 0,0 0 15,0 0-15,22-22 16,-22 1-16,0 21 0,0-21 16,22-21-16,-22 21 0,21-1 15,0-20-15,1 0 0,20-22 16,-20 43-16,-22 0 0,0 21 16,0 0-16,-21 21 15,0 0-15,0 22 16,0-22-16,0 0 0,-21 21 15,0-21-15,0 1 0,-1-1 0,22 0 16,0 0-16,-21 0 16,0 0-16,21-42 47,21 0-47,0 0 15,-21 0-15</inkml:trace>
  <inkml:trace contextRef="#ctx0" brushRef="#br0" timeOffset="38873.08">19537 3979 0,'0'-21'0,"0"42"0,-21-42 0,-1 21 0,1-21 15,0 21-15,21 21 32,0 0-32,21-21 15,0 0-15,1 22 0,20-22 16,0 0-16,-21 0 0</inkml:trace>
  <inkml:trace contextRef="#ctx0" brushRef="#br0" timeOffset="39205.89">19960 4085 0,'0'0'0,"0"21"0,0 1 0,0-1 16,-21 0-16,21 0 15,-21 21-15,21-20 0,0-1 0,0 0 0,0 0 16,0 0-16,0 0 15,0 1-15,0 20 0,0-21 16,0 0-16,21-21 16,0 0-1,0 0-15,0-21 0,1 0 16,-1 21-16,-21-21 0,21-22 16,0 22-16,0 0 0,-21-21 0,43-43 15,-22 43-15,-21-1 16,0 22-16,21-21 0,-21 21 0,21 0 15,-21-1-15,0 44 32,21-1-32,-21 0 15,0 0-15,21 0 0,-21 0 16,0 1-16,0-1 0,0 0 0</inkml:trace>
  <inkml:trace contextRef="#ctx0" brushRef="#br0" timeOffset="39497.72">20468 4297 0,'0'0'16,"21"0"-16,0 0 0,22 0 16,-22-21-16,0 0 15,0-1-15,0 1 0,-21 0 0,0 0 16,0 0-16,0 0 0,0-1 16,-21 22-1,0 0-15,0 22 0,0-1 16,0-21-16,-1 21 0,1 21 15,0-21-15,0 1 0,0 62 16,21-63-16,0 1 16,0-1-16,0 0 0,0 0 0,0 21 15,21-42 1,21 0-16,-21 0 0,1 0 16,20 0-16,-21 0 0,0 0 0,22 0 15,-22 0-15,0-21 16,0 21-16,21-21 0</inkml:trace>
  <inkml:trace contextRef="#ctx0" brushRef="#br0" timeOffset="39829.53">20849 4233 0,'0'-21'16,"0"42"-16,0-84 0,0 42 0,0 0 15,0-1-15,21 1 0,0 21 0,-21-21 16,22 21-16,-1 0 0,0 0 16,0 0-16,0 0 0,0 0 15,1 0-15,-1 21 0,0 0 16,-21 22-16,0-22 0,0 0 0,0 21 15,0-20-15,0-1 0,0 0 0,0 21 16,0-21-16,0 1 16,0-1-16,-21 0 0,0 0 15,21-42 17,0 0-17,0 0-15,0-1 0,0 1 0,0 0 16,0 0-16,21-43 0,-21 43 15,21-21-15,-21 21 16,21 0-16,0-1 0,-21 1 0,0 0 16,21 21-16,1-21 0,-1 0 15,0 0-15,-21-1 0,21 22 16,-21-21-16</inkml:trace>
  <inkml:trace contextRef="#ctx0" brushRef="#br0" timeOffset="40186.32">21124 3408 0,'0'0'0,"-21"0"0,0 0 0,21-21 16,-21 21-16,42 0 16,0 0-16,0 21 15,22-21-15,-22 21 0,21 0 0,0 22 16,1-22-16,-1 21 15,0 0-15,1 1 0,-22-1 0,0 0 0,0 22 16,-21-1-16,0 1 16,0-1-16,0 1 0,-21 63 15,0-64-15,0 1 0,-22 42 16,22-64-16,0-21 0,0 22 16,0-22-16,0 0 0,-1 0 0,1 0 15,21 0-15,-21-21 0,0 0 16,21 22-16,-21-22 0,0 0 15,-1 0-15,22-22 32,0 1-32,0 0 15,22 0-15,-1 0 0</inkml:trace>
  <inkml:trace contextRef="#ctx0" brushRef="#br0" timeOffset="40381.21">21802 4170 0,'0'0'16,"0"-21"-16,0 0 0,0-1 16,0 1-1,0 42 17,0 1-17,0-1-15,0 0 16,0 0-16,0 0 0,0 0 15</inkml:trace>
  <inkml:trace contextRef="#ctx0" brushRef="#br0" timeOffset="40613.08">21738 4572 0,'0'0'15,"0"21"-15,0 0 16,0 1-16,0-1 0,0 0 15,21-21-15,-21 21 16,0 0-16,0 0 0,0 1 16,0-1-16,0 0 15,-21 0-15,0-21 0,0 21 0,0 0 16,-22 1-16,1-22 0,21 21 0,-22-21 16,1 0-16,0 21 0,-1-21 15,1 0-15,-21 0 0,20 21 0</inkml:trace>
  <inkml:trace contextRef="#ctx0" brushRef="#br0" timeOffset="51261.22">720 6244 0,'0'0'0,"0"-21"15,-22 21-15,22-21 0,-21 0 16,0 21-16,0 0 0,21-21 16,-21 21-1,0 0-15,-1 21 16,22 0-16,-21 0 16,21 21-16,0 1 0,-21-1 0,21 0 15,-21 22-15,0-22 0,21 22 16,-21-1-16,-1-20 0,22-1 15,-21 0-15,0 1 0,21-1 0,0-21 16,-21 0-16,21 0 0,0 1 16,0-44 15,0 1-31,0 0 0,0 0 16,0 0-16,0-22 0,0 1 0,0 0 15,21-22-15,0 22 16,0 0-16,1-22 0,-1 22 0,0-1 15,0 22-15,0-21 0,22 21 16,-22 0-16,0 21 0,21 0 16,-21 0-16,1 0 0,20 21 0,-21 0 15,0 0-15,0 21 0,22 22 16,-22-22-16,-21 1 0,0-1 16,0 0-16,0-21 0,0 22 15,0-1-15,0-21 16,0 0-16,0 1 0,0-44 31,0 1-15,21 0-16,-21-21 0,21-1 15,-21 1-15,21 0 0,1-22 0,-1 22 16,0 0-16,21-22 0,1 22 16,-1 21-16,21-22 0,-20 22 15,20 0-15,-20 21 0,-1 0 16,21 0-16,-41 21 0,20 0 0,-21 0 15,0 22-15,-21-1 0,0 0 0,0 22 16,-21-22-16,0 1 16,-21-1-16,20 21 0,1-41 0,-21 20 15,21 0-15,0-21 0,-1 1 0,22-1 16,22-21 15,-1 0-31,21-21 0,-21-1 16,22 1-16,-22 0 0,21-21 0,-21 21 15,22-22-15</inkml:trace>
  <inkml:trace contextRef="#ctx0" brushRef="#br0" timeOffset="52700.42">1947 6265 0,'0'0'16,"0"-21"-16,0 0 16,-21 21-1,0 0-15,0 0 16,0 21-16,-1 0 0,1 1 0,0 20 15,0 0-15,0 1 0,0-1 16,-1 0-16,22 1 0,-21 20 0,0-21 16,21 1-16,-21-22 0,21 21 15,0-21-15,0 22 0,0-22 0,21-21 16,0 21-16,0-21 0,1 0 16,20 0-16,-21 0 0,21 0 0,1-21 15,-22 0-15,21 0 0,1-1 16,20-41-16,-42 21 15,0-1-15,1 1 0,-22 0 16,21-22-16,-21 22 0,0-1 0,0 1 16,-21 0-16,-1 21 0,1-1 15,0 1-15,-21 0 0,21 21 16,-22 0-16,1 0 0,21 0 16,-64 42-16,43-20 0,21 20 15,-22 0-15,22 1 0,0-1 0,0 21 16,0-20-16,21-1 0,0 0 15,0 1-15,0-1 0,0 0 0,21-20 16,0-1-16,0 0 0,0 0 16,22 0-16,-22-21 0,21 0 0,0 0 15,1 0-15,-1 0 16,0-21-16,1 0 0,-1 0 0,0 0 16,1-1-16,-1-20 0,0 21 15,1-21-15,-22-1 0,0 1 0,0 0 16,0-1-16,1 22 0,-22-21 15,21 21-15,-21-1 0,0 1 0,0 0 16,0 42 15,0 0-31,0 1 0,0 20 16,-21-21-16,21 21 0,-22 1 16,22-1-16,-21 0 0,21-20 15,0 20-15,0 0 0,0-21 0,0 1 16,0-1-16,0 0 0,0 0 15,21 0-15,1-21 0,-1 0 0,21 0 16,-21 0-16,22 0 0,-22-21 16,21 0-16,0 0 0,1 0 0,-1-22 15,-21 22-15,22-21 0,-1-1 16,-21 1-16,21 0 0,-20-1 0,-1 1 16,0-21-16,-21 20 15,21 22-15,-21 0 16,0 42-1,0 0-15,-21 0 0,0 1 16,21 20-16,-21 0 0,21-21 16,-22 22-16,22-1 0,0 0 15,-21-20-15,21 20 0,0-21 0,0 0 16,0 0-16,0 1 0,0-1 16,21-21-16,1 0 0,-1 0 15,0 0-15,21 0 0,-21-21 16,1 21-16,20-22 0,-21-20 0,21 21 15,1-21-15,-1 20 0,0-20 16,-20 0-16,20-1 0,0 1 0,-21 21 16,1 0-16,-1 0 0,-21-1 15,0 44 1,0-1-16,-21 0 16,21 0-16,-22 0 0,22 0 15,-21 22-15,21-22 0,0 0 0,0 0 16,0 0-16,0 1 0,0-1 15,21 0-15,1 0 0,-1 0 16,0-21 0,-21 21-16,-21-21 31,0 0-31,-1 0 16,1 0-16,0-21 0,0 21 0,0 0 15,0 0-15,-1-21 0,1 21 16,21 21 15,0 0-31,0 1 0,21-22 16,1 21-16,-1-21 0,0 0 15,0 21-15,21-21 0,-20 0 0,-1 0 16,21 0-16,0 0 0,1 0 0,-1 0 16,22 0-16,-22 0 0,0-21 15,1 0-15,-1-1 0,0 1 0,1 0 16,-22 0-16,21-21 15,-21 20-15,0-62 0,-21 41 16,22 1-16,-22 0 0,0-1 16,0 22-16,0 0 0,0 0 0,0 0 15,-22 21-15,1 21 16,0 0-16,0 21 16,0 1-16,21-1 0,0 0 0,-21-20 15,21 20-15,-22 0 0,22 1 16,0-1-16,0-21 0,0 0 0,0 0 15,0 1-15,0-1 0,22 0 0,-1-21 16,0 0-16,0 0 0,0 0 16,22 0-16,-22 0 0,21 0 15,0-21-15,1 0 0,-1-1 0,22-20 16,-1 21-16</inkml:trace>
  <inkml:trace contextRef="#ctx0" brushRef="#br0" timeOffset="53125.18">4487 6011 0,'0'-63'16,"0"84"0,0 0-16,0 0 15,-21 22-15,21-22 16,0 42-16,-21-20 0,21-1 0,0 22 0,0-22 15,-21 21-15,21 1 0,-21-1 16,-1-20-16,1 20 0,21-20 16,-21-1-16,21 0 0,-21-21 0,21 22 15,0-22-15,0 0 0,21-42 32,-21 0-17,21-22-15,0 1 0,1 0 16,-1-1-16,21-20 0</inkml:trace>
  <inkml:trace contextRef="#ctx0" brushRef="#br0" timeOffset="53365.57">4805 5948 0,'0'0'0,"21"-21"15,0-22-15,0 22 0,-21 0 16,0 42 0,0 0-1,0 22-15,0-1 0,0 0 0,0 1 16,0 20-16,0-20 0,0 20 15,0-21-15,-21 22 0,21-1 0,0-20 16,-21 20-16,0 22 0,0-43 16,21 1-16,-22-22 0,22 21 15,-21-42-15,21 21 0,0 0 0,21-42 32,-21 0-17,22 0-15,-22 0 0,0 0 0,0-22 16</inkml:trace>
  <inkml:trace contextRef="#ctx0" brushRef="#br0" timeOffset="54917.28">4381 6477 0,'0'0'0,"-21"0"0,0 0 0,0 21 16,42-21 0,0 0-1,22 0-15,-22 0 0,21 0 0,22 0 16,-1-21-16,1 0 0,-1 0 15,1 0-15,-1-1 0,1-20 0,-22 21 16,21 21-16,-20-21 16,-1 0-16,-21-1 0,0 22 0,1 0 15,-1-21-15,-21 42 16,-21 1 0,21-1-16,-22 0 0,1 0 0,0 21 15,0-20-15,0 20 0,0 0 16,-1 1-16,22-22 0,-21 21 0,21-21 15,-21 22-15,21-22 0,0 0 0,0 0 16,0 0-16,0 0 0,21 1 16,0-22-16,1 0 0,-1 0 0,21 0 15,-21 0-15,22 0 0,-1-22 16,0 1-16,1 21 0,-1-42 16,0 21-16,1 0 0,-1-22 0,0 22 15,1-21-15,-22-1 0,0 1 16,0 0-16,-21-1 0,0 1 0,0 21 15,-21-21-15,0 20 0,0 1 0,-1 0 16,-20 0-16,0 21 0,21 0 16,-22 0-16,-20 0 15,20 21-15,1 0 0,21 0 16,-21 22-16,20-22 0,-20 21 0,21 1 16,-21-1-16,20 0 0,22 1 0,0-22 15,0 21-15,0 0 0,0 1 16,0-22-16,22 0 0,20 0 15,-21-21-15,21 0 0,-20 0 16,20 0-16,0 0 0,1 0 0,20-21 16,-21 0-16,1 0 0,20 0 0,-20-1 15,-1 1-15,0-21 0,1 21 16,-22-22-16,21 22 0,-21-21 0,0 0 16,1 20-16,-1 1 0,-21 0 15,0 0-15,21 0 0,-21 42 47,0 0-47,0 0 0,0 22 0,-21-22 16,21 21-16,-21-21 0,21 22 15,0-22-15,0 21 0,0-21 0,0 0 16,0 1-16,0-1 0,0 0 0,0 0 16,21-21-1,0 0-15,0 0 0,21 0 0,-20 0 16,-1 0-16,21-21 0,-21 0 15,22 0-15,-22-1 0,21 1 0,-21-21 16,22 0-16,-22 20 0,0-20 16,0 0-16,0-1 0,0 22 15,-21-21-15,0 21 0,22 21 0,-22-21 16,21-1-16,-21 44 31,-21-1-31,21 0 16,-22 0-16,22 0 0,-21 22 15,21-22-15,0 21 0,-21-21 0,21 22 16,0-22-16,0 21 0,0-21 0,0 0 16,0 1-16,0-1 0,0 0 15,0 0-15,21-21 0,0 0 16,22 0-16,-22 0 0,21 0 16,-21 0-16,22-21 0,-1 21 15,0-21-15,1 0 0,-22-1 0,21-20 16,1 21-16,-22-21 0,0 20 15,0-20-15,0 0 0,0-1 0,-21 22 16,22-21-16,-22 21 0,0 0 0,0-1 16,0 1-16,-22 21 15,1 0-15,0 21 16,0 1-16,0-1 0,21 0 16,0 21-16,-21-21 0,21 22 15,-22-22-15,22 21 0,0-21 0,0 22 16,0-22-16,0 21 0,0-21 15,0 1-15,0-1 0,22 0 16,-1-21-16,0 21 0,0-21 0,0 21 16,0-21-16,22 0 0,-1 0 15,-21 0-15,22-21 0,-1 0 0,0 0 16,1 0-16,-1-1 0,0-20 0,-21 0 16,1 21-16,20-22 0,-21 1 15,-21 0-15,21-1 0,-21-41 16,0 62-16,0 1 0,0 0 0,0 0 15,-21 21 1,0 0-16,0 21 16,21 0-16,0 0 15,21-21 1,0 0 0,0 0-16,0 0 0,1 0 15,-1 0-15,0 0 0,0-21 0,0 21 16,0 0-16,1 0 0,-1 21 15,-21 1 1,0-1-16,0 21 0,0-21 0,0 0 16,0 22-16,0-22 0,-21 21 15,21-21-15,-22 22 0,22-22 16,0 21-16,0-21 0,0 22 16,0-22-16,22 0 15,-1-21-15,0 0 0,0 0 16,0 0-16,0 0 0,22-21 15,-22 0-15,0 0 0,21-1 0,-20 1 16,-1 0-16,0-21 0,-21 21 16,21-22-16,0 22 0</inkml:trace>
  <inkml:trace contextRef="#ctx0" brushRef="#br0" timeOffset="55796.3">8530 6350 0,'0'0'0,"-21"0"16,21 21-1,42 0 1,-21-21 0,22 0-16,-1 0 0,22 0 15,-1 0-15,1 0 0,20 0 0,1 0 16,-22-21-16,22 21 0,-21 0 15,-1-21-15,1 21 0,-1-21 0,-21 21 16,22 0-16,-43 0 0,21-21 16,-20 21-16,-1 0 0,-21-21 15,0-1-15,-21 22 0,-22-21 16,22 21-16,0-21 0,-64 21 16,43-21-16,21 21 0,-22 0 15,1 0-15,21 0 0,0-21 0,0 21 16,-1 0-16,1 0 0,42 0 31,1 0-15,-1 0-16,0 0 0,21 21 0,-21-21 15,1 21-15,-1-21 0,0 21 16,0 0-16,-21 1 16,0 20-16,0-21 0,-21 0 0,0 22 15,0-22-15,-22 21 0,1 0 16,0-20-16,-43 41 0,64-42 15,-22 0-15,22 1 0,-21-1 0,42 0 16,21-21 0,0-21-16</inkml:trace>
  <inkml:trace contextRef="#ctx0" brushRef="#br0" timeOffset="56669.39">10118 6160 0,'0'0'0,"0"-22"16,-22 22-16,22-42 15,0 21 1,22 21-16,-1 0 16,0 0-16,0 0 15,0 0-15,0 0 0,1 0 0,-1 21 16,0 0-16,-21 22 0,0-22 0,21 0 15,-21 21-15,0 1 0,0-22 16,0 21-16,0 0 0,0 1 0,0-1 16,0-21-16,0 0 0,-21 22 15,21-22-15,0 0 0,0 0 16,-21-21-16,0 0 16,21-21-1,0 0-15,0 0 0,0 0 0,0-22 16,0 22-16,0-21 0,0-1 0,0 1 15,21 0-15,0 21 0,0-22 16,0 1-16,43-22 0,-43 43 16,21 0-16,-21 0 0,22 0 15,-1 21-15,0 0 0,-20 0 0,20 0 16,-21 21-16,21 0 0,-20 0 16,-1 0-16,-21 1 0,21 20 15,-21-21-15,0 21 0,0 1 0,0-1 16,0 0-16,0-20 0,0 20 0,0 0 15,0-21-15,-21 1 0,21 20 16,0-21-16,-21-21 0,21-21 31,0 0-15,0-22-16,0 22 0,21-21 0,-21 0 16,21 20-16,0-20 0,0 0 15,22-1-15,-22 1 0,21 0 16,-21 21-16,22-22 0,-1 22 0,0 0 15,-21 0-15,22 0 0,-1 21 0,-21 0 16,22 21-16,-22 0 16,0 0-16,-21 0 0,0 0 0,0 22 15,0-22-15,0 64 16,0-64-16,0 21 0,-42 22 16,42-22-16,0-21 0,-22 21 15,22-20-15,-21-1 0,21 0 0,0 0 16,21-21 15,1-21-31,-1 0 0,0-22 16,21 22-16,-21-21 0</inkml:trace>
  <inkml:trace contextRef="#ctx0" brushRef="#br0" timeOffset="57761.36">11790 6033 0,'0'0'0,"0"-22"0,0 1 16,0 0-16,-21 21 15,-1 0-15,22 21 16,-21 0-16,0 1 0,0-1 0,-21 0 16,20 0-16,22 21 0,-21-20 0,0 20 15,0 21-15,0-20 16,21-1-16,0-21 0,0 22 16,0-22-16,0 21 0,0-21 0,0 0 15,21 1-15,0-1 0,0-21 16,0 0-16,1 0 0,20 0 0,21 0 15,-20 0-15,41-43 16,-41 22-16,20-21 0,22-22 16,-64 22-16,21 21 0,-20-21 15,-1-1-15,-21 1 0,0 0 16,0 20-16,-21-20 0,-1 0 0,-20 21 16,0-1-16,21 1 0,-22 0 15,1 21-15,0 0 0,-1 0 16,1 21-16,-43 0 0,43 22 15,0-22-15,20 0 0,-20 21 16,21 1-16,0-22 0,0 21 0,21 1 16,0-1-16,0-21 0,0 21 0,0-20 15,0 20-15,21-21 0,21 0 16,-21 0-16,0-21 0,22 0 16,-1 22-16,0-22 0,1 0 0,-1 0 15,0-22-15,1 1 0,-1 0 0,0 0 16,1 0-16,-1 0 0,43-43 15,-64 22-15,21 21 0,-21-22 16,1 1-16,-1 21 0,0 0 0,0-22 16,0 22-16,0 0 0,-21 0 15,0 42 17,0 0-32,0 0 0,0 0 0,0 1 15,0-1-15,-21 0 0,0 0 16,21 21-16,-21-20 0,0-1 0,21 21 15,0-21-15,0 0 0,0 1 16,0-1-16,0 0 0,0 0 0,21-21 16,0 0-16,0 0 0,0 0 15,22 0-15,-22 0 16,21-21-16,-21 0 0,64-22 16,21-62-1,-64 62-15,-21 22 0,1-21 16,-1 21-16,0-1 0,0-20 0,0 21 15,-21 0-15,21 0 16,-21 42 0,-21 0-16,0 0 15,21 0-15,-21 0 0,-21 43 16,42-43-16,0 0 16,0 0-16,-22 22 0,22-22 0,0 0 0,0 0 15,0 0-15,0 1 16,0-1-16,22 21 0,-1-42 15,21 0-15,22 0 0,-22 0 0,0 0 16,1-21-16,-1 0 16,21 0-16,-20-1 0,-1 1 0,0 0 15,1 0-15,-1-21 0,0 20 16,-20-20-16,-1 21 0,0-43 16,-21 43-16,0 0 0,0 0 15,0 0-15,-21 21 0,0 0 16,-1 0-16,1 21 0,-21 0 0,21 0 15,-22 0-15,22 1 0,-21-1 0,21 21 16,0-21-16,21 0 16,0 22-16,0-22 0,0 0 0,0 0 0,0 22 15,0-22-15,0 0 0,21-21 16,0 21-16,21-21 0,-21 0 16,22 0-16,-1 0 0,0 0 0,1 0 15,-1-21-15,0 0 0,-20 0 16,20-1-16,0 1 0,-21 0 15,1-21-15</inkml:trace>
  <inkml:trace contextRef="#ctx0" brushRef="#br0" timeOffset="57976.39">13779 5630 0,'0'0'0,"-42"-21"0,21 21 0,42 0 31,0 0-31,22 0 0,-1 0 0,0 0 16,22 0-16,-22-21 0,22 21 16,-1 0-16,1 0 0,-1 0 0,1 0 15,-1 0-15,-21 0 0,1 0 16,-22 0-16,0 0 0,0 0 0,-42 0 31</inkml:trace>
  <inkml:trace contextRef="#ctx0" brushRef="#br0" timeOffset="58200.35">14203 5588 0,'-21'0'0,"42"0"0,-64 0 16,22 21-1,0 0-15,0 1 0,21-1 16,0 21-16,-21 0 0,21 1 16,-21-1-16,21 0 0,-22 1 0,22-1 15,0 0-15,0 1 0,0-1 0,-21 0 16,21 1-16,0 20 15,0-42-15,0 1 0,0-1 0,0 0 16,0 0-16,0 0 0,0 0 16,21-21-1,1 0-15,-1 0 0,0-21 0,0 0 16,21 0-16</inkml:trace>
  <inkml:trace contextRef="#ctx0" brushRef="#br0" timeOffset="58528.76">14414 6054 0,'-63'42'32,"42"-21"-32,0 0 15,-1 1-15,22-1 0,0 0 16,-21 0-16,21 0 0,0 0 0,0 1 16,0-1-16,0 0 0,21 0 15,1-21-15,-1 0 0,21 21 16,-21-21-16,22 0 0,-1 0 0,-21-21 15,21 0-15,1 21 0,-1-21 16,-21 0-16,0-1 0,1-20 0,-1 0 16,-21-1-16,0 22 15,0-21-15,0 21 0,-21 0 0,-1-1 16,1 1-16,-21 21 0,21 0 0,-22 0 16,1 0-16,0 0 0,-1 21 15,-20 22-15,21-22 0,20 0 16,1 0-16,-21 0 0,42 1 15,0-1-15,0 0 16</inkml:trace>
  <inkml:trace contextRef="#ctx0" brushRef="#br0" timeOffset="61054.87">14817 5800 0,'0'0'15,"0"21"-15,21-21 0,0 0 16,21 0-16,-21 0 0,1 0 16,20 0-16,-21 0 0,21 0 15,1-21-15,-1 21 0,0-21 0,1-1 16,-22 1-16,21 0 0,-21 0 16,1 0-16,-1 0 0,-21-1 15,0 1-15,0 0 0,-21 0 0,-1 21 16,1 0-16,-21 0 0,21 0 15,-22 0-15,1 0 0,0 21 0,-22 21 16,43-20-16,-21-1 16,21 0-16,21 0 0,0 21 0,0-20 15,0-1-15,0 0 0,21 0 16,-21 0-16,42-21 0,-21 21 16,22-21-16,-22 22 0,21-22 15,0 0-15,-20 0 0,20 0 16,-21 0-16,21 0 0,-42 21 15,0 0-15,-21-21 16,-42 42-16,20-42 16,1 21-16,0 1 0,-1-1 0,1 0 15,21 21-15,-21-21 0,20 1 16,1-1-16,0 21 0,0-21 16,21 0-16,0 1 0,0 41 15,0-42-15,21 0 0,0-21 16,22 0-16,-1 0 0,43 0 15,-43 0-15,21 0 0,-20-21 16,20 0-16,-20 0 0,20 0 0,-21 0 16,1-1-16,-1 1 0,0-21 0,1 21 15,-1-22-15,0 1 16,22-64-16,-43 64 0,0-22 16,0 1-16,1 21 0,-22-22 15,21 22-15,-21-1 0,0 1 0,21 21 16,-21-21-16,0 63 15,-21-21 1,0 42-16,-1 0 0,22 1 0,-21-1 16,0 0-16,0 22 0,0-22 15,0 22-15,-1-22 0,22 0 0,-21 1 16,0-1-16,21 0 0,0 1 16,0-22-16,0 21 0,0-21 15,0 1-15,0-1 0,21 0 0,0 0 16,22-21-16,-22 0 0,21 0 15,1 0-15,-1 0 0,0 0 0,1 0 16,20-21-16,-21 0 0,1 0 0,20-1 16,-20 1-16,-1 0 0,0 0 15,-21 0-15,1-22 0,-1 22 16,-21 0-16,0 0 0,0 0 16,0 0-16,-21 21 0,-22 0 15,22 0-15,0 0 0,-21 21 0,20 0 16,-20 0-16,21-21 0,0 21 15,0 0-15,-1 1 0,1-1 16,21 0-16,0 0 0,0 0 0,0 0 16,0 1-16,0-1 0,21 0 15,1-21-15,20 0 0,-21 0 16,21 0-16,1 0 0,-1 0 16,0 0-16,22 0 0,-22-21 15,1 0-15,20-1 0,-21 1 0,22-21 16,-22 21-16,-21-22 0,1 22 15,-1-21-15,-21 21 0,0 0 0,0-1 16,21 1-16,-21 0 0,0 42 31,-21 0-31,21 1 0,-21-1 16,-1 0-16,22 0 0,-21 0 16,21 0-16,0 1 0,-21-1 0,21 0 15,0 0-15,-21 0 0,21 0 0,0 1 16,0-1-16,0 0 15,21-42 17,0 21-32,0-21 15,-21-1-15,22 1 0,-1 0 0,-21-21 16,21 21-16,0-1 0,0-20 16,-21 21-16,21 0 0,1-22 15,-1 22-15,0 0 16,0 21-16,0 21 15,-21 0-15,0 1 16,0-1-16,0 0 0,0 21 16,0-21-16,0 1 0,0-1 0,0 0 15,0 0-15,0 0 0,0 0 16,0 1-16,21-22 16,1 0 15,-1 0-31,0-22 0,-21 1 0,21 0 15,21-21-15,-42-1 16,22 22-16,-1-21 0,0 21 16,21-22-16,1-20 0,-22 21 15,0 20-15,0 1 0,0 0 16,-21 42 0,0 0-16,0 1 0,0-1 0,0 21 15,0-21-15,0 22 0,0-22 16,0 0-16,-21 21 0,21-21 0,0 1 15,0-1-15,0 0 0,0 0 16,0 0-16,0 0 0,21-21 16,0 0-16,22 0 0,-22 0 0,21 0 15,1 0-15,-1 0 16,43 0-16,-43-21 0,0 21 16,-21-21-16,22 0 0,-22 0 0,0 0 15,21-22-15,-42 22 0,0 0 16,22-21-16,-22 20 0,0 1 0,0 0 15,0 0-15,-22 0 0,1 21 16,0 0-16,0 0 0,0 0 0,-22 0 16,22 21-16,0 0 0,0 0 15,0 0-15,-22 22 0,43-1 16,0-21-16,0 22 0,0-22 16,0 0-16,22-21 0,-1 21 15,0 0-15,0-21 0,21 0 16,-20 0-16,-1 0 0,21 0 0,0 0 15,-20 0-15,20 0 0,0 0 16,-21-21-16,22 21 0,-22-21 0,0 0 16,0 0-16,22-22 0,-22 22 15,0-21-15,0 21 0,0-22 0,-21 1 16,0 21-16,0 0 0,21-1 0,-21 1 16,0 42-1,-21 1-15,0-1 0,21 0 16,-21 21-16,0-21 0,21 22 15,0-22-15,-21 0 0,21 0 16,-22 22-16,22-22 0,0 0 0,0 0 16,0 0-16,22-21 15,-22 21-15,21-21 16,0-21 0,0 21-16,-21-21 0,0 0 15,21 0-15,0 0 0,1-22 0,-22 22 16,21-21-16,0 21 0,0-22 0,0 22 15,0-21-15,1 21 0,-1-1 16,0 1-16,0 21 0,0 0 16,-21 21-1,0 1-15,0-1 0,0 0 16,0 21-16,0-21 0,21 1 0,-21-1 16,0 0-16,22 0 0,-22 21 15,21-42-15,0 22 0,0-1 0,0 0 16,0-21-16,1 21 0,20-21 15,-21 0-15,0 0 0,0 0 0,22 0 16,-22 0-16,0 0 0,0-21 0,0 0 16,1 0-16,-1-1 15,0 1-15,0-21 0,21-43 0,-20 22 16,-22-1-16,21 1 16,0-22-16,0 22 0,0-64 15,0 63-15,1 22 0,-22-1 16,0 22-16,0 0 0,0 0 0,0 42 15,0 0 1,-22 0-16,1 22 0,0 20 16,0-20-16,21 20 0,0 1 0,-21-1 15,21-21-15,0 22 0,-21-1 16,21-20-16,0-1 0,0 0 0,0 1 16,0-22-16,0 21 0,0-21 0,0 1 15,0-1-15,0 0 0,21-21 16,0 21-16,0-21 15,0 0-15,0 0 16,1 0-16,20-42 0,-21 21 16,-21-1-16,21 1 0,-21 0 15,0-21-15</inkml:trace>
  <inkml:trace contextRef="#ctx0" brushRef="#br0" timeOffset="61216.85">18944 5800 0,'0'0'0,"-21"0"16,0 0-1,21 21 1,21-21-16,0 0 0,0 0 16,0 0-16,1 0 0,20 0 15,-21 0-15,21 0 0,1 0 16,20 0-16,-20 0 0,20 0 0,-21-21 16,22 21-16</inkml:trace>
  <inkml:trace contextRef="#ctx0" brushRef="#br0" timeOffset="61449.79">20002 5630 0,'0'0'16,"0"-21"-16,0 0 0,0 0 0,0 0 15,-21 21-15,0 0 16,0 0-16,0 21 0,0 0 16,-1 0-16,-20 22 0,21 20 15,0-21-15,0 1 0,-1 20 16,1-20-16,21-1 0,-21 0 0,21 1 15,0-1-15,0-21 0,0 21 0,21-20 16,0-1-16,1 0 0,20 0 16,-21 0-16,21-21 0,-20 0 0,41 0 15,-21 0-15,-20 0 16,20 0-16</inkml:trace>
  <inkml:trace contextRef="#ctx0" brushRef="#br0" timeOffset="61706.83">20468 5525 0,'0'-22'0,"0"44"0,0-65 0,0 22 0,21 21 15,0 0 1,1 21-16,-22 0 0,21 1 0,0 20 16,0 0-16,21 1 0,-42 20 15,22-21-15,-1 22 0,0-22 16,-21 22-16,21-22 0,-21 43 15,0-43-15,-21-21 0,0 22 0,0-22 16,-1 0-16,1 0 0,-21-21 0,21 21 16,0 0-16,-1-21 15,-20 0-15,21 0 0,0 0 0,0 0 16,-1 0-16,1 0 0</inkml:trace>
  <inkml:trace contextRef="#ctx0" brushRef="#br0" timeOffset="62515.82">1884 7789 0,'0'0'0,"0"-21"16,-21 21-16,21-21 15,-22 0-15,1 21 0,21-21 16,-21 21-16,21 21 15,-21 21-15,21-21 0,-21 43 16,21-22-16,0 22 0,0 20 16,-21-20-16,21-1 0,-22 22 0,22-21 15,0-1-15,-21-21 0,0 22 16,0-22-16,21 1 0,-21-1 0,21-21 16,0 0-16,0 0 0,0 1 15,0-44 1,0 1-1,0 0-15</inkml:trace>
  <inkml:trace contextRef="#ctx0" brushRef="#br0" timeOffset="63136.63">1503 8170 0,'0'0'0,"0"-63"0,0 21 0,0-22 16,-21 1-16,21 20 0,0-63 15,0 64-15,21-21 0,0 41 16,0-20-16,21 0 0,43-1 15,-43 43-15,1 0 0,-1 0 16,22 22-16,-22 20 0,0-21 0,1 21 16,-22 1-16,0 20 15,-21-20-15,0 20 0,0 1 0,-21-1 16,-22 43-16,1-43 16,-21 1-16,20-22 0,1 1 0,-22-1 15,22-21-15,0 0 0,21 0 16,-22-21-16,22 0 0,0 0 0,0 0 15,0 0-15,21-42 0,-22 21 16,22 0-16,0-22 0,0 1 0,0 0 16,0-1-16,0 1 0,0 21 15,0 0-15,43 0 0,-22 21 16,-21 21-16,21 21 0,0-21 16,0 22-16,1-1 0,-1 21 15,0-20-15,0-1 0,0 0 16,0 1-16,1-1 0,-1 0 0,0-20 15,0 20-15,0-21 0,0 0 16,1 0-16,-1-21 0,0 0 0,21 0 16,-21 0-16,1 0 0,41-21 15,-21 0-15,-20 0 0,20 0 16,0-22-16,-21 22 0,1-21 16,20 0-16,-42 20 0,21-20 0,-21 0 15,0-1-15,21 1 0,-21 21 16,0 0-16,0 21 15,0 21 1,0 0-16,0 0 0,0 22 0,0-22 16,0 21-16,0-21 0,0 0 15,-21 22-15,21-22 0,0 0 0,-21 0 16,21 0-16,0 1 0,21-44 47,-21 1-47,21 0 15,0-21-15</inkml:trace>
  <inkml:trace contextRef="#ctx0" brushRef="#br0" timeOffset="63288.62">2392 8001 0,'0'-21'16,"0"42"-16,0-63 16,0 63-1,0 0-15,-21-21 16,21 21-16,0 0 0,0 1 15,21-1-15,0 0 0,0-21 16,0 21-16,22 0 0,-22 0 0,21 1 16</inkml:trace>
  <inkml:trace contextRef="#ctx0" brushRef="#br0" timeOffset="63979.5">3154 8319 0,'42'0'0,"-84"0"0,126 0 0,-62-22 16,-1 22-16,0-21 0,0 0 15,0 21-15,-21-21 0,0 0 0,0 0 16,0-1-16,0 1 0,-21 0 0,0 0 16,0 21-16,0-21 0,-43 21 15,43 0-15,-21 0 0,20 21 16,-20 0-16,21 0 0,-21 22 16,20-22-16,1 21 0,-21 0 0,0 22 15,20-22 1,22 1-16,0-22 0,0 0 0,0 0 0,0 0 15,22-21 1,-1 0-16,0 0 0,0 0 16,21 0-16,1-21 0,-22 0 0,21 0 15,1 0-15,-1-1 0,-21 1 16,21 0-16,-20-21 0,-1 21 0,0-1 16,0 1-16,-21 0 0,21 21 15,-21-21-15,0 0 0,0 42 31,0 0-15,0 0-16,0 22 0,0-22 0,0 0 16,0 21-16,0 1 0,0-1 15,0 0-15,0 1 0,0 20 16,21 1-16,1-1 0,-22 1 0,21 20 16,0 1-16,-21 0 0,21-22 15,0 22-15,0-1 0,-21 1 0,0 0 16,0-1-16,0 1 0,0 0 0,0-22 15,0 22-15,0-22 0,0-20 16,-21 20-16,0-20 0,0-1 0,0-21 16,-22 21-16,22-20 0,-21-22 0,21 0 15,-64 0 1,43 0-16,-22-22 0,-42-41 16,43 21-16,-22-22 0,22 22 0,-1-22 15,1 1-15,20-22 0,1 22 16,0-1-16,21 1 0,21-1 0,0-21 15,0 22-15,21-1 0,0 1 16,21-1-16,1 1 0,-1-1 0,64-63 16,-43 64-16,64-64 15,-84 63-15,20 22 16,64-64-16,-63 43 0,-1 20 16,1-20-16,-1-1 0,1 22 15,-22-21-15</inkml:trace>
  <inkml:trace contextRef="#ctx0" brushRef="#br0" timeOffset="64620.28">3810 7832 0,'0'0'0,"0"-21"0,0-1 16,0 1-16,0 0 0,-21 21 31,21 21-31,-21 0 0,21 22 16,0-22-16,-22 21 0,22 22 16,-21-22-16,21 22 0,-21-1 0,21-21 15,0 22-15,0-22 0,0 22 16,-21-22-16,21 0 0,0-20 0,0 20 15,0-21-15,0 0 0,0 0 16,21-21 0,-21-21-1,21 0-15,0 0 16,1 0-16,-1 0 0,0-22 0,0 1 16,21-43-16,-20 43 0,-1 0 15,-21 20-15,21 1 0,0 0 16,0 0-16,0 21 0,1 0 0,-1 21 15,-21 0-15,21 0 0,-21 1 16,21-1-16,-21 21 0,0-21 0,0 0 16,0 22-16,0-22 0,21 0 0,-21 21 15,0-20-15,0-1 0,21 0 16,-21 0-16,22 0 16,-1-21-16,0 0 0,0 0 0,0 0 15,22 0-15,-22-21 16,0 0-16,21 0 0,1 0 0,-1-22 15,0 22-15,1-42 0,-22 20 16,21 1-16,-21-22 0,22 1 0,-22-1 16,0 1-16,-21-1 0,21 1 0,-21 21 15,21-22-15,-21 43 0,0-21 16,0 20-16,0 1 0,0 42 16,-21 22-1,21-22-15,-21 21 16,21 1-16,0 20 0,-21-21 0,21 22 0,-21-1 15,21 1-15,-22-22 16,22 22-16,0-22 0,0 0 0,0 1 16,0-1-16,0-21 0,0 0 0,22 1 15,-1-1-15,0-21 0,0 0 16,0 0-16,0 0 16,1 0-16,-1 0 0,0-21 0,0-1 15,0 1-15,-21 0 0,21-21 16,-21-1-16</inkml:trace>
  <inkml:trace contextRef="#ctx0" brushRef="#br0" timeOffset="64783.24">4593 8043 0,'0'0'16,"-21"0"-16,42 0 31,21 0-31,-20 0 0,20 0 16,0 0-16,1 0 0,-1-21 15,0 21-15,22-21 0,-22 0 0,22 21 16,-22-21-16,0 0 0</inkml:trace>
  <inkml:trace contextRef="#ctx0" brushRef="#br0" timeOffset="65404.12">5503 7768 0,'-21'0'15,"0"0"-15,0 0 16,-22 0-16,22 0 0,-21 43 15,42-22-15,-21 21 0,0-21 16,-1 22-16,22-1 0,0 0 0,-21 64 16,0-64-16,21 1 0,0-22 15,0 21-15,0 1 0,0-1 16,21-21-16,0 0 0,22 22 16,-22-43-16,21 0 0,-21 0 15,22 0-15,-1 0 0,0-22 16,64-20-16,-63 21 15,-1 0-15,64-43 0,-64 22 16,22-64-16,-22 43 16,-21 20-16,0-20 0,0 20 0,1-20 15,-22-1-15,0 22 0,21 0 16,-21-1-16,0 1 0,0 21 0,0 0 16,0 42-1,-21 0-15,-1 0 16,22 22-16,-21-1 0,0 0 0,21 1 15,0 20-15,-21-21 0,0 22 0,21-1 16,-21-20-16,21 20 0,0-20 16,0-1-16,0 0 0,0 1 0,0-22 15,21 0-15,0 0 0,0 0 16,0 0-16,22-21 0,-22 0 16,21 0-16,-21 0 0,22-21 0,-22 0 15,63 0-15,-62-21 0,-1 20 16,21 1-16,-21-21 0,0 21 15,1-43-15,-22 22 0,0 21 16,0 0-16,0-1 0,-22 44 31,22-1-31,0 0 0,0 0 0,-21 0 16,21 0-16,-21 1 16,21-1-16,-21 21 0,21-21 0,0 0 15,0 1-15,21-22 31,0 0-31,0 0 16,-21-22-16,22 1 0</inkml:trace>
  <inkml:trace contextRef="#ctx0" brushRef="#br0" timeOffset="65552.56">6519 7895 0,'0'0'0,"-21"-21"0,0 21 15,0 0-15,0 0 31,42 0 1,0 0-32,0 0 0,0 0 0,0 0 15</inkml:trace>
  <inkml:trace contextRef="#ctx0" brushRef="#br0" timeOffset="66252.67">7112 7832 0,'0'0'0,"0"-21"15,-21 21-15,0 0 16,-1 0-16,1 0 0,0 0 16,0 0-16,0 21 0,0 0 0,-1 0 15,1 0-15,0 22 0,0-22 16,0 21-16,0 0 0,21-20 16,0 20-16,0 0 0,0-21 0,0 22 15,0-22-15,0 21 0,0-21 0,21 1 16,0-1-16,0-21 0,0 21 15,22-21-15,-1 0 0,0 0 0,-21 0 16,22 0-16,-1-21 0,0 0 16,1-1-16,-22 1 0,0 0 0,21-21 15,-20 21-15,-1-22 0,0-20 0,0 20 16,-21-20-16,21-1 16,-21 22-16,21-21 0,-21-1 0,0 1 15,0 20-15,0 1 0,0 0 0,22 20 16,-22 1-16,0 42 15,0 1-15,0-1 16,-22 21-16,22 0 0,0 1 16,-21-1-16,21 0 0,-21 1 0,0-1 15,21 0-15,-21 1 0,21-1 0,0-21 16,-21 0-16,21 1 0,-22-1 16,22 0-16,0 0 0,0-42 31,0 0-31,22 0 0,-1-1 15,0 1-15,0-21 0,21 21 16,-20 0-16,20-1 0,-21 1 0,21 0 16,-20 0-16,20 0 0,-21 0 15,0 21-15,22-22 0,-65 22 32,1 0-17,-21 0-15,21 22 0,0-1 0,-22-21 16,22 21-16,0 0 0,0 0 15,0 0-15,-1 1 0,22-1 0,0 21 16,0-21-16,0 0 0,0 22 16,0-22-16,22 21 0,-1-21 15,0 1-15,0-1 16,0 0-16,0 0 0,1-21 16,-1 21-16,0-21 15,0 0 1,-21-21-16,21 0 0,-21 0 0</inkml:trace>
  <inkml:trace contextRef="#ctx0" brushRef="#br0" timeOffset="66436.98">8721 7853 0,'-43'0'0,"86"0"0,-128 0 15,43 0-15,20 0 0</inkml:trace>
  <inkml:trace contextRef="#ctx0" brushRef="#br0" timeOffset="66816.08">8382 7853 0,'0'0'15,"0"21"1,21-21-1,0 0-15,0 0 0,22 21 0,20-21 16,-20 0-16,20 0 0,22 0 16,-22 0-16,22 0 0,0 0 0,-1 0 15,-20 0-15,-1 0 0,1-21 0,-22 21 16,0 0-16,1-21 0,-22 21 16,0 0-16,-21-21 0,0 0 15,0-1-15,-21 22 0,-21-21 16,-1 0-16,22 21 0,-21 0 15,-1 0-15,1-21 0,21 21 0,0 0 16,0 0-16,21-21 0,-22 21 16,22-21-1,22 21-15,-1 0 0,0 0 16,21 0-16,-21 0 0,1 0 0,20 21 16,-21-21-16,0 21 0,-21 0 15,0 0-15,0 22 0,0-22 0,0 0 16,0 21-16,0 1 0,-21-22 0,-21 21 15,21-21-15,-22 22 0,1-22 16,0 21-16,-1-21 0,1 0 0,0 1 16,20-22-16,1 21 0</inkml:trace>
  <inkml:trace contextRef="#ctx0" brushRef="#br0" timeOffset="69199.23">10647 7514 0,'0'0'0,"0"-21"0,21 0 15,-21 0-15,0 0 0,0-22 16,0 22-16,0 0 0,0-21 0,0 20 16,0-20-16,0 21 0,0 0 0,-21 21 15,0 0-15,-1 0 16,-20 0-16,21 21 0,-21 0 0,20 21 15,-20 1-15,0-1 0,-1 0 16,22 22-16,-21-22 0,21 22 0,0-22 16,-1 22-16,22-22 0,0 64 15,0-64-15,0 22 16,0-22-16,0 0 0,0-21 0,43 43 16,-22-43-16,21-21 0,-21 21 15,22-21-15,-1 0 0,0 0 16,1 0-16,-1-21 0,0 0 0,22 0 15,-22 0-15,1-22 0,20 22 16,22-42-16,-43 20 0,0 22 16,-20-21-16,-1 21 0,0-22 15,-21 22-15,21-21 0,-21 21 0,0-1 16,-21 22 0,0 0-16,0 22 0,-1-1 15,1 0-15,0 0 0,-21 0 16,21 22-16,-1-22 0,1 21 0,0 0 15,21 1-15,0-1 0,-21-21 0,21 22 16,0-1-16,0-21 0,0 0 16,21 22-16,0-43 0,0 21 0,64 0 15,-43-21-15,1 0 0,20 0 16,-20-21-16,-1 0 0,64-22 16,-64 22-16,0 0 15,1 0-15,-22-22 0,0 1 0,0 21 16,0-21-16,-21-1 0,0 1 15,0 0-15,0-1 0,-21 1 0,0 21 16,-21-22-16,-22-20 0,22 42 16,0 21-16,20 0 0,-20 0 15,0 0-15,-1 21 0,1 0 0,0 0 16,21 0-16,-22 22 0,22-1 16,0-21-16,0 22 0,21-1 15,0 0-15,0-21 0,0 22 0,0 20 16,21-42-16,21 1 0,-21-1 15,22 0-15,-1-21 0,64 0 16,-64 0-16,22 0 0,-22-21 0,22 0 16,-22 21-16,0-22 0,1-20 15,-1 21-15,0 0 0,1-22 16,-22 22-16,21 0 0,-21-21 0,0 21 16,-21-22-16,0 22 0,22 0 15,-22 0-15,0 42 31,0 0-31,0 0 0,-22 0 16,22 1-16,-21-1 0,21 21 16,0-21-16,-21 43 0,0-43 15,21 0-15,0 21 0,0-20 16,21-44 15,0 22-31,0-21 16,1 0-16,-1 0 0,0 0 0,0-22 15,0 22-15,0 0 0,1-21 16,-1-1-16,0 22 0,0-21 0,21 0 16,-42 20-16,22 1 0,-22 42 31,0 22-31,0-22 16,0 0-16,0 0 0,0 22 0,0-22 15,-22 0-15,22 21 16,0 22-16,0-43 0,0 0 15,0 0-15,22 22 0,-1-43 16,21 21-16,-21-21 16,22 0-16,-1 0 0,-21 0 0,21 0 15,1-21-15,-1-1 0,0 22 16,1-42-16,-1 21 0,0 0 16,1-22-16,-22 22 0,21-21 0,-21 0 0,1-1 15,-1-20-15,21-43 16,-21 42-16,0 1 0,-21-1 15,0 1-15,0 21 0,0-22 0,0 43 16,0-21-16,0 20 0,0 1 0,0 42 16,-21 1-1,0 20-15,0 0 16,21 1-16,-21-1 0,21 21 0,-21 1 16,-1-22-16,22 22 0,0-22 0,-21 0 15,0 1-15,21-1 0,0 0 16,0 1-16,0-1 0,0-21 0,0 22 15,0-1-15,0-21 0,21 0 16,0 0-16,1-21 0,20 0 16,21 0-16,-20 0 0,-1-21 15,0 0-15,1 0 0,20 0 16,-20 0-16,-1-1 0,-21 1 16,21 0-16,-20-21 0,20 21 0,-21-22 15,-21 22-15,0 0 0,21 0 16,-21 0-16,0-1 0,-21 22 15,0 0-15,0 22 0,0-1 16,21 0-16,-22 0 0,1 43 16,0-43-16,21 0 0,0 21 15,0-21-15,0 1 0,0 20 0,0-21 16,0 0-16,21 0 16,0-21-16,1 0 0,-1 0 15,0 0-15,0 0 0,0 0 16,0 0-16,1-21 0,-1 0 15,-21 0-15,21 0 0,21-22 16,-21 1-16,1 21 0,-1-21 16,0-1-16,42-20 0,-41 42 15,-1-22-15,21 1 0,-21 42 16,0 0-16,1 0 16,-1 0-16,-21 21 0,21 0 0,-21 0 15,0 1-15,0-1 0,0 21 16,0-21-16,0 0 0,-42 43 15,20-43-15,22 0 0,-21 0 0,21 1 16,-21-22-16,21 21 16,-21 0-16,42-42 31,0 0-31,0 21 16,-21-22-16,22 1 0,-1 0 0,0-21 15,0 21-15,0-22 0,0 22 16,1-21-16,-1-1 0,0 22 0,-21-21 15,0 0-15,21 20 0,-21 1 0,-21 42 32,21 1-17,-21 20-15,0-21 0,21 21 0,0-20 16,-22 20-16,22-21 0,-21 21 16,21-20-16,0-1 0,0 21 15,0-21-15,0 0 0,0 1 0,0-1 16,21 0-16,1 0 0,-1-21 15,21 21-15,22-21 0,-43 0 16,21 0-16,0 0 0,-20 0 0,20-21 16,0 21-16,-21-21 0,43-43 15,-22 43-15,-21 0 0,1-21 16,-1-1-16,0 1 0,0 0 16,0-22-16,-21 1 0,0-1 15,21 1-15,1-1 0,-1 1 0,-21-1 16,21 1-16,0 20 0,-21 22 15,0-42-15,0 84 16,0 0-16,0 21 16,0 1-16,0 20 0,-21 1 15,0-1-15,0 1 0,21-22 0,-22 22 16,22-1-16,0-21 16,0 1-16,0-1 0,0 0 0,0 1 15,0-1-15,0-21 0,0 43 16,0-43-16,0 0 0,22-21 0,-1 21 15,0-21-15,0 0 0,0 0 0,0 0 16,1 0-16,-1-21 0,21 0 16,-21 0-16,0 21 0,1-21 15,-1-1-15,0-20 0,-21 21 0,0 0 16,21-22-16</inkml:trace>
  <inkml:trace contextRef="#ctx0" brushRef="#br0" timeOffset="69376.58">14457 7514 0,'0'0'16,"21"0"0,0 0-16,0 0 0,0 21 15,22-21-15,-22 0 0,0 0 0,21 0 16,-20 0-16,20 0 16,-21 0-16,21 0 0,-20 0 0,20-21 0,-21 21 15,0-21-15,-21 0 16</inkml:trace>
  <inkml:trace contextRef="#ctx0" brushRef="#br0" timeOffset="69598.97">12573 7641 0,'0'0'0,"0"21"0,0 1 16,42-22 0,-21 0-16,22 0 0,-1 0 15,22 0-15,-22-22 0,21 22 16,1-21-16,63 0 0,-64 0 16,1 0-16,-22 21 0</inkml:trace>
  <inkml:trace contextRef="#ctx0" brushRef="#br0" timeOffset="70465.56">15388 7493 0,'21'-21'0,"-42"42"0,63-63 0,-42 21 16,22-1-16,-1 1 0,0 0 15,0 0-15,-21 0 0,0-22 16,0 22-16,-21 21 15,0 0-15,-22 0 0,22 21 16,0 1-16,-21 20 0,-1-21 16,22 21-16,-21 1 0,0-1 0,20 0 15,-20 1-15,21-1 0,-21 0 0,20 1 16,22-1-16,0-21 0,0 22 16,0-1-16,0-21 0,64 64 15,-22-64-15,1-21 0,-1 21 16,21-21-16,-20 0 15,20 0-15,1 0 0,-22 0 0,22-21 16,-22 0-16,0 21 0,22-43 16,-22 22-16,22-42 0,-22 42 15,-21-22-15,0-20 0,0 20 0,1-20 16,-1-1-16,0 1 0,-21-1 16,0 1-16,0-1 0,21 1 15,-21 21-15,0-1 0,0 1 0,0 21 16,0 0-16,0 42 15,-21 21-15,21 0 16,-21 1-16,0 20 0,-1-20 16,1 20-16,21 1 0,-21-1 0,0-21 15,21 22-15,-21-22 0,21 1 16,0-1-16,0 0 0,0-21 16,0 22-16,21-22 0,0 0 0,0 0 15,0 0-15,22-21 0,-22 0 16,42 0-16,-20 0 0,-22 0 15,21 0-15,1-21 0,-1 0 0,0 21 16,-21-42-16,22 21 0,-1-1 16,0-41-16,1 21 0,-22 20 15,0-20-15,-21 21 16,21 0-16,-21 42 16,0 0-16,-21 0 15,0 0-15,21 1 0,-21-1 16,21 0-16,-21 0 0,-1 0 0,22 0 15,0 1-15,0-1 0,0 0 16,0 0 0,22-21-1,-1 0-15,0 0 16,0-21-16,0 0 0,0 0 16,-21-1-16</inkml:trace>
  <inkml:trace contextRef="#ctx0" brushRef="#br0" timeOffset="70608">16764 7345 0,'0'0'0,"-21"-21"0,0 21 16,-1 0-16,1 21 15,21 0 1,0 0-16,0 0 16,0 1-16,21-22 0,1 0 0,-1 21 15,0-21-15,21 0 0</inkml:trace>
  <inkml:trace contextRef="#ctx0" brushRef="#br0" timeOffset="71373.57">17441 7345 0,'0'-21'16,"0"42"-16,-21-42 0,0 21 0,0 0 16,0 0-16,-1 21 0,1 0 15,-21 43-15,0-22 0,20 0 16,1-21-16,0 22 0,0-1 15,0 0-15,0 1 0,21-1 16,0 43-16,0-64 0,0 21 16,21-21-16,21 1 15,-21-22-15,22 21 0,41-21 0,-41 0 16,-1 0-16,0 0 0,1 0 16,20-21-16,1-1 15,-22-20-15,-21 21 0,21 0 0,-20-22 16,20 1-16,-21-21 0,0-1 15,0 1-15,1-1 0,20-84 16,-42 63-16,21 22 0,0-1 0,0 22 16,-21 0-16,0-1 0,0 1 15,0 63 1,-21 21-16,0 1 16,21-1-16,-21 0 0,0 22 0,0-1 15,-1 1-15,1-1 0,0-20 16,-21 63-16,42-64 0,-21 0 15,-1 1-15,22-22 0,0 0 16,0 0-16,0 0 0,-21 0 16,42-42 15,1 0-31,-1 0 0,21 0 16,-21 0-16,22-1 0,-22-20 15,21 21-15,-21-21 0,22-1 0,-22 22 16,21 0-16,-21 0 0,22 0 15,-43-1-15,21 22 16,-42 0 0,21 22-16,-22-22 0,1 21 15,0-21-15,0 0 0,0 21 16,-22-21-16,22 21 0,0 0 16,0-21-16,0 21 0,21 1 15,-21-1-15,-1 0 0,22 0 0,-21 0 16,21 0-16,0 1 0,0-1 0,0 0 15,0 21-15,21-42 0,1 21 16,-1 1-16,-21-1 0,21-21 16,0 21-16,0-21 0,0 21 15,1-21-15,-1 0 16,0 0-16,0 0 0,0 0 16,0 0-16,1 0 0,-1 0 0,21-21 15,-21 21-15,22-21 0,-1 0 16,0-1-16</inkml:trace>
  <inkml:trace contextRef="#ctx0" brushRef="#br0" timeOffset="71633.42">19452 7006 0,'0'0'0,"0"-21"0,-21 0 0,-21 0 15,20 21-15,1 0 16,0 21-16,0 0 0,0 0 15,-22 0-15,22 22 0,0-1 0,0 22 16,-21 41-16,42-41 16,0 42-16,0-64 15,0 0-15,0 1 0,0-22 0,0 21 16,0-21-16,0 1 0,21-1 16,0-21-16,21 21 15,-21-21-15,22 0 0,-22 0 0,21 0 16,1 0-16,-1-21 0,0 0 0</inkml:trace>
  <inkml:trace contextRef="#ctx0" brushRef="#br0" timeOffset="71884.5">20024 6943 0,'0'0'0,"21"-21"0,-21-1 0,0 1 0,21 21 15,0 0-15,0 0 16,0 0-16,1 0 0,-1 21 15,0 1-15,0-1 16,0 0-16,0 0 0,1 21 16,-1 1-16,-21 63 0,0-43 15,0 1-15,0-1 0,-21-21 0,-1 22 16,1-22-16,-42 43 0,42-43 16,-22-21-16,22 1 0,-21-1 15,-1 0-15,-41 0 16,41 0-16,22-21 0,-63 0 15,41 21-15</inkml:trace>
  <inkml:trace contextRef="#ctx0" brushRef="#br0" timeOffset="74215.5">1503 10372 0,'0'0'0,"21"0"0,0-21 0,0 21 0,-21-22 16,0 1-16,21 0 15,-21 0-15,0 0 16,0 0-16,0-1 16,-21 1-16,0 0 0,-21 0 0,-1 0 15,1 0-15,0-1 0,-1 1 16,-20 0-16,-1 0 0,22 21 0,-21 0 16,20 0-16,-20 0 0,20 0 15,1 21-15,0 21 0,-1-20 16,1-1-16,21 21 0,0 22 0,0-22 15,21 21-15,0 1 0,0 42 16,0-43-16,21-20 0,0-1 16,0 0-16,0-21 0,22 1 0,-22-1 15,21-21-15,64 0 16,-43-21-16,1-1 0,-1-20 16,1 21-16,-1-21 0,1-22 15,-1 22-15,1-1 0,-22-20 0,1 21 16,-1-1-16,-21 1 0,0 0 15,-21-22-15,0 22 0,0-1 0,0-20 16,0-1-16,0 22 0,0-21 16,0-64-16,0 84 0,0 1 15,0 0-15,0 20 0,0 1 16,-21 21-16,0 21 0,21 1 16,0 20-16,0 0 15,0 22-15,0-22 0,0 22 0,-21 20 16,21-20-16,0 63 15,-21-64-15,21 1 0,0 63 16,0-64-16,0-20 0,21-1 16,0 0-16,0 1 0,21-1 15,-20-42-15,-1 0 0,0 0 16,21 0-16,-21 0 0,1 0 0,41-42 16,-42-1-16,0 22 15,22-21-15,-22 21 0,0-22 0,0 1 16,0 0-16,1-1 0,-22 1 15,0 0-15,0 20 0,0-20 16,0 21-16,0-21 0,-22 42 31,1 0-31,21 21 0,-21 0 0,0 0 16,21 21-16,0 1 16,-21-1-16,0 0 0,21 64 0,-22-63 15,22-1-15,0 0 16,0 1-16,0-1 0,0-21 0,43 21 15,-22-42-15,21 0 0,-21 0 16,22 0-16,-22 0 0,21 0 0,1-21 16,-1 0-16,-21 0 0,21 0 15,-20-22-15,20 22 0,-21 0 16,0-21-16,-21-1 0,0 1 0,0 21 16,0-21-16,0-1 0,-21-41 15,0 62-15,0-20 0,-22 21 16,22 0-16,-21 0 0,21 21 15,-43 0-15,43 0 0,0 0 16,0 21-16,0 0 0,-1 21 16,1-21-16,0 22 0,21-1 15,0 22-15,0 20 0,0-41 16,0-1-16,0-21 0,21 21 0,0-20 16,1-1-16,-1-21 0,21 0 15,0 0-15,1 0 0,-1 0 16,0 0-16,1-21 0,-1-1 0,22 1 15,-22 0-15,0 0 0,22-21 16,-22 20-16,0-20 0,-20 0 0,20 21 16,-21-22-16,-21 22 0,21 0 15,-21 0-15,0 0 0,0-1 0,0 1 16,0 42 0,0 1-16,0-1 15,-21 0-15,21 21 0,0 1 0,0-1 16,0 0-16,0 1 0,0-22 15,0 21-15,0 0 0,0-20 16,0-1-16,0 0 0,0 0 0,21 0 16,0-21-16,1 0 0,20 0 15,-21 0-15,43-21 0,-22 0 16,0 0-16,1-22 0,-1 22 16,21-21-16,-20 0 0,-1-1 15,0 1-15,-20 21 0,20-22 0,-21 1 16,0 0-16,-21 21 0,0-22 15,0 22-15,0 42 16,-21 0-16,0 1 16,21-1-16,-21 21 0,21 0 15,-21-20-15,21 20 0,0 0 16,0-21-16,0 22 0,0-22 16,0 0-16,0 0 0,21 0 0,0 1 15,42-22-15,-20 0 0,-22 0 16,21 0-16,22 0 0,-22-22 15,0 1-15,1 0 0,-1 0 0,0 0 16,-20-22-16,20 22 0,-21-21 16,0 0-16,0-1 0,-21 1 0,0 0 15,0-1-15,0-63 0,0 64 16,0-21-16,0 20 0,0 1 16,0 0-16,0-22 15,22 85 1,-22 22-16,0-22 15,0 21-15,0 0 0,0 1 0,0-1 16,0 0-16,0 1 0,0-1 0,0 0 16,0 1-16,0-1 0,0-21 15,0 22-15,-22-22 0,22 0 0,0 21 16,0-63 15,0 0-31,0 0 16,22-22-16,-1 22 0,0 0 15,0-21-15,43-1 0,-43 22 16,42 0-16,-20 21 0,-1 0 16,21 0-16,-41 0 15,20 21-15,-21 0 0,0 1 0,0-1 16,-21 21-16,0 22 0,0-43 16,0 21-16,-21-21 0,-21 22 15,0-22-15,-1 21 0,-41 0 16,41 1-16,-20-22 0,20-21 15,1 21-15,21 0 0,-21-21 16,20 0-16,1 0 0,0 0 0,21-21 16,0 0-16,0 0 0,0 0 15,42-1-15,-20-20 0,-1 0 16,21-1-16,-21-20 0,22 21 0,20-1 16</inkml:trace>
  <inkml:trace contextRef="#ctx0" brushRef="#br0" timeOffset="74433.39">4868 9652 0,'0'-21'16,"0"42"-16,0-21 16,0 42-16,0 1 15,0-1-15,0 0 0,0 1 0,0 20 16,-21-20-16,21 20 0,0-21 16,0 1-16,0-1 0,0 22 15,0-22-15,0 0 0,-21-21 0,21 22 16,0-1-16,0-21 0,0 0 15,0 1-15,0-1 0,21-21 16,0 0-16,0 0 0,1 0 16,-1-21-16,21-1 0,-21 1 0,43-42 15</inkml:trace>
  <inkml:trace contextRef="#ctx0" brushRef="#br0" timeOffset="74736.77">5122 10181 0,'-21'0'16,"42"0"-16,-63 0 0,42 21 0,0 1 15,0-1-15,0 0 16,21-21 0,21 0-16,-20 0 15,-1 0-15,21-21 0,-21 0 16,0 21-16,22-22 0,-22 1 16,0 0-16,0 21 0,22-42 15,-43 21-15,0-1 0,0 1 16,0 0-16,-22 21 0,1 0 15,-21 21-15,21 0 0,0 1 16,-1-1-16,-20 21 0,21-21 16,0 22-16,21-1 0,-21 21 15,21-20-15,0-22 0,0 0 16,0 0-16,0 0 0,21-21 16,0 0-16,0 0 0,0 0 0,0 0 15,43 0-15,-22-21 0</inkml:trace>
  <inkml:trace contextRef="#ctx0" brushRef="#br0" timeOffset="75540.42">6286 9821 0,'0'0'16,"0"-21"-16,0 0 0,0 0 0,-21 21 0,0-21 15,0 21 1,0 0-16,21 21 0,-21 0 15,-1 0-15,-20 22 0,21-1 0,0 0 16,0 1-16,-22-1 0,22 0 16,0 1-16,0-1 0,21 0 0,0 1 15,0-1-15,0 43 0,0-43 16,21-21-16,0 0 0,0 0 16,0 1-16,22-1 0,-1-21 15,0 0-15,1 0 0,-1 0 0,0 0 16,1 0-16,20-21 0,43-43 15,-64 43-15,1-21 0,-1 20 16,0-20-16,1 0 0,-1-1 0,-21-20 16,0 21-16,1-22 0,-1 1 0,-21-1 15,0 1-15,0-1 0,0-63 16,0 64-16,0 41 16,0-41-16,0 42 0,0 42 15,0 0 1,0 0-16,0 22 0,-21 20 15,-1-21-15,22 22 0,-21-22 0,21 22 16,0 42-16,-21-64 0,21 21 16,0-20-16,0-22 0,0 21 15,0 22-15,0-43 16,21 0-16,0 0 0,1-21 0,-1 0 0,21 0 16,22 0-1,-22 0-15,0-21 0,1 0 0,-1 0 16,-21 0-16,21-1 0,-20 1 0,-1 0 15,0-21-15,0-1 16,0 22-16,-21 0 16,0 42-16,0 0 15,-21 1-15,21-1 16,-21 0-16,21 0 0,-21 0 0,21 22 16,0-22-16,0 0 0,-21-21 15,21 21-15,21-42 47,0 0-47,0 0 16,0-1-16</inkml:trace>
  <inkml:trace contextRef="#ctx0" brushRef="#br0" timeOffset="75698.33">7387 9843 0,'0'0'15,"-21"0"-15,0 0 16,42 0 31,0 0-47,0 0 0,0 0 15,22 0-15,-22 0 0,21 0 0,-21 0 16</inkml:trace>
  <inkml:trace contextRef="#ctx0" brushRef="#br0" timeOffset="76340.96">7810 9779 0,'0'0'0,"-21"21"15,0 0-15,0 1 16,0-1-16,0 0 0,-1 21 16,1-21-16,0 43 0,0-22 15,0 1-15,21-22 0,-21 21 16,21-21-16,0 43 0,0-43 16,0 0-16,0 0 0,21-21 0,0 0 15,0 0-15,21 0 0,-20 0 16,20 0-16,0 0 0,43-42 15,-43 21-15,22 0 0,-22-1 0,0-20 16,-20 0-16,20 21 0,-21-43 16,21 22-16,-20-22 0,-1 1 0,21-64 15,-42 63-15,0 1 16,21-1-16,-21 22 0,21 0 0,-21-1 16,0 22-16,0 42 15,0 0-15,0 43 16,0-22-16,-21 22 15,21-22-15,-21 22 0,0-22 0,21 0 16,-21 22-16,0-22 0,-1 0 16,1-20-16,0 41 0,0-21 15,0-20-15,0-22 0,21 21 0,-22-21 16,44 0 0,-1-21-1,0-1-15,21 1 0,-21-21 16,22 21-16,-22 0 0,21-22 0,-21 22 15,22 0-15,-22 0 0,0 21 16,21-21-16,-20 21 0,-22 21 31,0 0-31,-22 0 0,1 0 16,0 0-16,0-21 0,0 22 0,0-1 16,-1-21-16,-20 21 0,21 0 15,-21 0-15,42 0 0,0 1 16,0-1-16,0 0 15,0 0 1,21-21-16,0 0 0,-21 21 0,21-21 16,0 0-16,0 0 0,1 0 0,-1 0 15,0 0-15,21 0 0,-21 0 16,22 0-16,20 0 0,-20 0 16,-1-21-16,21 21 0</inkml:trace>
  <inkml:trace contextRef="#ctx0" brushRef="#br0" timeOffset="76784.71">9144 9927 0,'-21'0'16,"42"0"0,0 0-16,0 0 0,0 0 0,22 0 15,-1 0-15,0 0 0,1 0 16,-1 0-16,0 0 0,22 0 0,-22-21 15,22 0-15,-22 21 0,0 0 16,22-21-16,-43 21 0,21 0 16,-20-21-16,-22-1 0,0 1 15,-22 21-15,1 0 0,-21-21 16,0 21-16,-1 0 0,1 0 16,0 0-16,-1 0 0,1 0 15,0 0-15,20 0 0,-20 0 16,63 0-1,0 0-15,1 0 0,20 0 16,-21 0-16,21 0 0,-20 0 16,20 21-16,-21 0 0,43 1 15,-43 20-15,0-21 0,-21 0 16,0 0-16,0 1 0,-21 20 0,0-21 16,-1 0-16,-20 0 0,0 1 15,-43 20-15,43-21 0,-1 0 16,1 0-16,0-21 0,-1 22 0,22-22 15,0 0-15,0 0 0,21-22 16,0 1-16</inkml:trace>
  <inkml:trace contextRef="#ctx0" brushRef="#br0" timeOffset="78768.25">11239 9864 0,'0'0'0,"22"0"0,83-21 31,-83-1-31,20 1 0,-21 0 0,21 0 16,-20-21-16,-1 20 0,-21 1 16,0-21-16,0-22 0,0 43 15,0-21-15,-43 21 0,22-22 16,-21 22-16,-22-21 0,22 21 0,-21 21 15,-1 0-15,1 0 0,-64 0 16,63 21-16,1 0 0,20 0 0,-20 22 16,42-1-16,-22 21 0,22-20 15,0 20-15,0 1 0,21-22 16,0 22-16,0-22 0,0 0 16,21 1-16,0-22 0,0 21 0,22-21 15,41 0-15,-41-21 0,20 0 16,-21 0-16,22 0 0,-1-21 15,43 0-15,-42-21 0,-22 21 16,22-22-16,-22 22 0,0-21 0,-21-22 16,22 22-16,-22-22 0,0 1 15,-21-1-15,0 1 0,21-1 16,-21 1-16,0-43 16,0 43-16,0 20 0,0 1 0,0 0 15,0 20-15,0 1 0,-21 0 16,21 42-16,-21 0 15,0 22-15,0-1 0,21 0 0,-43 43 16,43-21-16,0-1 0,-21-21 16,0 22-16,21-1 0,0 1 15,-21-1-15,21 22 0,0-43 16,0 1-16,42-1 0,-21-21 0,0 0 16,1 1-16,-1-22 15,42 0-15,-20 0 0,-1 0 0,-21 0 16,21-22-16,1 22 0,-1-21 0,0-21 15,1 21-15,-1 0 16,0-22-16,-20 1 0,20 0 0,-21-1 16,0 22-16,0-21 0,-21-1 15,0-20-15,0 42 16,-21 21-16,0 21 16,0 0-16,0 0 15,0 22-15,-1-22 0,1 21 16,0 0-16,0 1 0,0-22 0,0 64 15,21-64-15,0 0 0,0 21 16,0-21-16,0 1 0,21-1 16,0-21-16,21 0 0,-21 0 15,22 0-15,-1 0 0,0-21 0,1-1 16,20 1-16,-20 0 0,-1 0 16,0-21-16,-21 20 0,22-20 0,-22 0 15,0-1-15,-21 1 0,0 0 16,0-43-16,0 64 0,-21-21 15,0 20-15,-22 1 0,22 0 16,-21 21-16,0 0 0,20 0 0,-20 0 16,0 21-16,-1 0 0,22 1 15,-21-1-15,-22 63 0,43-41 16,21-1-16,0-21 0,-21 22 16,21-1-16,0 21 0,0-20 15,21-22-15,0 0 0,22 0 16,-22 0-16,21-21 0,1 0 0,-1 0 15,21 0-15,-20 0 0,-1 0 0,0 0 16,22 0-16,-22-21 0,1 0 16,-1 0-16,0-21 0,-21 20 0,22-20 15,-1 21-15,-21-21 0,0-1 16,22-41-16,-43 62 0,0-41 16,0 42-16,-21 42 31,-1 0-16,1 21-15,21-20 0,0 20 0,-21 0 16,0 1-16,21-22 0,0 21 0,0-21 16,0 22-16,0-22 0,0 0 15,0 0-15,21 0 0,0-21 0,0 0 16,1 0-16,20 0 0,0 0 16,-21 0-16,22 0 0,-22-21 15,21 0-15,22 0 0,-43-22 16,21 22-16,-21 0 0,22-21 15,-22 21-15,0-22 0,-21 22 16,21 0-16,-21-21 0,0 20 0,0 1 16,-21 42 15,0 1-31,0-1 0,21 21 0,-21-21 16,-1 22-16,22-22 0,-21 21 15,21 0-15,0 1 0,0-22 16,0 0-16,0 0 0,21 0 15,43-21-15,-22 22 16,1-22-16,-1 0 0,21 0 16,-20 0-16,20-22 0,1 22 0,-22-21 15,22 0-15,20-42 0,-41 41 16,-1-20-16,0-64 0,-21 64 16,-21-22-16,0-41 0,0 41 15,0 22-15,0-1 16,0 1-16,0 0 0,0 21 0,0-1 15,0 1-15,-21 21 0,21 21 16,0 1-16,0 20 16,0-21-16,0 21 0,0 1 0,0-1 15,0 0-15,-21 1 0,21-1 16,0 0-16,0 1 0,0-1 0,0 0 16,0 1-16,-21-1 0,21-21 0,0 0 15,0 1-15,0-1 0,0 0 16,0-42-1,0 0 1,0-1-16,0 1 16,0 0-16,21 0 0,0-21 0,0-1 15,1 22-15,62-42 0,-63 20 16,22 22-16,-1 0 0,0 0 16,-20 21-16,20 0 0,0 0 15,1 0-15,-22 0 0,21 42 16,-21-21-16,0 22 0,-21-22 15,0 21-15,0 0 0,-21-20 0,0 20 16,0-21-16,0 0 0,-22 22 0,1-22 16,0 0-16,-22 0 0,22 0 15,0-21-15,-1 21 0,1-21 0,-22 0 16,22 0-16,21 0 0,21-21 31,0 0-31,0 0 0,0 0 0,21 0 16,0-1-16,22-20 0,-22 21 0,21-21 15,0-1-15,22 1 0</inkml:trace>
  <inkml:trace contextRef="#ctx0" brushRef="#br0" timeOffset="78985.14">14668 9102 0,'0'0'0,"0"-21"0,0 42 16,0 0-1,0 0-15,-21 21 0,21 1 16,-21-1-16,0 0 0,21 1 15,-21 20-15,21-20 0,-21-1 0,-1 21 16,22-20-16,0-1 0,0 0 16,0 1-16,0-22 0,-21 42 15,21-41-15,0-1 0,21-21 16,1 0 0,-1 0-16,0 0 0,0-21 0,21-22 15,-20 22-15</inkml:trace>
  <inkml:trace contextRef="#ctx0" brushRef="#br0" timeOffset="79324.96">14880 9504 0,'21'0'47,"0"0"-31,1 0-16,20 0 0,-21 0 0,0 0 15,0-21-15,1 0 0,-1-1 16,0 22-16,0-21 0,0-21 16,-21 21-16,-42 21 31,21 0-31,0 0 0,-1 0 0,1 21 16,-21 0-16,21 21 0,0-20 0,-22 62 15,22-63-15,0 22 16,0 20-16,21-42 0,0 64 15,0-64 1,21 0-16,0-21 0,0 0 16,22 0-16,-22 0 0,21 0 15,0 0-15,1 0 0,20-21 0,-20 0 16,20 0-16</inkml:trace>
  <inkml:trace contextRef="#ctx0" brushRef="#br0" timeOffset="79969.07">15811 9208 0,'0'-43'0,"0"86"0,-21-107 0,0 64 16,0 0-16,0 0 0,0 0 15,-1 21-15,1 0 0,-21 22 16,0-1-16,20 0 0,1-20 0,21 20 16,-21 0-16,21 1 15,0-1-15,0 0 0,0 1 0,0-1 0,0 43 16,21-64-16,0 0 15,1 0-15,-1 0 0,0 0 16,42-21-16,-41 0 0,20 0 16,-21 0-16,21 0 0,-20-21 15,20 0-15,-21 0 0,21 0 0,-20-22 16,-1 22-16,21-42 0,-21 20 0,0 1 16,43-64-16,-43 43 15,0-1-15,0-20 0,1 20 0,-22 1 16,0 20-16,21-20 0,-21 42 15,0-22-15,0 22 0,-21 42 32,-1 22-32,1-1 0,0 0 15,0 1-15,0 20 0,0-21 0,-1 22 16,1-22-16,0 22 0,21-22 16,0 0-16,0 1 0,0-1 0,0 0 15,0 1-15,0-1 0,21-21 0,0 0 16,1 1-16,-1-1 0,21-21 15,22 0-15,-22 0 0,-21 0 16,64-43-16,-64 22 0,21 0 16,1 0-16,-22 0 0,21-22 15,-21 1-15,0 21 0,1-21 16,-1 20-16,0 1 0,-21 0 0,0 0 16,0 42-1,-21 0-15,0 0 16,21 1-16,-22 20 0,1-21 15,21 0-15,-21 0 0,21 22 0,0-22 16,0 0-16,0 0 0,0 0 0,0 1 16,0-1-16,21-21 15,0 0-15,22 0 16,-22 0-16,0-21 0,0-1 0,0 1 16,1 0-16</inkml:trace>
  <inkml:trace contextRef="#ctx0" brushRef="#br0" timeOffset="80115.98">16827 9208 0,'-21'0'0,"42"0"0,-63 0 0,21 21 15,0-21-15,0 21 0,-1 0 16,1-21-16,0 21 0,21 0 16,21-21-16,0 0 15,1 0-15,20 0 0,-21 0 16</inkml:trace>
  <inkml:trace contextRef="#ctx0" brushRef="#br0" timeOffset="80818.09">17399 9186 0,'0'-21'0,"0"42"0,0-63 16,0 21-16,-21 21 16,0 0-16,-1 0 0,1 0 0,0 0 15,-21 42-15,-1-21 0,22 22 16,0-22-16,0 21 0,0 1 15,0 20-15,-1-21 0,22 1 16,0-22-16,0 21 0,0 1 16,0 20-16,22-42 0,-1 0 15,0 1-15,0-22 0,0 21 16,0-21-16,43 0 0,-22 0 16,-21 0-16,22-21 0,-22-1 15,21 1-15,1-21 0,-22 21 0,21-22 16,-21 1-16,43-43 15,-43 22-15,0-1 0,0 1 0,0-1 16,1-20-16,-1 20 0,0 1 0,0-1 16,-21 22-16,21 0 0,-21-1 15,0 22-15,0 63 16,0-20 0,0 20-16,-21 21 0,0-20 0,0 20 15,21-20-15,-21-1 0,-1 21 16,22-20-16,-21-1 0,0 0 0,0-20 15,0-1-15,21 21 0,0-21 16,-21 0-16,21 1 16,21-22-1,0-22-15,-21 1 16,21 0-16,21 0 0,-20 0 16,-1 0-16,21-22 0,0 22 0,-20-21 15,20 21-15,21-43 16,-20 64-16,-22-21 0,0 21 15,0 0-15,-21 21 0,0 0 16,0 0-16,0 1 16,-21-1-16,0-21 0,-21 21 0,20 0 15,-20 0-15,21-21 0,-21 21 0,-22 1 16,43-1-16,0 0 16,21 0-16,-21 0 0,21 0 15,0 1-15,0-1 0,0 0 0,0 0 16,21-21-16,0 21 0,-21 0 15,42 1-15,-21-22 0,1 0 16,-1 0-16,0 0 0,0 0 16,0 0-16,22 0 0,-22 0 15,21 0-15,43-22 0,-43 1 0</inkml:trace>
  <inkml:trace contextRef="#ctx0" brushRef="#br0" timeOffset="81068.95">19135 8890 0,'0'-42'0,"0"84"0,0-105 0,0 20 16,-22 43-16,1 0 0,0 0 0,0 0 15,0 0-15,0 21 0,-22 22 16,22-22-16,-21 21 0,21 1 0,-43 62 16,43-62-16,-21 63 15,42-64-15,0 0 0,0 1 16,0-22-16,0 21 0,0-21 15,21 22-15,21-22 0,-21 0 16,0 0-16,1-21 0,20 0 0,-21 21 16,21-21-16,-20 0 0,20 0 15,-21-21-15,43 0 0,-22 0 16</inkml:trace>
  <inkml:trace contextRef="#ctx0" brushRef="#br0" timeOffset="81307.81">19706 8784 0,'0'0'0,"0"-21"0,21 21 31,0 0-31,1 21 16,-1-21-16,21 21 0,22 43 16,-22-43-16,-21 21 0,0 1 15,0-1-15,-21 0 0,0 22 16,0-22-16,-21 1 0,0-1 0,0 0 15,-43 22-15,22-43 16,21 21-16,-21-21 0,-1 1 0,1-1 16,0-21-16,-1 21 0,1 0 0,0-21 15,-1 21-15</inkml:trace>
  <inkml:trace contextRef="#ctx0" brushRef="#br0" timeOffset="82000.61">974 11853 0,'0'0'0,"0"-21"0,0 0 0,21 0 16,-21 0-16,0 0 0,0-1 15,21-20-15,-21 21 0,0 0 16,0 0-16,0-1 0,0 1 16,0 42-1,0 22-15,0-1 16,0 0-16,0 1 0,0 20 15,0 1-15,0 20 0,0-20 16,0-1-16,-21-20 0,0 20 0,21-20 16,-22 20-16,22-42 0,-21 22 15,21-22-15,0 0 0,0 0 0,0 0 16,-21-21 0,21-21-16,0 0 15,0 0-15,0 0 0,-21-1 16,21 1-16,-21-21 0</inkml:trace>
  <inkml:trace contextRef="#ctx0" brushRef="#br0" timeOffset="82431.86">720 11938 0,'0'0'0,"-22"-42"0,22-1 0,0 22 15,-21-21-15,21 0 0,0 20 16,0 1-16,0 0 0,0 0 16,0 0-16,21 21 15,-21-21-15,22 21 16,-1 0-16,0 0 125,0 0-94,-21-22 94,21 22-109,0-21-1</inkml:trace>
  <inkml:trace contextRef="#ctx0" brushRef="#br0" timeOffset="84617.83">910 12171 0,'0'-42'16,"0"20"-16,0 1 15,-21 0-15,0 0 16,0 21-16,-1-21 0,-20 0 16,0 21-16,-1-22 0,1 22 0,0 0 15,-1 0-15,-20 0 0,21 22 16,-1-22-16,-20 21 0,20 21 16,1 0-16,21-20 0,-21 20 0,20 0 15,1 22-15,21-22 16,0 0-16,0 1 0,0-1 0,0-21 15,21 22-15,1-22 0,-1 0 0,0 0 16,0-21-16,0 0 0,22 0 16,-22 0-16,21 0 0,0 0 0,1 0 15,-1 0-15,0-42 16,1 21-16,-1-1 0,0-20 0,1 0 16,-1-1-16,0-20 0,1-1 15,-22 1-15,21-1 0,-21 1 0,1-1 16,-1 1-16,-21-1 0,0 1 15,0-1-15,0 1 0,0-1 0,0 22 16,-21 0-16,-1-1 0,1 1 16,21 21-16,0 0 0,-21 0 0,0 21 15,21 21 1,0 21-16,0 0 0,0 22 0,0-22 16,0 22-16,0-1 0,0 22 15,0 0-15,0-22 0,0 22 16,0-22-16,0 22 0,0-22 15,0-20-15,0 20 0,0-20 16,21-1-16,0-21 0,0 21 0,1-20 16,-1-1-16,0-21 0,21 0 15,1 0-15,-1 0 0,0-21 0,1 21 16,-1-22-16,0 1 0,1 0 16,-1-21-16,0-1 0,1 22 0,-1-21 15,0 0-15,-21-1 0,1 22 16,-1-21-16,-21 21 0,0-1 0,0 1 15,0 0-15,0 42 32,0 0-32,0 1 0,0 20 15,0-21-15,0 21 0,0 1 0,0-22 16,0 21-16,0-21 0,0 22 16,0-22-16,0 0 0,21 0 0,0-21 15,0 21-15,0-21 0,1 0 16,-1 0-16,0 0 0,0 0 15,21 0-15,-20-21 0,20 0 0,-21 0 16,21 0-16,-20 0 0,41-22 16,-42 22-16,0 0 0,1 0 15,-1 0-15,-21-22 0,21 1 16,-21 21-16,0 0 16,0-1-16,0-20 0,0 21 0,0 0 15,0 0-15,-21-1 0,0 22 16,21-21-16,-22 42 15,1-21 1,0 22-16,0-1 0,0 0 0,0 21 16,-1-21-16,1 1 0,0-1 15,0 0-15,0-21 0,0 21 16,21 0-16,-22 0 0,1-21 16,21 22-16,-21-1 0,21 0 15,0 0-15,0 0 0,0 0 16,0 1-16,21-1 15,0-21-15,-21 21 0,22-21 0,-1 0 16,0 0-16,0 0 16,0 0-16,0-21 0,1 0 15,-1 21-15,0-22 0,21 1 0,1-42 16,-22 42-16,0-1 0,-21-20 16,0 21-16,21 0 0,-21 0 15,0-1-15,0 1 0,-21 42 31,0 1-15,21-1-16,0 0 16,0 0-16,0 0 0,0 22 0,0-22 15,0 0-15,0 0 0,0 0 16,0 0-16,21 1 0,0-1 0,0 0 16,0 0-16,1-21 0,-1 21 15,21-21-15,22 0 0,-22 0 16,21 0-16,1 0 0,-22 0 15,22 0-15,-1-21 0,-20 0 16,20 0-16,-21 21 0,1-21 0,-1-1 16,0-20-16,-20 21 0,-1-21 15,0 20-15,0-20 0,-21 21 0,0-21 16,0-1-16,0 22 0,0 0 16,0-21-16,-21 20 0,0 22 15,0 0-15,-1 0 0,1 0 0,0 0 16,0 22-16,-21-22 0,-1 21 15,-20 21-15,20 0 0,22-20 16,-21-1-16,21 0 0,0 0 16,-1 21-16,22-20 0,0-1 15,0 0-15,22 0 16,-1-21-16,21 0 0,-21 21 16,22-21-16,-22 21 15,21-21-15,0 22 0,-20-1 0,20-21 16,-21 21-16,21 0 0,-20 21 0,-1-20 15,0-1-15,21 42 16,-42-20-16,0-22 0,0 21 0,0 0 16,0 1-16,0-1 0,-21 64 15,0-64-15,0 1 0,0 20 16,-22-21-16,1 1 0,0-22 16,-1 21-16,22-21 0,-21 1 0,-1-1 15,22 0-15,-21-21 0,21 0 0,0 0 16,-1 0-16,1-21 15,21 0-15,-21-22 0,21 22 0,-21-21 16,21-1-16,0 1 0,0 0 16,0-22-16,0-20 0,0 62 15,0-20-15,21 21 0,0-21 16,0 20-16,1 1 0,-1 0 16,0 0-16,21 0 0,-21 0 15,1-1-15,-1 1 16,0 0-16</inkml:trace>
  <inkml:trace contextRef="#ctx0" brushRef="#br0" timeOffset="85352.43">4043 11853 0,'0'0'0,"0"-21"0,0 0 15,0 0-15,0 0 16,0 0-16,-21-1 15,-1 22-15,22-21 0,0 0 16,-21 21-16,0 0 16,0 0-16,0 0 0,0 0 0,21 21 15,-22 0-15,1-21 0,0 22 16,0-1-16,0 0 0,0 0 0,21 0 16,0 0-16,0 1 0,0-1 15,0 0-15,0 0 0,0 0 16,21-21-16,0 0 0,21 0 15,-21 0-15,1 0 0,20 0 16,-21 0-16,43 0 0,-43 0 16,21 0-16,-21-21 0,0 21 15,-21 21 1,-21 0-16,0 1 16,-21-1-16,21 0 0,-22 21 15,1-21-15,-22 43 16,22-43-16,21 0 0,-21 0 0,20 1 15,22-1-15,-21-21 16,42 0 0,1 0-16,-1 0 0,0-21 15,21 21-15,-21-22 0,43 22 16,-43-21-16,21 21 16,-20 0-16,-1 0 0,0 0 0,21 43 15,-42-22-15,0 0 0,0 21 16,0-21-16,0 22 0,-42 63 15,21-64-15,0 0 16,-22-21-16,22 22 0,0-1 16,0 0-16,0-20 0,-1 20 0,1-21 15,21 21-15,0-20 0,21-44 32,22 1-32,-22-21 0,21 21 15,1-22-15</inkml:trace>
  <inkml:trace contextRef="#ctx0" brushRef="#br0" timeOffset="86837.65">5609 11853 0,'0'0'0,"-21"-21"0,21 0 0,-21 0 16,21 0-16,-43-22 0,22 22 16,0 0-16,-21-21 0,21 21 15,-1-1-15,-20 1 0,21 21 0,-21 0 16,20 0-16,-41 0 15,21 0-15,20 21 0,-41 43 16,21-22-16,-22 85 16,64-84-16,0-1 0,0 21 15,0-20-15,0-1 0,0 0 16,0-20-16,0 20 0,21-21 0,0 0 16,22 0-16,-1-21 15,-21 0-15,0 0 0,22-21 16,-22 0-16,0 0 0,21 0 0,1 0 15,-22-22-15,21 1 0,-21 0 16,22-1-16,-1-20 0,-21 20 0,0-20 16,1 21-16,-1-22 0,-21 1 15,21-86-15,-21 86 16,0-1-16,0-63 0,0 85 16,0 21-16,0-21 0,0 20 15,0 44 1,0 20-16,-21 0 0,21 1 15,-21 20-15,-1 1 0,22-1 0,-21 1 16,0-1-16,21 1 0,-42 63 16,42-64-16,-21-21 0,21 22 15,0-22-15,0 1 0,0-1 0,21 0 16,0-21-16,0 1 0,0-1 16,22 0-16,-22-21 0,21 0 0,43 0 15,-43-21-15,0 0 0,43-22 16,-43 1-1,1 21-15,-1-22 0,22 1 0,-43 21 16,63-64-16,-62 64 0,-1-21 16,0-1-16,-21 22 0,0 0 15,0 0-15,0 0 0,-21 21 16,0 0-16,-1 21 0,1 0 16,0 0-16,0 0 15,0 1-15,-22-1 0,1 42 0,42-20 16,0-22-16,0 0 0,0 21 15,0-21-15,0 1 0,0-1 16,21 0-16,0-21 0,1 0 0,-1 0 16,0 0-16,0 0 15,21-21-15,-20 21 0,20-21 0,21-22 16,-20 22-16,-1-21 0,-21 21 16,22-1-16,-22 1 0,21 0 15,-21 0-15,0 0 0,1 0 0,-1 21 16,0 0-16,-21 21 31,0 0-31,0 0 0,-21 0 0,21 22 16,-21-1-16,21 0 0,0-21 15,0 1-15,0 20 0,0-21 16,0 0-16,0 0 0,21-21 0,0 22 16,0-22-16,0 21 0,0-21 15,1 0-15,20 0 16,0 0-16,1 0 0,-22-21 0,63-22 15,-41 22-15,-22 0 0,0 0 16,21-22-16,-20 22 0,-22 0 0,0-21 16,0 21-16,0-22 0,0 22 0,0-21 15,-22 21-15,1-1 0,0 1 16,-21 21-16,-1 0 0,1 0 16,0 0-16,-1 0 0,1 0 0,21 0 0,-43 21 15,43 1-15,0-22 16,21 21-16,21 0 15,0-21-15,1 0 0,20 0 16,0 0-16,1 0 0,20 0 16,-21 0-16,22 0 0,-22-21 0,1 0 15,20 21-15,22-43 0,-22 22 16,-20 21-16,-1-21 0,0 0 16,1 21-16,-1 0 0,-21 0 15,0 0-15,0 0 16,-21 21-16,0 0 0,0 0 15,0 0-15,0 22 0,0-22 0,0 21 16,0 1-16,0-1 0,0 21 0,0 43 16,0-63-16,-21 84 15,21-64-15,-21-21 0,21 85 16,0-63-16,-21-1 0,0 64 16,0-63-16,21-1 15,-22 1-15,22-22 0,0 1 0,-21 41 16,21-63-16,0 1 0,21-65 31,1 22-15,-22-21-16,21-1 0,0 1 0,0-21 15,0 20-15,0-20 0,-21-1 16,0 1-16,22-1 0,-22-20 0,0 20 16</inkml:trace>
  <inkml:trace contextRef="#ctx0" brushRef="#br0" timeOffset="87040.54">7556 11917 0,'0'-64'0,"22"255"0,-44-318 0,22 21 0,0 64 15,0-1-15,0 1 0,0 0 16,0 21-16,22-1 0,-22 1 0,21 0 16,0 21-16,21 0 0,-21 0 0,1 0 15,20 0-15,0 21 0,1 0 0,-22 1 16,21-1-16,-21 21 0,22-21 16,-43 22-16,0-22 0,0 21 0,0-21 15,0 22-15,-22-22 0,-20 0 0,-21 42 16,20-41-16,1-1 15,0-21-15,20 21 0,-20-21 16,0 0-16,42-21 16,0 0-16</inkml:trace>
  <inkml:trace contextRef="#ctx0" brushRef="#br0" timeOffset="87552.84">9292 11642 0,'0'0'16,"-42"0"-16,-1 0 0,22 0 0,0 0 0,0 0 15,21 21 1,21 0-1,0-21-15,0 0 0,22 0 0,-22 0 16,21 0-16,22 0 0,-22 0 16,85 0-16,-63-21 0,20 21 15,64-21-15,-84 21 16,-1-21-16,1-1 0,-22 22 16,1-21-16,-22 21 0,0-21 0,-21 0 15,0 0-15,-21 21 16,0 0-16,-22-21 0,1 21 15,21 0-15,-22-22 0,22 22 0,-21 0 16,21 0-16,21-21 0,21 42 31,0-21-15,0 22-16,0-1 0,1 0 0,-1 21 16,0-21-16,-21 22 0,0-22 15,0 21-15,0-21 0,-21 22 0,0-1 16,-22-21-16,1 22 0,0-1 15,-1-21-15,1 21 0,21-20 16,0-1-16,-1 0 0,65-21 16,-22-21-16,21 0 15</inkml:trace>
  <inkml:trace contextRef="#ctx0" brushRef="#br0" timeOffset="89133.93">11557 11557 0,'0'0'0,"21"0"15,-21-21 1,0 0-1,0 0-15,0-1 16,0 1-16,0 0 0,0 0 0,0 0 0,0-22 16,-42-20-16,21 42 0,-1 0 15,-20-1-15,0 1 0,-1 21 16,1 0-16,0 0 0,-1 21 0,1 1 16,-21-1-16,20 21 0,1 0 15,21 1-15,-43 63 16,22-43-16,42-21 0,0 43 15,0-43-15,0 1 0,0-1 16,0-21-16,42 22 0,22-1 16,-22-42-16,0 0 0,43 0 15,-21 0-15,-22-21 0,21 21 16,-20-21-16,-1-1 0,106-83 16,-105 62-16,-1 1 0,0 0 15,1-22-15,-22 1 16,21-64-16,-21 63 0,0-21 0,-21-42 15,0 64-15,0-1 16,0 22-16,-21 0 0,21-1 16,-42 1-16,42 21 0,-21 21 15,0 0-15,-1 0 0,1 21 16,21 21-16,-42 43 0,21-43 16,21 22-16,-21 84 0,-1-84 15,22-1-15,0 1 16,-21-1-16,21 1 0,0 41 15,0-62-15,21-1 0,1 0 0,-1-20 16,0-1-16,21 0 0,43 21 16,-43-42-16,1 0 0,20 0 0,-21 0 15,22-21-15,-22 0 0,1 21 16,20-21-16,-21 0 0,1-22 16,-22 22-16,21 0 0,-21-21 0,22-22 15,-22 22-15,-21 21 0,0-1 16,0-20-16,21 21 15,-21 42 1,0 0-16,0 0 0,0 1 16,0-1-16,0 21 0,0-21 15,0 0-15,0 22 0,0-22 0,0 0 16,0 0-16,21 0 0,-21 1 0,21-1 16,1-21-16,-1 21 15,0-21-15,21 0 16,-21 0-16,1 0 0,20 0 0,0 0 15,1 0-15,-1 0 0,43-42 16,-43 20-16,0 22 0,22-42 16,-43 0-16,0 21 0,0-1 0,-21-20 15,0 21-15,0-21 0,0 20 16,0-20-16,0 21 0,-21 0 0,0 21 16,0 0-16,0 0 0,-1 0 15,-20 0-15,21 0 0,-21 21 16,-22 0-16,22 0 0,21 22 0,-1-22 15,-20 0-15,21 21 0,0-21 16,21 1-16,0 20 0,0-21 16,0 0-16,0 0 0,21 1 0,0-22 15,43 42-15,-43-42 16,21 0-16,0 0 0,22 0 0,-22 0 16,22 0-16,42-21 0,-64 0 15,0-1-15,1 1 0,-1 0 16,-21 0-16,21 0 0,-42 0 15,22-1-15,-22-20 0,0 21 16,0 0-16,0 0 0,-22 21 16,1 0-1,0 0-15,0 21 16,21 0-16,0 0 0,0 0 16,0 0-16,0 1 0,0 20 0,0-21 15,21 0-15,0 0 0,0 1 0,22-1 16,-1 0-16,0-21 15,1 0-15,-1 21 0,22-21 16,-22 0-16,0 0 0,22 0 0,-22 0 16,0-21-16,43 0 0,-64 0 15,43-22-15,-43 22 16,-21 0-16,0-64 0,0 64 16,0-21-16,0 21 0,0-22 15,-21 22-15,-22 0 0,22 21 16,0 0-16,0 0 0,-21 0 15,20 0-15,1 0 0,0 21 0,0 0 16,0 0-16,0 1 0,-43 41 16,64-42-16,-21 0 0,0 64 15,21-64-15,0 22 0,0-22 16,0 21-16,0 0 0,0 1 0,0 20 16,21-20-16,0-1 0,-21 0 0,42 64 15,-42-64-15,22 1 16,-22-1-16,21 0 0,-21 1 15,0-1-15,0 0 0,0-20 0,0 20 16,0 43-16,-21-43 16,-1 0-16,-20 1 0,21-22 0,-21 21 15,20-21-15,-20 0 0,-21 22 16,20-43-16,1 21 0,0-21 0,-1 0 0,1 0 16,0-21-16,20 0 0,1-1 15,0-20-15,21 0 0,0-1 0,21-20 16,0 21-16,22-22 0,-1-21 0,22 22 15</inkml:trace>
  <inkml:trace contextRef="#ctx0" brushRef="#br0" timeOffset="89612.66">14880 11218 0,'0'0'0,"0"-21"0,-21 0 0,0 0 16,0 21-16,-22 0 0,-20 0 15,20 0-15,1 21 0,0 0 16,-1 22-16,1-22 0,0 21 16,-1 22-16,22-43 15,21 21-15,0 0 0,0-20 16,0-1-16,21-21 0,22 0 0,-22 21 16,21-21-16,1 0 0,-1 0 15,0 0-15,1 0 0,-1 0 16,-21-21-16,21 21 0,-20 0 0,-1 0 15,0 0-15,-42 0 16,0 21-16,-1 0 16,1 0-16,0 0 0,-21 1 0,21-1 15,-1 0-15,1 0 0,0 0 0,0 0 16,21 1-16,-21-22 0,21 21 16,21-21-1,0 0-15,0 0 0,0 0 0,1 0 16,20 0-16,-21 0 0,0 0 15,0 0-15,1 0 0,-1 0 16,0 21-16,-21 0 0,0 0 16,0 0-16,0 22 0,-21-22 15,0 21-15,-1-21 0,1 22 0,-21-1 16,21 0-16,-22-20 0,22 20 16,-21-21-16,21 0 0,-22 22 0,22-43 15,21 21-15,0 0 0</inkml:trace>
  <inkml:trace contextRef="#ctx0" brushRef="#br0" timeOffset="90984.4">16044 11578 0,'0'0'0,"-21"0"16,0 0-16,21-21 31,-21 0-31,21 0 16,-21 0-16,21-1 0,-22 1 15,22 0-15,-21 0 0,0-21 16,0-1-16,0 22 15,0-21-15,-1 21 0,1-1 0,-42-20 16,20 42-16,-20 0 16,21 21-16,-1 0 0,22 22 0,-21-22 15,-1 42-15,22-20 0,-21-1 16,21 0-16,0 22 0,-1-22 0,22 1 16,0-1-16,0 0 0,0-21 0,0 22 15,22-22-15,-1 0 0,21 0 16,0 0-16,1-21 15,20 0-15,-20 0 0,-1 0 0,0-21 16,1 0-16,-1 0 16,0 0-16,1-22 0,-1 22 0,-21-21 15,21 0-15,1-1 0,-22-20 0,21-1 16,-21 1-16,1-1 0,-1 1 16,0-1-16,-21 1 0,0-1 0,0 22 15,0 0-15,0 20 0,0 1 16,0 0-16,0 42 15,-21 0-15,0 22 0,-1-1 16,22 0-16,-21 22 0,0-22 0,21 22 16,-21-1-16,21 1 0,0-1 15,0-20-15,0 20 0,0-21 0,0-20 16,0 20-16,0 0 0,21-21 16,0 1-16,0-1 0,64 0 15,-43-21-15,1 0 0,-22 0 16,21 0-16,1 0 0,41-42 15,-41 42-15,-1-43 0,-21 22 16,21 0-16,1 0 0,-22-22 16,0 1-16,0 21 0,0-21 15,-21 20-15,0-20 0,0 21 0,0 42 32,0 0-32,-21 22 0,0-22 15,21 0-15,-21 21 0,0-21 0,21 1 16,0 20-16,-21-21 0,21 0 15,0 0-15,0 1 0,0-1 16,21 0-16,0-21 0,42 0 16,-20 0-16,-22 0 0,21 0 15,1 0-15,-1 0 0,0-21 0,1 0 16,-22 21-16,21-22 0,0 1 16,1-21-16,-1 0 15,-21 20-15,0 1 0,-21-21 0,0 21 0,0 0 16,-21 21-16,0 0 15,0 0-15,-21 0 0,20 0 16,1 21-16,-21 0 0,21 0 0,0 0 16,-1 0-16,1 1 0,0-1 15,21 0-15,0 0 0,0 0 0,0 0 16,0 1-16,21-22 0,0 21 0,1-21 16,-1 0-16,0 0 0,21 0 15,-21 0-15,64 0 16,-64 0-16,85-21 15,-85-1-15,-21 1 0,0 0 16,0-21-16,0 21 0,-21-1 16,0 1-16,-21 0 0,-1 0 15,1 0-15,-22 0 0,22 21 0,-43 0 16,43 0-16,0 0 0,21 0 16,-1 0-16,44 0 15,-1 0-15,21 0 16,0-22-16,1 22 0,20 0 0,1-21 15,-1 0-15,1 21 0,-1-21 16,85 0-16,-84 0 0,-1-1 16,1 22-16,-22 0 0,1 0 15,-1 0-15,-21 0 0,0 0 16,-21 64-16,0-22 16,0-21-16,-21 22 0,0-1 0,0-21 15,0 22-15,-1-1 0,1 0 16,0 43-16,0-43 0,0 1 15,21 20-15,-21-21 0,21 22 16,0-1-16,0-20 0,0 20 16,0-20-16,21-1 0,0 0 0,-21 1 15,0-1-15,21-21 0,0 0 0,-21 0 16,0 1-16,21-22 0,1 0 16,-1 0-16,0-22 0,-21 1 15,21 0-15</inkml:trace>
  <inkml:trace contextRef="#ctx0" brushRef="#br0" timeOffset="91247.25">17801 11748 0,'0'0'15,"0"-43"-15,0 1 0,0 0 0,0-1 0,0 1 16,0-43-16,21 64 16,0-21-16,22-1 0,-43 1 15,42 21-15,0 21 0,-20 0 16,-1 0-16,0 0 0,-21 21 15,0 21-15,21-20 0,-21 20 16,0 0-16,0-21 0,-42 64 16,21-64-16,-22 0 0,-41 22 15,62-22-15,-83 21 16,83-42-16,1 0 0,42 0 31,1 0-31,20 0 0,-21-21 0,21 21 16,-20-21-16</inkml:trace>
  <inkml:trace contextRef="#ctx0" brushRef="#br0" timeOffset="91472.12">18754 11049 0,'0'-21'16,"0"42"-16,-22-42 16,-20 21-16,21 21 0,-21 21 0,20-20 15,-20 20-15,21 0 0,-21 22 16,20-22-16,-20 22 0,21-22 15,0 0-15,0 1 0,21-1 0,0 0 16,0-21-16,0 22 0,21-1 16,0-21-16,0 0 0,0 1 0,0-22 15,22 0-15,-22 0 0,21 0 16,1 0-16,-22 0 0,63 0 16,-41-22-16,-1 1 0,0 0 0</inkml:trace>
  <inkml:trace contextRef="#ctx0" brushRef="#br0" timeOffset="91713.98">19198 10986 0,'0'0'0,"0"-22"15,21 22 1,0 0 0,1 0-16,-1 22 0,-21-1 0,21 21 15,0 0-15,0 1 0,-21-1 16,0 22-16,21-1 0,-21 1 15,0-22-15,0 21 0,0-20 0,0-1 16,0 22-16,-21-43 0,-21 21 16,21 0-16,0-20 0,-22-1 0,1 0 15,21 0-15,-22-21 0,1 0 0,21 0 16,0 0-16,0 0 0,-1-21 16</inkml:trace>
  <inkml:trace contextRef="#ctx0" brushRef="#br0" timeOffset="92862.37">21018 5588 0,'0'0'0,"0"-21"0,0 0 0,0 0 16,22-1-16,-22 1 0,21 0 15,0 0-15,0 0 0,0 0 16,22-1-16,-1 1 0,0 0 0,22 0 16,-1 21-16,-20 0 0,20 0 15,64 0-15,-85 0 0,1 21 16,-1 0-16,-21 0 0,0 22 16,1-1-16,-22 0 0,0 22 15,0-1-15,-22 1 0,-20-1 16,0 22-16,-1 0 0,-20-22 0,-1 22 15,1 0-15,-1 20 0,1 1 16,-1 0-16,1-21 0,21 21 0,-22-1 16,22 1-16,-1-21 0,1 21 0,21 0 15,0-22-15,21 1 0,0 0 16,0-1-16,0 1 0,0-22 0,21 22 16,0-21-16,0 20 0,0-20 15,22-1-15,-22 1 0,0-1 0,43 43 16,-22-64-16,-21 1 0,43-1 15,-22-21-15,-21 0 16,21-21-16,-20 0 0,-1 0 16,21 0-16,-63 0 15,0 0 1,0 0-16,-22 0 0,1 0 0,0 0 16,-1 22-16,1-1 0,0 0 0,-1 0 15,1 21-15,21 1 0,-22-1 16,1 0-16,21 22 0,0-1 0,0 1 15,-1-1-15,1 1 0,21 21 16,0-22-16,0 1 0,0 20 16,0-20-16,0 20 0,21 22 0,1-21 15,-1 0-15,0 20 0,0-20 0,21 127 16,-42-106-16,22-1 16,-1 1-16,0 0 0,-21 0 0,0 84 15,0-84-15,0-21 0,0 21 16,-21-22-16,0 1 0,-22 0 15,22-22-15,-42 1 0,20-1 0,-20-20 16,-43 41-16,42-63 16,1 1-16,-64 20 0,85-42 0,-1 0 15,1 0-15,0 0 0,-1 0 16,1 0-16,21 0 0,0 0 16,-1 0-16,1-21 0,0 21 15,0-21-15</inkml:trace>
  <inkml:trace contextRef="#ctx0" brushRef="#br0" timeOffset="93608.82">13674 13695 0,'0'0'0,"0"21"0,0 0 16,0 0-16,21-21 31,0-21-15,0 21-16,0-21 0,0 0 15,1 0-15,-1 21 0,0-21 16,-21-1-16,0 1 15,-21 21-15,0 0 0,-1 0 0,1 0 16,0 0-16,0 21 0,0 1 16,0-22-16,-1 21 0,22 0 0,0 0 15,0 0-15,-21 0 16,21 1 0,21-22-16,1 0 15,-1 0-15,0-22 0,-21 1 16,21 21-16,-21-21 0,21 21 0,-21-21 15,0 0 1,0 0-16,-21 21 16,0 0-16,0 0 15,0 0-15,21 21 16,0 0-16,0 0 16,21 0-1,0-21-15,0 0 0</inkml:trace>
  <inkml:trace contextRef="#ctx0" brushRef="#br0" timeOffset="93962.75">14541 13504 0,'0'0'0,"0"-21"0,22 21 0,-22-21 15,0 42 1,0 0-16,-22 1 15,22 20-15,0 0 0,0 22 16,0-22-16,-21 22 0,21-1 0,0 1 16,0-1-16,-21 22 0,21-22 15,0 22-15,-21 0 0,21-1 0,0 22 16,-21-21-16,0-1 0,21 1 0,-22 0 16,1-1-16,0 1 0,21 0 15,-21-22-15,0 22 0,0-22 16,-1 1-16,-20-22 0,0 64 15,21-85-15,-22 22 0,22-22 16,21 0-16,-21-21 0,21-21 16,21-43-1,0 22-15,0-22 0,22 1 0,-22-1 16,21-20-16,1-1 0,-1 0 16</inkml:trace>
  <inkml:trace contextRef="#ctx0" brushRef="#br0" timeOffset="94248.11">14563 13970 0,'0'-85'0,"0"170"0,0-233 0,-22 84 16,1 1-16,21 21 0,-21-1 0,0 1 16,21 0-16,0-1 0,0 22 15,0-21-15,0 21 0,21-1 16,21-20-16,-20 42 16,20 0-16,0 0 0,1 0 15,-22 0-15,42 42 0,-42-20 16,1 20-16,-22 0 0,0 1 15,0-1-15,-22 43 16,1-43-16,-21 0 0,21-21 0,-22 22 16,1-22-16,0 21 0,-1-21 15,22-21-15,-21 22 0,21-1 0,0-21 16,21-21 0,21-1-16,-21 1 15,42 0-15,-21 0 0,0 0 0,22 0 16,-22-1-16</inkml:trace>
  <inkml:trace contextRef="#ctx0" brushRef="#br0" timeOffset="94819.8">14944 13695 0,'0'0'0,"21"0"16,0 0-16,0-21 16,0 21-16,-21-21 0,43-1 15,-22 1-15,0 0 0,0 0 0,0 0 16,0 0-16,1-1 0,-1 1 15,0 0-15,-21 0 0,0 0 0,0 0 16,-21 21 0,0 0-16,-1 21 0,1-21 15,0 21-15,-21 21 0,-1 22 16,43-43-16,0 21 0,-21 1 16,21 20-16,0-42 0,0 0 15,21 1-15,1-1 0,-1 0 0,0 0 16,21-21-16,-21 0 15,1 0-15,20 0 0,-21 0 0,0 0 16,0 0-16,22 0 0,-22 0 16,21-42-16,-21 21 0,-21-1 15,22 1-15,-1-21 0,0 21 0,0-22 16,-21 1-16,21 21 0,0-21 16,1 20-16,-1 1 0,21 0 0,-21 0 15,0 0-15,1 21 0,-1 0 16,0 0-16,0 21 0,0 0 15,-21 0-15,0 22 0,21 20 16,-21-21-16,0-20 0,0 20 16,0-21-16,0 0 0,-21 22 0,0-22 15,21 0-15,-21-21 16,21-21 0,0 0-1,0-1-15,0 1 0,0 0 16,0 0-16,21 0 0,-21-22 0,21 1 15,0 0 1,-21 21-16,22-1 0,-1 1 0,0 0 0,42-21 16,-41 42-1,20 0-15,-21-21 0,0 21 0,0 0 16</inkml:trace>
  <inkml:trace contextRef="#ctx0" brushRef="#br0" timeOffset="96611.81">16319 13293 0,'0'-21'0,"0"42"0,22-64 0,-1 22 16,-21 0-16,21 0 0,-21 0 16,0 0-16,0 42 31,0 0-31,0 21 0,-21-21 0,0 22 16,-1-1-16,22 0 0,-21 22 15,21-1-15,0 1 0,-21-1 0,0 86 16,0-86-16,21 1 15,-43 84-15,22-64 0,21 1 16,-21 0-16,0-1 0,21 1 16,0 0-16,-21-1 0,21 22 0,-21-21 15,21 21-15,-22 84 0,22-84 16,0-21-16,-21-1 0,21 1 0,0-21 16,0 63-16,0-64 15,0-21-15,0-20 0,0 20 0,0-21 16,21-21-16,1 0 0,-1 0 0,21-21 15,0 0-15,1 0 16,20-22-16,1 22 0,-1-42 0,1 20 16,-1-20-16,22-1 0,-22-20 0,43-65 15,-63 65-15,-1-1 16,-21-21-16,-21 22 0,0-1 0,0-21 16,-42 21-16,-1 1 0,1-1 0,-85-42 15,64 64-15,-1 20 16,1 1-16,-1 0 0,1 20 15,20-20-15,-20 21 0,42 0 16,21 0-16,0-1 0,0 1 16,21 0-16,21 0 0,0 0 15,43-22-15,-21 22 16,41-42-16,-41 20 0,-1 1 16,64-21-16,-84 20 15,-1 1-15,0 21 0,1 0 16,-22-1-16,0 1 0,0 0 0,-21 0 15,0 0-15,0 0 16,-21 21 0,0 0-16,0 0 0,0 0 0,-1 21 15,1 0-15,0 0 0,0 0 16,21 22-16,-21-1 0,21 0 16,0-21-16,0 22 0,0-1 0,0 0 0,0-20 15,21-1-15,0 21 0,0-21 16,0-21-16,1 21 0,20-21 15,21 22-15,-20-22 16,-1 0-16,0 0 0,1-22 0,-1 1 16,-21 0-16,22 0 0,-22 0 0,21-22 15,-21 22-15,-21-21 0,0 0 16,0-1-16,0 1 0,-21 0 0,0 20 16,-21 1-16,20 0 0,-20 0 15,0 0-15,-1 21 0,1 0 0,0 0 16,21 0-16,-64 42 0,64-21 15,-22 22 1,43-22-16,0 21 0,0 0 16,0 1-16,0-22 0,0 0 15,22 0-15,-1-21 0,0 21 0,21-21 16,-21 0-16,22 0 0,-22 0 0,21 0 16,1 0-16,-1 0 0,-21 0 15,21-21-15,-20 0 0,20 0 0,0 0 16,-21 0-16,22-1 0,-22 1 15,21-21-15,-21 21 0,22 0 16,-22-1-16,0 1 0,21 0 0,-20 21 0,-1 0 16,0 0-16,0 0 15,0 0-15,22 21 0,-43 22 0,21-22 16,-21 0-16,21 21 0,-21-21 16,0 22-16,0-22 0,0 0 15,0 21-15,-21-20 0,0-22 0,-1 21 16,1 0-16,0-21 15,21-21 1,0 0 0,0-1-16,0 1 0,0 0 0,0-21 15,21 21-15,-21-22 0,43-20 16,-22 20-16,0 1 0,0 21 16,0 0-16,0 0 0,22-1 15,-22 1-15,21 0 0,1 21 0,-1 0 16,0 0-16,22 0 0,-22 0 15,43 0-15,-43 0 0,0 0 16,1 0-16,-22 21 0,0 0 16,0 1-16,-21-1 15,0 0-15,0 0 0,-21 0 16,0 0-16,0 1 0,21-1 16,0 0-16,-21 21 0,-1-21 15,22 1-15,0-1 0,0 0 16,0 0-1,-21-21 1,21-21 0,0 0-16,0 0 15,0-1-15,0-20 0,0 21 16,21 0-16,1-22 0,-1 22 0,0 0 16,0-21-16,21 21 0,1-1 0,-22 1 15,21 0-15,-21 0 0,64 21 16,-64 0-16,22 0 0,20 0 15,-42 0-15,-21 21 16,21 21-16,1 1 0,-22-22 16,0 0-16,0 21 0,0-20 15,0-1-15,0 21 0,0-21 0,0 0 16,0 22-16,0-22 0,-22 0 31,1-21-31,0 0 0,0-21 16,21 0-16,-21 21 15,21-21-15,0-1 0,0 1 16,0 0-16,0-21 0,21 21 0,0-1 16,0-20-16,0 21 0,1-21 15,20 20-15,0-20 0,43 0 16,-43 21-16,1 21 0,-1 0 0,0 0 16,1 0-16,-1 0 0,-21 0 15,21 21-15,-20 0 0,-1 0 16,-21 21-16,0-20 0,0 20 0,0-21 15,-21 21-15,-1-20 0,1 20 16,0-21-16,0 0 0,21 0 0,-21 1 16,0-1-16,-1 0 0,22 0 15,0 0-15,-21-21 0,21 21 16,0-42 15</inkml:trace>
  <inkml:trace contextRef="#ctx0" brushRef="#br0" timeOffset="96828.23">19600 13885 0,'0'0'0,"-21"0"0,0 0 15,0 0 1,21-21 15,0 0-15,0 0-16</inkml:trace>
  <inkml:trace contextRef="#ctx0" brushRef="#br0" timeOffset="118944.69">7980 13504 0,'0'0'0,"-21"0"0,21 22 63,21-22-63</inkml:trace>
  <inkml:trace contextRef="#ctx0" brushRef="#br0" timeOffset="124084.01">18923 4847 0,'-21'0'31,"0"0"-15,-1 0 15,1 0-31,0 0 16,0 0-16,0 0 15,0 21-15,-1-21 16,1 0-16,0 0 0,0 0 16,0 0-16,0 0 0,-1 0 15,22 22-15,-21-22 16,42 0 31,1 0-47,-1 0 15,21 0-15,0 0 0,1 0 16,-1 0-16,0 0 0,22-22 0,-1 22 16,1 0-16,-1-21 15,22 21-15,106 0 0,-107 0 16,128 0-16,-127 0 15,20 0-15,-20 0 0,0 21 0,21-21 16,-22 0-16,22 0 0,-21 0 0,-1 0 16,1 0-16,0 0 0,-22 0 15,22 0-15,-22 0 0,-20 0 16,20 0-16,-20 0 0,-1 0 16,-21 0-16,21 0 0,-20 0 0,-1 0 15,0 0-15,0 0 0,-21-21 16,21 21-1,-42 0 32,0 0-47,0 0 0,0 0 16,-1 0-16,-20 0 0,0 0 0,-1 0 16</inkml:trace>
  <inkml:trace contextRef="#ctx0" brushRef="#br0" timeOffset="124821.15">18711 4974 0,'-21'0'16,"0"0"0,21 21-16,21-21 47,0 0-32,0 0-15,1 0 0,-1 0 16,0 0-16,0 0 0,0 0 0,22 0 15,-22 0-15,63 0 16,-62 0-16,41 0 0,-21 0 16,22 0-16,-1 0 0,1 0 15,-1 0-15,22 0 0,-21 0 0,20 0 16,-20 0-16,20 0 0,-20 0 0,-1 0 16,22 0-16,-21 0 0,-1 0 15,1 0-15,-1 0 0,1 0 0,-1 0 16,1-21-16,-1 21 0,1 0 15,-1 0-15,1 0 0,-22 0 0,21 0 16,-20-21-16,-1 21 0,0 0 16,-20 0-16,41 0 15,-42 0-15,0 0 0,1 0 0,-1 0 16,0 0 0,0 0-16,-42 0 62,0 0-46,-22 0-16,22 0 15,0 0-15,-21 0 0,-1 0 0,1 0 16</inkml:trace>
  <inkml:trace contextRef="#ctx0" brushRef="#br0" timeOffset="125461.15">18542 4953 0,'0'21'15,"21"-21"1,21 0 0,-20 0-16,-1 0 15,21 0-15,0 0 0,1 0 16,20 0-16,-20-21 0,20 21 0,1 0 16,-1 0-16,22 0 0,-1 0 15,1 0-15,0 0 0,105 0 16,-105 0-16,0 0 0,-1 0 15,-20 0-15,20 0 0,-20 0 0,21 0 16,-22 0-16,1 0 0,-1 0 0,1 0 16,-1 0-16,-21 0 0,1 0 15,20 0-15,-20 0 0,-1 0 16,21 0-16,-41-21 0,-1 21 16,21 0-16,-21 0 0,0 0 15,1 0-15,-1 0 16,-42 0 31,-1 0-47,1 0 15,0 0-15,-21 0 16,21 0-16,-1 0 0,-20 0 16,0 0-16</inkml:trace>
  <inkml:trace contextRef="#ctx0" brushRef="#br0" timeOffset="125955.77">18775 4911 0,'0'0'16,"-21"0"-16,-1 0 16,44 0 15,-1 0-15,21 0-16,-21 0 0,22 0 15,-1 0-15,0 0 0,85 0 16,-63 0-16,20 0 0,1 0 0,21 0 15,-21 0-15,20 0 0,-20 0 16,21 0-16,-21 0 0,20-21 0,-20 21 16,0 0-16,-1 0 0,1 0 15,0-22-15,-1 22 0,-20 0 0,-1 0 16,-20 0-16,20 0 0,-20 0 16,-22 0-16,21 0 0,-21 0 15,0 0-15,1 0 0,-1 0 16,0 0-16,0 0 0,0 0 15,0 0 1,-42 0 31,0 0-47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9T02:34:36.6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2011 466 0,'0'-21'0,"0"-1"16,0 1 0,0 0-1,0 0 1,0 0 0,0 0-16,0-1 15,0 1 1,0 0-16,0 0 0,0 0 15,0 0 1,0 42 31,-21-21-47,-1 21 0,1 21 16,21-21-16,-21 22 0,0-1 15,0 0-15,0 1 0,-1-1 16,1 22-16,0-22 0,0 21 15,0 1-15,-22-22 0,22 22 16,0-1-16,0 1 0,0-1 0,-22 43 16,22-42-16,0-22 15,0 0-15,21 1 0,-21-22 0,21 21 16,-21-21-16,21 0 0,0 22 16,0-22-16,-22-21 15,1 0 1,21-21-1,0 0-15,0-1 0,0 1 0,0-21 16,-21 0-16,21-1 16,0 1-16,0 0 0,0-22 0,0 22 15,0-1-15,0 1 0,0 0 16,0-1-16,21 22 0,-21-21 16,0 21-16,0 0 0,21-1 15,1 22 1,-22 22-1,21-22-15,0 42 0,-21-21 0,21 21 16,0-20-16,-21 20 0,0 0 16,21 1-16,1-22 0,-1 21 15,-21 0-15,21-20 0,0 20 16,0-21-16,0 0 0,1 0 0,-1 1 16,0-1-16,0 0 0,0-21 15,22 0-15,-22 0 0,0 0 16,21 0-16,-21 0 0,22 0 0,-22 0 15,21-21-15,1 0 0,-1-1 16,0 1-16,1 0 0,-1-21 0,0-1 16,-21 1-16,22 0 0,-22-22 15,21 22-15,-21-22 0,-21 1 16,0 21-16,0-22 0,0 1 0,0 20 16,0-20-16,-21 20 0,0-20 15,-21 21-15,-1-1 0,1 1 16,-21 0-16,20 20 0,-20 1 15,20 0-15,-20 21 0,-1 0 0,22 0 16,-21 21-16,-1 0 0,1 1 16,20 20-16,-20 0 0,20 1 0,1-1 15,0 21-15,21-20 0,-1 20 16,1-20-16,21-1 0,0 21 16,0-20-16,21-1 0,1 0 0,-1 1 15,21-22-15,0 0 0,1 0 16,41 22-16,-41-43 15,-1 0-15,0 0 0,1 0 16,-1 0-16,-21 0 0,22 0 16,-1 0-16,-21 0 0,0 0 0,0 0 15,1-22-15,-1 22 0,-21-21 16,21 0-16,-21 0 16</inkml:trace>
  <inkml:trace contextRef="#ctx0" brushRef="#br0" timeOffset="552.87">2434 1101 0,'0'0'0,"-21"0"15,0 0-15,21-21 0,0-1 16,0 1-16,0 0 16,0 0-16,0 0 0,21 0 15,0-1-15,0 1 0,0 0 16,22 0-16,-22 0 0,21 0 16,1 21-16,-22-22 0,42 22 15,-20 0-15,-22 0 16,21 0-16,-21 0 0,0 22 0,22 20 15,-22-21-15,-21 0 16,0 22-16,0-22 0,0 21 0,0-21 16,0 22-16,0-22 0,-21 21 15,0-21-15,21 0 0,-22 1 0,22-1 16,-21 0-16,0-21 16,21 21-16,0-42 31,0 0-31,0-22 15,0 22-15,0 0 0,0-21 16,0 21-16,21-22 0,-21 22 0,21-21 16,1-1-16,-1 22 0,0 0 15,0 0-15,0 0 0,0 0 16,-21-1-16,22 22 0,-1-21 0,0 21 16,0 0-1,0 0-15,0 0 0,-21 21 31,22 1-15</inkml:trace>
  <inkml:trace contextRef="#ctx0" brushRef="#br0" timeOffset="1417.2">3514 783 0,'0'-21'16,"-22"21"0,1 21-1,0 0-15,0 1 16,0 20-16,0-21 0,-1 0 16,1 22-16,0-1 0,0-21 15,0 21-15,0 1 0,21-22 0,0 21 16,0-21-16,-22 1 0,22-1 15,0 0-15,0 0 0,0 0 16,22 0-16,-1-21 0,0 0 0,0 0 16,0 0-16,22 0 0,-22 0 15,21 0-15,0-21 0,-20 21 0,20-21 16,-21 0-16,21 0 0,-20 0 16,20-22-16,-21 1 0,-21 21 15,0 0-15,0-22 0,0 22 16,-21-42-16,-21 41 0,20 1 15,1 0-15,0 21 16,0 0-16,-43 0 0,43 0 16,-21 0-16,21 0 0,0 0 15,-1 0-15,22 21 16,22-21 0,-1 0-16,0 0 0,21 0 15,1 0-15,-1 0 0,0-21 16,1 0-16,-1 21 0,0-21 15,-21 0-15,22 21 0,-1-22 0,0 1 16,-20 21-16,-1-21 0,21 21 16,-21-21-16,0 21 15,-21 21 32,0 0-47,0 0 16,0 1-16,0-1 0,0 21 0,-21-21 15,21 22-15,-21-1 0,21 0 16,0 1-16,-21-1 0,21 21 0,-21-20 16,21 63-16,0-43 15,0 1-15,0 20 0,-21-20 16,21 20-16,-22 1 0,22 0 16,-21 21-16,0-22 0,0 1 0,0 21 15,-22-22-15,22 1 0,-21 21 0,21-21 16,-22-1-16,1-20 0,-21 84 15,41-85-15,1 1 0,-21-22 16,21 22-16,21-22 0,-43 43 16,43-64-16,-21 21 0,21-21 15,0 1-15,0-1 16,0-42 0,0-1-16,0 1 0,0-21 0,21 0 15,1-1-15,-1-20 0,0-1 16,21-20-16,-21-1 0,22 0 0,-1-21 15,22-105-15</inkml:trace>
  <inkml:trace contextRef="#ctx0" brushRef="#br0" timeOffset="1780.99">3873 1080 0,'0'0'0,"-21"-22"0,21 1 16,0 0-16,0 0 0,0 0 0,0 0 15,0-1-15,0 1 16,0 0-16,21 21 0,-21-21 0,43 0 16,-22 0-16,0 21 15,21-22-15,1 1 0,-22 21 0,21 0 16,1 0-16,-1 0 0,0 0 16,-21 0-16,22 0 0,-22 0 0,0 21 15,0 1-15,-21-1 0,0 21 16,0-21-16,-21 43 0,0-22 15,0-21-15,-22 22 0,22-22 16,-21 0-16,-43 21 0,64-21 16,-21 1-16,21-1 15,-22-21-15,22 21 0,-21-21 16,21 0-16,42-21 62</inkml:trace>
  <inkml:trace contextRef="#ctx0" brushRef="#br0" timeOffset="2773.59">5038 508 0,'0'0'0,"0"-21"0,21 21 16,-21-21-16,0 0 15,0-1 1,0 44 15,0 20-31,-21-21 0,21 21 16,-22-20-16,22 20 0,-21 21 15,0-20-15,0 20 0,0-20 0,0 20 16,-1 1-16,-20-22 0,21 21 16,-21-20-16,20-1 0,1 0 0,-21 1 15,21-22-15,0 21 16,-1-21-16,1-21 0,0 43 16,0-43-16,21-21 15,0-1 1,0 1-16,0 0 0,0-21 15,0 21-15,0-22 0,21 1 0,0-22 16,0 22-16,-21 0 0,22 21 16,-1-22-16,-21 22 0,21-21 0,-21 21 15,21 21-15,-21-22 0,21 22 16,0 22 0,1-1-16,-1 21 15,-21-21-15,0 0 0,21 22 0,-21-1 16,21-21-16,-21 22 0,0-1 15,21-21-15,-21 21 0,21-20 0,1-1 16,-22 0-16,21 0 0,0 0 16,0-21-16,0 21 15,0-21-15,1 0 0,20 0 0,21 0 16,-41 0-16,41-21 16,-21 0-16,1 0 0,-22 0 0,21 0 15,1-22-15,-22 1 0,21 0 16,-21-1-16,0-20 0,1-43 15,-22 42-15,0 22 0,0-21 16,0 20-16,0 1 0,-22-22 16,-20 22-16,21 21 0,0-21 0,-43-22 15,22 43-15,21 0 0,-22 0 16,22 21-16,-21 0 16,0 0-16,20 0 0,-20 0 0,0 0 15,21 0-15,-22 21 0,22 21 16,-21-21-16,21 22 0,-1-22 0,1 21 15,0 0-15,21 1 0,0-1 16,0 22-16,0 20 0,0-41 16,21-1-16,0-21 15,1 21-15,-1-20 0,0-1 0,21 0 16,1 0-16,-22 0 0,21-21 16,0 0-16,1 0 0,-22 0 0,21 0 15,1 0-15,-1 0 0,-21 0 16,21-21-16,1 21 0</inkml:trace>
  <inkml:trace contextRef="#ctx0" brushRef="#br0" timeOffset="3328.29">5948 677 0,'0'0'16,"0"-21"-16,0 0 15,-21 21 1,-1 0-1,1 0-15,21 21 0,-21-21 0,0 21 16,21 1-16,-21 20 16,0-21-16,-1 21 0,22 1 15,-21-22-15,21 21 0,-21 1 0,21-1 16,-21-21-16,21 21 0,0-20 0,0 20 16,0-21-16,0 0 0,21 0 15,0 1-15,0-22 0,22 21 0,-22-21 16,21 0-16,-21 0 0,22 0 0,-1 0 15,-21 0-15,22-21 0,-22 21 16,21-22-16,-21 1 0,22 0 0,-22 0 16,0 0-16,-21-22 15,21 1-15,-21 21 0,0-21 0,0-1 16,0 1-16,0 0 0,0-1 16,0 1-16,-21 0 0,0 20 0,0 1 15,-1 0-15,1 0 0,0 21 16,0 0-16,-21 0 0,20 0 0,1 0 15,0 0-15,-21 21 0,21 0 16,-1 0-16,1 1 0,0-1 0,0 21 16,0 0-16,0 1 0,21-22 15,-22 21-15,22 1 0,0-1 16,0 0-16,0 1 0,0-1 16,0 0-16,22-21 0,-1 1 15,0-1-15,0-21 0,0 21 0,22-21 16,-22 0-16,0 0 0,21 0 15,1 0-15,-1 0 0,-21 0 0,64-42 16,-64 20-16,21 1 16,1 0-16,-22-21 0,21 21 0,0-22 15</inkml:trace>
  <inkml:trace contextRef="#ctx0" brushRef="#br0" timeOffset="4344.7">6540 889 0,'0'0'0,"0"-21"16,22-21-16,-22 20 31,-22 44-16,22-1 1,-21 0-16,0 0 0,21 0 0,0 0 16,-21 22-16,21-22 0,-21 21 15,21-21-15,-21 1 0,21 20 0,0-21 16,0 0-16,0 0 0,0 1 16,0-1-16,21-21 15,0 21-15,0-21 0,0 0 16,22 0-16,-22 0 0,0 0 0,21-21 15,1 21-15,-22-21 0,21-1 16,-21 1-16,0-21 0,22 21 0,-22 0 16,0-22-16,0 22 0,-21 0 15,21 0-15,-21 0 0,22-1 16,-22 1-16,0 0 16,0 42 15,0 0-31,-22 1 15,22 20-15,-21-21 0,21 0 0,-21 0 16,21 1-16,0-1 0,0 0 16,0 0-16,0 21 15,0-20-15,21-22 16,0 0-16,1 0 16,-1 0-16,0 0 0,21 0 0,-21 0 15,1-22-15,20 1 0,0-21 16,-21 21-16,1-22 0,-22 22 15,0-21-15,21 0 0,-21-22 16,0 22-16,0 21 0,0-1 16,-21 1-16,21 0 0,-43 21 15,22-21-15,0 21 0,0 0 16,0 0 0,42 0-1,0 0 1,0-21-16,0 21 0,0 0 0,22 0 15,-22 0-15,21 0 0,1-21 16,-22 21-16,21 0 0,-21 0 16,22 0-16,-22 0 0,21 0 0,-21 21 15,0-21-15,1 21 0,-1 0 16,0 0-16,-21 0 0,0 22 0,0-22 16,0 0-16,0 43 15,0-43-15,0 0 0,0 21 0,-21-21 16,21 1-16,0-1 0,-21 0 15,21 0-15,-22 0 0,22 22 16,0-22-16,-21-21 16,21-21 15,0-1-31,0-20 16,0 21-16,0 0 0,0-22 0,0 1 15,0 21-15,0-21 0,21-1 16,1 1-16,-1 0 0,0-1 0,0 22 15,0 0-15,22 0 0,-1-22 16,-21 22-16,85 0 0,-64 21 16,1 0-16,41 0 0,-41 0 15,-1 21-15,-21 0 16,0 1-16,0-1 0,1 42 16,-22-42-16,0 22 0,0-1 15,0-21-15,0 22 0,-22-22 0,22 0 16,-21 21-16,0-21 0,0 1 15,0-1-15,0 0 0,-1 0 0,1 0 16,0-21-16,21 21 16,-21-21-16,21-21 15,0 0-15,0 0 16</inkml:trace>
  <inkml:trace contextRef="#ctx0" brushRef="#br0" timeOffset="4852.79">9673 106 0,'0'0'0,"-42"0"31,21 21-31,-1 0 0,1 0 15,21 1-15,-21 20 0,0 0 0,0 1 16,0 20-16,-1-21 0,-20 22 16,21-1-16,-21 1 0,-1-1 0,22 22 15,-42 0-15,20-1 16,1 1-16,-22 0 0,-41 63 16,41-63-16,1-1 0,20-20 0,-20 20 15,20 1-15,1-21 0,0-1 16,-1 1-16,22-22 0,-21 21 0,21-20 15,0-22-15,-1 21 0,22-21 16,0 1-16,0-44 16,0 1-1,22-21-15,-1 21 16,0-22-16,0 22 0</inkml:trace>
  <inkml:trace contextRef="#ctx0" brushRef="#br0" timeOffset="5860.45">10541 423 0,'0'0'16,"0"-21"-16,0 0 0,21 21 0,-21-21 0,0 0 16,0 0-16,-21 42 47,0 0-47,21 21 15,-21-21-15,-1 22 0,1 20 16,0-20-16,21 20 0,-42-21 0,21 43 15,-1-21-15,1-1 0,-21 1 16,21-1-16,0 1 0,-22-1 0,1-21 16,21 1-16,-22 20 0,-41 1 15,63-43-15,-22 21 0,1-21 16,21-21-16,0 22 0,-22-22 0,22 0 16,0 0-16,0 0 0,0 0 15,-22-22-15,22 1 16,21 0-16,-21-21 0,0-1 0,21 22 15,-21-21-15,21 0 0,0-22 0,0 22 16,0-43-16,0 43 16,0-1-16,21 1 0,0 0 15,0 21-15,0-1 0,0-20 16,1 42-16,-1-21 0,21 0 16,-21 21-16,0 0 0,1 0 0,-1 0 15,0 21-15,0 0 0,0 0 16,-21 22-16,21-1 0,22 43 15,-22-43-15,-21 0 0,0 1 16,21-22-16,0 21 0,0 0 0,-21 1 16,22-22-16,-1 0 0,-21 0 15,21 0-15,0 1 0,0-1 0,22-21 16,-22 21-16,0-21 16,21 0-16,-21 0 0,1 0 15,41-21-15,-21 0 0,-20-1 16,-1 1-16,21 0 0,-21-21 0,0 21 15,22-43-15,-22 22 16,-21 21-16,0-22 0,0 22 0,0 0 16,0 0-1,0 0-15,0 42 16,0 0 0,0 21-16,0-21 0,0 1 0,0 20 15,-21-21-15,21 0 16,-21 22-16,21-22 0,-22 0 0,22 0 15,0 0-15,0 0 0,0 1 16,0-44 31,0 1-47,0 0 0,0 0 0,0-21 16</inkml:trace>
  <inkml:trace contextRef="#ctx0" brushRef="#br0" timeOffset="6192.26">10922 741 0,'0'0'0,"21"0"0,0 0 16,0 0-16,1 0 0,-1 0 15,0-21-15,0 21 0,0 0 16,-21-21-16,21-1 0,-21 1 16,0 0-16,0 0 15,-21 21-15,0 0 0,0 0 0,0 0 16,0 0-16,-1 0 16,1 0-16,0 0 0,0 21 15,0-21-15,0 21 0,21 0 0,-22 1 16,1 20-16,21-21 15,0 0-15,0 0 0,0 1 16,21-22-16,1 0 0,-1 21 16</inkml:trace>
  <inkml:trace contextRef="#ctx0" brushRef="#br0" timeOffset="6660.31">11557 868 0,'0'0'0,"21"0"16,-21-21-16,-21 21 31,0 0-31,0 0 0,-1 0 0,-20 21 16,21 0-16,0-21 0,-22 21 16,22 0-16,0 1 0,0-22 0,0 21 15,0 0-15,21 0 0,0 0 16,0 0-1,21-21-15,0 22 0,0-22 16,0 21-16,0-21 0,22 21 16,-22-21-16,0 21 15,0-21-15,22 21 0,-22-21 0,-21 21 16,21 1-16,0-1 0,-21 0 16,0 0-16,0 0 15,-21 0-15,-21 1 16,20-22-16,-20 0 0,21 21 0,-21-21 15,-1 0-15,1 0 0,0 0 16,20 0-16,-20 0 0,0 0 0,-1 0 16,22 0-16,0-21 0,-21 21 15,21-22-15,-1 1 0,1 0 16,21 0 0,0 0-16,0 0 15,21 21-15,1-22 0,-1 22 16,0-21-16,21 0 0,1 0 0,-1 21 15</inkml:trace>
  <inkml:trace contextRef="#ctx0" brushRef="#br0" timeOffset="7005.81">12255 381 0,'0'0'0,"0"-21"0,0 0 15,0 0 1,0 42 0,0 0-1,0 0-15,-21 0 0,21 22 0,-21-1 16,0-21-16,0 43 0,0-22 16,-1 0-16,1 1 0,0 20 0,0 1 15,-21-22-15,20 21 0,1-20 0,0-1 16,0 0-16,0 1 0,21-22 15,0 21-15,0-21 0,0 1 16,0-1-16,0 0 0,0 0 16,0 0-16,21-21 15,0 0-15,0 0 0,22 0 16,-22-21-16,0 21 0,0-21 16,0 0-16,0 0 0,22-1 0,-22 1 15,0 0-15</inkml:trace>
  <inkml:trace contextRef="#ctx0" brushRef="#br0" timeOffset="7208.69">11896 868 0,'21'0'47,"0"0"-47,21 0 0,-21 0 15,1 0-15,20-21 0,0 21 0,-21 0 16,22 0-16,-22-21 0,21 21 16,-21 0-16,1-22 0,-1 1 15</inkml:trace>
  <inkml:trace contextRef="#ctx0" brushRef="#br0" timeOffset="7705.11">13250 296 0,'0'0'0,"0"-21"0,-21 21 16,0 21 15,0 1-31,21-1 0,-21 0 0,-1 21 16,22 1-16,-21 20 15,0-21-15,0 22 0,0-22 0,0 22 16,-1-1-16,1 1 0,0-1 16,0-20-16,0 20 0,0-21 0,21 1 15,0-1-15,-22-21 0,22 0 0,0 1 16,-21-1-16,21 0 0,0-42 31,21 21-15,-21-43-16,0 22 0,22 0 0,-1-21 15</inkml:trace>
  <inkml:trace contextRef="#ctx0" brushRef="#br0" timeOffset="8344.45">13017 466 0,'0'0'0,"0"-21"0,-21 21 0,21-22 0,-21 1 16,21 0-16,0 0 16,0 0-16,0 0 0,0-1 0,21 1 15,0 0-15,1 21 0,20-21 16,-21 0-16,21 21 0,1 0 0,41-21 16,-20 21-16,-1 0 15,-20 21-15,20-21 0,-20 42 16,20-21-16,-21 0 0,1 22 0,-22-1 15,0 0-15,0-20 0,-21 20 16,0 0-16,-42 22 0,21-22 16,-22 0-16,-20-20 0,21-1 15,-22 21-15,1-21 0,20 0 0,-20-21 16,20 22-16,22-22 0,0 0 16,0 0-16,0 0 0,21-22 15,0 1 1,0 0-16,21 0 0,21 0 0,-21 21 15,22-21-15,-22 21 0,21-22 16,1 22-16,-1 0 0,0 0 0,22 0 16,-22 0-16,0 0 0,1 0 0,-1 0 15,-21 0-15,22 22 16,-1-1-16,-21 0 0,43 21 16,-43-21-16,0 22 0,-21-22 15,0 21-15,0-21 0,0 22 0,0-1 16,0-21-16,-21 22 0,0-22 15,-1 0-15,1 21 0,-21-21 0,0 1 16,-1-1-16,-20 0 0,20 0 16,-41 0-16,41-21 15,1 0-15,0 0 0,-1 0 16,22 0-16,-63-21 16,62 21-16,1-21 0,-21 0 0,21 0 15,0-1-15,-1 1 0,1 0 0,0 21 16,0-21-16,21 0 0,-21 21 15,21-21-15,21 21 32,0 0-17,0 0-15,0 0 0,22 0 16</inkml:trace>
  <inkml:trace contextRef="#ctx0" brushRef="#br0" timeOffset="9200.19">14626 677 0,'0'-21'0,"-21"21"16,0 0-1,0 0-15,-22 0 0,22 0 0,-21 21 16,21-21-16,-22 43 0,1-22 15,21 0-15,-22 21 0,1 1 0,21-22 16,-21 21-16,20 1 0,1-1 0,0 0 16,0-21-16,21 22 15,0-1-15,0 0 0,21-20 16,0-1-16,22-21 16,-22 0-16,21 21 0,-21-21 0,22 0 15,-1 0-15,0 0 0,-21-21 16,1 0-16,-1-1 0,-21 1 15,0-21-15,0 0 0,0-1 16,0 1-16,0 0 0,0-1 16,0 1-16,0-22 0,0 22 15,0 21-15,0 0 16,0 0-16,0-1 0,42-20 16,-21 21-16,0 21 0,22 0 0,-22 0 15,21 0-15,-21 0 0,22 0 16,-1 0-16,0 21 0,1 0 0,-1 0 15,0 1-15,-20-1 0,-1 21 16,0-21-16,0 22 0,-21-22 0,0 21 16,0 0-16,-21 1 0,0-22 15,0 21-15,-1-21 0,1 22 0,-21-22 16,21 0-16,0 0 0,-1 0 16,1 1-16,21-1 0,-21 0 15,21-42 16,21 0-31,0-1 0,1 1 16,-1 0-16,21-21 0,-21 21 16,22-43-16,-1 22 0,0-1 0,1 1 15,20 0-15,-21-1 0,22 1 16,-22 0-16,1 21 0,20-22 16,-42 22-16,-42 42 31,0 0-31,0 1 15,-22-1-15,1 0 0,21 21 16,-21 1-16,20-1 0,-20-21 0,21 21 16,0 1-16,0-1 15,21 22-15,0-22 0,0-21 16,0 0-16,21 22 0,0-22 0,0-21 16,21 21-16,1 0 0,-1-21 15,0 0-15,1 0 0,-1 0 0,0 0 16,22 0-16,-22 0 0,-21 0 15,22 0-15,-1-21 0,-21 21 0,0-21 16,22 0-16,-22-1 0,0 1 16,-21 0-16</inkml:trace>
  <inkml:trace contextRef="#ctx0" brushRef="#br0" timeOffset="9384.6">15663 1164 0,'0'21'32,"0"1"-32,-21-22 47,0 0-47,0 0 15,0 0-15,-1 0 0</inkml:trace>
  <inkml:trace contextRef="#ctx0" brushRef="#br0" timeOffset="10424.58">2265 1947 0,'0'0'0,"-21"0"15,-1 0-15,1 0 16,0 0-16,0 0 16,0-21-16,0 21 15,-1 0-15,1 0 0,0-21 16,0 21-16,0 0 15,0 0-15,-1 0 0,1 0 16,0 0 0,42 0 62,0 0-78,1 0 15,20 0-15,-21 0 0,21 0 16,1 0-16,-1 0 0,22 0 0,-1 0 16,1 0-16,20 0 0,-20 0 15,20 0-15,1 0 0,0 0 16,-1 0-16,1 0 0,0 0 0,-1 0 16,22 0-16,-21 0 0,0 0 15,20 0-15,1 0 0,0 0 0,0 0 16,0 0-16,0 0 0,21 0 15,127 0-15,-127 0 0,0 0 16,0-21-16,0 21 0,0 0 16,0 0-16,127-21 0,-127 21 15,-22 0-15,22 0 0,-21-21 16,-21-1-16,105 1 16,-105 21-16,0-21 0,-1 21 0,-20 0 15,-1-21-15,1 21 0,-22 0 16,1 0-16,-1-21 0,-21 21 0,0 0 15,0 0-15,1 0 16,-1 0 93,0 0-109,0 0 16</inkml:trace>
  <inkml:trace contextRef="#ctx0" brushRef="#br0" timeOffset="11920.85">10096 1799 0,'0'0'0,"-21"0"0,0 0 15,0 0-15,0 0 0,0 0 0,-1 0 16,1 0-16,0 0 15,21 21-15,-21-21 16,42 0 47,0 0-63,0 0 0,1 0 15,20 0-15,-21 0 0,0 0 16,22 0-16,-22 0 0,21 0 0,-21 0 15,22 0-15,-1 0 0,0 0 16,1 0-16,-1 0 0,0 0 0,1 0 16,-1 0-16,21 0 0,-20 0 15,20 0-15,-20 0 0,20 0 0,64 0 16,-63 0-16,-1 0 16,1 0-16,20 0 0,-20 0 15,63 0-15,-64 0 0,1 0 16,20 0-16,-20 0 0,21 0 15,-22 0-15,22 0 0,21 0 0,-22 0 16,1 0-16,0 0 0,-1 0 0,1 0 16,0 0-16,-1 0 0,1 0 15,21 0-15,84 0 16,-84 0-16,0 0 0,-21 0 16,20 0-16,-20 0 0,21 0 0,-21 0 15,-1 0-15,1 0 0,21 0 16,-22 0-16,22 0 0,-21 0 0,105 0 15,-105 0-15,0 22 0,-1-22 16,1 0-16,-21 0 0,84 0 16,-64 0-16,1 0 0,-21 0 15,20 0-15,-20 0 0,20 0 16,-20 0-16,-1 0 0,1 0 0,-22 0 16,22 0-16,-22 0 0,0 0 15,1 0-15,-1 0 0,-21-22 0,22 22 16,-1 0-16,-21 0 15,0 0-15,0 0 0,1 0 16,-1 0-16,-42 0 484,-1 0-484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9T02:35:21.3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910 3810 0,'0'-21'15,"0"0"-15,0 0 16,0-1-16,-21 22 0,21-21 16,0 42 15,0 1-31,0-1 0,0 0 15,0 21-15,0 1 0,-21-1 0,21 0 16,0 22-16,-21-1 0,-1-20 16,22 20-16,-21 1 0,0-22 15,21 21-15,0-20 0,-21-1 16,0 0-16,21-20 0,0 20 16,-21-21-16,21 0 0,0 0 0,0-42 46,0 0-46,21 0 0,0 0 16,-21 0-16,21-22 0</inkml:trace>
  <inkml:trace contextRef="#ctx0" brushRef="#br0" timeOffset="280.83">1101 3747 0,'0'0'0,"0"-22"0,21 22 15,-21 22 1,0-1-16,0 21 16,0-21-16,0 22 0,0 20 15,0-21-15,0 22 0,0-1 0,0 1 16,0-1-16,-21 1 0,21-22 16,-22 22-16,22-22 0,-21 0 15,21 1-15,0-1 0,0 0 0,0-20 16,0-1-16,0 0 0,0 0 15,0-42 17,0 0-32,0 0 15,0-1-15</inkml:trace>
  <inkml:trace contextRef="#ctx0" brushRef="#br0" timeOffset="912.48">698 4382 0,'0'0'0,"-21"0"0,21 21 15,21-21 1,1 0-16,-1 0 0,0 0 16,0 0-16,21 0 0,-20-21 15,20-1-15,0 22 0,1-21 0,-1 0 16,21 0-16,1 0 0,-1 0 15,1-22-15,-22 22 0,22 0 0,-1 0 16,-20 0-16,-1-1 0,-21 1 16,21 21-16,-20 0 0,-22-21 0,21 21 15,-21 21 17,0 0-32,-21-21 0,-1 22 0,22-1 15,-21 21-15,0-21 0,0 0 16,21 22-16,-21-22 0,0 21 15,21-21-15,0 22 0,0-22 16,0 21-16,0-21 0,0 1 0,0-1 16,0 0-16,21 0 15,0-21-15,0 0 0,21 0 0,-20 0 16,-1 0-16,21 0 0,0 0 16,-20 0-16,20-21 0,-21 0 0,21 0 15,-20-1-15,-1 1 0,21 0 16,-21 0-16,-21-21 0,21-1 15,-21 22-15,0-21 0,0-1 0,0-41 16,0 41-16,-21 22 16,0-21-16,0 21 0,0 0 15,0-1-15,-1 22 0,-20 0 16,21 0-16,-21 0 0,20 22 0,-20-1 16,21 0-16,-21 21 0,20-21 15,1 22-15,-21 41 0,42-62 16,-21 20-16,21 0 0,0 1 15,0-22-15,0 0 0,21 21 16,0-21-16,0 1 0,0-22 0,1 21 16,20-21-16,-21 0 0,21 0 15,1 0-15,-22 0 0,21 0 16</inkml:trace>
  <inkml:trace contextRef="#ctx0" brushRef="#br0" timeOffset="1531.63">2582 4064 0,'0'0'0,"0"-21"0,-21 21 15,0 0 1,0 0-16,0 0 0,21 21 16,-22 0-16,1 22 0,0-22 15,21 21-15,-21-21 0,0 22 0,21-1 16,-21-21-16,21 21 0,0 1 15,0-22-15,0 0 0,-22 21 16,22-20-16,0-1 0,0 0 16,0 0-16,22-21 15,-1 0-15,0 0 0,0 0 16,0 0-16,0-21 0,1 0 0,20 0 16,-21-1-16,0 1 0,22-21 15,-22 21-15,0-22 0,0 22 0,0-21 16,0 0-16,1 20 0,-1 1 15,0 0-15,0 0 0,-21 0 16,21 21 0,-21 21-1,0 0-15,0 21 0,0-20 16,0 20-16,0-21 0,0 21 16,-21-20-16,21-1 0,0 21 0,0-21 15,0 0-15,0 1 0,21-1 16,0 0-16,1-21 0,-1 0 0,0 0 15,21 0-15,-21 0 16,22 0-16,-22 0 0,42-21 16,-20 0-16,-22-1 0,21 1 15,-21-21-15,1 0 0,-1 20 0,-21-20 16,0-21-16,0 20 0,0 1 16,0 0-16,0-1 0,0 1 0,-21 21 15,-1 0-15,1-1 0,0 1 16,0 21-16,0 0 0,0 0 15,-1 21-15,1-21 0,21 22 16,0-1-16,-21 0 0,21 0 16,0 0-16</inkml:trace>
  <inkml:trace contextRef="#ctx0" brushRef="#br0" timeOffset="1960.38">5228 3450 0,'0'0'0,"-21"0"0,0-21 15,0 21 1,-1 21-16,1 0 0,0 1 0,21 20 16,-21 0-16,0 1 0,0-1 15,-1 0-15,1 1 0,0-1 0,0 0 16,0 22-16,0-22 0,-1 22 15,1-22-15,0 64 16,0-64-16,0 0 0,21 1 0,-21-22 16,21 21-16,0-21 0,0 1 15,0-1-15,21-21 16,0 0 0,0 0-16,-21-21 0,21-1 0,-21 1 15,21 0-15,-21 0 0,22 0 16</inkml:trace>
  <inkml:trace contextRef="#ctx0" brushRef="#br0" timeOffset="2475.6">4572 4043 0,'0'0'0,"-21"0"0,42 0 31,0-21-31,0 0 0,22 21 16,-1-22-16,0 22 15,22-21-15,-22 0 0,0 0 0,22 21 16,-22-21-16,22 0 0,20-1 16,-41 22-16,-1 0 0,-21 0 15,22 0-15,-22 0 0,-21 22 16,0-1 0,0 0-16,0 21 0,-21-21 15,-1 22-15,1-22 0,21 21 0,-21 1 16,0-22-16,21 21 0,-21 0 15,21-20-15,0-1 0,0 21 0,0-21 16,0 0-16,0 1 0,21-22 0,0 21 16,0-21-16,0 0 15,22 0-15,-22 0 0,21 0 0,1-21 16,-1-1-16,0 1 0,1 0 16,-1 0-16,0-21 0,1-1 0,-1 1 15,0 0-15,-21-1 0,1 1 16,-22 0-16,0-1 0,0 1 0,0 0 15,0 20-15,-22 1 0,1 0 0,-21 0 16,21 0-16,-22 21 16,1 0-16,0 0 0,-1 0 0,1 21 15,0 0-15,-1 0 0,1 0 16,0 1-16,-1-1 0,1 0 0,21 21 16,0-21-16,0 22 0,-1-22 0,1 0 15,21 21-15,0-20 0,0-1 16,0 0-16,0 0 0,21-21 0,22 0 15</inkml:trace>
  <inkml:trace contextRef="#ctx0" brushRef="#br0" timeOffset="2880.37">7091 3831 0,'0'-21'31,"0"42"-31,0 0 16,0 1-16,0-1 0,-21 0 15,21 21-15,-22-21 0,22 22 0,-21-22 16,21 21-16,0-21 0,0 1 0,-21-1 16,21 0-16,-21 0 0,21 0 15,0 0-15,0-42 31,0 0-15,0-21-16,0 21 0</inkml:trace>
  <inkml:trace contextRef="#ctx0" brushRef="#br0" timeOffset="3055.78">7070 3704 0,'0'21'47,"0"1"-31,0-1-1,21-21-15,0 0 16,0 21-16,0-21 0,0 0 16,1 21-16</inkml:trace>
  <inkml:trace contextRef="#ctx0" brushRef="#br0" timeOffset="3683.94">8001 4022 0,'0'0'0,"21"0"0,0-21 0,0-1 16,-21 1-16,0 0 15,22 0-15,-22 0 0,0 0 0,0-1 16,0 1-16,0 0 0,0 0 15,-22 0-15,1 0 0,0-1 0,0 1 16,0 0-16,0 0 0,-1 21 16,-20 0-16,21 0 0,-21 0 15,-1 0-15,1 21 0,0 0 0,-1 0 16,-20 1-16,20-1 0,1 21 16,21-21-16,-43 64 0,43-43 15,0 1-15,21-1 0,-21-21 0,21 21 16,0 1-16,0-22 0,0 0 15,0 21-15,21-20 0,21-22 16,-20 21-16,20-21 0,-21 0 16,21 0-16,1 0 0,63 0 15,-64-21-15,0-1 0,1 1 16,20 0-16,-21 0 0,1-21 0,-1-1 16,-21 1-16,22 0 0,-22-22 0,21 22 15,-21-22-15,0 22 0,1-22 16,-1 1-16,-21-1 0,21 1 0,-21-1 15,0 22-15,21-21 0,-21 20 16,0 1-16,0 21 0,0 0 0,0-1 16,0 1-16,-21 42 15,21 1-15,-21 20 16,21 0-16,-21 1 0,21 20 0,0 1 16,0-22-16,0 21 15,0 1-15,-22-22 0,22 22 0,0-22 16,-21 22-16,21-22 0,0 0 15,0 1-15,0-1 0,0 21 16,0-41-16,0 20 0,0-21 0,0 0 16,21-21-1,1 0-15,-1 0 16,0 0-16,0-21 16,0 0-16</inkml:trace>
  <inkml:trace contextRef="#ctx0" brushRef="#br0" timeOffset="4585.41">8615 3958 0,'0'0'0,"-21"0"0,-1 0 0,1 0 16,0 21-1,21 1-15,-21-22 16,42 0 15,0 0-15,22 0-16,-22-22 0,0 22 0,21-21 15,-21 0-15,1 21 0,20-21 16,-21 0-16,0 0 0,0 21 16,-21-22-16,0 1 0,0 0 15,0 0-15,-21 21 16,0 0 0,0 0-16,-21 21 15,20-21-15,1 21 0,0 0 0,0 1 16,0 20-16,0-21 0,-1 21 0,1-20 15,0 20-15,21-21 0,-21 21 16,21-20-16,0-1 0,0 0 0,0 0 16,0 0-16,0 0 0,21-21 15,21 0-15,-20 0 0,20 0 16,21 0-16,-20 0 16,-1-21-16,0 21 0,1-21 15,-1 0-15,0 0 0,1-22 0,-1 22 16</inkml:trace>
  <inkml:trace contextRef="#ctx0" brushRef="#br0" timeOffset="5060.14">9250 3747 0,'0'0'0,"0"21"16,0 0 0,0 0-16,-21 0 0,21 0 15,-22 22-15,22-22 0,0 0 16,0 21-16,0-20 0,0 20 0,-21-21 15,21 21-15,0-20 0,0-1 16,0 0-16,0 0 0,0 0 16,-21-21-16,21-21 47,0 0-47,0 0 0,0 0 15,0-1-15,0-20 0,0 21 16,0-21-16,0-1 0,0 22 0,21-21 15,0-1-15,22 1 0,-22 21 16,21-21-16,1 20 0,-1 1 16,0 0-16,1 0 0,-1 21 0,21 0 15,-20 0-15,20 0 0,-20 21 16,-22 0-16,21 0 0,-21 22 0,0-22 16,-21 21-16,0-21 0,0 22 15,0-1-15,0-21 0,-21 22 0,0-1 16,0-21-16,0 21 0,0-20 0,-1-1 15,22 0-15,0 0 0,-21-21 16,21 21-16,-21-21 0,42-21 47,0 0-47,1 0 0,-1-22 0,0 22 16,21-21-16</inkml:trace>
  <inkml:trace contextRef="#ctx0" brushRef="#br0" timeOffset="5561.85">10414 3450 0,'0'0'0,"0"-21"0,0-21 32,0 21-32,-21 42 15,21 0-15,-21 21 16,21-21-16,0 22 0,-22-1 15,1 0-15,0 1 0,21-1 0,-21 0 16,0 1-16,21-1 16,-21 0-16,21 1 0,-22-1 0,22 0 15,0-20-15,0 20 0,0-21 0,0 21 16,0-20-16,0-1 0,22 0 16,-1 0-16,0-21 0,0 0 0,0 0 15,22 0-15,-22 0 0,0 0 16,21 0-16,-21-21 0,22 0 0,-22 0 15,0-1-15,0 1 0,22-21 16,-22 21-16,0-22 0,-21 22 0,21-21 16,0 21-16,-21 0 0,0-1 15,0 1-15,0 0 0,21 21 0,-21 21 32,0 0-32,0 1 15,-21-1-15,21 21 0,0-21 16,0 0-16,0 1 0,0-1 0,-21 0 15,21 0-15,0 0 0,0 0 16,21-21 0,0 0-1,1 0 1,-1-21-16,-21 0 0,21 0 0,-21-21 16,21 20-16</inkml:trace>
  <inkml:trace contextRef="#ctx0" brushRef="#br0" timeOffset="5751.74">10943 3535 0,'0'0'0,"-21"-21"0,0 21 15,0 0 1,-1 0-16,1 0 16,21 21-1,0 0 1</inkml:trace>
  <inkml:trace contextRef="#ctx0" brushRef="#br0" timeOffset="5947.63">10160 3747 0,'0'0'0,"-21"0"0,0 21 0,-1-21 16,22 21 15,22-21-15,-1 0-16,21 0 0,-21 0 0,22 0 16,-1 0-16,-21-21 0,21 0 15,1 21-15</inkml:trace>
  <inkml:trace contextRef="#ctx0" brushRef="#br0" timeOffset="7347.34">11049 3979 0,'0'0'0,"42"0"16,-21 0 0,1 0-16,20-21 0,-21 0 0,21 21 15,1-21-15,-22 0 0,21 0 16,1-1-16,-1-20 0,-21 21 0,21 0 16,-20-22-16,-1 1 0,0 0 0,-21 21 15,0-22-15,0 1 0,0 0 16,0 20-16,0 1 0,0 0 0,0 0 15,0 0-15,-21 21 16,0 0-16,-1 0 16,22 21-16,-21 0 0,0 0 0,21 22 15,-21-22-15,21 21 0,0 0 16,-21 1-16,21-1 0,-21 0 0,21 1 16,-22 20-16,22-20 0,0 20 15,0 1-15,0-1 0,-21 22 0,21-22 16,-21 1-16,21-1 0,0 22 0,-21-22 15,0 22-15,0-21 0,-22 20 16,22 1-16,0 0 0,-21-1 16,-1 1-16,1 0 0,-22 84 15,22-106-15,0 22 0,-22 42 16,43-63-16,0-22 0,21 21 16,0-41-16,0 20 0,0-21 0,0 0 15,0 0-15,21-21 0,21 0 0,-20 0 16,20 0-16,0-21 0,1 0 15,-1-21-15,21 21 0,1-22 0,-1-20 16,1 20-16,-1-20 0,1-1 0,-1 1 16,-20-22-16,-1 22 0,0-22 15,1 0-15,-22-20 0,0 41 16,-21-21-16,0 1 0,0 20 0,-21 1 16,0-1-16,-22 1 0,22 20 0,-21-20 15,0 21-15,20-1 0,-20 22 0,21 0 16,-21 0-16,20 0 15,1-1-15,0 22 0,21-21 16,42 21 15,-20 0-31,-1 0 0,0-21 16,21 21-16,-21-21 0,22 0 16,-1 21-16,-21-21 0,22-1 0,-1 1 15,0 0-15,1 0 0,-22 0 0,21 0 16,-21-1-16,22 1 0,-1-21 15,-21 21-15,0 0 16,-21-1-16,-21 22 47,0 22-31,21-1-16,-21-21 0,0 21 0,21 0 15,0 0-15,0 0 16,0 1-16,0-1 0,21-21 15,0 21-15,0-21 0,21 0 16,1 0-16,-22 0 0,21 0 16,1 0-16,-1-21 0,0 0 15,1 21-15,-1-22 0,-21 1 16,21 0-16,-20 0 0,20 21 0,-21-21 16,0 0-16,-21-1 0,21 22 15,-21-21-15,0 0 16,-21 42 15,21 0-31,0 1 16,-21-1-16,0 0 0,0 0 0,21 21 15,-21 1-15,-1-1 0,1 0 16,21 1-16,-21 20 0,21-20 0,-21 20 16,21-21-16,0 22 0,0-22 15,-21 22-15,21-1 0,0 1 16,0-1-16,0 1 0,0-1 0,0 1 15,0 20-15,0-20 0,0-1 0,0 22 16,0-21-16,0-1 0,0 1 16,0 20-16,21-20 0,-21-1 0,0 1 15,0-1-15,0-20 0,0 62 16,0-83-16,-21 20 0,0-21 16,-1 0-16,22 0 0,-21 1 0,0-22 15,0 0-15,0-22 0,0 1 16,-1-21-16,1 0 0,21-1 15,0 1-15,0-22 0,0 1 16,0-1-16,0-20 0,0 20 0,0 1 16,0-22-16,0 22 0,0-22 15,21 21-15,-21 1 0,22-1 0,-22 1 16,0-43-16,0 64 0,0-1 16,21 1-16,-21 0 0,0-1 15,21 1-15,-21 0 0,21-1 0,-21 1 16,21 0-16,0-1 0</inkml:trace>
  <inkml:trace contextRef="#ctx0" brushRef="#br0" timeOffset="7744.11">13483 3556 0,'0'0'0,"0"-21"0,0 0 0,21 0 0,0-1 15,-21 1-15,0 0 0,22 0 16,-22 0-16,0 42 31,0 0-31,0 21 0,-22-20 0,1 20 16,0 0-16,21 1 0,-21 20 0,0-21 15,0 1-15,-1-1 0,1 22 16,0-22-16,0 0 0,21 43 16,0-43-16,0-21 0,0 22 15,0-22-15,0 0 0,0 0 0,0 0 16,0-42 15</inkml:trace>
  <inkml:trace contextRef="#ctx0" brushRef="#br0" timeOffset="8375.99">13250 3810 0,'0'0'0,"21"0"31,1-21-31,-1 21 0,0-21 16,21 21-16,1-21 15,-22 21-15,21-22 0,0 1 0,1 0 16,-1 0-16,0 0 0,1 0 16,-22-1-16,21-20 0,-21 21 0,22 0 15,-22-22-15,-21 22 0,0-21 0,21 21 16,-21 0-16,0-1 0,0-20 15,-21 42 1,21 42 0,-21-20-16,0-1 0,21 21 15,-22 0-15,22 1 0,0-1 16,-21 0-16,0 1 0,21-1 0,-21 0 16,0-20-16,21 20 0,0 0 15,-21 1-15,21-22 0,-22 21 16,22 0-16,0-20 0,0-1 0,0 0 15,-21 0-15,21 0 0,0 0 16,0-42 15,0 0-15,0-21-16,0 21 0,21-1 0,-21-20 16,22 21-16,-1-21 0,21 20 15,-21-20-15,0 21 0,22-21 16,-22 20-16,21 1 0,1 0 0,-22 21 15,21 0-15,-21 0 0,22 0 16,-22 0-16,0 21 0,0 0 0,0 1 16,0-1-16,-21 0 0,22 0 15,-22 21-15,0-20 0,0 20 0,0-21 16,0 21-16,-22-20 0,1-1 16,21 0-16,-21 0 0,21 0 0,0 0 15,0 1-15,-21-22 0,21 21 16,0-42-1,21 21 1,0-22-16,-21 1 0</inkml:trace>
  <inkml:trace contextRef="#ctx0" brushRef="#br0" timeOffset="8755.77">14372 3937 0,'21'0'47,"0"0"-47,1 0 0,-1-21 0,0 21 15,0-21-15,0 0 16,0 21-16,1-22 0,-1 1 0,0 0 16,0 0-16,0 0 0,-21 0 0,0-1 15,21 1-15,-21 0 16,0 0-16,-21 21 15,0 0-15,0 0 16,0 21-16,0 0 0,-1 0 16,1 1-16,0 20 0,-21-21 0,42 0 15,-21 22-15,-1-1 0,22-21 16,-21 0-16,21 22 0,0-1 16,0-21-16,0 0 0,21 0 0,1 1 15,-1-22-15,0 0 16,0 0-16,0 0 0,22 0 15,-22-22-15,0 22 16,0-21-16,0 0 0,0-21 0,1 21 16</inkml:trace>
  <inkml:trace contextRef="#ctx0" brushRef="#br0" timeOffset="9799.84">16319 3429 0,'0'0'0,"0"-21"0,0-21 0,0 20 15,0 1-15,0 0 0,0 0 16,0 0-16,-21 21 16,0 21-16,0 0 15,21 0-15,-21 22 0,0-1 0,-1 21 16,1-20-16,0 20 0,0-20 0,0 20 16,0-21-16,-22 22 0,22-22 15,0 22-15,-21-22 0,-1 64 16,1-64-16,21 1 0,-22-1 15,22 0-15,-21-21 0,21 22 0,0-22 16,-1 0-16,1-21 0,0 0 16,21-21-1,0-21 1,0 20-16,0-20 0,0 21 0,0-21 16,21-1-16,0-20 0,1 20 15,-22 1-15,21 0 0,0-1 0,0 1 16,0 21-16,0 0 0,1 0 15,-1-1-15,-21 1 0,21 21 0,0 0 16,-21 21 0,0 1-16,0-1 0,0 21 15,0-21-15,0 0 0,0 22 0,0-1 16,0 0-16,0 1 0,0-22 16,0 21-16,0 1 0,0 20 15,21-42-15,0 0 0,1 1 16,-1-1-16,0 0 0,21-21 0,1 0 15,-22 0-15,21 0 0,22 0 0,-22 0 16,0 0-16,1-21 0,20 0 16,-21-1-16,22-20 0,-22 21 0,1-21 15,-1-1-15,0 1 0,-21 0 16,22-1-16,-22 1 0,0-22 0,0 22 16,0-21-16,-21-1 0,0 1 15,0 20-15,0-20 0,0-1 16,-21 1-16,0-1 0,0 22 0,-21 0 15,20 20-15,-62-41 16,41 63-16,1 0 0,-64 0 16,43 21-16,20 0 0,-20 0 15,21 22-15,-1-1 0,-20 64 16,42-64-16,-1 1 0,22 20 16,0-21-16,0 1 0,0-1 0,22 0 15,-1-20-15,0 20 0,21-21 16,-21 0-16,22 0 0,-22 1 15,21-1-15,1 0 0,-1-21 0,0 0 0,-21 0 16,22 0-16,-22 0 16,21 0-16,-21 0 0,1 0 0,-1 0 15,21-42-15,0 42 0,-42-22 16,22 22-16,-1-21 0</inkml:trace>
  <inkml:trace contextRef="#ctx0" brushRef="#br0" timeOffset="10267.81">16912 3831 0,'0'-21'47,"0"0"-47,0 0 16,0 0-16,0-1 0,21 22 15,0-21-15,1 0 0,20 0 16,-21 21-16,0 0 0,0 0 16,1 0-16,20 0 0,-21 0 0,0 0 15,22 0-15,-22 21 0,0-21 16,21 21-16,-21 0 0,1 1 16,-22-1-16,0 0 0,21 0 0,-21 21 15,0-20-15,0-1 0,0 21 0,-21-21 16,-1 43-16,1-43 15,0 0-15,0 0 0,0-21 16,0 21-16,-1-21 16,22-21 15,0 0-31,0 0 0,0 0 0,0 0 16,22-1-16,-1-20 0,-21 21 15,21 0-15,0 0 0,0-1 0,0 1 16,1 0-16,-1 0 0,0 0 15,21 0-15,-21 21 0,22-22 16,-22 1-16,0 21 0,21-21 0,-20 21 16,-1 0-16,21 0 0</inkml:trace>
  <inkml:trace contextRef="#ctx0" brushRef="#br0" timeOffset="10944.78">17865 3641 0,'0'42'31,"-22"-21"-31,1 0 15,0 1-15,0-1 0,21 0 16,-21 0-16,0 0 0,-1 0 16,22 1-16,0-1 0,-21 21 15,0-42-15,21 21 0,0 22 16,0-22 0,21-21-16,0 0 0,1 0 15,-1 0-15,0-21 0,0 21 16,0-22-16,0 1 0,1 0 0,-1 21 15,-21-21-15,0 0 0,21 0 16,-21-1-16,0 1 0,0 0 0,0-21 16,0 21-16,0-1 0,-21 1 15,0 0-15,-1 21 0,1 0 16,0 0-16,0 0 16,0 0-16,42 0 31,0 21-31,21-21 15,-20 0-15,-1 0 0,0 0 0,0 0 16,21 0-16,-20 0 0,20 0 16,0 0-16,1 0 0,-1-21 0,-21 21 15,21 0-15,-20 0 0,20 0 16,-21 0-16,0 0 0,0 0 0,1 0 16,-22 21-1,0 0-15,0 1 16,0-1-16,-22 0 0,1 0 15,0 21-15,21-20 0,-21 20 16,21-21-16,-21 43 0,21-22 16,0 21-16,0-20 0,0 20 0,0 1 15,-21-1-15,21 1 0,-22-1 16,1 85-16,0-63 0,0-21 16,-21 20-16,20 1 0,1 0 0,-21-22 15,0 22-15,20-22 0,-20 1 16,21-1-16,-43 64 0,22-84 15,21-1-15,0 0 0,21-21 16,-21 1 0,42-44-1,0 1-15,0 0 0,21-21 16,-20-1-16,-1 1 0,21 0 16,0-22-16,1 1 0,-1-22 0,0 22 15</inkml:trace>
  <inkml:trace contextRef="#ctx0" brushRef="#br0" timeOffset="11276.73">18288 3852 0,'0'0'0,"-21"-21"0,21-21 16,-21 21-16,21 0 0,0-1 16,0 1-16,21 21 15,0 0-15,0-21 0,21 21 0,-20 0 16,20 0-16,-21 0 15,21 0-15,1 0 0,-22 0 16,21 0-16,-21 0 0,1 21 0,-1-21 16,0 21-16,0 1 0,-21-1 15,0 0-15,0 0 0,0 21 16,-21-20-16,0-1 0,0 0 0,-1 0 16,-20-21-16,0 21 0,-1 0 0,1-21 15,21 0-15,-21 22 0,20-22 16,-20 0-16,21 0 0,21-22 31,0 1-31,21 0 16,0 21-16,0-21 0,22 21 0,-22-21 15,21 0-15</inkml:trace>
  <inkml:trace contextRef="#ctx0" brushRef="#br0" timeOffset="11971.71">19198 3471 0,'0'0'0,"0"-21"0,21 0 16,-21 0-16,-21 21 31,0 21-31,0 0 16,0 22-16,21-22 0,-22 21 16,1-21-16,0 22 0,0-1 0,0 0 15,0 1-15,-1-22 0,1 21 0,0-21 16,21 22-16,-21-22 0,0 21 15,0-21-15,-1 0 0,1 1 0,21-1 16,0 0-16,-21 0 16,21-42-1,0 0 1,21 0-16,-21-1 0,21 1 0,1 0 16,-1 0-16,0-21 0,0 20 15,0-20-15,0 21 16,1 0-16,-1 21 0,-21 21 31,0 0-15,0 0-16,0 0 0,0 1 15,0-1-15,0 0 0,0 0 0,0 0 16,21 0-16,-21 1 0,21-22 16,0 21-16,-21 0 0,21-21 0,1 0 15,-1 0-15,0 0 0,0 0 16,0 0-16,0 0 0,22 0 0,20-42 15,-42 20-15,22 1 0,-22 0 16,21 0-16,-21-21 16,22-1-16,-22 22 0,0-21 0,0-22 15,0 22-15,-21 0 0,0-22 16,0 22-16,0-22 0,0 22 0,-21 0 16,0-1-16,-21 1 0,21 21 15,-22 0-15,1-1 0,0 1 0,-1 21 16,1 0-16,-22 0 0,22 21 15,0 22-15,21-22 0,-22 21 0,22 1 16,0-1-16,21 0 0,0 1 16,0-1-16,0 43 15,0-43-15,0-21 0,0 21 16,21-20-16,0 20 0,0-21 0,1 0 16,-1 0-16,0-21 0,21 22 0,-21-22 15,1 0-15,-1 0 0,0 0 16,21 0-16,-21 0 0,22 0 0</inkml:trace>
  <inkml:trace contextRef="#ctx0" brushRef="#br0" timeOffset="12396.7">19939 3683 0,'-42'-21'15,"20"21"1,1 0-16,-21 0 0,21 21 15,0 0-15,-1-21 16,1 21-16,0 1 0,0-1 0,0 0 16,0 0-16,-1 0 0,22 0 0,0 1 15,0-1-15,0 0 0,0 0 0,0 0 16,0 0-16,22 1 0,-1-1 16,0-21-16,0 0 0,21 0 15,-20 0-15,20 0 0,-21 0 0,0 0 16,0-21-16,1-1 0,-1 1 15,21 0-15,-21 0 0,0 0 16,1 0-16,-22-22 0,0 22 0,21-42 16,-21 41-16,0 1 15,0 0-15,0 0 0,-21 0 0,-1 21 16,1 0-16,-21 0 16,21 0-16,0 0 0,-22 0 0,22 0 15,0 21-15,0 0 0,0 0 16,-1 0-16,1-21 0,0 22 0,21-1 15,0 0-15,0 0 0,0 0 16,21-21-16,0 21 16,1-21-16,-1 0 0,0 0 15</inkml:trace>
  <inkml:trace contextRef="#ctx0" brushRef="#br0" timeOffset="13428.61">20172 3725 0,'0'0'0,"0"-21"0,21 21 16,-21 21 15,-21 1-15,0-1-16,21 0 0,0 0 16,-22 0-16,22 0 15,-21 1-15,21-1 0,-21 0 0,21 0 16,0 0-16,0 0 0,0 1 15,21-22 1,0 0-16,1 0 16,-1 0-16,21-43 15,-21 22-15,0 21 0,1-21 0,-1 0 16,-21 0-16,21-1 0,0 1 16,0 0-16,-21 0 0,0 0 15,21 21-15,-21 21 31,-21-21-15,21 21-16,-21 0 0,21 0 16,0 1-16,-21-1 0,21 0 15,0 0-15,0 0 16,21 0 0,0-21-16,0 0 15,1 0-15,-1 0 0,0 0 16,0-21-16,0 0 0,0 0 0,1 21 15,-1-21-15,0 0 0,-21-1 16,21 1-16,-21 0 0,0 0 16,0 0-16,0 0 0,0-1 15,0 1-15,-21 21 0,0 0 16,0 0 0,42 0 15,0 0-31,0 0 15,0 0-15,0 0 0,1-21 0,-1 21 16,0 0-16,0 0 0,0 0 0,0 0 16,1 0-16,-1 0 15,-21 21 1,0 0 0,0 1-16,0-1 0,-21 0 15,21 0-15,0 0 0,0 0 0,-22-21 16,22 22-16,-21-1 0,21 0 15,-21 0-15,21 0 16,0-42 47,0 0-63,0 0 0,0 0 15,0-1-15,21 1 0,-21 0 0,21 0 16,1 0-16,-1 0 0,0-1 0,0 1 15,0 0-15,0 21 0,1-21 16,-1 21-16,21 0 0,-21-21 16,0 21-16,1 0 15,-1 0-15,-21 21 0,0 0 16,0 0-16,0 0 16,0 1-16,0-1 0,0 0 0,0 0 15,0 0-15,0 0 0,-21 1 0,-1-1 16,1 0-16,21 0 15,-21-21 1,21 21-16,0-42 47,0 0-47,0 0 0,21 0 16</inkml:trace>
  <inkml:trace contextRef="#ctx0" brushRef="#br0" timeOffset="13907.58">21653 3725 0,'-21'0'16,"42"0"-16,-63-21 0,21 21 15,21-21-15,-21 0 16,0 0-16,21 0 16,0-1-16,0 1 0,0 0 15,0 0-15,0-21 0,0 20 16,0 1-16,0 0 0,0-21 0,21 21 16,0-1-16,0 1 0,0 0 15,0 0-15,22 21 0,-22-21 0,21 21 16,1 0-16,-1 0 0,0 0 15,1 0-15,-1 0 0,0 0 16,-21 0-16,22 21 0,-22 21 0,-21-21 16,0 22-16,0-22 0,0 21 15,-21 43-15,0-43 0,-1-21 16,-20 22-16,21-1 0,-21-21 16,-22 43-16,22-43 0,21 21 15,-22-21-15,22 1 0,0-1 16,0 0-16,0 0 0,-1 0 0,1 0 15,0 1-15,21-1 16,0 0-16,0 0 16,0 0-1,21 0-15</inkml:trace>
  <inkml:trace contextRef="#ctx0" brushRef="#br0" timeOffset="15043.64">21611 4657 0,'0'0'0,"0"21"15,21-21 1,0 0-16,1-21 16,-22 0-16,21 21 15,-21-22-15,0 1 16,0 0-16,-21 21 31,-1 0-31,1 0 16,0 0-16,21 21 0,-21 0 15,0 1 1,21-1-16,0 0 0,0 0 16,21-21-1,0 0-15,0 0 16,0 0-16,1 0 0,-1 0 16,0 0-16,0-21 15,-21 0-15,21 21 16,-21-21-16,0-1 0,0 1 0,0 0 15,0 0-15,0 0 16,0 0-16,-21 21 0,0 0 0,0 0 16,0 0-16,-1 0 0,1 21 15,0 0-15,21 0 16,-21-21-16,21 21 0,0 0 16,0 1-16,0-1 0,0 0 15,0 0 1,21-21-1,0 0-15,0 0 0,1 0 16,-1 0-16,0 0 16,-21-21-16,21 0 0,-21 0 15,0-1-15,0 1 16,0 0-16,0 0 16,-21 0-16,0 21 0,0 0 15,-1 0-15,1 0 16,0 0-16,0 21 15,0 0-15,21 0 0,0 0 16,0 1-16,0-1 16,0 0-16,0 0 15,0 0 1,21-21-16,0 0 16,0 0-16,0 0 0,1 0 15,-22-21-15,21 21 16,0-21-16,-21 0 0,0 0 15,0-1-15,0 1 0,0 0 16,0 0 0,-21 21-1,0 0-15,-1 0 0,22 21 16,-21 0-16,0-21 0,21 21 16,-21 1-16,21-1 0,0 0 15,0 0 1,0 0-16,21-21 15,0 0 1,0 0-16,1 0 16,-1 0-16,-21-21 0,0 0 15,21 21-15,-21-21 0,0 0 16,0-1 0,0 1-16,-21 21 31,0 0-31,-1 21 15,22 1-15,-21-22 0,21 21 0,0 0 16,0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9T02:37:39.27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889 6350 0,'0'21'47,"-21"-21"0,0 0-47,-1 0 15,1 0-15,0 0 0,0 0 16,0 0-16,0 0 0,-22 0 16,22 0-16,-21 0 0,-1 0 0,1 0 15,0 0-15,-1 0 0,22 0 16,-21-21-16,21 21 16,-22 0-16,1 0 0,21 0 0,0 0 15,0 0 1,42 0 62,0 0-78,0 0 16,0 0-16,0 0 0,22-21 15,-22 21-15,21 0 0,1 0 0,-1 0 16,0 0-16,1 0 0,-1 0 15,21 0-15,-20 0 0,-1 0 16,22-21-16,-1 21 0,-21 0 16,22 0-16,-1 0 0,1 0 15,84-21-15,-84 21 0,-1 0 16,1 0-16,-1-22 0,1 22 16,-22 0-16,0 0 0,1 0 0,-1 0 15,-21 0-15,0-21 0,0 21 16,1 0-16,-1 0 31,-21-21 32,0 0-48,-21 21 1</inkml:trace>
  <inkml:trace contextRef="#ctx0" brushRef="#br0" timeOffset="847.47">1524 6033 0,'0'-22'0,"0"1"16,-21 21-1,0 0 1,21 21 46,21 1-62,0-22 0,0 21 16,0 0-16,0-21 0,1 21 16,-1-21-16,21 21 0,-21-21 15,0 21-15,22-21 0,-22 0 0,0 0 16,21 22-16,-20-22 0,-1 0 15,0 0-15,0 0 0,0 0 16,0 0-16,1 0 16,-22 21-1,-22 0 32,1-21-47,0 21 16,0 0-16,0-21 0,-22 21 0,22 1 15,-21-1-15,0 0 0,-1 0 16,1 0-16,21 0 0,-22 22 0,1-22 16,0 0-16,21 21 0,-22-20 15,1 20-15,21-21 0,0-21 16,21 21-16,-22-21 16,22 21-16,22-42 62,-1 21-62,0-21 0,0 0 16,21 0-16,-20 0 0,20-22 15,0 22-15,1 0 0,-1-21 0,0 20 16,1-20-16,-1 21 0,0 0 16,-21 0-16,22-1 0,-22 22 15,0 0-15,-21-21 0,21 21 16,0 0 15</inkml:trace>
  <inkml:trace contextRef="#ctx0" brushRef="#br0" timeOffset="5504.11">3090 5969 0,'21'-21'15,"-21"0"110,0 0-109,22 21 0,-1-22-16,-21 1 15,21 0-15,0 21 16,-21-21-16,21 0 0,-21 0 0,21-1 16,-21 1-16,22 0 15,-22 0-15,0-21 0,0 20 16,0 1-16,0 0 0,0 0 15,0 0 1,0 42 0,0 0-1,0 0-15,-22 22 0,22-1 0,-21 0 16,21 1-16,-21 20 0,21-21 16,-21 22-16,21-22 0,0 22 15,-21-22-15,0 22 0,-1-1 0,22-21 16,-21 22-16,0-1 0,0-20 15,0 20-15,0-20 0,21-1 16,-22-21-16,1 21 0,21-20 0,-21-1 16,21 0-16,0 0 15,-21-42 1,21-21 0,0 20-16,0-20 0,0 0 15,0-1-15,0 1 0,0-21 0,0 20 16,0 1-16,0 0 0,0-64 15,0 63-15,0 22 0,0-21 16,0 21-16,0 0 0,0-1 16,0 1-16,0 42 31,21 1-31,0-1 0,-21 21 0,0-21 16,21 0-16,1 22 0,-22-22 15,21 21-15,-21 1 0,0-22 0,21 21 16,0-21-16,0 22 15,0-22-15,-21 21 0,22-21 0,-1 0 16,21 1-16,-21-22 16,0 21-16,22-21 0,-1 0 0,22 0 15,-22 0-15,21-21 0,-20-1 16,-1 1-16,0 0 0,1 0 0,-1-21 16,-21 20-16,22-20 0,-22 0 15,0 21-15,0-22 0,0 1 0,-21 0 16,0 20-16,0 1 0,0 0 15,0 0-15,0 0 0,0 0 16,0 42 15,0 0-31,0 0 0,-21 0 16,0 0-16,21 1 0,-21 20 0,21-21 16,0 21-16,0-20 0,0 20 15,0 0-15,0-21 0,0 22 0,0-22 16,0 0-16,0 0 0,0 0 15,21 1-15,0-1 0,0-21 0,0 0 16,1 0-16,-1 0 16,0 0-16,0-21 0,21-1 15,-20 1-15,-1-21 0,0 21 16,0-22-16,-21 22 0,0-21 0,0-22 16,0 43-16,0-21 15,0 21-15,0 0 0,-21-1 0,-21-20 16,20 42-16,1 0 0,-21 0 15,21 0-15,0 0 0,-22 0 16,22 0-16,0 21 0,21 0 16,21-21-1,0 0-15,0 0 16,22 0-16,-22 0 0,21 0 16,1 0-16,-22 0 0,21 0 15,0-21-15,1 21 0,-1-21 0,0 0 16,64 0-16,-42 0 15,-22 21-15,0-22 0,1 22 16,-22 0-16,0 0 0,0 0 16,0 0-16,-21 22 15,0-1-15,0 0 16,-21 0-16,0 21 0,0-20 16,0-1-16,21 21 0,-21-21 0,-1 22 15,22-22-15,0 21 0,-21-21 16,21 22-16,-21-22 0,21 0 15,0 42-15,0-41 0,0-1 16,21-21-16,0 0 16,1 0-16,-1 0 0,21 0 0,-21 0 15,22-21-15,-1 21 0,0-22 16,1-20-16,-22 21 0,21 0 0,-21-22 16,0 22-16,1-21 0,-1 0 15,-21 20-15,0-20 0,0 21 0,0-21 16,0 20-16,-21-20 0,-1 21 15,1 0-15,-21 0 0,21 21 16,-22 0-16,1 0 0,21 0 16,-21 0-16,-1 0 0,22 0 0,-21 21 15,21-21-15,-22 21 0,22 0 16,0-21-16,0 21 0,21 0 0,0 1 16,21-22-1,21 0-15,-21 0 16,22 0-16,-1 0 0,0-22 0</inkml:trace>
  <inkml:trace contextRef="#ctx0" brushRef="#br0" timeOffset="6204.15">5503 5715 0,'0'0'15,"0"-21"-15,-21 21 16,0 0-16,0 0 15,0 0-15,-1 21 0,1 0 16,0 22-16,21-22 0,-21 21 16,0-21-16,21 22 0,-21-1 0,21 0 15,0 1-15,-22-1 0,22 0 16,-21 1-16,0-1 0,21-21 16,0 21-16,-21 1 0,21-22 0,-21 21 15,21-21-15,0 1 0,0-1 16,0 0-16,0-42 31,0 0-31,0-1 16,0 1-16,0 0 0,21 0 15,0-21-15,-21 20 0,21-20 0,0 21 16,1-21-16,-1 20 0,21-20 16,-21 21-16,0 0 0,22 0 0,-22-1 15,0 1-15,21 21 0,-20 0 16,-1 0-16,21 21 0,-42 1 15,0-1-15,0 0 16,0 0-16,0 0 0,-21 0 16,0 1-16,-22-1 0,22 0 15,-21-21-15,21 21 0,-22-21 0,22 0 16,-21 0-16,21 0 0,-22 0 16,22 0-16,0-21 15,21 0-15,0 0 16,0-1-16,0 44 31,0-1-31,21-21 16,-21 42-16,21-21 0,-21 0 0,22 1 15,-1-1-15,-21 21 0,21-21 16,21 22-16,-21-43 0,22 21 16,-22 0-16,0-21 0,21 0 0,-20 0 15,20 0-15,-21 0 16,21 0-16,1 0 0,-22-21 15,0 21-15,0-21 0,0 21 16,1-22-16,-22 1 0,21 0 16,-21 0-16,21 21 15,-21-21-15,0 0 16,0-1-16</inkml:trace>
  <inkml:trace contextRef="#ctx0" brushRef="#br0" timeOffset="8066.47">7493 6265 0,'0'0'0,"21"0"0,0-21 15,0 0-15,1 21 0,-22-21 16,21 0-16,-21 0 16,21-1-16,-21 1 0,0-21 0,0 21 15,0 0-15,0-22 0,-21 22 16,-22-42-16,1 41 0,21 1 16,0 0-16,0 21 0,-22 0 15,22 0-15,-21 0 0,-1 0 0,22 21 16,-21 0-16,0 1 15,-1 20-15,22-21 0,-42 64 16,20-43-16,22 0 0,0-20 16,21 20-16,0 0 0,0-21 15,0 22-15,0-1 0,0-21 0,21 22 16,0-22-16,0 0 0,1 0 16,20-21-16,-21 0 0,21 0 0,-20 0 15,20 0-15,-21 0 0,21-21 16,1 0-16,-1 0 0,0-22 0,1 22 15,-22 0-15,21-21 0,-21-1 16,1 22-16,-1-21 0,0-1 16,0-41-16,-21 63 15,0-1-15,0 1 0,0 0 0,0 42 32,0 22-17,0-22-15,0 0 0,0 21 16,0-21-16,0 1 0,0 20 0,0-21 15,0 0-15,0 22 0,0-22 16,21 0-16,0 0 16,1-21-16,20 0 0,-21 0 0,21 0 15,1 0-15,-22 0 0,21-21 16,1 0-16,-1 21 0,43-43 16,-64 22-16,21-21 0,-21 21 15,0 0-15,1-22 0,-22 22 0,0-42 16,0 41-16,0 1 0,0 0 15,0 42 17,0 0-32,-22 1 0,22-1 15,-21 21-15,21-21 0,-21 0 0,21 22 16,0-22-16,0 0 0,0 21 16,0-20-16,0-1 0,0 0 0,0 0 15,0 0-15,0-42 47,21 21-47,-21-21 0,21 0 16,-21 0-16,22-1 0,-22-20 0,0 21 15,21 0-15,0-22 0,-21 22 16,21 0-16,0-21 0,0 21 0,1-1 16,-22 1-16,21 21 0,0 0 0,0 0 15,0 0-15,0 0 16,1 21-16,-22 1 0,21-1 0,0 0 15,-21 0-15,0 0 16,21 22-16,-21-22 0,21 0 0,-21 0 16,0 0-16,0 0 0,21-21 0,1 22 15,-1-1-15,0-21 16,-21 21-16,21-21 0,0 0 0,0 0 16,1 0-16,-1 0 0,0-21 15,21 21-15,-21-21 0,1-1 16,-1-20-16,21 21 0,-21 0 15,22-22-15,41-20 16,-41 21-16,-1-1 0,0 22 0,1-21 16,20 21-16,-21-1 0,64-20 15,-63 42-15,-1 0 0,0 0 16,-21 0-16,1 21 0,20 0 16,-42 1-16,21-1 0,-21 21 0,21-21 15,-21 0-15,0 22 0,0-22 0,0 0 16,0 0-16,0 0 0,0 1 15,0-1-15,0 0 0,0-42 47,0 0-31,0-1-16,0 1 0,0 0 16,0 0-16,0-21 0,0 20 15,0 1-15,-21 0 0,21 0 0,-21-21 16,0 42-16,21-22 0,-21 1 15,-1 21-15,1 0 0,0 0 16,-21 0-16,21 0 0,-22 21 16,1-21-16,21 22 0,-22-1 0,22 0 15,-21 21-15,21-21 0,-22 1 16,22 20-16,-21-21 0,21 21 0,0-20 16,21 20-16,0-21 0,-22 0 0,22 0 15,0 1-15,0-1 0,0 21 16,22-42-16,-22 21 0,63 0 15,-42-21-15,0 0 16,22 0-16,-22 0 0,21 0 0,1 0 16,20-42-16,-21 21 0,1 0 15,-22-22-15,21 22 0,1-21 16,-1 0-16,21-64 0,-41 63 16,-1-20-16,0-1 0,21 1 15,-42-1-15,21 22 0,-21-21 0,22 20 16,-22 22-16,0 0 0,0 0 15,0 0-15,0-1 0,-22 22 16,1 0-16,0 22 0,0 20 16,0-21-16,0 43 0,-1-22 15,22 0-15,-21 22 0,21-22 0,-21 22 16,21-22-16,0 0 0,0 1 16,0-1-16,0 0 0,0-21 0,21 22 15,-21-22-15,21 0 0,22 21 16,-1-42-16,-21 22 0,22-22 15,-1 0-15,-21 0 0,21 0 0,1 0 16,-1 0-16,-21 0 0,22-22 16,-1 1-16,-21 21 0,21-21 0,22-42 15,-43 41-15</inkml:trace>
  <inkml:trace contextRef="#ctx0" brushRef="#br0" timeOffset="9624.26">12128 6223 0,'0'0'0,"22"-21"31,20 0-15,-21 21-16,0-21 0,22-1 0,-1 1 15,-21-21-15,21 21 0,1-22 16,-22 1-16,21 0 0,-21-1 0,1 1 15,20-21-15,-21 20 16,-21 1-16,21 0 0,-21-1 0,21 22 0,-21-21 16,0 21-16,0-1 15,-21 22 1,0 0-16,0 0 16,0 22-16,0-1 0,21 21 15,-22 0-15,1 1 0,21 20 0,0-20 16,-21 20-16,0 1 0,0 63 15,21-64-15,-21 22 0,-1-1 16,1 1-16,0 0 0,21-1 0,-21 22 16,0-21-16,0 21 15,-22 84-15,1-84 0,21-21 0,0 21 16,-22 63-16,1-84 0,21-1 16,0 1-16,-1-22 15,22 1-15,-21 42 0,0-64 16,21 0-16,0 22 0,0-43 15,0 0-15,21-21 16,0 0-16,1 0 0,-1-21 0,21 0 16,0-21-16,1 20 0,41-62 15,-20 20-15,-22 22 0,1-22 16,20 1-16,-21-22 0,1 22 0,-1-43 16,0 21-16,-20 1 0,20-1 0,-21 0 15,-21 1-15,0-1 0,0 0 16,0 1-16,-21 20 0,-43-84 15,43 106-15,-21-22 0,21 22 16,-22-1-16,22 22 0,0 0 16,-21 0-16,21 0 0,-1 21 15,44 0 17,-1 0-32,21 0 0,-21-21 15,22 21-15,-1-22 0,0 22 0,22-21 16,-22 21-16,22-21 0,-1 0 0,1 0 15,20 0-15,-20-1 0,-1 1 16,-20 0-16,20 0 0,-21 0 16,-20 0-16,20-1 0,-21 1 15,-21 0-15,0 0 0,0 0 0,0 0 16,0-1-16,-21 1 0,0 21 16,0 0-16,-1 0 0,-20 0 15,21 0-15,-21 0 0,20 0 0,1 21 16,-21 1-16,21 20 0,-22 0 15,22 1-15,0-1 16,21-21-16,0 21 0,0-20 16,0-1-16,21 0 0,0 0 0,85 0 15,-63-21 1,-1 0-16,0 0 0,1 0 0,20 0 16,-21 0-16,22 0 0,21-21 15,-22 0-15,-21 0 16,1 0-16,-1-1 0,0 1 0,-20 0 15,-1 0-15,0 0 0,0 0 0,-21-1 16,0 1-16,0 0 0,-21 0 16,0 21-16,0 0 15,-1 0-15,1 0 0,0 0 16,21 21-16,-21 0 0,0 0 0,0 1 16,-1-1-16,22 0 0,0 0 15,0 0-15,0 0 0,0 22 16,0-22-16,0 0 15,22-21-15,-1 21 0,0-21 0,0 0 16,0 0-16,0 0 0,1 0 16,20 0-16,0 0 0,-21 0 15,22-21-15,-1 21 0,0-21 0,1 0 16,63-43-16,-64 22 16,0 0-16,1-1 0,-1 1 0,-21-22 15,21 1-15,-20-1 0,-1 1 16,0 21-16,0-22 0,0 22 15,-21-1-15,0 22 0,21 0 0,-21 0 16,0 0 0,-21 21-1,0 21-15,21 21 0,-42-21 16,21 22-16,-1 20 0,1-20 0,-21 62 16,21-41-16,0-22 15,-1 22-15,1-22 0,21 0 0,-21 43 16,21-64-16,0 22 0,0-22 15,21 0-15,22 0 0,-22 0 16,0-21-16,21 0 0,-21 21 0,64-21 16,-43 0-16,1 0 15,-1 0-15,0-21 0,1 0 0,41-21 16,-41 21-16,-1-1 16,-21 1-16,22 0 0,-22 0 0,0 0 15,0 0-15,-21-1 16</inkml:trace>
  <inkml:trace contextRef="#ctx0" brushRef="#br0" timeOffset="10584.52">423 8255 0,'0'0'0,"-63"0"0,20-21 0,-20 21 15,21 0-15,-1 0 0,1 0 16,0 0-16,20 0 0,1 0 16,42 0-1,1 0-15,20 0 16,21 0-16,1 0 0,21 0 16,-22 0-16,22 0 0,-1 0 0,1 0 15,0 0-15,21 0 0,-22 0 16,1-21-16,21 21 0,-22-21 0,1 21 15,0-22-15,-1 22 16,-20-21-16,-1 21 0,-20 0 0,-1-21 16,-21 21-16,0 0 0,-21-21 15,0 0-15,-21 0 16,0 21-16,-21 0 0,-1-22 16,1 22-16,0 0 0,-22 0 0,22-21 15,0 21-15,-1 0 0,22 0 16,-42 0-16,41 0 15,44 0 17,20 0-32,0 0 0,1 0 15,-1 0-15,0 0 16,22 0-16,-22 0 0,0 0 0,-20 0 16,20 21-16,-42 1 0,0 20 15,0-21-15,0 21 0,0-20 16,-42 20-16,20 0 0,-41 1 0,21-22 15,-22 21-15,22 0 0,-85 1 16,84-1-16,1-21 0,0-21 16,21 21-16,-1-21 0,44-21 15,20 0 1,-21 0-16,43 0 0</inkml:trace>
  <inkml:trace contextRef="#ctx0" brushRef="#br0" timeOffset="10996.66">3175 7451 0,'0'0'0,"0"-21"0,-21 21 15,0 0-15,21 21 16,0 0 0,0 0-16,-22 21 0,22 1 15,0-1-15,0 0 0,0 1 0,0 20 16,0 1-16,0-22 0,-21 22 15,0-1-15,0 1 0,21-1 0,-21 1 16,0-1-16,21-21 0,-22 1 0,22-1 16,-21 0-16,21-20 15,-21-1-15,21 0 0,0 0 0,0-42 32,0 0-17,0 0-15,0-22 0,0 22 16,0-21-16</inkml:trace>
  <inkml:trace contextRef="#ctx0" brushRef="#br0" timeOffset="11668.3">2942 7832 0,'0'-43'15,"0"86"-15,0-107 0,0 43 0,0 0 0,0 0 16,0 0-16,0-1 0,0 1 0,0 0 16,21-21-16,0 21 0,1-1 15,20-20-15,0 21 16,-21 21-16,22-21 0,-1 21 15,0 0-15,1 0 0,20 0 0,-20 21 16,-1 0-16,0 0 0,1 22 16,-22-1-16,0 0 0,-21 43 15,-21-43-15,0 1 0,-22-1 16,1 0-16,0 1 0,-22-1 16,1 0-16,20 1 0,1-1 0,0-21 15,-1 0-15,1 0 0,21-21 0,-22 0 16,22 0-16,0 0 0,0 0 0,21-21 15,-21 0-15,21-21 16,0 21-16,0-22 0,0 22 16,0-21-16,0 21 0,21-1 15,0 1-15,0 21 0,0 0 16,1 0-16,-1 21 0,0 1 16,21-1-16,-21 21 0,1-21 0,-1 22 15,0 41-15,0-41 16,-21-22-16,21 21 0,-21 0 0,0-20 15,21-1-15,1 21 0,-22-21 16,21-21-16,0 21 0,0-21 0,0 0 16,0 0-16,1 0 0,20 0 15,-21 0-15,21-21 0,-20 0 0,20 0 16,0 0-16,-21 0 0,22-22 16,-1 1-16,-21 0 0,0 20 15,1-20-15,-1 0 0,0-1 0,0 1 16,-21 21-16,21 0 0,-21 0 0,0 42 31,0 0-31,0 0 0,0 21 16,-21-20-16,21 20 0,-21-21 15,21 0-15,-21 22 0,21-22 0,0 0 16,0 0-16,0 0 0,0 0 16,0 1-16,0-1 15,0-42 16,0-1-31,0 1 0,0 0 16,0 0-16,0-21 0,0 20 16,0-20-16</inkml:trace>
  <inkml:trace contextRef="#ctx0" brushRef="#br0" timeOffset="11836.54">3979 7768 0,'0'0'0,"0"-21"16,0 42 15,-21-21-31,21 21 0,0 1 16,0-1-1,21 0-15,0-21 16,1 0-16,-22 21 0,21-21 16</inkml:trace>
  <inkml:trace contextRef="#ctx0" brushRef="#br0" timeOffset="12512.66">4551 7874 0,'0'0'0,"0"-21"15,-21 21 1,-22 0-16,22 0 16,0 0-16,-21 0 0,20 21 0,-20-21 15,0 21-15,21 0 0,-22 1 16,22 20-16,-21-21 0,21 21 0,-22 43 15,22-64-15,0 22 0,21-22 16,-21 21-16,21-21 0,0 0 16,0 1-16,21-22 0,0 0 15,0 0-15,0 0 0,1 0 16,41-43-16,-21 22 16,1 0-16,41-21 0,-62-1 0,20 22 15,-21 0-15,0-21 16,0 20-16,1 1 0,-22 0 0,21 0 15,-21 0-15,0 0 0,-21 21 32,21 21-32,-22 0 0,22 0 15,0 0-15,0 43 16,0-43-16,0 21 0,0 43 16,0-43-16,0 22 0,0-22 15,0 22-15,0-1 0,0-21 0,0 22 16,0 21-16,0-22 0,0 85 15,0-63-15,22 0 16,-22-1-16,0 1 0,21-22 0,-21 22 16,0 0-16,0-22 0,0 1 0,0 20 15,0 22-15,0-63 16,0 20-16,0-42 0,-21 22 0,-1-22 16,-41 21-16,42-42 15,-22 0-15,1 0 0,0 0 0,-1 0 16,1-21-16,-85-43 0,85 22 15,-22 0-15,1-22 0,20 1 16,1-1-16,0 1 0,21 20 16,-1-20-16,22-1 0,0-41 15,0 62-15,22 1 0,20-22 0,-21 22 16,21-21-16,1 20 0,-1-20 16,0 20-16,1-20 0,20-1 0,43-41 15,-64 62-15,22 1 16,-22-22-16,22 22 0,-22 0 0,22-22 15,-22 22-15</inkml:trace>
  <inkml:trace contextRef="#ctx0" brushRef="#br0" timeOffset="13204.33">5059 7768 0,'0'0'0,"0"-106"16,0 85-1,0 42 16,-21 1-31,-1 20 0,22-21 16,-21 0-16,21 22 0,0-1 16,0 0-16,0 22 0,0-22 15,0 0-15,0 1 0,-21 20 0,21-20 16,0-22-16,-21 21 0,21-21 0,0 0 16,0 1-16,0-1 0,0 0 15,0-42 1,0 0-1,21-1-15,0-20 0,0 21 0,1-21 16,-22-1-16,21 1 16,0 0-16,0-1 0,0 1 0,0 21 15,1-22-15,-1 22 0,-21 0 16,21 21-16,0 0 0,-21 21 16,21-21-16,-21 43 15,21-22-15,-21 0 0,0 21 16,22 1-16,-22-22 0,0 21 0,0 0 15,0-20-15,21 20 0,-21-21 16,21 0-16,0 22 16,0-22-16,0-21 0,1 0 0,-1 0 15,0 0-15,0 0 0,21 0 0,-20-21 16,20-1-16,0 1 0,-21 0 16,22-21-16,-1-1 0,-21 1 15,0-21-15,22 20 0,-22-20 0,0-1 16,-21 22-16,21-22 0,0 22 0,-21-21 15,0 20-15,0 22 0,0-21 16,0 21-16,0-1 0,0 44 31,0-1-31,0 21 0,0 0 0,-21-20 16,21 20-16,0 21 0,-21-20 16,21-1-16,0 22 0,0-22 0,0 21 15,0-20-15,0-1 0,0 0 16,0 1-16,0-22 0,0 21 15,0-21-15,0 1 0,21-22 0,0 0 16,1 0-16,-1 0 0,0 0 16,0 0-16,0 0 0,0-22 15,1 1-15,-22-21 0,0 21 0,0-22 16,21 22-16,-21-21 0</inkml:trace>
  <inkml:trace contextRef="#ctx0" brushRef="#br0" timeOffset="13368.24">5673 7895 0,'0'0'16,"-22"0"-16,1 0 0,0 0 0,42 0 31,0 0-15,1 0-16,-1 0 0,21 0 0,0 0 16,-20 0-16,20 0 0,0-21 0,1 21 15,-22-21-15,21 21 0,0 0 16</inkml:trace>
  <inkml:trace contextRef="#ctx0" brushRef="#br0" timeOffset="14146.31">6583 7789 0,'0'0'0,"0"-21"31,21 0-15,0 21-16,-21-21 15,-21 21 1,0 21 0,0 0-16,-1 0 0,1 1 15,0-1-15,-21 21 0,21 0 16,-1 1-16,1-1 0,0 0 0,0 22 15,0-22-15,21 1 0,0-22 16,0 21-16,0 0 0,0-20 0,0-1 16,21 0-16,0 0 0,0-21 15,22 0-15,-22 0 0,21 0 16,0 0-16,1 0 0,20-21 0,43-21 16,-64 20-16,22-20 0,-22 0 15,1-1-15,-1 1 0,43-64 16,-64 43-16,0-1 0,21 1 15,-21 20-15,1-20 0,-1 21 0,-21-1 16,0 1-16,21 0 0,-21 20 16,0-20-16,0 63 31,-21 0-31,0 1 0,21 20 16,0 0-16,-22 1 0,22-1 15,-21 0-15,21 1 0,-21 20 0,21-21 16,0 1-16,0 20 0,0-20 0,0-1 15,0-21-15,0 21 0,0-20 16,0-1-16,21 0 0,0 0 16,1 0-16,-1-21 0,0 0 0,0 0 15,0 0-15,22-42 16,-22 21-16,21 0 0,-21-1 0,0-20 16,1 21-16,-1-21 0,0-1 15,0 1-15,-21 21 0,21 0 0,-21-1 16,0 1-16,0 0 0,0 42 15,0 0 1,0 1-16,-21-1 0,21 21 0,-21-21 16,21 22-16,-21-22 0,21 21 15,0-21-15,0 0 0,0 22 0,0-22 16,0 0-16,0 0 0,21-21 31,0 0-31,0-21 16,-21 0-16,21 0 0,1-22 15,-1-20-15</inkml:trace>
  <inkml:trace contextRef="#ctx0" brushRef="#br0" timeOffset="14308.21">7705 7726 0,'-22'0'0,"-20"0"15,21 0 1,21 21-1,21-21 17,0 21-32,0-21 0,1 0 0,-1 0 15</inkml:trace>
  <inkml:trace contextRef="#ctx0" brushRef="#br0" timeOffset="15072.78">8107 7705 0,'0'0'0,"0"-21"0,-21 21 31,-1 0-15,1 21-16,0 0 0,0 0 15,-21 0-15,20 0 0,1 22 0,0-22 16,0 21-16,0 1 0,0-22 16,-1 21-16,22 0 0,-21 64 15,21-85-15,0 22 0,43-22 16,-22 0-16,0-21 0,0 21 15,21-21-15,1 0 0,-1 0 0,43 0 16,-43-21-16,0 21 16,1-21-16,-1-21 0,0 20 15,22-62-15,-43 41 0,0-20 0,0 21 16,1-22-16,-1 1 0,0-1 16,-21 1-16,0-1 0,0 1 15,21 20-15,-21 1 0,0 21 16,0 0-16,0-1 0,0 65 31,0-22-31,0 21 0,-21 1 0,21-1 16,0 0-16,0 1 0,-21-1 0,0 0 15,21 1-15,-22-1 0,22 0 16,-21-21-16,21 22 0,-21-1 0,0-21 16,21 22-16,0-22 0,0 0 15,-21 0-15,21-42 31,0 0-31,21 0 16,-21-1-16,21 1 0,0-21 0,0 21 16,22-43-16,-1 43 15,22-42-15,-43 41 0,21 22 16,-21-21-16,0 21 0,22 0 0,-22 0 16,0 0-16,0 0 0,0 0 15,-42 0 1,0 21-1,-21-21-15,21 0 0,-22 22 16,22-22-16,-21 21 0,21 0 0,-22-21 16,22 21-16,0-21 15,0 21-15,21 0 0,0 1 16,0-1-16,0 0 0,0 0 0,0 0 16,0 0-16,0 1 0,21 20 15,0-21-15,21 0 0,-20 0 16,-1 1-16,0-1 0,0 0 15,21-21-15,-20 21 0,-1-21 0,21 21 16,-21-21-16,0 0 16,1 0-16,-1 0 0,0 0 15,0-21-15,0 0 0,22 0 0,-22 0 16</inkml:trace>
  <inkml:trace contextRef="#ctx0" brushRef="#br0" timeOffset="15564.49">9694 7895 0,'-21'0'0,"42"0"0,-63 0 16,21 0-16,42 0 31,0 0-31,21 0 0,-20 0 16,20 0-16,21 0 0,1 0 15,-1 0-15,1 0 0,-1 0 16,1 0-16,-1 0 0,-20 0 0,20 0 16,-20 0-16,-1-21 0,0 21 15,-21 0-15,1 0 0,-1-21 0,0 21 16,-21-21-16,-21 0 16,0 21-16,-1 0 15,-20 0-15,21-22 0,-21 22 0,-1 0 16,22-21-16,-21 21 0,21 0 15,-1 0-15,1-21 0,42 21 32,1 0-32,-1 0 0,0 0 15,0 0-15,0 0 0,0 0 16,1 0-16,-22 21 0,21 0 16,-21 1-16,0-1 0,0 0 15,0 0-15,0 0 0,-21 0 0,-22 43 16,22-43-16,0 0 0,-43 22 15,43-22-15,0 0 16,-21-21-16,21 21 0,-1-21 16,22-21-1</inkml:trace>
  <inkml:trace contextRef="#ctx0" brushRef="#br0" timeOffset="18652.72">12255 7684 0,'0'0'0,"-42"0"0,21 21 16,0-21-16,-22 0 0,43 21 0,-21-21 16,42 0-1,1 0 1,-1-21-16,0 0 0,0-1 0,21 22 15,1-21-15,-1 0 0,-21-21 16,22 21-16,-22-1 0,0-20 16,0 21-16,0-21 0,-21-1 15,0 1-15,0 0 0,0 20 0,0-20 16,0 21-16,0 0 0,-21 21 16,0 0-16,0 0 0,0 0 15,21 42-15,-22 0 0,22 1 0,0-1 16,-21 0-16,21 22 0,0-1 15,-21-20-15,21 20 0,0 1 0,0 42 16,-21-64-16,21 21 16,-21-20-16,21 20 0,-21-20 0,-1-1 15,1 0-15,0 1 0,0-1 0,0-21 16,0 0-16,21 0 16,-22 1-16,1-22 0,0 0 0,0 0 15,0 0-15,0-22 0,-1 22 16,-41-42-16,42 0 15,0 21-15,-1-22 0,1 1 0,0 0 16,0 20-16,0-20 0,0 21 16,-1 0-16,22 0 0,0-1 15,0 44 1,0-1-16,-21 0 0,21 0 16,0 21-16,0-20 0,0 20 0,0-21 15,0 21-15,0-20 0,0-1 16,0 21-16,21-21 0,1 0 0,-1-21 15,0 22-15,0-1 0,43-21 16,-22 0-16,0 0 16,1 0-16,-1 0 0,0-21 0,64-22 15,-64 22-15,22-21 16,-22 21-16,1-22 0,-22 1 0,21 21 16,-21-22-16,22 1 0,-22 0 15,0 21-15,-21-1 0,0 1 0,21 21 16,-21-21-16,0 42 31,0 0-31,0 1 0,0 20 16,-21-21-16,21 0 0,-21 0 15,21 22-15,0-22 0,-21 0 16,21 0-16,-22 0 0,22 1 0,0-1 16,-21 0-16,21 0 15,0-42 16,0 0-31,21 0 0,1-1 16,-22 1-16,21 0 0,0-21 0,0 21 16,-21-22-16,21 22 0,43-21 15,-43 21-15,0-1 0,0 22 16,22-21-16,-22 21 0,0 0 16,0 0-16,0 0 15,0 21-15,-21 1 0,0-1 16,0 0-16,0 0 0,0 21 0,0-20 15,0-1-15,0 21 0,0-21 16,0 0-16,0 43 0,0-43 16,0 0-16,0 0 15,0 1-15,22-22 0,-1 0 0,21 0 16,-21 0-16,22 0 0,-22 0 16,21-22-16,22 1 0,-22 0 0,0-21 15,64-1-15,-64 1 16,1 0-16,-22-1 0,21 1 0,-21 0 15,1 21-15,-1-22 0,0 22 16,-21 0-16,0 0 0,-21 21 31,0 0-31,-1 0 0,-20 21 0,21 0 16,21 0-16,-21 0 0,21 1 16,0-1-16,0 0 0,0 0 0,0 0 15,0 0-15,0 1 0,0-1 0,21 0 16,0 0-16,0 0 15,-21 0-15,21-21 0,-21 22 0,-21-22 47,0 0-47,0 0 0,0 0 16,21-22-16,-21 22 0,-1 0 16,22-21-16,0 42 46,22 1-46,-1-22 0,0 21 0,0-21 16,0 0-16,22 0 0,-22 21 16,21-21-16,0 0 0,1 0 0,-1 0 15,0 0-15,22 0 0,-22-21 0,22 0 16,-22 21-16,0-22 0,1 1 16,-1 0-16,-21 0 0,22-21 0,-22 20 15,0-20-15,-21 0 16,0 21-16,0-22 0,0 22 0,0-21 15,0 21-15,0-1 0,0 1 0,0 0 16,0 42 0,0 0-1,0 1-15,0-1 0,-21 0 0,21 21 16,-21 1-16,21-1 0,0 0 16,0 22-16,-22-22 0,22 22 0,0-1 15,-21 1-15,21-22 0,-21 21 16,21 22-16,-21-21 0,0 20 15,0-20-15,21 20 0,-22 22 0,-20 42 16,42-63-16,-21 0 0,21-22 16,-21 1-16,0-1 0,21 1 15,0-22-15,0 0 0,-22 1 0,22-22 16,-21 0-16,0 0 0,21 0 0,-21-21 16,0 0-1,21-21-15,0 0 0,0 0 0,0 0 16,0-22-16,0-41 0,21 20 15,0 22-15,-21-43 0,21 22 16,0-43-16,1 21 0,-1-21 16,0 1-16,0-1 0,0 0 0,0-21 0,-21 21 15,0 0-15,22 0 16,-1 22-16,-21-1 0,42-42 16,-21 85-16,0-1 0,1 1 15,-1 21-15,0-21 0,0 42 0,0-22 16,22 22-16,-22 0 0,0 0 0,21 0 15,-21 22-15,1-1 0,-1 0 16,0 0-16,0 0 0,0 22 0,-21-1 16,21-21-16,-21 64 15,0-43-15,0-21 0,-42 22 0,42-22 16,-42 0-16,42 0 0,-43-21 16,43 21-16,-21-21 0,0 0 15,0 0-15,0 0 0,0-21 16,-1 0-16,22 0 0,-21 0 15,21-1-15,0-20 0,-21 42 16,21-21-16,0 42 31,0 0-31,0 0 16,0 1-16,42-1 16,-20-21-16,-1 0 0,0 21 0,0-21 15,21 0-15,22 0 16,-22 0-16,1 0 0,-1-21 0,0 21 15,1-21-15,-1-1 0,21 1 16,-20-21-16,-1 21 0,64-64 16,-85 64-16,43-64 15,-22 64-15,-42-42 16,0 41-16,0 1 0,-21 21 16,0 0-16,-1 0 15,-20 21-15,21 1 0,0-1 16,0 21-16,-1-21 0,1 0 15,0 43-15,21-43 0,0 21 16,0-20-16,0 20 0,21-21 16,0 0-16,22 0 0,-22-21 15,0 0-15,21 0 0,-20 0 16,20 0-16,0 0 0,43-21 16,-43 21-16,1-21 0,-1-21 15,0 21-15,1-22 0,-1 22 0,-21-21 16,21-1-16,-20 22 0,41-63 15,-21 41-15,-20 22 16,-22 0-16,0 0 0,21 21 16,0 0-16,-21 21 15,0 0-15,0 0 0,0 0 16,0 1-16,0-1 16,0 0-16,0 0 15,0-42 32,0 0-47,21 0 16,-21-1-16,0 1 0,0 0 15,0 0-15,0 0 0,0 0 0,0-1 16,0 1-16,0 0 0,-21 21 16,0 0-16,0 0 15,-1 21-15,1 0 0,0 22 0,0-22 16,0 21-16,0-21 0,-1 22 0,22-22 15,0 21-15,-21-21 16,21 22-16,0-1 0,0-21 0,0 43 16,21-43-16,-21 21 0,22-21 15,-1 1-15,21-1 0,-21-21 16,22 21-16,-22-21 0,21 0 0,0 0 16,22 0-16,-22 0 0,1-21 15,20 0-15,-21-1 0,1 1 0,20-21 16,22-22-16,-22 1 15,-20 21-15,-1-22 0,0 1 0,-20-1 16,20-21-16,-21 1 0,21-43 16,-42 63-16,0 22 15,0 0-15,0-1 0,0 1 16,-21 42 0,0 0-16,21 21 15,-21 21-15,0-20 0,0 41 0,-1-21 16,1 22-16,0 42 15,0 0-15,0-43 0,21-21 16,0 22-16,0-22 0,0 1 16,0-1-16,0 0 0,0-21 0,0 22 15,0-22-15,21 0 0,0 21 16,0-42-16,0 22 0,1-1 16,-1-21-16,21 0 0,-21 0 0,0 0 15,43-43-15,-22 22 16,-21 0-16,22 0 0,-1-43 15,-21 43-15,0 0 0,1-21 16,-22 21-16</inkml:trace>
  <inkml:trace contextRef="#ctx0" brushRef="#br0" timeOffset="18883.59">16362 7557 0,'-21'0'16,"42"0"-16,-42 21 0,42-21 15,0 0 1,21 0-16,1 0 0,-1 0 0,21 0 16,-20 0-16,-1 0 0,22-21 15,-22 21-15,0 0 0,1 0 0,-1-22 16,0 22-16,-21 0 0,22 0 16,-1-21-16,-21 21 0,-21-21 31</inkml:trace>
  <inkml:trace contextRef="#ctx0" brushRef="#br0" timeOffset="19935.81">8086 9631 0,'0'0'0,"21"-21"16,0 21-16,-21-21 15,0 42 32,0 0-47,-21 0 16,0 21-16,-22 1 0,1-1 0,0 0 15,-1 1-15,-20-1 0,-1 0 0,1 22 16,-1-22-16,1 1 0,-85 62 16,84-62-16,22-1 0,-22 22 15,1-22-15,20 0 0,-20-21 16,21 22-16,-1-22 0,1 21 16,-43 1-16,64-43 0,0 21 15,-21 0-15,20-21 0,1 0 16,0 0-1,21-21 1,0 0-16,0-1 0,21 1 16,0 0-16,1 21 15,-1-21-15,21 0 0,-21 0 0,0-1 16,22 22-16,-22-21 0,21 21 16,-21 0-16,22 0 0,20 0 15,-42 0-15,22 0 0,-22 21 0,21 1 16,-21-1-16,22 0 0,-1 21 15,-21-21-15,22 22 0,-1-22 16,0 21-16,1 1 0,-1-22 0,-21 21 16,21-21-16,1 0 0,-1 1 15,0-1-15,-20 0 0,20 0 0,-21-21 16,21 0-16,-20 21 0,-1-21 16,21 0-16,-21 0 0,0 0 15,1 0 16,-22-21-15,0 0-16,0 0 16,0 0-16,21 21 15,-21-22-15</inkml:trace>
  <inkml:trace contextRef="#ctx0" brushRef="#br0" timeOffset="21722.18">9229 10139 0,'0'0'0,"21"0"16,-21-21-16,21 21 15,0 0-15,0-21 0,0-1 16,1 1-16,-1 21 0,0-21 16,0 0-16,0 0 0,0 0 15,1-1-15,-22 1 0,0 0 0,21 0 16,-21 0-16,0 0 0,0-1 0,-21 1 15,-22 21 1,22 0-16,-21 0 0,21 0 0,-22 21 16,1-21-16,0 22 15,-1-1-15,22 0 0,-21 0 0,21 0 16,-22 0-16,22 1 0,21-1 0,0 0 16,0 0-16,0 0 0,0 0 15,21 1-15,0-22 0,1 21 0,-1 0 16,21 0-16,-21 0 0,22-21 15,-1 21-15,-21 1 0,21-1 16,-20 0-16,20 21 0,-21-21 0,0 1 16,0 20-16,-21-21 0,22 21 0,-22-20 15,0 20-15,0-21 0,-22 21 16,-20-20-16,21-1 0,-21 0 0,-1 0 16,1 0-16,0 0 0,-22-21 15,22 0-15,-1 0 0,1 0 0,0 0 16,-1 0-16,1-21 0,0 0 15,21 0-15,-22 0 0,22-22 0,0 22 16,0-21-16,21 0 0,-21-43 16,21 43-16,0 20 0,0-20 15,0 21-15,0 0 0,0 0 16,0-1-16,21 22 0,0 0 16,0 0-16,0 22 0,0-1 15,1 0-15,-1 21 16,0-21-16,-21 22 0,21-1 0,0 0 15,0-20-15,22 62 0,-22-63 16,0 22-16,0-22 0,0 0 16,1 0-16,20 0 0,-21 1 0,21-22 15,-20 0-15,-1 21 0,21-21 16,0 0-16,-20 0 0,20 0 0,0-21 16,1 21-16,-1-22 0,0 1 0,1 0 15,-1 0-15,21-21 0,-20 20 16,-1-20-16,0 21 0,22-64 15,-43 43-15,-21 21 0,0-22 16,0 22-16,0 0 0,0 0 16,0 0-16,-21 21 15,0 0-15,0 0 0,-22 0 16,1 21-16,42 0 16,-21 0-16,0 0 0,-1 22 0,22-22 15,-21 21-15,21-21 0,0 1 16,0 20-16,0-21 0,0 21 15,0-20-15,0 20 0,21-42 16,1 21-16,-1-21 0,0 0 16,0 0-16,0 0 0,22 0 0,-1 0 15,-21 0-15,21-21 0,1 0 16,-1 0-16,0-1 0,1 1 0,-1-21 16,-21 0-16,22-1 0,-1 1 0,-21 0 15,0-1-15,0-20 0,1 20 16,-22 1-16,0-21 0,0 20 0,21-63 15,-21 64-15,0 0 16,0-1-16,0 22 16,0 42-1,0 1-15,0-1 0,0 21 16,-21 0-16,21 1 0,0-1 0,0 0 16,0 1-16,-22-1 15,22 22-15,-21 20 0,0-41 0,21-1 16,0 0-16,0 1 0,0-1 15,0-21-15,0 21 0,0-20 16,0-1-16,0 0 0,21-21 16,0 0-16,1 0 0,-1 0 15,0 0-15,0-21 16,21 0-16,-20-22 0,-1 22 16,0 0-16,0-21 0</inkml:trace>
  <inkml:trace contextRef="#ctx0" brushRef="#br0" timeOffset="22121.14">10668 10308 0,'0'0'0,"-21"64"32,42-64-17,0 0-15,0 0 16,0 0-16,22 0 0,-22-21 15,21-1-15,1 1 0,-1 0 0,0 21 16,-21-21-16,43-21 16,-43 20-16,-21 1 15,0 0-15,-21 21 0,-21 0 16,20 0-16,1 0 16,-21 21-16,0-21 0,20 21 15,-20 1-15,0-1 0,21 0 0,-22 0 16,22 21-16,0-20 0,-21 20 15,42-21-15,-22 21 0,22-20 0,0 20 16,0-21-16,0 0 0,0 22 0,0-22 16,22 0-16,-1 0 15,0 0-15,21-21 0,-21 0 0,22 0 16,-1 0-16,0 0 0,1 0 16,-1 0-16,0-21 0,1 21 0,20-21 15,22-21-15,-43 20 0,1 1 16</inkml:trace>
  <inkml:trace contextRef="#ctx0" brushRef="#br0" timeOffset="22672.65">11663 10097 0,'0'0'0,"0"-22"16,0 1-16,-21 21 16,-1 0-1,1 21-15,0 1 0,0-1 16,21 0-16,-21 21 0,0-21 15,-1 22-15,1-22 0,0 21 0,21 1 16,0-1-16,-21-21 0,21 21 16,0-20-16,0 20 0,0-21 15,0 21-15,0-20 0,0-1 0,21-21 16,0 21-16,0-21 0,22 0 0,-22 0 16,21 0-16,-21 0 0,22 0 15,-1 0-15,0-21 0,1 0 0,-1-1 16,0 1-16,1 0 0,-1-21 0,0 21 15,-20-22-15,20 1 0,-21 0 16,0-1-16,0-20 0,1 20 16,-1 1-16,0-21 0,-21 20 15,0-20-15,21 20 0,-21-41 16,0 41-16,0 22 0,0 0 0,0 0 16,0 0-16,0 0 0,0 42 31,0 21-31,0-21 0,0 22 15,-21-1-15,21 0 0,0 1 0,-21-1 16,0 0-16,-1 1 0,22-1 0,0 0 16,-21 22-16,21-22 0,-21 0 15,21 1-15,-21-1 0,21 0 16,0 1-16,0-22 0,0 21 0,0-21 16,0 1-16,0-1 0,0 0 0,21-21 15,0 0-15,0 0 0,1 0 16,20 0-16,-21 0 0,0 0 15,22-21-15,-22 0 0,21-1 16,-21 22-16,0-21 0,1 0 0,-1-21 16,0 21-16,0-1 0</inkml:trace>
  <inkml:trace contextRef="#ctx0" brushRef="#br0" timeOffset="22885.45">12023 10181 0,'0'0'0,"-22"0"0,1 0 16,0 0-16,21 21 0,21-21 16,0 22-1,1-22-15,-1 0 0,0 0 16,21 0-16,1 0 0,-1 0 0,0 0 16,22 0-16,-22 0 0,0 0 15,1 0-15,-22-22 0,0 22 16,0-21-16,0 0 0,1 21 0,-1-21 15</inkml:trace>
  <inkml:trace contextRef="#ctx0" brushRef="#br0" timeOffset="23336.28">12636 9821 0,'-21'0'0,"0"0"31,21 22-15,0-1-16,21 0 16,0 0-16,22 0 0,-22 0 15,0 1-15,0-22 0,22 21 0,-22 0 16,21 0-16,0-21 0,-20 21 16,20 0-16,0-21 0,1 22 0,-1-22 15,-21 0-15,21 0 0,-20 21 16,-1-21-16,21 0 0,-21 0 15,0 0-15,1 0 0,-22 21 16,-22-21 0,1 0-1,0 21-15,-21-21 0,21 21 0,-22 0 16,1-21-16,-22 22 0,22-1 0,0 21 16,-1-21-16,-41 43 15,41-22-15,1 0 0,0 1 16,-1-22-16,22 21 0,-21-21 0,21 22 15,0-22-15,-1 0 0,1 0 16,21 0-16,0 1 0,0-1 16,0-42 15,21 21-31,1-22 0,-1 1 0,-21 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9T02:38:55.97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1079 1207 0,'-21'0'32,"0"0"-17,0 0 1,0-22-16,0 1 16,-1 21-16,1-21 0,21 0 0,0 0 15,0 0-15,-21-1 0,21 1 16,0 0-16,0 0 0,0 0 0,0 0 15,21-1-15,-21 1 0,21 0 16,1 0-16,20 0 0,-21 21 16,0 0-16,22 0 0,-22 0 15,21 0-15,22 0 16,-43 0-16,21 21 0,-21 21 0,0-21 16,1 22-16,-22 41 15,0-41-15,0-1 0,-22 22 16,-20-22-16,21 21 0,-43 1 0,22-22 15,0 22-15,-1-1 0,-20 1 16,21-1-16,-1-20 0,1 20 16,0-21-16,-1 1 0,1-22 15,-22 42-15,43-63 0,21 22 16,-21-22-16,0 0 16,21-22-16,0-20 15,0 21-15,0 0 0,0-22 16,21 1-16,0 21 0,0-21 15,22-1-15,-22 1 0,0 21 0,21 0 16,-20-1-16,-1 1 0,0 0 16,0 21-16,0 0 0,0 0 15,1 0-15,-1 21 0,-21 0 16,0 1-16,21 20 0,-21 21 16,21-20-16,-21-22 0,0 21 15,21-21-15,-21 1 0,0 41 16,21-42-16,1-21 15,-22 21-15,21-21 0,0 0 0,0 0 16,0 0-16,0 0 16,1 0-16,-1 0 0,0 0 15,0-21-15,0 0 0,0 0 16,1 0-16,20 0 0</inkml:trace>
  <inkml:trace contextRef="#ctx0" brushRef="#br0" timeOffset="315.75">1778 1461 0,'-21'21'0,"0"-21"16,21 21-16,0 0 0,-22-21 16,22 21-16,22-21 31,-1 0-31,0 0 15,0 0-15,0-21 0,0 21 0,-21-21 16,0 0-16,0 0 16,0-1-16,0 1 15,-21 21 1,0 0 0,0 21-16,21 1 0,-21-22 15,0 21-15,-1 0 16,22 0-16,0 0 15,22-21 1</inkml:trace>
  <inkml:trace contextRef="#ctx0" brushRef="#br0" timeOffset="830.28">3556 762 0,'0'0'0,"-21"-85"31,0 85-15,21 22-16,-22-1 0,22 21 15,0 0-15,0 22 0,-21-1 16,21 22-16,-21-21 0,0 20 0,0 1 16,0-22-16,-1 22 0,1 0 15,0-1-15,-21-20 0,21-1 0,-1 1 16,1-1-16,21-20 16,0-1-16,0-21 0,0 0 0,0 1 15,0-1-15,21-42 16,1-1-1,-1 1-15,0-21 0,0 0 16,0-22-16,22 1 0,-22-1 0</inkml:trace>
  <inkml:trace contextRef="#ctx0" brushRef="#br0" timeOffset="1084.15">3937 762 0,'0'0'0,"21"-42"0,-21 21 0,0 42 31,0 0-31,0 21 0,0 1 16,0 20-16,0 1 0,-21-1 16,21 1-16,-21-1 0,0 1 0,21-1 15,-22 1-15,1-1 0,21 1 16,-21-1-16,0-21 0,21 22 0,0-22 16,-21 1-16,21-1 0,-21 0 15,21-21-15,0 22 0,0-22 16,0 0-16,0-42 31,0 0-31,0 0 0,0-22 16</inkml:trace>
  <inkml:trace contextRef="#ctx0" brushRef="#br0" timeOffset="1669.15">3344 1588 0,'0'0'0,"-42"0"0,21 0 0,-22 0 16,22 0-16,0 0 15,42 0 1,0 0 0,22 0-16,-1-22 0,0 1 0,22 21 15,21-21-15,-22 0 0,22 0 16,-22 0-16,22-1 0,-22 1 16,1 0-16,-1 0 0,-20 0 15,-1 0-15,22 21 0,-43-22 16,0 22-16,-21 22 15,0-1 1,0 0-16,-21 0 0,0 0 16,-1 22-16,22-22 0,-21 21 15,0 0-15,0 1 0,21-22 0,0 21 16,-21 1-16,21-22 0,0 21 0,0-21 16,0 0-16,0 1 0,0-1 15,21 0-15,0 0 0,21-21 16,-20 0-16,20 0 0,0 0 15,1 0-15,-1-21 0,0 0 0,64-22 16,-64 1-16,22 0 16,-1-22-16,-20 22 0,-22 0 15,0-43-15,-21 43 16,0-1-16,0 1 0,-21 21 0,0 0 16,0-1-16,-22 1 0,1 21 15,0 0-15,-1 0 0,1 0 0,-22 0 16,22 0-16,0 21 0,-1 1 15,1-1-15,0 0 0,-1 0 0,22 21 16,0-20-16,0 20 0,0 0 16,0 1-16,21-1 0,0 0 15,0 1-15,0-22 0,0 21 16,0-21-16,21 22 0,0-22 0,0 0 16,0 0-16,22-21 0,-1 0 0,0 0 15,22 0-15,-22 0 0,22 0 16,-1-21-16,-21 0 0</inkml:trace>
  <inkml:trace contextRef="#ctx0" brushRef="#br0" timeOffset="2257.21">5228 1312 0,'0'0'0,"0"-21"16,0 42-1,0 1 1,-21-1-16,0 0 0,21 0 15,-21 21-15,-22 22 0,22-22 16,0 1-16,0-22 0,0 21 16,21 0-16,0 1 0,-22-22 15,22 0-15,0 0 0,0 0 0,0 1 16,22-22-16,-1 0 16,0 0-16,0-22 0,21 1 15,-20 0-15,20 0 0,-21-21 0,21-1 16,-20 22-16,20-21 0,-21 21 15,0-22-15,0 22 0,22-21 16,-22 42-16,-21-21 16,0 42-1,0 0 1,0 0-16,0 0 0,0 0 16,0 1-16,-21 20 0,21-21 0,0 0 15,0 0-15,0 22 0,0-22 16,0 0-16,21 0 15,0 0-15,0-21 0,0 0 16,1 0-16,20 0 0,-21 0 0,21 0 16,1-21-16,-1 0 0,43-21 15,-64-1-15,21 1 0,1 21 16,-22-21-16,0-1 0,-21-63 16,0 64-16,0 0 0,0-1 15,0 22-15,-21-21 0,-22 0 16,22 20-16,-21 22 0,0 0 15,-1 0-15,22 0 0,-21 22 16,21-1-16,-1 0 16,1 0-16,0 0 0,21 0 15,0 22-15,0-22 0,21-21 16,22 0-16,-1 0 0,0 0 16</inkml:trace>
  <inkml:trace contextRef="#ctx0" brushRef="#br0" timeOffset="2596.4">7620 677 0,'0'0'0,"0"-21"0,-21 21 0,0 0 16,-1 0-16,1 0 15,0 0-15,0 43 0,0-22 16,21 21-16,-21 0 0,-1 22 16,1-1-16,0-20 0,21 20 0,0 1 15,-21-1-15,0-20 0,0 20 16,21 22-16,0-43 0,-22 0 16,22 1-16,-21-1 0,21-21 15,0 22-15,0-22 0,0 0 0,0 0 16,0 0-16,21-21 15,22 0-15,-22-21 16,21 0-16,-21 0 16,22 0-16,-1-22 0,0 22 0</inkml:trace>
  <inkml:trace contextRef="#ctx0" brushRef="#br0" timeOffset="2985.18">8022 1080 0,'0'0'0,"-21"0"15,0 21-15,0-21 16,-1 21-16,1 0 0,0 21 0,0-20 16,0-1-16,0 21 0,-1-21 15,1 22-15,0-22 0,0 21 16,21-21-16,0 0 0,0 22 0,0-22 16,0 0-16,0 0 0,0 0 15,21-21-15,43 22 0,-22-22 16,0 0-16,1 0 0,-1 0 15,0 0-15,1-22 0,-1 1 0,0 0 16,-21 0-16,22 0 0,-22-22 16,21 22-16,-21-21 0,1-43 15,-22 43-15,0 0 0,0-1 16,0 1-16,0 21 0,-43-22 16,22 22-16,0 21 0,-21 0 15,-1 0-15,1 0 0,-43 43 16,43-22-16,0 0 0,-1 0 15,22 0-15,-21 0 0,-1 1 16,22-1-16,21 0 16</inkml:trace>
  <inkml:trace contextRef="#ctx0" brushRef="#br0" timeOffset="3197.63">7048 1037 0,'0'0'0,"22"0"31,-1 0-31,0 0 16,21-21-16,1 21 0,-1 0 15,0-21-15,1 21 0,-1 0 0,0-21 16,22 21-16,-22 0 0,22 0 15,-43 0-15,0 0 0,0 0 16,0-21-16</inkml:trace>
  <inkml:trace contextRef="#ctx0" brushRef="#br0" timeOffset="5656.56">9250 1736 0,'0'21'16,"0"-42"-16,21 42 15,0-42 1,0 0-16,22-1 0,-22 1 0,21-21 16,0 0-16,22 20 0,-22-20 15,22 0-15,-22-22 0,22 22 0,-22-22 16,21-20-16,-20 20 0,-22-20 15,21-1-15,-21 21 0,1 1 16,-22-1-16,0 1 0,0 21 0,0-1 16,-43 22-16,1-21 15,21 42-15,0 0 0,-22 0 16,22 21-16,-21 0 0,-1 43 16,22-22-16,0 0 0,-21 22 0,21-1 15,21 1-15,-22-1 0,1 22 16,0-22-16,0 1 0,21-22 0,0 22 15,-21-1-15,21-20 0,0 41 16,-21-41-16,21-1 0,0-21 16,0 21-16,0-20 0,0-1 15,21-21 1,0 0-16,0-21 16,0-1-16,-21 1 0,21 0 15,22-21-15,-22-1 0,0 22 0,0-21 16,0 21-16,1-22 0,20 22 15,-21 0-15,0 0 0,0 21 16,1 0-16,-1 21 16,-21 0-1,0 0-15,0 1 0,21-1 16,-21 0-16,0 0 0,21 21 0,-21-20 16,0-1-16,0 0 0,21 0 15,0 0-15,1 0 0,20 22 16,-21-43-16,21 0 0,-20 0 15,20 0-15,0 0 0,43 0 16,-22-21-16,-20-1 0,-1 1 16,22-21-16,-22 21 0,21-22 15,-20 1-15,-1 21 0,0-21 0,1-1 16,-1 1-16,-21 0 0,0 20 0,-21-20 16,0 21-16,0 0 0,0 0 15,-21 21-15,0-22 0,0 22 16,0 0-16,-22 0 0,22 0 15,-21 22-15,0-1 0,-1 0 16,1 0-16,0 21 0,20-20 16,-20 20-16,0-21 0,21 21 0,-1-20 15,1 20-15,0 0 0,21-21 16,0 1-16,0 20 0,0 0 16,21-21-16,0-21 0,22 22 0,-22-22 15,0 0-15,21 0 0,22 0 16,-43-22-16,21 1 0,1 0 15,-22 0-15,21 0 0,22-43 16,-43 22-16,42-85 16,-41 85-16,-1 20 15,-21 1-15,0 0 0,0 0 16,0 42 0,-21 0-16,-1 0 15,1 1-15,0 20 0,0-21 0,21 0 16,0 22-16,-21-22 0,21 0 15,0 21-15,0 1 0,0-22 16,0 0-16,21 0 0,0-21 16,0 0-16,0 21 0,22-21 15,-1 0-15,0 0 0,1 0 0,-1-21 16,0 0-16,1 0 0,-1 0 16,0-1-16,-20-20 0,20 21 0,21-64 15,-41 43-15,-1 0 16,0-1-16,0 22 0,0 0 0,-21-21 15,0 63 1,0 21 0,-21-21-16,21 0 0,-21 22 0,0-22 15,21 0-15,0 21 0,-21-20 16,21 20-16,-22-21 0,22 0 0,0 22 16,0-22-16,0 0 0,0 0 15,22-21 16,-1 0-31,0-21 0,0 0 16,0 0-16,22-43 16,-22 43-16,0-21 0,0 20 15,0 1-15,0 0 0,-21 0 0,22 0 16,-1 21-16,0 21 16,-21 0-1,0 0-15,0 0 0,0 1 0,0-1 16,0 0-16,0 0 0,21 21 15,0-20-15,0-22 0,22 42 16,-22-21-16,42-21 16,-20 21-16,-1-21 0,22 0 15,-22 0-15,21 0 0,1-21 16,-1 0-16,-20 21 0,20-21 16,1 0-16,-22-22 0,0 22 0,1 0 15,-1-21-15,-21-1 0,22 1 16,-22 0-16,21-43 0,-42 43 15,0 20-15,0-20 0,0 21 16,0 0-16,-21 0 16,0 21-16,0 0 0,-22 0 0,22 21 15,-21 0-15,-1 0 0,1 21 0,0 1 16,-1-22-16,1 21 0,21-21 16,-21 22-16,20-1 0,1-21 15,21 22-15,0-22 0,0 21 0,0 0 16,0 1-16,21-22 15,22 0-15,-22 0 0,21-21 16,-21 0-16,22 0 0,-22 0 0,21 0 16,1-21-16,-22 0 0,21 0 15,0 0-15,-20-22 0,20 1 0,-21 0 16,21-1-16,1-20 16,-22-1-16,42-84 0,-41 85 15,20-22-15,-21 21 0,0 22 16,-21-21-16,0-1 0,0 43 15,0 0-15,-21 21 16,0 0-16,0 42 16,0-21-16,-1 22 0,1-1 15,21 21-15,0-20 0,-21 20 16,21 1-16,-21-22 0,21 0 0,0 22 16,0-22-16,0 1 0,0-1 15,0 0-15,21-21 0,0 22 0,0-22 16,1 0-16,-22 0 0,42 0 0,-21 1 15,0-1-15,0-21 16,22 0-16,-22 0 0,21 0 0,1 0 0,-1-21 16,0-1-16,-21 1 0,22 0 15,41-42-15,-62 20 16,20-20-16,0-1 0,-21 1 16,22-22-16,-1 0 0,-21 22 0,0-22 15,22-21-15,-43 64 16,0 0-16,0-1 0,0 22 15,-21 21-15,-1 21 16,1 1-16,0-1 16,21 21-16,-21 22 0,0 41 15,21-41-15,0-1 0,-21 43 16,21-63-16,0 20 0,0 22 16,0-43-16,0 22 15,21-43-15,0 21 0,0-21 16,0 0-16,0-21 0,1 22 0,-1-22 15,0 0-15,21 0 0,22 0 16,-22-22-16,0 1 0,1 0 16,-1 0-16,0 0 0,-20-22 15,20 22-15,0-21 0,-21 21 0,1-22 16,-1 22-16,-21 0 0,0 0 16,0 0-16,-21 21 15,-1 0-15,1 0 0,-21 0 0,21 21 16,0 0-16,-1 21 15,1-20-15,0-1 0,21 21 0,0-21 16,0 22-16,0-22 0,0 0 16,0 21-16,21 1 15,0-22-15,1 0 0,41 0 0,-42-21 16,22 21-16,-22-21 16,21 0-16,-21 0 0,22 0 0,-22-21 0,21 0 15,-21 0-15,22-22 0</inkml:trace>
  <inkml:trace contextRef="#ctx0" brushRef="#br0" timeOffset="6076.31">16531 847 0,'0'0'0,"0"-21"0,0 63 31,0-21-31,-21 21 0,0 1 16,0-1-16,-1 22 0,1-22 0,-21 21 15,21-20-15,0-1 0,-1 22 16,-20-1-16,21-21 0,21 1 16,0-22-16,-21 0 0,21 0 15,0 22-15,0-22 0,0-42 47,0-1-47,-21 1 0</inkml:trace>
  <inkml:trace contextRef="#ctx0" brushRef="#br0" timeOffset="7132.71">15917 1270 0,'0'0'0,"-21"0"0,0 0 15,21 21-15,0 0 16,0 1-16,21-22 15,0 21-15,0-21 0,22 21 0,20-21 16,-20 0-16,41 0 0,1 0 16,0 0-16,-1-21 0,22 0 0,-21-1 15,-1 1-15,-20 0 0,21-21 16,-22-1-16,-21 1 0,22-21 16,21-64-16,-64 63 15,0 22-15,-21-64 0,0 85 16,0-22-16,0 22 0,-42 21 15,20 21-15,1 1 16,0 20-16,0 0 0,0 22 16,0-22-16,-1 22 0,-20-1 15,21 1-15,0-22 0,0 21 0,-1-20 16,1 20-16,21-20 0,-21-1 0,0-21 16,21 21-16,0 1 0,0-22 15,-21 0-15,21 0 0,0 0 16,0 1-16,21-22 15,0 0 1,0-22-16,0 1 0,1 0 0,20 0 16,-21-21-16,21-1 0,-20 22 15,20-21-15,0 21 0,-21-22 0,1 22 16,-1 21-16,0-21 0,0 21 16,0 0-16,-21 21 15,0 0 1,0 0-16,0 1 0,0-1 0,0 0 15,0 0-15,0 0 0,0 0 16,0 1-16,0-1 0,0 0 16,21 0-16,1 0 0,-1-21 15,0 21-15,0-21 0,0 0 16,0 0-16,1 0 0,20 0 0,-21 0 16,21-21-16,1 0 0,-1 0 15,0 0-15,1 0 0,-22-22 0,21 22 16,1-21-16,-22-1 0,21 22 0,-21-21 15,0 21-15,1 0 0,-22-1 16,21 22-16,-21 22 31,0-1-31,-21 0 0,21 0 16,-22 0-16,22 0 0,-21 1 16,21-1-16,0 0 0,0 0 0,0 0 15,0 0-15,0 1 0,0-1 16,0 0-16,21 0 0,1-21 15,-1 21-15,21-21 16,-21 0-16,0 0 0,22 0 16,-1 0-16,0 0 0,43-42 15,-21 21-15,20-22 16,-20 1-16,-22 21 0,22-21 0,-22-1 16,0 1-16,-21 0 0,22 20 0,-43-20 15,0 21-15,0 0 0,0 0 16,0-1-16,-21 22 0,-1 0 15,-20 0-15,21 0 0,-21 22 0,-1-1 16,1 0-16,21 0 0,0 0 16,-1 0-16,22 1 0,0-1 0,0 42 15,0-42-15,22 22 16,-1-22-16,0 0 0,0 0 16,0 22-16,0-22 0,-21 0 0,22 0 15,-1 21-15,-21-20 16,-21-22-1,-1 0-15,1 0 16,0 0-16,0 0 0,0 0 16,0-22-16,-1 1 15,1 0-15,0 0 16,0 0-16,0-22 0,21 22 16,-21 0-16</inkml:trace>
  <inkml:trace contextRef="#ctx0" brushRef="#br0" timeOffset="7312.61">17992 762 0,'0'0'15,"-22"0"-15,1 0 47,0 0-31,0 0-1,0 21-15,0 0 0</inkml:trace>
  <inkml:trace contextRef="#ctx0" brushRef="#br0" timeOffset="8296.04">8213 2604 0,'0'0'0,"0"-22"0,0 1 0,0 0 16,0 0-16,-22 42 31,1 0-31,21 0 0,-21 22 0,0-1 16,0 0-16,-22 22 15,-20 42-15,42-43 0,-22 22 16,1-22-16,0 1 0,-22-1 0,22 22 16,0-21-16,-22-22 0,22 21 15,-64 43-15,85-85 16,0 1-16,-1-1 0,22-42 15,0-1 1,0 1-16,43-42 0,-22 20 16,0 1-16,21-21 0,-20-1 15,20 1-15,-21 20 0,21-20 0,-20-1 16,-1 1-16,0 20 16,0 1-16,0 0 0,-21 21 0,21-1 15,-21 1-15,0 42 16,0 22-16,0-22 0,0 21 0,0-21 15,0 22-15,-21-1 0,21 0 16,0 22-16,0-22 0,0 1 16,0 41-16,0-41 0,43 41 15,-22-63-15,21 1 16,-21-1-16,22 0 0,-1-21 0,0 0 16,64 0-16,-64 0 0,1 0 15,20-21-15,-20 0 0,-1-1 16,0-20-16,1 0 0,-1-1 0,0 1 15,-21 0-15,1-22 0,-1 1 16,-21 20-16,0-20 0,0-1 16,0-20-16,0 20 0,-21 1 0,-22-1 15,22 1-15,-21-1 0,-1 22 16,22 0-16,-21-1 0,-22 22 0,22 0 16,-21 21-16,20 0 0,-20 0 15,-1 21-15,1 21 0,-43 43 16,42-21-16,43-1 0,-21 43 15,42-43-15,0 1 0,0-22 16,21 1-16,0-1 0,0 0 16,22 1-16,-22-1 0,21-21 0,43 21 15,-22-20-15,-20-1 16,-1 0-16,0-21 0,1 0 16,-22 0-16,21 0 0,1 0 0,-22 0 15,21-21-15,0 0 0,1-1 16,-1-20-16,-21 21 0</inkml:trace>
  <inkml:trace contextRef="#ctx0" brushRef="#br0" timeOffset="8688.82">8848 3112 0,'-22'0'16,"44"0"-16,-65 0 0,22 0 16,0 0-16,0 0 15,21-22-15,-21 1 0,21 0 16,0 0-16,0 0 15,0 0-15,21 21 0,0-22 0,0 1 16,21 0-16,-20 0 0,-1 21 16,21 0-16,-21 0 0,22 0 0,-22 0 15,21 21-15,-21-21 0,22 21 0,-22 22 16,21-22-16,-21 0 0,0 21 16,-21 1-16,0-22 0,0 21 0,0 0 15,0 1-15,0-22 16,-21 21-16,-21 1 0,21-22 0,0 0 15,-1 0-15,1-21 0,0 0 16,0 0 0,21-21-16,0 0 0,0 0 15,0-1-15,0 1 0,21-21 16,0 0-16,0-1 0,1 22 0,-1-21 16,21 21-16,-21-22 0,0 22 0,22-21 15,-22 21-15,21-1 0,22-20 16,-22 21-16,-21 0 0,22 0 15,-1 21-15,0-22 0</inkml:trace>
  <inkml:trace contextRef="#ctx0" brushRef="#br0" timeOffset="9286.46">9842 2858 0,'-21'21'0,"42"-42"0,-63 63 0,21 0 0,0-21 16,0 1-16,-22-1 0,22 0 15,0 0-15,0 21 0,0-20 0,-1-1 16,22 21-16,-21 0 0,21 1 15,0-22-15,0 0 0,0 0 16,21 0-16,1-21 16,-1 0-16,0 0 0,0 0 0,21 0 15,-20-21-15,20 21 0,21-42 16,-20 21-16,-22-22 0,21-20 16,-21 42-16,-21-43 15,0 22-15,0 21 0,-42-43 16,21 43-16,0 21 0,-22-21 15,22 21-15,0 0 0,0 0 16,0 0-16,63 0 31,-21 0-31,22 0 16,-1 0-16,0-21 0,1 21 16,-1 0-16,0 0 0,1 0 0,-22-21 15,21 21-15,-21 0 0,22 0 0,-22 0 16,0 0-16,0 0 0,0 21 15,-21 0-15,0 0 0,0 0 16,0 0-16,0 1 0,0 20 16,0 0-16,0 1 0,0 20 0,0 1 15,0-1-15,0 1 0,0 63 16,0-64-16,0 1 0,0 20 16,0-20-16,0-1 0,-21 22 0,0-22 15,0 22-15,0-21 0,-1-1 0,1 22 16,-21-22-16,21 1 0,-22-1 15,1 1-15,0-1 0,21 1 0,-64 42 16,43-64-16,20 0 0,-20-21 16,21 22-16,21-22 0,0-42 15,0 0 1,21-1-16,0 1 0,0-21 16,43-64-16,-43 43 0,0-1 15,22-21-15,-22 22 0,21-22 16</inkml:trace>
  <inkml:trace contextRef="#ctx0" brushRef="#br0" timeOffset="9568.31">10329 3450 0,'0'0'16,"0"-63"-16,0-1 0,0 1 0,0 20 15,0 1-15,0 0 0,0-22 0,0 43 16,0 0-16,0-21 0,0 20 16,21 1-16,1 0 0,-1 0 0,0 21 15,0-21-15,21 0 0,-20 21 16,20 0-16,-21 0 0,21 0 15,1 0-15,-22 0 0,21 21 0,-21 0 16,1 0-16,-1 21 0,-21 1 16,0-1-16,0-21 0,-21 22 15,-1-22-15,1 0 0,-21 21 16,0-21-16,20 1 0,-20-1 0,0-21 16,-1 21-16,22-21 0,0 0 15,0 0-15,0 0 0,21-21 16,0 0-16,0-1 15,21 1-15,0 21 0,0-21 16</inkml:trace>
  <inkml:trace contextRef="#ctx0" brushRef="#br0" timeOffset="11840.01">11536 2667 0,'0'-21'0,"0"42"0,0-63 16,0-1-16,0 22 0,0-21 0,0 21 15,21-43-15,-21 43 16,0 0-16,0 0 0,0 42 16,0 0-1,0 21-15,0 1 0,0 20 16,-21-20-16,0 20 0,-22 64 16,22-63-16,-21-1 0,21 1 15,-22-1-15,22-21 0,-21 22 0,21-22 16,-22 1-16,22-1 0,0 0 15,0-21-15,0 1 0,21-1 0,0-42 32,0-1-32,0 1 15,0 0-15,0-21 0,21 21 0,0-22 16,21-41-16,-42 41 0,21 1 16,1 0-16,-1-1 0,0 1 15,-21 21-15,0-22 0,21 43 0,-21-21 16,21 21-16,-21 21 15,0 1-15,0-1 16,0 0-16,0 21 0,0 22 16,0-43-16,0 64 15,0-64-15,21 21 0,-21-21 0,22 22 16,-1-22-16,0 0 0,0 0 16,0 0-16,0 0 0,1-21 0,20 0 15,-21 0-15,0 0 0,22 0 0,-1 0 16,0-21-16,-21 0 0,22 0 15,-1-21-15,0 20 0,1-20 16,20-21-16,-42-1 0,1 22 16,-1-1-16,-21-20 0,0-1 15,0-63-15,0 43 0,-21 20 16,-1 1-16,-20 20 0,21 1 16,-21 0-16,-1-1 0,1 22 0,0 0 15,-1 0-15,1 21 0,0 0 16,-1 0-16,1 21 0,0 0 0,-1 22 15,1-1-15,0 21 0,20 1 0,-20-1 16,21 1-16,0-1 0,21 1 16,0-1-16,0 43 15,21-42-15,0-22 0,0-21 0,22 22 16,-22-1-16,21-21 0,0 0 16,1 0-16,20-21 0,-20 0 0,62 0 15,-41 0-15,-1-21 16,1 21-16,-1-21 0,1-21 0,63-1 15,-64 1-15,-20 0 0,-1-1 16,0 1-16,1 0 0,-1-43 16,-21 43-16,0 21 0,-21-1 15,0 1-15,0 42 16,0 1-16,-21-1 16,0 0-16,0 21 0,0 1 15,0-22-15,-1 21 0,1-21 0,0 22 16,21-22-16,0 21 0,0-21 15,0 22-15,0-22 0,0 0 16,0 0-16,0 0 0,21 0 0,0 1 16,22-22-16,-1 0 0,-21 0 15,22 0-15,20 0 16,-42 0-16,0-22 0,43-20 16,-43 21-16,21 0 0,-20-22 15,-1 22-15,0-21 0,-21 0 16,0-1-16,0 1 0,0 0 0,0 20 0,0-20 15,0 0-15,-21 21 0,0-1 16,-1 1-16,1 0 0,-21 0 0,-22 21 16,43 0-1,-63 21-15,62 0 0,-20 0 16,0 1-16,21 20 0,-22 0 0,22-21 16,0 22-16,21-22 0,0 21 15,0-21-15,0 22 0,0-22 0,0 21 16,42-21-16,-21 1 0,1-1 15,20 0-15,0-21 0,1 0 0,-22 21 16,21-21-16,43 0 0,-43-21 16,0 21-16,1-21 15,-1 0-15,0-1 0,22-41 0,-22 42 16,-21-22-16,22 1 0,-22 0 16,0 21-16,0-22 0,22-20 15,-43 42-15,0 42 31,-22 21-31,22-21 0,-21 0 16,0 22-16,0-22 0,0 0 16,21 21-16,0-20 0,0-1 0,0 0 15,0 0-15,0 0 0,0 0 0,0 1 16,0-1-16,21-21 0,21 21 16,-21-21-16,1 0 0,20 0 15,-21 0-15,21 0 0,1 0 0,-22-21 16,21 0-16,-21-1 15,22 1-15,-22 0 0,0 0 0,21-21 16,-20 20-16,-1-20 0,0 21 16,-21-21-16,21 20 0,-21 1 15,0 0-15,21 21 0,-21 21 32,-21 0-32,0 1 0,21-1 0,-21 21 15,21-21-15,0 0 0,0 1 16,0 20-16,0-21 0,0 0 0,0 22 15,0-22-15,0 0 0,0 0 16,21-21-16,0 21 0,0-21 16,0 0-16,22 0 0,-1 0 15,-21 0-15,22 0 0,-1 0 0,0-21 16,1 0-16,-22 0 0,21 0 0,-21-1 16,0 1-16,1 0 0,-1-21 15,0 21-15,-21-22 0,0 22 16,0-21-16,0-1 0,0 22 15,-21 0-15,0 0 0,-22 21 0,22 0 16,0 0-16,-21 0 0,20 0 16,1 0-16,0 0 0,0 0 15,0 0-15,42 0 32,0 0-32,0-21 0,22 21 0,-22-21 15,21-1-15,0 22 16,-20-21-16,20 21 0,0-21 0,43 21 15,-43 0-15,-21 0 16,22 0-16,-22 0 0,0 0 0,0 0 16,0 21-16,1 0 0,-22 1 15,21-1-15,-21 0 0,0 0 0,0 0 16,0 22-16,0-22 0,0 0 0,0 0 16,0 43-16,0-43 15,0 0-15,0 0 0,0 0 16,0 0-16,0 1 15,0-44 17,0 1-17,0 0-15,0 0 16,0-21-16,21 20 0,0-20 0,0 0 16,0-1-16,22 1 0,-22 0 15,21 21-15,-21-22 0,22 22 0,-22-21 16,21 21-16,-21 21 0,22 0 0,-22 0 15,21 0-15,-21 0 16,1 21-16,-1 0 0,0 0 0,0 0 16,-21 22-16,21-1 0,-21-21 0,0 21 15,0 1-15,0-22 0,0 21 16,-21 1-16,0-1 0,0-21 16,-22 21-16,22-20 15,0-1-15,21 0 0,-21-21 16,21-21 15,21 0-15,0-1-16,22 1 0</inkml:trace>
  <inkml:trace contextRef="#ctx0" brushRef="#br0" timeOffset="12056.36">15706 3048 0,'0'0'0,"-22"0"0,1 0 0,0 0 15,0 0 1,0 0-16,42 0 47,0 0-47,0-21 0,0 21 15,1 0-15</inkml:trace>
  <inkml:trace contextRef="#ctx0" brushRef="#br0" timeOffset="12248.2">15981 3006 0,'21'0'109,"0"0"-109</inkml:trace>
  <inkml:trace contextRef="#ctx0" brushRef="#br0" timeOffset="12736.92">17335 2752 0,'0'0'16,"-21"-21"-16,21-1 16,0 1-16,-21 0 15,21 0-15,0 0 16,0 0-16,0-1 0,0-20 0,0 21 16,0 0-16,0-22 0,21 22 15,0-21-15,1 21 0,20 0 0,-21-1 16,21 1-16,1 0 0,20 21 15,-20-21-15,-1 21 0,21 0 16,-20 0-16,-1 0 0,0 0 0,1 0 16,-1 21-16,-21 0 0,0 22 15,1-1-15,-22 0 0,0 64 16,-22-64-16,1 22 0,0-22 16,-21 1-16,-1-1 0,-41 43 15,41-43-15,1-21 0,0 0 16,-1 22-16,22-22 0,-21 0 0,21 0 15,0 0-15,-1 0 0,22 1 16,0-1-16,0 0 0,0 0 16,0 0-16,22 0 15,-1-21-15,0 22 16</inkml:trace>
  <inkml:trace contextRef="#ctx0" brushRef="#br0" timeOffset="13040.06">17505 3620 0,'0'0'0,"0"21"0,-21 0 16,21 0-16,0 0 15,21-21-15,-21 21 0,21-21 16,0 0-16,0 0 0,0 0 0,22 0 16,-22 0-16,0 0 15,0 0-15,0-21 0,-21 0 0,22 0 16,-22 0-16,0 0 15,0-1-15,0 1 0,-43 21 16,22 0-16,0 0 0,0 0 16,0 0-16,-1 0 0,-20 0 15,42 21-15,-21 1 16,21-1 0,21-21-1,0 0-15,0 0 16,1 0-16</inkml:trace>
  <inkml:trace contextRef="#ctx0" brushRef="#br1" timeOffset="19820.74">1418 5398 0,'21'0'16,"0"0"0,1-22-1,-1 22-15,21-21 0,-21 0 16,0 0-16,22 0 0,-22-22 16,0 22-16,0 0 0,0-21 0,1 21 15,-22-22-15,0 22 0,0 0 16,0 0-16,0 0 0,-22 21 0,1 0 15,-21 0-15,21 0 0,-85 21 16,64 0-16,-64 42 16,63-41-16,-20-1 0,21 21 15,-1-21-15,22 22 16,-21-22-16,21 21 0,-1-21 0,22 0 0,0 1 16,0-1-16,0 21 15,0-21-15,22 0 0,-1 1 16,21-1-16,-21 0 0,22 0 15,20 0-15,-21 0 0,1 1 16,20-1-16,22 42 0,-43-42 16,1 22-16,-1-22 0,-21 21 15,0 1-15,-21-1 0,0 0 0,0 1 16,-21-22-16,0 21 0,-21 0 16,-22 1-16,22-1 0,-22 0 15,1-20-15,-1-1 0,22 0 0,-22 0 16,22-21-16,-21 0 0,20 0 15,1 0-15,0 0 0,-1-21 0,22 0 16,-21-22-16,21 22 0,-1 0 16,-20-21-16,21-1 0,0 1 15,21 0-15,0-1 0,0 1 16,0-21-16,0 20 16,21 22-16,-21-21 0,21 21 0,0-1 15,0 22-15,1-21 0,-1 0 16,0 21-16,0 0 0,21 0 0,-20 0 15,-1 0-15,0 0 0,21 0 16,-21 0-16</inkml:trace>
  <inkml:trace contextRef="#ctx0" brushRef="#br1" timeOffset="20217.52">1884 5884 0,'0'0'0,"0"22"16,21-22-16,0 0 16,0-22-1,0 1-15,1 0 0,-22 0 0,21 0 16,0 0-16,0-1 0,0 1 16,-21 0-16,0-21 0,21 21 0,-21-1 15,0 1-15,0 0 0,0 0 16,-21 21-16,0 0 15,0 0-15,-21 21 0,20 0 16,1 0-16,0 1 0,0 20 16,0-21-16,0 21 0,-1 1 15,1-1-15,0 22 0,21-22 16,0-21-16,-21 21 0,21 43 16,0-64-16,0 0 0,0 1 15,21-1-15,0 0 0,22-21 16,-22 0-16,0 0 0,0 0 15,21 0-15,-20 0 0,41-42 16,-21 20-16,-20 1 0,20 0 16,0 0-16,1-21 0</inkml:trace>
  <inkml:trace contextRef="#ctx0" brushRef="#br1" timeOffset="20520.34">2752 5038 0,'0'0'15,"0"-21"-15,0-22 0,0 22 0,0 0 16,0 0-16,-22 21 0,1 0 16,0 21-16,21 0 0,-21 21 15,0-20-15,0 41 0,21-21 16,-22 22-16,22-1 0,-21 1 16,0-1-16,0 1 0,21-1 0,-21 22 15,0-21-15,-1-1 0,1 1 16,0-1-16,0-21 0,0 22 0,-22 21 15,43-64-15,-21 21 16,21-21-16,0 0 0,0 1 0,0-1 16,21-21-1,1 0-15,-1 0 16,0-21-16,0 21 0,0-22 16,0 1-16,1 0 0,-1 0 0,0 0 15</inkml:trace>
  <inkml:trace contextRef="#ctx0" brushRef="#br1" timeOffset="20929.11">2794 5884 0,'0'43'15,"21"-43"16,0-21-31,0 21 16,1-22-16,-1 1 0,0 0 16,0 0-16,0 0 0,0 0 0,1-1 15,-22 1-15,21 0 0,-21-21 16,0 21-16,0-1 16,-21 22-1,-1 0-15,-20 0 0,21 0 16,0 22-16,0-1 0,-22 0 15,-20 42-15,42-20 0,-22-22 16,22 21-16,0 1 0,0-22 16,21 21-16,0-21 0,0 22 0,0-22 15,0 21-15,21-21 0,0-21 16,0 21-16,22-21 16,-22 0-16,21 0 0,-21 0 0,22 0 15,-1 0-15,0 0 0,1 0 16,-1-21-16,0 0 0,1 21 0,41-42 15</inkml:trace>
  <inkml:trace contextRef="#ctx0" brushRef="#br1" timeOffset="21540.76">3725 5546 0,'0'0'0,"-21"-43"31,0 43-31,0 0 0,0 0 15,-22 0-15,22 22 16,0-1-16,-43 21 0,22-21 16,21 22-16,0-22 0,0 21 15,-1 0-15,1 1 0,0-22 16,0 21-16,21 1 0,-21-1 16,21 0-16,0 22 15,21-64-15,0 21 0,0-21 16,22 21-16,-22-21 0,21 0 0,-21 0 15,22 0-15,-1 0 0,43-42 16,-43 21-16,0 21 0,1-43 16,-22 22-16,21 0 0,0-21 0,1 20 15,-22-20-15,21-21 16,-21 20-16,22-20 0,-22 20 0,21-20 16,-21-1-16,1 1 0,-1-1 0,0 1 15,0-1-15,0 1 0,-21 21 16,0-1-16,0 1 0,0 0 0,0-1 15,0 22-15,0 0 0,0 0 16,-21 42 0,0 0-1,21 21-15,-21 1 0,21-1 16,0 22-16,-21-22 0,21 21 0,-22-20 16,22 20-16,0-20 0,0 20 15,-21-21-15,21 22 0,-21-1 16,21-20-16,0-1 0,0 0 0,0 1 15,0-1-15,0 0 0,0-20 0,0 41 16,0-42-16,0 22 16,0-22-16,21-21 15,0 0-15,1 0 0,-1 0 16,0 0-16,0-21 16,0 21-16,0-22 0,1 1 15,-22 0-15,21 0 0,0 0 16,0-22-16</inkml:trace>
  <inkml:trace contextRef="#ctx0" brushRef="#br1" timeOffset="21843.58">4106 5398 0,'-21'0'0,"42"0"0,-21 0 31,21 0-15,22 0-16,-22 0 0,21-22 16,22 22-16,-22 0 0,22-21 0,-22 0 15,21 21-15,-20 0 0,-1 0 16,0 0-16,1-21 0,-22 21 16,0 0-16,-42 0 46,0 0-46,0 0 16</inkml:trace>
  <inkml:trace contextRef="#ctx0" brushRef="#br1" timeOffset="23841.53">6583 5525 0,'21'-22'63,"0"22"-63,0-21 0,0 21 0,1-21 15,20 21-15,-21-21 0,0 0 0,22 21 16,-22-21-16,0-1 0,0 22 16,0-21-16,-21 0 0,-21 21 15,0 0 1,0 0-16,-22 0 0,1 0 0,-21 0 16,20 0-16,1 21 0,0-21 15,-1 21-15,1 1 0,21-22 0,-22 21 16,22 0-16,21 0 0,0 0 15,21 0 1,22-21 0,-22 22-16,21-22 0,1 21 15,-1 0-15,0-21 0,1 21 0,-1 0 16,21 0-16,-20 1 0,-1-1 16,-21 21-16,22-21 0,-22 22 15,0-22-15,0 0 0,-21 21 0,0-21 0,0 22 16,-42-22-16,21 0 0,-22 21 15,1-20-15,-22-1 0,-41 0 16,62 0-16,-20-21 0,20 0 16,1 0-16,0 0 0,-1 0 15,-20-21-15,42 0 0,0 0 16,-1-1-16,1 1 0,0 0 16,21 0-16,0 0 0,0 0 0,0-1 15,0 1-15,0 0 0,0 0 16,0 0-16,0 0 15,21 21-15,0 0 16,1 0-16,-1 0 0,0 0 0,0 0 16,0 0-16,22 0 0</inkml:trace>
  <inkml:trace contextRef="#ctx0" brushRef="#br1" timeOffset="24144.35">7874 5652 0,'21'0'47,"0"0"-47,0 0 0,1 0 15,-1 0-15,0 0 0,0 0 16,0 0-16,0 0 0,1-22 0,-1 22 16,0 0-16,0 0 15,0 0-15,0 0 0</inkml:trace>
  <inkml:trace contextRef="#ctx0" brushRef="#br1" timeOffset="24328.25">7789 5821 0,'0'0'0,"0"21"0,0 0 16,21-21 0,1 0-1,-1 0-15,0 0 0,0 0 16,0 0-16,0 0 0,22 0 0,-22 0 15,21-21-15,-21 21 0,1-21 16,-1 21-16,0-21 0,0 21 0</inkml:trace>
  <inkml:trace contextRef="#ctx0" brushRef="#br1" timeOffset="25136.78">9525 5567 0,'0'-21'0,"0"42"0,-21-42 15,21 0-15,0-1 0,-21 1 0,21 0 16,0 0-16,0 0 0,0-43 15,0 43-15,0 0 0,21 0 16,0 0-16,0 21 0,0 0 16,0-22-16,22 22 0,-22 0 15,21 0-15,-21 0 0,22 22 16,-1-22-16,0 21 0,-20 0 0,20 0 16,-21 21-16,0-20 0,0-1 15,1 63-15,-22-41 0,0-1 16,0 0-16,0-20 0,0 20 0,-22 0 15,1 1-15,21-22 0,-21 21 16,0-21-16,21 0 0,0 1 0,-21-1 16,0-21-16,21 21 15,-22-21-15,22-21 16,0 0-16,0-1 16,0 1-16,0-21 0,0 21 15,0-22-15,0 1 0,22 0 16,-1-1-16,0 1 0,0 0 0,0-1 15,22 1-15,-1 0 0,0 21 16,1-22-16,-1 22 0,21 0 0,-20 0 16,-1 0-16,22 21 0,-22 0 15,0 0-15,1 0 0,-1 21 0,-21 0 16,0 0-16,0 21 0,-21-20 0,0 20 16,0 0-16,0 1 0,0-1 15,-21 0-15,21 1 0,-21-1 16,0 0-16,0-21 0,0 22 0,-1-22 15,1 0-15,21 0 0,0 0 0,0 1 16,-21-22-16,42-22 47,-21 1-47,21 0 0,1 0 0,-1 0 16,-21-22-16</inkml:trace>
  <inkml:trace contextRef="#ctx0" brushRef="#br1" timeOffset="25545.55">10880 5525 0,'0'21'32,"21"-42"-17,0 21-15,0-22 0,0 22 16,0-21-16,1 0 0,-1 21 0,0-21 15,0 0-15,0 0 0,0-1 16,1 1-16,-22 0 0,21 0 0,-21 0 16,0 0-16,0-1 15,-21 22-15,-1 0 0,1 0 16,0 0-16,0 22 0,0-1 16,0 0-16,-1 0 0,-20 0 0,21 0 15,0 1-15,0 20 0,-1-21 16,22 21-16,-21-20 0,21 20 0,-21-21 15,21 0-15,0 22 0,0-22 16,0 0-16,0 0 0,0 0 0,42 0 16,-20 1-16,20-22 15,-21 0-15,0 0 0,0 0 16,22 0-16,-22 0 0,21 0 0,-21-22 16,22 1-16,-22 0 0,21 0 15,22-43-15,-43 22 0,21 21 16,-21-21-16,1-1 0</inkml:trace>
  <inkml:trace contextRef="#ctx0" brushRef="#br1" timeOffset="26100.23">11472 5334 0,'21'0'0,"-42"0"0,42-21 16,1 21-16,-22 21 31,0 0-31,0 0 16,0 1-16,0 20 0,0-21 15,-22 0-15,22 22 0,0-22 0,0 21 16,0-21-16,0 0 0,0 1 15,0-1-15,0 0 0,0 0 0,0 0 16,0 0-16,22-21 16,-1 0-1,0 0-15,0-21 0,0 0 0,22-21 16,-22 21 0,0-22-16,21 22 0,-21 0 0,1-21 15,41-1-15,-42 22 0,0 0 16,1 0-16,-1 21 15,0 0-15,-21 21 16,0 0 0,0 0-16,-21 0 0,0 1 15,21-1-15,0 21 0,-22-21 0,22 0 16,-21 1-16,21 20 0,0-21 16,0 0-16,0 22 15,21-43-15,1 21 0,-1-21 0,21 0 16,-21 0-16,22 0 0,-1 0 15,0 0-15,1 0 0,-1 0 0,0-21 16,1-1-16,-22 1 0,21-21 0,0 21 16,-20-22-16,20 22 0,-21-21 15,-21 0-15,0-1 0,0 1 0,0 0 16,0-1-16,0 22 0,0-21 16,-21 21-16,0-1 0,0 1 0,-1 0 15,1 0-15,0 21 0,0 0 0,0 0 16,0 0-16,-1 0 0,1 0 15,0 0-15,0 21 0,21 0 16,0 0-16,21-21 31</inkml:trace>
  <inkml:trace contextRef="#ctx0" brushRef="#br1" timeOffset="26809.82">14224 5144 0,'0'0'0,"-21"0"0,42 0 31,21-22-31,-21 22 0,22-21 16,-22 0-16,21 0 0,1 0 15,-1-22-15,-21 22 0,21 0 16,1-21-16,-22-1 0,0 22 0,0-21 15,0 21-15,-21-22 0,0 22 16,0 0-16,0 0 0,-21 21 0,-21-21 16,0 21-16,-1 0 0,-20 0 0,-64 0 15,63 21-15,1 0 16,-1 0-16,1 0 0,20 1 0,1 20 16,0-21-16,21 21 0,-1 1 15,22-22-15,0 21 0,0 1 0,22-1 16,41 21-16,-21-20 0,1-1 15,-1-21-15,22 22 16,-22-1-16,0 0 0,22-21 0,-22 22 16,0-1-16,1 0 0,-1 1 15,-21-1-15,0-21 0,-21 22 16,0-1-16,0 0 0,-63 22 16,21-43-16,-1 0 0,-20 0 0,-1 0 15,1 1-15,-22-22 0,-63 0 16,84 0-16,1 0 0,21-22 15,-22 1-15,22 0 0,-1 0 0,22-21 16,-21 20-16,21-20 0,21 0 16,0-1-16,0 1 0,0-21 0,0 20 15,21 22-15,-21-21 0,85-43 16,-43 64-16,0 0 16,1 21-16,-1 0 0,0 0 15,22 0-15,-22 0 0,-21 0 16,0 0-16,1 0 0,-1 21 15,0-21-15,0 21 0</inkml:trace>
  <inkml:trace contextRef="#ctx0" brushRef="#br1" timeOffset="27177.61">14732 5588 0,'42'0'0,"-84"0"0,105 0 0,-20 0 15,-1-21-15,-21 0 0,22 21 16,-22-21-16,0-1 0,0 1 0,0 0 16,0 0-16,1 0 0,-22 0 15,0-1-15,0 1 0,0 0 0,0 0 16,0 0-16,0 0 0,0-1 0,-22 22 16,1 0-16,0 0 0,-42 0 15,41 22-15,1-22 0,0 21 16,-21 0-16,21 21 0,-1-21 15,-20 43-15,21-22 0,21 1 16,0-22-16,0 21 0,0 0 16,0-20-16,0 20 0,0-21 15,0 0-15,21 0 0,0-21 16,0 22-16,1-22 0,20 21 0,-21-21 16,21 0-16,-20 0 0,41 0 15,-21-21-15,1-1 0,20-20 16,-20 21-16,-1-21 0</inkml:trace>
  <inkml:trace contextRef="#ctx0" brushRef="#br1" timeOffset="27460.45">15748 4551 0,'0'0'0,"0"-42"0,0 20 15,-21 22-15,0 0 16,-1 22-16,22-1 15,-21 0-15,0 21 0,21 22 0,-21-1 16,0 1-16,0-1 0,-1 22 16,22 0-16,-21-22 0,0 1 0,0-1 15,0 1-15,0 63 0,-1-85 16,1 0-16,0 1 16,21-1-16,-21 0 0,21-21 0,0 22 15,0-22-15,0 0 0,0 0 16,21-21-16,0 0 15,0 0-15,1 0 0,-1 0 0,0-21 16,0 0-16,0 0 0,0 0 16,1-1-16</inkml:trace>
  <inkml:trace contextRef="#ctx0" brushRef="#br1" timeOffset="27864.22">15790 5334 0,'0'21'16,"0"0"0,21-21-1,1 0-15,-1 0 16,0 0-16,0 0 0,0 0 0,0-21 16,1 21-16,-1-21 0,0 0 15,0 21-15,0-21 0,0 0 0,1-1 16,-22 1-16,0 0 15,0 0-15,0 0 0,0 0 0,-22 21 16,1 0-16,-21 0 16,0 0-16,20 21 0,1-21 15,-21 21-15,21 0 0,0 0 16,-22 22-16,22-22 0,0 0 0,0 21 16,21-21-16,0 22 0,-21-22 15,21 42-15,0-41 0,0-1 16,0 0-16,0 0 0,0 0 15,21 0-15,-21 1 0,21-1 0,0-21 16,0 0-16,22 0 0,-22 0 0,21 0 16,22 0-16,-1 0 15,-21-21-15,1 21 0,20-22 0,-20 1 16</inkml:trace>
  <inkml:trace contextRef="#ctx0" brushRef="#br1" timeOffset="28413.9">16743 5144 0,'0'0'16,"-21"0"-16,-1 0 15,1 0-15,0 0 0,0 21 0,0 0 16,-22 0-16,22 0 0,0 0 16,0 22-16,0-22 0,0 21 0,-1-21 15,1 1-15,21 20 0,0-21 0,0 0 16,0 22-16,0-22 0,0 0 15,0 0-15,0 0 0,21-21 16,1 21-16,-1-21 0,21 0 0,-21 0 16,22 0-16,-22 0 0,21 0 0,0 0 15,-20 0-15,20-21 0,0 0 16,-21 0-16,43-21 16,-22-1-16,-21 22 0,22-21 0,-22-1 15,0-20-15,21-1 0,-20 1 16,-1-1-16,21 1 0,-21-22 0,0 22 15,1-1-15,20 1 0,-42 20 0,21 1 16,-21 0-16,21 21 0,-21-22 16,0 22-16,0 0 0,-21 21 31,0 0-31,0 21 0,0 0 0,-1 22 16,1-22-16,0 42 0,0-20 15,0 20-15,0 1 0,-1-1 0,1 1 16,0-1-16,0 1 0,21-22 0,0 21 15,-21-20-15,21-1 0,0 0 16,0 1-16,0-1 0,0-21 0,0 22 16,0-22-16,21 0 0,0 0 15,-21 0-15,42-21 16,-20 21-16,20-21 0,0 0 16,1 0-16,-1-21 0,-21 0 15,21 0-15,1 0 0,-22 0 0,21-22 16,-21 22-16</inkml:trace>
  <inkml:trace contextRef="#ctx0" brushRef="#br1" timeOffset="28600.8">17081 5038 0,'0'0'0,"-21"0"0,0 0 0,0 0 15,0 0-15,42 0 31,0 0-31,21 0 0,-20 0 0,20 0 16,0 0-16,22 0 16,-22 0-16,0 0 0,1 0 0,-1 0 15,0-21-15</inkml:trace>
  <inkml:trace contextRef="#ctx0" brushRef="#br1" timeOffset="29192.46">19135 3916 0,'0'0'15,"-22"-21"-15,1 21 0,0 0 0,0 0 16,0 0-16,0 0 16,-22 21-16,22 0 0,-21 21 0,21 1 15,-22 20-15,1 1 0,0-1 16,-1 22-16,1 0 0,-22-22 15,22 43-15,-21-21 0,-1 20 16,22 1-16,-85 85 0,63-85 16,1-1-16,20 1 0,1-21 0,0 21 15,21 0-15,-1-1 0,1-20 16,21 0-16,0 63 16,21-85-16,22 1 0,-1-1 0,0-20 15,22-1-15,-1 0 0,22-20 0,-21-1 16,20-21-16,1 0 0,0 0 0,-1-21 15,-20-1-15,20 1 0,1-21 16</inkml:trace>
  <inkml:trace contextRef="#ctx0" brushRef="#br1" timeOffset="29684.17">19219 4403 0,'-21'0'31,"0"21"-31,0-21 0,0 21 16,21 0-16,-22 0 15,1 1-15,21-1 0,-21-21 0,21 21 16,-21 0-16,21 0 0,-21-21 16,21 21-16,21-21 31,0 0-31,0 0 15,0-21-15,1 0 0</inkml:trace>
  <inkml:trace contextRef="#ctx0" brushRef="#br1" timeOffset="29844.08">19325 4403 0,'-21'21'31,"21"0"-31,-21-21 16,0 21-16,21 0 0,0 1 0,-22-1 15,1 0-15,21 0 16,0 0-16,0 0 0,0 1 0,0-1 16</inkml:trace>
  <inkml:trace contextRef="#ctx0" brushRef="#br1" timeOffset="30447.74">20214 4572 0,'0'0'0,"0"-21"16,-21 0-16,21 0 15,0-1-15,-21 1 16,0 0-16,-1 21 16,1-21-16,0 21 0,0 0 15,0 0-15,0 0 0,-1 21 16,1-21-16,-21 21 0,21 0 0,-22 22 16,1-22-16,0 21 0,-1 1 15,1-1-15,0-21 0,-22 64 16,43-43-16,0 0 0,21-20 0,0 20 15,0-21-15,0 0 0,21 0 16,0 1-16,0-22 0,1 0 0,20 0 16,-21 0-16,21 0 0,-20 0 15,20 0-15,-21 0 0,21-22 16,-20 1-16,20 0 0,-21-21 0,21 21 16,-20-22-16,-1 1 0,0 21 15,21-43-15,-42 22 0,0 21 16,21 0-16,-21-1 0,0 1 15,0 0-15,-21 42 32,21 0-32,0 1 0,-21-1 15,21 0-15,-21 21 0,21-21 0,0 1 16,0 20-16,0-21 0,0 21 16,0-20-16,0-1 0,0 0 15,0 0-15,21 0 0,0 0 16,-21 1-16,21-22 0,43 0 15,-43 0-15,21 0 0,-20 0 16,20-22-16,0 1 0</inkml:trace>
  <inkml:trace contextRef="#ctx0" brushRef="#br1" timeOffset="30920.47">20870 4572 0,'0'0'15,"0"-21"-15,0 0 0,0 0 16,-21 21-16,0 0 15,0 0-15,-22 0 0,22 0 16,-21 0-16,21 21 0,-22 0 16,1 0-16,-43 21 0,64 1 15,-42 20-15,42-20 16,-1-22-16,1 21 0,21 0 0,0-20 16,0 20-16,0-21 0,21 0 15,-21 0-15,22 1 0,20-1 16,-21-21-16,21 0 0,-20 0 15,-1 0-15,21 0 0,0-21 16,1-22-16,-22 22 0,21-21 0,-21-1 16,22 1-16,-22 0 0,21-1 15,-21-20-15,22 21 0,-22-22 0,21-42 16,-21 43 0,22-22-16,-43 43 0,21 21 15,-21-22-15,-21 43 16,0 21-16,-1 1 15,1 20-15,0 0 0,0-21 0,0 22 16,0-1-16,-1 0 16,22 1-16,-21-1 0,21 0 0,-21 1 0,21-1 15,0 0-15,0-20 0,0 20 16,0 0-16,0-21 0,0 1 0,21-1 16,0 0-16,1 0 0,-1-21 15,21 0-15,-21 0 16,22 0-16,-22 0 0,21 0 0</inkml:trace>
  <inkml:trace contextRef="#ctx0" brushRef="#br1" timeOffset="31400.19">21569 4657 0,'0'0'16,"0"-21"-16,0-1 0,-21 1 0,21 0 15,-22 21-15,1 0 0,0 0 16,0 0-16,0 0 0,0 0 0,-1 0 15,-20 21-15,21-21 0,0 21 16,0 1-16,-22 20 0,22-21 16,21 0-16,-21 22 0,0-22 0,21 21 15,-21 0-15,21 1 16,0-22-16,0 0 0,0 0 16,0 0-16,21-21 0,0 22 15,0-22-15,0 0 0,0 0 0,1 0 16,-1-22-16,0 1 0,0 0 15,0 0-15,0 0 0,1-22 0,20 1 16,-21 0-16,0-1 0,0 1 0,22 0 16,-22-1-16,0-20 0,0 21 15,0-22-15,1 22 0,-1-1 16,-21 1-16,0 0 0,0 21 0,0-1 16,-21 44-1,-1-1 1,1 0-16,0 21 0,0 1 0,0-1 15,21 0-15,-21 1 0,-1-1 0,22 0 16,0 1-16,0-1 0,0 0 16,0 43-16,0-64 0,0 0 15,0 22-15,0-22 0,0 0 16,0 0-16,22-21 0,-1 0 16,0 0-16,0 0 15,0 0-15</inkml:trace>
  <inkml:trace contextRef="#ctx0" brushRef="#br1" timeOffset="31790.97">21929 4763 0,'-22'-22'16,"44"44"-16,-44-65 0,1 43 0,21-21 16,0 0-16,0 0 15,0 0-15,0-1 0,21 1 16,1 21-16,-1-21 0,0 21 15,0 0-15,0-21 0,0 21 0,1 0 16,-1 0-16,0 0 16,-21 21-16,21 0 0,-21 0 15,0 1-15,0 20 0,0-21 16,0 0-16,0 22 0,0-22 16,0 21-16,0-21 0,-21 0 15,0 22-15,21-22 0,-21-21 0,-1 21 16,22 0-16,-21-21 0,0 0 15,21-21 1,0 0 0,0 0-16,21 0 0,-21-1 0,21 1 15,1-21-15,-1 21 16,-21 0-16,21-1 0,0-20 0,0 21 16,0 0-16,1 0 0,-1 21 0,0-22 15,21 1-15,-21 21 0,1 0 16,-1 0-16</inkml:trace>
  <inkml:trace contextRef="#ctx0" brushRef="#br1" timeOffset="32712.44">22458 4678 0,'21'0'47,"0"0"-47,0-21 15,0 21-15,1-21 0,-1 21 16,0-22-16,0 1 0,0 0 16,-21 0-16,-21 21 31,0 0-31,0 0 0,0 21 16,-1 0-16,-20-21 0,21 21 15,0 22-15,0-22 0,-1 0 0,1 0 16,0 22-16,0-22 0,21 0 15,0 42-15,0-41 0,0-1 16,0 0-16,0 0 16,21-21-16,0 0 0,0 0 15,1 0-15,-1 0 0,21 0 0,-21 0 16,22 0-16,-22-21 0,21 0 16,0 0-16,1-22 0,-22 22 15,21-21-15,1 21 0,-22-22 0,21 22 16,-21-21-16,0 21 0,1-22 15,-22 22-15,0 0 0,-22 21 32,1 21-32,21 0 15,0 0-15,0 1 0,-21-1 16,21 0-16,0 0 0,0 0 16,0 0-16,0 1 0,0-1 0,0 0 15,0 0-15,0 0 16,0 0-16,0 1 0,-21-22 47,0 0-47,21-22 15,-21 22-15,21-21 0,-22 21 0,1 0 16,21-21 0,0 42 15,0 0-16,21-21-15,1 0 16,-1 0-16,0 0 0,0 0 16,21 0-16,-20 0 0,-1 0 0,21-21 15,-21 0-15,22 21 0,-1-21 16,-21 0-16,21 0 0,1-1 0,-1-20 16,-21 0-16,0 21 15,-21-1-15,0 1 0,0 0 16,-21 21-16,0 0 15,0 0-15,0 0 0,0 21 16,-1 0-16,22 1 0,0-1 0,-21 0 16,21 0-16,0 21 15,0-20-15,0 20 0,-21-21 0,21 21 16,0-20-16,0-1 0,0 0 16,0 0-16,-21 0 0,21 0 15,0 1-15,-21-1 0,0-21 0,21 21 16,-22-21-16,1 0 15,0 0 1,21-21-16,-21 21 16,21-21-16</inkml:trace>
  <inkml:trace contextRef="#ctx0" brushRef="#br1" timeOffset="33801.81">18817 5609 0,'0'0'0,"0"-21"15,0 0 1,-21 21 0,0 0-16,0 0 0,-1 0 15,1 21-15,0 0 0,0 0 16,0 1-16,0-1 0,-1 0 0,22 21 16,-21-21-16,0 1 0,21-1 0,0 0 15,0 0-15,0 0 0,0 0 16,21-21-16,0 22 0,1-22 15,20 0-15,-21 0 0,21 0 16,1 0-16,-1 0 0,-21-22 0,22 1 16,-22 0-16,21 21 0,-21-21 15,0 0-15,-21 0 0,0-1 0,0 1 16,0 0-16,0 0 0,0 0 16,-21 0-16,0-1 0,-21 1 15,21 21-15,-1 0 0,1 0 16,21-21-16,-21 21 0,21-21 15,21 21 1,0-21 0,1 21-16,-1 0 0,0 0 0,21 0 15,-21-21-15,22 21 0,-22 0 16,21 0-16,22 0 16,-22 0-16,-21 0 0,0 0 0,1 0 15,-22 21 1,0 0-16,0 0 15,0 0-15,-22 22 0,22-22 16,-21 21-16,0 0 0,0 1 0,21-1 16,-21 0-16,0 1 0,-1-1 0,22 22 15,0-22-15,0 21 0,-21 1 16,21-1-16,-21 1 0,21 21 0,-21-22 16,21 22-16,0-1 0,0 1 15,0 0-15,0 21 0,-21-22 0,21 1 16,-21 21-16,21-22 0,0 1 0,0 0 15,-22-1-15,22-20 0,-21 21 16,0 42-16,21-85 16,0 0-16,-21 1 0,21-1 0,-21 0 15,0-21-15,-1 1 0,1-22 16,0 0-16,0-22 16,0 1-16,21 0 0,-21 0 0,-1-21 15,1-1-15,0 1 0,21-22 0,-21 1 16,21-22-16,-21 1 0,21-1 15,0 0-15,0-21 0,42-84 16,-21 105-16,0 1 0,1-22 16,-1 21-16,21 0 0,-21 1 0,0 20 15,22 1-15,-22-1 0,0 1 16,21 20-16,-20 1 0,20 0 16,0 21-16,1-22 0,-22 22 0,21 0 15,0 0-15,-20 0 0,20-1 0,0 1 16,-21 0-16,1 0 0,20 21 15</inkml:trace>
  <inkml:trace contextRef="#ctx0" brushRef="#br1" timeOffset="35460.86">20510 5884 0,'0'0'0,"0"-21"0,0 0 15,0 0-15,0 0 16,0 0-16,0-22 0,0 22 16,-21 0-16,0-21 0,0 20 0,0 1 15,0 0-15,-1 0 0,1 21 16,-21 0-16,21 0 0,-22 0 0,22 0 15,0 0-15,-21 21 0,-22 43 16,43-43-16,0 21 0,0 0 16,0 1-16,-1-22 0,1 21 0,21-21 15,0 22-15,0-22 0,0 0 0,0 0 16,0 0-16,0 1 16,21-1-16,1-21 0,-1 0 0,0 21 15,21-21-15,1 0 0,-22 0 16,21 0-16,0-21 0,1 21 15,20-43-15,-20 22 0,-1 0 16,-21-21-16,21-1 0,-20 22 16,20-42-16,-21 20 0,0 1 0,22-21 15,-22 20-15,0-20 0,0 20 16,0 1-16,0 0 0,-21 21 16,0-1-16,0-20 0,0 21 15,0 0-15,-21 42 16,0 0-16,0 0 15,0 0-15,0 1 0,-1 20 16,1 0-16,0 1 0,0-1 0,-21 64 16,42-64-16,0 0 15,-22 1-15,22-1 0,0-21 0,0 22 16,0-22-16,0 21 0,0-21 0,22-21 16,-1 21-16,0 1 0,42-22 15,-20 0-15,-22 0 0,21 0 16,-21 0-16,22 0 0,-1-22 15,0 22-15,-20-21 0,20 0 0,-21 0 16,21-43-16,-20 22 0,-1 21 16,-21 0-16,0-22 15,0 22-15,0 0 0,0 0 16,-21 21-16,-1 0 0,1 0 16,0 0-16,0 0 0,0 21 15,0-21-15,-1 21 0,1 0 0,0 1 16,21-1-16,0 0 0,0 0 15,0 0-15,0 0 0,21-21 16,0 0-16,1 0 0,-1 22 16,0-22-16,-21 21 0,21-21 0,0 0 15,0 21-15,-21 0 16,0 0 0,22-21-16,-22 21 15,21-21 16,0 0-31,0 0 16,0 0-16,0 0 0,-21-21 16,22 0-16,-1 21 0,0-21 0,0 0 15,0 0-15,22-1 0,-22 1 16,0-21-16,-21 21 0,21 0 0,0-1 16,-21 1-16,21 21 0,-21-21 0,0 0 15,-21 42 16,0 0-31,0 0 0,0 1 16,21-1-16,0 0 0,-21 0 0,-1 21 16,1-20-16,21-1 0,0 0 15,0 0-15,0 0 16,21-21 0,1 0-16,-1 0 15,0 0-15,0 0 0,0 0 0,0-21 16,1 0-16,-1 21 0,-21-21 0,21 0 15,-21-1-15,21 1 0,-21 0 16,0 0-16,0 0 0,0 0 0,-21-1 31,0 22-31,0 0 0,-1 0 0,1 0 16,0 0-16,42 0 31,0 0-15,1 0-16,-1 0 0,0 0 15,21 0-15,-21 0 0,1-21 0,20 21 16,-21 0-16,0-21 0,22 21 16,-22 0-16,0 0 0,0 0 15,-21 21 1,0 0-16,0 1 16,0-1-16,0 0 0,0 0 0,0 0 15,-21 22-15,0-22 0,21 21 0,-21-21 16,-1 22-16,22-1 0,-21 0 15,0 1-15,21 20 0,0-21 0,-21 22 16,-21 63-16,20-64 16,22 1-16,-21-1 0,0-20 15,0 20-15,0 1 0,0-1 0,-1-20 0,1-1 16,0 21-16,21-20 0,-21-1 16,0 0-16,0-20 0,21 20 0,0-21 15,0 0-15,0-42 31,0 0-31,21 0 0,21-22 16,-21 1-16,0 0 0,1-1 16,20 1-16</inkml:trace>
  <inkml:trace contextRef="#ctx0" brushRef="#br1" timeOffset="35763.69">21717 5927 0,'0'0'0,"0"-21"0,0-1 0,0 1 15,0 0-15,0 0 0,0 0 16,0 0-16,21 21 16,0-22-16,22 22 0,-22 0 15,21 0-15,-21 0 0,0 0 16,22 0-16,-1 0 0,-42 22 16,0-1-16,0 0 0,0 0 0,0 0 15,0 0-15,0 1 0,-21-1 16,0-21-16,0 21 0,-22 0 0,22-21 15,0 21-15,0-21 0,-22 0 16,43 21-16,-21-21 0,42 0 47,1 0-47,-1-21 0,0 21 16,0 0-16,21-21 0</inkml:trace>
  <inkml:trace contextRef="#ctx0" brushRef="#br1" timeOffset="36258.4">22373 5673 0,'0'0'0,"0"-21"32,-21 21-32,-21 0 15,20 0-15,1 0 0,0 0 0,0 21 16,0 0-16,0 21 0,-1-21 15,1 1-15,0-1 0,21 21 0,0-21 16,0 0-16,0 1 0,0-1 0,0 0 16,0 0-16,0 0 0,21 0 15,0-21-15,1 0 16,-1 0-16,0 0 16,0 0-16,0-21 0,0 0 0,22-21 15,-22 21-15,0-22 16,0 22-16,-21-21 0,21-1 15,22-62-15,-43 62 0,0 1 16,21 0-16,-21 20 0,0-20 0,0 21 16,0 0-16,0 0 15,0 42 1,0 0-16,-21 0 16,0 0-16,21 22 0,0-22 15,-22 21-15,22 0 0,-21 1 16,0-22-16,21 21 0,0 1 0,0-22 15,0 21-15,0-21 0,0 0 0,0 22 16,0-22-16,0 0 0,0 0 16,21-21-16,0 0 15,1 0-15,-1 0 16,0-21-16,0 21 0,0-21 16,0 21-16</inkml:trace>
  <inkml:trace contextRef="#ctx0" brushRef="#br1" timeOffset="36608.19">22754 5715 0,'0'0'0,"-21"21"15,0 0 1,0 1-16,-1-1 0,22 0 0,-21 0 16,21 0-16,-21-21 0,0 21 15,21 1-15,0-1 0,0 0 16,0 0-1,21-21-15,0 0 16,0 0-16,1 0 0,-1 0 16,0 0-16,0-21 0,0 0 15,-21 0-15,21-1 0,-21 1 16,0 0-16,0 0 0,0 0 16,0 0-16,0-1 0,0 1 15,-21 21-15,0 0 0,0 0 16,0 0-16,0 0 15,21 21-15,0 1 16,0-1 0,21-21-1,0 0-15,0 0 0</inkml:trace>
  <inkml:trace contextRef="#ctx0" brushRef="#br1" timeOffset="37516.68">23029 5694 0,'0'0'16,"0"-21"-16,-21 42 31,0 0-31,21 0 0,-21-21 16,21 21-16,0 1 0,-21 20 0,21-21 16,-22 0-16,22 0 15,0 1-15,0-1 16,22-21-1,-1 0 1,0 0-16,0 0 0,0 0 16,-21-21-16,21-1 0,1 22 0,-22-21 15,21 0-15,-21 0 0,21 0 16,-21 0-16,21 21 0,-21 21 47,0 0-47,-21 0 15,21 0-15,-21 0 16,21 1-16,0-1 16,21-21 15,0 0-31,0 0 0,0-21 16,1-1-1,-22 1-15,0 0 0,0 0 16,0 0-16,0 0 0,0-1 15,0 1-15,0 0 16,0 0 0,21 21 31,-21-21-32,21 21-15,0 0 16,0 0-16,0 0 15,-21 21 1,0 0-16,0 0 16,0 0-16,0 1 15,0-1-15,0 0 16,0 0-16,-21-21 0,21 21 16,-21-21-1,21-21 16,0 0-15,0 0-16,0 0 16,0-1-16,21 1 0,0 0 15,-21 0-15,22-21 0,-1 20 16,0 1-16,0 0 0,-21 0 0,21 21 16,0-21-16,1 21 0,-1 0 15,0 0-15,-21 21 16,0 0-16,0 0 15,0 0-15,0 1 0,0-1 0,0 0 16,0 0-16,0 0 0,0 0 16,-21-21-16,21 22 0,-21-22 0,21 21 15,0-42 17,0-1-32</inkml:trace>
  <inkml:trace contextRef="#ctx0" brushRef="#br1" timeOffset="37936.44">23728 4784 0,'0'0'0,"0"21"31,0 0-31,0 0 16,0 0-16,0 1 15,0-1-15,0 0 16,0 0-16,-21 0 0,21 0 16,0 1-1,21-22 16,0 0-31,-21-22 0</inkml:trace>
  <inkml:trace contextRef="#ctx0" brushRef="#br1" timeOffset="38116.33">23876 4847 0,'0'21'31,"0"1"-31,-21-1 0,0 0 15,21 0-15,0 0 16,0 0-16,0 1 16,0-1-1,21-21 1,0 0-16</inkml:trace>
  <inkml:trace contextRef="#ctx0" brushRef="#br1" timeOffset="38588.07">23770 4276 0,'0'0'0,"-21"0"0,0 0 16,0-21-16,42 21 31,0 21-31,0-21 0,0 21 0,22 0 16,-1 0-16,0 22 0,-21-22 15,22 21-15,-1-21 0,0 22 16,-20-1-16,-1 21 0,0-20 0,0 20 16,-21 1-16,0 20 0,0-20 15,0-1-15,0 1 0,0 21 0,0-22 16,-21 1-16,0-22 0,-22 21 15,22 1-15,0-1 0,-21 1 0,-1-22 16,22 22-16,-21-22 0,0 22 16,20-22-16,-20 0 0,21-21 0,-21 22 15,20-22-15,1 21 0,0-21 16,0 1-16,0-22 0,0 21 0,-1 0 16,1-21-1,21-21 16,0 0-31,21 21 16,-21-22-16,22 1 0,-1 21 0,0-21 16,0 0-16</inkml:trace>
  <inkml:trace contextRef="#ctx0" brushRef="#br1" timeOffset="39084.78">24172 5567 0,'0'0'0,"0"-21"0,0 0 31,21 21 16,-21 21-32,0 0 1,0 0-16,0 0 16</inkml:trace>
  <inkml:trace contextRef="#ctx0" brushRef="#br1" timeOffset="39332.64">24172 5884 0,'0'0'0,"0"22"0,0-1 16,-21 0-1,21 0 1,0 0 0,0 0-16,-21 1 15,21-1-15,-21-21 0,0 21 0,21 0 16,-22-21-16,-20 21 0,21 0 15,0 1-15,-22-22 0,1 21 0,0 0 16,-1 0-16,1-21 0,-21 21 0,20 0 16</inkml:trace>
  <inkml:trace contextRef="#ctx0" brushRef="#br1" timeOffset="61673.58">804 9356 0,'0'0'16,"0"21"-16,-21 0 15,0-21 1,21 21-16,0-42 31,0 0-15,0 0-16,21 0 0,0-22 16,0 1-16,1 0 0,20-1 15,-21-20-15,21-1 0,1 1 0,-1 20 16,22-20-16,-22 21 0,0-1 15,1 1-15,-1 0 0,-21 20 16,0 1-16,0 21 0,-21-21 0,-21 21 31,-21 0-31,0 0 0,-1 21 0,1-21 16,0 21-16,-1 1 0,1-1 16,0 0-16,-1-21 0,22 21 0,0 0 15,21 0-15,0 1 16,0-1-16,0 21 0,21-21 15,0 0-15,0 1 0,1-1 16,20 0-16,-21 0 0,21 0 16,1 0-16,-1 1 0,-21-22 0,22 21 15,-22 0-15,0 0 0,0 0 16,-21 0-16,0 1 0,0-1 0,-21 0 16,0 0-16,-22 0 0,22 0 15,-21-21-15,0 22 0,-1-22 16,1 0-16,0 0 0,-1 0 0,-20 0 15,42 0-15,-22-22 16,22 1-16,0 21 0,0-21 16,21 0-16,0 0 0,0 0 0,-21 21 15,21-22-15,0 1 0,0 0 16,21 21-16,0 0 16,21-21-16,1 21 0,-22-21 15,0 0-15,0 21 0,0 0 16,22 0-16,-1-22 0</inkml:trace>
  <inkml:trace contextRef="#ctx0" brushRef="#br1" timeOffset="62024.38">1503 9144 0,'0'21'0,"0"-42"0,21 42 0,0-21 15,0 0-15,0 0 16,1 0-16,-1-21 0,0 21 15,0-21-15,0 0 0,22-22 0,-22 22 16,21 0-16,-21-21 0,0 21 16,1-22-16,-1 22 0,0-21 0,-21 21 15,21-1-15,-21 1 0,0 0 16,0 0-16,-21 21 0,0 0 16,0 21-16,-1 0 0,-20 0 15,0 1-15,21 20 0,-22 0 0,1 1 16,21-1-16,-22 0 15,22 1-15,0-1 0,0 43 16,21-64-16,0 42 16,0-42-16,0 1 0,42-1 0,-21-21 15,1 0-15,62 0 16,-41 0-16,-1 0 0,0 0 0,1-21 16,-1-1-16,0 1 0,1-21 15,-1 21-15</inkml:trace>
  <inkml:trace contextRef="#ctx0" brushRef="#br1" timeOffset="62273.24">2582 8403 0,'0'-42'15,"0"84"-15,0-105 0,0 42 0,0-1 0,-21 1 16,0 21-16,0 0 0,0 21 16,-22 43-16,43-22 15,-21 1-15,0-1 0,0 21 16,21 1-16,-21-1 0,-1 1 0,1-1 15,0 1-15,0-1 0,0 1 16,21-22-16,-21 1 0,-1 20 16,1-42-16,21 22 0,0-22 0,0 0 15,0 0-15,0 0 0,0 0 16,21-21-16,1 0 16,-1-21-16,0 0 0,21-21 15,-21 21-15</inkml:trace>
  <inkml:trace contextRef="#ctx0" brushRef="#br1" timeOffset="62639.03">2688 8996 0,'0'0'0,"0"21"31,21-21-31,0 0 0,1 0 16,-1-21-16,21 0 15,-21 21-15,0-21 16,1-1-16,-1-20 0,0 21 0,-21 0 16,21 0-16,-21-1 0,21 1 15,-21 0-15,-21 21 16,0 0-16,0 0 16,0 21-16,-22 0 0,22 1 0,-21-1 15,21 21-15,-22-21 0,22 22 16,0-22-16,0 21 0,-22 22 15,43-43-15,0 21 0,0 0 16,0-20-16,22-22 16,-1 21-16,0-21 0,21 0 15,-21 0-15,22 0 0,-1 0 0,0 0 16,22-21-16,-22-1 0,22 1 0,-1 0 16,-20 0-16</inkml:trace>
  <inkml:trace contextRef="#ctx0" brushRef="#br1" timeOffset="63127.75">3535 8700 0,'0'0'0,"-43"0"31,22 0-31,-21 0 0,21 21 0,0 0 16,-1 0-16,1 21 0,-21 22 16,21-22-16,0 1 0,-22 41 15,43-63-15,-21 22 16,21-22-16,0 21 0,0-21 0,0 1 15,0-1-15,21-21 0,0 21 16,22-21-16,-22 0 0,21 0 0,1 0 16,-1 0-16,0-21 0,1 0 0,20-1 15,-21 1-15,22 0 16,-22-21-16,43-43 0,-43 43 0,-21-22 16,22 22-16,-22-22 0,0 1 15,21-43-15,-20 43 16,-22-1-16,0 22 0,21-22 0,-21 22 15,21 0-15,-21 20 0,0 1 16,0 0-16,0 0 0,0 42 31,0 21-31,-21-20 0,0 20 0,21 0 16,-22 22-16,1-22 0,21 22 0,-21-22 16,0 21-16,0 107 15,0-107-15,-1 43 16,22-85-16,0 22 0,0 20 15,0-42-15,0 0 0,22-21 16,-1 22-16,0-22 16,0 0-16,0 0 0,0 0 15,1-22-15,41-20 0,-42 21 16,0-21-16,22 20 0,-22-20 16</inkml:trace>
  <inkml:trace contextRef="#ctx0" brushRef="#br1" timeOffset="63308.65">3958 8678 0,'0'0'0,"-42"0"0,21 0 15,21 22 1,21-22 0,0 0-16,0 0 0,21 0 15,1 0-15,-22 0 0,21 0 16,1 0-16,-22 0 0,21 0 0,0-22 15,-20 22-15,-1 0 0</inkml:trace>
  <inkml:trace contextRef="#ctx0" brushRef="#br1" timeOffset="63792.37">5927 8678 0,'0'0'15,"0"-21"-15,21 0 0,0 0 16,0 0-16,-21 0 0,21-22 16,-21 22-16,0 0 0,0 0 15,0 0-15,-21-1 16,0 22-16,0 0 0,-22 0 16,22 0-16,-42 0 0,20 22 15,22 20-15,-21-21 0,0 21 16,20-20-16,-41 62 0,21-20 15,20-22-15,1 0 16,21 1-16,0 20 0,0 22 16,0-64-16,21 21 0,1-20 0,-1-1 15,21 0-15,0 0 0,22 0 16,-1-21-16,-20 0 0,20 0 0,64 0 16,-63-21-16,-22 0 0,22 0 15,-22 0-15,21-22 0,-20 1 16,20 0-16,-20-1 0</inkml:trace>
  <inkml:trace contextRef="#ctx0" brushRef="#br1" timeOffset="64040.22">6900 8149 0,'0'0'0,"0"-42"0,0 21 16,-21 21 0,0 0-16,0 0 0,0 42 15,-1-21-15,1 22 0,0-1 16,0 0-16,0 1 0,-22 20 15,22-21-15,0 22 0,-21 21 16,21-22-16,-22-21 16,22 22-16,21-22 0,-21 1 0,21-1 0,-21 0 15,21-21-15,0 22 0,0-22 16,0 0-16,21 0 0,0-21 0,0 0 16,0 0-16,22 0 0,41 0 15,-41 0-15,-1-21 0,0 0 16,22 0-16</inkml:trace>
  <inkml:trace contextRef="#ctx0" brushRef="#br1" timeOffset="65132.6">7408 8573 0,'0'0'0,"0"-22"16,0 1-16,0 0 0,0 0 16,0 0-16,-21 0 0,0 21 0,0 0 15,0-22-15,-22 22 0,22 0 0,-21 0 16,21 22-16,-22-1 0,1 0 15,0 0-15,-1 0 0,22 0 0,-21 22 16,-1-1-16,22-21 0,0 22 16,-21-1-16,21 0 0,-1 1 15,22-1-15,0 0 0,0-21 0,0 22 16,0-22-16,22 0 0,-1 0 16,0-21-16,21 0 0,-21 0 0,64 0 15,-64 0-15,22 0 0,-1-21 16,0 0-16,-21-21 0,22 20 15,-22-20-15,21 0 0,-21-1 0,1 1 16,-1 0-16,0-1 0,0 1 16,-21 21-16,0-21 0,21 20 0,-21 1 15,0 0-15,0 42 32,0 0-32,0 1 15,0-1-15,-21 0 0,0 0 0,21 21 16,-21 1-16,21-22 0,0 21 15,-21 1-15,21-22 0,0 21 16,0-21-16,0 22 0,0-22 0,0 0 16,0 0-16,21 0 0,0-21 15,0 0-15,21 0 0,-20 0 0,20 0 0,0 0 16,1-21-16,-1 21 0,21-42 16,-20 21-16,20-1 0,-20-20 0,20 0 15,-21-1-15,1 1 0,20 0 0,-42-1 16,22 22-16,-22-21 0,0 21 15,-21 0-15,0-1 0,0 1 16,-21 21-16,0 0 16,0 0-16,-1 21 0,1 1 15,0-22-15,0 21 0,21 0 0,0 0 16,0 21-16,0 1 16,0-22-16,0 0 0,21 21 0,0-20 15,0-1-15,-21 0 0,22 0 0,-1 0 16,-21 0-16,0 1 0,0-1 15,21-21-15,-21 21 0,-21-21 32,21-21-32,-21 0 15,-1-1-15,1 1 0,0 0 16,0 0-16,0-21 0,0 20 16,21 1-16,0 0 0,-22 21 0,1 0 15,21 21 1,0 0-16,0 1 15,0-1-15,0 0 0,0 0 0,0 0 16,0 0-16,0 1 0,0-1 0,21-21 16,1 21-16,-1 0 0,0-21 15,21 0-15,-21 0 0,22 0 0,-1 0 16,0 0-16,1 0 16,-1-21-16,64-21 0,-64 20 0,22-20 15,20-21-15,-20 20 16,-22 1-16,1 0 0,-1-1 15,-21 1-15,0 21 0,0-22 0,-21 22 16,0 0-16,0 0 0,0 0 16,-21 21-16,0 0 0,-42 0 15,41 0-15,-20 21 0,21 0 0,0 0 16,0 0-16,21 1 0,0-1 16,0 21-16,0-21 0,0 0 0,21 22 15,0-22-15,0 0 0,0 21 0,0-20 16,1-1-16,-22 0 0,21 0 15,-21 0-15,0 0 0,0 1 16,-21-22 0,-1 0-16,-20 0 15,21 0-15,0 0 0,0-22 0,-1 22 16,1-21-16,0 0 0,21 0 0,0 0 16,0 0-16</inkml:trace>
  <inkml:trace contextRef="#ctx0" brushRef="#br1" timeOffset="67726.17">10245 8869 0,'0'0'0,"0"21"0,-22 0 15,1 0-15,0-21 0,21-21 32,0 0-17,21 0-15,0-21 0,1 20 0,20-20 16,-21 0-16,21-1 0,1-20 15,-1 21-15,22-22 0,-1 1 16,1-22-16,-22 21 0,21 1 16,1-1-16,-22 1 0,-21 21 0,1-1 15,-1 1-15,-21 21 0,0 0 0,-21 21 16,-1 0-16,-20 0 0,-21 42 16,20-21-16,-20 21 0,20 1 15,22-1-15,-21 0 0,21 1 0,0-1 16,21 0-16,0 1 0,0 20 0,0-42 15,21 22-15,0-1 0,0 0 16,21 1-16,1-22 0,-1 21 0,43 22 16,-43-43-16,0 0 15,-20 21-15,-1-20 0,-21-1 16,0 0-16,-21-21 16,-22 0-16,22 0 0,-21 0 15,-22-21-15,22 0 0,0-1 0,-1 1 16,1-21-16,0 21 0,-1-22 0,1 1 15,21 0-15,0 21 0,-1-22 16,1 22-16,21 0 0,0 0 0,0 42 31,0 0-31,0 0 0,0 0 16,0 1-16,0-1 0,21 21 16,-21-21-16,22 22 0,-22-22 0,21 21 15,0-21-15,0 0 0,0 22 16,22-43-16,-22 21 0,21 0 0,0-21 15,22 0-15,-22 0 0,22 0 16,-1 0-16,1-21 0,-1 0 0,1 0 16,-1-22-16,1 22 0,-1-21 15,1-1-15,-1-20 0,-20 21 0,-1-22 16,21-63-16,-20 42 0,-22 22 16,-21-85-16,0 84 15,0 1-15,0 20 0,0 1 16,0 21-16,0 0 0,0 0 0,-21 21 15,0 21-15,-1 0 16,1 21-16,0 22 0,0-22 0,0 22 16,0-1-16,21 1 0,-22-1 0,22 1 15,-21-1-15,21 43 16,0-64-16,0 1 0,0-1 0,0-21 16,0 21-16,0-20 0,0 20 15,0-21-15,0 0 0,21-21 16,1 0-16,-1-21 15,-21 0-15,21 21 0,0-42 16,0 20-16,0 1 0,1-21 16,-1 21-16,-21 0 0,21-22 0,0 22 15,-21 0-15,0 0 0,21 21 16,0 0-16,1 21 16,-22 0-16,0 0 15,0 0-15,0 1 0,0 20 16,0-21-16,0 0 0,0 0 0,21 1 15,-21-1-15,0 0 0,21 0 16,0 0-16,0 0 0,0-21 16,1 0-16,20 0 0,-21 0 15,21 0-15,1 0 0,-1-21 16,22 0-16,-22 0 0,0 0 0,43-43 16,-43 43-16,1-21 0,-1-1 15,0 22-15,-21-21 0,1 21 16,-1-22-16,0 22 0,0 0 15,-21 42 1,-21-21-16,0 21 16,0 1-16,-1 20 0,22-21 0,-21 0 15,0 22-15,0-22 0,21 0 16,0 42-16,0-41 16,0 20-16,0 0 0,0-21 0,21 1 15,0-1-15,0-21 16,1 0-16,-1 21 0,21-21 0,-21 0 15,22 0-15,-1-21 0,-21 21 16,21-21-16,1-22 0,-1 22 0,0 0 16,-20-21-16,20-1 0,-21 22 15,0-42-15,0 20 0,1 1 0,-22 0 16,0-22-16,0 22 0,0-1 0,-22 22 16,1-21-16,0 21 0,-21 21 15,21 0-15,-22 0 0,1 0 0,-22 21 16,22 0-16,0 21 0,-1 1 15,1-22-15,0 21 0,-1 43 16,22-64-16,21 21 16,0 1-16,0-22 0,0 21 0,21-21 15,1 22-15,-1-22 0,0 0 16,21 0-16,-21 0 0,22-21 0,-1 0 16,0 0-16,1 0 0,-1 0 15,0 0-15,1 0 0,-1-21 0,22 0 16,-22-21-16,0 21 0,1-1 0,-1-20 15,0 0-15,1 21 0,-1-22 16,-21 1-16,21 21 0,-20 0 16,-22-1-16,0 1 0,0 0 15,0 42 1,-22 0-16,22 1 0,-21-1 16,0 0-16,0 0 0,21 0 15,0 0-15,0 1 0,0 20 0,0-21 16,0 0-16,0 0 0,0 1 0,0-1 15,0 0-15,0 0 0,42 0 16,-21-21-16,22 0 0,-1 0 16,0 0-16,-20-21 15,20 0-15,-21 0 0,21 0 0,-20-1 16,-1 1-16,21-21 0,-21 21 16,0-22-16,1 22 0,-1-21 0,-21 21 15,0 0-15,21-1 0,-21 1 0,0 0 16,21 21-16,-21 21 31,-21 0-31,21 1 0,-21-1 16,21 0-16,0 0 0,-21 21 0,21-20 15,0-1-15,0 0 0,0 42 16,0-41-16,0-1 0,21 21 16,0-21-16,0-21 15,21 0-15,-20 0 0,-1 0 0,21 0 16,-21-21-16,0 0 0,22 0 15,-22 0-15,0-1 0,21-20 16,-20 21-16,-1-21 0,0-22 0,0 22 16,21-106-16,-20 84 15,-1 1-15,-21-22 0,21 21 0,-21 22 16,0-43-16,0 64 0,0 0 16,-21 21-1,0 0-15,-1 42 0,1-20 0,21 20 16,-21 21-16,0-20 0,21 20 15,-21-20-15,21 84 0,0-85 16,0 0-16,0 1 0,0-1 16,0 0-16,0 1 0,0-1 15,21-21-15,0 21 0,21 22 16,1-43-16,-22 0 0,42-21 0,-20 21 16,-1-21-16,22 0 0,-22 0 15,21 0-15,1 0 0,-22-21 0,22 0 16,-22 0-16,0 0 0,1 0 15,-1-1-15,0-20 0,-20 21 0,20-21 16,-21-1-16,0 1 0,-21 21 0,0-22 16,0 1-16,0 21 0,-21-43 15,0 64-15,0-21 16,-43 21-16,43 0 0,-21 21 16,21 1-16,-1-1 0,-20 0 15,21 0-15,-21 43 0,20-22 16,1-21-16,21 21 0,-21-20 15,21-1-15,0 21 0,0-21 0,0 0 16,21 1-16,-21-1 0,21 0 16,1-21-16,20 21 15,-21-21-15,0 0 0,0 0 0,43-21 16,-43 0-16,0 0 0,22-22 16,-1-20-16,0 20 15,-21-20-15,22-1 0,-22 1 0,21-1 16,-21-20-16,1-1 0,20-42 15,-42 64-15,0 20 0,0-20 16,0 42-16,-21 21 16,-22 0-16,22 21 0,0 0 15,-42 64-15,41-43 0,1 21 16,0 1-16,21 63 16,0-64-16,0-20 0,0 20 0,0-20 15,0-1-15,21 43 0,0-43 16,1 0-16,-1-21 0,42 43 15,-20-64-15,-1 21 16,0-21-16,1 0 0,-1 0 16,0 0-16,1 0 0,-1-21 0,21 0 15,-20 0-15</inkml:trace>
  <inkml:trace contextRef="#ctx0" brushRef="#br1" timeOffset="68632.64">16997 7705 0,'0'0'0,"0"-21"0,-21 21 0,-1 0 15,1 0-15,0 21 16,21 0-16,0 0 0,-21 21 16,0 1-16,21-1 0,-21 22 0,21-1 15,-22 1-15,22-1 0,0-21 16,0 22-16,0-1 0,0-20 0,0 20 16,0-20-16,0 62 15,-21-83-15,21-1 0,0 0 16,0 0-16,0 0 0,-21-21 0,21-21 31,0 0-31,0 0 16,0-22-16,21 22 0,0-21 0,1 21 15,-1-22-15,0 1 0,0 0 16,0 21-16,0-22 0,22 1 0,-22 21 16,21 0-16,1-1 0,-22 22 0,21 0 15,0 0-15,1 0 0,-22 0 16,21 22-16,22 20 0,-43 0 15,0-21-15,0 22 0,-21-22 16,0 21-16,0 1 16,-21-1-16,-21-21 0,21 0 0,-22 0 15,1-21-15,21 22 0,-22-1 16,1-21-16,21 0 0,-21 0 0,20 0 16,1 0-16,0 0 0,0 0 0,21-21 15,-21-1-15,21 1 16,0 0-16,0 0 0,0 0 15,21 42 17,-21 0-32,21-21 0,-21 21 15,21-21-15,0 21 0,1 1 16,-1-22-16,0 21 0,0-21 0,21 0 16,1 21-16,-1-21 0,0 0 15,1 0-15,-1 0 0,22 0 16,-1 0-16,43 0 0,-64-21 15,22 0-15,-22-1 0,0 1 16,1 0-16,-1-21 0,0-1 0,-20 1 16,20 0-16,-21-1 0,0 1 15,0 0-15,-21 21 0,0-1 0,0 1 16,-21 21-16,-21 21 16,21 1-16,-22 20 0,1-21 15,0 21-15,-1 1 0,1 20 16,21-42-16,21 22 0,0-22 15,0 0-15,21 0 0,0 0 0,22 22 16,-1-43-16,0 0 16,64 0-16,-64 0 15,22 0-15,-1 0 0,1 0 0,-1-21 16,43-1-16,-63 1 0,-1 0 16,-21 0-16</inkml:trace>
  <inkml:trace contextRef="#ctx0" brushRef="#br1" timeOffset="70406.25">2117 9991 0,'-22'21'0,"22"0"0,0 0 16,0 0-16,0 1 15,0-1-15,0 0 0,0 0 16,22-21-16,-1 0 15,0 0-15,0 0 0,21-21 16,-20 0-16,20 0 0,0-22 16,1 22-16,-1-21 0,-21-1 15,21 1-15,1-21 0,-22 20 0,0-20 16,0 20-16,-21 1 0,0 0 16,0-1-16,0 22 0,-21 0 15,0 0-15,0 21 0,-22 21 0,22 0 16,-21 22-16,21-1 0,0 21 15,-1 1-15,1-1 0,0 1 0,21-1 16,-21 1-16,21-22 0,0 22 16,0-1-16,0-20 0,0 20 0,0-21 15,42 43-15,-42-43 16,0 1-16,0-22 0,0 0 0,0 0 16,-21-21-1,0 0-15,-21-21 16,20 21-16,-20-21 0,0-21 15,-1 20-15,22-20 0,-21 21 16,21-21-16,-22 20 0,22 1 0,0 0 16,0 0-16,0 21 0,0 0 15,-1 0-15,1 21 0,21 0 0,0 0 16,0 22-16,0-1 0,0 0 16,0 1-16,0-1 0,21-21 0,1 22 15,-1-22-15,0 0 0,0 0 16,21 0-16,-20 0 0,62-21 15,-41 0-15,-1 0 0,0 0 16,1-21-16,20 0 0,-21 0 0,1 0 16,20-22-16,-20 22 15,41-63-15,-41 41 0,-22 1 16,0 0-16,0-1 0,0 1 16,-21 21-16,21-22 0,-21 65 31,0-1-31,0 0 15,-21 21-15,21 1 0,-21-1 16,21-21-16,0 64 0,0-64 16,0 21-16,0-21 0,0 1 15,0-1-15,21-21 16,0 0 0,1-21-16,-1-1 15,0 1-15,-21-21 0,21 21 0,0-22 16,0 1-16,1-21 0,-22 20 15,21 22-15,0 0 16,0-21-16,0 42 16,-21 21-16,21 21 15,-21-21-15,0 0 0,0 22 0,22-22 16,-22 21-16,21-21 0,-21 22 16,0-22-16,0 0 0,21 0 15,-21 0-15,21-21 0,0 0 16,0 0-16,1 0 0,-1-21 15,0 21-15,21-21 0,-21-21 16,22-1 0,-22 1-16,0 21 0,0-21 0,0-1 15,-21 22-15,43-21 16,-43 21-16,21 21 0,-21 21 16,0 0-1,0 0-15,0 0 0,0 22 16,0-22-16,0 21 0,0-21 15,0 22-15,0-22 0,0 21 0,21-21 16,0 0-16,-21 1 0,21-1 0,22-21 16,-22 0-1,42 0-15,-20-21 0,-22 21 16,21-22-16,1 1 0,-1-21 0,-21 21 16,21-22-16,1 22 0,-22-21 15,0 21-15,0-22 0,-21 22 0,0-21 16,0 21-16,0 0 0,0-1 15,0 1-15,0 42 32,0 1-32,-21 20 0,21 0 15,-21 1-15,21-1 0,0 0 16,0 22-16,0-1 0,-21 1 16,21-1-16,0 1 0,0 147 15,0-126-15,0 0 0,0-1 16,0 1-16,0 0 0,0-1 15,0-20-15,0-1 0,0 1 0,0 63 16,-21-85-16,21-21 0,0 22 16,0-22-16,0-42 15,0 0 1,0-1-16,21-20 0,0 0 0,-21-22 16,0 1-16,21-1 15,-21-20-15,21-22 0,-21 21 0</inkml:trace>
  <inkml:trace contextRef="#ctx0" brushRef="#br1" timeOffset="70677.16">3958 10541 0,'0'0'0,"-21"-63"0,21 20 16,-21 1-16,21 21 0,0-22 15,0 22-15,0 0 0,0-21 16,21 21-16,21-1 0,-21 22 0,1-21 0,20 0 16,0 21-16,1 0 0,20 0 15,-21 0-15,1 0 0,20 0 0,-20 21 16,-1 0-16,-21 1 0,0 41 15,-21-21-15,0 1 0,-21-1 16,0-21-16,0 22 0,-22-22 0,1 21 16,0-21-16,21 0 0,-22 1 15,1-1-15,21-21 0,-22 0 16,22 0-16,0 0 0,21-21 16,0-1-16,0 1 15,21 0-15,22-21 0,-22 21 16,21-22-16,0 22 0,1-21 0,-1 21 15</inkml:trace>
  <inkml:trace contextRef="#ctx0" brushRef="#br1" timeOffset="71079.92">4805 10097 0,'0'0'0,"-21"0"16,-1 21-16,1 0 0,0 0 15,0 0-15,0 22 0,0-22 0,-1 21 16,1 0-16,0-20 0,21 20 15,0 0-15,0 1 0,0-1 0,0-21 16,0 0-16,0 22 0,21-43 16,0 21-16,1 0 0,20-21 0,43 0 15,-64 0-15,21-21 0,0 0 16,1 21-16,-22-43 0,21 22 16,-21 0-16,1-21 0,-1-1 15,-21 1-15,0 0 0,0-1 0,0 1 16,0 21-16,-21-22 0,-22 1 15,22 21-15,-64-21 0,64 42 16,-21 0-16,-22 0 0,22 0 16,0 21-16,-1 0 0,1 0 0,0 21 15,21-20-15,-22 20 0,22-21 16,21 21-16,0 1 0,0-22 16,0 21-16,0-21 0,21 1 0,64 20 15,-43-42-15,1 0 0,-1 0 0,21 0 16,1 0-16,-22 0 0,22 0 15,-22-21-15,0 0 0,1-1 16,-1 1-16,-21 0 16</inkml:trace>
  <inkml:trace contextRef="#ctx0" brushRef="#br1" timeOffset="71408.25">5165 10351 0,'0'-64'15,"0"128"1,0-149-16,0 64 0,0 0 16,0-1-16,0 1 0,0 0 0,0 0 15,21 21-15,-21-21 0,21 0 0,0 21 16,0 0-16,22-22 0,-22 22 15,21 0-15,43 22 0,-64-22 16,21 21-16,43 42 16,-64-42-16,0 22 0,0-22 15,1 21-15,-22 1 0,0 20 16,0-21-16,-22 1 0,1-22 0,0 0 16,0 0-16,0 0 0,0 22 15,-1-43-15,1 0 0,0 0 16,21-21-16,0-1 15,0 1-15,0 0 0,0-21 0,0-22 16,0 22-16,0 0 0,21 20 16,0-20-16,1 0 0,62-64 15,-63 85-15,22 0 16,-1-22-16,0 22 0,1 0 16,-1 0-16,-21 21 0,22-21 15,-1-1-15,21-20 0,-20 42 16</inkml:trace>
  <inkml:trace contextRef="#ctx0" brushRef="#br1" timeOffset="71605.14">6117 9864 0,'42'0'0,"1"0"15,-128 0 1,170 21-16,-85 21 16,0-21-16,0 1 0,-21 20 15,21 0-15,-22-21 0,1 64 16,21-43-16,0-20 0,0 62 16,0-41-16,0-22 0,0 21 15,0-21-15,0 0 0,0 1 0,0-1 16,0 0-16,21-21 15,1 0-15,-1 0 16,-21-21-16,21 0 16,-21-22-16,0 22 0,0 0 15,0 0-15</inkml:trace>
  <inkml:trace contextRef="#ctx0" brushRef="#br1" timeOffset="71757.06">6011 10266 0,'-21'0'15,"42"0"-15,-63 0 16,63 0-1,0 0 1,0 0-16,22 0 0,-22 0 16,21-21-16,1 0 0,-1 21 0,-21 0 15,21-22-15,22 22 0,-1 0 16,-20-21-16,-22 21 0,0 0 0,0 0 16</inkml:trace>
  <inkml:trace contextRef="#ctx0" brushRef="#br1" timeOffset="72488.64">6540 10245 0,'-21'0'15,"42"0"-15,-42 21 0,21 0 16,21-21 0,1 0-16,-1 0 0,0 0 15,0 0-15,0 0 0,22 0 16,20-42-16,-42 42 0,22-21 16,20-22-16,-42 43 15,0-21-15,1 0 0,-22 0 16,0 0-16,0-22 0,-22 43 15,1 0-15,-21 0 16,21 0-16,0 0 0,-22 21 0,1-21 16,21 22-16,-22-1 0,22 21 15,0-21-15,0 0 0,0 22 0,21-22 16,-21 0-16,21 21 0,0 22 16,21-43-16,0 0 0,0 0 0,21 1 15,1-22-15,-1 21 0,22-21 16,-1 21-16,1-21 0,63 0 15,-64 0-15,1-21 0,-1 0 0,-21-1 16,22 1-16,-22 0 16,43-21-16,-43-1 0,-21 22 15,22-42-15,-43 42 16,0-22-16,0 22 0,0 0 0,0-21 16,-43-1-16,22 22 0,0 21 15,-21 0-15,21 0 0,-1 0 16,1 21-16,0-21 0,-21 21 15,21 22-15,-1-22 0,1 0 0,0 21 16,21 1-16,0-22 0,-21 21 16,21 1-16,0 20 15,0-42-15,21 0 0,0 1 0,22-1 16,-22-21-16,21 0 0,-21 0 16,0 0-16,22-21 0,-22-1 15,0 1-15,21 0 0,-20-21 0,-1 21 16,0-22-16,21 1 0,-21 0 0,1-1 15,-22 1-15,42-149 16,-21 128-16,-21-1 0,0 1 16,0 21-16,0-1 0,0 1 15,-21 42-15,0 21 16,0 0-16,-1 22 0,1-1 16,21 21-16,-21-20 0,0-1 15,21 22-15,0 41 0,0-62 16,0-1-16,0 43 0,21-43 15,-21 0-15,21 1 0,0-22 16,1 0-16,20 0 0,0 0 0,1 1 16,-1-22-16,0 0 0,64 0 15,-42-22-15,41-20 16</inkml:trace>
  <inkml:trace contextRef="#ctx0" brushRef="#br1" timeOffset="73252.2">9483 10118 0,'-22'21'0,"44"-42"0,-44 63 15,22-21-15,0 0 0,0 1 16,0-1-16,0 0 0,22-21 15,-1 0 1,0 0-16,0 0 0,0-21 16,0 0-16,22-1 0,-22 1 15,21-21-15,1 21 0,-1-22 16,-21 1-16,21 0 0,-20-22 0,20 22 16,-21-22-16,0 1 0,-21 21 0,0-64 15,0 63-15,0 1 16,0 21-16,0 0 0,0 0 0,-21 21 15,0 0-15,0 21 0,0 0 16,-1 21-16,1 1 0,0-1 16,0 21-16,0 1 0,0-1 15,-1 1-15,-20 84 0,21-84 0,21 20 16,-21 1-16,0 0 0,-1 20 16,1-20-16,0 21 0,0-21 15,0 20-15,-22 107 0,22-106 16,0 0-16,0-22 15,0 22-15,0-21 0,-1 84 0,1-84 16,21-22-16,-21 1 0,21-1 0,0-20 16,0-1-16,21 22 15,0-43-15,1-21 0,20 0 16,0-21-16,1-22 0,20 22 0,-21-21 16,22-22-16,21 22 0,-22-22 15,1 22-15,-1-21 0,64-64 16,-85 42-16,1 21 0,-22-105 15,-21 84-15,0 1 0,-21 20 16,-22 1-16,-20-22 0,-1 43 16,-84-64-16,85 64 0,-1 20 15,-63-20-15,85 21 0,0 0 16,-1 21-16,22 0 0,-21-21 16,42-1-1,0 1-15,21 0 16,0 0-16,21 0 0,-20 0 15,20 21-15,0-22 0,22 1 0,-22 0 16,22 0-16,-22 0 0,21 0 16,-20-1-16,41-20 15,-41 21-15,-22 0 0,0 21 0,0-21 16,0-1-16</inkml:trace>
  <inkml:trace contextRef="#ctx0" brushRef="#br1" timeOffset="73569.02">10118 10160 0,'0'-21'15,"0"42"-15,21-63 0,-21 21 16,0-1-16,0 1 15,0 0-15,0 0 0,0 0 16,0 0-16,21-1 0,0 1 16,0 0-16,22 21 0,-22 0 15,21 0-15,-21 0 0,22 0 0,41 0 16,-41 21-16,-22 0 16,63 43-16,-62-43 15,-1 0-15,-21 22 0,0-1 0,0-21 16,0 0-16,-21 22 0,-1-22 15,1 21-15,-42-21 0,20 0 16,22 1-16,0-22 0,0 0 16,0 0-16,0-22 15,21 1-15,0 0 0,0 0 0,0 0 16,0 0-16,0-1 0,21 1 0,0 0 16,0-21-16,0 21 0,0-1 15,1-20-15,20 21 0,0 0 0,1 0 16,-1-1-16,85 1 15,-64 0-15,1 21 0,-1-21 16,1 21-16</inkml:trace>
  <inkml:trace contextRef="#ctx0" brushRef="#br1" timeOffset="74354.57">11388 9864 0,'-149'127'31,"128"-106"-31,-21 0 0,21 21 16,-22-20-16,22-1 0,0 0 0,0 0 15,21 21-15,0-20 0,0-1 16,0 0-16,21-21 16,21 21-16,-20-21 0,20 0 15,-21 0-15,21 0 0,22-21 16,-43 21-16,0-21 0,0-22 16,-21 22-16,0 0 0,0 0 15,0 0-15,0 0 0,0-22 0,0 22 16,0-21-16,-21 21 0,21-1 15,0 1-15,0 0 0,0 0 0,21-21 16,22 42-16,-22 0 0,0 0 16,21 0-16,-20 0 0,-1 0 15,21 0-15,-21 21 0,0 0 0,22 0 16,-22 0-16,0 0 0,0 1 16,0-1-16,-21 21 0,0-21 0,0 0 15,0 22-15,0-22 16,0 0-16,0 0 0,0 0 15,-21 1-15,0-22 0,21 21 16,-21-21-16,0 0 16,21-21-1,0-1-15,0 1 0,0 0 0,0 0 16,0 0-16,0 0 0,0-22 16,21 22-16,0-21 0,21-22 15,1 22-15,-22 21 0,21-22 0,1 22 16,-1 0-16,21 21 0,-20 0 15,-1 0-15,0 0 0,1 42 0,-22-20 16,21-1-16,-21 21 0,1-21 16,-1 22-16,-21-22 0,0 42 15,0-20-15,0-22 0,-21 0 16,-22 42-16,22-63 0,21 22 16,-21-1-16,0-21 0,0 0 15,-1 0-15,1 0 16,21-21-16,0-1 0,0 1 15,21 0-15,1 0 16,-1-21-16,21 20 0,-21-20 16,22 0-16,-1-1 0,0 1 0,22 0 15,-22-1-15,64 1 16,-64 21-16,1 21 0,-1 0 0,0 21 16,-21 0-16,1 0 0,-1 64 15,-21-43-15,0-20 0,0 20 16,0 0-16,-21 1 0,-1-22 0,1 42 15,0-42-15,0 22 0,0-22 16,0 0-16,-1 0 16,-41 0-16,42 1 0,-22-22 0,-20 21 15</inkml:trace>
  <inkml:trace contextRef="#ctx0" brushRef="#br1" timeOffset="76480.49">1799 12277 0,'0'0'15,"-21"21"-15,-21 21 16,63-42 0,0 0-1,21-21-15,-21 0 0,22 0 0,-1 0 16,0-1-16,1-20 0,20 21 15,-20-21-15,20-1 0,-21 22 0,1-21 16,-22 21-16,0-1 0,-21-20 16,-21 42-16,0 0 0,0 0 15,-43 0-15,22 0 0,-1 21 16,-20 0-16,-1 22 0,1-22 0,-43 42 16,43-20-1,20-22-15,1 64 0,42-64 16,0 21-16,21-21 0,21 0 15,-20 22-15,62-1 0,-41-21 16,-1 22-16,0-22 0,22 0 16,-22 0-16,0 21 0,1-20 15,-1-1-15,-21 21 0,0 0 16,-21-20-16,0 20 0,-42-21 0,21 0 16,-21 0-16,-22 1 0,22-1 15,-22-21-15,1 0 0,-1 0 0,1 0 16,20 0-16,-20-21 0,21-1 15,-22 1-15,22-21 0,-1 21 0,22-22 16,-21 1-16,21 0 0,21-22 16,0 43-16,0-21 0,0-1 15,0 22-15,21 0 0,0 0 16,0 21-16,0 0 0,1 0 16,-1 0-16,21 21 0,-21 0 0,0 0 15,1 22-15,-1-22 0,0 21 16,0-21-16,0 22 0,0-1 0,-21-21 15,22 22-15,-1-1 0,0 0 16,0-21-16,-21 1 0,42-1 16,-20 0-16,-1-21 0,0 0 15,21 0-15,64-21 16,-64 0-16,1-1 0,20 1 16,1-21-16,-22 0 0,22 20 0,-1-20 15,1 0-15,-22-1 0,0 22 0,1-21 16,-22 0-16,0 20 0,0-20 15,-21 21-15,0 0 0,0 0 0,-21 21 16,0 0 0,0 0-16,-22 0 0,22 21 0,0 0 15,0 0-15,-22 0 0,22 22 16,-21-22-16,21 21 0,0 0 16,-1 1-16,1-22 0,21 21 0,0 1 15,0 20-15,0-42 16,21 0-16,1 1 0,-1-22 0,21 0 15,22 0-15,-22 0 16,0-22-16,22 1 0,-22 0 16,0 0-16,22-21 0,-22-1 0,22 1 15,-22 21-15,22-22 0,-22-20 16,0 21-16,1-1 0,-22-20 16,21 20-16,-21-20 0,-21 21 0,0-1 0,0 1 15,0 0-15,0 20 0,0-20 16,0 21-16,-21 21 15,0 0-15,0 21 16,21 0-16,-21 0 0,21 22 16,-22-1-16,22 0 0,0 1 0,-21-1 15,0 0-15,21 1 0,-21 20 16,21-20-16,0-22 0,0 21 0,-21 0 16,21 1-16,0-1 0,0-21 15,0 0-15,0 1 0,21-1 0,0 0 16,21 0-16,-20-21 15,20 0-15,0 0 0,1 0 0,20-21 0,-21 0 16,22 0-16,-1-1 0,1 1 16,-22 0-16,1 0 0,-1 0 0,0 0 15,1-1-15,-22-20 0,-21 21 16,0 0-16,0 0 0,0-22 16,0 22-16,0 0 0,-21 21 0,-1-21 15,-20 21-15,21 0 0,-21 0 16,-1 0-16,22 21 0,-21 21 15,21-21-15,-1 22 16,1-22-16,21 0 0,-21 21 0,21-20 16,0 20-16,0-21 0,0 0 0,21 0 15,0 1-15,22-1 0,-22-21 16,42 0-16,-20 0 0,20 0 16,-20 0-16,20 0 0,-21-21 15,1-1-15,-1 1 0,0 0 16,1 0-16,-1 0 0,-21-22 0,0 22 15,1 0-15,-1-21 0,-21 21 16,21-1-16,-21-41 16,0 42-16,0 42 31,0 0-31,-21 0 0,21 0 0,0 22 16,-21-22-16,21 0 0,0 0 15,0 22-15,0-22 0,-22 0 0,22 0 16,0 0-16,-21 0 0,21 1 15,0-44 17,0 1-32,0 0 15,21 0-15,1 0 0,-22 0 0,21-22 16,0 22-16,0-21 0,0 21 16,0-22-16,22 22 0,-22-21 15,21 21-15,1 21 0,-22-22 0,0 22 0,0 0 16,0 0-16,-21 22 0,21-1 15,-21 42-15,0-42 16,0 22-16,0-22 0,0 0 16,-21 21-16,21 22 15,0-43-15,0 0 0,21 22 0,-21-22 16,43-21-16,-1 21 16,0-21-16,1 0 0,20 0 15,-20 0-15,-1-21 0,0 0 0,-21-1 16,22 1-16,-22 0 0,21 0 15,-21 0-15,1-22 0,-1 22 0,0-21 16,-21 21-16,0-22 0,0 22 0,0 0 16,0 0-16,0 0 0,0 42 31,0 0-31,0 0 16,-21 22-16,21-22 0,-21 0 0,21 0 15,0 21-15,0-20 0,0-1 0,0 0 16,0 0-16,0 0 15,21-21-15,0 0 0,0 0 16,0 0-16,0 0 0,1 0 0,-1-21 16,0 0-16,21 0 15,-21-22-15,1 22 0</inkml:trace>
  <inkml:trace contextRef="#ctx0" brushRef="#br1" timeOffset="76784.83">5292 12023 0,'-22'0'0,"44"0"0,-65 0 0,1 0 16,21 21-16,0 0 16,-22 21-16,22-20 0,21-1 15,0 0-15,0 0 0,0 0 16,0 0-16,21 1 16,0-22-16,1 0 0,-1 0 0,0 0 15,0-22-15,0 1 0,0 21 16,1-21-16,-1 0 0,-21 0 15,21 0-15,-21-1 0,0 1 0,0-21 16,0 21-16,-42 0 16,20-1-16,1 22 0,0 0 0,0 0 15,0 0-15,0 22 0,-1-1 16,1-21-16,21 21 0,0 21 0,0-21 16,0 1-16,0-1 0,0 21 15,0-21-15,21-21 0,1 21 16</inkml:trace>
  <inkml:trace contextRef="#ctx0" brushRef="#br1" timeOffset="77980.14">5757 12404 0,'0'0'0,"0"-21"0,0-1 16,0 1-16,0 0 16,-21 21-16,0 0 15,0 0-15,0 0 16,-1 0-16,22 21 15,-21 0-15,0 22 0,0-22 0,21 0 16,0 21-16,-21-20 16,21-1-16,-21 21 0,21-21 0,0 0 15,0 1-15,0-1 0,0 0 0,21 0 16,0 0-16,21-21 0,-21 0 16,64 0-16,-43 0 0,1 0 15,-1 0-15,0-21 0,1 0 0,20 0 16,22-22-1,-43 22-15,22-21 0,-43 0 0,0 20 16,0-20-16,0 21 0,-21-21 16,0 20-16,0-20 15,0 21-15,0 0 16,-21 42 0,0 0-16,21 0 0,-21 0 0,21 1 15,-21-1-15,0 21 0,21-21 0,0 0 16,0 1-16,0-1 0,0 21 15,0-21-15,21 0 0,21-21 16,-21 22-16,22-22 0,-22 0 16,21 0-16,0 0 15,1-22-15,-1 22 0,0-21 0,1 0 0,63-42 16,-64 41 0,-21 1-16,0-21 0,0 21 0,-21-22 15,0-20-15,0 42 0,0 0 16,0-1-16,0 1 0,-21 21 15,0 21 1,21 1-16,-21-1 0,0 0 0,21 0 16,-21 0-16,21 0 0,0 22 15,-22-22-15,22 0 0,-21 43 16,21-43-16,0 0 0,-21 21 16,21-21-16,0 1 15,-21-22-15,21-22 31,0 1-31,0 0 16,0 0-16,0 0 0,21-22 0,21 22 16,-20-21-16,-1 21 0,0-22 15,21 1-15,-21 0 0,22-1 16,20 1-16,-20 21 0,-22 0 16,21 21-16,0 0 0,-20 0 0,20 0 15,-21 21-15,0 0 0,0 21 16,1-20-16,-1-1 0,-21 21 0,0-21 15,0 43-15,0-22 0,0-21 16,0 22-16,0-22 16,-21 0-16,21 0 0,-22-21 15,1 21-15,0-21 16,21-21 0,0 0-16,0 0 15,0 0-15,0-22 0,21 22 0,0 0 16,1-21-16,-1 20 0,0-20 15,0 0-15,21-1 0,1 22 0,20-42 16,-20 42-16,-1 21 16,0 0-16,1 0 0,-22 0 0,42 42 15,-42-21-15,1 21 0,-1-20 16,-21 20-16,0 0 0,0-21 16,0 22-16,0-22 0,-21 21 15,-1-21-15,1 1 0,0-1 0,0 0 16,0 0-16,0 0 15,-1-21-15,44 0 32,-1 0-32,0-21 0,0 0 15,21 21-15,-20-21 0</inkml:trace>
  <inkml:trace contextRef="#ctx0" brushRef="#br1" timeOffset="78363.92">8234 12361 0,'0'22'0,"-21"20"16,21-21-1,21-21 1,0 0-16,0 0 0,0-21 16,0 21-16,1-21 0,-22 0 15,21-1-15,-21 1 0,0 0 16,0 0-16,0 0 0,0 0 0,0-1 15,-21 22 1,-1 0-16,1 0 0,0 22 16,0-22-16,21 21 0,0 0 15,-21 0-15,21 21 0,-21-20 16,21-1-16,0 0 0,0 0 16,21 0-16,0-21 15,0 0-15,0 0 16,-21-21-16,21 21 0,-21-21 15,0 0-15,0 0 16,0-1-16,0 1 16,-21 21-16,21-21 15,-21 21-15</inkml:trace>
  <inkml:trace contextRef="#ctx0" brushRef="#br1" timeOffset="79864.58">9948 12446 0,'0'0'0,"0"21"0,0 0 31,0-42 0,21 21-31,1-21 16,-1 0-16,-21-21 0,21 20 15,21-20-15,-21 0 0,1-1 0,20 1 16,0-21-16,1-1 0,-1 1 16,0-1-16,22 1 0,-22-22 0,22 21 15,-22 1-15,0-1 0,-21 1 16,22 21-16,-43-1 0,0 22 0,0 0 15,0 0-15,-43 21 0,22 0 16,-21 21-16,0 0 0,-1 0 0,-20 22 16,20-22-16,1 21 0,21 0 0,-21 43 15,42-43-15,0 1 16,0 20-16,21-20 0,0-1 16,21 0-16,-21 1 0,22-1 0,-22 0 15,21 1-15,1-1 0,-22-21 0,21 21 16,-21 22-16,-21-43 15,0 0-15,0 0 0,0 1 16,0-1-16,-21 0 0,-21-21 16,-1 0-16,1 0 0,-43 0 0,22 0 15,-1 0-15,22 0 0,-21-21 16,20-22-16,1 22 0,-64-42 16,85 20-16,-21-20 0,20 21 15,1-1-15,0-20 0,21 42 0,0-22 16,0 22-16,0 0 0,0 0 0,21 42 31,0 0-31,-21 0 16,22 22-16,-1-22 0,0 21 0,-21 0 15,21 1-15,0-1 0,0 0 16,1 1-16,-1-1 0,0-21 0,0 22 16,21-1-16,1-21 0,-22 0 15,21 0-15,-21 1 0,22-22 16,-1 0-16,-21 0 0,22 0 0,-1 0 15,-21 0-15,64-43 0,-43 22 16,0 0-16,1 0 0,-22-22 16,21 22-16,22-63 0,-43 62 15,0-20-15,0 0 16,0-1-16,-21 1 0,0 21 0,22 0 16,-22 0-16,0-1 0,-22 22 15,1 22 1,0-22-16,0 42 0,21-21 0,-21 0 15,0 22-15,21-22 0,0 21 0,-22-21 16,22 22-16,0-22 0,0 21 16,0-21-16,0 0 0,0 1 0,22-22 15,-1 21-15,0-21 0,64 0 16,-43 0-16,0 0 16,1 0-16,-1-21 0,-21-1 0,21 1 15,1 0-15,-1 0 0,0 0 16,-20-22-16,-1 22 0,0-21 15,0 0-15,0-1 0,-21 22 16,0 0-16,0 0 0,0 42 31,0 0-31,-21 0 16,21 0-16,-21 1 0,21 20 0,-21-21 16,21 0-16,0 22 0,0-22 0,0 0 15,0 0-15,0 0 0,21 0 16,0 1-16,0-22 0,0 0 0,1 21 15,-1-21-15,0 0 0,0 0 0,21 0 16,-20-21-16,-1 21 0,63-43 16,-62 22-16,20 0 15,-21-21-15,0 20 0,0-20 0,1 0 16,-1 21-16,-21-22 0,21 1 16,-21 21-16,0 0 0,0-1 0,0 1 15,0 42 16,0 1-31,0-1 0,-21 21 0,21-21 16,0 22-16,-21-1 0,21 0 16,-22 1-16,22-1 0,-21 0 15,21 1-15,0 20 0,-21 43 16,0-21-16,21-22 0,0 1 16,-21 20-16,21 1 0,0-22 0,0 1 15,0-1-15,0 1 0,-21 42 16,21-64-16,-22-21 0,22 22 15,0-22-15,0-42 16,0-1 0,0 1-16,0 0 0,0-21 15,22-1-15,-1-20 0,0-1 0,0 1 16</inkml:trace>
  <inkml:trace contextRef="#ctx0" brushRef="#br1" timeOffset="80148.75">11726 12277 0,'0'-21'0,"0"42"0,-21-85 0,21 43 0,0 0 16,0 0-16,0 0 0,0-1 0,0 1 16,21 0-16,0 0 15,22 0-15,-1 0 0,64 21 0,-64 0 16,22 0-16,-1 0 0,-20 21 16,20 0-16,-42 0 0,22 0 0,-22 22 15,-21-22-15,0 21 0,0-21 0,-21 22 16,-22-22-16,1 21 0,0-21 15,-1 0-15,-20 1 0,20-1 16,-20 0-16,21 0 0,-1-21 0,22 0 16,-21 0-16,42-21 31,21 0-31,0 0 0,21-1 0,1 1 16,-1-21-16,0 21 0,1 0 15,20-22-15</inkml:trace>
  <inkml:trace contextRef="#ctx0" brushRef="#br1" timeOffset="80417.81">12531 12002 0,'0'0'0,"0"21"15,-22 0-15,1 21 0,21-21 16,0 22-16,0-1 0,-21 0 16,21 1-16,-21 20 0,21-20 0,-21-1 15,21 21-15,0 1 0,0-1 0,-21 1 16,21-1-16,-22 1 0,22 21 15,-21-22-15,0 1 0,0-1 0,0 64 16,0-85-16,-1 1 0,1-1 16,0 0-16,21-20 0,-21-1 15,21-42 1,0-22-16,21 22 16,0-21-16,-21-1 0,21 1 15,1-21-15,-1 20 0,-21-41 16,21 20-16,0 1 0</inkml:trace>
  <inkml:trace contextRef="#ctx0" brushRef="#br1" timeOffset="80676.66">12361 12234 0,'0'-42'0,"0"84"0,21-126 0,-21 41 15,22 1-15,-22 0 0,21-1 16,0 22-16,0-21 0,21 21 0,-20 0 16,20 21-16,0-22 0,43 22 15,-64 0-15,21 0 0,1 22 16,-1-1-16,0 0 0,-20 0 0,-1 21 15,0 1-15,-21-22 0,0 21 16,0 1-16,-21-1 0,0-21 16,-1 21-16,-20-20 0,21-1 0,-21 21 15,-1-42-15,1 21 0,0 0 0,-22-21 16,43 0 0,21-21-1,0 0-15,21 0 0,0 0 16,22 0-16,-22-1 0,21-20 0,0 21 15</inkml:trace>
  <inkml:trace contextRef="#ctx0" brushRef="#br1" timeOffset="81060.44">13314 11832 0,'0'-21'16,"-21"21"-16,-22 0 15,22 0-15,0 21 0,0-21 16,0 21-16,-22 22 0,22-22 0,0 21 15,0 1-15,0-22 0,-1 21 16,1 0-16,21 1 0,0-1 0,0 0 16,0 1-16,0-22 0,43 0 15,-22-21-15,0 21 0,21-21 16,43 0-16,-22 0 0,-20 0 16,41-21-16,-41 0 0,-22 0 15,21 0-15,-21-1 0,1 1 16,-1-21-16,-21 21 0,0-22 15,0 1-15,0 0 0,-21-1 0,-1 22 16,-41-42-16,21 42 16,-1-1-16,1 22 0,0 0 15,-1 0-15,-20 0 0,20 22 0,1-1 16,21 0-16,-21 0 0,-1 21 16,43-20-16,21 62 15,22-63-15,-22 1 0,21-22 16,22 21-16,-22-21 0,0 0 0,22 0 15,-22 0-15,22 0 0</inkml:trace>
  <inkml:trace contextRef="#ctx0" brushRef="#br1" timeOffset="81414.24">13716 12044 0,'-21'-21'16,"42"42"-16,-42-63 0,0 20 0,21 1 15,0 0-15,0 0 0,0 0 16,21 0-16,0-1 0,-21 1 0,21 21 15,0 0-15,0-21 0,22 21 16,20 0-16,-20 21 16,-22 0-16,42 22 0,-42-1 15,1-21-15,-22 22 16,0-22-16,0 21 0,0 22 16,0-43-16,0 0 0,-22 21 15,1-21-15,0-21 0,-21 22 16,21-22-16,-1 0 0,1 0 15,21-22 1,-21 1-16,21 0 0,0 0 0,0 0 16,0 0-16,0-1 0,0 1 0,21-21 15,0 21-15,1 0 0,-1-1 16,0-20-16,0 21 0,0 0 0,0 0 16,1-1-16,-1 1 0,21 0 15,-21 0-15,22 0 0,-22 0 16,21-1-16</inkml:trace>
  <inkml:trace contextRef="#ctx0" brushRef="#br1" timeOffset="81674.09">14711 11324 0,'0'-21'0,"0"42"0,-21-42 16,-1 21 0,1 0-16,0 0 0,0 21 15,0 0-15,0 22 0,-22 20 16,22-20-16,21-1 0,-21 0 0,0 1 15,0 20-15,21 22 16,0-43-16,0 0 0,0 1 0,0 20 16,0-20-16,0-1 0,0-21 15,0 21-15,0-20 0,21 20 16,0-21-16,0-21 0,-21 21 0,21-21 16,0 0-16,1 0 0,-1 0 15,0 0-15,0 0 0,0-21 0,0 0 16,1 0-16,-1 0 0,0-1 0</inkml:trace>
  <inkml:trace contextRef="#ctx0" brushRef="#br1" timeOffset="81837.99">14393 11726 0,'0'0'16,"-42"0"-16,21 0 0,0 0 0,42 0 31,0 0-31,21 0 0,-21 0 15,22 0-15,-1 22 0,0-22 0,1 0 16,-1 0-16,0 0 0,1 0 0,-1 0 16,0-22-16</inkml:trace>
  <inkml:trace contextRef="#ctx0" brushRef="#br1" timeOffset="82140.05">15303 11790 0,'0'0'16,"-21"0"-16,0 21 0,0-21 16,0 21-16,21 0 0,0 1 0,0-1 15,0 0-15,21-21 16,21 0-16,-21 0 0,1 0 16,-1 0-16,0 0 0,21-21 15,-42 0-15,0-1 16,0 1-16,0 0 0,0 0 15,-21 21-15,0 0 0,0 0 16,0 0-16,-1 0 0,1 0 16,0 0-16,0 0 0,0 0 15,0 0-15,21 21 0,-22-21 16,22 21-16</inkml:trace>
  <inkml:trace contextRef="#ctx0" brushRef="#br1" timeOffset="82716.67">16023 11557 0,'21'0'0,"-42"0"0,42-21 16,0 0-16,-21 0 0,22-1 15,-22 1-15,0 0 16,0 42-1,-22 0 1,1 1-16,0 20 0,0-21 16,21 0-16,-21 22 0,0-1 15,21-21-15,0 21 0,-22-20 0,22 20 16,0 0-16,0 43 16,0-43-16,22-21 0,20 22 15,0-22-15,1-21 0,-1 0 16,0 0-16,1 0 0,-1 0 0,21 0 15,-20 0-15,-1-21 0,0 0 16,1-22-16,-1 22 0,-21-21 16,0 21-16,1-22 0,-1 1 0,-21-64 15,0 64-15,0 21 16,0-22-16,0 22 0,0 0 16,-21 21-16,-1 0 15,1 0 1,21 21-16,0 0 15,21 0 1,1-21 0,-1 0-16,0 0 0</inkml:trace>
  <inkml:trace contextRef="#ctx0" brushRef="#br1" timeOffset="82964.53">17018 11494 0,'0'0'0,"0"-22"15,0 44 17,-21-1-32,21 0 15,0 0-15,-21 21 0,21-20 0,-22-1 16,1 21-16,21-21 0,0 0 0,-21 22 16,21-22-16,-21 0 0,21 0 15,0 0-15,0 1 0,0-1 16,0 0-16,21-21 15,0 0 1,0-21-16,1 0 16,-1-1-16,0 1 0</inkml:trace>
  <inkml:trace contextRef="#ctx0" brushRef="#br1" timeOffset="83289.34">17018 11091 0,'-21'0'0,"42"0"0,-85 0 0,43 0 0,0 22 16,0-22-16,0 21 0,0 0 15,21 0-15,0 0 0,0 0 16,0 1-16,21-22 16,0 0-16,0 0 0,0 0 15,43 0-15,-43 0 0,-21-22 16,21 1-16,0 21 0,-21-21 15,0 0-15,0 0 0,0 0 0,0-1 16,0 1-16,-21 21 0,0 0 16,0 0-16,0 0 15,-1 0-15,1 0 0,21 21 16,-21 22-16,21-22 0,-21 0 0,21 21 16,0-20-16,0 41 15,0-42-15,21 0 0,0 1 0,0-1 16,22 0-16</inkml:trace>
  <inkml:trace contextRef="#ctx0" brushRef="#br1" timeOffset="83488.23">18034 12044 0,'0'0'0,"0"21"16,-21-21-16,0-21 31</inkml:trace>
  <inkml:trace contextRef="#ctx0" brushRef="#br1" timeOffset="-74229.33">16383 12615 0</inkml:trace>
  <inkml:trace contextRef="#ctx0" brushRef="#br1" timeOffset="8022.33">19791 14266 0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9T02:41:02.92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1947 847 0,'0'-21'15,"-21"-1"1,0 44 0,21-1-16,0 0 15,-21 0-15,21 0 0,-21 22 16,21-1-16,-22-21 0,22 21 15,0 1-15,0-22 0,0 21 16,0-21-16,0 22 0,0-22 0,22 0 16,-1-21-16,0 21 0,21-21 15,-21 0-15,22 0 0,-1 0 0,0 0 16,1-21-16,-1 0 0,22 0 16,-22 0-16,21-22 0,-20 22 15,-1-21-15,0-1 0,1-20 0,-22 21 16,21-1-16,-21 1 15,-21 0-15,0 20 0,0-20 0,0 21 16,0-21-16,0 20 0,0 1 16,-21 21-1,0 0-15,0 21 16,21 1-16,-21-1 0,0 21 16,-1 0-16,1 1 0,0 20 0,-21 43 15,21-42-15,-1-1 16,1 1-16,21-1 0,0 1 0,0-22 15,0 21-15,0-20 0,0 20 16,0-20-16,0-1 0,0 0 0,0 1 16,21-1-16,-21-21 15,22 43-15,-22-43 0,0 0 16,0 0-16,-22-21 31,1-21-31,0 0 16,0 0-16,0-1 0,-22 1 15,22 0-15,0-21 0,-21-22 16,21 43-16,-1 0 16,1 0-16,0 21 0,0 0 15,21 21-15,0 0 16,-21 0-16,21 0 0,0 22 16,0-22-16,0 0 0,0 0 0,0 22 15,0-22-15,21 0 16,0-21-16,0 21 0,0-21 0,1 0 0,-1 0 15,21 0-15,0 0 16,1 0-16,-1 0 0,0-21 0,1 0 16,-1 0-16,0-1 0,1 1 15,41-63-15,-62 41 0,20 1 16,-21 0-16,0 20 0,0-20 16,1 21-16,-22 0 0,0 0 0,21-1 15,-21 1 1,0 42-1,0 1 1,0-1-16,0 0 16,0 0-16,0 21 0,0-20 15,0-1-15,-21 21 0,21-21 16,0 22-16,0-22 0,0 0 0,0 0 16,0 0-16,0 0 0,0 1 15,0-1 1,0-42-1,0-1-15,0 1 0,0 0 16,0 0-16,0-21 0,0-1 16,0 22-16,21-21 0,0-1 0,0 1 15,0 21-15,22-21 0,-22-1 16,21 22-16,-21-21 0,22 21 16,-1-1-16,0 22 0,1-21 15,-1 21-15,0 0 0,1 0 0,-22 21 16,0 1-16,21-1 0,-21 0 15,-21 0-15,0 21 0,0-20 16,0 20-16,0 0 0,0-21 16,0 22-16,-21-1 0,0 0 0,0-20 15,0 20-15,21-21 0,0 0 16,-21 0-16,21 1 0,-22-1 0,22 0 16,-21-21-1,21-21 1,0 0-16,0-1 15,0 1-15,21 0 0,1-21 0,-1 21 16</inkml:trace>
  <inkml:trace contextRef="#ctx0" brushRef="#br0" timeOffset="485.97">3895 1249 0,'0'0'0,"0"21"32,-22-21-17,1 21-15,21 0 0,-42 22 16,21-22-16,0 21 0,21-21 16,-22 1-16,1 20 0,21-21 0,0 21 15,0 1-15,0-22 0,0 42 16,0-41-16,0 20 0,0 0 15,21-21-15,1-21 16,-1 22-16,21-22 0,-21 0 0,0 0 16,22 0-16,-22 0 15,21-22-15,-21 1 0,1 0 0,20 0 0,-21 0 16,21-22-16,-20 22 0,-1-21 16,0 0-16,0-1 0,0 1 15,0 0-15,-21-1 0,0 1 16,0 0-16,0-1 0,0 22 0,0 0 15,-21 0-15,0 21 0,0 0 16,0 0-16,0 0 0,-1 0 16,-20 0-16,21 0 0,-21 21 0,20 0 15,-20 0-15,21 0 0,-43 22 16,43-22-16,0-21 0,21 21 16,-21 0-16,21 0 0,-21-21 0,21 22 15,0-1-15</inkml:trace>
  <inkml:trace contextRef="#ctx0" brushRef="#br0" timeOffset="4142.63">4487 1334 0,'0'0'0,"0"-22"16,0 1 15,0 0-15,21 21 15,1 21-31,20 0 0,-21 1 16,0-1-16,0 21 0,22-21 15,-22 0-15,0 22 0,-21-22 0,0 21 16,0 1-16,0-1 0,0-21 16,0 21-16,0-20 0,0 41 15,0-42-15,-21 0 16,0-21-16,21-21 31,0 0-31,0 0 0,0 0 0,0 0 16,0-22-16,0 1 0,21 21 15,0-22-15,0 1 0,-21 21 0,21-21 16,1-1-16,-1 22 0,0 0 16,0 0-16,0 0 0,-21-1 0,21 22 15,1 0-15,-22-21 0,21 21 16,0 0-16,0 0 15,0 0-15,0 0 0,-21 21 16,22-21-16,-1 22 0,0-1 16</inkml:trace>
  <inkml:trace contextRef="#ctx0" brushRef="#br0" timeOffset="5139.02">5546 1503 0,'0'0'0,"21"0"15,0 0-15,0 0 0,0 0 0,0-21 16,1 0-16,-22-1 16,21 1-1,-21 0-15,0 0 0,0-21 0,0 20 0,0 1 16,0 0-16,0 0 16,-21 0-16,-22-22 0,22 22 15,0 21-15,0 0 0,0 0 16,-1 0-16,-41 21 0,42 1 15,-22-1-15,22 0 0,-21 21 16,21-21-16,0 22 0,-1-1 16,1 0-16,0-20 0,21 20 0,-21-21 15,21 21-15,0-20 0,0 41 16,0-42-16,21 0 16,0 1-16,0-22 0,1 0 0,-1 0 15,0 0-15,21 0 16,-21-22-16,22 1 0,-22 0 0,21-21 15,1 21-15,-22-22 0,21 1 16,-21 0-16,22-22 0,-22 22 0,0-22 16,0 1-16,0-1 0,0-20 15,1 20-15,-22 1 0,0 20 0,21-20 16,-21 20-16,0 22 0,0 0 16,0 0-16,0 0 0,0 0 0,-21 42 31,21 0-31,0 21 0,-22-21 0,1 43 15,21-22-15,0 22 0,-21-1 16,0 1-16,0 42 16,21-43-16,-21-21 0,21 1 15,-22-1-15,22 0 0,0 1 0,0-1 16,0 0-16,0-20 0,22 20 16,-1-21-16,0 0 0,0 0 0,43-21 15,-43 0-15,21 0 0,-21 0 16,22 0-16,-22-21 0,21 0 15,-21 0-15,22 0 0,-22 0 0,21-22 16,-21 1-16,0 21 0,1-22 16,-1 22-16,0-21 0,0 21 0,-21 0 15,0-1-15,0 1 0,0 0 16,-21 21 15,0 21-31,21 0 0,-21 1 0,-1-1 16,1 0-16,21 0 0,0 21 15,-21-20-15,21-1 0,0 0 0,0 0 16,0 21-16,0-20 0,0-1 16,0 0-16,21 0 0,-21 0 15,21-21-15,1 0 0,-1 0 16,0 0-16,0 0 0,0 0 16,0-21-16,22 0 0,-22 0 0,0 0 15,21-1-15,-20 1 0,20-21 0,-21 21 16,0-22-16,0 22 0,1-21 15,-1 21-15,0 0 0,-21-1 16,21 22-16,-21 22 31,0-1-31,0 0 0,0 0 0,0 0 16,0 22-16,-21-22 0,21 0 16,0 21-16,0-21 0,0 1 0,0-1 15,0 0-15,0 0 0,0 0 16,0 0-16,21-21 15,0 0-15,0 0 16,1-21-16,-1 0 0,0 0 16</inkml:trace>
  <inkml:trace contextRef="#ctx0" brushRef="#br0" timeOffset="5571.29">8975 529 0,'0'0'0,"-22"0"16,22-21-16,-21 21 0,0 0 15,21 21-15,0 0 16,-21 1-16,0 20 0,21 0 0,-21 1 16,21 20-16,-22 22 0,1-22 15,21 1-15,-21-1 0,0 22 0,21-43 16,-21 22-16,0-22 15,21 22-15,-22-22 0,22 0 0,-21-21 16,21 22-16,-21-22 0,21 0 0,0 0 16,0 0-16,21-21 15,0 0 1,1-21-16,-1 0 0,21 0 16,-21-21-16,22 20 0,-1-20 0</inkml:trace>
  <inkml:trace contextRef="#ctx0" brushRef="#br0" timeOffset="5926.08">9377 953 0,'0'0'0,"21"0"16,-21 42-1,0 0-15,-21-21 0,0 22 16,-1-1-16,1 0 0,0-20 0,0 20 16,0 0-16,0 1 0,-1-22 15,1 21-15,21-21 0,0 0 0,0 1 16,0-1-16,0 0 0,0 0 15,21-21-15,1 0 0,-1 0 0,0 0 16,21 0-16,-21 0 0,22 0 0,-22-21 16,21 0-16,-21 0 0,1-1 15,20-20-15,-21 21 0,-21-21 0,21-1 16,-21 1-16,0 0 16,0-1-16,0 22 0,0-21 0,0 21 15,-21-1-15,21 1 0,-21 21 16,0 0-16,0 0 0,-1 0 0,1 0 15,-21 0-15,21 0 0,0 21 16,-1-21-16,1 0 0,0 22 0,0-22 16,0 0 15,21-22-31</inkml:trace>
  <inkml:trace contextRef="#ctx0" brushRef="#br0" timeOffset="6127.08">8678 889 0,'0'0'0,"-21"0"0,0 0 0,42 0 31,0 0-31,22 0 16,-22-21-16,42 21 0,-20 0 15,20-21-15,1 21 0,-22 0 0,21-21 16,1 21-16,-22 0 0,1 0 15,-22-22-15,21 22 0,-21-21 0,0 21 16,1 0-16</inkml:trace>
  <inkml:trace contextRef="#ctx0" brushRef="#br0" timeOffset="7378.1">11705 995 0,'-21'0'16,"21"-21"-1,21 0-15,0-1 0,0 1 16,1 0-16,-1 0 0,21 0 16,-21 0-16,0-22 0,1 22 0,-1 0 15,-21 0-15,0-43 16,0 43-16,-21 0 15,-1 21-15,-20 0 0,21 0 16,-21 0-16,-1 0 0,1 21 0,0 0 16,20 0-16,-20 1 0,21-22 15,0 63-15,21-42 0,0 0 16,0 43-16,0-22 16,42-21-16,-21 22 0,0-1 0,22-21 15,-22 22-15,21-22 0,-21 21 16,22-21-16,20 43 0,-42-22 15,1-21-15,-22 22 0,0-22 0,0 0 16,0 0-16,-22 0 0,1 0 16,0 1-16,-21-1 0,-1-21 15,1 0-15,0 21 0,-1-21 16,22 0-16,-21 0 0,-22-21 16,22 0-16,21-1 0,0 1 0,0 0 15,21-21-15,0 21 0,0-64 16,0 43-16,0-1 0,0 1 15,0 0-15,21-1 0,-21 22 16,21 0-16,-21 0 0,21 0 0,0 21 31,0 21-31,-21 0 0,0 21 16,0-21-16,0 22 0,0-1 0,0 0 16,0-20-16,0 20 0,0 0 15,0 1-15,0-22 0,0 0 16,0 21-16,22 1 0,-1-22 15,0 0-15,0-21 0,0 0 16,22 21-16,-22-21 0,21 0 16,22 0-16,-22 0 0,21-21 0,1 0 15,-22 0-15,22-1 0,-1 1 16,-20-21-16,-1 21 0,0-22 0,22-41 16,-22 41-16,-42 1 15,21 21-15,-21-21 0,0 20 0,0 1 16,0 0-16,-21 21 15,0 0-15,0 21 16,0 0-16,-1 1 0,1-1 16,0 21-16,0-21 0,0 22 0,0-22 15,-1 21-15,22-21 0,-21 22 0,21-22 16,0 0-16,0 0 0,0 0 16,43 22-16,-22-22 0,0-21 15,21 0-15,-21 0 0,22 0 16,-1 0-16,0 0 0,-20 0 0,20-21 15,0-1-15,-21 1 16,22 0-16,-1 0 0,22-64 16,-22 22-16,-21-1 0,21 1 15,1-1-15,-1 1 0,-21-22 0,22 22 16,-22-1-16,0 22 0,0-22 16,0 22-16,-21 21 0,0 0 0,0-1 15,0 1-15,0 42 16,0 1-16,0-1 0,-21 21 15,0 0-15,0 1 0,0 20 0,-1-20 16,1 20-16,0 1 0,0 41 16,21-41-16,0-22 15,0 1-15,-21-1 0,21 0 0,0-21 16,0 1-16,0 20 0,0-21 16,0 0-16,0 0 0,0 1 15,21-22-15,0 0 16,0 0-16,0 0 0,1 0 15,-1-22-15,0-20 0,21 21 16,-21 0-16,22-22 0</inkml:trace>
  <inkml:trace contextRef="#ctx0" brushRef="#br0" timeOffset="7754.89">13166 1143 0,'0'0'0,"-22"21"0,22 0 16,0 1-16,0-1 31,22-21-15,20 0-16,-21 0 0,0-21 0,22 21 15,-22-22-15,21 1 0,-21 0 16,0 0-16,22-21 0,-22 20 0,0 1 16,0-21-16,-21 21 0,0 0 15,0-1-15,-21 22 16,0 0-16,0 0 15,0 22-15,-22 20 0,22-21 0,-21 21 16,-1-20-16,22 20 16,-21-21-16,21 21 0,-22 22 15,22-43-15,21 0 0,0 22 16,0-22-16,0 0 0,0 0 16,0 0-16,21 0 0,1-21 0,20 0 15,-21 22-15,21-22 0,1 0 16,-1 0-16,0 0 0,22 0 0,21-22 15,-43 1-15,21 0 16,-20 0-16,-1 0 0</inkml:trace>
  <inkml:trace contextRef="#ctx0" brushRef="#br0" timeOffset="8234.61">14097 974 0,'0'0'16,"0"-21"-16,0-1 0,0 1 15,-21 21-15,0 0 16,-1 0-16,1 21 15,0 1-15,0 20 0,0-21 0,0 21 16,-1-20-16,1 20 0,0 0 16,21-21-16,0 22 0,0-1 15,0-21-15,0 22 0,0-22 0,0 21 16,0-21-16,0 0 0,21 1 16,0-1-16,22-21 0,20 0 15,1 0-15,-22 0 0,0 0 16,1 0-16,-1-21 0,64-43 15,-85 43-15,21-21 0,1-1 16,-1-20-16,0-1 0,-20 1 16,20-22-16,-21 22 0,0-22 0,0 21 15,1 1-15,-22-1 0,0 22 16,21-21-16,-21 41 0,0 1 16,0 42-1,-21 1-15,21-1 0,-22 21 16,1 0-16,0 1 0,21 20 15,-21 1-15,0-1 0,0 1 16,-1-22-16,22 22 0,0-1 0,-21-21 16,21 1-16,0-1 0,0 0 15,0-20-15,0 20 0,0-21 0,0 0 16,21 0-16,22 1 16,-22-22-16,0 0 0,43 0 15,-22 0-15,-21-22 0,21 1 16,1 0-16,-22 0 0,0-21 0,21 20 15</inkml:trace>
  <inkml:trace contextRef="#ctx0" brushRef="#br0" timeOffset="8415.65">14541 953 0,'0'0'0,"-21"0"15,0 0-15,21 21 31,21-21-31,0 0 0,1 0 0,20 0 16,-21 0-16,21 0 16,1 0-16,-1 0 0,22-21 0,41-1 15,-41 1-15,21 0 0</inkml:trace>
  <inkml:trace contextRef="#ctx0" brushRef="#br0" timeOffset="8726.43">16764 445 0,'0'0'0,"0"-22"0,-21 22 31,21 22-31,-21 20 16,-1-21-16,1 21 0,0 1 0,0 20 15,0 1-15,0-1 0,-1 1 16,1-1-16,0 1 0,21-22 16,0 22-16,-21-1 0,21-21 15,-21 1-15,21-22 0,0 21 0,0 1 16,0-22-16,0 0 16,21-21-16,0 0 15,0 0-15,0 0 0,22-21 16,-22 0-16,21-1 0</inkml:trace>
  <inkml:trace contextRef="#ctx0" brushRef="#br0" timeOffset="9385.57">17081 614 0,'0'0'0,"22"-42"0,-22-1 0,0 1 16,0 21-16,0 0 0,0 42 31,-22 0-31,1 0 0,0 21 0,21 1 16,-21 20-16,0-20 0,21 20 15,0 1-15,-21-1 0,-1 1 0,22-22 16,-21 21-16,21-20 0,0-1 16,0 0-16,-21 1 0,21-22 15,0 0-15,0 0 0,0 0 16,21-21 0,0 0-16,1-42 15,-1 21-15,0 0 0,0-22 0,0 1 16,22 0-16,-22-1 0,0 1 15,0 0-15,0 21 0,-21-1 16,0 1-16,21 0 0,-21 42 16,0 0-1,0 1-15,0-1 0,0 21 16,0-21-16,0 0 0,0 22 0,0-22 16,0 0-16,0 0 0,0 22 15,0-22-15,0 0 0,22 0 0,20 0 16,-21-21-16,21 21 0,1 1 15,-1-22-15,0 0 0,22 0 16,-22 0-16,1 0 0,41-43 16,-41 22-16,-22-21 0,21 21 15,0-22-15,-20-20 0,-1 20 0,0-20 16,0 21-16,0-1 0,-21 1 16,21 0-16,-21 20 0,0 1 0,0 0 15,-21 21-15,-21 21 16,21 0-16,0 1 0,-22 20 0,22 0 15,-21 1-15,21-1 0,-22 43 16,43-43-16,0 0 0,0 22 16,0-43-16,21 0 15,1 0-15,-1 0 0,0 1 16,64-1-16,-64-21 0,21 0 16,0 0-16,1 0 0,-1 0 15,-21-21-15,22-1 0,-1 1 0,0 0 16,-21-21-16,22-1 0,-22 22 15,0-21-15,21-43 0,-42 64 16,0-21-16,0-1 0</inkml:trace>
  <inkml:trace contextRef="#ctx0" brushRef="#br0" timeOffset="9651.2">16595 656 0,'0'0'0,"-43"21"0,1-21 0,21 22 16,0-22-16,42 0 31,0 0-31,21 0 0,1 0 0,-1 0 16,0 0-16,1 0 0,20 0 16,-21 0-16,1 0 0,-1 0 0,0 0 15,1 0-15,-22 0 0,21 0 16,-21 0-16,22 0 0,-22 0 0,0 0 15,0 0 1,-21 21 0,-21 0-16,-21-21 0,21 21 15</inkml:trace>
  <inkml:trace contextRef="#ctx0" brushRef="#br0" timeOffset="10451.79">3006 2688 0,'0'0'0,"-22"0"31,1 0-15,21 21-16,-21-21 0,0 22 15,0-1-15,-22 21 0,22-21 16,0 22-16,-21-1 0,21 0 16,-1-21-16,1 43 0,-21 21 15,42-43-15,-21 0 0,21 1 16,0-1-16,0-21 0,21 21 0,0-20 16,21-1-16,1-21 0,-22 0 15,42 0-15,-20 0 0,-1 0 0,0 0 16,22-21-16,-22-1 0,43-41 15,-43 42-15,1-22 0,-1-20 16,-21 21-16,-21-43 16,0 43-16,0-1 0,-21 1 15,0 0-15,-22-1 0,1 1 16,0 21-16,-1 0 0,22 21 16,-21 0-16,0 0 15,-1 21-15,-41 21 0,62-21 16,-20 22-16,0-22 0,21 21 15,-1-21-15,1 22 0,21-1 0,0-21 16,0 21-16,0 1 0,0-22 16,21 21-16,43 1 15,-22-22-15,1-21 0,-1 0 0,0 0 16,22 0-16,42 0 16,-43-21-16,1-1 0,-22-20 0,21 21 15</inkml:trace>
  <inkml:trace contextRef="#ctx0" brushRef="#br0" timeOffset="10784.63">3704 2773 0,'0'0'16,"-21"0"-16,0 0 15,0 0-15,-1 21 0,1-21 16,0 21-16,0 22 0,21-22 16,-42 63-16,42-41 15,0 20-15,-22 1 0,22-1 0,-21 22 0,21-22 16,-21 22-16,21 0 15,-21 21-15,21-22 0,0 22 0,0 0 16,0 0-16,0 0 0,0-1 0,-21 1 16,21-21-16,-21 105 15,21-105-15,0 0 0,0-1 16,0-20-16,-22-1 0,22 64 16,-21-84-16,21-1 0,-21 22 15,0-43-15,21 0 0,-21-21 16,21-21-1,0 0-15,0-1 0,0-20 16,0 0-16,0-22 0,21 1 16,0-22-16,-21 0 0,21 1 0,22-128 15</inkml:trace>
  <inkml:trace contextRef="#ctx0" brushRef="#br0" timeOffset="11103.45">3556 3366 0,'0'0'0,"0"-64"0,0-21 0,0 43 15,0 0-15,0 21 0,21-22 0,-21 22 16,0 0-16,21-21 0,0 20 16,1 1-16,-1 0 0,21 0 0,0 21 15,-20-21-15,20 0 0,21 21 16,-20 0-16,-1 0 0,0 0 0,-20 21 16,20 0-16,-21 0 0,0 0 15,0 0-15,-21 22 0,0-22 16,0 21-16,-21 1 0,-21-22 15,21 21-15,-22 0 0,1-20 0,0 20 16,-1-21-16,-20 0 0,21 0 16,-1 1-16,22-22 0,-21 0 0,21 21 15,-1-21-15,1 0 0,0 0 0,0 0 16,21-21 0,21 21-16,0-22 15,0 1-15,1 0 0,20 0 16,21-43-16,-20 43 0</inkml:trace>
  <inkml:trace contextRef="#ctx0" brushRef="#br0" timeOffset="12342.86">4572 2540 0,'0'0'0,"0"-21"0,0 0 0,0 42 31,-21 0-16,0 0-15,21 22 0,-22-1 16,1 0-16,0 1 0,0-1 0,0 21 16,21-20-16,-21 20 0,-1-20 15,1-1-15,21 21 0,0-20 0,-21-1 16,21 0-16,0-20 0,0 20 16,0-21-16,21 0 0,-21 0 15,43 1-15,-22-22 0,21 0 0,0 0 16,1 0-16,-1-22 0,0 1 15,1 0-15,41-42 0,-41 41 16,-1-20-16,0 21 0,-20-21 16,20-1-16,-21 22 0,21-42 15,-20 20-15,-22 22 0,0 0 0,0 0 16,0 42 0,0 0-1,0 0-15,-22 0 16,1 1-16,0 20 0,0-21 0,21 21 15,-21-20-15,21 20 0,-21-21 0,21 21 16,0-20-16,0-1 0,0 0 16,0 21-16,21-21 0,0-21 15,0 0-15,0 0 0,0 0 16,43 0-16,-43-21 0,21 0 16,1 0-16,-22 0 0,21 0 15,1-22-15,-22 22 0,21-21 0,0 21 16,-20-22-16,-1 22 0,0-21 15,0 21-15,0-22 0,0 22 0,-21 0 16,0 0-16,-21 42 47,0 0-47,21 0 0,-21 22 0,21-22 16,-21 0-16,0 42 15,21 1-15,0-43 0,0 21 16,0-20-16,0-1 0,0 0 15,0 0-15,21 0 0,0-21 16,0 0-16,21 0 16,-20 0-16,-1 0 0,0-21 0,21 0 15,-21 0-15,1 0 0,-1-1 16,0 1-16,-21 0 0,0-21 16,0 21-16,0-22 0,0 22 0,0-21 15,-21 21-15,0-1 0,-1 1 0,1 0 16,0 21-16,-21 0 0,21 0 15,-1 0-15,1 0 0,0 0 0,0 0 16,42 0 0,0-21-1,0 21-15,22 0 0,-1-21 16,-21 21-16,22 0 0,-1-21 0,0 21 16,1 0-16,-1 0 0,0-22 15,1 22-15,-22 0 0,21 0 16,-21 0-16,22 22 0,-22-22 0,-21 21 15,0 0-15,0 0 0,0 0 16,0 22-16,0-22 0,0 0 0,0 0 16,0 21-16,0-20 0,0-1 0,-21 0 15,21 21-15,0-21 0,-22 1 16,22 20-16,0-21 16,0-42 15,0 0-16,0-22-15,0 22 0,0 0 16,0-21-16,0 21 0,22-22 0,-1 22 16,0-21-16,0 21 15,21-22-15,-20 1 0,-1 21 0,21 0 16,-21-1-16,22 1 0,-22 0 16,21 21-16,-21 0 0,0 0 0,22 21 15,-22 0-15,0 1 0,-21-1 0,21 0 16,0 21-16,-21-21 0,0 22 15,0-22-15,0 21 0,0-21 0,0 43 16,0-43-16,-21 0 16,0 0-16,21 1 0,-21-1 0,0 0 15,21 0-15,0-42 32,21 0-17,0 0-15,21-1 0,-20 1 16</inkml:trace>
  <inkml:trace contextRef="#ctx0" brushRef="#br0" timeOffset="12694.66">7260 2731 0,'0'0'0,"0"-22"0,0 1 16,-21 21-16,0 0 16,0 0-16,-22 0 0,22 0 15,-21 21-15,-1-21 0,1 22 0,21-1 16,-21 0-16,-1 0 0,22 0 0,0 0 15,21 1-15,0-1 0,0 0 16,21 0-16,0 0 16,0-21-16,22 0 0,-1 21 0,-21-21 15,22 0-15,-1 0 0,-21 22 16,43-1-16,-43-21 0,0 21 16,-21 0-16,0 0 15,0 0-15,0 1 16,-21-1-16,0 0 0,-1-21 0,-20 21 15,21-21-15,-21 0 0,-1 21 16,1-21-16,21 0 0,-22 0 0,1 0 16,21 0-16,-21 0 0,20 0 15,1 0-15,21-21 16,-21 0-16,21 0 0,0 0 16,0-1-16,0 1 0,0 0 0</inkml:trace>
  <inkml:trace contextRef="#ctx0" brushRef="#br0" timeOffset="12890.89">5588 2455 0,'0'0'0,"-21"-21"0,-22 21 0,22 0 15,0 0-15,0 0 16,0 0 31</inkml:trace>
  <inkml:trace contextRef="#ctx0" brushRef="#br0" timeOffset="13084.19">4212 2794 0,'0'0'0,"0"21"0,21-21 31,22 0-31,-1 0 0,0 0 0,22 0 16,-1-21-16,1 21 0,20-21 16,65 0-16,-86 0 0,1 21 15,-1-22-15</inkml:trace>
  <inkml:trace contextRef="#ctx0" brushRef="#br0" timeOffset="13927.74">8530 2985 0,'0'0'0,"-21"0"31,42 0-31,0-22 0,22 1 0,-22 0 16,21-21-16,0 21 15,1-22-15,-1 1 0,0 0 0,1-1 0,-1 1 16,-21-22-16,64-41 16,-64 41-16,0 22 0,0-22 0,-21 22 15,0 0-15,0-1 0,0 22 16,0 0-16,0 0 0,0 0 15,-21 21-15,0 0 0,0 0 0,0 0 16,-22 0-16,22 21 0,0 21 16,0 0-16,-21 1 0,20 20 0,1 1 15,0-1-15,21 22 0,0 0 0,-21 20 16,21-20-16,-21 0 0,21 21 16,0-1-16,0 22 0,0-21 0,-21 0 15,-1 127-15,1-106 16,21 0-16,-21-21 0,0 21 15,21-21-15,-21 21 0,0-22 0,-1 1 16,22 0-16,-21 0 0,0-21 16,21-1-16,-21 1 0,0 63 15,21-84-15,0-22 0,0 43 16,0-64-16,0 0 0,21-21 16,0 0-16,0-21 0,22-22 15,20 22-15,-21-42 0,22-1 0,-1 1 16,22-22-16,0 0 0,-22 1 0,85-86 15,-84 86-15,21-107 16,-64 85-16,0 22 0,-21-22 16,0 21-16,-21 1 0,-64-65 15,22 86-15,-1-1 16,-21 1-16,22-1 0,-22 22 0,22 0 16,-1-1-16,1 22 0,-1 0 15,22-21-15,0 42 0,20-21 0,-20-1 16,42 1-16,0 0 15,21 0 1,22 21-16,-22-21 0,21 0 0,0 21 16,22-22-16,-22 1 15,1 21-15,-1-21 0,21 0 0,-20 0 16,-1 0-16,0-1 0,-20 1 0</inkml:trace>
  <inkml:trace contextRef="#ctx0" brushRef="#br0" timeOffset="14272.08">9292 2815 0,'0'0'16,"0"-21"-16,0 0 0,0 0 16,0 0-16,0-1 0,0 1 15,0 0-15,0 0 0,21 0 16,0 0-16,1-1 0,20 1 16,-21 21-16,21 0 0,1 0 0,-1 0 15,0 0-15,1 0 0,-1 21 0,0 1 16,-20 20-16,-1-21 15,0 21-15,-21-20 0,0 20 0,0 0 16,-21-21-16,-22 22 0,22-22 16,-21 21-16,21-42 0,0 21 0,-1 1 15,1-1-15,0-21 0,0 0 16,21-21 0,0-1-16,0 1 15,0 0-15,0-21 0,21 21 16,0-1-16,0-20 0,1 21 0,20-21 15,0 20-15,1-20 0,-1 21 16,0 0-16,1 0 0,20-1 0,-21 1 16,22 0-16,-22 0 0</inkml:trace>
  <inkml:trace contextRef="#ctx0" brushRef="#br0" timeOffset="15087.02">10372 2540 0,'0'21'0,"0"-42"0,-22 63 0,-20 1 16,21-22-16,0 21 0,0 1 15,-22-22-15,22 21 0,0 0 0,0-20 16,0 20-16,21-21 0,0 0 16,0 22-16,0-22 0,21 0 15,0 0-15,0-21 0,43 0 16,-43 0-16,21 0 0,-21 0 16,0-21-16,22 0 0,-22 0 15,0-1-15,-21-20 0,0 0 16,0-1-16,0 22 15,0-21-15,0 21 0,-21-22 0,21-20 16,0 42-16,0 0 0,0-1 16,0 1-16,21 0 15,0 21-15,43 0 16,-43 21-16,21-21 16,1 21-16,-22 1 0,21-1 0,-21 21 15,0-21-15,1 0 16,-1 22-16,-21-1 0,0-21 15,0 22-15,0-22 0,0 0 0,0 0 16,-21 0-16,-1 0 16,22 1-16,-21-22 0,21-22 31,0 1-15,0 0-16,0 0 0,0 0 0,21-22 15,1 22-15,20-63 16,-21 41-16,21 22 0,-20-21 15,62-22-15,-41 43 0,-1 21 16,0 0-16,1 0 0,-1 0 0,0 0 16,-21 0-16,22 42 0,-22-20 15,0-1-15,-21 21 0,0-21 0,0 22 16,0-22-16,0 21 0,0-21 16,0 0-16,0 22 0,0-22 15,-21-21-15,0 21 0,0 0 0,-1-21 16,1 21-16,0-21 15,21-21 1,0 0-16,0 0 16,0 0-16,0 0 0,21-1 15,0-20-15,1 0 0,-1-1 16,21-20-16,0 21 0,1-22 0,-22 22 16,21-1-16,1 22 0,-1 0 0,0 0 15,1 21-15,-1 0 0,21 42 16,-41-21-16,-1 1 0,0 20 15,0 0-15,-21 1 0,0-1 16,0 0-16,0-21 0,0 22 0,0-1 16,-21-21-16,0 22 0,0-22 15,21 0-15,-22 0 0,1-21 16,21 21-16,-21-21 0,0 21 0,21-42 31,0 0-31</inkml:trace>
  <inkml:trace contextRef="#ctx0" brushRef="#br0" timeOffset="15418.83">13843 1969 0,'0'0'0,"-21"0"0,0 0 16,-1 0-16,1 21 0,21 0 15,-21 0-15,0 21 0,21-20 16,-21 20-16,0 0 0,21 22 0,-43 42 16,22-43-16,21-21 15,-21 22-15,0-22 0,0 22 16,21-22-16,-22 22 0,22-43 15,-21 21-15,21-21 0,0 0 16,21-21 0,1 0-1,20-21-15,-21-21 0,21 21 16</inkml:trace>
  <inkml:trace contextRef="#ctx0" brushRef="#br0" timeOffset="16067.46">14182 1969 0,'0'-22'16,"0"44"-16,-22-44 16,1 44-16,0-1 0,0 21 15,21-21-15,-21 22 0,0-1 16,-1 0-16,22 22 0,0-22 0,-21 0 16,0 64-16,21-63 0,-21-1 15,21 0-15,0 1 0,0-1 16,0-21-16,-21 21 0,21-20 0,0-1 15,0 0-15,21-42 32,0 0-32,0-1 15,0-20-15,1 0 16,-1 21-16,0-22 0,0 1 0,21 0 16,-20-1-16,-1 22 0,0 0 15,0 0-15,0 0 0,-21 42 31,0 0-31,0 21 0,0-21 16,0 22-16,0-1 0,0-21 0,0 43 16,0-22-16,0-21 15,0 0-15,0 1 0,0-1 16,21 0-16,1 0 0,-1 0 0,21-21 16,-21 0-16,0 0 0,22 0 15,-1 0-15,22 0 0,-43-21 16,21 0-16,0 0 0,-20 0 0,20-22 15,-21 22-15,0-21 0,22-1 16,-22-20-16,0-1 0,-21 22 16,21 21-16,-21 0 15,0 0-15,0-1 0,-21 22 0,0 22 16,0-1-16,-1 0 16,1 21-16,0-21 0,21 22 15,-21-1-15,21-21 0,-21 22 0,21-22 16,0 21-16,0-21 0,0 0 15,0 1-15,0-1 0,0 0 0,21 0 16,0-21-16,0 0 16,0 0-16,1 0 0,-1 0 0,0 0 15,21-21-15,1 0 0,-22 0 16,0-1-16,0 1 0,0-21 16,-21-22-16</inkml:trace>
  <inkml:trace contextRef="#ctx0" brushRef="#br0" timeOffset="16284.33">13525 2307 0,'0'0'16,"-63"0"-16,21 0 0,20 0 0,1 0 0,0 0 15,63 0 16,-20 0-31,20 0 0,-21 0 0,21 0 16,1 0-16,20 0 0,-20-21 16,-1 21-16,0-21 0,-21 21 0,64-21 15</inkml:trace>
  <inkml:trace contextRef="#ctx0" brushRef="#br0" timeOffset="17893.41">16404 2455 0,'0'0'0,"21"0"0,0-21 0,1 0 15,-1 21-15,-21-21 0,0 0 0,0 0 16,0-22-16,0 22 0,0 0 15,-21-43-15,-22 43 16,22-21-16,0 21 0,0 0 16,-22 21-16,22-22 0,-21 22 15,21 0-15,-22 0 0,22 22 0,-21-1 16,0 0-16,-1 0 0,22 21 16,-21 1-16,-1-1 0,22 22 0,0-22 15,-21 21-15,42-20 0,0-1 16,0 0-16,0 1 0,0-1 0,0-21 15,0 22-15,21-22 0,21 0 0,-21-21 16,22 21-16,-1-21 0,0 0 16,1 0-16,20 0 0,-20-21 0,20 0 15,1 0-15,-22-22 0,21 22 16,-20-21-16,-1-22 0,22 22 16,-22-22-16,-21 1 0,21-1 0,1 1 15,-22-1-15,0 1 0,0-1 16,0-20-16,-21 20 0,0 1 0,0-1 15,0-42-15,0 85 16,0-21-16,0 21 0,-21 21 16,0 0-16,21 21 15,-21 0-15,0 43 0,0-22 16,-1 21-16,1-20 0,21 20 16,-21 1-16,0-1 0,0 1 0,21 42 15,0-43-15,0 1 0,0-22 16,0 21-16,0-20 0,0-1 15,0 0-15,21 1 0,21-1 16,-21-21-16,1 0 0,-1 1 16,21-22-16,-21 0 0,22 0 0,-22 0 15,21 0-15,0-22 0,1 1 16,20-21-16,-20 0 0,-1-1 16,-21 1-16,21 21 0,-20-22 15,-1 1-15,0 0 0,-21 21 0,0-1 16,0-20-16,-21 42 31,0 21-31,-1 0 0,22 1 16,-21-1-16,0 21 15,21-21-15,-21 22 0,21 20 16,0-42-16,0 0 0,0 1 16,0-1-16,0 0 0,21 0 0,0 0 15,0-21-15,1 0 0,-1 0 0,21 0 16,-21 0-16,22 0 0,-22 0 15,21 0-15,0-21 0,1 0 0,20-21 16,-20-1-16,-22 1 16,21 21-16,-21-22 0,0 1 0,1 21 15,-1-21-15,0 20 0,-21 1 16,0 0-16,0 42 31,0 0-31,-21 1 16,0-1-16,21 0 0,-22 21 0,22-21 15,0 22-15,0-22 0,-21 21 16,21-21-16,0 22 0,0-22 16,0 0-16,21 0 0,1-21 15,-1 0-15,0 0 0,0 0 16,0 0-16,22 0 0,-22 0 16,0-21-16,0 0 0,0 0 15,0 0-15,1-22 0,-1 22 0,-21-21 16,0-1-16,0 1 0,0 21 15,0-21-15,0 20 0,0 1 0,-21 0 16,-1 21-16,1 0 0,0 0 16,0 0-16,0 0 0,0 0 0,-1 0 15,44 0 17,-1 0-32,0 0 0,0 0 15,21 0-15,-20 0 0,20 0 16,0 0-16,1-21 0,-1 21 0,-21-21 15,21 21-15,1 0 16,-22 0-16,21 0 0,-21-21 0,-21 42 31,0 0-31,0 21 16,0-21-16,-21 22 0,21-1 0,-21 0 16,0 1-16,-21 84 15,42-85-15,0 22 0,0-1 0,0 1 16,0-1-16,-22 1 0,22 20 15,-21-20-15,21-1 0,0 1 0,-21-1 16,0 1-16,0-1 0,21 1 16,-21-1-16,-1-20 0,1 20 0,0 22 15,0-43-15,0 0 16,0 22-16,21-43 0,-22 0 16,22 0-16,0-42 31,0 0-31,0 0 0,0 0 15,22-22-15,-1 22 0,0-21 0,0 0 16,21-22-16,-20 1 0,20-1 16,0-21-16,1 1 0</inkml:trace>
  <inkml:trace contextRef="#ctx0" brushRef="#br0" timeOffset="18142.27">18394 2561 0,'0'0'0,"0"-42"0,0 0 15,0-1-15,0 1 0,0 0 16,0 20-16,21 1 15,0 0-15,0 0 0,22 0 0,-22 21 16,21 0-16,0-21 0,1 21 0,-22 0 16,21 0-16,1 0 0,-22 21 15,0 0-15,-21 0 0,0 0 0,0 0 16,0 1-16,-21-1 0,-22 0 16,-41 0-16,41 0 0,1 0 15,0-21-15,-1 22 0,1-22 16,0 0-16,21 0 0,-1 0 0,44-22 47,20 1-47,-21 21 0</inkml:trace>
  <inkml:trace contextRef="#ctx0" brushRef="#br0" timeOffset="18695.95">19621 2138 0,'0'0'16,"0"-21"-16,0 0 0,0-1 0,-21 1 15,0 0-15,0 21 0,0 0 0,-43-21 16,43 21 0,-21 0-16,21 21 0,-22 0 0,1 0 15,0 1-15,-22 20 0,43 0 16,-21-21-16,20 22 0,1-1 15,21-21-15,0 22 0,0-1 0,0-21 16,0 21-16,0-20 0,21-1 16,1 0-16,-1 0 0,0 0 0,21-21 15,-21 0-15,22 0 16,-1 0-16,-21-21 0,22 0 0,41-21 16,-41 20-16,20-62 15,-21 41-15,-20 1 0,41-64 16,-21 64-16,-20-22 15,-1 1-15,0-1 0,0 1 0,0 21 16,-21-22-16,0 22 0,0 21 16,0-22-16,0 22 0,0 0 0,0 42 15,-21 0 1,0 0-16,0 22 0,0-1 0,-1 0 16,1 1-16,0 20 0,0-20 15,21-1-15,0 0 0,-21 22 0,21-22 16,0 0-16,0 1 0,0-22 15,0 21-15,0 1 0,0-1 0,0 0 16,0-21-16,21 22 0,-21-22 16,21 0-16,21 0 15,-20 0-15,-1-21 0,0 0 0,0 0 16,21 0-16,-20-21 0,-1 0 16,21 0-16,0 0 0,1 0 0</inkml:trace>
  <inkml:trace contextRef="#ctx0" brushRef="#br0" timeOffset="20038.18">20510 2138 0,'0'0'0,"0"-21"0,0 0 16,-21 21-16,0 0 0,0 0 15,0 0-15,0 21 0,-1 0 16,1-21-16,-21 21 0,21 0 16,0 22-16,-1-22 0,-20 0 15,21 0-15,21 21 0,0-20 0,-21 20 16,21-21-16,0 21 0,0-20 15,0-1-15,21 42 0,0-63 16,0 21-16,0 1 0,1-22 16,-1 0-16,0 0 0,21 0 15,1 0-15,-22-22 0,21 1 0,0 0 0,1 0 16,-22-21-16,21 20 0,-21-20 16,22 0-16,-22-1 0,0 1 0,-21 0 15,0-1-15,0 22 16,0-21-16,0 21 0,-21 0 0,0-1 15,0 22-15,-1 0 0,-20 0 16,0 0-16,-1 0 0,1 0 0,0 22 16,-1-1-16,22 21 0,-21-21 15,21 0-15,-22 1 0,22 20 0,0-21 16,21 0-16,0 22 0,0-22 16,0 42-16,0-20 0,0-22 15,42 0-15,-20 0 0,-1 0 0,21-21 16,0 0-16,1 0 0,20 0 15,-20 0-15,20 0 0,-21-21 16,1 0-16,-1-21 0,0-1 16,1 22-16,-1-21 0,0-1 15,-20 1-15,20 0 0,-21 21 16,-21-22-16,21 22 0,-21 0 16,0 0-16,-21 21 15,0 21 1,0 0-16,0 0 0,-1 0 15,22 1-15,0-1 0,-21 21 0,21-21 16,0 0-16,0 22 0,0-22 16,0 21-16,0-21 0,0 1 0,0 20 15,21-21-15,1 0 0,-1-21 16,0 21-16,0-21 0,0 0 16,22 0-16,-22 0 0,0 0 0,0 0 15,21-21-15,-20 0 0,-1 0 16,0-21-16,21 20 0,-21-20 0,1 0 15,-1 21-15,-21-1 0,21 1 16,-21 0-16,21 0 0,-42 21 31,0 21-31,0 0 16,21 0-16,-22 1 0,1-1 0,21 0 16,0 21-16,0-21 0,0 1 15,0-1-15,0 0 16,21 0-1,1-21-15,20 0 0,-21 0 0,0 0 16,22 0-16,-22-21 0,0 0 16,21 0-16,-21-1 0,1-20 0,-1 21 15,0-21-15,0 20 0,-21-20 16,0-21-16,0 41 0,0 1 16,0-21-16,-21 21 15,0 21-15,0-21 0,42 21 47,0-22-47,21 22 16,-21 0-16,22 0 0,-1 0 15,-21 0-15,22 0 0,-1 0 0,-21 0 16,21 0-16,-20 0 0,-1 22 16,0-1-16,0 0 0,-21 0 0,21 0 15,-21 0-15,0 1 0,0-1 16,0 0-16,0 21 0,0-21 0,0 1 15,0 20-15,0-21 0,-21 21 16,21-20-16,0-1 16,-21-21-16,21-21 31,0-1-15,0 1-16,0 0 0,0-21 15,0 21-15,0-1 0,21-20 0,0 21 16,0-21-16,1 20 0,20-20 15,-21 21-15,64-43 0,-43 43 16,0 0-16,1 0 0,-22 21 16,21 0-16,1 0 0,-1 0 0,0 0 15,1 21-15,-1 0 16,-21 0-16,0 1 0,-21 20 0,0 21 16,0-41-16,0-1 0,-21 21 15,0-21-15,0 22 0,-43 20 16,43-42-16,0 0 15,0 1-15,0-1 0,-1 0 0,-20 21 16,42-21-16,-21-21 16,0 22-1</inkml:trace>
  <inkml:trace contextRef="#ctx0" brushRef="#br0" timeOffset="21374.41">4191 6900 0,'0'0'0,"0"-21"0,21 0 32,0 0-32,0 21 0,-21-42 0,22 20 15,-22 1-15,0 0 16,0 0-16,0 0 0,0 0 16,-22 21-16,1 0 0,0 0 15,0 0-15,0 0 0,-22 0 16,1 21-16,21 0 0,-21 0 0,-1-21 15,1 21-15,0 0 0,-1 1 16,22-1-16,0 0 0,0 0 0,21 0 16,0 0-16,0 1 15,21-22-15,21 21 0,-21-21 16,22 21-16,-22-21 0,21 21 0,1-21 16,-1 21-16,0-21 0,1 21 15,-22-21-15,21 22 0,0-1 0,-20-21 16,-1 21-16,0 0 0,0 0 0,-21 0 15,0 1-15,0-1 0,0 21 16,-21-21-16,0 0 0,0 1 16,-22 20-16,22-21 0,-21 0 15,-1 0-15,1 1 0,-21-22 0,20 21 16,1-21-16,-22 0 0,-20 0 16,41 0-16,1 0 0,0-21 15,21-1-15,-1 1 0,-20 0 0,21 0 16,21 0-16,-21-22 0,21 22 15,0 0-15,0-21 0,0 21 0,0-1 16,0 1-16,0 0 0,0 0 16,21 21-16,0 0 78,-21 21-78,21-21 0,0 0 15,1 0-15,-1 0 0,21 0 16</inkml:trace>
  <inkml:trace contextRef="#ctx0" brushRef="#br0" timeOffset="22232.92">4530 7154 0,'0'0'0,"0"22"31,21-22-16,0 0-15,0-22 0,0 1 0,43 0 16,-43 0-16,0 21 16,21-21-16,-20 0 0,-1-1 0,0 22 15,-21-21-15,0 0 0,0 0 0,0 0 16,0 0-16,-42 21 16,20 0-16,1 0 0,-21 0 15,0 0-15,20 0 0,-20 0 16,0 21-16,-1 21 0,1-21 0,21 0 15,-21 22-15,20-1 0,-20 0 16,21 1-16,0-1 0,21 0 16,0 1-16,0-22 0,0 21 0,0-21 15,21 1-15,0-1 0,0 0 16,22-21-16,-22 0 0,63 0 16,-20 0-16,-22 0 0,85-21 15,-84 0-15,20-1 0,-21-20 16,22 21-16,-22-21 0,1-1 0,-1 1 15</inkml:trace>
  <inkml:trace contextRef="#ctx0" brushRef="#br0" timeOffset="22483.78">5355 6414 0,'0'-43'16,"0"22"-16,-21 21 15,0 0-15,0 21 16,21 22-16,0-1 0,-22 0 0,1 22 15,0-1-15,21-20 0,0 20 16,-21 1-16,0 41 0,0-62 16,21 20-16,-22-20 0,22-1 15,0 0-15,0 22 0,0-43 16,0 21-16,0-21 0,0 22 0,0-22 16,0 0-16,0 0 0,22-21 15,-1 0-15,0-21 16,0 0-16,-21 0 0,21 0 0,22-22 15</inkml:trace>
  <inkml:trace contextRef="#ctx0" brushRef="#br0" timeOffset="22854.57">5546 7027 0,'0'0'0,"-22"22"0,1-1 0,21 0 16,21-21-1,1 0 1,-1 0-16,0 0 0,0 0 0,21-21 16,-20 21-16,-1-21 0,21-1 15,-21 22-15,0-21 0,1 0 16,-1 21-16,0-21 0,-21-21 16,0 20-16,0 1 15,-21 21-15,0 0 0,-22 0 16,22 0-16,0 0 0,-21 21 0,-1-21 15,22 22-15,-21-1 0,-1 0 16,22 0-16,-21 21 0,21-20 16,0 20-16,-1-21 0,22 21 0,0-20 15,0 20-15,0-21 0,0 0 16,0 0-16,22 1 0,-1-22 0,0 21 16,21-21-16,-21 0 0,22 0 0,-1 0 15,22 0-15,-22 0 0,0 0 16,22-21-16,42-1 0,-43 1 15</inkml:trace>
  <inkml:trace contextRef="#ctx0" brushRef="#br0" timeOffset="23348.28">6477 6858 0,'0'0'0,"0"-21"0,0 0 0,0 0 16,0-1-16,-21 22 15,0 0-15,-1 0 0,1 22 16,0-1-16,0 0 0,-21 0 15,20 0-15,1 0 0,0 22 0,0-22 16,0 21-16,0-21 0,-1 22 16,22-1-16,0-21 0,0 22 0,0-22 15,0 21-15,0-21 0,22 0 0,-1 1 16,0-1-16,0-21 0,21 0 16,-20 0-16,20 0 0,0 0 0,1 0 15,-1 0-15,0-21 0,1-1 0,20 1 16,-21 0-16,1 0 0,-22-21 15,21 20-15,1-20 0,-22 0 0,21-1 16,-21 1-16,0 0 0,1-22 16,-22 22-16,0-22 0,21 1 15,-21-1-15,21 22 0,-21-43 16,0 43-16,0 21 0,0 0 16,0 42-1,-21 0-15,0 21 0,-1 1 16,22-1-16,-21 0 0,0 22 15,0-22-15,21 1 0,-21-1 0,21 21 16,-21-20-16,21-1 0,0 0 16,0 1-16,0-22 0,0 21 0,0 22 15,0-43-15,21 0 0,0-21 16,21 21-16,-21-21 16,22 0-16,-22 0 0,21 0 0,1-21 15,-1 0-15,-21 0 0,21 0 0,-20-1 16,41-20-16</inkml:trace>
  <inkml:trace contextRef="#ctx0" brushRef="#br0" timeOffset="23520.18">6752 6837 0,'-21'21'0,"42"-42"0,-63 42 0,42 0 15,21-21-15,21 0 16,-21 0-16,22 0 15,-1 0-15,0 0 0,22 0 0,-22 0 16,1 0-16,-1-21 0,0 21 0,1-21 16,-1 0-16</inkml:trace>
  <inkml:trace contextRef="#ctx0" brushRef="#br0" timeOffset="23950.94">7747 6477 0,'0'0'0,"21"-21"0,-21 0 0,0 0 0,0-1 15,0 44 17,0 20-32,0-21 0,0 21 15,0 1-15,0-1 0,0 0 16,0 1-16,-21-1 0,21 0 0,0 1 15,-21-1-15,21 0 0,0-20 16,0 20-16,-21-21 0,21 21 0,0-20 16,0-1-16,0 0 0,0 0 15,21-21 1,-21-21 0,0 0-16,21 0 0,-21-1 0,0 1 15</inkml:trace>
  <inkml:trace contextRef="#ctx0" brushRef="#br0" timeOffset="25311.16">7726 6541 0,'0'-22'0,"0"44"0,0-65 0,0 1 0,0 21 15,0 0-15,0-1 0,0 1 0,0 0 16,21 0-16,0 0 16,21 21-16,-20 0 0,20-21 0,0 21 15,1 0-15,-1 0 0,0 0 16,1 0-16,-1 21 0,0 0 0,1 0 15,-1 0-15,-21 22 0,0-22 0,-21 21 16,0 0-16,0 1 16,0-22-16,-21 21 0,-21 1 0,-1-22 15,1 21-15,0-21 0,-1 0 16,-20 1-16,21-1 0,-1 0 0,22-21 16,0 0-16,0 0 0,0 0 0,42 0 31,0-21-31,0 21 15,0 0-15,22-21 0,-1 21 0,0 0 16,1 0-16,-1 0 0,0 0 16,1 0-16,-1 0 0,0 21 0,1-21 15,-22 21-15,21 0 0,-21 0 16,0 0-16,-21 1 0,0-1 16,0 0-16,0 0 0,-21 0 15,-21 0-15,21 1 0,-22-1 16,1 0-16,-21 0 0,20 0 0,1-21 15,0 0-15,-43 21 0,43-21 16,-1 0-16,22 0 0,-21-21 16,21 0-16,-1 21 0,1-21 15,0 0-15,21 0 0,0-1 0,-21 1 16,21 0-16,0 0 0,0 0 16,0 0-16,0-1 0,0 44 31,21-1-31,0 0 15,0-21-15,-21 21 0,22 0 16,-1 0-16,-21 1 0,21-1 16,0 0-16,0 0 0,22-21 0,-22 21 15,0 0-15,21-21 0,1 0 0,-1 0 16,0 0-16,1 0 0,-1 0 16,64-21-16,-64 0 0,22 0 15,20-21-15,-41 20 0,-1 1 16,0 0-16,1 0 0,-22 0 15,21-22-15,-21 22 0,0 0 16,-21 0-16,22 0 0,-22 0 0,0-1 16,0 1-1,0 42 1,-22-21-16,1 22 0,21-1 16,0 0-16,0 21 0,-21-21 15,21 1-15,0-1 0,0 0 0,0 0 16,0 0-16,0 0 0,0 1 15,21-22-15,0 0 0,1 21 16,20-21-16,-21 0 0,21 0 0,1 0 16,-1 0-16,0-21 0,1 21 15,-1-22-15,-21 22 0,22-21 16,-1-21-16,-21 21 0,0 0 16,0-1-16,-21-20 0,0 21 0,22-21 15,-22 20-15,0 1 0,0 0 16,0 0-16,0 0 0,0 0 0,0 42 31,0 0-15,0 0-16,-22 21 0,22-20 15,0 20-15,0 0 0,-21 22 0,0-22 16,21 0-16,0 22 16,0-22-16,0 22 0,0-22 0,0 22 15,0-1-15,0 1 0,0-1 0,0 1 16,21-1-16,0 1 0,-21 20 15,0-20-15,22 20 0,-22 1 0,0 0 16,21-22-16,-21 22 0,0 0 0,0-1 16,0-20-16,0 20 0,0-20 0,-21-1 15,-1 1-15,22-1 0,-21 1 16,0-22-16,0 1 0,0-1 16,21-21-16,-21 0 0,-1-21 0,1 0 15,0 0-15,0-21 0,0 0 0,0-21 16,-1 20-16,1-20 0,-21-21 15,21 20-15,-22-20 0,1-1 16,0 1-16,-43-107 0,43 86 16,21-1-16,-22-21 0,22 22 15,21-1-15,0 0 0,0 1 16,0-1-16,42 0 0,-20 22 0,20-64 16,0 63-16,1 1 0,-22 20 15,21 1-15,-21 0 0,64-22 16,-64 22-16,21 21 0,1 0 15,-22-1-15,0 1 0,0 21 16,0-21-16,1 21 0,-1 0 0,-42 0 47,-1 0-47,1 0 16</inkml:trace>
  <inkml:trace contextRef="#ctx0" brushRef="#br0" timeOffset="27626.83">10118 6392 0,'0'22'16,"0"-1"-1,0 0-15,0 0 0,0 0 16,0 0-16,0 1 0,0-1 15,21-21-15,0 0 16,0 0-16,0 0 0,22 0 16,-22 0-16,21-21 0,0-1 15,1 1-15,-1 0 0,0 0 0,1-21 16,-1 20-16,-21 1 0,22-21 16,-22 21-16,0-22 0,0 22 0,-21-21 15,0 21-15,0-22 0,0 22 0,0 0 16,0 0-16,0 0 0,-21 21 15,0 0-15,0 21 0,-1 0 16,1 0-16,0 0 0,-21 64 16,42-43-16,-43 1 0,22 84 15,0-64-15,0 1 0,0-1 16,21-20-16,0 20 0,0-21 16,-21 22-16,21-22 0,0 1 15,0 20-15,0-21 0,0-20 16,0-1-16,0 0 0,-22 0 15,22 0-15,-21-21 16,0 0-16,0 0 0,0 0 0,-22 0 16,22-21-16,0 21 0,-21-21 15,-1 0-15,22 0 0,-21-22 0,0 22 16,-1 0-16,-41-43 16,41 43-16,22 21 0,-21-42 15,21 42-15,-1 0 0,22 21 16,0 0-1,0 0-15,0 1 16,0-1-16,0 0 0,0 0 0,22 0 16,-1 0-16,0 1 0,0-1 0,0 0 15,0-21-15,22 21 0,-22-21 16,21 0-16,1 0 0,-1 0 0,0 0 16,64 0-16,-42 0 15,41-42-15,-41 21 0,-1-1 16,-20 1-16,20 0 0,-20 0 0,41-21 15,-41-1-15,-1 22 16,-21 0-16,0 0 0,0 0 16,-21-1-16,0 1 0,-21 42 31,21 1-31,-21-1 0,0 0 16,0 0-16,0 0 0,-1 0 0,1 22 15,0-22-15,21 0 0,-21 0 16,0 0-16,0 1 0,-1-1 0,22 0 15,0 0-15,-21-21 16,42 0 0,1 0-16,-1-21 15,0 0-15,0 0 0,21-1 16,-20 1-16,20-21 0,0 21 16,1-22-16,-1 22 0,0 0 0,1-21 15,-1 21-15,-21-1 0,21 1 16,-20 21-16,-1 0 0,0 0 0,0 0 15,0 21-15,-21 1 16,0-1-16,0 0 0,0 0 0,0 0 16,0 0-16,0 1 0,0 20 15,0-21-15,0 0 0,0 0 16,0 1-16,0-1 0,21 0 0,1 0 16,-1 0-16,0 0 0,0 1 15,21-22-15,1 0 0,84 0 16,-85 0-16,0 0 0,1-22 15,-1 1-15,22 0 0,20 0 16,-41 0-16,-1-22 0,21 1 16,-41 0-16,-1-1 0,0 1 15,-21 21-15,0-21 0,0-1 16,0 1-16,-21 0 0,0-1 16,-22 1-16,22 21 0,0 21 15,-21 0-15,20 0 0,-20 0 0,21 0 16,-21 21-16,20 0 0,-20 21 0,21-20 15,0-1-15,-22 21 16,22 0-16,0-20 0,0 20 0,21-21 16,0 21-16,0 1 0,0-1 15,0-21-15,21 0 0,0 1 16,0-22-16,1 21 0,41-21 16,-42 0-16,22 0 0,-22 0 0,21 0 15,0 0-15,-20-21 0,20-1 16,0 1-16,1 0 0,-1 0 0,-21-21 15,21-1-15,1 1 0,-22 0 0,21-22 16,-21 1-16,1-1 0,-1 1 16,0-1-16,0 1 0,0-1 0,0 22 15,-21-1-15,0 1 0,0 0 0,0 21 16,0-1-16,0 1 16,-21 21-16,0 0 15,0 21-15,0 1 0,0-1 0,-1 0 16,1 21-16,0 1 15,21-1-15,0 0 0,-21 1 0,21 20 0,-21-21 16,21 22-16,0-22 0,0 1 16,0-1-16,0 0 0,0 1 0,0-1 15,0 0-15,21-21 0,0 1 0,0-1 16,0 0-16,1 0 0,-1 0 16,0-21-16,21 0 0,-21 0 15,22 0-15,-1 0 0,0 0 0,-20-21 16,20 21-16,0-21 0,1 0 15,-1 0-15,-21-1 0,21-20 0,-20 21 16,-1-21-16,0 20 0,0-20 0,-21 21 16,21 0-16,-21-22 0,0 22 15,-21 21 1,0 0-16,0 0 0,0 21 0,-1 1 16,1-1-16,0 21 0,21-21 15,-21 22-15,21-1 0,0-21 16,0 0-16,0 0 0,0 1 15,0-1-15,0 0 0,21 0 16,0-21-16,0 0 0,1 0 16,-1 0-16,0 0 15,0 0-15,0 0 0,0-21 16,1 0-16,-22 0 0,21-1 0,0 1 16,21-21-16,-21 21 0,1-22 0,20 1 15,-21 0-15,21-1 0,1 1 16,-1 21-16,-21-21 0,22 20 0,-1 1 15,-21 21-15,21 0 0,-20 0 16,20 0-16,-21 0 0,0 21 0,0 1 16,-21-1-16,0 21 0,0-21 15,0 22-15,0-22 0,0 21 0,-21 0 16,0-20-16,0-1 0,0 21 0,-22-21 16,22 0-16,0 1 0,21-1 15,-21-21-15,21 21 0,-21-21 16,42 0-1,0 0 1,0-21-16,0 0 0,1 21 16,-1-22-16,21-20 0,-21 21 15,0 0-15,1-22 0,20 1 0,-21 0 16,0-1-16,0 1 0,43-43 16,-43 64-16,-21-21 0,0 21 15,21 21-15,-21-21 0,-21 42 16,0 0-1,0 0-15,0 0 0,-1 22 0,1-22 16,0 21-16,0 0 0,-21 22 16,20-22-16,22 1 0,0-22 15,0 21-15,0-21 0,0 0 0,0 1 16,0 20-16,22-21 16,-1 0-16,0 0 0,0-21 15,21 0-15,-20 0 0,20 0 0,-21 0 16,21 0-16,1 0 0,-22 0 0,21-21 15,1 0-15,-1 0 0,-21 0 0,21 0 16,1-22-16</inkml:trace>
  <inkml:trace contextRef="#ctx0" brushRef="#br0" timeOffset="27932.65">14732 5884 0,'0'-21'0,"0"42"0,-21-42 16,0 21 0,-1 21-16,1 1 0,0-1 15,0 21-15,0 0 0,0-20 16,-1 20-16,1 0 0,0 22 0,21-22 16,0 22-16,-21-22 0,21 21 15,0 1-15,0-1 0,0-20 0,0 20 16,21 22-16,-21-43 15,21 1-15,0-22 0,1 21 0,-1-21 16,0-21-16,21 43 0,-21-43 16,1 0-16,-1 0 0,21 0 15,-21 0-15,43-22 0,-43 1 16,21 0-16,1 0 0</inkml:trace>
  <inkml:trace contextRef="#ctx0" brushRef="#br0" timeOffset="28190.51">15452 5969 0,'0'0'0,"0"-42"0,0 21 0,0-1 15,0 1-15,21 21 0,0 0 16,0 0-16,0 0 0,0 0 16,22 0-16,-22 0 0,0 21 15,43 43-15,-43-43 0,0 21 16,-21 1-16,0-22 0,0 21 15,0 22-15,0-22 0,0 0 16,0 85-16,-21-84 0,0-1 16,-1 22-16,1-22 0,0-21 15,0 21-15,0 1 0,-43-1 16,43-21-16,21 0 0,-42 1 16,21-22-16</inkml:trace>
  <inkml:trace contextRef="#ctx0" brushRef="#br0" timeOffset="35680.54">1841 6752 0,'0'0'0,"0"-21"0,0 0 15,0 0-15,0 0 16,0-1-16,0 1 0,0 0 16,0 0-16,0 0 0,0 0 15,0-1-15,0 1 16,0 0-16,0 42 15,0 0 1,0 1-16,0 20 0,0 0 0,0 1 16,0 20-16,0-21 0,0 1 15,0 20-15,0-20 0,0 20 0,-21-21 16,0 22-16,21-1 0,-21 1 16,0-22-16,0 22 0,21-22 0,-22 0 15,1 1-15,21-1 0,0-21 16,-21 0-16,21 1 0,-21-1 15,21 0-15,0-42 47,0-22-47,21 22 0,0 0 16,-21 0-16,21-21 0</inkml:trace>
  <inkml:trace contextRef="#ctx0" brushRef="#br0" timeOffset="36199.25">2286 7091 0,'0'21'0,"-21"-21"16,21 21-16,-21 0 0,-1 1 15,22-1-15,0 0 16,0 0-1,22-21 17,-1 0-32,0-21 0,-21 0 15,0 0-15,21 21 16,-21-22-16,0 1 16,-21 21 15,0 0-31,0 0 15,-1 21-15,22 1 0,-21-1 16,21 0 0,0 0-16,21-21 31,1 0-31,-22-21 16,21 0-16,-21 0 15,0-1 1,0 1-16,-21 21 15,-1 0 17,1 0-32,21 21 15,0 1 1,0-1-16,21 0 16,1 0-1</inkml:trace>
  <inkml:trace contextRef="#ctx0" brushRef="#br0" timeOffset="37095.74">1820 9081 0,'-21'0'16,"0"0"-1,0 0-15,0 0 0,-1 0 0,22-22 16,-21 1-16,21 0 16,0 0-16,0 0 15,0 0-15,0-1 0,0-20 16,0 21-16,21 0 0,1 21 16,-1-21-16,0-1 0,0 1 15,0 21-15,0 0 0,22 0 0,-1 21 16,-21 22-16,22-22 0,-22 21 15,0 1-15,0 20 0,0-21 0,-21 22 16,21-22-16,-21 22 0,0-22 16,0 22-16,-21-22 0,-42 85 15,42-85-15,-22 22 0,1-22 16,0 0-16,-22 1 0,22-1 0,-1 0 16,1-20-16,0-1 15,-1 0-15,1 0 0,0-21 0,21 0 16,-22 0-16,22 0 0,-21-21 15,21 0-15,-43-22 0,43 1 16,21 0-16,0-1 0,-21 1 16,21 0-16,0-43 0,21 43 15,21-43-15,-21 64 16,22 0-16,-1 0 0,0-1 0,1 22 16,-1 0-16,0 0 15,1 0-15,-22 22 0,64 20 16,-64-21-16,0 21 0,0-20 15,0 20-15,-21 0 0,0-21 0,0 22 16,0-1-16,0 0 0,0 22 16,0-43-16,0 0 0,0 22 15,0-22-15,0 0 16,0 0-16,21-21 16,1 0-1,-22-21-15,0 0 0,21 0 0,0-1 16,-21 1-16</inkml:trace>
  <inkml:trace contextRef="#ctx0" brushRef="#br0" timeOffset="37282.62">2392 9483 0,'0'0'16,"21"0"-16,-21-21 15,21 21 48,0-22-63,0 22 15,1 0-15</inkml:trace>
  <inkml:trace contextRef="#ctx0" brushRef="#br0" timeOffset="38542.9">4106 9313 0,'-21'-21'15,"0"0"1,21 0-16,0 0 0,0 0 16,0-1-16,0 1 15,21 0-15,0-21 0,0 21 0,1-1 16,-1-20-16,0 21 0,0 0 0,0-22 15,-21 22-15,0 0 0,0 0 16,0 0-16,0 0 0,-21 21 16,0 0-16,-21 0 15,20 0-15,-20 21 0,21-21 0,-21 42 16,-1-21-16,22 0 0,0 22 16,-21-22-16,20 21 0,22 22 15,0-22-15,0 22 16,22-22-16,-22-21 0,63 43 15,-42-22-15,0-21 0,22 43 16,-22-22-16,0 0 0,-21-21 16,0 22-16,0-1 0,0 22 15,-21-43-15,0 0 0,0 0 0,-1 0 16,-20 0-16,0 1 16,-22-22-16,22 0 0,0 0 15,-43-22-15,43 22 0,-1-21 16,22 0-16,-21-21 0,21-1 15,-1 22-15,1-21 0,0 0 0,21-22 16,0 22-16,0-1 0,0 1 16,0-64-16,0 85 15,0 0-15,0 0 0,21 21 16,0 0-16,1 0 0,-1 0 16,0 21-16,-21 0 15,21 0-15,0 22 0,0-1 16,1 0-16,-22 1 0,21-1 0,0-21 15,-21 21-15,21 1 0,0-1 16,0-21-16,1 22 0,-1-22 0,0 0 16,21 0-16,-21-21 0,43 21 15,-22-21-15,1 0 0,-1 0 16,-21-21-16,21 21 0,1-21 0,20 0 16,-20-22-16,-1 22 0,0 0 15,1-21-15,-1-1 0,0 22 0,1-21 16,-1-43-16,-21 43 15,-21-22-15,0 43 16,0-21-16,0 21 0,0 0 0,-21 21 16,0 0-1,0 0-15,-1 21 0,1-21 0,0 21 16,0 21-16,-43 43 16,64-43-16,0-21 15,-21 22-15,21-1 0,0 0 0,0 22 16,0-43-16,0 21 0,21-20 15,1-22-15,-1 21 0,21 0 0,0-21 16,-20 0-16,20 0 0,0 0 0,1-21 16,20 0-16,-21-1 0,1 1 15,-1 0-15,0-21 0,1-1 16,-1 22-16,0-21 0,-20 0 0,-1-1 16,0 1-16,0-22 0,-21 22 15,0 0-15,0-22 0,0 22 0,0 0 16,0-1-16,0 22 0,0-21 15,0 21-15,0-1 0,-21 44 16,21-1 0,-21 0-16,0 21 0,21-21 15,-22 22-15,1-1 0,21 22 0,0-22 16,-21 0-16,21 1 0,0-1 16,-21 0-16,21 43 15,0-43-15,0 1 0,0-1 0,0 0 16,0-21-16,0 1 0,21 20 15,-21-21-15,21 0 0,0-21 16,1 0-16,-1 0 0,0 0 16,0 0-16,0-21 0,0 0 15,1 0-15,-1-22 0,0 22 16,0-21-16</inkml:trace>
  <inkml:trace contextRef="#ctx0" brushRef="#br0" timeOffset="38930.68">5376 9377 0,'0'0'0,"-21"0"0,21 21 0,0 0 16,0 0-1,21-21 1,0 0 0,1 0-16,20 0 0,-21 0 15,0-21-15,22 21 0,-22-21 0,0 21 16,21-21-16,-21 0 0,1 21 15,-22-21-15,0-1 0,0 1 16,-22 21 0,1 0-16,0 0 15,-21 21-15,21-21 0,-22 22 0,22-1 16,-21 0-16,21 0 0,-22 21 16,22-20-16,0-1 0,0 21 15,21-21-15,0 22 0,0-22 0,0 21 16,0 0-16,0-20 0,0-1 15,21-21-15,21 21 0,-21-21 16,22 0-16,-1 0 0,0 0 0,1 0 16,63-21-16,-64 0 0,21-1 15,43-20-15,-42 21 16,42-43-16</inkml:trace>
  <inkml:trace contextRef="#ctx0" brushRef="#br0" timeOffset="39404.41">6308 9250 0,'0'-21'0,"0"42"0,-22-42 16,1 21 0,0 0-16,0 21 0,0-21 15,21 21-15,-21 0 0,-1 22 0,1-22 16,0 0-16,0 21 0,21-21 16,-21 22-16,21-22 0,-21 21 0,21-21 15,0 1-15,0 20 0,0-21 16,0 0-16,21 0 0,0-21 0,21 22 15,1-22-15,-22 0 16,0 0-16,64-22 0,-43 22 16,0-21-16,1 0 0,-1 0 15,0-21-15,1 20 0,-1-20 0,0 21 16,1-21-16,-1-1 0,-21 1 0,0 0 16,22-22-16,-22 22 15,0-22-15,0 1 0,0 20 0,0-62 16,-21 83-16,22-20 0,-22 21 15,-22 21 1,1 42-16,0-21 0,0 22 16,-21-1-16,20 0 0,1 1 15,0-1-15,0 22 0,-21 20 16,20-41-16,22-1 0,0 0 16,0-21-16,0 22 0,0 41 15,0-41-15,22-22 16,20 0-16,0 0 0,-21-21 15,22 0-15,-22 0 0,21 0 16,22-21-16,-43 0 0,0 0 16,21 0-16,-20-1 0,-22 1 0,21 0 15</inkml:trace>
  <inkml:trace contextRef="#ctx0" brushRef="#br0" timeOffset="39582.31">6710 9229 0,'-21'0'0,"42"0"0,-42 21 32,42-21-32,0 0 15,0 0-15,21 0 0,-20 0 0,20 0 16,0 0-16,-21 0 0,22 0 16,-1 0-16,0-21 0,-20 0 0,20 21 15,-21-22-15</inkml:trace>
  <inkml:trace contextRef="#ctx0" brushRef="#br0" timeOffset="40022.05">7620 8975 0,'0'-43'15,"0"86"-15,0-107 0,0 43 0,0 42 16,0 0 0,0 22-16,0-22 0,0 21 15,0 1-15,0-1 0,-21 0 0,0 1 16,-1-1-16,22 0 0,-21 1 16,0-1-16,0 0 0,0-21 15,0 22-15,-1-1 0,22 0 0,0-20 16,-21-1-16,21 0 0,0-42 31,0 0-15,0-1-16,21 1 0,-21 0 0</inkml:trace>
  <inkml:trace contextRef="#ctx0" brushRef="#br0" timeOffset="41230.36">7535 9102 0,'0'-43'0,"0"86"0,0-107 0,21 22 16,-21 21-16,0 0 0,0-1 0,22 1 15,-1 0-15,-21 0 0,21 21 16,21-42-16,-21 42 0,22 0 16,20 0-16,-20 0 15,-22 21-15,21 0 0,0 0 16,-20 21-16,-1-20 0,0 20 16,-21 0-16,0-21 0,0 22 15,-21-1-15,0-21 0,-22 22 0,-63-1 16,64-21-16,0 0 0,-22 0 15,43 1-15,-42-22 0,41 0 16,1 0-16,21-22 16,0 1-16,21 21 0,1-21 15,20 0-15,-21 21 0,64-21 16,-22 21-16,-20 0 0,-1 0 16,21 0-16,-20 0 0,-1 0 15,22 0-15,-22 21 0,-21 0 16,21 0-16,-20 0 0,-1 1 0,-21-1 15,0 0-15,0 0 0,0 0 0,-21 0 16,-22 22-16,1-22 0,0 0 16,-1 0-16,1 0 0,-22 1 0,22-1 15,0-21-15,-64 0 0,64 0 16,20 0-16,-20 0 0,21 0 16,-21 0-16,20-21 0,22-1 15,-21 1-15,21 0 0,0-21 16,0 21-16,0-1 15,0 1-15,21 21 16,1 0 0,-1 21-16,-21 1 0,0-1 15,21 0-15,0-21 0,-21 21 0,42 21 16,-20-20-16,-1-1 16,0 0-16,0-21 0,0 0 0,22 21 15,-22-21-15,21 0 0,0 0 16,1 0-16,-1-21 0,0 0 0,22 0 15,21-1-15,-22-20 16,-21 21-16,43-21 0,-43 20 16,-20 1-16,20-21 0,-21 21 15,0 0-15,0-1 0,1 1 0,-1 0 16,-21 0-16,0 0 16,0 42-1,-21 0-15,-1 0 16,22 0-16,-21 1 0,0-1 0,0 0 15,21 0-15,0 0 0,-21 0 16,21 1-16,0-1 0,0 0 16,0 0-16,21 0 0,0-21 15,0 0-15,22 0 0,-22 0 16,21 0-16,-21 0 0,22-21 0,-1 0 16,0 0-16,-21 21 0,22-21 15,-1-1-15,-21 1 0,0 0 16,22-21-16,-22 21 0,0-1 15,-21 1-15,0 0 0,0 0 16,21 21 0,-21 21-1,0 0-15,0 0 16,-21 1-16,21-1 0,0 21 16,0 0-16,-21-20 0,21 41 0,-21-21 15,21 22-15,0-1 0,0 1 16,0-1-16,0 1 0,0 21 15,0-22-15,0 22 0,0-1 0,0 1 16,0 0-16,0-1 0,0 1 0,-21 84 16,21-84-16,-22 0 0,1-1 15,21 1-15,-21-21 0,-21 84 16,21-106-16,-1 22 0,-41-1 16,42-42-16,-22 0 0,22-21 15,-21 0-15,0-21 0,20 21 0,-20-42 16,0 0-16,-1-1 0,1-20 15,21-1-15,0 1 0,0-22 16,21 0-16,0-105 0,0 84 16,0 21-16,21-20 0,21 20 15,-21-21-15,22 21 0,20 1 0,-21 20 16,1-20-16,20 20 0,1 1 0,-22 20 16,22-20-16,-22 20 0,21 1 15,-20 0-15,-1-1 0,0 1 16,-20 0-16,-1 21 0,21-22 0,-21 22 0</inkml:trace>
  <inkml:trace contextRef="#ctx0" brushRef="#br0" timeOffset="41675.11">9969 8700 0,'0'0'0,"0"-22"0,0 1 0,0 0 16,-21 21 15,21 21-31,0 0 0,0 1 0,0 20 16,0 21-16,0-20 0,21 20 16,-21-20-16,22 20 0,-22 1 0,21-22 15,-21 0-15,0 22 0,21-22 16,0 22-16,-21-22 0,0-21 15,0 21-15,0-20 16,0-1-16,21-21 31,0-21-31,-21-1 0,0 1 16,22 0-16,-1-21 0</inkml:trace>
  <inkml:trace contextRef="#ctx0" brushRef="#br0" timeOffset="41919.96">10647 8636 0,'21'-21'16,"-42"42"-16,63-63 0,-42 21 0,-21 21 16,0 0-16,0 0 0,-1 21 15,1 0-15,-21 0 0,21 21 16,-22-20-16,1 41 0,21-21 16,-21 22-16,-1-22 0,1 22 0,0-1 15,-1-20-15,1 20 0,0-21 16,-1 43-16,22-43 0,0-20 15,21 20-15,0-21 0,0 0 0,21-21 16,0 21-16,0-21 16,22 0-16,-1 0 0,0-21 0,1 0 15,-1 21-15,0-21 0,22 0 0,-22-22 16</inkml:trace>
  <inkml:trace contextRef="#ctx0" brushRef="#br0" timeOffset="43336.28">11388 8996 0,'0'0'0,"0"-21"0,0 0 0,0-1 15,0 1-15,0 0 0,-22 0 16,1 0-16,0 0 0,0-1 0,-21-20 16,-1 21-16,22 21 15,0 0-15,-21 0 0,20 0 0,-62 21 16,41 21-16,22-20 15,-21 20-15,0 0 0,20 1 0,-20-1 16,21 21-16,0-20 0,-22 41 16,22-41-16,21-1 0,0-21 15,0 22-15,0-22 0,21 0 0,1 0 16,-1 0-16,21-21 0,-21 0 16,22 21-16,-1-21 0,0 0 15,1 0-15,-1 0 0,43-42 16,-43 42-16,0-21 0,22-43 15,-22 43-15,-21-21 0,22-22 16,-22 22-16,0-21 0,-21 20 0,0 1 16,0 0-16,0-1 0,0 1 15,0 21-15,0 0 0,0-1 16,0 44 0,0-1-16,0 0 0,-21 21 15,21-21-15,-21 22 0,21-1 0,0-21 16,0 22-16,0-1 0,0 0 15,0-21-15,0 22 0,0-22 0,0 0 16,0 0-16,21 0 0,0 1 0,0-1 16,0-21-16,0 0 0,1 0 0,20 0 15,-21 0-15,21 0 0,-20 0 16,20 0-16,43-21 0,-43-1 16,0 1-16,1-21 0,-1 21 15,0-22-15,-21 1 0,22-21 16,-22-1-16,21 22 0,-21-43 0,1 22 15,-22 20-15,0-20 0,21-1 0,-21 22 16,0 0-16,0 20 0,0-20 16,0 21-16,-21 21 0,-22 0 15,43 21-15,-42 0 0,21 0 16,0 22-16,-1-1 0,1 43 16,0-22-16,21-20 15,-21 20-15,21-21 0,0 22 0,0-22 16,0 1-16,0-1 0,0 0 0,21 1 15,21 20-15,-42-42 0,22 0 16,41 1-16,-21-1 0,-20-21 16,20 0-16,0 0 0,1 0 15,-1 0-15,0 0 0,1-21 16,-22-1-16,21 22 0,0-21 0,1-21 16,-22 21-16,0-22 0,21 22 15,-20-21-15,-1 0 0,0-1 16,-21 1-16,0 21 0,21 0 0,-21-1 15,0 1-15,0 0 0,0 42 16,0 0-16,0 1 16,-21-1-16,21 0 0,0 21 15,0-21-15,0 22 0,0-22 16,0 0-16,0 21 0,0-20 0,0-1 0,0 0 16,0 0-16,0 0 15,21 0 1,0-21-16,0 0 0,1 0 0,-1 0 15,0 0-15,21-21 0,-21 21 16,43-42-16,-43 21 0,21 0 16,-20-22-16,-1 22 0,0-21 0,21-1 15,-21 1-15,1 21 0,-1-21 16,-21 20-16,21 1 0,-21 0 0,21 0 16,-21 42 15,0 0-31,0 0 0,0 22 15,-21-22-15,0 0 0,21 0 0,0 22 16,0-22-16,0 0 0,0 21 16,0-21-16,0 1 0,0-1 0,42 0 15,-21 0-15,0 0 0,1-21 16,20 0-16,-21 0 0,64 0 16,-43 0-16,0 0 0,1 0 15,-1-21-15,0 21 0,1-21 0,-1 0 16,0 0-16,1-1 0,-22-20 15,21 0-15,1-22 0,-22 22 16,0-64-16,-21 64 16,0-22-16,0 43 15,0 0-15,-21 0 0,0 21 0,-22 0 16,22 0-16,0 0 0,0 0 16,0 21-16,-1 21 0,-20 22 15,21-22-15,21 0 0,-21 1 16,21-22-16,0 21 0,0 43 15,0-64-15,21 21 0,0-20 0,0-1 16,0 0-16,1 0 0,20 0 16,0 0-16,-21-21 0,1 0 15,20 0-15,0 0 0,-21 0 0,22 0 16,-1 0-16,-21 0 0,22-21 16,20-21-16,-21 21 0,-20 0 15,20-1-15,0-20 0</inkml:trace>
  <inkml:trace contextRef="#ctx0" brushRef="#br0" timeOffset="43616.11">15198 8361 0,'0'0'0,"0"-21"0,-22 21 15,1 0-15,0 0 0,0 0 16,0 0-16,0 21 0,-22 0 15,22 0-15,0 0 0,0 22 16,0-1-16,-1-21 0,1 22 0,0-1 16,21 21-16,-21-20 0,21-1 0,0 43 15,0-43-15,0 43 16,0-43-16,21-21 0,21 43 16,-20-43-16,20 0 0,-21 0 15,0-21-15,22 21 0,-1-21 16,-21 0-16,21 0 0,1 0 15,41 0-15,-41-21 0</inkml:trace>
  <inkml:trace contextRef="#ctx0" brushRef="#br0" timeOffset="43896.95">15875 8297 0,'0'0'16,"0"-21"-16,21 21 15,0 0-15,0 0 16,1 0-16,-1 0 0,0 21 0,0 1 16,0-1-16,22 0 0,-22 0 15,0 21-15,0 1 0,0-1 0,0 0 16,-21 22-16,0-22 0,0 22 0,0-1 16,0-20-16,0-1 15,-42 64-15,21-64 0,0-21 16,0 22-16,-1-22 0,-20 0 0,21 0 15,0 0-15,0 0 0,-22-21 16,22 0-16,0 22 0,-21-22 0,20 0 16,-20 0-16,21 21 0</inkml:trace>
  <inkml:trace contextRef="#ctx0" brushRef="#br0" timeOffset="45000.19">1587 11599 0,'0'0'0,"-21"0"0,0 0 0,21-21 16,0 0-1,0 0-15,0 0 16,0 0-16,21-1 0,0 1 0,22 21 16,-22-21-16,21 0 0,1 21 15,-22 0-15,21 0 0,0 0 0,1 0 16,-1 21-16,-21 0 0,22 0 15,-22 22-15,-21-22 0,0 21 0,0-21 16,0 22-16,-21-1 16,-1 0-16,1-20 0,-21 20 0,0 0 15,-1 1-15,1-22 0,0 0 16,-1 21-16,22-21 0,-21-21 0,-1 22 16,22-22-16,0 0 0,0 0 15,0 0-15,0 0 0,21-22 16,0 1-16,0 0 15,0 0-15,42 21 0,21-42 16,-41 42-16,20 0 0,21-22 16,-20 22-16,-1 0 0,22 0 0,-22 0 15,0 0-15,22 22 0,-22-1 16,0 0-16,-20 0 0,20 21 16,-21-20-16,0 20 0,-21 0 15,0-21-15,0 22 0,-21-1 0,-42 43 16,41-64-16,-20 21 0,0-21 15,-1 1-15,22-1 0,-21 0 16,-43 0-16,43-21 0,0 0 16,-1 0-16,1 0 0,0 0 15,-1-21-15,1 0 0,21 21 0,0-21 16,-43-1 0,64 1-16,0 0 0,-21 21 0,21-21 15,0 0-15,0 0 16,21-1-16,0 1 15,0 21-15,1-21 0,-1 0 16,21 0-16</inkml:trace>
  <inkml:trace contextRef="#ctx0" brushRef="#br0" timeOffset="45199.08">2476 11896 0,'0'0'0,"22"0"0,-44 0 31,1 0-15,0 0-16,0 0 0,0 0 15,42 0 17,0 0-32,0 0 0,0 0 0,22 0 15</inkml:trace>
  <inkml:trace contextRef="#ctx0" brushRef="#br0" timeOffset="46605.27">4254 11811 0,'-21'0'16,"21"-21"0,0 0-1,0 0-15,21-1 16,-21 1-16,22-21 0,-1 21 16,-21 0-16,21-22 0,0 1 15,-21 0-15,21-22 16,0 22-16,-21-1 0,0-20 15,0 21-15,-21 20 0,0 22 16,-21-21-16,21 21 0,-1 0 0,-20 0 16,0 21-16,21 1 0,-22-1 0,22 0 15,-21 0-15,21 21 0,-1 22 16,22-22-16,0 1 0,0-1 16,0 0-16,22-21 0,20 64 15,-21-43-15,21 1 16,-20-22-16,-1 21 0,21 1 0,-21-1 15,0 0-15,1 1 0,-1-22 16,-21 21-16,0 0 0,0 1 0,0-22 16,-21 21-16,-1-21 0,1 22 15,-21-22-15,-22 21 0,22-42 16,21 0-16,-21 0 0,-1 0 0,1 0 16,-22-21-1,43 0-15,0-21 0,0 20 0,0-20 0,0 0 16,21-22-16,-22 22 0,22-22 15,0 22-15,0-21 0,0-22 16,0 43-16,22-1 0,20-20 16,-42 42-16,21 21 0,0 0 15,0 0-15,1 21 0,-22 0 16,21 21-16,0-21 0,-21 22 16,21-22-16,-21 21 0,21 1 15,-21-1-15,21 21 0,1 22 16,-1-43-16,0 1 0,-21-22 15,42 42-15,-21-41 0,1-1 16,-1 0-16,21 0 0,-21-21 0,22 0 16,-22 0-16,21 0 0,0-21 15,22 0-15,-22 0 0,1-1 16,20-20-16,1 21 0,-22-21 0,0-1 16,1 1-16,-1 0 0,0-1 15,-21 1-15,1 0 0,-1-85 16,-21 84-16,0 22 15,0 0-15,0 0 0,-21 21 0,-1 0 16,1 0-16,0 0 0,0 0 16,0 21-16,0 0 0,-22 43 15,22-43-15,0 21 0,21 0 16,0 1-16,-21-1 0,21 0 16,0 1-16,0-1 0,0 0 0,0 1 15,0-22-15,21 21 0,42 1 16,-41-43-16,20 0 15,0 0-15,-21 0 0,22-22 16,-1 1-16,0 0 0,1 0 0,-1 0 16,43-64-16,-43 43 15,-21-1-15,43-41 0,-22 20 16,-21 22-16,-21-22 0,21 1 0,-21 21 16,0-22-16,0 1 0,0 20 15,0 1-15,0-64 16,0 85-16,0 42 15,-21 0-15,0 0 16,21 22-16,0-1 0,0 0 0,-21 1 16,21 20-16,0-20 0,0-1 15,0 21-15,0-20 0,0 63 16,0-64-16,0 0 0,0 1 16,0-1-16,0 0 0,0-21 15,21 22-15,0-22 0,0 0 16,1-21-16,20 0 0,0 0 15,43-21-15,-43 21 0,1-21 16,62-22-16,-41 1 0,-22 21 16,1-21-16,-1 20 0,0-20 15,-21 21-15,1 0 0,-1-22 0,-21 22 16,0 0-16,0 0 0,0 0 0,0 0 16,-21 21-16,-1-22 15,1 22-15,0 0 0,-21 0 16,21 22-16,-1-1 0,1 0 0,0 0 15,0 21-15,0-20 0,21 20 16,0-21-16,0 21 0,0 1 0,0-1 16,0-21-16,0 22 0,21 20 15,-21-42-15,21-21 16,21 0-16,-20 0 0,-1 0 0,42 0 16,-20 0-16,-1 0 0,0-21 15,1 0-15,-1-21 0,0 20 16,1-20-16,20 21 0,-21-21 0</inkml:trace>
  <inkml:trace contextRef="#ctx0" brushRef="#br0" timeOffset="47064.01">6689 11599 0,'0'-21'0,"0"42"0,-22-42 16,1 21 0,0 0-16,0 21 0,0 1 0,0-1 15,-1 21-15,1-21 0,-21 64 16,21-43-16,21 1 0,-21-1 15,21 0-15,0 1 0,-22-1 0,22-21 16,0 21-16,0-20 0,0 20 0,22-21 16,-1 0-16,0 0 0,0-21 15,21 0-15,1 0 0,-1 0 0,0 0 16,22-21-16,-22 0 0,22 0 16,-22 0-16,22 0 0,-22-22 15,21 1-15,-20 0 0,-1-1 0,0 1 16,1-43-16,-1 22 0,-42-1 15,21 22-15,-21-22 0,0 1 16,21 21-16,-21-22 0,0 43 0,0-21 16,0 20-16,-21 44 15,0-1-15,21 0 16,0 21-16,0 1 0,-21-1 0,21 0 16,-21 1-16,21 20 0,-21-21 15,21 1-15,0-1 0,0 22 0,0-22 16,0 0-16,0 1 0,0-22 15,0 21-15,0-21 0,0 0 0,0 1 16,21-1-16,0 0 0,21-21 16,-21 0-16,1 0 0,20 0 0,21-42 15,-41 20-15,-1 1 0,21 0 16,-21 0-16,0-21 0,1 20 16,-1-20-16</inkml:trace>
  <inkml:trace contextRef="#ctx0" brushRef="#br0" timeOffset="47222.92">7154 11748 0,'0'0'0,"0"21"0,0 0 15,0 0 1,21-21-16,1 0 16,-1 0-16,21 0 0,-21 0 0,22 0 15,-1-21-15,0 21 0,1-21 16,20 0-16,1-1 0</inkml:trace>
  <inkml:trace contextRef="#ctx0" brushRef="#br0" timeOffset="47586.71">8445 11536 0,'-21'-21'0,"42"42"0,-63-63 16,21 20-16,0 1 0,21 0 0,-21 0 15,21-21-15,0 20 16,-22 22 0,22 22-16,0-1 15,-21 21-15,21 0 0,0 1 16,0-1-16,0 0 0,-21 1 15,21-1-15,0 22 0,-21 20 16,0-41-16,0-1 0,21 0 0,-22 1 16,22-1-16,-21-21 0,21 0 15,0 0-15,0 1 0,0-1 0,0-42 32,0-1-32,21-20 15,-21 21-15,22 0 0,-22-22 0</inkml:trace>
  <inkml:trace contextRef="#ctx0" brushRef="#br0" timeOffset="48796.02">8213 11557 0,'0'-21'0,"0"42"0,0-63 0,0 21 15,0-1-15,21 1 16,0 0-16,0 21 16,-21-21-16,42 21 0,-20 0 0,-1 0 15,21 0-15,-21 0 0,22 0 16,-1 21-16,0 0 0,-21 0 15,22 1-15,-1-1 0,-21 21 0,0-21 16,1 22-16,-22-22 0,0 21 0,0-21 16,-22 22-16,1-22 0,-42 21 15,20-21-15,1 0 0,-21 1 16,20-1-16,1-21 0,0 0 0,20 0 16,-20 0-16,21 0 0,0 0 0,21-21 15,0-1 1,21 1-16,0 21 0,0-21 15,0 21-15,22 0 0,-1 0 0,-21 0 16,64 0-16,-22 0 0,-20 0 16,-1 0-16,22 21 0,-22 0 15,0 1-15,1-1 0,-1 0 0,0 0 16,-21 0-16,1 0 0,-22 22 0,0-22 16,0 0-16,-22 0 0,1 0 15,-21 1-15,0 20 0,-1-21 16,1 0-16,-22-21 0,1 21 0,-1 1 15,1-22-15,-1 0 0,22 0 0,-21 0 16,20 0-16,-20 0 0,20-22 16,22 22-16,-21-21 0,21 0 0,0 21 15,-1-21-15,22 0 0,0 0 16,22 21 0,-1 0-16,0 0 0,0 21 15,0-21-15,22 21 0,-22 0 0,0-21 16,21 21-16,-21-21 0,1 21 15,20-21-15,0 0 0,-21 0 0,22 0 16,-1 0-16,0 0 0,1 0 16,63 0-16,-64-21 15,21 21-15,-20-21 0,-1 0 0,22 0 16,-22 0-16,43-43 0,-43 22 16,-21 21-16,21-22 15,-20 1-15,-1 21 0,0-22 0,0 22 16,-21 0-16,0 0 0,21-21 15,-42 42 1,21 21-16,-21 0 16,0 0-16,21 0 0,-21 0 0,21 1 15,-22 20-15,22-21 0,0 0 16,0 22-16,0-22 0,0 21 16,0-21-16,22 0 0,-1 1 15,0-22-15,0 0 0,21 0 16,-20 0-16,20 0 0,0 0 0,-21-22 15,64-20-15,-43 21 0,1-21 16,-1 20-16,-21-20 0,22 21 16,-22-21-16,0 20 0,0 1 0,0 0 15,-21 0-15,0 0 0,0 0 0,0-1 16,0 44 15,0-1-31,0 0 0,-21 0 16,0 21-16,21-20 0,-21 20 15,21 0-15,-21 64 16,21-64-16,-22 22 0,22-1 0,0-20 16,0 20-16,0 1 0,0 20 0,-21-20 15,21-1-15,0 22 0,0 84 16,0-84-16,0-21 0,0 105 16,0-106-16,0 22 0,0 0 15,0-22-15,21 22 0,-21-22 0,0 1 16,0-1-16,0 1 0,0-1 15,22-20-15,-22-1 0,0 0 0,0 1 16,0-22-16,0 0 0,-22-21 16,1 0-16,0 0 15,-42-21-15,41-21 16,-20-1-16,21 1 0,-21-22 0,-1 1 16,1-1-16,0-20 0,-1-1 0,1 0 15,0-20-15,20 20 0,1 0 16,21-21-16,0 22 0,0-1 15,21 22-15,22-1 0,-22 1 0,64-43 16,-43 42-16,64 1 16,-64 20-16,22 1 0,41-21 15,-41 20-15,63-63 16</inkml:trace>
  <inkml:trace contextRef="#ctx0" brushRef="#br0" timeOffset="49195.5">10266 11176 0,'0'-21'0,"0"42"0,0-63 0,0 21 16,0-1-16,21 22 15,0 0-15,0 0 0,0 0 0,1 0 16,-1 22-16,0-1 0,0 21 0,21 43 16,-20-22-16,-1 43 15,-21-64-15,0 1 0,0 20 16,0-20-16,0-1 0,0 0 0,0-21 15,0 22-15,-21-22 16,21 0-16,-22 43 16,22-86 15,0 1-31,22 0 0,-1 0 0,-21-21 16,21-1-16,0 22 0,0-42 0</inkml:trace>
  <inkml:trace contextRef="#ctx0" brushRef="#br0" timeOffset="49428.37">11007 11049 0,'21'-21'16,"-42"42"-16,63-63 0,-21 21 0,-21 42 31,-21 0-31,0 21 0,0-21 16,-1 22-16,-20 20 0,21-20 16,-21 20-16,20-21 0,-20 22 0,21-22 15,-21 22-15,20-22 0,1 0 0,0 1 16,0-22-16,0 21 0,0-21 15,-1 22-15,22-22 0,0 0 16,22-21 15,-1 0-31,0-21 0,0 21 0,0-21 16,22 0-16,-22-1 0</inkml:trace>
  <inkml:trace contextRef="#ctx0" brushRef="#br0" timeOffset="49643.25">11176 11388 0,'0'0'0,"0"21"16,0 0 0,0 0-16,-21 22 0,0-22 15,-1 0-15,1 21 0,21-21 16,-21 1-16,0-1 0,0 21 0,21 0 16,-21-20-16,-1-1 15,22 0 1,22-42-1,-1 0-15,0 21 16,0-43-16,0 22 16,0 0-16,1-21 0</inkml:trace>
  <inkml:trace contextRef="#ctx0" brushRef="#br0" timeOffset="49797.16">11303 11176 0,'0'-21'0,"0"42"0,-21-42 16,0 21-1,42 21 17,21-21-32,-21 0 15,0 21-15,22 0 0,-22-21 0,21 0 16</inkml:trace>
  <inkml:trace contextRef="#ctx0" brushRef="#br0" timeOffset="50483.76">11853 11324 0,'0'0'0,"-21"0"16,-21 0 0,21 0-16,-22 0 0,22 0 0,-21 0 15,21 0-15,-22 0 0,1 0 16,21 0-16,0 21 0,-1 1 0,1-22 16,21 21-16,0 0 0,0 0 15,21 0 1,1-21-16,-1 21 0,42 1 15,-20-1-15,-1 0 0,21 21 16,-20-42-16,-1 21 0,-21 1 16,22-1-16,-22 0 0,-21 0 0,0 0 15,0 22-15,0-22 0,-21-21 0,-22 42 16,1-21-16,21 0 16,-22-21-16,1 22 0,0-22 0,-1 0 15,1 0-15,0 0 0,21 0 0,-22 0 16,1-43-16,21 43 15,-22-42-15,43 21 0,0-22 16,-21 1-16,21 21 16,0 0-16,21-22 0,-21 22 15,22 21-15,-1 0 0,0 0 16,0 21 0,0 1-16,-21-1 0,0 0 15,21 0-15,-21 0 0,22 0 16,-1-21-16,0 22 0,42 20 15,-41-21-15,-1-21 0,21 0 0,0 0 16,-20 0-16,62 0 16,-41 0-16,-1 0 0,43-42 15,-43 42-15,0-21 0,1-1 16,-22-20-16,21 21 0,-21 0 0,0-22 16,1 1-16,-1 0 0,-21 21 15,0-22-15,0 22 0,0 0 0,0 0 16,0 0-16,0 42 15,-21 0-15,-1 0 16,1 43-16,21-43 0,-21 0 16,21 21-16,0-21 0,0 1 15,0 20-15,0-21 0,0 0 0,0 0 16,0 1-16,0-1 16,21-21-1,0 0-15,1 0 16,-22-21-16,0-1 0,21 22 15,0-21-15</inkml:trace>
  <inkml:trace contextRef="#ctx0" brushRef="#br0" timeOffset="50635.67">12319 11176 0,'-21'0'0,"42"0"0,-42-21 16,0 21-16,-1 0 0,1 0 15,0 0-15,0 0 16,42 0-1,0 0 1,0 0-16,22 0 0,-22 0 16</inkml:trace>
  <inkml:trace contextRef="#ctx0" brushRef="#br0" timeOffset="51653.09">12869 10901 0,'0'0'0,"-63"42"31,42-21-31,-1 22 0,22-1 0,-21 0 16,21 1-16,0-1 0,0 64 15,0-64-15,0 22 0,-21-22 16,21 0-16,0 1 0,-21-1 0,21-21 16,0 22-16,0-22 0,0 0 15,0 0-15,-21 0 16,21-42-1,0 0 1,0 0-16,0 0 0,0-1 16,21-20-16,0 21 0,0-21 0,0-1 15,1 22-15,-1-21 0,0 21 16,21-22-16,1 22 0,-1 0 16,-21 21-16,43 0 0,-22 0 15,0 21-15,-21 0 16,22 0-16,-22 1 0,42 41 15,-41-42-15,-22 0 0,0 43 16,0-43-16,0 21 0,0-20 16,-22-1-16,1 0 0,-21-21 0,21 21 15,-22 0-15,22-21 0,-21 0 0,-22 0 16,43 0-16,-21 0 16,21 0-16,0 0 0,-1 0 0,-20-42 15,21 21-15,21 0 0,0-1 16,0 1-16,0 0 15,0 0-15,0 63 32,0-21-32,21 1 15,0-1-15,0 0 0,1 0 16,-1 0-16,21 0 0,0 1 16,1-22-16,-22 0 0,21 0 15,1 0-15,20 0 0,22 0 16,-22 0-16,43-22 15,-64 22-15,1-21 0,-1 0 16,-21-21-16,22 21 0,-22-22 0,0 1 16,0 0-16,0-1 0,0-20 0,1-1 15,-22 1-15,0 20 0,0-20 0,0 21 16,0-1-16,0 1 0,0 0 16,0 20-16,-22 22 31,1 22-31,21-1 0,-21 21 15,21-21-15,-21 22 0,21-1 0,0 21 16,0-20-16,0-1 0,0 22 0,0-22 16,0 0-16,0 1 0,0-22 15,0 21-15,0-21 0,0 22 0,21-22 16,0 0-16,0 0 0,1-21 16,20 21-16,-21-21 0,21 0 0,1 0 15,84-21 1,-106 0-16,21 21 0,1-21 0,-22-22 15,21 22-15,-21 0 0,0-21 16,1-1-16,-22 22 0,0-21 0,0 21 16,0 0-16,0-1 0,-43 1 15,1 21-15,21 0 0,0 21 16,-1 1-16,1 20 0,0-21 16,21 0-16,0 22 0,0-1 0,0-21 0,0 0 15,0 22-15,0-22 0,21 0 16,-21 0-16,43 0 0,-22 0 0,0-21 15,0 0-15,21 22 0,1-22 0,-1 0 16,0 0-16,-20 0 16,20 0-16,0-22 0,-21 1 0,22 0 15</inkml:trace>
  <inkml:trace contextRef="#ctx0" brushRef="#br0" timeOffset="52026.88">14880 11028 0,'0'0'0,"0"-21"15,21 21-15,0 0 16,22 0-16,-22-21 0,21 21 16,22 0-16,-22 0 0,22 0 0,-1 0 15,-21 0-15,22 0 0,-22 0 16,1 0-16,-1 0 0,-21 0 15,0 0-15,0 0 0,-42-22 32,-21 22-32,21 0 15</inkml:trace>
  <inkml:trace contextRef="#ctx0" brushRef="#br0" timeOffset="52238.75">15261 10964 0,'0'0'15,"-21"0"-15,0 0 0,0 22 16,21-1-16,0 0 15,-22 21-15,22-21 0,-21 22 0,0-1 16,21 0-16,-21 22 0,21-22 16,-21 1-16,21-1 0,-21 0 15,-1 1-15,22-1 0,0-21 0,0 21 16,0-20-16,0 41 0,0-42 16,0 0-1,22-21-15,-1 0 0,0 0 16,0 0-16,0 0 0,0 0 0,22-21 15,-22 0-15,21 21 0</inkml:trace>
  <inkml:trace contextRef="#ctx0" brushRef="#br0" timeOffset="52582.56">15536 11494 0,'-21'0'15,"42"0"16,0-22-31,1 22 0,-1-21 0,21 21 16,-21-21-16,0 21 0,1-21 16,-1 0-16,0 0 0,0-1 0,0 1 15,-21-21-15,0 21 0,0 0 16,-21 21 0,0 0-16,0 21 0,-22 0 15,22 0-15,0 21 0,0-20 16,-21 20-16,-1 21 15,22-20-15,21-1 0,0-21 0,-21 0 16,21 22-16,0-22 0,0 0 16,0 0-16,21 0 0,0-21 15,0 0-15,22 0 0,-1 0 0,22 0 16,-22 0-16,0 0 16,-21 0-16,22 0 0,-1-21 0,22-21 15,-43 21-15</inkml:trace>
  <inkml:trace contextRef="#ctx0" brushRef="#br0" timeOffset="53322.13">16087 11367 0,'0'-43'0,"0"86"0,0-107 16,21 43-16,0 0 0,-21 0 15,21-1-15,0 1 0,0 0 0,1 0 16,20 21-16,0 0 0,-21 0 16,22 0-16,-1 21 15,-21 0-15,0 0 0,1 22 16,-22-1-16,0-21 0,0 22 15,0-1-15,0 0 0,-43 22 16,22-43-16,0 21 0,0-21 0,-43 22 16,43-22-16,0 0 15,0 0-15,42-21 32,0-21-32,0 0 15,0 0-15,1 0 0,-1-1 0,21-20 16,-21 21-16,22-21 0,-22-1 0,21 1 15,-21 0-15,0-1 0,1 1 16,20-22-16,-42 43 0,21 0 16,-21 0-16,-21 21 15,0 21 1,0 0-16,21 0 0,-22 1 0,1 20 16,21-21-16,0 21 0,-21 1 15,21-22-15,-21 42 16,21-20-16,0-22 0,0 0 0,0 21 15,0-20-15,0-1 0,21 0 16,0 0-16,22-21 16,-22 0-16,21 0 0,-21 0 0,22 0 15,-22 0-15,21 0 0,-21 0 16,22-21-16,-22 0 0,21 0 0,22-43 16,-43 22-16,0-1 0,0-20 15,0-1-15,0 1 0,22-43 16,-22 43-16,-21-1 15,0 1-15,21 20 0,-21 1 0,21 0 16,-21-1-16,0 22 0,0 0 16,0 42-1,0 0 1,-21 22-16,0 41 0,0-41 16,21-1-16,0 21 0,-21 1 0,21-22 15,-22 22-15,22-22 16,-21 22-16,21-22 0,0 64 15,0-64-15,0-21 0,0 0 16,0 1-16,0-1 0,0 0 16,21-21-16,1 0 0,20 0 15,-21 0-15,0 0 0,0 0 0,1-21 16,20 21-16,-21-21 16,0-1-16,0 1 0,1 0 0</inkml:trace>
  <inkml:trace contextRef="#ctx0" brushRef="#br0" timeOffset="53507.03">17103 11155 0,'0'0'16,"-22"0"-16,44 0 31,-1 0-31,0 0 0,0 0 16,0 0-16,0 0 0,22 0 15,-1 0-15,-21 0 0,64-21 16,-43 21-16,-21 0 0,22-21 0</inkml:trace>
  <inkml:trace contextRef="#ctx0" brushRef="#br0" timeOffset="53813.17">18076 10901 0,'0'0'16,"0"-21"-16,-21 21 16,0 0-1,0 0-15,0 0 0,21 21 16,-22 0-16,1 0 0,21 22 0,-21-22 16,0 21-16,21 0 0,-21 22 15,21-22-15,0 1 0,-21 62 16,21-62-16,0-1 0,0-21 15,0 22-15,0 41 16,21-63-16,0 1 0,21-1 16,-21-21-16,1 0 0,-1 0 0,0 0 15,21 0-15,1 0 16,-1 0-16,-21 0 0,21-21 16,1-1-16</inkml:trace>
  <inkml:trace contextRef="#ctx0" brushRef="#br0" timeOffset="54091.67">18775 10837 0,'0'0'0,"0"-21"15,63 21 17,-42 21-32,1 1 0,-1-1 0,0 0 15,0 0-15,0 0 0,-21 22 16,21-22-16,1 21 0,-22 0 0,21 1 15,-21 20-15,0-20 0,0-1 16,0 0-16,0 1 0,0-1 0,-21 0 16,-1-21-16,1 22 0,0-22 0,0 0 15,0 0-15,-22 0 0,22 1 16,0-1-16,0-21 0,0 0 0,-22 21 16,22-21-1</inkml:trace>
  <inkml:trace contextRef="#ctx0" brushRef="#br0" timeOffset="-76443.7">12996 15261 0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50D09-2A88-4149-9968-58F5C67E8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D63730-9245-419C-891A-42F18EA057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76786-84CB-454D-A191-69D552F9C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C72C-903D-4C59-9C38-DD39E11B5E6A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5DD8C-4A0E-42A1-89FD-8C79E30CF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0445D-E182-4097-9674-C044F857E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335B4-4E6C-4441-92FA-257BD9E8C4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97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37E4F-33D0-46B0-B5ED-2D15DE272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86FD74-45B5-4D9C-9641-49FBCF981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95C7D-6BC4-4A7B-9525-1E6F0DCB1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C72C-903D-4C59-9C38-DD39E11B5E6A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E35E5-1E8A-43B8-B3DF-58CD5D48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7FBD2-139C-4B5B-A178-3FC0A9CBA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335B4-4E6C-4441-92FA-257BD9E8C4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543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1CB059-D3CB-464E-9791-3CBEDA9C24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E0724-7B02-42A1-AEA8-82578C4027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90FFF-658E-4CA0-A889-3849AB2D0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C72C-903D-4C59-9C38-DD39E11B5E6A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8BE19-8655-4D03-A8DD-568DE27C1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4F512-6504-4766-A338-8413D0B3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335B4-4E6C-4441-92FA-257BD9E8C4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599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DCC77-0719-4D6B-A2CA-C3C861C8E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A2493-C001-450D-8ED8-4D2948C00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2ED2B-4DD1-41A8-81AE-FA7E29ABB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C72C-903D-4C59-9C38-DD39E11B5E6A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DC5F8-CCE6-405F-8E9A-BF293D31B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37FD6-DF00-44FD-B223-FDBF0EEF8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335B4-4E6C-4441-92FA-257BD9E8C4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851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D20A7-8743-421E-BB6F-BB7C7B490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0687C-D93F-418E-91B2-5FD75D2B3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1F021-F0F5-4514-BD2B-3C56F1A41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C72C-903D-4C59-9C38-DD39E11B5E6A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C7C07-E845-4DAC-B47D-975C2080D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5F342-45AC-425F-B610-E624D8DF2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335B4-4E6C-4441-92FA-257BD9E8C4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105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A08EE-2837-4606-9685-E6BD27099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615CC-17B5-4E13-9C9A-88F258CCA6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04A9E-1E62-47BD-9F0B-890541090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66251-07F2-49A4-A2A9-13AF1FF26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C72C-903D-4C59-9C38-DD39E11B5E6A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9D0C12-29E5-4489-8C96-25B449AF9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955866-B087-4169-A66D-778D739CF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335B4-4E6C-4441-92FA-257BD9E8C4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886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0D744-1A0D-480A-91F4-E4FFD2CBC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B675B-B04A-4E87-9676-99223C26B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37B8C-9F26-465D-8FCD-D0849CF8D0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AF65CC-CE08-487C-A1BD-D99FEF0ECF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B8C7AC-EA4A-4796-9DFE-A9C47B9278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73D33E-1022-4DE9-BD06-65A74B950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C72C-903D-4C59-9C38-DD39E11B5E6A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2C71D4-9BB4-4678-99F1-8063ED933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8F454C-B485-43C7-BD63-F3B214352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335B4-4E6C-4441-92FA-257BD9E8C4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077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AF774-B0AA-4C5E-9815-64175C542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6703C1-00F7-4956-90C9-C8986DCB6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C72C-903D-4C59-9C38-DD39E11B5E6A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0CE7E2-17AD-4F0C-B2D6-6ED1C384F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76A30-801C-4CD6-B49B-873137B3A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335B4-4E6C-4441-92FA-257BD9E8C4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41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52E5BE-6C1C-4821-BFFE-A9CC61D53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C72C-903D-4C59-9C38-DD39E11B5E6A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4539CB-9780-4A08-9652-76CF12DD0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94C0E-5DB0-4081-9940-05F3B6D06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335B4-4E6C-4441-92FA-257BD9E8C4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321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9BB6F-F292-4ECA-8228-52CCE458C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2841-FE63-40E1-8E00-CA7BD09F8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2AA739-C1E5-4E04-A74B-BE8FBA3AE6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E7C26-7129-4C45-B2A9-74C2A329C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C72C-903D-4C59-9C38-DD39E11B5E6A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9A8478-2276-44DC-884E-15DC1620D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B867FB-8FAD-452B-B635-0A2091ED1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335B4-4E6C-4441-92FA-257BD9E8C4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3541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7191C-27BB-4BA3-9F30-D945D109C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F42D03-8A10-4876-8216-7547BC527F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DBE55C-F3E3-4B67-8FC0-17039ABC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6EB7B2-B9C6-4123-96EF-0738FCDCF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C72C-903D-4C59-9C38-DD39E11B5E6A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505D2-B436-483F-81EE-402A303EF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41A825-1230-454E-8D04-26927FD5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335B4-4E6C-4441-92FA-257BD9E8C4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744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A8704D-83DC-4D85-9DAC-1F2D9B5DE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DAB0F-78DF-4C49-A079-1292AA0E8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F92DE-405F-47E9-B67D-3EB986FEE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BC72C-903D-4C59-9C38-DD39E11B5E6A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1BF36-6302-4EB3-A899-F976AAD4F7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2B147-8160-4299-8B7B-7EC4FB11DA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335B4-4E6C-4441-92FA-257BD9E8C4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2831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7.xml"/><Relationship Id="rId5" Type="http://schemas.openxmlformats.org/officeDocument/2006/relationships/image" Target="../media/image6.png"/><Relationship Id="rId4" Type="http://schemas.openxmlformats.org/officeDocument/2006/relationships/customXml" Target="../ink/ink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customXml" Target="../ink/ink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customXml" Target="../ink/ink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1E5C4-A4C0-450E-8737-04CF25A953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F6A44D-5C0F-49CF-91F0-9B1DA5029F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68EA6AB-E3F0-4FD9-B3DF-42E31CAA3C9C}"/>
                  </a:ext>
                </a:extLst>
              </p14:cNvPr>
              <p14:cNvContentPartPr/>
              <p14:nvPr/>
            </p14:nvContentPartPr>
            <p14:xfrm>
              <a:off x="152280" y="106560"/>
              <a:ext cx="9495000" cy="6744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68EA6AB-E3F0-4FD9-B3DF-42E31CAA3C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920" y="97200"/>
                <a:ext cx="9513720" cy="676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4126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1E5C4-A4C0-450E-8737-04CF25A953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F6A44D-5C0F-49CF-91F0-9B1DA5029F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2F10411-A5B4-4F1F-8027-984FBCE69961}"/>
                  </a:ext>
                </a:extLst>
              </p14:cNvPr>
              <p14:cNvContentPartPr/>
              <p14:nvPr/>
            </p14:nvContentPartPr>
            <p14:xfrm>
              <a:off x="556200" y="243720"/>
              <a:ext cx="7513560" cy="4389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2F10411-A5B4-4F1F-8027-984FBCE699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6840" y="234360"/>
                <a:ext cx="7532280" cy="440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4204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1E5C4-A4C0-450E-8737-04CF25A953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F6A44D-5C0F-49CF-91F0-9B1DA5029F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6E0239-016E-44C7-B93D-562F097F92E4}"/>
                  </a:ext>
                </a:extLst>
              </p14:cNvPr>
              <p14:cNvContentPartPr/>
              <p14:nvPr/>
            </p14:nvContentPartPr>
            <p14:xfrm>
              <a:off x="15120" y="83880"/>
              <a:ext cx="8435880" cy="6766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6E0239-016E-44C7-B93D-562F097F92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60" y="74520"/>
                <a:ext cx="8454600" cy="678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2523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1E5C4-A4C0-450E-8737-04CF25A953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F6A44D-5C0F-49CF-91F0-9B1DA5029F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8269046-3489-4241-9EC7-C08CAC3B8F2A}"/>
                  </a:ext>
                </a:extLst>
              </p14:cNvPr>
              <p14:cNvContentPartPr/>
              <p14:nvPr/>
            </p14:nvContentPartPr>
            <p14:xfrm>
              <a:off x="99000" y="343080"/>
              <a:ext cx="8107920" cy="5349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8269046-3489-4241-9EC7-C08CAC3B8F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640" y="333720"/>
                <a:ext cx="8126640" cy="536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8525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1E5C4-A4C0-450E-8737-04CF25A953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F6A44D-5C0F-49CF-91F0-9B1DA5029F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5F4F12A-E73E-40BE-B7BF-ED3B3BE206E1}"/>
                  </a:ext>
                </a:extLst>
              </p14:cNvPr>
              <p14:cNvContentPartPr/>
              <p14:nvPr/>
            </p14:nvContentPartPr>
            <p14:xfrm>
              <a:off x="221040" y="274320"/>
              <a:ext cx="3916800" cy="1364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5F4F12A-E73E-40BE-B7BF-ED3B3BE206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680" y="264960"/>
                <a:ext cx="3935520" cy="138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0FC65EF-E66C-4CB0-A412-D3C2CB407DD6}"/>
                  </a:ext>
                </a:extLst>
              </p14:cNvPr>
              <p14:cNvContentPartPr/>
              <p14:nvPr/>
            </p14:nvContentPartPr>
            <p14:xfrm>
              <a:off x="754200" y="1623240"/>
              <a:ext cx="4679280" cy="1440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0FC65EF-E66C-4CB0-A412-D3C2CB407DD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4840" y="1613880"/>
                <a:ext cx="4698000" cy="145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5564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1E5C4-A4C0-450E-8737-04CF25A953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F6A44D-5C0F-49CF-91F0-9B1DA5029F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B9E7A29-AFD7-435E-A999-C07BE54DCD9A}"/>
                  </a:ext>
                </a:extLst>
              </p14:cNvPr>
              <p14:cNvContentPartPr/>
              <p14:nvPr/>
            </p14:nvContentPartPr>
            <p14:xfrm>
              <a:off x="60840" y="83880"/>
              <a:ext cx="7788240" cy="5631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B9E7A29-AFD7-435E-A999-C07BE54DCD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80" y="74520"/>
                <a:ext cx="7806960" cy="565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1627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1E5C4-A4C0-450E-8737-04CF25A953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F6A44D-5C0F-49CF-91F0-9B1DA5029F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185644F-B78E-49E8-BA3A-DFCEAF0966F9}"/>
                  </a:ext>
                </a:extLst>
              </p14:cNvPr>
              <p14:cNvContentPartPr/>
              <p14:nvPr/>
            </p14:nvContentPartPr>
            <p14:xfrm>
              <a:off x="510480" y="38160"/>
              <a:ext cx="5288760" cy="1181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185644F-B78E-49E8-BA3A-DFCEAF0966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1120" y="28800"/>
                <a:ext cx="5307480" cy="12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AAA2A59-FA44-445F-B1BB-6A5654FB0399}"/>
                  </a:ext>
                </a:extLst>
              </p14:cNvPr>
              <p14:cNvContentPartPr/>
              <p14:nvPr/>
            </p14:nvContentPartPr>
            <p14:xfrm>
              <a:off x="243720" y="1135440"/>
              <a:ext cx="7711920" cy="1036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AAA2A59-FA44-445F-B1BB-6A5654FB039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4360" y="1126080"/>
                <a:ext cx="7730640" cy="10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1A6D1A7-3E85-448F-96D3-3D445E452CF5}"/>
                  </a:ext>
                </a:extLst>
              </p14:cNvPr>
              <p14:cNvContentPartPr/>
              <p14:nvPr/>
            </p14:nvContentPartPr>
            <p14:xfrm>
              <a:off x="15120" y="1950840"/>
              <a:ext cx="6126840" cy="19890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1A6D1A7-3E85-448F-96D3-3D445E452CF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60" y="1941480"/>
                <a:ext cx="6145560" cy="200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8467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1E5C4-A4C0-450E-8737-04CF25A953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F6A44D-5C0F-49CF-91F0-9B1DA5029F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13096FA-8A88-47F8-8C91-49047A913591}"/>
                  </a:ext>
                </a:extLst>
              </p14:cNvPr>
              <p14:cNvContentPartPr/>
              <p14:nvPr/>
            </p14:nvContentPartPr>
            <p14:xfrm>
              <a:off x="228600" y="213480"/>
              <a:ext cx="8481240" cy="4922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13096FA-8A88-47F8-8C91-49047A9135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240" y="204120"/>
                <a:ext cx="8499960" cy="494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3285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1E5C4-A4C0-450E-8737-04CF25A953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F6A44D-5C0F-49CF-91F0-9B1DA5029F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3D1BE7F-4B20-40FA-97F2-4629780C0A05}"/>
                  </a:ext>
                </a:extLst>
              </p14:cNvPr>
              <p14:cNvContentPartPr/>
              <p14:nvPr/>
            </p14:nvContentPartPr>
            <p14:xfrm>
              <a:off x="449640" y="152280"/>
              <a:ext cx="7704000" cy="5342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3D1BE7F-4B20-40FA-97F2-4629780C0A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0280" y="142920"/>
                <a:ext cx="7722720" cy="536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3EBD666-DFFC-419B-B029-CEFC58F563E0}"/>
                  </a:ext>
                </a:extLst>
              </p14:cNvPr>
              <p14:cNvContentPartPr/>
              <p14:nvPr/>
            </p14:nvContentPartPr>
            <p14:xfrm>
              <a:off x="2461320" y="5814000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3EBD666-DFFC-419B-B029-CEFC58F563E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51960" y="580464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2671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1E5C4-A4C0-450E-8737-04CF25A953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F6A44D-5C0F-49CF-91F0-9B1DA5029F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0D3C683-2E4E-4C38-A71D-2B3F009EAB10}"/>
                  </a:ext>
                </a:extLst>
              </p14:cNvPr>
              <p14:cNvContentPartPr/>
              <p14:nvPr/>
            </p14:nvContentPartPr>
            <p14:xfrm>
              <a:off x="129600" y="601920"/>
              <a:ext cx="6500160" cy="1951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0D3C683-2E4E-4C38-A71D-2B3F009EAB1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240" y="592560"/>
                <a:ext cx="6518880" cy="19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7AE7416-3195-4BCC-A71A-7C16416A477C}"/>
                  </a:ext>
                </a:extLst>
              </p14:cNvPr>
              <p14:cNvContentPartPr/>
              <p14:nvPr/>
            </p14:nvContentPartPr>
            <p14:xfrm>
              <a:off x="342720" y="2819520"/>
              <a:ext cx="7369200" cy="2819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7AE7416-3195-4BCC-A71A-7C16416A477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3360" y="2810160"/>
                <a:ext cx="7387920" cy="283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9927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1E5C4-A4C0-450E-8737-04CF25A953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F6A44D-5C0F-49CF-91F0-9B1DA5029F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FF40AC2-17D7-42FB-98BC-F1BD3B35BDC8}"/>
                  </a:ext>
                </a:extLst>
              </p14:cNvPr>
              <p14:cNvContentPartPr/>
              <p14:nvPr/>
            </p14:nvContentPartPr>
            <p14:xfrm>
              <a:off x="15120" y="137160"/>
              <a:ext cx="8900640" cy="5722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FF40AC2-17D7-42FB-98BC-F1BD3B35BD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60" y="127800"/>
                <a:ext cx="8919360" cy="574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3078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1E5C4-A4C0-450E-8737-04CF25A953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F6A44D-5C0F-49CF-91F0-9B1DA5029F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9CE4D79-6104-49FA-B9BA-B092D3CC0C2E}"/>
                  </a:ext>
                </a:extLst>
              </p14:cNvPr>
              <p14:cNvContentPartPr/>
              <p14:nvPr/>
            </p14:nvContentPartPr>
            <p14:xfrm>
              <a:off x="495360" y="343080"/>
              <a:ext cx="7528680" cy="5105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9CE4D79-6104-49FA-B9BA-B092D3CC0C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6000" y="333720"/>
                <a:ext cx="7547400" cy="512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8588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2022-04-29T04:03:01Z</dcterms:created>
  <dcterms:modified xsi:type="dcterms:W3CDTF">2022-04-29T04:03:12Z</dcterms:modified>
</cp:coreProperties>
</file>