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13:5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3662 0,'0'-21'62,"21"21"-62,-21-21 16,0-1-16,0 1 16,22 0-16</inkml:trace>
  <inkml:trace contextRef="#ctx0" brushRef="#br0" timeOffset="1667.69">6667 508 0,'0'0'0,"0"-21"0,0 0 15,0 0 16,0 42 1,0 0-17,0 0-15,-21-21 0,21 21 16,0 0-16,0 1 0,0-1 31,21-21 0,1 0-31,-1 0 0,0 0 16,21-21-16,-21-1 0,1 22 16,-1-21-16,0 21 0,0-21 0,0 0 15,0 0-15,-21 0 16,0-1-16,0 1 0,0 0 16,0 0-16,0 0 0,-21 21 15,-21 0-15,21 0 0,-22 0 16,1 0-16,0 21 0,-22 0 0,22 0 15,-22 0-15,22 1 0,0 20 16,-1-21-16,22 0 0,0 22 16,0-22-16,0 21 0,21-21 0,-21 22 15,21-22-15,0 21 0,0-21 0,0 22 16,21-1-16,0-21 16,0 21-16,21 1 0,-20-1 0,20-21 15,0 22-15,-21-1 0,22 0 16,-1-21-16,0 22 0,-20-22 0,-1 21 15,21-21-15,-21 1 0,-21 20 16,0-21-16,0 0 0,0 22 0,-21-22 16,-21 0-16,21 0 0,-22 0 15,1-21-15,0 21 0,-1-21 0,-20 0 16,20 0-16,1 0 0,0 0 16,21 0-16,-22 0 0,1 0 0,21-21 15,0 0-15,-1 21 0,-20-21 16,42 0-16,-21 0 0,0-1 15,21 1-15,-21 0 0,21 0 16,0 0-16,0 0 16,21-1-1,21 22-15,-21 0 0,0 0 16,1-21-16,-1 21 0,21 0 16,0-21-16</inkml:trace>
  <inkml:trace contextRef="#ctx0" brushRef="#br0" timeOffset="2119.69">7112 995 0,'0'0'0,"21"0"0,0-21 0,-21 0 15,0 42 17,-21-21-32,0 21 15,0 21-15,0-21 0,-1 22 0,-20-22 16,21 21-16,0 1 0,0-22 15,-1 21-15,1 0 0,0 1 0,0-22 16,21 21-16,0-21 16,0 22-16,0-22 0,0 0 0,0 21 0,21-20 15,0-22-15,22 21 0,-22 0 16,0-21-16,21 0 0,-21 0 16,22 0-16,-22 0 0,21-21 15,1 0-15,-22-1 0,0 1 0,21 0 16,-21 0-16,1-21 0,-1 20 15,0-20-15,0 0 0,0-1 0,-21 1 16,0-21-16,0 20 0,0 1 16,0-22-16,0 22 0,0 21 0,-21-21 15,0 20-15,0 22 0,0 0 16,-22 0-16,22 0 0,0 0 16,-21 22-16,20-1 0,-20 0 0,21 0 15,-21 0-15,20 22 0,1-22 16,21 21-16,0-21 0,0 22 0,0-22 15,0 0-15,0 21 16,0-21-16,21 1 0,1-22 0,-1 21 16,0 0-16</inkml:trace>
  <inkml:trace contextRef="#ctx0" brushRef="#br0" timeOffset="2615.63">7747 1207 0,'0'0'0,"-21"-22"0,0-20 15,21 21-15,0-21 16,0 20-16,0 1 0,0 0 16,21 0-16,-21 0 0,21 0 15,0 21-15,21-22 0,-20 22 16,20 0-16,0 0 0,-21 0 0,22 0 15,-1 22-15,0-1 0,1 0 16,-22 21-16,21-21 0,-21 22 0,1-1 16,-1 0-16,-21 1 0,0-22 15,0 21-15,0 1 0,0-1 0,-21-21 16,-1 21-16,1 1 0,-21-22 16,21 0-16,-22 0 0,22 0 15,0 1-15,0-22 0,0 0 16,0 0-1,21-22-15,0 1 16,0 0-16,0 0 0,0 0 0,0 0 16,21-22-16,0 1 0,0 21 0,-21-22 15,21 1-15,0 21 0,1-21 16,-1-1-16,0 22 0,0-21 16,21 21-16,-20-22 0,-1 22 0,21-21 15,-21 21-15,0-22 0,22 1 16,-22 21-16,21-22 0,1 22 15,-22-21-15,21 21 0,0-22 0,1 22 16,-1-21-16,0 21 0,1 0 16</inkml:trace>
  <inkml:trace contextRef="#ctx0" brushRef="#br0" timeOffset="3018.47">8826 529 0,'0'0'15,"22"-21"-15,-1 0 0,0 21 0,0 0 0,-21-21 16,0 42 15,0 0-31,-21 0 16,21 0-16,-21 1 0,0 20 0,-1 0 15,1 1-15,21-1 16,-21 21-16,0 1 0,0-22 0,0 22 16,-1-1-16,1-20 0,0 20 15,21-21-15,-21 1 0,21-1 0,0 0 16,0-20-16,0 20 0,0-21 0,0 0 16,0 0-16,21 1 0,0-22 15,0 21-15,1-21 0,20 0 0,-21 0 16,0 0-16,22 0 0,-1 0 15,-21-21-15,21-1 0,1 1 0,-1 0 16,-21 0-16,22 0 0,-22 0 16,21-22-16,-21 22 0,0-21 0,1 21 15,-1-1-15,0 22 16,-21-21-16,21 21 0,-21-21 0,0 42 31,0 0-31,-21 1 0,0-1 16,21 0-16,-21 0 0,21 0 15,0 0-15,-22-21 0,22 22 0,0-1 16,-21-21-16,21 21 16</inkml:trace>
  <inkml:trace contextRef="#ctx0" brushRef="#br0" timeOffset="3211.51">9440 762 0,'0'-21'0,"0"42"0,0-63 0,-21 21 16,0 21-16,0 0 15,21-22 1,-21 22 0,-1 0 15,22 22-31</inkml:trace>
  <inkml:trace contextRef="#ctx0" brushRef="#br0" timeOffset="3412.16">8509 1016 0,'0'0'0,"-42"0"0,42 21 0,-22-21 16,22 21-1,22-21 1,-1 0-16,0 0 16,0 0-16,21 0 0,1 0 15,-1 0-15,0 0 0,22 0 16,-22 0-16,22 0 0,-1 0 0,-20 0 16</inkml:trace>
  <inkml:trace contextRef="#ctx0" brushRef="#br0" timeOffset="3931">9673 1143 0,'0'21'16,"0"0"0,-21-21-16,21 22 0,0-1 0,-21-21 15,21 21-15,0 0 16,0 0-16,0 0 0,0 1 15,0-1-15,0 0 0,0 0 16,-21-21-16,21 21 0,0 0 0,0 1 16,-22-22-16,22 21 15,0-42 32,0-1-47,0 1 16,0 0-16,0 0 0,0 0 0,22 0 15,-1-22-15,21 22 0,-21-21 16,22 21-16,-1-22 0,0 22 16,1-21-16,20 21 0,-21-1 0,22 1 15,-22 0-15,1 21 0,-1 0 16,0 0-16,-21 0 0,1 0 0,-1 21 16,0 0-16,0 1 0,-21 20 15,21-21-15,-21 0 0,0 22 0,0-22 16,0 0-16,0 21 0,0-21 15,-21 1-15,0-1 0,21 0 0,0 0 16,-21 0-16,0 0 0,-1 1 16,22-1-16,-21-21 15,0 0 1,0 0-16</inkml:trace>
  <inkml:trace contextRef="#ctx0" brushRef="#br0" timeOffset="4798.66">11112 1143 0,'0'0'0,"0"-21"0,0 0 15,-21 0-15,21-1 0,-21 1 0,0 0 16,0 0-16,0 0 15,-1 21-15,1 0 0,0 0 16,0 0-16,0 0 0,0 0 16,-22 21-16,22 0 0,0 0 0,-21 22 15,20-22-15,-20 0 0,21 21 16,-21-21-16,20 22 0,1-22 0,21 21 16,0-21-16,-21 1 0,21-1 15,0 0-15,0 0 0,0 0 0,0 0 16,21-21-16,0 22 0,1-22 15,-1 0-15,0 0 0,21 0 0,-21 0 16,22 0-16,-22 0 0,21-22 16,-21 1-16,22 21 0,-22-21 15,21 0-15,-21 0 0,1 0 0,-1-1 16,21 1-16,-21 0 0,0 0 16,1 0-16,-1 0 0,-21-1 0,0 1 15,21 0-15,-21 0 16,21 21-16,-21 21 31,0 0-15,0 0-16,0 1 15,0-1-15,0 0 0,-21 0 0,21 21 16,-21-20-16,21 20 16,-21-21-16,21 21 0,-22 1 0,1 20 15,21-20-15,-21 20 0,21 1 0,0-1 16,-21 1-16,21-1 0,0-21 15,0 22-15,0-1 0,0 1 0,0-1 16,0 22-16,0-21 0,0-1 16,-21 1-16,21-1 0,0 1 0,0-1 15,0 1-15,0-1 0,-21-21 0,21 22 16,0-22-16,-22 1 0,22-1 16,0 0-16,0 1 0,0-22 0,0 0 15,0 21-15,0-21 0,0 1 16,0-1-16,-21-21 15,0 0-15,0 0 16,0-21-16,21-1 0,-21 1 16,-1 0-16,1-21 0,21 21 0,0-22 15,0 1-15,0-22 0,0 22 0,0-21 16,0-22-16,21 21 0,1-20 16,20 20-16,-21-20 0,0 20 0,22 1 15,-22-22-15,0 21 0,0 1 16,21-1-16,-42 1 0,22-1 0,-1 22 15,-21-21-15,0 20 0,21 1 16,-21 0-16,0-1 0,0 1 16,0 21-16,0 0 0,0-1 0,0 1 15</inkml:trace>
  <inkml:trace contextRef="#ctx0" brushRef="#br0" timeOffset="5431.76">6667 2265 0,'0'0'0,"-21"0"0,0 0 15,0 0-15,21 21 16,-21-21-16,42 0 63,0 21-63,0-21 15,22 0-15,-1 0 0,21 21 0,1-21 16,-1 0-16,1 0 0,21 0 0,-1 22 15,1-22-15,21 0 0,0 0 16,-1 0-16,44 0 0,-22 0 16,0 0-16,21 0 0,0 0 15,0 0-15,0 0 0,0 0 0,1-22 16,-1 22-16,-21 0 0,21-21 0,-21 21 16,0 0-16,0 0 0,0-21 15,0 21-15,-21 0 0,0 0 0,-1-21 16,-20 21-16,0 0 0,-22-21 15,1 21-15,-1 0 0,-20 0 0,-1 0 16,-21 0-16,0 0 0,0 0 0,1 0 16,-22-21-16,21 21 15,-42 0 1,-1 0 0,1 0-16,0 0 0,0 0 0,-21 0 15,-1 0-15</inkml:trace>
  <inkml:trace contextRef="#ctx0" brushRef="#br0" timeOffset="5966.7">6858 2561 0,'0'0'0,"0"-21"31,21 21-31,0 0 15,22 0-15,-22 0 16,21 0-16,0 0 0,1 0 0,20-21 0,1 21 16,20 0-16,1-21 15,21 21-15,21 0 0,0-21 0,0 21 16,21 0-16,0-22 0,22 22 16,-22-21-16,21 21 0,0 0 0,-20 0 15,20-21-15,-21 21 0,-21 0 16,21 0-16,0-21 0,-21 0 0,0 21 15,0 0-15,-21 0 0,0-21 0,-21 21 16,-1 0-16,1 0 0,-21-22 16,-1 22-16,1 0 0,-22 0 0,0 0 15,1-21-15,-1 21 16,-21 0-16,0 0 0,0 0 16,-21-21 15</inkml:trace>
  <inkml:trace contextRef="#ctx0" brushRef="#br0" timeOffset="6143.3">11028 2371 0,'0'0'0,"0"21"63,-21-21-63,-1 0 15,1 21-15,0-21 0</inkml:trace>
  <inkml:trace contextRef="#ctx0" brushRef="#br0" timeOffset="46744.72">11388 2858 0,'21'0'0,"-42"0"0</inkml:trace>
  <inkml:trace contextRef="#ctx0" brushRef="#br0" timeOffset="47294.96">11980 1715 0,'0'21'15,"21"-21"48,1 0-48,-1 0-15,0 0 16,0 0-16,0-21 0,0 21 16,1 0-16,-1 0 0</inkml:trace>
  <inkml:trace contextRef="#ctx0" brushRef="#br0" timeOffset="47476.44">12531 1715 0,'0'0'0,"42"0"15,-21 0 17,0 0-1,0 0-31,1-22 0,-1 22 0,0-21 15,0 21-15,0 0 0,22 0 16</inkml:trace>
  <inkml:trace contextRef="#ctx0" brushRef="#br0" timeOffset="47655.66">13271 1672 0,'0'0'0,"22"0"0,-1 0 0,0 0 0,0 0 15,0 0 1,0 0 15,1 0-31,-1 0 0,0 0 0,0 0 16,0 0-16,0 0 0,22-21 15,-1 0-15,-21 21 0,22-21 0,20 21 16,-21 0-16</inkml:trace>
  <inkml:trace contextRef="#ctx0" brushRef="#br0" timeOffset="47831.66">14330 1588 0,'0'0'0,"21"0"16,0 0-16,0 0 31,0 0-15,1 0-16,-1 0 0,21 0 16,-21 0-16,0 0 0,22 0 15,-22 0-15,21 0 0,-21-22 16,22 22-16,-1 0 0,0 0 0</inkml:trace>
  <inkml:trace contextRef="#ctx0" brushRef="#br0" timeOffset="47971.49">15282 1545 0,'0'0'0,"21"0"32,1 0-32,-1 0 15,0 0 1,0 0-16,0 0 0,0 0 15,22 0-15,-22 0 0,21-21 0</inkml:trace>
  <inkml:trace contextRef="#ctx0" brushRef="#br0" timeOffset="48627.69">17060 1461 0,'0'0'15,"0"21"-15,-21-21 0,21 21 0,-21-21 16,21 21-16,0 0 0,0 0 0,-21 1 15,21-1-15,0 0 0,0 0 16,0 0-16,0 0 0,-21 1 16,21-1-16,0 0 15,0 0-15,0 0 0,0 0 32,21-21-17,0 0-15,21 0 0,1-21 16,-1 21-16,21-21 0,22 0 15,21 0-15,0 0 0,21-22 16,0 22-16,0 0 0,42-21 16,0 20-16,1-20 0,-1 21 0</inkml:trace>
  <inkml:trace contextRef="#ctx0" brushRef="#br0" timeOffset="65339.84">5588 4974 0,'0'0'0,"21"0"16,-21 21 15,0 1 32,-21-1-48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20:45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9525 0,'0'21'63,"0"0"-63,0 1 15</inkml:trace>
  <inkml:trace contextRef="#ctx0" brushRef="#br0" timeOffset="995.94">1270 8255 0,'0'0'0,"-21"21"0,21 0 0,-21 1 0,21-1 0,0 0 15,0 0 1,-22-21-16,44 0 47,-1-42-47,0 21 0,0-22 16,21 22-16,1-21 0,-22-1 0,21 1 15,-21 0-15,1-1 0,-22 1 16,0 21-16,0 0 0,-22 0 0,1 21 15,-21 0-15,21 0 16,-43 0-16,22 21 0,0 0 0,-22 21 16,22-21-16,21 22 0,-22-22 15,22 0-15,-21 21 0,42-20 16,0 20-16,0-21 0,0 0 16,0 22-16,0-22 0,0 0 0,21 21 15,0-21-15,0 1 0,22 20 16,-1-21-16,0 0 0,1 22 0,-1-22 15,0 21-15,1 0 0,-22 1 16,0-1-16,0 0 0,-21 22 16,0-22-16,-21 1 0,-21-1 0,-1 0 15,1 1-15,-22-22 0,22 0 16,-21 0-16,-1 0 0,22-21 16,-1 0-16,-20 0 0,21-21 15,20 0-15,-20 0 0,0 0 16,21-22-16,-1 22 0,-20-21 0,21-22 15,21 22-15,0 0 0,0-1 16,0 1-16,0 0 0,0 20 16,0 1-16,0-21 0,21 21 0,21 0 15,-20 21-15,-1 0 16,21-22-16,-21 1 0,22 21 0,-1-21 16,0 21-16,1-21 0</inkml:trace>
  <inkml:trace contextRef="#ctx0" brushRef="#br0" timeOffset="1263.96">1926 8001 0,'0'0'15,"21"-21"-15,0 21 0,-21-21 0,0 42 16,0 0 0,0 0-16,0 22 0,-21-1 15,21 0-15,-21 1 0,0 20 0,0-21 16,0 22-16,-1-22 0,1 1 15,0 20-15,0-21 0,21 1 16,-21-1-16,0 0 0,21 1 0,-22-22 16,22 21-16,0-21 0,0 1 15,0-1-15,0 0 0,0 0 16,0-42 15,0 0-31,22 0 0,-22-1 16</inkml:trace>
  <inkml:trace contextRef="#ctx0" brushRef="#br0" timeOffset="1452.99">1566 8551 0,'0'0'0,"-42"22"0,21-22 31,42 0-15,0 0-16,0 0 0,0 0 0,22 0 15,-22 0-15,21 0 0,1 0 16,-1-22-16,0 22 0,-21 0 0,22-21 16,-1 0-16,-21 21 0,0-21 15</inkml:trace>
  <inkml:trace contextRef="#ctx0" brushRef="#br0" timeOffset="2091.96">2032 8509 0,'0'0'0,"-21"0"0,0 21 0,21 0 15,0 1-15,0-1 16,21-21 0,0 0-16,0 0 15,21 0-15,22 0 0,-22-21 16,1 21-16,20-22 0,-21 1 0,22 0 16,-22 21-16,-21-21 0,22 0 15,-22 0-15,-21-1 0,0 1 16,-21 21-16,0 0 15,-22 0-15,1 0 0,0 0 0,-22 21 16,22 1-16,-1-1 16,-20 0-16,21 0 0,-1 21 0,1 1 15,21-22-15,-22 42 0,22-20 16,0-1-16,21 0 0,0 1 0,0-1 16,0 0-16,0-20 0,21-1 15,0 0-15,22 0 0,-1 0 16,0-21-16,22 0 0,-1 0 0,1 0 15,21-21-15,-22 21 0,22-21 16,-22 0-16,1-22 0,-22 22 0,22-21 16,-22 0-16,0-1 0,-21 1 15,22 0-15,-22-1 0,0 22 0,-21-21 16,0 21-16,0-1 16,0 1-16,-21 21 31,21 21-31,-21 1 0,0-1 0,-1 21 15,1-21-15,0 43 0,0-22 16,0 22-16,0-1 0,-1 1 0,-20 20 16,21-20-16,0 20 0,0 1 15,-22 0-15,22-1 0,0 1 0,-21 21 16,20-21-16,-20-1 0,21 1 16,0 0-16,0-22 0,-1 1 0,-20-1 15,42 1-15,-21-1 0,0-21 16,0 1-16,21-22 0,0 21 15,0-21-15,0-42 32,0-21-32,0 0 0,21-1 15,0 1-15,21-22 0,-21 1 0,22-1 16</inkml:trace>
  <inkml:trace contextRef="#ctx0" brushRef="#br0" timeOffset="2395.82">2857 8784 0,'0'0'0,"0"-42"0,0 0 16,0-1-16,0 22 0,0-21 0,22 21 16,-1-1-16,0 1 15,21 0-15,-21 21 0,1-21 16,20 21-16,0 0 0,1 0 16,-1 0-16,0 0 0,1 21 0,-1 0 15,-21-21-15,0 43 0,0-22 16,-21 0-16,0 21 0,-21 1 0,0-1 15,-21 0-15,-1 1 0,-20-1 16,21-21-16,-22 21 0,22-20 0,-22-1 16,22 0-16,0 0 0,-1 0 15,1-21-15,21 0 0,0 0 16,-1 0-16,22-21 16,22 0-16,-1 0 15,21 0-15,-21-22 0,22 22 16,-1 0-16,21-21 0</inkml:trace>
  <inkml:trace contextRef="#ctx0" brushRef="#br0" timeOffset="2767.52">3895 8488 0,'0'0'0,"21"0"0,0-21 0,-21 0 16,0-1-16,-21 22 15,0-21-15,-1 21 0,-20 0 0,0 0 16,-1 21-16,-20-21 15,21 22-15,-22-1 0,22 0 0,-1 0 16,1 0-16,21 0 0,0 1 16,21-1-16,0 0 0,21 0 15,0 0-15,21-21 0,1 21 16,-1-21-16,0 22 0,1-22 0,-1 21 16,0-21-16,1 21 0,-1 0 15,0 0-15,-20 0 0,-1 1 0,-21-1 16,0 0-16,0 0 0,0 0 15,-43-21-15,22 21 0,-42 1 16,20-1-16,-20 0 0,-22-21 16,22 21-16,-1-21 0,1 0 0,-1 0 15,1 0-15,20 0 0,22 0 16,-21 0-16,21 0 0,21-42 16,0 21-1,21-1-15,21 1 0,1-21 0,-1 21 16,21-22-16</inkml:trace>
  <inkml:trace contextRef="#ctx0" brushRef="#br0" timeOffset="3061.75">5249 7938 0,'0'0'0,"0"-22"16,-21 44-1,21-1-15,-21 0 16,0 21-16,0 22 0,-1-1 16,1-20-16,0 20 0,-21 1 0,21-1 15,-1 1-15,-20-1 0,21-21 16,0 1-16,21 20 0,-21-20 0,21-1 16,-22-21-16,22 21 0,0-20 15,0-1-15,0 0 0,0 0 16,22-21-1,-1-21 1,0 0-16,0 0 0,21-22 0,-20 22 16</inkml:trace>
  <inkml:trace contextRef="#ctx0" brushRef="#br0" timeOffset="3420.43">5503 8361 0,'0'0'15,"0"-21"-15,-21 42 16,0 0-1,0 0-15,0 0 0,-22 1 16,43-1-16,-21 0 0,0 0 16,21 0-16,-21 0 0,21 1 0,0-1 0,0 0 15,0 0-15,21 0 16,0 0-16,0-21 0,0 0 16,1 0-16,20 0 0,0 0 0,1 0 15,-1-21-15,0 0 0,1 0 16,-22 0-16,21 0 0,0-1 0,-20-20 15,-1 0-15,0 21 0,-21-22 16,0 22-16,0 0 0,0 0 0,0 0 16,-21 21-16,-22 0 0,1 0 15,0 0-15,-1 21 0,-20-21 16,21 21-16,-22 0 0,22 0 16,-1-21-16,22 21 0,-21 1 0,21-22 15,0 21-15,21 0 16,0-42-1,21 21 1</inkml:trace>
  <inkml:trace contextRef="#ctx0" brushRef="#br0" timeOffset="3608.02">5080 8170 0,'0'0'0,"-21"0"0,0 0 0,-1 0 16,44 0-1,-1 0 1,21 0-16,-21 0 0,22 0 16,-1 0-16,21 0 0,-20 0 0,-1 0 15,22 0-15,-22-21 0,-21 21 16,21 0-16,-20 0 0,-1-21 0,0 21 16</inkml:trace>
  <inkml:trace contextRef="#ctx0" brushRef="#br0" timeOffset="4835.74">6879 8721 0,'0'0'0,"-21"0"0,21-21 47,0-1-47,21 22 0,0-21 16,-21 0-16,21 0 0,1-21 0,-1 20 15,0-20-15,0 0 0,0-1 0,0-20 16,1 21-16,-1-22 0,0 1 16,0 20-16,0-20 0,22 20 0,-22 22 15,-21 0-15,21 0 0,0 0 16,0 42-1,-21 0 1,0 0-16,0 0 0,0 1 0,0-1 16,0 0-16,0 0 15,-21-42 48,21 0-63,-21 21 0,0-21 15,0-1-15,-1 1 16,1 0-16,0 21 16,0 0-1,0 0-15,21 21 0,-21 0 16,21 1-16,-22 20 0,1-21 0,21 21 16,-21 1-16,21-1 0,-21 0 15,0 1-15,21-1 0,-21 0 0,21 1 16,0-1-16,0 0 0,0-20 15,0-1-15,0 21 0,21-21 0,0 0 16,0-21-16,0 22 0,0-22 16,1 0-16,-1 0 0,0 0 0,21 0 15,-21 0-15,1-22 0,20 22 16,-21-21-16,0 0 0,22-21 16,-22 21-16,21-22 0,0 22 0,-20-21 15,20-1-15,-21 1 0,0 0 16,0 21-16,-21-22 0,0 22 0,0 0 15,0 0-15,-21 21 16,0 0-16,0 0 16,21 21-16,0 0 15,0 0-15,0 0 0,21 1 16,0-1-16,-21 0 16,21 0-16,1 21 0,-22-20 0,0-1 15,0 0-15,21 0 0,-21 0 16,0 0-16,0 1 0,0-1 15,0 0-15,21-21 16,-21 21-16,21-21 31,0 0-31,0 0 0,1 0 16,20 0-16,-21 0 0,0-21 0,22 0 16,-1 0-16,-21 21 0,21-43 15,1 22-15,-1 0 0,-21-21 0,22-1 16,-22 1-16,21 0 0,-21-1 15,0 22-15,1-21 0,-22 21 0,0-1 16,-22 22 15,1 22-31,0-1 0,0 0 16,0 0-16,0 0 0,-1 22 0,1-22 16,0 0-16,0 21 0,0-21 0,0 1 15,21-1-15,0 0 0,0 0 16,0 0-16,0 0 0,0 1 0,21-1 15,0-21-15,0 0 16,0 0-16,22 0 0,-22 0 0,21 0 16,0 0-16,1 0 0,-1 0 15,0 0-15,22-21 0</inkml:trace>
  <inkml:trace contextRef="#ctx0" brushRef="#br0" timeOffset="5763.33">8975 8319 0,'0'0'0,"21"-22"0,21-41 31,-42 42-31,0 0 0,-21 21 16,0-22-16,0 22 0,-1-21 16,-20 21-16,21 0 0,-21 0 0,-1 0 15,22 0-15,-21 21 0,-1 1 16,1-1-16,0 21 0,-1-21 16,-20 64-16,42-64 0,-22 21 15,22 1-15,0-22 0,21 21 0,0-21 16,0 1-16,0-1 0,0 0 15,0 0-15,21-21 16,0 0-16,22 0 0,-22 0 0,0 0 16,21 0-16,1 0 0,-22-21 15,21 0-15,1 0 0,-1-1 0,-21 1 16,21-21-16,-20 0 0,-1 20 16,0-41-16,0 21 0,0-1 0,0 22 15,1-21-15,-22 21 0,0-1 16,0 1-16,0 42 15,-22 1-15,1-1 16,0 21-16,21-21 0,-21 22 0,21-22 16,0 0-16,0 21 0,0-21 15,0 1-15,0-1 0,0 0 16,21 0-16,0-21 0,0 0 16,1 0-16,-1 0 0,21 0 15,-21 0-15,22 0 0,-1-21 0,0 21 16,1-21-16,-22-22 0,21 22 15,-21-21-15,0 0 0,1-1 0,-1-20 16,0-1-16,0 1 0,0-1 0,0 1 16,1-1-16,-22 1 0,0-1 15,21 22-15,-21 0 0,21-1 16,-21 1-16,0 21 0,0-22 16,0 22-16,0 42 15,0 1 1,-21 20-16,21 0 0,-21-21 0,-1 43 15,1-22-15,21 22 0,-21-22 16,21 22-16,-21-1 0,21 1 0,-21-1 16,21 1-16,0-22 0,0 21 15,0-20-15,21-1 0,0-21 0,0 22 16,0-22-16,1 0 0,-1 0 16,0 0-16,0-21 0,21 0 0,-20 0 15,20 0-15,-21 0 0,21 0 16,-20 0-16,20 0 0,-21-21 15,0 0-15,22-21 0,-22 20 0,0-20 16,0 0-16,0-1 0,0 1 16,1 0-16,-22-1 0,0 22 0,0 0 15,0 0-15,0 42 16,-22-21-16,1 42 16,0-20-16,21-1 0,-21 21 15,21-21-15,-21 22 0,21-22 0,0 0 16,0 21-16,0-21 0,0 1 15,21-1-15,0-21 0,0 0 16,0 21-16,22-21 0,-22 0 16,21 0-16,1 0 0,-22 0 15,21 0-15,-21-21 0,22 0 0,-22 21 16,0-43-16,0 22 0,0-21 16,-21 21-16,0-22 0,0 1 0,0 0 15,0-1-15,-21 1 0,0 0 16</inkml:trace>
  <inkml:trace contextRef="#ctx0" brushRef="#br0" timeOffset="5931.92">9461 7874 0,'-42'0'0,"84"0"0,-126 0 0,63 0 0,-1 0 16,1 0-16,0 0 16,42 0-1,0-21-15,22 21 16,-22 0-16,21 0 0,1-21 0,20 21 15,-21 0-15,1 0 0,20-21 0,-20 21 16,-1 0-16,0 0 0</inkml:trace>
  <inkml:trace contextRef="#ctx0" brushRef="#br0" timeOffset="6376.26">11811 7832 0,'0'0'16,"-21"0"-16,0 21 0,-1-21 16,1 21-16,0 0 0,0 0 0,0 22 15,21-1-15,0 0 0,-21 22 16,-1-1-16,1 22 0,21-21 0,-21 20 16,0 1-16,0 0 0,-22 20 0,22 1 15,-21 0-15,0 0 0,-1 0 16,1 0-16,0 21 0,-1-22 0,-20 1 15,20 0-15,1 0 0,0 0 16,-1-22-16,1 1 0,21 0 0,-21-22 16,20 22-16,1-43 0,0 22 0,0-22 15,0 0-15,21-20 0,-21-1 16,21 0-16,0-42 16,0 0-16,21-22 0,21 1 15,-21 0-15</inkml:trace>
  <inkml:trace contextRef="#ctx0" brushRef="#br0" timeOffset="6727.9">11493 8361 0,'-21'-42'0,"42"84"0,-63-106 0,21 22 15,0 21-15,21-21 0,0 20 0,0 1 16,21 0-16,0 0 0,0 21 15,22-21-15,-22 0 0,21 21 16,0 0-16,-20 0 0,41 0 0,-21 0 16,1 21-16,-1 0 0,0 0 15,1 21-15,-22-20 0,0-1 0,0 21 16,-21 0-16,0-20 0,-21 20 16,0-21-16,0 0 0,-22 0 0,1 1 15,-21-1-15,20 0 0,1 0 16,0 0-16,-1-21 0,-20 0 0,42 0 15,-22 0-15,22 0 0,-21 0 0,63-21 47,21 0-47,-21 0 0,22 0 16,-1-1-16,22-20 0,-1 0 0</inkml:trace>
  <inkml:trace contextRef="#ctx0" brushRef="#br0" timeOffset="7516.24">12509 7662 0,'0'0'16,"0"-21"-16,0-21 0,0 21 0,0 0 16,0-1-16,-21 22 0,0 0 15,0 0-15,0 22 16,21-1-16,-21 0 0,-1 21 0,1 1 16,0-1-16,21 0 15,0 1-15,-21 20 0,0-21 0,21 22 16,0-1-16,0-20 0,-21 20 15,-1-20-15,22 20 0,-21-21 0,21-20 16,0 20-16,-21-21 0,21 21 0,-21-42 16,21 22-16,0-1 0,0-42 31,0-1-15,21 1-16,0 0 0,0-21 0,1 21 15,20-22-15,-21 1 16,21 0-16,-20-1 0,20 1 0,-21 21 15,21 0-15,-20-1 0,-1 22 16,0 22-16,-21-1 0,0 0 16,0 0-16,0 21 0,0-20 15,0 20-15,0-21 0,0 21 0,0-20 16,0 20-16,0-21 0,0 0 0,0 0 16,0 1-16,0-1 0,0 0 15,21-21-15,0 0 16,0 0-16,1 0 15,20-21-15,-21 0 0,0 21 16,22-22-16,-1-20 0,-21 21 0,21 0 16,1-22-16,-22 1 0,21 0 15,-21 21-15,22-22 0,-22 1 16,0 21-16,0 0 0,-21 42 31,-21 0-31,0 0 0,0 0 0,0 0 16,-1 22-16,1-22 0,0 21 15,21-21-15,0 1 0,0-1 0,0 0 16,0 0-16,0 0 0,0 0 16,21-21-16,0 0 0,1 0 15,20 0-15,-21 0 0,21 0 16,1 0-16,-1-21 0,-21 0 16,22 0-16,-22-21 0,21 20 0,-21 1 15,0-21-15,-21 0 0,0-1 16,0 1-16,0 0 0,0-1 0,-21 1 15,0 21-15,0 0 0,-21-1 16,-1 22-16,1 0 0,0 0 0,-1 0 16,1 0-16,0 0 0,-1 22 15,22-1-15,0-21 0,0 21 0,21 0 16,21 0 0,0-21-16,0 0 0,22 0 0,-1 0 15,0-21-15,22 21 16,-22-21-16</inkml:trace>
  <inkml:trace contextRef="#ctx0" brushRef="#br0" timeOffset="7779.81">13758 7472 0,'0'0'0,"0"-21"0,21-43 32,-21 85-32,-21 22 15,0-1-15,0 0 0,0 1 0,0-1 16,-1 22-16,-20-1 15,21 1-15,0-1 0,0 1 0,-1-1 0,1-21 16,0 22-16,21-22 0,0 22 16,-21-22-16,21-21 0,0 22 15,0-22-15,0 0 0,0 0 0,21 0 16,0 0-16,0-21 0,1 0 16,-1 0-16,0 0 0,0 0 0,0-21 15,0 0-15,22 0 0,-22 0 16,0-22-16,21 1 0,-20 0 0,20-1 15</inkml:trace>
  <inkml:trace contextRef="#ctx0" brushRef="#br0" timeOffset="8099.76">14076 7895 0,'0'0'15,"-21"0"-15,-1 21 16,1 1-16,21 20 0,-21-21 16,0 21-16,0 1 0,0-22 15,-1 21-15,1-21 0,21 22 16,0-22-16,0 21 0,0-21 0,0 1 15,0-1-15,0 0 0,21-21 16,1 21-16,-1-21 0,0 0 16,0 0-16,0 0 0,22 0 0,-22-21 15,21 0-15,-21 0 0,22-22 16,-22 22-16,21-21 0,-21-1 0,0 1 16,1 0-16,-22 21 0,0-22 15,0 22-15,0 0 0,-22 0 0,1 0 16,-21 21-16,0 0 15,-1 0-15,1 0 0,-22 0 0,22 21 16,0 0-16,-1-21 0,22 21 16,0-21-16,0 0 0,0 0 15</inkml:trace>
  <inkml:trace contextRef="#ctx0" brushRef="#br0" timeOffset="8272.46">13441 7705 0,'0'0'0,"-21"0"16,-1 0-16,44 0 47,20 0-47,-21 0 0,21 0 0,1 0 15,-1 0-15,22 0 0,-1 0 0,-21-21 16,22 21-16</inkml:trace>
  <inkml:trace contextRef="#ctx0" brushRef="#br0" timeOffset="9411.96">15494 8086 0,'0'0'0,"-42"21"0,-1 0 0,22 0 16,0-21-16,21 21 0,21-21 31,0 0-31,0 0 0,1 0 0,20-21 16,-21 0-16,21 0 0,1-21 15,-1-1-15,22 22 0,-22-21 16,21-1-16,1 1 0,21-21 15,-22 20-15,22-20 0,-1-1 0,1 1 16,-21-22-16,-1 22 0,1-22 16,-22 21-16,0 22 0,-21-21 0,1 41 15,-22-20-15,0 21 0,0 0 16,-22 21-16,-20 0 0,0 0 0,-1 21 16,-20 0-16,-1 21 0,1 1 15,-1 20-15,22 1 0,-21 20 16,-1 1-16,22 0 0,-1-1 0,1 22 15,21 0-15,-21 21 0,20-21 0,-20 21 16,21 0-16,0 0 0,0 0 16,-1 0-16,1 21 0,21-21 15,0 0-15,-21 0 0,0 0 0,0 0 16,0-21-16,-1 21 0,1-21 16,-21 0-16,0-1 0,20-20 0,-41 21 15,21-21-15,-1-1 0,1 1 0,0-22 16,20 1-16,1-22 0,0 1 15,21-22-15,-21 21 0,21-21 16,21-21-16,0 0 16,0 0-16,22-21 0,-1 0 0,0-21 15,64-22-15,-42 1 16,-1-1-16,1 1 0,-1-1 16,1 1-16,-22-22 0,22 0 0,-1 1 15,-21-1-15,-20-21 0,20 0 0,-42 0 16,0 1-16,0 20 0,0-21 15,-21 21-15,-22 1 0,1 20 16,0-20-16,-1 20 0,1 22 0,-21-22 16,20 22-16,-20 21 0,20-22 0,1 22 15,0 0-15,21 0 0,-1 0 16,22 0-16,0-1 0,0 1 0,43 21 16,-22-21-16,21 0 0,22 0 15,-22 0-15,22-1 0,20 1 0,1 0 16,21-21-16,0 21 0,-1-22 15,1 1-15,0 21 0,-21-22 16,-1 22-16,-20-21 0,-22 21 0,1 0 16,-22 21-16,0-22 0,-42 22 31,0 22-31,-22-22 0,22 21 16,-21 0-16,21 21 0,-1-21 0,-20 1 15,21 20-15,0-21 0,0 21 16,-1-20-16,1-1 0,21 0 15,-21 0-15,21 0 0,0 0 0,0 1 16,21-1-16,0-21 0,1 0 16,-1 0-16,0 0 0,21 0 15,-21 0-15,22 0 0,-1 0 16,0-21-16,-20-1 0,20 1 0,0 0 16,1 0-16,-22 0 0,0-22 15,21 1-15,-21 21 0,-21-21 0,0-1 16,0 22-16,0-21 0,0 21 15,-42-1-15,21 22 0,0 0 0,-22 0 16,1 0-16,0 0 0,-1 0 16,22 0-16,-21 22 0,0-1 0,20 0 15,-20-21-15,42 21 0,-21 0 16,21 0-16,0 1 16,21-22-16,0 21 15,0-21-15,22 0 0,-1 0 0,0 0 16,1 0-16,-1-21 0,22-1 15,-22 1-15,21 0 0</inkml:trace>
  <inkml:trace contextRef="#ctx0" brushRef="#br0" timeOffset="9656.6">17653 7599 0,'21'-21'0,"-42"42"0,63-85 16,-42 43-16,0 0 0,-21 21 15,0 21 1,0 0-16,-22 1 0,22 20 15,-21 0-15,21 1 0,-22 20 0,22 1 16,-21-1-16,21 1 0,0-1 16,-22 1-16,43-1 0,-21 1 0,0-22 15,21 0-15,-21 1 0,21-1 0,0 0 16,0-21-16,0 1 0,0-1 16,0 0-16,0 0 0,21-21 0,21 0 15,-21 0-15,22 0 0,-1 0 16,22 0-16,-22 0 0,21-21 15,1 21-15</inkml:trace>
  <inkml:trace contextRef="#ctx0" brushRef="#br0" timeOffset="10204.34">18309 8255 0,'0'0'0,"21"-21"16,22-127-1,-43 105 1,-22 22-16,1-21 0,0 21 0,0-22 15,-21 22-15,20 21 0,1-21 16,-21 21-16,0 0 0,20 0 0,-20 21 16,0 0-16,21 1 0,-22 20 15,1 0-15,0 22 0,-1-22 0,1 22 16,0-22-16,-1 21 0,22-20 16,21-1-16,0 0 0,0-20 15,0 20-15,0-21 0,0 0 0,21 0 16,0 1-16,22-22 0,-22 0 15,21 0-15,-21 0 0,22 0 0,-1 0 16,0-22-16,1 1 0,20-21 16,-20 21-16,20-22 0,1-20 0,-22-1 15,21 1-15,1-1 0,-1-20 16,1-1-16,-22 22 0,22-22 0,-22 0 16,0 1-16,1 20 0,-1-21 15,-21 1-15,0 20 0,-21 1 0,0-1 16,0 1-16,0 42 15,0-22-15,0 22 0,0 0 0,-21 21 16,-21 0-16,21 21 0,-22 0 16,-20 22-16,21 20 0,-22 1 0,1 20 15,-1-20-15,22 20 0,-1 1 16,1-21-16,0 20 0,21 1 16,-1 0-16,1-22 0,21 1 0,0-1 15,0 1-15,0-22 0,21 0 0,-21 1 16,22-1-16,-1-21 0,0 0 15,0 0-15,0 1 0,0-1 0,22-21 16,-22 0-16,21 0 16,-21 0-16,22 0 0,-1-21 0,22-1 15,-22 1-15</inkml:trace>
  <inkml:trace contextRef="#ctx0" brushRef="#br0" timeOffset="10875.57">18944 8340 0,'-21'0'16,"21"21"-16,-21-21 15,42 0 32,0 0-47,21 0 0,-20-21 0,-1 0 16,21 21-16,0-22 0,1 1 16,-22 0-16,21 0 0,1-21 15,-1 20-15,-21-20 0,0 21 16,0-21-16,-21 20 0,0 1 0,-21 21 15,-21 0-15,21 0 16,-22 21-16,1 1 0,0-1 0,-1 21 16,1-21-16,21 22 0,-21-1 15,20-21-15,1 21 0,0 1 0,21-22 16,-21 0-16,21 21 0,0-20 16,0-1-16,0 0 0,0 0 0,21-21 15,0 21-15,0-21 0,1 0 16,20 0-16,-21 0 0,21 0 0,1 0 15,-1 0-15,0 0 16,1 0-16,-1-21 0,0-21 0,-20 21 16,20-22-16,-21 22 0,0-42 15,22 20-15,-22 1 0,0-22 0,0 22 16,21 0-16,-20-1 0,-1 1 16,21 21-16,-21 0 0,0 0 0,1 21 15,-1 0-15,0 0 0,0 21 16,21 0-16,-20 0 0,-1 0 15,0 22-15,-21-1 0,0 0 0,21 1 16,-21-1-16,0 0 0,0 1 16,0-1-16,0-21 0,0 21 0,0-20 15,0-1-15,-21 0 0,21 0 16,-21-21-16,0 0 16,-1 0-16,22-21 15,0 0-15,0 0 16,0-22-16,0 22 0,22-21 15,-1-1-15,0 22 0,0-21 0,0 0 16,0-1-16,1 22 0,-1 0 16,0 0-16,0 0 0,-21-1 0,21 22 15,0 0-15,1 0 0,-1 0 16,0 0-16,0 22 0,0-1 16,0 0-16,1 0 0,-1 0 15,0 0-15</inkml:trace>
  <inkml:trace contextRef="#ctx0" brushRef="#br0" timeOffset="11595.27">20362 8996 0,'0'0'0,"21"21"0,1-21 0,-1 0 15,-21 21 1,-21-21 0,-22 0-1,22 0-15,-21 0 0,-1 0 0,-20 0 16,21 0-16,-22 0 0,-21 0 16,1 21-16,-1-21 0,-21 0 0,-21 0 15,21 22-15,-21-22 0,-21 21 0,21-21 16,-42 21-16,0 0 15,-1-21-15,-20 21 0,-1 0 0,-20-21 0,-1 22 16,0-1-16,1-21 0,-22 21 16,0 0-16,0-21 0,21 21 15,-20 0-15,20 1 0,-21-22 0,21 21 16,22 0-16,-22 0 0,1-21 16,20 21-16,-42 0 0,22 1 0,-43-1 15,21 0-15,-42-21 0,21 21 16,0 0-16,-22 0 0,22-21 0,0 22 15,-21-1-15,21-21 0,0 21 0,0 0 16,21 0-16,1 0 0,-22 1 16,42-1-16,-21 0 0,21 0 0,-20 0 15,-1 0-15,21 22 0,-21-22 16,0 21-16,1-21 0,-1 1 16,0 20-16,0-21 0,-21 21 0,21-20 15,-21-1-15,43 21 0,-22-21 0,21 22 16,0-22-16,1 21 0,20-21 15,22 22-15,-22-22 0,22 21 0,21-21 16,-21 22-16,-1-22 0,22 21 16,21-21-16,-21 0 0,0 22 0,0-22 15,-1 0-15,22 21 0,-21-20 0,21-1 16,0 0-16,0 0 0,21 0 16,22 0-16,-22 1 0,21-1 0,22 0 15,-1 0-15,1-21 16,20 0-16,1 21 0,21-21 0,0 0 15,0 0-15,21 21 0,0 1 16,21-1 0,0-21-16,0 0 15,21 0-15,1 0 0,-1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36:4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1503 0,'0'0'0,"0"-21"31,0 0-31,0-1 16,21 1-1,1 21-15,-22-21 0,21 21 16,0-21-16,0 0 0,0 0 15,0 21-15,-21-22 0,22 22 16,-1-21-16,-42 21 31,-1 0-15,-20 0-16,0 21 0,21-21 0,-43 22 16,22-1-16,-1 0 0,-20 0 15,21 0-15,-1 0 0,1 1 16,21-1-16,-22 0 0,22 0 0,21 0 15,0 0-15,0 1 0,0 20 16,0-21-16,21 0 0,1 0 16,20 1-16,-21 20 0,21-21 0,1 0 15,-1 22-15,0-22 0,1 0 16,-1 21-16,0-21 0,-20 1 0,20-1 16,-21 0-16,21 21 0,-42-21 15,0 1-15,0-1 0,0 0 16,0 0-16,0 0 0,0 0 15,-42 1-15,21-1 0,-21-21 0,-1 21 16,1-21-16,0 0 0,-1 0 16,1 0-16,0 0 0,-1 0 0,1 0 15,0 0-15,-1 0 0,22-21 16,-21 0-16,21-1 0,-1 1 16,1-21-16,21 21 0,0 0 0,0-1 15,0 1-15,0 0 0,0-21 16,21 21-16,22-1 0,-1 1 0,0-21 15,1 21-15,20-22 0</inkml:trace>
  <inkml:trace contextRef="#ctx0" brushRef="#br0" timeOffset="240.39">3746 1376 0,'0'-21'16,"-21"21"-16,0 0 0,0 0 0,0 0 15,0 21-15,-1 0 0,1 0 16,0 0-16,0 1 0,0 20 0,0 0 16,-1 1-16,1 20 0,0-21 15,21 22-15,0-22 0,0 1 0,0 20 16,0-21-16,0 1 16,0-1-16,0-21 0,0 22 0,0-22 15,0 21-15,0-21 0,0 0 16,0 1-16</inkml:trace>
  <inkml:trace contextRef="#ctx0" brushRef="#br0" timeOffset="441.08">3302 1842 0,'0'0'0,"-21"21"0,0 0 0,-1-21 0,22 21 15,0 0 1,22-21-16,-1 0 0,0 0 16,21 0-16,1 0 0,-1 0 15,0 0-15,1-21 0,20 0 0,1 0 16,-22 0-16,21-1 0,-20-20 16</inkml:trace>
  <inkml:trace contextRef="#ctx0" brushRef="#br0" timeOffset="1093.26">3873 1820 0,'0'0'0,"-21"22"0,21-1 0,-21-21 0,21 21 16,0 0-16,21-21 16,0 0-16,1 0 15,20 0-15,-21 0 0,21-21 16,1 0-16,-1 21 0,0-21 0,-20-1 15,20 1-15,0-21 0,-21 21 16,22 0-16,-22-1 0,-21 1 0,0 0 16,0 0-16,0 0 0,-21 21 15,0 0-15,-22 0 0,22 0 16,-21 0-16,21 21 0,-22 0 0,1 0 16,0 0-16,20 22 15,-20-1-15,0-21 0,21 22 0,-1-22 16,1 21-16,21 0 0,0-20 15,0-1-15,0 21 0,21-21 0,1 0 16,-1-21-16,21 22 0,0-22 16,1 0-16,-1 0 0,22 0 0,-1 0 15,1-22-15,-1 1 0,1 21 16,-1-42-16,1 21 0,-1 0 0,-21-22 16,1 1-16,-1 0 0,-21-1 15,0 1-15,1 21 0,-22-22 0,0 22 16,0-21-16,0 21 15,0 0-15,-22 42 16,22 0 0,-21 21-16,21-21 0,0 22 0,-21 20 15,21-20-15,-21 20 0,21 1 16,0-1-16,-21 22 0,21-22 0,0 22 16,0 0-16,-21-1 0,-1 22 15,22-21-15,-21 21 0,21-22 0,-21 1 16,0 21-16,0-22 0,21 22 15,-21-21-15,-1 0 0,1-1 0,21-20 16,0-1-16,-21-20 0,21-1 0,0 0 16,0 1-16,0-22 15,0 0-15,21-42 16,0 0 0,1-1-16,-1-20 0,0 0 0,0-22 15,0-20-15,0 20 0,1-21 0</inkml:trace>
  <inkml:trace contextRef="#ctx0" brushRef="#br0" timeOffset="1409.56">4593 1884 0,'0'-106'15,"0"212"-15,0-233 0,0 106 0,21 0 0,0-1 16,1 1-16,20 0 0,0 0 0,1 0 15,-1 0-15,0 21 0,1 0 16,20 0-16,-21 0 0,1 0 0,-1 0 16,0 21-16,-20 0 0,-1 0 15,-21 21-15,0 1 0,0-22 0,0 21 16,-21 1-16,-1-1 0,-20-21 16,0 21-16,-1-20 0,1-1 0,21 0 15,-21 0-15,20 0 0,1-21 16,0 0-16,21 21 0,-21-21 15,42-21 1,21 21 0,-20-21-16,20 0 0,0 0 15</inkml:trace>
  <inkml:trace contextRef="#ctx0" brushRef="#br0" timeOffset="1764.47">5757 1630 0,'0'0'16,"21"0"-16,1-21 0,-22 0 0,0-1 15,-22 22-15,1 0 0,0 0 16,0 0-16,-21 0 16,-1 22-16,1-22 0,0 21 0,20 21 15,-20-21-15,0 0 0,21 22 16,-1-22-16,1 0 0,21 0 16,0 0-16,0 1 0,21-1 15,1-21-15,20 0 0,-21 0 16,21 21-16,1-21 0,-1 0 0,0 0 15,-20 21-15,20 0 0,0-21 16,-21 21-16,1-21 0,-1 22 0,-21-1 16,0 0-16,-21-21 15,-22 21-15,22 0 0,-21-21 0,-1 21 16,-20-21-16,21 22 0,-22-22 16,22 0-16,-1 0 0,1 21 15,21-21-15,0 0 0,0 0 0,-1 0 16,44-21-1,-1-1-15,21 1 16,22 0-16,-1 0 0</inkml:trace>
  <inkml:trace contextRef="#ctx0" brushRef="#br0" timeOffset="2052.31">7302 1080 0,'0'0'0,"0"21"32,-21 0-32,0 0 15,0 21-15,0 1 0,0 20 0,-1-20 16,22 20-16,-21 1 0,0-1 16,0 22-16,21-22 0,0 22 0,-21-22 15,0 1-15,21-22 0,0 22 16,0-22-16,0 0 0,0-20 0,0 20 15,0-21-15,0 0 0,0 0 16,21-21 0,0-21-16,0 0 15,0 0-15,22 0 0,-22-22 16,21 1-16</inkml:trace>
  <inkml:trace contextRef="#ctx0" brushRef="#br0" timeOffset="2409.56">7747 1524 0,'-21'0'16,"0"21"-16,-1 0 0,22 1 16,-21-1-16,0 0 0,0 21 15,0 1-15,0-1 0,21 0 0,-22 1 16,22-1-16,-21 0 16,21-21-16,0 22 0,0-22 0,0 0 0,0 0 15,21 0-15,1 1 16,-1-22-16,0 0 0,21 0 0,1 0 15,-1 0-15,0 0 0,1-22 0,-1 1 16,0 0-16,1-21 0,-1-1 16,0 1-16,1 0 0,-22-22 0,0 22 15,0-22-15,-21 22 0,0 0 16,0 21-16,0-1 0,-21 1 0,0 21 16,-22 0-16,1 0 0,0 0 15,-1 0-15,-20 21 0,21 1 0,-1-1 16,1 0-16,0 0 15,-1 0-15,22-21 0,0 21 0,0-21 16,21 22-16,0-44 16,21 1-16,0 0 15</inkml:trace>
  <inkml:trace contextRef="#ctx0" brushRef="#br0" timeOffset="2616.07">7133 1376 0,'0'0'0,"-21"21"16,42-21-1,21 0-15,-20 0 0,20 0 16,21 0-16,-20 0 0,20 0 0,22 0 16,-22-21-16,1 21 0,-1 0 15,1-21-15,-22 21 0,1-21 0,-22 21 16,0-22-16,0 22 0,-21-21 15</inkml:trace>
  <inkml:trace contextRef="#ctx0" brushRef="#br0" timeOffset="3360.38">10372 1778 0,'42'-42'31,"-21"42"-31,0-21 0,0-1 0,1 1 16,-1 0-16,0-21 0,0 21 0,21-1 15,-20-20-15,-22 21 0,21-21 16,-21 20-16,0-20 0,0 21 0,-21-21 15,-1 20-15,1 1 0,-21 0 16,0 0-16,-22 21 0,22 0 0,-22 0 16,1 0-16,-1 21 15,1-21-15,-1 21 0,1 0 0,20 1 16,1-1-16,21 0 0,0 0 16,0 21-16,21-20 0,0-1 0,21 0 15,0 0-15,0 21 0,21-20 16,1 20-16,-1-21 0,0 21 0,1 1 15,-1-22-15,22 21 0,-22-21 16,0 22-16,-21-1 0,22-21 0,-22 22 16,21-22-16,-21 21 0,-21-21 15,0 22-15,0-22 0,0 0 16,0 0-16,0 0 0,-42 0 0,21 1 16,-21-22-16,-22 21 0,22-21 15,-22 0-15,1 0 0,-1 0 0,1 0 16,-1 0-16,1-21 0,20-1 15,-20 22-15,21-21 0,20 0 0,-20 0 16,21-21-16,0 20 0,0 1 16,-1-21-16,22 21 0,0 0 15,0-1-15,22 22 16,-1 0 0,0 0-16,0 0 0,0 0 15,0 0-15,1 0 0,-1 0 0,0 0 16,0 0-16,21 0 0</inkml:trace>
  <inkml:trace contextRef="#ctx0" brushRef="#br0" timeOffset="3776.11">10520 2011 0,'21'0'15,"0"0"1,0 0-16,0 0 16,1 0-16,-1 0 0,0-21 15,0 21-15,0-21 0,0-1 0,22 1 16,-22 0-16,0 0 0,0 0 16,0 0-16,1-1 0,-22 1 0,0 0 15,0 0-15,0 0 0,-22 21 16,1-21-16,0 21 0,0 0 15,0 0-15,0 21 0,-22 0 16,22 0-16,0 0 0,0 22 0,0-22 16,-1 21-16,1-21 0,0 22 15,21-1-15,-21-21 0,21 0 0,0 0 16,0 1-16,0-1 16,0 0-16,0 0 0,0 0 0,21 0 15,0-21 1,0 0-16,1 0 0,20 0 0,-21 0 15,21-21-15,1 0 0,-1 0 16,0 21-16,1-42 0,-1 20 0,22 1 16,-22 0-16,21 0 0</inkml:trace>
  <inkml:trace contextRef="#ctx0" brushRef="#br0" timeOffset="4148.53">11366 1969 0,'0'0'0,"-21"0"16,42 0 15,1 0-15,-1 0-16,0-22 0,0 22 16,0-21-16,0 0 0,1 0 15,-1 0-15,0 0 0,-21-1 0,0 1 16,0 0-16,0 0 0,0 0 15,0 0-15,-21 21 16,0 0-16,-1 0 0,1 0 16,0 21-16,0 0 0,0 0 15,0 0-15,-1 0 0,-20 22 0,42-22 16,-21 0-16,0 21 0,21-20 16,-21-1-16,21 0 0,0 0 0,0 0 15,21 0-15,0-21 16,0 0-16,0 0 0,0 0 0,22 0 15,-1 0-15,0 0 0,1 0 16,-1 0-16,22-21 0,-1 0 0,1 0 16,-1 0-16</inkml:trace>
  <inkml:trace contextRef="#ctx0" brushRef="#br0" timeOffset="4452.54">13039 1122 0,'0'0'0,"0"-64"31,0 86-31,-22-1 0,1 21 16,0-21-16,0 43 0,0-22 0,0 22 16,-22-1-16,22 1 0,0-1 15,0 22-15,0-22 0,-1 22 16,22-43-16,-21 22 0,0-1 0,0-20 15,21-1-15,0 0 0,0 1 16,-21-22-16,21 0 0,0 0 0,0 0 16,0 0-16,21-21 15,0 0 1,0 0-16,22-42 0,-1 21 16,0-21-16,22-1 0,-1 1 0</inkml:trace>
  <inkml:trace contextRef="#ctx0" brushRef="#br0" timeOffset="5096.06">13631 1228 0,'-21'0'0,"42"0"0,-63 0 0,21 0 0,0 0 15,-1 0-15,1 21 16,0 0-16,0 21 0,0-20 0,-22 20 16,22 0-16,0 1 0,0 20 15,0 1-15,0-1 0,21 1 0,-22-1 16,22 1-16,-21-22 0,21 21 15,-21-20-15,21-1 0,0-21 0,0 22 16,0-22-16,0 0 0,0 0 16,21-21-1,0-21 1,1 0-16,-1 0 0,0-1 16,0-20-16,0 0 0,22-1 15,-22 1-15,0 21 0,0 0 16,0-22-16,0 43 0,-21-21 0,22 21 15,-22 21 1,0 1-16,0-1 0,0 0 0,0 21 16,0-21-16,0 1 0,0 20 15,0-21-15,0 0 0,0 0 0,0 1 16,21-1-16,0 0 0,0-21 0,0 21 16,0-21-16,1 0 0,-1 0 15,0 0-15,0 0 0,21 0 16,-20 0-16,20-21 0,0 21 0,-21-21 15,22-22-15,-1 22 0,0-21 16,1 0-16,-22-1 0,21-20 16,1-1-16,-22 22 0,0 0 0,0-1 15,0 1-15,-21 21 0,0 0 16,-42 21-16,21 42 16,-22-21-16,22 21 0,-21 1 15,0-1-15,20 0 0,-20 1 0,21-1 16,0 0-16,21 1 0,0-22 0,0 21 15,0-21-15,0 1 0,0-1 16,21 0-16,0-21 0,0 21 0,22-21 16,-22 0-16,21 0 0,0 0 15,22 0-15,-22 0 0,1-21 16,-1 0-16,0 0 0,1-1 16,-1-20-16,-21 21 0,21-21 0,-20-22 15,-22 22-15,0-1 0,0-20 16</inkml:trace>
  <inkml:trace contextRef="#ctx0" brushRef="#br0" timeOffset="5283.7">12721 1630 0,'0'0'0,"-21"0"0,0 42 31,21-21-31,21-21 0,0 0 15,21 0-15,1 0 0,-1 0 16,22 0-16,-1 0 0,1-21 0,-1 0 16,43 0-16,-43 0 15</inkml:trace>
  <inkml:trace contextRef="#ctx0" brushRef="#br0" timeOffset="5440.54">16214 1820 0,'0'0'0,"148"22"0,-42 20 15,-1-21-15,-20 0 0,-21 0 0,-1 1 16,-42-1-16,0 0 0,1-21 16</inkml:trace>
  <inkml:trace contextRef="#ctx0" brushRef="#br0" timeOffset="5804.28">16658 1926 0,'0'0'0,"0"-21"0,-21 21 16,0 0-16,21-21 16,-21 21-16,-1 21 31,22 0-31,-21 0 0,21 22 0,-21-1 15,21 0-15,0 1 0,-21 20 16,0 1-16,0 20 0,21 1 0,-22 21 16,1 0-16,0 0 0,0-1 15,0 1-15,0 21 0,-22-21 0,22 21 16,-21-21-16,-1 0 0,-20 0 0,21-1 16,-1 1-16,1-21 15,0 0-15,-1-1 0,1-20 0,0-1 16,20-20-16,-20-1 0,21 0 0,0-21 15,21 1-15,0-44 16,0-20 0,21 0-16,0-22 0,21 1 15,1-22-15,20 0 0,-20 1 0,20-22 16,1 0-16</inkml:trace>
  <inkml:trace contextRef="#ctx0" brushRef="#br0" timeOffset="6135.5">16383 2117 0,'0'0'0,"-42"-21"0,-1-1 16,22 1-16,0 0 0,0 0 0,21 0 15,0 0-15,0-22 0,0 22 16,0 0-16,0 0 0,21 0 0,21-1 16,1 1-16,20 0 0,-21 21 15,22 0-15,-1 0 0,1 0 0,-1 0 16,1 0-16,-22 0 0,22 21 15,-43 0-15,21 22 0,-21-22 0,1 0 16,-22 21-16,0-20 0,-22 20 16,1-21-16,-21 0 0,0 0 15,-22 1-15,22-1 0,-22 0 16,22-21-16,0 21 0,-1-21 0,1 0 16,21 21-16,0-21 0,-1 0 0,1 0 15,42 0 1,1 0-1,20 0-15,-21-21 0,43 0 16,-22 0-16,21-22 0</inkml:trace>
  <inkml:trace contextRef="#ctx0" brushRef="#br0" timeOffset="7032.52">17674 931 0,'-21'-63'16,"42"126"-16,-84-168 0,41 83 0,1 1 0,0 0 15,-21 21-15,-1 0 0,1 21 16,21 22-16,-21-1 0,-1 0 16,1 22-16,0-1 0,20 22 0,1-22 15,0 22-15,0 0 0,0-1 16,0 22-16,21-21 0,0 0 0,0-1 16,-22-20-16,22 20 0,0-20 15,-21-22-15,21 22 0,0-43 0,0 21 16,0-21-16,0 1 0,0-1 15,0 0-15,0-42 32,0 0-32,0-1 0,21-20 15,1 21-15,-1-43 0,0 22 0,21 0 16,-21-1-16,22-20 0,-22 42 16,0-22-16,0 22 0,0 0 0,1 0 15,-1 21-15,0 0 16,0 0-16,0 21 0,-21 0 0,0 22 15,21-22-15,-21 21 0,0-21 16,0 22-16,0-22 0,22 0 0,-22 21 16,21-21-16,-21 1 0,0-1 15,21 0-15,0 0 0,0 0 16,0-21-16,1 0 0,-1 0 16,21 0-16,-21 0 0,0 0 15,22 0-15,-22-21 0,0 0 0,21 0 16,-20 0-16,-1-22 15,0 22-15,0-21 0,0-1 0,0 22 16,1-21-16,-22 21 0,0 0 0,0-1 16,21 22-16,-21 22 31,0-1-31,-21 21 0,21-21 0,0 0 16,-22 22-16,22-22 0,-21 21 15,21-21-15,0 1 0,0-1 0,0 21 16,0-21-16,21 0 15,-21 1-15,22-22 0,-1 0 0,0 0 16,21 0-16,-21 0 0,1 0 16,20 0-16,-21 0 0,21-22 0,-20 1 15,20 0-15,-21 0 0,0-21 16,22-1-16,-22 1 0,0-22 0,0 1 16,0-1-16,-21 22 0,0-21 15,0 20-15,0 1 0,-21 21 0,-21 0 16,21-1-16,-22 22 0,-20 0 15,20 0-15,1 22 0,-21 20 16,20-21-16,1 21 0,0 22 16,20-22-16,1 1 0,0-1 0,21 21 15,0-20-15,0-1 0,0 0 16,0-20-16,0 20 0,21-21 0,22 0 16,-22 0-16,21 1 0,0-1 15,1 0-15,-1-21 0,22 0 0,-1 0 16,1 0-16,-1 0 0,1 0 15,-1-21-15,1 0 0,-1-22 0,1 22 16,-1-21-16,-21-22 0,22 1 16,-22-1-16,1-20 0,-22-1 15</inkml:trace>
  <inkml:trace contextRef="#ctx0" brushRef="#br0" timeOffset="7625.28">19135 1334 0,'0'0'0,"0"-43"16,0 1-16,0 21 0,0 0 15,0-1-15,0 1 0,-22 21 0,1 0 16,0 21-16,0 22 15,0-22-15,21 21 0,-21 1 0,-1-1 16,22 0-16,0 22 0,0-22 16,-21 22-16,21-1 0,0 1 0,-21-1 15,21-21-15,0 22 0,0-22 16,0 1-16,0-1 0,0 21 16,0-20-16,0-22 15,0 0-15,0 0 0,21-21 0,0 21 16,1-21-1,-1 0-15,0 0 0,0-21 0,21 0 16,-20 0-16,20 0 0,0 0 16,1-1-16,-1-20 0,0 21 0,1-21 15,-1 20-15,0-20 0,-21 21 16,22 0-16,-22 21 16,-42 21-1,21 0-15,-21 0 0,-1 0 16,1 1-16,0 20 0,0-21 15,0 0-15,0 0 0,21 1 16,0-1-16,0 0 0,0 0 0,0 0 16,0 0-16,21-21 0,0 22 15,0-22-15,0 0 0,22 0 0,-1 0 16,-21 0-16,21 0 0,1 0 16,20 0-16,-20-22 0,-1 1 0,-21 0 15,21 0-15,1-21 0,-22-1 16,0 1-16,0 0 0,-21-1 0,0 1 15,0 0-15,0-1 0,0 22 16,-21 0-16,-21 0 0,21 0 16,-22 21-16,1 0 0,0 0 15,-22 21-15,22 0 0,-1 0 0,-20 0 16,21 0-16,-1 1 0,22-22 16,0 21-16,0 0 0,0 0 0,21 0 15,0 0 1,21-21-16,0 0 15,0 0-15,0-21 0</inkml:trace>
  <inkml:trace contextRef="#ctx0" brushRef="#br0" timeOffset="7884.02">19029 1461 0,'-43'0'16,"86"0"-16,-128 0 0,64 0 0,0 0 0,42 0 31,0 0-31,21 0 0,1 0 0,20 0 16,1 0-16,20 0 0,1 0 15,0 0-15,21 0 0,-1 0 0,-20 0 16,0 0-16,-1 0 0,-20 0 16,-1 0-16,-20 0 0,-1-22 15,0 22-15,-20-21 0,-1 21 0,0 0 16,-42 0-1,-22 0 1,1 0-16,0 0 0</inkml:trace>
  <inkml:trace contextRef="#ctx0" brushRef="#br0" timeOffset="8759.86">4149 3048 0,'0'0'0,"-22"0"0,1 0 15,0 0-15,0 0 16,0 0-16,42 0 62,0 0-62,0 21 0,0-21 16,22 0-16,-1 0 0,22 0 16,20 21-16,1-21 0,21 0 0,21 0 15,0 0-15,0 0 0,21 0 16,21 0-16,1 0 0,20 0 0,22 0 15,-1 0-15,22 0 16,21 0-16,-21 0 0,42 0 0,0-21 16,1 21-16,-1 0 0,21 0 0,0 0 15,22 0-15,-1 0 0,1 0 16,-1-21-16,22 21 0,0 0 0,-1 0 16,1-21-16,0 21 0,21 0 15,-22 0-15,22 0 0,0 0 0,0 0 16,-22 0-16,22 0 0,0 0 15,-21 0-15,-1 21 0,1-21 0,0 0 16,-22 0-16,-20 0 0,-1 21 16,0-21-16,-21 0 0,-21 0 0,0 0 15,-21 21-15,0-21 0,-42 0 16,-1 0-16,-21 0 0,-20 0 0,-22 0 16,-22 0-16,-41 0 15,-1 0-15,1 0 0,-43 0 0,0 0 16,0 0-16,-42 0 15,0-21-15,-21 0 16,-1 21-16,-20-21 0</inkml:trace>
  <inkml:trace contextRef="#ctx0" brushRef="#br0" timeOffset="13112.22">21145 529 0,'0'0'0,"43"-21"0,-22 21 0,21-21 15,-42 0-15,-21 21 31,0 0-31,0 42 0,0 0 16,-22 22-16,-20 42 0,20 0 16,-20 21-16,-22 21 0,1 0 0,-1 21 15,0-21-15,1 1 0,-1-1 16,0 21-16,1-21 0,20 0 16,-21 1-16,22-1 0,-1-21 0,-20 0 15,20 0-15,1-21 0,-1-1 16,1 1-16,-1-21 0,22 0 0,0-1 15</inkml:trace>
  <inkml:trace contextRef="#ctx0" brushRef="#br0" timeOffset="13848.41">12488 5334 0,'0'0'0,"21"-21"0,-21 0 0,22-22 16,-1 22-16,0-21 0,-21 21 15,21-22-15,0 1 0,-21 0 0,21-1 16,1 1-16,-1-21 0,0 20 16,0 1-16,-21 0 0,0 20 15,0-20-15,0 21 0,0 0 0,-21 0 16,0-1-16,-22 22 0,-20 0 16,-1 0-16,1 22 0,-22-22 15,1 42-15,-22-21 0,21 21 0,0 1 16,22 20-16,21-20 0,-1-1 15,22 0-15,21 1 0,0-1 16,21 0-16,0 1 0,22-22 0,-1 21 16,22 0-16,-1 1 0,1-1 0,-1 0 15,1 1-15,-22-1 0,21 0 16,-20 1-16,-22-1 0,0 0 16,0 1-16,-21-1 0,0 0 0,-21-20 15,0 20-15,-21-21 0,-1 0 16,-41 0-16,20 1 0,-21-22 0,1 0 15,-1 0-15,22 0 0,-22 0 16,21-22-16,22 1 0,-21 0 0,20-21 16,-20-106-1,63 105-15,0 1 0,0 0 16,21-1-16,21 22 0,-21 0 0,43 0 16,-1 0-16,1-1 15,-1 1-15,22 0 0,0 0 0,-1 0 0,22 0 16</inkml:trace>
  <inkml:trace contextRef="#ctx0" brushRef="#br0" timeOffset="15356.12">12996 5101 0,'21'0'15,"-42"0"-15,42 21 16,-42 1 0,0-1-16,0 0 0,0 21 0,-22-21 15,22 22-15,0-1 0,-21 0 16,21 1-16,-1-1 0,1 0 0,0 1 15,21-1-15,0 0 0,0 1 16,0-1-16,0-21 0,0 22 0,21-22 16,0 0-16,1-21 15,-1 21-15,21-21 0,0 0 0,1 0 16,-1 0-16,0-21 0,1 0 16,20 0-16,-20-1 0,-1 1 0,-21-21 15,21 0-15,-20-1 0,20 1 0,-21 0 16,0-1-16,0 1 0,1 0 15,-22 20-15,0 1 0,0-21 16,0 63 0,-22 0-16,1 22 15,0-22-15,21 0 0,-21 0 16,21 0-16,-21 22 0,21-22 0,0 0 16,0 0-16,0 0 0,21 0 15,0 1-15,0-22 0,0 21 16,22 0-16,-22-21 0,0 0 0,21 21 15,-20-21-15,20 0 0,-21 0 16,21 0-16,-20 0 0,20 0 0,0-21 16,-21 0-16,22 21 0,-22-21 15,21-1-15,1 1 0,-1-21 0,-21 21 16,21 0-16,-20-1 0,-1 1 16,0 21-16,-21-21 0,0 0 15,0 0-15,-21 21 16,0 0-16,-1 0 0,22-21 15,-21 21-15,0 0 0,0 0 16,0 0-16,0 0 16,-1 0-16,1 0 0,0 21 15,0 0-15,21 0 0,-21 0 16,0 0-16,-1 1 0,1 20 0,21-21 16,-21 21-16,21-20 0,-21-1 15,21 21-15,0-21 0,0 0 0,0 1 16,21-1-16,0 0 0,22-21 15,-22 0-15,21 0 0,0 0 16,1 0-16,20 0 0,1-21 0,-1 0 16,-20-1-16,20 1 0,1 0 15,-1 0-15,-21-21 0,1 20 16,20-20-16,-42 21 0,22-21 16,-22 20-16,0 1 0,0 0 0,-21 0 15,0 0-15,0 0 0,-21 21 16,0 0-16,0 0 15,0 0-15,-1 21 0,-20 0 0,21 0 16,0 0-16,-22 22 0,22-22 16,0 0-16,0 21 0,0-21 0,21 22 15,0-22-15,0 0 0,0 0 16,0 0-16,21 1 0,0-1 16,21-21-16,1 0 0,-22 21 0,21-21 15,1 0-15,-1 0 0,21 0 16,-20-21-16,20 21 0,1-21 0,-1-1 15,-20 1-15,20-21 0,1 21 16,-22-22-16,21 1 0,-20 0 0,-22 21 16,21-22-16,-21 1 0,1 21 15,-22 0-15,-22 21 16,1 21 0,-21-21-16,21 42 0,0-21 0,-1 22 15,1-22-15,-21 21 0,21-21 0,0 22 16,21-1-16,-22-21 0,22 0 15,-21 22-15,21-22 0,0 0 16,-21-21-16,21 21 0,21-21 31,0-21-31,1 0 16,-1 0-16,0-1 0,0 1 0,0 0 16,0-21-16,1-1 0,20 1 0,-21 0 15,21-1-15,-20 22 0,20-21 16,-21 21-16,0 0 0,0 21 0,1 0 15,-1 0-15,-21 21 16,0 0-16,0 0 0,0 0 0,0 22 16,0-22-16,0 21 0,-21-21 15,21 22-15,0-22 0,0 0 0,0 0 16,0 0-16,0 0 0,21 1 16,0-22-16,0 0 0,0 0 15,0 0-15,22 0 0,-22 0 0,21 0 16,-21 0-16,22-22 0,-1 1 15,0 0-15,1-21 0,-1 21 0,0-22 16,22 1-16,21-43 16,-43 43-16,0 0 0,1-1 0,-22 1 15,0 0-15,-21 20 0,0 1 16,0 0-16,-21 21 0,0 0 0,-1 0 16,-20 21-16,0 0 0,-1 22 15,22-22-15,-21 21 0,21-21 16,0 22-16,21-1 0,0-21 0,0 22 15,0-22-15,0 21 0,21-21 16,0 0-16,21 22 0,1-22 0,-1-21 16,-21 21-16,21 0 0,-20-21 15,-1 0-15,0 0 0,-42 0 16,0-21-16,-22 0 16,1 0-16,0 0 0,20-1 15,-20 1-15,0 0 0,21-21 0,-1-1 16,22 22-16,0-21 0</inkml:trace>
  <inkml:trace contextRef="#ctx0" brushRef="#br0" timeOffset="16164.43">16849 4551 0,'0'0'0,"21"0"0,0 0 16,0 0-16,-21 21 15,0 0-15,0 22 16,0-22-16,0 21 0,-21 22 0,0-1 15,21 1-15,-21-1 0,-1 22 16,1-22-16,0 1 0,0-1 0,0 1 16,21-1-16,-21-20 0,-1 20 15,1-21-15,0 1 0,21-1 16,0-21-16,0 22 0,0-22 16,0 0-16,0 0 0,0-42 15,21 21 1,0-21-16,22-22 0,-22 22 15,0-21-15,21 0 0,1-1 16,-22 1-16,21-22 0,1 22 0,-22 0 16,21 21-16,-21-22 0,22 22 0,-43 0 15,21 21-15,0 0 0,-21 21 16,0 21-16,0-20 0,0-1 16,0 21-16,0-21 15,0 22-15,0-22 0,-21 21 0,21-21 16,0 0-16,0 1 0,0-1 15,0 0-15,0 0 0,0 0 0,21-21 16,0 0-16,0 0 16,0 0-16,1 0 0,-1 0 0,21 0 15,0-21-15,1 0 0,-1 0 0,0-22 16,1 22-16,20 0 0,-20-21 16,-1-1-16,0 22 0,1-21 0,-22 21 15,0 0-15,0-1 0,-21 44 31,-21-1-31,0 0 16,0 21-16,-1-21 0,1 1 0,0-1 16,0 21-16,21-21 0,-21 0 0,21 1 15,0-1-15,0 0 0,0 0 16,21 0-16,0-21 0,0 0 0,0 0 16,1 0-16,-1 0 0,0 0 15,0-21-15,0 21 0,22-21 0,-22 0 16,0-22-16,0 22 0,0-21 15,0 0-15,-21-1 0,0 1 0,0 0 16,0-1-16,0 1 0,0 0 16,0 20-16,-21 1 0,0 21 15,0 0-15,-21 0 0,20 21 16,-20 1-16,0-1 0,-1 21 0,1-21 16,21 22-16,-21-1 0,20-21 15,1 0-15,21 22 0,0-22 0,0 0 16,0 0-16,21 0 0,1-21 0,20 21 15,-21-21-15,21 0 0,-20 0 16,20 0-16,0 0 0,1-21 0,-1 0 16,21 0-16,-20-21 0,-1 20 15,22-20-15</inkml:trace>
  <inkml:trace contextRef="#ctx0" brushRef="#br0" timeOffset="16384.54">18478 4763 0,'0'0'0,"43"-64"15,63-84 1,-106 127-16,-22 42 15,22 0 1,-42 0-16,21 22 0,0-1 0,0 0 16,-1 22-16,1-22 0,-21 22 15,21-1-15,0-21 0,-1 22 0,22-22 16,-21 1-16,21 20 0,-21-42 0,21 22 16,-21-1-16,21-21 0,0 0 15,0 22-15,0-22 0,0 0 16,21-21-16,0 0 0,0 0 15,1 0-15,-1 0 0,0-21 16,21 0-16,-21-1 0</inkml:trace>
  <inkml:trace contextRef="#ctx0" brushRef="#br0" timeOffset="16608.54">18373 5017 0,'0'0'0,"-43"0"0,-20-22 31,84 22-31,0-21 0,21 21 16,1-21-16,20 21 0,1 0 16,-1 0-16,1-21 0,-1 21 15,1 0-15,20-21 0,-41 21 0,20 0 16,-20 0-16,-1-21 0,0 21 16,-21 0-16,22 0 0,-43 21 31,-21-21-31,-1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39:26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 8700 0,'0'21'31</inkml:trace>
  <inkml:trace contextRef="#ctx0" brushRef="#br0" timeOffset="2168.3">2222 7916 0,'-21'0'16,"21"-21"30,0 0-30,21 0-16,1 21 0,-1-21 16,21 0-16,-21-1 0,22-20 15,-1 21-15,0 0 0,-21-22 0,22 1 16,-1 21-16,-21-21 0,22-1 16,-22 1-16,0 0 0,0-1 0,-21 1 15,0 0-15,0 20 0,0-20 16,0 21-16,0 0 0,0 0 0,-21 21 15,0 0-15,0 0 16,-1 0-16,1 21 0,-21 0 16,21 42-16,0-20 0,-1 20 15,-20 22-15,21-22 0,0 43 0,0 0 16,-22 0-16,22 21 0,0-21 16,21 21-16,-21 0 0,0 0 15,-1 21-15,1 0 0,0-21 0,0 21 16,0-21-16,0 21 0,21-21 15,0 22-15,0-22 0,0-22 0,0 1 16,0 0-16,0-21 0,0 21 16,21-43-16,-21 22 0,21-43 0,0 22 15,0-22-15,0-21 0,1 0 16,-1 0-16,21-21 0,-21 0 16,0-21-16,22 0 0,-22 0 0,21-21 15,-21-22-15,1 22 0,20-22 16,-21 1-16,0-22 0,0 0 0,1 1 15,-1-1-15,-21 0 0,0 1 16,0-1-16,0 0 0,-21-20 0,-22 41 16,1-21-16,0 1 0,-22-1 15,22 22-15,-22-1 0,1 22 16,20-22-16,-20 22 0,21 21 0,-1-22 16,1 22-16,0 0 0,-1 0 15,22 21-15,21-21 16,0 0-1,21 21 1,0 0-16,22 0 0,-1-22 0,0 1 16,22 21-16,-1-21 0,1 0 15,-1 0-15,1 0 0,21-1 0,-22-20 16,22 21-16</inkml:trace>
  <inkml:trace contextRef="#ctx0" brushRef="#br0" timeOffset="3324.36">3344 7980 0,'0'0'0,"0"-21"0,0 0 0,0-1 0,-21 1 16,0 0-16,0 0 0,0 0 15,-1 21-15,1 0 0,-21 0 0,21 0 16,0 0-16,-1 21 0,-20 21 16,21 1-16,0 20 0,0 1 0,-1-1 15,1 22-15,0-22 0,0 1 16,0 20-16,0-20 0,21-22 0,0 22 15,0-22-15,0 0 0,0 1 16,0-1-16,0-21 0,0 0 0,21 1 16,-21-1-16,21-21 15,0 0-15,0 0 0,0 0 0,1-21 16,-1-1-16,0-20 16,21 21-16,-21-21 0,1-1 0,20 1 15,0 0-15,1-22 0,-1 1 16,0-1-16,1 1 0,-1-1 0,-21 1 15,21 20-15,-20 1 0,-1 21 16,0 0-16,-21-1 0,0 44 31,0 20-31,-21-21 0,0 21 16,21 1-16,-22-1 0,22 0 0,0 1 16,0-1-16,0 0 0,0 1 0,0-1 15,0 0-15,0-20 0,0-1 16,22 0-16,-1 0 0,0 0 15,0 0-15,21-21 0,-20 0 0,41 0 16,-21 0-16,1 0 16,-1-21-16,0 21 0,1-21 0,-22 0 15,21 0-15,1-22 0,-22 22 0,21 0 16,-21-21-16,0-1 0,1 1 16,-1 21-16,0-21 0,-21 20 0,0 1 15,0 0-15,0 42 31,0 22-15,0-22-16,0 0 0,-21 21 0,21-21 16,-21 22-16,21-1 0,0-21 0,0 0 15,0 22-15,0-22 0,0 0 16,0 0-16,21-21 0,0 21 0,0 1 16,0-22-16,0 0 0,22 0 15,-22 0-15,21 0 0,1 0 0,-1-22 16,0 1-16,1 0 0,-1-21 15,0 21-15,1-22 0,-1 1 0,0 0 16,1-22-16,-1 1 0,0-1 0,-21 1 16,1-1-16,-1 1 0,0-1 15,0 1-15,0-1 0,-21 1 16,0 20-16,0 1 0,0 0 16,0 20-16,0 1 0,0 0 0,0 0 15,0 42 1,0 0-16,0 22 15,-21-1-15,0 0 0,0 1 0,21 20 16,-21 1-16,21-1 0,-22 1 16,22-22-16,0 21 0,-21 1 0,21-1 15,0-20-15,0-1 0,0 0 16,0 1-16,21-22 0,1 21 16,-1-21-16,0 1 0,0-1 0,21-21 15,-20 0-15,20 21 0,-21-21 16,21 0-16,-20 0 0,20 0 0,0-21 15,1 0-15,-22-1 0,21 1 16,0 0-16,1 0 0,-1-21 0,-21-1 16,22 1-16,-22 0 0,0-1 0,0 1 15,0 21-15,-21-22 0,0 22 16,0 0-16,0 0 0,-21 21 0,0 0 16,0 0-16,-22 0 0,22 0 15,0 21-15,-21 0 0,21 22 16,-22-22-16,22 21 0,0 0 0,0-20 15,21 20-15,0 0 0,0-21 16,0 22-16,0-22 0,0 0 0,0 0 16,21 0-16,0 1 0,0-1 15,0 0-15,22-21 0,-22 21 0,0-21 16,21 0-16,1 0 0,-1 0 16,0 0-16,1 0 0,20 0 0,-20 0 15,20 0-15</inkml:trace>
  <inkml:trace contextRef="#ctx0" brushRef="#br0" timeOffset="3916.76">6816 8065 0,'0'0'0,"0"-43"16,0 22-16,0-21 0,0 21 0,-170-64 31,128 64-31,21 21 16,-22 0-16,1 0 0,0 0 15,-1 0-15,1 21 0,0 0 0,21 21 16,-22-20-16,22 20 0,-21 21 16,21-20-16,-1-1 0,1 22 15,0-1-15,0-21 0,21 1 0,0-1 0,0 0 16,0 1-16,0-22 0,0 21 16,21-21-16,0 1 0,0-1 0,1-21 15,-1 0-15,0 21 0,21-21 16,-21 0-16,22 0 0,-1-21 15,-21 21-15,22-21 0,-1-22 0,0 22 16,1-21-16,-1-1 0,0 1 16,1-21-16,-1-1 0,0 1 0,22-22 15,-22 21-15,0-20 0,-20-1 0,20 22 16,0-22-16,-21 0 0,1 22 16,-1-22-16,0 22 0,-21-1 0,0 22 15,0-1-15,0 1 0,0 21 16,0 0-16,0 63 15,0-21 1,-21 22-16,0 20 0,-1-21 0,22 22 16,-21-1-16,21 1 0,-21-1 0,21 22 15,0-21-15,0-1 0,0 22 16,0-1-16,0-20 0,0-1 0,0 1 16,0-1-16,0-20 0,21 20 15,0-20-15,-21-1 0,22-21 0,-1 0 16,0 22-16,0-22 0,0 0 15,0 0-15,1-21 0,-1 0 16,0 0-16,0 0 0,0-21 16,-21 0-16,21 0 0,1-1 0,-1 1 15,-21-21-15,0 0 16,0-22-16</inkml:trace>
  <inkml:trace contextRef="#ctx0" brushRef="#br0" timeOffset="4172.37">4530 7726 0,'0'0'0,"-43"0"16,22 0-16,0 0 0,0 0 0,0 0 15,-1 0-15,44 0 63</inkml:trace>
  <inkml:trace contextRef="#ctx0" brushRef="#br0" timeOffset="5888.62">9229 7726 0,'0'0'0,"21"0"0,-21 21 16,21 0-16,-21 0 0,21 1 16,0-22-16,0 21 0,-21 0 15,22-21-15,-1 0 0,0 21 16,0-21-16,21 0 0,-20 0 0,20 0 0,0-21 16,1 0-16,20 21 0,1-21 15,-1-1-15,1 1 0,-1 0 16,1 0-16,-1-21 0,-21 20 0,22-20 15,-22 0-15,-21-1 0,22 1 16,-22 0-16,0-1 0,-21 1 0,0 0 16,0 21-16,0-1 0,0 1 15,-21 21-15,0 0 0,0 21 16,-1 1-16,-20 20 0,21 0 16,-21 22-16,-1-1 0,22 1 0,-21 20 15,21 1-15,-22 0 0,22-1 0,0 1 16,21 0-16,0-1 0,0 1 15,0-21-15,0-1 0,0 1 16,0-22-16,0 0 0,0 1 16,0-1-16,0 0 0,0-21 0,0 1 15,0-1-15,0 0 0,-21-21 16,0 0-16,-22 0 16,22 0-16,0-21 0,-21 0 0,20-22 15,-20 22-15,21 0 0,-21-21 16,20-1-16,1 22 0,0-21 0,-21-1 15,21 22-15,21 0 0,-22 0 16,22 0-16,-21 21 0,21 21 16,-21 0-16,21 0 15,0 22-15,0-22 16,0 21-16,0-21 0,0 22 0,21-22 16,-21 0-16,21 0 0,1 0 15,20 0-15,-21 1 0,21-22 0,1 21 16,-1-21-16,0 0 0,1 0 0,20 0 15,1 0-15,-1-21 0,-20 21 16,20-22-16,1 1 0,-1 0 0,1 0 16,-22 0-16,21-22 0,-20 22 15,-1-21-15,0 0 0,-20-1 0,-1 1 16,0 0-16,0-1 0,-21 1 0,0 0 16,0 20-16,0 1 0,-21 0 15,0 21-15,0 0 0,-22 0 16,22 21-16,-21 0 15,21 1-15,-1 20 0,-20 0 0,21 1 16,0-22-16,0 21 0,21 0 0,0 1 16,-22-1-16,22-21 0,0 0 15,0 22-15,0-22 0,22 0 0,-1 0 16,0 0-16,-21 1 0,42-22 16,-21 0-16,1 0 0,-1 0 0,21 0 15,0 0-15,1 0 0,-1 0 0,0-22 16,22 1-16,-1 0 0,1 0 15,-1 0-15,1-22 0,-1 1 16,1 0-16,-1 21 0,-20-22 0,-1-20 16,0 42-16,1-22 0,-22 1 15,-21 21-15,0 0 0,-21 21 16,0 0-16,-1 0 16,-20 21-16,0 0 0,21 21 0,-22-21 15,22 1-15,-21 20 0,21-21 0,-1 0 16,22 22-16,0-22 0,0 0 15,0 0-15,0 0 0,22 0 0,-1 1 16,0-1-16,0 0 0,21-21 16,-20 21-16,-1 0 0,0-21 15,21 0-15,-21 0 0,1 0 16,-1 0-16,-21-21 16,-21 0-1,-1 0-15,1 0 0,0-1 16,-21 1-16,21 0 0,-1 21 15,1-21-15,0 21 16,0 0-16,21 21 0,0 0 16,0 0-16,0 1 15,21-1-15,0 0 0,0-21 0,22 21 16,-22-21-16,0 0 0,21 21 16,1-21-16,-1 0 0,0 0 15,1 0-15,-1 0 0,0-21 0,1 21 16,-1-21-16,22 0 0,-22 0 15,0-1-15,22 1 0,-22-21 0,0 0 16,1-1-16,-22-20 0,21 20 0,1-41 16,-22 20-16,0 1 0,21-1 15,-21 1-15,1-1 0,-1 22 0,0-22 16,-21 22-16,0 0 0,0 21 16,0-1-16,0 1 0,0 0 0,-21 42 31,0 0-31,-1 1 0,1 20 0,0 0 15,0 1-15,-21 20 0,20 1 16,1 20-16,0-20 0,0-1 16,21 1-16,0-1 0,-21 1 0,21-22 15,0 0-15,0 1 0,0-1 0,21-21 16,-21 0-16,21 1 0,0-1 16,0 0-16,1-21 0,-1 0 0,0 0 15,0 0-15,21 0 0,-20 0 16,-1 0-16,21-21 0,-21 0 0,22-1 15,-22 1-15,0 0 0,0-21 0,0-1 16,0 1-16,-21 0 0,0-1 16,0-20-16</inkml:trace>
  <inkml:trace contextRef="#ctx0" brushRef="#br0" timeOffset="6060.36">11959 7959 0,'-21'21'16,"42"-42"-16,-63 42 0,21-21 0,21 21 15,21-21 1,21 0-16,-21 0 0,22 0 0,-22 0 16,21 0-16,22 0 0,-22 0 15,0 0-15,22 0 0,-22 0 0,22-21 16,-1 0-16,1 21 0,-1-21 16,22-1-16</inkml:trace>
  <inkml:trace contextRef="#ctx0" brushRef="#br0" timeOffset="6353.31">13504 7684 0,'0'-43'16,"0"86"-16,0-107 0,0 43 0,0 0 15,0 0-15,-21-1 0,0 22 16,0 0-16,0 0 0,-1 0 0,1 0 16,0 22-16,-21-1 0,21 0 15,-22 21-15,1-21 0,0 22 0,-1-1 16,1 0-16,21 22 0,-22-22 15,1 22-15,0-22 0,21 22 16,-22-1-16,22-21 0,0 1 0,0 20 16,21-20-16,0-1 0,0-21 15,0 21-15,0-20 0,21-1 0,21 0 16,-21 0-16,22 0 0,20-21 16,-20 0-16,20 0 0,1 0 0,20 0 15,-20 0-15,-1 0 0,22-21 0,-22 0 16,1 0-16,21 0 0,-22-1 15</inkml:trace>
  <inkml:trace contextRef="#ctx0" brushRef="#br0" timeOffset="7748.36">14245 8001 0,'0'0'0,"0"-42"0,-21-64 32,0 106-32,0-21 0,-1 0 0,1-1 15,0 22-15,0 0 0,0 0 0,-22 0 16,22 0-16,0 0 0,-21 22 15,21-1-15,-22 0 0,22 0 0,0 21 16,0 1-16,-22-1 0,22 0 16,0 1-16,21-1 0,-21 22 0,21-22 15,0 0-15,0-21 0,0 22 0,0-22 16,0 21-16,0-21 0,0 1 16,21-1-16,0-21 0,-21 21 0,21-21 15,1 0-15,-1 0 16,21 0-16,-21 0 0,0 0 0,1-21 15,20 0-15,-21-1 0,21 1 0,-20-21 16,-1 21-16,0-22 0,21 1 16,-21 0-16,1-22 0,-1 22 0,0 0 15,0-1-15,-21 1 0,0 21 16,21 0-16,-21-1 0,-21 22 31,0 22-31,0 20 0,0-21 16,21 21-16,-22-20 0,1 20 0,21 0 15,0 1-15,0-22 16,0 21-16,0-21 0,0 22 0,0-22 16,0 0-16,21 0 0,1 0 0,-1 0 15,0-21-15,21 0 0,-21 0 16,22 0-16,-1 0 0,22 0 16,-22 0-16,0-21 0,1 0 15,-1-21-15,-21 21 0,21-22 0,1 22 16,-1-21-16,-21-1 0,22-20 0,-22 21 15,0 20-15,0-20 0,0 21 16,-21-21-16,0 20 0,0 1 16,-21 21-1,0 21-15,21 1 16,-21-1-16,0 0 0,-1 0 0,22 21 16,-21-20-16,21 20 0,0-21 15,0 21-15,0-20 0,0-1 0,0 21 16,0-21-16,0 0 0,0 1 15,0-1-15,0 0 0,0 0 16,0-42 15,-21 0-15,0 21-16,21-21 0,-21-1 16,0 1-16,21 0 0,-22 0 0,1 0 15,21 0-15,-21 21 0,0 0 16,0 0-16,0 0 15,-1 21-15,22 0 16,0 0-16,0 0 16,0 0-16,0 1 0,0-1 0,0 0 15,0 0-15,22 0 0,-1 0 0,0-21 16,21 22-16,-21-22 0,22 0 16,-22 21-16,21-21 0,1 0 0,20 0 15,-21 0-15,1 0 0,-1 0 16,0-21-16,1-1 0,-1 1 0,0 0 15,1 0-15,-1-21 0,-21 20 16,22-20-16,-22 0 0,0-1 0,0 1 16,0 0-16,0 21 0,-21-22 15,0 22-15,0 0 0,0 0 16,0 0-16,-21 21 16,0 0-16,21 21 0,-42 0 0,21 0 15,-1 0-15,1 22 0,0-1 16,0-21-16,0 21 0,0 1 0,21-22 15,0 21-15,0-21 0,0 1 16,0-1-16,0 0 0,0 0 0,21 0 16,0 0-16,0-21 0,0 22 15,0-22-15,1 0 0,20 0 16,-21 0-16,21 0 0,1 0 0,-1 0 16,-21-22-16,22 22 0,-1-21 0,0 0 15,1-21-15,-1 21 0,0-22 16,1 1-16,-1 0 0,-21-1 0,21 1 15,1 0-15,-22-1 0,0 1 16,0 0-16,-21-22 0,0 43 16,0 0-16,0 0 15,-21 21-15,0 0 0,0 0 0,0 0 16,-22 0-16,22 21 0,0 0 0,0 0 16,0 0-16,21 0 15,0 22-15,-22-22 0,22 21 0,0-21 16,0 22-16,0-1 0,0-21 15,0 22-15,0-1 0,0-21 0,0 0 16,22 22-16,-22-22 0,0 0 0,0 0 16,0 0-16,21 0 0,-21 1 15,0-1 1,-21-21 0,-1 0-1,1 0-15,0 0 16,21-21-1,0-1 1,0 1-16</inkml:trace>
  <inkml:trace contextRef="#ctx0" brushRef="#br0" timeOffset="7932.98">16383 8488 0,'0'0'0,"-21"0"15,21 21-15,-21-21 16,-1 0 0,1 0-1,0 21 17,0-21-32</inkml:trace>
  <inkml:trace contextRef="#ctx0" brushRef="#br0" timeOffset="9432.34">931 7239 0,'0'0'0,"0"-21"0,21 21 0,-21 21 16,-21 0 0,0 22-16,0-1 0,21 0 15,-21 22-15,-22-1 0,22 1 16,0 20-16,0-20 0,0 21 0,0 20 16,-1-20-16,1 0 0,0-1 15,0 1-15,0 0 0,21-22 0,0 1 16,0-22-16,0 0 0,0 1 15,0-1-15,0-21 0,0 22 16,0-22-16,0 0 0,0 0 16,21-42 15,-21 0-31,21 0 0,-21-1 16,21-20-16</inkml:trace>
  <inkml:trace contextRef="#ctx0" brushRef="#br0" timeOffset="9748.37">1164 8234 0,'0'0'0,"0"127"32,0-106-32,21-21 0,-21 21 15,21-21-15,1 0 0,-1 0 16,0 0-16,0 0 15,0-21-15,0 0 16,-21 0-16,0 0 0,0-1 0,0 1 16,0-21-16,0 21 0,0 0 15,0-1-15,0 1 0,-21 21 16,0 0-16,0 0 0,21 21 16,-21 1-16,0 20 0,-1-21 15,1 21-15,21 1 0,-21-22 0,21 21 16,-21-21-16,21 22 0,0-22 15,0 0-15,0 0 0,0 22 16,0-22-16</inkml:trace>
  <inkml:trace contextRef="#ctx0" brushRef="#br0" timeOffset="17364.47">8657 8932 0,'0'0'0,"-21"0"15,21-21-15,-21 21 16,21-21 0,-21 21 15,21-21-31,0 42 47,-22-21-47,22 21 15,0 0-15,0 1 0,0-1 16,0 0 0,0 0 31,-21-21 124,0 0-171</inkml:trace>
  <inkml:trace contextRef="#ctx0" brushRef="#br0" timeOffset="19772.14">8615 8911 0,'-21'0'0,"21"-21"16,-22 21 15,22 21-15,0 0-16,0 1 15,0-1-15,0 0 0,-21 0 16,21 21-16,0-20 0,0 20 0,0 0 15,0-21-15,0 22 0,0-22 16,0 21-16,0-21 0,0 22 0,0-22 16,21 0-16,1 0 0,-22 22 0,21-22 15,0 0-15,21 21 16,-21-21-16,1 1 0,-1 20 0,21-21 16,-21 0-16,22 0 0,-22 1 15,21-1-15,-21 0 0,22 0 0,-22 0 16,21 0-16,-21-21 0,22 22 0,-1-22 15,-21 21-15,21-21 16,1 0-16,-22 0 0,42 21 16,-20-21-16,-1 0 0,0 0 0,1 0 15,20 0-15,-20 0 0,-1 0 16,21 0-16,-20 0 0,20 0 0,-20 0 0,20 0 16,-21 0-16,1 0 0,20-21 15,-20 21-15,-1-21 0,0-1 16,1 1-16,-1 0 0,0 0 15,1 0-15,-1 0 0,0-22 0,1 22 16,-1-21-16,21 21 0,-20-1 0,20-20 16,1 21-16,-1 0 0,1 0 15,-1-1-15,1 1 0,-1 0 0,1 0 16,-1 0-16,-20 21 0,20-21 16,-21-1-16,22 22 0,-22-21 0,1 0 15,20 21-15,-21-21 0,22 21 0,-22-21 16,22 21-16,-1-21 0,1 21 15,84-22-15,-85 22 0,1 0 16,-1 0-16,1 0 0,-1 0 16,-20 0-16,20 0 0,-20 0 15,20 0-15,-21 0 0,64 0 16,-42 0-16,-22 22 0,0-22 16,22 21-16,-22-21 0,1 21 0,-1-21 15,0 21-15,1 0 0,-1 0 0,-21-21 16,21 22-16,1 20 15,-1-21-15,-21 0 0,0 0 16,1 22-16,-1-22 0,0 0 0,0 0 16,0 22-16,0-22 0,22 0 0,-22 0 15,0 21-15,0-20 0,0-1 0,1 0 16,-1 0-16,0 0 16,0 0-16,0-21 0,0 22 0,1-1 15,-22 0-15,21-21 0,0 0 16,-21 21-1,21-42 17,-21 0-17,21 0-15,-21-1 16,0 1-16,0 0 0,0 0 16,21 0-16,-21 0 0,22-1 15,-22-20-15,21 21 0,0-21 0,0 20 16,0-20-16,0 21 0,1-21 15,20 20-15,-21 1 0,21 0 0,1 0 16,-22 0-16,21 0 0,22-1 0,-22 1 16,0 21-16,1-21 0,-1 0 15,0 21-15,1-21 0,-1 21 0,0-21 16,1 21-16,20-22 0,-20 22 0,-1-21 16,0 21-16,1 0 0,20-21 15,-21 21-15,1 0 0,-1 0 0,22 0 16,-22 0-16,0 0 0,1 0 15,-1 0-15,0 0 0,1 21 0,-1-21 16,0 21-16,1 1 0,-1-1 16,-21-21-16,21 21 0,-20 0 15,20 0-15,-21 0 0,21-21 16,-20 22-16,20-1 0,-21-21 0,0 21 16,22 0-16,-22-21 0,42 21 15,-20-21-15,-22 21 0,21-21 0,-21 0 16,22 22-16,-22-22 0,21 0 15,-21 0-15,22 0 0,-1 0 0,-21 0 16,21 0-16,-20 0 0,-1 0 0,21 0 16,-21 0-16,0 0 0,22 0 15,-22 0-15,0 0 0,0-22 16,0 22-16,1-21 0,-22 0 16,21 21-16,-21-21 0,21 0 0,-21 0 15,0-1-15,0 1 0,21 0 0,-21-21 16,0 21-16,21-1 0,-21 1 15,0 0-15,0 0 0,0 0 16,21 0-16,-21-1 16,22 1-16,-22 0 15,0 0-15,0 0 32,0 0 155,0-1-171,0 1-16,-22 21 0,1-21 15</inkml:trace>
  <inkml:trace contextRef="#ctx0" brushRef="#br0" timeOffset="20421.28">18203 8065 0,'0'0'0,"0"-43"0,0 1 0,-21 0 16,21 20-16,0 1 0,-21-21 0,21 0 15,0 20-15,0 1 16,0 0-16,21 42 47,0 0-31,22 1-16,-22 20 0,21-21 15,0 21-15,1 1 0,20 20 0,-20-20 16,20 20-16,1 1 0,-1-1 15,-21 1-15,22-1 0,-1-21 16,-20 22-16,20-1 0,1-20 16,-1 20-16,-20 1 0,20-1 0,1 1 15,-22-22-15,21 22 0,-20-22 0,20 0 16,-20 1-16,-22-22 0,21 21 16,-21-21-16,0 0 0,1 1 15,-1-22-15,-21 21 0,21-21 0,-21-21 47,0-1-47,0 1 16,0 0-16,0 0 0,0 0 15,0-22-15,0 22 0,0-21 16,0 0-16,0-1 0</inkml:trace>
  <inkml:trace contextRef="#ctx0" brushRef="#br0" timeOffset="20827.68">19516 7726 0,'0'0'0,"-22"-21"0,1 21 16,0 0-16,0 0 0,0 0 15,-22 0-15,22 21 0,-21 0 0,21 0 16,-22 22-16,1-1 0,21 0 16,-21 22-16,-1-1 0,-20 1 0,20 20 15,-20-20-15,21 21 0,-22-1 16,1-20-16,-1 20 0,1 1 0,-1 0 16,22-1-16,-22 1 0,22-21 15,0-1-15,20 1 0,1-1 0,0 1 16,0-22-16,0 0 0,21 1 0,-21-1 15,21 0-15,0-21 0,0 22 16,-22-22-16,22 0 0,-21 0 16,21 0-16,0 1 0,-21-1 15,21 0-15,-21-21 0,0 0 16,0 0 15,21-21-31</inkml:trace>
  <inkml:trace contextRef="#ctx0" brushRef="#br0" timeOffset="27576.54">5228 11726 0,'0'0'0,"-21"-21"0,21 0 16,-21 0-1,0 21-15,21-21 16,0 42 31,0 21-47,0-21 15,0 22-15,0-1 0,0 22 16,-22-1-16,22 1 0,0 20 0,0-20 16,0 20-16,-21 1 0,21 0 15,0 21-15,0-22 0,0 22 16,0 0-16,-21 0 0,0 0 16,0-1-16,21 1 0,0 0 0,-21 0 15,21-21-15,-22 20 0,22-20 16,0 0-16,0-22 0,0 1 0,-21-1 15,21 1-15,0-22 0,0 0 0,0 1 16,0-1-16,0 0 0,0-20 16,0-1-16,0 0 0,-21 0 0,21 0 15,0-42 1,0 0-16,0 0 0,0 0 16,0-22-16,0 1 15,0-22-15,0 22 0</inkml:trace>
  <inkml:trace contextRef="#ctx0" brushRef="#br0" timeOffset="28392.23">5016 11875 0,'-42'0'0,"84"0"0,-105-22 0,42 1 16,0 0-16,-1 21 0,22-21 16,22 21-1,-1 0 1,0 0-16,21 0 0,1 0 16,20 0-16,1 0 0,41-21 0,1 0 15,21 21-15,0-22 0,0 22 16,21-21-16,22 0 0,-1 21 15,22-21-15,-22 0 0,21 21 0,1-21 0,21-1 16,-22 1-16,1 21 0,-1-21 16,-21 0-16,1 21 0,-22-21 15,0 0-15,0 21 0,-21 0 16,-21-22-16,0 22 0,-21 0 0,-1 0 16,-20 0-16,-22 0 0,0 0 15,1 22-15,-22-22 0,0 21 0,0 0 16,0 0-16,-21 21 0,0-20 15,22 20-15,-1 0 0,-21 1 0,0-1 16,0 21-16,21-20 0,-21 20 16,21 1-16,-21-1 0,0 22 0,0-22 15,0 1-15,0-1 0,0-20 0,0 20 16,0 22-16,0-22 0,0 1 16,0 21-16,0-22 0,0 22 15,0-1-15,0 1 0,0-21 16,0 20-16,0 1 0,0 0 0,0-1 15,0-20-15,0 20 0,21 1 0,-21-21 16,0 20-16,0-20 0,0-1 16,0-20-16,0 20 0,0-21 0,0 1 15,0 20-15,0-42 0,0 22 16,0-22-16,0 21 0,-21-21 0,21 1 16,-21-1-16,0 0 0,-22-21 0,22 21 15,-21-21-15,0 21 0,-1-21 16,-20 0-16,-1 0 0,1 0 0,-22 0 15,-21 21-15,22-21 0,-22 0 16,-21 0-16,0 0 0,0 0 16,-43 0-16,22 22 0,-42-22 0,-1 0 15,1 21-15,-22-21 0,-21 21 16,22 0-16,-1-21 0,0 21 0,22 0 16,-1 1-16,22-1 0,21 0 0,21-21 15,21 21-15,21 0 0,1-21 16,-1 0-16,21 0 0,1 0 0,21 0 15,-1-21-15,1 0 0,0 0 16,20-22-16,1 1 0,-21 0 0,42-22 16,-21 1-16,0-1 0</inkml:trace>
  <inkml:trace contextRef="#ctx0" brushRef="#br0" timeOffset="29093.02">5673 10837 0,'0'0'0,"63"-127"31,-63 106-31,0 0 0,-21 0 0,0 21 16,0 0-16,-22 0 0,1 0 16,0 0-16,-22 0 0,22 0 15,-1 21-15,-20 0 0,21 0 0,20 1 16,-20-1-16,21 0 0,-21 0 0,20 0 15,22 0-15,0 1 0,0-1 16,0 0-16,0 0 0,0 0 0,0 0 16,22 22-16,-22-22 0,21 0 15,21 21-15,-21-20 0,22 20 16,-22-21-16,21 21 0,0-20 0,-20 20 16,-1-21-16,21 0 0,-42 0 15,0 22-15,0-22 0,0 0 0,-21 0 16,0 0-16,-22 1 15,1-1-15,0-21 0,-1 21 0,1-21 16,-21 0-16,20 0 0,1 0 16,21 0-16,-22 0 0,22 0 0,-21-21 15,21 21-15,21-21 0,-21-1 16,21 1-16,0 0 16,21 0-16,0 21 0,0-21 15,0 0-15,0-1 0,22 1 16,-22 21-16,21-21 0</inkml:trace>
  <inkml:trace contextRef="#ctx0" brushRef="#br0" timeOffset="30484.33">5821 11007 0,'-43'-21'31,"22"21"-31,0 0 15,0 0-15,0 21 0,0 0 16,-1 0-16,1 0 0,21 0 0,0 1 16,0 20-16,-21-21 0,21 21 15,0-20-15,0 20 0,0-21 0,0 0 16,0 0-16,0 1 0,21-1 16,0 0-16,-21 0 0,22-21 0,-1 0 15,0 21-15,0-21 0,0 0 16,0 0-16,1 0 0,-1 0 0,21-21 15,-21 0-15,0 0 0,1 0 16,20-1-16,-21 1 0,0 0 0,0-21 16,1 21-16,-22-22 0,21 22 0,0-21 15,-21 21-15,0-1 16,21 22-16,-21-21 0,21 21 0,-21-21 16,0 42 15,21 0-31,-21 1 0,0-1 15,0 0-15,0 0 0,0 0 16,0 0-16,22 1 0,-22-1 0,0 0 16,0 0-16,21 0 0,0-21 15,0 21-15,0-21 0,0 0 16,1 0-16,20 0 0,-21 0 16,0 0-16,22 0 0,-22-21 0,21 21 15,-21-21-15,22 0 16,-22 0-16,21-22 0,-21 22 0,0 0 15,1-21-15,-1 21 0,-21-1 0,21-20 16,-21 21-16,0 0 0,0 0 16,-21-1-16,0 22 0,-1 0 15,1 0-15,0 0 0,0 0 16,0 0-16,0 0 0,-1 22 0,1-1 16,0-21-16,0 21 0,21 0 15,0 21-15,0-20 0,0-1 0,0 0 16,0 21-16,0-21 0,21 1 15,0-1-15,0 0 0,1-21 16,20 21-16,-21-21 0,21 0 0,1 0 16,-1 0-16,22 0 0,-22 0 15,21-21-15,-20 21 0,20-21 0,-20 0 16,-1-1-16,0 1 0,-21 0 16,22 0-16,-22 0 0,0 0 0,-21-1 15,0 1-15,21 21 0,-21-21 16,0 0-16,-21 21 15,0 0 1,21 21 0,-21 0-16,21 0 0,-21 1 0,21-1 15,0 0 1,0 0-16,0 0 0,0 0 0,0 1 16,0-1-16,0 0 15,0-42 32,0 0-47,0-1 16,0 1-16,0 0 15,0-21-15,0 21 0,0-1 16,0 1-16,21 0 0,-21 0 0,21 21 0,0-21 16,-21 0-16,21 21 15,0 0-15,1-22 0,-1 22 16,0 0-16,0 0 15,0 0-15,0 0 0,-21 22 16,22-22-16,-22 21 0,0 0 0,0 0 16,0 0-16,0 0 15,21 1-15,-21-1 0,21 0 16,-21 0-16,21-21 16,0 0-16,0 21 0,1-21 15,-1 0-15,0 0 16,21 0-16,-21-21 0,1 0 0,20 21 15,-21-21-15,0 0 16,22-1-16,-22 1 0,0 0 0,0 21 16,0-21-16,0 0 0,1 0 0,-1-1 15,-21 1-15,0 0 16,-21 21 0,-1 0-1,1 0-15,0 0 0,0 21 0,21 0 16,-21 1-16,21-1 0,0 0 15,0 0-15,0 0 16,0 0-16,0 1 0,21-22 16,-21 21-16,0 0 15,0 0-15,0 0 16,0 0 0,-21-21-1,0 0-15,21-21 16,-22 0-16,22 0 15,0 0-15,0 0 0</inkml:trace>
  <inkml:trace contextRef="#ctx0" brushRef="#br0" timeOffset="30988.17">8297 10626 0,'0'0'0,"0"21"0,0 0 0,0 0 16,0 0-16,0 1 0,-21-1 0,0 21 16,21-21-16,-21 0 0,21 22 15,-21-22-15,21 0 0,-22 0 0,1 22 16,21-22-16,0 0 0,-21 0 16,21 0-16,-21 0 0,21 1 15,0-1 1,0-42 15,0-1-31,0 1 16,21 0-16,0 0 0,0 0 0,-21 0 15,22-1-15,-1 1 0,0 0 16,0 0-16,0 0 0,0 0 0,1-1 16,-1 22-16,0 0 15,-21 22 1,0-1-1,0 0-15,0 0 0,0 0 16,0 0-16,0 1 0,0-1 16,-21 0-16,21 0 15,0 0-15,-21-21 0,21 21 16,-22 1-16,44-22 47,-1-22-47,0 22 15,-21-21-15,21 21 0,0-21 0</inkml:trace>
  <inkml:trace contextRef="#ctx0" brushRef="#br0" timeOffset="31372.16">8551 10901 0,'0'0'0,"0"-42"31,-21 42-15,0 21-1,21 0-15,-21 0 0,0-21 0,21 21 16,0 0-16,-22 1 16,22-1-16,0 0 0,0 0 15,0 0 1,22-21 0,-1 0-16,0 0 15,0 0-15,0-21 0,0 21 16,1-21-16,-22 0 0,21 0 15,-21-1-15,0 1 16,0 0-16,0 0 0,0 0 16,0 0-16,-21 21 15,-1 0 1,1 0-16,0 0 0,0 0 16,0 0-1,21 21-15,21-21 31,0 0-15</inkml:trace>
  <inkml:trace contextRef="#ctx0" brushRef="#br0" timeOffset="31691.88">9080 10562 0,'0'0'0,"0"-21"0,0 0 15,22 21-15,-22-21 0,-22 21 32,1 21-32,0 0 0,21 0 15,-21 0-15,0 1 0,0-1 16,-1 21-16,1 0 0,21-20 16,-21 20-16,0 0 0,21-21 0,-21 22 15,21-22-15,-21 21 0,21-21 16,0 1-16,0 20 0,0-21 0,0 0 15,0 0-15,0 1 0,0-1 16,0 0-16,21-21 0,0 21 0,0-21 16,0 0-16,0 0 15,1 0-15,-1 0 0,0 0 0,0-21 16,0 0-16,0 0 0,-21-1 0,22 1 16,-22 0-16,21 0 0</inkml:trace>
  <inkml:trace contextRef="#ctx0" brushRef="#br0" timeOffset="31936.32">8953 10795 0,'0'0'0,"-21"0"0,0 0 15,42 0 17,0 0-17,1 0-15,-1 0 0,0 0 0,0 0 16,0 0-16,0 0 0,1 0 15,-1 0-15,0 0 0,0-21 0,0 21 16,-42 0 31,0 0-31,0 0-16,0 0 0</inkml:trace>
  <inkml:trace contextRef="#ctx0" brushRef="#br0" timeOffset="35565.26">8191 13166 0,'0'21'125,"22"0"-125,-22 0 16,0 0-16,21 1 0,-21-1 15,21 21-15,-21-21 0,0 0 0,21 22 16,0-22-16,-21 21 0,21-21 16,1 22-16,-22-22 0,21 21 0,0 1 15,-21-22-15,21 21 0,0 0 16,0 1-16,22-22 0,-22 21 0,0-21 16,21 22-16,1-22 0,-22 21 0,21-21 15,1 22-15,-1-22 16,-21 21-16,21-21 0,1 1 0,-22 20 0,21-21 15,-21 0-15,22 22 0,-22-22 0,0 21 16,21-21-16,-20 22 16,20-22-16,-21 21 0,21-21 0,-20 0 15,20 22-15,0-22 0,1 21 0,-1-21 16,0 1-16,1-1 0,20 21 16,-21-21-16,22 0 0,-22 1 0,22-1 15,-1 0-15,-20-21 0,20 21 16,1 0-16,-22-21 0,21 21 0,-20-21 15,20 0-15,-20 0 0,20 0 0,-21 22 16,1-22-16,20 0 0,-20 0 0,20 0 16,-21 0-16,22 0 0,-1 0 15,1 0-15,-1 0 0,1 0 16,-1 0-16,22 0 0,-21 0 0,-1 0 16,1 0-16,-1 0 0,1 0 15,-1 0-15,-21 0 0,43 0 0,-21 0 16,-1 0-16,1 0 0,20 0 0,-20-22 15,-1 22-15,22 0 0,-22-21 16,22 0-16,-21 21 0,-1-21 0,1 0 16,-1 0-16,1-1 0,-1 1 0,1 0 15,-1 0-15,1 0 0,-1-22 16,1 22-16,-1 0 0,1 0 0,-1-21 16,1 20-16,-22 1 0,21-21 0,-20 21 15,-1 0-15,0-22 16,1 22-16,-1-21 0,-21 21 0,22-1 15,-22-20-15,21 21 0,-21 0 0,0-22 16,22 22-16,-22 0 0,0-21 16,0 21-16,22-1 0,-22-20 0,0 21 15,0-21-15,0 20 0,22-20 0,-22 21 16,0-21-16,0-1 0,0 22 16,0-21-16,1-1 0,-1 1 0,0 0 15,0-1-15,0 1 0,0 0 0,-21-22 16,22 22-16,-1 0 0,0-22 15,-21 22-15,0-1 0,0 1 0,21-21 16,-21 20-16,0 1 0,0-22 16,21 22-16,-21 0 0,0-1 15,0 1-15,0 0 0,0-1 0,0 1 16,0 0-16,0-22 0,0 22 16,0-22-16,-21 22 0,0-21 0,21-1 15,-21-21-15,0 22 0,-1-1 0,22 1 16,-21-1-16,0 1 0,21 21 15,-21-22-15,0 22 0,21-1 0,-21-20 16,21 21-16,-22-22 0,1 22 0,21-1 16,-21-20-16,0 21 0,21-22 15,0 22-15,-21-1 0,21-20 16,-21 21-16,21-1 0,-22-20 16,22 20-16,0-20 0,0 21 0,0-22 15,-21 22-15,21-22 0,0 22 0,-21 0 16,21-22-16,0 22 0,0 21 15,0-22-15,0 1 0,0 21 0,0-22 16,0 22-16,0 0 0,0 0 16,0-21-16,21 20 0,-21 1 0,21 0 15,-21 0-15,0 0 0,0 0 16,0-1-16,-21 22 62,21 22-62,-21-1 16,0-21-16,0 21 0,0 0 0,-1 0 16,1 0-16,0 1 0,0-1 15,0 0-15,-22 0 0,22 0 0,0 0 16,0 1-16,0-1 0,0 0 16,21 0-16,0 0 0,-22 0 0,1 1 15,21-1 1,0-42 31,21-1-47,1 1 0,-1 21 15,0-21-15,0 0 0,21 0 16,-20 0-16,-1-1 0,0 1 0,21 0 16,-21 0-16,1 0 0,-1 0 15,21-1-15,-21 1 0,0 0 0,1 21 16,-22-21-16,21 21 0,0 0 15,0 0 1,-21 21-16,21 0 16,0 0-16,-21 1 0,0-1 15,22 0-15,-1 0 0,0 0 16,-21 22-16,21-22 0,0 0 16,0 21-16,1-21 0,-1 22 0,0-22 15,0 21-15,0-21 0,-21 1 0,21-1 16,1 21-16,-22-21 0,0 0 15,21-21-15,-21 22 0,21-1 0,-21 0 16,21-21-16,0 0 47,-21-21-31,0 0-16</inkml:trace>
  <inkml:trace contextRef="#ctx0" brushRef="#br0" timeOffset="39444.22">2392 9292 0,'0'0'0,"-43"0"0,1 21 0,0 1 15,-1-22-15,1 21 0,0-21 0,21 0 16,-22 21-16,22-21 0,0 0 16,0 0-16,0 0 0,21 21 15,-22-21 1,44 0 15,-1 0-15,21 0-16,0 0 0,1 0 15,-1 0-15,22 0 0,20 0 0,1 0 16,0 0-16,20 0 0,1 0 16,0 0-16,21 0 0,0 0 0,0 0 15,21 0-15,-21-21 0,21 21 0,1 0 16,-22 0-16,21 0 0,0 0 15,0-21-15,0 21 0,22 0 16,-22 0-16,0 0 0,21-21 16,-21 21-16,22 0 0,-1-22 0,-21 22 15,22 0-15,-22 0 0,0-21 0,0 21 16,21 0-16,-42 0 0,22 0 16,-22-21-16,0 21 0,-22 0 0,1 0 15,0 0-15,0 0 0,-21 0 16,-1 0-16,1 0 0,-22 0 0,1 0 15,-22 0-15,1 0 0,-1 0 0,-21 0 16,0 0-16,0 0 0,-42 0 31,0 0-15,-21 0-16,-1 0 0,-20 0 0,21 0 16,-22 0-16,-21 0 0,22 0 0,-22 0 15</inkml:trace>
  <inkml:trace contextRef="#ctx0" brushRef="#br0" timeOffset="40059.87">3344 9673 0,'0'0'0,"-84"0"15,-22 21-15,21-21 0,0 0 16,1 22-16,-1-22 0,0 0 0,22 0 16,-1 21-16,1-21 0,-1 0 15,22 0-15,-21 0 0,20 21 0,1-21 16,21 0-16,0 0 0,-1 0 0,1 0 16,0 0-16,42 0 31,0 0-16,22 0-15,-22 0 0,21 0 0,1 0 16,-1 0-16,21-21 16,1 21-16,-1 0 0,22-21 0,-21 21 15,20 0-15,1 0 0,0-22 16,-1 22-16,22 0 0,0 0 0,0-21 16,21 21-16,0-21 0,0 21 15,0 0-15,0 0 0,21-21 0,0 21 16,0 0-16,0-21 0,1 21 0,20-21 15,-21 21-15,21 0 0,-20 0 16,20-22-16,0 22 0,-21 0 0,22-21 16,-22 21-16,21 0 0,-21 0 15,1-21-15,-1 21 0,0 0 0,-21 0 16,0 0-16,0-21 16,0 21-16,0 0 0,0 0 0,-21 0 15,0 0-15,-22 0 0,1 0 0,0 0 16,-22 0-16,-21 0 0,1 0 15,-1 0-15,0 0 0,-20 0 0,-1 0 16,0 0 0,-42 0 15,-22 0-31,22 0 16,-21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48:40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931 614 0,'0'-21'16,"0"42"31,-21 0-47,21 0 15,-21 0-15,21 22 0,0-1 0,0 0 16,-21 22-16,0-22 0,-1 22 15,22-1-15,-21 1 0,0-1 16,0-20-16,21 20 0,-21-21 16,0 1-16,21-1 0,-22 0 15,22 1-15,0-1 0,0-21 0,0 0 16,0 1-16,0-1 0,-21 0 16,21-42 15,0 0-31,0-1 15,0 1-15,0 0 0</inkml:trace>
  <inkml:trace contextRef="#ctx0" brushRef="#br0" timeOffset="315.62">868 656 0,'21'0'31,"0"21"-15,-21 1-16,0-1 0,0 0 0,21 21 15,-21 1-15,0 20 0,0-21 16,21 22-16,-21-22 0,0 22 16,0-22-16,0 22 0,0-22 15,0 0-15,0 1 0,0-1 0,0 0 16,0 1-16,0-22 0,0 21 15,0-21-15,0 0 0,0 1 16,0-1-16,0 0 0,0-42 47,0 0-47,0-1 0,-21 1 0</inkml:trace>
  <inkml:trace contextRef="#ctx0" brushRef="#br0" timeOffset="959.7">635 1376 0,'0'0'0,"-21"21"0,42-21 47,0 0-47,0 0 0,0 0 16,22-21-16,-1 21 0,-21-21 15,22 0-15,-1-1 0,0 22 0,1-21 16,-22 0-16,21-21 0,0 21 16,-20-1-16,20 1 0,-21 0 15,0 21-15,0-21 0,1 21 16,-22 21 15,0 0-15,-22 0-16,22 1 0,-21 20 15,21-21-15,0 21 0,0-20 0,0-1 16,-21 21-16,21-21 0,0 0 16,0 1-16,0 20 0,0-21 15,0 0-15,0 0 0,21-21 16,0 0-16,1 0 0,-1 0 16,0 0-16,21 0 0,-21 0 15,22-21-15,-22 0 0,21 0 16,-21 0-16,22-22 0,-22 22 15,21-21-15,-21 0 0,1 20 0,-1-20 16,0 0-16,0 21 0,-21-1 16,0-20-16,0 21 0,0 0 15,0 42 17,0 0-32,0 0 15,0 0-15,0 22 0,0-22 16,0 21-16,0-21 0,0 1 0,0 20 15,0-21-15,0 0 0,0 0 16,0 1-16,0-1 16,21-21-16,0 21 15,1-21-15,-1 0 16,0 0-16,0 0 0,0-21 16,-21 0-16,21 21 0,1-22 15</inkml:trace>
  <inkml:trace contextRef="#ctx0" brushRef="#br0" timeOffset="1255.72">2222 466 0,'-63'127'31,"42"-85"-31,21 0 0,-21 1 0,21 20 0,-22 1 16,22-22-16,0 22 0,0-1 16,-21 1-16,21-22 0,0 0 15,0 22-15,0-22 0,-21-21 0,21 22 16,0-1-16,0-21 0,0 0 16,0 0-16,0 1 0,0-1 15,21-21 1,0 0-16,1-21 15,-1-1-15,0 1 16</inkml:trace>
  <inkml:trace contextRef="#ctx0" brushRef="#br0" timeOffset="1679.71">2561 868 0,'-42'42'15,"42"-21"-15,-21 1 16,-1-1-16,1 21 0,0 0 0,21-20 16,-21 20-16,0 0 15,21 1-15,0-22 0,0 21 0,0 0 16,0-20-16,0-1 0,0 21 16,0-21-16,0 0 0,0 1 15,21-22-15,0 0 0,0 0 16,22 0-16,-22 0 0,21 0 0,-21 0 15,22 0-15,-1 0 0,-21-22 16,21 1-16,-20 0 0,-1-21 0,21 21 16,-21-22-16,-21 22 0,0-21 15,0-1-15,0 1 0,0 0 16,0-1-16,0 22 0,-21 0 16,-21 0-16,21 0 0,-22 21 15,22 0-15,-21 0 0,-1 0 0,1 0 16,21 0-16,-21 21 0,20-21 15,-20 21-15,21 0 0,0-21 0,0 21 16,21 1-16,0-1 16,21-21-1,0-21-15,0-1 16</inkml:trace>
  <inkml:trace contextRef="#ctx0" brushRef="#br0" timeOffset="1931.73">2053 783 0,'-21'0'0,"42"0"0,-63 0 0,63 0 47,0 0-47,0 0 0,22-21 16,-1 21-16,0-21 0,1 21 15,-1 0-15,0-21 0,22 21 0,-22 0 16,-21-21-16,22 21 0,-22 0 16,0 0-16,0 0 0,-21-22 31</inkml:trace>
  <inkml:trace contextRef="#ctx0" brushRef="#br0" timeOffset="3288.15">3746 889 0,'0'0'0,"22"-21"15,-1 0-15,-21 0 16,21-1-16,0 22 16,0-21-16,0 0 0,1 0 0,-1 0 15,0 0-15,0-1 0,0 1 16,-21 0-16,21 0 0,1-21 0,-22 20 16,0 1-16,0 0 0,0 0 15,0 0-15,0 0 0,0-1 0,-22 22 16,1 0-16,-21 0 0,0 0 15,20 22-15,-41-1 0,21-21 0,-1 21 16,-20 21-16,20-21 16,1 1-16,0-1 0,-1 21 0,22-21 15,0 0-15,0 1 0,21 20 16,0-21-16,0 0 0,0 0 0,0 22 16,21-22-16,21 0 0,-20 0 15,-1 22-15,21-22 0,0 0 0,-20 0 16,20 21-16,0-20 0,-21-1 15,22 0-15,-22 0 0,21 21 16,-21-20-16,-21-1 0,0 0 0,0 0 16,0 0-16,0 0 0,0 1 15,-21-1-15,-21 0 0,0 0 0,-1 0 16,1 0-16,-22 1 0,22-1 16,0-21-16,-1 0 0,1 0 15,0 0-15,-1 0 0,22 0 0,-21-21 16,-22-1-16,43-20 15,0 21-15,0-21 0,21 20 0,0-20 16,-21 0-16,21-1 0,0 1 16,0 0-16,0-1 0,21 1 15,0 21-15,-21 0 0,21 0 0,0-1 16,1 1-16,-1 21 16,0 0-16,0 0 0,0 21 0,0 22 0,1-22 15,-1 0-15,0 21 0,-21 1 16,0-22-16,0 21 0,0 1 15,0-1-15,0-21 0,0 21 16,0-20-16,0 20 0,0-21 0,0 0 16,21 0-16,0 1 0,0-1 15,1-21-15,-1 0 0,0 0 16,0 0-16,0 0 0,22 0 16,-22 0-16,21 0 0,-21-21 0,22-1 15,-22 1-15,21 0 0,0 0 16,-20 0-16,20 0 0,-21-22 0,21 22 15,-20-21-15,-1-1 0,0 22 16,0 0-16,0-21 0,-21 21 16,0-1-16,0 1 15,0 42 17,-21 1-17,0-1-15,21 21 0,-21-21 16,21 0-16,0 22 0,-21-22 15,21 0-15,0 21 0,-22-20 0,22-1 16,0 0-16,0 0 0,0 0 0,0 0 16,22-21-16,-1 0 15,0 0-15,21 0 0,-21 0 16,1-21-16,-1 0 0,0 21 16,21-21-16,-21-21 0,22 20 15,-22 1-15,0-21 0,0 21 16,22-22-16,-22 1 0,-21 21 0,21-21 15,-21 20-15,21 1 0,-21 0 16,0 0-16,0 42 31,0 0-31,-21 0 16,21 1-16,-21-1 0,21 0 16,0 0-16,0 21 0,-21-20 15,21-1-15,0 21 0,-22-21 16,22 0-16,0 1 0,0-1 0,0 0 15,0 0-15,0 0 16,22-21-16,-1 0 0,0 0 16,0 0-16,0 0 0,22-21 15</inkml:trace>
  <inkml:trace contextRef="#ctx0" brushRef="#br0" timeOffset="3979.67">5249 931 0,'0'0'0,"0"-21"0,0 0 0,-21 0 16,0 21-16,0 0 0,0 0 15,-1 0-15,-20 0 0,21 0 16,0 0-16,-22 21 0,1 0 16,21 0-16,-21 1 0,20-1 15,-20 0-15,21 0 0,0 21 0,0-20 16,-1 20-16,1-21 0,21 21 15,0-20-15,0-1 0,0 0 0,0 0 16,21 0-16,1-21 16,-1 0-16,0 0 0,0 0 0,0 0 15,22 0-15,-22 0 0,21 0 16,-21 0-16,22-21 0,-22 0 0,0 0 16,0 0-16,21-1 0,-42-20 15,22 21-15,-1 0 0,0-22 16,-21 22-16,0 0 0,0 0 15,0 0-15,0 0 0,0 42 47,0 0-47,0 0 16,0 21-16,0-20 0,0 20 16,-21-21-16,21 21 0,0 1 0,0-22 15,-21 21-15,21 1 0,0-1 0,0 0 16,0 22-16,0-22 0,0 22 15,0-22-15,0 21 0,0 1 16,0-22-16,0 22 0,0-22 0,0 22 16,21-22-16,-21 0 0,0 1 15,0-22-15,0 21 0,0-21 0,0 22 16,-21-22-16,-1 0 0,1-21 0,0 21 16,-21 0-16,21-21 0,-22 0 15,-20 0-15,20 0 0,-20 0 0,-1-21 16,1 0-16,-1 0 0,1 21 15,21-21-15,-22-1 0,22 1 0,-1 0 16,1 0-16,21 21 0,0-21 16,0 0-16,21-1 15,0 1-15,0 0 0,0 0 16,21 0-16,0 0 0,21-1 16,1 1-16,-1 0 0,0 0 0,22-21 15,-22 20-15,22-20 0,-1 0 16,22-1-16</inkml:trace>
  <inkml:trace contextRef="#ctx0" brushRef="#br0" timeOffset="4688.14">5990 1037 0,'0'0'0,"0"-21"16,0 0-16,0 0 15,0 0-15,-21-1 0,0 22 16,0 0-16,-1-21 0,1 21 15,0 0-15,0 0 0,-21 0 0,20 0 16,-20 21-16,0 1 0,-1-1 16,22 0-16,-21 0 0,0 0 0,20 22 15,1-22-15,0 0 0,0 0 16,0 21-16,21-20 0,0-1 0,0 0 16,0 0-16,21 0 15,0-21-15,0 0 0,0 0 0,1 0 16,20 0-16,-21 0 0,21 0 15,-20-21-15,20 0 0,0 0 16,-21 0-16,22-1 0,-22 1 0,21 0 16,-21 0-16,1 0 0,-1 0 15,-21-1-15,0 1 0,21 21 0,-21-21 16,21 21-16,-21 21 31,0 0-15,0 1-16,0-1 0,-21 21 0,21 0 15,0-20-15,0 20 0,-21 0 16,21 1-16,0-1 0,0 0 0,0 1 16,0 20-16,0-21 15,0 22-15,0-22 0,0 22 0,0-1 16,0-20-16,0 20 0,0 43 16,0-64-16,0 1 0,0-1 15,0 0-15,0 1 0,21-1 0,0-21 16,-21 21-16,0-20 0,0 20 15,0-21-15,0 0 0,0 0 0,0 1 16,-21-1-16,0-21 0,-22 0 16,22 0-16,-21 0 0,21-21 15,-43-1-15,22 1 0,0 0 0,-22-21 16,22 21-16,-1-22 0,-20 1 16,42 0-16,-22-1 0,22-20 15,0 20-15,0 1 0,21 0 0,0-1 16,0 1-16,0 0 0,0-1 15,21 1-15,0 21 0,22-21 0,-22-1 16,0 22-16,21-21 0,1 21 16,-1-22-16,0 22 0,1-21 0,-1 21 15,0-1-15,1-20 0,-1 0 16,21 21-16,-20-22 0</inkml:trace>
  <inkml:trace contextRef="#ctx0" brushRef="#br0" timeOffset="5415.69">6308 1080 0,'0'0'15,"0"21"-15,-22-21 16,1 0-16,42 0 47,1-21-47,-22-1 0,21 1 15,0 0-15,0 21 0,0-21 0,-21 0 16,21 0-16,1-1 0,-22 1 16,0 0-16,0 0 15,-22 21 1,1 0 0,0 21-16,0 0 0,0 0 15,0 1-15,-1-1 0,1 21 0,0-21 16,0 22-16,21-22 0,-21 0 15,21 21-15,0-21 0,0 1 0,0-1 16,0 0-16,0 0 0,0 0 16,0 0-16,21-21 0,-21 22 15,21-22-15,0 0 0,0 0 16,1 0-16,-1 0 0,21-22 16,-21 1-16,22 21 0,-1-21 0,0 0 15,1-21-15,-1 20 0,0-20 16,1 0-16,-1 21 0,0-43 0,1 22 15,-22-1-15,0 22 0,21-21 16,-42 21-16,0 0 0,0-1 0,0 1 16,-21 21-1,0 0-15,-21 0 0,20 0 0,1 21 16,-21 1-16,21-1 0,0 0 16,-1 0-16,1 0 0,21 0 0,0 1 15,0-1-15,0 0 16,0 0-16,21-21 0,1 21 0,-1 0 15,21 1-15,-21-1 0,22 0 16,-1-21-16,-21 21 0,21 0 0,-20-21 16,-1 21-16,0-21 0,0 22 15,-21-1-15,21-21 0,-21 21 0,-21 0 16,-21-21 0,21 0-16,-22 21 0,22-21 0,-21 0 15,-1 0-15,1 0 0,0 0 0,21 0 16,-1 0-16,1 0 0,0 0 15,0 0-15,21-21 16,0 0-16,21 0 16,0 0-16,0-1 0,1-20 15,20 21-15</inkml:trace>
  <inkml:trace contextRef="#ctx0" brushRef="#br0" timeOffset="5711.53">7366 360 0,'0'-21'0,"0"42"0,-21-42 32,21 42-17,-21 0-15,21 0 0,-22 0 0,1 22 16,21-22-16,-21 21 0,21-21 16,-21 22-16,0-1 0,21 0 15,0 1-15,0 20 0,-21-20 0,21-1 16,0 0-16,-22 22 0,22-43 15,0 21-15,0 1 0,0-22 0,0 21 16,0-21-16,0 0 0,0 1 16,0-1-16,22-21 15,-1 0-15,0 0 16,0 0-16,0-21 16,-21-1-16,21 1 0,1 0 15</inkml:trace>
  <inkml:trace contextRef="#ctx0" brushRef="#br0" timeOffset="5939.34">7641 699 0,'0'0'0,"0"-22"15,0 44 1,-21-1-16,0 0 16,0 0-16,21 0 0,-22 22 0,1-22 15,21 21-15,-21-21 0,21 0 16,-21 43-16,21-22 0,0-21 15,0 1-15,0-1 0,0 0 16,0 0-16,0 0 0,0 0 16,21-21-1,0 0-15,0 0 16,1-21-16,20 0 0,-21 0 0</inkml:trace>
  <inkml:trace contextRef="#ctx0" brushRef="#br0" timeOffset="6667.18">8086 741 0,'-43'0'16,"22"0"-1,0 21-15,0 0 0,0-21 16,-1 21-16,1 1 0,0-1 0,0 0 16,0 0-16,0 0 0,21 0 15,0 1-15,0-1 0,0 0 16,0 0-16,0 0 0,21 0 15,0-21 1,0 0-16,0 0 0,0 0 16,-21-21-1,0 0-15,22 21 0,-22-21 0,0 0 16,0 0-16,0-1 0,0 1 16,0-21-16,0 21 0,0 0 0,0-1 15,0-20-15,0 21 16,0 0-16,21 0 0,0-1 0,0 1 15,0 21-15,0 0 16,1 0-16,-1 0 0,0 0 0,0 0 16,0 0-16,0 0 0,1 0 15,-1 0-15,0 21 0,-21 1 0,21-1 16,0 0-16,-21 0 0,0 0 16,0 22-16,21-22 0,-21 21 0,0-21 15,0 0-15,0 22 0,0-22 16,0 0-16,0 0 0,0 0 0,0 1 15,0-1-15,-21-21 0,0 0 32,0 0-17,21-21 1,0-1-16,0 1 0,0 0 0,0 0 16,0-21-16,21-1 0,0 1 15,-21 21-15,21-22 0,1 1 0,20 0 16,-21 21-16,0-22 0,22 22 15,-22 21-15,0-21 0,21 21 0,-21 0 16,22 0-16,-22 0 0,0 0 16,0 21-16,-21 0 0,21 0 0,-21 22 15,0-22-15,0 21 0,0-21 16,0 22-16,0-1 0,0-21 0,0 22 16,-21-22-16,21 0 0,0 0 15,-21 0-15,0 0 0,21 1 16,-21-1-16,21 0 15,0-42 1,0 0 0,21-1-16,21 1 0,-21-21 15,22 21-15</inkml:trace>
  <inkml:trace contextRef="#ctx0" brushRef="#br0" timeOffset="7079.63">9440 635 0,'0'-21'15,"-21"21"1,0 0-16,-21 0 16,20 0-16,1 0 0,-21 0 0,21 0 15,-22 0-15,22 0 0,-21 21 16,21-21-16,0 21 0,-1-21 0,1 21 16,0-21-16,0 22 0,21-1 15,0 0-15,0 0 16,21 0-16,0-21 0,0 0 15,22 0-15,-22 21 0,21-21 0,1 22 16,-1-22-16,-21 0 0,21 0 16,1 21-16,-22-21 0,0 21 15,0 0-15,0-21 0,1 21 0,-22 0 16,0 1-16,0-1 16,0 0-16,0 0 0,-22 0 15,-20 0-15,21-21 0,0 22 16,0-22-16,-22 0 0,22 21 0,-21-21 15,21 0-15,-1 0 0,-20 0 16,21 0-16,0 0 0,0 0 0,-1 0 16,1 0-16,0 0 15,21-21-15,0-1 16,0 1-16,0 0 0,0 0 16,0 0-16,0 0 0</inkml:trace>
  <inkml:trace contextRef="#ctx0" brushRef="#br0" timeOffset="7307.85">8382 402 0,'0'0'0,"-21"0"0,0 0 15,-1-21-15,1 21 0,0 0 31,0 0 32</inkml:trace>
  <inkml:trace contextRef="#ctx0" brushRef="#br0" timeOffset="7535.05">6985 656 0,'0'0'0,"0"21"16,21-21-1,0 0-15,22 0 16,-22 0-16,21 0 0,-21 0 0,22 0 15,-1 0-15,0-21 0,-21 21 16,22 0-16,-1 0 0,-21 0 0,0 0 16,1-21-16</inkml:trace>
  <inkml:trace contextRef="#ctx0" brushRef="#br0" timeOffset="8245.04">10393 804 0,'-21'0'31,"-1"0"-15,1 0-16,0 0 16,0 0-16,21 22 31,21-22-31,0 0 16,0 0-16,22 0 0,-1 0 15,0 0-15,43 0 0,-21-22 0,20 22 16,22 0-16,-21 0 0,21-21 15,-1 21-15,-20 0 0,0 0 0,-1-21 16,1 21-16,0 0 0,-22 0 16,1 0-16,-1 0 0,-20 0 0,-1 0 15,0-21-15,-21 21 0,-21-21 47,-21 21-31,21-21-16,-21 21 0,0 0 0,0-22 15,0 22-15</inkml:trace>
  <inkml:trace contextRef="#ctx0" brushRef="#br0" timeOffset="8703.19">11536 593 0,'0'0'0,"0"21"0,0 0 15,0 0-15,0 0 16,21 1-16,0-22 0,0 21 0,0-21 16,1 0-16,-1 21 0,0-21 15,0 0-15,0 0 0,0 0 0,22 0 16,-22 0-16,0 0 0,0 0 0,0 0 15,1 0-15,-1-21 16,-21 0 0,0-1-1,-21 22-15,-1 0 16,1 0-16,0 0 0,0 22 16,0-22-16,-22 21 0,22 21 15,-21-21-15,0 22 0,20-1 16,-20 0-16,0 1 0,21-1 0,-22 0 15,22 1-15,-21-1 0,21 0 0,-1-21 16,1 1-16,21-1 0,0 0 16,0 0-16,0 0 0,0 0 0,21-21 31,1-21-15,-22 0-16</inkml:trace>
  <inkml:trace contextRef="#ctx0" brushRef="#br0" timeOffset="13643.26">13229 572 0,'-21'0'93,"0"0"-77</inkml:trace>
  <inkml:trace contextRef="#ctx0" brushRef="#br0" timeOffset="14892.16">13081 699 0,'-21'0'0,"21"21"16,0-42 46,21 21-62,0-22 0,0 1 16,0 21-16,1-21 0,-1 0 15,21 0-15,-21 0 0,0-1 16,1 1-16,-1-21 0,0 21 0,-21 0 16,0-22-16,21 22 0,-21 0 15,0-21-15,0 20 0,0 1 16,0 0-16,0 0 0,0 0 0,0 0 15,0-1-15,-21 22 16,21-21-16,-21 21 16,0 0-16,-1 0 15,22 21 17,0 1-32,-21-1 0,0 0 15,21 0-15,-21 0 16,21 22-16,0-22 0,-21 0 15,0 21-15,21-21 0,0 22 0,-22-1 16,1 0-16,21 1 0,-21-1 16,21 0-16,0 22 0,0-1 0,0-20 15,0 20-15,-21 1 0,21 20 16,-21-20-16,21-1 0,-21 1 0,21-1 16,0 1-16,-22-1 0,1 1 15,0-1-15,0 1 0,0 21 0,21-22 16,-21 1-16,21-1 0,-22 1 0,22-1 15,-21-21-15,21 22 0,0-22 16,0 43-16,0-64 0,0 21 16,0 1-16,0-22 0,21 21 15,1-21-15,-1 1 0,0-1 16,0 0-16,0-21 0,0 0 16,1 0-16,20 0 0,-21-21 15,0 0-15,22-1 0,-22 1 0,21-21 16,-21 0-16,22-1 0,-22-20 0,21 20 15,-21-20-15,0-1 0,1-20 16,-1 20-16,-21-20 0,21-1 0,-21 0 16,0 22-16,0-22 0,-21 22 15,0-1-15,-22 1 0,22 20 0,0 1 16,-21 0-16,-1 20 0,22-20 0,-21 42 16,21-21-16,-22 21 15,22 0-15,0 0 0,0 0 0,0 0 16,21-21-16,21 0 31,0 21-31,0 0 0,0-22 16,22 1-16,-1 21 0,-21-21 0,21 0 15,1 0-15,-1 0 0,0-22 16,1 22-16,-1 0 0,0-21 0,-20 20 16,-1 1-16,0 0 0,0 0 15,0 0-15,-21 0 16,0 42 15,-21 0-15,21 0-16,0 0 15,-21 0-15,21 22 0,0-22 0,-21 0 16,21 0-16,0 0 16,0 1-16,0-44 46,0 1-30,0 0-16,0 0 0</inkml:trace>
  <inkml:trace contextRef="#ctx0" brushRef="#br0" timeOffset="15047.71">13652 572 0,'0'-22'0,"0"44"0,0-65 16,0 64 46,22-21-62,-22 22 16,21-22-16,0 0 15,-21 21-15,21-21 0</inkml:trace>
  <inkml:trace contextRef="#ctx0" brushRef="#br0" timeOffset="15467.35">13885 783 0,'0'0'0,"0"21"0,0 1 0,0 20 16,-21-21-16,21 0 0,-21 0 15,21 1-15,0-1 0,-21 0 0,21 0 16,0 0-16,0 0 16,0-42 30,0 0-46,0 0 0,0 0 0,0 0 16,0-22-16,21 22 0,-21-21 16,21 21-16,21-22 0,-20 22 0,-1-21 15,21 21-15,-21-1 0,22 1 16,-22 21-16,21 0 0,-21 0 0,0 0 16,22 0-16,-22 0 0,0 0 15,0 21-15,0-21 0,1 22 0,-22-1 16,0 21-16,0-21 0,0 0 0,0 1 15,0-1-15,0 0 0,0 21 16,0-21-16,-22 1 0,22-1 0,-21 0 16,0 0-1,21-42 17,0 0-17,21 21-15,0-21 0</inkml:trace>
  <inkml:trace contextRef="#ctx0" brushRef="#br0" timeOffset="16047.65">14880 635 0,'0'0'0,"0"-21"0,0 0 0,0 0 15,-21 21 1,0-22-16,0 22 0,-1 0 15,1 0-15,0 0 16,0 22-16,0-22 0,0 21 0,-22 0 16,22 21-16,0-21 0,0 1 15,-22 20-15,22-21 0,0 21 0,0-20 16,21 20-16,0-21 0,0 21 16,0-20-16,0-1 0,0 0 0,0 0 15,0 0-15,21-21 16,0 0-16,0 0 0,1 0 15,-1 0-15,0 0 0,0-21 0,21 0 16,-20 0-16,20 0 0,-21-22 16,21 22-16,-20-21 0,20-1 0,-21 1 15,0 21-15,22-21 0,-22-1 16,0 1-16,-21 0 0,21-1 0,0 1 16,-21 0-16,21-22 0,-21 22 15,0 21-15,0-22 0,0 1 0,0 21 16,0 0-16,0-1 0,0 44 31,0-1-31,0 21 16,0-21-16,-21 43 0,0-22 15,0 0-15,21 1 0,-21 20 0,21-20 16,0-1-16,-21 0 0,21 1 16,-22-1-16,22 0 0,0-21 15,0 22-15,0-22 0,0 0 0,0 0 16,22 0-16,-1 1 0,-21-1 0,21-21 15,0 0-15,0 0 0,0 0 16,1 0-16,-1 0 0,0-21 16,0 21-16,0-22 0,0 1 15,1 0-15,-1 0 0</inkml:trace>
  <inkml:trace contextRef="#ctx0" brushRef="#br0" timeOffset="16759.5">15727 445 0,'-43'0'31,"22"0"-16,42 0 17,1 0-32,-1 0 15,0 0-15,21 0 0,-21 0 16,1 0-16,-1-22 0,21 22 16,-21-21-16,0 21 0,1-21 0,-1 0 15,0 0-15,0 0 0,-21-1 16,0 1-16,0 0 0,0 0 15,0 0-15,-21 21 16,0 0-16,0 0 0,-1 0 16,1 0-16,-21 0 0,21 21 15,-22 0-15,22 0 0,-21 0 0,21 22 16,-22-22-16,22 21 0,0-21 16,-21 22-16,42-22 0,-21 0 0,21 0 15,0 22-15,0-22 16,0 0-16,21 0 0,0-21 0,0 0 15,0 21-15,0-21 0,1 0 0,20 0 16,-21 0-16,21 0 0,1 0 16,-22 0-16,0 0 0,0-21 0,0 21 15,1 0-15,-22-21 0,21 21 16,-21-21-16,-21 21 16,-22 0-1,22 0-15,0 0 0,0 0 0,-22 21 16,22 0-16,-21-21 0,21 21 0,-22 22 15,1-22-15,21 0 0,-21 21 16,20-21-16,1 22 0,0-22 0,21 21 16,0-21-16,0 1 0,0 20 15,0-21-15,21 0 0,0 0 0,1-21 16,20 22-16,-21-22 0,21 0 16,-20 0-16,62 0 15,-41 0-15,-1-22 0,0 1 0,1 0 16,-1 0-16,21 0 0,-20 0 15,-1-22-15,22 1 0,-22 0 0,0-1 16</inkml:trace>
  <inkml:trace contextRef="#ctx0" brushRef="#br0" timeOffset="17019.4">16573 64 0,'0'0'0,"0"-43"31,-21 64-31,0 1 0,0-1 0,0 21 15,21 0-15,-21 1 0,-1-1 0,1 22 16,0-1-16,0-21 0,0 22 0,0-22 16,-1 22-16,22-1 15,-21-20-15,0-1 0,21 0 0,-21 1 16,21-1-16,0 0 0,0 1 16,0-22-16,0 0 0,0 0 0,0 0 15,0 0-15,0 1 16,21-22-16,0 0 15,0-22-15,1 1 16,-1 0-16,0 0 0,0 0 0</inkml:trace>
  <inkml:trace contextRef="#ctx0" brushRef="#br0" timeOffset="17415.52">16679 762 0,'-21'21'0,"21"0"0,-21-21 15,21 22-15,-21-22 16,42 0 15,0 0-31,0 0 0,0 0 0,22-22 16,-22 22-16,0-21 16,0 0-16,0 0 0,-21 0 15,22 21-15,-22-21 0,21-1 16,-21 1-16,0 0 0,0 0 15,-21 21 1,-1 0-16,1 0 0,0 0 16,0 21-16,0 0 0,0 0 0,-1 1 15,1-1-15,0 0 0,0 0 16,21 0-16,-21 0 0,21 1 0,0 20 16,0-21-16,0 0 0,0 0 15,0 1-15,0-1 0,21-21 16,0 0-16,0 21 0,0-21 15,1 0-15,-1 0 0,21 0 0,-21 0 16,22-21-16,-22 0 0,21-1 16,-21 22-16,22-21 0,-1-21 0,0 21 15</inkml:trace>
  <inkml:trace contextRef="#ctx0" brushRef="#br0" timeOffset="18135.49">17357 593 0,'0'0'0,"-22"0"15,1 0-15,21 21 0,-21 0 16,0 0-16,21 0 0,-21-21 0,21 43 16,-21-22-16,21 0 0,-22 0 15,22 0-15,0 1 0,0-1 0,0 0 16,0 0-16,0 0 0,0 0 16,0 1-16,0-1 0,-21-21 15,21 21-15,0-42 47,0 0-47,0-1 16,0 1-16,0 0 0,0-21 15,21 21-15,-21-1 0,22-20 0,-1 21 16,0 0-16,0 0 0,0-1 16,0 1-16,1 0 0,20 0 0,-21 0 15,0 0-15,22 21 0,-22 0 16,0 0-16,21 0 0,-21 0 15,1 0-15,-1 0 0,0 0 0,-21 21 16,21 0-16,-21 0 16,21 0-16,-21 0 0,0 1 0,0-1 15,0 0-15,0 0 0,0 0 16,0 0-16,0 1 0,0-1 0,0 0 16,-21 0-16,0-21 15,21 21-15,-21-21 16,0 0-1,21-21-15,0 0 16,0 0-16,0 0 16,0-1-16,0 1 0,21-21 0,0 21 15,0 0-15,0-22 0,0 22 16,22-21-16,-22 21 0,21-1 16,-21 1-16,22 0 0,-22 21 0,21-21 15,-21 21-15,1 0 0,20 0 16,-21 0-16,0 21 0,0-21 0,1 21 15,-22 0-15,0 1 0,21 20 16,-21-21-16,0 0 0,0 22 0,0-22 16,0 0-16,0 21 0,-21-21 15,21 1-15,-22-1 0,1 0 0,21 0 16,0 0-16,-21 0 0,0 1 16,42-44 30,0 22-46,0-21 16</inkml:trace>
  <inkml:trace contextRef="#ctx0" brushRef="#br0" timeOffset="18511.9">18457 741 0,'-21'0'0,"42"0"47,0 0-47,1 0 0,-1 0 0,0 0 15,0 0-15,0 0 0,22-21 16,-22 21-16,0-21 0,0-1 0,0 22 16,0-21-16,1 21 0,-22-21 15,0 0-15,-22 21 31,1 0-31,0 0 0,-21 0 0,21 0 16,-22 21-16,22-21 0,-21 21 16,21 0-16,-1 1 0,1-1 15,0 0-15,0 21 0,21-21 0,0 1 16,0-1-16,0 0 0,0 0 16,0 0-16,21-21 0,0 21 0,0 1 15,1-22-15,-1 0 0,21 0 16,-21 0-16,22 0 0,-1 0 0,-21 0 15,21-22-15,1 22 0,-22-21 16,21 0-16</inkml:trace>
  <inkml:trace contextRef="#ctx0" brushRef="#br0" timeOffset="18991.87">19071 614 0,'0'21'0,"0"-42"0,-21 63 15,0-21-15,21 1 0,-21-1 0,21 21 16,0-21-16,0 0 0,-22 1 16,22 20-16,0-21 0,-21 0 0,21 0 15,-21 1-15,21-1 16,0 0 0,0-42 15,0 0-16,0-1-15,0 1 0,0 0 0,0-21 16,0 21-16,21-1 0,-21-20 16,43 0-16,-22 21 0,0-22 0,21 22 15,1-21-15,-1 21 0,21-22 0,-20 22 16,-1 0-16,0 21 0,1 0 16,41 0-16,-62 0 0,-1 0 15,0 21-15,-21 0 0,21 22 16,-21-22-16,0 21 0,0-21 0,0 22 15,-21-1-15,0 0 0,0-21 16,21 22-16,-22-1 0,1-21 16,0 0-16,21 22 0,0-22 15,-21-21-15,21 21 0,-21 0 0,21 0 32,0-42-17,0 0-15,21 0 16,0-21-16,0 20 0,0-20 15</inkml:trace>
  <inkml:trace contextRef="#ctx0" brushRef="#br0" timeOffset="19263.71">20108 106 0,'0'0'15,"0"21"1,-21 0-16,0 0 15,0 22-15,21-22 0,-21 21 0,-1 1 16,1-1-16,0 21 0,21-20 16,-21-1-16,0 0 0,0 1 0,21-1 15,-22 0-15,22 1 0,0-1 16,-21 0-16,0-20 0,21 20 16,-21-21-16,21 0 0,0 0 0,0 1 15,0-1-15,0 0 16,21-21-1,0 0-15,0-21 0,1 0 16,-1-1-16,21 1 0</inkml:trace>
  <inkml:trace contextRef="#ctx0" brushRef="#br0" timeOffset="19651.37">20532 593 0,'0'0'0,"-22"0"16,1 0-16,-21 21 15,21-21-15,-22 21 0,22-21 0,-21 21 16,21-21-16,0 21 0,-1-21 16,1 0-16,21 22 0,-21-22 15,21 21 1,21-21 0,0 0-16,1 21 0,-1-21 15,21 0-15,-21 0 0,0 21 0,1-21 16,20 0-16,-21 21 0,0 0 15,0 1-15,1-1 16,-22 0-16,0 0 0,0 0 0,0 0 16,0 1-16,0-1 15,-22 0-15,1-21 0,0 21 16,0-21-16,0 0 0,0 0 16,-1 21-16,1-21 0,-21 0 15,21 0-15,0 0 16,-1 0-16,1 0 0,21-21 15,-21 21-15,21-21 16,0 0-16,-21 21 0,21-21 0,0-22 16,0 22-16</inkml:trace>
  <inkml:trace contextRef="#ctx0" brushRef="#br0" timeOffset="19919.68">19875 445 0,'22'0'15,"-1"0"-15,0 0 16,0-22-16,0 22 0,0 0 0,1 0 16,-1 0-16,0 0 0,0-21 15,0 21-15,0 0 0,1 0 0,-1 0 16,0 0-16,0 0 15,0 0-15,0 0 16,1 0-16,-1 0 16,0 0-16,0 0 0,21 0 15,-20 0-15,20 0 0</inkml:trace>
  <inkml:trace contextRef="#ctx0" brushRef="#br0" timeOffset="20246.86">21167 381 0,'0'0'0,"-22"0"32,1 0-32,0 0 15,0 21-15,0 0 0,0 1 16,-1-1-16,22 0 0,-21 0 0,0 21 15,21-20-15,0-1 0,-21 21 16,21-21-16,-21 43 0,21-43 16,0 21-16,-21-21 0,21 1 15,0-1-15,0 0 0,0 0 0,0 0 16,0 0-16,21 1 16,0-22-16,0 21 0,0-21 15,0 0-15,1 0 16,-1 0-16,0 0 0,0-21 15,0-1-15,22 1 0</inkml:trace>
  <inkml:trace contextRef="#ctx0" brushRef="#br0" timeOffset="20583.55">21696 254 0,'0'-21'31,"21"21"-15,0 0-1,0 21-15,0 0 0,1 0 16,-1 1-16,0 20 0,-21-21 16,0 0-16,0 22 0,0-22 15,0 21-15,0-21 0,0 0 0,0 22 16,0-22-16,0 0 0,-21 21 15,0-20-15,-1-1 0,1 0 0,0 0 16,21 0-16,-21 0 0,0 1 16,0-22-16,-1 21 0,1-21 15,0 0 1,0 0 0,0 0-16,21-21 0,-21 21 15</inkml:trace>
  <inkml:trace contextRef="#ctx0" brushRef="#br0" timeOffset="23199.48">910 3196 0,'0'-21'15,"0"63"48,0-20-63,0 20 0,0 0 0,-21 1 15,21 20-15,0-21 0,0 22 16,-21-22-16,0 22 0,-1-1 16,1-20-16,0-1 0,0 21 15,0 1-15,-22-22 0,22 22 16,-21-22-16,0 0 0,-1 1 0,1-1 15,21 0-15,-22-20 0,22 20 16,-21-42-16,42 21 0,-21-21 16,0 0-16,-1-21 15,22 0-15,0-22 16,0 22-16,0-21 0,0 0 0,0-1 16,0 1-16,0 0 0,22-1 15,-1 1-15,0 0 16,-21-1-16,21 1 0,0 0 0,0 20 15,1 1-15,-1 0 0,0 0 16,0 21-16,0 0 0,0 21 16,1 0-16,-1 0 0,0 1 15,0 20-15,-21-21 0,0 21 16,21 1-16,-21-1 0,0 0 0,0 1 16,21-1-16,-21 0 0,22 1 15,-22-1-15,21-21 0,-21 22 16,21-22-16,-21 0 0,21-21 0,0 0 15,0 21-15,1-21 0,-1 0 16,0 0-16,0-21 0,21 0 16,-20 0-16,20-22 0,-21 22 15,21-21-15,-20-1 0,20 1 0,0 0 16,-21-1-16,1-20 0,-1 21 16,0-1-16,0-20 0,-21 20 15,0-20-15,0 21 0,0-22 16,-21 22-16,0-22 0,0 22 0,-1-22 15,-20 22-15,21 0 0,0 21 16,-22-1-16,22 1 0,-21 0 0,21 21 16,0 0-16,-22 21 0,22 0 15,0 1-15,0 20 0,0 0 16,-1 1-16,1-1 0,0 21 16,21-20-16,0 20 0,0-20 15,0-1-15,0 0 0,0-21 0,0 22 16,0-22-16,21 21 0,0-21 15,-21 1-15,22-22 0,-1 21 16,0 0-16,0-21 0,0 0 0,0 0 16,1 0-16,-1 0 0,0 0 15,0 0-15,21 0 0,-20-21 0,-1 0 16,21-1-16,-21 22 0,22-21 16,-22 0-16</inkml:trace>
  <inkml:trace contextRef="#ctx0" brushRef="#br0" timeOffset="24347.67">1587 3916 0,'-42'21'31,"21"-21"-31,0 0 0,21-21 16,0 0-1,0 0-15,0-1 0,0 1 16,0 0-16,21 0 0,0 0 16,0 0-16,0-1 0,1 22 15,-1-21-15,0 21 0,21-21 16,-21 21-16,1 0 0,-1 0 16,0 0-16,21 21 0,-21 0 0,-21 1 15,22-22-15,-1 21 0,-21 21 16,0-21-16,0 0 0,0 22 0,0-22 15,0 21-15,0-21 0,-21 22 16,-1-1-16,1-21 0,0 0 16,21 1-16,-21-1 0,0 0 0,21 0 15,-21-21-15,-1 0 32,22-21-32,0 0 15,0 0-15,0-1 0,0 1 16,0-21-16,22 21 0,-22 0 15,21-22-15,0 22 0,0 0 0,0-21 16,0 20-16,1 1 0,-1 0 16,0 0-16,0 0 0,0 0 15,22-1-15,-22 1 0,0 0 0,0 0 16,21 0-16,-20 21 16,-1 0-16,0 0 0,0 0 0,-21 21 15,0 0-15,0 0 0,0 0 16,-21 1-16,0-1 0,0 21 15,21-21-15,0 0 0,-22 22 16,22-22-16,-21 0 0,21 21 0,0-20 16,0-1-16,0 0 0,0 0 15,0 0-15,0 0 0,21-21 16,1 0-16,-1 0 16,21 0-16,-21-21 15,0 21-15,1-21 0,-1 0 0,21 0 16,-21 0-16,-21-22 0,21 22 15,-21 0-15,0 0 0,0 0 0,0-1 16,0 1-16,0 0 0,-21 0 16,0 21-16,-21 0 0,21 0 15,-1 0-15,-20 0 0,21 0 16,0 0-16,0 0 0,-1 0 16,1 0-16,42 0 31,1 0-31,20 0 0,0 0 15,-21 0-15,22-21 0,-1 21 16,-21-21-16,22 21 0,-1-22 0,0 1 16,1 21-16,-22-21 0,21 21 15,-21 0-15,22-21 0,-22 21 16,0 0-16,0 0 0,0 0 16,-21 21-1,0 0 1,0 0-16,0 1 0,0 20 15,0-21-15,0 21 0,0 1 0,0-1 16,-21 0-16,21 22 0,0-1 16,0 1-16,0-1 0,0 1 0,0 21 15,-21-22-15,21 1 0,-21 20 16,21 1-16,0 0 0,-21 20 16,21-20-16,-22 21 0,1-21 0,0-1 15,21 1-15,-21 0 0,0-1 16,21-20-16,0 20 0,-21-20 0,-1-22 15,22 22-15,-21-22 0,21 0 16,0-20-16,0 20 0,-21-21 0,21 0 16,-21-21-16,0 0 15,21-21 1,0-21-16,0-1 0,0 1 16,0 0-16,0-22 0,21-20 0,-21 20 15,21-42-15,0 22 0</inkml:trace>
  <inkml:trace contextRef="#ctx0" brushRef="#br0" timeOffset="24683.26">2603 4170 0,'0'0'0,"0"-212"31,0 191-15,0 0-16,0 0 0,22 0 0,-22-1 15,21 1-15,0 21 0,0-21 16,0 0-16,0 0 0,22 0 15,-22 21-15,0-22 0,0 22 0,22 0 16,-22 0-16,0 0 0,0 0 0,0 0 16,0 0-16,1 22 0,-1-1 15,-21 0-15,0 0 0,21 0 0,-21 0 16,0 22-16,0-22 0,0 21 16,0 1-16,0-22 0,-21 21 15,0 0-15,-1-20 0,1-1 0,0 0 16,0 0-16,-21 0 0,20 0 15,-20 1-15,21-22 16,0 0-16,0 0 0,-1 0 0,1 0 16,0 0-16,0 0 15,21-22-15,-21 1 0,21 0 16</inkml:trace>
  <inkml:trace contextRef="#ctx0" brushRef="#br0" timeOffset="27301.47">4000 3450 0,'0'0'0,"22"-21"0,-22 0 0,0 0 0,0 0 16,21-1-16,-21 1 0,0 0 0,0 0 16,0 0-16,0 0 15,0-1-15,0 1 16,0 42-1,0 1-15,-21-1 16,-1 21-16,22-21 0,-21 43 16,0-22-16,0 0 0,0 22 0,0-1 15,-22-20-15,22 20 0,0-20 16,0 20-16,0 1 0,-22-22 0,22 21 16,0-20-16,0-1 0,0 0 15,-1 1-15,22-22 0,0 0 16,-21 0-16,21 0 0,-21-21 15,21-21 1,0 0 0,0 0-16,0-21 0,0 20 0,0-20 15,0-43-15,0 43 16,0 21-16,0-21 0,0-1 0,0 1 16,0 0-16,0-1 0,0 22 15,21-21-15,-21 21 0,0-1 16,0 44-1,0-1-15,0 0 16,0 0-16,0 21 16,0 1-16,0-22 0,0 21 0,0 1 15,0-1-15,21 0 0,-21 1 16,22-1-16,-1 0 0,0 1 0,0-22 16,0 21-16,0-21 0,22 0 15,-22-21-15,21 0 0,1 0 0,-22 0 16,21 0-16,0-21 0,1 21 15,-1-21-15,0-21 0,1 21 0,20-22 16,-20 1-16,-1 21 0,0-22 16,1 1-16,-1 0 0,-21-22 0,0 22 15,0 0-15,-21-22 0,0 22 16,0-22-16,-21 1 0,-21 20 16,21-20-16,0 21 0,-22-22 15,1 22-15,21-1 0,-22 22 0,1 0 16,0 0-16,21 0 0,-22 0 0,1 21 15,0 0-15,-1 0 0,1 21 16,-22 0-16,22 0 0,0 21 0,-1 1 16,1-1-16,0 0 0,21 22 15,-1-22-15,1 22 0,0-22 16,21 22-16,0-22 0,0 21 0,0-20 16,21-1-16,0 0 0,22 1 15,-22-22-15,21 21 0,-21 1 16,22-22-16,-1 0 0,0 0 0,1-21 15,-1 0-15,64 0 16,-64 0-16,1 0 0,20-21 0,-21 0 16,22 0-16,-1-1 0,-20 1 15,20 0-15,1-21 0,-22 21 0,0-1 16,1-20-16,-1 21 0,-21-21 16,0 20-16,1-20 0,-1 21 0,-21 0 15,0 0-15,21-1 0,-21 1 16,-21 21-1,0 0-15,-1 21 16,1-21-16,21 22 0,-21 20 0,0-21 16,0 0-16,21 22 0,0-22 15,-21 21-15,21-21 0,-22 22 16,22-22-16,0 21 0,0-21 16,0 22-16,22-22 0,-1 0 0,0 0 15,0 0-15,0 0 0,0-21 0,1 0 16,20 0-16,-21 0 0,0 0 15,22 0-15,-22 0 0,21-21 0,-21 0 16,22 0-16,-22 0 0,0 0 16,0-22-16,0 22 0,0-21 0,1 21 15,-1-22-15,0 1 0,-21 0 16,0-1-16,0 1 0,0 0 16,0-1-16,0 22 0,0-21 15,-21 21-15,0-1 0,-1 1 0,1 21 16,0 0-16,0 0 0,-21 0 15,20 0-15,-20 21 0,0-21 0,-1 22 16,1-1-16,21 0 0,-21 21 0,-1-21 16,22 22-16,0-22 0,0 21 15,21 1-15,0-22 0,0 21 0,0 0 16,0-20-16,0 20 16,0-21-16,21 21 0,0-20 0,0 20 0,0-21 15,22 0-15,-22-21 16,21 21-16,-21-21 0,22 0 0,-1 0 15,-21 0-15,22 0 0,-1 0 16,-21 0-16,21-21 0,1 0 0,20-21 16,-20-1-16,-22 22 15,21-21-15,-21 21 0,22-22 0,-22 1 16,21 0-16,-21-1 0,0 22 0,-21-21 16,22 21-16,-22-22 0,0 22 15,21 21-15,-21-21 0,0 42 31,0 0-31,0 1 16,0 20-16,0-21 16,-21 0-16,21 22 0,0-22 0,0 0 15,0 21-15,0-21 0,0 1 16,0 20-16,0-21 0,0 0 0,0 0 16,0 1-16,21-1 0,0-21 15,0 21-15,0-21 0,0 0 16,1 0-16,-1 0 0,0 0 0,0-21 15,0 0-15,0 21 0,1-22 16,-1 1-16,0-21 0,0 21 0,0 0 16,0-22-16,1 22 0,-1-21 15,0 21-15,0-22 0,0 22 16,-21 0-16,21 0 0,-21 0 16,22-1-16,-1 22 15,-21 22 1,0-1-16,0 0 0,0 0 15,0 0-15,0 0 0,0 1 0,0-1 16,0 21-16,0-21 0,0 0 16,0 1-16,0 20 0,0-21 0,0 0 15,0 0-15,0 1 0,0-1 16,21-21-16,0 0 0,0 0 16,0 0-16,1 0 0,-1 0 15,0 0-15,0-21 0,0-1 0,0 1 16,1 0-16,-1 0 15,0 0-15,-21 0 0,0-1 0,21-20 16,-21 21-16,0 0 0,0-22 0,0 22 16,0-21-16,0 21 0,-21 0 15,0-1-15,0 1 0,-1 21 16,1 0 0,0 0-16,21-21 15,21 21 1,0-21-16,1 21 0,-1 0 15,0-21-15,21 0 0,-21 21 16,1 0-16,20 0 0,-21 0 0,21 0 16,-20 0-16,-1 0 15,0 0-15,0 21 0,21-21 0,-20 21 16,-22 0-16,21 0 0,0 0 16,0 22-16,-21-22 0,0 0 0,0 0 15,0 0-15,21 1 0,-21-1 0,0 0 16,0 0-16,0 0 0,0 0 15,0 1-15,0-1 0,0 0 16,-21-21-16,21 21 16,-21-21-16,0 0 15,0 0-15,21-21 16,0 0-16,0 0 0,0-1 16,0 1-16,0-21 0,0 21 15,0-22-15,21 22 0,0-21 16,21 0-16,-21-1 0,1 1 0,-1 0 15,21-1-15,-21 22 0,22-21 16,-1 21-16,-21-1 0,21 1 0,-20 0 16,20 0-16,-21 21 0,21 0 15,-20 21-15,-1 0 0,0 0 0,0 1 16,-21 20-16,21-21 0,0 21 16,-21 1-16,0-22 0,0 21 0,0-21 15,0 22-15,0-22 0,0 21 0,0-21 16,0 1-16,0-1 0,0 0 15,0 0-15,-21 0 16,21 0 0,-21-21-16,21-21 15,0 0-15</inkml:trace>
  <inkml:trace contextRef="#ctx0" brushRef="#br0" timeOffset="28007.07">8805 3493 0,'0'0'0,"-21"0"0,0 0 16,0 0-16,-22 0 0,22 0 15,0 0-15,-21 0 0,21 0 0,-1 0 16,1 0-16,0 0 15,0 0-15,42 21 32,0-21-17,22 0-15,-1 0 0,0 0 0,22 0 16,-1 0-16,1 0 0,-1 0 16,22 0-16,0 0 0,-1 0 0,1 0 15,0 0-15,20 0 0,1 0 16,21-21-16,-21 21 0,21 0 0,0-22 15,-21 22-15,0 0 0,0-21 16,-1 21-16,-20 0 0,-21 0 0,-1-21 16,1 21-16,-22-21 0,0 21 0,-21 0 15,1 0-15,-1 0 0,0 0 16,0 0 0,-21-21-1,0 0-15,0-1 16,-21 22-1,21-21-15,-21 21 0,0-21 0,-1 21 16</inkml:trace>
  <inkml:trace contextRef="#ctx0" brushRef="#br0" timeOffset="28519.78">10393 2963 0,'0'0'0,"-43"22"31,43-1-31,0 0 0,0 0 16,0 0 0,0 0-16,0 1 0,22-1 15,-1 0-15,0 0 0,0 0 16,21-21-16,-20 21 0,20-21 15,0 0-15,1 22 0,-1-22 16,0 0-16,22 0 0,-1 0 0,-20 0 16,20 0-16,-21 0 0,1 0 15,20 0-15,-42-22 0,22 22 0,-22-21 16,0 21-16,0 0 0,-21-21 16,-21 21-1,0 0-15,0 0 0,0 0 16,-22 0-16,1 0 0,0 21 15,-1 0-15,22 22 0,-21-22 0,-1 21 16,1 1-16,0-22 0,21 21 16,-22 0-16,1 1 0,21-1 15,0-21-15,-22 22 0,22-22 16,0 0-16,21 0 0,-21 0 0,21 0 16,-21 1-16,21-1 0,-22-21 15,22 21-15,-21 0 16,0-21 15,21-21-31</inkml:trace>
  <inkml:trace contextRef="#ctx0" brushRef="#br0" timeOffset="31259.23">13589 3344 0,'21'0'15,"0"0"-15,0 0 0,1-21 16,-1 21-16,0-21 16,21 0-16,-21 0 0,1-22 0,-1 22 15,21 0-15,-21 0 0,0 0 16,1 0-16,-22-1 0,0 1 0,0 0 16,0 0-16,0 0 0,0 0 15,-22-1-15,-20 22 0,21 0 16,-21 0-16,-1 0 0,22 0 15,-21 0-15,-1 0 0,1 0 0,0 22 16,-1-22-16,22 21 0,-21-21 16,21 21-16,0 0 0,21 0 15,0 0-15,0 1 16,0-1-16,0 0 0,0 0 16,21 0-16,0 0 0,0 1 0,21-1 15,-20 0-15,20 0 0,-21 0 16,21 22-16,1-22 0,-1 0 0,0 0 15,1 21-15,-22-20 0,21-1 16,1 0-16,-22 21 0,0-21 0,-21 1 16,0-1-16,0 21 0,-21-21 15,-22 0-15,22 1 0,-42 20 0,20-21 16,1 0-16,-21 0 0,-1 1 16,22-22-16,-22 21 0,1-21 0,20 0 15,-20 0-15,-1 0 0,22 0 16,0-21-16,-1-1 0,1 22 15,0-21-15,21 0 0,-22 0 0,22-21 16,21 20-16,0-20 0,-21 21 16,21-21-16,0-1 0,0 1 0,0 21 15,0-22-15,21 1 0,0 21 16,22-21-16,-22 20 0,21 1 0,-21 21 16,22-21-16,-1 21 0,-21 0 15,21 0-15,-20 0 0,-1 0 0,21 0 16,-21 21-16,0-21 0,1 21 0,-1-21 15,0 22-15,0-22 16,0 21-16</inkml:trace>
  <inkml:trace contextRef="#ctx0" brushRef="#br0" timeOffset="31663.51">14055 3598 0,'105'0'16,"-83"-21"0,-1 21-16,0-21 0,0 0 15,0 21-15,0-21 0,1 0 0,-1-1 16,-21 1-16,0 0 0,0 0 16,0 0-16,0 0 0,0-22 0,-21 22 15,-1 21-15,1-21 0,0 0 16,0 21-16,0 0 0,-22 0 0,22 0 15,-21 0-15,21 21 0,-22 0 16,22 0-16,-21 22 0,21-22 0,-22 21 16,22-21-16,0 22 0,0-1 0,0-21 15,21 21-15,0 1 0,0-22 16,0 21-16,0-21 0,0 1 0,0-1 16,21 0-16,0 0 15,0 0-15,0-21 0,22 0 0,-22 0 16,21 0-16,1 0 0,-1 0 0,0 0 15,1 0-15,-1-21 0,0 21 16,1-21-16,20 0 0,-21 0 0,1-1 16,-1-20-16,0 21 0,1-21 15</inkml:trace>
  <inkml:trace contextRef="#ctx0" brushRef="#br0" timeOffset="31952.34">14922 2752 0,'-21'0'16,"42"0"-16,-63 21 0,21 0 0,0 0 15,21 0-15,-21 22 0,-1-1 0,1-21 16,0 22-16,0 20 0,21-21 16,-21 1-16,0 20 0,21 1 0,-22-1 15,22-20-15,-21 20 0,21 1 0,0-22 16,-21 0-16,21 1 0,0-1 15,-21-21-15,21 21 0,0-20 0,0-1 16,0 0-16,0 0 16,0 0-16,21-21 15,0 0 1,-21-21-16,21 0 0,1 0 16,-1 0-16,-21-1 0</inkml:trace>
  <inkml:trace contextRef="#ctx0" brushRef="#br0" timeOffset="32367.1">14986 3450 0,'0'64'31,"0"-43"-31,21-21 16,0 0-1,0 0-15,1 0 0,-1 0 16,21 0-16,-21-21 0,22 0 0,-1 21 15,-21-22-15,21 1 0,-20 0 16,20 0-16,-21 0 0,0-22 0,0 22 16,1 0-16,-22-21 0,0 21 0,0-1 15,0 1-15,0 0 0,-22 0 16,1 21-16,-21 0 0,21 0 16,-22 0-16,1 0 0,0 21 15,-1 0-15,1 0 0,0 1 16,21 20-16,-22-21 0,22 21 15,-21 1-15,21-1 0,-1-21 0,1 22 16,21-1-16,0-21 0,0 21 16,0-20-16,0-1 0,0 0 0,43 21 15,-22-21-15,0-21 0,21 0 16,-21 22-16,22-22 0,-1 0 16,0 0-16,1 0 0,20 0 0,-20 0 15,-1-22-15,21 1 0,-20 21 16,-1-21-16,22 0 0,-22 0 0,0-22 15</inkml:trace>
  <inkml:trace contextRef="#ctx0" brushRef="#br0" timeOffset="32972.31">16087 3196 0,'0'-21'0,"0"42"0,0-63 0,-22 21 16,1 21-1,0 0-15,0 0 0,0 0 0,0 0 16,-1 21-16,1 0 0,0 0 15,0 0-15,0 22 0,21-22 0,-21 21 16,-1 1-16,1-1 0,21-21 0,0 21 16,0 1-16,0-1 0,0-21 15,0 0-15,0 22 0,0-22 0,0 0 16,0 0-16,0 0 16,21 1-16,1-22 0,-1 0 0,0 21 15,21-21-15,-21 0 0,22 0 16,-22 0-16,21 0 0,1-21 0,-1-1 15,0 1-15,1 0 0,-1 0 0,0 0 16,1-22-16,-22 1 0,21 0 16,-21-1-16,22 1 0,-22-21 0,0-1 15,21 22-15,-21-22 0,1 22 16,-22-22-16,21 22 0,0 0 0,-21-1 16,21-20-16,-21 42 0,0-22 15,0 1-15,0 0 0,0 21 0,21-1 16,-21 1-16,0 0 15,0 42 1,-21 0 0,0 1-16,21-1 0,0 21 0,-21-21 15,0 22-15,-1-1 0,22 0 16,-21 1-16,21 20 0,-21-21 0,0 22 16,21-22-16,-21 22 0,21-22 0,-21 22 15,-1-22-15,22 0 0,0 1 16,0-1-16,0 0 0,0-21 0,0 22 15,0-22-15,0 0 0,0 0 16,0 0-16,22 1 0,-1-22 16,0 0-16,0 0 0,0 0 15,0 0-15,22 0 0,-22 0 16,0-22-16,21 22 0,-20-21 0,-1 0 16,21 0-16,-21-21 0,0 20 15,1 1-15,-1-21 0,0 21 0</inkml:trace>
  <inkml:trace contextRef="#ctx0" brushRef="#br0" timeOffset="33223.37">16489 3112 0,'-21'0'16,"42"0"-16,-21 0 31,21 0-15,0 0-16,0 0 0,0 0 0,1 0 15,20 0-15,-21 0 0,0-22 0,0 22 16,1 0-16,-1-21 0,21 21 16,-21-21-16,0 21 0,1-21 0,-1 0 15,0 21-15,0-21 0</inkml:trace>
  <inkml:trace contextRef="#ctx0" brushRef="#br0" timeOffset="33611.69">17907 2307 0,'0'0'0,"21"-42"31,-21 21-31,0 0 16,-21 21 0,0 0-16,0 0 15,-1 21-15,1 0 16,0 0-16,0-21 0,0 21 0,21 0 15,-21 1-15,-1-1 0,22 0 16,0 21-16,0-21 0,0 1 0,0-1 16,0 0-16,0 0 0,0 0 15,0 0-15,0 1 0,0-1 0,22-21 16,-1 21-16,0-21 16,0 0-16,0 0 0,0 0 15,1 0-15,-1-21 0,21 0 16,-21-1-16,22 1 0,-22 0 0</inkml:trace>
  <inkml:trace contextRef="#ctx0" brushRef="#br0" timeOffset="34363.25">18076 1905 0,'0'0'0,"-21"0"0,-21 0 0,21 0 15,-1 0-15,-20 0 0,21 0 0,0 0 16,0 0-16,-22 0 0,22 0 16,0 21-16,-21-21 0,20 21 0,-20 1 15,21-1-15,0 0 0,-22 0 16,22 0-16,0 0 0,-21 1 0,21-1 15,-1 21-15,1-21 0,0 0 16,0 22-16,0-22 0,21 21 0,-21 1 16,21-1-16,-22-21 0,22 21 15,0 1-15,0-1 0,0 0 16,0 1-16,0-22 0,0 21 16,0-21-16,0 1 0,22 20 0,-22-21 15,21 0-15,21-21 0,-21 21 16,22 1-16,-22-22 0,21 21 0,0-21 15,1 0-15,-1 0 0,0 0 16,1 0-16,-1 0 0,0 0 0,1 0 16,-1 0-16,0 0 0,1-21 15,-1 21-15,0-22 0,1 22 0,-1-21 16,0 0-16,1 0 0,-1 0 16,-21 0-16,22-1 0,-22-20 15,21 21-15,-21-21 0,0-1 16,1 1-16,-1 0 0,0-1 0,0 22 15,-21-21-15,21-1 0,-21 1 16,0 21-16,0-21 0,0 20 0,0 1 16,-21-21-16,0 21 0,0 0 15,-22-1-15,22 1 0,0 0 0,-21 0 16,21 21-16,-22-21 0,1 0 16,21 21-16,-22-22 0,22 22 0,-21 0 15,21-21-15,-22 21 16,22-21-16,0 21 0,0 0 0,0 0 0,0 0 15,-1 0-15,1 0 16,0 0-16,0 0 0,0 0 0,0 0 16,-1 0-16,1 0 0,0 21 15,0-21-15,0 21 0,0-21 0,-1 0 16,1 22-16,0-22 0,0 21 16,0-21-16,21 21 0,-21 0 15,-1-21-15,1 21 16,21 0-16,-21-21 0</inkml:trace>
  <inkml:trace contextRef="#ctx0" brushRef="#br0" timeOffset="95150.92">1333 6287 0,'0'-22'141</inkml:trace>
  <inkml:trace contextRef="#ctx0" brushRef="#br0" timeOffset="95590.83">1037 6138 0,'0'0'0,"0"-21"0,0 0 15,0 0-15,0 0 16,0 0-16,0-1 16,-21 22 15,21 43-31,0-22 16,-21 21-16,21 1 0,0-1 15,0 43-15,-21-22 0,-1 1 0,1 20 16,21 1-16,-21-22 0,21 1 15,-21-1-15,21 1 0,0-1 16,-21-20-16,0-1 0,21 22 0,-22-22 16,22-21-16,0 21 0,0-20 15,0-1-15,0 0 0,0-42 32,0 0-32,0-22 15,0 22-15</inkml:trace>
  <inkml:trace contextRef="#ctx0" brushRef="#br0" timeOffset="96175.89">677 6350 0,'0'0'0,"-21"-21"0,21-21 0,0 20 0,0 1 16,0 0-16,0 0 0,0 0 15,0 0-15,21-1 0,0-20 16,1 21-16,-1 0 0,21 0 15,-21 21-15,22-22 0,-1 1 16,0 21-16,1 0 0,-1 0 0,0 0 16,22 21-16,-1 22 0,1-22 15,-22 21-15,0 1 0,1-1 0,-1 0 16,-21 22-16,0-1 0,-21 1 16,0-1-16,0-20 0,0 20 15,0 1-15,-21-22 0,0 0 0,0 1 16,0-22-16,0 21 15,21-21-15,0 0 0,-22-21 0,22 22 16,-21-22-16,0-22 16,21 1-1,0 0-15,0 0 0,0-21 0,0-1 16,0 1-16,0-22 0,21 1 16,22-1-16,-22 1 0,0-1 0,21 22 15,1-21-15,-1 20 0,0 1 16,1 0-16,20-1 0,-21 22 15,1 0-15,-1 0 0,0 0 0,-20 21 16,20 0-16,-21 0 0,0 21 16,0 21-16,1-21 0,-1 22 0,-21-1 15,0 21-15,0-20 0,0 20 16,0 22-16,-21-22 0,-1 1 16,1-22-16,0 22 0,21-1 15,-21-20-15,0-1 0,0 0 0,-1 1 16,22-22-16,0 0 0,-21 0 15,21 0-15,0 0 0,-21-21 16,42-21 15,0 0-31,1 0 0,-1 0 0</inkml:trace>
  <inkml:trace contextRef="#ctx0" brushRef="#br0" timeOffset="97780.77">2540 6456 0,'0'0'0,"21"-21"0,-21 0 16,21-1-16,-42 44 31,0-1-31,-21 0 0,20 0 16,1 21-16,-21 1 0,21-1 0,0 0 15,-22 1-15,22-1 0,0 0 16,0 1-16,0-1 0,-1-21 15,22 22-15,0-22 0,0 21 0,0-21 16,0 0-16,0 1 0,22-1 16,-1 0-16,0-21 0,0 0 15,21 0-15,1 0 0,-1 0 0,0 0 16,1-21-16,-1 0 0,0-1 16,1 1-16,-1 0 0,0 0 0,-20-21 15,20-1-15,-21 1 0,0 0 16,-21-1-16,0 1 0,0 0 0,0-1 15,0 1-15,0 0 0,0-1 16,-21 1-16,0 21 0,0 0 0,-22-1 16,22 22-16,-21 0 0,0 0 15,-1 0-15,1 0 0,0 22 16,-1-1-16,1 21 0,21-21 0,-22 22 16,22-1-16,0 0 0,0 1 15,21-1-15,-21 0 0,21 1 16,0-1-16,0 0 0,0 1 15,21-22-15,0 0 0,0 21 0,0-21 16,22 1-16,-22-22 0,21 21 16,1-21-16,-1 0 0,0 0 0,1 0 15,-1 0-15,0-21 0,22 21 16,-22-22-16,0 1 0,1 0 0,-1-21 16,0 21-16,-20-22 0,20 1 15,-21 0-15,0-1 0,0 1 16,1 0-16,-1 20 0,-21-20 15,21 21-15,-21 0 0,0 0 0,0-1 16,0 1 0,-21 42-1,21 1-15,-21-22 16,-1 42-16,22-21 0,0 0 0,0 22 16,-21-22-16,21 21 0,0-21 15,0 0-15,0 22 0,0-22 0,0 0 16,0 0-16,0 0 0,0 1 15,0-1-15,21 0 0,1-21 16,-1 0-16,0 0 16,0 0-16,0 0 0,0 0 0,1 0 15,-1-21-15,0 0 0,0 21 16,0-43-16,0 22 0,1 0 0,-1-21 16,0 20-16,0-20 0,0 0 0,0-1 15,1 1-15,-1 0 0,0-1 16,-21 22-16,0 0 0,21 0 15,-21 0-15,21 21 0,-21-21 16,0 42 0,0 0-16,0 0 15,0 21-15,0-20 0,0 20 16,-21-21-16,21 21 0,0-20 16,0 20-16,0-21 0,0 0 0,0 0 15,0 1-15,0-1 0,0 0 16,0 0-16,21-21 0,0 0 0,1 0 15,-1 0-15,0 0 0,0 0 16,0 0-16,22 0 0,-22 0 0,21-21 16,-21 0-16,22 0 0,-22-1 15,21 1-15,0-21 0,-20 0 0,20 20 16,-21-20-16,21 21 0,-20-21 16,-1 20-16,0 1 0,-21 0 0,0 0 15,21 21-15,-21 21 31,-21 0-31,0 0 0,21 1 16,0-1-16,-21 0 0,21 0 16,0 21-16,0-20 0,0-1 0,0 21 15,0-21-15,0 0 0,0 1 16,0-1-16,21 0 0,0 0 16,0-21-16,-21 21 15,21-21-15,-21-21 31,-21 0-31,0 0 16,0 0-16,0-1 0,-1 1 16,1 21-16,0 0 15,0 0 1,0 0-16,21 21 16,0 1-16,0-1 0,0 0 15,0 0-15,0 0 16,21-21-16,0 21 0,0-21 0,0 0 15,1 22-15,-1-22 0,0 0 16,21 0-16,1 0 0,-22 0 0,21 0 16,0 0-16,1-22 0,-1 1 0,0 21 15,1-21-15,-1 0 0,0 0 16,-20 0-16,20-22 0,-21 22 0,0-21 16,0 21-16,1-22 15,-22 22-15,0-21 0,0-1 0,0 22 16,0 0-16,0 0 0,0 0 15,0 0-15,-22 21 0,1 0 16,0 0-16,0 21 0,0 0 16,21 0-16,0 0 0,-21 0 0,21 22 15,0-1-15,0-21 0,0 22 0,0-22 16,0 21-16,0-21 0,21 0 16,-21 1-16,21-1 0,0 0 0,0-21 15,-21 21-15,21-21 0,1 0 16,-1 0-16,0 0 0,0 0 15,0 0-15,0 0 0,22 0 0,-22 0 16,0-21-16,0 0 0,0 0 16,22-1-16,-22-20 0</inkml:trace>
  <inkml:trace contextRef="#ctx0" brushRef="#br0" timeOffset="98079.43">5503 5821 0,'0'0'0,"-42"21"32,21 0-32,0 0 0,21 1 15,0 20-15,-22 0 0,22 1 16,-21-1-16,0 0 0,21 22 0,0-22 16,-21 22-16,21-1 0,-21-21 15,0 22-15,21-1 0,0-20 0,0-1 16,-22 0-16,22 1 0,-21-22 0,21 21 15,0-21-15,-21 1 0,21-1 16,0 0-16,0 0 0,21-21 31,0 0-31,1-21 0,-1 0 0,0 0 16,0-22-16,21 1 0,-20 0 16,20-22-16,0 22 0</inkml:trace>
  <inkml:trace contextRef="#ctx0" brushRef="#br0" timeOffset="98351.57">5927 5736 0,'0'0'0,"0"-63"31,-22 84-15,1 0-16,0 0 0,21 22 0,-21-1 16,21 0-16,-21 22 0,21-1 15,0-20-15,-21 20 0,-1 1 0,22-1 16,-21 1-16,0-1 0,21 1 0,0-1 15,-21-21-15,21 1 16,-21 20-16,21-42 0,0 22 0,0-22 16,0 0-16,0 0 0,0 0 15,0 1-15,21-22 16,0 0 0,-21-22-16,0-20 15,0 21-15,0 0 0,0-22 0,0 1 16</inkml:trace>
  <inkml:trace contextRef="#ctx0" brushRef="#br0" timeOffset="99375.05">5186 6329 0,'0'0'0,"-21"0"16,-1 42 0,22-21-16,22-21 15,-1 0-15,0 0 0,21 0 16,1 0-16,-1 0 0,21 0 0,1 0 15,-1 0-15,1 0 0,-1-21 0,1 0 16,-1 21-16,1-21 0,-1 0 16,-20 21-16,-1-21 0,0 21 0,1 0 15,-22-22-15,0 22 0,0-21 16,-42 42 15,0 1-15,0-1-16,21 0 0,-21 0 0,-1 0 15,1 22-15,21-22 0,0 21 16,0 0-16,0-20 0,0 20 0,0-21 16,0 21-16,0-20 0,0-1 15,0 0-15,0 0 0,0 0 0,21 0 16,1-21-16,-1 0 0,0 0 0,0 0 16,0 0-16,0 0 0,1 0 15,20 0-15,-21-21 0,0 0 0,0 0 16,22 0-16,-22 0 15,0-22-15,0 22 0,0-21 0,1-1 16,-1-20-16,-21 21 0,0-1 16,0 1-16,0 0 0,0 20 0,0 1 15,-21-21-15,-1 21 0,1 21 16,-21-21-16,21 21 0,0 0 0,-1 0 16,-20 0-16,21 0 0,0 21 0,-22 0 15,22 0-15,0 0 0,0 0 16,0 22-16,0-22 0,-1 21 0,22 1 15,0-1-15,0-21 0,0 21 16,0 1-16,0-1 0,0-21 0,0 0 16,0 22-16,22-22 0,-1-21 15,0 21-15,-21 0 0,21-21 16,0 0-16,0 0 0,1 0 0,-1 0 16,0 0-16,0 0 0,0 0 15,0 0-15,22-21 0,-22 0 0,0 0 16,0 0-16,0-22 0,22 22 15,-22-21-15,0-1 0,0 1 0,0 0 16,1-1-16,-1 1 0,0 21 16,0-21-16,0 20 0,-21 1 0,0 0 15,21 0-15,1 21 0,-1 0 32,0 0-32,0 21 0,0 0 15,0 0-15,-21 1 16,22 20-16,-22-21 0,0 21 0,0-20 15,0 20-15,21-21 0,-21 21 16,0-20-16,0-1 0,21 0 0,-21 21 16,0-21-16,0 1 0,0-1 15,21-21 1,0 0 0,0-21-16,1-1 15,-22 1-15,21 0 0,0-21 0,0-1 16,0 1-16,0 0 0,1 21 15,-1-22-15,0 1 0,0 0 16,-21 20-16,21 1 0,0 0 0,-21 0 16,22 0-16,-1 21 31,-21 21 0,0 0-31,21-21 16,-21 21-1,21-21-15</inkml:trace>
  <inkml:trace contextRef="#ctx0" brushRef="#br0" timeOffset="100039.4">7260 6371 0,'0'21'0,"0"-148"0,0 233 0,0-63 0,0-22 16,0 0-16,21-21 16,0 21-16,1-21 0,-1 0 15,0 0-15,0 0 0,0 0 16,0 0-16,1-21 0,20 0 0,-21 21 15,0-21-15,0-1 0,1 1 16,-1 0-16,0 0 0,0 0 0,-21 0 16,21-1-16,-21 1 0,0 0 15,-21 21 1,0 0-16,0 0 16,-22 0-16,22 21 0,0 0 15,0 1-15,0-1 0,0 63 16,21-62-16,-22 20 0,22-21 15,0 21-15,0-20 0,0-1 0,0 0 16,0 0-16,0 0 0,0 0 16,22 1-16,-1-1 0,0-21 0,0 0 15,21 0-15,-20 0 0,-1 0 16,0 0-16,21 0 0,-21 0 0,1-21 16,-1-1-16,0 1 15,-21 0-15,21-21 0,-21 21 0,21-22 16,0 1-16,-21 0 0,22 20 15,-22-20-15,21 0 0,0 21 16,0-1-16,0 1 0,0 0 0,1 0 16,20 21-16,-21 0 0,0 0 15,22 0-15,-22 0 0,21 0 0,-21 0 16,22 21-16,-22 0 0,0 0 0,0 1 16,0 20-16,-21-21 0,21 0 15,-21 22-15,0-22 0,0 0 0,0 21 16,0-21-16,0 1 0,0-1 15,-21 0-15,0 0 0,0-21 16,21 21 0,-21-21-16,21-21 15,0 0 1,0 0-16,0 0 0,0-1 16,21 1-16,-21-21 0,21 21 0,0 0 15,0-22-15,-21 22 0,22 0 16,-1 0-16,-21 0 0,21 21 0,-21-22 15,21 1-15,0 21 0,-21-21 16,0 0 0,0 0-1</inkml:trace>
  <inkml:trace contextRef="#ctx0" brushRef="#br0" timeOffset="100919">8932 6287 0,'21'21'47,"22"-21"-47,-22 0 15,21 0-15,1 0 0,20 0 16,-21 0-16,22 0 0,21 0 0,-22 0 16,43 0-16,-21 0 0,20 0 0,-20 0 15,21 0-15,-21 0 0,-1 0 16,1-21-16,0 21 0,-22 0 0,-21-22 15,22 22-15,-43-21 0,21 21 16,-20-21-16,-1 21 0,0-21 0,-21 0 16,0 0-1,-21 21-15,0-22 0,-22 22 16,22 0-16,0 0 0,-21 0 16,20 0-16,-20 0 0,21 0 15,-21 0-15,20 0 0,-20 0 0,21 0 16,0 0-16,0 0 0,-1 0 15,1 0-15,42 0 32,1 0-32,-1 0 15,0 0-15,21 0 0,1 0 0,-22 0 16,21 0-16,0 0 0,1 0 16,-1 0-16,-21 0 0,22 0 0,-22 0 15,21 0-15,-21 0 0,22 0 16,-22 0-16,0 0 15,-42 22 17,0-1-32,-22 0 15,22-21-15,0 21 0,-21 21 0,20-20 0,-20-1 16,0 21-16,-1 0 0,1-20 16,0 20-16,21 0 0,-22 1 0,1-22 15,21 21-15,-22-21 16,22 0-16,0 1 0,0-1 0,21 0 15,0 0-15,0-42 32,0 0-17,21 0-15,0-1 0</inkml:trace>
  <inkml:trace contextRef="#ctx0" brushRef="#br0" timeOffset="101964.57">11980 5630 0,'0'0'0,"0"-21"0,0 0 15,0 0 1,0 42 15,-21 0-31,21 0 16,-21 22-16,0-22 0,21 21 0,0 1 16,-21-1-16,-1 0 0,1 1 15,21 20-15,-21-21 0,0 1 0,0-1 16,21 0-16,-21 1 0,-1-1 15,1 0-15,21 1 0,-21-1 16,0 0-16,21 1 0,-21-22 0,21 21 16,0-21-16,0 1 0,-21-1 15,21 0-15,0-42 32,0 0-32,21-1 0,-21 1 15,21-21-15</inkml:trace>
  <inkml:trace contextRef="#ctx0" brushRef="#br0" timeOffset="102299.06">11980 5779 0,'0'0'0,"0"-22"16,21 1-16,-21 0 0,0 0 0,22 0 15,-1 21-15,0 0 16,0 0-16,0 0 15,-21 21-15,21 0 0,1 0 16,-1 0-16,-21 22 0,21-1 0,-21 0 16,21 1-16,0-1 0,-21 0 15,0 1-15,0-1 0,0 0 0,0 1 16,0-22-16,0 21 0,0 1 0,0-1 16,0-21-16,-21 21 0,21-20 15,0 20-15,0-21 0,-21-21 0,21 21 16,0 0-16,-21-21 15,21-21 1,0 0 0,-21 0-16,-1 0 0,22 0 15,-21-1-15,0 1 0,0 0 0</inkml:trace>
  <inkml:trace contextRef="#ctx0" brushRef="#br0" timeOffset="102507.94">11663 6223 0,'21'0'32,"0"0"-17,0 0-15,0 0 0,22 0 16,-22 0-16,21 0 0,1 0 0,20 0 16,-21-21-16,1 21 0,-1 0 15,0 0-15,1-21 0,-1 21 0,-21 0 16,22 0-16,-22-21 0,0 21 15,0-22-15,0 22 0,0 0 0,1 0 16</inkml:trace>
  <inkml:trace contextRef="#ctx0" brushRef="#br0" timeOffset="102828.48">12700 6011 0,'0'0'0,"21"0"15,-21-21 1,-21 21-1,0 0-15,0 0 16,-1 21-16,1 1 16,0-1-16,0 0 0,0 0 0,0 0 15,-1 0-15,1 22 0,0-22 0,0 21 16,0 1-16,0-22 0,21 21 16,0 0-16,0 1 0,0-22 0,0 21 15,0-21-15,0 1 0,0-1 16,21 0-16,0 0 0,0 0 15,0-21-15,0 0 0,22 0 0,-22 0 16,21 0-16,-21 0 0,22 0 16,-1-21-16,-21 0 0,22 0 0,-1 0 15,0-1-15,22-20 0,-22 0 16,0-1-16,1 22 0,-22-21 0,21 0 16,1-1-16,-1 1 0</inkml:trace>
  <inkml:trace contextRef="#ctx0" brushRef="#br0" timeOffset="103115.75">13377 5715 0,'0'-21'0,"0"42"0,0-63 0,0 21 0,0-1 16,0 1-1,-21 21-15,0 21 16,0 1-16,21-1 0,0 0 16,-21 21-16,-1 1 0,22-1 0,-21 0 15,21 1-15,0-1 0,-21 0 16,21 22-16,-21-22 0,21 0 0,-21 1 15,21-22-15,0 21 0,0 1 16,0-1-16,0-21 0,-21 21 0,21 1 16,0-22-16,0 0 0,0 0 0,0 0 15,0 1-15,21-22 16,0 0 0,0-22-16,0 22 15,0-21-15,1 0 0,-1-21 0,0 21 16,0-1-16,0-20 0,0 21 15</inkml:trace>
  <inkml:trace contextRef="#ctx0" brushRef="#br0" timeOffset="103383.25">13716 6054 0,'0'21'31,"0"0"-31,-21 0 0,21 0 0,0 1 16,0-1-16,-21 0 0,21 21 0,0-21 16,0 1-16,-22-1 0,22 0 15,0 0-15,0 0 0,0 0 0,0 1 16,0-1-16,0 0 16,0-42 30,0 0-46,0-1 16</inkml:trace>
  <inkml:trace contextRef="#ctx0" brushRef="#br0" timeOffset="104751.31">13822 5757 0,'-21'0'0,"-1"0"15,22 22-15,0-1 0,-21-21 16,21 21-16,0 0 31,0-42 16,0 0-16,-21 21 1,0 0-32,21 21 15,-21-21 1,0 21-16,-1-21 0,1 0 15,0 0-15</inkml:trace>
  <inkml:trace contextRef="#ctx0" brushRef="#br0" timeOffset="104984.02">13039 6096 0,'0'0'0,"-22"0"0,22 21 15,22-21 17,-1 0-32,0 0 0,0 0 15,21 0-15,-20 0 0,20 0 0,0 0 16,1-21-16,-22 21 0,21 0 16,0 0-16,1 0 0,-1 0 0,-21-21 15,22 21-15,-22 0 0,42 0 16,-20 0-16</inkml:trace>
  <inkml:trace contextRef="#ctx0" brushRef="#br0" timeOffset="105770.89">14436 6075 0,'-85'42'31,"64"-42"-31,-22 21 0,22 1 16,0-22-16,-21 21 0,21 0 0,-1 0 16,-20 0-16,21 0 0,0 1 15,0-1-15,21 21 0,0-21 0,0 0 16,0 1-16,0-1 0,0 0 16,0 0-16,21 0 0,0-21 15,0 0-15,0 0 0,0 0 16,1 0-16,-1 0 0,0 0 15,0 0-15,0 0 0,-21-21 16,0 0-16,0 0 0,0 0 16,0-1-16,0 1 0,0 0 0,0 0 15,0 0-15,-21 0 0,21-1 16,-21-20-16,21 21 0,0 0 0,0 0 16,0-22-16,21 22 0,0 0 15,0 0-15,22 0 0,-1-1 0,0 1 16,1 21-16,-1 0 0,0 0 15,1 0-15,-1 0 0,0 0 16,1 0-16,-22 21 0,0 1 0,21-1 16,-20 0-16,-22 21 0,0-21 15,21 1-15,-21 20 0,0-21 0,0 21 16,0 1-16,-21-1 0,21 0 16,-22-20-16,1 20 0,21 0 0,-21-21 15,21 1-15,0-1 0,-21 0 16,21 0-16,-21-21 0,21 21 15,0-42 1,0 0-16,0 0 16,0 0-16,0-22 0,0 22 15,21-21-15,0-1 0,0 1 0,0 21 16,1-21-16,20-1 0,-21 1 16,21 0-16,1 20 0,-1-20 15,0 21-15,1 0 0,-1 0 0,0 21 16,22 0-16,-22 0 0,1 0 15,-22 0-15,21 21 0,-21-21 0,0 42 16,-21-21-16,0 0 0,0 22 16,0-22-16,0 21 0,-21 1 0,0-1 15,0-21-15,0 21 0,0 1 16,-1-1-16,1-21 0,0 0 0,0 1 16,0-1-16,21 0 0,0 0 15,-21-21-15,21-21 31,0 0-15,21 0-16,0-22 0,21 1 0,-21 21 16</inkml:trace>
  <inkml:trace contextRef="#ctx0" brushRef="#br0" timeOffset="106196.06">16087 6054 0,'0'-21'0,"-22"-1"31,1 22-31,0 0 0,0 0 16,0 0-16,0 0 0,-22 0 0,22 0 15,0 0-15,-21 22 0,20-22 16,-20 21-16,21 0 0,0 0 0,0-21 16,21 21-16,0 0 0,0 1 15,0-1 1,21-21-16,0 0 0,21 0 15,-21 0-15,22 21 0,-1-21 0,0 0 16,22 0-16,-22 0 0,22 0 0,-22 0 16,0 0-16,1 21 0,-1-21 15,0 21-15,-20-21 0,-22 21 0,0 1 16,0-1-16,0 0 16,0 0-16,-43 0 0,22 0 15,-21 1-15,-1-1 0,1 0 16,-21 0-16,20 0 0,1 0 0,0 1 15,-1-22-15,1 21 0,0-21 0,-1 0 16,22 0-16,0 0 0,0 0 16,0 0-16,-1 0 0,1-21 0,0 21 15,21-22-15,-21 1 0,21-21 16,0 21-16,0 0 0,0-22 0,0 22 16</inkml:trace>
  <inkml:trace contextRef="#ctx0" brushRef="#br0" timeOffset="106767.94">16912 4784 0,'0'0'0,"0"-21"0,-21-1 15,0 22-15,0 0 0,-1 0 16,1 0-16,0 0 15,-21 22-15,21-1 0,-1 0 0,1 0 16,-21 21-16,21 1 0,0-22 16,-1 21-16,1 1 0,0-1 0,21-21 15,0 0-15,0 22 0,0-22 16,0 0-16,0 0 0,21 0 16,0-21-16,1 0 0,-1 21 0,21-21 15,-21 0-15,0 0 0,22 0 16,-22 0-16,21 0 0,1-21 15,-22 0-15,21 0 0,0 0 16,1 0-16,-1-1 0,0 1 0</inkml:trace>
  <inkml:trace contextRef="#ctx0" brushRef="#br0" timeOffset="107254.95">17081 4403 0,'0'0'0,"-42"0"0,0 0 16,-1 0-16,-20 21 0,21 0 0,-1 0 16,1 0-16,-22 1 0,22-1 15,0 21-15,-1 0 0,-20 1 16,42-1-16,-22 0 0,1 22 0,21-22 16,-21 22-16,20-1 0,22-20 15,0 20-15,0-21 0,0 1 0,0 20 16,0-42-16,0 22 0,22-1 15,-1-21-15,0 0 0,21 22 0,1-43 16,-1 21-16,0 0 0,1 0 16,-1-21-16,0 0 0,1 0 0,20 0 15,-21 0-15,1 0 0,20-21 16,-20 21-16,20-21 0,1 0 16,-22 0-16,21-22 0,1 22 0,-1-21 15,1-1-15,-1 1 0,-20-21 16,-1-1-16,0 1 0,-20-1 0,-1-21 15,-21 22-15,0-1 0,0 1 16,-21 21-16,-22-22 0,1 43 0,0-21 16,-22 20-16,1 1 0,-1 0 15,1 21-15,-22 0 0,21 0 0,1 0 16,-1 0-16,1 21 0,-1-21 16,1 21-16,-1 1 0,1-1 0,-1 21 15,22-21-15,0 0 0,-1 22 16,1-22-16,0 21 0,21 1 0,-1-22 15,22 21-15,0 0 16</inkml:trace>
  <inkml:trace contextRef="#ctx0" brushRef="#br0" timeOffset="108007.42">16933 6138 0,'-21'0'0,"21"22"16,21-22-1,0 0-15,1 0 16,-1 0-16,21 0 0,-21 0 0,22 0 16,-1 0-16,21 0 0,-20-22 15,-1 22-15,22-21 0,-22 21 0,0 0 16,1-21-16,-1 21 0,-21 0 15,0 0-15,-21-21 0,0 0 16,-21 0 0,0 21-16,0-22 15,0 22-15,-1 0 0,1 0 0,0 0 16,0 0-16,42 0 31,0 0-31,0 0 16,22 0-16,-22 0 0,0 0 0,0 0 15,22 0-15,-22 0 0,0 22 16,-21-1-16,0 0 0,0 0 16,0 0-16,0 0 0,0 1 15,-21-22-15,-22 21 0,22 0 16,-21 0-16,0 0 0,-1 0 0,22 1 16,-21-1-16,21 0 0,-22-21 15,22 21-15,21 0 16,21-21-16,0 0 15,22-21-15,-22 21 0,21-21 16</inkml:trace>
  <inkml:trace contextRef="#ctx0" brushRef="#br0" timeOffset="108707.77">18119 5906 0,'0'0'0,"0"21"15,-22-21 1,22 21-16,0 0 0,-21 0 0,21 0 16,-21 1-16,21-1 0,-21 0 0,21 0 15,0 0-15,-21 0 0,21 1 16,0-1-16,0 0 0,0 0 16,0 0-16,-21-21 0,21 21 15,0-42 32,0 0-47,0 0 16,0 0-16,0 0 0,0-1 15,0 1-15,0 0 0,0-21 0,21 21 16,0-1-16,-21-20 0,21 21 16,21 0-16,-20 0 0,-1-1 0,21 22 15,-21 0-15,22 0 0,-22 0 16,21 0-16,-21 0 0,22 0 0,-22 22 15,0-1-15,0 0 0,0 0 16,0 21-16,-21-20 0,0-1 16,0 0-16,22 0 0,-22 0 0,0 0 15,0 1-15,0-1 0,0 0 16,-22-21-16,22 21 0,-21-21 16,0 0-1,21-21 16,0 0-31,0 0 0,21-1 16,0 1-16,1 0 0,-1 0 0,0-21 16,0 20-16,0-20 0,22 21 15,-22 0-15,21-22 0,-21 22 0,0 21 16,22-21-16,-22 21 16,0 0-16,0 0 0,0 0 0,1 21 15,-22 0-15,21 1 0,-21-1 16,0 21-16,0-21 0,0 22 0,0-22 15,-21 0-15,-1 21 0,1-21 16,21 1-16,-21-1 0,0-21 0,21 21 16,0 0-16,0 0 15,21-42 17,0 21-32,0-21 0</inkml:trace>
  <inkml:trace contextRef="#ctx0" brushRef="#br0" timeOffset="109091.76">19283 5863 0,'0'0'0,"0"-21"0,-21 21 15,-1 0 1,1 0-16,0 0 0,0 21 0,0 0 16,-22 1-16,22-1 0,0 0 15,0 21-15,0-21 0,0 1 0,21-1 16,-22 21-16,22-21 0,0 0 15,-21 1-15,21-1 0,0 0 0,0 0 16,21 0-16,1-21 0,-1 0 16,0 0-16,0 0 15,0 0-15,0 0 0,22 0 0,-22 0 16,0 0-16,21-21 0,-20 0 0,-1 21 16,0-21-16,0 0 0,-21-1 15,0-20-15,0 21 0,0-21 0,0-1 16,0 22-16,0-21 0,0 21 15,-21-1-15,0 1 0,0 0 0,-1 0 16,1 21-16,0 0 0,0 0 16,0 0-16,0 21 0,-1 0 0,22 0 15,0 1-15,0-1 0,0 0 16,0 0-16,0 0 0,22 0 16,-1 1-16,0-22 0,0 0 15,0 0-15</inkml:trace>
  <inkml:trace contextRef="#ctx0" brushRef="#br0" timeOffset="109444">19579 5906 0,'0'0'0,"0"-22"0,0 1 16,0 42 15,0 1-31,21 20 0,-21-21 16,0 0-16,0 0 15,0 1-15,0-1 0,0 0 0,0 0 16,21 0-16,-21 0 0,22-21 0,-22 22 16,21-22-16,0 0 15,0 0 1,0-22 0,-21 1-16,21 0 0,-21 0 15,22 0-15,-22 0 0,0-22 16,0 22-16,21-21 0,-21 21 0,21-1 15,-21-20-15,21 42 0,-21-21 0,0 0 16,21 21 0,0 0-16,1 0 15,-1 0 1,-21 21-16,0 0 0,21-21 16</inkml:trace>
  <inkml:trace contextRef="#ctx0" brushRef="#br0" timeOffset="109776.19">20024 5990 0,'0'0'0,"21"0"0,0 0 16,0 0-1,0 0-15,0 0 0,1 0 16,-1 0-16,0-21 0,-21 0 16,42 21-16,-42-21 0,21 0 15,1 21-15,-1-22 0,-21 1 0,0 0 16,0 0-16,-21 21 15,-1 0 1,1 0-16,0 21 0,-21 0 16,21 0-16,-1 1 0,1-1 0,0 21 15,0-21-15,0 0 0,0 1 16,21-1-16,-22 21 0,22-21 16,0 0-16,0 1 0,0-1 15,22-21-15,-1 0 0,0 0 16,0 0-16,0 0 0,0 0 0,1 0 15,20 0-15,-21 0 0,21-21 16,1-1-16,20 22 0,-20-21 16,-1-21-16</inkml:trace>
  <inkml:trace contextRef="#ctx0" brushRef="#br0" timeOffset="110010.87">20574 5398 0,'-21'0'0,"42"0"0,-63 0 0,20 0 16,44 0 15,-1-22-31,0 22 0,21 0 0,1 0 16,-1 0-16,21 0 0,-20 0 16,-1 0-16,0-21 0,22 21 0,-43 0 15,21 0-15,1 0 0,-22 0 16,0 0-16,-42 0 31</inkml:trace>
  <inkml:trace contextRef="#ctx0" brushRef="#br0" timeOffset="110255.06">20849 5398 0,'0'0'0,"-21"21"0,21 0 16,-21 21-16,21-21 0,0 22 15,-21-22-15,21 21 0,-22 1 0,22-1 16,0 0-16,-21 22 0,21-22 16,-21-21-16,0 22 0,21-1 0,-21-21 15,21 21-15,0-20 0,0-1 16,0 0-16,-21 0 0,21 0 0,0 0 16,0 1-16,21-22 31,0 0-31,0 0 15,0-22-15,0 22 0,1-21 16</inkml:trace>
  <inkml:trace contextRef="#ctx0" brushRef="#br0" timeOffset="110612.2">21018 5906 0,'-21'21'15,"0"0"-15,21 0 16,-21 0-16,21 0 0,-21 1 15,21-1-15,0 0 0,0 0 16,0 0-16,0 0 0,0 1 16,21-22-1,0 0-15,0 0 0,0 0 16,1 0-16,-1 0 0,0 0 16,0 0-16,0 0 0,22-22 0,-43 1 15,21 0-15,0 0 0,0 0 16,-21-22-16,0 22 0,0-21 0,0 0 15,0 20-15,0 1 0,0 0 16,0 0-16,-21 0 0,0 21 0,0 0 16,-1 0-16,-20 0 0,21 0 15,0 21-15,0-21 0,-1 21 0,1-21 16,0 21-16,21 0 0,0 1 16,21-22-1,0 0 1,1 0-16,-1-22 0</inkml:trace>
  <inkml:trace contextRef="#ctx0" brushRef="#br0" timeOffset="111154.7">21526 5546 0,'-21'-21'31,"42"42"-31,-21-42 15,22 21 1,-1 0-16,0 0 16,21-22-16,-21 22 0,1-21 0,-1 21 15,0 0-15,0-21 0,-21 0 16,0 0-16,0 0 16,-21 21-1,0 0-15,0 0 0,-1 0 16,-20 0-16,21 0 0,0 21 0,0 0 15,-1-21-15,1 21 0,0 0 16,0 0-16,21 1 0,-21-1 0,21 21 16,0-21-16,0 0 15,0 1-15,0-1 0,21 0 0,21 0 16,-21 0-16,1-21 0,-1 21 16,0-21-16,0 0 0,0 0 0,0 0 15,1 0-15,-1 0 0,0 0 16,-21-21-1,-21 21 1,-22 0-16,22 0 0,0 0 0,-21 21 16,21 1-16,-22-1 0,22 0 15,0 0-15,-21 21 0,20-20 0,1 20 16,0-21-16,0 0 0,0 22 16,21-22-16,0 0 0,0 0 0,0 0 15,0 0-15,21 1 16,0-1-16,0-21 0,0 21 15,22-21-15,-22 0 0,21 0 0,1 0 16,-1 0-16,0 0 0,1-21 16,-1 0-16,21-1 0</inkml:trace>
  <inkml:trace contextRef="#ctx0" brushRef="#br0" timeOffset="111435.24">22225 5249 0,'0'0'0,"-21"0"0,0 0 0,-1 22 16,1-1-16,0 0 0,21 0 15,-21 21-15,0 1 0,0-1 0,21 0 16,-22 22-16,22-1 0,-21-20 16,0 20-16,21 1 0,-21-22 0,21 22 15,-21-22-15,0 0 0,21-21 16,0 22-16,0-22 0,0 0 0,0 0 15,0 0-15,0 1 16,21-22 0,0 0-1,0-22-15,-21 1 0,21 0 16,0 0-16,1 21 0</inkml:trace>
  <inkml:trace contextRef="#ctx0" brushRef="#br0" timeOffset="111783.26">22098 6011 0,'0'22'16,"21"-22"15,0 0-31,0 0 16,1 0-16,-22-22 0,21 22 0,0-21 15,-21 0-15,21 0 16,-21 0-16,21 0 0,-21-1 0,0 1 15,0 0-15,0 0 0,0 0 16,-21 42 0,0 0-1,0 0-15,0 0 0,-1 1 0,22-1 16,-21 21-16,0-21 0,21 0 16,-21 1-16,21-1 0,0 0 0,0 0 15,0 0-15,0 0 16,21-21-1,0 0-15,0 0 0,1 0 0,20 0 16,-21 0-16,21 0 16,-20-21-16,20 21 0,-21-21 0</inkml:trace>
  <inkml:trace contextRef="#ctx0" brushRef="#br0" timeOffset="112455.23">22542 5842 0,'0'0'16,"-21"0"-16,0 0 0,0 0 0,0 0 15,21 21-15,0 0 16,-21 1-16,-1-1 0,22 0 0,0 0 16,-21 0-16,21 0 15,0 1-15,0-1 0,0 0 16,0 0 0,0-42 30,0 0-46,0 0 0,0-1 16,0 1-16,21-21 16,-21 21-16,22 0 0,-1-1 0,0 1 15,-21 0-15,21 0 0,0 21 16,0-21-16,1 21 16,-1 0-16,0 0 0,0 0 15,-21 21 1,21 0-16,-21 0 0,0 0 15,0 1-15,0-1 0,0 0 16,0 0-16,0 0 0,0 0 16,0 1-16,0-1 0,-21-21 0,21 21 15,-21 0 1,21-42 15,0 0-15,0 0-16,21-1 0,0 1 15,-21 0-15,21-21 0,1 21 16,-1-22-16,21 22 0,-21-21 16,22 21-16,-22-1 0,21 1 15,-21 0-15,0 21 0,1 0 0,-1 0 16,0 0-16,-21 21 0,0 0 16,0 1-16,0-1 0,0 0 0,0 21 15,0-21-15,-21 1 0,0-1 16,21 0-16,0 21 0,-22-42 0,1 21 15,21 1-15,-21-1 0,21 0 16,21-21 31,-21-21-47,21 0 16,22 21-16,-22-22 0</inkml:trace>
  <inkml:trace contextRef="#ctx0" brushRef="#br0" timeOffset="112791.71">23093 5948 0,'0'0'0,"-21"0"0,42 0 47,0 0-47,0 0 0,0 0 15,-21-21-15,21 0 16,1-1-16,-22 1 15,0 0-15,21 21 0,-21-21 16,0 0-16,0 0 16,-21 21-16,-1 0 15,22 21-15,-21-21 0,0 21 0,0 0 16,0 0-16,0 0 0,21 22 16,-22-22-16,1 0 0,21 0 0,-21 0 15,21 1-15,0-1 16,0 0-16,0 0 15,21-21 1,0 0-16,1 0 0,20 0 16,-21 0-16,0 0 0,22-21 15,-22 0-15</inkml:trace>
  <inkml:trace contextRef="#ctx0" brushRef="#br0" timeOffset="113254.91">23410 5842 0,'-21'0'0,"0"0"0,0 21 16,21 0 0,0 1-16,-21-22 0,21 21 15,0 0-15,-22 0 16,22 0-16,0 0 0,0 1 16,0-1-16,0 0 0,0 0 31,0-42 0,0 0-15,0 0-16,0-1 15,22 1-15,-1 0 0,-21 0 0,21 0 16,0 0-16,0-22 0,0 22 16,1 21-16,-1-21 0,0 0 15,0 21-15,0 0 16,-21 21-16,0 0 15,0 0-15,0 0 16,0 1-16,0 20 0,0-21 0,0 0 16,0 0-16,-21 1 0,21-1 15,-21 0-15,21 0 16,0-42 31,0 0-47,0 0 15,0-1-15,21 1 0,0-21 16</inkml:trace>
  <inkml:trace contextRef="#ctx0" brushRef="#br0" timeOffset="113539.38">23770 5440 0,'0'0'0,"-21"0"0,0 0 15,21 21-15,0 0 16,0 0-16,0 1 16,0 20-16,0-21 0,0 21 15,0 1-15,-21-22 0,21 21 0,0 1 16,-22-1-16,22-21 0,0 21 16,0-20-16,-21-1 0,21 0 0,0 0 15,0 0-15,-21 0 0,21 1 16,0-1-16,21-21 31,0 0-31,1 0 0,-1-21 16,0-1-16,0 1 15</inkml:trace>
  <inkml:trace contextRef="#ctx0" brushRef="#br0" timeOffset="113760.26">23580 5694 0,'0'0'0,"-22"0"0,1 0 16,0 0-16,42 0 31,0 0-15,1 0-16,-1 0 0,21 0 0,-21 0 16,0 0-16,1 0 0,-1 0 15,0 0-15,0 0 0,0 0 0,0 0 16,1 0-16,-1 0 15,0 0 1</inkml:trace>
  <inkml:trace contextRef="#ctx0" brushRef="#br0" timeOffset="114044.18">23982 5567 0,'0'21'32,"0"0"-17,0 0-15,0 1 0,0-1 16,-21 0-16,21 0 0,-22 0 16,22 0-16,0 1 0,0-1 15,0 0-15,0 0 0,0 0 16,0 0-16,0 1 0,0-1 15,22-21 1,-1 0-16,0 0 16,0 0-16,0 0 15,0 0-15</inkml:trace>
  <inkml:trace contextRef="#ctx0" brushRef="#br0" timeOffset="114328.22">24320 5525 0,'0'0'0,"-21"0"15,42 21 17,1 0-32,-22 0 15,21 0-15,-21 0 0,0 22 16,0-22-16,0 0 0,0 0 0,0 22 15,0-22-15,0 0 16,0 0-16,0 0 0,0 0 0,0 1 16,0-1-16,-21 0 0,-1 0 15,1 0-15,0-21 0,0 21 16,0-21-16,0 0 16,-1 0-16,1 22 0</inkml:trace>
  <inkml:trace contextRef="#ctx0" brushRef="#br0" timeOffset="118623.57">635 8573 0,'-21'-22'16,"21"1"-16,0 0 0,0 0 15,-21 21-15,21-21 0,-22 0 16,22-1-16,-21 1 0,21 0 16,0 0-16,0 0 0,-21 21 15,21-21-15,-21 21 16,21 21 0,0 0-16,0 21 0,-21 1 15,21-1-15,-21 0 0,21 1 16,0-1-16,-22 21 0,22 1 0,0-22 15,0 22-15,0-22 0,-21 64 16,0-64-16,21 1 16,0-22-16,0 21 0,-21-21 0,0 0 15,21 1-15,-21-1 0,-1-21 32,22-21-17,0-1 1,0-20-16,0 21 0,0 0 0,0-22 15,0 1-15</inkml:trace>
  <inkml:trace contextRef="#ctx0" brushRef="#br0" timeOffset="119435.54">190 8530 0,'0'-21'15,"0"42"-15,0-63 0,0 21 0,0 0 16,0-1-16,0 1 0,0-21 16,22 21-16,-1 0 0,0-22 0,0 22 15,21-21-15,-20-1 0,20 22 16,0-21-16,-21 21 0,22 0 16,-1-1-16,0 22 0,1 0 0,-1 0 15,-21 22-15,22-1 0,-22 0 16,21 21-16,-21 1 0,0-1 15,-21 0-15,0 22 0,0-22 0,0 0 16,0 1-16,0-1 0,-21 0 16,0 1-16,0-1 0,0 0 15,0 1-15,-1-22 0,1 21 16,0 1-16,0-22 0,0 0 0,0 0 16,21 0-16,-22 0 0,1-21 15,0 0-15,0 0 16,0 0-16,0 0 0,-1 0 0,1-21 15,0 0-15,21 0 16,-21 0-16,0 0 16,21-1-16,0 44 47,21-1-47,0 0 0,-21 0 15,21 0-15,0 22 0,1-22 16,-1 0-16,0 0 0,0 0 15,0 0-15,-21 22 0,21-22 16,1 0-16,-1-21 0,0 21 16,0 0-16,0-21 0,22 0 0,-22 22 15,0-22-15,0 0 0,0 0 16,0 0-16,1 0 0,-1 0 0,0-22 16,21 1-16,-21 0 0,1 0 15,20 0-15,-21 0 0,0-22 16,0 22-16,1-21 0,-1 21 15,0-22-15,-21 22 0,21-21 16,-21 21-16,0-1 0,0 1 16,-21 42 15,21 1-31,-21-22 0,21 21 16,0 0-16,0 0 0,0 0 15,-21 22-15,21-22 16,0 0-16,0 0 0,0 0 0,0 0 15,-22 1-15,22-44 63,0 1-63,0 0 0</inkml:trace>
  <inkml:trace contextRef="#ctx0" brushRef="#br0" timeOffset="119644.48">1058 8488 0,'0'-21'16,"0"42"-16,21-42 0,-21 0 15,0 42 32,0 0-47,0 0 16,22-21-1,-1 0-15,0 21 0,-21 0 0,21-21 16,0 22-16,0-22 0</inkml:trace>
  <inkml:trace contextRef="#ctx0" brushRef="#br0" timeOffset="120599">1714 8911 0,'0'0'16,"22"0"-16,-1 0 16,0 0-16,0 0 15,0-21-15,0 0 16,1 0-16,-22 0 16,21 21-16,-21-22 0,0 1 15,21 21-15,-21-21 0,0 0 16,0 0-16,-21 21 15,0 0 1,-1 0-16,1 0 0,0 21 16,0 0-16,-21-21 0,20 21 15,-20 0-15,0 22 0,-1-22 16,22 0-16,-21 0 0,21 0 16,0 1-16,-1-1 0,1 0 0,0-21 15,21 21-15,21-21 31,0-21-31,22 0 16,-22 21-16,0-21 0,0-1 0,22 22 16,-22-21-16,0 0 0,21 21 15,-21-21-15,1 21 0,-1 0 16,0-21-16,0 21 0,-21-21 16,21 21-16,0 0 15,-21 21 1,0 0-16,0 0 15,0 0-15,0 0 0,0 1 16,0-1-16,0 0 16,0 0-16,0 0 0,0 0 0,0 1 15,0-1-15,0 0 0,0 0 16,0 21-16,0-20 0,0-1 0,0 21 16,0-21-16,0 22 0,0-22 15,0 21-15,0 0 0,0 1 16,0-1-16,0 22 0,0-22 0,0 0 15,0 22-15,0-22 0,0 0 16,0 1-16,0 20 0,0-20 16,0-1-16,0 0 0,0 1 0,0-1 15,0 0-15,0 1 0,0-1 16,0 0-16,-21 1 0,21-1 0,-21 0 16,0 1-16,0-1 0,21 0 15,-21-21-15,-1 1 0,1-1 0,-21 0 16,21-21-16,-22 0 0,22 0 15,-21 0-15,0-21 0,-22-22 0,22 22 16,-22-21-16,22 0 0,0-22 16,-1 22-16,1-22 0,0 1 0,20-1 15,1 1-15,0-1 16,21 1-16,-21-22 0,21 22 0,0-1 16,0 1-16,0-1 0,21 22 15,0-1-15,22 1 0,-22 0 0,21-1 16,-21 1-16,22 0 0,-1 21 15,0-22-15,1 22 0,-1 0 0,0 0 16,1 0-16,-1-1 0,-21 1 16,0 21-16,0 0 0,1-21 0,-1 21 31,0 0-15,0-21-1,0 21 1</inkml:trace>
  <inkml:trace contextRef="#ctx0" brushRef="#br0" timeOffset="121391.46">2328 8361 0,'0'0'16,"-21"0"-16,0 0 15,0 0-15,0 0 0,-1 21 0,22 0 16,-21 0-16,0 1 0,0 20 16,0-21-16,0 21 0,21 1 0,-22-1 15,1 0-15,21 1 0,0-1 16,-21 0-16,0 1 0,21-1 0,-21 0 16,21 1-16,0-22 0,0 21 15,0-21-15,0 1 0,0-1 16,0-42 31,0-1-47,0 1 0,21 0 15,0 0-15,0-21 0,-21 20 0,21-20 16,1 21-16,-1-21 0,0 20 16,0-20-16,0 21 0,0 0 0,43 0 15,-43 21-15,0 0 16,0 0-16,1 0 0,-22 21 0,21 0 15,0 0-15,-21 0 0,21 0 16,-21 1-16,0 20 0,0-21 0,21 0 16,-21 0-16,21 1 0,-21-1 15,0 0-15,22 0 0,-1-21 0,0 0 16,-21 21-16,21-21 16,0 0-16,0 0 0,1 0 0,-1 0 15,0-21-15,0 0 0,0 21 16,22-21-16,-22 0 0,0-1 0,0-20 15,0 21-15,0-21 0,1-1 16,-1 22-16,0-21 0,0-1 0,-21 1 16,21 0-16,-21-1 0,21 1 15,-21 0-15,22-22 0,-22 43 0,0-21 16,0-1-16,0 22 0,0 0 16,0 42-1,0 0-15,0 1 16,0 20-16,0 0 0,-22 1 0,22-1 15,-21 0-15,21 1 0,0-1 16,-21 0-16,21 1 0,0-1 16,0 0-16,0 1 0,0-22 0,0 21 15,0-21-15,0 0 0,0 1 16,0-1-16,0 0 0,0 0 0,21-21 16,0 0-1,1 0-15,-22-21 16,21 0-16,-21 0 15,21-1-15,-21-20 0,21 21 16,-21 0-16,0 0 0</inkml:trace>
  <inkml:trace contextRef="#ctx0" brushRef="#br0" timeOffset="121631.33">2879 8573 0,'0'0'0,"0"21"0,21-21 32,0 0-17,0 0-15,0 0 0,0 0 16,1 0-16,-1 0 16,0-21-16,0 21 0,0 0 15,0 0-15,1 0 16,-1-22-16,0 22 0,0 0 0,0 0 15,0-21-15,22 21 0,-22 0 16</inkml:trace>
  <inkml:trace contextRef="#ctx0" brushRef="#br0" timeOffset="122419.93">3768 8446 0,'0'0'0,"0"-43"31,0 22-31,-22 21 0,1 0 16,0 0-1,0 0-15,0 21 16,0 0-16,-1 1 0,1-1 0,0 21 16,0-21-16,0 22 0,0-1 15,-1-21-15,1 21 0,21 1 0,0-1 16,-21 0-16,21 1 0,0-1 15,0-21-15,0 22 0,0-22 0,21 0 16,0 0-16,1 0 0,-1-21 16,21 0-16,0 0 0,-20 0 15,20 0-15,0 0 0,1 0 0,-22-21 16,21 0-16,0 0 0,-20 0 16,20-22-16,-21 22 0,21-21 0,-20-1 15,-1 1-15,0 0 0,21-1 16,-42 1-16,21 0 0,1-22 0,-1 22 15,-21-22-15,0 22 0,0 0 16,21-22-16,-21 22 0,0 21 0,0-22 16,0 22-16,0 0 0,0 0 15,0 42 17,0 21-32,0-20 0,-21 20 0,21-21 15,0 21-15,-21 1 0,21 20 0,-22-20 16,22-1-16,-21 0 0,21 1 15,0-1-15,0 0 0,0 1 0,0-22 16,0 21-16,0 0 16,0-20-16,0-1 0,0 21 0,0-21 15,0 0-15,21-21 0,1 0 16,-1 0-16,0 0 0,0 0 16,0 0-16,0-21 0,1 0 15,-1 0-15,0 0 0,21 0 16,-21-1-16,1 1 0,20 0 0,-21 0 15,0-21-15,-21 20 0,21 1 16,-21 0-16,22 0 0,-22 42 47,-22 0-47,22 0 0,-21 1 0,21 20 16,0-21-16,0 0 0,0 0 15,0 1-15,0-1 0,0 0 0,0 0 16,0 0-16,21-21 15,1 0-15,-1 0 0,0 0 16,0 0-16,0 0 16,0-21-16,1 0 0,20 0 0,-21 0 15,21-1-15,-20-20 0</inkml:trace>
  <inkml:trace contextRef="#ctx0" brushRef="#br0" timeOffset="122787.71">4826 8234 0,'-21'21'0,"42"-42"0,-63 63 16,20-42-16,1 21 0,0 1 15,0-1-15,0 0 0,21 0 0,0 0 16,0 0 0,21-21-1,0 0-15,0 0 0,0 0 16,1 0-16,-1 0 0,0-21 15,0 21-15,0-21 0,0 0 16,-21 0-16,0 0 0,0-1 16,0 1-16,0 0 0,0 0 15,0 0-15,-21 21 16,0 0-16,0 0 0,0 0 16,0 0-16,-1 21 0,1 0 15,0-21-15,0 21 0,0 0 0,0 1 16,21-1-16,0 0 0,0 21 15,0-21-15,0 1 16,0-1-16,0 0 0,21-21 16,0 21-16,0-21 0,21 0 15</inkml:trace>
  <inkml:trace contextRef="#ctx0" brushRef="#br0" timeOffset="123814.68">5313 8446 0,'0'0'16,"0"-22"-16,0 1 0,-21 0 16,-1 0-1,1 21-15,0 0 0,0 0 16,0 21-16,0 0 16,21 0-16,-22 1 0,1-1 0,21 21 15,0-21-15,0 0 0,-21 22 16,21-22-16,-21 21 0,21-21 0,0 22 15,0-22-15,0 21 0,0-21 16,0 22-16,0-22 0,21 0 0,0 0 16,0 0-16,1-21 0,-1 22 15,0-22-15,0 0 0,0 0 0,22 0 16,-22 0-16,21 0 0,-21-22 0,22 1 16,-1 0-16,-21 0 15,21 0-15,-20 0 0,-1-22 0,21 1 16,-21 0-16,0-1 0,1 1 0,-1 0 15,0-1-15,-21-20 0,21 20 16,0-20-16,-21 21 0,21-22 0,-21 22 16,0-1-16,0 22 0,0 0 15,0 0-15,-21 42 16,21 0 0,0 22-16,-21-22 0,21 21 15,-21 0-15,21 1 0,-21-1 0,21 0 16,0 1-16,0-22 0,-21 21 0,21 1 15,-22-1-15,22-21 0,0 21 16,0-20-16,-21 20 0,21-21 16,0 0-16,-21 0 0,21 1 15,0-1-15,0-42 32,0-1-32,0 1 0,21-21 15,0 21-15,-21 0 16,22-1-16,-1 1 0,0-21 0,0 21 15,0-22-15,22 22 0,-22 0 16,0 0-16,21-21 0,-21 42 16,22-22-16,-22 1 0,0 21 0,0 0 15,0 0-15,-21 21 16,0 1 0,0-1-16,0 0 0,-21 0 15,0-21-15,0 21 0,0 0 16,0-21-16,-1 22 0,1-22 0,-21 0 15,21 21-15,0-21 16,-1 0-16,1 0 16,0 0-16,0 0 0,21-21 15,-21 21 1,21 21 15,0 0-31,0 0 16,0 0-16,0 0 0,0 1 0,0-1 15,0 21-15,0-21 0,0 0 16,0 1-16,21 20 0,0-21 0,0 0 16,0 0-16,1-21 0,-1 22 15,0-1-15,21-21 0,-21 0 0,22 0 16,-1 0-16,0 0 0,22 0 16,-22-21-16,-21 21 0,22-22 15,-22 1-15,0 0 0,0 0 16,0 0-16,1 0 0,-22-1 0,0 1 15,0 0-15,0 0 0,0 0 16,0 0-16,0-1 0,0 1 31,0 0-15</inkml:trace>
  <inkml:trace contextRef="#ctx0" brushRef="#br0" timeOffset="124828.15">6858 8530 0,'0'0'0,"0"-21"0,-21 21 0,0 0 16,-1 0-16,1 0 0,0 0 0,0-21 15,0 21-15,0 0 0,-1 0 32,44 0-17,-1 0-15,0 0 16,21 0-16,1 0 0,20 0 0,1 0 15,-1 0-15,1-21 0,-1 21 16,22 0-16,-22 0 0,1 0 16,20 0-16,-20-21 0,21 21 0,-22 0 15,22 0-15,-22-22 0,1 22 16,-1 0-16,-20 0 0,-1-21 0,0 21 16,-21 0-16,1 0 0,-1-21 15,-21 0-15,0 0 16,-21 21-16,-1 0 15,1-21-15,0 21 0,-21 0 16,21-22-16,-1 1 0,1 21 16,0-21-16,0 21 0,0 0 15,0-21-15,-1 0 0,1 21 0,0 0 16,-21-21-16,21 21 0,-1 0 0,-20 0 16,21 0-16,0 0 0,0 0 15,-1 0-15,1 0 16,42 0 15,1 0-31,-1 21 16,0 0-16,21-21 0,1 21 0,-22-21 15,21 21-15,0-21 0,1 21 0,-1 1 16,0-22-16,1 0 16,-1 21-16,0-21 0,1 0 0,-22 0 15,21 0-15,-21 0 0,1 0 16,-1 21-16,0-21 0,-42 0 47,0 0-47,-1 0 0,1 0 15,0 0-15,-21 0 0,21 21 16,-22-21-16,22 21 0,-42 43 16,20-43-16,1 21 0,21-21 15,-22 22-15,22-22 0,-21 21 16,21 1-16,0-22 0,-1 21 0,1-21 0,0 0 15,0 1-15,21-1 0,-21 0 16,21 0-16,0 0 16,0-42 15,0 0-15,21 0-16,0 0 0</inkml:trace>
  <inkml:trace contextRef="#ctx0" brushRef="#br0" timeOffset="131339.34">8996 7938 0,'0'0'0,"21"-22"0,-21 1 15,21 21 1,-21-21-16,0 63 47,0-20-47,-21 20 0,0 21 16,0-20-16,-1 20 0,1 1 15,0-22-15,-21 22 0,21-1 0,-1-21 16,1 1-16,-21-1 0,21 0 0,0 1 15,-1-1-15,1-21 0,0 22 16,0-22-16,21 0 0,0 0 0,0 0 16,-21 0-16,21-42 31,0 0-31,0 0 0,0 0 16,0 0-16,21-22 0,0 22 15,0-21-15,0-1 0,1 1 0,-1 0 16,21-1-16,-21-20 0,22-1 15,-22 1-15,21-1 0,0 1 0,-20 21 16,-1-22-16,0 22 0,0 21 16,0-22-16,0 22 0,-21 0 0,22 42 31,-22 0-31,0 22 0,0-22 0,21 42 16,-21-20-16,0 20 0,0 1 0,0-22 15,0 21-15,0-20 0,0 20 16,0-20-16,0-1 0,-21 0 15,21 1-15,0-22 0,0 21 0,0-21 16,-22 0-16,22 1 0,0-1 16,0 0-16,0-42 31,0 0-31,0-1 16,-21 1-16,0 0 15,0 0-15</inkml:trace>
  <inkml:trace contextRef="#ctx0" brushRef="#br0" timeOffset="131528.85">8721 8446 0,'0'0'0,"-22"21"0,44-21 31,-1 0-15,0 0-16,0 0 0,0 0 0,22 0 15,-22 0-15,21 0 0,0 0 16,1-21-16,-22 21 0,21 0 0,1-22 15,-1 1-15,0 21 0,-21-21 16,22 21-16,-1-21 0,-21 0 0,22 21 16,-22-21-16</inkml:trace>
  <inkml:trace contextRef="#ctx0" brushRef="#br0" timeOffset="133039.87">9631 8170 0,'0'0'0,"0"-21"15,21 21-15,-21-21 16,-21 42-1,0 0 1,-1-21-16,1 43 0,0-22 16,0 0-16,21 0 0,-21 22 0,0-1 15,-1-21-15,1 21 0,21-20 16,0 20-16,-21-21 0,21 21 0,0-20 16,0-1-16,0 0 0,0 21 0,0-21 15,21-21-15,0 22 0,1-1 16,-1-21-16,0 0 0,21 0 15,1 0-15,-1 0 0,0 0 0,1 0 16,-1-21-16,0-1 0,22 1 16,-22 0-16,0 0 0,1 0 0,20 0 15,-42-22-15,22 1 0,-1 0 16,-21-1-16,0 1 0,22-22 0,-43 22 16,21-21-16,-21-1 0,21 22 0,-21-22 15,0 22-15,0 0 0,0-1 16,0 22-16,0 0 0,0 0 0,0 42 31,0 0-31,0 21 16,0 1-16,-21-1 0,0 0 15,21 1-15,-21 20 0,21-20 16,0 20-16,-22-21 0,22 1 0,-21-1 16,21 0-16,0 1 0,0-22 15,0 21-15,0-21 0,0 1 0,0-1 16,0 0-16,0 0 0,21-21 15,1 0-15,-1 0 16,0 0-16,0 0 0,0 0 0,0 0 16,1-21-16,-1 0 0,0 0 0,0-1 15,0 1-15,0-21 0,1 21 16,-1-22-16,0 1 0,0 21 16,0-21-16,0 20 0,-21-20 0,22 21 15,-1 0-15,-21 42 31,0 0-15,0 0-16,0 22 0,0-22 0,-21 0 16,21 21-16,-22-21 0,22 1 0,0-1 15,0 21-15,0-21 0,0 0 16,0 1-16,0-1 0,0 0 0,0 0 16,0 0-1,22-21-15,-1 0 0,0 0 16,0 0-16,21 0 0,-20-21 15,20 21-15,0-21 0,-21 21 16,22-21-16,-1 0 0,0-1 0,-20-20 16,20 21-16,-21 0 0,21-22 0,-20 22 15,-1-21-15,0 0 0,-21 20 16,0 1-16,21 0 0,-21 0 0,-21 21 31,0 21-15,0 0-16,-1 22 0,22-22 0,-21 0 15,0 0-15,0 21 0,21-20 16,0-1-16,-21 21 0,21-21 0,0 0 16,0 1-16,0-1 15,0 0-15,21-21 16,0 0-16,0 0 0,0 0 16,1 0-16,-1 0 0,0 0 15,0-21-15,0 0 0,0 21 0,1-22 16,-22 1-16,21 0 0,-21 0 0,21-21 15,-21 20-15,0-20 0,0 21 16,0-21-16,0 20 0,-21-20 0,0 21 16,21 0-16,-22 0 0,1-1 15,0 1-15,21 0 0,-21 21 16,21-21 0,21 21-1,0 0-15,0 0 0,1 0 16,-1 0-16,21 0 0,-21-21 15,0 21-15,22 0 0,-22 0 0,21 0 16,-21 0-16,1 0 0,-1 0 0,0 0 16,0 0-16,0 21 15,0 21-15,-21-21 0,0 1 0,0-1 16,0 21-16,0-21 0,0 22 16,0-22-16,0 0 0,0 0 0,0 0 15,0 0-15,-21 1 0,21-1 0,-21 0 16,21 0-16,0 0 15,0 0-15,0-42 47,0 0-47,0 0 16,0-21-16,0 20 16,0 1-16,21-21 0,0 0 0,1 20 15,-1-20-15,0 0 0,0-1 0,0 1 16,0 21-16,22-21 0,-1 20 15,-21 1-15,22 21 0,-1 0 0,-21 0 16,0 0-16,22 0 16,-43 21-16,21 22 0,0-22 0,-21 21 15,0 1-15,0-1 0,0-21 0,0 21 16,0 1-16,0-22 0,0 21 16,-21-21-16,0 1 0,-1-1 0,22 0 15,0 0-15,-21 0 0,0 0 16,42-42 31,0 0-47,1 0 0,-1 0 0,21 0 15</inkml:trace>
  <inkml:trace contextRef="#ctx0" brushRef="#br0" timeOffset="133407.67">12636 8086 0,'-21'21'0,"42"-42"0,1 0 0,-22-1 15,0 1-15,-22 21 16,1 0 0,0 0-16,0 0 0,0 21 0,0 1 15,-1-22-15,-20 21 0,21 0 16,0 0-16,21 0 0,-21-21 16,21 21-16,0 1 0,0-1 15,0 0-15,21-21 0,0 21 16,0 0-16,0-21 0,22 43 15,-22-43-15,0 21 16,0 0-16,0 0 0,0 0 0,-21 0 16,0 1-16,22-22 0,-22 21 0,0 0 15,0 0-15,0 0 16,-22-21-16,1 0 16,0 21-16,0-21 0,0 0 15,0 0-15,-1 0 0,1 0 0,-21 0 16,21 0-16,0 0 0,-1 0 0,1 0 15,0-21-15,0 21 0,0-21 16,21 0-16,-21 0 0,-1 0 16,22-1-16,-21 1 0</inkml:trace>
  <inkml:trace contextRef="#ctx0" brushRef="#br0" timeOffset="133631.89">11345 7726 0,'0'0'0,"-21"0"15,0 0-15,0 0 0,0 0 0,-1-21 16,1 21-16,0 0 0,0 0 16,0 0 46</inkml:trace>
  <inkml:trace contextRef="#ctx0" brushRef="#br0" timeOffset="133823.79">10096 8065 0,'0'0'15,"0"21"-15,22-21 16,-1 0-16,21 0 16,-21 0-16,22 0 0,-22 0 0,21-21 15,0 21-15,1-22 0,-22 1 16,85-21-16,-64 21 0,0 0 16,22-1-16</inkml:trace>
  <inkml:trace contextRef="#ctx0" brushRef="#br0" timeOffset="134211.54">13398 7366 0,'0'0'16,"0"-21"-16,0 0 0,-21 21 15,21-21-15,-21 21 0,0 0 0,0 0 16,0-22-16,-22 22 0,22 0 16,0 0-16,-21 0 0,20 0 15,1 22-15,0-1 0,-21 0 0,21 0 16,-1 0-16,1 22 0,0-22 15,21 0-15,0 0 0,0 21 0,0-20 16,0-1-16,0 0 0,0 0 16,21-21-16,0 21 0,1-21 0,-1 0 15,0 0-15,21 0 0,-21 0 16,22 0-16,-1 0 0,-21 0 0,22 0 16,-22-21-16,21 0 0,-21 21 0,22-21 15</inkml:trace>
  <inkml:trace contextRef="#ctx0" brushRef="#br0" timeOffset="134662.82">13568 7112 0,'0'0'0,"-21"-21"0,-1 0 0,1 0 16,0 21-16,0 0 0,0 0 0,-22 0 16,22 0-16,-21 0 0,0 21 15,-1-21-15,1 21 0,0 0 0,-1 21 16,1-20-16,0 20 0,-1 0 15,1 1-15,21-22 0,0 21 0,-1 0 16,1 1-16,0-1 0,21 0 0,0-20 16,0 20-16,0-21 0,0 21 15,0-20-15,0 20 0,21-21 16,0 0-16,1 0 0,-1 1 0,0-22 16,21 21-16,-21 0 0,22-21 15,-1 0-15,0 0 0,1 0 0,-1 0 16,0 0-16,1 0 0,-1-21 15,22 0-15,-22-1 0,0 1 0,1 0 16,-1 0-16,-21-21 0,21-1 0,-20 1 16,-1 0-16,0-1 0,-21-20 15,21 20-15,-21-20 0,0-1 0,0 22 16,-21 0-16,0-1 16,0 1-16,-1 21 0,-20 0 0,0 21 15,-1-21-15,1 21 0,0 0 16,-1 0-16,1 0 0,0 21 0,-1 0 15,1 0-15,0 0 0,-1 0 0,22 1 16,0-1-16,0 21 0,0-42 16,21 21-16,0 0 0</inkml:trace>
  <inkml:trace contextRef="#ctx0" brushRef="#br0" timeOffset="135371.13">13568 8319 0,'0'0'0,"-21"0"0,42 0 32,0 0-32,21 0 0,-21 0 0,22 0 15,-1 0-15,0 0 0,1 0 16,-1 0-16,22 0 0,-1 0 16,1 0-16,-1 0 0,-21 0 0,22 0 15,-22-22-15,22 22 0,-43 0 16,21 0-16,-21-21 0,1 21 0,-1 0 15,-21-21-15,0 0 16,-21 0-16,-1 21 0,-20-21 16,21 21-16,0 0 0,-22 0 0,22 0 15,-21 0-15,21 0 0,0-22 16,42 22 15,0 0-31,21 0 0,-21 0 16,22 0-16,-22 0 0,21 0 15,1 0-15,-22 0 0,21 0 16,-21 22-16,0-22 0,1 21 0,-1 0 16,-21 0-16,0 0 0,0 0 15,-21 1-15,-22-1 0,22-21 16,-21 21-16,-1 0 0,-20 0 0,21 0 16,-22 1-16,22-1 0,-1-21 15,1 21-15,0 0 0,21-21 0,-22 21 16</inkml:trace>
  <inkml:trace contextRef="#ctx0" brushRef="#br0" timeOffset="135879.98">15663 7726 0,'0'0'16,"21"-21"-16,1 0 0,-22-1 0,0 1 0,0 0 15,0 0-15,0 0 0,-22 0 16,1-1-16,0 22 0,0 0 16,-21 0-16,-1 0 0,1 0 0,0 0 15,-1 22-15,1-1 0,0 0 0,-1 21 16,1-21-16,0 22 0,-1-1 15,22 0-15,0 1 0,0-1 16,0 22-16,-1-22 0,22 0 0,-21 22 16,21-22-16,0 0 0,0 1 15,0-1-15,0 0 0,21 1 0,1-22 16,-1 0-16,21 0 0,0 0 0,1-21 16,-1 0-16,22 0 0,-22 0 15,21 0-15,-20 0 0,20 0 0,-20-21 16,20 0-16,-21-21 0,1 21 15,20-22-15,-20 1 0,-1 21 0</inkml:trace>
  <inkml:trace contextRef="#ctx0" brushRef="#br0" timeOffset="136580.6">16044 7916 0,'0'0'0,"0"-21"0,0 0 0,0 0 0,0 0 16,-21 21 0,0 21-1,0 0-15,0 0 0,-1 22 0,1-22 16,0 21-16,0 0 0,0 1 15,21-22-15,-21 21 0,-1 1 0,22-22 16,0 21-16,0-21 0,0 0 16,0 1-16,0-1 0,0 0 0,22 0 15,-1-21-15,0 0 16,0 0-16,0 0 16,0 0-16,1-21 0,-1 0 0,0 21 15,0-21-15,0-1 0,-21 1 16,0-21-16,0 21 0,0-22 0,0 22 15,0-21-15,0 0 0,-21-1 0,0 22 16,0-21-16,21 21 0,-21-1 16,21-20-16,0 21 0,0 0 15,0 0-15,21 21 16,0 0-16,0 0 0,0 0 0,22 0 16,-22 0-16,21 0 0,-21 0 0,22 21 15,-1-21-15,-21 21 0,21 0 16,-20 0-16,-1 22 0,0-22 15,0 0-15,-21 21 0,0-21 16,0 22-16,0-22 0,0 0 0,0 0 16,0 22-16,-21-22 0,0 0 0,0 0 15,21 0-15,-22-21 16,22-21 15,0 0-31,0 0 16,0-22-16,0 22 0,0 0 0,22-21 15,-1-1-15,0 1 0,0 21 16,21-21-16,-20-1 0,20 22 16,-21 0-16,21 0 0,1 0 0,-1 21 15,0 0-15,1 0 16,-1 0-16,-21 21 0,0 0 16,-21 0-16,0 21 0,0-20 0,0 20 15,0 0-15,0 1 0,0-22 0,0 21 16,-21-21-16,0 22 0,21-22 15,-21 0-15,0 0 0,21 0 0,0 0 16,-21-21-16,21 22 0,21-44 31,0 1-15,-21 0-16,21 0 0,0-21 16,0 20-16,22-20 0</inkml:trace>
  <inkml:trace contextRef="#ctx0" brushRef="#br0" timeOffset="136811.39">17357 7514 0,'0'0'0,"-22"21"15,1 1-15,0-1 16,0 21-16,0 0 0,21 1 16,-21-22-16,-1 21 0,1 1 0,0-1 15,21 0-15,-21 1 0,0-1 16,21 0-16,-21-21 0,21 43 15,0-43-15,0 0 0,0 0 16,0 1-16,21-22 31,0-22-31,0 1 16,0 0-16,0 0 0</inkml:trace>
  <inkml:trace contextRef="#ctx0" brushRef="#br0" timeOffset="136987.54">17103 7853 0,'-22'0'0,"44"0"0,-65 21 0,43 0 16,0 0-1,21-21 1,1 0 0,-1 0-16,21 0 0,-21 0 15,22 0-15,-1 0 0,0 0 0,1-21 16,-1 21-16,0-21 0</inkml:trace>
  <inkml:trace contextRef="#ctx0" brushRef="#br0" timeOffset="137347.4">17547 7916 0,'0'0'0,"-21"22"0,0-22 16,0 21-16,21 0 15,-22-21-15,22 21 0,22-21 31,-1 0-31,0 0 16,0 0-16,0-21 0,0 0 0,22 21 16,-22-21-16,0 21 0,21-22 0,-20 1 15,-1 0-15,0 0 16,-21 0-16,0 0 0,0-1 16,-21 22-1,0 0-15,-22 22 0,22-1 16,0 0-16,0 0 0,-22 21 0,22-20 15,0-1-15,0 21 16,0 0-16,21-20 0,0-1 0,0 21 16,0-21-16,0 0 0,0 1 15,21-1-15,21 0 0,-21 0 16,1-21-16,20 0 0,-21 0 0,21 0 16,1 0-16,-22 0 0,21-21 15,22 0-15,-43 0 0</inkml:trace>
  <inkml:trace contextRef="#ctx0" brushRef="#br0" timeOffset="137845.13">18013 7895 0,'0'-21'0,"0"42"0,0-63 15,0 21-15,0 0 16,21 21-16,0 0 0,0-22 16,0 22-16,1 0 0,-1 0 15,0 0-15,21 0 0,-21 0 0,1 0 16,20 22-16,-21-1 0,0 0 0,0 0 15,1 21-15,-22-20 0,0-1 16,0 21-16,0-21 0,-22 22 0,1-22 16,0 0-16,0 0 0,-21 0 15,20 0-15,1 1 0,0-1 0,0-21 16,0 21-16,0-21 0,21 21 0,0-42 31,0 0-15,21 21-16,0-21 0,-21-1 15,42 1-15,-21-21 0,1 21 0,-1-22 16,21 1-16,-21 0 0,22 21 0,-1-22 16,0 1-16,-21 21 0,22 0 15,-22-1-15,0 1 0,0 21 0,-21 21 32,-21 1-32,0-1 0,0 21 15,0-21-15,-1 22 0,1-22 0,0 21 16,0-21-16,21 22 15,0-22-15,-21 21 0,21-21 0,0 0 16,0 1-16,0-1 0,0 0 16,21 0-16,0-21 15,21 0-15,-20 0 0,20 0 0,-21 0 16,21 0-16,1-21 0,-1 21 16,-21-21-16,22-22 0,-1 22 0,0 0 15,1-21-15,-22-1 0</inkml:trace>
  <inkml:trace contextRef="#ctx0" brushRef="#br0" timeOffset="138087.51">19135 7535 0,'0'0'0,"21"-42"0,-21 0 16,0 21-16,0-22 0,0 22 0,-21 21 15,21 21 1,-22 0-16,1 1 0,21 20 16,-21 0-16,0 1 0,0-1 0,21 0 15,-21 22-15,21-22 0,0 0 16,-22 1-16,22 20 0,-21-20 0,21-1 15,0 0-15,0-21 0,0 22 16,0-22-16,0 0 0,0 0 0,0 0 16,0 1-16,0-1 0,21-21 31,1 0-31,-1-21 0,-21-1 16,0 1-16,21-21 0,-21 21 15,0-22-15</inkml:trace>
  <inkml:trace contextRef="#ctx0" brushRef="#br0" timeOffset="138243.03">18965 7789 0,'-42'0'15,"63"0"17,0 0-32,0 0 15,22 0-15,-22 0 16,21 0-16,1-21 0,-1 0 0,0 21 15,1-21-15</inkml:trace>
  <inkml:trace contextRef="#ctx0" brushRef="#br0" timeOffset="138902.65">19812 7514 0,'-127'0'31,"106"21"-31,-22 1 0,22-22 16,0 21-16,-21 21 0,21-21 15,-22 0-15,22 1 0,0 20 0,0-21 16,0 0-16,21 22 0,0-22 16,0 0-16,0 21 0,0-21 15,0 22-15,0-22 0,0 0 0,21 0 16,0 0-16,0 1 0,0-1 16,0-21-16,22 21 0,-1-21 0,0 0 15,-20 0-15,20 0 0,0 0 0,1 0 16,-1-21-16,0 0 0,-21-1 15,22 1-15,-22 0 0,0-21 0,0 21 16,0-22-16,1 1 0,-1 0 16,0-22-16,0 22 0,0-22 0,0 22 15,-21-22-15,22 22 0,-1-21 16,-21 20-16,0 22 0,0-21 16,0 21-16,0 42 31,-21 21-31,21-21 0,-22 22 0,1-1 15,21 0-15,-21 1 0,0-1 16,21 0-16,-21 1 0,21-1 0,0 0 16,0 1-16,0-22 0,0 21 15,0 0-15,0-20 0,0 20 0,0-21 16,0 0-16,0 0 0,21 1 0,0-22 16,0 0-16,0 0 15,1 0-15,-1 0 0,0-22 16,0 1-16,0 0 15,0 0-15,1 0 0,-1 0 0,-21-22 16,21 22-16,0 0 0,-21 0 0,21 21 16,-21-21-16,0 42 15,-21 0 1,0 0-16,21 0 16,-21 0-16,21 1 0,0-1 0,0 0 15,0 0-15,0 0 0,0 0 0,0 1 16,21-44 15,0 1-31,-21 0 16,21 21-16</inkml:trace>
  <inkml:trace contextRef="#ctx0" brushRef="#br0" timeOffset="139051.49">20510 7620 0,'-21'-21'0,"42"42"0,-63-63 16,21 42-16,0 0 0,0 0 15,-1 0-15,1 0 16,21 21 0,21-21-1,1 0-15,20 0 0,-21 0 0</inkml:trace>
  <inkml:trace contextRef="#ctx0" brushRef="#br0" timeOffset="139846.76">21040 7641 0,'-43'-21'16,"22"21"-16,0 0 0,0 0 15,0 0-15,-22 0 0,22 0 16,0 21-16,0 0 0,0 1 16,-1-1-16,1 21 0,0-21 0,0 0 15,21 22-15,0-22 16,0 21-16,0-21 0,0 22 0,0-22 0,0 21 15,21-21-15,0 1 0,0-1 16,1 0-16,20 0 0,-21 0 16,21-21-16,1 0 0,-1 0 0,-21 0 15,22 0-15,-1-21 0,-21 0 16,21 0-16,-20-22 0,20 22 0,-21-21 16,21 0-16,-20-1 0,-1 1 0,21 0 15,-21-22-15,0 1 0,1 20 16,20-20-16,-21-1 0,0 22 0,-21 0 15,0-1-15,21 1 16,-21 21-16,-21 42 16,21 0-16,-21 21 0,0 1 15,0-1-15,0 0 0,-1 1 16,1-1-16,0 0 0,0 43 16,0-43-16,21 1 0,-21-22 15,21 21-15,0-21 0,0 1 0,0-1 16,0 0-16,-22 0 0,22 0 15,0-42 17,22 0-32,-22 0 15,21 21-15,0-21 0,0-1 0,0 1 16,0 0-16,22 0 16,-22 0-16,21-22 0,-21 22 0,22 21 15,-22-21-15,21 0 0,-21 21 0,1 0 16,-44 0-1,22 21 1,-21-21-16,-21 0 0,21 21 16,0-21-16,-1 0 0,1 21 0,-21-21 15,21 22-15,0-22 0,-1 0 16,1 0-16,21 21 16,0 0-1,0 0-15,0 0 16,0 0-16,0 1 15,0-1-15,21 0 0,1 0 0,-22 0 16,21-21-16,0 21 0,-21 1 16,21-1-16,0-21 0,0 21 0,1-21 15,-1 0-15,0 0 0,0 0 16,0 0-16,0 0 16,1 0-16,20 0 0,-21-21 0,0 0 15,22-1-15,-1 1 0</inkml:trace>
  <inkml:trace contextRef="#ctx0" brushRef="#br0" timeOffset="140108.15">22373 7430 0,'0'0'0,"-21"0"16,0 0-16,0 0 15,-1 21-15,1 0 0,0 0 0,0 0 16,21 22-16,-21-22 0,0 21 15,-1-21-15,22 22 0,-21-22 0,21 0 16,0 21-16,0-21 0,0 1 0,0 20 16,0-21-16,0 0 0,0 0 15,0 1-15,0-1 0,0 0 16,21 0-16,1-21 16,-1 21-16,0-21 15,0 0-15,0 0 0,0 0 16,1-21-16,-1 0 0</inkml:trace>
  <inkml:trace contextRef="#ctx0" brushRef="#br0" timeOffset="140374.99">22966 7366 0,'0'0'16,"0"-21"-16,0 0 0,0 0 0,0 42 31,0 0-16,0 0-15,0 0 0,21 0 16,0 22-16,0-22 0,-21 21 0,0 1 16,0-22-16,0 21 0,0 0 15,0 1-15,0-22 0,0 21 0,-21 1 16,0-22-16,21 21 0,-21-21 16,0 0-16,-1 1 0,1-1 0,0 0 15,0 0-15,0 0 0,0-21 16,-1 0-16,1 0 0,0 0 15,0 0-15,0 0 0</inkml:trace>
  <inkml:trace contextRef="#ctx0" brushRef="#br0" timeOffset="143125.39">1206 11705 0,'0'0'0,"0"-21"31,0 0-15,0 0-16,0 0 0,22-1 0,-22 1 15,0 0-15,0 0 0,0-21 16,0 20-16,0-20 0,-22 21 16,1 0-16,-21-22 0,0 22 0,20 0 15,-20 0-15,0 0 0,-1 0 16,1 21-16,0 0 0,-1 21 0,1 0 15,0 0-15,-22 0 0,22 22 16,0-1-16,-1 21 0,1-20 16,0 20-16,-1-20 0,22-1 0,0 21 15,21-20-15,0-1 16,0 0-16,0 1 0,21-22 0,0 21 16,0-21-16,22 1 0,-22-22 15,21 0-15,1 0 0,-1 0 16,0-22-16,1 1 0,-1 0 0,0 0 15,1-21-15,-1 20 0,0-20 16,1 0-16,20-22 0,-21 22 0,1-22 16,20 1-16,-20-1 0,-1 1 15,-21-1-15,21 1 0,-20-22 16,-1 43-16,0-22 0,-21 1 0,0 21 16,0-1-16,0 1 0,0 21 15,0 0-15,-21 21 0,0 0 16,-1 0-16,1 21 15,0 0-15,0 0 0,0 21 0,21 1 16,0 20-16,-21-20 0,21 20 16,0 1-16,0-1 0,0 1 15,0-1-15,0 1 0,0-22 0,0 21 16,0-20-16,21-1 0,0 0 16,0-20-16,0-1 0,22 0 15,-22 0-15,21 0 0,-21-21 0,22 0 16,-1 0-16,0 0 0,-21 0 15,22-21-15,-1 0 0,-21 0 16,22 0-16,-22-22 0,21 22 0,-21 0 16,0-21-16,1-1 0,-1 22 15,-21-21-15,0-1 0,0 1 0,0 21 16,0-21-16,0 20 0,0 1 16,0 42-1,0 22 1,0-22-16,-21 21 0,21 1 15,0-22-15,0 21 0,0 0 0,0 1 16,0-22-16,0 21 0,0-21 0,21 22 16,-21-22-16,21 0 15,0 0-15,0 0 0,0-21 0,1 0 16,20 0-16,-21 0 0,0 0 16,22 0-16,-22-21 0,21 21 0,-21-21 15,22 0-15,-22 0 0,21-22 16,-21 22-16,0 0 0,1-21 0,-1-1 15,-21 1-15,0 0 0,0-1 16,0 1-16,-21 0 0,-1-22 0,1 22 16,-21 0-16,21 20 0,-22-20 15,22 21-15,-21 21 0,0 0 0,20 0 16,-20 0-16,21 0 0,-21 42 16,20-21-16,1 22 0,0-22 15,0 42-15,0-20 0,0-1 16,21 0-16,0 22 0,0-22 0,0 1 15,0-22-15,0 21 0,21 0 16,0-20-16,0-1 0,21 0 0,-20 0 16,-1 0-16,21-21 0,0 0 15,1 0-15,20 0 0,-20 0 0,-1-21 16,21 0-16,-20 0 0,20 0 16,-20-1-16,-1 1 0,0-21 15,1 21-15,-1-22 0,-21 1 0,21 0 16,-20-1-16,-1 1 0,-21 0 15,0-1-15,21 22 0,-21-21 0,0 21 16,0 0-16,0 42 16,0 0-16,0 0 15,0 0-15,-21 0 0,21 22 16,-21-1-16,21 0 0,0-20 0,-22 20 16,22 0-16,0 1 0,0-22 15,0 0-15,0 21 0,0-21 0,0 1 16,22-22-16,-22 21 0,21-21 15,0 0-15,0 0 0,0 0 0,0 0 16,1 0-16,-1-21 0,21 21 16,-21-22-16,0 1 0,22-21 0,-22 21 15,0 0-15,21-22 0,-20 1 16,-1 0-16,0-1 0,0 1 16,0 0-16,0-1 0,-21 22 0,0 0 15,22 0-15,-22 0 0,0 42 16,0 0-1,0 0-15,0 0 0,-22 0 16,22 22-16,0-22 0,-21 21 0,21-21 16,-21 22-16,21-22 0,0 0 15,0 0-15,0 22 0,0-22 0,0 0 16,0 0-16,21-21 16,0 0-16,-21 21 0,22-21 0,-1 0 15,0 0-15,0 0 0,21 0 16,1-21-16,-1 0 0,0 0 15,1 0-15,20-1 0,-20-20 0,-1 21 16,0-21-16,1-1 0,-1 1 16,0-22-16,-21 22 0,1 0 0,-1-22 15,0 22-15,-21-43 0,0 43 16,0 0-16,0 20 0,0 1 16,0 0-16,-21 21 0,0 0 15,-1 0-15,22 21 0,0 0 16,-21 1-16,21-1 0,-21 21 15,21 0-15,0 1 0,0-1 16,0 22-16,0-22 0,0 0 0,0 1 16,0-1-16,0 0 0,0 1 0,0-1 15,0-21-15,0 0 0,0 22 16,0-22-16,0 0 0,0-42 47,0 0-47,0-22 0,21 22 15,-21-21-15,21 21 0,1-22 16,-1 1-16,0 0 0,21-1 16,-21 1-16,22 21 0,-22-22 0,21 22 15,1 0-15,-1 21 0,21 0 16,1 0-16,-22 0 0,22 21 16,-1 0-16,-20 1 0,20 20 15,-42 0-15,-21-21 0,0 22 0,0-22 16,0 21-16,-42-21 0,0 22 15,-1-22-15,1 0 0,-22 21 0,22-20 16,-21-1-16,-1 0 0,22 0 16,-22-21-16,22 21 0,-22-21 0,-20 0 15,63 0-15,-22 0 0,22 0 16,0 0-16,0 0 0,0 0 16,21-21-16,0 0 15,0 0-15,42 21 0,-21-21 16,0-1-16,0-20 0,22 21 15,-22-21-15,21 20 0</inkml:trace>
  <inkml:trace contextRef="#ctx0" brushRef="#br0" timeOffset="143395.01">4847 10626 0,'0'42'31,"0"-21"-31,-21 22 16,21-1-16,-21 0 0,21 1 16,-21 20-16,21-21 0,0 22 0,0-1 15,0-20-15,-22 20 0,22-20 16,-21 20-16,21-21 0,-21 1 0,21-1 16,0-21-16,0 0 0,0 22 0,0-22 15,0 0-15,21-21 31,0 0-31,-21-21 0,22 0 16,-1 0-16,0-1 0,0-20 16</inkml:trace>
  <inkml:trace contextRef="#ctx0" brushRef="#br0" timeOffset="143770.98">4995 11176 0,'0'21'16,"21"-21"-1,-21 21-15,22-21 16,-1 0-16,0 0 0,0 0 16,0 0-16,0 0 0,1-21 15,-1 21-15,0-21 0,-21 0 16,21 0-16,0 0 0,-21-1 16,0 1-16,0 0 15,0 0-15,0 0 16,-21 0-16,0 21 0,0 0 15,0 0-15,-1 21 16,1 0-16,0-21 0,0 42 0,0-21 16,0 1-16,21 20 0,-22 0 0,22-21 15,-21 22-15,21-22 0,-21 21 16,21-21-16,0 22 0,0-22 0,0 0 16,0 0-16,0 0 0,21-21 15,0 22-15,1-1 0,-1-21 16,0 0-16,21 0 0,-21 0 15,22 0-15,-22-21 0,21-1 16,1 1-16,-1 0 0,0 0 0,1 0 16</inkml:trace>
  <inkml:trace contextRef="#ctx0" brushRef="#br0" timeOffset="144470.29">5842 10859 0,'0'0'0,"0"-22"0,0 1 0,0 0 16,0 0-16,0 0 0,-21 21 15,0 0 1,-1 0-16,1 21 0,0 0 0,0 0 16,0 22-16,0-22 0,-1 21 15,22 0-15,-21 1 0,0-1 16,0 0-16,21 1 0,-21 41 16,21-41-16,0-1 0,0 0 15,0-20-15,0 20 0,0-21 0,21 0 16,0-21-16,0 21 0,0-21 0,22 22 15,-22-22-15,21 0 0,-21 0 16,22 0-16,-1-22 0,0 1 0,-20 0 16,20 0-16,0 0 0,-21-22 15,1 1-15,-1 0 0,21-1 0,-42 1 16,21-21-16,0 20 0,1-20 16,-22 20-16,21-20 0,-21-1 15,0 22-15,21-21 0,-21 20 0,0 1 16,0 0-16,0 20 0,0 1 0,0 0 15,0 42 1,-21 0-16,0 22 16,-1-1-16,22 0 0,-21 1 15,0-1-15,0 0 0,21 22 0,0-22 16,0 22-16,-21-22 0,21 0 16,0 22-16,0-22 0,0 1 15,0-1-15,0 0 0,0-21 0,21 1 0,0-1 16,-21 0-16,21 0 0,22-21 15,-22 0-15,0 0 0,0 0 16,0 0-16,22-21 0,-22 21 0,0-21 16,0 0-16,0-22 0,0 22 15,1-21-15,-1 21 0,0-22 0,-21 22 16,0-21-16,0 21 0,0-1 0,0 1 16,0 42-1,0 1 1,0 20-16,0-21 0,-21 21 15,21-20-15,0 20 0,-21-21 0,21 21 16,0-20-16,0-1 0,0 0 16,0 0-16,0 0 0,21 0 15,0-21 1,0 0-16,0 0 0,0-21 16,1 0-16,-1 0 15,-21 0-15,0-22 0</inkml:trace>
  <inkml:trace contextRef="#ctx0" brushRef="#br0" timeOffset="144627.45">6667 10901 0,'0'0'0,"-21"0"15,0 0-15,0 0 0,0 0 16,21 21-16,-21-21 16,21 21-16,0 0 31,21-21-16,0 0-15,21 0 0</inkml:trace>
  <inkml:trace contextRef="#ctx0" brushRef="#br0" timeOffset="145403.1">7154 10816 0,'0'0'0,"-21"0"16,0 0-16,0 0 15,0 21-15,-1 1 16,1-1-16,0 0 0,0 0 0,-21 21 16,42 1-16,0-22 0,-22 21 15,22 1-15,0-22 0,0 21 16,0-21-16,0 22 0,0-22 0,0 21 16,22-21-16,-1 0 0,21 1 15,-21-1-15,0-21 0,22 0 16,-22 0-16,21 0 0,1 0 0,-22 0 15,21-21-15,-21-1 0,22 1 16,-22 0-16,0-21 0,0 21 0,0-22 16,0 1-16,1 0 0,-22-22 15,21 22-15,-21-22 0,21 22 16,-21-22-16,0 1 0,21-1 16,-21 1-16,21-1 0,-21 22 0,0 0 15,0-1-15,0 22 0,0 0 0,0 0 16,0 42-1,0 0-15,0 0 0,0 22 16,-21-1-16,21 22 0,-21-22 0,0 21 16,21-20-16,0 20 0,-21-20 15,-1-1-15,22 0 0,-21 1 0,21 41 16,0-63-16,0 22 0,-21-22 16,21 0-16,0 0 0,0 0 15,0-42 16,0 0-31,0 0 0,21 0 0,-21 0 16,21-1-16,1-20 0,-1 21 0,0-21 16,21 20-16,-21 1 0,22-21 15,-22 21-15,0 21 0,21-21 0,-20-1 16,-1 22-16,0 0 0,0 0 16,0 0-16,-21 22 31,-21-22-31,0 21 0,0-21 15,0 0-15,-1 0 0,1 21 0,-21-21 16,21 21-16,0 0 16,-1-21-16,22 21 0,-21 1 15,21-1-15,0 0 0,0 0 16,0 0-16,0 0 0,0 1 0,0-1 16,21 0-16,1 0 0,-1 0 15,0 0-15,0 1 0,0-22 16,0 0-16,1 0 0,-1 0 15,0 0-15,-21-22 16,21 22 0,-21-21-16</inkml:trace>
  <inkml:trace contextRef="#ctx0" brushRef="#br0" timeOffset="146074.93">8297 10986 0,'0'0'0,"-42"0"0,0 0 32,20 0-32,44 0 15,-1 0 1,0 0-16,0 0 15,21 0-15,-20 0 0,20 0 0,0 0 16,1 0-16,20 0 0,-21 0 0,22-22 16,-22 22-16,22-21 0,-22 21 15,0 0-15,1 0 0,-22-21 0,21 21 16,-21 0-16,1-21 0,-22 0 16,-22 0-1,1 21-15,0 0 0,-21-22 0,21 22 16,-22 0-16,22 0 0,0 0 15,0-21-15,0 21 0,42 0 47,21 0-47,-21 0 0,22 0 16,-22 0-16,21 0 0,-21 0 16,22 0-16,-22 0 0,21 21 0,-21 1 15,-21-1-15,0 0 0,0 0 16,0 0-16,0 0 0,-21 1 15,0-1-15,-21 21 0,20-21 0,-20 0 16,0 1-16,-1-1 0,1 0 16,0 0-16,21 0 0,-22 0 0,22 1 15,0-1-15,0-21 0,42-21 32</inkml:trace>
  <inkml:trace contextRef="#ctx0" brushRef="#br0" timeOffset="147099.48">9885 10224 0,'0'0'0,"0"-22"0,-21 22 32,-1 22-32,1-1 15,0 0-15,0 21 0,0 1 16,-22 20-16,22 1 0,0-1 15,0-21-15,0 22 0,0-1 0,-1-20 0,1-1 16,0 0-16,0 1 16,21-1-16,-21 0 0,21 1 0,-21-22 15,21 0-15,-22 21 0,22-20 0,0-1 16,0-42 0,0-1-1,0 1-15,22 0 0,-1 0 16,-21-21-16,21 20 0,0-20 0,0 0 15,-21-1-15,21 1 0,1-21 0,-1-1 16,0 1-16,0-1 0,0 1 16,22-1-16,-22 1 0,0-1 15,0 22-15,0-1 0,0 1 16,1 21-16,-1 0 0,0 0 16,0 21-16,-21 21 0,21 0 0,-21 0 15,0 21-15,0 1 0,0 20 16,0-20-16,0 20 0,0-21 0,0 22 15,0-22-15,0 22 0,0-22 16,0 0-16,0 1 0,0-1 0,0 0 16,0 1-16,0-22 0,0 0 0,0 0 15,0 0-15,0 1 0,0-1 16,-21-21 15,0-21-31,0-1 0,0 22 16</inkml:trace>
  <inkml:trace contextRef="#ctx0" brushRef="#br0" timeOffset="147271.38">9546 10774 0,'0'0'0,"-21"0"0,21-21 31,21 21-15,21 0-16,-20 0 0,-1 0 15,21 0-15,0 0 0,1-21 0,20 21 16,1 0-16,-1-22 0,-20 22 0,20-21 15,1 21-15,-22-21 0,21 0 16,-20 0-16,-1 21 0,0-21 16</inkml:trace>
  <inkml:trace contextRef="#ctx0" brushRef="#br0" timeOffset="147510.89">10647 10372 0,'0'0'0,"0"-21"0,-21 21 15,-1 0 1,1 0-16,0 0 0,0 21 0,0 0 15,0 21-15,-1-21 0,1 22 16,0-1-16,0-21 0,0 22 0,0-1 16,-1 0-16,22-21 0,0 22 0,0-1 15,0-21-15,0 0 16,0 22-16,0-22 0,0 21 16,22-42-16,-1 21 0,0-21 0,0 0 15,0 0-15,0 0 0,22 0 16,-22 0-16,21 0 0,1-21 0,-22 0 15,21 0-15,0 0 0,1 0 0,20-1 16</inkml:trace>
  <inkml:trace contextRef="#ctx0" brushRef="#br0" timeOffset="147783.74">11303 10202 0,'21'-42'0,"-42"84"0,63-126 0,-42 41 0,0 1 15,0 21-15,0-21 0,0 20 16,-21 22-16,0 0 15,0 0-15,0 22 0,-1-1 0,1 21 16,0 0-16,0 1 0,0-1 16,0 0-16,-1 22 0,22-1 0,-21-20 15,0 20-15,21 1 0,-21-22 16,21 22-16,-21-22 0,21 0 16,-21 1-16,21-22 0,0 21 0,0-21 0,0 0 15,0 1-15,0-1 0,21-21 31,0 0-31,0 0 0,0 0 0,0 0 16,1-21-16,-1 21 0,21-43 16,-21 22-16,0 0 0,1-21 0</inkml:trace>
  <inkml:trace contextRef="#ctx0" brushRef="#br0" timeOffset="148016.64">11578 10287 0,'0'-21'0,"0"42"0,21-42 16,-21 0-16,0 42 15,0 0-15,0 0 16,0 0-16,-21 1 0,0 20 16,21 0-16,-21 1 0,21-22 15,-21 21-15,-1 0 0,22-20 0,0 20 16,-21-21-16,0 21 0,21-20 16,-21-1-16,21 0 0,0 0 0,0 0 15,0 0-15,21-21 16,0 0-16,0 0 15,1-21-15,-1 21 0,21-21 0,-21 0 16,22 0-16,-1 0 0</inkml:trace>
  <inkml:trace contextRef="#ctx0" brushRef="#br0" timeOffset="148716.89">12044 10393 0,'0'0'0,"0"21"31,-21 0-31,-1-21 0,1 21 0,0 22 15,0-22-15,0 0 0,0 0 0,21 22 16,0-22-16,-22 0 0,22 21 16,0-21-16,0 1 0,0-1 0,0 0 15,0 0-15,0 0 0,22-21 16,-1 0-16,0 0 16,0 0-16,0 0 0,0 0 15,1 0-15,-22-21 16,0 0-16,0 0 15,0 0-15,0-1 0,0 1 0,0 0 16,0-21-16,-22 21 0,22-22 16,0 1-16,0 21 0,0-22 0,0 22 15,0 0-15,22-21 0,-1 21 16,0 21-16,0-22 0,0 1 0,0 21 16,22 0-16,-22 0 0,0 0 0,0 0 15,0 0-15,22 21 0,-22 1 16,0-1-16,-21 0 0,21 21 0,0-21 15,-21 22-15,22-22 0,-22 21 0,0-21 16,0 22-16,0-22 0,0 0 16,0 0-16,0 0 0,0 1 15,0-1-15,0 0 0,0-42 47,0 0-31,0-1-16,0 1 0,0-21 15,21 21-15,-21-22 0,21 22 0,0-21 16,21 0-16,-20-22 0,20 43 16,-21-21-16,21-1 0,1 22 0,63-21 15,-43 42-15,-21 0 0,22 0 16,-22 21-16,22 0 16,-22 0-16,-21 22 0,0-1 0,1 0 15,-22 1-15,0-1 0,0 0 0,-22 1 16,1-1-16,0-21 0,0 21 15,0-20-15,0-1 0,-1 0 0,1 0 16,0 0-16,21 0 0,-21-21 16,21 22-16,21-22 31,0-22-31,0 1 16,22 0-16,-22 0 0,21 0 0,-21-22 15,22 22-15</inkml:trace>
  <inkml:trace contextRef="#ctx0" brushRef="#br0" timeOffset="149062.79">13906 10224 0,'0'0'0,"-21"0"31,0 0-31,0 0 0,-21 0 16,20 21-16,-20 0 0,21-21 15,-21 21-15,20 0 0,-20 0 0,21 1 16,0-1-16,21 0 0,0 0 15,0 0-15,21-21 16,0 0-16,0 0 0,0 21 0,1-21 16,-1 0-16,21 0 0,-21 22 15,0-22-15,22 0 0,-22 21 16,0 0-16,0 0 0,-21 0 16,0 0-16,0 1 0,0-1 15,0 0-15,0 0 0,-21-21 16,0 21-16,0 0 0,0-21 0,-1 0 15,1 22-15,0-22 0,0 0 16,0 0-16,0 0 0,-1 0 0,1 0 16,0 0-16,0 0 0,21-22 15,-21 1-15,0 21 0,-1-21 16,1-21-16,0 21 0</inkml:trace>
  <inkml:trace contextRef="#ctx0" brushRef="#br0" timeOffset="149262.85">12509 9843 0,'-21'0'0,"42"0"0,-63 0 0,0 0 16,21 0-16,-1 0 0,1 0 15,0 0-15,0 0 31,0 0-31,0 0 16,-1 0-16</inkml:trace>
  <inkml:trace contextRef="#ctx0" brushRef="#br0" timeOffset="149459.85">10964 10160 0,'0'0'0,"-21"21"0,42-21 47,0 0-47,22 0 0,-1 0 0,22 0 16,-22-21-16,21 21 0,1-21 16,21 0-16,-22 0 0,22-1 0,-1 1 15</inkml:trace>
  <inkml:trace contextRef="#ctx0" brushRef="#br0" timeOffset="149795.32">14287 9462 0,'-63'-22'16,"42"22"-16,0 0 15,-1 0-15,-20 0 0,21 0 0,0 0 16,-22 0-16,22 22 0,0-1 0,0 0 16,-21 0-16,42 0 15,-22 22-15,1-22 0,21 21 0,-21 0 16,21-20-16,0 20 0,0-21 15,0 0-15,0 0 0,21 1 0,22-1 16,-22 0-16,21-21 0,-21 0 0,22 0 16,-1 0-16,0 0 0,43-21 15,-43 0-15</inkml:trace>
  <inkml:trace contextRef="#ctx0" brushRef="#br0" timeOffset="150260.09">14478 9271 0,'0'0'0,"-42"-21"0,20 0 0,1 0 16,-21 21-16,0 0 0,-1 0 0,1 0 15,0 0-15,-1 0 0,1 21 16,-22-21-16,22 21 0,0 0 16,-1 21-16,1-20 0,0 20 0,21-21 15,-22 21-15,22 1 0,0-1 0,0 22 16,21-22-16,-21 0 0,21 1 15,0-1-15,0 0 0,21 1 0,0-1 16,0-21-16,0 21 0,22-20 16,-1-1-16,0 0 0,1-21 0,-1 21 15,0-21-15,22 0 0,-1 0 0,-20 0 16,20 0-16,-21 0 0,22-21 16,-1 0-16,-20 0 0,-1-1 0,22 1 15,-43-21-15,21 0 16,-21-1-16,0 1 0,1-22 0,-22 22 15,21-21-15,-21 20 0,0 1 0,0-22 16,0 22-16,-21 0 0,-1 21 16,-20-1-16,0-20 0,-1 21 0,1 21 15,0 0-15,-22 0 0,22 0 16,-22 0-16,22 0 0,-21 21 16,20 0-16,1 0 0,0 1 0,20 20 15,1-21-15,0 21 0,0-20 16,21 20-16,0 0 0,0 1 0,21-1 15,0-21-15,22 21 0,-1-20 16,0 20-16</inkml:trace>
  <inkml:trace contextRef="#ctx0" brushRef="#br0" timeOffset="150740.82">15071 10393 0,'0'0'0,"-43"0"0,22 0 0,-21 0 16,-1 0-16,22 0 0,0 0 0,21-21 31,21 21-31,0 0 16,1 0-16,20-21 0,21 21 0,-20 0 15,20-22-15,1 22 0,-1 0 16,1-21-16,-1 21 0,-20 0 0,20-21 15,-21 0-15,1 21 0,-1-21 0,0 21 16,-20-21-16,-1 21 0,0 0 16,-21-22-16,-42 1 15,20 21-15,1 0 16,-21 0-16,21 0 0,-22 0 16,1 0-16,21 0 0,0 0 15,21 21 1,21-21-1,0 0-15,21 0 0,-20 0 0,-1 0 16,0 0-16,0 0 0,21 0 16,-20 0-16,-22 22 15,0-1-15,0 0 16,-22 0-16,1 0 0,-21 0 16,0 1-16,-1-1 0,22 0 0,-21 0 15,-1 0-15,1-21 16,0 21-16,-1-21 0,22 0 0,0 0 15</inkml:trace>
  <inkml:trace contextRef="#ctx0" brushRef="#br0" timeOffset="152336.44">16933 10499 0,'0'0'0,"43"-21"0,-22-1 0,0 22 16,21-21-16,1 0 0,-22 0 15,0 0-15,21 0 0,-21-1 0,-21 1 16,0 0-16,0 0 0,0 0 16,0 0-16,0-22 0,-21 22 15,0 0-15,0-21 0,-21 20 0,20-20 16,-20 21-16,0 0 0,-1 21 15,1 0-15,0 0 0,-22 0 0,22 0 16,-22 21-16,22 0 0,0 21 16,-22-20-16,22 20 0,21 0 0,-22 1 15,22-1-15,0 0 0,21 22 0,0-22 16,0 0-16,0 1 16,0-1-16,21-21 0,0 22 0,1-22 15,-1 0-15,21-21 0,-21 0 0,22 0 16,-1 0-16,0 0 0,1 0 15,-1-21-15,0 0 0,1-1 0,-1-20 16,21 21-16,-20-21 0,-1-22 16,22 22-16,-22-1 0,0 1 0,1-21 15,-22 20-15,21-20 0,-21-1 16,-21 1-16,21-1 0,-21 1 0,0-1 16,0 1-16,0 20 0,0-20 15,0 21-15,0 20 0,-21 1 0,0 0 16,0 21-16,0 0 0,0 21 0,-1 22 15,1-1-15,21 0 0,-21 1 16,21 20-16,0 1 0,0-1 16,0-21-16,0 22 0,0-1 0,0-20 15,0-1-15,0 22 0,0-22 16,21 0-16,0 1 0,1-22 0,-1 21 16,0-21-16,0 0 0,0 1 15,0-1-15,1 0 0,-1-21 0,0 0 16,0 0-16,0 0 0,0 0 15,22-21-15,-22 0 0,21-1 0,-21 1 16,22-21-16,-1 21 0,-21-22 16,22 22-16,-22-21 0,0 21 0,21-22 15,-21 1-15,-21 21 0,22-21 0,-22 20 16,0 1-16,0 0 16,-22 21-16,1 21 15,0 0 1,0 1-16,0-1 0,0 0 0,-1 0 15,1 21-15,0 1 0,0-22 0,21 21 16,-21 1-16,21-1 0,0-21 16,0 21-16,0-20 0,0 20 0,0-21 15,21 0-15,0 0 0,0 1 16,0-1-16,22-21 0,-22 0 0,0 0 16,21 0-16,-20 0 0,20-21 0,-21 21 15,21-22-15,-20 1 0,20-21 16,-21 21-16,0-22 0,0 22 15,1-21-15,-22 0 0,21-1 16,-21 22-16,0-21 0,0-1 0,0 1 16,0 21-16,-21-21 0,-1 20 0,1 1 15,-21 0-15,21 21 0,0 0 16,-1 0-16,-20 0 0,21 0 0,0 21 16,0 0-16,-1 1 0,1 20 15,0-21-15,0 0 0,21 22 0,0-22 16,0 21-16,0-21 0,0 22 0,0-22 15,0 0-15,0 21 0,21-21 16,21 1-16,-20-1 0,-1-21 16,21 0-16,-21 0 15,22 0-15,-22 0 0,21 0 0,0-21 16,-20 21-16,20-22 0,0 1 0,-21-21 16,1 21-16,20 0 0,-21-22 15,0 22-15,0-21 0,-21 21 0,0-22 16,0 22-16,0 0 0,0 0 15,0 0-15,0 42 16,0 0 0,-21 0-16,21 0 0,0 22 15,-21-22-15,21 21 0,0-21 0,0 22 16,0-22-16,0 21 0,0-21 16,0 22-16,0-22 0,21 0 0,0 0 15,1-21-15,-1 21 16,0-21-16,0 0 0,0 0 15,0 0-15,22-21 0,-22 0 0,0 0 16,0 0-16,22-1 0,-22 1 16,0 0-16,0-21 0,0 21 0,0-22 15,-21 1-15,22 21 0,-1-22 0,-21 22 16,21-21-16,-21 21 0,0 0 16,0 42-1,0 0 1,-21 0-16,0 0 0,21 22 15,-22-22-15,22 0 0,0 21 0,0-21 16,-21 1-16,21 20 0,0-21 16,0 0-16,0 0 0,21 1 15,1-22-15,-1 0 0,0 0 16,0 0-16,0 0 0,0 0 0,1 0 16,-1-22-16,0 1 0,21-21 0,-21 21 15</inkml:trace>
  <inkml:trace contextRef="#ctx0" brushRef="#br0" timeOffset="152799">19219 9779 0,'0'-21'0,"0"42"0,0-63 0,-21 21 15,0 21-15,0 21 16,0 0-16,-1 0 0,1 0 16,21 22-16,0-1 0,-21 0 0,21 1 15,-21-1-15,21-21 0,0 21 16,0 1-16,0-1 0,0-21 0,0 22 15,0-22-15,0 21 0,0-21 16,0 0-16,0 1 0,0-1 0,0 0 16,0 0-16,0-42 47,0 0-47,0 0 0,0-1 0,0 1 15,0 0-15,21-21 0,0 21 16,-21-1-16,43 1 0,-22 0 0,0 0 15,21 0-15,-21 21 0,22 0 16,-22 0-16,21 0 0,-21 0 0,1 0 16,-1 21-16,0 0 0,0 0 15,0 0-15,0 1 0,-21 20 0,0-21 16,0 0-16,0 0 0,0 22 0,-21-22 16,-21 0-16,21 0 0,-22 0 15,22-21-15,-21 22 0,0-1 0,-1-21 16,22 0-16,-21 0 0,21 0 15,-1 0-15,1 0 0,21-21 32,0-1-32,21 1 0,1 0 15,-1 0-15,0-21 0,21 20 0</inkml:trace>
  <inkml:trace contextRef="#ctx0" brushRef="#br0" timeOffset="153047.04">19960 9652 0,'0'0'16,"0"21"0,0 22-16,0-22 0,0 21 15,0 0-15,-21 1 0,21 20 0,-21-20 16,0-1-16,-1 21 0,22-20 16,-21-1-16,0 0 0,21 1 15,0-1-15,-21 0 0,21 1 0,-21-22 16,21 0-16,0 0 0,0 0 0,0 1 15,0-1-15,21-21 32,0 0-32,0-21 0,0-1 15,22 1-15,-22-21 0</inkml:trace>
  <inkml:trace contextRef="#ctx0" brushRef="#br0" timeOffset="153395">20129 10160 0,'22'0'62,"-1"0"-62,0 0 16,0 0-16,0 0 0,0 0 0,1 0 16,-1-21-16,0 21 15,0 0-15,-21-21 0,0 0 0,0-1 16,0 1-1,-21 21 1,0 0-16,0 0 0,-1 0 0,1 21 16,0 1-16,0-1 0,0 0 0,0 0 15,-1 0-15,1 22 0,0-22 16,21 0-16,-21 0 0,21 0 0,0 0 16,0 1-16,0-1 0,0 0 15,0 0-15,21-21 0,0 0 0,0 21 16,1-21-16,20 0 0,-21 0 15,21 0-15,22 0 0,-22 0 0,1-21 16,20 0-16,-21 21 0,22-21 16</inkml:trace>
  <inkml:trace contextRef="#ctx0" brushRef="#br0" timeOffset="154040.1">20997 10054 0,'0'-21'0,"0"42"0,0-63 0,0 21 15,0 0-15,-21 21 0,0 0 16,0 0-16,0 0 0,-1 0 15,-20 21-15,21 0 0,0 0 0,-22 21 16,22-20-16,0-1 0,-21 21 0,21-21 16,-1 22-16,1-1 0,21-21 15,0 21-15,0-20 0,0 20 0,0-21 16,0 0-16,0 22 0,21-22 16,1-21-16,20 21 0,-21 0 0,21-21 15,1 0-15,-1 0 0,0 0 16,1 0-16,-1 0 0,0-21 15,1 0-15,-22 0 0,21-1 0,-21-20 16,1 21-16,-1-21 0,0-1 16,0 1-16,0 0 0,0-1 0,1-20 15,-1-1-15,0 22 0,-21-22 0,21 1 16,0 21-16,-21-1 16,0 1-16,0 0 0,0 20 0,0 1 0,0 0 15,0 42 1,-21 0-16,0 22 0,0-1 15,0-21-15,21 22 0,-22 20 16,1-21-16,21 1 0,-21-1 0,21 0 16,0 1-16,0-1 0,0-21 0,0 22 15,0-1-15,0-21 0,0 21 16,0-20-16,0-1 0,0 0 0,21 0 16,0 0-1,1-21-15,-1 0 0,0 0 16,0-21-16,0 0 0,0 0 0,1 0 15,-1-1-15,0 1 0,0 0 16,0-21-16,0 21 0,1-1 0,-22 1 16,21 21-16,-21 21 31,0 1-31,-21-1 0,21 0 16,0 0-16,-22 0 0,1 0 15,21 1-15,0-1 0,0 0 0,0 0 16,0 0-16,0 0 15,21-21 1,1 0-16,-1-21 0,21 0 16,-21 0-16,0 0 0,1 0 15</inkml:trace>
  <inkml:trace contextRef="#ctx0" brushRef="#br0" timeOffset="154211.13">21886 9970 0,'-21'0'0,"42"0"0,-84 0 0,42 0 0,-1 0 15,1 0-15,-21 0 0,21 0 16,0 0-16,-1 0 0,1 0 0,0 21 16,21 0-16,0 0 15,0 0-15,21-21 16,0 0-16,22 0 0,-22 0 16,0 0-16,21 0 0,1 0 15</inkml:trace>
  <inkml:trace contextRef="#ctx0" brushRef="#br0" timeOffset="154947.09">22204 9970 0,'0'0'0,"-21"0"31,-1 0-31,22 21 0,-21 0 0,0 0 16,0 0-16,0 0 0,0 22 0,-1-22 15,1 21-15,0-21 0,21 22 16,-21-22-16,21 21 0,0-21 0,0 1 15,0 20-15,0-21 0,0 0 16,21 0-16,0 1 0,0-22 0,22 21 16,-22-21-16,0 0 0,21 0 15,-20 0-15,20 0 0,-21-21 16,0 21-16,0-22 0,1-20 0,-1 21 16,0-21-16,0 20 0,0-20 15,0 0-15,1-1 0,-22-20 0,21 21 16,0-22-16,0 22 0,0-22 15,0 22-15,-21 0 0,22-1 0,-22 1 16,21 21-16,-21 0 0,0 42 31,0 0-31,0 0 0,0 21 0,0-20 16,0 20-16,0-21 0,0 21 16,0-20-16,0 20 0,0-21 0,0 21 15,0-20-15,-21-1 0,21 0 16,-22-21-16,22 21 0,-21 0 15,21 0-15,0-42 47,21 21-47,-21-21 0,22 21 16,-22-21-16,21 21 0,-21-21 16,0 0-16,21 21 31,0 0-31,0 0 15,0 0-15,1 0 0,-22 21 16,21-21 0,-21 21-16,0 0 15,-21-21-15,-1 0 0,1 0 16,0 21-16,0-21 0,0 21 16,0-21-16,-1 22 0,1-1 0,0-21 15,0 21-15,0 0 0,21 0 16,0 0-16,0 1 0,0-1 15,0 0-15,0 0 16,21-21-16,0 21 0,0-21 16,0 0-16,22 0 0,-22 0 0,42 0 15,-20 0-15,-1 0 0,0-21 16,22 21-16,-22-21 0,1 0 16,-1 0-16</inkml:trace>
  <inkml:trace contextRef="#ctx0" brushRef="#br0" timeOffset="155182.95">23326 9927 0,'0'-21'0,"0"42"0,-22-42 31,1 42-31,21 0 16,-21 1-16,0-1 0,0 0 0,0 0 16,-1 21-16,1-20 0,0 20 15,0-21-15,0 0 0,21 22 0,0-22 16,0 0-16,0 21 0,0-21 15,0 1-15,0-1 0,0 0 16,21 0-16,21-21 0,-21 0 16,22 0-16,-22 0 0,21 0 15,-21 0-15,22 0 0,-22-21 0,21 21 16,-21-21-16</inkml:trace>
  <inkml:trace contextRef="#ctx0" brushRef="#br0" timeOffset="155419.82">23685 9885 0,'0'0'0,"0"-21"0,0 0 0,0-1 16,22 22-1,-1 22 1,-21-1-16,21 0 0,0 21 0,-21-21 16,0 22-16,0-22 0,21 21 15,-21-21-15,0 22 0,0-22 0,0 21 16,0-21-16,0 1 0,-21 20 15,21-21-15,-21 0 0,0 0 0,-22 1 16,22-1-16,0 0 0,-21 0 16,-1 0-16,22-21 0,-21 21 15,0-21-15,-1 22 0</inkml:trace>
  <inkml:trace contextRef="#ctx0" brushRef="#br0" timeOffset="158023.51">1143 13674 0,'0'0'0,"0"21"0,0 0 16,-21-21-16,21-21 15,0 0 1,0 0-16,0-22 0,0 22 16,0 0-16,0 0 0,0-22 0,0 22 15,0-21-15,-21 21 16,-1-22-16,1 22 0,-21-21 0,21 21 15,-22 0-15,1-1 0,21 1 16,-21 21-16,-1 0 0,1 0 0,21 0 16,-22 21-16,1 1 0,21 20 15,-21-21-15,20 21 0,-20 22 16,21-22-16,0 22 0,0-1 0,-1-20 16,22 20-16,-21 1 0,21-22 15,0 0-15,21 1 0,1-1 16,-1-21-16,21 0 0,0 0 0,1-21 15,-1 0-15,0 0 0,1 0 16,-1-21-16,22 0 0,-22 0 16,0 0-16,1-22 0,20 1 0,-21 0 15,1-22-15,20 22 0,-20-22 16,-1 1-16,0-1 0,1 1 16,-22-22-16,21 22 0,-21-1 15,0-20-15,1 20 0,-22 1 0,0-1 16,0 1-16,0 20 0,0 1 15,0 0-15,-22 20 0,1 1 16,0 21-16,0 0 0,-21 21 0,20 22 16,1-22-16,0 42 0,-21-20 15,21 20-15,-1 1 0,1-1 16,21 22-16,0-22 0,0 1 16,0-1-16,0 22 0,0-21 15,0-1-15,0 1 0,0-22 0,21 0 16,1 1-16,20-1 0,-21-21 15,21 0-15,1 0 0,-22-21 0,21 0 16,22 0-16,-22 0 0,0-21 16,1 0-16,-1 0 0,0-21 15,1-1-15,-1 22 0,0-42 0,1 20 16,-22 1-16,0 0 0,21-22 16,-42 22-16,0-22 0,0 22 15,0 21-15,0 0 16,0-1-16,-21 22 0,-21 0 0,21 0 15,0 0-15,-22 22 0,22-1 16,0-21-16,0 21 0,21 0 0,0 0 16,0 0-16,0 1 0,0 20 15,21-21-15,0 0 0,0 0 0,22 1 16,-22 20-16,21-21 0,-21 0 16,22 22-16,-22-22 0,21 0 15,-21 0-15,22 0 0,-22 0 0,21 1 16,-21-1-16,0-21 0,22 21 15,-22-21-15,21 0 0,-21 0 0,22 0 16,-22 0-16,21-21 16,1 0-16,-22-1 0,21 1 0,0 0 15,-20 0-15,20-21 0,-21-1 16,0 22-16,0-21 0,1-1 0,-1 1 16,-21 21-16,0-21 0,0-1 15,0 22-15,-21-21 0,-22-1 16,22 22-16,-21 0 0,21 21 15,-22 0-15,1 0 0,0 0 0,-1 0 16,22 21-16,-21 0 0,-1 1 16,22 20-16,0-21 0,0 21 0,0 1 15,0-1-15,21 0 0,-22 1 16,22-22-16,0 21 0,0 1 16,0-22-16,0 0 0,22 0 15,20 0-15,-21-21 0,0 0 0,22 0 16,-1 0-16,0 0 0,-21 0 15,22 0-15,-1-21 0,-21 0 0,22 0 16,-22 0-16,21-22 0,-21 22 16,0-21-16,1 21 0,-1-22 0,-21 1 15,0 21-15,0-22 0,21 22 16,-21 0-16,0 0 0,0 0 0,0 42 31,-21 0-31,21 0 16,0 22-16,-21-22 15,21 21-15,-22 0 0,22-20 0,0 20 16,0 0-16,0-21 0,0 1 16,22 20-16,-1-21 0,0 0 0,42 0 15,-20-21-15,-1 0 16,0 0-16,1 0 0,20 0 0,-20-21 16,20 0-16,-21 0 0,22 0 15,-22-22-15,22 22 0,-1-21 0,-20 21 16,-1-22-16,0 1 0,1 0 0,-22-1 15,0 1-15,-21 21 16,0-21-16,0 20 0,0 1 0,-21 21 16,-22 0-16,22 0 15,-21 21-15,0 1 0,20-1 0,-20 0 16,0 21-16,21-21 0,-22 1 16,22 20-16,21-21 0,0 0 0,0 22 15,0-22-15,0 0 16,21-21-16,0 0 0,22 0 15,-22 0-15,21 0 0,-21 0 16,22-21-16,-1 0 0,-21-1 0,22 22 16,-22-21-16,21 0 0,-21 0 15,-21 0-15,21 0 0,-21-1 0,22 1 16,-22 0-16,0 0 16,0 42 15,0 0-16,0 0-15,0 1 0,-22-1 0,22 21 16,0 0-16,0 1 0,-21-1 16,21 0-16,0 22 0,0-1 0,0 1 15,0-1-15,21 1 0,1-1 0,-22 1 16,21-1-16,0 22 0,-21 0 16,21-1-16,-21 1 0,0 0 0,21-1 15,0 1-15,-21 0 16,22 21-16,-1-22 0,0 22 0,-21-21 15,21 21-15,0-22 0,-21 1 0,21-22 16,-21 22-16,0-21 0,0-1 16,0 1-16,0-22 0,0 0 0,-42 22 15,21-43-15,0 0 16,0-21-16,-22 0 0,22-21 0,-21-21 16,-1 20-16,1-20 0,-21-21 0,20 20 15,-20-20-15,-1-22 0,1 0 16,-1-20-16,1-1 0,20 0 0,-20 0 15,42 0-15,-22 0 0,22-21 16,21 0-16,0 22 0,0-1 0,21 0 16,1 21-16,-1-21 15,21 22-15,-21-1 0,22 0 0,-1 22 16,0-22-16,1 22 0,20 20 16,-21-20-16,1 42 0,-1-22 15,-21 22-15,0 0 0,1 0 16,-1 21-16,-42 0 31</inkml:trace>
  <inkml:trace contextRef="#ctx0" brushRef="#br0" timeOffset="158723.03">4191 13229 0,'21'-63'32,"-21"42"-32,21-1 15,0 1-15,1 0 16,-22 0-16,0 0 0,0 0 15,0-1 1,-22 22 0,1 0-16,0 22 0,0-1 15,0 0-15,0 0 0,-1 0 0,1 22 16,0-22-16,21 21 0,-21-21 0,21 0 16,0 1-16,0-1 0,0 0 15,0 0-15,21 0 0,0-21 16,0 0-16,1 0 0,-1 0 15,0 0-15,21 0 0,-21 0 0,22 0 16,-22-21-16,21 21 0,-21 0 16,1-21-16,-1 21 0,-42 0 31,-1 0-31,-20 0 16,21 0-16,-21 21 0,20-21 0,-20 21 15,21 0-15,0-21 0,-22 22 16,22-1-16,0 0 0,0-21 15,21 21 1,21-21 0,0 0-16,0 0 0,1 0 15,-1 0-15,0 0 0,0 0 0,0 0 16,22 21-16,-22 0 0,0 1 16,0-1-16,0 21 0,0-21 15,-21 22-15,0-22 0,0 21 0,0 0 16,0 1-16,0-1 0,-21-21 15,21 22-15,-21-1 0,0 0 0,0-21 16,0 22-16,-1-22 0,1 0 16,0 0-16,0 0 0,21 1 15,0-1-15,21-42 32,0-1-32,0 1 0,1-21 0,20 21 15,0-22-15,1 1 0</inkml:trace>
  <inkml:trace contextRef="#ctx0" brushRef="#br0" timeOffset="160178.91">5567 13166 0,'0'0'0,"21"-21"0,-21-1 0,0 1 16,0 0-16,0 0 0,0 0 15,-21-22-15,0 22 0,-22 21 0,22-21 16,-21 0-16,-1 21 0,22 0 15,-21 0-15,0 0 0,20 0 0,-20 21 16,21 0-16,-21 22 0,20-22 16,1 21-16,-21 0 0,21 1 15,0-1-15,-1 0 0,22 1 0,-21-1 16,21 0-16,0 1 0,0-1 16,0 0-16,0-20 0,0 20 0,0-21 15,21 0-15,1 0 0,-1-21 16,0 0-16,0 0 0,21 0 0,-20 0 15,20 0-15,-21-21 0,21 0 16,1 0-16,-22 0 0,21-22 0,1 22 16,-22-21-16,21 0 0,-21-1 0,22 1 15,-22 0-15,21-22 0,-21 1 16,0-1-16,22 1 0,-22-1 0,0 1 16,0-1-16,0 1 15,-21 20-15,0 1 0,22 0 0,-22-1 16,0 22-16,0 0 0,0 0 0,-22 21 15,1 0-15,0 42 16,0-21-16,0 22 0,0-1 16,-1 0-16,1 22 0,0-22 15,0 22-15,21-1 0,0 1 0,-21-1 16,0-21-16,21 22 0,0-22 16,0 1-16,0-1 0,0 0 15,0-21-15,0 22 0,21-22 0,0 0 0,21 0 16,-21 0-16,22-21 15,-22 0-15,21 0 0,1 0 0,-1 0 16,0 0-16,1-21 0,-1 0 16,0 0-16,1 0 0,-1 0 0,0-1 15,-21-20-15,22 21 0,-22-21 0,0-1 16,0 1-16,0 21 0,-21-22 16,0 1-16,0 21 0,0 0 0,0 0 15,0-1-15,-21 22 0,0 0 16,0 0-16,0 0 0,0 0 15,-1 22-15,1-1 0,0 0 16,21 21-16,0-21 0,0 1 16,0-1-16,0 0 0,21 0 15,0 21-15,-21-20 0,22-1 16,-1 0-16,-21 0 0,21 0 0,0 0 16,-21 1-16,21-22 0,0 21 15,1 0-15,-1-21 0,-21 21 0,21-21 16,0 0-16,21 0 0,-20 0 15,-1 0-15,0 0 0,0 0 0,0 0 16,22 0-16,-22-21 0,21 0 0,-21 0 16,22-1-16,-22 1 0,21 0 15,-21-21-15,22 21 0,-22-22 0,0 22 16,0-21-16,0 21 0,-21-1 0,0 1 16,21 0-16,-21 0 15,0 42 1,0 0-16,-21 0 15,0 1-15,0 20 0,21-21 0,-21 0 16,21 22-16,-21-22 0,21 0 0,0 0 16,0 0-16,0 0 0,0 1 15,0-1-15,0 0 0,0 0 16,21-21-16,0 0 16,0 0-16,0 0 0,0 0 0,1 0 15,-1 0-15,0-21 0,0 0 0,0 0 16,0-1-16,-21 1 15,0 0-15,0 0 0,0 0 0,0-22 16,0 22-16,0-21 0,0 21 0,0-22 16,-21 22-16,0 0 0,0 0 15,0 0-15,0 21 0,-1 0 0,1 0 16,0 0-16,0 0 0,0 0 16,42 0-1,0 0 1,21 0-16,-20 0 0,20 0 0,0 0 15,-21 0-15,22 0 0,-1-21 0,0 21 16,1-22-16,-1 22 0,-21-21 16,22 21-16,-1-21 0,-21 0 0,21 21 15,-20 0-15,-1-21 16,0 21-16,0 0 16,-21 21-16,0 0 0,0 0 15,0 0-15,0 1 0,0 20 16,0-21-16,0 21 0,0-20 0,-21 20 15,21 0-15,-21 1 0,21-1 16,0 0-16,0 1 0,-21 20 0,21 1 16,-22-1-16,22 1 0,0-22 0,0 21 15,-21 1-15,0-1 0,0 1 16,21-1-16,-21 1 0,0-22 0,-1 22 16,22-1-16,-21 1 0,0-1 15,0 1-15,0-22 0,21 22 16,0-22-16,0 0 0,0 1 0,0-1 15,0-21-15,0 0 0,0 0 0,21-21 16,0 0-16,0 0 0,0 0 16,1-21-16,-22 0 0,21 0 0,0 0 15,0 0-15,0-22 0,-21 1 0,0 0 16</inkml:trace>
  <inkml:trace contextRef="#ctx0" brushRef="#br0" timeOffset="160478.95">7556 13123 0,'0'0'0,"0"-42"0,0-21 0,-21 20 15,21 22-15,-21-21 0,21-1 0,0 22 16,0 0-16,0 0 0,21 0 16,0 0-16,1-1 0,-1 22 0,21-21 15,-21 21-15,22 0 0,-1 0 16,0 0-16,1 0 0,-22 21 0,21 1 15,-21 20-15,0 0 0,-21 1 0,0-1 16,0 0-16,0 1 0,-21-22 16,0 21-16,0 0 0,-21 1 0,-1-22 15,1 21-15,0-21 16,-1 1-16,1-1 0,0 0 0,-1 0 16,1-21-16,21 21 0,0-21 0,-1 0 15,1 0-15,21-21 16</inkml:trace>
  <inkml:trace contextRef="#ctx0" brushRef="#br0" timeOffset="161050.93">8234 13166 0,'0'0'0,"-43"0"0,1 0 31,42 21-31,21-21 0,0 0 16,1 0-16,20 0 0,-21 0 15,43 0-15,-22 0 0,21 0 0,1 0 16,21 0-16,-1 0 0,-20 0 16,20 0-16,1-21 0,0 21 0,-1-21 15,-20 21-15,-1 0 0,-20-22 16,-1 22-16,0 0 0,-20-21 0,-1 21 16,-21-21-16,0 0 15,-21 0-15,-1 21 16,1-21-16,-21 21 0,21-22 0,-22 22 15,22 0-15,-21-21 0,21 0 16,0 21-16,-1 0 0,22-21 16,0 0-16,0 0 15,22 21-15,-1 0 0,0-22 16,0 22-16,21 0 0,-20 0 0,-1 0 16,21 0-16,-21 22 0,0-1 15,1 0-15,-1 0 0,-21 0 0,0 22 16,0-22-16,0 21 0,0-21 15,-21 22-15,-1-22 0,-20 21 0,21-21 16,-21 0-16,20 1 0,-20-1 0,0 0 16,21 0-16,-1 0 0,1-21 15</inkml:trace>
  <inkml:trace contextRef="#ctx0" brushRef="#br0" timeOffset="161707.25">10287 12615 0,'0'0'0,"0"-42"31,0 21-31,0 63 32,0-21-32,-21 22 15,0 20-15,21-20 0,-22 20 0,1 1 16,0-1-16,-21 1 0,21-22 15,-1 21-15,-20-20 0,21 20 0,-21-20 16,-1-1-16,22 0 0,0 1 16,-21-22-16,20 21 0,1-21 0,21 0 15,0 22-15,0-64 32,0-1-32,21 1 0,1 0 15,-1-21-15,0 21 0,0-22 0,0 1 16,22-22-16,-22 22 0,21-21 15,-21-1-15,22 1 0,-22-1 0,0-21 16,21 22-16,-21-1 0,1 22 16,-1-21-16,0-1 0,0 22 0,-21 21 15,0-22-15,0 22 0,21 21 16,-21 21-16,21 0 16,-21 22-16,0-1 0,0 0 15,0 1-15,0 20 0,22 1 16,-22-1-16,0-20 0,21 20 0,-21 1 15,0-22-15,0 21 0,0-20 0,21-1 16,-21 0-16,0-20 0,0 20 16,0-21-16,0 0 0,0 0 0,21 1 15,-21-1-15,-21-21 32,0 0-32,0-21 0</inkml:trace>
  <inkml:trace contextRef="#ctx0" brushRef="#br0" timeOffset="162108.04">9969 13166 0,'0'0'0,"-21"-21"16,0 21-1,21-22-15,21 22 16,0 0-16,1-21 16,-1 21-16,0 0 0,21 0 0,1-21 15,-1 21-15,0-21 0,1 21 16,-1-21-16,0 0 0,22 21 0,-22-22 15,0 1-15,22 0 0,-22 0 16,43 0-16,-43 0 0,1-1 16,-1 22-16,-21-21 0,0 21 15,0 0-15,-42 0 32,0 0-32,0 21 0,-21 22 15,20-22-15,1 0 0,0 21 0,0-20 16,0 20-16,0-21 0,-1 21 0,1-20 15,0 20-15,21-21 0,0 21 16,0-20-16,0-1 0,0 0 0,0 0 16,0 0-16,0 0 0,21-21 15,0 22-15,1-22 0,-1 0 16,0 0-16,21 0 0,1 0 16,-1-22-16,0 1 0,1 21 0,-1-21 15,0-21-15,1 21 0,-1-22 16,0 22-16,1-21 0</inkml:trace>
  <inkml:trace contextRef="#ctx0" brushRef="#br0" timeOffset="162376.34">11451 12531 0,'0'0'15,"0"-43"-15,0 1 0,0 0 0,0-1 0,0 22 16,0 0-16,-21 42 16,21 0-1,-21 22-15,0-1 0,21 0 0,-22 1 16,22-1-16,-21 22 0,21-1 15,-21-21-15,21 22 0,0-1 16,-21-20-16,21 20 0,0-20 0,-21-1 16,21 0-16,0 1 0,0-1 15,0-21-15,0 0 0,0 0 0,0 1 16,0-1-16,0 0 0,21-21 16,0 0-16,0 0 0,0 0 15,1 0-15,-1 0 0,0 0 0,0-21 16,0 0-16,22-22 0,-22 22 15,0-21-15,21 21 0</inkml:trace>
  <inkml:trace contextRef="#ctx0" brushRef="#br0" timeOffset="162598.9">11811 12721 0,'0'-21'16,"0"42"-16,0-21 16,0 21-16,-21 22 15,21-22-15,0 0 0,-21 21 16,-1-20-16,22 20 0,0 0 0,0-21 15,-21 22-15,0-22 0,21 21 0,-21-21 16,21 1-16,0-1 0,0 0 16,0 0-16,0 0 0,0 0 0,21-21 31,21 0-31,-20 0 16,-1-21-16,21 0 0,0 21 0,1-42 15,-1 21-15,0-1 0,1 1 16</inkml:trace>
  <inkml:trace contextRef="#ctx0" brushRef="#br0" timeOffset="163294.88">12319 12827 0,'0'21'31,"-21"-21"-31,0 21 0,-1 1 16,22 20-16,-21-21 0,0 0 0,0 0 16,0 22-16,21-22 0,-21 0 0,21 0 15,-22 22-15,22-22 16,0 0-16,0 0 0,0 0 15,0 0-15,22-21 0,-1 0 0,0 0 16,0 0-16,0 0 16,0 0-16,1 0 0,-1-21 15,-21 0-15,0 0 16,0 0-16,0 0 0,0-1 16,-21 1-16,21-21 0,-22 21 0,22-22 15,-21 22-15,21-21 0,0 0 16,0 20-16,21-20 0,1 0 0,-1 21 15,21-1-15,-21 1 0,22 0 16,-22 0-16,21 0 0,-21 21 0,0 0 16,22 0-16,-22 0 0,0 21 0,0 0 15,0 0-15,1 0 16,-1 22-16,0-1 0,-21-21 0,0 22 16,21-1-16,-21 0 0,0-21 15,0 22-15,0-22 0,0 21 0,0-21 16,0 1-16,0-1 0,0 0 0,0 0 15,0 0-15,-21 0 16,0-21-16,0 0 16,-1 0-1,22-21-15,0 0 16,0 0-16,0 0 0,22-22 0,-1 22 16,0-21-16,0 0 15,21-1-15,-20 1 0,20-22 0,0 22 16,1 0-16,20-1 0,-21 1 0,22 0 15,-1 21-15,-20 21 0,20 0 16,-20 0-16,20 0 0,-42 0 0,22 21 16,-22 21-16,-21-21 0,0 22 15,0-1-15,0 0 0,0 1 0,-21-1 16,-1-21-16,-20 64 0,21-64 16,0 21-16,0-21 0,-22 1 15,22-1-15,21 0 0,-21 0 0,0 0 16,42-21 15,0 0-31,21-21 16,-20 0-16,20 0 0,-21 0 15,21-22-15,1 22 0</inkml:trace>
  <inkml:trace contextRef="#ctx0" brushRef="#br0" timeOffset="163635.53">13928 12658 0,'0'0'16,"-22"0"-1,1 0 1,0 0-16,0 21 0,0-21 0,-22 21 16,22 0-16,0 0 0,0 1 15,21-1-15,0 0 16,0 0-16,21-21 16,0 21-16,22-21 15,-22 0-15,0 0 0,0 0 0,0 21 16,0-21-16,1 22 0,-1-1 15,0-21-15,0 21 0,0 0 0,-21 0 16,0 0-16,0 1 0,0-1 16,0 0-16,0 0 0,0 0 0,-21 0 15,0 1-15,0-1 0,0-21 0,-22 21 16,22-21-16,0 0 0,0 21 16,0-21-16,-22 0 0,22 0 15,0 0-15,0 0 0,0 0 16,-1 0-16,1 0 0,0-21 0,21 0 15,-21 21-15,0-21 0,0-1 0,-1-20 16,1 21-16</inkml:trace>
  <inkml:trace contextRef="#ctx0" brushRef="#br0" timeOffset="163843.5">12763 12404 0,'22'0'0,"-44"0"0,1 0 0,0 0 0,0 0 0,0 0 16,0 0-16,-1 0 31,22-21-31,-21 21 31,0-22-31</inkml:trace>
  <inkml:trace contextRef="#ctx0" brushRef="#br0" timeOffset="164035.57">11409 12594 0,'-21'0'0,"42"0"0,-64 0 0,22 21 0,42-21 31,1 0-31,-1 0 0,21 0 15,0 0-15,1-21 0,20 21 0,1-21 16,20 0-16,1 0 0,0 21 16,21-43-16,-22 22 0,22 0 0</inkml:trace>
  <inkml:trace contextRef="#ctx0" brushRef="#br0" timeOffset="164350.96">14478 11557 0,'0'0'16,"-21"-21"-16,0 21 0,-1 0 0,1 0 15,0 0-15,0 0 0,-21 0 16,20 21-16,-20 0 0,21 0 15,-21 1-15,20-1 0,-20 0 16,0 0-16,21 0 0,-1 22 0,1-22 16,0 0-16,21 0 0,-21 21 0,21-20 15,0-1-15,0 0 0,42 21 16,1-21-16,-22 1 0,21-22 16,0 0-16,1 0 0,-1 0 15,0 0-15,1 0 0,-1 0 0,0-22 16</inkml:trace>
  <inkml:trace contextRef="#ctx0" brushRef="#br0" timeOffset="164772.97">14690 11472 0,'-22'-42'0,"44"84"0,-65-126 0,22 63 16,-21-22-16,-1 22 0,1 0 15,-21 21-15,-1 0 0,-42 0 16,43 21-16,-1 0 0,1 22 15,20-22-15,-20 21 0,21 0 0,-1 22 16,1-22-16,21 1 0,-22 20 0,22-21 16,0 22-16,0-1 0,21-20 15,0 20-15,0 1 0,0-22 0,21 22 16,0-22-16,0 0 0,22 1 16,-1-22-16,0 0 0,1 0 15,20 0-15,-20 0 0,20-21 0,1 0 16,-22 0-16,21 0 0,-20-21 15,63-21-15,-64 21 0,0-22 16,1 1-16,-1 0 0,0-22 16,1 1-16,-22 20 0,0-20 0,0-1 15,-21 1-15,0-1 0,0 1 0,0-1 16,0 22-16,-21 0 0,0-1 16,-22 22-16,-20-21 0,21 42 0,-22 0 15,1 0-15,-1 0 0,-21 0 16,22 21-16,-1 0 0,1 22 15,21-22-15,-1 21 0,1-21 0,0 22 16,20-22-16,1 0 0,21 0 16</inkml:trace>
  <inkml:trace contextRef="#ctx0" brushRef="#br0" timeOffset="165312.39">14838 12806 0,'-21'0'0,"42"0"0,-42 21 16,-1-21-16,22 21 15,22 0-15,-1-21 16,21 0-16,-21 0 0,43 22 16,-1-22-16,1 0 0,-1 0 0,1 0 15,20 0-15,-20 0 0,-1 0 16,22 0-16,-21-22 0,-22 1 0,21 21 16,-20-21-16,-22 21 0,21-21 15,-21 0-15,-21 0 0,0-1 16,0 1-16,0 0 0,0 0 15,-21 0-15,0 0 0,0 21 0,0-22 16,-22 22-16,22 0 0,0 0 16,0-21-16,0 21 0,0 0 0,21-21 31,21 21-15,0 0-16,0 0 0,0 0 15,0 21-15,1 0 0,-22 22 16,21-22-16,-21 0 0,0 0 15,0 22-15,-21-22 0,-1 0 16,1 0-16,0 21 0,-21-20 16,-1-1-16,22 0 0,-21-21 0,0 21 15,-1 0-15,22-21 0,0 0 16,-21 0-16,20 0 0</inkml:trace>
  <inkml:trace contextRef="#ctx0" brushRef="#br0" timeOffset="167019.16">17187 12721 0,'0'0'0,"-21"-21"0,21 0 16,0 0-1,0 0-15,21-1 0,0 22 16,1-21-16,-22 0 0,21 0 0,-21 0 16,0 0-16,0-1 15,0-20-15,0 21 0,0 0 0,-21 0 16,-1-1-16,-20 22 0,21 0 15,-21 0-15,-1 0 0,22 0 0,-21 22 16,-1 20-16,1-21 0,0 21 0,-1 1 16,22-1-16,-21 0 0,21 1 15,0-1-15,-1 22 0,22-22 0,0 0 16,0-21-16,0 22 0,0-22 16,43 0-16,-22 0 0,0-21 0,21 0 15,-20 0-15,20 0 0,0 0 16,1 0-16,-1-21 0,0 0 15,22 0-15,-22-22 0,22 22 0,-22-21 16,21 0-16,-20-1 0,-1 1 16,0 0-16,-20-1 0,20-20 0,-21-1 15,0 22-15,0-22 0,-21-20 16,0 20-16,0-20 0,0 20 0,0 1 16,0-1-16,-21 1 0,21 20 0,-21 22 15,0 0-15,0 0 0,0 21 16,-1 0-16,1 21 0,0 21 15,0 1-15,0 20 0,0 1 16,-1-1-16,22 22 0,-21-22 0,0 1 16,0-1-16,21 1 0,0-22 15,0 64-15,0-43 16,0-20-16,21-1 0,0-21 0,0 22 16,22-22-16,-1 0 0,0 0 15,1-21-15,-1 0 0,0 0 0,1 0 16,-1 0-16,0 0 0,1-21 15,-1 0-15,0 0 0,1-1 0,-22-20 16,21 21-16,-21 0 0,1-22 16,-1 1-16,0 21 0,-21-21 0,0-1 15,0 22-15,0 0 0,0 0 0,0 0 16,-21 42 0,21 0-16,-21 0 15,21 21-15,0-20 0,0 20 16,0 0-16,0-21 0,0 22 15,0-22-15,21 21 0,0-21 0,0 1 16,0-1-16,0 0 0,22 0 16,-22 0-16,21-21 0,-21 0 0,22 0 15,-1 0-15,0 0 0,1 0 0,-22 0 16,21-21-16,1 0 0,-1 0 16,-21 0-16,21-1 0,-20 1 0,-1 0 15,0-21-15,0 21 0,-21-1 16,0-20-16,0 21 0,0-21 15,0 20-15,0-20 0,0 21 0,-42 0 16,42 0-16,-43-1 0,22 22 16,0 0-16,0 0 0,-21 0 0,20 22 15,1-22-15,-21 42 0,21-21 16,-22 0-16,22 22 0,0-22 0,0 21 16,21-21-16,0 22 0,0-1 15,0-21-15,0 0 0,0 22 0,0-22 16,21 0-16,21-21 0,-20 21 0,-1-21 15,21 21-15,-21-21 0,22 0 16,-22 0-16,0 0 0,21-21 0,-21 0 16,1 0-16,-1 0 0,0-1 15,0 1-15,0-21 0,-21 21 16,0 0-16,21-22 0,-21 22 0,0-21 16,0 21-16,0-22 0,0 22 15,0 0-15,0 42 31,0 0-31,0 0 0,0 1 0,0-1 16,0 0-16,0 21 0,0-21 0,0 1 16,0-1-16,0 21 0,0-21 15,22 0-15,-1 1 0,21-1 0,-21 0 16,22-21-16,-1 21 0,0-21 16,22 0-16,-22 0 0,22 0 15,-22 0-15,21 0 0,-20-21 0,20 0 16,-20 21-16,-1-21 0,0-1 15,1-20-15,-22 21 0,0 0 0,-21-22 16,0 22-16,0-21 0,0 21 16,0-22-16,-21 22 0,0 0 0,-1-21 15,-20 42-15,21 0 0,-21 0 16,-1 0-16,22 0 0,-21 0 0,21 0 16,-22 21-16,22 0 0,0 0 0,0-21 15,0 21-15,21 1 0,0-1 16,0 0-16,0 0 0,0 0 15,21 0-15,0-21 16,0 22-16,0-1 0,0 0 16,1 0-16,-1 0 0,0 22 0,-21-22 15,0 21-15,21 0 0,-21 1 16,0 20-16,0-20 0,0 20 0,0-21 16,0 22-16,0-22 0,0 22 0,-21-1 15,21-20-15,-21 20 0,0 1 16,-22-1-16,22 22 0,0-22 0,0-20 15,-22 20-15,22 1 0,-21-1 0,21-21 16,-22 1-16,22-1 0,-21 0 16,21 1-16,-22-22 0,1 0 15,21 0-15,0-21 0,-22 0 0,22 0 16,0 0-16,0 0 0,0-21 16,0 0-16,-1-21 0,1 20 0,0-20 15,0 0-15,21-22 0,0 1 16,0-1-16,0-20 0,21 20 0,21-21 15,1 1-15,-1-1 0,22 0 0,-22-20 16,43 20-16,-22 0 0</inkml:trace>
  <inkml:trace contextRef="#ctx0" brushRef="#br0" timeOffset="167531.44">20024 12361 0,'21'-21'15,"-42"42"-15,63-63 0,-42 21 0,0 0 16,-21 0-1,0 21-15,-22 0 0,22 0 16,-21 0-16,21 21 0,-22-21 0,22 21 16,0 0-16,0 0 0,0 0 0,21 1 15,0-1-15,0 0 0,0 0 16,0 0-16,21 0 0,0 1 16,0-22-16,21 0 0,-20 0 15,-1 21-15,21-21 0,-21 0 0,0 0 16,1 0-16,-1 0 0,0 0 15,-42 21 17,-22-21-32,22 21 0,0-21 15,-21 0-15,-1 21 0,22-21 0,-21 21 16,21-21-16,0 22 0,-1-22 0,22 21 31,22-21-31,-1 0 0,0 0 16,0 0-16,21 0 0,-20 0 15,20 0-15,-21 0 0,21 0 0,-20 0 16,-1 0-16,0 0 0,0 0 0,-21 21 16,0 21-16,0-21 0,0 22 15,0-1-15,0 0 0,0-20 16,-21 20-16,0 0 0,0 1 16,-22-1-16,22-21 0,-21 21 0,21-20 15,-1-1-15,-20 0 0,21 0 16,21 0-16,0 0 0,-21-21 0,21 22 15,21-22 1,0 0-16,0 0 0,0-22 16,22 1-16,-1 0 0</inkml:trace>
  <inkml:trace contextRef="#ctx0" brushRef="#br0" timeOffset="168842.87">21103 12467 0,'0'0'0,"0"-21"0,0-21 16,0 21-16,0-1 0,-21 1 0,0 0 16,0 0-16,-1 0 0,-20 21 15,21 0-15,-21 0 0,-1 0 0,1 21 16,0 0-16,-1 21 0,1-20 0,0 20 16,-1 0-16,22 1 0,-21-1 15,21 0-15,-1-21 0,22 22 16,0-1-16,0-21 0,0 22 15,22-22-15,-1 21 0,0-21 0,21 0 0,-21-21 16,22 0-16,-22 0 0,21 0 16,1 0-16,-22 0 0,21-21 15,0 0-15,1 0 0,-22 0 0,21-22 16,-21 22-16,1-21 0,20 0 16,-21-1-16,0-20 0,0-1 0,1 1 15,-1-1-15,0 1 0,0-22 16,0 22-16,0-1 0,1 1 0,-22-1 15,0 22-15,21-1 0,-21 22 0,0 0 16,0 0-16,-21 42 16,-1 21-16,1-20 0,0 41 15,-21-21-15,21 22 0,-1-1 16,1 1-16,0-1 0,0-20 16,21 20-16,0-20 0,0-1 0,0 0 15,0 1-15,0-1 0,0 0 16,0-21-16,21 1 0,0-1 0,-21 0 15,21 0-15,1 0 0,-1-21 16,0 0-16,0 0 0,0 0 0,0 0 16,1-21-16,-1 0 0,21 21 15,-21-21-15,0 0 0,1-22 0,-1 22 16,0 0-16,21 0 0,-21 0 16,1-1-16,-22 1 0,21 21 15,0 0-15,-21 21 16,0 1-1,0-1-15,-21 21 0,21-21 0,-21 0 16,21 1-16,0-1 0,0 0 16,0 0-16,0 0 0,0 0 15,21 1-15,0-22 0,0 0 16,0 0-16,0 0 0,22 0 16,-22 0-16,21 0 0,-21 0 0,22-22 15,-22 1-15,21 21 0,-21-21 16,1 0-16,-1-21 0,21 20 15,-21 1-15,0 0 0,-21-21 16,22 21-16,-1-1 0,0 1 16,-21 42-1,0 1-15,-21-1 16,0 0-16,-1 0 0,22 0 0,-21 0 16,21 1-16,-21-1 0,21 0 15,0 0-15,0 0 0,0 0 0,0 1 16,0-1-16,21-21 0,0 21 15,1-21-15,-1 0 0,0 0 0,0 0 16,0 0-16,22 0 0,-22-21 16,0 0-16,0-1 0,0 1 15,-21 0-15,0-21 0,0 21 16,0-1-16,0-20 0,0 21 16,0 0-16,0 0 0,-21-1 0,0 22 15,0 0-15,0 0 0,-1 0 16,1 0-16,0 0 0,0 0 0,0 0 15,21 22 1,21-1 0,0-21-16,0 0 0,0 0 0,1 0 15,-1 0-15,0 0 0,21 0 16,-21 0-16,1 0 0,-1-21 16,21 21-16,-21 0 0,22-22 0,-22 22 15,21 0-15,-21 0 0,0 0 16,1 0-16,-22 22 15,0-1-15,0 0 16,0 21-16,0 1 0,-22-22 0,1 21 16,21 22-16,-21-22 0,21 0 15,0 22-15,-21-22 0,21 22 0,-21-22 16,0 21-16,21-20 0,0-1 0,-22 22 16,1-22-16,0 21 0,0-20 15,21 20-15,0-20 0,-21 20 16,21-21-16,-21 22 0,21-22 0,0 1 15,0-1-15,0-21 0,0 21 16,0-20-16,0-1 0,0 0 0,0 0 16,0-42-1,0 0 1,21 0-16,0-1 0,0-20 16,-21 21-16,21-21 0,0-1 15,22-20-15,-22 20 0</inkml:trace>
  <inkml:trace contextRef="#ctx0" brushRef="#br0" timeOffset="169139.81">22712 12785 0,'0'0'0,"0"-64"0,0 1 0,-21 20 15,-1 1-15,22 0 0,-21-1 16,21 22-16,0 0 0,0-21 0,0 21 16,0-1-16,0 1 0,21 0 15,1 21-15,20-21 0,0 21 16,1 0-16,-1 0 0,0 21 15,-21 0-15,22 0 0,-22 1 0,0-1 16,-21 0-16,0 21 0,0-21 16,0 22-16,-21-22 0,0 21 0,-22-21 15,22 1-15,-21 20 0,0-21 0,-1 0 16,1 0-16,0 1 16,-22-1-16,43-21 0,0 0 15,42 0 16,0-21-31,0-1 0,22 1 16,-1 0-16,0 0 0</inkml:trace>
  <inkml:trace contextRef="#ctx0" brushRef="#br0" timeOffset="169383.84">23474 12234 0,'0'0'0,"-21"0"15,-1 0-15,1 0 0,21 22 16,-21-1-16,0 0 0,0 0 0,0 0 16,-1 0-16,1 22 0,0-22 15,0 21-15,0-21 0,21 22 0,0-22 16,0 21-16,0-21 0,0 1 16,0 20-16,0-21 0,0 0 0,0 0 15,21 1-15,0-1 16,0-21-16,0 0 0,1 0 15,-1 0-15,0 0 0,0-21 16</inkml:trace>
  <inkml:trace contextRef="#ctx0" brushRef="#br0" timeOffset="169634.92">23855 12129 0,'0'0'0,"0"21"16,21-21-16,0 21 0,0 0 0,0 21 16,-21-20-16,22 20 0,-1-21 15,-21 21-15,21-20 0,-21 41 16,0-21-16,0-20 16,-21 20-16,0-21 0,-1 21 0,1-20 15,-21 20-15,21-21 0,-22 0 16,1 0-16,21 1 0,-21-1 0,-1 0 15,22-21-15,-21 0 0,21 21 0,-22-21 16,22 0-16</inkml:trace>
  <inkml:trace contextRef="#ctx0" brushRef="#br0" timeOffset="-186583.91">3429 7133 0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51:3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720 974 0,'0'-85'16</inkml:trace>
  <inkml:trace contextRef="#ctx0" brushRef="#br0" timeOffset="2597.86">1206 1101 0,'0'0'0,"22"0"15,-1 0-15,0-21 0,0 21 16,0-22-16,0 1 0,1 0 16,20 0-16,-21-21 0,0 20 0,22 1 15,-22-21-15,0 21 0,-21 0 16,0-22-16,0 22 0,0 0 0,0 0 16,-21 21-16,0-21 15,-22 21-15,1 0 0,0 0 16,-1 0-16,1 0 0,-22 0 0,22 0 15,0 21-15,-22 0 0,22 0 16,21 21-16,-22-20 0,1 20 0,21-21 16,0 21-16,0-20 0,21-1 15,0 21-15,0-21 0,0 0 16,0 22-16,0-22 0,21 0 16,21 0-16,-21 0 0,0 22 0,22-22 15,-1 0-15,0 0 0,1 0 16,-1 22-16,22-22 0,-22 0 15,0 21-15,22-20 0,-22 20 16,-21 0-16,22 1 0,-22 20 0,0-21 16,-21 1-16,0 20 0,-42-20 15,20 20-15,-20-21 0,-21 1 16,-1-22-16,1 21 0,20-21 0,-20 1 16,-1-1-16,1-21 0,20 0 15,-20 0-15,21 0 0,-1 0 0,1-21 16,0-1-16,-1 1 0,22 0 15,0 0-15,0-21 0,21 20 16,0-20-16,0 0 0,0-1 0,0 1 16,0 0-16,21-1 0,21 22 15,-21-21-15,1 21 0,20 0 16,-21-22-16,21 43 0,1-21 16,-1 0-16,0 0 0,22 0 15</inkml:trace>
  <inkml:trace contextRef="#ctx0" brushRef="#br0" timeOffset="3843.28">1863 1355 0,'0'0'16,"21"0"-16,-21 21 47,-21 0-47,21 0 0,0 0 0,-22 1 15,1-1-15,21 21 0,-21 0 16,0 1-16,21-1 0,0 0 0,0-20 16,0 20-16,0 0 0,0 1 15,0-22-15,0 21 0,0-21 0,0 0 16,0 1-16,21-22 0,0 21 16,0-21-16,1 0 0,-1 0 15,0 0-15,0 0 0,21-21 0,-20 21 16,20-22-16,-21 1 15,21 0-15,-20-21 0,20 21 0,-21-22 16,21 22-16,-20-21 0,-1-1 16,0 1-16,0 21 0,0-21 0,0 20 15,-21 1-15,0 0 0,22 0 16,-22 0-16,0 42 31,0 0-31,0 0 16,-22 22-16,22-22 0,-21 21 0,21-21 15,0 22-15,0-1 0,0-21 16,0 21-16,0-20 0,0-1 0,0 21 16,21-21-16,1 0 0,-1-21 15,0 22-15,0-22 0,0 0 16,0 0-16,1 0 0,-1 0 16,0 0-16,0 0 0,21-22 0,-20 1 15,20 0-15,-21 0 0,21 0 16,-20-22-16,20 22 0,-21 0 0,0-21 15,0 21-15,1-1 0,-22 1 16,21 0-16,0 21 0,-21-21 16,0 42-1,0 0 1,0 0-16,0 1 0,0-1 16,-21 0-16,21 0 0,0 0 15,0 0-15,0 1 0,0-1 16,0 0-16,0 0 0,21 0 15,0-21-15,0 0 16,0 0-16,1 0 0,-1 0 0,21 0 16,-21-21-16,0 21 0,22-21 15,-22 0-15,0 0 0,21-1 0,-20-20 16,-1 21-16,21-21 0,-21 20 16,0-20-16,1 0 0,-22 21 15,0-22-15,0 1 0,0 0 16,0 20-16,0-20 0,0 21 0,0 0 15,-22 0-15,-20-1 0,21 22 0,-21 0 16,20 0-16,-20 0 16,0 0-16,-1 22 0,22-1 0,-21 0 15,21 0-15,-22 21 0,22-20 16,0 20-16,21-21 0,0 21 0,0-20 16,0 20-16,0 0 0,0-21 15,0 1-15,0 20 0,21-21 0,-21 0 16,43-21-16,-22 21 0,0-21 15,0 0-15,21 0 0,1 0 0,-1 0 16,0 0-16,1 0 0,-1-21 16,0 0-16,1 0 0,20-21 15,-20 20-15,-1-20 0,0 21 16,1-21-16,-1-1 0,0 1 0,-21 21 16,22-22-16,-22 1 0,-21 0 15,21-1-15,-21 1 0,21 0 0,-21 21 16,0-22-16,0 22 0,0 0 15,0 0-15,0 42 32,-21 0-32,0 21 0,0-20 0,21 20 15,-21 0-15,-1 1 0,1-1 16,21 0-16,-21 1 0,21-22 0,-21 21 16,21 0-16,-21 1 15,21-1-15,0 0 0,0-20 0,0-1 16,0 21-16,0-21 0,21 0 15,0-21-15,0 22 0,0-22 16,22 0-16,-22 0 0,0 0 16,0-22-16,22 1 0,-22 0 0,21 0 15,-21-21-15,22-1 0,-1 1 16,-21 0-16,21-1 0,-20 1 0,-1 0 16,21-1-16</inkml:trace>
  <inkml:trace contextRef="#ctx0" brushRef="#br0" timeOffset="4062.35">4276 1080 0,'0'0'0,"0"-22"0,0 1 0,-22 21 32,1 21-32,0 22 0,0-1 0,0 0 15,0 1-15,-1-1 0,1 0 16,0 22-16,0-22 0,21 22 0,-21-22 16,21 22-16,-21-22 0,21 0 15,0 1-15,0-1 0,0-21 0,0 21 16,21-20-16,0-1 0,-21 0 15,21 0-15,0-21 0,22 0 0,-22 0 16,21 0-16,0 0 0,1-21 16,-1 0-16,0 0 0,1-1 0,20-20 15,-20 0-15</inkml:trace>
  <inkml:trace contextRef="#ctx0" brushRef="#br0" timeOffset="4597.7">5038 953 0,'0'0'0,"0"-22"0,-22 22 16,1 0-16,0 0 0,0 0 16,0 22-16,0-1 0,-1 0 15,1 21-15,0 1 0,0-1 0,21 0 16,-21 1-16,21-1 0,-21 0 16,21 22-16,-22-22 0,22 0 0,0 1 15,0 20-15,0-20 16,0-1-16,0 0 0,0 1 0,0-1 15,0-21-15,0 21 0,0-20 16,0-1-16,0 0 0,0 0 0,22-42 47,-22 0-47,0 0 0,0-1 0,0-20 16,21 21-16,-21-21 0,0-1 15,21 22-15,-21-21 0,21-1 0,0 22 16,0-21-16,1 21 0,-1 0 15,0-1-15,0 1 0,21 0 16,-20 21-16,-1 0 0,21 0 16,-21 0-16,0 0 0,1 0 0,-1 21 15,0 0-15,0 1 0,0-1 16,0 21-16,1-21 0,-22 22 0,0-22 16,0 21-16,0-21 0,0 0 15,0 22-15,-22-22 0,-20 0 0,21 0 16,0 0-16,-22 1 0,22-1 0,-21 0 15,21-21-15,-22 0 0,1 21 16,21-21-16,-21 0 0,-1 0 0,22 0 16,0 0-16,-21-21 15,20 0-15,22 0 0,0-1 16,0 1-16,0 0 0,0 0 16,22 0-16,-1 0 0,21-1 0,0 22 15</inkml:trace>
  <inkml:trace contextRef="#ctx0" brushRef="#br0" timeOffset="5422.09">6011 1270 0,'0'0'0,"0"-21"0,0 0 0,-21 0 15,0 21-15,0-22 0,0 22 16,-22 0-16,22 0 0,0 0 0,-21 22 15,20-1-15,-20 21 0,21-21 16,-21 22-16,20-1 0,-20 0 0,21-21 16,0 22-16,0-1 0,-1 0 0,22 1 15,0-1-15,0-21 0,0 22 16,0-22-16,0 0 0,22 0 0,-1-21 16,0 0-16,21 0 0,-21 0 15,22 0-15,-22 0 0,21 0 0,1-21 16,-22 21-16,21-21 15,-21 0-15,22-22 0,-1-20 16,-21 42-16,-21-22 0,21 1 0,-21 21 16,21-22-16,-21 22 0,0-21 15,0 21-15,0 0 0,0-1 0,0 44 32,0-1-32,-21 0 0,21 0 15,-21 0-15,21 22 0,0-22 16,0 0-16,0 21 0,0-21 0,0 43 15,0-43-15,0 0 16,0 0-16,0 1 0,21-1 0,0 0 16,1-21-16,-1 0 15,0 0-15,0 0 0,21 0 16,-20 0-16,-1 0 0,0 0 0,-21-21 16,21 0-16,-21-1 0,21 1 15,-21 0-15,21 0 0,-21-21 0,0 20 16,22-20-16,-1 21 0,-21-21 15,21-1-15,0 22 0,0 0 16,0 0-16,1 0 0,-1-1 0,0 1 16,0 21-16,0 0 0,0 0 0,1 0 15,-1 0-15,-21 21 0,21 1 16,0-1-16,0 21 0,0-21 16,1 22-16,-22-22 0,0 21 0,0-21 0,0 22 15,0-22-15,0 21 16,0-21-16,0 0 0,0 22 0,0-22 15,0 0-15,0 0 16,-22-21 0,22-21-16,0 0 15,0 0-15,0 0 0,0-1 16,0 1-16,0-21 0,0 21 0,0-22 16,22 22-16,-1-21 0,0 0 15,-21 20-15,21-20 0,0 21 0,0 0 16,1 0-16,-1-1 0,0 1 15,0 0-15,0 0 0,22 0 0,-22 21 16,0 0-16,0-21 0,0 21 16,0 0-16</inkml:trace>
  <inkml:trace contextRef="#ctx0" brushRef="#br0" timeOffset="6218.22">7556 1439 0,'-42'0'15,"63"0"17,22 0-17,-1 0-15,0 0 0,22 0 0,-1 0 16,22 0-16,0 0 0,-1 0 0,-20 0 15,20 0-15,1 0 0,0 0 16,-1-21-16,22 21 0,-21 0 0,0 0 16,-1-21-16,1 21 0,0 0 15,-1-21-15,-20 0 0,-1 21 0,-20 0 16,-1 0-16,-21-21 0,0 21 16,0 0-16,-21-22 0,-21 1 15,0 21-15,-21-21 0,21 21 16,-22-21-16,1 21 0,0 0 15,-1-21-15,1 0 0,0 21 16,20 0-16,-20-22 0,21 22 16,-21-21-16,20 21 0,1 0 0,0 0 15,0 0-15,0-21 0,0 21 16,-1 0-16,22 21 16,0 0-1,0 1-15,22-22 0,-1 21 16,0-21-16,0 21 0,21-21 0,1 0 15,-1 21-15,0-21 0,1 0 16,-1 21-16,0-21 0,1 0 16,-1 0-16,0 0 0,-20 0 0,-1 0 15,0 0-15,0 0 0,0 0 16,-42 0 0,0 21-1,-21-21-15,20 22 0,-20-1 0,21 0 16,-21 0-16,-1 0 0,1 22 15,0-22-15,-1 21 0,22-21 0,-21 22 16,-1-22-16,22 21 0,-21-21 16,21 0-16,0 1 0,21 20 15,-22-21-15,22 0 16</inkml:trace>
  <inkml:trace contextRef="#ctx0" brushRef="#br0" timeOffset="9101.99">10350 593 0,'0'0'0,"-21"0"32,21-21-17,-21 21-15,0 0 0,0 0 16,0 0-1,-1 0-15,1 0 16,0 0 0,0 0-16,63 0 31,-21 0-15,22 0-16,-1 0 0,22 0 0,-22 0 15,21 0-15,1 0 0,21 0 16,-22 0-16,22 0 0,-22 0 0,22 0 15,-22-22-15,1 22 16,-1 0-16,-20 0 0,-1 0 0,-21 0 0,0 0 16,1 0-16,-44 0 47,1 0-47,0 0 15,-21 0-15</inkml:trace>
  <inkml:trace contextRef="#ctx0" brushRef="#br0" timeOffset="9461.71">10753 550 0,'-22'0'16,"22"22"156</inkml:trace>
  <inkml:trace contextRef="#ctx0" brushRef="#br0" timeOffset="10517.78">10753 635 0,'0'21'109,"0"0"-109,-22 1 16,22 20-16,-21 0 0,0 1 15,21-1-15,0 0 0,0 22 0,-21-22 16,21 0-16,0 22 0,0-22 16,0 1-16,0-1 0,0 21 0,0-20 15,0-22-15,0 21 0,0 1 16,0-1-16,0 0 0,0-21 0,0 22 16,0-22-16,0 21 0,-21-21 15,21 1-15,-21-1 0,-1 0 16,1-21-16,0 21 0,0-21 0,-21 21 15,20-21-15,-20 0 0,0 0 16,-1 0-16,22-21 0,-21 0 0,0 21 16,20-21-16,-20 0 0,21-22 15,0 22-15,0 0 0,-1 0 0,1-22 16,21 22-16,0 0 0,0 0 16,0 0-16,0 0 0,0-1 0,21 1 15,22 0-15,-22 21 16,21 0-16,-21-21 0,22 21 0,-1 0 15,0 0-15,1 0 0,-1 0 0</inkml:trace>
  <inkml:trace contextRef="#ctx0" brushRef="#br0" timeOffset="11082.64">11493 1249 0,'22'0'0,"-44"0"0,65-21 0,-43 0 0,0-1 16,0 1-16,0 0 0,0 0 16,0 0-16,-21 0 0,-1-1 15,1 22-15,0 0 0,-21 0 0,21 0 16,-1 0-16,-20 0 16,0 22-16,-1 20 0,1-21 0,21 21 15,-21 1-15,-1-1 0,22 0 16,0 1-16,-21-22 0,42 21 0,0 1 15,0-1-15,0 0 0,0-21 16,0 22-16,0-22 0,21 21 0,0-21 16,0 1-16,0-22 0,0 21 15,1-21-15,20 0 0,-21 0 0,0 0 16,43-21-16,-43-1 16,0 1-16,0 0 0,0 0 0,1 0 15,-22 0-15,21-22 0,0 22 0,-21-21 16,0-1-16,0 22 15,21-21-15,-21 0 0,21-1 0,-21 22 16,21-21-16,-21 21 0,0-1 16,0 44-1,0-1 1,0 21-16,0-21 0,0 0 0,0 22 16,0-22-16,0 21 0,0-21 15,22 1-15,-22 20 0,21-21 0,-21 0 16,0 0-16,21 1 0,0-1 0,0 0 15,0-21-15,1 0 16,-1 0-16,0 0 0,0 0 0,0 0 16,0 0-16,1 0 15,-1-21-15,-21 0 0,21-1 16,-21 1-16,0 0 0,0 0 16</inkml:trace>
  <inkml:trace contextRef="#ctx0" brushRef="#br0" timeOffset="11294.28">11917 1207 0,'0'0'0,"0"-22"0,21-41 31,0 84-31,-21 0 16,0 0-16,0 22 0,0-22 0,0 21 15,21-21-15,-21 22 0,0-22 16,0 21-16,21-21 0,-21 22 0,0-22 16,0 0-16,0 0 15,0 22-15,0-22 0,22 0 16,-22 0-1,21-21-15,0 0 16,-21-21-16,21 0 16,0 21-16,0-21 0</inkml:trace>
  <inkml:trace contextRef="#ctx0" brushRef="#br0" timeOffset="11522.55">12467 1080 0,'0'0'16,"0"-22"-16,-21 22 15,0 0-15,0 22 16,-22-1-16,22 21 0,-21-21 0,21 22 16,-22-1-16,22-21 0,-21 21 0,21 1 15,-1-22-15,1 21 0,0-21 16,0 22-16,0-22 0,0 0 0,21 0 16,-22 0-16,22 1 0,0-1 15,0 0-15,22-21 16,20 0-16,-21 0 15,0 0-15,22 0 0,-1 0 0,0-21 16</inkml:trace>
  <inkml:trace contextRef="#ctx0" brushRef="#br0" timeOffset="12563.57">13039 1228 0,'0'0'0,"0"-21"15,0-1-15,0 1 16,0 0-16,0 0 16,0 0-16,0 0 0,0-1 0,-22 1 15,1 0-15,0 0 0,0 21 16,0-21-16,0 21 0,-22 0 0,22 0 16,0 0-16,0 21 15,-22 0-15,22 0 0,0 22 0,0-1 16,-21 0-16,20 1 0,1-1 15,0 0-15,0 1 0,21-22 0,0 21 16,-21 0-16,21 1 0,0-22 16,0 21-16,0-21 0,0 1 0,0-1 15,0 0-15,21 0 0,0-21 16,0 0-16,0 0 16,1 0-16,-1 0 0,0-21 0,0 0 15,0 0-15,0 21 0,1-22 16,-22-20-16,21 21 0,0 0 15,0-22-15,0 22 0,22-21 16,-22 0-16,0-1 0,0 1 0,0 0 16,0 20-16,-21-20 0,0 21 15,22 0-15,-22 42 16,0 0-16,0 0 16,-22 22-16,22-1 0,0-21 0,0 21 15,-21 1-15,21-22 0,0 21 0,0-21 16,0 22-16,0-22 0,0 0 15,0 0-15,0 0 0,0 1 0,0-1 16,21-21-16,1 0 16,-1 0-16,0 0 0,0 0 15,0 0-15,22-21 0,-1-1 0</inkml:trace>
  <inkml:trace contextRef="#ctx0" brushRef="#br0" timeOffset="13009.34">14245 677 0,'0'0'16,"0"-21"-16,0 0 0,-21 21 0,0-21 15,0 21-15,-22 0 0,1 0 0,0 0 16,-1 0-16,1 21 0,-22 0 16,22 0-16,0 1 0,-1-1 0,1 21 15,0 0-15,-1 1 0,22-22 16,0 21-16,0 1 0,0-22 15,21 21-15,0-21 0,0 22 0,0-22 16,21 0-16,0 0 0,21 0 16,-20 0-16,20 1 0,0-1 0,22 0 15,-22-21-15,22 21 0,-22 0 16,0-21-16,22 21 0,-22 1 0,-21-22 16,43 42-16,-64-21 15,0 0-15,0 0 0,-21 1 16,-22-22-16,22 21 0,-21 0 0,-1-21 15,1 21-15,0-21 16,-1 0-16,1 21 0,-21-21 0,20 0 16,1 0-16,0 0 0,-1 0 0,22 0 15,0 0-15,0 0 0,0 0 16,-1-21-16,1 0 0,21 0 16,0 0-1,0-1-15,21 1 0,1 0 16,-1 21-16,0-21 0,21 0 15,-21 0-15</inkml:trace>
  <inkml:trace contextRef="#ctx0" brushRef="#br0" timeOffset="13659.18">14478 1037 0,'21'-21'0,"-42"42"0,63-42 0,-21 21 0,-21-21 15,-21 42 1,0 0-16,0 0 15,0 1-15,-22 20 0,22-21 16,0 21-16,0 1 0,0-22 0,0 21 16,-1-21-16,22 22 0,-21-22 15,21 21-15,0-21 0,0 1 0,0-1 16,0 0-16,0 0 0,21 0 0,1-21 16,-1 21-16,21 1 0,-21-22 15,22 0-15,-1 0 0,-21 0 16,21 0-16,1 0 0,-1-22 15,-21 1-15,22 0 0,-22 21 0,21-42 16,-21 21-16,0-1 0,1 1 0,-1-21 16,0 21-16,-21-22 0,0 22 15,0 0-15,0 0 0,-21 21 32,0 21-32,21 0 0,-22 0 0,1 1 15,0 20-15,0-21 0,21 0 16,0 22-16,0-22 0,0 0 0,0 21 15,0-21-15,0 1 0,0-1 16,0 0-16,0 0 16,21-21-16,0 0 0,22 0 15,-22 0-15,0 0 0,21 0 0,-21 0 16,22-21-16,-22 0 0,21 0 0,1-1 16,-22 1-16,21 0 0,-21 0 15,22-21-15,-1 20 0,-21-20 0,21 21 16,-20-21-16,20 20 0,-21 1 15,0 21-15,-21 21 32,0 1-32,0-1 0,0 0 0,-21 0 15,21 21-15,-21-20 0,21-1 16,0 0-16,0 0 0,0 0 16,0 0-16,0 1 0,21-1 15,0-21 1,0 0-16,1 0 0,-1-21 15,0 21-15,-21-22 16,0 1-16,21 0 0,-21 0 0</inkml:trace>
  <inkml:trace contextRef="#ctx0" brushRef="#br0" timeOffset="13806.14">15579 1080 0,'0'0'0,"0"-22"0,0 1 0,-22 21 15,22-21-15,-21 21 0,0 0 16,0 0-1,21 21 1,0 0-16,21-21 16,0 22-16,0-22 15,1 0-15</inkml:trace>
  <inkml:trace contextRef="#ctx0" brushRef="#br0" timeOffset="14094.35">16023 1164 0,'0'0'0,"0"21"16,-21 1-16,0-1 0,0 21 16,21 0-16,-22 1 0,1-1 0,0 0 15,0 1-15,0 20 0,0 1 16,-1-1-16,22 1 0,-21-1 0,0 1 16,0-1-16,0 1 0,21-1 0,-21-20 15,-1 20-15,22 1 0,-21-1 16,21 1-16,-21-1 0,0 1 0,21-22 15,-21 21-15,21 1 0,-21-22 0,21 1 16,0-1-16,0-21 0,0 0 16,0 0-16,0 1 0,0-1 0,21-21 15,0 0-15,-21-21 16,21-1-16,0 1 0,0 0 16,-21-21-16,0-1 0,22 1 0</inkml:trace>
  <inkml:trace contextRef="#ctx0" brushRef="#br0" timeOffset="14381.93">15875 1693 0,'0'0'0,"21"-296"31,-21 233-31,0 20 0,21 1 16,0 0-16,1 20 0,-22-20 0,42 21 16,-21 0-16,0 0 0,22 21 0,-1 0 15,0 0-15,-21 0 16,22 0-16,-1 21 0,-21 0 0,0 21 15,1-21-15,-22 22 0,0-22 16,0 21-16,0-21 0,-22 22 0,-20-22 16,21 0-16,0 0 0,-22 22 15,22-43-15,-21 21 0,0 0 0,20-21 16,1 0-16,0 21 0,0-21 0,0 0 16,21-21-1,21 21 1,0-21-16,21 0 0,-20-1 15</inkml:trace>
  <inkml:trace contextRef="#ctx0" brushRef="#br0" timeOffset="14606.89">16849 762 0,'21'-21'0,"-42"42"0,42-63 16,-21 21-16,0 42 15,0 0-15,-21 0 16,-1 21-16,1 1 0,0 20 0,-21-20 15,21 20-15,-1 1 0,1-22 16,0 21-16,21-20 0,-21-1 16,21 0-16,-21 1 0,21-1 15,0-21-15,-21 22 0,21-22 0,0 0 16,0 0-16,0 0 0,21-21 16,0 0-16,0 0 0,0 0 15,0 0-15,1-21 0</inkml:trace>
  <inkml:trace contextRef="#ctx0" brushRef="#br0" timeOffset="14774.16">16595 1080 0,'-43'0'0,"86"0"0,-107 0 0,43 0 16,0 0-16,0 0 0,42 0 31,0 0-15,0 0-16,21-22 0,1 22 15,-22-21-15,21 0 0,1 21 0,-1-21 16</inkml:trace>
  <inkml:trace contextRef="#ctx0" brushRef="#br0" timeOffset="16886.59">17272 614 0,'0'21'32,"0"0"-32,21-21 15,0 0-15,0 0 0,22 0 0,-1 0 16,0 0-16,22 0 0,-22 0 16,22 0-16,-22-21 0,22 0 0,-22 21 15,0-21-15,1 0 0,-1-1 16,-21 1-16,0-21 0,0 21 0,-21 0 15,0-22-15,0 22 0,0 0 16,-21 0-16,0 0 0,0 21 0,0 0 16,-22 0-16,1 0 0,0 21 15,-1 0-15,1 0 0,-21 0 0,20 22 16,1-1-16,0 0 16,-1 1-16,1-1 0,21 0 0,0-21 15,-1 22-15,22-1 0,0 0 16,0 1-16,0-22 0,22 21 0,-1-21 15,21 1-15,-21-1 0,22 0 16,-1 0-16,-21-21 0,21 0 0,1 0 16,-22 0-16,0 0 0,0 0 15,0 0-15,-21-21 16,0 0-16,-42 21 16,21 0-16,0 0 0,-22 0 0,22 0 15,-21 21-15,21 0 0,-22 0 16,1 22-16,0-22 0,21 21 15,-22 0-15,22 1 0,0-1 0,0 0 16,0-20-16,21 20 0,0 0 16,0-21-16,0 1 0,0-1 0,0 0 15,21 0-15,0 0 0,0-21 16,0 0-16,22 0 0,-22 0 0,21 0 16,-21 0-16,22 0 0,-22-21 15,21 0-15,-21 0 0,22 0 0,-1-1 16,-21 1-16,21-21 0,1 21 15,-1-22-15,-21 1 0,22 0 0,-1-1 16,0 1-16,1 0 0,-1-1 16,0 22-16,1 0 0,-22 0 15,21 21-15,-21 0 0,0 0 0,-21 21 16,0 0-16,0 22 0,0-1 16,0-21-16,0 21 0,0 1 0,-21-22 15,0 21-15,0 1 0,0-22 16,21 21-16,-21-21 0,-1 0 0,22 1 15,0-1-15,0 0 16,-21-21-16,42 0 31,1-21-31,-1 0 16,0-1-16,21 1 0,-21-21 16,22 21-16,-22-22 0,21 1 15,1 0-15,-22-1 0,21 1 16,0 0-16,-20-1 0,-1 1 0,0 21 15,-21 0-15,0 0 0,-21 42 16,21 0 0,-21 21-16,-1-21 0,1 22 15,-21-1-15,42 0 0,-21-20 0,21 20 16,-21 0-16,21-21 0,0 22 16,0-22-16,0 0 0,21 0 0,0 0 15,0 1-15,21-1 0,-20-21 16,20 21-16,0-21 0,1 0 15,-1 0-15,0 0 0,1 0 0,-1 0 16,0-21-16,1 0 0,-1-1 16,0 1-16,1 0 0,-22 0 0,21-21 15,-21-1-15,0 1 0,1 0 16,-22-1-16,0 1 0,0 0 0,0-1 16,0 22-16,0 0 0,0 0 15,-22 21-15,1 21 0,0 0 16,0 0-16,0 22 0,0-22 15,-1 21-15,1 0 0,21 1 0,0-1 16,-21 0-16,21-20 0,0 20 16,0-21-16,0 21 0,0-20 0,21-1 15,0 0-15,1-21 0,-1 21 16,0-21-16,21 0 0,-21 0 16,1 0-16,20 0 0,0 0 0,-21 0 15,22 0-15,-1-21 0,0 0 16,1 21-16,-1-43 0,0 22 0,1 0 15,-1-21-15,0-1 0,1 22 16,-1-21-16,0 0 0,1-1 0,-1 1 16,-21 0-16,0 20 0,1 1 15,-1 0-15,-21 42 16,0 0 0,0 1-16,-21-1 0,21 0 15,0 0-15,-22-21 0,1 21 16,21 0-16,-21 1 0,21-1 15,0-42 32,0-1-47,0 1 0,0 0 16,0 0-16,0 0 0,0 0 16,0-1-16,0 1 15,-21 21-15,0 0 0,21 21 16,-21 1-16,-1-1 0,-20 0 0,21 21 15,0 1-15,0-22 0,-1 21 16,1 0-16,21-20 0,0 20 16,0 0-16,0-21 0,0 1 0,0-1 15,0 0-15,21 0 0,22 0 16,-22 0-16,21-21 0,1 0 0,-1 0 16,0 0-16,1 0 0,-22 0 15,21 0-15,0 0 0,-20-21 0,20 0 16,-21 0-16,0 0 0,22-22 15,-22 22-15,0-21 0,0 0 0,0-1 16,-21 1-16,21 0 0,-21 20 16,22-20-16,-22 21 0,-22 42 31,1 21-31,0-20 16,21 20-16,-21-21 0,21 21 0,-21-20 15,21 20-15,0-21 0,0 0 16,0 0-16,0 1 0,0-1 0,0 0 15,21 0-15,0-21 0,0 0 16,0 0-16,1 0 0,-1 0 0,0 0 16,21 0-16,-21 0 15,1 0-15,-1-21 0,0 0 0,21 0 0,-21-1 16,1 1-16,-1-21 16,0 21-16,0-22 0,-21 1 0,21 0 15,0-1-15,1 22 0,-22 0 16,21 0-16,-21 0 0,0 42 15,0 0-15,0 0 16,0 0-16,-21 22 0,21-22 0,-22 21 16,22-21-16,0 1 0,0 20 15,0-21-15,0 0 0,0 0 0,0 1 16,0-1-16,22-21 0,-1 0 16,0 0-16,0 0 0,0 0 15,0 0-15,1 0 0,-1 0 16,0-21-16,0-1 15,0-20-15,0 21 0</inkml:trace>
  <inkml:trace contextRef="#ctx0" brushRef="#br0" timeOffset="17110.87">21018 953 0,'0'-64'15,"0"128"-15,0-191 0,22 63 0,-22 1 16,21 20-16,-21 1 0,0 0 0,0 20 16,0 1-16,0 42 15,0 1-15,-21 20 0,-1 0 16,1 1-16,0-1 0,0 21 15,0 1-15,0-1 0,-1 1 0,22-22 16,-21 22-16,21-22 0,-21 0 16,21 1-16,0-1 0,0 0 0,0-20 15,0-1-15,0 0 16,0 0-16,21 0 0,-21 0 0,21-21 16,1 0-16,-1 0 0,0 0 15,0 0-15,0 0 0,0-21 0</inkml:trace>
  <inkml:trace contextRef="#ctx0" brushRef="#br0" timeOffset="17469.8">21336 1101 0,'0'0'16,"-21"21"-16,0 21 0,-1-21 0,1 22 16,0-1-16,0-21 0,0 22 15,21-22-15,-21 0 0,21 21 16,0-21-16,0 1 0,0-1 0,0 0 15,21 0-15,0-21 16,0 0-16,0 0 0,0 0 0,22 0 16,-22 0-16,0 0 0,21 0 15,-20 0-15,-1-21 0,21 0 0,-21 0 16,0-22-16,1 22 0,-1-21 16,0-1-16,0 1 0,-21 0 0,0-1 15,0 1-15,0 0 0,-21 21 16,0-1-16,0 1 0,-1 21 15,1 0-15,-21 0 0,0 0 0,20 0 16,-20 0-16,21 21 0,-21 1 16,20-22-16,22 21 0,-21 0 0,21 0 15,0 0-15,0 0 0,0 1 16,0-1-16,21 0 0,1-21 16,-1 0-16,21 21 0</inkml:trace>
  <inkml:trace contextRef="#ctx0" brushRef="#br0" timeOffset="17829.33">21823 1143 0,'0'0'0,"-21"-21"0,21 0 0,0 0 16,0-22-16,0 22 0,0 0 0,0 0 16,0 0-16,21-1 0,0 1 15,0 0-15,0 21 0,0 0 0,22 0 16,-22 0-16,0 21 0,0 22 15,0-22-15,-21 21 0,22 0 16,-22 1-16,0-1 0,0 0 0,0 1 16,0-1-16,0-21 0,0 22 0,0-22 15,0 0-15,0 0 0,0 0 16,0 0-16,-22-21 16,1 0-16,0 0 15,21-21 1,0 0-16,0 0 15,0 0-15,0 0 0,0-1 0,0 1 16,21 0-16,0-21 0,1 21 16,-1-1-16,0-20 0,0 21 0,0 0 15,0 0-15,1-22 0,-1 22 16,0 0-16,-21 0 0,21 0 0</inkml:trace>
  <inkml:trace contextRef="#ctx0" brushRef="#br0" timeOffset="18022.23">21040 656 0,'0'0'16,"-64"0"-16,1 0 0,20 0 0,22 0 0,0 0 16,42 0-1,0 0 1,22 0-16,20 0 0,-21 0 15,22 0-15,-1 0 0,22 0 0,0 0 16</inkml:trace>
  <inkml:trace contextRef="#ctx0" brushRef="#br0" timeOffset="18301.79">23008 212 0,'0'0'16,"0"21"0,0 0-1,-21 0-15,0 22 0,0-22 16,21 0-16,-22 21 0,1-21 16,0 1-16,21 20 0,-21-21 0,21 0 15,-21 0-15,21 1 16,0-1-16,0 0 15,21-21 1,0 0 0,0 0-1</inkml:trace>
  <inkml:trace contextRef="#ctx0" brushRef="#br0" timeOffset="18501.68">22606 593 0,'0'0'0,"-21"21"0,-43 0 31,64 0-31,21-21 16,1 0-16,-1 21 0,21-21 0,-21 0 15,22 0-15,-1 0 0,0 0 16,1 0-16,-22 0 0,21 0 0,0 0 16,-20 0-16,20 0 0,-21 0 15,0 0-15,0-21 0,1 21 0,-1-21 16,0 0-16,-21 0 0</inkml:trace>
  <inkml:trace contextRef="#ctx0" brushRef="#br0" timeOffset="18670.34">22775 191 0,'0'0'0,"-42"-22"0,0 1 0,20 21 16,1-21-16,0 21 0,42 0 31,22 0-31,-1 0 15,0 0-15,1 0 0,-1 0 0,21 0 16,-20 0-16,-1-21 0,0 21 16,22 0-16,-22-21 0</inkml:trace>
  <inkml:trace contextRef="#ctx0" brushRef="#br0" timeOffset="19114.75">23262 0 0,'-21'0'15,"42"0"-15,-84 0 0,20 0 0,1 0 0,-22 0 16,22 0-16,-21 0 0,-1 0 0,1 0 16,-1 0-16,1 0 0,-1 0 15,1 0-15,20 0 0,-20 0 0,20 64 16,1-1-16,21 1 0,-21-1 16,20-21-16,1 22 0,21-1 0,0-20 15,0-1-15,0 22 16,0-22-16,0 0 0,0 1 0,21-1 0,1 0 15,20 1-15,-21-1 0,21 0 16,1-21-16,-1 22 0,0-22 16,1 0-16,20 0 0,1-21 15,-22 0-15,22 0 0,-1 0 0,1 0 16,-1 0-16,1-21 0,-22 0 16,21-21-16,-20-1 0,-1 1 15,0 0-15,1-22 0,-1 22 0,0-22 16,-20 1-16,20-1 0,-21 1 15,0-1-15,-21-20 0,0 20 0,0 1 16,0-1-16,-21 1 0,-21-1 16,21 64-16,-22 0 0,-20 0 15,-1 0-15,1 0 0,-22 0 0,0 0 16,1 0-16,-1 0 0,0 0 16,1 0-16,20 0 0,1 0 0,-1 0 15,1 0-15,-1 0 0,1 0 16</inkml:trace>
  <inkml:trace contextRef="#ctx0" brushRef="#br0" timeOffset="21722.4">10075 3662 0,'0'0'0,"-21"0"0,0 0 16,21 21-16,-21-21 16,21 21-1,21-21-15,0 0 16,21 0-16,-20 0 15,20 0-15,0-21 0,1 21 0,20-21 16,-21 0-16,22 0 0,-22-1 16,1 1-16,-1 0 0,0 0 0,1-21 15,-22 20-15,0-20 0,0 21 0,0-21 16,-21-1-16,0 1 0,0 21 16,0 0-16,0-1 0,0 1 15,-21 0-15,0 21 0,0 0 16,0 21-16,-1 0 0,1 1 0,-21 20 15,21 0-15,0 1 0,-22-1 16,22 0-16,0 1 0,0-1 0,21 0 16,0-21-16,0 22 0,0-22 0,0 0 15,0 0-15,0 0 0,21-21 16,0 0-16,0 0 0,0 0 0,22 0 16,-22 0-16,0 0 0,0 0 15,22 0-15,-22-21 0,21 21 0,-21-21 16,22 0-16,-22 0 0,0 0 15,21-22-15,-21 22 0,22-21 16,-22-1-16,21 22 0,-21-21 0,22 0 16,-22 20-16,21 1 0,-21 21 0,1 0 15,-1 0-15,0 0 0,0 21 16,-21 22-16,0-22 0,0 21 16,0-21-16,0 22 0,0-22 15,0 0-15,-21 21 0,21-20 0,-21-1 16,0 0-16,21 0 0,-22 0 0,22 0 15,-21 1-15,0-22 16,21-22 15,0 1-31,21-21 16,0 21-16,1 0 0,-1-22 16,0 1-16,0 0 0,0-1 15,0 1-15,1 0 0,-1-1 0,0 1 16,0 21-16,0 0 0,0-1 15,-21 1-15,0 42 16,0 1-16,0-1 0,0 21 16,0-21-16,-21 22 0,21-22 15,-21 21-15,21 0 0,0-20 0,0 20 16,0-21-16,0 0 16,0 22-16,0-22 0,0 0 0,21 0 15,0 0-15,1-21 0,-1 0 16,21 0-16,-21 0 0,0 0 15,22 0-15,-1 0 0,0 0 0,1-21 16,20 21-16,-20-21 0,-1 0 0,0 0 16,1-1-16,-1-20 0,-21 21 15,0-21-15,0-1 0,1 1 0,-22 0 16,0-1-16,0 1 0,0 21 16,0-22-16,-22 22 0,1 21 0,0 0 15,0 0-15,0 0 0,0 0 0,-1 21 16,1 1-16,-21-1 15,21 21-15,0 0 0,-1 1 0,1-1 16,21-21-16,0 22 0,0-1 16,0-21-16,0 21 0,0-20 0,0-1 15,21 0-15,1 0 0,-1 0 16,0-21-16,0 0 0,21 0 0,-20 0 16,20 0-16,0 0 0,1 0 0,-1 0 15,0-21-15,1 0 0,-1 0 16,0 0-16,-21-1 0,22 1 0,-1-21 15,-21 0-15,22-1 0,-22 1 0,0 0 16,21-1-16,-21 22 16,1-21-16,-1 21 0,0-1 0,-21 1 15,21 21 1,-21 21-16,0 1 16,0-1-16,0 0 0,0 0 0,-21 0 15,21 0-15,0 1 0,0-1 16,0 0-16,0-42 31,0 0-15,0-1-16,0 1 15,0 0-15,0 0 0,0 0 16,0 0-16,0-22 0,0 22 0,0 0 16,0 0-1,-21 42 1,0 0-16,-1 0 15,22 22-15,-21-22 0,0 21 0,21 0 16,-21 1-16,0-22 0,21 21 0,-21 1 16,21-22-16,0 0 0,0 21 15,0-21-15,0 1 0,21-1 0,0 0 16,0-21-16,-21 21 0,21-21 16,0 0-16,22 0 0,-22 0 0,0 0 15,0 0-15,22 0 0,-22 0 0,0 0 16,21 0-16,-21-21 0,22 0 15,-22 0-15,0-1 0,0 1 16,0 0-16,1 0 0,-1-21 0,0-1 16,0 1-16,0 0 0,0 20 15,-21-20-15,0 0 0,22 21 0,-22-1 16,0 1-16,0 42 16,0 1-16,0 20 15,-22-21-15,22 21 0,0 1 16,0-22-16,-21 21 0,21-21 0,-21 43 15,21-43-15,0 0 0,0 0 16,0 1-16,21-1 16,0-21-16,1 0 0,-1 0 0,21 0 15,-21 0-15,22 0 0,-1 0 16,-21-21-16,21 21 0,1-22 16,-22 1-16,21 0 0,-21 0 0,1 0 15,-1-22-15,0 1 0,0 21 16,0-21-16,-21-1 0,0 1 0,21 0 15,-21 20-15,0 1 0,0 0 0,0 42 32,0 22-32,0-22 0,0 21 0,0 0 15,-21 1-15,21-1 0,0 0 16,0-20-16,0 20 0,0-21 0,0 0 16,0 0-16,21 1 0,1-1 15,-1 0-15,0-21 0,21 0 16,-21 0-16,1 0 0,20 0 0,-21 0 15,21 0-15,-20-21 0,20 21 0,-21-21 16,21-1-16,-20 1 0,20 0 16,0-21-16,-21-1 0,22 1 0,-22 0 15,0-1-15,21-20 0,-20-1 16,-1 22-16,-21-21 0,21 20 0,0-20 16,0-1-16,-21 22 0,21 0 15,1-1-15,-22 22 0,0 0 0,0 0 16,0 42-16,-22 0 15,1 0-15,0 22 0,0-22 16,0 42-16,0-20 0,-22-1 16,22 0-16,0 22 0,21-22 15,0 22-15,0-22 0,0 0 0,0 1 16,0-1-16,21 0 0,0-21 0,0 22 16,1-22-16,20 0 0,-21 0 15,21 0-15,-20-21 0,-1 0 0,21 0 16,-21 0-16,22 0 0,-22 0 15,21 0-15,-21 0 0,22 0 0,-22-21 16,21 0-16,-21 0 0,0-21 16,1 20-16,-1-20 0,0 21 15,0-21-15,-21 20 0,0-20 0,0 21 16,0 0-16,0 0 0,-21 21 16,0 21-16,0 0 15,-1 0-15,1 21 0,21-20 0,0 20 16,0-21-16,0 21 0,0-20 15,0-1-15,0 0 0,0 0 0,21 0 16,-21 0-16,22-21 0,-1 0 16,21 22-16,-21-22 0,0 0 0,22 0 15,-22 0-15,21 0 0,-21 0 0,1-22 16,20 1-16,-21 21 0,0-21 16,0 0-16,1-21 0,-1 20 15</inkml:trace>
  <inkml:trace contextRef="#ctx0" brushRef="#br0" timeOffset="21934.8">13864 3048 0,'0'0'0,"64"21"31,-22-21-31,0 0 0,22 0 16,-1 0-16,1 0 0,-1 0 16,1-21-16,-1 21 0,1-21 0,-22 21 0,22-21 15,-22 0-15</inkml:trace>
  <inkml:trace contextRef="#ctx0" brushRef="#br0" timeOffset="22642.84">15875 2985 0,'0'0'0,"-21"0"15,21-22-15,0 1 31,0 0-31,21 0 16,0 21-16,0-21 16,0 0-16,1 21 0,20-22 0,-21 1 15,0 0-15,0 21 0,-21-21 16,0-21-16,0 20 16,-21 22-16,-21 0 0,21 0 15,-22 0-15,22 0 0,-21 22 16,0-1-16,20 0 0,-20 0 0,21-21 15,-21 21-15,42 0 0,0 1 16,0-1-16,0 0 0,0 0 16,0 0-16,21 0 0,0 1 15,0-1-15,0 0 0,22 0 0,-22 0 16,21 0-16,0 22 0,-20-22 0,20 21 16,-21 1-16,21-22 0,-20 21 15,-22 0-15,0-20 0,0 20 0,0-21 16,-22 21-16,1-20 0,-21-1 15,0 0-15,-22 0 0,22-21 0,-1 21 16,-20-21-16,21 0 0,-22 0 0,22 0 16,-1 0-16,22 0 0,-21 0 15,21-21-15,0 21 0,-1-21 0,1 0 16,21 0-16,-21-1 16,21 1-16,0 0 0,0-21 0,0 21 15,21-22-15,0 1 0,1 21 16,-1-22-16,0 1 0,21 21 0,1-21 15,-1 20-15,0 1 0</inkml:trace>
  <inkml:trace contextRef="#ctx0" brushRef="#br0" timeOffset="23086.35">16319 3154 0,'0'0'0,"-21"0"0,0 21 16,21 0-16,-21 22 0,0-22 15,0 0-15,21 0 0,0 0 0,0 0 16,0 1-16,0 20 0,0-21 16,0 0-16,0 0 0,21-21 15,0 0-15,21 0 0,-21 0 0,22 0 16,-1 0-16,0 0 0,1 0 16,-1-21-16,0 21 0,1-21 0,-1 0 15,-21 0-15,22 0 0,-1-1 16,-21-20-16,0 21 0,0-21 0,1 20 15,-22 1-15,0-21 0,0 21 16,0 0-16,0-1 16,-22 22-16,1 0 0,0 0 15,0 0-15,0 0 0,0 0 0,-1 22 16,-20 20-16,21-21 0,0 21 0,0-20 16,21 20-16,0-21 0,-22 21 15,22-20-15,0 20 0,0-21 0,0 0 16,0 0-16,22 1 0,-1-22 0,0 21 15,0-21-15,21 0 0,-20 0 16,-1 0-16,21 0 0,-21 0 0,0 0 16,22 0-16,-22-21 0,0-1 15,21 1-15,-20 21 0,-1-42 16,0 21-16,0 0 0,0-1 16,0-20-16</inkml:trace>
  <inkml:trace contextRef="#ctx0" brushRef="#br0" timeOffset="23227.22">17124 3260 0,'21'-43'15,"-21"22"-15,-21 85 0,42-107 16,-21 65-1,0-1-15,0 0 0,0 0 0,0 21 16,0-20-16,0-1 0,0 0 16,0 0-16,0 0 0,0 0 0,0 1 15,21-22 17,0-22-32,-21 1 0,21 21 15</inkml:trace>
  <inkml:trace contextRef="#ctx0" brushRef="#br0" timeOffset="23378.17">17378 3048 0,'0'0'0,"0"-21"0,0 0 15,-21 21-15,-1 0 16,1 0-16,0 0 0,0 0 16,0 21-1,42-21 1,0 0-16</inkml:trace>
  <inkml:trace contextRef="#ctx0" brushRef="#br0" timeOffset="23654.38">17589 3048 0,'0'0'0,"0"42"16,0-20-16,0-1 0,0 21 15,-21 0-15,0 1 0,21-1 0,-21 22 16,0-22-16,21 21 0,-21 1 15,21-22-15,0 22 0,0-1 0,-22 1 16,1-1-16,21 1 0,-21-1 16,0 22-16,0-22 0,0 1 15,-22-1-15,22 1 0,-21-22 0,21 22 16,-1-22-16,-20 0 0,21 1 0,0-22 16,0 21-16,21-21 15,0-42 1,21-21-16,0 21 15,0-22-15,0 1 0,0-21 16,22 20-16,-22-20 0</inkml:trace>
  <inkml:trace contextRef="#ctx0" brushRef="#br0" timeOffset="23930.23">17526 3450 0,'0'-63'16,"0"126"-16,0-190 0,0 64 0,0 20 15,0 1-15,0 0 0,0 21 0,0-1 16,0 1-16,0 0 0,0 0 15,21 21 1,0 0-16,0 0 0,1 0 0,-1 0 16,21 0-16,-21 0 0,22 21 15,-22-21-15,0 42 0,0-20 0,0-1 16,0 21-16,-21-21 0,0 22 16,0-1-16,0-21 0,0 21 0,-21-20 15,0-1-15,-21 0 0,21 0 16,-1 0-16,-20-21 0,21 0 0,0 21 15,0-21-15,-1 0 0,22-21 16,0 0 0,22 0-16,-1-21 0,0 20 15,21-20-15</inkml:trace>
  <inkml:trace contextRef="#ctx0" brushRef="#br0" timeOffset="24162.47">18203 2731 0,'0'0'0,"0"-22"0,21 22 31,-21 22-31,-21-1 0,21 0 16,-21 21-16,0-21 0,21 22 15,-21-1-15,21 0 0,0-20 16,-21 20-16,21 0 0,0 1 0,-22-1 16,22 0-16,0 1 0,0-22 15,0 21-15,0-21 0,0 22 0,0-22 16,0 0-16,0 0 0,0 0 15,22-21-15,-1 0 0,0 0 16,0 0-16,0-21 0,0 0 16</inkml:trace>
  <inkml:trace contextRef="#ctx0" brushRef="#br0" timeOffset="24334.73">18076 3006 0,'0'0'0,"-21"0"0,21-21 15,-21 21-15,42 0 32,21 0-32,-20 0 0,20 0 0,-21 0 15,21 0-15,22 0 0,-22-22 16,1 22-16,20 0 0,-21 0 0,22-21 16</inkml:trace>
  <inkml:trace contextRef="#ctx0" brushRef="#br0" timeOffset="24557.83">19092 2794 0,'21'-21'16,"-42"42"-16,64-42 0,-65 42 31,1 0-31,0 0 0,0 1 16,0-1-16,-22 21 0,22-21 16,0 22-16,0-22 0,0 21 0,21 0 15,0-20-15,-21 20 0,21-21 16,0 21-16,0-20 0,0-1 0,0 21 15,0-21-15,21 0 0,0-21 16,0 22-16,21-1 0,-20-21 0,-1 0 16,21 0-16,0 0 15,-20 0-15,41 0 0</inkml:trace>
  <inkml:trace contextRef="#ctx0" brushRef="#br0" timeOffset="24801.69">19812 2688 0,'0'-21'16,"0"42"-16,0-63 0,21 21 0,0 21 16,0 0-16,1 21 15,-1 0-15,21 0 16,-21 0-16,0 1 0,1-1 16,-1 21-16,0-21 0,-21 0 0,0 22 15,21-22-15,-21 21 0,0-21 16,0 1-16,0 20 0,-21-21 0,0 0 15,0 0-15,-22 1 0,22 20 16,-21-21-16,-1 0 0,1-21 0,0 21 16,-22 1-16,22-1 0,0 0 15</inkml:trace>
  <inkml:trace contextRef="#ctx0" brushRef="#br0" timeOffset="26255.94">571 6011 0,'0'0'0,"-21"0"0,-21 0 0,21 0 15,0 22-15,-1-22 0,44 0 31,-1 0-31,21 0 0,0 0 16,1-22-16,20 1 0,1 21 16,-1-21-16,1 21 0,-1-21 0,22 0 15,0 21-15,-1-21 0,-20-1 16,20 22-16,1 0 0,-21 0 16,-1 0-16,-21 0 0,1 0 15,-22 0-15,21 0 0,-42 22 16</inkml:trace>
  <inkml:trace contextRef="#ctx0" brushRef="#br0" timeOffset="26533.78">1058 5969 0,'0'0'0,"-21"0"0,0 0 0,21 21 31,-21 0-31,21 1 0,0-1 16,0 0-16,0 21 16,-21 1-16,21 20 0,0 1 0,0-1 15,0 1-15,0-1 0,-22 1 16,22-1-16,0 1 0,0-22 0,0 21 16,0-20-16,0 20 0,0-20 15,0-1-15,0-21 0,0 21 16,0-20-16,0-1 0,0 0 0,0 0 15,0 0-15,22-21 16,-1 0-16,0-21 0</inkml:trace>
  <inkml:trace contextRef="#ctx0" brushRef="#br0" timeOffset="27106.93">1884 6541 0,'0'0'0,"21"-22"0,0 1 16,0-21-16,-21 21 0,0 0 16,21-1-16,-21 1 0,0 0 0,0 0 15,0 0-15,-21 21 16,0-21-16,0-1 0,0 22 0,0 0 16,-1 0-16,1 0 0,-21 0 0,21 22 15,-22-1-15,1 0 16,0 21-16,-1 1 0,1 20 0,0-21 15,-1 22-15,1-1 0,0-20 16,21 20-16,-22-20 0,22-1 0,21-21 16,0 21-16,0-20 0,0-1 15,0 0-15,0 0 0,0 0 0,21-21 16,0 0-16,1 0 16,-1 0-16,21-21 0,0 0 15,1 21-15,-1-21 0,0-22 0,1 22 16,-1 0-16,0-21 0,1 21 15,-22-22-15,21 1 0,1 0 0,-22-1 16,0-20-16,0 20 16,0 1-16,0 21 0,1 0 0,-22 0 15,0-1-15,0 44 16,0-1-16,0 0 16,0 21-16,0 1 0,0-1 15,0 0-15,0 1 0,0-22 0,0 21 16,0 0-16,0-20 0,0 20 15,0-21-15,0 0 0,0 0 0,21 1 16,0-22-16,0 0 16,0 0-16,22 0 0,-22 0 0,21-22 15,0 1-15,1 0 0,-1 0 16,0 0-16,1 0 0,-1-22 16,0 22-16,-20-21 0,-1-1 15,0-20-15,0 21 0</inkml:trace>
  <inkml:trace contextRef="#ctx0" brushRef="#br0" timeOffset="28106.89">2582 6117 0,'0'-42'16,"0"84"-16,0-105 0,0 20 0,-21 43 31,21 22-31,0 20 0,0-21 16,0 21-16,-21 1 0,21-1 16,-21 22-16,21-22 0,0 21 0,0-20 15,-21-1-15,-1 22 0,22-22 16,-21 0-16,0 1 0,21-22 15,0 21-15,0-21 0,-21 0 0,21 1 16,0-1 0,0-42-1,21-1-15,0 1 16,0 0-16,1-21 0,-1 21 0,21-22 16,-21 1-16,22 0 0,-22-1 15,21 1-15,-21 0 0,22 20 0,-22-20 16,21 21-16,-21 0 0,0 21 15,-21-21-15,-21 42 32,0-21-32,0 21 0,-21 0 15,20 0-15,-20-21 0,0 21 0,21 1 16,-22-22-16,22 21 0,-21-21 16,21 0-16,-1 21 0,1-21 15,0 0-15,21 21 16,0 0-16,0 0 15,0 1-15,0-1 0,0 0 0,0 0 16,21 21-16,0-20 0,1-1 16,-1 21-16,21-21 0,-21 0 15,22 1-15,-1-1 0,-21-21 0,21 21 16,1-21-16,-1 0 0,0 0 16,1 0-16,-1 0 0,0 0 0,1 0 15,20 0-15,-20 0 0,20-21 16,-21 21-16,22-21 0,-22-1 0,1 1 15,-1 0-15,-21 0 0,0 0 16,0-22-16,1 22 0,-22 0 0,21-21 16,-21-1-16,0 22 0,0-21 15,0 0-15,0 20 0,-21 1 16,-1 0-16,22 0 0,-21 0 0,0 21 16,0 0-16,0 0 15,0 21-15,-1 0 0,1 0 0,21 22 16,-21-1-16,0 0 0,0 1 15,21-22-15,-21 21 0,21 0 0,0-20 16,0 20-16,0-21 0,0 0 16,0 0-16,21 1 0,0-1 0,0-21 15,0 0-15,22 0 0,-22 0 16,21 0-16,-21 0 0,22 0 0,-1-21 16,0 21-16,22-22 0,-22 1 0,0 0 15,22 0-15,-22-21 0,1 20 16,-1-20-16,0 0 0,1-1 0,-22 1 15,0 0-15,0-1 0,0 1 16,-21 21-16,0 0 0,0 0 16,0-1-16,0 1 0,-21 21 15,0 21-15,0 1 16,0-1-16,-1 21 0,1-21 0,0 0 16,0 1-16,21 20 0,0-21 15,0 0-15,0 0 0,0 22 0,0-22 16,0 0-16,21 0 0,0-21 15,-21 21-15,0 1 0,0-1 0,21-21 16,-21 21-16,0 0 16,-21-21-1,0 0-15,0 0 16,-21 0-16,20 0 16,1 0-16,0-21 0,21 0 0,0 0 15,0-22-15,0 22 0</inkml:trace>
  <inkml:trace contextRef="#ctx0" brushRef="#br0" timeOffset="28578.14">5122 5842 0,'21'-21'0,"-42"42"0,42-63 0,-21 21 0,0-1 15,0 1-15,0 0 0,0 0 16,-21 0-16,0 0 0,0 21 0,0 0 15,-22 0-15,1 0 0,0 21 16,-1 0-16,-20 21 0,21-21 0,-22 22 16,22-1-16,-1 0 0,1 1 0,0-1 15,-1 0-15,22 1 0,0-1 16,21 0-16,0-20 0,0 20 0,21-21 16,0 0-16,1 0 0,20 22 15,0-22-15,1 0 0,20 21 0,-21-20 16,1-1-16,-1 21 0,0-21 15,1 0-15,-1 22 0,-21-22 16,0 0-16,-21 0 0,0 0 0,0 1 16,0-1-16,-21 0 0,0 0 15,-21 0-15,-1 0 0,1-21 0,0 0 16,-22 22-16,22-22 0,-22 0 16,1 0-16,21 0 0,-22 0 0,22 0 15,-1-22-15,1 1 0,0 21 0,21-21 16,-22 21-16,22-21 0,0 21 15,21-21-15,0 0 32,21 21-32,21 0 0,1 0 15,-1-22-15,0 22 0,22-21 16,-1 0-16,1 21 0</inkml:trace>
  <inkml:trace contextRef="#ctx0" brushRef="#br0" timeOffset="30172.01">5397 6244 0,'0'-42'16,"0"84"-16,0-105 0,0 42 16,-21 21-16,0 0 15,0 0-15,0 0 16,0 21-16,-1 0 0,1 0 16,0 0-16,21 22 0,0-22 0,-21 21 15,0 0-15,21 22 0,0-22 16,0-21-16,0 22 0,0-1 0,0 22 15,0-43-15,0 0 16,0 0-16,21-21 0,0 0 0,0 21 16,22-21-16,-22 0 0,21 0 0,-21 0 15,22-21-15,-1 0 0,0 21 16,1-21-16,-22 0 0,21-1 0,0 1 16,1-21-16,-22 21 0,21-22 15,-21 1-15,1 21 0,20-21 0,-21 20 16,0-20-16,0 21 0,1 0 15,-22 42 17,0 0-32,0 21 0,0-20 15,0 20-15,-22-21 0,22 21 16,0-20-16,0-1 0,0 0 0,0 21 16,0-21-16,0 1 0,22-1 15,-1 0-15,0-21 0,21 0 16,-21 21-16,1-21 0,20 0 0,-21 0 15,21 0-15,-20 0 0,20-21 16,-21 21-16,21-21 0,1 0 16,-22-1-16,21 1 0,-21-21 15,1 21-15,-1-22 0,0 22 0,0-21 16,-21 0-16,0-1 0,21 22 0,-21-21 16,0 21-16,0-1 0,-21 1 15,0 21-15,0-21 0,0 21 16,-1 0-16,1 0 15,0 21-15,0 0 0,0 1 0,21-1 16,-21 0-16,21 21 0,-22-21 0,22 22 16,0-22-16,0 21 0,0-21 15,0 1-15,0 20 0,0-21 16,0 0-16,22 0 0,-1-21 16,0 22-16,0-22 0,21 0 0,-20 21 15,20-21-15,0 0 0,1 0 0,-22 0 16,21 0-16,22-21 0,-22 21 15,0-22-15,1 1 0,-22 0 0,21 0 16,0-21-16,-20 20 0,-1-20 16,0 21-16,0-21 0,0-1 0,-21 22 15,0 0-15,0-21 0,0 20 0,0 1 16,-21 21 0,0 21-1,0 1-15,0-1 0,21 0 16,-22 0-16,22 21 0,-21-20 0,21 20 15,0-21-15,0 0 0,0 22 16,21-22-16,1-21 0,-1 21 16,0 0-16,0-21 0,0 0 0,0 21 15,1-21-15,20 0 0,-21 0 0,0 0 16,22 0-16,-22-21 0,0 21 16,0-21-16,0 0 0,22-22 15,-22 22-15,0-21 0,-21 21 16,0-22-16,0 22 0,21 0 0,-21 0 15,0 0-15,0 0 0,21 21 16,-42 21 0,0 21-16,0-21 15,0 0-15,21 22 16,-22-22-16,1 21 0,0-21 0,21 1 16,0-1-16,-21 21 0,0-21 15,21 0-15,0 1 16,21-44 15,0 1-31,0 0 16,0 0-16,1-21 0,-1 20 15,0-20-15,21 21 0,-21-21 16,1 20-16,-1-20 0,0 21 0,0 0 16,0 0-16,0-1 0,1 22 15,-22 22 1,0-1-16,0 0 0,0 0 15,0 0-15,-22 0 0,22 22 16,0-22-16,-21 0 0,21 0 0,0 0 16,-21 1-16,21-1 0,0 0 15,0 0-15,0 0 0,21-21 16,0 0-16,1 0 16,-1 0-16,0 0 0,21 0 0,-21 0 15,1 0-15,-1 0 0,21-21 0,-21 0 16,22 0-16,-22 0 0,0-1 15,21 1-15,-21-21 0,1 21 16,-1-22-16,0 1 0,-21 21 16,0-21-16,21 20 0,-21 1 15,0 0-15,0 0 0,-21 21 16,0 0-16,0 0 16,-1 21-16,22 0 0,0 0 0,0 1 15,0-1-15,0 0 0,0 21 16,0-21-16,0 1 0,22-1 0,-1 0 15,0 0-15,-21 0 0,21-21 0,0 21 16,0 1-16,-21-1 16,22-21-1,-44 0 1,1 0-16,0 0 16,0 0-16,0 0 0,0 0 0,-1 0 15,1 0-15,0 0 0,0 0 16,0 0-16,21-21 15,0-1-15,42 22 16,-21-21-16,22 0 0,-22 0 16,21 0-16,0-22 0</inkml:trace>
  <inkml:trace contextRef="#ctx0" brushRef="#br0" timeOffset="30666.47">8721 5779 0,'0'0'0,"0"-22"0,0 1 0,0 0 15,-22 21-15,1 0 0,0 0 16,0 21-16,0 0 16,0 22-16,-1-22 0,1 21 15,0 1-15,0-1 0,21 0 0,0 1 16,-21-1-16,21 0 0,-21 1 0,21-1 16,-22 0-16,22 1 0,0-1 15,0 0-15,0 1 0,-21-22 0,21 21 16,0-21-16,-21 0 0,21 1 15,0-1-15,0 0 0,0 0 16,0-42 15,0 0-31,0 0 0,0-1 16,0 1-16,0 0 0,0-21 16,21-1-16,0 22 0,1-21 0,-1 0 15,0 20-15,0-20 0,21 21 0,1-21 16,-1 20-16,-21 22 0,22-21 15,-1 21-15,-21 0 0,0 0 0,22 21 16,-22 1-16,-21-1 0,0 0 16,0 0-16,0 0 15,0 0-15,0 1 0,-21 20 0,21-21 16,-22 0-16,1 0 0,21 22 16,-21-22-16,21 0 0,-21 0 15,21 0-15,0 1 0,-21-22 0,42 0 31,0 0-15,0-22-16,0 1 0,1 0 0,20 0 16</inkml:trace>
  <inkml:trace contextRef="#ctx0" brushRef="#br0" timeOffset="31058.28">9271 6096 0,'0'0'0,"0"-21"0,0 0 0,0 0 16,0 42-1,-21 0-15,0 0 16,-1 0-16,1 0 0,0 22 0,0-22 16,0 21-16,0-21 0,-1 22 15,1-1-15,21-21 0,0 22 0,-21-22 16,21 21-16,0-21 0,0 0 16,0 1-16,0-1 0,0 0 0,21-21 15,0 0-15,-21 21 0,22-21 0,-1 0 16,0 0-16,21 0 0,-21 0 15,1-21-15,-1 0 0,0 0 16,-21-1-16,21 1 0,0-21 16,0 21-16,-21-22 0,22 1 0,-22 0 15,21-1-15,-21 1 0,0 0 0,0 21 16,0-22-16,0 22 0,0-21 16,0 21-16,-21 21 0,-1 0 15,1 0-15,0 0 0,-21 0 16,21 0-16,-1 21 0,-20-21 0,42 21 15,0 0-15,0 0 16,21-21-16,0 0 16,1 0-16,-1 0 0,21 0 0,-21 0 15,22 0-15</inkml:trace>
  <inkml:trace contextRef="#ctx0" brushRef="#br0" timeOffset="31302.14">9821 5863 0,'0'0'0,"21"-21"0,1 0 15,-1 0-15,0 0 0,-21 42 32,-21 0-32,0 0 0,-1 21 15,1-20-15,-21 20 0,21 0 16,0 1-16,-1-1 0,1 0 16,-21 1-16,21-1 0,0-21 0,21 21 15,0 1-15,-22-22 0,22 21 16,0-21-16,0 1 0,0 20 0,0-21 15,0 0-15,22-21 16,-1 0-16,0 0 0,0 0 16,0 0-16,0-21 0,1 0 15</inkml:trace>
  <inkml:trace contextRef="#ctx0" brushRef="#br0" timeOffset="31466.05">9652 6054 0,'-42'-21'0,"84"42"0,-106-42 15,43 21-15,0 0 0,0 0 0,42 0 47,0 0-47,22 0 0,-1 0 16,0 0-16,1 0 0,20 0 0,1-22 16,-1 1-16</inkml:trace>
  <inkml:trace contextRef="#ctx0" brushRef="#br0" timeOffset="32023.72">11790 6075 0,'0'0'0,"-43"0"15,1 21-15,0-21 0,21 0 0,-1 0 16,1 0-16,42 0 47,1 0-31,20 0-16,0 0 0,1 0 15,-1 0-15,21 0 0,1 0 0,-1-21 16,22 21-16,0-21 0,-22 21 15,22-21-15,-22 21 0,1-22 0,-22 22 16,1-21-16,-1 0 0,-21 0 0,0 21 16,-21-21-16,0 0 0,0-1 15,0 1-15,-21 21 0,0-21 0,0 0 16,0 21-16,-22-21 0,1 21 16,21-21-16,-22 21 0,22-22 0,0 22 15,0 0-15,21-21 0,0 0 31,42 21-31,-21 0 0,1 0 16,20 0-16,-21 0 16,21 0-16,-20 0 0,20 0 0,-21 21 15,0 0-15,-21 1 0,0-1 0,0 0 16,0 21-16,0-21 0,0 22 16,-42-22-16,21 21 0,-43 1 0,22-22 15,-22 21-15,1-21 0,-1 0 0,-20 1 16,20 20-16,22-42 0,-22 21 15,22-21-15,0 0 0,21 0 0</inkml:trace>
  <inkml:trace contextRef="#ctx0" brushRef="#br0" timeOffset="32370.53">14118 5461 0,'0'0'0,"-21"0"0,21-21 0,21 21 16,0 0-16,43-21 15,-1 21-15,1 0 0,20-21 0,-20-1 16,21 22-16,-1 0 0,1-21 0,21 21 16,-22 0-16,1 0 0,0-21 15,-1 21-15,1 0 0,-21 0 0,-22 0 16,0 0-16,-21 0 0,1 0 16,-65 0-16,1 0 15,0 0-15,-1 0 0,-20 0 16,20 0-16</inkml:trace>
  <inkml:trace contextRef="#ctx0" brushRef="#br0" timeOffset="32594.4">14774 5313 0,'0'0'16,"-21"0"-16,-21 0 0,21 0 0,-1 0 0,1 0 15,0 21 1,21 0-16,0 0 0,0 1 0,-21 20 16,21 0-16,0 22 0,0-22 0,0 22 15,0-1-15,0 1 0,0-1 16,-21 1-16,21-1 0,0-21 0,-21 22 15,21-22-15,-22 1 0,1 20 16,0-21-16,21 1 0,-21-1 0,0-21 16,21 22-16,-21-22 0,21 0 0,0 0 15,0 0-15,21-21 16,0 0-16,0 0 0,21 0 0,-20-21 16,20 21-16,0-21 0,22-21 0</inkml:trace>
  <inkml:trace contextRef="#ctx0" brushRef="#br0" timeOffset="33050.12">15452 5948 0,'0'0'0,"42"-42"0,-21-1 16,0 1-16,-21 0 0,0 20 15,0-20-15,0 21 0,-42 0 0,21 0 16,-22 21-16,-20 0 0,21 0 16,-22 0-16,1 21 0,-1 0 0,22 0 15,-22 21-15,1 1 0,20-22 16,1 21-16,0 1 0,-1-1 0,1 0 15,21 1-15,-21-22 0,20 21 16,1 0-16,0-20 0,21-1 0,0 21 16,0-21-16,0 0 0,42-21 0,-20 22 15,-1-1-15,21-21 0,0 0 16,1 0-16,-1 0 0,0 0 0,1 0 16,-1-21-16,22-1 0,-22 22 15,0-21-15,1 0 0,-1-21 0,0 21 16,-21-1-16,22-20 0,-22 0 0,21-1 15,-21 1-15,1 0 16,-1-1-16,0 1 0,0 21 0,-21 0 16,0 0-16,0 42 15,-21 21 1,0-21-16,21 22 0,-21-22 0,21 21 16,-22-21-16,22 22 0,0-22 15,0 21-15,0-21 0,0 0 0,0 1 16,22-1-16,-1 0 0,0 0 15,0-21-15,0 0 0,22 0 0,-22 0 16,21 0-16,-21 0 0,22 0 16,-22 0-16,21-21 0,-21 0 0</inkml:trace>
  <inkml:trace contextRef="#ctx0" brushRef="#br0" timeOffset="33938.62">16129 5588 0,'21'-63'0,"-42"126"0,63-169 16,-21 64-16,-21 0 0,22 20 15,-22 1-15,0 42 16,-22 1-16,1-1 0,0 21 16,0 0-16,0 22 0,0-22 0,-22 22 15,22-22-15,0 22 0,0-1 0,0-21 16,-1 1-16,1-1 16,21 0-16,-21 1 0,21-22 0,-21 21 15,21-21-15,0 1 0,0-1 16,0-42 15,21-1-15,0-20-16,22 21 0,-22 0 0,21-22 15,0 1-15,1 0 0,20-1 0,-20 1 16,-1 21-16,0-21 0,1 20 16,-1 22-16,-21-21 0,0 21 0,0 0 15,-21 21 1,-21-21-16,0 22 15,-21-22-15,-1 21 0,1 0 16,0-21-16,-22 21 0,22-21 16,21 21-16,-22 0 0,1-21 0,21 22 15,0-1-15,0 0 0,-1-21 16,22 21-16,0 0 0,0 0 0,0 1 16,0-1-16,0 21 0,0-21 15,22 0-15,-1 1 0,21-1 0,-21-21 16,0 21-16,1 0 0,20-21 0,0 21 15,1-21-15,-1 0 0,0 0 16,1 0-16,-1 0 0,0 0 0,1 0 16,20 0-16,-21-21 0,1 0 15,-1 21-15,0-21 0,-20 0 16,20-1-16,-21-20 0,0 21 0,0-21 16,1-1-16,-1 22 0,-21-21 15,21 21-15,-21-1 0,0 1 0,0 0 16,-21 21-16,-22 21 15,22-21-15,0 21 0,0 1 16,0 20-16,0-21 0,-1 0 0,1 0 16,0 22-16,21-22 0,0 0 15,0 0-15,0 0 0,0 1 0,0-1 16,0 0-16,0 0 16,21-21-16,0 0 0,22 0 15,-22 0-15,21 0 0,1 0 0,-1 0 16,0 0-16,1-21 0,-1 0 0,0 0 15,1 21-15,-1-22 0,0 1 16,1-21-16,-1 21 0,0 0 0,-21-1 16,1 1-16,-1 0 0,0 21 15,-21 21 1,-21-21-16,0 21 0,-1 1 16,1 20-16,0-21 0,0 0 0,0 0 15,0 1-15,-1-1 0,1 0 16,21 0-16,0 0 0,-21 0 15,21 1-15,-21-22 0,21 21 16,21-21 0,0-21-1,22-1-15,-22 1 0,21 0 0</inkml:trace>
  <inkml:trace contextRef="#ctx0" brushRef="#br0" timeOffset="34307.48">18182 5440 0,'0'0'16,"0"-21"-16,0 0 0,-21-1 0,0 22 16,0 0-16,-22 0 0,22 0 0,-21 0 15,-1 0-15,1 22 16,-21-1-16,20 0 0,1 0 0,0 0 16,-1 0-16,1 1 0,21-1 0,21 21 15,0-21-15,0 0 0,0 1 16,21 20-16,0-21 0,21 0 0,1 22 15,-1-22-15,0 21 0,1-21 16,-1 22-16,-21-22 0,22 21 0,-22-21 16,0 0-16,0 22 0,-21-22 15,0 0-15,0 0 0,0 0 0,0 1 16,-21-1-16,-21 0 0,20-21 16,-20 0-16,-21 21 0,20-21 15,1 0-15,-22 0 0,22 0 0,0 0 16,-22 0-16,43 0 0,-21 0 0,-1 0 15,22-21-15,21 0 16,21 0-16,1 21 0,-1-22 16,21 22-16,22-21 0,-22 21 15,21-21-15</inkml:trace>
  <inkml:trace contextRef="#ctx0" brushRef="#br0" timeOffset="35734.43">18521 5779 0,'0'-22'0,"0"44"0,0-65 0,-21 43 15,-1-21 1,1 21-16,0 0 0,-21 0 0,21 21 16,-22-21-16,22 21 0,0 1 0,-21-1 15,20 0-15,1 21 0,0-21 16,0 22-16,21-22 0,0 0 0,0 21 16,0-20-16,0-1 0,0 0 15,0 0-15,21 0 0,0 0 0,22 1 16,-22-22-16,21 21 0,-21-21 0,22 0 15,20 0-15,-21 0 0,1 0 16,20 0-16,-20 0 0,20 0 0,-21-21 16,1-1-16,-1 1 0,0 0 15,-20 0-15,20-21 0,-21-1 16,43-20-16,-22 42 0,-21-1 16,0 1-16,0 0 0,1 21 15,-22 21 1,0 0-16,0 1 0,0-1 15,-22 0-15,22 0 0,0 0 0,0 22 16,-21-22-16,21 0 0,0 0 0,0 0 16,0 0-16,21 1 15,1-1-15,20-21 0,-21 21 16,0-21-16,0 0 0,22 0 16,-1 0-16,-21 0 0,22 0 15,-1 0-15,0-21 0,1 0 0,-22-1 16,21 1-16,0 0 0,1 0 15,-1 0-15,-21-22 0,0 1 0,22 21 16,-22-21-16,-21-1 0,0 22 16,0 0-16,0 0 0,0 0 0,-21 21 15,0 0-15,-1 0 0,-20 0 0,21 0 16,-21 21-16,-1 0 0,1 0 16,21 0-16,-22 0 0,22 22 0,0-22 15,0 0-15,21 0 0,0 0 16,0 22-16,0-22 0,0 0 0,0 0 15,21 0-15,0 1 16,22-22-16,-22 21 0,21-21 16,0 0-16,22 0 0,-22 0 0,22 0 15,-22 0-15,22 0 0,-22 0 16,0 0-16,22-21 0,-22-1 0,0 1 16,1 0-16,-1 0 0,0-21 0,1 20 15,-1-20-15,-21 21 0,0-21 16,1 20-16,-1 1 0,0 0 0,0 21 15,-21 21 1,-21 0 0,0 1-16,0-1 0,21 0 15,-22 0-15,1 0 0,0 0 16,21 1-16,0-1 0,0 0 16,21-21-1,0 0-15,1 0 16,-1 0-16,0 0 0,0 0 15,0 0-15,0-21 0,1 0 0,-1-1 16,0 1-16,-21 0 0,21-21 0,0 21 16,0-22-16,1 22 0,-1 0 15,-21 0-15,0 0 0,0-1 16,-21 22 0,-1 22-16,-20-1 0,21 0 15,-21 0-15,20 0 0,-20 0 16,0 1-16,21 20 0,-22-21 0,22 0 15,0-21-15,0 21 0,21 1 0,-21-22 16,21 21-16,21-21 31,0 0-31,0 0 16,0-21-16,0-1 0,22 22 0,-1-21 16,-21 0-16,22 0 0,-1 0 0,-21-22 15,21 22-15,1 0 0,-1 0 16,-21-21-16,22 42 0,-22-22 15,0 22-15,0 0 0,0 0 0,-21 22 16,0-1-16,0 0 16,0 0-16,0 0 0,0 0 15,-21 1-15,21-1 0,0 0 0,0 0 16,0 0-16,21 0 16,0 1-16,1-22 0,-1 21 0,21-21 15,-21 0-15,22 0 0,-22 0 0,21 0 16,-21 0-16,0 0 0,22 0 15,-22 0-15,0 0 0,0-21 0,-21-1 16,21 1-16,1-21 0,-22 21 16,0-22-16,21 1 0,-21 0 15,21-1-15,-21 22 0,0-21 0,0 21 16,0 0-16,0-1 0,-21 22 16,0 22-16,21-1 15,-22 21-15,1-21 0,0 22 16,0-1-16,0-21 0,21 21 0,-21-20 15,21 20-15,0-21 0,0 0 16,0 22-16,0-22 0,0 0 16,0 0-16,21-21 0,0 0 15,0 0 1,0 0-16,0 0 0,1-21 0,-22 0 16,21 0-16,0-1 15,-21-20-15,21 0 0,21 21 0</inkml:trace>
  <inkml:trace contextRef="#ctx0" brushRef="#br0" timeOffset="36205.55">21780 5249 0,'0'0'0,"0"-42"0,0 21 0,0 0 15,0 63 1,0-21 0,0 0-16,0 22 0,0-1 0,0-21 15,0 22-15,0-1 0,0 21 16,0-20-16,-21-1 0,0 0 0,21 22 15,0-22-15,-21 1 16,0-22-16,0 21 0,-1-21 0,22 0 16,0 1-16,-21-1 0,21 0 0,-21 0 15,21-42 17,0 0-32,0 0 15,0-1-15,0 1 0,21-21 0,0 21 16,1-22-16,20 22 0,-21-21 15,21 21-15,1-22 0,-1 22 16,0 0-16,-20 0 0,20 21 0,-21 0 16,21 0-16,-20 0 0,-1 0 15,0 21-15,-21 0 16,21 22-16,-21-22 0,0 0 0,0 21 16,0-21-16,0 22 0,-21-22 15,0 0-15,21 0 0,0 0 0,-21 1 16,21-1-16,-22 0 0,1 0 15,42-21 32,1 0-47,-1-21 0,0 0 0,0 0 16,0-1-16,0 1 0</inkml:trace>
  <inkml:trace contextRef="#ctx0" brushRef="#br0" timeOffset="36549.6">22415 5546 0,'22'-21'0,"-44"42"0,65-42 15,-22 21-15,-42 21 16,0 0 0,-1 21-16,1-21 0,0 22 0,0-22 15,0 21-15,0-21 0,-1 22 16,1-22-16,21 21 0,0-21 0,0 1 16,0 20-16,0-21 0,0 0 15,0 0-15,0 1 0,21-22 16,-21 21-16,22-21 15,-1 0-15,0 0 0,0 0 16,0 0-16,0-21 0,1 21 16,-1-22-16,0 1 0,-21 0 15,21-21-15,-21-1 0,21 1 0,-21 0 16,0-1-16,0 22 0,0-21 0,0 0 16,-21 20-16,0 1 0,0 0 15,0 0-15,-1 0 0,1 21 16,0 0-16,0 0 15,63 0 17,-21 0-32,1 0 0,-1 0 15</inkml:trace>
  <inkml:trace contextRef="#ctx0" brushRef="#br0" timeOffset="36834.53">22860 5313 0,'0'0'15,"21"-21"-15,0 0 0,-21-1 0,21 22 0,1-21 16,-1 21-16,0 0 16,0 0-16,-21 21 0,21-21 15,-21 22-15,0 20 0,0-21 16,0 0-16,0 22 0,0-22 0,0 21 16,0 0-16,-21-20 15,0 20-15,0 0 0,0 1 0,21-1 16,-22 0-16,22 1 0,-21-22 15,21 21-15,0-21 0,0 22 0,0-22 16,0 0-16,0 0 0,0 0 0,21 0 16,1-21-1,-1 0-15,0 0 0,0-21 16,0 0-16,0 21 0,1-21 16</inkml:trace>
  <inkml:trace contextRef="#ctx0" brushRef="#br0" timeOffset="37022.93">22966 5440 0,'0'0'0,"-85"-42"16,106 42 15,0 0-15,1 0-16,-1 0 0,21 0 0,-21 0 15,0 0-15,1 0 0,-1 0 16,0-22-16,0 22 0,0-21 15,-21 0-15,21 0 16</inkml:trace>
  <inkml:trace contextRef="#ctx0" brushRef="#br0" timeOffset="37305.79">23389 4487 0,'0'0'0,"-21"-21"32,0 21-32,0 0 15,21 21-15,0 1 16,0-1-16,0 0 0,-22 21 16,22-21-16,0 1 0,-21 20 0,21-21 15,0 21-15,0-20 0,0 20 16,0-21-16,0 21 0,0-20 0,0-1 15,0 0-15,0 0 0,0 0 16,0 0-16,21-21 16,1 0-1</inkml:trace>
  <inkml:trace contextRef="#ctx0" brushRef="#br0" timeOffset="37522.67">23114 4932 0,'0'0'0,"-21"0"16,21 21 0,21 0-1,0-21-15,0 0 0,0 0 16,1 21-16,-1-21 0,0 0 0,0 0 16,0 0-16,0 0 0,1 0 15,-1 0-15,0 0 0,0 0 0,0 0 16,0 0-16,1-21 15,-22 0-15,21 0 0,-21 0 0,21 0 16</inkml:trace>
  <inkml:trace contextRef="#ctx0" brushRef="#br0" timeOffset="37718.56">22860 4445 0,'0'0'0,"-21"0"0,42 0 15,0 0 1,0 0-16,22 0 0,-1 0 0,-21 0 16,21 0-16,1 0 0,-1 0 15,0 21-15,-20-21 0,20 0 0,-21 0 16,21 0-16,-20 0 0,-1 0 16,0 0-16,21 0 0</inkml:trace>
  <inkml:trace contextRef="#ctx0" brushRef="#br0" timeOffset="38179.29">23283 4001 0,'0'0'0,"-63"0"0,20 0 0,1 21 16,-21-21-16,-1 21 0,22 21 15,-22-21-15,22 1 0,0 20 16,-22 0-16,43 1 0,-21-1 0,20 21 15,1-20-15,21-1 0,0 0 16,0 22-16,21-22 0,1 22 16,20-22-16,-21 22 0,21-1 0,22-21 15,-22 22-15,22-22 0,-1 22 16,1-22-16,-22-21 0,22 22 0,-22-1 16,21-21-16,-20 0 0,20 0 15,-20-21-15,-1 0 0,0 22 0,22-22 16,-22 0-16,22 0 0,-22 0 0,21-22 15,-20 1-15,-1-21 0,0 21 16,1-22-16,-1 1 0,-21 0 0,22-22 16,-43 1-16,0 20 0,0-20 15,0-1-15,0 22 0,-43-21 16,1-1-16,0 22 0,-1-22 16,-20 1-16,-1 20 0,1-20 0,20 21 15,-20-1-15,21 1 0,-1 0 16,1 20-16,0 1 0,-1 0 0,1 21 15,21-21-15,-22 21 0,22 0 16,-21 0-16,21 0 0,-22 21 0,22-21 16,-21 21-16,21 0 0,-22 1 15</inkml:trace>
  <inkml:trace contextRef="#ctx0" brushRef="#br0" timeOffset="39190.71">14668 8149 0,'22'0'0,"-1"0"15,0-21 1,0 21-16,0-21 0,0 0 16,1 0-16,-1-1 0,-21 1 15,21 0-15,0 0 0,0 0 0,0 0 16,-21-22-16,0 22 0,0 0 15,0-21-15,0 20 0,-21 1 0,-21 0 16,21 0-16,-22 0 0,1 21 0,-21 0 16,20 0-16,-20 21 0,20 0 15,-20 0-15,21 0 0,-22 22 0,43-22 16,-21 21-16,20 1 0,-20-1 16,42 0-16,0-21 0,0 22 15,0-22-15,0 21 0,21-42 0,0 21 16,22-21-16,-1 0 0,0 0 15,1 0-15,-1 0 0,22 0 0,-22-21 16,0 0-16,22 0 0,-22 0 0,0 0 16,1-1-16,-22 1 0,21-21 15,-21 21-15,1 0 0,-1-1 0,0 1 16,0 0-16,-21 0 0,0 0 16,0 63-1,0-21 1,0 22-16,0-1 0,0 21 15,0-20-15,0 20 0,-21 1 0,21-1 16,0 1-16,0-1 0,-21 22 16,21-22-16,-21 22 0,21 0 0,0-1 15,0 1-15,0 0 0,0-1 16,0 1-16,0 21 0,-22-21 0,22-1 16,-21 1-16,0 0 0,0-1 0,21-20 15,-21-1-15,0 1 0,-1-1 16,22-20-16,-21-22 0,0 21 0,0-21 15,0 0-15,0-21 0,-1 0 0,-20 0 16,21 0-16,-21 0 0,20-21 0,-20-21 16,0 21-16,-1-22 15,1-20-15,0-1 0,-1 1 0,1-22 0,21 1 16,-21-1-16,20 0 0,1 1 16,21-22-16,0 21 0,0-21 15,0 22-15,21-1 0,1 0 0,-1 1 16,21 20-16,0 1 0,22 20 0,-22-20 15,22 20-15,-1 1 0,1 0 16,-1-1-16,22 1 0,-22 21 0,22-21 16,-21-1-16,20 22 0,1-21 0,-22 21 15,1-1-15,-1 1 0</inkml:trace>
  <inkml:trace contextRef="#ctx0" brushRef="#br0" timeOffset="39686.94">15494 7980 0,'0'-21'16,"0"0"-1,0-1 1,0 1-16,0 0 0,0 0 16,21 0-16,-21 0 0,21 21 15,0-22-15,-21 1 0,0 0 16,-21 42 15,0 22-31,0-22 0,0 21 0,-22 0 16,22 1-16,-21 20 0,21-20 15,-22 20-15,22-21 0,0 1 16,0-1-16,21-21 0,0 22 0,0-22 16,0 0-16,21 0 0,21-21 15,1 0-15,-22 0 0,21 0 16,1 0-16,20 0 0,-21 0 0,1-21 16,-1 0-16,22-22 0,-22 22 15,0-21-15,1 0 0,20-22 0,-21 22 16,1-22-16,20 1 0,-20 20 15,-1-20-15,0-1 0,1 1 0,-22-1 16,0 1-16,0-1 0,0 22 0,-21 0 16,0-1-16,-21 43 15,0 43-15,0-1 16,-22 0-16,22 1 0,-21-1 16,21 22-16,-22-1 0,22 1 0,0-22 15,0 21-15,0 1 0,0-1 16,-1 1-16,22-22 0,0 1 0,0-1 15,0 0-15,0-21 0,0 1 16,0-1-16,0 0 0,22-21 16,-1 0-16,0 0 0,0 0 0,0 0 15,0-21-15,1 0 0</inkml:trace>
  <inkml:trace contextRef="#ctx0" brushRef="#br0" timeOffset="39896.83">15917 7916 0,'-21'0'0,"42"0"0,-42 22 31,42-22-31,0 0 0,1 0 16,20 0-16,0 0 0,1 0 16,20 0-16,1-22 0,-1 22 0,1-21 15,20 0-15,1 21 0,-22-21 0,22 21 16,0-21-16,21 0 15,-22-1-15,1 1 0,0 0 0,-1 0 16</inkml:trace>
  <inkml:trace contextRef="#ctx0" brushRef="#br0" timeOffset="40194.17">17378 7641 0,'63'-63'16,"-126"126"-16,147-147 0,-84 62 15,-21 1-15,-21 0 0,0 21 0,-1 0 16,-20 0-16,20 0 0,-20 0 16,-1 0-16,1 21 0,21 0 0,-1 1 15,1 20-15,0-21 0,20 0 0,1 0 16,0 22-16,21-22 0,0 0 15,0 0-15,0 22 0,21-22 0,0 0 16,22 21-16,-22-21 0,21 22 16,-21-1-16,1-21 0,20 22 15,-21-1-15,0-21 0,-21 21 0,0-20 16,21 20-16,-21-21 0,0 0 16,0 0-16,-21 1 0,0-1 0,0 0 15,0-21-15,-22 21 0,1-21 0,0 0 16,-22 0-16,22 0 0,0 0 15,-22 0-15,22 0 0,-1 0 0,22 0 16,0-21-16,0 0 0,21 0 0,21-1 16,0 1-16,22 0 15,-1 0-15,0 0 0,22 0 0,-1-1 16</inkml:trace>
  <inkml:trace contextRef="#ctx0" brushRef="#br0" timeOffset="41598.41">17822 7916 0,'0'0'0,"-21"0"0,-21 0 0,-1 0 15,22 22-15,-21-1 0,0 0 16,20 0-16,-20 0 0,21 0 0,-21 22 16,20-22-16,1 21 0,0-21 0,0 22 15,21-22-15,0 0 0,0 0 16,0 0-16,0 1 0,21-1 0,21-21 15,-20 0-15,20 21 0,-21-21 16,21 0-16,1 0 0,-1 0 16,0 0-16,1-21 0,-1 21 0,-21-21 15,22-1-15,-1 1 0,0-21 16,-21 21-16,22 0 0,-22-22 16,21 22-16,1-21 0,-22 21 0,0-1 0,21 1 15,-21 0-15,-21 0 0,22 21 16,-22 21-1,0 0-15,0 0 16,0 1-16,-22-1 0,22 0 0,0 0 16,-21 0-16,21 0 0,0 1 0,0-1 15,0 0-15,0 0 0,0 0 16,21-21-16,1 0 16,-1 0-16,0 0 0,21 0 0,1 0 15,-1 0-15,0 0 0,1 0 16,-1 0-16,0-21 0,1 21 0,-1-21 15,0 0-15,1 0 0,-1-1 0,-21-20 16,0 21-16,0-21 0,1-1 16,-22 22-16,21-21 0,-21 21 0,0-1 15,0 1-15,0 0 0,-21 21 0,-1 0 16,1 0-16,0 0 0,0 0 16,-21 21-16,20-21 0,1 21 15,-21 22-15,21-22 0,0 0 16,-1 21-16,1-20 0,21 20 0,-21-21 15,21 0-15,0 22 0,0-22 0,0 0 16,21 0-16,0-21 0,1 21 16,-1-21-16,0 0 0,21 21 0,-21-21 15,22 0-15,-1 0 0,0 0 0,1 0 16,20 0-16,-20 0 0,-1-21 16,0 0-16,-21 0 0,22 0 0,-22 0 15,21-1-15,-21-20 0,1 21 16,-22 0-16,0 0 0,0-1 0,0 1 15,0 0-15,-22 21 16,1 0 0,-21 0-16,21 21 0,0 0 0,21 1 15,-22-1-15,1 0 0,21 0 0,0 0 16,0 22-16,0-22 0,0 0 16,0 0-16,21 0 0,1 0 15,-1-21-15,21 22 0,-21-22 0,43 0 16,-22 0-16,22 0 0,-22 0 15,21 0-15,-20 0 0,-1 0 16,22-22-16,-22 1 0,-21 0 0,21 0 0,-20 0 16,20-22-16,-21 22 0,0-21 15,0 0-15,1 20 0,-22 1 16,21 0-16,-21 0 0,0 0 16,-21 42-1,-1-21-15,1 21 0,0 0 0,0 0 16,0 22-16,0-22 0,-1 0 15,1 0-15,0 0 0,0 22 0,21-22 16,-21 0-16,21 0 0,-21-21 16,21-21 15,21 21-31,0-21 16,0 0-16,0 0 0,0-1 15,22 1-15,-1-21 0,-21 21 0,22-22 16,-1 1-16,0 21 0,1 0 15,-1 0-15,-21-1 0,21 22 0,-20 0 16,-1 0-16,0 0 0,-21 22 16,0-1-16,0 0 0,0 0 15,-21 21-15,0-20 0,-1-1 0,1 21 16,21-21-16,0 0 0,0 1 0,-21-1 16,21 0-16,0 0 0,0 0 15,21-21-15,0 0 16,1 0-16,-1 0 0,21 0 15,-21 0-15,22 0 0,-22 0 16,21-21-16,-21 21 0,22-21 0,-22 0 16,0 0-16,21-22 0,-21 22 15,1-21-15,-22 21 0,21-22 0,-21 1 16,21 21-16,-21-22 0,0 22 0,0 0 16,-21 21-16,0 0 15,-1 0-15,1 21 0,0-21 0,0 21 16,0 22-16,0-22 0,-1 0 15,22 0-15,0 22 0,-21-22 16,21 0-16,0 0 0,-21 21 0,21-20 0,0-1 16,0 0-1,0 0-15,21-42 32,-21 0-32,21 21 0,1-21 15</inkml:trace>
  <inkml:trace contextRef="#ctx0" brushRef="#br0" timeOffset="42322.41">20997 7535 0,'21'-21'0,"-42"42"0,42-63 0,-21 63 31,-21 0-31,0 22 0,0-22 0,0 21 16,0 1-16,-1-22 0,1 21 15,0 0-15,0 1 0,21 20 16,0-20-16,0-1 0,0 0 0,0-21 15,0 22-15,0-22 0,0 21 16,0-21-16,0 1 0,0-1 16,21-42 15,0-1-31,0 1 0,1 0 16,-1 0-16,0-21 0,0 20 15,0 1-15,0 0 0,1 0 0,-1 0 16,0 21-16,-21 21 31,0 0-31,0 0 0,0 0 0,0 1 16,-21 20-16,21-21 0,-21 0 15,21 0-15,0 1 0,0-1 0,0 0 16,21 0-16,0-21 0,0 0 16,0 21-16,0-21 0,1 0 15,-1 0-15,0 0 0,0 0 16,0-21-16,0 0 0,1 21 0,-1-21 0,0 0 15,0-22-15,0 22 0,22-21 16,-22 21-16,0-22 0,-21 22 0,21 0 16,-21 0-16,21 21 0,-21 21 31,-21 0-31,0 0 0,0 0 16,0 1-16,-1 20 0,1-21 15,21 0-15,0 0 0,-21 22 0,21-22 16,0 0-16,0 0 0,0 0 15,21 1-15,0-22 0,1 0 16,-1 21-16,0-21 0,21 0 0,-21 0 16,1 0-16,-1 0 0,0 0 0,0-21 15,0-1-15,0 1 0,1 0 16,-1 0-16,-21 0 0,0-22 16,21 22-16,-21-21 0,0 0 15,0-1-15,0 22 0,-21 0 0,0 0 16,-1 0-16,1-1 0,0 22 0,-21 0 15,21 0-15,-22 0 0,22 0 16,0 0-16,0 0 0,0 0 0,21 22 16,0-1-16,0 0 15,21-21-15,0 0 16,21 0-16</inkml:trace>
  <inkml:trace contextRef="#ctx0" brushRef="#br0" timeOffset="42558.41">22225 7599 0,'0'-21'0,"0"42"0,0-63 0,0 20 15,-21 44 1,0-1-16,-1 0 16,22 21-16,-21-21 0,0 1 0,0 20 15,21-21-15,-21 21 0,0-20 16,21 20-16,0 0 0,0-21 0,-22 22 15,22-22-15,0 0 0,0 21 0,0-20 16,0-1-16,0 0 0,22-21 16,-22 21-16,21-21 0,0 0 15</inkml:trace>
  <inkml:trace contextRef="#ctx0" brushRef="#br0" timeOffset="42723.83">21886 7853 0,'0'0'15,"-21"-21"-15,0 21 0,0-21 0,63 21 32,-21 0-32,0 21 15,22-21-15,-1 0 0,0 0 16,1 0-16,-1 0 0,22 0 16,-22 0-16,0 0 0,22 0 0,-1 0 15</inkml:trace>
  <inkml:trace contextRef="#ctx0" brushRef="#br0" timeOffset="43518.45">22754 7705 0,'21'-21'0,"-42"42"0,42-85 16,-21 43-16,0 0 0,0 0 16,0 42 15,-21 0-31,0 0 0,21 22 0,-21-22 16,0 21-16,-1-21 0,22 22 15,-21-1-15,0 0 0,0-21 0,0 22 16,0-22-16,-1 21 0,22-21 15,0 1-15,-21-1 0,21 0 16,-21 0-16,21 0 0,-21-21 16,21-21 15,21 0-31,0 0 0,0-22 0,-21 22 16,22-21-16,-1 21 0,0-22 15,0 1-15,0 0 0,0-1 0,1 1 16,-1-21-16,0 20 0,0 1 0,0 21 15,0 0-15,-21-1 0,22 22 16,-22 22-16,0-1 16,0 0-16,-22 0 15,1 21-15,0 1 0,0-1 0,0-21 16,0 22-16,-1-1 0,1 0 0,0 1 16,21-22-16,0 21 0,0 0 15,0-20-15,0-1 0,0 21 0,0-21 16,0 0-16,0 1 15,21-22-15,0 0 0,1 0 16,-1 0-16,0 0 0,-21-22 16,0 1-16,0 0 15,0 0-15,0-21 0,0 20 0,0-20 16,0 21-16,-21 0 16,0 0-16,21-1 0,0 1 0,0 0 15,21 21 16,0 0-31,0 0 0,0 0 0,22 21 16,-22-21-16,21 21 0,0-21 16,1 0-16,-22 0 0,21 0 0,22 0 15,-43 0-15,0 0 16,0 0-16,-42 0 16,0 0-1,0 0-15,0 22 0,-22-22 0,22 0 16,-21 0-16,21 21 0,-1 0 0,1-21 15,21 21-15,0 0 16,0 0-16,0 1 0,0-1 16,21 0-16,1 0 15,-1-21-15,0 0 0,0 0 16,-21 21-16,21-21 0,0 0 16,-21-21-1,22 0 1,-22 0-16,21 0 15,0 21-15,-21-22 0,21 1 0</inkml:trace>
  <inkml:trace contextRef="#ctx0" brushRef="#br0" timeOffset="43734.5">23474 7832 0,'0'21'16,"0"0"-1,-21-21-15,-1 21 0,22 0 16,-21 1-16,21-1 0,0 0 0,0 0 16,-21 0-16,21 0 0,0 1 0,-21-1 15,21 0-15,0 0 16,0 0-16,21-21 16,0 0-1,0 0-15,1 0 0</inkml:trace>
  <inkml:trace contextRef="#ctx0" brushRef="#br0" timeOffset="43930.37">23770 7811 0,'0'0'0,"21"0"16,-21 21 0,0 0-16,-21 0 0,0 0 15,21 0-15,-21 22 0,0-22 16,-1 0-16,1 0 0,21 0 0,-21 1 15,0-1-15,21 0 16,0 0-16,0 0 0,-21-21 0,21 21 16,-21-21-16,21 22 0,-22-22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52:47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1715 0,'21'0'31,"0"-22"-31,0 1 16,22 0-16,-22 0 0,0 0 15,21 0-15,1-1 0,-22 1 0,21 0 16,-21 0-16,22-21 0,-22 20 16,0 1-16,-21 0 0,0 0 0,0-21 15,0 20-15,-21 1 16,0 21-16,-22 0 0,1 0 0,0 0 15,-22 0-15,1 0 16,20 21-16,-20-21 0,-1 22 0,1-1 16,-1 21-16,1-21 0,21 0 15,-22 22-15,22-22 0,21 21 0,-22-21 16,22 22-16,21-1 0,0 0 16,0 1-16,0-22 0,0 21 0,21 1 15,22-1-15,-22-21 0,21 21 16,22-20-16,-22 20 0,0-21 0,22 0 15,-1 22-15,1-22 0,-22 0 16,22 21-16,-1-21 0,-21 22 16,1-22-16,-1 21 0,-21 1 15,-21-22-15,0 21 0,0 0 0,-42 1 16,0-1-16,-1 0 0,1-20 16,-22 20-16,1-21 0,-1 0 0,1 0 15,-1-21-15,1 0 0,-1 0 16,1 0-16,-1 0 0,1 0 0,-1-21 15,22 0-15,-21 0 0,20 0 16,1 0-16,21-22 0,0 22 0,-22-21 16,43-1-16,0 1 0,-21 0 15,21 21-15,0-22 0,0 22 0,0-21 16,21 21-16,0-1 0,22 1 16,-1 0-16,0 0 0,22 21 0,-22-21 15,22 0-15,-1-1 16</inkml:trace>
  <inkml:trace contextRef="#ctx0" brushRef="#br0" timeOffset="471.47">4953 1778 0,'0'0'0,"0"21"31,0 0-31,-21 1 16,0 20-16,-1-21 0,-20 21 0,21 1 15,0-1-15,-22 0 0,22 22 16,-21-22-16,21 1 0,0-1 16,-1 21-16,1-20 0,0-1 0,21 22 15,0-22-15,0 0 0,0 1 16,0-22-16,21 21 0,0-21 0,1 0 16,-1 1-16,21-1 0,0-21 15,-20 0-15,20 0 0,0 0 0,1 0 16,-1-21-16,0-1 0,1 1 15,-1 0-15,0-21 0,1-1 16,-22 1-16,21 0 0,-21-1 16,22-20-16,-22 21 0,0-22 0,0 22 15,0-22-15,0 22 0,-21-22 16,0 22-16,0 0 0,0-1 0,-21 1 16,0 21-16,0 21 0,0 0 15,-22 0-15,22 0 0,-21 0 0,0 0 16,-1 21-16,-20 0 0,20 0 15,1 1-15,0 20 0,-1-21 0,1 0 16,0 22-16,-1-22 0,22 0 16,0 0-16,0 0 0,21 0 0,0 1 15,0-1-15,0 0 0,21-21 16,0 0-16,0 0 0,22 0 0,-1 0 16</inkml:trace>
  <inkml:trace contextRef="#ctx0" brushRef="#br0" timeOffset="1320.18">5524 2117 0,'0'0'0,"0"-21"16,0-1 0,0 1-16,-21 21 0,21-21 0,0 0 15,0 0-15,0 0 16,0-1-16,21 1 0,-21 0 15,43 21-15,-22 0 0,0 0 16,0 0-16,22 0 0,-1 0 16,-21 21-16,21 0 0,1 1 15,-1-1-15,0 21 0,-20-21 0,-1 22 16,0-22-16,0 42 0,0-20 16,-21-1-16,0-21 0,0 21 15,0-20-15,-21-1 0,0 21 0,-21-21 16,20 0-16,1 1 0,0-1 15,0 0-15,0-21 0,0 0 16,-1 0-16,1 0 0,21-21 16,0-22-16,0 22 15,0 0-15,0-21 16,0 21-16,21-22 0,1 1 0,-1 0 16,0-1-16,0 1 0,0 0 15,0-22-15,22 22 0,-22-22 0,21 22 16,-21-22-16,22 22 0,-1 0 15,0-1-15,-20 1 0,20 0 0,0-1 16,1 22-16,-1 0 0,-21-21 16,21 21-16,-20-1 0,20 22 0,-21-21 15,0 0-15,0 21 0,-21 21 32,0 0-32,0 22 15,-21-1-15,21 0 0,0 1 16,-21 20-16,0 1 0,21-1 15,-21-20-15,21 20 0,0-21 0,0 22 16,-21-22-16,-1 1 0,22-1 0,0 0 16,0 1-16,0-22 0,0 0 15,0 21-15,0-21 0,0 1 0,0-1 16,0 0-16,22-21 16,-1 0-16,0 0 0,0 0 0,21 0 15,-20-21-15,20 0 0,0 21 16,1-22-16,-1-20 0,0 21 0,1 0 15,-1-22-15,0 1 16,-21 0-16,22 21 0,-22-22 0,0 1 16,0 21-16,0 0 0,-21-1 15,0 1-15,0 42 16,0 1 0,0-1-16,0 0 0,0 0 0,-21 0 15,0 0-15,21 22 0,-21-22 0,21 0 16,-21 0-16,21 0 15,0 1-15,0-44 32,21 1-17,0 0-15,-21 0 0</inkml:trace>
  <inkml:trace contextRef="#ctx0" brushRef="#br0" timeOffset="1491.85">7175 1524 0,'0'0'0,"0"-21"0,0 0 0,-21 21 32,0 0-32,0 0 15,0 21 17,0-21-17</inkml:trace>
  <inkml:trace contextRef="#ctx0" brushRef="#br0" timeOffset="1681">6265 1884 0,'-21'21'0,"42"-42"0,-42 63 16,21-21-16,0 1 15,21-22 1,0 0-16,22 0 0,-22 0 15,21 0-15,22 0 0,-1 0 0,1-22 16,20 22-16,-20-21 16,21 0-16,-22 21 0</inkml:trace>
  <inkml:trace contextRef="#ctx0" brushRef="#br0" timeOffset="2148.67">7662 1842 0,'0'0'0,"0"21"0,-21 0 0,0 0 16,0 21-16,0-20 0,-1-1 0,22 21 16,-21-21-16,0 22 0,21-22 15,-21 21-15,21-21 0,0 0 16,0 1-16,0 20 0,-21-21 0,21 0 16,0 0-16,-21-21 31,21-21-16,0 0-15,0 0 16,0 0-16,0-22 0,0 1 16,0 21-16,21-21 0,0-1 0,0 1 15,21-22-15,-20 22 0,20 0 16,0-1-16,1 22 0,20-21 0,-21 21 16,22 0-16,-22-1 0,1 22 15,20 0-15,-21 0 0,1 0 16,-1 22-16,0-1 0,-20 0 0,-1 21 15,0-21-15,0 22 0,-21-1 16,0 0-16,0 1 0,0-22 0,0 21 16,-21 1-16,0-22 0,0 21 15,-1-21-15,1 0 0,0 1 0,0-1 16,0 0-16,0-21 0,-1 21 16,44-21-1,20 0 1,-21-21-16,21 0 15,-20 0-15</inkml:trace>
  <inkml:trace contextRef="#ctx0" brushRef="#br0" timeOffset="2967.84">9377 1566 0,'0'0'0,"21"0"0,-21-21 15,-21 21 1,-22 0-16,22 0 0,0 0 15,-21 21-15,-1 1 0,1-1 16,0 0-16,-1 0 0,1 0 0,0 22 16,-1-22-16,1 0 0,21 21 15,-21 1-15,20-22 0,-20 21 16,21-21-16,0 0 0,21 22 0,0-22 16,0 0-16,0 0 0,0 0 15,0 1-15,21-1 0,0-21 0,21 0 16,-20 0-16,20 0 0,0 0 0,-21 0 15,22 0-15,-1-21 0,0 21 16,1-22-16,-1 1 0,0-21 0,-20 21 16,20 0-16,-21-22 0,0 22 15,0-21-15,1-1 0,-1 22 0,0-21 16,0 21-16,-21-22 0,21 22 16,-21 0-16,21 0 0,-21 0 0,0 0 15,0 63 16,0-21-31,0 0 0,0 22 16,0-1-16,0 0 0,0 1 16,-21 20-16,21 1 0,0-22 15,0 21-15,0 1 0,0-1 0,0 22 16,0-21-16,0 20 0,0 1 0,0-22 16,0 22-16,0 0 0,0-1 0,0 1 15,0 0-15,0-1 0,0 1 16,0 21-16,0-21 0,0-1 0,21 1 15,-21 0-15,22-1 0,-1 1 16,0 0-16,-21-22 0,21 22 16,0-1-16,0-20 0,1-1 0,-22 1 15,21-1-15,0 1 0,-21-22 0,21 22 16,-21-22-16,0 0 0,0-20 16,0 20-16,0-21 0,0 0 0,-21-21 15,0 0-15,0 0 0,-22-21 16,22 0-16,0 0 0,0-22 15,-22 1-15,22-21 0,0-1 0,-21-21 16,21 1-16,-22-22 0,22 21 16,0-21-16,0-21 0,0 22 15,-1-22-15,22 21 0,0-21 0,0 42 16,0-21-16,22 22 0,-1-1 0,0 21 16,0 1-16,0-1 0,22 1 15,-22 21-15,0-1 0,0-20 0,0 20 16,0 22-16,1-21 0,20 21 15,-21-22-15,0 22 0,0 0 0,1 0 16,-22 0-16,21 21 0,0-21 16,0 21-16,-42 0 31,0 0-31,0 21 0</inkml:trace>
  <inkml:trace contextRef="#ctx0" brushRef="#br0" timeOffset="3459.94">3556 3069 0,'-42'0'0,"84"0"0,-127 0 0,43 21 0,0-21 15,20 0-15,1 0 0,64 0 32,-1 0-32,0 0 0,43 0 0,0 0 15,-1 0-15,22-21 0,21 21 16,0-21-16,42 21 0,1 0 0,-1-21 15,43 21-15,-22 0 0,22-21 16,21 0-16,0 21 0,-22 0 0,43-22 16,-21 22-16,0 0 0,0 0 0,0-21 15,21 21-15,-43 0 16,22-21-16,-21 21 0,-1 0 0,-20 0 16,21-21-16,-43 21 0,0 0 0,-21 0 15,1 0-15,-22 0 0,-22 0 16,1 0-16,-42 0 0,20 0 0,-41 0 15,-1 0-15,0 0 0,-20 0 16,-1 0-16,-42 0 16,-1 0-16,-20 0 0,-21 0 15,-1 0-15,1 0 0,-22 0 16,-21 0-16</inkml:trace>
  <inkml:trace contextRef="#ctx0" brushRef="#br0" timeOffset="3912.88">3344 3281 0,'0'0'0,"-42"0"0,0 0 0,-1 0 0,22 0 15,0 0-15,63 0 32,1 0-32,20 0 0,1 0 15,20 0-15,22 0 0,21 0 0,-21-21 16,42 21-16,0-21 0,22 21 16,-1 0-16,21 0 0,1 0 0,-1-22 15,22 22-15,0 0 0,-22 0 0,22 0 16,0-21-16,-1 21 0,1 0 15,0 0-15,-22-21 0,1 21 0,-22 0 16,21-21-16,-20 21 0,-22 0 16,0 0-16,-21-21 0,0 21 0,-21 0 15,0-21-15,0 21 0,-43-22 16,22 22-16,-22 0 0,-20 0 16,-1 0-16,0-21 0,-21 21 0,22 0 15,-22 0-15,-21-21 31,-21 21-15</inkml:trace>
  <inkml:trace contextRef="#ctx0" brushRef="#br0" timeOffset="4031.77">9017 3260 0,'0'0'0,"63"42"31,-41-42-31,-1 0 15,0 0-15,0 0 0,-21 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4:01:02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4868 953 0</inkml:trace>
  <inkml:trace contextRef="#ctx0" brushRef="#br0" timeOffset="735.7">3768 826 0,'0'-22'15,"0"44"-15,0-65 0,0 22 0,0 0 0,0 0 16,0 0-16,0-1 0,0 1 0,0 0 16,0 0-16,-22 0 15,22 42 16,0 0-31,0 0 16,0 0-16,0 22 0,0-1 16,0 22-16,0-22 0,0 21 0,0 1 15,0-22-15,-21 22 0,21-22 16,0 0-16,-21 1 0,21-1 16,0 0-16,0-20 0,0 20 0,0-21 15,-21 0-15,21 0 0,0 1 16,0-1-16,-21-21 47,21-21-47,-21 21 15,-1-22-15</inkml:trace>
  <inkml:trace contextRef="#ctx0" brushRef="#br0" timeOffset="1008.52">3238 1503 0,'0'0'0,"0"21"15,0 0-15,0 0 16,22-21-16,-1 0 0,0 22 0,0-22 16,0 0-16,0 0 0,22 0 15,-1 0-15,0 0 0,1 0 16,-1 0-16,0 0 0,22 0 0,-22 0 15,1-22-15,-1 1 0,0 21 16,-21-21-16,22 21 0,-22-21 0,0 0 16,0 21-16,0-21 0,-21-1 15,0 1-15,0 0 16,0 0-16,0 0 0,-21 0 0,0-1 16</inkml:trace>
  <inkml:trace contextRef="#ctx0" brushRef="#br0" timeOffset="1279.86">3006 783 0,'0'0'0,"-22"-21"15,-20 0-15,42 0 16,0 0-16,21 21 16,0 0-16,1-22 15,20 22-15,0-21 0,1 21 0,-1-21 0,21 21 16,1-21-16,-22 21 15,22-21-15,-1 21 0,-20-21 0,20 21 16,-21 0-16,1-22 0,-1 22 16,0 0-16,-20 0 0,-1 0 0,0-21 15,-21 42 17,21-21-17,0 22-15</inkml:trace>
  <inkml:trace contextRef="#ctx0" brushRef="#br0" timeOffset="1939.68">5207 445 0,'0'0'0,"0"-22"16,-21 22-1,0 0 1,-1 0-16,1 0 0,-21 22 16,21-1-16,-22 0 0,1 0 0,21 21 15,-21 1-15,-1 20 0,1-20 16,0 20-16,20 22 0,-20-22 0,21 1 16,0 20-16,21-20 15,0-1-15,0-20 0,0 20 0,0-20 16,0-22-16,21 21 0,0-21 15,21 22-15,-20-22 0,20 0 0,0-21 16,1 21-16,-1 0 0,0-21 16,1 0-16,-1 0 0,0 0 0,-21 0 15,22-21-15,-1 0 0,22 0 16,-22 0-16,0-1 0,1-20 16,-1 21-16,21-43 0,-20 22 0,-1-21 15,0-1-15,1 1 0,-22-22 16,0 0-16,-21 22 0,0-22 15,0 22-15,-21-22 0,0 21 0,-22 1 16,1-1-16,0 22 0,-22 0 16,1-1-16,-1 22 0,1 21 0,-22 0 15,22 0-15,-1 0 0,1 21 16,-1 1-16,43-1 0,-21 21 0,20 0 16,22-20-16,0 20 0,22 0 15,-1 1-15,0-1 0,21 0 0,1 22 16,-1-1-16,0-20 0,1 20 15,-1 22-15,21-22 0,-20 1 0,20-1 16,-20 1-16,-1-1 16,0-20-16,1 20 0,-22 1 0,0-1 15,0-21-15,-21 1 0,0 20 16,0-20-16,0-22 0,-21 21 0,0-21 16,0 22-16,-1-22 0,-20 0 15,21-21-15,-21 21 0,20 0 0,-20-21 16,21 0-16,-21 0 0,-1 0 15,1 0-15,0 0 0,-22 0 0</inkml:trace>
  <inkml:trace contextRef="#ctx0" brushRef="#br0" timeOffset="2271.67">2498 2286 0,'0'0'0,"-22"0"0,44 0 31,41 0-31,1 0 0,20-21 16,22 0-16,0 21 0,21-21 16,21-1-16,21 1 0,-20 0 0,41 21 15,-21-21-15,1 0 0,20 0 0,1-1 16,-22 22-16,0-21 15,-20 21-15,-1 0 0,-21 0 0,0-21 16,-21 21-16,-1 0 0,-20 0 16,0 0-16,-22 0 0,-20 0 0,-1 0 15,0 0-15,-21 0 0,1 0 16,-1 0-16,-42 0 16,-22 0-16,22 0 15</inkml:trace>
  <inkml:trace contextRef="#ctx0" brushRef="#br0" timeOffset="8783.7">2963 2265 0,'-21'0'16,"0"0"-16,0 0 16,0 0-1,-1 0-15,22-21 0,-21 21 0,0 0 16,0 0-16,0 0 0,0 0 16,-1-21-16,-20 21 0,21 0 15,0 0-15,-22 0 0,22 0 0,0-22 16,0 22-16,0 0 0,0 0 15,-1 0-15,1 0 0,21-21 16,43 21 31,-22 0-47,21 0 16,0 0-16,22 0 0,-1 0 0,22-21 15,-21 21-15,20 0 0,1 0 16,21-21-16,21 21 0,0 0 0,21 0 15,-21 0-15,21 0 0,0-21 16,22 21-16,-22 0 0,21 0 0,0 0 16,-20 0-16,20 0 0,-21 0 15,0-21-15,0 21 0,-21 0 16,22 0-16,-44 0 0,22-22 16,-42 22-16,21 0 0,-43 0 0,22 0 15,-21 0-15,-22-21 0,0 21 16,1 0-16,-1 0 0,-21 0 15,0 0-15,0 0 0,1 0 0,-44 0 94,1 0-94,-21 0 0,0 0 0</inkml:trace>
  <inkml:trace contextRef="#ctx0" brushRef="#br0" timeOffset="9511.09">2413 2328 0,'0'0'0,"-42"0"0,20 0 16,-20 0-16,21 0 0,-21 0 15,20 0-15,-20 0 0,21 0 0,0 0 16,0 0-16,-1 0 16,44 0 30,-1 0-46,0 0 16,21-21-16,1 21 0,-1 0 16,0 0-16,22 0 0,20 0 15,-20 0-15,21 0 0,-1 0 0,22 0 16,-21 0-16,-1 0 0,22 0 16,21 0-16,0 0 0,0 0 0,21 0 15,-21-21-15,22 21 0,-1 0 16,0 0-16,21 0 0,1 0 0,-1 0 15,0-21-15,-21 21 0,22 0 16,-22 0-16,0 0 0,-21 0 0,0-21 16,0 21-16,-21 0 0,-21 0 15,-1-21-15,1 21 0,-22 0 16,1 0-16,-1-22 0,-20 1 16,-1 21-16,0 0 0,-20 0 0,20-21 15,-21 21-15,0 0 0,0 0 16,1 0-16,-1 0 94</inkml:trace>
  <inkml:trace contextRef="#ctx0" brushRef="#br0" timeOffset="9655.2">6710 2265 0,'21'0'0,"-42"0"0,21 21 16,-21-21-16,-1 0 0,1 0 16,21 21-16,-21-21 15,0 0 1,0 0 0,0 0-16,-1 0 0,1 0 15,0 0-15,0 0 0,-21 21 0</inkml:trace>
  <inkml:trace contextRef="#ctx0" brushRef="#br0" timeOffset="26027.71">931 3493 0,'0'0'16,"0"-22"-16,0 1 0,0 0 15,21 21-15,-21-21 16,0 0-1,0 42 32,0 0-47,0 0 0,0 22 16,0-1-16,0 0 0,0 1 16,0 20-16,0-21 0,0 22 0,0-22 15,0 22-15,0-1 0,0-20 16,0 20-16,0-21 0,0 1 15,0-1-15,0-21 0,0 22 0,0-22 16,0 0-16,0 0 0,0 0 16,0 0-16,22-21 15,-22-21 17,0 0-17,0-21-15,0-1 0</inkml:trace>
  <inkml:trace contextRef="#ctx0" brushRef="#br0" timeOffset="26699.28">1439 3958 0,'0'43'15,"0"-22"-15,21-21 47,1 0-47,-22-21 16,0-1-16,0 1 0,0 0 15,0 0-15,-22 21 47,22 21-31,0 0-16,0 0 0,0 1 15,0-1 1,22-21 0,-1 0-1,0 0-15,-21-21 0,21-1 16,0 1-16,-21 0 16,-21 21 15,0 0-16,0 21-15,0 0 0,-1 1 16,1-22-16,0 21 0,0-21 16,21 21-16,21-42 47,0 0-47,0-1 15,-21 1-15,0 0 16,-21 21 62,0 0-47,21 21-31,-21 0 31,0-21-31,0 0 16</inkml:trace>
  <inkml:trace contextRef="#ctx0" brushRef="#br0" timeOffset="28531.67">3408 3408 0,'0'0'0,"0"-21"0,0 0 0,0-1 0,0 1 15,0 0-15,0 0 0,21 0 16,-21 0-16,0-1 0,0 1 16,0 0-16,0 42 31,0 22-31,0-1 15,0 0-15,0 1 0,0 20 16,0 1-16,0-22 0,-21 21 0,0-20 16,21-1-16,-22 0 0,22 1 15,-21-1-15,21-21 0,0 22 0,0-22 16,0 0-16,-21 0 0,21 0 16,21-21-1,-21-21-15,21 0 16,1 0-16,20 0 0,-21-1 15,0-20-15,22 21 0,-22-21 16,21-1-16,-21 1 0,22 0 16,-22 20-16,0-20 0,0 21 0,0 0 15,0 21-15,1 0 0,-1 0 16,-21 21-16,21 0 16,-21 0-16,21 22 0,-21-22 15,0 21-15,0 0 0,0-20 0,0 20 16,0-21-16,0 21 0,21-20 15,0-1-15,1 0 0,-1 0 0,0 0 16,0 0-16,21-21 0,-20 0 16,20 0-16,0 0 0,1 0 15,-1-21-15,21 0 0,-20 0 16,-1 0-16,0 0 0,1-1 0,-1-20 16,-21 0-16,0-1 0,-21 1 15,0 0-15,0-22 0,-42 1 16,21 20-16,0-20 0,-22 21 0,1-1 15,21 1-15,-21 21 0,20 0 0,-20-1 16,21 1-16,0 21 0,0 0 16,-1 21-16,1 1 0,21-1 0,0 0 15,0 21-15,0-21 0,0 1 16,0 20-16,21-21 0,1 0 0,20 0 16,0 1-16,-21-22 15,43 0-15,-22 0 0,22 0 0</inkml:trace>
  <inkml:trace contextRef="#ctx0" brushRef="#br0" timeOffset="28975.29">5016 3112 0,'22'-22'0,"-44"44"0,44-65 0,-22 22 0,-22 42 32,22 0-17,0 22-15,0-1 0,0 0 16,0 22-16,-21-1 0,21-20 15,0 20-15,0 1 0,0-22 0,0 0 16,0 1-16,0-1 0,0 0 16,0-20-16,0 20 0,0-21 0,0 0 15,0 0-15,0-42 32,0 0-17,0 0-15,21-21 0,-21 20 0,0-20 16,0 0-16,22-22 0,-1 22 15,0 0-15,-21-1 0,21 1 0,0 0 16,0 20-16,1 1 0,-1 21 16,0 0-16,0 0 0,0 21 15,0 22-15,1-22 0,-22 21 16,21-21-16,-21 22 0,21-1 0,-21 0 16,0-20-16,0 20 0,0 0 0,0-21 15,0 1-15,0-1 0,0 21 16,21-21-16,0 0 0,0 1 15,1-22-15,-1 0 0,0 0 16,21 0-16,1 0 0,-1 0 0,0 0 16,1-22-16,20 1 0,-21 0 15</inkml:trace>
  <inkml:trace contextRef="#ctx0" brushRef="#br0" timeOffset="29647.88">6223 3450 0,'0'0'16,"0"-42"-16,0 21 0,0 0 0,0-1 15,-21-20-15,0 21 0,-1 21 0,1-21 16,0 21-16,0 0 0,-21 0 16,20 0-16,-20 21 0,21 0 0,-21 0 15,20 22-15,-20-22 0,21 21 16,0 22-16,0-22 0,-1 0 0,1 1 16,0-1-16,21-21 0,0 21 15,0 1-15,0-22 0,0 0 0,21 0 16,0 0-16,1 1 0,-1-1 15,0-21-15,0 0 0,21 0 16,-20 0-16,20 0 0,-21 0 0,21-21 16,-20-1-16,-1 1 0,21 0 15,-21 0-15,0-21 0,1-1 0,-1 1 16,-21 0-16,0-22 0,21 22 16,-21-22-16,0 22 0,0 0 0,0 20 15,0 1-15,0 0 0,0 63 16,0-20-1,-21 20-15,0 0 0,21 1 16,0-1-16,0 0 0,-22 1 16,22-1-16,0 0 0,0-21 15,0 22-15,0-22 0,0 21 0,22-21 16,-22 1-16,21-22 0,0 21 16,0-21-16,21 0 0,-20 0 0,-1 0 15,21 0-15,0 0 0,1-21 0,-1-1 16,0 1-16,1 0 0,-1-21 15,0-1-15,-20 1 0,20-21 16,0-22-16,-21 21 0,1-20 0,20 20 16,-21-20-16,-21 41 0,0-20 0,0 20 15,0 1-15,0 21 0,-21 21 32,0 21-32,0 21 0,-1 1 15,1-1-15,0 22 0,0-1 0,0-21 16,0 22-16,21-1 0,0-20 15,0 20-15,0-20 0,0-1 0,0 0 16,21-21-16,0 22 0,0-22 16,0 0-16,22 0 0,-22-21 0,21 21 15,-21-21-15,22 0 0,-1 0 16,-21 0-16,21 0 0,1-21 0,-22 0 16,21 0-16,-21-21 0,1-1 0,-22 22 15</inkml:trace>
  <inkml:trace contextRef="#ctx0" brushRef="#br0" timeOffset="29827.53">6667 3429 0,'-21'0'0,"42"0"0,-63 21 16,21-21-16,42 0 16,0 0-16,22 0 15,-22 0-15,21 0 0,0 0 16,22 0-16,-1 0 0,1-21 0,-22 0 15,43 21-15,-22-21 0,1 0 16,21-1-16,-1 22 0</inkml:trace>
  <inkml:trace contextRef="#ctx0" brushRef="#br0" timeOffset="30067.67">8721 3175 0,'0'0'0,"0"21"31,-22 0-31,22 1 0,0-1 16,-21 21-16,21 0 0,-21 1 0,21-1 15,-21 0-15,21-20 0,0 20 16,0 0-16,0-21 0,-21 22 0,21-22 16,0 0-16,0 0 0,0 0 15,0 1-15,0-1 16,21-21-16,0 0 0,0 0 15,22 0-15,-1 0 0,0-21 16</inkml:trace>
  <inkml:trace contextRef="#ctx0" brushRef="#br0" timeOffset="30400.9">9483 3217 0,'0'0'16,"0"-42"-16,0 21 0,0 0 15,0 0-15,-22 21 0,-20 0 16,21 0-16,-21 0 0,-1 21 0,1 0 15,0 21-15,-1-21 0,1 1 16,21-1-16,0 21 0,-1-21 0,22 0 16,0 1-16,0-1 0,22 0 15,-1 0-15,0-21 0,21 21 0,1 0 16,-1 1-16,0-22 0,1 21 16,-1 0-16,0-21 0,-21 21 0,22 0 15,-22 0-15,0-21 0,-21 22 16,0-1-16,0 0 0,0 0 15,0 0-15,-21-21 0,0 21 16,0-21-16,-22 0 0,22 22 0,-21-22 16,-22 0-16,22 0 15,0 0-15,-1 0 0,-20 0 0,42 0 16,-22 0-16,1-22 0,21 22 0,0-21 16,-1 0-16,1 0 0,21-21 15,0 20-15</inkml:trace>
  <inkml:trace contextRef="#ctx0" brushRef="#br0" timeOffset="30554.96">8742 2879 0,'0'0'0,"-21"0"0,-1 0 32,22-21 14,22 21-46</inkml:trace>
  <inkml:trace contextRef="#ctx0" brushRef="#br0" timeOffset="30947.83">11028 2773 0,'0'0'0,"42"0"16,-21 0-16,43 0 0,-22 0 0,43 0 16,-22 0-16,22 0 15,0 0-15,-1 0 0,1 0 0,21 0 16,-22 0-16,22 0 0,-21 0 16,0 0-16,-22 0 0,1 0 0,-1 0 15,-21 0-15,-20 0 0,-1 0 16,-64-21-1,22 21-15,-21 0 0,-22 0 16</inkml:trace>
  <inkml:trace contextRef="#ctx0" brushRef="#br0" timeOffset="31151.11">11790 2752 0,'0'0'0,"-21"0"0,-1 0 0,1 0 16,21 21-16,0 0 0,-21-21 15,0 21-15,21 0 0,0 22 0,-21-22 16,21 21-16,0 1 0,0-1 15,-21 21-15,-1 1 0,1-22 0,21 22 16,-21-1-16,0 1 0,21-1 0,0-20 16,-21-1-16,21 0 0,-21 1 15,21-22-15,0 0 0,0 0 0,0 0 16,0 0-16,21 1 0,0-22 16,0 0-16,0 0 0,0 0 0,22 0 15,-1-22-15</inkml:trace>
  <inkml:trace contextRef="#ctx0" brushRef="#br0" timeOffset="31687.65">12340 3217 0,'0'0'0,"21"-21"0,-21 0 0,0 0 15,-21 42 1,-21 0-16,21 0 16,-1 22-16,1-22 0,-21 21 0,21 1 15,0-1-15,-1-21 0,1 21 16,21-20-16,0 20 0,0-21 0,0 0 15,0 0-15,21-21 0,1 22 16,20-22-16,-21 0 0,21 0 16,1 0-16,-1 0 0,0-22 0,1 22 0,-1-21 15,0 0-15,1 0 0,-1-21 16,-21 20-16,22-20 0,-22 0 16,0-1-16,0 1 0,0 0 15,-21 21-15,21-22 0,-21 22 0,0 0 16,-21 21-1,0 42 1,21-21-16,-21 22 0,0-1 16,21 22-16,0-22 0,-21 21 0,-1-20 15,22 20-15,0-20 0,-21 20 16,21-21-16,0 22 0,0-1 0,0 1 16,0-1-16,0 1 0,0-1 15,0 1-15,0-1 0,0 1 16,0-1-16,0-20 0,0-1 0,-21 0 15,0 1-15,21-22 0,-21 0 0,0 0 16,-1-21-16,1 0 0,0 0 16,-21 0-16,21 0 0,-1 0 0,1-21 15,-21 0-15,21 0 0,-22 0 16,22-22-16,0 1 0,0 0 0,0-1 16,0 1-16,21 0 0,0-1 15,0 22-15,0-21 0,0-1 16,21 1-16,0 21 0,21-21 0,-21-1 15,22 22-15,-1-21 0,0-1 0</inkml:trace>
  <inkml:trace contextRef="#ctx0" brushRef="#br0" timeOffset="31987.49">13102 3175 0,'0'0'16,"0"-21"-16,0-21 0,0 20 0,0 1 0,0 0 15,-21 42 1,0 0-16,0 22 0,21-1 15,-22 22-15,1-1 0,21 1 0,0 20 16,0 1-16,0-22 0,0 22 16,0 0-16,0-22 0,0 22 15,0 0-15,0-1 0,0 1 16,0-22-16,-21 1 0,0-1 0,0 1 16,21-22-16,-21 1 0,21-1 0,-22 0 15,22-21-15,0 22 0,0-22 16,0 0-16,0 0 0,22-42 31,-22 0-31,21 0 0,0-22 16,0 22-16,0-21 0,0-22 15,1 1-15,-1-1 0,-21-20 0,0-1 0</inkml:trace>
  <inkml:trace contextRef="#ctx0" brushRef="#br0" timeOffset="32252.31">13081 3387 0,'0'0'16,"0"-43"-16,0 1 0,0 0 0,0 21 15,0-22-15,0 22 0,0 0 0,0 0 16,0 0-16,0-1 16,21 1-16,0 21 0,0 0 15,22 0-15,-1 0 0,0 0 16,22 0-16,-22 21 0,1 1 0,-22-1 16,21 21-16,-21 0 0,-21 1 15,0-1-15,0 0 0,0 1 16,-42-1-16,21 0 0,-22-20 0,-20 20 0,21-21 15,-1 0-15,-20 0 16,20 1-16,1-22 0,21 0 0,0 21 16,0-21-16,42-21 15,0-1-15,21 1 16,-21 0-16,43 0 0,-22-21 0</inkml:trace>
  <inkml:trace contextRef="#ctx0" brushRef="#br0" timeOffset="32482.7">13991 3112 0,'0'0'0,"0"-22"0,0 1 0,-21 0 16,0 21-16,0 0 15,-1 0-15,1 0 0,-21 0 16,21 0-16,-22 21 0,22 0 0,-21 1 16,21 20-16,-22 0 0,22 1 15,0-1-15,-21 0 0,42 1 0,0-1 16,0 0-16,0-21 0,0 22 15,0-22-15,0 0 0,21 0 0,0 0 16,21 1-16,-20-1 0,20-21 16,0 0-16,1 0 0,20 0 0,-21 0 15,22 0-15,-1-21 0</inkml:trace>
  <inkml:trace contextRef="#ctx0" brushRef="#br0" timeOffset="34619.53">14753 3260 0,'0'0'0,"42"-43"0,-42 1 0,0 21 15,0-21-15,0 20 0,0 1 0,0 0 16,-21 21-16,0 0 0,0-21 16,0 21-16,0 0 0,-22 0 0,22 21 15,-21 0-15,-1 0 0,1 1 16,0 20-16,-1 0 0,22-21 0,-21 22 16,21-1-16,0 0 0,21-20 15,0 20-15,0-21 0,0 21 16,0-20-16,0-1 0,21 0 15,0-21-15,0 21 0,21-21 0,-20 0 16,20 0-16,-21 0 0,21 0 0,-20-21 16,20 0-16,-21 0 0,21-1 15,-20-20-15,-1 0 0,21-1 0,-21 1 16,0-21-16,-21 20 0,22 22 16,-22-21-16,21 21 0,-21-1 0,0 44 31,-21-22-31,-1 42 0,1-21 15,21 21-15,-21-20 0,0 20 16,0 0-16,21 1 0,0-22 16,0 21-16,0-21 0,0 0 15,0 1-15,0-1 0,0 0 0,21 0 16,0 0-16,0-21 0,0 0 0,22 0 16,-22 0-16,21 0 0,1 0 15,-1-21-15,0 0 0,1 0 16,20 0-16,1-1 0,-22-20 15,21 0-15,1-1 0,-1-20 0,1 21 16,-22-1-16,1 1 0,-22 0 0,0 20 16,-21 1-16,0 0 0,-21 21 15,0 0-15,-1 0 0,-20 0 16,0 21-16,-1-21 0,22 21 16,-21 1-16,21-1 0,0 0 15,21 21-15,0-21 0,0 1 0,0 20 16,0-21-16,21 0 0,0 22 15,0-22-15,0 0 0,0 0 0,1 0 16,-1 0-16,0 1 0,0-1 0,-21 0 16,0-42 15,-21 0-15,0 21-16,21-22 0,-21 1 0,-1 21 15,1-21-15,0 21 0,0 0 31,21 21-15,0 0-16,0 1 0,0-1 16,21 0-16,0-21 15,22 21-15,-22-21 0,0 0 0,21 0 16,-21 0-16,22 0 0,-1 0 0,0 0 16,1 0-16,-1 0 0,0-21 15,1 21-15,-22-21 0,21-22 0,1 22 16,-1-42-16,-21 20 0,21-20 15,1 21-15,-22-22 0,21 1 16,1-1-16,-22 1 0,0-1 0,0 1 16,0-1-16,-21 22 0,0-1 15,0 1-15,0 0 0,0 21 16,-21 42 0,0 0-16,0 0 0,0 21 15,-1 1-15,1-1 0,0 0 0,21 1 16,0 20-16,-21-20 0,21-1 15,0 21-15,0-20 0,0 20 0,0-20 16,0-1-16,21 0 0,0 1 16,0-1-16,1-21 0,20 21 0,-21-20 15,0-1-15,22-21 0,-22 0 16,21 0-16,0 0 0,-20 0 0,20 0 16,0-21-16,-21-1 15,22 1-15,-1 0 0,0-21 0,1-1 16,-22 1-16,21 0 0,-21-1 15,22 1-15,-22 0 0,-21 21 0,0-1 16,21 22-16,-21 22 16,-21 20-1,0-21-15,21 21 0,0 1 16,0-22-16,0 21 0,0 1 0,0-22 16,21 21-16,0-21 0,0 22 15,0-22-15,1 0 0,-1-21 0,0 21 16,21-21-16,-21 0 0,22 0 15,-22 0-15,21 0 0,-21 0 16,1-21-16,20 0 0,-21 0 0,21-1 16,-20-20-16,20 21 0,-21-43 15,21 22-15,-20 0 0,-1-1 0,0 22 16,0-21-16,-21 21 0,0 0 16,-21 21-1,0 21-15,0 0 0,-1 21 16,1-21-16,0 22 0,0-22 0,0 21 15,0-21-15,21 1 0,0 20 16,0-21-16,0 0 0,-22 0 0,22 1 16,22-22 31,-1-22-47,-21 1 0,21 0 0,0 0 15,21-21-15,-20 20 0,20-20 16,-21 0-16,21-1 0,1 1 15,-1 0-15,-21 21 0,22-1 0,-22 1 16,0 21-16,0 0 16,-21 21-16,0 1 15,0-1-15,0 21 0,0-21 16,0 0-16,0 22 0,21-1 0,0-21 16,1 22-16,-1-22 0,0 0 15,0 21-15,21-21 0,-20 1 16,20-22-16,-21 21 0,21-21 0,-20 0 15,20 0-15,0 0 0,1 0 16,20 0-16,-21 0 0,1-21 16,20-22-16,-20 22 0,20-21 0,-21-1 15,22 1-15,-22 0 0,1-1 16,-1 1-16,-21 0 0,21-1 16,-20 22-16,-22-21 0,0 21 0,0 0 15,-22 21-15,1-22 0,-21 22 0,0 0 16,-22 0-16,22 22 15,-22-22-15,22 21 0,-22 0 0,22 0 16,0 21-16,21-20 0,-22 20 16,22-21-16,0 21 0,21-20 0,0-1 15,0 21-15,0-21 0,0 0 16,21 1-16,0-22 0,0 21 0,1-21 16,20 21-16,-21-21 0,0 0 15,0 0-15,22 0 0,-22-21 0,0 0 16,21-1-16,-20 1 15,-1 0-15,21 0 0,-21-21 0,0 20 16,1 1-16,-1-21 0,0 42 0,-21-21 16,0 42-1,-21-21 1,21 42-16,-21-21 0,-1 22 0,1-1 16,0 0-16,0 1 0,0-1 15,0 22-15,21-22 0,0 0 0,-22 1 16,22 20-16,-21-21 0,21 1 15,0-1-15,0 22 0,0-1 0,0 1 16,-21-1-16,21 22 0,0-22 16,0 1-16,0-1 0,0 1 0,0 20 15,0-20-15,0-1 0,0 1 16,0-1-16,0 1 0,0-1 0,0-20 16,0 20-16,0-20 15,0-1-15,0 0 0,0 1 0,0-22 16,0 0-16,0 0 0,-21-21 0,0 0 15,0 0 1,21-21-16,-22 0 0,22 0 16,0-22-16,0 1 0,0 0 15,0-1-15,0-20 0,0-1 0,22 1 16,-1-1-16</inkml:trace>
  <inkml:trace contextRef="#ctx0" brushRef="#br0" timeOffset="34899.51">18013 2434 0,'-21'-21'0,"42"42"0,-64-84 0,22 63 16,21-21-16,0-1 0,-21 22 15,21 22 48,21-1-63,-21 0 16,0 0-16</inkml:trace>
  <inkml:trace contextRef="#ctx0" brushRef="#br0" timeOffset="35162.96">16192 2921 0,'0'0'0,"-42"21"0,0-21 0,21 21 15,-22-21-15,43 22 16,21-22-16,1 0 15,20 0-15,0 0 0,1 0 16,20 21-16,1-21 0,-1 0 0,1 0 16,-1 0-16,1 0 0,-1 0 15,1 0-15,-22 0 0,0 0 0,1 0 16,-22-21-16,0 21 0,0 0 16,0 0-16,-42 0 15,-21 0-15,-1 0 16</inkml:trace>
  <inkml:trace contextRef="#ctx0" brushRef="#br0" timeOffset="37003.68">3027 5482 0,'21'0'0,"0"-21"0,0 0 16,0 0-16,1 0 0,-1-1 16,0 1-16,0 0 0,0 0 15,0 0-15,1-22 0,-22 22 0,0 0 16,0-21-16,0 21 0,-22-22 15,1 22-15,-21 0 0,21-21 0,-22 42 16,1-22-16,0 22 0,-1 0 16,1 0-16,-21 22 0,20-1 15,1 0-15,-22 0 0,22 21 16,21 1-16,-21-1 0,20-21 0,1 22 16,0-1-16,21 21 0,0-20 15,0-1-15,0 0 0,0-20 16,21 20-16,0-21 0,22 21 0,-1-42 15,0 22-15,1-22 0,-1 0 16,22 0-16,-22-22 0,21 1 0,-20 0 16,20-21-16,-20 21 0,20-22 15,-21 22-15,1-21 0,-1 21 0,0-22 16,1 1-16,-22 0 16,0-1-16,0 22 0,-21-21 0,0 21 15,0-1-15,-21 44 16,0-1-16,0 0 15,0 0-15,21 21 0,-22 1 16,22-22-16,-21 21 0,21-21 0,0 22 16,0-1-16,0-21 0,21 0 15,1 1-15,20-1 0,0 0 0,1-21 16,-1 0-16,21 0 0,-20 0 16,20 0-16,1 0 0,-22-21 0,22 0 15,-22-1-15,21 1 16,-20-21-16,-1 21 0,0 0 0,1-22 15,-22 1-15,0 0 0,0-1 0,0 1 16,-21 0-16,0 20 0,0-20 16,0 21-16,-21 21 15,0 21-15,0 0 16,0 22-16,0-22 0,-1 21 16,1 0-16,21 1 0,-21-22 0,21 21 15,-21 1-15,21-22 0,0 21 0,0-21 16,0 0-16,0 1 0,0-1 15,21-21-15,0 21 0,0-21 16,1 0 0,-1 0-16,0-21 0,0 0 0,-21-1 15,21 1-15,0 21 0,1-42 16,-1 21-16,0 0 0,0-22 0,0 22 16,0-21-16,22 21 0,-22-22 15,0 22-15,0 0 0,0 21 16,1 0-16,-1 21 15,-21 0-15,0 22 0,21-22 0,-21 0 16,21 0-16,-21 21 0,0-20 16,21-1-16,0 21 0,1-21 0,-1 0 15,21 1-15,-21-1 0,22 0 16,-1-21-16,21 21 0,-20-21 16,-1 0-16,22 0 0,-22 0 0,21 0 15,-20-21-15,20 21 0,-20-21 16,20 0-16,-21-1 0,1 1 0,-1 0 15,0 0-15,1-21 0,-22 20 16,0-20-16,0 0 0,-21-1 0,0 1 16,0 0-16,0-1 0,-21 1 15,0 0-15,0 21 0,0-1 0,-22 1 16,22 21-16,-21 0 0,-1 21 16,22 1-16,-21-1 0,0 21 0,-1 0 15,1 1-15,21-1 0,-22 0 16,22 1-16,0-1 0,0 0 15,21-20-15,0 20 0,0-21 16,0 21-16,0-20 0,21-1 0,0-21 16,0 21-16,22-21 0,-22 0 0,21 0 15,-21 0-15,22 0 0,-1-21 16,-21 0-16,22 21 0,-1-43 0,0 22 16,1 0-16,-1-21 0,0-1 15,1-20-15,-1-1 0,-21 1 0,21-22 16,1 0-16,-22 1 0,0-1 15,0 0-15,0 1 0,1 20 0,-1 1 16,0 20-16,-21 1 0,0 0 16,0 84-1,0-21-15,-42 22 16,20 20-16,1 1 0,0-1 16,-21 1-16,21 20 0,-1-20 0,1 20 15,21-20-15,0-1 0,0-20 16,0-1-16,0 22 0,0-43 15,21 21-15,1 0 0,20-20 0,-21-1 16,21 0-16,-20 0 0,20-21 16,0 0-16,1 0 0,-1 0 0,0 0 15,1 0-15,-22-21 0,21 0 0,0 0 16,-20-22-16,20 22 0,-21-21 0</inkml:trace>
  <inkml:trace contextRef="#ctx0" brushRef="#br0" timeOffset="37787.25">7916 4847 0,'0'0'0,"0"-21"15,-21 21-15,0 0 0,0 0 16,0 21-16,21 0 0,-22 22 15,22-22-15,-21 21 0,0 1 0,21-1 16,-21 0-16,0 1 0,21-1 0,-21 0 16,21 1-16,0-22 15,0 0-15,0 21 0,0-21 0,0 1 16,0-1-16,21-21 31,0 0-31,0-21 16,0-1-16,22 1 0,-22-21 15,0 21-15,21-22 0,-21 1 16,1 0-16,20-1 0,-21 1 0,0 0 16,0 21-16,1-1 0,-1 22 15,0 0-15,-21 22 0,0-1 16,21 21-16,-21-21 0,0 22 16,0-22-16,0 21 0,0-21 15,0 0-15,0 22 0,21-22 16,-21 0-16,21 0 0,1 0 0,-1-21 15,21 22-15,-21-22 0,22 0 16,-22 0-16,21 0 0,0-22 16,1 1-16,-1 21 0,0-21 0,1-21 15,-1 21-15,0-22 0,-20 22 16,20-42-16,-21 20 0,0-20 0,-21-1 16,0 1-16,0 20 0,-21-20 15,0 21-15,0 20 0,-22-20 0,1 42 16,21-21-16,-21 21 0,-1 0 15,1 21-15,0 0 0,-1 22 16,22-1-16,-21-21 0,21 21 0,-1 1 16,1-1-16,21 0 0,0 1 15,0-22-15,0 21 0,0-21 0,21 1 16,1-22-16,-1 21 0,21-21 16,0 0-16,1 0 0,-1 0 0,0 0 15,22-21-15,-22-1 0,1 1 0,-1 0 16</inkml:trace>
  <inkml:trace contextRef="#ctx0" brushRef="#br0" timeOffset="38783.01">9356 4487 0,'0'0'0,"0"-42"0,0 0 32,-22 63-32,1 0 0,0 21 15,0-20-15,0 20 0,0 0 16,-1 1-16,1-1 0,21 21 0,-21 1 15,21-22-15,-21 22 0,21-1 0,0-20 16,0-1-16,0 0 0,0 1 16,0-1-16,0-21 0,0 21 0,0-20 15,21-1-15,-21 0 16,21-21-16,0 0 0,1 0 16,-1 0-16,-21-21 0,21 0 15,0-1-15,0 1 0,0-21 16,1 0-16,-1 20 0,0-20 0,0 0 15,0 21-15,-21-1 0,21 1 16,1 21-16,-1 0 0,-21 21 16,0 1-16,0-1 15,0 0-15,0 0 0,21 21 0,-21-20 16,0-1-16,21 0 0,-21 0 0,21 0 16,0 0-16,1 1 15,20-22-15,-21 0 0,21 0 0,1 0 16,-1 0-16,0 0 0,1 0 15,20 0-15,-20 0 0,20-22 16,-21 1-16,1 0 0,20 0 0,-42 0 16,22-22-16,-22 22 0,21-21 15,-42 0-15,21-1 0,-21 1 0,0 0 16,0 20-16,0 1 0,0 0 16,0 0-16,-21 21 0,0 0 15,0 21-15,-21 0 0,20 0 16,1 22-16,0-22 0,0 21 0,21-21 15,0 22-15,-21-1 0,21-21 16,0 22-16,0-22 0,0 0 0,0 0 16,21 0-16,0 0 0,-21 1 15,42-22-15,-20 0 0,-1 21 16,0-21-16,21 0 0,-21 0 0,1 0 16,20 0-16,-21-21 0,21-1 15,-20 22-15,-1-21 0,0 0 0,21-21 16,-21 21-16,1-22 0,20 1 15,-21 0-15,0 20 0,0-20 16,1 21-16,-1 0 0,0 21 0,0 0 16,0 0-16,-21 21 15,0 0-15,0 21 16,0-20-16,0-1 0,0 0 16,0 0-16,0 0 0,21 22 0,-21-22 15,22-21-15,-22 21 0,21 0 16,0 0-16,0-21 0,0 0 0,0 21 15,1-21-15,20 0 0,-21 0 0,21 0 16,1 0-16,-1-21 0,-21 21 16,22-21-16,-1 0 0,0 0 0,1 0 15,-22-22-15,0 1 0,21 0 16,-21 20-16,1-41 0,-22 21 0,21-1 16,-21 22-16,0-21 0,0 21 15,0-1-15,-21 22 16,-1 0-16,1 0 0,0 22 15,0-1-15,0 21 0,-22 0 16,22 1-16,0-1 0,21-21 0,0 22 16,0-1-16,0-21 0,0 21 15,0-20-15,21-1 0,0 0 0,22 0 16,-22-21-16,21 0 0,-21 0 16,22 0-16,-1 0 0,0 0 0,-20 0 15,20-21-15,0 0 0,1 0 0</inkml:trace>
  <inkml:trace contextRef="#ctx0" brushRef="#br0" timeOffset="39144.64">13695 4593 0,'-43'106'31,"43"-64"-31,0-20 0,-21 20 0,21 0 16,-21-21-16,21 22 0,0-22 15,0 21-15,0-21 0,0 1 0,0-1 16,0 0-16,0 0 16,0-42 15,0 0-31,21 0 0,0-22 0,-21 22 16,0-21-16,22-1 0,-22 1 0</inkml:trace>
  <inkml:trace contextRef="#ctx0" brushRef="#br0" timeOffset="39279.76">13695 4551 0,'0'0'0,"0"-21"0,0 0 0,0-1 16,0 1-16,0 0 16,-21 21-1,42 0 17,0 0-32,0 0 15,0 0-15,0 0 0</inkml:trace>
  <inkml:trace contextRef="#ctx0" brushRef="#br0" timeOffset="39511.37">14139 4212 0,'0'-21'0,"0"42"0,0-63 0,0 63 32,0 21-32,0-20 0,0 20 0,0 0 15,-21 1-15,21 20 0,0-21 0,0 1 16,0 20-16,0-20 0,0 20 15,0-21-15,0 1 0,0-1 0,0 0 16,0 1-16,0-1 0,0-21 16,0 0-16,0 1 0,0-1 0,0 0 15,21-21-15,0 0 16,1-21-16,-1 0 0,-21-1 16,21 1-16</inkml:trace>
  <inkml:trace contextRef="#ctx0" brushRef="#br0" timeOffset="39679.06">14033 4636 0,'0'0'0,"-21"0"0,-21 0 31,63 0-15,0 0-16,22-22 16,-1 22-16,0 0 0,1 0 0,20 0 15,1-21-15,-1 21 0,22-21 16,-22 0-16,1 21 0,20-21 15,1 0-15</inkml:trace>
  <inkml:trace contextRef="#ctx0" brushRef="#br0" timeOffset="39892">15769 4382 0,'0'0'16,"21"0"-16,0 0 0,-21 21 16,0 0-16,0 0 0,-21 21 15,0-20-15,21-1 0,-21 0 16,0 0-16,0 21 0,-1-20 0,1 20 15,21 0-15,-21-21 16,21 22-16,-21-22 0,21 21 0,0-21 0,0 1 16,0-1-16,0 0 15,0 0-15,21 0 0,0-21 0,0 0 16,22 0-16,-22 0 0,21 0 16,1 0-16,20 0 0,-21-21 0</inkml:trace>
  <inkml:trace contextRef="#ctx0" brushRef="#br0" timeOffset="40223.64">16637 4657 0,'0'0'16,"42"-21"-16,1-22 0,-22 22 0,0 0 16,-21 0-16,-21 21 0,0 0 15,-1 0-15,-20 0 0,0 0 16,-22 0-16,22 0 0,-22 21 0,22-21 16,0 21-16,-1 0 0,22 0 15,0-21-15,0 22 0,21-1 16,21 0-16,0 0 0,22-21 15,-1 21-15,21 0 0,-20-21 16,20 22-16,-20-22 0,-1 21 0,21-21 16,-20 21-16,-1 0 0,-21-21 15,22 21-15,-22 0 0,0 1 0,-21-1 16,0 0-16,0 0 0,0 0 16,-21 0-16,0 1 0,-22-1 15,22-21-15,-21 21 0,-1-21 0,1 0 16,21 21-16,-21-21 0,-1 0 15,1 0-15,21 0 0,-22 0 0,22-21 16,0 21-16,0-21 0,0-22 16,0 22-16,21-21 0,0 21 0</inkml:trace>
  <inkml:trace contextRef="#ctx0" brushRef="#br0" timeOffset="40388.03">16171 4191 0,'0'0'0,"-21"-21"0,-64 21 32,64-21-32,21 42 31,0 0-15,-21-21-16,0 21 0</inkml:trace>
  <inkml:trace contextRef="#ctx0" brushRef="#br0" timeOffset="42108.26">6371 6498 0,'0'0'15,"0"-21"-15,-21-21 0,21 21 0,0-22 16,-21 22-16,21 0 0,0 0 0,-21 21 16,-1 0-1,22 21-15,-21 0 0,21 0 16,-21 22-16,21-1 0,0 0 15,0 22-15,0-22 0,0 22 0,0-22 16,0 21-16,0-20 0,0-1 16,0 0-16,0-20 0,21 20 15,-21-21-15,21 0 0,1 0 0,-1 1 16,0-1-16,0-21 0,0 0 0,22 0 16,-22 0-16,21-21 0,0-1 15,-20 1-15,20 0 0,0 0 0,1-21 16,-1-1-16,-21 1 0,21 0 15,-20-1-15,-1-20 0,0-1 0,0 1 16,-21-1-16,0 22 0,0 0 16,21 20-16,-21 1 0,0 0 0,0 42 15,0 0 1,0 1-16,0 20 0,0 0 0,-21 1 16,21-1-16,0 0 0,0 1 15,0-1-15,0 0 0,0 1 16,0-22-16,0 21 0,0-21 0,21 0 15,0 1-15,1-22 0,20 21 16,-21-21-16,21 0 0,-20 0 0,20 0 16,43-21-16,-64 21 0,21-22 15,0 1-15,1 0 0,-1-21 16,-21 21-16,22-22 0,-22 1 0,0 21 16,0-22-16,-21 22 0,0-21 15,0 21-15,-21 42 16,0 0-1,0 0-15,21 0 0,-22 1 16,22 20-16,0-21 0,-21 21 0,21-20 16,0 20-16,0-21 0,0 0 15,0 0-15,21 1 0,1-1 0,-22 0 16,21 0-16,-21 0 0,21-21 16,-21 21-16,0-42 31,-21 0-16,0 0-15,-1 0 0,1 0 0,0 21 16,21-22-16,0 1 16,-21 21-16,0 0 0,21 21 31,0 1-31,21-1 16,0 0-16,0-21 0,0 21 15,1-21-15,-1 0 0,0 21 16,0-21-16,21 0 0,43 0 15,-43 0-15,22 0 0,-1-21 16,1 0-16,-1 21 0,-20-21 16,20 0-16,1-1 0,-22 1 0,-21 0 15,22 0-15,-22-21 0,0 20 0,0-20 16,-21 0-16,0-1 0,0-20 16,0 42-16,0 0 15,-21 21-15,0 0 0,0 0 0,-1 0 16,1 0-16,21 21 0,-21 0 0,0 21 15,0-21-15,21 22 0,0-22 16,0 21-16,0 1 0,0-22 0,0 0 16,0 21-16,0-21 0,21 1 15,0-1-15,0 0 0,22-21 0,-22 21 16,21-21-16,-21 0 0,22 0 0,-1 0 16,21 0-16,-20 0 0,20 0 15,1-21-15,-1 0 0,1 21 0,-1-21 16,-20-1-16,20 1 0,1 0 15,-22-21-15,21 21 0,-41-22 16,20 1-16,0 0 0,-21-1 0,1 1 16,-22 0-16,0-1 0,0 1 15,0 21-15,0-22 0,0 22 0,0 0 16,-22 21-16,1 0 0,0 0 0,0 0 16,-21 0-16,-1 21 0,22 0 15,-21 22-15,-1-1 0,1 0 0,21 1 16,-21-1-16,-1 0 0,22 1 15,0-1-15,0 0 0,21-20 0,0-1 16,0 21-16,0-21 0,21 0 16,0 1-16,0-22 15,0 0-15,22 0 0,-22 0 0,21 0 16,1 0-16,-1-22 0,0 1 16,-21 0-16,22 0 0,-1-21 0,-21 20 15,22-20-15,-22-21 0,0 20 0,0-20 16,0-1-16,0 1 0,1-1 15,-22 1-15,0-1 0,21 1 0,-21 20 16,21 1-16,-21 21 16,0 0-16,0 0 0,0 42 15,0 0-15,-21 21 0,0 1 16,21-1-16,-22 0 16,22 22-16,-21-1 0,21-20 0,0 20 15,0 1-15,0-22 0,21 0 16,1 1-16,-1-1 0,0-21 0,0 0 15,21 22-15,-20-43 0,20 21 0,0 0 16,1-21-16,-1 0 0,21 0 16,-20 0-16,20 0 0,1-21 0,-1 0 15,1-1-15,-1 1 0</inkml:trace>
  <inkml:trace contextRef="#ctx0" brushRef="#br0" timeOffset="42315.67">10710 6392 0,'0'0'0,"0"22"31,0-1-31,0 0 16,0 0-16,0 21 0,-21-20 15,21-1-15,0 0 0,-21 0 0,21 0 16,-21 0-16,21 1 0,0-1 0,0 0 16,0 0-16,21-21 31,0-21-31,-21 0 15,21 0-15,0-1 0</inkml:trace>
  <inkml:trace contextRef="#ctx0" brushRef="#br0" timeOffset="42459.13">10858 6265 0,'0'-21'0,"0"42"0,0-63 0,0 21 0,0 0 16,-21 21-16,0 0 0,0 0 0,0 0 15,0 21-15,21 0 16,-22 0-16,22 0 15,0 1-15,22-1 16,20-21-16,-21 0 0,21 0 16</inkml:trace>
  <inkml:trace contextRef="#ctx0" brushRef="#br0" timeOffset="42867.63">11430 6308 0,'0'21'0,"0"0"0,-21-21 15,21 21-15,0 0 0,-21 1 0,-1-1 16,1 0-16,21 21 0,-21-21 16,21 1-16,0 20 0,-21-21 0,21 0 15,-21 0-15,21 1 0,0-1 16,-21 0-16,21 0 0,0 0 0,0 0 16,0-42 15,0 0-16,0 0-15,0-21 0,0 20 16,0-20-16,0 0 0,42-1 0,-21 1 16,21-21-16,1 20 0,-1-20 0,0 20 15,22 1-15,-1 0 0,1 21 16,-1-1-16,1 22 0,-1 0 0,1 0 16,-22 0-16,22 22 0,-22 20 15,0-21-15,-20 21 0,20 1 0,-42 41 16,0-41-16,0-1 15,0-21-15,0 22 0,0-1 0,-21-21 16,0 0-16,-1 0 0,1 1 0,21-1 16,-21-21-1,21-21 1,0-1-16</inkml:trace>
  <inkml:trace contextRef="#ctx0" brushRef="#br0" timeOffset="44868.05">14097 6011 0,'0'0'0,"21"0"15,0 0-15,22 0 16,-1 0-16,0 0 0,1-21 0,-1 21 16,0-21-16,22 21 0,-22-21 15,0 0-15,1 0 0,-22-1 0,21-20 16,-21 21-16,1 0 15,-22-22-15,0 22 0,0-21 0,0 21 16,-22 0-16,1-1 0,-21 22 16,0 0-16,-1 0 0,-20 0 0,20 0 15,-20 0-15,21 43 0,-22-22 16,22 0-16,-1 21 0,22-20 0,0 20 16,0 0-16,21-21 0,0 22 0,0-22 15,21 21-15,0-21 0,0 22 16,22-22-16,-1 0 0,0 21 0,-20-20 15,20-1-15,0 0 0,1 21 16,41 85 0,-84-106-16,0 1 15,-21-22-15,-21 21 0,-1 0 16,-20-21-16,-1 0 0,1 0 0,-1 0 16,-20 0-16,20-21 0,1 0 15,20-1-15,-20 1 0,21 0 0,20 0 16,-20-21-16,21 20 0,0 1 15,0-21-15,21 21 0,0 0 16,0-1-16,0 1 0,0 0 0,0 0 16,21 21-16,0 0 15,0 0-15,0 0 0,0 21 0,-21 0 16,22 0-16,-1 1 0,0-22 16,-21 42-16,21-21 0,0 0 15,0 0-15,1 1 0,-1-1 0,0 0 16,21 0-16,-21 0 0,22 0 15,-1 1-15,-21-1 0,22 0 0,-1-21 16,21 0-16,-20 0 0,-1 0 16,0 0-16,1 0 0,-22 0 0,21 0 15,43-42-15,-64 20 16,21 1-16,-20 0 0,-1 0 0,0-21 16,0 20-16,0-20 0,-21 21 0,21-21 15,-21-1-15,0 1 0,0 21 16,0-22-16,0 22 0,0 0 0,0 0 15,-21 21 1,0 0-16,0 21 0,0 0 16,0 0-16,21 1 0,-22 20 0,22-21 15,-21 0-15,21 22 0,0-22 16,0 0-16,0 0 0,0 21 0,0-20 16,0-1-16,21 0 0,1 0 15,-1 0-15,21-21 0,-21 0 0,0 21 16,22-21-16,-22 0 0,21 0 15,1 0-15,-22-21 0,21 0 0,0 21 16,1-21-16,-1 0 0,-21 0 0,22-22 16,-22 22-16,21-21 15,-21-1-15,0 1 0,1 0 0,-1-1 16,0-20-16,-21-1 0,21 1 16,0-1-16,-21 22 0,0 0 0,0-1 15,0 22-15,21 0 0,-21 0 16,-21 42-16,0 0 15,0 0-15,0 22 0,0-1 16,-1 0-16,1 1 0,0 20 16,0-20-16,21-1 0,0 0 0,0 1 15,-21-1-15,21 0 0,0-21 16,0 22-16,0-22 0,21 21 0,0-21 0,0 22 16,0-22-16,22 0 0,-22 0 15,21 0-15,1-21 0,-1 22 16,0-22-16,1 0 0,-1 0 0,-21 0 15,21 0-15,1-22 0,-22 1 16,42-21-16,-20 21 0,-22 0 16,0-1-16,21-20 0,-20 21 15,-1-21-15,-21 20 0,21-20 0,-21 21 16,0 0-16,0 0 0,0-1 0,-21 22 31,0 22-31,-1-1 0,1-21 16,0 21-16,0 0 0,0 21 15,0-20-15,21-1 0,-22 0 0,22 0 16,0 0-16,0 0 0,0 1 16,22-1-16,20-21 15,0 21-15,-21-21 0,22 0 0,-22 0 16,21 0-16,1 0 0,-1 0 16,0-21-16,1 21 0,-1-21 0,0-1 15,-21 1-15,22 0 0,-22 0 16,21 0-16,-21-22 0,1 22 0,-1-21 15,0 21-15,0 0 0,-21-1 16,0 1-16,-21 42 16,0 1-16,0-1 15,-1 0-15,1 0 16,0 0-16,0 22 0,-21-22 0,42 0 16,-22 0-16,1 0 0,21 0 15,-21 1-15,21-1 0,0 0 16,0 0-16,21-21 31,0-21-31,1 21 0,-22-21 0,21 0 16,0-1-16,0 1 0,0 0 15,0 0-15,22 0 0,-22 0 16,0-22-16,21 1 0,1 21 0,-22 0 16,21-22-16,-21 22 0,1 0 15,-1 21-15,0 0 0,0 0 0,0 0 16,-21 21-16,0 0 15,0 0-15,0 1 0,0-1 0,0 21 16,0-21-16,0 0 0,0 1 16,0-1-16,0 0 0,0 0 0,21-21 15,1 21-15,-1-21 0,0 21 16,0-21-16,0 0 0,0 0 16,1 0-16,-1 0 0,0 0 0,0 0 15,0-21-15,0 21 0,1-21 16,-1 0-16,0 0 0,0 0 15,0-1-15,0 1 0,1-21 16,-1 21-16,0 0 0,-21-1 0,21 1 16,-21 42-1,0 1 1,-21-1-16,0 0 0,21 0 0,0 0 16,0 0-16,-21-21 0,21 22 15,0-1-15,0 0 0,0 0 16,21-21-1,0 0-15,0 0 0,0 0 16,22 0-16,-22 0 0,0 0 0,0 0 16,0-21-16,0 21 15,1-21-15,-1 0 0,0-1 0,0-20 16,0 21-16</inkml:trace>
  <inkml:trace contextRef="#ctx0" brushRef="#br0" timeOffset="45095.67">17399 5630 0,'0'0'0,"-42"0"0,-1 0 0,1 0 16,21 0-16,0 0 0,-1 0 16,1 0-16,21 22 0,0-1 15,21-21 17,1 0-32,-1 0 15,0 0 16,-21 21-15,0 0 0,0 0-16</inkml:trace>
  <inkml:trace contextRef="#ctx0" brushRef="#br0" timeOffset="46171.45">17738 5884 0,'0'0'0,"0"22"32,0-1-17,0 0-15,0 0 0,0 0 16,0 0-16,0 1 0,0-1 16,0 0-16,0 0 0,0 0 15,0 0-15,0 1 0,0-1 16,21-21-16,0 21 0,0-21 0,0 0 15,0 21-15,1-21 0,-1 0 16,0 0-16,0 0 0,0 0 16,0 0-16,1 0 0,-1 0 0,0-21 15,0 0-15,0 21 0,0-21 16,1-1-16,-1-20 0,-21 21 0,21-21 16,0 20-16,0-20 0,-21 0 15,21 21-15,1-1 0,-22 1 0,0 0 16,0 0-16,0 42 15,0 0-15,-22 0 16,22 1-16,0 20 0,-21-21 0,0 0 16,21 0-16,0 22 0,0-22 15,0 0-15,0 0 0,0 0 16,0 1-16,21-22 0,0 21 0,1-21 16,-1 0-16,0 21 0,21-21 15,1 0-15,-22 0 0,21 0 16,-21 0-16,22 0 0,-22-21 15,21 0-15,-21-1 0,22 1 0,-22 0 16,21 0-16,0-21 0,-20-1 16,-1 1-16,21 0 0,-21-1 0,0 1 15,1 21-15,-22-22 0,21 22 16,-42 21 0,-1 21-16,1 1 0,0 20 15,-21-21-15,21 0 0,-1 22 0,1-1 16,0-21-16,0 0 0,0 22 15,21-22-15,0 0 0,0 0 16,0 0-16,0 0 0,0 1 16,0-1-16,0 0 15,21-21 1,0 0-16,0 0 0,-21-21 16,21 0-16,1 21 0,-1-22 0,0 1 15,0-21-15,0 21 0,0-22 16,1 22-16,-1-21 0,21 0 0,-21-1 15,0 1-15,22 21 0,-22-22 16,0 43-16,0-21 0,0 42 16,-21 1-1,0-1-15,0 21 0,0-21 0,0 22 16,0-22-16,0 21 0,0-21 16,0 22-16,0-22 0,0 0 0,22 0 15,-22 0-15,0 0 0,0 1 16,0-1-16,0 0 15,0-42 17,0 0-32,0-1 0,0 1 15,0-21-15,0 21 16,21-22-16,0 22 0,0-21 0,21-22 16,1 22-16,20-21 0,1 20 0,-1 1 15,1 0-15,20-1 0,-20 22 16,21 21-16,-22 0 0,-21 21 15,1 0-15,-1 22 0,0-1 0,-20 0 16,-1 22-16,0-1 0,-21-20 16,0-1-16,0 22 0,0-22 0,0 0 15,0 1-15,-21-22 0,0 21 16,-1-21-16,1 0 0,0 1 0,-21-1 16,21 0-16,-22 0 0,1 0 15,-22-21-15,22 0 0,-21 0 0,-22 0 16,21 0-16,1 0 0</inkml:trace>
  <inkml:trace contextRef="#ctx0" brushRef="#br0" timeOffset="47243.41">614 8382 0,'0'0'0,"0"-42"16,0 21-1,-21 21-15,-1 0 0,1-22 16,0 22-16,0-21 0,0 0 16,0 0-16,21 0 15,0 0-15,0-22 0,0 22 16,0-21-16,0 21 0,21-22 0,0 1 16,21 21-16,-21 0 0,22-1 15,-1 1-15,0 21 0,1 0 16,-1 21-16,0 1 0,1 20 0,-1 0 15,0 22-15,-20-1 0,-1 22 16,-21-22-16,0 1 0,0-1 0,0 1 16,-21 21-16,-22-22 0,22 1 15,-21-22-15,-1 21 0,1-20 16,0-1-16,-22 0 0,22 1 16,0-22-16,-1 0 0,1 0 15,0-21-15,-1 0 0,1 0 0,21 0 16,-22 0-16,22-21 0,-21 0 15,21 0-15,0-22 0,21 22 16,0-21-16,0-22 0,0 22 0,0 0 16,0-1-16,42 1 0,-21 21 15,43 0-15,-22 0 0,0 21 16,22 0-16,-22 0 0,22 21 0,-22 21 16,0-21-16,-21 22 0,1-1 15,-1 0-15,0 1 0,-21-1 16,0 0-16,21 1 0,-21-1 0,0-21 15,0 21-15,0-20 0,0-1 16,0 0-16,0 0 0,0 0 16,0-42-1,21 21 1,0-21-16</inkml:trace>
  <inkml:trace contextRef="#ctx0" brushRef="#br0" timeOffset="47419.35">1376 8700 0,'0'0'0,"0"-22"0,0 1 94</inkml:trace>
  <inkml:trace contextRef="#ctx0" brushRef="#br0" timeOffset="47795.68">2667 8382 0,'0'-21'16,"0"42"-16,0-63 0,0 21 0,0-1 16,-21-20-16,21 21 0,0 0 0,-21 0 15,21-22-15,-22 22 0,22-21 16,0-1-16,0 22 0,-21 0 0,21 0 16,-21 0-16,21 0 0,-21 21 15,21 21-15,0 21 16,0 0-16,0 22 0,0-1 15,0 22-15,0-21 0,-21 20 0,21-20 16,0 20-16,-21-20 0,21 21 16,-22-22-16,22 1 0,0-1 0,0-21 15,-21 1-15,21-1 0,0-21 16,0 0-16,0 1 0,0-1 0,21-21 16,1-21-1,-1-1-15,0 1 0,0-21 0,0 0 16,22-1-16</inkml:trace>
  <inkml:trace contextRef="#ctx0" brushRef="#br0" timeOffset="48011.6">2963 8255 0,'0'0'0,"43"-63"0,-22-1 15,-21 22-15,21-1 0,-21 22 16,21 21-16,-21 43 16,0-1-16,0 0 0,0 1 15,0 20-15,0-21 0,-21 22 0,0-1 16,21-20-16,0 20 0,-21-20 15,21 20-15,-22-21 0,22 1 0,0-1 16,-21 0-16,21 1 0,0-22 16,0 0-16,0 0 0,0 0 0,0 1 15,0-44 17,0 1-32</inkml:trace>
  <inkml:trace contextRef="#ctx0" brushRef="#br0" timeOffset="48523.54">2498 8721 0,'0'0'0,"-43"0"0,22 0 0,-21 0 0,21 0 16,-1 0-16,44 0 15,20 0-15,-21 0 16,43 0-16,-22 0 0,21-21 16,22-1-16,-21 22 0,20-21 0,-20 0 15,20 0-15,1-21 0,-21 20 16,20 22-16,-20-21 0,-22 0 15,22 0-15,-43 21 0,0 0 0,0 0 16,-21 21 0,0 0-16,0 22 0,-21-22 0,-21 21 15,20 0-15,1 1 0,0-1 16,-21 0-16,21 1 0,-1-1 0,22 0 16,0-20-16,0 20 0,0-21 15,0 0-15,0 0 0,22 1 0,20-22 16,-21 0-16,21 0 0,1 0 15,-1-22-15,22 1 0,-22 0 0,21 0 16,-20 0-16,20-22 0,-20 1 16,-1 21-16,-21-21 0,21-1 15,-20 1-15,-22 0 0,0-1 16,0 1-16,0 21 0,-22-22 0,-20 1 16,0 21-16,-1 0 0,-20 0 15,21-1-15,-22 22 0,1 0 0,20 0 16,-20 22-16,20-1 0,1 0 15,0 21-15,-1-21 0,22 22 16,0-1-16,0 0 0,21 1 0,0-1 16,0 0-16,0 1 0,21-22 0,21 21 15,1-21-15,-1 1 0,0-22 16,22 0-16,-22 0 0,22 0 0,-1 0 16,1 0-16,-1 0 0,43-43 15</inkml:trace>
  <inkml:trace contextRef="#ctx0" brushRef="#br0" timeOffset="49031.65">4170 8678 0,'0'0'0,"21"-21"16,0-21-16,-21 21 0,0 0 0,0-1 16,0 1-16,0 42 31,-21 1-31,0-1 0,0 0 0,21 0 16,0 21-16,0-20 0,-22 20 15,22-21-15,0 21 0,0-20 0,0 20 16,0-21-16,0 0 15,0 0-15,22 1 16,-1-22-16,0 0 0,0-22 16,0 1-16,0 0 0,1 0 15,20 0-15,-21 0 0,0-22 0,0 22 16,1-21-16,-1 21 0,0-22 16,0 22-16,-21 0 0,0 0 0,21 0 15,-21 42 1,0 0-1,0 0-15,0 0 0,-21 0 16,21 22-16,0-22 0,0 21 0,0 1 16,0-22-16,42 0 0,-20 21 15,20-21-15,0-21 0,1 22 16,20-22-16,1 0 0,-1 0 0,-21 0 16,22-22-16,-22 1 0,1 0 15,-1 0-15,-21 0 0,21-22 0,-42 1 16,0 21-16,22-21 0,-22-1 0,0 1 15,0 0-15,-22-1 0,1 22 16,21-21-16,-21 21 0,0-1 16,0 1-16,0 21 0,-1 0 0,1 0 15,0 0-15,0 21 0,0-21 0,0 22 16,21-1-16,0 0 0,0 0 16,21-21-16,0 0 15,0 0-15,21 0 0,22 0 0</inkml:trace>
  <inkml:trace contextRef="#ctx0" brushRef="#br0" timeOffset="49308.12">6689 7938 0,'0'-43'16,"0"86"-16,0-107 0,-22 64 0,1 0 15,0 0-15,0 0 0,0 21 16,0 22-16,-1-1 0,1 0 15,0 22-15,0-22 0,21 22 0,-21-1 16,0 1-16,21-22 0,-22 21 16,22-20-16,0-1 0,0 0 15,-21 1-15,21-1 0,0 0 0,0-20 16,0 20-16,0-21 0,0 0 16,21-21-16,1 0 0,-1 0 15,0 0-15,0 0 0,21-21 0,1 0 16,-1 0-16,0-22 0,1 22 15,-1 0-15</inkml:trace>
  <inkml:trace contextRef="#ctx0" brushRef="#br0" timeOffset="49619.37">7048 8319 0,'0'0'0,"22"-43"0,-1 22 15,-21 0-15,0 0 0,0 42 32,-21 0-32,-1 0 0,1 22 0,0-22 15,0 21-15,0 0 0,0 1 0,-1-1 16,1 0-16,0 1 0,21-22 15,0 21-15,0 1 0,0-1 0,0-21 16,0 0-16,21 0 0,22 1 16,-1-22-16,0 0 0,1 0 0,-1 0 15,21 0-15,-20 0 0,-1-22 16,0-20-16,1 21 0,-1 0 16,0 0-16,-20-22 0,-1 22 0,0-64 15,-21 43-15,0 21 16,0-21-16,0 20 0,-21-20 0,0 21 15,-1 0-15,-20 0 0,21 21 16,-21 0-16,-1 0 0,1 0 0,21 0 16,-22 0-16,1 0 0,0 0 0,21 0 15,-22 0-15,22 0 0,-21 0 16,21 0-16</inkml:trace>
  <inkml:trace contextRef="#ctx0" brushRef="#br0" timeOffset="49791.14">6054 8255 0,'0'0'0,"0"21"0,0 0 15,42-21-15,-21 0 0,21 0 16,1 0-16,-1 0 0,22 0 0,-22-21 16,21 0-16,1 21 0,-1-21 0,1 21 15,-1-21-15,1 0 0,-22-1 16,1 1-16</inkml:trace>
  <inkml:trace contextRef="#ctx0" brushRef="#br0" timeOffset="52089.04">8445 8657 0,'0'0'0,"0"21"15,22-21 1,-1 0-16,0-21 0,21 21 15,1-21-15,-1 0 0,0 0 0,1-22 16,-1 22-16,0-21 0,1 0 16,-1-1-16,0 1 0,-21-22 0,22 1 15,-43-1-15,21 1 0,-21-1 16,0 1-16,0-1 0,0 22 0,-21 21 16,21-21-16,-21 42 0,-22 0 15,22 0-15,0 0 0,-21 21 0,20 0 16,-20 21-16,0 22 0,21-1 15,-22 1-15,22 20 0,-21-20 16,21 21-16,-1-22 0,1 1 0,0-1 16,21 1-16,0-1 0,0-21 15,0 22-15,0-22 0,0 1 0,0-22 16,0 0-16,21 0 0,-21 0 0,21-21 31,1-21-31,-22 0 0,21-21 0,0 20 16,0-20-16,0 0 0,0-1 15,1 1-15,-1-21 0,21 20 16,0-63-16,1 85 0,-22-21 16,21 21-16,-21 0 0,22-1 15,-22 22-15,0 0 0,0 22 0,0-1 16,1 0-16,-1 0 0,0 21 16,0-20-16,0 20 0,0-21 0,22 21 15,-22-20-15,0 20 0,0-21 0,0 0 16,22 0-16,-22 1 0,0-1 15,21 0-15,1-21 0,-22 0 0,21 0 16,1 0-16,-1 0 0,21 0 16,-20-21-16,-1 0 0,0-1 0,1 1 15,-1 0-15,-21 0 0,22-21 16,-22 20-16,0-20 0,-21 0 16,0-1-16,0 1 0,0 0 0,0-1 15,-21 1-15,0 21 0,-22 0 16,22 0-16,0 21 0,-21 0 0,20 0 15,-20 21-15,0 0 0,-1 21 16,1-21-16,21 22 0,-21-1 0,20 0 16,-20-20-16,21 20 0,21 0 0,0-21 15,-21 22-15,21-22 0,0 0 16,0 21-16,0-20 0,21-22 16,0 0-16,0 0 0,22 0 15,-22 0-15,21 0 0,0 0 0,1 0 16,-1-22-16,0 1 0,1 0 0,-22 0 15,21-21-15,-21 20 16,22-20-16,-22 21 0,0-21 0,-21-1 16,21 1-16,-21 21 0,21 0 15,-21-1-15,0 1 0,0 42 16,0 1-16,-21-1 16,0 0-16,0 21 0,21-21 15,0 22-15,-21-22 0,21 0 0,0 21 16,0-20-16,0-1 0,0 0 15,21 0-15,0 0 0,0 0 0,0-21 16,22 0-16,-1 0 0,0 0 0,1 0 16,-1 0-16,0 0 0,1-21 15,-1 0-15,-21 21 0,22-21 16,-22 0-16,21-22 0,-21 22 0,0 0 16,1-21-16,-22-1 0,0 1 15,21 21-15,-21 0 0,0 0 0,0-1 16,0 44-1,-21-1-15,21 21 16,-22-21-16,1 22 0,21-22 0,-21 21 16,21-21-16,0 22 0,0-22 15,0 0-15,-21 0 0,21 0 0,0 0 16,21-21 15,0 0-31,0 0 0,1-21 0,-1 0 16,0 0-16,0 0 0,21 0 0,-20-1 15,20-20-15,0 21 0,-21-21 16,22-1-16,-1 22 0,0 0 16,1 0-16,-22 0 0,0 21 0,0 0 15,0 0-15,1 0 0,-22 21 0,0 0 16,0 0-16,0 0 0,0 0 0,0 1 16,0-1-16,21 21 0,0-21 15,-21 0-15,21 1 0,0-1 16,0-21-16,1 21 0,20-21 0,0 0 15,1 0-15,-1 0 0,0 0 16,1 0-16,20 0 0,-21 0 16,1 0-16,20 0 0,-20-21 0,20 0 15,-21-1-15,1 1 0,-1 0 0,0 0 16,1-21-16,-1-1 0,-21 22 0,0-21 16,1-1-16,-22 1 0,0 21 15,0-21-15,0 20 0,-22 22 0,1-21 16,-21 21-16,21 0 0,-22 0 15,1 21-15,0-21 0,-1 22 0,1-1 16,21 21-16,-21-21 0,20 22 0,-20-22 16,42 21-16,-21-21 15,21 0-15,0 22 0,0-22 0,0 0 16,0 0-16,0 0 0,0 1 16,21-22-16,0 0 0,0 0 15,22 0-15,-22 0 0,0 0 0,0 0 16,22-22-16,-22 22 0,21-21 15,-21-21-15,0 21 0,22 0 16,-22-22-16,0-20 0,0 20 0,0-20 16,1-1-16,-1 1 0,0-22 15,0 22-15,0-1 0,-21 1 0,0 20 0,0 1 16,0 0-16,0 21 16,0-1-16,-21 22 15,0 22-15,0-1 0,0 21 0,-1-21 16,1 22-16,21 20 0,-21 1 15,21-1-15,-21 1 0,21-1 0,0 1 16,0-1-16,0-21 0,0 1 16,0-1-16,21 0 0,0 1 0,0-22 15,1 21-15,-1-21 0,21-21 16,-21 22-16,22-22 0,-22 0 0,21 0 16,0 0-16,-20 0 0,20-22 0,0 1 15,1 0-15,-22 0 0,21-21 16,0-1-16,-20 1 0,20-22 15,-21 1-15,21-1 0,-20 1 0,-1-22 16,21 22-16,-21-22 0,0 22 16,1-1-16,-22 22 0,0-22 15,0 43-15,0 0 0,-22 42 16,1-21-16,0 21 16,0 22-16,0-22 0,21 21 15,-21 0-15,21 22 0,-22-22 0,22 22 16,-21-1-16,21 1 0,0-1 0,0-20 15,0 20-15,0-21 0,21 1 16,1-1-16,-1 0 0,0-20 16,0 20-16,0-21 0,22-21 15,-22 21-15,21-21 0,0 0 0,1 0 16,-1 0-16,22 0 0,-22 0 0,0-21 16,22 0-16,-22 0 0,0 0 15,22-22-15,-22 1 0,-21 0 0,22-1 16,-22 1-16,0-22 15,0 22-15,-21 0 0,0 21 0,0-1 0,0 1 16,-21 21-16,-21 21 16,21 1-16,-22-1 0,1 21 0,21 0 15,0 1-15,-22-1 0,43 0 16,0 1-16,-21-22 0,21 21 16,0 1-16,0-22 0,0 0 0,0 0 15,21 0-15,0 0 0,1 1 16,-1-22-16,21 0 0,-21 0 0,22 0 15,-1 0-15,0-22 0,1 1 0,-22 0 16,21 0-16,0-21 0,1-1 16,-1 1-16</inkml:trace>
  <inkml:trace contextRef="#ctx0" brushRef="#br0" timeOffset="52711.19">15155 7768 0,'0'0'0,"-21"21"0,21 1 16,21-22 0,0 0-16,1 0 0,20 0 0,0-22 15,1 1-15,20 0 16,-21 21-16,22-21 0,-22 0 0,1 0 16,-1-1-16,-21-20 0,0 21 15,-21 0-15,0 0 0,0-1 0,-21 1 16,-21 0-16,-1 21 0,1 0 15,-21 0-15,-1 0 0,-21 21 0,22 0 16,-1 1-16,-41 20 0,62 0 16,1-21-16,21 22 0,0-22 15,21 21-15,0-21 0,0 22 16,21-1-16,0 0 0,21-20 0,1 20 16,-1 0-16,0 1 0,1-22 15,20 21-15,1 0 0,-22-20 0,21 20 16,-20 0-16,-1-21 0,-21 1 15,0-1-15,1 21 0,-22-21 0,-22 0 16,-20 1-16,-21-22 16,-1 0-16,1 21 0,-22-21 0,0 0 15,22 0-15,-1 0 0,1 0 0,-1 0 16,22-21-16,0 21 0,20 0 16,1 0-16,0-22 0,42 1 15,0 21 1,22 0-16,-1-21 15,0 21-15,1 0 0,20-21 0,22 0 16,-22 21-16,22-21 0,0-1 16,-1 1-16</inkml:trace>
  <inkml:trace contextRef="#ctx0" brushRef="#br0" timeOffset="53943.49">16129 7811 0,'-21'0'0,"42"0"0,-63 0 16,20 0-16,1 0 0,0 0 0,0 0 15,0 0-15,0 21 0,-1 0 16,1 0-16,0 21 0,0 1 0,0-1 16,21 0-16,-21 1 15,21-1-15,-22 0 0,22 1 0,0-1 16,0 0-16,0-20 0,0 20 0,0-21 16,0 0-16,22 0 0,-1-21 15,0 0-15,0 22 0,21-22 0,-20 0 16,20 0-16,-21-22 0,21 22 15,1-21-15,-1 0 0,-21 0 0,22 0 16,-1-22-16,0 1 0,-21 21 16,22-43-16,-22 22 0,0 0 15,0-1-15,0 1 0,1 21 0,-1 0 16,-21 0-16,0 42 16,0 0-1,0 0-15,-21 21 0,21-20 16,-22 20-16,1-21 0,21 21 0,0-20 15,0 20-15,0-21 0,0 0 16,0 0-16,0 1 0,21-1 0,1 0 16,-1-21-16,21 0 0,-21 0 15,0 0-15,22 0 0,-1 0 16,-21-21-16,22 0 0,-1 21 0,-21-22 16,21 1-16,-20-21 0,20 21 15,-21-22-15,0 1 0,0 0 0,1 21 16,-1-22-16,-21 1 0,0 21 15,21 0-15,-21 42 32,0 0-32,0 0 0,-21 0 15,0 22-15,21-1 0,0-21 0,-22 21 16,22-20-16,0 20 0,0-21 16,0 0-16,0 0 0,0 1 0,22-1 15,-1-21-15,0 21 0,21-21 0,-21 0 16,22 0-16,-1 0 0,22 0 15,-22-21-15,0 0 0,1-1 16,-1 1-16,-21 0 16,43-64-16,-43 43 0,-21-21 15,0 20-15,0-20 0,0-1 16,0 22-16,-21-22 0,-22 22 0,22 0 16,-21-1-16,-1 22 0,1 0 0,-21 21 15,20 0-15,1 0 0,-22 21 16,22 0-16,0 22 0,-1-22 0,22 21 15,0 22-15,0-22 0,21 22 16,0-22-16,0 21 0,0-20 0,21 20 16,0-20-16,0-22 0,1 21 15,20-21-15,0 0 0,1 1 0,-1-1 16,0-21-16,22 0 0,-1 0 16,1 0-16,-1-21 0,1-1 15,-22 1-15,22 0 0,-22-21 0,0 21 16,22-43-16,-43 22 0,21-1 15,1-20-15,-22-1 0,0 1 0,21 21 16,-21-22-16,-21 22 0,0-22 16,22 43-16,-22-21 0,0 21 0,0-1 15,-22 22-15,22 22 16,-21-1-16,0 21 0,0-21 16,0 22-16,0-1 0,-1 21 0,1-20 15,21-1-15,0 22 0,0-1 16,0-21-16,0 1 0,0 20 0,21-20 15,1-22-15,-1 21 16,0-21-16,0 0 0,0 1 16,0-22-16,22 0 0,-22 0 0,0 0 0,21 0 15,-20 0-15,20-22 0,-21 1 16,21 0-16,-20-21 0,20-1 0,-21 1 16,0 0-16,22-22 0,-22 1 15,0 20-15,0-20 0,0-1 16,-21 1-16,21-1 0,1 1 0,-22 21 15,21 20-15,-21 1 0,0 0 0,0 42 16,-21 0 0,-1 22-16,1-1 0,0 0 15,0 1-15,0-1 0,0 0 0,21 22 16,0-22-16,0 22 0,0-22 16,0 0-16,0 1 0,0-1 0,0-21 15,42 22-15,-21-22 0,0 0 16,22-21-16,-1 0 0,0 0 0,22 0 15,-22 0-15,22-21 0,-22 21 0,21-21 16</inkml:trace>
  <inkml:trace contextRef="#ctx0" brushRef="#br0" timeOffset="54457">19981 7133 0,'-21'0'15,"42"0"-15,-84 0 0,20 0 0,1 0 0,0 21 16,21 1-16,-1-1 0,1 21 16,0 0-16,21 22 0,0-1 0,0-20 15,0 20-15,0 1 0,0-1 16,21 1-16,-21-1 0,21 1 0,-21-22 16,0 22-16,0-22 0,0 21 15,0-20-15,0-22 0,0 21 16,0 1-16,0-22 0,0 0 0,0 0 15,-21-21-15,0 0 16,0 0-16,21-21 16,0 0-16,0 0 0,0-1 15,0-20-15,0 0 0,0-1 0,21 1 16,0 0-16,22-1 0,-1 22 16,-21-21-16,21 21 0,1-22 0,-1 22 15,0 0-15,22 21 0,21 0 16,-43 0-16,0 0 0,1 0 15,-1 21-15,0 0 0,-21 1 16,1-1-16,-1 0 0,-21 21 16,0-21-16,0 1 0,-21 20 0,-1-21 15,1 21-15,-21-20 0,21-1 16,-22 0-16,1 0 0,0 0 0,-1 0 16,1-21-16,0 0 0,-1 22 15,1-22-15,0 0 0,-1 0 0,22 0 16,0 0-16,42 0 15,0-22-15,22 1 16,-22 21-16,21-21 0,22 0 0</inkml:trace>
  <inkml:trace contextRef="#ctx0" brushRef="#br0" timeOffset="55215.05">21103 7705 0,'0'0'16,"42"-21"-16,-42-1 0,0 1 0,0 0 0,0 0 15,-21 21-15,0 0 16,-21 0-16,21 0 0,-22 21 0,-20 0 16,20 0-16,1 1 0,0-1 15,-1 21-15,1-21 0,0 22 0,21-1 16,-1-21-16,1 21 0,21 1 16,0-22-16,0 21 0,0-21 0,0 22 15,21-22-15,1 0 16,-1-21-16,21 21 0,0-21 0,-20 0 15,20 0-15,-21-21 0,21 21 16,-20-21-16,20-21 0,-21 20 16,0-20-16,0 21 0,1-21 15,-1-1-15,0 1 0,0 21 0,0-22 16,-21 22-16,21 0 0,-21 0 0,0 42 31,0 0-31,0 0 0,-21 22 16,21-22-16,0 21 0,0-21 15,0 22-15,0-1 0,0 0 16,21-20-16,-21 20 0,22-21 0,-1 0 16,-21 0-16,0 1 0,21-22 0,0 21 15,0-21 1,0-21 0,1-1-16,-22 1 0,0 0 15,21-21-15,0-1 0,0 1 0,0 0 16,0 21-16,1-22 0,20 1 15,-21 21-15,21-22 0,-20 22 0,20 0 16,0 21-16,-21 0 0,22 0 16,-1 0-16,-21 0 0,0 0 0,22 21 15,-22 0-15,0 1 0,0-1 16,0 21-16,-21-21 0,0 22 16,0-1-16,0 0 0,0 1 0,0-22 15,-21 21-15,21-21 0,-21 22 16,0-22-16,21 0 0,0 0 0,-21-21 15,0 21-15,-1-21 0,1 0 16,0 0-16,0-21 0,21 0 16,-21 0-16,21 0 0,-21-1 15,21-20-15,0 21 0,0-21 0,21-1 16,21 22-16,0-21 0,1-1 16,-1 1-16,22 0 0,-1-1 0,1 22 15,-22-21-15,0 21 0,1 0 16,-1-1-16,0 22 0,-21 0 15,1 0-15,-1 0 0,-21 22 16,0-1-16,-21 0 0,-1 0 16,-20 0-16,-21 0 0</inkml:trace>
  <inkml:trace contextRef="#ctx0" brushRef="#br0" timeOffset="56259.32">804 10647 0,'-21'0'0,"42"0"0,-84 0 0,20 0 16,22 0-16,-21 0 0,21 0 0,21-21 16,0 0-16,0-1 0,0 1 15,21-21-15,0 21 0,21 0 16,1-22-16,-1 22 0,0 0 0,1 0 16,20 0-16,1 21 0,-22 0 15,22 0-15,-22 21 0,0 21 16,1-21-16,-22 22 0,-21-1 0,0 21 15,-21-20-15,-22-1 0,1 0 16,0 1-16,-1-1 0,1 0 16,-22 1-16,22-22 0,0 0 0,-1 0 15,1 0-15,0 1 0,21-22 16,-1 0-16,1 0 0,21-22 16,0 1-1,0 0-15,21 0 0,22 0 16,-22 0-16,21-1 0,1 22 15,-1-21-15,21 21 0,1 0 0,-1 0 16,22 0-16,-21 0 0,-1 21 16,1 22-16,-22-22 0,-21 21 0,21-21 15,-42 22-15,0 20 0,-21-20 16,-21-1-16,0 21 0,-1-20 0,-20-1 16,-1 0-16,1 1 0,-1-1 15,1-21-15,-1 0 0,22 1 0,-22-22 16,22 0-16,0 0 15,-1 0-15,1 0 0,21-22 0,-21 1 16,20 0-16,1 0 0,0 0 16,21 0-16,0-1 0,0 1 15,0 0-15,0-21 0,21 21 0,0-1 16,1 1-16,20 0 0,0 0 16,1-21-16</inkml:trace>
  <inkml:trace contextRef="#ctx0" brushRef="#br0" timeOffset="56419.23">1863 10795 0,'0'0'0,"21"0"0,0 0 0,0 0 0,-21 21 31,-21-21-31,0 21 0,42-21 31,21-21-31,-21 0 16,22 21-16,20-42 0</inkml:trace>
  <inkml:trace contextRef="#ctx0" brushRef="#br0" timeOffset="56679.08">3556 9991 0,'0'0'0,"-21"21"0,-22 0 0,22 0 16,0 0-16,-21 22 0,21-1 0,-1 22 15,1-1-15,0 1 0,0-1 16,21 22-16,-21-1 0,21-20 0,0-1 16,0 1-16,0-1 0,0 1 15,0-1-15,0-20 0,0-1 0,0 0 16,0 1-16,0-22 0,0 0 0,0 0 16,0 0-16,21-21 0,0 0 15,0-21-15,0 0 0,1 0 16,20 0-16,0-22 0,1 1 0,-1 0 15</inkml:trace>
  <inkml:trace contextRef="#ctx0" brushRef="#br0" timeOffset="56899.99">3979 10118 0,'0'0'0,"0"-43"16,21 1-16,-21 21 0,0 42 16,0 0-1,0 22-15,0-1 0,0 0 0,-21 22 16,21-1-16,0 1 0,-21-1 15,21 22-15,-21-22 0,21-20 0,0 20 16,0-20-16,0 20 0,0-42 16,0 22-16,0-1 0,0-21 15,0 0-15,0 0 0,0 1 0,0-44 32,-21 1-17</inkml:trace>
  <inkml:trace contextRef="#ctx0" brushRef="#br0" timeOffset="57446.57">3408 10732 0,'-43'0'0,"86"0"0,-149 0 16,64 0-16,20 0 0,-20 0 0,21 0 15,42 0 1,21 0 0,1 0-16,-1 0 0,22 0 0,-1 0 15,22-22-15,-1 1 0,1 0 16,0 0-16,-1-21 0,-20 20 0,21 1 15,-22 0-15,1-21 0,-22 21 16,0 21-16,1-22 0,-22 22 0,0 0 16,-21 22-16,0-1 15,0 0-15,-21 21 0,0 1 0,-1-22 16,1 21-16,0 0 0,0 1 0,0 20 16,0-20-16,-1-1 0,1-21 15,21 21-15,-21 1 0,21-22 0,0 21 16,0-21-16,0 1 15,21-22-15,0 21 0,1-21 0,20 0 16,-21 0-16,21-21 0,1 21 0,20-22 16,-20 1-16,20 0 0,-21-21 15,22 21-15,-22-22 0,1 22 0,-1-21 16,-21-1-16,0 1 0,0-21 16,-21-1-16,0 22 0,-21-22 0,0 1 15,-21-1-15,-1 22 0,1 21 16,0-22-16,-1 43 0,-20 0 0,21 0 15,-1 0-15,-20 43 0,20-22 0,1 21 16,21 1-16,-21 20 0,20 1 16,-20-22-16,21 21 0,21-20 15,0-1-15,0 22 0,0-22 16,0-21-16,0 21 0,21-20 0,0 20 16,22-21-16,-22-21 0,21 0 15,22 0-15,-22 0 0,21 0 0,1 0 16,-1-21-16,22 21 0,-21-21 0,-1-22 15,1 22-15,-1 0 0,1-21 16,-22 21-16</inkml:trace>
  <inkml:trace contextRef="#ctx0" brushRef="#br0" timeOffset="57911.31">5143 10647 0,'0'0'0,"22"-42"15,-22 20-15,0 1 0,21 0 16,-21 0-16,0 42 16,0 0-16,0 0 0,0 1 15,-21-1-15,21 21 0,-22 0 0,1-20 16,21 20-16,0 0 0,-21-21 0,21 22 15,-21-22-15,21 0 0,0 0 16,0 0-16,0 1 0,21-22 16,0 0-1,0 0-15,1-22 0,-1 1 0,21 21 16,-21-21-16,0 0 0,22-21 0,-22 20 16,0 1-16,21-21 0,-20 0 15,-1 20-15,0-20 0,0 21 16,0-21-16,0 20 0,-21 44 31,0-1-31,0 0 0,0 21 16,0-21-16,0 22 0,0-22 15,0 21-15,0-21 0,0 22 0,22-22 16,-1 0-16,0 0 0,0-21 0,21 21 16,1-21-16,-1 0 0,0 0 15,1 0-15,20-21 0,-20 21 0,20-21 16,-21 0-16,22 0 0,-22 0 15,1-1-15,-22-20 0,21 0 0,-21-1 16,0 1-16,-21 0 0,0-22 0,0 22 16,0 0-16,0-1 15,-21-20-15,0 42 0,0-1 16,0 1-16,0 21 0,-1 0 16,1 0-16,42 0 15,1 0 1</inkml:trace>
  <inkml:trace contextRef="#ctx0" brushRef="#br0" timeOffset="58199.24">7345 9843 0,'0'0'0,"0"-22"15,-21 22-15,21 22 16,-22 20-16,1-21 0,21 21 15,-21 1-15,0-1 0,0 0 0,21 1 16,-21 20-16,21 1 0,-22-22 16,22 22-16,0-1 0,0-21 0,0 1 15,0-1-15,0 0 0,0-20 16,0 20-16,0-21 0,0 0 16,64-21-1,-43 0-15,0 0 0,22-21 16,-1 0-16,-21 0 0,21-22 0,1 22 15,20-21-15,-20 0 0,-1-22 16,0 22-16</inkml:trace>
  <inkml:trace contextRef="#ctx0" brushRef="#br0" timeOffset="58479.42">7789 10245 0,'85'-64'15,"-170"128"-15,170-107 16,-106 65-16,0-1 16,-1 21-16,1-21 0,0 22 15,0-1-15,0 0 0,0-21 0,21 22 16,-22-1-16,22 0 0,0-20 0,0-1 15,22 0-15,-1 0 0,0 0 16,21-21-16,-21 0 0,22 0 16,-1 0-16,0 0 0,1 0 0,-1-21 15,0 0-15,1 0 0,-1 0 16,0-1-16,-20-20 0,20 21 0,-21-21 16,0-1-16,-21 1 0,0 0 15,0-1-15,0 1 0,0 21 0,-21-22 16,0 22-16,0 0 0,-22 0 0,1 21 15,0-21-15,-1 21 0,-20-21 16,21 21-16,-1 0 0,1 0 0,0 0 16,-1 0-16,1 0 0,21 0 15,0-22-15</inkml:trace>
  <inkml:trace contextRef="#ctx0" brushRef="#br0" timeOffset="58659.9">6985 10075 0,'0'0'0,"0"22"0,0-1 16,42-21-16,-21 0 0,22 0 15,-1 0-15,0 0 0,1 0 16,-1 0-16,22-21 0,-22-1 0,0 1 16,22 21-16,-22-21 0,0 0 15,1 0-15,-1 0 0,22-22 0</inkml:trace>
  <inkml:trace contextRef="#ctx0" brushRef="#br0" timeOffset="59268.63">9229 9864 0,'0'0'0,"-22"0"0,1 0 0,21-21 0,0-1 16,0 1-16,21 21 15,22-21-15,-1 21 0,0-21 0,1 0 16,-1 21-16,22-21 0,-1-1 15,22 1-15,-22 0 0,22 0 0,0 0 16,-1 0-16,-20-1 0,20 22 16,-41-21-16,-1 0 0,0 21 15,-20 0-15,-22-21 0,-22 21 16,-20 0-16,0 0 0,-1 0 16,-20 21-16,21-21 0,-22 21 15,22 0-15,-22-21 0,22 22 16,21-22-16,0 21 0,-1 0 0,1 0 15,21 0 1,21-21 0,1 0-16,-22 21 0,0 1 15,21-1-15,-21 0 0,0 0 16,21 21-16,-21 1 0,0-1 0,0 0 16,0 1-16,0 20 0,0-20 0,0 20 15,0-21-15,-21 22 0,21-22 16,-21 22-16,21-22 0,0 0 15,-22 1-15,22-1 0,-21 0 16,21-20-16,0-1 0,0 21 16,0-21-16,0 0 0,21-21 15,22 0-15,-22 0 0,21 0 16,1-21-16,-1 0 0,21-21 0,1 21 16,-1-1-16,1-20 0,-1 21 0</inkml:trace>
  <inkml:trace contextRef="#ctx0" brushRef="#br0" timeOffset="60339.37">10477 10351 0,'43'-22'0,"-1"-20"0,-254 190 0,339-232 0,0-22 0,-84 63 15,-1-20-15,-21 21 16,0-1-16,-21 1 0,0 0 0,0 20 16,-21-20-16,0 21 0,0 21 15,-21 0-15,20 0 0,-20 21 16,0-21-16,-1 42 0,1-20 0,0 20 16,-1-21-16,22 21 0,-21 1 15,21-1-15,0 0 0,-1 1 0,1-1 16,0 0-16,21 1 0,0-1 0,0-21 15,0 22-15,0-22 0,21 0 16,0 0-16,1 0 0,20-21 0,-21 0 16,21 0-16,1 0 0,-22-21 15,21 0-15,1 0 0,-1 0 0,0-22 16,1 22-16,-22-21 0,21-1 16,-21 1-16,0 0 0,1-1 15,-1 1-15,-21 0 0,21-1 0,-21 1 16,0 0-16,0 21 0,0-22 15,-21 64 1,0 22-16,-1-22 16,22 21-16,-21 1 0,0-1 0,21 0 15,-21 1-15,21 20 0,0-21 0,0 1 16,0-22-16,0 21 0,21 1 16,0-22-16,0 0 0,22 0 0,-22-21 15,21 0-15,22 0 0,-22 0 0,22-21 16,-22 0-16,21 0 15,1-1-15,-22 1 0,1-21 0,-1 0 16,0 20-16,1-20 0,-22 0 16,0-22-16,0 22 0,0-22 15,0-20-15,-21 20 0,0-20 0,0 20 0,0 1 16,0-1-16,22 22 0,-22 21 16,0-1-16,0 44 15,0 20-15,0 0 16,-22 22-16,1-22 0,21 22 0,-21-1 15,21-21-15,-21 22 0,0-22 0,21 1 16,-21 20-16,21-42 0,-22 22 16,1-1-16,21-21 0,0 21 15,0-20-15,0-1 16,-21-21-16,42-21 16,0-1-16,1 1 15,-1 0-15,0 0 0,0 0 16,21-22-16,1 22 0,-22-21 0,21 21 15,1-22-15,-22 22 0,21-21 16,-21 21-16,43 0 0,-43 21 16,0 0-16,-42 0 47,0 0-47,-22 0 0,22 21 0,0-21 15,-21 21-15,21-21 0,-1 21 16,-20 0-16,21 0 0,0 1 0,-22-1 15,22 0-15,0 0 0,0 21 16,0-20-16,21-1 0,0 0 0,0 21 16,0-21-16,0 1 0,0-1 0,21 0 15,0 0-15,21 0 0,1-21 16,41 0-16,-41 0 0,-1 0 16,0 0-16,22 0 0,-22-21 15,22 0-15,-22 0 0,22 0 0,-22-1 16,0 1-16,1 0 0,-1-21 0,0 21 15,-21-22-15,22 1 16,-22 0-16,-21 20 0,0 1 0,0 0 16,0 0-16,-21 21 0,0 0 15,-22 21-15,22 0 0,-21 0 16,21 22-16,-22-1 0,22-21 0,0 22 16,0-1-16,0 0 0,21-21 15,0 22-15,0-22 0,0 0 0,0 21 16,21-20-16,0-1 0,21-21 15,-21 0-15,22 0 0,-22-21 16,21-1-16,1 1 0,-1 0 16,0-21-16,1 21 0</inkml:trace>
  <inkml:trace contextRef="#ctx0" brushRef="#br0" timeOffset="60936.61">13716 9694 0,'63'22'16,"-41"-22"-1,20 0-15,-21-22 0,21 22 16,-20-21-16,20 0 0,0 0 0,1 0 16,-22 0-16,21-1 0,-21-20 15,0 21-15,1-21 0,-22 20 0,0 1 16,0-21-16,-22 21 0,-20 0 0,21-1 16,-21 1-16,-1 21 0,-20 0 15,20 0-15,1 0 0,0 21 0,-22-21 16,22 22-16,0 20 0,20-21 15,-20 21-15,21 1 0,21-22 16,0 42-16,0-20 0,0-1 0,21 0 16,21 1-16,-20-1 0,20 0 15,-21 1-15,21-1 0,1 0 0,20-20 16,-20 20-16,-1 0 0,-21-21 0,21 22 16,-20-22-16,-1 0 0,-21 21 15,0-20-15,-21-1 0,-1-21 0,-20 21 16,0 0-16,-1-21 0,1 0 0,-21 0 15,-1 0-15,1 0 0,-1 0 16,1 0-16,-1-21 0,22 0 0,-1 0 16,1-1-16,0 1 0,21 21 15,-1-21-15,22 0 0,0 0 16,22 0-16,-1 21 16,0 0-16,21 0 0,1 0 0,-1-22 15,0 22-15,22 0 0,-22 0 16,22-21-16,-1 21 0,1-21 0,-1 0 15,22 21-15,-22-21 0</inkml:trace>
  <inkml:trace contextRef="#ctx0" brushRef="#br0" timeOffset="62455.97">14478 9779 0,'0'-21'0,"0"42"0,0-63 16,0 21-16,0-1 0,-21 22 31,0 0-31,-1 22 0,22-1 16,-21 21-16,21 0 0,-21-20 0,21 20 15,0 0-15,0 1 0,-21-22 0,21 21 16,0 0-16,0-20 0,0-1 16,0 21-16,21-21 0,-21 0 0,21-21 15,0 22-15,1-22 0,-1 0 0,0 0 16,21 0-16,-21 0 0,22 0 16,-22 0-16,21-22 0,-21 1 0,1 0 15,20 0-15,-21 0 16,0 0-16,0-1 0,1-20 0,-1 21 15,0-21-15,0 20 0,0-20 0,0 21 16,-21 0-16,22 21 0,-1 0 16,-21 21-1,0 0-15,0 0 0,0 0 16,0 1-16,0 20 0,-21-21 16,21 0-16,0 0 0,0 1 0,0 20 15,0-21-15,0 0 16,0 0-16,21 1 0,0-22 0,21 0 15,-21 0-15,22 0 0,-22 0 0,21 0 16,22 0-16,-22 0 0,0 0 16,22-22-16,-22 1 0,1 0 15,-1 0-15,0 0 0,1 0 0,-1-22 16,-21 1-16,21 0 0,-20-1 16,-1 1-16,0 0 0,-21-1 0,0 1 15,0 21-15,0 0 0,0-1 16,-21 22-16,0 0 0,-1 0 0,-20 0 15,21 22-15,0-1 0,-22 0 16,22 0-16,-21 21 0,21 1 0,0-1 16,-1-21-16,22 22 0,0-1 15,0-21-15,0 21 0,0-20 16,0-1-16,22 21 0,-1-21 0,0-21 16,0 21-16,21 1 0,-20-22 0,20 0 15,-21 0-15,21 0 0,1 0 16,-1 0-16,0 0 0,1 0 0,-1-22 15,0 1-15,22 21 0,-22-21 16,1-21-16,-1 21 0,0-1 0,-21-20 16,22 0-16,-22 21 0,0-22 0,0 22 15,-21 0-15,0-21 0,0 20 16,-21 22-16,0 0 0,0 0 16,0 0-16,-1 22 0,1-1 15,0 0-15,0 0 0,0 0 0,21 0 16,0 1-16,0 20 0,0-21 15,0 0-15,0 0 0,0 22 16,0-22-16,21 0 0,42 0 16,-41 0-16,20-21 0,0 0 15,1 0-15,20 0 0,-21 0 0,22 0 16,-1 0-16,-20 0 0,20 0 0,-20-21 16,-1 0-16,0 0 0,1 0 15,-22 0-15,21-22 0,-21 1 0,0 0 16,1-1-16,-1 1 0,-21 21 0,0-22 15,0 22-15,0 0 0,0 42 16,-21 0 0,21 1-16,-22 20 15,1-21-15,21 21 0,-21-20 0,21 20 16,-21 21-16,21-41 0,0 20 16,0-21-16,-21 0 0,21 0 15,0 1-15,0-1 0,0-42 47,0-1-47,0 1 0,0 0 0,0 0 16,21 0-16,-21-22 0,21 22 15,0-21-15,0 0 0,1-1 0,20 1 16,-21 0-16,21-1 0,1 1 16,-1 21-16,0 0 0,1-1 15,-1 22-15,0 0 0,1 0 0,-22 22 16,21-1-16,1 0 0,-22 21 15,0-21-15,0 22 0,-21-22 0,0 21 16,0 1-16,0-22 0,0 21 0,0-21 16,-21 0-16,21 22 0,-21-22 15,21 0-15,0 0 0,0 0 16,21-21-16,0 0 16,0 0-16,0 0 0,22 0 0,-22 0 15,21 0-15,1 0 0,-22-21 0,21 0 16,0 21-16,1-21 0,-1 0 15,0-22-15,-20 22 0,20-21 0,0 0 16,-21-1-16,22 1 0,-22 0 16,0-22-16,0 22 0,-21 21 15,0-22-15,0 22 0,-21 0 0,0 21 16,-21 0-16,20 0 0,-20 0 16,21 21-16,0 0 0,0 22 0,21-22 15,0 21-15,0-21 0,0 22 16,0-1-16,21-21 0,0 21 0,0-20 15,0 20-15,0-21 0,1 0 0,-22 0 16,0 1-16,0-1 16,0 0-16,0 0 0,0 0 15,-22-21-15,1 0 0,21 21 16,-42-21-16,21 0 0,0 0 16,-1 0-16,1 0 0,0 0 0,0-21 15,21 0 1,0 0-16,21 21 15,0-21-15,0 0 0,22-1 0,-22 1 16,21 0-16,22 0 0</inkml:trace>
  <inkml:trace contextRef="#ctx0" brushRef="#br0" timeOffset="63611.31">18859 9462 0,'0'0'0,"0"-43"0,0 1 0,0 21 15,0-22-15,0 22 0,-21 21 16,0-21-16,0 21 0,0 0 0,0 0 15,-1 0-15,1 21 0,0-21 0,0 43 16,21-22-16,-21 0 0,21 21 16,0 22-16,0-22 0,0 22 0,0-1 15,0-21-15,0 22 0,21-1 16,-21-20-16,0-1 0,21 0 0,-21 1 16,0-22-16,0 21 0,0-21 0,0 1 15,0-1-15,0 0 16,0-42 15,21 0-31,-21-1 0,21 1 0,-21 0 16,22-21-16,-1 21 0,0-22 0,21-20 15,-21 20-15,22 1 0,-1-21 16,0 20-16,-20 1 0,20 21 0,0 0 16,1-1-16,-22 1 0,21 21 15,-21 0-15,22 21 0,-22 1 0,0-1 16,-21 0-16,21 0 0,-21 21 15,21 1-15,-21-1 0,21-21 0,-21 22 16,0-1-16,0 0 0,22-21 0,-1 1 16,0 20-16,-21-21 15,21 0-15,0 0 0,0-21 0,1 22 16,-1-22-16,0 0 0,0 0 16,21 0-16,-20 0 0,-1 0 0,0 0 15,0-22-15,21 1 0,-20 0 0,-1 0 16,0 0-16,0-22 0,-21 1 15,21 0-15,0-22 0,1 22 0,-22 0 16,21-22-16,-21 22 0,21 21 16,-21-1-16,0 1 0,-21 42 15,0 1 1,-1-1-16,22 0 0,-21 21 16,21 1-16,-21-1 0,21 0 0,0 1 15,0-1-15,0-21 0,0 21 16,0-20-16,21 20 0,0-21 0,-21 0 15,22 0-15,-1-21 0,21 22 16,-21-22-16,0 0 0,1 0 0,-1 0 16,0 0-16,0 0 0,0 0 15,0 0-15,1-22 0,-1 1 0,0 0 16,0-21-16,0-1 0,0 1 0,1 0 16,-22-1-16,0-20 0,0 21 15,0-64-15,0 63 0,-22 22 16,1-21-16,-21 21 0,21 0 15,-22 21-15,1 0 0,0 0 16,-1 0-16,1 0 0,0 21 0,21 0 16,-22 21-16,22 1 0,0-1 15,0 0-15,21 1 0,0 20 0,0-21 16,0 22-16,0-22 0,21 1 16,0-1-16,21-21 0,-20 21 0,-1-20 15,21-1-15,0 0 0,-20 0 16,20-21-16,-21 0 0,21 0 0,-20 0 15,20 0-15,0 0 0,1 0 0,-22 0 16,21-21-16,0 0 0,1 0 16,-1-1-16,-21-20 0,22 0 0,-1-1 15,0 1-15,1-21 16,-1-22-16,0 21 0,1-20 0,-1 20 16,-21-20-16,0 20 0,0 1 15,1-1-15,-1 22 0,-21-1 0,0 22 16,21-21-16,-42 42 15,0 0-15,-1 42 16,1-21-16,0 22 0,0-1 16,0 0-16,0 1 0,-1 20 0,1 1 15,21-22-15,-21 22 0,21-1 0,0 1 16,0-1-16,0-21 16,0 22-16,21-22 0,0-21 0,1 22 15,-1-22-15,0 0 0,0 0 16,0 0-16,0-21 0,22 0 0,-22 0 15,0 0-15,21 0 0,-20 0 16,-1-21-16,21 0 0,-21 21 0,0-42 16,1 21-16,-1-1 0,-21-20 0,0 0 15,0-1-15,0 1 0</inkml:trace>
  <inkml:trace contextRef="#ctx0" brushRef="#br0" timeOffset="63811.19">20637 9335 0,'0'0'0,"-169"0"31,169 21-31,21-21 0,0 21 16,22-21-16,-1 0 0,22 0 15,-1 21-15,1-21 0,20 0 0,-20 0 16,-1 0-16,1 21 0,-1-21 16,1 0-16,-22 0 0,0 0 0,1 0 15,-22 0-15,0 0 0,0 21 16,-63-21-1,0 0-15,-1 0 0</inkml:trace>
  <inkml:trace contextRef="#ctx0" brushRef="#br0" timeOffset="64743.19">3450 12107 0,'0'0'0,"0"22"0,-21-1 16,0 21-16,0-21 0,-1 0 15,22 1-15,0-1 0,22-21 31,-1 0-31,0 0 0,21-21 0,-21-1 16,22 1-16,-1-21 0,22 21 16,-22-22-16,0 22 0,1-21 15,-22 21-15,21-22 0,-42 1 0,0 21 16,0-21-16,0 20 0,0 1 16,0 0-16,-42 21 0,21 0 0,-22 0 15,1 0-15,0 21 0,-1 0 16,1 1-16,21 20 0,-22 0 0,22 22 15,-21-22-15,42 0 0,0 1 16,0-1-16,0 0 0,0 1 0,0-22 16,0 0-16,21 0 0,0 0 15,22-21-15,-22 0 0,21 0 0,0 0 16,1 0-16,-1-21 0,0 0 16,1 0-16,-1-21 0,0 20 15,1-20-15,-22 0 0,21-1 0,1 1 16,-22 0-16,21-1 0,0 1 15,-20 21-15,20-21 0,0 20 0,1 1 16,-1 21-16,-21 0 0,21 0 16,-20 21-16,-1 1 0,0-1 0,-21 21 15,0-21-15,21 22 0,0-1 0,-21 0 16,0 1-16,21-1 0,1 0 16,-1 1-16,0-22 0,0 21 0,21-21 15,-20 0-15,20-21 0,0 22 16,-21-22-16,22 0 0,-22 0 15,0 0-15,21 0 0,-20 0 16,-22-22-16,0 1 16,0 0-16,0 0 0,0 0 0,0-22 15,0 22-15,0-21 0,-22 0 16,22 20-16</inkml:trace>
  <inkml:trace contextRef="#ctx0" brushRef="#br0" timeOffset="64951.07">4868 11875 0,'0'21'78,"0"0"-62,-21-21-1,21 21-15,0-42 47</inkml:trace>
  <inkml:trace contextRef="#ctx0" brushRef="#br0" timeOffset="65170.94">4847 11875 0,'0'-22'0,"-21"22"31,0 22-31,0-1 15,-22 0-15,1 0 0,0 21 0,-1-20 16,1 20-16,-22 0 0,22 1 16,-21-1-16,20 0 0,1 1 0,0-1 15,-1 0-15,22 1 0,-21-22 16,42 0-16,0 0 0,0 0 0,21-21 16,0 0-1,21-21-15,1 0 0,-1 0 16,0 0-16,22-1 0</inkml:trace>
  <inkml:trace contextRef="#ctx0" brushRef="#br0" timeOffset="65446.79">5249 11896 0,'0'0'0,"21"-21"0,-21-1 16,0 44-1,0-1-15,0 0 16,0 21-16,0 1 0,0-1 0,0 21 15,0 1-15,0-22 0,0 22 0,22-1 16,-1 1-16,0-1 0,0 1 16,0-1-16,0 1 0,1-1 15,-22 22-15,0-22 0,21 1 0,-21 21 16,0-22-16,0-21 0,0 22 16,0-22-16,-21 1 0,21-1 0,-22-21 15,22 0-15,0-42 16,0 0-1,0 0-15,22-22 0,-1 1 0,0 0 16,0-22-16</inkml:trace>
  <inkml:trace contextRef="#ctx0" brushRef="#br0" timeOffset="65719.63">5482 12192 0,'0'0'0,"-21"-63"0,21 20 0,0 1 15,0 0-15,0-1 0,0 22 0,0 0 16,21 0-16,0 0 0,0-1 15,22 1-15,-22 21 0,21-21 0,1 21 16,-1 0-16,0 0 0,1 0 0,20 0 16,-21 21-16,-20 0 0,-1 22 15,0-22-15,-21 21 0,0 1 0,0 20 16,-21-21-16,-22 1 0,1-1 16,0 0-16,-22-20 0,1 20 0,20-21 15,-20 21-15,21-42 0,20 22 0,-20-1 16,21-21-16,21-21 15,21-1 1,21 1-16,-20 0 0,20-21 0,0 21 16,1-43-16,20 22 0</inkml:trace>
  <inkml:trace contextRef="#ctx0" brushRef="#br0" timeOffset="66520.17">6371 11451 0,'0'0'0,"42"-42"0,-20 0 0,-1 20 0,0 22 16,-21 22-1,0-1-15,0 0 0,0 21 16,0 1-16,0-1 0,0 0 0,-21 22 16,0-22-16,-1 22 15,22-22-15,0 21 0,0 1 0,-21-22 16,21 22-16,0-22 0,0 22 0,0-22 16,0-21-16,0 21 0,21-20 15,1-1-15,-1 0 0,0 0 0,21-21 16,1 0-16,-1 0 0,0-21 15,22 0-15,-1 21 0,1-43 0,-1 22 16,1 0-16,-1-21 0,-20 21 0,-1-22 16,0 1-16,1 0 0,-22-1 15,0 1-15,0 0 0,-21-1 16,0 1-16,0 21 0,0-22 16,-21 22-16,0 21 0,0 0 0,-22 0 15,22 0-15,-21 0 0,21 0 0,-22 21 16,22 1-16,-21-1 0,21 21 15,-22 0-15,22-20 0,0 20 0,0 21 16,21-20-16,0-1 0,0 0 16,-21-20-16,21 20 0,0-21 0,0 0 15,0 0-15,21 1 0,0-1 0,0-21 16,0 0-16,0 0 0,22 0 16,-22 0-16,21-21 0,1 21 0,-22-22 15,21 1-15,0 0 0,-20-21 16,20 21-16,-21-22 0,0 1 0,0 0 15,1-1-15,-1 1 0,0 21 16,0-22-16,-21 22 0,0 0 16,0 0-16,0 0 0,0 42 15,0 0-15,0 0 16,0 0-16,-21 1 0,21-1 16,-21 21-16,21-21 0,0 22 0,-21-22 15,21 0-15,0 0 0,0 0 16,0 0-16,21 1 0,0-22 0,0 0 15,0 0-15,0 0 0,22 0 0,-22 0 16,21 0-16,-21-22 0,22 1 16,-1 0-16,0 0 0,-20 0 0,20-22 15,-21 22-15,21-21 16,-20 21-16,-1-22 0,0 22 0,0 0 16,0 21-16,-21 21 31,0 22-31,-21-22 0,0 0 0,0 0 15,0 21-15,21-20 0,-22-1 16,22 0-16,-21 0 0,21 0 0,0 0 16,0 1-16,21-22 15,1 0 1,-1-22-16,0 1 16,0 0-16,-21 0 0,21 0 0,0 0 15</inkml:trace>
  <inkml:trace contextRef="#ctx0" brushRef="#br0" timeOffset="66668.09">7959 11621 0,'0'0'0,"0"-22"0,-22 1 16,1 21-1,0 0-15,21 21 16,0 1 0,21-22-16,22 21 15,-22-21-15,21 0 0,-21 0 16,43 0-16</inkml:trace>
  <inkml:trace contextRef="#ctx0" brushRef="#br0" timeOffset="67050.87">8530 11705 0,'0'21'0,"0"-42"0,0 64 0,0-22 16,0 0-16,-21 0 0,21 0 0,-21 22 16,21-22-16,-21 21 0,-1-21 15,22 22-15,-21-22 0,0 21 0,21-21 16,-21 0-16,21 1 0,0-1 15,0 0-15,0 0 0,-21 0 16,21-42 15,0 0-31,0 0 0,0 0 16,0-1-16,21-20 0,0 21 16,-21-21-16,21-1 0,0 1 0,22 0 15,-1-1-15,0 1 0,1 0 0,-1 20 16,22-20-16,-22 21 0,21 0 15,-20 21-15,-1 0 0,0 0 0,1 21 16,-22 0-16,21 0 0,-42 0 16,0 22-16,0-22 0,0 21 15,0 1-15,0-22 0,-21 21 0,0 0 0,0-20 16,0 20-16,-1-21 16,1 0-16,21 0 0,-21 1 0,0-1 15,0-21 1,21-21-1</inkml:trace>
  <inkml:trace contextRef="#ctx0" brushRef="#br0" timeOffset="67208.78">11430 11430 0,'-42'0'0,"84"0"0,-21 0 0,-21-21 0,-21 21 16,0 0-16,-43 0 0,22-21 0,-22 21 16</inkml:trace>
  <inkml:trace contextRef="#ctx0" brushRef="#br0" timeOffset="68095.27">10901 11113 0,'0'0'0,"0"-43"0,0 22 0,0 0 0,21 21 16,-21 42-1,0-21 1,0 22-16,0-1 0,0 22 0,0-1 16,0 1-16,0-22 15,0 21-15,-21 1 0,0-1 0,21-20 16,-22-1-16,22 0 0,0 1 0,-21-1 16,21 0-16,-21 1 0,21-22 15,0 0-15,0 0 0,0 0 16,21-42-1,0 21-15,1-21 0,20-21 16,-21 21-16,21-1 0,1-20 0,-1 0 16,0-1-16,1 1 0,-1-21 15,0-1-15,-20 1 0,20-22 0,-21 21 16,21 1-16,-20-1 0,-1 22 16,0 0-16,0-1 0,-21 22 15,0 0-15,0 42 16,0 22-16,-21-1 15,0 0-15,0 1 0,-1 20 0,1 1 16,0-22-16,0 21 0,21-20 0,0-1 16,-21 0-16,21 1 0,0-1 15,-21-21-15,21 22 0,0-22 0,0 0 16,0 0-16,0 0 0,21-21 31,0 0-31,0-21 0,0 0 16,0 0-16,1 0 0,-1-1 15,0-20-15,0 21 0,21-21 16,-20-1-16,-1 1 0,21 0 0,-21-1 16,0 22-16,1 0 0,-1 21 15,0 21 1,-21 21-16,0-20 0,0 20 16,0-21-16,0 21 0,0-20 0,0 20 15,0-21-15,0 21 0,0-20 0,0-1 16,0 0-16,21 0 0,-21 0 15,21 0-15,22-21 0,-22 0 0,21 0 16,0 0-16,1 0 0,-1 0 0,22 0 16,-22 0-16,21 0 0,-20-21 15,20 0-15,-20 0 0,20 0 16,-21 0-16,-20-1 0,20-20 0,-21 0 16,21-1-16,-42 1 0,22 0 15,-22-1-15,0 1 0,0 21 0,0-21 16,-22 20-16,1 22 15,0 0-15,0 0 0,-21 22 0,20-1 16,-20 21-16,21-21 0,0 22 0,0-1 16,-1 0-16,22-21 0,-21 22 15,21-1-15,0-21 0,0 22 16,21-22-16,1 0 0,-1 0 0,0 0 16,21 0-16,-21-21 0,22 0 15,-22 0-15,21 0 0,-21 0 0,22 0 16,-1 0-16,-21 0 0,22-21 15,-22 0-15,0 0 0,21 0 0,-21 0 16,-21-22-16,0 22 0,22-21 0,-22-1 16,0 1-16,0 0 0</inkml:trace>
  <inkml:trace contextRef="#ctx0" brushRef="#br0" timeOffset="68335.13">10689 11494 0,'0'0'0,"-42"0"0,21 21 15,-1 0-15,65-21 16,-22 0 0,21 0-16,22 0 0,-22 0 0,22-21 15,20 0-15,-20 21 0,20-22 16,1 22-16,-21-21 0,20 0 0,-20 21 15,-1-21-15,-20 0 0,20 0 0,-21 21 16,1-22-16,-22 1 16,21 0-16</inkml:trace>
  <inkml:trace contextRef="#ctx0" brushRef="#br0" timeOffset="68939.78">14287 11070 0,'0'0'15,"22"0"-15,-1 0 0,0 0 16,0 0-16,0 0 0,0-21 0,22 21 16,-22-21-16,0 21 0,0-21 15,0 0-15,1 21 0,-1-22 0,-21 1 16,0 0-16,-21 21 16,-1-21-16,-20 21 0,21 0 15,-21 0-15,-1 0 0,-20 21 0,20-21 16,1 21-16,-21 0 0,20 22 15,1-22-15,21 0 0,-22 21 16,22-20-16,21 20 0,0 0 0,0-21 16,21 22-16,22-22 0,-22 21 15,21-21-15,22 1 0,-22-1 0,22 21 16,-1-21-16,1 0 0,-1 1 0,1-1 16,-22 0-16,0 0 0,1 0 15,-1 0-15,-21 1 0,-21-1 0,0 0 16,0 0-16,0 0 0,-42-21 15,-1 21-15,1-21 0,0 0 0,-22 0 16,-20 0-16,20 0 0,-21 0 0,22 0 16,-22 0-16,22 0 15,20 0-15,-20-21 0,21 21 0,20-21 16,-20 0-16,21 21 0,21-21 0,0 0 16,0-1-16,0 1 0,0 0 15,21 0-15,21-21 0,-20 20 0,41-20 16,-21 21-16,22-21 0,-1-22 0,22 22 15,0-1-15,-1-20 0</inkml:trace>
  <inkml:trace contextRef="#ctx0" brushRef="#br0" timeOffset="69159.66">15240 10837 0,'0'0'0,"0"22"0,0-1 16,-21 0-16,-22 0 0,22 0 0,0 0 15,0 22-15,21-1 0,-21-21 16,0 22-16,-1 20 0,22-21 0,0 1 15,0-1-15,0 0 0,-21 22 16,21-22-16,0-21 0,-21 22 0,21-1 16,0-21-16,0 22 0,0-22 0,0 0 15,0 0-15,0 0 16,21-21-16,0 0 16,1-21-16,-1 0 0,0 21 0,0-21 15,0-22-15,-21 22 0</inkml:trace>
  <inkml:trace contextRef="#ctx0" brushRef="#br0" timeOffset="69335.56">14986 11303 0,'0'0'15,"-21"0"-15,0 0 0,-1 0 0,1 0 16,21 21-16,21-21 16,1 0-1,20 0-15,-21 0 0,21 0 16,1 0-16,-1 0 0,0 0 0,22-21 15,-22 0-15,22 0 0,-22 21 16,0-21-16,1-1 0,-1 1 0,0 0 16</inkml:trace>
  <inkml:trace contextRef="#ctx0" brushRef="#br0" timeOffset="69992.17">15515 11218 0,'-21'22'0,"42"-44"0,-63 65 16,21-22-16,21 0 15,0 0-15,0 0 0,21-21 16,0 0-16,0 0 16,0 0-16,0 0 0,22 0 0,-22 0 15,21 0-15,1-21 0,-22 0 16,21 0-16,0 21 0,-20-21 0,-1 0 16,0-1-16,0 1 0,-21 0 15,0 0-15,0 0 0,0 0 16,0-1-16,-21 22 0,0 0 15,-22 0-15,22 0 0,-21 0 0,0 22 16,20-1-16,-20 0 0,0 0 16,-1 21-16,22 1 0,-21-22 0,21 21 15,0 1-15,-1-1 0,22 0 16,0-21-16,0 22 0,0-22 0,22 21 16,-1-21-16,21 1 0,-21-1 0,43 0 15,-22-21-15,0 0 0,22 0 16,-1 0-16,1 0 0,-22 0 0,22 0 15,-1-21-15,1 21 0,-22-21 16,22-1-16,-22-20 0,0 21 16,1-21-16,-22 20 0,0-20 0,0 0 15,0-22-15,-21 22 0,0 0 16,0 20-16,0-20 0,0 21 0,0 0 16,-21 21-16,0 0 0,0 21 15,0 0-15,-1 0 0,1 22 16,21-1-16,-21 0 0,0 1 0,21 20 15,-21-21-15,21 22 0,-21-22 16,-1 22-16,22-1 0,-21 1 0,21-1 16,0 1-16,0-1 0,-21 22 0,0-22 15,0 1-15,0-1 16,-1 22-16,1-21 0,0-22 0,0 21 16,0 1-16,0-22 0,-1 22 0,22-22 15,0 0-15,0-20 0,0-1 16,0 0-16,0 0 0,0-42 31,0 0-31,22 0 0,-22-1 16,21-20-16,0 21 0,0-21 0,0-1 15,0 1-15,22 0 0,-22-1 16,21-20-16</inkml:trace>
  <inkml:trace contextRef="#ctx0" brushRef="#br0" timeOffset="70288.03">16425 11663 0,'0'0'0,"0"-64"0,0-41 15,0 62-15,0 1 16,0 0-16,0-1 0,0 1 0,21 0 16,1 20-16,-1-20 0,21 21 15,0 0-15,1 0 0,-1-1 0,0 1 16,22 21-16,-22 0 0,1 0 0,-1 0 16,-21 0-16,0 43 0,0-22 15,-21 0-15,0 21 0,0 1 0,0-1 16,-21 0-16,0 1 0,0-1 15,-21-21-15,-1 21 0,-20-20 16,20-1-16,1 0 0,-21 0 0,20 0 16,1-21-16,21 21 0,-22-21 15,22 0-15,0 0 0,42 0 16,0 0 0,1-21-16,20 0 0,0 0 15,1 0-15,-1 0 0,21-1 0,-20-20 16</inkml:trace>
  <inkml:trace contextRef="#ctx0" brushRef="#br0" timeOffset="70655.83">17611 11091 0,'0'0'0,"148"-42"31,-148 21-31,-21 21 16,-1 0-16,-20 0 15,0 0-15,-1 0 0,-20 21 0,21-21 16,-22 21-16,22-21 0,-1 21 0,22 1 15,-21-1-15,21-21 0,21 21 16,0 0-16,0 0 0,0 0 0,21 1 16,21-22-16,1 21 0,-1 0 15,0 0-15,1 0 0,20 0 0,-21 1 16,1-1-16,-1 0 0,0 0 16,1 0-16,-22 0 0,0 1 15,0-1-15,-21 0 0,0 0 0,0 0 16,-21 0-16,0-21 15,-21 22-15,-1-22 0,-20 0 0,20 0 16,-20 0-16,21 21 0,-22-21 0,22 0 16,-22 0-16,22 0 0,21 0 15,-22 0-15,22 0 0,64 0 32,-1-21-32,21 21 15,1-22-15,-1 1 0</inkml:trace>
  <inkml:trace contextRef="#ctx0" brushRef="#br0" timeOffset="70855.72">18669 11684 0,'-21'0'16,"42"0"-16,-63 0 0,20 0 0,1 0 15,0 0 1,0 0 0,0-21-1,0 0-15</inkml:trace>
  <inkml:trace contextRef="#ctx0" brushRef="#br0" timeOffset="210718.59">13420 15198 0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4:02:26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1334 0,'0'0'0,"0"-22"0,0 1 16,-21 21 0,0 21-1,0 22-15,-1-22 0,1 42 16,0 1-16,0-1 0,-21 1 0,20 21 16,1-1-16,0-20 0,0 20 15,21-20-15,-21-1 0,0 1 0,21-22 16,-22 1-16,22 20 0,0-42 15,0 22-15,0-22 0,0 21 16,0-21-16,22-21 16,-1 0-16,0 0 0,0 0 0,0 0 15,-21-21-15</inkml:trace>
  <inkml:trace contextRef="#ctx0" brushRef="#br0" timeOffset="527.77">3302 1609 0,'0'0'0,"-42"-43"0,-64-168 32,106 168-32,0 1 0,0 0 0,0-1 15,0 22-15,42-21 0,-21 21 0,22 0 16,-1-1-16,0 1 0,22 21 0,20 0 16,-20 0-16,21 21 0,-1 1 15,1 20-15,0 21 0,-22-20 16,1 20-16,-1 1 0,-21-1 15,1 22-15,-1 0 0,-21-1 16,-21-20-16,0 20 0,0-20 0,0-1 16,0-20-16,0-1 0,0 0 15,0-20-15,-21-1 0,21 0 0,0 0 16,-21-21-16,0-21 16,21 0-16,-21 0 15,21-1-15,0-20 16,0 0-16,0-22 0,0 1 0,21-22 0,0 22 15,21-22-15,-21 0 0,22 1 16,20-1-16,-20 0 0,20 1 16,1-1-16,-1 21 0,-21 22 15,22 21-15,-22 0 0,22 21 16,-22 21-16,0 21 0,-20 1 0,-1 20 16,0 1-16,0 20 0,-21-20 15,0 20-15,0 22 0,0-21 0,-21 0 16,0-1-16,21-20 0,-21-1 15,-1 1-15,1-22 0,21 22 0,-21-22 16,0-21-16,21 21 0,0-20 16,-21-1-16,21 0 0,0 0 15,21-21-15,0 0 16,0 0-16,22 0 0,-22-21 16,21 0-16</inkml:trace>
  <inkml:trace contextRef="#ctx0" brushRef="#br0" timeOffset="2435.42">5927 1820 0,'0'0'0,"21"-21"0,-21-106 32,0 85-32,-21 21 0,-1-22 0,1 22 15,0 0-15,-21 0 0,-1 21 16,-20 0-16,21 0 0,-1 0 0,-20 21 15,20 21-15,1-20 0,-21 20 16,20 21-16,1-20 0,0 20 0,20-20 16,-20 20-16,21-21 0,0 1 15,0-1-15,21 0 0,0 1 0,0-22 16,0 0-16,0 21 0,21-20 16,0-22-16,0 21 0,0-21 0,0 0 15,1 0-15,20 0 0,0 0 16,1 0-16,-22-21 0,42-1 15,-20 1-15,-1 0 0,0-21 0,1 21 16,-22-22-16,21 1 0,0-22 16,1 22-16,-22-21 0,21-1 15,-21 1-15,1-1 0,-1 22 0,0 21 16,-21-22-16,0 22 0,0 42 16,0 22-1,-21-1-15,0 0 0,-1 1 16,22 20-16,-21-21 0,21 1 0,-21 20 15,21-20-15,0-22 0,0 21 16,0-21-16,0 22 0,21-22 0,0 0 16,1-21-16,-1 21 0,21-21 15,-21 0-15,0 0 0,22 0 16,-22 0-16,21-21 0,-21 0 0,22 21 16,-22-21-16,21-22 0,-21 22 15,22-21-15,-22-1 0,0 1 0,0 0 16,0-22-16,1 22 0,-22-22 15,0 22-15,0 0 0,0 21 0,0-1 16,0 1-16,0 42 16,-22 1-16,1-1 0,0 21 0,21 0 15,-21 1-15,0 20 0,21-20 16,-21 20-16,21-21 0,0 1 16,0-1-16,0-21 0,-22 22 15,22-22-15,0 0 0,0 21 16,0-21-16,-21-21 0,21-21 47,0 0-47,21 0 0,1 0 0,-1 0 15,-21-1-15,21-20 0,0 0 16,0-1-16,0-20 0,1 21 0,-1-1 16,0-20-16,0 42 0,0-22 15,0 22-15,1 0 0,-1 21 0,0 0 16,0 21-16,-21 21 0,0 1 15,0-1-15,0 0 0,0-20 16,0 20-16,0 0 0,0 1 0,21-22 16,-21 21-16,21-21 0,1 0 15,-22 1-15,21-1 0,21 0 0,-21-21 16,0 0-16,22 0 0,-1 0 16,-21 0-16,22 0 0,-1 0 0,0 0 15,1-21-15,-22 0 0,21-1 16,-21 1-16,0 0 0,1-21 0,-1-1 15,0 1-15,0-21 0,-21 20 16,21-20-16,0 20 0,-21 1 16,0 0-16,22 21 0,-1-1 15,-21 44 1,0 20-16,0 0 0,0 1 16,0-1-16,0 0 0,-21 1 0,21 20 15,-22-21-15,22-20 0,0 20 16,0 0-16,0-21 0,0 1 0,0-1 15,0 0-15,22 0 0,-1-21 16,21 0-16,-21 0 0,0 0 0,1 0 16,20 0-16,-21 0 0,21 0 15,1 0-15,-22-21 0,21 0 0,-21 0 16,22-1-16,-22 1 0,0-21 16,-21 0-16,21 20 0,-21-41 15,0 21-15,0-1 0,0-20 16,0 20-16,0 1 0,0 0 0,0 21 15,0-22-15,0 22 0,0 0 16,0 0-16,21 21 16,22 0-16,-1 0 15,0 0-15,22 0 0,-1 0 0,1 0 16,21 0-16,-22 21 0,1-21 16,-1 0-16,1 0 0,-1 0 0,1 0 15,-1 0-15,-21 0 0,1 0 16,-22-21-16,21 21 0,-21 0 0,-21-21 15,-21 21 1,0 0-16,0 0 16,-21 0-16,-1 0 0,1 0 0,0 42 15,-1-21-15,-20 0 0,20 22 16,-20-1-16,21 0 0,-1 1 0,1-1 16,0 0-16,20 1 15,1-1-15,21 0 0,0-21 0,0 22 0,0-22 16,0 0-16,21 0 0,1 0 15,-1-21-15,0 0 0,21 0 0,-21 0 16,22 0-16,-22 0 0,0 0 16,21 0-16,-20-21 0,20 0 15,-21 0-15,0 0 0,22 0 16,-22-22-16,0 1 0,0 0 0,0-22 16,0 22-16,22-22 0,-22 22 15,0 0-15,-21-1 0,21 22 0,-21 0 16,21 0-16,-21 0 0,-21 42 15,0 0 1,0 21-16,0 1 0,-22-1 16,22 0-16,0 1 0,21 20 15,0-21-15,0 1 0,0-1 0,0 0 16,0-20-16,21 20 0,0-21 0,22 0 16,-1 0-16,22 1 0,-22-22 15,21 0-15,43 0 16,-63 0-16,20 0 0,-21 0 0,1-22 15,-1 1-15,22 0 0,-22-21 16,0-1-16,1 1 0,-1-21 0,0-1 16,1 1-16,-22-1 0,0 1 15,0-22-15,0 21 0,-21 1 0,0-22 16,0 22-16,0-1 0,0 22 16,0 0-16,0-1 0,-21 43 15,0 43-15,0-22 16,0 21-16,-1 0 0,22 22 0,-21-22 15,0 22-15,21-22 16,-21 22-16,21-1 0,0-21 0,0 22 16,0-22-16,0 22 0,0-22 15,0 0-15,0-20 0,0 20 0,21-21 16,0 0-16,-21 0 0,21 1 16,1-22-16,-1 0 0,0 0 0,0 0 15,0 0-15,0 0 0,22-43 16,-1 22-16</inkml:trace>
  <inkml:trace contextRef="#ctx0" brushRef="#br0" timeOffset="3179.74">12023 614 0,'-22'-42'16,"44"84"-16,-65-127 0,22 43 0,0 0 0,0-1 15,0 1-15,-1 0 0,22-1 16,-21 22-16,0 0 0,21 0 0,-21 21 15,0 21-15,0 0 0,-1 21 16,-20 1-16,21 20 0,0 1 16,-22 20-16,1 1 0,0 21 0,-1 0 15,22 21-15,-21-43 0,0 22 16,20-21-16,1 0 0,21-1 0,0-20 16,0-1-16,0 1 0,21-22 15,1 0-15,20 1 0,-21-22 0,21 0 16,1 0-16,-22-21 0,21 0 15,22 0-15,-22 0 0,22-21 16,-1 0-16,1-21 0,20-1 0,-20 1 16,-1 0-16,22-1 0,-43-20 15,22-1-15,-22-20 0,0-1 0,-20 0 16,-22-21-16,0 1 0,-22-1 16,-20 21-16,-21 0 0,-1 1 15,-21 20-15,1 1 0,-1 20 0,0 22 16,1 0-16,-1 21 0,0 21 15,1 0-15,20 1 0,22 20 0,0 21 16,20 1-16,22-1 0,0 43 16,22-21-16,20 0 0,0 20 15,22-20-15,20 0 0,-20-1 0,21 22 16,-1-21-16,1 0 0,0 20 16,-1-20-16,-20-21 0,-1 20 15,1-20-15,-22 20 0,-21-20 0,-21-1 16,0 1-16,-21-1 0,0-20 0,-21 20 15,-22-20-15,22-22 0,-22 21 16,1-21-16,-1 0 0,1-21 0,20 0 16,1 0-16,-21 0 0,41 0 15,-20-21-15,0 0 0,21-21 0,-1-1 16,22 22-16,0-42 0,0 20 16,0 1-16,22-21 0,20-1 15,0-21-15,1 1 0,41-1 0,-20 0 16</inkml:trace>
  <inkml:trace contextRef="#ctx0" brushRef="#br0" timeOffset="3528.13">12742 1164 0,'0'0'0,"0"-21"0,0 42 16,0 0-16,-21 1 16,21 20-16,-21-21 0,21 21 0,-21 1 15,21-22-15,0 21 16,0 1-16,0-1 0,0 0 0,0 1 0,0-1 15,0-21-15,0 21 0,21-20 16,0 20-16,0-21 0,0-21 16,1 21-16,-1-21 0,21 0 15,-21 0-15,22 0 0,-1-21 0,0 0 16,1 0-16,-1-22 0,0 22 16,1-21-16,-22 0 0,21-1 0,0 1 15,-20-22-15,-1 22 0,0 0 16,0-1-16,-21 22 0,0-21 0,0 21 15,0 42 1,-21 0 0,21 0-16,-21 0 15,21 1-15,0-1 0,0 0 0,0 0 16,21 0-16,0-21 0,0 21 0,22-21 16</inkml:trace>
  <inkml:trace contextRef="#ctx0" brushRef="#br0" timeOffset="4043.21">13652 1482 0,'22'0'0,"41"0"32,-42 0-32,-21-21 0,21-1 0,1 22 0,-1-21 15,0 0-15,0 0 0,-21 0 16,21 0-16,0-1 0,-21 1 16,22 0-16,-22 0 0,0 0 0,-22 21 15,1 0-15,0 0 16,-21 21-16,21 0 0,-22 0 0,1 0 15,0 22-15,-1-22 0,22 21 16,-21 1-16,21-22 0,21 21 0,0 0 16,0-20-16,0 20 0,0-21 15,0 21-15,21-20 0,21-1 0,-21 0 16,22-21-16,-1 0 0,0 21 16,1-21-16,-1 0 0,21 0 0,-20-21 15,20 21-15,1-21 0,-22 0 16,22-1-16,-22-20 0,21 21 0,-20-21 15,-22 20-15,21-20 16,-21 0-16,1 21 0,-22-22 0,0 22 16,0 0-16,0 0 0,0 0 15,-22 21-15,1 0 0,0 0 0,0 0 16,0 0-16,0 0 0,-1 21 16,22 0-16,0 0 0,0 0 0,0 22 15,0-22-15,0 0 0,0 21 16,22-21-16,-1 22 0,0-22 0,-21 21 15,21-21-15,-21 1 0,0-1 16,0 0-16,0 0 0,-21-21 16,0 0-16,0 0 0,-1 0 15,1 0-15,0 0 0,0-21 16,0 0-16,21 0 0,0-1 0,0-20 16,0 21-16,0-21 0,21-1 15,21 1-15</inkml:trace>
  <inkml:trace contextRef="#ctx0" brushRef="#br0" timeOffset="4308.09">15028 677 0,'0'0'15,"0"-21"-15,0 42 0,0 1 16,0-1-16,-21 0 0,0 21 16,0 1-16,0-1 0,-1 0 15,1 22-15,0-22 0,0 22 16,21-22-16,-21 21 0,21-20 0,-21 20 15,21-20-15,-22-1 0,22 0 16,0 1-16,0-1 0,0-21 0,0 21 16,0 1-16,0-22 0,0 0 15,0 0-15,22 0 0,-1-21 16,0 0-16,0 0 0,21 0 16,-20-21-16,20 21 0,0-21 0,1-21 15,-1 21-15,0-1 16,22-20-16</inkml:trace>
  <inkml:trace contextRef="#ctx0" brushRef="#br0" timeOffset="4519.7">15621 1185 0,'0'0'0,"42"-21"0,-21-42 31,-21 84-31,-21 0 16,0 0-16,21 0 0,-21 1 16,0-1-16,0 21 0,-1-21 15,1 22-15,0-22 0,0 0 0,0 21 16,0-21-16,-1 1 0,22-1 15,0 21-15,0-21 0,0 0 0,-21 1 16,21-1-16,0 0 0,21-21 16,1 0-1,-1 0-15,21 0 0,0 0 0,1-21 16,-1 21-16,22-21 0</inkml:trace>
  <inkml:trace contextRef="#ctx0" brushRef="#br0" timeOffset="5231.16">16277 1249 0,'0'0'0,"-21"-21"32,0 21-32,0 0 0,-1 0 0,1 21 15,-21 0-15,21-21 0,0 21 0,-1 0 16,1 1-16,-21-1 0,42 21 0,-21-21 16,21 0-16,0 1 15,-21-1-15,21 0 0,0 21 0,0-21 16,0 1-16,0-1 0,21 0 15,0 0-15,-21 0 0,21-21 16,-21 21-16,21-21 0,0 0 16,-21-21-16,0 0 15,0 0-15,0-21 16,0 20-16,0 1 0,0-21 0,0 0 16,0-1-16,0 22 0,0-21 15,22-1-15,-1 1 0,0 21 0,0-21 16,0 20-16,22 1 0,-22 21 15,21 0-15,-21 0 0,22 0 16,-1 0-16,0 0 0,-21 21 16,22 1-16,-1-1 0,-21 21 15,0-21-15,22 22 0,-22-22 0,-21 21 16,0 0-16,21-20 0,-21 20 16,0 0-16,0 1 0,0-1 0,0-21 15,-21 21-15,21-20 0,0 20 16,0-21-16,-21 0 0,0 0 15,-1-21-15,1 0 16,0 0 0,21-21-16,0 0 0,0 0 15,0 0-15,0 0 0,0-22 0,0 22 16,21-21-16,0 21 0,22-22 16,-1 1-16,0 0 0,22-1 0,-22 22 15,22-21-15,-1-1 0,-20 22 16,20 0-16,-21 0 0,1 21 0,-1 0 15,-21 0-15,0 0 0,1 42 16,-22-21-16,0 1 0,0 20 16,-22 0-16,22 1 0,-21-1 0,-21 0 15,21 1-15,0-1 0,-1 0 16,1 1-16,0-22 0,0 21 0,0-21 16,0 0-16,21 1 0,0-1 15,-22-21-15,22 21 0,-21-21 16,0 0-1,0 0 1,0-21-16,0-22 0,-1 22 16,1-21-16</inkml:trace>
  <inkml:trace contextRef="#ctx0" brushRef="#br0" timeOffset="5439.37">16087 720 0,'-43'0'0,"86"0"0,-107 0 0,43-21 16,0 21-16,0 0 15,-1 0-15,1 0 63</inkml:trace>
  <inkml:trace contextRef="#ctx0" brushRef="#br0" timeOffset="5647.39">14817 826 0,'0'0'0,"-43"0"0,22 0 0,0 21 0,42-21 31,0 0-31,0 0 0,22 0 15,-1 0-15,0 0 0,22 21 0,-1-21 16,1 0-16,-1 0 0,1 0 16,-1 0-16,1 0 0,-1 21 0,-20-21 15,-1 0-15,0 0 0,-20 21 16,-1-21-16,-21 21 0</inkml:trace>
  <inkml:trace contextRef="#ctx0" brushRef="#br0" timeOffset="6539.21">2117 3260 0,'21'0'0,"-42"0"0,-1 0 0,1-21 0,21-1 15,0 1-15,0 0 32,21 21-32,1 0 15,-1 0-15,21 0 0,0 0 0,22 0 16,-1 0-16,22 0 0,0 0 15,-1 0-15,22 0 0,0 0 0,0 0 16,21 0-16,21 0 0,0 0 16,22 0-16,-1 0 0,21 0 0,1-21 15,42 21-15,0 0 0,-1 0 16,22-21-16,0 21 0,22 0 0,-1 0 16,0 0-16,21-21 0,1 21 15,20 0-15,1-22 0,-1 22 16,1 0-16,-1 0 0,22-21 0,-1 21 15,1-21-15,21 21 0,-21 0 16,20-21-16,1 21 0,-21-21 16,21 21-16,-22-21 0,22 21 0,-21-22 15,-22 1-15,1 21 0,-22-21 16,22 21-16,-43-21 0,0 21 0,-21 0 16,0-21-16,-21 21 0,0 0 15,-22 0-15,-20 0 0,-22-21 0,1 21 16,-1 0-16,-42 0 0,0 0 15,-21 0-15,-22 0 0,1-22 0,-43 22 16,22 0-16,-43 0 0,0 0 16,0 0-16,-42 0 31,-21 0-31,0 0 0,-1 0 0,1 0 16,-22 0-16,1 0 0,-1 0 15</inkml:trace>
  <inkml:trace contextRef="#ctx0" brushRef="#br0" timeOffset="6655.48">15494 3027 0,'-42'0'0,"84"0"0,-127 21 16,64-21-16,0 0 0,21 21 15,0 0-15,0 1 16,-21-1 0,0-21-16</inkml:trace>
  <inkml:trace contextRef="#ctx0" brushRef="#br0" timeOffset="7499.53">698 4614 0,'0'0'0,"22"0"0,-22-21 16,0 0-16,0 0 15,0 0-15,-22 21 31,22 21-31,-21 0 16,21 21-16,0 1 0,0 20 16,0 1-16,0-1 0,0 22 15,0 0-15,-21-22 0,21 1 0,-21 20 16,21-41-16,-21 20 0,21-21 16,0 22-16,0-22 0,0-21 15,0 22-15,0-22 0,0 0 0,0 0 16,0 0-16,0 1 0,21-22 31,0 0-31,-21-22 16,21 1-16,0 0 0,-21 0 15,22-21-15</inkml:trace>
  <inkml:trace contextRef="#ctx0" brushRef="#br0" timeOffset="7864.04">1376 5122 0,'0'0'0,"-21"22"0,-1-1 0,1 0 16,21 0-16,-21 0 0,0 0 0,21 1 16,0-1-16,0 0 15,0 0 1,21-21-1,0 0-15,-21-21 16,21 21-16,1-21 0,-1 0 16,0 21-16,-21-22 0,0 1 0,0 0 15,0 0-15,0 0 0,0 0 16,0-1-16,-21 22 0,0 0 16,-1 0-16,1 0 15,21 22-15,-21-22 0,0 21 16,0 0-16,21 0 0,0 0 15,0 0-15,0 1 16,21-22 0,0 0-16</inkml:trace>
  <inkml:trace contextRef="#ctx0" brushRef="#br0" timeOffset="8954.98">3365 4530 0,'0'0'0,"0"21"0,0 0 15,0 0-15,0 0 0,0 1 16,22-22-16,-1 0 16,21 0-16,-21 0 0,22 0 0,20-22 15,-21 1-15,22 0 0,-1 0 16,1 0-16,-22-22 0,22 22 0,-22-21 15,0 21-15,-20-22 0,-1 22 16,-21-21-16,0 0 0,0 20 0,-21-20 16,-1 21-16,1 0 0,-21 0 15,-22 21-15,22 0 0,-21 21 0,-1 0 16,1 0-16,-1 21 0,1 1 16,-1-1-16,1 0 0,20 1 15,1 20-15,21-20 0,0-1 16,-1 0-16,22-21 0,0 22 0,0-1 15,22-21-15,20 22 0,0-22 16,1 0-16,20 0 0,1-21 0,-1 0 16,1 0-16,-1 0 0,1 0 15,-1 0-15,-21 0 0,1 0 0,-22-21 16,0 21-16,-21-21 0,0 0 16,-21 21-16,-21 0 0,-1 0 15,-20 0-15,-1 0 16,-20 0-16,-1 21 0,0 0 0,22 0 15,-22 21-15,22 1 0,-1-1 0,22 0 16,-1 22-16,22-22 0,-21 1 16,42 20-16,0-21 0,0 1 15,0-1-15,0 0 0,21-20 0,21 20 16,1-21-16,-1 0 0,22-21 16,-1 0-16,22 0 0,-22 0 15,22 0-15,0 0 0,-1-21 0,-20 0 16,20 0-16,-20 0 0,-1-1 15,-20-20-15,20 21 0,-20-21 0</inkml:trace>
  <inkml:trace contextRef="#ctx0" brushRef="#br0" timeOffset="9171.25">4339 4805 0,'0'-21'0,"0"42"0,0-63 0,0 20 0,0 44 31,0-1-31,21 0 0,0 0 0,1 21 16,-1 1-16,21-1 0,-21 0 15,0 1-15,1-22 0,20 21 0,-21-21 16,0 22-16,0-22 0,1 0 16,20 0-16,-42 0 0,21-21 0,0 22 15,0-22-15,1 0 16,-1 0-16,0-22 16,0 1-16,-21 0 0,21-21 15</inkml:trace>
  <inkml:trace contextRef="#ctx0" brushRef="#br0" timeOffset="9363.54">4911 4741 0,'0'-21'0,"0"42"0,0-63 16,-22 42-1,1 0-15,0 21 0,-21 22 0,21-22 16,-22 21-16,-20 0 0,20 1 0,1-1 16,-21 22-16,-1-22 0,22 0 15,-1 1-15,1-1 0,0 0 0,21-21 16,-1 22-16,1-22 0,21 0 15,0 0-15,21-21 16,22 0-16,-1 0 16,0 0-16,1-21 0,20 0 0</inkml:trace>
  <inkml:trace contextRef="#ctx0" brushRef="#br0" timeOffset="9691.41">5186 4784 0,'0'0'0,"0"21"15,-21 0-15,21 0 16,-22 0-16,1 22 0,21-1 16,-21 0-16,0 22 0,21-22 15,-21 22-15,21-1 0,0 1 16,0 20-16,-21 1 0,21 21 0,-22-21 16,22 20-16,-21 1 0,0 0 0,0 21 15,0 0-15,0-21 0,-22 21 16,1 0-16,0 0 0,-1-21 0,1 21 15,0 0-15,-1-21 0,22-1 0,-21 1 16,-1-21-16,22 0 0,-21-22 16,21 1-16,0-1 0,-1-21 15,22-20-15,0-1 0,0 0 0,0-42 16,0-22 0,0 22-16,22-42 0,20-1 0,-21 1 15,21-22-15,-20-21 0,41 22 16,-21-22-16,1-21 0</inkml:trace>
  <inkml:trace contextRef="#ctx0" brushRef="#br0" timeOffset="9992.2">4995 5249 0,'0'0'0,"-21"-63"0,0-22 0,0 43 0,21-22 16,0 1-16,0 21 0,0-1 0,0 1 15,0 0-15,0-1 0,42 22 16,-21 0-16,22 0 0,-1 0 15,0 21-15,22 0 0,-1 0 0,-20 0 16,20 21-16,1 0 0,-22 21 16,0-21-16,1 22 0,-22 20 15,-21-20-15,0-1 0,0 21 0,-43-20 16,22-1-16,-21 0 0,0 1 16,-1-1-16,1 0 0,0-20 0,-1-1 15,1 0-15,-22 0 16,43-21-16,0 0 0,0 0 0,21-21 15,0 0 1,21-22-16,0 22 16,22-21-16,-22 0 0,21-1 15</inkml:trace>
  <inkml:trace contextRef="#ctx0" brushRef="#br0" timeOffset="10219.64">6117 4424 0,'21'-21'0,"-42"42"0,42-21 31,-42 21-31,0 0 0,0 0 16,0 22-16,-22-1 0,22 0 0,0 1 15,0-1-15,0 22 0,-1-1 16,1 1-16,0-1 0,0-21 16,0 22-16,21-22 0,0 1 0,0-1 15,0 0-15,0 1 0,0-22 16,21 0-16,0 0 0,21 0 0,-20-21 15,20 0-15,-21 0 0,21 0 16,1 0-16,-1 0 0</inkml:trace>
  <inkml:trace contextRef="#ctx0" brushRef="#br0" timeOffset="11350.98">6773 4995 0,'0'0'0,"21"-21"0,1-21 0,-1 21 0,-21-22 15,0 22-15,0-21 16,0 21-16,0-22 0,-21 22 0,21 0 15,-43 0-15,22 0 0,-21 0 0,21-1 16,-22 22-16,1 0 0,0 0 16,-1 0-16,1 22 0,21-1 15,-22 0-15,1 21 0,21 1 0,-21-1 16,20 21-16,-20-20 0,21 20 0,0 1 16,21-22-16,0 22 0,-21-22 15,21 0-15,0 1 0,0-1 16,0-21-16,21 0 0,-21 0 0,21 1 15,0-22-15,21 0 0,-20 0 0,20 0 16,0 0-16,1 0 0,-1 0 0,0-22 16,1 1-16,-1 0 15,0 0-15,-21 0 0,22-22 0,20-20 16,-42 21-16,1-22 16,20 22-16,-42-1 0,21-20 0,0 21 15,-21 20-15,0-20 0,0 21 0,0 0 16,0 42-1,-21 21 1,21-21-16,-21 22 0,0-1 16,0 0-16,21 1 0,0-22 0,0 21 15,0 1-15,0-22 0,0 21 16,0-21-16,0 0 0,21 1 16,0-1-16,0 0 0,21 0 0,-20-21 15,20 0-15,0 0 0,1 0 16,-1 0-16,21 0 0,-20 0 0,-1-21 15,0 0-15,1 0 0,-1-1 16,0 1-16,1 0 0,-1-21 0,0-1 16,1 1-16,-22 0 0,21-1 0,-21 1 15,1 0-15,-22-1 0,0 1 16,0 21-16,0 0 0,0 0 0,-22 42 31,1 0-31,0 21 0,21 1 0,-21-1 16,0 0-16,21 1 0,-21-1 0,21 0 15,0-21-15,0 22 16,21-1-16,0-21 0,21 0 16,-21 1-16,1-22 0,20 0 0,0 0 15,1 0-15,-1 0 0,0 0 16,1 0-16,-1-22 0,0 1 0,1 0 16,-22 0-16,21 0 0,-21 0 15,0-22-15,1 22 0,-22-21 0,21-1 16,-21 1-16,21 0 15,-21 21-15,0-22 0,0 22 0,0 0 0,0 42 16,0 21 0,-21-20-16,0 20 15,-1 0-15,1 1 0,0-1 0,0-21 16,0 21-16,0 1 0,-1-22 16,1 0-16,21 21 0,0-20 15,-21-1-15,21 0 0,0-42 47,21 0-47,0 21 0,1-43 16,-22 22-16,21 0 0,0-21 15,21-1-15,-21 1 0,1-22 0,20 1 0,-21 21 16,21-22-16,1 22 16,-22-1-16,21 1 0,1 21 0,-1 0 15,0 21-15,1 0 0,-1 0 0,0 21 16,-21 0-16,1 43 15,-22-22-15,0 0 0,0 22 0,0-22 16,0 0-16,0 1 0,-22-1 16,22-21-16,0 22 0,0-22 0,0 0 15,0 0-15,0 0 0,22 0 0,-1-21 16,0 0-16,0 0 0,0 0 16,22 0-16,-22 0 0,21 0 0,-21 0 15,22 0-15,-22-21 0,0 0 16,0 21-16,0-21 0,0-21 0,1 20 15,-1-20-15,-21 0 0,21-1 16,-21 1-16,21-85 16</inkml:trace>
  <inkml:trace contextRef="#ctx0" brushRef="#br0" timeOffset="11748.51">8064 3916 0,'0'0'0,"-21"42"0,0 1 0,0-1 16,0 0-16,21-21 0,0 22 0,-21-1 16,21-21-16,0 22 0,0-22 15,0 0-15,21 0 0,0-21 0,0 0 16,21 0-16,-20 0 0,-1 0 15,21 0-15,-21-21 0,22 0 0,-22 0 16,0-1-16,0 1 0,0-21 16,0 0-16,-21-1 0,0 22 0,0-21 15,0-1-15,0 1 0,-21 21 0,0 0 16,0 0-16,0 21 16,-22 0-16,22 0 0,-21 0 0,0 21 15,20 0-15,-20 21 0,0 1 16,21-1-16,-22 0 0,22 1 0,0 20 15,21-21-15,0 1 0,0-22 16,0 21-16,0-21 0,21 22 0,0-22 16,0 0-16,1-21 0,-1 21 0,21-21 15,-21 0-15</inkml:trace>
  <inkml:trace contextRef="#ctx0" brushRef="#br0" timeOffset="14747.21">10943 4297 0,'0'-21'0,"0"0"16,-21 21-16,0 0 16,0 0-16,21 21 0,0 0 15,-22 0-15,1 0 0,21 0 16,0 1-16,0-1 0,0 0 0,0 0 16,0 0-16,21 0 0,1-21 0,-1 22 15,21-22-15,0 0 0,1 0 16,-1 0-16,0 0 0,22-22 0,-1 1 15,1 0-15,-1 0 16,-20 0-16,20-22 0,1 22 0,-22 0 16,0-21-16,-20 21 0,20-22 0,-21 1 15,0 21-15,-21-22 0,0 1 16,0 21-16,0 0 0,0 0 0,0-1 16,-21 22-1,0 22-15,0 20 0,0 0 0,-1 22 16,1-1-16,0 1 0,0-1 15,21 22-15,-21-22 0,0 1 0,-1 21 16,22-22-16,0 22 0,0-22 16,0 1-16,0-1 0,0-20 0,0 20 15,0-42-15,0 22 0,0-1 16,22-21-16,-22 0 0,21-21 16,-21 21-16,0-42 15,0 0 1,-21 0-16,-1 0 0,1 0 0,0-22 15,0 22-15,0-21 0,-22-1 0,22 1 16,0 0-16,-21-1 0,21 1 16,-22 0-16,22 21 0,0-1 0,0 1 15,0 21-15,-1 0 0,1 0 16,0 21-16,21 22 0,0-22 16,0 21-16,0 43 15,21-22-15,22-20 0,-22-22 16,21 21-16,0 1 0,1-22 0,-1 0 15,0 0-15,1 0 0,-1-21 16,0 0-16,22 0 0,-22 0 0,22 0 16,-22 0-16,22 0 0,-22-21 0,21 0 15,-20 0-15,-1 0 0,22-1 16,-43-20-16,21 0 0,0-1 0,-20 1 16,-1-21-16,0 20 0,0-20 15,0 20-15,-21 1 0,0 0 16,0-1-16,0 22 0,0 0 0,0 0 15,-21 42 1,0 0-16,0 0 0,0 22 0,-1-1 16,1 0-16,0 22 0,0-22 15,0 22-15,0-22 0,21 22 0,0-22 16,0-21-16,0 21 0,21-20 16,0-1-16,0 0 0,0 0 0,22 0 15,-1-21-15,0 0 0,1 0 0,-1 0 16,0 0-16,1-21 15,20 0-15,-21 0 0,1 0 0,-1-1 0,0-20 16,22 0-16,-22-1 0,1 1 16,-1-21-16,-21 20 0,21-20 15,-20 20-15,-1 1 0,0 0 0,-21-1 16,0 22-16,0-21 0,-21 42 16,-22 0-16,22 21 15,0 0-15,0 0 0,0 1 16,0 20-16,21-21 0,0 21 0,0 1 15,0-1-15,0 0 0,21 1 0,21-22 16,-21 21-16,0-21 0,22 1 16,-22-1-16,21 0 0,-21 0 0,1 0 15,-22 0 1,-22-21-16,1 0 16,-21 0-16,0-21 0,-1 21 0,22-21 15,-21 0-15,-1 21 16,22-21-16,0 0 0,0 21 0,0 0 15,21-22-15,0 1 16,21 21-16,0-21 16,0 21-16,22-21 0,-1 0 0,0 21 15</inkml:trace>
  <inkml:trace contextRef="#ctx0" brushRef="#br0" timeOffset="15015.63">13674 4212 0,'0'-63'0,"0"126"0,0-190 16,0 85-16,0 0 0,0 20 0,0 1 16,0 0-16,-22 21 15,1 21-15,21 22 0,-21-1 0,0 0 16,0 22-16,0-1 0,-1 1 16,1 20-16,21-20 0,-21-1 0,0 1 15,21-1-15,0-20 0,-21 20 0,0 1 16,21-22-16,0 0 0,0 1 15,0-1-15,0-21 0,0 0 0,21 1 16,0-1-16,0-21 0,0 0 16,22 0-16,-22 0 0,0 0 15,21-21-15,-21-1 0,1-20 0,-1 21 16,0 0-16</inkml:trace>
  <inkml:trace contextRef="#ctx0" brushRef="#br0" timeOffset="15167.53">13525 4487 0,'0'0'0,"-42"0"0,0-21 0,21 21 16,-1 0-16,1 0 0,42 0 31,22 0-31,-22 0 0,42 0 16,-20 0-16,20 0 0,1-21 16,20 21-16,1-21 0,21 21 15,0-21-15</inkml:trace>
  <inkml:trace contextRef="#ctx0" brushRef="#br0" timeOffset="16362.96">15515 3958 0,'0'0'0,"42"-42"0,1 0 0,-22 20 15,0 1-15,-21 0 0,0 0 16,-21 21-16,0 0 0,-22 0 0,1 21 16,0 0-16,-22 0 0,22 22 15,-22 20-15,1-20 0,-1 20 16,1 1-16,21 20 0,-1-20 15,1-1-15,0 1 0,20-22 0,1 22 16,0-22-16,21 21 0,0-20 0,0-1 16,21 0-16,22 1 0,-22-1 15,42-21-15,-20 22 0,41-22 0,-20 0 16,20-21-16,1 0 0,0 0 16,-1 0-16,1 0 0,-21 0 0,20-21 15,1 0-15,-22-1 0,1-20 16,-1 21-16,1-21 0,-22-1 0,22 1 15,-22-22-15,0 22 0,-20-21 0,-1-1 16,0 22-16,-21-22 16,0 22-16,-21 0 0,0 20 0,-22 1 15,22 21-15,-21 0 0,-1 21 16,-20 1-16,21 20 0,-1-21 0,1 21 16,0 1-16,-1-1 0,1 0 15,21 1-15,0-1 0,-1 0 0,22 1 16,-21-1-16,21-21 0,0 22 0,0-1 15,21-21-15,1 0 0,-1 0 16,0 1-16,0-22 0,0 0 0,22 0 16,-22 0-16,0 0 0,21-22 15,1 1-15,-22 0 0,21-21 0,-21 21 16,22-22-16,-22 22 0,21-21 16,-21-22-16,22 22 0,-22 0 0,0-1 15,0 1-15,0 21 0,0-22 16,-21 22-16,-21 42 15,0 1-15,0-1 16,-21 21-16,20-21 0,-20 22 16,21-1-16,0-21 0,0 21 0,21 1 15,0-22-15,0 21 0,0 1 16,21-22-16,0 0 0,21 0 0,1 0 16,-1 0-16,0 1 0,1-22 15,20 0-15,-21 0 0,22 0 16,-22-22-16,22 1 0,-22 0 0,22 0 0,-22 0 15,0-22-15,1 22 16,-1-21-16,0 21 0,1-22 0,-1-20 16,0 21-16,-21-1 0,1 1 15,-1 0-15,0 20 0,-21 1 0,0 0 16,-21 21-16,0 21 16,-22 0-16,22 1 0,0-1 0,0 21 15,0-21-15,-1 22 0,22-22 0,0 21 16,0-21-16,0 22 0,0-22 15,0 0-15,22 21 0,-22-21 0,21 1 16,0-1-16,0 0 0,0-21 16,0 21-16,1-21 0,-1 0 15,0 0-15,0 0 16,-21-21-16,0 0 0,0 0 16,0-1-16,0 1 0,0 0 0,0 0 15,0 0-15,-21 21 16,0 0-16,21 21 31,0 0-31,21 0 0,21 0 0,-21-21 16,22 22-16,20-1 0,-20-21 15,20 0-15,1 21 0,-1-21 0,1 0 16,-1 0-16,1 0 0,-1-21 16,1 21-16,-1-21 0,1-1 0,-22 22 15,21-21-15,-20-21 0,-1 21 16,0-22-16,1 22 0,-1-21 15,-21 0-15,22-1 0,-22 1 0,-21 0 16,0 20-16,0 1 0,-43 21 16,1 0-16,0 0 0,-1 21 15,-20 1-15,21-1 0,-1 21 16,22 0-16,0-20 0,0 20 0,21-21 16,0 21-16,0-20 0,21-1 15,0 21-15,21-21 0,1 0 0,20-21 16,-20 22-16,41-22 0,-20 0 15,20 0-15,-20 21 0,21-21 16,-22 0-16,22 0 0,-43 0 0,22 0 16,-22 0-16,-21-21 0</inkml:trace>
  <inkml:trace contextRef="#ctx0" brushRef="#br0" timeOffset="17692.18">7726 6837 0,'-21'21'0,"42"-42"0,-64 63 0,43-21 0,22-21 47,20-21-47,-21 0 0,21 0 0,1 0 15,-22 0-15,21-22 0,1 1 16,-22 21-16,21-22 0,-42-20 0,0 21 16,0-1-16,0-20 0,-42 20 0,21 1 15,-43 0-15,22-1 0,-22 22 16,-20 0-16,20 21 0,1 0 0,-1 0 16,1 21-16,20 0 0,-20 22 15,20 20-15,1 1 0,0-1 0,-1 1 16,22 20-16,0-20 0,0-1 15,21 1-15,0-1 0,0-20 16,0-1-16,21 0 0,0 1 0,22-1 16,-1-21-16,0 0 0,1 1 15,20-1-15,1-21 0,-1 0 0,22-21 16,-22-1-16,22 1 0,-22 0 0,22-21 16,-21 21-16,-1-22 0,1 1 15,-22-22-15,0 22 0,1-21 0,-22-22 16,21 0-16,-21 1 0,0-1 15,-21 0-15,22 1 0,-22-1 16,0 0-16,0 22 0,0-22 0,0 43 0,0-1 16,0 1-16,-22 42 15,1 21-15,0 0 0,0 22 16,0 20-16,0 1 0,-1-1 16,22 22-16,-21 0 0,21-22 0,0 22 15,0-1-15,0-20 0,0 21 0,0-22 16,21-21-16,1 1 0,-1-1 15,0 0-15,0 1 0,0-22 0,22 0 16,-1 0-16,0 0 0,1-21 0,-1 0 16,21 0-16,-20 0 0,-1 0 15,22-21-15,-22 0 0,21 0 0,-20-21 16,-1 20-16,0 1 0,1-21 16,-1 0-16,-21-1 0,22 1 15,-22 0-15,-21-1 0,0 1 0,21 21 16,-21 0-16,0-1 0,0 44 15,-21-1-15,0 0 16,-1 21-16,1 1 0,0-1 0,-21 0 16,21 1-16,-1-1 0,1 0 15,0-21-15,0 22 0,21-22 0,0 21 16,0-21-16,0 1 0,0-1 0,21 0 16,0-21-16,22 0 0,-1 0 15,-21 0-15,21 0 0,1 0 0,-1 0 16,0-21-16,1 21 0,-1-21 0,0-22 15,1 22-15,-1 0 16,-21-21-16,0-1 0,1 1 0,-22 0 16,0-85-16,0 63 0,0 1 15,0-1-15,-22 22 0,-20-1 16,21 1-16,-21 21 0,20 0 0,-20 21 16,0 0-16,-1 21 0,1 21 15,-21 1-15,20-1 0,22 21 16,-21-20-16,21 20 0,-22 43 0,43-64 15,0 1-15,0-1 16,21 0-16,1-20 0,-1 20 0,21-21 16,-21 0-16,22 0 0,-1-21 0,0 22 0,1-22 15,-1 0-15,0 0 16,22 0-16,-22 0 0,0-22 0,1 1 16,20 21-16,-20-21 0,-1 0 0,21-21 15,-20 20-15,-1-20 0,22 21 16,-22-21-16,0-22 0,1 22 0,-1-1 15,0 1-15,-21 0 0,22-1 0,-22 22 16,0 0-16,-21 0 0,-21 42 47,0-21-47,0 21 0,42-42 47,0 0-47</inkml:trace>
  <inkml:trace contextRef="#ctx0" brushRef="#br0" timeOffset="18663.32">15494 4149 0,'0'0'0,"0"-21"0,0-1 16,0 1-16,0 0 0,-21 0 0,21 0 16,0 0-16,0-1 0,0 44 31,-21-1-31,21 0 15,0 42-15,0-20 0,-22 20 0,1 1 16,0 20-16,0 1 0,0 21 16,0-21-16,-1 20 0,-20 22 15,21-21-15,0 21 0,-22-21 0,1 21 16,21-21-16,-21 21 0,-1-21 16,22 0-16,-21-1 0,21-20 0,-1 0 15,-20 21-15,21-22 0,21 1 0,-21 0 16,0-1-16,21-20 0,-22-1 15,22-20-15,0 20 0,0-42 0,0 22 16,-21-43-16,21 21 0,0-42 16,0-1-16,0 1 15,0-21-15,0 0 0,21-22 0,1 22 16,-22-22-16,21-20 0,0 20 16,0-21-16,0 22 0,0-22 0</inkml:trace>
  <inkml:trace contextRef="#ctx0" brushRef="#br0" timeOffset="19523.02">15367 4403 0,'0'0'0,"-21"-21"0,0 21 0,-1-22 16,22 1-16,0 0 15,0 0-15,0 0 16,0 0-16,22-1 15,20 22-15,-21-21 0,21 0 16,1 0-16,-1 21 0,0 0 16,1 0-16,-1 0 0,0 0 0,1 21 15,-22 0-15,0 22 0,0-1 16,-21 0-16,0 1 0,0 20 0,-21-21 16,0 22-16,-21-22 0,-1 1 0,-20 20 15,-1-21-15,1 22 0,-1-22 16,-20 1-16,20-1 0,1-21 0,-1 21 15,22-20-15,-1-22 0,1 21 16,21 0-16,0-21 0,42-21 31,0 0-31,21-1 0,-20 1 16,41-21-16,-21 0 0,22-1 0,-1 1 16</inkml:trace>
  <inkml:trace contextRef="#ctx0" brushRef="#br0" timeOffset="19871.18">16573 3789 0,'0'0'0,"0"-21"0,0 0 0,0-1 0,0 1 16,-21 0-16,0 21 0,21-21 15,-21 0-15,0 21 16,0 0-16,-1 21 15,1 0-15,0 0 0,0 22 0,0-1 16,-22 21-16,22-20 0,-21 41 16,21-20-16,0-1 0,-22 22 0,22-21 15,0-1-15,0 1 0,0-1 16,-1-21-16,22 22 0,-21-22 0,21 1 16,0-1-16,0 0 0,0-21 0,0 1 15,0 20-15,0-21 0,21 0 16,1-21-16,-22 21 0,21-21 15,0 0-15,0 0 16,0-21-16,0 0 0,1 21 16,-1-21-16,0-21 0,0 20 15,0 1-15</inkml:trace>
  <inkml:trace contextRef="#ctx0" brushRef="#br0" timeOffset="20663.97">15409 4657 0,'0'0'0,"-42"0"0,0 0 0,-1 0 0,22 0 15,0 0-15,0 21 0,42-21 16,0 0 0,21 0-16,22 0 0,21-21 15,-1 21-15,22-21 0,21 21 0,0-22 16,42 1-16,-20 21 0,41-21 15,-21 21-15,1-21 0,20 21 0,1-21 16,-1 0-16,-20 21 0,-1-22 16,-21 22-16,0 0 0,-21 0 15,-21-21-15,-21 21 0,-22 0 0,-20 0 16,-22 0-16,-42 0 16,-1 0-16,-41 0 0,-1 0 0,-20 0 15,-22 0-15,-21 21 0,0 1 16,-21-22-16,0 21 0,-22 0 15,1 0-15,-22 0 0,1 0 0,-1 1 16,22-1-16,0 0 0,21 0 16,-1 0-16,22 0 0,22 1 0,-1-1 15,21 0-15,43 0 0,-1-21 16,22 21-16,21 0 0,43-21 0,-1 0 16,43 22-16,-1-22 0,22 0 15,21 0-15,21 0 0,22-22 0,-1 1 16,21 21-16,1-21 0,21 0 15,-22 0-15,1 0 0,-22-1 0,0 1 16,1-21-16,-22 21 0,-21 0 0,-21-1 16,-1 1-16,-41-21 0,-1 21 15,-20 0-15,-1-22 0,-21 1 0,0 21 16,1-22-16,-22 1 16,21-21-16,0-43 0,0 63 15</inkml:trace>
  <inkml:trace contextRef="#ctx0" brushRef="#br0" timeOffset="21088.04">19579 3429 0,'0'0'0,"21"0"16,-21 21-16,0 0 0,0 22 15,0-1-15,0 0 0,-21 22 0,-21-1 16,21 22-16,-22 21 0,22 0 16,-21 0-16,21-1 0,-22 22 0,22-21 15,0 0-15,21 21 0,0-21 0,0 0 16,0-22-16,0 1 0,0 0 15,0-1-15,0-20 0,0 21 16,0-22-16,-21 1 0,0 20 0,21-20 16,-22-22-16,1 22 0,-21-1 0,21-21 15,0 1-15,-1-1 0,1 0 16,0 1-16,21-22 0,0 0 16,21-21-1,0-21-15,1 0 16,-1 0-16,0-22 0,21 1 15,-21 0-15,1-1 0,-1-20 0,21-1 16</inkml:trace>
  <inkml:trace contextRef="#ctx0" brushRef="#br0" timeOffset="21362.65">19367 4741 0,'-21'-63'0,"42"126"0,-63-211 16,42 85-16,0-1 0,0 22 15,0-22-15,0 22 0,21 21 0,22-21 16,-22 20-16,21 1 0,0 0 15,1 21-15,-1 0 0,22 0 0,-22 0 16,0 0-16,1 21 0,-1 0 16,-21 22-16,0-22 0,0 21 0,-21 1 15,0-1-15,-21-21 0,0 21 16,0 1-16,-21-22 0,-22 0 0,22 21 16,-22-20-16,22-1 0,-22-21 15,1 21-15,21-21 0,-1 0 0,22 0 16,-21 0-16,42-21 15,21 21 1,0-21-16,21-1 0,1 1 0,-1 0 16,22-21-16,-1 21 0</inkml:trace>
  <inkml:trace contextRef="#ctx0" brushRef="#br0" timeOffset="21595.02">20383 3662 0,'0'0'16,"0"-21"-16,0 0 0,0-1 0,0 1 0,-21 42 15,0 1 1,0-1-16,0 21 0,0-21 0,-1 43 16,1-22-16,-21 22 15,21-1-15,0 1 0,-1 20 0,-20-20 16,21-1-16,0 1 0,21-1 16,0-20-16,-21 20 0,21-21 0,0-20 15,0 20-15,0-21 0,21 0 16,0 0-16,0 1 0,0-1 0,22-21 15,-1 0-15,0 0 0,1 0 0,-1 0 16,21 0-16</inkml:trace>
  <inkml:trace contextRef="#ctx0" brushRef="#br0" timeOffset="22355.64">20997 4212 0,'0'0'0,"0"-21"0,0 0 0,0-21 15,-21 42-15,-21-22 0,-1 22 16,1 0-16,0 0 0,-1 22 0,1-1 15,-21 0-15,20 0 0,1 21 16,-22-20-16,22 20 0,0 0 0,21 1 16,-22-22-16,22 21 0,21 0 15,0-20-15,0-1 0,0 0 0,0 21 16,0-21-16,21-21 0,0 22 0,22-1 16,-22-21-16,21 0 0,1 0 15,-1 0-15,0 0 0,1 0 0,-1 0 16,-21-21-16,21-1 0,1 1 15,-22 0-15,0-21 0,21-1 0,-20 1 16,-1 0-16,0-1 0,-21 22 16,0-21-16,21 21 0,-21 0 15,0-1-15,-21 44 16,21-1-16,-21 0 0,0 21 16,-1-21-16,1 22 0,21-22 0,0 21 15,0-21-15,0 1 0,0 20 16,0-21-16,21 0 0,1-21 0,-1 21 15,0 1-15,0-22 0,21 0 0,-20 0 16,20 0-16,0 0 0,-21 0 16,22 0-16,-22 0 0,21-22 15,-21 22-15,1-21 0,20 0 16,-21-21-16,0 21 0,0-22 0,1 22 16,-1-21-16,0-1 0,0 22 0,-21 0 15,0 0-15,0 42 16,-21 0-16,0 0 15,0 1-15,-1 20 0,1-21 16,-21 21-16,21-20 0,0-1 0,-1 0 16,22 21-16,-21-21 0,21 1 15,-21-1-15,21 0 0,0 0 16,0-42 15,0 0-31,0 0 16,0-22-16,21 22 0,0 0 15,1-21-15,-1-1 0,21 1 16,0 0-16,22-22 0,-22 22 0,22-1 16,-1 22-16,-20-21 0,20 42 15,1 0-15,-22 0 0,0 21 0,-21 0 16,1 22-16,-1-1 0,-21 0 16,0 1-16,0-1 0,-21 0 0,-1-21 15,1 22-15,0-1 0,0-21 16,-21 22-16,20-22 0,-20 21 0,0-21 15,-1 0-15,1 1 0,0-1 16,-1 0-16,1 21 0,0-21 16,-1 1-16</inkml:trace>
  <inkml:trace contextRef="#ctx0" brushRef="#br0" timeOffset="25278.64">9948 6879 0,'0'0'0,"-21"0"0,0-21 16,0 0-16,21 0 16,0 0-16,0-1 15,0 1-15,0 0 0,21 0 0,21 0 16,-21 0-16,1-1 0,20 22 0,0-21 15,-21 21-15,22 0 0,-1 0 16,-21 0-16,0 0 0,1 0 0,-1 0 16,0 0-16,0 0 0,-21-21 15,0 0 17,-21 21-32,0 0 15,0 0 1,-1 0-16,1 0 15,0 0-15,0 21 0,0 0 16,0-21-16,-1 21 0,1 1 0,0-1 16,0 21-16,0-21 0,0 0 15,-1 22-15,1-22 0,0 0 0,0 0 16,21 22-16,0-22 0,0 0 0,0 0 16,0 0-16,0 0 15,21-21-15,0 22 16,0-22-16,1 0 0,-1 0 15,0 21-15,0-21 16,0 0-16,0 0 0,1 21 0,20-21 16,-21 0-16,21 0 0,-20 0 0,20 0 15,-21 0-15,21 0 0,-20-21 16,20 21-16,-21-21 0,21-1 0,-20 22 16,20-21-16,-21 0 0,21 0 0,-20 0 15,-1-22-15,0 22 0,21 0 16,-42-21-16,21-1 0,1 22 0,-22-21 15,21 0-15,-21 20 0,0-20 16,0 21-16,0 0 16,0 42-1,0 21-15,0-21 16,0 22-16,-21-22 0,-1 21 0,22 1 16,0-1-16,-21-21 0,21 21 0,-21 1 15,21-22-15,0 21 0,0-21 16,0 1-16,0-1 0,21 0 0,0-21 15,1 21-15,-1-21 0,0 0 16,21 0-16,1 0 0,-1 0 0,0 0 16,22-21-16,-22 0 0,0 21 0,1-21 15,-1-1-15,0-20 0,1 21 16,-22 0-16,0-22 0,0 1 16,0 0-16,1-1 0,-1 1 0,-21 21 15,0-21-15,21-1 0,-21 22 16,0 0-16,0 42 15,0 0-15,-21 0 16,0 22-16,-1-22 0,1 21 16,21-21-16,-21 22 0,0-1 0,21-21 15,0 22-15,0-22 0,0 0 16,0 0-16,0 0 0,21-21 0,21 21 16,-20-21-16,20 0 0,0 0 0,1 0 15,-1 0-15,0 0 0,22 0 16,-22-21-16,0 21 0,1-21 15,-1 0-15,0 0 0,1 0 0,-22-1 16,0 1-16,0-21 0,0 0 16,1-1-16,-22 1 0,0 0 0,0 20 15,0-20-15,0 21 0,0 0 0,0 0 16,-22 21 0,1 21-16,0 0 0,0 21 0,0-21 15,0 22-15,-1-1 0,1-21 16,0 22-16,21-1 0,-21-21 15,21 0-15,-21 22 0,21-22 0,0 0 16,0 0-16,0 0 16,21-42 15,0 21-31,-21-21 0,21 0 16,0 0-16,-21-1 0,22-20 0,-1 21 15,21-21-15,-21-1 0,22 1 0,-22 0 16,21-1-16,0 1 0,1 0 15,41-1-15,-41 43 0,-22 0 16,0 0-16,21 21 0,-42 1 16,22-1-16,-22 21 0,0 0 0,0 1 15,0-1-15,21-21 0,-21 22 0,0-1 16,0-21-16,0 21 16,0-20-16,0-1 0,0 0 0,0 0 15,0 0-15,0 0 16,21-21-16,0 0 15,0-21 1,0 0-16,1 0 0,-22 0 0,21 0 16,0-1-16,0-20 0,21 21 15,-20-21-15,20-1 0,-21 1 0,21-22 16,1 22-16,20 0 0,-20-1 0,-1 1 16,21 21-16,-20 0 0,-22 21 15,21 0-15,-21 0 0,-21 21 0,0 0 16,0 21-16,0-20 15,0 20-15,-21 0 0,0 1 0,0-22 16,0 21-16,21-21 0,0 22 0,-21-22 16,21 0-16,0 21 0,0-21 15,0 1-15,21-22 0,0 21 0,0 0 16,21-21-16,1 0 0,-1 0 0,0 0 16,22 0-16,-22 0 0,1 0 15,20 0-15,-21 0 0,22-21 0,-22 0 16,1-1-16,-1 1 0,0 0 15,-21 0-15,22-21 0,-22-1 16,0 1-16,-21 0 0,0-22 0,0 22 16,0-22-16,0 22 0,0 21 0,0-22 15,0 22-15,-21 21 0,0 0 16,0 0-16,-22 21 0,22 1 0,0 20 16,0 0-16,0 1 0,-1-1 15,1 0-15,0 1 0,21-22 0,0 21 16,0 0-16,0-20 0,0 20 15,0-21-15,21 0 0,0 0 0,22 1 16,-22-22-16,0 0 0,21 21 0,1-21 16,-1 0-16,-21 0 0,22 0 15,-1 0-15,0-21 0,-21-1 0,22 1 16,-22 0-16,21 0 0,-21-21 0,1 20 16,20-20-16,-21 0 15,0-1-15,0 1 0,1 0 0,-1 21 16,0-1-16,-21 1 0,0 42 15,0 1 1,0-1-16,0 21 0,-21-21 0,21 22 16,-21-22-16,21 21 0,-22-21 15,22 0-15,0 1 0,0 20 16,0-21-16,22-21 16,-1 0-16,0 0 15,0 0-15,0 0 0,0 0 0,22-21 16,-22 21-16,0-21 0,21 0 15,-20-1-15,20 1 0,-21 0 16,0-21-16,22 21 0,-22-22 0,21 1 16,-21 21-16,22-22 0,-22 22 15,0 0-15,21 21 0,-21 0 16,-21 21-16,0 0 16,0 1-16,0 20 0,0-21 0,0 21 15,0-20-15,0-1 0,0 0 0,0 21 16,0-21-16,0 1 0,22-22 15,-1 21-15,0-21 0,21 0 0,1 21 16,-1-21-16,0 0 0,1 0 0,-1 0 16,21 0-16,-20-21 15,-1 21-15,0-21 0,1-1 0,-1 1 16,0-21-16,-20 21 0,20-22 16,-21-20-16,0 21 0,0-22 0,1 22 15,-22-22-15,0 1 0,21-1 0,0 1 16,-21 20-16,21-20 0,-21-1 15,21 22-15,-21 0 0,21-1 0,-21 22 16,0 0-16,-21 42 16,0 22-16,0-22 0,0 21 15,-22 0-15,22 22 0,-21-22 16,21 1-16,0 20 0,-1 1 0,1-1 16,21 1-16,0-1 0,0-21 15,0 22-15,21-22 0,1 1 16,-1-1-16,0-21 0,0 21 15,21-20-15,-20-1 0,-1-21 0,0 21 16,0-21-16,0 0 0,0 0 16,22 0-16,-22 0 0,0 0 0,0-21 0,0 0 15,22 21-15,-22-43 0,21 22 16,-21 0-16,1-21 0,20-1 16,-21 1-16</inkml:trace>
  <inkml:trace contextRef="#ctx0" brushRef="#br0" timeOffset="25569.98">15261 6181 0,'0'0'16,"-21"21"-16,0-21 0,42 0 16,21 0-16,1 0 15,-1 0-15,0 0 0,22 0 0,-1 0 16,1 0-16,-1 0 0,1 0 0,20 0 15,-20 0-15,-1 0 0,22 0 16,-21 0-16,20 0 0,-20-21 0,-22 21 16,22 0-16,-22-21 0,0-1 15,-21 22-15,22 0 0,-22 0 16,0 0-16,21-21 0,-20 21 0,-1 0 16,-42 0 15,-1 0-31,-20 21 0,21-21 0</inkml:trace>
  <inkml:trace contextRef="#ctx0" brushRef="#br0" timeOffset="30051.2">5440 10097 0,'0'0'0,"21"0"16,0 0-16,0-22 0,0 22 15,22-21-15,-22 0 0,21 0 16,1 0-16,20 0 0,-21-22 0,1 22 16,-1 0-16,0-21 0,-20 20 15,20-20-15,-42 21 0,0-21 0,0 20 16,0 1-16,-21 0 0,-22 0 16,1 21-16,-21 0 0,-22 0 0,21 0 15,-20 21-15,20 21 0,1-20 16,-1 20-16,1 0 0,20 1 0,1-1 15,0 0-15,-1 1 0,22-1 16,21 0-16,0-21 0,0 22 16,0-1-16,21-21 0,1 22 0,20-1 15,0 0-15,22 1 0,-22-1 16,22 0-16,20 1 0,-20-1 0,-1 0 16,-20 22-16,20-22 0,-42 0 15,22 1-15,-43-1 0,0 0 0,-22 1 16,1-1-16,-42-21 0,20 22 15,-41-22-15,20 0 0,-20 0 0,-1 0 16,0 0-16,22-21 0,-22 0 0,0 0 16,1 0-16,-1-21 0,22 0 15,-1 0-15,22 0 0,-1-22 0,1 1 16,21 0-16,0-1 0,21 1 16,0-21-16,0-1 0,0 1 0,0-1 15,21 22-15,0-22 16,21 22-16,1 21 0,-1 0 0,0-1 15,1 22-15,-22 22 0,21-1 0,1 0 16,-1 42-16,-21-20 0,21 20 16,-20-20-16,-1 20 0,0 1 0,0-1 15,0-21-15,0 22 0,-21-22 16,22 22-16,-1-22 0,0 22 0,0-22 16,21-21-16,1 21 0,-22-20 15,42-1-15,-20 0 0,-1-21 16,22 0-16,-1 0 0,1-21 0,-22 0 0,21-1 15,1 1-15,-1-21 16,1 21-16,-22-22 0,22 1 0,-22 0 16,0-1-16,1 1 0,-1 0 15,-21-22-15,22 22 0,-22-22 0,0 1 16,-21 21-16,0-22 0,0 22 0,0 21 16,0-1-16,0 1 0,-21 21 15,0 21-15,-1 1 0,1 20 0,0-21 16,0 43-16,0-22 0,0 0 15,21 22-15,0-22 0,-22 0 16,22 1-16,0-1 0,0 0 0,0 1 16,0-22-16,22 21 0,-1-21 15,0 1-15,0-1 0,21-21 0,1 0 16,-1 0-16,0 0 0,1 0 16,20-21-16,-20-1 0,20 1 0,1 0 15,-1 0-15,1-21 0,-1-1 0,-21 1 16,22 0-16,-1-22 0,149-317 31,-191 296-31,0 1 0,22 20 16,-22-20-16,-21-1 0,0 21 0,0 1 15,0-1-15,0 22 0,0 21 16,0 0-16,-21 21 0,0 0 16,-1 42-16,1 0 0,-21 1 15,21 20-15,0 1 0,-22 20 16,22-20-16,0 21 0,-21-1 0,20 1 15,1 0-15,21-1 0,0-20 16,0-1-16,0 1 0,0-1 0,21-20 16,1-1-16,-1-21 0,21 21 0,0-20 15,1-1-15,-1-21 0,0 0 16,22 0-16,-1 0 0,1 0 0,-1 0 16,1-21-16,-1-1 0,22-20 15,-21 21-15,-22 0 0,21-22 0,-20 1 16,-1-21-16,0 20 0,-20-20 0,-1-1 15,0 1-15,0 20 0,-21-20 16,0 21-16,0-1 0,0 22 16,-21 21-16,0 0 0,0 21 15,-22 0-15,22 22 0,0 20 16,0-20-16,0 20 0,-1-21 0,1 22 16,21-22-16,0 22 0,0-22 15,0-21-15,21 22 0,1-22 0,-1 21 16,0-21-16,0 0 0,21-21 0,-20 22 15,20-22-15,0 0 0,1 0 16,-22 0-16,21 0 0,0-22 16,1 1-16,-1 21 0,0-21 0,-20-21 15,20 21-15,-21-1 0,21-20 16,-20 0-16,-1-1 0,0 1 0,-21 0 16,0-22-16,21 22 0,-21 0 15,0-1-15,0 22 0,0 0 0,0 42 16,0 0-16,-21 22 15,21-1-15,-21-21 0,0 21 16,-1 1-16,22-1 0,-21 0 0,0 1 16,0-22-16,21 21 0,0-21 15,0 1-15,0-1 0,0 0 16,21-21 0,0-21-1,0 21-15,1-21 0,20-1 16,-21 1-16,0-21 0,0 21 0,1-22 15,20 1-15,-21 0 0,0-1 16,22 1-16,-1 0 0,-21-1 16,21 22-16,-20 0 0,-1 21 0,21 0 15,-21 21-15,-21 0 0,0 22 16,0-1-16,0 0 0,0-20 16,0 20-16,0 0 0,0 1 0,0-22 15,0 21-15,0-21 0,0 0 0,0 1 16,21-22-16,1 21 0,-1-21 15,0 21-15,21-21 0,-21 0 16,1 0-16,20 0 0,-21 0 0,21-21 16,-20 0-16,20 21 0,-21-22 15,21 1-15,-20 0 0,20-21 0,-21 21 16,0-22-16,22 1 0,-22 0 0,0-1 16,0 1-16,0 21 0,-21 0 15,0-1-15,0 44 16,0 20-16,0-21 15,-21 0-15,21 22 0,-21-22 0,21 21 16,-21-21-16,21 22 0,0-22 16,0 0-16,0 0 0,0 0 15,0 0 1,21-21 0,0 0-16,0-21 15,0 0-15,-21 0 0,22 0 0</inkml:trace>
  <inkml:trace contextRef="#ctx0" brushRef="#br0" timeOffset="30215.09">9758 10224 0,'-21'0'15,"42"0"-15,-64-22 0,22 22 0,0-21 0,0 21 16,0 0-16,0 21 16,-1-21-16,22 22 15,0-1-15,0 0 16,0 0-16,22-21 0,-1 21 15,21-21-15,-21 0 0,22 0 0,-22 0 16,21 0-16</inkml:trace>
  <inkml:trace contextRef="#ctx0" brushRef="#br0" timeOffset="31147.66">10245 10287 0,'0'0'16,"0"21"-16,0 0 15,-22 22-15,22-22 0,-21 21 16,0-21-16,0 22 0,0-1 15,21 0-15,-21 1 0,21-22 16,-22 21-16,22 1 0,0-22 0,0 0 16,0 0-16,22 0 0,-1 0 15,0-21-15,0 0 0,0 0 0,22 0 16,-22 0-16,21 0 0,0 0 0,-20 0 16,20-21-16,0 0 0,1 0 15,-22 0-15,21 0 0,0-1 0,1-20 16,-22 21-16,21-21 0,-21-1 0,1 1 15,41-43 1,-42 43-16,0 21 0,-21 0 0,0-1 16,-21 44-1,21 20-15,-21-21 0,0 21 16,0 1-16,21-22 0,-21 21 0,21 1 16,-22-22-16,22 21 0,0-21 15,0 22-15,0-22 0,0 0 0,22-21 16,-1 21-16,21-21 0,-21 0 0,22 0 15,-1 0-15,0 0 0,1 0 16,-1 0-16,0 0 0,22-21 0,-22 21 16,0-21-16,-20 0 0,20-1 0,0-20 15,-21 21-15,1-21 0,-1-1 16,0 1-16,0 0 0,0-1 0,-21 1 16,0 21-16,0 0 0,0-1 15,0 1-15,0 42 16,-21 22-16,21-22 15,-21 21-15,0-21 0,-22 22 16,22-1-16,0 0 0,0-20 0,0 20 16,0-21-16,21 21 0,-22-20 0,22-1 15,-21-21-15,21 21 0,0-42 47,0 0-47,21-1 0,1 1 16,-1-21-16,0 21 0,0-22 15,0 1-15,0 0 0,22-22 0,-22 22 16,21 0-16,-21 20 0,22-20 16,-1 21-16,-21 0 0,22 21 0,-22 0 15,21 0-15,-21 21 0,0 0 16,1 0-16,-1 0 0,-21 22 0,0-1 16,0 0-16,0-20 0,0 20 0,0 0 15,-21 1-15,-1-22 0,22 0 16,-21 0-16,21 0 0,0 0 0,0 1 15,-21-22-15,0 0 32,21-22-32,0 1 0,0 0 15,0-21-15,21 21 0,0-22 16,22 1-16,-22 0 0,21-1 0,22-20 16,-22 20-16,21 1 0,1 0 0,21-1 15,-22 22-15,1 0 0,-1 0 16,-21 21-16,1 0 0,-1 21 0,0 43 15,-42-43-15,0 21 0,0 22 16,0-22-16,-21 0 0,-21 1 16,21 20-16,-22-42 0,1 22 0,0-1 15,21-21-15,-22 0 0,22 0 0,0-21 16,0 0-16</inkml:trace>
  <inkml:trace contextRef="#ctx0" brushRef="#br0" timeOffset="31907.45">14330 9673 0,'-21'-42'0,"42"84"0,-42-126 0,21 62 0,-22 1 15,22 0-15,-21 42 16,0 22-16,0-1 0,0 21 15,-22 1-15,22 21 0,-21-22 0,0 22 16,-1-1-16,22 1 16,-21 0-16,-1-1 0,22 1 0,0 0 15,0-22-15,21 1 0,0-1 0,0 1 16,0-22-16,21 0 0,21-20 16,1-1-16,-1 0 0,22 0 0,63-21 15,-43 0-15,-20 0 0,-1-21 16,22 21-16,-22-21 0,22-22 15,-21 22-15,-1-21 0,22 0 0,-22-22 16,-20 1-16,20-1 0,-21-21 16,-20 22-16,-1-22 0,-21 1 0,0-1 15,-21-21-15,-1 0 0,-20 0 0,0 22 16,-1-1-16,-20 0 0,21 22 16,-22 21-16,1-1 0,-22 43 0,21 0 15,1 0-15,-22 21 16,43 22-16,-22 20 0,43 1 0,0 20 15,21 1-15,0 21 0,0-21 0,21 20 16,0 1-16,22-21 0,-1 21 16,0 0-16,1-1 0,-1-20 0,0 21 15,1-21-15,-22-1 0,21 1 16,-21 0-16,1 105 0,-22-126 16,0 20-16,-22 1 0,-20-22 0,-21 1 15,-1-22-15,1 1 0,-22-1 16,21 0-16,-20-21 0,-1 1 0,0-1 15,22-21-15,-22 0 0,22-21 16,-1-1-16,1 1 0,20-21 16,1 21-16,0-43 0,21 22 0,21-22 15,0 1-15,0-1 0,21-20 0,21-1 16,-21 0-16,43 1 0,-22-1 16,43 22-16,-1-22 0</inkml:trace>
  <inkml:trace contextRef="#ctx0" brushRef="#br0" timeOffset="32260.75">15409 10139 0,'21'-21'0,"-42"42"0,42-21 15,-42 21 1,0 21-16,0-20 0,0 20 16,0 0-16,-1 22 0,1-22 0,0 22 15,0-22-15,21 0 0,0 1 16,0-1-16,0 0 0,0-21 0,0 22 15,0-22-15,42-21 0,-21 21 0,22-21 16,-22 0-16,21 0 0,1 0 16,-1 0-16,0 0 0,1-21 0,-1 0 15,-21 0-15,21-1 0,-20-20 0,-1 0 16,0-1-16,0 1 0,0 0 16,-21-22-16,0 22 0,0 0 15,0-1-15,0 1 0,0 21 16,0-22-16,0 22 0,-21 21 15,21 21-15,-21-21 16,21 22-16,-21 20 0,21-21 16,0 0-16,0 22 0,0-22 0,0 0 15,21 21-15,0-21 0,0 1 16</inkml:trace>
  <inkml:trace contextRef="#ctx0" brushRef="#br0" timeOffset="32767.52">16214 10456 0,'0'0'0,"21"-21"15,42-21-15,-42 0 0,22 20 16,-1-20-16,-21 0 0,22-1 16,-1 22-16,0-21 0,-21 0 0,1 20 15,-1 1-15,-21 0 0,-21 21 16,-1 0-16,1 0 16,-21 0-16,0 21 0,-1 0 0,-20 1 15,20-1-15,1 21 0,0-21 16,-1 22-16,22-1 0,0 0 0,0 22 15,21-22-15,0 0 0,0-20 0,0 20 16,21 0-16,0-21 16,22 1-16,-22-1 0,21 0 0,0 0 15,1-21-15,-1 0 0,22 0 16,-22 0-16,21 0 0,-20 0 0,20-21 16,-20 0-16,-1 0 0,21-1 0,-20 1 15,-1-21-15,-21 0 0,22-1 16,-22 1-16,0 0 0,-21-1 0,0 1 15,0 0-15,0 20 0,0 1 0,0 0 16,0 0-16,0 0 0,-21 21 16,0 0-16,21 21 0,-22 0 15,22 0-15,0 0 0,0 22 16,0-22-16,0 21 0,0 1 16,0-1-16,0-21 0,0 21 0,0-20 15,0 20-15,-21-21 0,21 0 16,0 0-16,-21 1 0,0-1 0,0-21 15,0 21-15,-1-21 16,1-21 0,21 0-16,0-1 0,0 1 15,21-21-15,1 21 0,-1-22 16,0 1-16,21 21 0</inkml:trace>
  <inkml:trace contextRef="#ctx0" brushRef="#br0" timeOffset="34250.86">7006 10964 0,'-42'0'0,"84"0"0,-127 0 0,43 22 16,0-22-16,-1 21 0,1 0 16,0 0-16,-1 21 0,22-20 0,0 20 15,0 0-15,0 1 0,0-1 16,21 0-16,0-21 0,0 1 0,0 20 15,21-21-15,0-21 16,0 0-16,21 0 0,1-21 16,-1 0-16,22-22 0,-1 1 0,1 0 15,-1-1-15,1-20 0,20-1 16,1 1-16,0 21 0,20-22 0,-20 1 16,21-22-16,0 21 0,-22 1 15,1 21-15,-21-22 0,-1 43 0,-21 0 16,1 0-16,-1 21 0,-21 21 15,0 0-15,22 21 0,-43 1 0,21-1 16,0 21-16,0 1 0,0-1 16,1 1-16,-1-1 0,0 1 15,0-22-15,0 22 0,22-22 0,-1 0 16,0 1-16,22-22 0,-22 0 16,22 0-16,-1-21 0,1 0 0,-1-21 15,22 21-15,-22-42 0,1 21 16,20-22-16,-20 1 0,21 0 0,-22-1 15,22-20-15,-1 20 0,1-20 0,0-1 16,-22 1-16,22-1 0,0 1 16,-22-1-16,1 22 0,20 0 0,-41-1 15,20 22-15,-21 21 0,1 0 16,-1 21-16,0 22 0,1-1 0,-1 0 16,-21 1-16,22 20 0,-1-20 15,-21-1-15,21 0 0,1 1 16,-1-1-16,0-21 0,1 0 0,20 0 15,1 1-15,-1-1 0,1-21 16,20 0-16,-20 0 0,21 0 0,-22-21 16,22 21-16,21-22 0,-22-20 0,1 21 15,0 0-15,20-22 0,-41 1 16,21 0-16,-1-1 0,-20-20 0,-1-1 16,-20 1-16,20-1 0,-21-20 0,1 41 15,-1-20-15,0 21 0,22-1 16,-22 22-16,1 0 0,-1 21 0,21 0 15,-20 21-15,-1 0 0,0 0 16,22 22-16,-22-22 0,1 21 16,-1 22-16,0-22 0,1 0 0,-1 1 15,-21-1-15,21 0 0,1-20 16,-1 20-16,0-21 0,22 0 0,-22-21 16,22 0-16,-22 0 0,22 0 0,-1 0 15,22 0-15,-1-21 0,-20 0 16,21 0-16,-1 0 0,1-22 0,0 22 15,-1-21-15,-20-22 0,-1 22 16,1 0-16,20-22 0,-20 1 16,-22-1-16,22 1 0,-1-1 0,1 1 15,-1-1-15,1 1 0,-1 20 16,1 1-16,-22 21 0,0 21 0,-20 21 16,-1 0-16,-21 21 0,0 1 15,0 20-15,0-20 0,-21 20 0,21-21 16,-22 22-16,1-22 0,0 1 0,21-1 15,0 0-15,0 1 0,42-1 16,-20-21-16,20 0 0,0-21 16,1 0-16,20 0 0,1 0 15,-1-21-15,1 0 0,-1 0 0,1 0 16,-1-1-16,22-20 0,-22 0 16,22 21-16,-22-22 0,22 1 0,-21 0 15,-22 20-15,21-20 0,-41 21 16,20 21-16,-21 0 0,-21 21 15,-42 0-15,-1 0 16,1 1-16,0 20 0,-22-21 0,1 0 16,-1 22-16,1-22 0,-1 0 15,1 21-15,20-21 0</inkml:trace>
  <inkml:trace contextRef="#ctx0" brushRef="#br0" timeOffset="34707.73">9504 8636 0,'21'0'31,"0"0"-31,21 0 0,1 0 16,-1 21-16,22-21 0,20 0 15,-20 0-15,20 0 0,-20 0 0,21 0 16,-22 0-16,22 0 0,-22-21 0,-20 21 16,20 0-16,-42 0 15,22 0-15,-22 0 0,0 0 0,-42 0 16,0 0-1,-22 0-15,22 21 0</inkml:trace>
  <inkml:trace contextRef="#ctx0" brushRef="#br0" timeOffset="35015.55">10160 8763 0,'0'64'15,"0"-43"-15,21 21 0,-21-21 0,21 64 16,0-64-16,-21 21 0,22 1 15,-22-1-15,0 0 16,21 1-16,-21-22 0,0 21 0,0 1 16,0-22-16,-21 21 0,-1-21 0,1 22 15,-21-22-15,0 21 0,-1-21 16,1 0-16,-22 1 0,22-1 0,-21-21 16,20 0-16,-20 0 0,20 0 15,-20 0-15,-1 0 0,22-21 0,0 21 16,-1-22-16,1-20 0,21 21 0,0 0 15,0 0-15,-1-22 0,22 22 16,0 0-16,0-21 0,0 20 0,22 1 16,-1 0-16,21 0 0,0 0 15,1 21-15,20-21 0,22-1 16,-22 22-16,22 0 0</inkml:trace>
  <inkml:trace contextRef="#ctx0" brushRef="#br0" timeOffset="36192.48">11007 8975 0,'0'0'0,"0"-21"0,-22 21 15,1 0-15,0 0 0,0 0 0,-21 0 16,-1 0-16,1 0 0,21 21 16,-22 0-16,1 21 0,21-21 0,-21 22 15,20-1-15,1 0 0,21 1 16,-21-1-16,21-21 0,-21 22 15,21-22-15,0 21 0,0-21 0,0 0 16,0 1-16,0-1 0,21 0 16,0-21-16,0 0 0,1 0 0,-1 0 15,0 0-15,21 0 0,-21-21 0,1 21 16,-1-21-16,21-1 0,-21 1 16,0 0-16,1 0 0,-1 0 0,0 0 15,0-22-15,-21 1 0,0 0 0,21-1 16,-21 1-16,21 21 0,-21-22 15,0 22-15,0 0 0,22 21 16,-22 21 0,21 0-16,-21 1 0,0 20 0,0-21 15,0 21-15,0-20 0,21 20 0,-21-21 16,21 21-16,-21-20 0,0-1 16,21 0-16,0 0 0,-21 0 0,22 0 15,-1-21-15,21 0 0,0 0 16,-20 0-16,-1 0 0,21 0 15,-21 0-15,22-21 0,-22 0 16,0 0-16,21 0 0,-21 0 0,-21-1 16,22-20-16,-1 21 0,-21-21 15,0-1-15,0 1 0,21 0 0,-21-1 16,21 22-16,-21 0 0,0 0 0,0 0 16,0 42-1,0 0-15,0 0 0,0 21 0,0-20 16,0 20-16,0 0 0,0-21 0,-21 22 15,21-22-15,0 21 0,0-21 16,0 1-16,0-1 0,0 0 0,0 0 16,21 0-16,0-21 0,0 0 15,1 0-15,20 0 0,-21 0 16,0 0-16,0 0 0,22 0 0,-22-21 16,0 0-16,0 21 0,0-21 15,1 0-15,-22-1 0,0-20 16,21 21-16,-21-21 0,0-1 0,0 1 15,0 0-15,0-1 0,0 1 0,0 21 16,0-22-16,21 22 0,-21 0 16,21 0-16,0 0 0,0 21 15,1 0-15,-1 0 0,0 21 16,21 0-16,-21-21 0,22 21 0,-1 0 16,22-21-16,-22 22 0,0-22 15,22 0-15,-22 0 0,0 0 0,1 0 16,-22 0-16,0 0 0,0 0 0,-42-22 31,0 22-15,0 0-16,0-21 0,-22 21 15,22 0-15,-21 0 0,-1 0 0,22 21 16,-21 1-16,0-1 0,20 0 0,-20 21 16,21 1-16,0-1 0,0 0 15,-1 1-15,1-1 0,21 0 0,0-21 16,0 22-16,0-22 0,0 21 0,21-21 15,1-21-15,-1 22 0,21-1 16,-21-21-16,22 0 0,-22 0 0,21 0 16,0 0-16,-20 0 0,20-21 15,-21-1-15,21 22 0,-20-21 16,-1 0-16,0 0 0,0 0 0,0 0 16,0-1-16,1-20 0,-22 21 0,21-21 15,0-1-15,-21 1 0,21 0 16,-21 20-16,0 1 0,0 42 15,0 1 1,0-1-16,-21 0 0,21 21 0,-21 1 16,21-22-16,0 21 0,-21-21 0,21 22 15,0-22-15,0 21 0,0-21 16,0 0-16,0 1 0,21-22 0,0 21 16,0-21-16,0 0 0,22 0 15,-1 0-15,0 0 0,22 0 16,-22-21-16,22 21 0,-1-22 0</inkml:trace>
  <inkml:trace contextRef="#ctx0" brushRef="#br0" timeOffset="36751.48">13970 8573 0,'0'0'0,"0"-22"0,0-20 0,0 21 0,-21 21 15,0 0-15,-1 0 0,1 0 0,-21 21 16,21 0-16,-22 22 0,22-22 15,-21 42-15,21-20 0,-22 20 16,1 1-16,21-1 0,-21 1 0,20-1 16,1 1-16,0-1 0,21-21 15,0 1-15,0-1 0,0 0 0,21 1 16,22-22-16,-22 0 0,21 0 0,0 0 16,1 1-16,-1-22 0,0 0 15,1 0-15,20 0 0,-20 0 16,-1-22-16,0 1 0,64 0 0,-64-21 15,1 21-15,-1-22 0,0 1 16,-20 0-16,41-64 16,-63 21-16,0 22 0,0-22 0,0 0 15,-21 22-15,0-1 0,-22-20 16,1 20-16,0 22 0,-1-1 0,-20 1 16,21 21-16,-22 21 0,22 0 15,-1 0-15,1 0 0,0 21 0,21 21 16,21-20-16,21 189 15,21-147-15,-21-1 16,22 1-16,-1 20 0,0-20 0,22-1 16,-22 1-16,0-1 0,1 1 15,-22-22-15,0 1 0,0 20 0,-21-21 16,0 22-16,-21-22 16,-21 1-16,21-22 0,-22 0 15,22 0-15,-21 0 0,-1-21 0,22 0 16,0 0-16,-21 0 0,21 0 15,21-21-15,0 0 16,0 0-16,0 0 0,21-22 0,0 22 16,21-21-16,1-1 0,20 1 15,-21 0-15,22-22 0</inkml:trace>
  <inkml:trace contextRef="#ctx0" brushRef="#br0" timeOffset="37087.68">14774 9017 0,'0'0'0,"0"21"0,0 0 0,0 1 15,0-1-15,0 0 0,0 0 16,-21 0-16,21 22 0,-21-22 16,21 0-16,0 0 0,0 0 0,0 0 15,0 1-15,0-1 16,21-21-16,0 0 16,0 0-16,1 0 0,20 0 15,-21-21-15,0-1 0,0 22 16,22-21-16,-22 0 0,0-21 0,0 21 15,0-22-15,1 22 0,-1-21 16,0-1-16,0-20 16,-21 42-16,0 0 0,0-1 0,-21 22 15,0 22 1,0-1-16,-1 0 0,1 0 0,0 21 16,21-20-16,0-1 0,0 0 0,0 0 15,0 0-15,0 0 0,0 1 16,21-22-16,0 21 0,1-21 15,20 0-15,-21 0 0,21 0 16</inkml:trace>
  <inkml:trace contextRef="#ctx0" brushRef="#br0" timeOffset="37376.73">15346 9208 0,'0'0'0,"21"0"0,21 0 0,-21-22 15,1 22-15,-1 0 16,21 0-16,-21-21 0,0 21 0,1-21 0,-1 21 16,0-21-16,0 21 15,-21-21-15,21 0 0,-21-1 16,0 1-16,-21 0 15,0 21-15,0-21 0,0 21 16,-1 0-16,1 21 0,0 0 16,0 22-16,21-22 0,0 0 15,-21 21-15,21-21 0,0 1 0,0-1 16,0 0-16,0 0 0,0 0 0,21 0 16,0-21-16,0 22 15,0-22-15,1 0 0,-1 0 0,0 0 0,0 0 16,0 0-16,0 0 0,1 0 15,-1 0-15,-21-22 16,0 1-16,-21 0 16,-1 21-16,-20-21 0,0 21 15,-1 0-15,-20 0 0</inkml:trace>
  <inkml:trace contextRef="#ctx0" brushRef="#br0" timeOffset="37815.47">10160 9906 0,'-64'0'0,"128"0"0,-170 21 15,43-21-15,41 0 0,1 0 16,0 0-16,21 21 16,21-21-16,22 0 15,-1 0-15,43 0 0,-1 0 0,22 0 16,42 0-16,0 0 0,43-21 0,-22 21 16,43-21-16,0 21 15,20-21-15,1 21 0,21-21 0,0 21 16,21-21-16,1-1 0,-1 22 15,0-21-15,0 0 0,-21 21 0,0-21 16,-21 0-16,-21 21 0,-22-21 16,1-1-16,-22 22 0,-42-21 15,0 21-15,-21 0 0,-22-21 0,-20 21 16,-22 0-16,1-21 0,-1 21 0,-21-21 16,-21 0-1,-21-1-15,-21 1 0,-1 21 16,-20 0-16,-1 0 0</inkml:trace>
  <inkml:trace contextRef="#ctx0" brushRef="#br0" timeOffset="38327.3">2159 12361 0,'0'0'0,"0"22"15,0-1-15,0 21 0,0-21 16,0 43-16,0-1 0,0 1 0,0-1 16,0 22-16,0 0 0,0-22 15,0 22-15,0-22 0,0 1 16,0-1-16,0-20 0,0 20 0,0-21 16,0 1-16,0-22 0,0 21 15,0-21-15,21 1 0,0-22 0,0 0 16,1 0-16,-1-22 15,21 1-15</inkml:trace>
  <inkml:trace contextRef="#ctx0" brushRef="#br0" timeOffset="38508.19">2773 12912 0,'0'0'0,"0"21"31,0 0-31,21 0 15,0 0 1,0-21-16,0 0 0,1 0 16,-1 0-16,0 0 0,21 0 15,1-21-15,-1 0 0,21 21 16</inkml:trace>
  <inkml:trace contextRef="#ctx0" brushRef="#br0" timeOffset="39215.79">3937 12848 0,'0'0'16,"21"0"-16,0 0 0,0-21 0,1 21 0,-1-21 16,0 0-16,0 0 0,21-22 15,-20 22-15,20 0 0,0-21 0,1 20 16,-1-20-16,0 21 16,-21-21-16,22 20 0,-22-20 0,-21 0 15,0 21-15,0-22 0,0 22 0,-42 0 16,20 0-16,-20 21 0,0 0 15,-1 0-15,1 0 0,0 0 0,-1 42 16,1-21-16,0 0 0,21 22 16,-1-1-16,-20 0 0,42 1 0,-21-1 15,21 22-15,0-22 0,0 0 16,0 22-16,0-22 0,21 0 0,0-20 16,0 20-16,1-21 0,-1 0 0,0 0 15,21 1-15,-21-22 0,1 0 16,20 0-16,-21 0 0,21 0 15,-20 0-15,-22-22 16,-22 22 0,1 0-16,0 0 15,-21 0-15,-1 0 0,22 0 0,-21 22 16,0-1-16,20 0 0,-20 0 0,21 21 16,0-20-16,21-1 0,0 21 15,0-21-15,0 0 0,0 1 0,0-1 16,0 0-16,21 0 0,21-21 15,-21 0-15,22 0 0,-1 0 0,0 0 16,22 0-16,-1-21 0,1 21 16,-1-21-16,1 0 0,-1-1 15,1 1-15,-1 0 0,-20 0 0,20-21 16,-20 20-16,-22 1 0,21-21 16,-21 0-16,0-1 0,1 1 0,-22 0 15,0-1-15,0 1 0,0 0 16,0 20-16,0 1 0,0 0 0,21 21 15,0 42 1,0-20-16,0 20 0,0 0 16,1 1-16,-1-1 0,0 0 0,0 1 15,0-22-15,0 21 0,22 0 16,-22-20-16,0-1 0,0 0 0,0 0 16,1 0-16,-22 0 0,21-21 15,0 0 1,-21-21-1,0 0-15,21 0 0,-21-21 16</inkml:trace>
  <inkml:trace contextRef="#ctx0" brushRef="#br0" timeOffset="39382.69">5376 12806 0,'0'-42'16,"0"84"-16,0-106 0,0 43 0,-21 21 16,0 21-16,0 1 0,0-1 15,-22 21-15,22-21 0,-21 22 0,-1-1 16,1 21-16,0-20 0,-1-1 0,1 0 15,0-20-15,21 20 16,-1 0-16,1-21 0,21 1 0,0-1 16,0 0-16,0 0 0,21-21 0,22 0 15,-22 0-15,21 0 0,1-21 16</inkml:trace>
  <inkml:trace contextRef="#ctx0" brushRef="#br0" timeOffset="39670.93">5736 12869 0,'0'0'0,"21"-21"0,0 0 0,-21 42 16,0 0-16,0 1 16,0-1-16,0 21 0,0 0 15,0 1-15,0 20 0,-21-20 0,21 20 16,0-21-16,0 22 0,0 21 16,0-22-16,0 22 0,0-1 0,0 1 15,0 0-15,0-1 0,0 1 0,0 0 16,0 21-16,0-22 0,21 1 15,-21 21-15,0-43 0,22 22 0,-22 0 16,21-22-16,-21 1 0,0-22 0,0 0 16,0 1-16,0-1 0,0-21 15,0 0-15,0 0 0,0-42 16,0 0 0,0-21-16,0 21 0,0-43 15,0 22-15,0-22 0</inkml:trace>
  <inkml:trace contextRef="#ctx0" brushRef="#br0" timeOffset="39951.12">5948 13081 0,'0'0'15,"0"-85"-15,-21 22 0,-1-1 0,22 1 16,0 21-16,-21 20 0,21-20 0,0 21 16,0 0-16,0 0 0,21 21 0,1-22 15,-1 22-15,21-21 16,-21 21-16,22 0 0,-1 0 0,0 0 0,-21 21 15,22 1-15,-1-1 0,-21 21 16,0 0-16,22 1 0,-43-1 16,0 0-16,0 1 0,0-1 0,-21 0 15,-1-20-15,1 20 0,0-21 16,-21 21-16,21-20 0,-22-1 0,22-21 16,-21 21-16,21-21 0,-1 0 0,1 0 15,21-21 1,0-22-16,21 22 15,22 0-15</inkml:trace>
  <inkml:trace contextRef="#ctx0" brushRef="#br0" timeOffset="40187.35">6731 12446 0,'0'0'0,"42"-21"0,22 0 16,-43 0-16,21 21 0,-21 0 0,1 0 15,-22 21-15,0 0 0,0 0 0,0 0 16,0 0-16,0 22 0,0-22 15,-22 21-15,1 1 0,21-1 0,-21 0 16,0 1-16,21-1 0,0 0 16,-21-21-16,21 22 0,-21-1 0,21-21 15,0 22-15,0-22 0,0 0 0,0 0 16,21 0-16,0 0 0,21-21 16,1 0-16,-22 0 0,42 0 0,-20 0 15,-1-21-15,21 21 0,1-21 16,-22-21-16</inkml:trace>
  <inkml:trace contextRef="#ctx0" brushRef="#br0" timeOffset="41126.87">7641 12785 0,'0'0'0,"0"-127"31,0 106-31,-21-1 0,0 22 0,-22 0 16,22 0-16,-21 0 0,0 0 0,20 0 16,-20 22-16,21-1 0,-21 21 0,20 0 15,1-20-15,0 20 0,0 0 0,0 1 16,0-1-16,21 0 0,0 1 15,0-22-15,0 21 0,0-21 0,0 0 16,0 1-16,21-1 0,0 0 16,0-21-16,0 0 0,0 0 15,1 0-15,20 0 0,-21 0 0,0 0 16,22-21-16,-1 0 0,-21-1 16,0 1-16,22 0 0,-22-21 0,0-1 15,0 1-15,0 0 0,0-1 0,-21 1 16,0 0-16,0 21 0,0-22 15,0 22-15,0 42 16,0 0-16,0 1 16,0 20-16,0-21 0,0 21 15,0-20-15,0 20 0,0-21 16,0 21-16,0-20 0,22-1 0,-1 0 16,0 0-16,0 0 0,21-21 15,-20 0-15,20 0 0,0 0 0,1 0 16,-1 0-16,0 0 0,1-21 15,-1 21-15,0-21 0,-21 0 0,22 0 16,-1-1-16,-21-20 0,0 21 0,1-21 16,-1-1-16,0 1 0,-21 0 15,0-1-15,0 22 0,0 0 0,0 0 16,0 0-16,0 42 16,0 0-16,0 0 15,0 0-15,0 0 0,0 22 16,0-22-16,0 21 0,0-21 15,21 1-15,0-1 0,-21 0 0,21 0 16,1 0-16,-1-21 0,0 0 0,21 0 16,-21 0-16,22 0 0,-22 0 15,21 0-15,-21 0 0,22 0 0,-22-21 16,21 0-16,-21 0 0,1 0 16,-1-1-16,0 1 0,-21-21 0,0 21 15,0-22-15,21 22 0,-21-21 0,0 21 16,0 0-16,21-1 15,-21 65 1,0-22-16,-21 21 16,0-21-16,0 22 0,0-1 15,-1 0-15,1 1 0,0-22 0,0 21 16,21 1-16,-21-22 0,0 0 0,21 0 16,-22-21-16,22 21 0,0-42 31,0 0-31,22 0 15,-1 0-15,0-22 0,-21 22 0,42-21 16,-21-1-16,1 1 0,20 0 0,-21-1 16,21-20-16,1 21 15,-1 20-15,0-20 0,1 21 0,-1 21 16,0 0-16,-20 0 0,20 0 0,-21 21 16,-21 0-16,21 0 0,-21 22 15,0-22-15,0 21 0,0 1 0,0-1 16,0 0-16,0-21 0,-21 22 15,21-22-15,0 0 0,0 0 0,-21 0 16,21 1-16,-21-22 0,0 0 31,-1 0-31,1-22 0</inkml:trace>
  <inkml:trace contextRef="#ctx0" brushRef="#br0" timeOffset="41274.79">8594 12340 0,'0'0'0,"-22"-21"0,1 21 0,0 0 16,0 0-16,0 0 15,0 0 1</inkml:trace>
  <inkml:trace contextRef="#ctx0" brushRef="#br0" timeOffset="45084.25">11176 12383 0,'0'0'0,"-42"0"0,20 0 16,1 21-16,0 0 15,0-21-15,21 21 0,0 0 0,-21-21 16,21 21-16,0 1 0,0-1 0,0 0 16,0 0-16,0 0 15,21-21-15,0 0 0,0 0 0,22 0 16,-1 0-16,-21-21 0,21 21 0,1-21 15,-1 0-15,22-22 0,-22 22 16,0 0-16,1-21 0,-1-1 0,-21 1 16,0 0-16,0-1 0,1 1 15,-22-21-15,0 20 0,0-20 0,0 20 16,0 22-16,-22 0 0,1 0 16,0 21-16,0 0 15,0 42-15,0-21 0,-1 43 0,1-1 16,21 1-16,-21-1 0,0 22 15,21-21-15,-21-1 0,21 22 0,0-1 16,-21-20-16,-1 21 0,1-22 0,21 1 16,-21-22-16,21 21 0,-21-20 15,0-1-15,21-21 0,-21 0 0,-1 1 16,1-1-16,0 0 0,0-21 16,-21 0-16,20 0 0,-20 0 0,0-21 15,-1 0-15,1-1 0,0 1 0,-1-21 16,1 0-16,21-1 0,-21 1 15,-1-22-15,22 22 0,0-21 16,0 20-16,0 1 0,-1 21 0,22-22 16,0 86-1,0-22 1,0 21-16,0 1 0,22 20 16,-1-21-16,21 22 0,-21-22 0,0 1 15,22-1-15,-1 0 0,0 1 16,1-22-16,20 0 0,1 0 0,-1 0 15,1 0-15,-1-21 0,-20 0 0,20 0 16,1 0-16,-22-21 0,21 0 16,-20 21-16,20-21 0,-20-21 0,-1 20 15,0-20-15,-21 0 0,22-1 16,-22 1-16,0 0 0,0-22 16,-21 22-16,0 0 0,21-1 0,-21 22 15,0 0-15,0 0 0,0 42 16,0 0-16,0 0 15,0 22-15,0-1 0,0 0 0,0-21 16,-21 22-16,21-1 0,0 0 16,-21 1-16,21-22 0,0 0 0,0 0 15,0 0-15,0 1 0,0-1 0,21-21 32,0 0-32,1 0 0,-1-21 15,0 21-15,0-22 0,0 1 16,0 0-16,1-21 0,-1 21 15,0-22-15,0 1 0,0 21 0,0-22 16,1 22-16,-1 0 0,-21 0 16,21 21-16,0 0 0,-21 21 15,21 0-15,0 22 0,1-22 16,-22 0-16,0 21 0,21-21 0,0 22 16,-21-22-16,21 0 0,0 0 0,-21 0 15,21 1-15,1-1 0,20-21 16,-21 0-16,0 0 0,22 0 0,-1 0 15,0 0-15,1 0 0,-1-21 16,21-1-16,-20 1 0,20 0 16,-20-21-16,-1 21 0,0-22 0,1 1 15,-22-22-15,0 22 0,0-21 0,-21 20 16,0-20-16,0-1 0,0 1 16,0-1-16,0 22 0,-21 0 0,0-1 15,0 22-15,-1 0 0,1 21 16,0 21-16,0 0 0,21 0 15,-21 22-15,0-1 0,-1 0 0,1 1 16,21-1-16,0 22 0,-21-22 16,21 21-16,-21-20 0,21-1 15,0 22-15,0-22 0,0 0 16,0-21-16,0 22 0,0-22 0,0 0 16,0 0-16,0 0 0,21-21 15,0 0-15,0 0 16,1-21-16,-22 0 0,21 0 15,0 0-15,0-22 0,0 22 0,0-21 16,1 21-16,-1-22 0,0 22 16,0 0-16,-21 0 0,21 21 0,0 0 15,1 0-15,-22 21 16,21 0-16,-21 0 0,0 1 16,0 20-16,0-21 0,21 0 0,-21 22 15,21-22-15,-21 0 0,21 0 16,0 0-16,1 0 0,-1-21 0,0 22 15,21-22-15,-21 0 0,22 0 16,20 0-16,-20 0 0,-1 0 0,21 0 16,-20-22-16,-1 1 0,22 21 0,-22-21 15,0 0-15,1-21 0,-22 20 16,0-20-16,0 21 0,0-21 16,0-1-16,-21 1 0,0 21 0,0 0 15,0-22-15,-21 43 16,0 0-16,0 21 15,0 1-15,0 20 0,-1-21 16,1 21-16,0 1 0,0-1 0,21-21 16,0 22-16,0-22 0,0 21 15,0-21-15,0 0 0,0 1 0,21-22 16,0 21-16,0-21 0,1 0 0,-1 0 16,0 0-16,21 0 0,-21 0 15,22 0-15,-22 0 0,21-21 0,-21-1 16,1 1-16,20 0 0,-21 0 15,0 0-15,0-22 0,1 22 0,-1-21 16,0 21-16,0-22 0,0 22 16,0 0-16,-21 0 0,22 21 15,-1 0-15,-21 21 16,0 0-16,0 0 16,0 1-16,0 20 0,0-21 0,0 0 15,0 0-15,0 1 0,0-1 0,0 0 16,0 0-16,21-21 15,0 0-15,21 0 16,-20 0-16,-1 0 0,0 0 0,0 0 16,0-21-16,0 0 0,1 0 15,-1-1-15,0 1 0,0 0 0,0 0 16,-21-21-16,21 20 0,1-20 16,-1 21-16,0 0 0,-21 0 15,21-1-15,0 1 0,0 21 0,1 0 16,-1 0-16,-21 21 0,0 1 15,0-1-15,0 0 0,0 21 0,0-21 16,0 22-16,0-22 0,-21 21 16,21-21-16,0 1 0,0 20 0,0-21 15,0 0-15,0 0 0,0 1 16,21-22-16,0 0 0,0 0 16,0 0-16,0 0 0,1 0 0,20 0 15,-21-22-15,21 22 0,-20-21 16,-1 0-16,21-21 0,-21 21 0,0-22 15,1 1-15,-1 0 0,0-22 16,0 22-16,0-22 0,0 1 16,-21 20-16,0-20 0,22-1 0,-22 1 15,21-1-15,-21 1 0,0 21 0,0 20 16,0-20-16,-21 63 16,-1 22-16,1-22 15,0 42-15,0-20 0,21-1 16,-21 21-16,0 1 0,21-22 0,-22 22 15,22-1-15,0-20 0,0 20 16,0-21-16,0 1 0,22-1 0,-1 0 16,0 1-16,0-22 0,21 0 15,-20 21-15,20-42 0,0 22 16,1-1-16,-1-21 0,21 0 0,-20 0 16,20 0-16,-20 0 0,20 0 0,-21-21 15,1-1-15,-1 1 0,0 0 16,1-21-16,-22 21 0,21-22 15,-21 1-15,1 0 0,-1-1 0,-21 1 16,0 0-16,0-1 0,-21 1 0,-1 21 16,1 0-16,-21 21 0,21 0 0,0 0 15,-22 0-15,22 0 0,-21 21 16,21 21-16,-22-21 0,22 22 0,0-1 16,0-21-16,0 21 15,-1 1-15,22-1 0,0-21 0,0 0 16,0 22-16,0-1 0,0-21 15,0 0-15,22-21 0,-1 0 16,0 22-16,0-22 0,0 0 0,0 0 16,22 0-16,-22 0 0,0-22 15,0 1-15,22 0 0,-22 0 16,0 0-16,0-22 0,0 1 0,0 21 16,1-21-16,20-1 0,-42 1 15,21 0-15,0 20 0,-21 1 0,21-21 16,-21 63-1,0 0-15,0 0 16,-21 22-16,21-22 0,-21 21 0,21-21 16,0 1-16,0 20 0,0-21 15,0 0-15,0 0 0,0 1 0,0-1 16,0 0-16,21 0 0,0-21 16,1 21-16,20-21 0,0 0 0,1 0 15,-1 0-15,0 0 0,1 0 0,-1 0 16,0 0-16,1-21 0,-1 0 15,-21 0-15,21-22 0,-20 22 16,-1-21-16,0 0 0,-21-1 16,0 1-16,0 21 0,0 0 0,21-22 15,-21 22-15,-21 42 16,0 0 0,0 1-16,21-1 0,-22 21 0,1-21 15,0 0-15,21 22 0,-21-22 16,21 21-16,-21-21 0,21 1 0,-21-1 15,21 0-15,0 0 0,0 0 16,21-21 15,0-21-31,0 0 16,0 0-16,-21 0 0,21-22 0,1 22 16,-1-21-16,0-1 15,0 1-15,0 0 0,0-1 0,22 22 16,-22 0-16,21 0 0,-21 21 15,1 0-15,-1 0 0,0 21 16,-21 0-16,0 22 0,0-22 0,21 21 16,-21 0-16,0-20 0,21 20 15,-21-21-15,0 21 0,0-20 16,0-1-16,21 0 0,1-21 0,-22 21 0,21-21 16,0 21-16,0-21 0,0 0 15,22 0-15,-22 0 16,0 0-16,0-21 0,0 0 15,0 0-15,1 0 0,-1-1 0,0-20 16,0 21-16,21-21 0,-20-1 16,20 1-16,0 0 0,-21-1 0,22 1 15,20-22-15,-42 22 0,22 21 16,-22 0-16,-21 42 47,-21 0-32,0-21 32,-1-21-47,1 21 0,0 0 32,0 0-32,0 0 0,0 21 15,-1 0-15,22 0 16,-21 22-16,21-22 0,-21 21 0,21-21 15,0 22-15,0-1 0,0-21 16,0 22-16,0-1 0,0-21 0,21 21 16,0-20-16,1-1 0,-1 0 15,21 0-15,-21-21 0,22 21 0,-22-21 16,21 0-16,0 0 0,-20 0 16,20 0-16,0 0 0,-21-21 15,22 0-15,-1 0 0,-21 0 0,22-1 16,-1 1-16,-21-21 0,21 0 15,-20-1-15,-1 1 0,0 0 0,-21-1 16,0 22-16,0 0 0,0 0 0,0 0 16,-21 42-1,0 0-15,-1 0 16,1 21-16,0 1 0,0-22 16,21 21-16,0 1 0,-21-22 15,21 21-15,0-21 0,0 22 0,0-22 16,0 0-16,21 0 0,-21 0 15,21 0-15,0-21 0,0 0 0,1 22 16,-1-22-16,0 0 0,21 0 16,-21 0-16,22 0 0,-22-22 0,21 1 15,1 0-15,-22 0 0,21 0 16,0-22-16,-20 1 0,20 0 0,0-22 16,1-20-16,-1 41 15,-21 1-15,0 21 0,-21 0 0,0-1 16,0 44-1,0-1-15,0 21 0,0 0 16,0-20-16,-21 20 0,21 0 0,-21 1 16,21-1-16,-21 0 0,21-21 15,0 22-15,0-22 0,0 0 16,-21 0-16,21 0 0,0 1 16,0-1-16,-22-21 0,1 0 15,0 0-15,0 0 16,0 0-16,0-21 15,-1-1-15,-20-20 0,0 21 0</inkml:trace>
  <inkml:trace contextRef="#ctx0" brushRef="#br0" timeOffset="45331.11">15430 12658 0,'0'0'0,"85"0"31,-43-21-31,1 21 0,63-22 16,-64 22-16,0 0 0,43-21 15,-43 0-15,1 21 16,-1 0-16,-21-21 0,-21 0 0,0 0 15,-21-1-15</inkml:trace>
  <inkml:trace contextRef="#ctx0" brushRef="#br0" timeOffset="45507.01">15049 12467 0,'0'0'16,"-21"0"-16,0 0 0,21 21 0,-21-21 15,42 0 1,21 0-16,-20 0 16,-1 0-16,21 0 0,0 0 15,1 0-15,-1 0 0,22 0 0,-22-21 16</inkml:trace>
  <inkml:trace contextRef="#ctx0" brushRef="#br0" timeOffset="46259.58">20320 12446 0,'0'0'0,"0"-21"16,0 0-16,0 0 0,0-1 16,21 1-16,0 0 0,0 0 0,1 0 15,-1 0-15,-21-1 0,21 1 16,-21 0-16,-21 21 15,0 0-15,-1 0 0,-20 0 0,21 21 16,-21 0-16,-1 1 0,1-1 16,21 0-16,-22 21 0,1-21 0,21 1 15,0 20-15,-22-21 0,43 0 16,-21 0-16,21 1 0,0-1 0,0 0 16,0 0-16,0 0 0,21 0 15,1-21-15,-1 0 16,0 0-16,0 0 0,0 0 0,22 0 15,-22 0-15,21 0 0,-21 0 16,22 0-16,-22 0 0,21 0 0,-21 0 16,-21-21-16,-21 21 15,0 0 1,0 0-16,0 0 0,-22 21 0,1 1 16,0-1-16,-1 0 0,1 0 0,0 0 15,-1 0-15,1 1 0,21-1 16,-22 0-16,22 0 0,0 0 0,21 0 15,0 1-15,0-1 16,21-21-16,22 21 0,-22-21 0,21 0 16,0 0-16,22 0 0,-22 0 0,1 0 15,20 0-15,-21 0 0,22-21 16,-22 21-16,22 0 0,-22 0 0,-21 0 16,22 0-16,-22 0 15,-21 21-15,0 21 0,0-21 16,-21 22-16,-22-22 0,22 21 0,0 1 15,-21-22-15,20 21 0,-20 0 16,0-20-16,21 20 0,-22-21 0,1 21 16,21-20-16,0-1 0,-22 0 15,22 0-15,0 0 0,-21 0 0,20 1 16</inkml:trace>
  <inkml:trace contextRef="#ctx0" brushRef="#br0" timeOffset="46883.22">15346 13801 0,'0'0'0,"0"21"16,42-21-1,0 0 1,1 0-16,-1 0 0,22 0 0,-1 0 15,-21 0-15,43-21 0,-21 21 0,-1-21 16,22 21-16,-22-22 0,22 22 16,-22 0-16,-20-21 0,20 21 0,-20 0 15,-22 0-15,0 0 0,-63 0 16,20 0 0,-20 0-16,0 21 0,-1-21 15,1 0-15,0 22 0,-1-22 16,1 0-16,0 21 0,-1-21 0,22 0 15,-21 21-15,21-21 0,0 0 16,-1 0-16,22 21 0,0 0 0,-21-21 16,21 21-16,0 1 0,0-1 15,0 0-15,0 21 0,0-21 0,0 22 16,0-1-16,0 0 0,0 1 0,0-1 16,-21 0-16,21 22 0,0-22 15,0 1-15,0-1 0,0 0 0,0 22 16,0-43-16,-21 21 15,21 1-15,0-22 0,0 21 0,0-21 0,0 0 16,21-21 0,0 0-1,0-21-15,1 0 0,20 0 0,-21-21 16</inkml:trace>
  <inkml:trace contextRef="#ctx0" brushRef="#br0" timeOffset="47423.91">16256 14330 0,'0'0'16,"42"-21"-16,-21 0 0,1-22 0,-1 43 15,-21-21-15,21 0 0,-42 21 16,0 21 0,-22 0-16,43 0 15,-42 1-15,42 20 0,-21-21 0,0 21 0,-1-20 16,22 20-16,0-21 0,0 21 16,0-20-16,0-1 0,0 0 15,0 0-15,22 0 0,-1 0 0,0-21 16,0 0-16,0 0 0,22 0 15,-1 0-15,-21 0 0,21-21 0,1 21 16,-22-21-16,21 0 0,1 0 0,-22 0 16,0-1-16,0-20 0,0 21 15,0 0-15,-21-22 0,0 22 0,0 0 16,0 0-16,0 0 0,0 0 16,0 42-1,-21 0-15,21 0 0,0 0 16,-21 22-16,0-1 0,0 0 15,21 1-15,-21-1 0,21 21 0,-22-20 16,1-1-16,21 22 0,0-22 0,-21 21 16,21 1-16,-21-1 0,21 1 15,0 21-15,0-22 0,-21 1 0,0-1 16,-1 22-16,22-22 0,-21-20 0,0 20 16,0-21-16,0 1 0,0-1 15,-1 0-15,1 1 0,-21-22 0,21 0 16,-22-21-16,1 0 0,0 0 15,-1 0-15,1 0 0,0-21 16,-1 0-16,1 0 0,0-1 0,-1-20 16,1 21-16,0-21 0,-1-1 0,22-20 15,0 20-15,21-20 0,0-1 16,0 22-16,0-21 0,21 20 0,0-20 16,22 20-16,-22 1 0,42 0 0,-20-1 15,20 1-15</inkml:trace>
  <inkml:trace contextRef="#ctx0" brushRef="#br0" timeOffset="47723.74">17018 14245 0,'0'0'0,"0"-21"0,-21 42 16,0 0-1,21 1-15,0 20 0,-22 21 0,1-20 16,21 20-16,-21 1 0,21-1 0,0 1 15,0-1-15,0 1 0,0-1 16,-21 1-16,21-1 0,0 1 0,0-1 16,-21 1-16,21-1 0,0 1 0,-21-1 15,-1 1-15,1-22 0,21 22 16,-21-22-16,0-21 0,0 21 0,0-20 16,21-1-16,0 0 0,0-42 31,0 0-31,0-1 15,0-20-15,21 0 0,0-1 0,0 1 16,-21-21-16,21-1 0</inkml:trace>
  <inkml:trace contextRef="#ctx0" brushRef="#br0" timeOffset="47995.58">16954 14796 0,'0'0'16,"0"-64"-16,22 1 0,-22-1 0,21 1 16,0 20-16,-21-20 0,21 20 0,0 22 15,0-21-15,1 21 0,-1 0 16,0-1-16,-21 1 0,21 0 0,0 21 15,22 0-15,-22 0 0,0 0 16,0 0-16,0 0 0,0 0 16,1 21-16,-1 0 0,0 1 0,-21 20 15,0 0-15,0 1 0,0-1 16,-21 0-16,0 1 0,-22-1 0,22 0 16,-21-21-16,-1 1 0,1 20 0,21-21 15,-21-21-15,20 21 0,1 0 16,0-21-16,0 0 0,21-21 31,21 0-31,0 0 16,0 0-16,1 0 0,20-1 15,-21-20-15</inkml:trace>
  <inkml:trace contextRef="#ctx0" brushRef="#br0" timeOffset="48615.23">17568 14478 0,'0'0'0,"85"0"31,-64 0-31,0 0 0,0-21 16,1 21-16,-1-21 0,0 0 15,0-1-15,0 22 0,0-21 0,1 0 16,-22 0-16,0 0 0,0 0 16,0-1-16,0 1 0,0 0 15,0 0-15,0 0 0,-22 21 16,1 0-16,0 0 0,0 0 15,0 0-15,0 21 0,-1 0 0,1 0 16,21 22-16,-21-22 0,0 21 16,21 0-16,-21-20 0,21 20 0,0 0 15,0-21-15,0 22 0,0-22 16,0 0-16,0 0 0,0 0 0,21-21 16,0 22-16,0-22 0,22 0 0,-22 0 15,0 0-15,21 0 0,-21 0 0,22 0 16,-22-22-16,21 1 0,1 0 15,-1 0-15,21 0 0,-20 0 16,20-22-16,1 22 0,-22-21 16,22-1-16,-22 1 0,21 0 0,-20-1 15,-22 22-15,21-21 0,-21 21 0,-21 0 16,0-1-16,0 1 0,-21 21 16,0 0-16,0 0 0,-21 0 15,-1 21-15,22 1 0,-21-1 16,21 0-16,-1 0 0,1 0 0,21 0 15,-21 1-15,21 20 0,0-21 0,0 0 16,0 0-16,21 1 0,0-1 16,1 0-16,-1 0 0,0 0 0,0 0 15,0 1-15,-21-1 16,0 0 0,-21-21-1,0 0-15,0 0 16,0 0-16,-1 0 0,1 0 0,0 0 15,42 0 17,0-21-32</inkml:trace>
  <inkml:trace contextRef="#ctx0" brushRef="#br0" timeOffset="48811.12">19050 14542 0,'0'0'0,"21"0"0,0 0 16,-21-22 46,-21 22-62,0-21 16,0 21-16,0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4:06:14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593 0,'0'0'0,"-21"0"16,0 0-16,0 0 15,0 0-15,0 0 0,-1 0 16,1 0-16,0 0 16,0 0-16,0 0 15,42 0 16,0 0-31,21 0 16,22 0-16,-1 0 0,22-21 0,0 21 16,21-22-16,-1 22 0,1-21 15,-21 0-15,21 21 16,-22-21-16,1 21 0,0-21 0,-1 21 16,1 0-16,-21 0 0,-22-21 15,21 21-15,-41 0 0,20 0 0,-21 0 16,-42 0 15,0 0-15,0 0-16,-1 0 15,1 0-15,0 0 0,0 0 16,0 0 0,0 0-16</inkml:trace>
  <inkml:trace contextRef="#ctx0" brushRef="#br0" timeOffset="921.21">1799 593 0,'0'0'0,"0"21"47,0 0-31,0 0-16,21 0 0,-21 1 15,21 20-15,-21 0 0,22 1 16,-22 20-16,0-21 0,0 22 16,21-1-16,-21-20 0,21 20 15,-21 1-15,0-1 0,0-20 0,0 20 16,0 1-16,0-1 0,-21 1 16,0-22-16,-1 21 0,1 1 0,0-22 15,0 1-15,0-1 0,-22 0 16,22-21-16,0 1 0,-21-1 15,-1-21-15,22 0 0,-21 0 0,0 0 16,-22 0-16,22-21 0,-1-1 16,1 1-16,-21-21 0,20 21 15,1-22-15,0 1 0,20 0 16,1 21-16,0-22 0,0 22 16,21 0-16,0 0 0,0 0 0,0-1 15,0 1-15,21 0 0,0 21 16,22-21-16,-1 21 0,21-21 15,1 0-15,-1 21 0,1-22 0</inkml:trace>
  <inkml:trace contextRef="#ctx0" brushRef="#br0" timeOffset="2196.55">2730 1101 0,'0'0'0,"0"-21"0,0-1 15,-21 1-15,0 0 16,0 21-16,0 0 0,-22 0 0,22 0 16,-21 0-16,21 21 0,-22 0 15,1 1-15,0 20 0,21 0 0,-22 1 16,1-1-16,21 0 0,0 22 16,-1-22-16,1 22 0,21-22 15,0 0-15,0 22 0,0-22 0,0 0 16,0 1-16,0-22 0,21 21 15,1-21-15,-1-21 0,0 22 16,21-22-16,-21 0 0,22 0 16,-22 0-16,21-22 0,-21 1 0,22-21 15,-22 21-15,0-22 0,21 1 16,-20 0-16,-1-22 0,0 22 16,-21 0-16,0-22 0,21 22 0,-21-1 15,0 1-15,21 0 0,-21 21 16,0-1-16,0 44 15,0-1 1,0 0-16,0 0 0,0 21 16,0 1-16,0-22 0,0 21 0,0 1 15,0-1-15,21-21 16,-21 21-16,22-20 0,-1 20 0,-21-21 16,21 0-16,0 0 0,0-21 15,0 22-15,1-22 0,-1 0 0,0 0 16,21 0-16,-21 0 0,1-22 15,-1 1-15,0 0 0,0 0 0,0-21 16,0 20-16,1-20 0,-1 0 16,0 21-16,0-22 0,-21 1 15,0 0-15,21 20 0,-21-20 0,0 21 16,0 0-16,0 42 31,0 0-31,0 0 16,0 22-16,-21-22 0,21 21 0,0 0 15,0 1-15,0-1 0,0 0 16,0 1-16,0-1 0,0-21 0,0 22 16,0-22-16,0 0 0,21 0 15,0 0-15,1-21 0,20 0 16,-21 0-16,21 0 0,-20 0 0,20 0 16,0-21-16,1-21 0,-1 21 15,0-22-15,1 22 0,-1-21 0,0-1 16,-21 1-16,1 0 0,-1-1 15,0 1-15,-21 0 0,0 21 16,0-22-16,0 22 0,0 0 16,-21 0-16,0 21 0,-1 0 0,22-21 15,-21 21-15,42 0 32,1 0-32,-1-22 15,21 22-15,0 0 0,1-21 0,-1 21 16,0 0-16,22-21 0,-22 0 15,1 21-15,20-21 0,-21 21 16,1 0-16,20 0 0,-42 0 16,22 0-16,-22-21 0,-21 42 31,0 0-31,-21-21 0,-22 21 16,22 0-16,-21 0 0,21 22 0,-22-22 15,1 21-15,0 1 0,-1-1 16,1 0-16,21 1 0,-21-1 0,20 0 15,1 1-15,0-1 0,21-21 16,0 21-16,0-20 0,0-1 16,21 0-16,0 0 0,1 0 0,-1-21 15,0 0-15,21 0 0,-21 0 16,22-21-16,-22 0 0,21 0 0,-21 0 16,22-22-16,-1 22 0,-21-21 0,22-1 15,-1 1-15,-21 0 16,21-22-16,-20 22 0,-1-22 0,0 1 15,0 21-15,0-1 0,0 1 16,-21 0-16,0 20 0,0 1 16,0 42-16,-21 1 15,0 20-15,0 0 0,0 1 16,0-1-16,-1 21 0,1-20 0,21 20 16,-21-20-16,21-1 0,0 0 15,0 1-15,21-1 0,0 0 0,1-21 16,20 22-16,-21-22 0,21-21 15,1 21-15,20-21 0,-20 0 16,-1 0-16,21-21 0,-20 0 0,-1 0 16,0-22-16</inkml:trace>
  <inkml:trace contextRef="#ctx0" brushRef="#br0" timeOffset="3017.06">14605 423 0,'63'0'31,"-63"-21"-31,22 0 0,-1 21 0,0-21 16,-21 0-16,0 0 0,21 21 16,0-22-16,-21 1 0,0 0 0,0 0 15,0 0-15,-42 21 16,21 0-16,-22 0 0,-20 21 16,-1 0-16,-20 0 0,20 22 15,-20-22-15,-1 21 0,21 0 0,1-20 16,-1 20-16,22 0 0,21-21 15,0 22-15,21-22 0,0 0 0,0 21 16,21-20-16,21 20 0,1-21 16,-1 21-16,0 1 0,22-22 0,-22 21 15,22 1-15,-22-1 16,0-21-16,1 21 0,-22-20 0,0 20 16,-21-21-16,0 0 0,0 0 15,-42 1-15,-1-1 0,-20-21 0,-1 21 16,-20-21-16,-1 0 0,-21 0 15,21 0-15,1 0 0,-1 0 0,22 0 16,-1-21-16,22 21 0,-1-21 0,22-1 16,-21-20-16,42 21 0,0-21 15,0-1-15,0-20 0,0 20 16,21 1-16,0 0 0,22-1 16,-1 1-16,21 0 0,1 21 0,-1-22 15,22 22-15,0 21 0,-1-21 16</inkml:trace>
  <inkml:trace contextRef="#ctx0" brushRef="#br0" timeOffset="3365.22">14711 1122 0,'0'0'0,"84"0"31,-62 0-31,-1-21 0,0 0 15,0-1-15,21 1 0,22-42 16,-43 20-16,0 1 0,0 0 16,-21-1-16,0 22 0,0-21 0,0 21 15,0 0-15,-21-1 0,0 22 16,0 0-16,-21 0 0,20 0 0,-20 22 16,0 20-16,21-21 0,-22 21 15,1 1-15,0-1 0,20 0 0,1 22 16,0-22-16,21 1 0,0-1 15,0 0-15,0 1 0,0-22 0,21 21 16,0-21-16,22 0 0,-22 1 16,21-22-16,-21 0 0,22 0 0,-1 0 15,0 0-15,22 0 16,-22 0-16,22-22 0,-22 1 0,22-21 16,-1 21-16</inkml:trace>
  <inkml:trace contextRef="#ctx0" brushRef="#br0" timeOffset="3597.05">15811 233 0,'-42'0'0,"84"0"0,-105 0 0,21 42 15,20 1-15,-20-1 16,21 0-16,0 22 0,0-1 0,-1 1 16,1-1-16,21 1 15,0-1-15,-21 1 0,21-1 0,0 1 0,0-1 16,0-20-16,0-1 15,0 0-15,0-21 0,0 22 0,0-22 16,0 0-16,0 0 0,21-21 16,0 0-16,1 0 0,-1 0 15,21-21-15,-21 0 0,22 0 16</inkml:trace>
  <inkml:trace contextRef="#ctx0" brushRef="#br0" timeOffset="4480.5">15875 953 0,'21'0'16,"0"0"-1,-21-22-15,21 22 0,1-21 16,-1 0-16,0 21 0,0-21 0,0-21 16,0 20-16,-21 1 0,22 0 15,-22 0-15,0 0 0,-22 21 16,1 0-16,0 0 0,0 0 0,-21 21 15,-1 0-15,22 21 0,-21 1 16,-1-1-16,1 0 0,21 1 16,0-1-16,-22 0 0,43-20 0,0 20 15,0 0-15,0-21 0,0 1 16,22-1-16,-1 0 0,0 0 16,21 0-16,-21-21 0,22 0 0,-1 0 15,0 0-15,1 0 0,-1 0 16,0 0-16,64-21 0,-63-21 15,-1 21-15,0-1 0,22-20 16,-22 0-16,0-22 0,1 22 0,-22 0 16,0-1-16,0 1 0,0 21 15,-21 0-15,0-1 0,-21 44 16,0-1-16,-21 21 16,21-21-16,-1 22 0,1-1 15,0 0-15,0-21 0,0 22 16,0-1-16,21 0 0,0-20 0,0-1 15,0 0-15,0 0 0,0 0 16,0 0-16,0 1 16,21-22-1,0-22-15,0 1 16,0 21-16,0-42 0,1 21 16,-1-22-16,0 1 0,21 0 0,-21-1 15,1 1-15,20 0 0,-21-1 16,0 1-16,0 21 0,1 0 15,-1 0-15,-21 42 16,21 0-16,-21 0 16,0 0-16,0 22 0,21-1 0,-21-21 15,0 21-15,0-20 0,21 20 16,-21-21-16,21 0 0,1 0 0,-22 1 16,21-1-16,0 0 0,0-21 15,0 0-15,0 0 0,1 0 0,20 0 16,-21 0-16,0 0 0,0 0 15,22 0-15,-22-21 0,0 0 0,21-22 16,-20 22-16,20-21 0,-21-1 16,0 1-16,22 21 0,-22-21 15,0-1-15,0 22 0,-21 42 32,0 22-32,-21-22 0,0 21 15,0 0-15,-1-20 0,1 20 0,21 0 16,0-21-16,-21 22 0,21-22 15,0 0-15,0 0 0,0 0 16,21-21 0,0 0-16,1 0 15,-1 0-15,0-21 0,0 0 16,0 0-16,22 0 0</inkml:trace>
  <inkml:trace contextRef="#ctx0" brushRef="#br0" timeOffset="4638.55">17653 677 0,'0'0'0,"-21"0"0,0-21 16,-1 21-16,1 0 0,0 0 0,0 0 16,0 0-16,0 0 0,-1 21 15,22 1 1,0-1-16,0 0 16,0 0-16,22 0 0,-1-21 15,0 21-15,21 1 0</inkml:trace>
  <inkml:trace contextRef="#ctx0" brushRef="#br0" timeOffset="5600.55">17928 910 0,'0'0'0,"0"21"31,-21 1-31,0-22 0,0 42 16,-1-21-16,1 0 0,0 22 15,21-22-15,0 21 0,0 0 0,0-20 16,0-1-16,0 21 0,0-21 15,21 0-15,0 1 0,1-1 0,-1-21 16,0 21-16,0-21 0,21 0 16,-20 0-16,-1 0 0,0 0 0,21 0 15,-21 0-15,22-21 0,-22 0 16,21-1-16,-21 1 0,22 0 16,-1-21-16,0 21 0,1-22 15,-22 1-15,21-22 0,-21 22 0,1 21 16,-1-21-16,-21 20 0,0 1 15,-21 42 1,-1 22-16,1-22 0,0 21 16,0-21-16,21 22 0,-21-1 15,21 0-15,0-20 0,0 20 16,0-21-16,0 0 0,21 0 0,0 1 16,0-1-16,22 0 0,-22-21 0,21 0 15,-21 0-15,22 0 0,-22 0 16,21 0-16,-21-21 0,22 21 15,-22-21-15,0-1 0,21 1 0,-21 0 16,1-21-16,20-1 0,-21 1 16,21 0-16,-20-22 0,-1 22 15,0 0-15,-21 20 0,0-20 0,0 63 32,-21 22-32,0-22 0,-1 21 15,1 0-15,-21 1 0,21-1 16,0 0-16,-1 1 0,1-22 15,0 21-15,21-21 0,0 1 16,0-1-16,-21 0 0,21 0 16,-21-21-16,21-21 31,0-21-15,0 20-16,0 1 0,0-21 0,21 0 15,21-22-15,-21 1 0,22-1 16,-1 22-16,0-22 0,22 1 0,-22 20 15,22 22-15,-22 0 0,0 0 16,22 21-16,-22 0 0,-21 21 16,22 0-16,-1 22 0,-21-1 15,0 0-15,1 22 0,-22-22 0,0 0 16,0 22-16,0-43 0,-43 127 16,22-127-1,0-21-15,0 22 0,21-1 16,-21-21-16,-1 0 0,1 0 15,0 0 1,21-21-16,0-1 0,0 1 0,0 0 16,0 0-16,21-21 0,0-1 15,22 1-15,20-22 0,22 22 16,0-21-16,-1-1 0,22 22 0,-21-1 16,-1 22-16,-20 0 15,-1 21-15,-20 0 0,-1 0 0,-21 42 16,-21 1-16,0-1 0,0 22 15,0 20-15,-42-20 0,21-1 0,-22 1 16,1-1-16,-21-20 0,-1 20 16,1-21-16,-22 22 0,21-22 0,-20-21 15,-1 22-15,0-22 0,1 0 16,-1 0-16</inkml:trace>
  <inkml:trace contextRef="#ctx0" brushRef="#br0" timeOffset="5969.17">13102 1630 0,'0'0'15,"-106"0"-15,22 0 0,20 0 0,22 0 16,21 0-16,-1 0 0,65 0 15,20 0 1,1 0-16,42 0 0,21 0 0,0-21 16,21 21-16,21 0 15,43 0-15,-1 0 0,22-21 0,0 21 0,42 0 16,0 0-16,1 0 16,20 0-16,-21 0 0,0 0 0,22 0 15,-43 0-15,21 0 0,-42 0 16,-1-22-16,-41 22 0,-1 0 0,-41 0 15,-22 0-15,-22 0 0,-20 0 16,-21 0-16,-22 0 0,-21 0 0,0 0 16,-63 0-1,0 0-15,-22-21 0,1 21 0</inkml:trace>
  <inkml:trace contextRef="#ctx0" brushRef="#br0" timeOffset="6885.16">0 2794 0,'0'21'62,"0"0"-31,0 1-15,127-22 0,42 0-1,1 0-15,41 0 0,22 0 0,0-22 16,0 22-16,21-21 0,0 0 16,0 21-16,21-21 0,-21 0 0,0 0 15,21-1-15,-21 22 0,-21-21 16,0 0-16,0 0 0,-1 0 0,-20 0 15,-43-1-15,1 22 0,-22 0 16,0-21-16,-42 21 0,0 0 16,-22 0-16,-20 0 0,-22 0 0,1 0 15,-22 0-15,0 0 0,0 0 0,-21 21 47,-21-21-47</inkml:trace>
  <inkml:trace contextRef="#ctx0" brushRef="#br0" timeOffset="7340.39">593 3556 0,'0'0'0,"-43"0"0,22 21 0,0-21 15,0 0-15,42 0 32,21 0-32,1 0 0,20 0 0,1-21 15,20 21-15,1-21 0,0 21 16,-1-21-16,22 21 0,0-21 15,0 21-15,-22-22 0,1 22 0,-21 0 16,-1 0-16,-21 0 0,1 0 16,-64 0-1,-22 0-15</inkml:trace>
  <inkml:trace contextRef="#ctx0" brushRef="#br0" timeOffset="7585.01">1079 3514 0,'-21'0'15,"0"0"1,21 21-16,0 0 16,0 0-16,0 0 0,0 22 15,0-1-15,0 0 0,0 1 0,0-1 16,0 22-16,0-1 0,0 22 16,0-22-16,0 1 0,0 20 0,0-20 15,0-1-15,0 1 16,0-22-16,0 1 0,0-1 0,0 0 15,0-21-15,0 1 0,0-1 16,21-21 0,0-21-16,22-1 0,-22 1 0,21-21 15,-21 21-15</inkml:trace>
  <inkml:trace contextRef="#ctx0" brushRef="#br0" timeOffset="8148.47">1545 4064 0,'0'-21'0,"0"42"0,0-63 0,0 21 0,0 42 31,-21 0-31,0 0 0,0 21 16,-1 1-16,1-1 0,0 0 16,0 1-16,21-1 0,0 0 15,0 1-15,0-22 0,0 21 0,0-21 16,0 1-16,21-1 0,0 0 16,22-21-16,-22 0 0,21 0 0,0 0 15,1-21-15,-1 0 0,22-1 16,-22-20-16,0 21 0,1-21 15,-22 20-15,21-20 0,-21 0 0,0-1 16,1 22-16,-22-21 0,0 0 16,0 20-16,0-20 0,0 21 15,0 0-15,-22 0 0,1 21 16,21 21-16,-21 0 16,21 0-16,-21 21 0,21 22 15,0-1-15,0 1 0,0-1 0,0 22 16,0 0-16,0-1 0,-21 1 15,21 21-15,0 0 0,0 0 0,-21-1 16,21 1-16,0 0 0,0 0 16,0 0-16,0 0 0,0-1 0,0-20 15,-22 0-15,22-1 0,-21 1 16,21-21-16,-21-1 0,0 1 0,0-22 16,0 0-16,-22 1 15,1-1-15,0 0 0,-1-21 0,-20 1 16,-1-22-16,1 0 0,-22 0 15,0 0-15,1-22 0,-22-20 0,21 0 16,-21-1-16,22-20 0,-1 21 16,0-22-16,22-21 0,-1 22 0,22-1 15,21 1-15,21-1 0,0-20 16,21 20-16,21 22 0,1-22 0,-1 1 16,22-1-16,20 1 0,-20-22 15,20 22-15,1-22 0,21 0 0,0-20 16</inkml:trace>
  <inkml:trace contextRef="#ctx0" brushRef="#br0" timeOffset="8489.96">2434 3810 0,'0'0'0,"-21"0"0,0 21 0,0 0 15,21 1-15,0 20 0,-22 0 16,22 22-16,0-1 0,-21 22 0,21 0 15,0-1-15,0 22 0,0-21 16,0 21-16,0-1 0,0 22 0,21-21 16,-21 0-16,0 21 0,0-21 15,0 0-15,0 21 0,-21-21 16,0-1-16,0 1 0,-21 0 0,20-21 16,1-1-16,-21 1 0,21-21 15,0-1-15,-1 1 0,1-22 0,0 0 16,21-21-16,-21 22 0,21-22 15,0-42 1,0-22 0,0 1-16,0 0 0,21-22 0,0-20 15,22-1-15,-22 0 0,42-42 16,-20 21-16,-1-21 0,21-21 16,-20 21-16</inkml:trace>
  <inkml:trace contextRef="#ctx0" brushRef="#br0" timeOffset="8780.84">2540 4445 0,'-42'-63'15,"84"126"-15,-106-190 0,43 64 0,-21 20 16,21 1-16,0 0 0,-1-1 0,1 1 16,21 0-16,0 20 0,0-20 15,0 21-15,21-21 0,1 20 0,20 1 16,0 0-16,1 0 0,20 21 16,-21 0-16,22 0 0,-22 0 0,1 21 15,20 0-15,-42 0 0,22 1 16,-22 20-16,-21 0 0,0 1 15,0-1-15,-21 0 0,-22 1 0,1-22 16,-22 21-16,22 0 0,-21-20 16,-1 20-16,22-21 0,-22 0 15,22 0-15,21-21 0,-22 22 0,22-22 16,42 0 15,1-22-31,-1 22 16,21-21-16,-21 0 0,22 0 0</inkml:trace>
  <inkml:trace contextRef="#ctx0" brushRef="#br0" timeOffset="9096.42">3048 4043 0</inkml:trace>
  <inkml:trace contextRef="#ctx0" brushRef="#br0" timeOffset="9553.57">3154 3979 0,'0'0'0,"21"0"16,0 0-16,0 0 15,0-21-15,1 21 0,-1 0 16,0-21-16,0 0 0,0 21 0,0-21 16,1 21-16,-22-21 0,0-1 15,-22 22 1,1 0-16,0 0 0,0 0 15,0 0-15,-22 0 0,22 22 0,-21-1 16,21 0-16,-22 21 0,22 1 16,0-22-16,0 42 0,-21 22 15,42-43-15,0 1 0,0-22 16,0 21-16,0 0 0,21-20 16,0-1-16,0 0 0,0-21 0,22 21 15,-1-21-15,0 0 0,22 0 0,-1 0 16,1-21-16,-1 0 0,1 0 15,-1-1-15,1 1 0,-1-21 16,1 0-16</inkml:trace>
  <inkml:trace contextRef="#ctx0" brushRef="#br0" timeOffset="11653.39">4149 3895 0,'0'0'16,"0"-21"-16,0-22 0,0 22 16,-22 21-16,-147 21 15,127 0-15,-1 22 16,1-22-16,0 21 0,-1 1 15,22-1-15,-21 0 0,21 1 16,0 20-16,-1-21 0,1 1 16,21-22-16,0 21 0,0 22 15,21-43-15,1-21 0,-1 21 16,0-21-16,21 0 0,-21 0 0,22 0 16,-1 0-16,0-21 0,-20 0 15,20 0-15,0-1 0,-21-20 0,1 0 16,20-1-16,-21 1 0,-21 0 0,21-22 15,-21 22-15,21 0 0,-21-1 16,0 1-16,0 21 0,0 0 0,0-1 16,-21 44-1,21-1-15,-21 0 0,0 0 16,21 21-16,-21 1 16,21-1-16,0 0 0,0 1 0,0-1 15,0-21-15,0 22 0,0-22 0,0 21 16,0-21-16,21 0 0,0 1 15,0-22-15,0 21 0,22-21 0,-22 0 16,21 0-16,-21 0 16,22-21-16,-1-1 0,0 1 0,22 0 0,-22 0 15,22-21-15,-22-1 0,22 1 16,-22-22-16,0 22 0,1 0 0,-1-1 16,0 1-16,-21 0 0,1 21 0,-22-1 15,0 1-15,0 0 16,-22 21-16,-20 0 0,0 21 15,-1 0-15,1 1 0,0 20 16,-1 0-16,22-21 0,-21 22 0,42-1 16,0 0-16,0-20 0,0 20 15,42-21-15,-21 21 0,22-20 0,-1-1 16,22 21-16,-43-42 0,21 21 16,-21-21-16,0 21 0,1-21 15,-1 0-15,-21-21 16,-21 0-1,-1 0-15,1 0 0,0 0 16,0-1-16,0 22 0,0-21 0,-1 0 16,1 21-16,0 0 0,0 0 15,0 0-15,0 0 0,-1 21 0,22 0 16,0 1-16,0-1 0,0 0 16,0 0-16,0 0 0,0 0 0,22 1 15,20-1-15,0 0 0,1-21 16,-1 0-16,0 21 0,1-21 0,20 0 15,-21 0-15,22 0 0,-1-21 0,-20 0 16,-1 21-16,22-21 0,-22-22 16,0 22-16,1-21 0,-1-1 15,0 1-15,1 0 0,-1-22 0,0 1 16,-21-22-16,22 22 0,-1-22 16,-21 0-16,0 1 0,-21 20 0,0 1 15,0-1-15,0 22 0,0-1 16,0 22-16,-42 21 0,21 21 15,0 1-15,0 20 0,-22 21 16,22 1-16,0-22 0,-21 22 0,20 20 16,1-20-16,0-1 0,21 1 15,0-1-15,0 1 0,0-1 16,0-20-16,0-1 0,21 0 0,0-20 16,1 20-16,20-21 0,-21-21 15,21 21-15,1-21 0,-1 0 0,0 0 16,1 0-16,-1-21 0,0 0 15,-20 0-15,20 0 0,0-22 0,-21 1 16,22 0-16,-22-1 0,0 1 0,21 0 16,-20-1-16,-22 1 0,21 21 15,-21 0-15,21-1 0,-21 44 16,-21 20 0,0-21-16,21 21 0,0 1 0,-22-1 15,22 0-15,0 1 0,0-22 16,0 21-16,0 1 0,0-22 0,22 0 15,-1 0-15,0 0 0,0 0 16,0 1-16,22-22 0,-22 0 16,21 0-16,0 0 0,1 0 0,-22 0 15,21-22-15,-21 1 0,22 0 0,-22-21 16,21 21-16,-21-22 0,22-20 16,-22 20-16,0 1 0,21-21 0,-20 41 15,-22-20-15,21 21 0,-21 0 16,-21 63-1,-1-21-15,1 22 16,0-1-16,0 0 0,0 1 16,0-22-16,21 21 0,-22 0 0,22 1 0,-21-22 15,21 0-15,0 0 16,0 0-16,0 1 0,0-1 0,21-21 16,1 0-1,-1 0-15,0-21 0,0-1 16,21 1-16,-20 0 0,20-21 0,-21 21 15,21-22-15,1 1 0,-1 0 16,0-1-16,1 1 0,-1 21 0,0 0 16,-20-1-16,-1 1 0,0 21 15,-21 21-15,0 1 16,0 20-16,0-21 0,0 21 16,-21-20-16,21 20 0,0-21 15,0 21-15,0-20 0,0-1 0,0 0 16,0 21-16,0-21 0,21 1 15,0-22-15,21 21 0,-20 0 0,-1-21 16,21 0-16,22 0 0,-22 0 0,21 0 16,1 0-16,-1 0 0,1-21 15,21 0-15,-22-1 0,1-20 0,20 0 16,-20-1-16,-22-20 0,22 21 16,-22-22-16,-21 1 0,21 20 0,-42 1 15,0 0-15,0-1 0,-21 22 16,0 0-16,-42 0 0,20 21 0,-20 0 15,-1 21-15,-20 0 0,20 0 16,1 0-16,-1 22 0,22-1 16,-1-21-16,1 22 0,21-1 0,0 0 15,21 1-15,0-22 0,0 21 16,21-21-16,0 0 0,21 1 0,-20-1 16,-1-21-16,21 0 0,0 0 0,-20 0 15,20 0-15,0 0 0,1 0 16,-1 0-16,21-21 0,-20-1 0,-1 1 15,0-21-15,1 0 0,-1-1 16,-21 22-16,0-21 0,22-1 16,-22 22-16,-21 0 0,0 0 0,21 0 15,-21 0-15,-21 21 16,0 0-16,0 21 0,-1 0 16,-20 21-16,21-21 0,-21 22 15,20-1-15,-20 22 0,21-1 0,0-21 16,0 22-16,-1-1 0,22 1 0,0 21 15,-21-22-15,21 22 0,0-1 16,0 22-16,-21-21 0,21 21 0,0-22 16,0 22-16,0 0 0,0-21 15,0 21-15,0 21 0,0-22 0,0 1 16,21 0-16,0 0 0,-21-21 16,22 20-16,-1 1 0,-21-21 0,21 0 15,0-1-15,-21 1 0,21 0 0,0-22 16,-21 1-16,22-1 0,-22 1 15,0-22-15,0 21 0,0-41 0,0 20 16,0-21-16,0 0 0,0 0 0,0 1 16,-22-22-16,1 0 0,0 0 15,0 0-15,21-22 0,-21 1 0,0 0 16,-1 0-16,22-21 0,-21 20 16,0-20-16,0 0 0,21-1 0,-21 1 15,0-21-15,-1-1 0,1-21 0,0 1 16,0-1-16,0-21 0</inkml:trace>
  <inkml:trace contextRef="#ctx0" brushRef="#br0" timeOffset="11948.95">6731 3069 0,'0'-21'0,"-21"21"47,0 0-16,-1 0-15,1 21-16,0-21 16,0 21-16,-21-21 0</inkml:trace>
  <inkml:trace contextRef="#ctx0" brushRef="#br0" timeOffset="12208.02">4847 3852 0,'0'0'0,"0"22"0,0-1 16,64-21-16,-22 0 0,21 0 15,1 0-15,-22 0 0,22 0 16,-1 0-16,22 0 0,-22 0 0,1 0 16,-1 0-16,22 0 0,-21 0 15,-1 0-15,22 0 0,-22 0 0,1 0 16,-1-21-16,-20 21 0,-1 0 15,0 0-15,1 0 0,-22 0 16,0 0-16,-21 21 0,-21 0 16,0 0-16,-22 0 15,22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15:00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1312 0,'0'0'0,"-190"0"0,105 0 16,-21 0-16</inkml:trace>
  <inkml:trace contextRef="#ctx0" brushRef="#br0" timeOffset="4425.46">4487 1355 0,'21'0'203,"1"0"-187,-22-21-1,21 21 1,-21-22 0,21 22-1,-21-21-15,0 0 16,0 0-16,21 21 15,-21-21-15,0 0 32,-21 21-17,0 0-15,0 0 16,-1-22-16,1 22 0,0 0 16,0 0-16,0 0 0,0 0 0,-1 0 15,-20 22-15,21-1 0,-21 0 16,20 0-16,-20 0 15,21 0-15,-21 1 0,20 20 0,-20-21 16,21 0-16,-21 0 0,20 22 16,1-22-16,0 0 0,21 21 0,0-20 15,0-1-15,0 0 0,0 0 16,0 0-16,0 0 0,21 1 16,0-22-16,1 0 0,20 0 15,-21 0-15,21 0 0,1 0 16,20 0-16,-20 0 0,20 0 0,-21 0 15,22 0-15,-22 0 0,1 0 16,-1 0-16,0 0 0,1 0 0,-1 21 16,0 0-16,-21-21 15,22 21-15,-22 0 0,0 0 0,0 1 16,0-1-16,1 0 0,-22 0 16,0 0-16,21 0 0,-21 1 0,0-1 15,0 0-15,0 21 0,-21-21 16,-1 1-16,1-1 0,0 0 15,-21 0-15,-1 0 0,1 0 0,0-21 16,-1 22-16,1-1 0,0-21 16,-1 0-16,1 0 0,0 0 0,-1 0 15,1 0-15,21 0 0,-21 0 16,-1 0-16,22-21 0,-21-1 16,21 22-16,-1-21 0,-20 0 15,21 0-15,0 21 0,21-21 0,-21 21 16,21-21-16,-22 21 0,22-22 15,0 1 1,0 0 15,22 21-31,-1 0 16,21-21-16,-21 21 0,0-21 0,1 0 16,20 21-16</inkml:trace>
  <inkml:trace contextRef="#ctx0" brushRef="#br0" timeOffset="4837.39">5270 1630 0,'0'21'109</inkml:trace>
  <inkml:trace contextRef="#ctx0" brushRef="#br0" timeOffset="7141.42">5440 1693 0,'0'-21'16,"0"0"-1,0 0 1,0 0-16,0 0 16,-21 21-1,-1-22-15,1 22 16,0 0-1,0 0-15,0 0 16,0 22-16,21-1 0,0 0 16,-22 0-16,1 21 0,0 1 15,21-1-15,0 0 0,-21 1 0,21-22 16,-21 21-16,21 1 0,-21-1 16,21-21-16,0 21 0,0-20 0,0 20 15,0-21-15,0 0 0,0 0 16,21 1-16,0-1 0,0 0 0,21-21 15,-20 21-15,20-21 0,-21 0 16,21 0-16,1 0 0,-1 0 16,-21 0-16,22 0 0,-1-21 15,0 0-15,1 21 0,-1-21 0,0-1 16,1 1-16,-22-21 0,21 21 16,0-22-16,-20 1 0,-1 0 0,21-1 15,-21 1-15,-21 21 0,21-21 16,-21-1-16,0 1 0,0 21 15,0 0-15,0-1 0,0 1 0,-21 21 32,0 0-32,0 0 0,0 0 15,0 21-15,-1 1 16,22-1-16,0 0 0,0 0 31,22-21-15,-1 0-16,0 0 15,0 0-15,0 0 0,0-21 0,1 21 16,-1-21-16,0 0 0,0 21 16,0-22-16,0 22 0,-21-21 15,22 21-15,-22 21 47,0 1-31,0 20-16,0-21 0,-22 0 15,22 22-15,-21-22 0,21 21 16,0-21-16,0 22 0,0-22 0,0 21 16,0-21-16,0 0 0,0 22 15,0-22-15,0 0 0,0 0 0,0 0 16,21 1-16,1-1 16,-1-21-16,0 0 0,0 21 15,0-21-15,0 0 0,1 0 16,20 0-16,-21 0 0,21-21 0,-20 0 15,20 21-15,-21-22 0,0 1 0,22 0 16,-22 0-16,0 0 0,0-22 16,0 22-16,0-21 0,1 21 15,-1-22-15,0 22 0,-21-21 16,21 21-16,-21 0 0,21-1 0,-21 1 16,0 0-16,0 0 15,0 42 1,0 0-1,0 0-15,0 1 0,0-1 16,0 0-16,-21 21 0,21-21 0,-21 22 16,21-22-16,0 0 0,0 21 15,0-20-15,0-1 0,0 0 0,0 0 16,0 0-16,0 0 0,21-21 16,0 22-16,0-1 0,1-21 15,-1 0-15,0 0 0,0 0 0,21 0 16,-20 0-16,-1 0 0,21 0 15,-21-21-15,0 21 0,22-22 0,-22 1 16,0 0-16,0 0 0,0-21 16,-21 20-16,22-20 0,-1 21 0,-21-21 15,0-22-15,0 22 0,0-1 16,0 1-16,0 21 0,0-21 16,0-1-16,0 22 0,-21 0 0,-1 0 15,1 21-15,0-21 0,0 21 16,0 0-16,0 0 0,-22 0 0,22 0 15,-21 21-15,21-21 16,-1 21-16,1 21 0,-21-21 0,21 22 16,0-22-16,21 21 0,0 1 15,-22-1-15,22 0 0,0 1 0,0-22 16,0 21-16,0-21 0,22 22 16,-22-22-16,21 0 0,0 0 0,0 0 15,0 0-15,0-21 0,1 22 16,-1-1-16,0-21 0,0 0 0,0 0 15,0 0-15,1 0 0,-1 0 16,0 0-16,0 0 0,0 0 0,0 0 16,1-21-16,-1-1 0,0 1 15,21 0-15</inkml:trace>
  <inkml:trace contextRef="#ctx0" brushRef="#br0" timeOffset="7705.09">7768 1461 0,'0'0'0,"0"-22"0,0 1 0,0 0 16,0 0-16,0 0 0,0 0 16,-21 21 15,0 21-31,0-21 0,21 42 0,-22-21 16,1 0-16,21 22 0,0-1 15,-21 0-15,21 22 0,-21-22 16,21 1-16,0 20 0,0-21 0,0 1 15,0-1-15,0 0 0,0-20 16,0 20-16,0-21 0,0 0 0,0 0 16,0 1-16,21-1 0,0 0 0,0-21 15,1 0-15,20 0 16,-21 0-16,0 0 0,0 0 0,1-21 16,-1 21-16,0-21 0,0-1 15,21 1-15,-20-21 0,-1 21 16,0-22-16,0 1 0,0 0 15,0-22-15,1 22 0,-1-22 0,0 22 16,0-21-16,0 20 0,-21 1 16,0 0-16,21-1 0,-21 22 0,0 0 15,0 0-15,22 0 0,-22-1 16,-22 22 0,1 0-1,0 22-15,21-1 0,-21 21 0,0-21 16,0 22-16,21-1 0,0 21 15,-22-20-15,1 20 0,21-20 0,-21 20 16,21-21-16,0 1 16,0-1-16,0 0 0,0 1 0,0-22 15,0 21-15,0-21 0,21 1 16,0-22-16,1 21 0,-1 0 0,0-21 16,0 0-16,0 0 0,0 0 15,22 0-15,-22 0 0,0-21 0,21 0 16,-20-1-16,20 1 0</inkml:trace>
  <inkml:trace contextRef="#ctx0" brushRef="#br0" timeOffset="8437.67">9377 1122 0,'0'0'0,"-21"-64"31,21 86-16,0 20 1,-22-21-16,22 21 0,-21 1 16,21-1-16,-21 0 0,21 22 0,0-22 15,-21 22-15,21-1 0,-21 1 16,21-1-16,-21-20 0,21 20 0,0-21 16,0 1-16,0-1 0,0 0 15,0 1-15,0-22 0,0 0 0,0 0 16,0 0-16,0 1 0,0-1 15,0-42 17,21-1-32,-21 1 15,21 0-15,-21 0 0,21-21 0,-21-1 16,0 1-16,21 0 0,0-1 16,-21 1-16,22 0 0,-1 20 0,0-20 15,0 0-15,0 21 0,0-22 16,1 22-16,20 0 0,-21 0 0,0 0 15,22 21-15,-1 0 0,-21 0 16,21 0-16,1 0 0,-22 0 0,21 21 16,1 0-16,-22 0 0,21 21 15,-21-20-15,0 20 0,1 0 0,-1 1 16,-21-1-16,0 0 0,0 1 16,0-1-16,-21-21 0,-1 21 15,-20-20-15,21-1 0,-21 0 16,20 0-16,-20 0 0,0 0 0,21 1 15,-22-22-15,22 0 0,-21 21 16,21-21-16,-1 0 0,-20 0 0,21 0 16,0 0-16,0 0 15,-1 0-15,22-21 16,0-1 0,0 1-16,22 0 15</inkml:trace>
  <inkml:trace contextRef="#ctx0" brushRef="#br0" timeOffset="9005.35">10668 1672 0,'21'-21'0,"-42"42"0,63-84 0,-42 42 0,0-1 16,0 1-16,0-21 0,0 21 15,0 0-15,-21-1 0,0 1 16,0 21-16,0 0 0,-22 0 16,22 0-16,-21 0 0,21 0 15,-22 0-15,22 21 0,-21 22 16,-1-22-16,1 21 0,0 1 0,21-1 16,-22 21-16,22-20 0,-21-1 15,42 22-15,0-22 0,0 0 0,0-21 16,0 22-16,0-22 0,0 0 15,21 0-15,0 0 0,21 1 0,-20-1 16,-1-21-16,21 0 0,-21 0 0,0 0 16,22 0-16,-22 0 0,0 0 15,0-21-15,0-1 0,1 1 0,-1 0 16,0-21-16,0 21 16,0-22-16,0 1 0,1 0 0,-1-22 15,0 22-15,0-1 0,-21 1 16,0 0-16,21-1 0,-21 22 0,0 0 15,0 0-15,0 63 32,-21-21-32,21 1 15,0 20-15,-21 0 0,21 1 0,0-1 16,0 0-16,0-21 0,0 22 16,0-1-16,0-21 0,0 0 0,0 22 15,21-22-15,-21 0 16,21 0-16,0-21 0,-21 21 0,22-21 15,-1 0-15,0 0 0,0 0 16,0 0-16,0 0 0,1 0 0,20 0 16,-21-21-16,21 0 0,1 0 0</inkml:trace>
  <inkml:trace contextRef="#ctx0" brushRef="#br0" timeOffset="9553.03">11472 1609 0,'0'0'0,"0"-21"0,0-1 0,0 1 16,-21 0-16,21 0 0,0 0 16,0 0-1,21 21-15,0-22 16,1 22-16,-1-21 0,0 21 16,0-21-16,0 21 0,0 0 15,22 0-15,-22 0 0,0 0 0,0 0 16,0 21-16,1 0 0,-1 1 15,0-1-15,0 0 0,0 0 0,0 21 16,1 1-16,-1-22 0,0 21 16,-21 1-16,0-1 0,21 0 0,-21-21 15,0 22-15,0-22 16,0 21-16,0-21 0,0 1 0,0-1 16,-21 0-16,21 0 0,-21 0 15,0-21 1,21-21 15,0 0-31,0 0 0,0 0 16,0-1-16,0-20 0,21 0 0,0-1 15,21 1-15,-21 0 0,22-22 16,-1 22-16,0 0 0,1-1 0,20 1 16,-20 21-16,-1-22 0,0 22 15,1 0-15,-22 0 0,0 21 16,0-21-16,0 0 0,0 21 0,1 0 15,-22-22 1,21 22-16,-42 0 63,-1 0-63</inkml:trace>
  <inkml:trace contextRef="#ctx0" brushRef="#br0" timeOffset="10730.08">4127 2646 0,'-42'0'31,"21"0"-31,0 0 15,42 0 48,0 0-63,0 0 16,0 0-16,22 0 0,-22 0 0,21 0 15,-21 0-15,22 0 0,-1 0 16,0 0-16,22 0 0,-22 0 0,22 0 15,-1 0-15,1 0 0,20 0 16,-20 0-16,21 0 0,-1 0 0,1 0 16,-22 0-16,22 0 0,0 0 15,-1 0-15,1 0 0,21 0 16,-21 0-16,20 0 0,1 0 16,0 0-16,-21 0 0,21 0 0,-1 0 15,1 0-15,0-21 0,0 21 16,21 0-16,0 0 0,-21 0 0,21 0 15,-21-21-15,21 21 0,0 0 16,21 0-16,-21 0 0,21 0 16,-21 0-16,0 0 0,0 0 0,21 0 15,-21 0-15,0 0 0,21 0 16,-21 0-16,0 0 0,0 0 0,0 0 16,0 0-16,21 0 15,-21 0-15,22-22 0,-22 22 0,21 0 0,-21 0 16,0-21-16,0 21 15,21 0-15,-21 0 0,21 0 0,0 0 16,-21 0-16,0 0 0,0 0 16,0 0-16,-21 0 0,21 0 0,0 0 15,-21 0-15,21 0 0,-21 0 16,0 0-16,-22 0 0,1 0 0,0 0 16,-1 0-16,-20 0 0,-1 0 15,1 0-15,-22 0 0,22-21 0,-22 21 16,-21 0-16,21 0 0,-20 0 15,-1 0-15,0 0 0,0 0 32,-21-21-17,21 21 48,0 0-48,1 0-15,-1 0 16</inkml:trace>
  <inkml:trace contextRef="#ctx0" brushRef="#br0" timeOffset="10836.93">13483 2540 0,'0'0'15,"21"0"-15,22 0 16,-22 0-16,-42 0 47,-1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16:59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3429 0,'21'0'78,"0"0"-62,0 0 0,-21 21-1,0-42 17</inkml:trace>
  <inkml:trace contextRef="#ctx0" brushRef="#br0" timeOffset="970.08">3937 3429 0,'0'-21'0,"0"42"94,0 21-94,0-20 16,0-1-16,0 21 0,0-21 15,0 22-15,0-1 0,0-21 0,0 21 16,0 1-16,0-1 0,0 0 16,0 22-16,0-22 0,0 22 15,0-1-15,0 1 0,0-1 0,0 1 16,0-1-16,0 1 0,0-1 16,0-20-16,0 41 0,0-20 0,0-1 15,0 22-15,0 0 0,0-1 0,0-20 16,0 20-16,0 1 15,0-21-15,0 20 0,0-20 0,21 20 16,-21 1-16,0 0 0,0-1 16,21 1-16,-21 0 0,0-22 0,0 22 15,0 0-15,0-1 0,0 1 16,0 0-16,0-1 0,0-20 0,0 20 16,0-20-16,0-1 0,0 1 0,0-1 15,0-20-15,0-1 0,0 0 16,0 1-16,0-22 0,0 0 0,0 0 15,0 0-15,0 1 16,0-44 0,0 1-16,0 0 0,0-21 0,0-1 15,0 1-15</inkml:trace>
  <inkml:trace contextRef="#ctx0" brushRef="#br0" timeOffset="2014.85">4085 3408 0,'0'-21'16,"0"0"15,21 21 47,0 0-78,1 0 16,-1 0-16,0 0 0,0 0 15,21 0-15,-20 0 0,20 0 16,-21 0-16,21 0 0,1 0 16,-1 0-16,0 0 0,1 0 0,-1 0 15,22 0-15,-22 0 0,0 0 16,1 0-16,20 0 0,-21 0 16,22 0-16,-22 0 0,22 0 15,-1 0-15,1 0 0,20 0 0,1 0 16,0 0-16,-1 0 0,22 0 15,-21 0-15,0-22 0,20 22 0,-20 0 16,0 0-16,-1 0 0,1 0 16,21 0-16,0 0 0,21-21 15,-21 21-15,-1 0 0,22 0 0,0-21 16,0 0-16,0 21 0,22-21 16,20 0-16,-21 21 0,0-22 0,22 1 15,-22 21-15,21 0 0,0-21 16,-20 21-16,-1 0 0,0 0 15,0 0-15,-21 0 0,0-21 16,21 21-16,-21 0 0,0 0 0,0-21 16,0 21-16,-21 0 0,0-21 15,0 21-15,0 0 0,-1 0 0,-20-22 16,21 22-16,-21 0 0,-22 0 16,22 0-16,-22 0 0,-20-21 0,20 21 15,-21 0-15,1 0 0,-22 0 16,0 0-16,21 0 0,-20 0 0,-1 0 15,0 0-15,0 0 16,-42 0 31,0 0-31,0 0-16,-1 0 0,-20 0 15</inkml:trace>
  <inkml:trace contextRef="#ctx0" brushRef="#br0" timeOffset="2867.68">11536 3112 0,'0'0'0,"0"-22"0,0 1 31,21 21 16,-21 21-47,0 1 16,0-1-16,0 0 16,0 21-16,0-21 0,0 22 15,0-22-15,0 21 0,0 1 0,0-1 16,0 21-16,0-20 0,0-1 15,0 22-15,0-22 0,21 21 0,-21-20 16,0 20-16,0 1 0,0-1 16,0 22-16,0 0 0,0-22 0,0 22 15,0-22-15,0 22 0,0-22 16,0 22-16,0 0 0,0-1 0,0 1 16,0 0-16,0-1 0,0-20 15,0 21-15,0-1 0,0-20 16,0 20-16,0 1 0,0 0 0,0-1 15,0-20-15,0 21 0,0-1 16,0 1-16,0-22 0,0 1 0,0 21 16,0-1-16,0-20 0,-21 20 15,21 1-15,-21-21 0,21 20 0,-21-20 16,21-1-16,-22 1 0,1-22 0,21 22 16,0-22-16,-21 0 0,21 1 15,-21-1-15,21 0 0,0-21 0,0 22 16,0-22-16,0 0 0,0 0 15,0-42 17,0 0-17,0 0-15,0 0 0,0-1 0,21-20 16,-21 21-16,0-21 0</inkml:trace>
  <inkml:trace contextRef="#ctx0" brushRef="#br0" timeOffset="4317.84">4254 7176 0,'-21'21'16,"0"-21"-16,42 0 94,0 0-79,1 0-15,-1 0 0,0 0 0,0 0 16,0 0-16,22 0 0,-1 0 16,0 0-16,1 0 0,-1 0 0,21 0 15,-20 0-15,20 0 0,1 0 16,-1 0-16,1 0 0,-1 0 0,22 0 16,0 0-16,-1 0 0,22 0 15,0 0-15,0 0 0,0 0 0,-1 0 16,1 0-16,0-21 0,-21 21 15,21 0-15,-1 0 0,1 0 16,0-22-16,-21 22 0,21 0 16,-1 0-16,1 0 0,-21-21 0,0 21 15,-1 0-15,1 0 0,21 0 16,-22 0-16,1 0 0,21 0 0,0 0 16,0 0-16,-22 0 0,22 0 0,-21 0 15,21 0-15,-22 0 0,22 0 16,-21 0-16,21 0 0,-22 0 15,22 0-15,-21 0 0,21 0 0,-22 0 16,1 0-16,0 0 0,-1 0 0,1 0 16,0 0-16,-1 0 0,1 0 15,0 0-15,-1 0 0,22 0 16,-21 0-16,-1 0 0,1 0 0,-21 0 16,20 0-16,-20 0 0,-1 0 15,1 0-15,-1 0 0,1 0 0,-1 0 16,-20 21-16,20-21 0,-21 0 15,22 0-15,-22 0 0,1 0 0,20 0 16,-21 0-16,1 0 0,-1 0 16,0 0-16,1 0 0,-1 0 0,-21 0 15,22 22-15,-22-22 0,0 0 16,0 0-16,0 0 0,0 0 0,1 0 16,-1 0 15,0 0-16,0 0 17,0 0-1</inkml:trace>
  <inkml:trace contextRef="#ctx0" brushRef="#br0" timeOffset="4395.82">11599 7176 0,'0'21'15,"-21"-21"1,0 0-16,0 0 16,0 0-16,-1 0 15,1 0-15</inkml:trace>
  <inkml:trace contextRef="#ctx0" brushRef="#br0" timeOffset="5655.48">5165 8382 0,'0'0'0,"-22"0"0,-62 0 31,63 21-31,-1-21 0,1 0 16,0 0-16,0 21 16,21 1 15,21-22-31,0 0 16,22 21-16,-22-21 0,21 0 0,22 0 15,-1 0-15,1 0 0,20 0 16,22 0-16,0 0 0,21 0 0,0 0 15,-21 0-15,42 0 0,0 0 16,0 0-16,22 0 0,-22 0 0,21 0 16,-21 0-16,0 0 0,-21 0 0,22 0 15,-22 0-15,0 0 16,-22 0-16,1 0 0,-21 0 0,0 0 16,-22 0-16,1 0 0,-22 0 15,0 0-15,1 0 0,-22 0 0,21 0 16,-21 0-16,0-21 0,1 21 0,-1 0 15,-21-22 32,0 1-31,-21 0 0,-1 21-16,1-21 15,0 21-15,0 0 0,0-21 16</inkml:trace>
  <inkml:trace contextRef="#ctx0" brushRef="#br0" timeOffset="6086.24">8128 8213 0,'0'0'0,"-21"0"0,0 0 0,21 21 47,0 0-47,0 0 15,21-21 1,0 21-16,0-21 0,21 22 0,-20-22 16,20 0-16,-21 21 0,21-21 15,1 21-15,-1-21 0,-21 0 0,22 0 16,-22 0-16,21 0 0,-21 0 0,0 0 16,1 0-16,-1 0 0,0 0 31,-21 21-16,-21-21-15,0 21 16,-1-21-16,1 21 0,-21 1 16,21-22-16,-22 21 0,22 0 15,0 0-15,-21 21 0,21-20 0,-1-1 16,-20 0-16,21 0 0,0 21 0,0-20 16,-1-1-16,1 0 0,0 0 15,0 0-15,0 0 0,21 1 0,0-1 16,0 0-16,-21-21 15,42 0 1,-21-21 0,21 0-16</inkml:trace>
  <inkml:trace contextRef="#ctx0" brushRef="#br0" timeOffset="6842.8">9398 8446 0,'-21'-22'0,"0"1"16,21 0-1,0 0 1,0 0-16,0 0 15,0-1-15,21 1 16,0 0-16,0 21 0,0-21 16,0 21-16,1 0 0,-1 0 15,0 0-15,0 0 0,0 0 0,0 21 16,1-21-16,-1 21 0,0 0 16,-21 1-16,0-1 0,21 0 15,-21 0-15,0 21 0,0-20 0,0-1 16,0 0-16,0 0 0,-21 0 15,21 0-15,-21 1 0,0-1 0,-1 0 16,1 21-16,0-21 0,0 1 16,0-1-16,-22 0 0,43 0 15,-21 0-15,0-21 0,21 21 0,-21 1 16,42-44 15,0 22-31,0-21 16,1 0-16,-1-21 0,0 21 15,21-1-15,-21-20 0,22 21 0,-22-21 16,21-1-16,-21 22 0,22-21 16,-22-1-16,0 1 0,21 21 0,-20-21 15,-1 20-15,0 1 0,0 0 0,0 0 16,0 0-16,-21 0 16,0-1-16,22 22 0,-22-21 15,0 42 1,0 1-1,0-1-15,-22 0 0,1 21 0,0-21 16,0 22-16,21-1 0,-21-21 16,0 22-16,-1-1 0,1-21 0,21 21 15,0-20-15,0-1 0,0 21 0,0-21 16,0 0-16,0 1 0,0-1 16,0 0-16,0 0 0,21 0 0,1-21 15,-1 21-15,0-21 0,0 0 16,21 0-16,-20 0 0,20 0 15,0 0-15,-21 0 0,22-21 0,-1 0 16,0 21-16,-20-21 0,20 0 16,-21 0-16,21-1 0,-20 1 0,-1 0 15</inkml:trace>
  <inkml:trace contextRef="#ctx0" brushRef="#br0" timeOffset="7754.28">4022 7112 0,'0'21'47,"0"0"-31,0 1-1,21-22 1,-21 21-16,21-21 0,0 0 16,-21 21-16,21-21 15,0 0-15,1 0 16,-1 0 0,0-21-16</inkml:trace>
  <inkml:trace contextRef="#ctx0" brushRef="#br0" timeOffset="9194.45">3937 6879 0,'0'-21'16,"-21"21"-16,42 0 109,0 0-93,0 0-16,0 0 0,1 0 15,-1 0-15,0 0 16,0 0-16,0 0 0,0 0 0,1 0 16,-1 0-16,0 0 0,0 0 15,0 0-15,0 0 0,1 0 0,20 0 16,-21 0-16,21 0 15,-20 0-15,20 0 0,0 0 0,1 0 16,-1 0-16,0 0 0,1 0 16,20 0-16,-21 0 0,1 0 0,-1 0 15,0 0-15,1 0 0,-1 0 16,0 0-16,1 0 0,-1 0 0,0 0 16,1 0-16,-1 0 0,0 21 15,1-21-15,-1 0 0,22 0 0,-22 0 16,21 0-16,-20 0 0,20 0 0,1 0 15,-22 0-15,22 0 0,-1 0 16,1 0-16,-22 0 0,21 0 0,-20 0 16,-1 0-16,22 0 15,-22 0-15,0 0 0,22 0 0,-22 0 16,22 0-16,-22 0 0,21 0 16,1 0-16,-1 0 0,-20 0 0,20 0 15,1 0-15,-22 0 0,22 0 0,-22 0 16,21 0-16,-20 0 0,-1 0 15,0 0-15,1 0 0,-1 0 0,0 0 16,1 0-16,-1 0 0,0 0 16,1 0-16,-1 0 0,0 0 0,1 0 15,-1 0-15,22 0 0,-22 0 16,0 0-16,22 0 0,-22 0 0,22 0 16,-22 0-16,21 0 0,-20 0 15,-1 0-15,0 0 0,1 0 16,-1 0-16,0 0 0,1 0 0,-22 0 15,21 0-15,1 0 0,-1 0 16,0 0-16,1 0 0,-1 0 0,0 0 16,1 0-16,-1 0 0,0 0 15,22 0-15,-22 0 0,22 0 0,-22 0 16,21 0-16,-20 0 0,-1 0 16,22 0-16,-22 0 0,0 0 0,1 0 15,-1 0-15,0 0 0,1 0 0,-22 0 16,21 0-16,0 0 0,1 0 15,-1 0-15,22 0 0,-22 0 16,0 0-16,1 0 0,20 0 0,-21 0 16,1 0-16,20 0 0,-20 0 15,-1 0-15,0 0 0,1 0 0,-1 0 16,0 0-16,1 0 0,-1 0 16,0 0-16,1 0 0,-22 0 0,21-21 15,-21 21-15,22 0 0,-22 0 16,0 0-16,0 0 0,21-21 0,-20 21 15,-1 0-15,0 0 0,21 0 0,-21 0 16,22 0-16,-22 0 0,21 0 16,-21 0-16,22-21 0,-22 21 0,21 0 15,-21 0-15,22 0 16,-22 0-16,21 0 0,-21 0 0,22 0 16,-22 0-16,0 0 0,0 0 0,0 0 15,1 0-15,-1-21 0,0 21 16,0 0-16,0 0 0,0 0 0,1 0 15,-1 0-15,0 0 0,0 0 16,0 0-16,0 0 0,1 0 0,-1 0 16,0 0-16,0 0 15,0 0 1,-42 0 46,0 0-62,0 0 0,21-22 16,-21 22-16,-1-21 0</inkml:trace>
  <inkml:trace contextRef="#ctx0" brushRef="#br0" timeOffset="9986">7705 6985 0,'0'-21'16,"0"0"-1,0 0 1,0 42 31,0 0-47,0 0 16,0 0-16,0 0 0,0 1 15,-22-1-15,1 0 16,21 0-16,-21 0 15,0-21-15,21 21 0,0-42 47</inkml:trace>
  <inkml:trace contextRef="#ctx0" brushRef="#br0" timeOffset="10509.7">7662 6922 0,'21'0'78,"22"0"-78,-22 0 0,21 0 15,1 0-15,20-22 0,-21 22 16,22 0-16,-22 0 0,22 0 0,-22 0 16,22 0-16,-22 0 0,0 0 15,1 0-15,-22 0 0,21 0 0,-21 0 16,22 0-16,-22 0 0,0 0 16,0 0-16,0 0 0,0 0 15,1 0-15,-22 22 47,0-1-31,0 0-1,-22 0-15,22 0 16,-21 0-16,21 1 16,-21-22-16,21 21 0,0 0 15,0 0-15,0 0 16,-21-21-16,21 21 15,-21-21-15,21 22 16,-21-22-16,-1 0 16,1-22 15,21 1-31,-21 21 0,0-21 16,0 0-16,0 21 0</inkml:trace>
  <inkml:trace contextRef="#ctx0" brushRef="#br0" timeOffset="12427.74">7853 7006 0,'21'0'47,"0"0"-47,21 0 0,-20 0 16,20-21-16,0 21 0,1 0 0,-1 0 15,21 0-15,-20-21 0,-1 21 16,0 0-16,-20 0 0,20 0 0,-21 0 16,21 0-16,-20 0 0,-1 0 15,-42 0 1,-1 0-1,1 0-15,0 0 16,0 0-16,-21 0 0,-1 0 0,1 0 16,0 21-16,-1-21 0,1 0 15,-22 0-15,22 21 0,0-21 0,-1 21 16,1-21-16,0 0 0,21 0 0,-1 0 16,1 22-16,0-22 0,0 0 15,42 0 16,0 0-31,22 0 0,-22 0 16,21 0-16,0 0 0,1 0 0,20 0 16,-20 0-16,-1 0 15,21 0-15,-20 0 0,-1-22 0,0 22 16,1 0-16,-1 0 0,-21 0 16,0 0-16,1 0 0,-1 0 0,0 0 15,-42 0 1,0 0-1,-1 0-15,-20 0 0,21 0 0,-21 0 16,20 0-16,-20 22 0,0-22 16,-1 0-16,1 21 0,-21-21 0,20 0 15,1 21-15,0-21 0,-1 21 16,1-21-16,21 0 0,0 21 0,-1-21 16,22 21-16,22-21 31,20 0-31,-21 0 0,21 0 0,1 0 15,-1 0-15,0 0 0,1 0 16,-22-21-16,21 21 0,1 0 0,-1-21 16,0 21-16,1 0 0,-22 0 15,0-21-15,21 21 0,-21-21 0,1 21 16,-22-21 0,-22 21-1,1-22-15,0 22 0,0 0 16,-21 0-16,-1 0 0,1 0 0,0 0 15,-1 0-15,-20 0 0,20 0 16,1 0-16,0 0 0,-1 0 16,1 0-16,21 0 0,0 0 0,0 0 15,-22 0-15,22 0 16,0 0-16,42 0 31,0 0-31,22 0 16,-22 0-16,21 0 0,0 0 0,1 0 15,-1-21-15,0 21 0,1 0 16,20-21-16,-42 21 0,22 0 0,-1-21 16,-21 21-16,0 0 0,1 0 15,-44 0 1,-20 0-16,0 0 16,-1 0-16,1 0 0,0 0 15,-22 0-15,22 0 0,0 0 0,-1 0 16,1 0-16,21 0 0,0 0 0,-1 0 15,1 0-15,42 0 47,1 0-47,-1 0 0,21 0 16,-21 0-16,22-21 0,-22 21 16,21 0-16,-21 0 0,22-21 15,-22 21-15,0 0 0,0 0 0,-42 0 31,0 0-31,-22 0 0,22 0 16,-21 0-16,0 0 0,-1 0 16,1 0-16,0 0 0,-1 0 0,22 0 15,0 0-15,0 0 0,0 0 16,42 0 15,0 0-31,0 0 16,0 0-16,22 0 0,-22 0 15,21 0-15,0 0 0,-20 0 16,20 0-16,-21 0 0,21-22 0,-20 22 16,-1 0-16,0 0 0,0 0 15,-42 0 1,0 0-16,-22 0 0,22 22 16,-21-22-16,0 0 0,-1 21 15,1-21-15,21 0 0,0 0 0,-1 0 16,1 21-16,42-21 31,22 0-31,-22 0 16,21 0-16,-21 0 0,22 0 15,-1 0-15,0 0 0,1 0 0,-1 0 16,0 0-16,1 0 0,-1 0 16,0 0-16,1 0 0,-1 0 0,-21 0 15,0 0-15,1 0 0,-1 0 16,-42 0-1,-1 21-15,1-21 0,0 21 16,0-21-16,0 0 0,-22 21 16,22 1-16,0-22 0,0 0 0,21 21 15,-21-21 1,42 0 15,0 0-31,-21-21 16,21 21-16,0 0 0,1-22 15,-1 22-15,0 0 16,0-21-16,0 21 16,-42 0 171,0 0-171,21-21-16,-21 21 15</inkml:trace>
  <inkml:trace contextRef="#ctx0" brushRef="#br0" timeOffset="14074.85">11239 3196 0,'0'-21'0,"-21"0"47,0 0 0,0 21-16,0 0-15,0 21 0,21 0-1,0 0-15,0 0 16,0 1-16,0-1 0,0 0 15,-22 0-15,22 21 0,0-20 16,0-1-16,0 21 0,0-21 16,0 0-16,0 22 0,0-22 15,0 0-15,0 21 0,0-20 0,0-1 16,0 21-16,0-21 0,0 0 16,0 22-16,0-22 0,0 0 0,0 0 15,0 22-15,0-22 0,0 21 16,0-21-16,0 22 0,0-22 0,0 21 15,0 0-15,0-20 0,0 20 16,0 0-16,0 1 0,0-22 0,0 21 16,0 0-16,0 1 0,0-22 0,0 21 15,0 1-15,0-1 0,0-21 16,0 21-16,0 1 0,0-1 0,0 0 16,0 1-16,0-1 15,0 0-15,22 1 0,-22-1 0,0 0 16,0 1-16,0 20 0,0-20 0,0-1 15,0 0-15,0 1 0,0-1 16,0-21-16,0 21 0,0 1 0,0-1 16,0 0-16,0 1 0,0 20 15,0-20-15,0-1 0,0 0 0,0 1 16,0-1-16,0 0 0,0 1 0,0-1 16,0-21-16,0 21 0,0 1 15,0-22-15,0 21 0,0-21 0,0 1 16,0 20-16,0-21 0,0 0 15,0 22-15,0-22 0,0 0 16,0 21-16,0-21 0,0 22 0,0-22 16,0 21-16,0 1 0,0-22 0,0 0 15,0 21-15,0-21 0,0 1 16,0 20-16,0-21 0,0 0 0,0 0 16,0 1-16,0-1 0,0 0 0,0 0 15,0 0-15,0 0 0,0 1 16,0-1-16,0 0 0,0 0 15,0 0-15,0 0 0,0 1 16,0-1-16,0 0 16,0 0-16,0 0 15,0 0-15,0 1 0,0-1 16,0 0 15,0-42-15,0 0-1,-22-1-15,22 1 0,0 0 16,0-21-16,0-1 0,0-20 0</inkml:trace>
  <inkml:trace contextRef="#ctx0" brushRef="#br0" timeOffset="17162.84">11218 4191 0,'21'0'78,"1"0"-78,-22-21 15,42 21-15,-21 0 0,0 0 16,0 0-16,1 0 0,-1-21 16,0 21-16,0 0 0,0 0 15,0 0-15,-21 21 47,0 0-47,0 0 16,0 0-16,0 1 15,0-1-15,0 0 0,0 0 16,0 0-16,0 0 16,0 1-16,0-1 0,0 0 0,0 0 15,0 0-15,0 0 0,0 1 16,0-1-16,0 0 0,0 0 15,0 0-15,0 0 0,0 1 16,0-1-16,0 0 16,0 0-16,0 0 0,0 0 15,0 1-15,0-1 16,0 0-16,0 0 16,0 0-1,0 0 32,-21-21-31,0 0-16,0 0 15,0 0-15,0 0 0,-1 0 0,-20 0 16,21 0-16,0 0 0,-22 0 16,22 0-16,0 0 0,0 0 0,-21-21 15,20 21-15,1 0 0,0 0 16,0 0-16,21-21 15,0 0 17,21 21-17,0-21-15,-21 0 32,0-1-17,0 1-15,0 0 16,0 0-16,0 0 15,0 0-15,0-1 0,0 1 16,0 0-16,0 0 0,0 0 16,0 0-16,0-22 0,0 1 0,0 21 15,0-22-15,0 22 0,0-21 16,0 0-16,0 20 0,0 1 0,0 0 16,0 0-16,0 0 0,0 0 15,0-1-15,0 1 0,0 0 31,0 0-15,21 21 15,1 0-31,-1 0 16,0 0-16,0 0 0,0-21 0,0 21 16,1 0-16,20 0 0,-21 0 15,0 0-15,22-21 0,-22 21 0,21 0 16,-21 0-16,0 0 0,1 0 15,-1 0-15,0 0 0,0 0 16,-21 21 0,0 0-1,-21-21-15,0 21 16,0-21-16,-1 21 0,1-21 0,0 21 16,0-21-16,0 22 0,0-22 15,-22 21-15,1-21 0,0 21 0,20-21 16,-20 21-16,0-21 0,21 21 15,-1-21-15,1 0 0,0 21 0,0-21 16,42 0 15,0 0-31,0 0 0,1 0 16,20 0-16,-21 0 0,21 0 0,1 0 16,-22 0-16,21 0 0,-21 0 15,22 0-15,-22 0 0,0 0 16,21 0-16,-20 0 0,-1 0 0,0 0 15,-42 0 17,0 22-32,-22-1 0,22-21 15,-21 21-15,-1-21 0,1 21 0,0-21 16,-1 21-16,1-21 0,21 0 0,0 0 16,0 21-16,21 1 31,21-22-16,0 0-15,0 0 0,0 0 0,22 0 16,-1 0-16,-21 0 0,21 0 16,-20 0-16,20 0 0,-21 0 0,21 0 15,-20 0-15,-1 0 0,0 0 16,-42 21 0,0-21-1,-1 0-15,-20 21 0,0-21 16,-1 21-16,22-21 0,-21 0 0,0 21 15,20-21-15,1 0 0,0 0 16,21 21-16,-21-21 0,42 0 31,0 0-31,0 0 0,1 0 16,-1 0-16,21 0 0,-21 0 0,22 0 16,-22 0-16,0 0 0,0 0 15,21 0-15,-20 0 0,-1 0 0,0 0 16,-42 0 15,0 22-31,-22-22 0,22 0 16,-21 21-16,-1-21 0,1 0 0,21 21 15,-21-21-15,20 0 0,1 0 16,0 21-16,21 0 31,21-21-31,0 0 0,1 0 16,-1 0-16,0 0 0,21 0 0,-21 0 15,1 0-15,-1 0 0,0 0 16,0 0-16,0 0 0,0 0 0,1 0 16,-1 0-16,-21 21 15,-21-21 1,-1 0-16,1 22 0,-21-22 0,21 0 16,-22 21-16,22-21 0,-21 0 15,21 0-15,0 21 0,-1-21 0,1 0 16,21 21-1,21-21 1,1 0-16,-1 0 0,0 0 16,0 0-16,0 0 0,0 0 15,1 0-15,-1 0 0,0 0 0,0 0 16,0 0-16,0 0 16,-21 21 15,-21-21-31,0 0 0,0 0 15,0 21-15,-22-21 0,22 0 0,0 0 16,0 22-16,0-22 16,21 21-16,21-21 47,0 0-47,0 0 0,0 0 15,1 0-15,-1 0 16,0 0-1,-21 21 17,-21-21-32,0 21 0,-1-21 0,1 21 15,0-21-15,0 0 0,0 0 16,21 21-16,21-21 47,-21 22-47,21-22 0,0 0 0,0 0 15,1 0-15,-1 0 0,0 0 16,0 0-16,0 0 0,0 0 0,1 0 16,-1 0-16,0 0 15,-21-22-15,-21 22 16,0 0 0,-1 0-16,-20 0 0,21 0 15,0 0-15,-22 0 0,22-21 0,0 0 16,0 21-16,0-21 15,0 21-15,21-21 0,0 0 0,0-1 16,0 1-16,0 0 16,0 0-16,0 0 0,21 0 0,0-1 15,0 1-15,0 0 0,0 0 16,1 0-16,-1 0 0,0 21 0,0-22 16,0 22-16,-21-21 0,0 0 15,0 0 1,-21 21-16,-21 0 15,21 0-15,-1-21 0,-20 21 16,21 0-16,0 0 0,-22 0 16,22 0-16,0-21 0,21-1 15,21 22 1,22-21-16,-22 21 16,0-21-16,21 21 0,-21-21 15,22 0-15,-22 21 0,0-21 0,0 21 16,0 0-16,-21-22 15,22 1-15,-22 0 16,-22 21 0,1 0-16,0 0 0,0 0 0,0 0 15,0 0-15,-1 0 0,-20 0 16,21 0-16,0 0 0,0 0 16,21 21-1,21-21 1,0 0-16</inkml:trace>
  <inkml:trace contextRef="#ctx0" brushRef="#br0" timeOffset="17846.24">12509 3683 0,'-21'21'31,"21"0"-15,0 1-16,0 20 0,0-21 16,0 21-16,0 1 0,0-1 0,0 22 15,0-1-15,0 1 0,0-1 0,-21 1 16,21 20-16,0-20 16,0 20-16,0-20 0,0 42 0,0-22 15,0 22-15,0 0 0,0 0 16,0-21-16,0 20 0,0 22 0,0-21 15,0 0-15,0 0 0,0 0 0,0 0 16,0-22-16,-21 22 0,21 0 16,0-21-16,-21 20 0,21-20 0,-21 0 15,-1-1-15,22 1 0,0-21 0,-21 20 16,0-20-16,0-22 0,21 22 16,-21-1-16,0-21 0,-1 1 0,1-1 15,21 0-15,0-20 0,0 20 0,-21-42 16,21 21-16,0-42 15,0 0 1,0-22-16,0 1 0,21 0 0,0-22 16,1 1-16,-22-1 0,21-20 0,0-22 15,0 21-15</inkml:trace>
  <inkml:trace contextRef="#ctx0" brushRef="#br0" timeOffset="18570.79">12488 3683 0,'0'0'15,"-21"21"-15,0 0 0,0 1 0,0-1 16,-1 0-16,-20 0 0,21 0 0,0 0 16,0 1-16,-1-22 15,1 21-15,21 0 0,-21-21 0,21 21 0,-21-21 16,0 0-16,42-21 62,0 21-62,0-21 0,0 0 16,1-1-16,-1 22 0,21-21 0,-21 0 16,0 0-16,22 0 0,-22 0 15,21-1-15,-21 1 0,1 0 0,-1 0 16,0 0 0,0 21-16,0 0 15,-21 21 1,0 0-16,0 0 15,0 0-15,0 1 16,0-1-16,0 0 16,0 0-16,0 0 0,0 0 15,0 1 1,0-1-16,0 0 16,0 0-1,21-21 1,1 0-1,-1 0-15,0 0 16,0 0-16</inkml:trace>
  <inkml:trace contextRef="#ctx0" brushRef="#br0" timeOffset="19634.81">13674 4255 0,'-22'21'32,"1"-21"-32,0 0 0,21-21 15,0-1-15,0 1 16,0 0-16,0 0 0,0 0 15,0 0-15,0-1 0,0 1 16,0-21-16,21 21 0,-21 0 0,21-1 16,1 1-16,-1 0 0,0 0 15,0 0-15,0 21 0,0 0 0,-21-21 16,22 21-16,-1 0 0,0 0 16,-21 21-16,0 0 0,0 0 15,0 0-15,0 0 0,0 22 16,0-22-16,0 21 0,0 1 0,0-1 15,-21-21-15,21 21 0,-21 1 16,21-22-16,-22 21 0,22-21 16,0 1-16,0-1 0,0 0 0,0 0 15,0 0-15,22-21 0,-1 0 16,0 21-16,0-21 0,0 0 0,22 0 16,-22 0-16,21 0 0,-21-21 15,22 0-15,-1 0 0,0 21 0,-21-42 16,22 20-16,-22 1 0,21 0 15,-21-21-15,1 21 0,-1-22 0,-21 1 16,21 0-16,-21 20 0,21-20 16,-21 21-16,0-21 0,0 20 0,0 1 15,0 0-15,0 42 32,0 0-17,0 1-15,0-1 0,-21 0 16,21 21-16,-21-21 0,21 22 0,-21-1 15,21 0-15,0 22 0,0-22 16,0 1-16,0 20 0,0-21 0,0 22 16,0-1-16,0 1 0,0 21 15,21-22-15,0 22 0,0-22 0,0 22 16,0 0-16,-21-22 0,22 1 0,-1 20 16,-21-20-16,0-1 0,21 1 15,-21-1-15,0 1 0,0-1 0,0 1 16,0-22-16,0 22 0,0-22 15,-21 0-15,0 1 0,-1-22 16,22 21-16,-21-21 0,0 0 0,21 1 16,0-1-16,-21 0 0,0 0 0,0-21 15,-1 0 1,1 0 0,21-21-16,-21-21 0,0 20 15,0-20-15,0 21 0,-1-43 16,22 22-16,0-21 0,0-1 0,0-21 15,0 22-15,0-22 0,0 1 16,22-22-16,-1 21 0,0 0 0,0-20 16,21 20-16,1 0 0,-1 22 15,0-22-15,1 43 0,-1-22 16,0 22-16,1 0 0,-22-1 0,21 1 16,-21 0-16,1-1 0,20 22 15,-21 0-15,0-21 0,0 20 0,-21 1 16,22 0-16,-1 21 15,-21-21 1,0 42 47,-21-21-63,-1 0 0</inkml:trace>
  <inkml:trace contextRef="#ctx0" brushRef="#br0" timeOffset="53702.47">7810 6964 0,'0'0'0,"-21"0"0,0 0 16,21-21-1,-21 21 1,21 21 15,-21-21-15,21 21-16,0 0 0,0 0 15,0 1-15,0-1 16,0 0 0,0 0-1,-21-21 63,-1 0-62,22-21 0,0 0-16,0 0 0,0-1 15,0 1 1,0 0-16,0 0 16,-21 21-16,0 0 109,42 0-47,0 0-62,1 0 0,-1 0 0,0 0 16,0 0-16,21 0 0,-20 0 0,20 0 16,0 0-16,1 0 15,-1 0-15,0 0 0,1 0 0,-1 0 16,0 0-16,1 0 0,-1 0 0,-21 0 16,21 0-16,-20 0 0,-1 0 15,0 0-15,0-21 0,0 21 0,0 0 16,1 0-16,-1 0 15,0 0-15,0 0 0,0 0 16,-21 21 125,0 0-126,0 0 1,0 0 15,0 1 16,0-44 47,0 44-32,0-1-62,0 0 32,-21-21 30,0 0-62,0 0 16,0 0-16,-1 0 15,1 0-15,0 0 0,0 0 16,0 0-16,0 0 0,-22 0 0,22 0 16,-21 0-16,21 0 0,-22 0 0,1 0 15,0 0-15,20 21 16,-20-21-16,0 21 0,21-21 0,-1 21 15,-20-21-15,21 0 0,0 0 16,0 22-16,42-22 63,0 0-63,21 0 15,-21 0-15,1-22 0,20 22 16,-21 0-16,0 0 0,22 0 15,-1 0-15,-21-21 0,21 21 0,-20 0 16,20 0-16,-21 0 0,0 0 0,0 0 16,22 0-16,-22 0 0,0 0 15,0 0 1,-42 0 15,0 0-31,0 0 0,-22 0 0,22 0 16,-21 0-16,0 0 0,-1 0 15,1 0-15,0 0 0,-1 0 0,1 0 16,0 0-16,-1 0 0,1 0 0,0 0 16,20 0-16,1 0 15,0 0-15,0 0 0,0 0 0,0 0 16,42 0 15,0 0-15,21 0-16,-21 0 0,22 0 15,-22 0-15,21 0 0,1 0 0,-1 0 16,0 0-16,1 0 0,-1 0 0,-21 0 16,21 0-16,1 0 0,-22 0 15,0-21-15,0 21 0,0 0 0,1 0 16,-44 0 15,1-21-31,-21 21 16,21 0-16,-22 0 0,1 0 15,-21 0-15,20 0 0,-20 0 0,20 0 16,1 0-16,21 0 0,-21 0 0,20 0 16,1 0-16,0 0 0,0 0 15,0 0 17,21-21 108,0 0-124,0-1-16,0 1 15,0 0 17,0 42 30,0 0-46,0 1-16,0-1 15,0 0-15,0 0 16,0 0 0,0-42 46,0 0-62,0 0 16,-21 0-16,21-1 15,-22 22-15,1 0 47,0 0-31,21 22 0,0-1-16,21-42 125,0 21-125,1-22 0,-1 22 15,0 0-15,0 0 0,21 0 0,-20 0 16,20 0-16,0 0 0,1 0 15,-1 0-15,0 0 0,1 0 0,-1 0 16,0 0-16,1-21 0,-22 21 16,21 0-16,-21 0 0,22 0 15,-22 0-15,0 0 0,0 0 0,0 0 16,0 0-16,1 0 16,-1 0-16,0 0 15,0 0-15,0 0 16,-21 21 62,0 1-78,0-1 31,0 0-15,0 0-1,0 0-15,0 0 16,0 1 0,-21-22 109,0 0-125,0 0 15,0 0 1,-1 0-16,1 0 0,0 0 16,0 0-16,0 0 0,0 0 15,-1 0-15,1 0 0,0 21 0,0-21 16,-21 0-16,20 0 0,1 21 0,-21-21 15,0 0-15,20 0 0,-20 0 16,0 0-16,-1 21 0,1-21 0,21 0 16,-21 0-16,20 0 15,1 0-15,0 0 0,0 0 0,0 0 16,0 0 15,-1 0 110,1 0-141,0 0 15,0 0-15,0 0 0,0 0 16,-1 0 0,1 0-16,0 0 15,0 0-15,0 0 16,21-21 140,0 0-62,21 0-94,-21-1 16,21 22-16,-21-21 15,21 0-15,-21 0 16,0 0-16,21 0 15,-21-1-15,22 1 16,-22 0-16,0 0 0,0 0 31,0 42 32,0 0-32,21-21 16,0 0-16,0 0-31,0 0 0,0 0 16,1 0-16,-1 0 15,0 0-15,0 0 0,0 0 0,0 0 16,22 0-16,-22 0 0,0 0 0,21 0 16,-20 0-16,-1 0 0,0 0 15,0 0-15,-42 0 47,0 0-47,0 0 0,-22 21 0,1-21 16,0 0-16,20 0 0,-20 21 15,21-21-15,-21 0 0,20 0 0,1 0 16,0 22-16,0-22 16,0 21-1,21 0 1,21-21 0,0 0-1,0 0-15,0 0 0,1 0 16,-1 0-16,0 0 0,0 0 0,0 0 15,0 0-15,1 0 0,-1 0 0,0 0 16,0 0-16,-42 0 31,0 0-31,0 0 16,-1 0-16,-20 0 0,0 0 0,21 0 16,-22 0-16,22 21 0,-21-21 15,21 0-15,-1 0 0,1 0 16,21 21 15,21-21-15,1 0-16,-1 0 15,0 0-15,21 0 16,-21 0-16,1 0 0,20 0 0,0 0 16,-21 0-16,22 0 15,-22 0-15,0 0 0,0-21 0,0 21 0,-42 0 47,-21 0-47,21 0 0,0 21 16,-22-21-16,22 0 0,0 0 15,-21 21-15,20-21 0,1 0 16,42 0 46,1 0-62,-1 0 0,0 0 16,0 0-16,0 0 0,0-21 16,1 21-16,-1 0 0,0 0 15,0-21-15,0 21 0,-42 0 47,0 0-47,0 0 0,0 0 16,-1 0-16,1 21 0,-21-21 0,21 21 15,0-21-15,-1 0 0,22 22 16,-21-22-16,42 0 63,1 0-63,-22-22 0,21 22 15,0-21-15,-21 0 16,21 21-16,-21-21 15,-21 21 17,0 0-17,0 0-15,-1 0 16,22 21-16,-21 0 16,21 0-1,-21-21-15,21 22 16,21-44 46,-21 1-62,21 0 16,-21 0 0,0 0-16,0 42 46,-21-21-30,21 21-16,0 0 16,0 0-1,0-42 79,0 0-94,-21 21 125</inkml:trace>
  <inkml:trace contextRef="#ctx0" brushRef="#br0" timeOffset="57146.75">11282 4149 0,'0'-21'31,"21"21"16,0 0-47,0 0 16,0 0-16,1 0 0,-1 0 15,0 0-15,21 0 0,-21 0 16,1 0-16,-1 0 0,0 0 16,0 0-1,-42 0 16,0 0-31,0 0 16,-1-22-16,-20 22 0,21 0 16,0 0-16,0 0 0,-1-21 0,1 21 15,0-21 1,42 0 15,0 21-31,1 0 0,-1-21 16,0 21-16,0 0 0,21 0 15,-20 0-15,-1 0 0,0 0 16,0 0-16,-42 0 47,0 0-31,0 0-16,-1 0 0,1 0 15,0 0-15,0 0 0,0 0 0,0 0 16,-1 0-16,1 0 0,21-21 31,21 21-15,1-22-16,-1 22 0,0 0 0,0-21 15,0 21-15,0 0 0,1 0 16,-1 0-16,0 0 0,-21 21 47,-21-21-47,21 22 15,-21-1-15,-1 0 0,1 0 0,0 0 16,21 0-16,-21 22 0,21-22 16,-21 21-16,21-21 0,0 22 0,0-22 15,0 21-15,-21-21 0,21 22 16,0-22-16,0 21 0,-22-21 0,22 22 16,0-1-16,0-21 0,0 22 0,0-22 15,0 21-15,0-21 0,0 22 16,0-22-16,0 21 0,0-21 15,0 0-15,0 1 16,0-1-16,0-42 31,0-1-31,0 1 0,0 0 16,0-21-16,0 21 0,0-1 16,0-20-16,0 21 0,0-21 0,0-1 15,0 22-15,0-21 0,0-1 16,0 1-16,0 0 0,0-1 0,0 1 15,0 0-15,0 21 0,0-22 16,0 22-16,0 0 0,0 0 16,0 0-16,0 42 31,0 0-31,0 21 0,0-21 16,0 22-16,0-1 0,0 0 15,-21 1-15,21-1 0,0-21 16,-21 22-16,21-1 0,0-21 0,0 21 15,0-20-15,-21-1 0,21 21 0,0-21 16,0 0-16,-21-21 16,21-21 15,0 0-31,0 0 0,0 0 16,0-22-16,0 22 15,-21-21-15,21 0 0,0-1 0,0 1 16,0 0-16,-22-1 0,22-20 15,0 20-15,0 1 0,0 0 0,0 21 16,0-1-16,0 1 0,0 0 16,-21 21-16,21 21 15,-21 0-15,21 22 16,0-22-16,0 21 0,0 1 0,0-1 16,0 0-16,0 1 0,0-1 15,-21 0-15,21 1 0,0-1 0,-21 0 16,21-21-16,0 22 0,0-22 15,0 21-15,0-21 0,0 1 16,0-1-16,0 0 0,0-42 31,21 0-15,-21-1-16,0 1 0,0-21 16,0 21-16,0 0 0,0-22 0,0 1 15,0 21-15,0-22 0,0 1 16,0 0-16,0 21 0,0-22 0,0 22 15,0 0-15,0 0 0,0 0 16,0 42 0,0 0-1,0 0-15,0 21 0,0-20 16,0 20-16,0-21 0,0 21 16,0 1-16,0-22 0,0 21 0,0 1 15,0-22-15,0 21 0,0-21 16,0 22-16,0-22 0,0 21 0,0-21 15,21 0-15,-21 1 16,21-22 0,-21-22-1,0 1-15,0 0 0,0 0 0,0 0 16,0-22-16,0 22 0,0-21 0,0 21 16,0 0-16,0-22 15,0 22-15,0 0 0,0 0 16,0 0-16,0 42 31,0 0-31,0 0 0,0 0 16,0 0-16,0 1 0,0-1 15,0 0-15,0 0 0,0 0 16,0 0-16,0 1 0,0-1 16,21-21 30,1 0-46,-1 0 0,0 0 16,0 0-16,0-21 16,0 21-16,1-22 0,-1 22 0,0 0 15,0 0-15,0 0 0,0-21 16,-42 21 0,0 0-1,0 0-15,-21 0 0,20 0 16,-20 0-16,0 21 0,-1-21 0,1 0 15,0 0-15,21 0 0,-1 0 16,1 0-16,0 0 0,21 22 31,21-22-15,0 0-16,22 0 0,-22 0 16,0 0-16,0 0 0,0 0 0,1 0 15,-1 0-15,0 21 16,-21 0 15,-21-21-15,0 0-16,-1 0 15,22 21-15,-21-21 0,21 21 16,-21 0-16,0-21 16,21 22-16,-21-22 0,21 21 0,-21 0 15</inkml:trace>
  <inkml:trace contextRef="#ctx0" brushRef="#br0" timeOffset="117470.39">7556 7260 0,'0'0'0,"22"0"62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19:25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9356 7049 0,'0'0'0,"0"-64"16,0 43-1,0 0-15,0 0 16,0-1-16,0 1 16,0 42 15,0 22-31,0-22 16,0 21-16,0 1 0,-22 20 0,1 1 15,21-1-15,-21 1 0,0 20 0,0-20 16,21 20-16,-21-20 15,-1 21-15,22-1 0,-21 1 0,21 0 16,0-1-16,0 1 0,-21 0 0,21-22 16,-21 22-16,21-22 0,-21 1 15,21-1-15,0 1 0,0-22 0,-21 22 16,21-22-16,0-21 0,0 21 0,0-20 16,0-1-16,0-42 15,21-1 1,-21 1-16,21-21 0,-21 0 0,21-1 15,0 1-15</inkml:trace>
  <inkml:trace contextRef="#ctx0" brushRef="#br0" timeOffset="1276.33">9356 6922 0,'-43'-85'16,"22"85"0,21-21-16,21 21 31,0 0-31,1 0 16,-1 0-16,0 0 0,0 0 15,21 0-15,1 0 0,-1 0 16,22 0-16,-1 0 0,1 0 0,20 0 15,1 0-15,0 0 0,-1 0 16,22 0-16,0 0 0,0 0 0,0 0 16,42 0-16,-21 0 0,21 0 15,0 0-15,0 0 0,0 0 0,22 0 16,-22 0-16,21 0 0,1 0 16,-22 0-16,21-21 0,-21 21 0,22 0 15,-1-22-15,0 22 0,-21-21 0,22 21 16,-22-21-16,-21 21 0,21 0 15,0-21-15,0 21 0,1 0 16,-22 0-16,0-21 0,0 21 16,0 0-16,0 0 0,21 0 0,-21 0 15,0-21-15,21 21 0,-42 0 16,21 0-16,-21 0 0,-1 0 0,1 0 16,-21-22-16,0 22 0,20-21 0,-20 21 15,0 0-15,-22 0 0,22 0 16,-22 0-16,1 0 0,-22 0 0,22 0 15,-22-21-15,0 21 16,1 0-16,-1-21 0,0 21 0,-20 0 0,-1 0 16,21 0-16,-21 0 15,0 0-15,1-21 0,-1 21 16,-21 21 15,0 0-31,0 0 16,0 0-16,0 1 0,0-1 15,-21 0-15,21 0 0,-22 0 0,22 22 16,0-22-16,0 21 0,-21-21 16,21 22-16,0-22 0,-21 21 0,21 0 15,0 1-15,0-1 0,0 0 0,0 22 16,0-22-16,0 1 0,0 20 16,0-21-16,0 1 0,0-1 15,0 22-15,0-22 0,0 0 0,0 1 16,0-22-16,-21 21 0,21 0 15,0 1-15,-21-1 0,21-21 0,-21 22 16,21-1-16,0 0 0,0 1 16,-22-22-16,22 21 0,-21 0 0,21-20 15,0 20-15,0-21 0,0 0 0,-21 22 16,21-22-16,-21 0 0,21 0 16,-21 0-16,21 0 0,0 1 0,-21-22 15,-1 21-15,22 0 0,-21-21 16,0 21-16,0-21 0,0 0 0,-22 21 15,22-21-15,-21 0 0,0 0 16,-22 21-16,22-21 0,-22 0 16,1 0-16,-1 0 0,1 0 0,-22 0 15,22 0-15,-22 0 0,0 0 0,1 0 16,-22 0-16,21 0 0,-21 0 16,22 0-16,-22 0 0,0 0 0,0 0 15,0 0-15,0 0 0,1 0 0,-22 0 16,-22 0-16,22-21 0,-21 21 15,21 0-15,-42 0 0,21-21 0,-22 21 16,22 0-16,0 0 0,0 0 0,0 0 16,21 0-16,21 0 15,-21 0-15,0 0 0,21 0 0,-21 0 16,21 0-16,-21 0 0,0 0 0,0 0 16,0 0-16,-21 0 0,21 0 15,-42 0-15,21 0 0,21 0 0,-22 0 16,22 0-16,22 0 0,-22 0 0,21 0 15,0 0-15,21 0 0,1 0 16,-1 0-16,21 0 0,-20 0 0,20-21 16,1 21-16,-1 0 0,1 0 0,20 0 15,-20-21-15,-1 21 0,1-21 16,21 21-16,-1 0 0,-20 0 0,42 0 16,-22 0-16,22 0 0,-21 0 15,21 0-15,-1 0 0,1 0 16,0-22-16,21 1 15,0 0 1,21 21-16,0-21 0,1 0 16</inkml:trace>
  <inkml:trace contextRef="#ctx0" brushRef="#br0" timeOffset="1984.34">10287 7366 0,'0'0'0,"-21"-21"0,21-64 16,0 64 0,0 42-1,0 0 1,0 1-16,0 20 0,0 0 15,0 1-15,0-1 0,0 64 0,-21-64 16,-1 22-16,22-1 0,-21-21 16,0 22-16,0-22 0,21 22 15,-21-22-15,0 0 0,21-20 0,0 20 16,0-21-16,-22 0 0,22 0 16,0-42-1,22 0 1,-1 0-16,0-21 0,-21 20 0,21-20 15,0 0-15,0-1 0,22 1 0,-22 0 16,0-1-16,0 1 0,0 0 16,1-1-16,-1 22 0,0-21 0,0 21 15,0 0-15,-21-1 0,21 1 0,1 21 16,-22 21 0,21 1-16,0-1 15,-21 21-15,21-21 0,-21 0 0,0 22 16,0-1-16,0-21 0,21 22 15,-21-22-15,0 21 0,21 0 0,-21-20 16,0-1-16,22 21 0,-1-21 0,-21 0 16,21-21-16,0 0 0,0 22 15,0-22-15,22 0 0,-22 0 0,0-22 16,21 1-16,-20 0 0,20 0 0,-21 0 16,0-22-16,0 22 0,1-21 15,-1 0-15,0-22 0,-21 22 0,0-22 16,0 22-16,0-22 0,0 1 15,0 21-15,0-1 0,0 1 16,0 0-16,-21 20 0,0 1 0,-1 21 16,1 0-16,0 0 0,0 0 15,0 21-15,0 1 0,21-1 16,0 0-16,0 21 0,0-21 0,0 1 16,0 20-16,0-21 0,0 0 15,0 0-15,21 1 0,0-1 0,0 0 16,0-21-16</inkml:trace>
  <inkml:trace contextRef="#ctx0" brushRef="#br0" timeOffset="2311.51">11324 7853 0,'21'21'16,"0"-21"0,1 0-16,-1 0 0,0 0 0,0 0 15,0-21-15,22 0 0,-22 0 0,0 21 16,21-22-16,-21 1 0,22 0 15,-22 0-15,0-21 0,0 20 0,-21 1 16,0 0-16,0 0 0,0-21 0,0 20 16,-21 22-16,-21 0 15,21 0-15,-1 0 0,1 22 16,-21-1-16,21 0 0,0 0 0,-1 21 16,-20-20-16,42 20 15,-21-21-15,21 21 0,-21-20 0,21 20 16,0-21-16,0 0 0,0 22 0,0-22 15,21 0-15,0 0 0,0-21 16,0 21-16,1-21 0,-1 0 0,21 0 16,0 0-16,1 0 0,-1 0 0,22-21 15,-22 0-15,21 0 0,-20 0 16,20-1-16</inkml:trace>
  <inkml:trace contextRef="#ctx0" brushRef="#br0" timeOffset="2815.54">12404 7239 0,'0'0'0,"0"-42"0,0 21 0,0-1 16,0 1-16,0 0 0,-22 21 16,1 0-16,0 0 0,21 21 15,-21 0-15,0 22 0,0-1 0,21 0 16,0 1-16,0-1 0,0 22 16,-22-22-16,22 21 0,0-20 0,0-1 15,-21 0-15,21 1 0,0-1 0,0-21 16,0 22-16,0-22 0,0 0 15,-21 0-15,21 0 0,0 0 0,-21 1 16,0-44 15,21 1-31,0 0 16,0 0-16,0 0 0,0 0 0,0-1 16,0 1-16,21-21 0,0 21 15,0 0-15,22-22 0,-22 22 0,21-21 16,0 21-16,-20-1 0,20 1 0,0 21 15,-21 0-15,22 0 0,-1 0 16,-21 0-16,0 0 0,22 21 0,-22 1 16,0 20-16,0-21 0,0 0 0,-21 0 15,0 22-15,0-22 0,0 0 16,0 21-16,-21-20 0,0-1 0,0 0 16,0 0-16,-22 0 0,1-21 15,21 21-15,-21 1 0,-1-22 16,1 0-16,0 21 0,20-21 0,-20 0 15,21 0-15,-21 0 0,20 0 16,22-21 0,0-1-16,22 1 15,-1 21-15,0-21 0,0 0 16,21 0-16,-20 21 0</inkml:trace>
  <inkml:trace contextRef="#ctx0" brushRef="#br0" timeOffset="3067.77">13208 7218 0,'0'0'16,"21"-21"-16,-21 42 31,0 0-31,-21 21 0,0-20 0,21 20 16,-21 0-16,21 22 0,-22-22 15,1 0-15,0 22 0,21-22 0,-21 1 16,0-22-16,0 21 0,21 0 0,-22-20 15,1 20-15,0-21 0,0 21 16,21-20-16,0-1 0,0 0 16,21-42 15,0 21-31,0-21 0,1-1 0</inkml:trace>
  <inkml:trace contextRef="#ctx0" brushRef="#br0" timeOffset="3444.32">12763 7324 0,'0'0'0,"-21"-21"0,-21-64 31,42 64-31,21 21 0,0-21 16,22-1-16,-1 1 0,0 21 0,22-21 16,-1 21-16,1 0 15,-1 0-15,22 0 0,-22 0 0,22 21 16,-21 0-16,-1 22 0,-21-1 0,22 0 15,-22 1-15,1-1 0,-22 0 16,0 22-16,0-22 0,-21 1 0,0-1 16,0 21-16,0-20 0,-21-22 15,0 21-15,-22 1 0,1-1 0,0-21 16,-22 21-16,1-20 0,20-1 0,-20 0 16,-1 0-16,-20 0 0,20-21 15,1 0-15,-1 21 0,22-21 0,-22 0 16,22 0-16,0 0 0,21 0 0,-22 0 15,22 0-15,21-21 16,-21 21-16,21-21 16,0 0-1,21 0-15,0 21 16,0-21-16,22 21 0,-1-22 0</inkml:trace>
  <inkml:trace contextRef="#ctx0" brushRef="#br0" timeOffset="4024.95">13674 7832 0,'0'-21'0,"0"42"0,-22-42 0,22-1 16,0 1-16,0 0 15,0 0-15,22 21 0,-1-21 16,0 0-16,0-1 0,0 22 0,0-21 15,22 0-15,-22 0 0,21 21 0,-21 0 16,22 0-16,-1 0 0,-21 0 16,22 0-16,-1 0 0,-21 21 0,21-21 15,-20 21-15,-1 0 0,-21 1 0,0-1 16,0 0-16,0 21 0,0-21 16,0 1-16,0-1 0,0 0 15,-21 0-15,-1 0 0,-20-21 0,21 21 16,0 1-16,0-22 0,-1 0 15,1 0-15,21-22 16,0 1 0,21 0-16,1 0 0,-1 0 15,0 0-15,0-1 0,21 1 0,-20 0 16,20-21-16,0 21 0,-21-1 16,22-20-16,-1 21 0,0 0 15,-20 0-15,20 21 0,-21 0 0,0 0 0,0 0 16,1 0-16,-1 0 0,-21 21 15,21 0-15,-21 0 0,0 0 16,0 0-16,0 1 0,0-1 0,0 21 16,0-21-16,0 0 0,0 1 15,0-1-15,0 0 0,0 0 16,0 0-16,0 0 0,0-42 62,0 0-46,0 0-16,0 0 0,0 0 16</inkml:trace>
  <inkml:trace contextRef="#ctx0" brushRef="#br0" timeOffset="4196.35">14605 7472 0,'0'0'0,"0"-21"15,-21 21-15,21-21 0,-21-1 0,21 1 16,0 0-1,21 21 17,0 0-17,0 0-15,0 21 0,0 0 16,1 1-16</inkml:trace>
  <inkml:trace contextRef="#ctx0" brushRef="#br0" timeOffset="4559.97">14795 7557 0,'0'0'0,"22"63"16,-22-42 0,0 0-16,0 1 15,0-1-15,0 0 16,0 0-16,0 0 16,0 0-16,21 1 0,0-1 15,-21 0 1,21-21-16,0 0 0,0 0 15,1 0-15,-1 0 16,0 0-16,-21-21 16,21 0-16,-21-1 0,21 1 15,-21 0-15,21 0 0,-21 0 0,0 0 16,0-1-16,22-20 0,-22 21 16,21 21-16,-21-21 0,0 0 0,0-1 15,21 22-15,0 0 16,-21 22 15,0-1-15,21 0-16,-21 0 15,21-21 1</inkml:trace>
  <inkml:trace contextRef="#ctx0" brushRef="#br0" timeOffset="5172.31">15282 7705 0,'0'0'0,"21"0"15,1 0-15,-1 0 16,0 0-16,0 0 0,0 0 0,0 0 16,1-21-16,-1-1 0,0 1 15,0 0-15,-21 0 16,0 0-16,0 0 0,0-1 16,0 1-16,-21 21 15,0 0-15,0 0 16,-1 0-16,1 21 0,0 1 0,0-1 15,21 0-15,0 0 0,-21 0 16,0 0-16,21 1 0,0-1 0,0 21 16,0-21-16,0 0 0,0 1 15,0-1-15,0 0 0,21 0 16,0-21-16,21 0 0,-21 21 0,22-21 16,-22 0-16,21 0 0,-21 0 15,1 0-15,-1 0 0,0 0 0,0-21 16,-21 0-16,21 0 0,-21 0 15,21-1-15,-21-20 16,0 21-16,0 0 0,22 0 0,-1-1 16,-21 1-16,21 0 0,0 0 0,-21 0 15,21 21-15,0-21 0,1 21 16,-1 0-16,0 0 0,0 0 0,0 0 16,0 21-16,1-21 15,-1 21-15,-21 0 0,0 0 0,0 0 16,0 1-16,0-1 0,0 21 0,0-21 15,0 0-15,0 1 0,0-1 16,0 0-16,-21 0 16,-1-21-1,22-21 17,0 0-32,0 0 0,0-1 15,0 1-15,0 0 16,0 0-16,22 0 0,-22 0 0,21-1 15,-21-20-15,0 21 0,21 0 0,-21 0 16,21-1-16,0-20 0,-21 21 16,21 0-16,1-22 0,20 22 0,-21 0 15,0 0-15</inkml:trace>
  <inkml:trace contextRef="#ctx0" brushRef="#br0" timeOffset="5423.36">16573 6943 0,'0'0'0,"0"-21"16,0-1-16,0 44 15,0-1 1,0 0-16,-21 0 0,21 0 0,0 0 16,0 1-16,0-1 0,0 0 15,0 0-15,-21 0 0,21 0 0,0 1 16,0-1-16,0 0 0,0 0 15,0 0 1,21-42 15</inkml:trace>
  <inkml:trace contextRef="#ctx0" brushRef="#br0" timeOffset="5644.34">16341 7260 0,'0'21'0,"0"1"31,21-22-15,21 0-16,-21 0 0,0 0 16,1 0-16,-1 0 0,0 0 0,0 0 15,21 0-15,-20 0 16,-1-22-16,0 22 0,-21-21 15,21 21-15,-21-21 0,0 0 16,0 0-16</inkml:trace>
  <inkml:trace contextRef="#ctx0" brushRef="#br0" timeOffset="5839.94">16362 7006 0,'0'0'0,"-43"0"31,65 0-15,-1 0-16,0 0 15,0 0-15,0 0 0,0 0 0,1 0 16,-1-21-16,0 21 0,0 0 16,0 0-16,0 0 0,-21-21 15</inkml:trace>
  <inkml:trace contextRef="#ctx0" brushRef="#br0" timeOffset="6348.32">16785 6710 0,'0'0'0,"0"-21"16,-63 0-1,41 21-15,-20 0 0,21 0 16,0 0-16,-22 0 0,1 0 0,21 0 15,-21 21-15,-1 0 0,1-21 16,21 21-16,-22 0 0,1 0 0,21 1 16,-21-1-16,-1 42 15,22-42-15,0 22 0,0-22 16,21 0-16,0 21 0,0 1 0,0-22 16,0 21-16,0 1 0,0-22 0,0 21 15,21 0-15,-21-20 0,21 20 16,0-21-16,0 0 0,22 0 0,-22 1 15,21-1-15,-21 0 0,22-21 16,-1 0-16,0 0 0,1 0 0,-1 0 16,0 0-16,1 0 0,-1-21 0,-21 21 15,22-43-15,-1 22 0,0 0 16,-21-21-16,22-1 0,-22 1 0,0 0 16,0-1-16,0 1 15,1 0-15,-22-22 0,0 22 0,0 0 16,0-1-16,0 1 0,0 0 0,-22 20 15,1-20-15,0 21 0,0 0 16,0 0-16,0 21 0,-22 0 0,22-22 16,0 22-16,-21 0 0,20 0 15,-20 0-15,21 0 0,-21 0 0,-1 0 16,1 22-16,0-22 0,-1 0 0,1 21 16,0-21-16,-1 0 0,1 0 15,-22 21-15,22-21 0</inkml:trace>
  <inkml:trace contextRef="#ctx0" brushRef="#br0" timeOffset="7391.87">931 6858 0,'0'-21'0,"0"42"0,0-63 15,0 21 1,0-1-16,0 44 47,-21-1-32,0 0-15,0 0 0,21 21 16,-21 1-16,-1 20 0,1 1 0,21 20 16,-21-20-16,0 21 0,0 20 15,21-20-15,-21 0 0,21-1 0,0 1 16,0 21-16,0-21 15,0-1-15,0 1 0,0 0 0,0-1 16,0-20-16,0-1 0,0-20 16,0 20-16,0-21 0,0-20 15,0 20-15,0-21 0,0 0 0,0 0 16,0 1-16,21-44 31,-21 1-15,0 0-16,0 0 0,0 0 0,0-22 15,21 1-15,-21 0 0,0-1 16,21-20-16</inkml:trace>
  <inkml:trace contextRef="#ctx0" brushRef="#br0" timeOffset="9224.35">910 6837 0,'0'-21'0,"-21"0"32,0 21-32,21-22 15,0 1 1,0 0-1,21 21 1,0 0-16,0 0 16,22 0-16,-22 0 0,42-21 0,-20 21 15,20 0-15,22 0 0,-22 0 16,22 0-16,0 0 0,-1 0 16,1 0-16,0 0 0,-1 0 15,1 0-15,21 0 0,-22 0 16,22 0-16,21 0 0,-21 0 0,21 0 15,-21 0-15,21 0 0,0 0 16,0 0-16,21 0 0,0 0 0,0 0 16,-21 0-16,22 0 0,-22 0 15,21 0-15,-21 0 0,0 0 0,21 0 16,-21 0-16,0 0 0,-21 0 0,21 0 16,-21 0-16,-22 0 0,22 0 15,0 0-15,0 0 0,0 0 0,-22 21 16,1-21-16,21 0 0,-22 0 15,-20 0-15,-1 0 0,1 0 0,-1 0 16,1 0-16,-22 0 16,1 0-16,-1 0 0,0 0 0,1 0 15,-1 0-15,0 0 0,1 0 16,-22 0-16,21 0 0,0 0 0,-20 0 16,20 0-16,0 0 0,-21-21 0,22 21 15,-22 0-15,21 0 0,-21 0 16,22 0-16,-22 0 0,0 0 0,21 0 15,-20 0-15,-1 0 0,0 0 16,0 0-16,0 0 0,0 0 0,1 0 16,-1 0-16,0-21 15,0 21-15,0 0 0,0 0 16,1 0-16,-1 0 31,-21 21 0,0 0-15,0 0-16,-21 0 16,21 1-16,0-1 0,0 0 15,0 0-15,0 0 0,0 0 16,0 1-16,0-1 0,0 0 0,0 0 16,0 21-16,0-20 0,0 20 15,0 0-15,0 1 0,0-1 16,-22 0-16,22 1 0,0-1 0,0 0 15,-21 1-15,0 20 0,21-21 16,-21 1-16,0-1 0,21-21 0,-21 22 16,-1-1-16,22 0 0,-21 1 15,21-1-15,0 0 0,-21 1 0,21-1 16,-21 0-16,21 1 0,0-1 0,0 0 16,-21 1-16,21-22 0,-21 21 15,21 0-15,-22-20 0,22 20 0,-21-21 16,0 0-16,0 22 0,21-22 15,-21 0-15,0 0 0,21 0 0,0 0 16,-22 1-16,1-1 0,21 0 16,-21 0-16,21 0 0,0 0 0,-21-21 15,0 22-15,21-1 0,-21-21 16,21 21-16,-22 0 0,1-21 16,0 21-16,0 0 15,0-21-15,0 0 16,-1 22-16,1-22 0,0 0 15,0 0-15,-21 0 0,20 0 16,1 21-16,-21-21 0,0 0 0,-1 0 16,-20 0-16,20 0 0,-20 0 0,-1 0 15,-20 0-15,20 0 16,-20 0-16,20 0 0,-21 0 0,22 0 16,-22 0-16,22 0 0,-1 0 0,-20 0 15,20 0-15,-21 0 0,1 0 16,20 0-16,-42 0 0,22 21 0,-22-21 15,0 0-15,0 0 0,0 0 16,22 0-16,-22 0 0,21 0 0,1 0 16,-1 0-16,0 21 0,1-21 0,-1 0 15,21 0-15,-20 0 0,-1 0 16,22 0-16,-1 0 0,-21 0 0,22 0 16,-1 0-16,1 0 15,-22 0-15,1 0 0,-1 0 0,0 0 16,1 0-16,-22 0 0,21 0 15,22 0-15,-22 0 0,21 0 0,1 0 16,-1 0-16,1 0 0,21 0 16,-1 0-16,-20 0 0,20 0 0,1 0 15,-21 0-15,20 0 0,1 0 16,-22 0-16,22 0 0,-21 0 0,-1 0 16,22 0-16,-22 0 0,22 0 15,0 0-15,-1 0 0,1 0 0,0 0 16,20 0-16,1 0 0,0 0 15,0 0-15,0 0 0,0 0 16,-1 0-16,1 0 0,0 0 16,0 0-16,0 0 0,0 0 15,-1-21-15,1 21 0,0 0 16,0 0-16,0 0 16,21-21-16,-21 21 0,-1 0 15,22-21 32,-21 21 0,21-22-47,0 1 16,-21 21-1,21-21-15,-21 21 16,21-21-16,-21 21 15,21-21 1,0 0 0,0-1-1,0 1 1,21 21-16,0-21 0,-21 0 16,21 21-16,0-21 0,1 0 15,-1-1-15,0 1 0,0 0 0</inkml:trace>
  <inkml:trace contextRef="#ctx0" brushRef="#br0" timeOffset="9799.34">1418 7303 0,'0'0'16,"-21"0"-16,-64 0 16,106 0 15,1-22-31,20 22 0,0 0 16,1 0-16,-1 0 15,21 0-15,-20-21 0,20 21 0,1 0 16,-1 0-16,-20 0 0,-1 0 15,0 0-15,1 0 0,-22 0 0,0 0 16,-21 21 0,-21-21-1,0 0-15,-22 22 0</inkml:trace>
  <inkml:trace contextRef="#ctx0" brushRef="#br0" timeOffset="10183.77">1799 7303 0,'0'21'32,"0"0"-32,0 0 15,0 0-15,0 0 0,0 22 16,0-22-16,0 21 0,0-21 0,0 22 16,0-1-16,0-21 0,0 22 15,0-1-15,0 0 0,0-21 16,0 22-16,0-1 0,0 0 15,0 1-15,0-22 0,0 21 0,-21-21 16,21 1-16,-21-1 0,21 0 0,-21 0 16,-1 0-16,1-21 0,-21 0 15,21 0-15,-22 0 0,1 0 16,0 0-16,-1 0 0,1 0 16,0-21-16,-1 0 0,1 21 0,21-21 15,-21 0-15,20-1 0,1-20 16,0 21-16,0 0 0,0 0 15,21-1-15,0 1 0,21 0 16,0 21 0,0-21-16,22 21 0,-22 0 0,21 0 15,0 0-15,1 0 0,20 0 16</inkml:trace>
  <inkml:trace contextRef="#ctx0" brushRef="#br0" timeOffset="10719.92">2392 7768 0,'0'0'0,"0"-21"0,0-42 31,0 41-31,-21 22 0,-1-21 16,1 21-16,-21 0 0,21 0 15,-22 0-15,22 0 0,-21 0 0,21 0 16,0 21-16,-22 1 0,22-1 15,0 0-15,0 0 0,0 21 0,-1-20 16,1 20-16,0-21 16,-21 64-16,42-43 0,0-21 15,0 22-15,0-22 0,0 21 16,0-21-16,0 0 0,0 1 16,21-22-16,0 0 0,0 0 15,22 0-15,-22-22 0,0 1 16,21-21-16,-21 21 0,22-22 15,-1 22-15,0-21 0,-20 0 0,20-1 16,-21 1-16,21 21 0,-20-22 16,-22 22-16,21-21 0,-21 21 0,21 0 15,-21 42 17,0 0-32,0 0 15,0 0-15,0 0 0,0 1 16,0-1-16,0 21 0,0-21 0,0 0 15,0 22-15,0-22 0,0 21 16,0-21-16,21 1 0,0-1 0,-21 0 16,21 0-16,-21 0 0,22-21 15,-1 0-15,0 0 16,0 0-16,0 0 0,0 0 16,1-21-16,-1 0 0,-21 0 15,21 0-15,0-1 0</inkml:trace>
  <inkml:trace contextRef="#ctx0" brushRef="#br0" timeOffset="10960.33">2752 7705 0,'0'-21'0,"0"42"0,0-64 15,0 65 17,21-22-32,0 21 0,-21 0 15,21 0-15,-21 0 0,21 0 0,-21 1 16,21-1-16,-21 0 0,0 0 15,0 0-15,0 0 0,22 1 16,-22-1-16,0 0 0,0 0 0,0 0 16,0 0-16,21-21 15,-21-21 17,0 0-32,0 0 0,21 0 0</inkml:trace>
  <inkml:trace contextRef="#ctx0" brushRef="#br0" timeOffset="11200.12">3090 7641 0,'0'0'0,"-21"21"47,0 1-47,0-1 15,21 0-15,-21 0 0,-1 0 16,22 0-16,-21 1 0,0-1 15,21 0-15,-21-21 0,21 21 16,-21 0-16,21 0 0,21-21 63</inkml:trace>
  <inkml:trace contextRef="#ctx0" brushRef="#br0" timeOffset="11807.17">3683 7620 0,'0'0'15,"0"-21"-15,0 0 0,0 0 16,-21-1-16,0 22 0,-1 0 15,1 0-15,0 0 0,0 0 16,-21 0-16,20 0 16,1 0-16,0 0 0,0 22 0,-21-1 15,20 0-15,1 0 0,0 0 16,-21 0-16,21 1 0,-1-1 0,22 0 16,-21 0-16,21 21 0,-21-20 15,21-1-15,0 0 0,0 0 0,0 0 16,0 0-16,0 1 0,21-1 15,0-21-15,1 0 0,-1 21 0,0-21 16,21 0-16,-21 0 0,1 0 16,20 0-16,-21-21 0,21 0 0,-20 21 15,20-22-15,-21 1 0,0 0 16,22 0-16,-22 0 0,0-22 16,0 22-16,0 0 0,0-21 0,1 21 15,-22-1-15,0-20 0,0 21 16,21 0-16,-21 0 0,0 42 31,-21 0-15,21 0-16,0 0 0,0 0 0,0 22 15,0-1-15,0-21 16,0 0-16,0 1 0,0-1 0,0 0 16,0 0-16,0 0 0,0 0 15,0 1-15,21-1 16,21-21 15,-21 0-31,-21-21 16,0-1-1,0 1-15</inkml:trace>
  <inkml:trace contextRef="#ctx0" brushRef="#br0" timeOffset="12007.62">3852 7874 0,'0'21'16</inkml:trace>
  <inkml:trace contextRef="#ctx0" brushRef="#br0" timeOffset="13607.38">4318 7472 0,'21'0'0,"0"0"16,-21-21-16,21 21 0,1-21 15,-1 21-15,-21-22 0,21 1 16,0 21-16,0-21 0,-21 0 0,21 0 16,-21 0-16,22-1 0,-22 1 15,0 0-15,0 0 0,0 0 16,0 0-16,-22-1 0,1 22 15,0 0-15,0 0 0,0 0 16,0 0-16,-1 0 0,1 22 0,-21-1 16,21 0-16,-22 0 0,22 0 15,0 0-15,0 1 0,0 20 0,0-21 16,21 0-16,-22 0 0,22 1 16,0-1-16,0 0 0,0 0 0,0 0 15,22 0-15,-1-21 0,0 22 16,0-1-16,0 0 0,22-21 15,-22 21-15,21 0 0,-21-21 0,22 21 16,-22 1-16,0-22 0,0 21 16,0 0-16,0 0 0,-21 0 0,0 0 15,0 1-15,-21-1 0,0 0 16,0-21-16,-21 21 0,20-21 16,-20 21-16,21-21 0,-21 21 0,20-21 15,-20 0-15,21 0 0,-21 0 16,20 0-16,1 0 0,0 0 0,-21 0 15,21-21-15,21 0 0,-22 21 0,1-21 16,21 0-16,-21 21 16,21-21-16,0-1 0,0 1 31,21 21-15,0 0-16,1 0 0,-1 0 15,0 0-15,0 0 0,0 0 16,0 0-16</inkml:trace>
  <inkml:trace contextRef="#ctx0" brushRef="#br0" timeOffset="14404.33">4805 7535 0,'0'-21'0,"0"0"15,-21 42 17,-1 0-17,1 1-15,0-1 0,21 0 0,-21 0 16,0 21-16,0-20 0,21-1 16,0 21-16,0-21 0,-22 0 0,22 22 15,0-22-15,0 0 0,0 0 16,0 0-16,22 1 0,-22-1 0,21 0 15,0 0-15,0-21 0,21 0 16,-20 0-16,20 0 0,-21 0 16,21-21-16,-20 0 0,20 21 0,0-21 15,-21-1-15,22 1 0,-22 0 16,21 0-16,-21 0 0,1-22 0,-1 22 16,0 0-16,0-21 0,-21 21 0,0-1 15,0 1-15,0 0 0,0 0 16,-21 21-16,0 0 15,0 0-15,-1 0 0,1 21 16,0-21-16,0 21 0,0-21 16,21 21-16,0 1 0,0-1 15,0 0 1,0 0-16,21 0 0,0-21 16,0 21-16,0 1 0,-21-1 15,22-21-15,-22 21 0,21 0 16,0-21-16,-21 21 0,0 0 0,21 1 15,-21-1-15,21-21 16,-21 21-16,21-21 16,1 0-16,-1 0 15,0 0-15,0-21 0,0 0 16,0-1-16,1 22 0,-1-21 0,-21 0 16,21 0-16,0 0 0,0 0 0,0-1 15,-21 1-15,0 0 16,22 0-16,-22 0 0,0 0 0,0 42 47,-22 0-47,22 0 0,-21 0 15,21 0-15,-21 1 16,21-1-16,0 0 0,0 0 0,0 0 16,-21 0-16,21 1 0,0-1 15,0-42 32,0-1-47,0 1 16,0 0-16</inkml:trace>
  <inkml:trace contextRef="#ctx0" brushRef="#br0" timeOffset="14592.19">5482 7535 0,'0'0'0,"-21"0"0,0-21 15,0 21 1,-1 0 0,22 21 15,22-21-31,-1 22 16,0-22-16,-21 21 0,21-21 15</inkml:trace>
  <inkml:trace contextRef="#ctx0" brushRef="#br0" timeOffset="14988.32">5969 7662 0,'-21'0'15,"0"0"-15,-1 22 16,22-1-16,-21 0 15,0-21-15,21 21 0,-21 0 16,21 0-16,0 1 0,0 20 0,0 0 16,0-21-16,0 43 0,0-22 15,-21 1-15,21 20 0,0 1 0,-21-1 16,21-21-16,0 22 0,0-1 0,-22 1 16,1-1-16,0 22 0,0-21 15,21 20-15,-21-20 0,0 20 0,-1-20 16,-20-1-16,21 22 0,0-43 0,0 22 15,-1-1-15,1-20 16,0-1-16,21-21 0,0 22 0,-21-22 16,21 0-16,-21 0 0,21-42 31,21 0-31,0 0 0,0-1 16,-21-20-16,21 21 0,1-21 0,-1-1 15,0-20-15,0-1 0,0 1 16,0-1-16,1-20 0</inkml:trace>
  <inkml:trace contextRef="#ctx0" brushRef="#br0" timeOffset="15320.36">5800 8001 0,'0'0'0,"0"-42"0,0-1 16,0 1-16,0 21 0,0 0 0,-22 0 16,22-22-16,0 22 0,0 0 15,0 0-15,0 0 0,22-1 16,-1 22-16,0-21 15,0 21-15,0 0 0,0 0 0,22 0 16,-22 0-16,0 0 0,21 0 0,-20 21 16,-1 1-16,0-22 0,0 21 15,0 0-15,-21 0 0,21 0 0,-21 0 16,0 1-16,0-1 0,0 0 16,-21 0-16,0 0 0,-21 0 15,21 1-15,-1-1 0,-20-21 0,21 21 16,0 0-16,-22-21 0,22 0 15,0 21-15,0-21 0,0 0 16,42 0 15,0-21-31,-21 0 16,21 0-16,0 21 0,1-21 0</inkml:trace>
  <inkml:trace contextRef="#ctx0" brushRef="#br0" timeOffset="15643.32">6477 7324 0,'0'0'0,"0"-21"0,0-1 0,0 1 0,0 0 16,0 42 15,0 0-15,0 1-16,0 20 0,0 0 0,-21-21 15,0 22-15,21-1 0,-22 0 0,1 1 16,0-1-16,21 0 0,-21 1 16,21-22-16,-21 21 0,21 1 15,0-22-15,0 21 0,0-21 0,0 0 16,0 1-16,0-1 0,0 0 16,0 0-16,21-21 0,0 0 15,0 0-15,0 0 16,1 0-16,-1 0 0,0-21 15,-21 0-15,21 0 0,0-1 0,0 1 16,-21 0-16</inkml:trace>
  <inkml:trace contextRef="#ctx0" brushRef="#br0" timeOffset="15860.07">6329 7578 0,'0'0'0,"-21"0"0,42 0 31,0 0-31,0 0 0,0 0 16,0 0-16,1 0 0,20 0 15,-21 0-15,0 0 0,22 0 0,-22 0 16,0 0-16,0 0 0,0 0 16,0 0-16,1 0 0,-1-21 0</inkml:trace>
  <inkml:trace contextRef="#ctx0" brushRef="#br0" timeOffset="18487.98">3471 8446 0,'0'0'0,"21"0"78,1 0-78,-1-22 16,0 1-16,0 21 0,-21-21 15,21 21-15,0-21 0,1 21 16,-22-21-16,0 0 15,-22 21 17,1 0-32,0 0 15,0 0-15,0 0 0,0 21 0,-1 0 16,1 0-16,0-21 0,21 21 0,-21 0 16,21 1-16,-21-1 0,21 0 15,0 0-15,0 0 16,21-21-1,0 0-15,0 0 16,0 0-16,1 0 0,20 0 16,-21 0-16,0 0 0,0-21 15,1 21-15,-1 0 0,0 0 0,-21-21 16,-21 42 15,21 0-31,-21-21 16,-1 21-16,1 1 0,0-1 0,0 0 15,21 0-15,0 21 0,-21-20 0,21-1 16,0 0-16,-21 0 0,21 0 16,0 0-16,21-21 31,0 0-31,0 0 0,0-21 16,0 0-16,1 0 15,-1 21-15,0-21 0,0 0 0,21-1 16,-20 1-16,-1 0 0,0 0 0,0 0 15,21 0-15,-20 21 0,-1-22 16,0 1-16,0 21 0,0 0 0,-21-21 16,21 21-16,1 0 15,-1 0-15,-21 21 16,0 0-16,0 1 0,0-1 16,0 0-16,0 0 15,0 0-15,0 0 0,0 1 16,0-1-1,0-42 32,21-1-47,-21 1 0,21 21 0,0-21 16,-21 0-16,21 0 0,1 0 0,-22-1 16,21 1-16,0 0 0,0 0 15,-21 0-15,0 0 0,21-1 16,-42 44 31,21-1-47,0 0 15,-21 0-15,21 0 0,0 0 16,0 1-16,0-1 0,0 0 16,0 0-16,0 0 0,0 0 0,0 1 15,0-1-15,0 0 0,21-21 0,0 21 16,0-21-16,1 0 0,-1 0 15,0 0-15,0 0 0,0 0 0,22 0 16,-22-21-16,21 0 0,-21 0 16,22-1-16,-22 22 0,21-21 0,-21 0 15,0 0-15,1 0 0,-1 0 16,-21-1-16,0 1 0,0 0 16,0 0-16,0 0 0,0 0 0,-21-1 15,-1 22 1,1 0-16,0 0 15,0 22-15,0-1 0,0 0 16,21 0-16,-22 0 0,22 0 16,0 1-16,0-1 0,0 0 0,0 0 15,0 0-15,0 0 0,22 1 16,-1-1-16,0-21 0,-21 21 0,21-21 16,0 0-16,0 0 0,1 0 15,-1 0-15,0 0 16,0 0-16,0-21 0,0 0 0,1 21 0,-1-22 15,0 1-15,0 0 0,-21 0 16,21 0-16,0 0 0,1 21 16,-1-22-16,-21 1 0,21 0 0,0 0 15,-21 0-15,0 0 0,21 21 16,0 0 0,-21 21-1,0 0 1,0 0-16,0 0 15,22-21 17,-22-21-1,0 0-15,0 0-1,-22 21 16,1 0-31,0 21 16,21 0-16,-21-21 0,0 21 0,21 0 16,0 1-16,0-1 0,-21 0 15,21 0-15,0 0 0,-22 0 0,22 1 16,0-1-16,0 0 16,0 0-16,0 0 0,0 0 0,0 1 0,22-1 15,-1-21-15,0 0 16,0 0-16,0 0 0,0 0 15,1 0-15,-1 0 0,0 0 0,0-21 16,21 21-16,-20-22 0,-1 1 16,0 0-16,0 0 0,0 0 0,0 0 15,1-1-15,-1 1 0,0 0 0,-21 0 16,0 0-16,0 0 16,0-1-16,0 1 15,0 42 16,0 1-15,0-1-16,0 0 0,-21 0 0,21 0 16,0 0-16,0 1 0,0-1 15,0 0-15,0 0 0,0 0 16,21-21-16,-21 21 16,21-21-16,0 0 15,0 0-15,1-21 0,-1 0 16,0 0-16,0 21 0,0-21 15,0 0-15,1-1 0,-22 1 0,21 0 16,0 0-16,-21 0 0,0 0 16,21-1-16,-21 1 15,0 42 17,-21-21-17,21 22-15,0-1 0,0 0 0,0 0 16,-21 0-16,21 0 15,0 1-15,0-1 0,0 0 0,0 0 16,0 0-16,21 0 0,0-21 16,-21 22-16,21-22 15,0 0-15,1 0 0,-1 0 0,0 0 16,0 0-16,0-22 0,0 1 0,1 21 16,20-21-16,-21 0 15,0 0-15,0 0 0,1-22 0,-1 22 16,-21 0-16,21-21 0,-21 20 0,21-20 15,-21 21-15,0-21 0,0 20 16,0-20-16,21 21 0,-21 0 0,0 0 16,0-1-16,0 1 0,0 42 31,0 1-31,0-1 16,0 0-16,0 0 0,0 0 15,-21 22-15,21-22 0,0 0 0,0 21 16,0-21-16,0 1 0,0-1 0,0 0 15,0 21-15,0-21 16,0 1-16,0-1 0,0 0 16,0 0-16,0 0 15,21-21 1,0 0-16,1 0 0,-1 0 16,0-21-16,0 21 15,0-21-15,-21 0 0,21 0 0,1 21 16,-1-22-16,0 1 0</inkml:trace>
  <inkml:trace contextRef="#ctx0" brushRef="#br0" timeOffset="18875.23">6329 8488 0,'0'0'0,"0"-21"31,-21 21-15,21 21-16,-22-21 15,1 21-15,21 0 0,-21 0 16,0 1-16,21-1 0,0 0 15,-21 0-15,21 0 0,0 0 0,0 1 16,0-1-16,0 0 0,0 0 16,21 0-16,0-21 15,0 0-15,0 0 0,1 0 16,-1 0-16,21 0 16,-21-21-16,0 0 0,1 21 0,-22-21 15,21 0-15,0-1 0,-21 1 0,21 0 16,-21 0-16,0 0 0,0 0 15,0-1-15,0 1 0,-21 0 0,0 0 16,21 0-16,-21 21 0,-1 0 0,1-21 16,0 21-16,0 0 15,0 0-15,0 21 16,-1 0-16,22 0 16,0 0-16,0 0 15,0 1 1,22-22-16,-1 0 0,0 0 15</inkml:trace>
  <inkml:trace contextRef="#ctx0" brushRef="#br0" timeOffset="19239.98">6625 8467 0,'21'-21'31,"-21"-1"-31,21 22 15,1 0-15,-1 0 16,0 0 0,0 22-16,-21-1 0,0 0 15,0 0-15,0 0 0,0 0 16,0 1-16,0-1 16,-21 0-16,0 0 0,0 0 0,21 0 15,0 1-15,-22-22 0,22 21 16,-21-21-16,21-21 31,0-1-31,21 1 0,1 0 16,-22 0-16,21 0 0,-21 0 15,0-1-15,21 1 0,0 0 16,-21 0-16,0 0 0,21 0 0,0-1 0,1 1 16,-22 0-16,0 0 0,21 21 15,-21-21-15,21 21 0,-21-21 16</inkml:trace>
  <inkml:trace contextRef="#ctx0" brushRef="#br0" timeOffset="19575.31">5863 8319 0,'21'0'31,"0"0"-31,1 0 0,-1 0 16,0 0-16,21 0 0,-21-22 15,22 22-15,-22 0 0,21-21 0,-21 21 16,22-21-16,-22 21 0,0 0 0,0 0 15,0 0-15,1 0 0,-1 0 16</inkml:trace>
  <inkml:trace contextRef="#ctx0" brushRef="#br1" timeOffset="59039.27">12975 6752 0,'0'21'0,"0"1"63,21-22-32,0 0 16,-21-22-47,22 22 0,-1 0 16,-21-21-16,21 0 15,0 0 1,-21 0-16,21 0 15,0 21-15,-21-22 0,22 1 16,-22 0-16,0 0 0,21 0 16,-21 0-16,21-1 15,-21 1-15,0 0 0,0 0 0,0 0 16,0 0-16,0-1 0,0 1 16,21 0-16,-21 0 0,21 0 0,0 0 15,-21-1-15,0 1 0,0 0 16,22 21-16,-22-21 0,21 0 15,-21 0-15,0-1 0,0 1 0,0 0 16,0 0 0,21 0-16,-21 0 0,0-1 0,0 1 15,0 0-15,0-21 0,0 21 0,0-1 16,0-20-16,0 21 0,0 0 16,0-22-16,0 22 0,0-21 0,0 21 15,0 0-15,0-22 0,0 22 16,0-21-16,0 21 0,0-1 0,0 1 15,0 0-15,0-21 0,0 21 16,-21-1-16,21 1 0,0 0 0,0 0 16,0 0-16,0 0 0,-21-22 15,21 22-15,-22 0 0,22 0 0,-21 0 16,0-22-16,21 22 0,-21 0 0,0-21 16,0 20-16,21 1 15,-22-21-15,1 21 0,0-22 0,0 1 16,0 21-16,0 0 0,-1-22 15,1 22-15,0 0 0,0-21 0,0 21 16,0-1-16,-1 1 0,1 0 16,0-21-16,0 21 0,0-1 0,0 1 15,-1 0-15,1 0 0,0 0 0,0 0 16,0-22-16,0 22 0,-1 0 16,-20 0-16,21 0 0,0-22 0,-22 22 15,22 0-15,-21 0 0,21-22 16,-22 22-16,1 0 0,0-21 0,-1 21 15,1-1-15,0 1 0,-1 0 16,1 0-16,-21 0 0,20 0 16,1-1-16,0 1 0,-22 0 15,22 0-15,-1 0 0,1 21 0,21-21 16,-21-1-16,-1 22 0,22-21 0,-21 0 16,-1 21-16,22-21 0,-21 0 15,21 21-15,-22-21 0,1-1 0,0 22 16,-22-21-16,22 0 0,0 21 15,-22-21-15,1 21 0,20-21 0,-20 0 16,20 21-16,-20-22 0,21 22 16,-1-21-16,1 21 0,0 0 0,-1-21 15,1 21-15,0 0 0,-1 0 16,1-21-16,21 21 0,-22 0 16,1 0-16,0 0 0,-22 0 0,22-21 15,-22 21-15,1 0 0,-22 0 16,22 0-16,-1 0 0,1-21 0,-22 21 15,43-22-15,-22 22 0,1 0 16,20 0-16,1-21 0,-21 21 0,20 0 16,1 0-16,-22-21 0,22 21 15,-21 0-15,-1 0 0,22-21 0,-22 21 16,1 0-16,-1 0 0,-20 0 16,20-21-16,22 21 0,-22 0 15,1 0-15,-1 0 0,1 0 16,-22 0-16,22 0 0,-22 0 0,21 0 15,-20 0-15,-1 0 0,0 0 16,22 0-16,-22 0 0,22 0 0,-1 0 16,1 0-16,-1 0 0,1 0 15,-1 21-15,1-21 0,-22 21 0,22-21 16,-22 21-16,0-21 0,22 21 16,-22-21-16,0 22 0,1-22 0,20 21 15,1-21-15,-22 21 0,22 0 16,-1-21-16,22 21 0,-22 0 0,22-21 15,-22 22-15,1-1 0,21 0 16,-22-21-16,22 21 0,-22 0 16,22-21-16,-22 21 0,22 1 0,-21-1 15,20-21-15,1 21 0,-22 0 16,22 0-16,21 0 0,-21 1 0,20-22 16,-20 21-16,21 0 0,0 0 15,0 0-15,-1 0 0,1 1 0,-21 20 16,21 0-16,-22-21 15,22 1-15,0 20 0,-21-21 0,-1 21 16,22 1-16,-21-22 16,0 21-16,-1-21 0,22 22 0,-21-22 0,21 21 15,-22-21-15,1 22 16,21-22-16,-22 21 0,1-21 0,21 22 16,-21-22-16,-1 21 0,1-21 15,21 22-15,-22-22 0,22 21 0,0-21 16,-21 22-16,21-1 0,-1 0 0,-20 1 15,21-1-15,0 0 0,-22-20 16,22 20-16,-21 0 0,21 1 0,0-1 16,-22 0-16,22-21 0,-21 22 15,21-1-15,-1-21 0,-20 22 0,21-22 16,0 21-16,0-21 0,-1 22 16,1-22-16,0 21 0,0-21 15,0 0-15,21 22 0,0-22 0,-21 0 16,21 21-16,-22-20 0,22-1 15,-21 21-15,21-21 0,0 0 16,0 1-16,0-1 0,-21 0 0,21 0 16,0 0-16,-21 0 0,21 1 15,0-1-15,0 0 0,0 0 16,0 0-16,-21 0 16,21 1-1,-21-1-15,21 0 16,0 0-16,-22-21 15,22 21-15,-21-21 0,21 21 16,-21 1-16,21-1 16,0 0-1,-21-21-15,21 21 0,-21 0 16,21 0-16,0 1 16,-21-22-16,21 21 15,-22-21-15,22 21 16,-21-21 15,0 0-31,21-21 0,-21 0 16,21-1-16,-21 1 0</inkml:trace>
  <inkml:trace contextRef="#ctx0" brushRef="#br1" timeOffset="59463.8">2921 5969 0,'0'0'0,"-21"-42"16,21 21-16,21 21 31,0 0-15,0 0-16,0 21 0,1 0 15,-1 0-15,0 0 0,0 0 0,0 22 16,0-22-16,1 0 0,-1 21 16,0-20-16,0-1 0,0 21 0,-21-21 15,21 0-15,1 22 0,-22-22 16,0 0-16,0 0 0,0 0 0,0 22 15,0-22-15,0 0 16,0 0-16,0 0 16,21-42 31,-21 0-47,0 0 0,21 0 15</inkml:trace>
  <inkml:trace contextRef="#ctx0" brushRef="#br1" timeOffset="59788.34">3831 6033 0,'0'0'0,"64"-43"32,-86 64 14,1 1-30,0-1-16,-21-21 0,21 42 0,-22-21 16,22 0-16,-21 1 0,-1 20 15,1-21-15,0 0 0,21 22 0,-22-22 16,1 0-16,21 21 0,-22-21 16,22 1-16,0-1 0,0 0 0,0-21 15,21 21-15,0 0 16,0-42 31,0 0-47,0 0 0</inkml:trace>
  <inkml:trace contextRef="#ctx0" brushRef="#br1" timeOffset="60519.83">7683 2032 0,'0'0'0,"-21"0"15,-21 0 1,42 21-16,42-21 31,-21 0-31,43-21 0,-22 0 16,43 21-16,-22-21 0,22 21 15,-21-21-15,-1 21 0,22 0 0,-22-22 16,1 22-16,-22 0 0,0 0 16,1 0-16,-1 0 0,-21 0 0,0 0 15,-42 0 1,0 0-16,0 0 15,-21 0-15,20 0 0,1 0 16,-21 0-16,21 0 0</inkml:trace>
  <inkml:trace contextRef="#ctx0" brushRef="#br1" timeOffset="60787.28">8149 1969 0,'0'21'15,"0"0"1,0 0-16,0 0 0,0 0 16,0 1-16,-21 20 0,21-21 0,-21 21 15,21-20-15,-21 20 0,-1-21 16,22 21-16,-21 1 0,21-22 0,-21 21 16,21-21-16,0 1 0,-21-1 15,21 0-15,0 0 0,0 0 16,0 0-16,21-21 31,0-21-15,0 0-16</inkml:trace>
  <inkml:trace contextRef="#ctx0" brushRef="#br1" timeOffset="61432.27">8403 2244 0,'0'-21'16,"0"42"15,0 0-15,-21-21-16,21 21 0,-21 0 0,21 0 15,-21 1-15,21-1 0,-22 0 16,22 21-16,-21-21 0,21 1 0,0-1 16,0 0-16,0 0 0,0 0 15,0 0-15,0 1 0,21-22 16,1 21-16,-1-21 0,21 0 15,-21 0-15,0-21 0,22-1 16,-1 22-16,0-21 0,-20 0 0,20 0 16,0 0-16,-21-22 0,22 22 15,-22 0-15,0 0 0,0 0 16,0 0-16,-21-1 0,0 1 16,0 0-16,22 21 0,-22-21 0,-22 21 31,1 0-16,0 0-15,0 0 16,21 21-16,-21 0 0,0 0 0,-1 1 16,22 20-16,-21-21 0,0 21 15,21 1-15,-21-1 0,21 0 0,-21 22 16,0-22-16,21 1 0,-22-1 0,22 21 16,0-20-16,-21-1 15,21 0-15,0 22 0,0-22 0,0 1 16,0 20-16,0 1 0,0-22 15,0 21-15,0-20 0,-21 20 0,21-20 16,-21-1-16,0 0 0,21 1 0,-21-1 16,-1-21-16,1 0 0,0 0 15,-21 22-15,21-43 0,-22 21 0,1 0 16,0-21-16,-1 0 0,1 0 16,-22 0-16,22 0 0,-21 0 0,-1-21 15,22 0-15,-22 0 0,22-1 0,0 1 16,-1 0-16,22 0 0,0-21 15,0 20-15,21 1 0,0-21 0,0 21 16,0-22-16,21 22 16,0-21-16,21 21 0,1-22 0,-1 1 15,22 0-15,-22-1 0,21-20 16</inkml:trace>
  <inkml:trace contextRef="#ctx0" brushRef="#br1" timeOffset="61791.6">9186 2265 0,'0'0'0,"0"-21"16,0 42 0,0 0-16,0 0 15,-21 22-15,0-1 0,21 0 16,0 1-16,-21 20 0,0 1 0,-1-1 15,1 1-15,21-22 0,-21 21 16,0 1-16,0-1 0,0 1 0,-1 21 16,1-22-16,21 1 0,-42 20 15,42-20-15,-21-1 0,0 1 0,-1-22 16,1 22-16,0-22 0,21 21 16,-21-20-16,21-22 0,-21 0 15,21 0-15,0 0 0,-21-21 16,21 22-16,0-44 31,0 1-31,0 0 0,0 0 0,21-21 16,0-1-16,0 1 0,0-22 15</inkml:trace>
  <inkml:trace contextRef="#ctx0" brushRef="#br1" timeOffset="62120.28">8932 2477 0,'0'0'0,"0"-22"0,-21 1 16,21 0-16,0 0 0,0-21 15,0 20-15,21 1 0,0 0 16,1 21-16,20-21 0,0 21 16,1 0-16,-1-21 0,0 21 0,1 0 15,-1 0-15,0 0 0,-21 21 16,22-21-16,-22 21 0,0 0 0,-21 0 15,0 22-15,0-22 0,0 0 16,0 21-16,-21-20 0,0-1 0,-22 21 16,22-21-16,-21 0 0,0-21 15,-1 22-15,22-1 0,-21-21 16,21 0-16,-1 0 0,1 0 0,0 0 16,0 0-16,42-21 31,0-1-31,0 22 15</inkml:trace>
  <inkml:trace contextRef="#ctx0" brushRef="#br1" timeOffset="62427.23">9969 2201 0,'0'0'0,"0"-21"0,-21-21 16,0 42 0,0 0-16,-21 0 0,20 0 0,-20 0 15,0 0-15,21 0 0,-22 21 16,1 0-16,21 0 0,-22 1 0,22-1 16,0 21-16,0-21 0,0 0 0,21 22 15,-21-22-15,21 0 0,0 21 16,0-20-16,0-1 0,0 0 0,0 0 15,21 0-15,0 0 16,0-21-16,21 22 0,-20-22 0,20 0 16,0 0-16,1 0 0,-1 0 15,0 0-15,1 0 0,-1 0 0</inkml:trace>
  <inkml:trace contextRef="#ctx0" brushRef="#br1" timeOffset="62891.42">10520 2223 0,'0'0'0,"0"-43"32,-21 43-32,-1 0 0,1 0 15,0 0-15,0 0 0,0 0 16,-22 0-16,22 21 0,0 1 16,-21-22-16,-1 21 0,1 0 0,21 0 15,-21 21-15,20-20 0,1-1 16,0 0-16,21 0 0,0 21 0,0-20 15,0-1-15,0 0 0,21 0 16,0 0-16,1-21 0,-1 0 16,21 0-16,-21 0 0,0 0 0,22 0 15,-22 0-15,0-21 0,0 21 16,22-21-16,-22 0 0,0-22 16,0 22-16,0 0 0,0-21 15,-21 21-15,22-1 0,-22-20 0,21 21 16,-21 0-16,0 0 0,0-1 15,0 44 17,0-1-32,-21 0 0,-1 0 15,22 0-15,-21 0 0,21 1 0,0 20 16,0-21-16,-21 0 0,21 22 16,0-22-16,0 0 0,0 0 0,0 0 15,0 0-15,0 1 0,0-1 16,21-21-1,0 0-15,22 0 0,-22 0 16,21 0-16</inkml:trace>
  <inkml:trace contextRef="#ctx0" brushRef="#br1" timeOffset="64328.26">11239 2223 0,'0'0'15,"0"-22"-15,0 1 0,0 0 16,-21 21-16,0 0 15,-21 0-15,21 0 0,-22 0 16,22 0-16,-21 0 0,-1 21 0,22 0 16,-21-21-16,21 22 0,0-1 15,-1-21-15,1 21 0,21 0 16,0 0-16,21 0 16,1 1-1,-1-22-15,21 21 0,-21-21 0,22 21 16,-1-21-16,-21 21 0,21-21 15,1 21-15,-22 0 0,0-21 0,0 22 16,0-22-16,1 21 0,-1 0 16,-21 0-16,0 0 0,0 0 15,-21 1 1,-1-22-16,1 21 0,0-21 16,0 0-16,0 0 0,0 0 0,-22 0 15,22 0-15,0 0 16,0 0-16,-22-21 0,22-1 0,0 1 15,0 0-15,21 0 16,-21 0-16,21 0 0,0-1 16,-21 22-1,21 22 1,0-1-16,0 0 0,0 0 0,0 0 16,0 0-16,21 1 0,-21-1 15,21 0-15,0 0 0,0 0 0,0 0 16,22-21-16,-22 22 0,0-22 15,21 0-15,1 0 0,-22 0 16,21 0-16,1 0 0,-1 0 0,-21 0 16,21-22-16,1 1 0,-22 0 15,21 0-15,-21 0 0,1-22 0,-1 1 16,21 0-16,-21-1 0,0-20 16,1 21-16,-22-22 0,21 22 0,0-1 15,0-20-15,0 21 0,-21-1 16,0 1-16,21 21 0,-21-22 0,0 22 15,0 0-15,0 42 32,0 0-32,-21 1 0,21-1 15,-21 0-15,0 21 0,21 1 16,0-22-16,-21 21 0,21 0 0,-21 1 16,21-1-16,-22 0 0,22 1 15,0-1-15,0 0 0,0-20 0,0 20 16,0 0-16,0-21 0,0 22 15,0-22-15,22 0 0,-1 0 0,0 0 16,0-21-16,0 0 16,0 0-16,1 0 0,20 0 0,-21-21 15,0 0-15,22 21 0,-22-21 0,21-21 16,-21 20-16,22-20 0,-22 21 16,0-21-16,0-1 0,0 22 15,-21 0-15,0 0 0,21 0 16,-21-1-16,-21 44 31,0-1-31,0 0 0,21 21 16,-21-21-16,0 1 0,-1 20 0,22-21 15,0 0-15,-21 22 0,21-22 16,0 0-16,0 0 0,0 0 0,0 0 16,21 1-16,1-22 15,-1 0-15,0 21 0,21-21 0,-21 0 16,22 0-16,-1 0 0,0 0 15,-20-21-15,20-1 0,0 22 16,-21-21-16,22-21 0,-22 21 0,21 0 16,-21-22-16,1 22 0,-1-21 15,0 21-15,-21-22 0,0 22 0,0 0 16,0 42 15,0 0-31,0 0 0,0 1 16,-21-1-16,0 0 0,-1 21 0,22-21 15,0 1-15,-21-1 0,21 21 0,-21-21 16,21 0-16,-21-21 0,21 22 16,0-1-16,0 0 0,0-42 62,0 0-62,0-22 16,0 22-16,21 0 0,0-21 0,0-1 15,-21 22-15,22-21 16,-1-1-16,21 22 0,-21-21 0,0 21 0,1 0 16,-1 21-16,0 0 0,0-22 15,0 22-15,0 0 0,-21 22 16,22-1-16,-22 0 0,0 21 16,0-21-16,0 22 0,0-22 15,0 21-15,0-21 0,0 22 0,0-22 16,0 0-16,0 0 0,0 0 15,-22 1-15,22-1 0,-21 0 0,0 0 16,21-42 31,0 0-47,0 0 16,21-1-16</inkml:trace>
  <inkml:trace contextRef="#ctx0" brushRef="#br1" timeOffset="65136.26">13420 2498 0,'0'0'0,"0"-21"0,0-64 32,-22 64-32,1 21 0,21-21 15,-21 21-15,0 0 0,0 0 16,0 0-16,-22 0 0,22 0 0,0 21 15,-21 0-15,20 0 0,-20 21 16,21-20-16,-21-1 0,20 21 0,1-21 16,21 0-16,0 1 0,-21-1 0,21 0 15,0 0-15,0 0 16,0 0-16,0 1 0,21-22 0,0 0 16,-21 21-16,22-21 0,-1 0 15,0 0-15,0 0 0,0 0 0,0 0 16,1-21-16,-1 21 0,21-22 0,-21 1 15,-21 0-15,21 0 0,1 0 16,-1-22-16,0 22 0,0-21 16,-21 21-16,21 0 0,-21-1 0,21 1 15,-21 0-15,0 42 47,0 0-47,0 1 0,0-1 0,0 0 16,-21 21-16,0-21 0,0 22 15,21-1-15,-21 0 0,21 1 16,-21-1-16,21 22 0,0-22 0,0 21 16,0-20-16,0 20 0,0 1 0,0 20 15,0-20-15,0-1 0,0 22 16,0-21-16,0-1 0,0 1 0,0-1 16,0 22-16,0-22 0,0 1 0,0-1 15,0 1-15,0-1 0,0-20 16,0 20-16,0 1 0,0-22 0,0 21 15,0-20-15,-22-1 0,22 0 16,-21-20-16,0 20 0,21-21 16,-21 0-16,0 22 0,0-22 0,21 0 15,-22-21-15,1 21 0,0-21 0,0 0 16,0 0-16,0 0 0,-22 0 16,22 0-16,0 0 0,0-21 0,0 0 15,-1 0-15,1-22 0,0 1 0,21 0 16,0-22-16,0 1 0,0-22 15,0 0-15,0 22 0,0-22 0,0 0 16,21 1-16,0-1 0,1 0 16,-1 1-16,0-1 0,0 0 0,21 1 15,-20-1-15,20 0 0,0 22 16,-21-1-16,22 1 0,-1-1 16,-21 22-16,22-21 0,-22 41 0,0-20 15,0 0-15,0 21 0,0-1 16,1 1-16,-22 0 0,0 0 15,0 0-15,0 0 0,-22-1 16</inkml:trace>
  <inkml:trace contextRef="#ctx0" brushRef="#br1" timeOffset="65591.24">12467 1588 0,'-21'0'16,"0"0"-16,0 0 15,-1 21-15,1-21 0,0 21 16,21 0-16,0 0 31,21-21-15,0 0-16,1 0 0,-1 0 16,0-21-1,0 0-15,-21 0 16,0 0-1,-21 21 1,0 0-16,0 0 16,-1 0-16,1 0 0,0 0 15,0 0-15,0 0 0,0 0 0,-1 0 16,1 21-16,0-21 0,0 0 16,0 21-16,0-21 0,-1 21 0</inkml:trace>
  <inkml:trace contextRef="#ctx0" brushRef="#br1" timeOffset="65931.28">11515 2138 0,'0'21'0,"21"-21"32,0 0-32,0 0 15,0 0-15,0 0 0,1 0 16,20 0-16,-21-21 0,21 21 0,-20 0 16,-1 0-16,0 0 0,0 0 15,0 0-15,0 0 0,1 0 16</inkml:trace>
  <inkml:trace contextRef="#ctx0" brushRef="#br1" timeOffset="76968.28">804 10435 0,'0'0'0,"-21"0"47</inkml:trace>
  <inkml:trace contextRef="#ctx0" brushRef="#br1" timeOffset="79276.22">783 10562 0,'-21'43'16,"21"-65"31,0 1-47,0 0 15,21 0-15,-21 0 0,21-22 16,0 22-16,-21-21 0,0 21 0,0 0 16,22-22-16,-22 22 0,0 0 15,0 0-15,0 0 0,0-1 0,0 1 16,0 0-16,-22 21 0,1 0 16,0 0-1,0 0-15,0 21 0,0 0 16,-1 1-16,1-1 0,0 21 15,0 0-15,21 1 0,0-1 0,0 0 16,0 1-16,0-1 0,0 0 16,0-20-16,0 20 0,21-21 0,0 0 15,0 0-15,1 1 0,-1-22 16,0 0-16,0 0 0,0 0 16,0 0-16,1 0 0,-1-22 15,0 1-15,21 0 0,-21 0 0,1 0 16,-1-22-16,0 22 0,0-21 15,0 0-15,0-1 0,1 22 16,-1-21-16,0 21 0,0-1 16,0 1-16,0 0 0,1 21 15,-1 0-15,0 0 0,0 0 16,0 0-16,-21 21 0,0 0 16,21 1-16,-21-1 0,0 21 0,0-21 15,0 22-15,0-1 0,0-21 16,-21 21-16,21-20 0,0 20 0,-21-21 15,21 0-15,-21 0 0,21 1 16,0-44 15,0 1-31,21 0 16,0 0-16,-21 0 0,21-22 16,1 22-16,-1-21 0,0 0 0,0-1 15,0 22-15,0-21 0,1 21 16,-1-22-16,0 22 0,-21 0 15,0 0-15,0 0 16,0 42 0,0 0-16,-21 0 0,0 0 15,-1 0-15,1 22 0,21-22 16,-21 21-16,21 1 0,0-1 0,0-21 16,0 21-16,0-20 15,0 20-15,0-21 0,21 0 0,0 0 16,1 1-16,-1-22 0,0 21 15,0-21-15,21 0 0,-20 0 0,20 0 16,-21 0-16,21 0 0,1-21 16,-22-1-16,21 1 0,-21 0 0,1 0 15,-1 0-15,0-22 0,0 22 16,0-21-16,-21 21 0,0-22 0,21 1 16,-21 21-16,0-21 0,0 20 15,0 1-15,0 0 0,-21 21 16,0 0-1,0 21-15,21 0 16,-21 1-16,21-1 0,0 21 0,0 0 16,0-20-16,-21 20 0,21 0 15,0 1-15,0-22 0,0 21 0,0-21 16,0 0-16,21 1 0,-21-1 16,21-21-16,0 21 0,0-21 15,0 0-15,1 0 16,-1 0-16,-21-21 0,21 0 0,0-1 15,0 1-15,0 0 0,1 0 16,-1-21-16,-21-1 0,21 22 0,0-21 16,0-1-16,0 1 0,1 21 15,-1-21-15,0 20 16,-21 1-16,21 21 0,0 0 16,0 21-1,-21 1-15,22-1 16,-22 0-16,21-21 31,-21-21 0,0 0-31,0-1 16,0 1-16,0 0 0,-21 21 16,-1-21-16,1 21 15,0 0-15,0 0 16,0 0-16,0 0 15,-1 0-15,1 21 0,21 0 0,-21 22 16,21-22-16,-21 21 0,21-21 16,0 22-16,0-1 0,0 0 0,0-21 15,0 22-15,0-22 0,0 21 16,0-21-16,0 1 0,0-1 0,21 0 16,0 0-16,0-21 0,1 0 15,-1 0-15,21 0 0,-21 0 0,0 0 16,22 0-16,-1 0 0,0-21 15,1 0-15,-22 21 0,21-21 16,1-22-16,-22 22 0,21-21 0,-21 21 16,0-22-16,1 1 0,-1 0 15,0-1-15,-21 22 0,0 0 0,21-21 16,-21 20-16,21 1 16,-21 42-1,0 1 1,0-1-16,0 0 0,0 0 0,0 21 15,0-20-15,0 20 0,0-21 0,0 21 16,0-20-16,0-1 0,0 0 16,0 0-16,0 0 0,0 0 0,21-21 15,1 0-15,-1 0 16,0 0-16,0 0 0,0 0 0,0 0 16,22 0-16,-22 0 0,0-21 15,0 0-15,-21 0 0,21 0 0,1 0 16,-22-1-16,21 1 0,-21-21 0,0 0 15,0 20-15,0-20 0,0 21 16,0-21-16,0 20 0,0 1 16,0 0-16,0 0 15,0 42 1,0 0-16,0 0 0,0 1 16,0-1-16,0 21 0,0-21 15,0 22-15,0-22 0,0 21 0,0-21 16,0 22-16,0-22 0,0 0 15,0 0-15,0 0 0,0 0 0,21 1 16,0-22-16,0 0 0,0 0 16,1 0-16,20 0 0,-21 0 0,0 0 15,22 0-15,-22-22 0,21 1 16,-21 0-16,22 0 0,-22 0 0,21-22 16,-21 1-16,0 0 0,1-1 0,-1 1 15,0 0-15,0-1 0,-21 1 16,0 0-16,21-1 0,-21 1 0,21 21 15,-21 0-15,0 0 16,0-1-16,0 1 0,0 42 31,0 1-31,-21-1 16,21 0-16,-21 21 0,21-21 0,0 22 16,0-1-16,0 0 0,-21 1 15,21-1-15,0 0 0,0 1 0,0-22 16,0 21-16,0-21 0,0 1 0,21-1 15,0 0-15,-21 0 0,21-21 16,1 0-16,20 0 0,-21 0 0,0 0 16,22 0-16,-22 0 0,0 0 15,21-21-15,-21 0 0,1 0 16,20-1-16,-21 1 0,0 0 0,0 0 16,-21-21-16,0 20 0,22-20 15,-22 21-15,0 0 0,21 0 0,-21-1 16,0 1-16,-21 21 15,21 21 1,-22-21-16,1 22 0,21 20 0,0-21 16,-21 0-16,21 22 0,0-22 15,0 21-15,0-21 0,0 0 0,0 22 16,0-22-16,0 0 0,0 0 16,21 0-16,-21 1 0,21-22 15,1 0-15,-1 0 0,21 0 16,-21 0-16,0 0 0,22 0 15,-22-22-15,21 1 0,-21 21 0,1-21 16,20 0-16,-21 0 0,0-22 0,0 22 16</inkml:trace>
  <inkml:trace contextRef="#ctx0" brushRef="#br1" timeOffset="79514.03">3746 10224 0,'0'0'0,"0"21"31,22-21-15,-1 0-16,0 0 0,0 0 15,0 0-15,22-21 0,-22 21 0,21-22 16,-21 22-16,0 0 0,1 0 0,-1-21 15,0 21-15,0 0 16</inkml:trace>
  <inkml:trace contextRef="#ctx0" brushRef="#br1" timeOffset="80243.63">5207 10266 0,'21'-21'31,"0"0"-15,0 21-16,1-22 0,-1 1 15,0 0-15,0 0 16,-21 0-16,21 0 0,-21-1 0,0 1 15,0 0-15,-21 21 16,0 0-16,0 0 0,0 0 16,-22 0-16,22 0 0,0 0 0,0 0 15,0 0-15,-1 21 0,1 0 0,0 1 16,0-22-16,0 21 0,21 0 16,0 0-16,0 0 0,0 0 0,0 1 15,0-1-15,0 0 16,21-21-16,0 21 0,0 0 0,0 0 15,1 1-15,-1-1 0,0 0 0,0 0 16,0 0-16,0 0 0,-21 1 16,22-22-16,-22 42 0,21-21 15,-21 0-15,0 0 0,0 1 0,0-1 16,-21 0-16,-1-21 0,1 21 16,0 0-16,0-21 0,0 21 0,-22-21 15,22 0-15,0 0 0,0 0 16,-21 0-16,20 0 0,1 0 0,0-21 15,0 0-15,0 0 0,0 0 0,-1 0 16,1-1-16,21 1 0,-21-21 16,21 21-16,0 0 0,0-1 0,0 1 15,0 0-15,0 0 16,21 21 15,0 0-31,1 0 16,-1 0-16,-21 21 0,21-21 0,0 0 15</inkml:trace>
  <inkml:trace contextRef="#ctx0" brushRef="#br1" timeOffset="81019.89">5884 10181 0,'0'0'0,"0"-21"0,-21 0 31,0 21-31,0 0 0,0 0 0,-1 0 16,1 0-16,0 0 0,0 0 16,0 0-16,0 21 15,-1 0-15,1 0 0,0 1 0,0-1 16,0 0-16,21 21 0,0-21 16,-21 22-16,21-22 0,-22 21 0,22-21 15,0 22-15,0-22 0,0 0 0,0 0 16,0 0-16,22 1 0,-1-1 15,0 0-15,0-21 0,21 0 0,-20 0 16,20 0-16,0 0 0,-21 0 16,22 0-16,-1 0 0,0-21 0,1 21 15,-22-21-15,21-1 0,-21 1 16,22 0-16,-22-21 0,21 21 16,-21-22-16,1 22 0,-1-21 0,0 21 15,-21-22-15,0 22 0,0 0 0,0 0 16,0 0-16,-21 21 15,0 0 1,-1 0-16,1 21 0,0-21 16,0 21-16,0 0 0,0 0 0,-1 0 15,22 1-15,-21-1 0,21 0 0,0 0 16,0 0-16,0 0 0,0 1 16,0-1-16,21 0 15,1 0-15,-1 0 0,0 0 16,0-21-16,-21 22 0,21-22 15,0 0-15,1 0 0,-22 21 0,21-21 16,0 0-16,0 0 0,0 0 16,0 0-16,-21-21 0,22 21 15,-1-22-15,0 1 0,0 0 0,0 21 16,0-42-16,1 21 0,-1-1 0,0 1 16,0-21-16,0 21 0,0 0 15,-21-1-15,0 1 0,22 0 0,-22 0 16,-22 42 15,22 0-15,0 0-16,-21 1 0,0-1 0,21 0 15,-21 0-15,21 0 0,0 22 16,0-22-16,-21 0 0,21 0 16,0 0-16,0 0 15,21-21 1,-21-21-1,21 21-15,0-21 16,-21 0-16,21 0 0</inkml:trace>
  <inkml:trace contextRef="#ctx0" brushRef="#br1" timeOffset="81384.22">6604 9906 0,'0'0'16,"-21"0"-16,0 0 0,-1 0 15,1 0-15,0 21 0,0 0 0,0 1 16,0-22-16,21 21 0,0 0 0,0 0 16,0 0-16,0 0 0,0 1 15,0-1-15,21-21 0,0 21 16,0-21-16,0 0 16,0 0-16,22 0 0,-22 0 15,0 0-15,0-21 0,0 21 0,1-21 16,-1-1-16,0 22 0,-21-21 15,0 0-15,0 0 0,0 0 0,0 0 16,0-1-16,0 1 0,-21 0 0,0 0 16,-1 21-16,1 0 0,0 0 15,0 0-15,0 0 0,0 0 0,-1 0 16,-20 21-16,21 0 0,0 0 16,0 1-16,-1-1 0,22 0 0,-21 0 15,21 0-15,0 0 0,0 1 0,0-1 16,0 0-16,21 0 0,1 0 15,-1-21-15,0 21 0,0-21 16</inkml:trace>
  <inkml:trace contextRef="#ctx0" brushRef="#br1" timeOffset="81759.63">7091 10224 0,'0'-22'31,"-21"22"-31,-1 0 16,22 22 0,-21-22-16,21 21 0,0 0 15,0 21-15,0-21 0,0 22 16,-21-22-16,21 21 0,0 1 0,0 20 16,0-21-16,0 1 0,-21 20 15,21-20-15,-21 20 0,0 1 0,-1-22 16,22 43-16,-21-22 0,0 1 0,-21 20 15,21 1-15,-1 0 0,1-22 16,0 22-16,0-22 0,0 1 0,0-1 16,-1 1-16,1-1 0,21 1 0,0-1 15,-21-20-15,21-1 0,-21 21 16,0-20-16,21-22 0,0 21 0,0-21 16,-21 1-16,21-1 0,0-42 31,0-1-31,21-20 15,0 0-15,0-22 0,0 1 0,22-1 16</inkml:trace>
  <inkml:trace contextRef="#ctx0" brushRef="#br1" timeOffset="82448.02">7048 10329 0,'0'0'15,"0"-21"-15,-21 0 0,21 0 0,0 0 16,0 0-16,21-1 16,-21 1-16,22 21 15,-1 0-15,21-21 0,-21 21 0,0 0 16,22 0-16,-22 0 0,0 0 0,21 0 16,-20 0-16,-1 0 0,0 21 15,0 0-15,0-21 0,-21 22 0,0-1 16,0 0-16,0 0 0,0 0 0,0 22 15,-21-22-15,-21 0 0,21 0 16,-1-21-16,-20 21 0,0 0 0,21-21 16,-22 0-16,22 22 0,-21-22 0,21 0 15,-1 0-15,1 0 16,0 0-16,21 21 47,21-21-47,0 21 0,1 0 0,-1-21 15,0 0-15,0 0 0,0 21 16,0-21-16,1 0 0,-1 0 0,21 0 16,-21 0-16,22-21 0,-22 21 15,0-21-15,21 0 0,1 0 0,-22-1 16,21-20-16,-21 21 0,0-21 0,22-1 16,-22 22-16,0-21 0,0-1 15,0-20-15,1 21 0,-1-1 16,0 1-16,-21 0 0,0-1 0,0 1 15,0 0-15,0 20 0,0 1 16,0 0-16,0 42 16,0 0-1,-21 1-15,21-1 0,-21 21 16,21-21-16,0 22 0,0-1 0,0 0 16,0 1-16,0-22 0,0 21 0,0 0 15,0 1-15,0-1 0,0 0 16,0-20-16,0 20 0,0-21 0,0 0 15,0 0-15,0 1 0,0-1 16,21-21-16,0 0 0,0 0 16,0 0-16,0 0 15,1 0-15,-22-21 0,21-1 16,-21 1-16,21 0 0,-21 0 0,0 0 16</inkml:trace>
  <inkml:trace contextRef="#ctx0" brushRef="#br1" timeOffset="82660.24">7641 10097 0,'0'0'0,"-21"0"0,0 21 31,21 0-31,21-21 16,0 0-1,0 0-15,0 0 0,1 0 0,20 0 16,-21 0-16,0 0 0,0 0 15,1 0-15,20 0 0,-21 0 0,0 0 16,0 0-16,1 0 0,-1-21 0,0 21 16,0-21-16</inkml:trace>
  <inkml:trace contextRef="#ctx0" brushRef="#br1" timeOffset="82968.22">8594 9991 0,'0'0'16,"-22"-21"-16,1 21 0,0 0 0,0 0 15,0 0-15,0 0 16,-1 0-16,1 21 16,0 0-16,21 0 0,-21 0 15,0 0-15,21 22 0,0-22 16,0 0-16,-21 21 0,21 1 0,0-22 15,0 21-15,0-21 16,0 22-16,0-1 0,0-21 0,0 0 16,0 22-16,0-22 0,0 0 0,21 0 15,0 0-15,-21 1 0,21-22 16,0 0-16,0 21 0,1-21 0,-1 0 16,0 0-16,0 0 0,0-21 0,0-1 15,1 22-15</inkml:trace>
  <inkml:trace contextRef="#ctx0" brushRef="#br1" timeOffset="83284.25">9080 9948 0,'0'0'0,"64"0"31,-43 0-31,0 0 15,0 22-15,-21-1 0,22-21 16,-1 21-16,0 0 0,-21 0 0,0 22 16,0-22-16,0 0 0,0 0 15,0 21-15,0-20 0,0 20 0,0-21 16,-21 21-16,0 1 0,-1-22 16,1 21-16,0-21 0,0 1 15,0-1-15,-22 0 0,22 0 0,0 0 16,21 0-16,-21-21 0,21 22 0,-21-22 15,21-22 17,0 1-32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54:19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4360 0,'0'0'0,"0"-402"0,0 21 15,0 64-15,0 42 0,0 63 0,21 43 16,21-64-16,-42 148 0,0 22 16,0 20-16,0 22 0</inkml:trace>
  <inkml:trace contextRef="#ctx0" brushRef="#br0" timeOffset="1768">2328 2223 0,'21'0'62,"-21"-22"-62,22 1 16,-22 0-1,0 0-15,0 0 16,0 0-16,0-1 16,21 1-16,-21 0 0,0 0 15,0 0-15,0 0 0,0-22 0,0 22 16,0 0-16,0-21 0,0 20 15,0-20-15,0 0 0,0 21 16,0-1-16,0-20 0,0 21 16,0 0-16,0 0 0,0-1 0,0 1 15,0 0-15,0 0 0,0 0 16,0 0-16,0-1 0,21 1 16,-21 0-16,0 0 15,0 0-15,21 0 0,-21-1 16,0 1-16,0 0 0,0 0 15,0 0-15,0 0 0,21 21 16,-21-22-16,0 1 16,0 0-1,21 21 1,-21-21 0,0 0-1,0 42 110</inkml:trace>
  <inkml:trace contextRef="#ctx0" brushRef="#br0" timeOffset="3015.28">2434 1207 0,'0'0'0,"-21"0"16,42 0 109,0 0-125,22 0 16,-22 0-16,21 0 0,0 0 0,1-22 15,-1 22-15,0 0 0,1 0 16,-1 0-16,0 0 0,1-21 16,-1 21-16,0 0 0,1 0 0,20-21 15,-20 21-15,20 0 0,1 0 16,-1-21-16,1 21 0,-1 0 0,1-21 15,20 0-15,-20 21 0,20 0 16,-20-22-16,21 22 0,-22-21 16,1 21-16,20-21 0,1 21 15,-22-21-15,22 21 0,0-21 16,-1 21-16,1-21 0,-21 21 0,20 0 16,-20-22-16,20 22 0,43-21 15,-63 0-15,-1 21 0,1-21 16,-1 21-16,22-21 0,0 0 15,-22 21-15,22-22 0,0 22 16,-1-21-16,1 21 0,-22 0 0,22-21 16,-21 0-16,20 21 0,-20 0 15,20-21-15,-20 21 0,21 0 0,-22 0 16,22-21-16,-1 21 16,1 0-16,0-22 0,-22 22 0,22 0 15,0 0-15,-1-21 0,-20 21 16,20 0-16,1 0 0,0 0 0,-1 0 15,1-21-15,0 21 0,-1 0 16,1 0-16,-21 0 0,-1 0 0,1 0 16,-1 0-16,1 0 0,-22 0 15,0 0-15,1 0 0,-1 0 16,-21 0-16,21 0 0,-20 0 0,20 0 16,-21 0-16,21 0 0,1 0 15,-22 0-15,21 0 0,-21 0 0,22 0 16,-22 0-16,0 0 0,0 0 15,0 0-15,1 0 0,-22-21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54:24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720 0,'0'0'0,"0"-21"16,0-1 0,0 44 46,0-1-46,0 0-16,0 21 15,0-21-15,0 22 0,0-22 0,0 21 16,0 1-16,21-1 0,-21 0 16,0 1-16,0 20 0,0-21 15,0 1-15,0-1 0,0 0 0,0 22 16,0-22-16,0 22 16,0-1-16,0 1 0,0-1 0,0 1 15,0 20-15,0-20 0,0-1 16,0 1-16,0-1 0,0 1 15,0-1-15,0 1 0,0-1 0,0 1 16,0-1-16,0 1 0,0-1 16,0 1-16,0-1 0,0-20 0,0 20 15,0-20-15,0 20 0,0-21 16,0 22-16,-21-22 0,21 1 16,0 20-16,0-21 0,0 1 0,0-1 15,0 0-15,0-20 16,0 20-16,0-21 0,0 0 0,0 0 15,0 1 1,0-44 0,0 1-16,-21 0 15,21 0-15,-21-21 0,21 20 0,0-20 16</inkml:trace>
  <inkml:trace contextRef="#ctx0" brushRef="#br0" timeOffset="1388.24">1545 699 0,'-21'0'16,"0"0"31,42 0 15,0 0-46,0 0-16,0 0 0,1 0 0,-1 0 15,21 0-15,-21 0 0,0 0 16,22 0-16,-1 0 0,0 0 16,1 0-16,-1 0 0,0 0 0,22 0 15,-1 0-15,1-22 0,21 22 16,-1 0-16,1 0 0,21 0 15,-22 0-15,1-21 0,0 21 16,21 0-16,-22 0 0,1 0 16,21-21-16,0 21 0,-1-21 0,22 21 15,-21 0-15,0 0 0,0 0 16,0 0-16,21 0 0,-21 0 16,21 0-16,0 0 0,21 0 0,-21-21 15,-21 21-15,21 0 0,-22 0 16,22-21-16,0 21 0,0 0 0,0 0 15,-21 0-15,21 0 0,-21 0 16,0-22-16,0 22 0,0 0 0,-22 0 16,22 0-16,0-21 15,-21 21-15,20 0 0,-20 0 0,0 0 16,-1-21-16,1 21 0,-21 0 16,-22 0-16,21 0 0,-20 0 15,-22 0-15,21-21 0,-21 21 0,1 0 16,-1 0-1</inkml:trace>
  <inkml:trace contextRef="#ctx0" brushRef="#br0" timeOffset="1951.51">7345 487 0,'0'21'62,"0"0"-46,0 0-16,0 1 15,0-1-15,0 0 16,0 0-16,0 21 0,0-20 16,0-1-16,0 21 0,0 0 15,-21 1-15,21-1 0,0 22 0,0-22 16,0 0-16,-22 22 0,22-22 15,0 0-15,-21 22 0,21-22 16,0 1-16,-21 20 0,21 1 0,0-1 16,0 1-16,0-1 0,0 22 15,-21-22-15,21 1 0,-21 20 16,21-20-16,0-1 0,0 1 0,0 21 16,0-1-16,0-20 0,0 20 0,0 1 15,0 0-15,0-22 16,0 22-16,0-22 0,0 1 0,0-1 15,0 1-15,0-1 0,0 1 0,0-1 16,0 1-16,0-1 0,0-20 16,0 20-16,0-20 0,0-1 15,0-21-15,0 21 0,0-20 0,0-1 16,0 0-16,0 0 0,0 0 16,0-42 30,-21 0-46,-1 21 0,1-21 16</inkml:trace>
  <inkml:trace contextRef="#ctx0" brushRef="#br0" timeOffset="3456.44">1503 3429 0,'0'21'0,"0"0"16,0 1-16,0-1 15,0 0-15,0 0 0,0 0 0,0 0 16,0 1-16,0 20 0,0-21 15,0 0-15,0 0 0,0 1 16,0-1-16,0 0 0,0 0 16,0 0-16,0 0 15,0 1 17,21-22-1,0 0-16,0 0-15,0 0 0,1 0 16,-1 0-16,21 0 0,0 0 0,1 0 16,-22 0-16,42 0 0,-20 0 15,-1 0-15,0 0 0,22-22 0,21 22 16,-22-21-16,22 21 0,-1 0 16,1 0-16,21-21 0,-21 21 15,-1 0-15,1 0 0,0 0 16,-1 0-16,1-21 0,0 21 15,20 0-15,-20 0 0,21 0 0,0 0 16,0 0-16,-22 0 0,22 0 16,-21-21-16,-22 21 0,22 0 0,0 0 15,-1 0-15,-20 0 0,20 0 16,1 0-16,0 0 0,-1 0 0,-20 0 16,21 0-16,-1 0 0,-20 0 15,-1 0-15,1 0 0,-1 0 0,1 0 16,-1 0-16,-20 0 0,20 0 15,1 0-15,-1 0 0,1 0 16,-22 0-16,21 0 0,1 0 0,-1 0 16,1 0-16,-1 0 0,-20 0 15,20 0-15,-20 0 0,-1 0 16,21 0-16,-20 0 0,-22 0 0,21-21 16,1 21-16,-1 0 0,0 0 15,1 0-15,-1 0 0,0 0 0,1 0 16,-1-22-16,-21 22 0,21 0 15,-20 0-15,20 0 0,-21 0 0,0 0 16,0 0-16,1 0 0,-22-21 16,21 21-16,0 0 0,0 0 15,0 0 1,0 0-16,1 0 0,-1 0 16,0 0-16,0 0 15,0 0-15,0 0 0,1 0 16,-1 0-16,0 0 0,0 0 15,0 0-15,0 0 0,1 0 16,-1 0-16,0 0 0,0 0 16,0 0-1,-21-21 32,0 0-16</inkml:trace>
  <inkml:trace contextRef="#ctx0" brushRef="#br0" timeOffset="3648.43">7091 3662 0,'0'0'0,"-21"0"0,-1 0 31,22-21-15</inkml:trace>
  <inkml:trace contextRef="#ctx0" brushRef="#br0" timeOffset="5308.39">6286 635 0,'0'0'0,"0"-21"15,0 0 17,0 42 15,0 0-32,0 0-15,-21 0 16,21 1-16,0-1 0,0 0 15,0 0-15,0 0 0,0 0 0,0 22 16,0-22-16,0 21 0,0-21 16,0 22-16,0-22 0,0 21 15,0-21-15,0 22 0,0-1 0,21-21 16,-21 22-16,0-22 0,0 21 16,0 0-16,0 1 0,0-22 0,0 21 15,0 1-15,0-1 0,0 21 16,0-20-16,0 20 0,0-20 0,0 20 15,0-21-15,0 22 16,0-22-16,0 22 0,0-22 0,0 22 16,0-22-16,0 21 0,0-20 15,-21 20-15,21-20 0,0 20 0,0-21 16,0 22-16,0-1 0,0-20 16,0 20-16,0-20 0,0-1 0,0 21 15,0-20-15,0-1 0,0 0 16,0 1-16,0-1 0,0 0 0,0 1 15,0-1-15,0 0 0,0 1 16,0-22-16,0 21 0,0-21 16,0 22-16,0-22 0,0 0 0,0 0 15,0 0-15,0 1 0,0-1 16,0 0-16,0 0 0,0 0 16,0 0-16,0 1 0,0-1 15,0 0-15,0 0 0,0 0 16,0 0-16,0 1 15,0-1-15,0 0 32,0-42 15,0 0-47,0-1 15,0 1-15,0-21 16,0 0-16,0-1 0,21-20 0</inkml:trace>
  <inkml:trace contextRef="#ctx0" brushRef="#br0" timeOffset="6660.36">6244 1482 0,'21'0'63,"0"0"-48,1 0-15,-1 0 0,0 0 16,21 0-16,-21 0 0,22 0 16,-1 0-16,22 0 0,-22 0 15,0-21-15,22 21 0,-22 0 0,0 0 16,22 0-16,-22 0 0,1 0 16,-1-22-16,0 22 0,-21 0 0,22 0 15,-1 0-15,-21 0 0,0 0 16,1 0-16,-1-21 0,0 21 15,0 0-15,0 0 16,0 0-16,1 0 0,-1 0 31,-21 21 141,0 1-156,0-1-16,0 0 15,0 0-15,0 0 16,0 0-16,0 1 0,0 20 16,0-21-16,0 21 0,0-20 0,0 20 15,0 0-15,0 1 0,0-1 16,0-21-16,0 21 0,0 1 16,0-22-16,0 21 0,0-21 15,0 22-15,0-22 0,21 0 0,-21 21 16,0-20-16,0-1 0,0 0 15,0 0-15,0 0 0,0 0 0,0 1 16,0-1-16,0 0 16,0 0-16,0 0 15,-21-21 48,0 0-48,-1 0-15,1 0 16,0 0-16,-21 0 0,21 0 16,-1 0-16,-20 0 0,0 0 15,-1 0-15,1 21 0,-21-21 0,-1 22 16,1-22-16,-1 21 0,1-21 16,-1 21-16,1-21 0,-1 21 0,22-21 15,-1 0-15,1 0 0,0 21 16,21-21-16,-1 0 0,1 0 0,0 0 15,0 0-15,0 0 0,21-21 63,0 0-47,0 0-16,0 0 0,0-1 0,0 1 15,0-21-15</inkml:trace>
  <inkml:trace contextRef="#ctx0" brushRef="#br0" timeOffset="8008.37">6308 1545 0,'0'0'0,"-22"0"15,1 0 1,21-21 0,21 21-1,1 0-15,20-21 0,0 21 16,1 0-16,20 0 0,1-21 0,-1 0 16,22 21-16,-22 0 0,22 0 15,-22-22-15,1 22 0,-1 0 16,1 0-16,-22 0 0,1 0 15,-1 0-15,-21 0 0,0 0 0,-42 22 32,-21-22-32,-1 21 0,1 0 15,0-21-15,-22 21 0,1 0 16,-1 0-16,-20 1 0,20-1 0,1 0 16,-1-21-16,1 21 0,-1 0 15,22 0-15,-1 1 0,22-22 16,-21 21-16,21 0 0,0-21 15,21 21 1,21-21 0,0 0-16,0 0 15,21 0-15,1 0 0,20-21 0,1 21 16,-1 0-16,1 0 0,-1-21 16,1 0-16,-1 21 0,1 0 0,-22-22 15,22 22-15,-22 0 0,0 0 16,-21 0-16,22-21 0,-22 21 15,0 0-15,-42 21 32,-21 1-32,20-22 0,-41 21 15,21 0-15,-22 0 0,-21 0 16,1 0-16,-1 1 0,0-1 0,22 0 16,-22 0-16,22 0 15,20 0-15,1 1 0,0-1 0,-1-21 16,22 21-16,0-21 0,21 21 15,0 0-15,21-21 32,0 0-32,1 0 0,20 0 15,21 0-15,1 0 0,-1 0 0,22 0 16,0-21-16,-1 21 0,-20-21 0,21 21 16,-22 0-16,22 0 0,-43-21 15,22 21-15,-22 0 0,0 0 0,1 0 16,-22-21-16,0 21 15,0 0-15,-63 0 32,21 21-32,-22-21 0,1 21 0,-22-21 15,1 21-15,-1 0 0,1-21 16,-1 21-16,1 1 0,-1-1 16,1-21-16,-1 21 0,22 0 0,-21 0 15,20-21-15,22 21 0,-21-21 16,21 0-16,21 22 0,-22-22 15,22 21 1,22-21-16,20 0 16,-21 0-16,21 0 0,22 0 0,-1 0 15,1 0-15,-1 0 0,1 0 16,-1-21-16,1 21 0,-1 0 0,-20 0 16,20-22-16,-20 22 0,-22 0 15,21 0-15,-21 0 0,0 0 0,1 0 16,-1 0-16,-42 0 31,-1 0-31,-20 0 0,0 0 16,-1 0-16,-20 22 0,-1-22 0,1 21 15,-22 0-15,22-21 0,-22 21 16,22 0-16,-1 0 0,1-21 16,20 22-16,-20-1 0,20 0 15,22-21-15,0 21 0,0 0 0,0-21 16,0 0-16,21 21 0,0 1 31,21-22-31,0 0 0,0 0 16,21 0-16,22 0 0,-22-22 15,22 22-15,-1-21 0,1 21 0,-1 0 16,-20-21-16,20 21 0,-21 0 16,1-21-16,-1 21 0,0-21 0,-20 21 15,-1 0-15,0 0 16,-42 0 31,0 0-47,-1 0 15,1-21-15,21-1 16,0 1-16</inkml:trace>
  <inkml:trace contextRef="#ctx0" brushRef="#br0" timeOffset="9480.41">8191 466 0,'0'21'31,"0"-42"157</inkml:trace>
  <inkml:trace contextRef="#ctx0" brushRef="#br0" timeOffset="10484.28">8255 423 0,'-21'22'78,"21"-1"-62,0 0-16,0 0 15,-21-21-15,21 21 0,0 0 16,0 1-16,-22-1 0,22 0 16,0 0-16,0 0 15,0 0-15,0 1 0,0 20 16,0-21-16,0 0 0,0 22 16,0-22-16,0 21 0,0-21 0,-21 22 15,21-22-15,0 21 0,0-21 16,0 22-16,0-22 0,0 21 0,0-21 15,0 0-15,0 22 0,0-22 16,0 0-16,0 21 0,0-20 0,0-1 16,0 21-16,0-21 0,0 0 15,0 1-15,0 20 0,0-21 0,0 0 16,0 22-16,21-22 0,-21 21 16,0-21-16,0 22 0,0-22 15,0 0-15,0 21 0,0-21 16,0 22-16,0-22 0,0 21 0,0-21 15,0 22-15,0-22 0,0 0 16,0 21-16,0-20 0,0-1 0,0 0 16,0 0-16,0 0 0,0 0 15,0 1-15,0-1 0,0 0 0,0 0 16,0 0-16,0 0 0,0 1 16,0-1-16,0 0 0,0 0 0,0 21 15,0-20-15,0-1 0,0 0 16,0 21-16,0-21 0,0 1 0,0 20 15,0-21-15,0 0 0,0 0 16,0 1-16,0-1 0,22 0 0,-22 0 16,0 0-16,0 0 15,0 1-15,0-1 0,0 0 0,0 0 16,0 0-16,0 0 0,0 1 16,0-1-16,0 0 0,0 0 15,0 0-15,0 0 0,0 1 16,0-1-16,0 0 0,0 0 15,0 0-15,0 0 0,0 1 16,0-1-16,0 0 16,0 0-16,0 0 15,0 0-15,0 1 16,0-1-16,0 0 0,0 0 16,0 0 15,0 0-31,0 1 31,0-1-31,0-42 125,0-1-109,0 1-16,-22 0 15</inkml:trace>
  <inkml:trace contextRef="#ctx0" brushRef="#br0" timeOffset="11141">7789 3112 0,'0'0'0,"0"-22"0,-21 22 16,0 0-16,0 0 15,21-21-15,21 21 63,0 0-63,0 0 16,0 0-16,1 21 15,-1-21-15,0 0 0,0 22 0,0-1 16,22-21-16,-22 21 0,0 0 15,0 0-15,0-21 0,-21 21 0,21 1 16,1-1-16,-1 0 0,0 0 16,-21 0-16,21 22 15,0-43-15,-21 21 0,0 0 0,21 0 16,1 0-16,-22 0 0,0 1 16,0-1-1,21-21-15,-21 21 16,0 0-16,0 0 31,0-42 78,0 0-93,0 0-16,21 0 16,-21-1-16,21 1 0,-21 0 15,0 0-15,0 0 0,0 0 16,21-1-16,-21 1 0,21 0 16</inkml:trace>
  <inkml:trace contextRef="#ctx0" brushRef="#br0" timeOffset="11651.71">8615 2963 0,'0'0'0,"21"0"0,0-21 0,0 21 15,0-21-15,1 21 16,-22-21-16,21 21 0,0 0 0,0-21 0,0 0 16,-21-1-1,-21 22 32,0 22-31,0-22-16,0 21 0,-1 0 15,1-21-15,0 21 0,0 0 0,0 0 16,0 1-16,-1-1 0,1 0 16,0 0-16,0 21 0,0-20 0,0-1 15,-1 21-15,1 0 0,0-20 16,-21 20-16,42-21 0,-21 0 15,-1 22-15,1-22 0,0 0 0,21 0 16,0 0-16,-21 0 0,0 1 16,21-1-16,0 0 31,-21-21 16,-1 0 31,1 0-78,21-21 16</inkml:trace>
  <inkml:trace contextRef="#ctx0" brushRef="#br0" timeOffset="18172.56">12150 868 0,'0'-21'16,"21"21"-16,0-21 16,-21-1-1,21 1 1,0 0-16,0 21 16,-21-21-16,0 0 0,22 21 15,-22-21 1,21 21-16,-21-22 15,-21 22 64,-1 22-79,1-1 0,0 0 0,-21 21 15,21 1-15,-1-22 0,-20 21 16,21 0-16,0 22 0,-22-22 0,22 1 15,0-1-15,0 21 0,-21-20 16,42-1-16,-22 0 0,1 22 0,21-22 16,-21 1-16,21 20 0,0-21 15,0 1-15,0 20 0,0-20 16,0-1-16,0 0 0,0 22 16,21-43-16,0 21 0,1-21 0,-1 22 15,21-22-15,-21 0 0,22 0 16,-22 0-16,21 1 0,-21-22 0,22 21 15,-1-21-15,-21 0 0,0 21 0,0-21 16,22 0-16,-22 0 16,0 0-16,0 0 0,0 0 31,1 0 0,-44 0 797,1 0-812,0 0-16,0 0 16,0 0-16,0 0 0,-1 0 0,1 0 15,0 0-15,0 0 16</inkml:trace>
  <inkml:trace contextRef="#ctx0" brushRef="#br0" timeOffset="19840.78">12636 1101 0</inkml:trace>
  <inkml:trace contextRef="#ctx0" brushRef="#br0" timeOffset="20123.91">12636 1122 0</inkml:trace>
  <inkml:trace contextRef="#ctx0" brushRef="#br0" timeOffset="21332.03">12700 1143 0,'0'-21'0,"0"0"16,21 21-16,-21-21 15,0-1-15,0 1 32,0 0-17,0 42 32,0 0-47,0 1 16,0-1-16,-21 21 0,0-21 15,21 0-15,-21 22 0,21-22 16,0 21-16,0 1 0,-22-22 0,22 21 16,0 0-16,-21-20 0,21 20 15,0 0-15,0 1 0,0-22 0,0 21 16,0-21-16,21 22 0,-21-22 16,22 0-16,-1 0 0,0 0 0,0-21 15,0 21-15,0-21 0,1 0 16,-1 0-16,21 0 0,-21 0 0,0 0 15,22 0-15,-22-21 0,21 0 16,-21 0-16,1 0 0,20 0 16,-21-1-16,0 1 0,0-21 15,1 0-15,-1 20 0,-21-20 0,0 21 16,21-21-16,-21-1 0,0 22 16,0-21-16,0 21 0,0-22 0,0 22 15,-21-21-15,0 21 0,-1-1 16,1-20-16,0 21 0,0 0 0,0 21 15,0-21-15,-22-1 0,22 22 16,0 0-16,0 0 0,0 0 16,-22 0-16,22 0 0,0 22 0,0-22 15,0 21-15,-22 0 0,22 0 16,21 0-16,-21 0 0,0 1 16,21-1-16,-21 0 0,21 0 15,0 0-15,0 0 0,0 1 0,0-1 16,0 0-16,0 0 0,0 0 15,0 0-15,0 1 0,0-1 16,21 0-16</inkml:trace>
  <inkml:trace contextRef="#ctx0" brushRef="#br0" timeOffset="21748.22">13631 1715 0,'0'-22'16,"0"1"-1,0 0 1,0 42 15,21 0-31,-21 1 0,22-1 16,-22 0-16,0 0 0,0 0 15,0 22-15,0-22 0,0 0 0,0 0 16,0 0-16,0 0 0,0 1 16,-22-1-16,1 0 0,0-21 15,21 21-15,-21-21 16,0 0-1,0 0 1,-1 0 0,1 0-16,0 0 15,0 0-15,0 0 0</inkml:trace>
  <inkml:trace contextRef="#ctx0" brushRef="#br0" timeOffset="23616.17">13589 1693 0,'0'22'0,"0"-1"16,0 0-1,21-21 32,0 0-31,-21-21-16,0 0 16,0-1-1,0 1-15,0 0 16,0 0-1,-21 21 1,0 0 0,21 21-16,-21 0 15,21 0 1,0 1-16,0-1 16,0 0-1,0-42 32,0 0-31,0-1 15,0 1 94,0 42-31,0 1-63,-21-22 0,21-22 0,0 1-31,0 0 16,0 0 0,21 21-1,0 0 1,0 0 0,-21 21-16,0 0 15,0 0-15,0 1 16,0-1-16,0 0 15,0 0-15,0-42 63,-21 21-47,21-21-16,-21 21 15,21-21-15,0-1 0,0 1 16,0 0 15,0 0-15,21 21-1,0-21-15,0 21 16,-21 21 0,21-21-16,-21 21 0,22 0 15,-1 0-15,-21 1 0,0-1 16,0 0-16,21 0 0,-21 21 0,0-20 15,0-1-15,0 0 0,0 0 16,0 21-16,0-20 0,-21-1 0,21 0 16,-21 0-16,-1-21 15,1 21-15,0-21 0</inkml:trace>
  <inkml:trace contextRef="#ctx0" brushRef="#br0" timeOffset="24020.48">14563 995 0,'0'0'0,"-22"-21"0,1 21 31,21-21-15,21 21-16,22 0 15,-22 0-15,0 0 0,21 0 16,1 0-16,-22-22 0,21 22 15,-21 0-15,22 0 0,-22 0 16,0 0-16,0 0 0,-42 0 31,-21 0-31,21 0 16,-1 0-16,-20 0 0,21 0 16,-21 22-16</inkml:trace>
  <inkml:trace contextRef="#ctx0" brushRef="#br0" timeOffset="24525.07">14478 974 0,'0'63'31,"0"-42"-31,0 22 0,0-22 16,0 0-16,0 0 0,-21 22 16,21-22-16,-21 0 0,-1 21 0,22-21 15,0 1-15,-21-1 0,21 0 16,-21-21-16,21 21 0,0 0 15,0-42 32,21 0-47,0 21 16,1-21-16,-1 21 0,-21-21 16,21-1-16,0 22 0,0-21 15,22 21-15,-22 0 0,0-21 16,0 21-16,0 0 0,0 0 0,22 0 15,-22 0-15,0 0 0,0 21 16,0-21-16,1 21 0,-1 1 0,0-1 16,0 0-16,-21 0 15,0 21-15,0-20 0,0-1 0,0 0 16,-21 0-16,-21 0 16,20 22-16,1-22 0,-21 0 0,21 0 15,-22 0-15,22 0 0,-21 1 16,21-1-16,-22-21 0,22 0 0,0 21 15,-21-21-15,21 0 0,-1 0 16,1 0-16,0 0 16,21-21-1,0 0-15,0-1 16,21 1-16,0 21 16,1-21-16,-1 0 0</inkml:trace>
  <inkml:trace contextRef="#ctx0" brushRef="#br0" timeOffset="25379.9">15515 1207 0,'0'0'0,"-21"0"31,0 0-31,0 0 0,-1 21 15,1 0-15,-21 0 0,21 0 0,0 0 16,-22 1-16,22-1 0,0 0 16,21 21-16,-21-21 0,21 1 0,-21-1 15,21 21-15,0-21 0,0 0 16,0 1-16,0-1 0,21 0 16,0 0-16,0-21 0,0 0 15,0 21-15,22-21 0,-22 0 0,0 0 16,21 0-16,-20 0 0,-1-21 15,21 0-15,-21 21 0,0-21 0,-21 0 16,22-1-16,-22 1 16,0 0-16,0 0 0,0 0 0,-22 0 15,1-1-15,0 1 0,0 0 16,0 0-16,0 0 0,-1 0 0,1-1 16,0 22-16,21-21 0,0 0 15,0 0-15,0 0 16,21 0-16,0-1 15,22 22-15,-22-21 0,21 0 0,1 21 16,-1-21-16,0 21 0,1 0 16,-1 0-16,0 0 0,-21 0 15,22 0-15,-1 0 0,-21 0 0,22 0 16,-22 21-16,0-21 0,0 21 16,0 0-16,-21 1 0,0-1 0,0 0 15,0 0-15,0 0 0,0 0 16,0 1-16,0-1 0,0 0 0,-21 0 15,21 0-15,-21 0 0,21 1 16,0-1-16,0 0 0,0 0 16,0 0-1,0 0 1,21-21-16,0 0 16,0 0-16,1 0 0,-1 0 0,0-21 15,21 21-15,-21-21 0,1 0 16,20 21-16,-21-21 0,0 0 0,0-1 15,1-20-15,-1 21 0,-21-21 16,0 20-16,0-20 0,0 0 0,0-1 16,0 1-16,-21 21 0,-1-21 15,-20 20-15,21-20 0,-21 21 0,20 21 16,-20-21-16,21 21 0,-21 0 16,20 0-16,1 0 0,-21 21 15,21-21-15,0 21 0,-1 0 16,22 0-16,-21-21 15,21 22-15,-21-22 0,21 21 0,0 0 16,0 0 0,21-21-16,0 0 15,1 0-15,20-21 0,-21 0 16,0 21-16</inkml:trace>
  <inkml:trace contextRef="#ctx0" brushRef="#br0" timeOffset="25760.34">16658 550 0,'0'0'0,"0"-21"15,0 0 1,21 21-16,0 0 0,1 0 16,-1 0-16,0 0 0,0 0 15,21 0-15,1 0 0,-1 21 0,0 0 16,22 1-16,-22-1 0,22 0 15,-1 21-15,-20 1 0,20-1 16,-21 21-16,1-20 0,-1 20 16,-21 1-16,0 20 0,-21-20 15,0-1-15,0 1 0,-21-1 0,-21 1 16,21-1-16,-22 1 0,1-1 16,0 1-16,-1-22 0,1 22 0,0-22 15,21 0-15,-22 1 0,22-1 16,-21 0-16,21-20 0,-22-1 0,22 0 15,0 0-15,0 0 0,0-21 16,-1 21-16,1-21 0,0 0 0,0 0 16,0 0-16,0 0 0,-1 0 15,1 0-15,0 0 0,0 0 0,-21 0 16,20 0-16,-20 0 0</inkml:trace>
  <inkml:trace contextRef="#ctx0" brushRef="#br0" timeOffset="26620.38">12763 2836 0,'-21'0'16,"0"0"-16,21-21 15,0 0 1,0 0-16,0 0 16,0 0-1,0-1-15,21 22 0,22-21 16,-22 21-16,0 0 15,0 0-15,21 0 0,-20 0 0,20 0 16,-21 0-16,0 0 0,22 0 16,-22 21-16,0-21 0,0 22 0,0-1 15,-21 0-15,0 21 0,0-21 16,0 1-16,0-1 0,-21 21 16,0-21-16,0 0 0,0 1 15,-1-1-15,1 0 0,0 0 0,0 0 16,0 0-16,21 1 15,-21-22 1,21-22 0,0 1-16,21 0 15,0 0-15,-21 0 0,21-22 16,21 22-16,-20-21 0,-1 0 0,21 20 16,0-20-16,-20 0 0,20-1 15,0 1-15,-21 21 0,1-21 16,-1 20-16,0 1 0,0 0 0,-21 0 15,0 42 17,0 0-32,0 0 0,-21 1 15,0 20-15,21-21 0,0 21 0,-21 1 16,21-1-16,-22-21 0,22 22 16,0-1-16,0-21 0,0 21 0,0-20 15,0-1-15,0 0 0,0 0 16,0 0-16,22-21 0,-1 21 0,0-21 15,0 22-15,0-22 16,0 0-16,1 0 0,-1 0 16,0-22-16,0 1 15,0 0-15,0 0 0</inkml:trace>
  <inkml:trace contextRef="#ctx0" brushRef="#br0" timeOffset="27216.67">14520 2900 0,'0'0'0,"-21"0"15,0 0-15,0 0 16,21-21 15,0 0-15,21-1-16,0 22 15,0 0-15,0 0 16,1 0-16,-1 0 16,-21 22-1,0-1-15,0 0 0,0 0 16,0 0-1,0 0-15,0 1 0,-21-22 16,-1 21-16,1-21 16,0 0-16,21 21 0,-21-21 15,0 0 1,21-21-16,0 0 16,0-1-16,0 1 15,0 0-15,0 0 0,21 0 16,0 0-16,0-1 0,0 1 15,1 21-15,-1 0 0,0 0 16,0 0-16,0 0 0,0 21 0,1 1 16,-1-22-16,-21 21 15,0 0-15,21 0 0,-21 0 0,0 22 16,0-22-16,0 0 0,0 21 0,-21-21 16,0 22-16,-1-22 0,1 21 15,-21-21-15,21 1 0,-22 20 16,22-21-16,0-21 0,0 21 0,0 0 15,21-42 1,0 0-16</inkml:trace>
  <inkml:trace contextRef="#ctx0" brushRef="#br0" timeOffset="28160.38">15727 2413 0,'0'0'0,"0"-21"0,0 0 16,0 0-1,0 42 16,-21-21-31,-1 21 16,22 0-16,0 0 0,0 22 0,-21-22 16,21 0-16,0 21 0,0-21 15,0 1-15,0-1 0,0 0 0,0 0 16,0 0-16,0 0 0,21 1 16,1-1-16,-1-21 0,0 0 15,0 0-15,0 0 16,0 0-16,1 0 0,-1 0 0,0-21 15,0-1-15,0 1 0,0 0 16,22 0-16,-22 0 0,0-22 0,0 1 16,-21 21-16,21-21 15,1 20-15,-22-20 0,21 21 0,-21 0 16,0 0-16,0-1 16,0 44 15,0-1-31,0 0 0,0 0 15,0 0-15,0 22 0,0-22 16,0 21-16,0-21 0,0 22 0,21-1 16,-21 0-16,0 1 0,21-1 15,-21 0-15,0 1 0,0-1 0,21 0 16,-21 1-16,21-1 0,-21 21 16,0-20-16,0 20 0,22 1 15,-1-1-15,-21-20 0,21 20 16,-21-21-16,0 22 0,0-22 0,21 1 15,-21-1-15,21 0 0,-21 1 0,21-1 16,-21-21-16,0 21 0,0-20 16,22-1-16,-22 0 0,0 0 0,0 0 15,0 0-15,-22-21 16,1 0 0,0 0-16,0 0 0,21-21 15,-42 0-15,20 0 0,1 0 16,0 0-16,0-22 0,0 1 0,21 0 15,-21-1-15,-1-20 0,22-1 16,-21 1-16,21-22 0,0 0 0,0 22 16,21-22-16,1 22 0,-1-1 15,0 22-15,21-22 0,-21 22 0,22 0 16,-1-1-16,-21 22 0,22-21 16,-1 21-16,-21-22 0,21 22 0,-20 0 15,20 0-15,-21 0 0,0 0 16,0 21-16,1-22 0,-1 22 0,0-21 15,0 21 17,-21 21-1,0 1-31,0-1 16,0 0-16,0 0 0,-21 0 15,0 0-15</inkml:trace>
  <inkml:trace contextRef="#ctx0" brushRef="#br0" timeOffset="29453.35">1503 5779 0,'0'0'0,"0"-22"31,0 1-31,0 0 0,0 0 16,-21 0-1,-1 0 1,22-1 0,-21 22-1,0 0 1,21 22-16,-21-1 16,21 0-16,-21 0 0,0 0 15,21 22-15,-22-22 0,22 21 16,0 0-16,-21 1 0,21-1 0,-21 0 15,21 22-15,0-22 0,0 22 16,0-1-16,0 1 0,0-1 16,0 22-16,0-22 0,0 1 0,0 21 15,0-22-15,0 1 0,0-1 16,0 22-16,21-22 0,-21 22 16,0-22-16,0 22 0,0 0 15,0-22-15,0 22 0,0-22 16,0 1-16,0-1 0,0 1 0,0-1 15,0 1-15,0-1 0,0-20 16,0 20-16,0-20 0,0-1 0,0 0 16,0 1-16,0-1 0,0-21 15,0 21-15,0-20 0,0-1 16,0 0-16,0 0 0,0-42 31,0 0-31,0 0 16,0-1-16,0-20 15,0 0-15,0-1 0,-21-20 0,21 21 16</inkml:trace>
  <inkml:trace contextRef="#ctx0" brushRef="#br0" timeOffset="31679.65">1460 5673 0,'-21'-21'0,"21"-1"47,21 22 0,1-21-47,-1 21 16,21 0-16,-21 0 0,22 0 15,-1 0-15,-21-21 0,21 21 0,1 0 16,-22 0-16,21 0 0,1 0 15,-22 0-15,21 0 0,0 0 16,1-21-16,-1 21 0,22 0 0,-1 0 16,1 0-16,20-21 15,1 21-15,21-21 0,-22 21 0,1 0 16,0 0-16,21 0 0,-22-22 16,1 22-16,21 0 0,0 0 15,-22 0-15,22-21 0,0 21 0,-21 0 16,-1 0-16,1 0 0,0 0 15,-22-21-15,22 21 0,-22 0 0,22 0 16,0 0-16,-1-21 0,1 21 16,21 0-16,-22 0 0,1-21 0,0 21 15,-1 0-15,1-21 0,-21 21 16,20-22-16,-20 22 0,20 0 16,-20 0-16,21 0 0,-1-21 15,1 21-15,0 0 0,-22 0 0,22 0 16,-22 0-16,22 0 0,-22-21 15,1 21-15,-1 0 0,1 0 0,-1 0 16,1 0-16,-1-21 0,22 21 16,-21 0-16,-1 0 0,1 0 0,-1 0 15,1 0-15,-1 0 0,1 0 16,-1 0-16,-21 0 0,1 0 0,-1 0 16,0 0-16,1 0 0,-1 0 15,0 0-15,1 0 0,-22 0 16,21 0-16,-21 0 0,22 0 15,-22 0-15,21 0 0,-21 0 0,1 0 16,-1 0-16,21 0 0,-21-21 16,0 21-16,1 0 0,-1 0 15,0 0-15,-21 21 47,0 0-31,0 0-1,0 0-15,0 1 0,0-1 16,0 0-16,-21 0 0,21 0 16,0 22-16,0-22 0,0 21 15,0-21-15,0 22 0,0-1 0,0 0 16,0 1-16,0-1 0,0 0 16,0 1-16,0 20 0,0-21 0,0 1 15,0-1-15,0 0 0,0 1 16,0 20-16,0 1 0,0-22 0,0 22 15,0-1-15,0 1 0,0-1 16,0 1-16,0-1 0,-21 1 0,21-22 16,0 21-16,0-20 0,0 20 15,0 1-15,0-1 0,0-20 0,0 20 16,0 1-16,-22-1 0,22-21 16,-21 1-16,21 20 0,0-20 15,0-1-15,0-21 0,0 21 0,0 1 16,-21-22-16,21 21 0,0-21 15,0 1-15,0-1 0,0 21 0,0-21 16,0 0-16,0 1 0,0-1 16,0 0-16,0 0 0,0 0 15,0 0-15,0 1 0,0-1 32,-21-21-1,21 21-16,-21-21-15,0 0 0,-1 0 16,1 21-16,0-21 16,0 0-16,0 0 0,0 21 15,-1-21-15,1 0 0,0 0 16,0 21-16,0-21 0,0 0 16,-1 0-16,1 22 0,-21-22 0,21 0 15,-22 21-15,1-21 0,0 21 16,-43-21-16,22 21 0,20-21 15,-20 0-15,-1 21 0,-20-21 16,20 0-16,1 21 0,-1-21 0,1 0 16,-1 0-16,1 0 0,-1 0 15,1 0-15,-22 0 0,21 0 16,-20 0-16,-1 0 0,0 0 0,1 0 16,-1 0-16,0 0 0,1 0 15,20 0-15,-20 0 0,-22 0 0,21 0 16,0 0-16,1 0 0,-1 0 15,-21 0-15,22 0 0,-1 0 0,0 0 16,1 0-16,20 0 0,-21 0 0,22 0 16,-1 0-16,-20 0 0,-1 0 15,22 0-15,-22 0 0,0 0 0,1 0 16,-1 0-16,0 0 16,1 0-16,20 0 0,1 0 0,20 0 15,-20 0-15,20 0 0,1 0 16,0 0-16,-1 0 0,1 0 0,0 0 15,-1 0-15,1 0 0,-21 0 16,20 0-16,-20 0 0,-1 0 0,22 0 16,-22 0-16,1 0 0,-1 0 15,1 0-15,21 0 0,-22 0 0,22 0 16,21 0-16,-22 0 0,1 0 16,21 0-16,0 0 0,-22 0 15,22 0-15,-21 0 0,21 0 0,-22 0 16,22 0-16,-21 0 15,-1 0-15,22 0 0,-21 0 0,0 0 16,-1 0-16,22 0 0,-21 0 16,21 0-16,-1 0 0,1 0 0,0 0 15,0 0-15,0 0 16,0 0 0,-1 0-1,1 0-15,0 0 16,0 22-16,0-22 0,0 0 0,-22 0 15,22 0-15,0 0 0,0 0 16,0 21-16,-1-21 16,44 0 31,-1-21-47,21-1 15,22 1-15,-1-21 0,1 21 16,20-22-16,-20 1 0</inkml:trace>
  <inkml:trace contextRef="#ctx0" brushRef="#br0" timeOffset="32753.35">6731 5292 0,'0'21'78,"0"0"-78,0 0 16,0 0-16,0 1 0,0-1 16,0 0-16,0 0 0,0 21 0,21 1 15,-21-22-15,21 21 0,-21 22 16,21-22-16,1 0 0,-22 1 0,21-1 16,0 0-16,0 22 0,0-22 15,0 1-15,-21-1 0,22 0 0,-22 1 16,21-1-16,-21 0 0,0 22 15,0-1-15,0-20 0,21 20 16,-21 1-16,0-1 0,0 1 0,0-1 16,0-21-16,0 22 0,0-22 15,21 22-15,-21-22 0,0 22 0,0-22 16,0 21-16,0 1 0,0-22 16,0 22-16,0-1 0,0-20 0,0 20 15,-21-21-15,0 1 0,21-1 0,-21 22 16,21-22-16,-22 0 0,22-21 15,-21 22-15,21-1 0,0 0 0,0-20 16,0 62-16,0-63 16,0 1-16,0-1 0,0 21 15,0-21-15,0 0 0,0 1 0,0-1 16,0 0-16,-21 0 16,21 0-16,0 0 15,0-42 16,0 0-15,0 0-16,0 0 16,0 0-16,0-22 0,0 22 15,21-21-15,-21-1 0,21 1 0,-21-21 16</inkml:trace>
  <inkml:trace contextRef="#ctx0" brushRef="#br0" timeOffset="33600.37">6858 6054 0,'0'0'0,"0"21"32,42-21-32,-21 0 15,1 0-15,20 0 0,-21 0 16,21-21-16,1 21 0,-22-21 0,21 21 15,1-22-15,-22 1 0,21 21 16,0-21-16,1 21 0,-1-21 0,-21 21 16,22-21-16,-1 21 15,0 0-15,1-21 0,-22 21 0,0 0 16,0 0-16,0 0 0,-21 21 47,0 0-47,0 0 0,0 0 15,0 0-15,0 1 16,0-1-16,0 0 0,0 0 16,0 0-16,0 0 0,0 1 15,0-1-15,0 0 0,0 21 0,0-21 16,0 1-16,0 20 16,0 0-16,0 1 0,0-22 0,0 21 15,0 0-15,21 1 0,-21-22 16,0 21-16,0-21 0,22 22 0,-22-22 15,21 0-15,-21 21 0,0-20 16,0-1-16,21 0 0,-21 0 16,0 0-16,21-21 0,-21 21 15,-21-21 32,0 0-47,0 0 0,-1 0 16,-20 0-16,21 0 0,-21 0 15,-1 0-15,1 0 0,-22 0 0,22 22 16,-21-22-16,20 0 0,-20 0 0,20 21 16,-20-21-16,21 21 0,-1-21 15,1 0-15,0 0 0,20 0 0,1 0 16,0 21-16,0-21 0,0 0 16,21-21 15,0 0-31,21 0 15,0-1-15,0 22 0,-21-21 0,21 0 16,1 0-16,-1-21 0,-21 20 16,21-20-16</inkml:trace>
  <inkml:trace contextRef="#ctx0" brushRef="#br0" timeOffset="34848.36">6964 6117 0,'-64'0'16,"128"0"-16,-128-21 16,85 21-1,1-21 1,20 21-16,0 0 16,1-21-16,-22 21 0,21-21 0,22 21 15,-22-22-15,0 22 0,1-21 16,-1 21-16,0-21 0,1 21 0,-1 0 15,0 0-15,-21 0 0,1 0 16,-44 0 0,1 0-16,-21 21 0,0 0 15,20 1-15,-20-1 0,-21-21 0,20 21 16,1 0-16,21 0 0,-22 0 16,22-21-16,-21 22 0,21-1 0,0-21 15,21 21-15,21-21 31,0 0-15,0 0-16,0 0 0,22 0 0,-22 0 16,21 0-16,-21 0 0,22 0 0,-1 0 15,0-21-15,1 21 0,-1-21 16,0 21-16,1 0 0,-1 0 0,-21 0 16,0-22-16,0 22 0,1 0 15,-44 0 1,1 22-16,-21-1 0,0-21 15,-1 21-15,1 0 0,0-21 0,-22 21 16,22 0-16,-22 1 16,22-1-16,0-21 0,-1 21 0,22 0 15,-21 0-15,21-21 0,-1 21 16,22 1-16,22-22 31,20 0-31,-21 0 0,0 0 16,22 0-16,-1-22 0,-21 22 15,21-21-15,1 0 0,20 21 0,-20-21 16,-1 0-16,0 21 0,1-21 16,-1 21-16,0 0 0,1-22 0,-22 22 15,-42 0 17,-1 0-32,-20 22 0,-21-22 0,20 21 15,1 0-15,0 0 0,-22 0 16,22 0-16,-1 1 0,22-1 0,-21 0 15,21 0-15,0 0 0,-1-21 16,1 21-16,21 1 0,21-22 31,1 0-31,20 0 0,-21 0 16,0 0-16,22 0 0,-1 0 16,-21 0-16,21-22 0,1 22 15,-1 0-15,0-21 0,1 21 0,-1-21 16,0 21-16,-20 0 0,-1 0 15,0 0-15,-42 0 32,-22 0-32,22 21 0,-21 0 15,0 1-15,-1-22 0,-20 21 0,20 0 16,1 0-16,0 0 0,-1 0 16,1-21-16,21 22 0,0-1 0,0 0 15,-1-21-15,1 21 0,0 0 0,21 0 16,0 1-1,21-22-15,0 0 0,1 0 16,-1 0-16,21 0 0,0 0 16,1 0-16,-1-22 0,0 22 15,1-21-15,20 0 0,-20 21 16,-1-21-16,0 21 0,1 0 0,-22-21 16,0 21-16,0 0 0,-42 0 15,0 0 1,0 0-16,-22 0 0,1 21 15,0 0-15,-22-21 0,22 21 0,-1 0 16,1 1-16,0-1 0,-1-21 0,1 21 16,0 0-16,21 0 0,-1-21 15,1 21-15,0-21 0,21 22 0,0-1 32,21-21-32,0 0 0,1 0 15,-1 0-15,0 0 0,0 0 0,21 0 16,-20 0-16,-1-21 0,0 21 15,21-22-15,-21 22 0,1-21 0,-1 0 16,21 0-16,-21 0 0,0 0 16,1-22-16</inkml:trace>
  <inkml:trace contextRef="#ctx0" brushRef="#br0" timeOffset="35516.28">8424 5503 0,'0'0'0,"0"-21"0,21 0 16,-21 0-16,0 0 0,0 0 31,0 42 0,0 0-31,0 21 16,0-21-16,0 22 0,0-1 0,0 22 16,0-22-16,0 21 0,0 1 15,0-1-15,0 1 0,22-1 0,-22 1 16,0-1-16,0 22 0,21 0 15,-21-22-15,21 22 0,-21 0 0,21-1 16,0 1-16,-21-22 0,21 22 16,1 0-16,-1-1 0,-21 1 0,21 0 15,-21 21-15,21-22 0,-21-20 16,0 20-16,0-20 0,0-1 0,0 1 16,0-1-16,0-20 0,0 20 0,0-20 15,0-1-15,0 0 16,0-21-16,0 1 0,0-1 0,0 0 15,0 0-15,0-42 32,0 0-32,0 0 0,21-22 15,-21 22-15,0-21 0,0-1 0,0 1 16,0 0-16,0-22 0,0 1 16</inkml:trace>
  <inkml:trace contextRef="#ctx0" brushRef="#br0" timeOffset="36352.9">8488 5440 0,'0'-21'31,"-21"21"-15,-1 0-16,1 0 15,0 0-15,0 21 16,21 0-16,-21 0 0,0 22 16,-1-1-16,1 0 0,0 1 15,0-1-15,0 21 0,0-20 16,-1-1-16,1 0 0,0 1 15,21-1-15,0-21 0,0 0 0,-21 1 16,21-1-16,0 0 0,0 0 16,0-42 15,0 0-31,21 0 16,-21-1-16,21 1 0,-21-21 15,21 21-15,1-22 0,-1 1 16,-21 0-16,21-1 0,0-20 0,0 21 15,-21-1-15,21 1 0,1 0 16,-1-1-16,-21 22 0,0 0 16,21 0-16,-21 0 0,21-1 15,-21 1-15,21 21 32,0 21-32,-21 1 15,22-1-15,-1 21 16,0-21-16,0 22 0,-21-1 0,21 0 15,0 1-15,1-1 0,-1 0 16,0 1-16,0-1 0,0-21 0,0 21 16,1-20-16,-1-1 0,0 0 15,-21 0-15,21 0 0,0 0 0,0 1 16,1-22 0,-1 0-1,0 0 16,0 0-15,-21-22 0,21 22-16,0-21 0</inkml:trace>
  <inkml:trace contextRef="#ctx0" brushRef="#br0" timeOffset="37176.36">12869 5313 0,'0'0'15,"21"0"-15,1-21 0,-1 21 0,0 0 16,-21-21-16,-21 21 31,-22 0-31,22 0 0,-21 21 0,21-21 16,-22 21-16,1 0 0,0 0 15,21 22-15,-22-22 0,22 21 0,0 0 16,0 22-16,0-1 0,-1 1 16,1-22-16,0 43 0,0-22 0,0 1 15,21-1-15,-21 1 0,-1-1 0,1 1 16,21-1-16,0 22 0,0-21 16,0-1-16,0 22 0,0-22 0,0-20 15,21 20-15,-21-21 0,22 1 16,-1-1-16,0 0 0,0-20 0,0-1 15,22 0-15,-22 0 0,0 0 16,0 0-16,21-21 0,-20 0 16,20 0-16,-21 0 0,21 0 0,-20 0 15,20 0-15,-21 0 0,21-21 16,-20 0-16,-1 21 0,0-21 0,0 0 16,0 21-16,0-21 0,1-1 15,-1 1-15,-21 0 0,0-21 0,21 21 16,0-1-16</inkml:trace>
  <inkml:trace contextRef="#ctx0" brushRef="#br0" timeOffset="37720.44">13420 6011 0,'0'0'16,"0"-21"-16,0 0 0,0 0 15,0 0-15,-22 21 0,1-21 16,0 21-16,0 0 16,0 0-16,0 0 0,-1 21 15,1 0-15,0 0 0,0 0 16,0 0-16,0 22 0,21-22 16,-22 21-16,22-21 0,-21 22 0,21-1 15,0-21-15,0 22 0,0-1 16,0 0-16,0 1 0,0-22 0,21 21 15,1-21-15,-1 22 0,0-22 16,21 0-16,-21-21 0,1 21 0,-1-21 16,21 0-16,-21 0 0,0 0 15,1-21-15,20 21 0,-21-21 0,0 0 16,22-22-16,-22 22 0,0-21 16,0-1-16,0 22 0,0-21 0,1 0 15,-22-1-15,0 1 0,0 0 16,0-22-16,0 22 0,0-1 0,0 1 15,-22-21-15,1 41 0,0-20 16,0 0-16,0 21 0,0-1 16,-1 22-16,-20 0 0,21 0 15,-21 0-15,-1 0 0,22 0 0,-21 0 16,21 22-16,-1 20 0,1-21 16,0 0-16,0 22 0,21-22 0,0 21 15,0-21-15,0 22 0,0-22 16,0 21-16,0-21 0,0 0 0,21 1 15,0-1-15,0 0 0,22 0 16,-22 0-16,0 0 0,21-21 0,-20 22 16</inkml:trace>
  <inkml:trace contextRef="#ctx0" brushRef="#br0" timeOffset="38300.78">14160 6435 0,'0'0'0,"0"21"0,0 0 15,0-42 32,0 0-47,0 0 16,0-1-1,0 1-15,0 0 0,0 0 16,0 42 15,0 0-15,0 0-16,0 1 16,0-1-16,0 0 0,0 0 0,0 0 15,-21 0-15,21 1 0,-21-1 16,0 0-16,0-21 31,0 0-31,-1-21 31,22 0-31,0-1 0,0 1 0,0 0 16,0 0-16,0 0 0,0 0 16,0-1-16,0 1 0,0 0 0,0 0 15,0 0-15,22 21 0,-1-21 16,0 21-16,0 0 15,0 0-15,0 0 0,1 21 0,-1 0 16,0 21-16,0-21 0,-21 1 16,0 20-16,0 0 0,0 1 0,0-1 15,-21 0-15,-21 1 0,-1-1 16,1 0-16,0 1 0,-1-1 16,1 0-16,0-21 0,-1 1 0,1-1 15,0 0-15,20 0 0,1-21 16</inkml:trace>
  <inkml:trace contextRef="#ctx0" brushRef="#br0" timeOffset="38708.15">14922 5990 0,'0'0'0,"-21"0"0,0 0 31,42 0-16,0 0-15,1 0 16,-1 0-16,21 0 0,-21 0 16,0 0-16,22 0 0,-22 0 0,0 0 15,0 0-15,22 0 0,-22 0 16,0 0 0,0 0 30,0-21-30</inkml:trace>
  <inkml:trace contextRef="#ctx0" brushRef="#br0" timeOffset="38980.4">15811 5779 0,'0'-22'16,"0"1"0,22 21-16,-1 0 15,21 0-15,-21 0 0,0-21 16,1 21-16,20 0 0,0 0 16,-21 0-16,22 0 0,-22 0 0,21 0 15,1 0-15,-22 0 0,0 0 16,0-21-16,0 21 0,-42 0 31,0 0-31,0 0 16,-22 0-16,22 0 0</inkml:trace>
  <inkml:trace contextRef="#ctx0" brushRef="#br0" timeOffset="39517.33">15896 5715 0,'0'0'0,"-21"21"0,21 0 15,-21 1-15,0-22 16,21 21-16,0 0 0,0 0 0,0 0 16,-22 0-16,22 1 0,0-1 15,-21 0-15,21 0 0,0 0 16,0 0-16,0 1 0,-21-1 0,21 0 16,-21-21-16,21 21 15,-21-21 1,42 0 15,0-21-15,0 21-16,0 0 15,1-21-15,-1 21 0,0 0 16,0 0-16,0-21 0,0 21 16,1 0-16,20 0 0,-21 0 0,0 0 15,22 0-15,-22 0 0,0 0 16,0 21-16,0-21 0,0 21 0,1 0 15,20-21-15,-42 21 0,21 0 16,0 1-16,-21-1 0,0 0 16,0 0-16,-21 0 0,0-21 15,0 21-15,0 1 0,-22-1 0,1 0 16,0 0-16,20-21 0,-20 21 16,0 0-16,21-21 0,-22 0 0,22 22 15,-21-22-15,21 0 16,-1 0-16,1 0 0,0 0 0,0 0 15,0 0 1,0 0-16,21-22 16,0 1-16,21 0 15,0 21-15,0-21 16,21 0-16,-20 21 0,-1-21 16</inkml:trace>
  <inkml:trace contextRef="#ctx0" brushRef="#br0" timeOffset="40373.01">16700 5969 0,'0'0'0,"22"-21"16,-22 0-16,0 0 15,-22 42 16,22 0-31,-42 0 16,21 0-16,0 0 0,0 1 16,-1-1-16,1 21 0,0-21 0,0 0 15,0 22-15,0-22 0,21 0 16,0 0-16,0 0 0,0 1 0,0-1 16,0 0-16,0 0 15,21-21-15,0 21 0,0-21 0,0 0 16,22 0-16,-22 0 0,0 0 15,0 0-15,21 0 0,-20-21 0,-1 21 16,0-21-16,-21 0 0,21 0 16,0-1-16,-21 1 0,0 0 15,0-21-15,0 21 0,0-1 0,0-20 16,-21 21-16,0 0 0,0 0 16,0-1-16,-1 1 0,1 0 15,0 0-15,21 0 0,0 0 16,0-1-1,21 22 1,22-21-16,-22 21 0,21-21 0,0 21 16,-20 0-16,20 0 0,21 0 15,-20 0-15,-1 0 0,0 0 0,1 0 16,-1 21-16,-21-21 0,22 21 16,-22-21-16,-21 22 0,0-1 0,0 0 15,0 0-15,0 0 16,-21 0-16,-1 1 0,1-1 0,-21 0 15,21 0-15,0 21 0,-1-20 16,1-1-16,0 0 0,21 0 0,0 0 16,0 0-16,0 1 0,0-1 15,0 0-15,0 0 16,21 0-16,0-21 0,1 0 16,20 0-16,-21 0 0,21 0 15,-20 0-15,20-21 0,-21 0 0,21 21 16,1-21-16,-22 0 0,21-1 15,-21 1-15,1 0 0,-1 0 0,0 0 16,0-22-16,-21 22 0,0-21 16,0 0-16,0-1 0,0 22 0,-21-21 15,0-1-15,0 22 0,-1-21 16,-20 21-16,21 0 0,-21 21 0,-1 0 16,1 0-16,21 0 15,0 0-15,-22 0 0,22 0 0,0 21 16,0-21-16,0 21 0,-1 0 15,22 0-15,0 0 0,0 1 16,0-1 0,22-21-16,-1 0 0,0 0 0,21 0 15,-21 0-15,22-21 0,-1-1 0</inkml:trace>
  <inkml:trace contextRef="#ctx0" brushRef="#br0" timeOffset="40896.72">17716 5228 0,'0'0'0,"-21"0"0,21-21 16,21 21 30,1 0-46,20 0 0,-21 0 0,0 21 16,0 0-16,22 1 0,-22-1 16,0 0-16,21 21 0,-20-21 0,20 22 15,-21-1-15,21 0 16,1 1-16,-22 20 0,21-20 0,1 20 16,-22 1-16,0-22 0,0 21 15,-21-20-15,21 20 0,-21-20 0,0-1 16,0 0-16,0 1 0,-21-1 15,0 0-15,-21 1 0,20 20 0,1-21 16,-21 1-16,0-1 0,20 0 0,-20 1 16,0-1-16,-22 0 0,22-20 15,0 20-15,-1-21 0,1 0 0,0 22 16,20-43-16,-20 21 0,21 0 16,0 0-16,0-21 0,-1 21 0,1-21 15,0 0-15,21 21 0,-21-21 16,0 0-1,21 22-15,-21-22 79</inkml:trace>
  <inkml:trace contextRef="#ctx0" brushRef="#br0" timeOffset="42076.2">13462 7662 0,'0'0'0,"-21"0"0,0 0 16,-1 0-16,22-21 31,0 0-31,22 0 16,-1 21-16,0-21 0,0 0 16,0 21-16,0 0 0,1-22 15,-1 22-15,0 0 0,0 0 0,0 0 16,0 0-16,-21 22 15,22-1-15,-22 0 0,0 0 0,0 0 16,0 22-16,0-22 0,0 21 16,-22-21-16,1 22 0,0-22 0,0 21 15,0 0-15,0-20 0,-1 20 16,1-21-16,0 0 0,0 0 16,0 1-16,21-1 0,0-42 31,21-1-16,0 1-15,0-21 16,0 21-16,1 0 0,-1-22 0,0 22 16,21-21-16,-21 21 0,1-22 15,20 1-15,-21 0 0,21-1 0,-20 1 16,20 0-16,-21 20 0,0 1 16,0-21-16,1 42 0,-22-21 0,0 42 31,-22 0-31,1 0 0,0 0 15,0 1-15,0 20 0,0-21 16,-1 21-16,22-20 0,-21 20 0,21-21 16,0 21-16,0-20 0,0-1 15,0 0-15,0 0 0,0 0 0,43 22 16,-22-43-16,0 21 16,0-21-16,0 0 0,22 0 15,-1 0-15,0 0 16,-21 0-16,1 0 0,-1-21 15,0 21-15,0-22 0,21 1 0</inkml:trace>
  <inkml:trace contextRef="#ctx0" brushRef="#br0" timeOffset="42659.87">14986 7811 0,'0'0'0,"0"21"0,-21-21 16,0 21-16,-1-21 0,1 0 16,0 0-16,0 0 0,0 0 0,0 0 15,-1 0-15,22-21 32,0 0-32,0-1 15,0 1-15,0 0 16,22 21-16,-1 0 0,0-21 15,0 21 1,0 0-16,0 0 16,-21 21-16,0 0 15,0 0 1,0 1 0,-21-22-16,21 21 0,-21-21 0,0 21 15,0-21-15,0 21 0,-1-21 16,1 0-1,21-21 17,0 0-17,0 0-15,0-1 16,0 1-16,21 21 16,1-21-16,-1 21 0,0 0 15,0 0-15,0 0 0,0 0 16,1 0-16,-1 0 0,0 0 15,0 21-15,-21 0 0,0 1 16,0-1-16,0 0 0,0 0 0,0 21 16,0-20-16,-42 20 0,21-21 15,-1 21-15,-20 1 0,21-22 16,-21 21-16,20-21 0,1 1 0,0-1 16,0-21-16,0 0 0,0 0 15</inkml:trace>
  <inkml:trace contextRef="#ctx0" brushRef="#br0" timeOffset="43836.19">15917 7387 0,'0'0'0,"21"-42"31,-42 63 0,21 0-31,-21 22 16,21-22-16,0 0 0,0 21 15,0-21-15,-21 1 0,21 20 0,0-21 16,0 0-16,0 0 0,0 1 16,0-1-16,0 0 0,0 0 0,21 0 15,0-21-15,0 0 16,1 0-16,20 0 0,-21 0 0,21 0 15,-20 0-15,20 0 0,0-21 16,-21 21-16,22-21 0,-1 0 0,-21 0 16,0 21-16,22-22 0,-22 1 15,0-21-15,0 21 0,-21 0 0,21-1 16,-21 1-16,22 0 16,-22 0-16,0 0 0,0 0 0,0-1 15,0 1 1,0 42-1,0 1 1,0-1-16,0 21 0,-22-21 16,22 22-16,-21-22 0,21 21 0,0 0 15,0 1-15,0-1 0,0 0 16,0 1-16,0-1 0,0 22 0,0-1 16,0 1-16,0-22 0,21 21 15,-21 1-15,0-1 0,0 1 0,22-1 16,-22-20-16,0 20 0,0 1 15,0-1-15,0 1 0,0-22 16,0 22-16,0-1 0,0 1 0,0-22 16,0 21-16,-22-20 0,1-1 15,21 0-15,-21 1 0,21-22 0,0 0 16,-21 0-16,0 0 0,0 1 0,-1-22 16,1 0-16,0 0 15,0 0-15,0 0 0,0 0 0,-1-22 16,-20 1-16,21-21 0,0 21 0,0-22 15,-1 1-15,-20-21 0,21 20 16,21-41-16,-21 20 0,21 1 0,0-1 16,0-21-16,0 22 15,0-22-15,0 1 0,21-1 0,0 21 16,0 1-16,22-22 0,-22 43 16,0-22-16,21 22 0,1 0 0,-22 21 15,21-22-15,-21 22 0,22 0 0,-22 21 16,21-21-16,-21 0 0,22 21 15,-22 0-15,0-22 0,0 22 0,0 0 16,0-21-16,1 21 0,-1 0 16,0 0-16,-21 21 78,21-21-63,-21 22-15</inkml:trace>
  <inkml:trace contextRef="#ctx0" brushRef="#br0" timeOffset="45108.46">1037 10118 0,'0'0'0,"0"-21"0,0-1 15,0 1 1,0 0-16,0 0 16,0 0-16,0 0 31,0 42-16,0 0 1,-21 0-16,21 0 0,-21 0 0,21 22 16,-21-1-16,-1 0 0,22 22 15,-21-1-15,21 1 0,0 21 16,-21-22-16,21 22 0,-21-1 0,21-20 16,0 21-16,0 20 0,0-20 15,0 0-15,0 21 0,0-22 16,0 1-16,0 0 0,0-22 15,0 22-15,0-22 0,0 1 0,0-1 16,0 1-16,0-1 0,0 1 16,0-1-16,0-20 0,0-1 15,0 0-15,0 1 0,-21-1 0,21-21 16,0 21-16,0-20 0,-21-22 16,21 21-16,0 0 0,0-42 46,-22 0-46,22-1 16,0 1-16,0-21 0,0 21 16,-21-22-16,21 1 0,0 0 15</inkml:trace>
  <inkml:trace contextRef="#ctx0" brushRef="#br0" timeOffset="47156.8">952 10139 0,'0'0'16,"22"0"0,-1 0-16,0-21 0,0 21 15,0 0-15,0-21 16,1 21-16,-1 0 15,0 0-15,21-22 0,-21 22 0,1-21 16,20 21-16,-21 0 0,21 0 16,1-21-16,-22 21 0,21 0 0,1 0 15,20-21-15,-21 21 0,22 0 16,-22-21-16,22 21 0,-1 0 16,1-21-16,-1 21 0,1 0 0,20-22 15,1 22-15,21-21 0,-21 21 16,20 0-16,-20 0 0,21-21 0,-21 21 15,-1 0-15,1 0 0,0 0 16,20 0-16,1 0 0,0 0 0,0 0 16,-21 0-16,20 0 15,1-21-15,-21 21 0,21 0 0,-22 0 16,1 0-16,0 0 0,-1 0 16,1 0-16,0 0 0,-1 0 0,1 0 15,0-21-15,-1 21 0,-20 0 16,-1 0-16,1 0 0,-1 0 0,1 0 15,-22 0-15,22 0 0,-22 0 16,22 0-16,-22 0 0,21 0 0,1 0 16,-1 0-16,-20 0 0,20 0 15,1 0-15,-22-21 0,22 21 16,-1 0-16,-21 0 0,22 0 16,-22 0-16,1-22 0,20 22 0,-21 0 15,1 0-15,-1 0 0,0 0 16,1 0-16,-1 0 0,0 0 0,1 0 15,20 0-15,-20 0 0,-1-21 16,0 21-16,22 0 0,-22 0 0,0 0 16,1 0-16,-1 0 0,-21 0 15,22-21-15,-22 21 0,21 0 0,-21 0 16,0 0-16,1 0 0,-1 0 16,0 0-16,0 0 0,-21-21 0,21 21 15,0 0 16,1 0 1,-1 0-17,0 0 1,-21 21-16,0 0 16,0 0-1,0 1-15,0-1 0,0 0 16,0 0-16,0 0 15,0 0-15,0 1 0,0-1 0,0 0 16,0 0-16,0 0 0,0 0 16,0 22-16,0-22 0,0 21 15,0-21-15,0 22 0,0-1 0,0 22 16,0-22-16,0 21 0,-21-20 16,21 20-16,0 1 0,0-22 0,0 0 15,0 22-15,0-22 0,0 1 16,0 20-16,0-21 0,-21 1 0,21 20 15,0-20-15,0 20 0,0-21 16,0 22-16,0-1 0,0-20 0,0-1 16,0 0-16,0 22 0,0-43 15,0 21-15,0 1 0,0-1 0,0 0 16,0-20-16,0 20 0,0-21 16,0 21-16,0 1 0,0-22 15,0 21-15,0-21 0,0 1 0,0 20 16,0-21-16,0 0 0,0 0 0,0 1 15,0-1-15,0 0 0,0 0 16,21 0-16,-21 0 0,0 1 16,0-1-16,0 0 15,0 0-15,0 0 16,-21 0-16,21 1 16,0-1-1,-22-21-15,1 21 0,0-21 16,21 21-1,-21-21-15,0 0 0,0 0 16,-1 21-16,1-21 0,0 0 0,0 0 16,-21 21-16,20-21 0,-20 0 15,21 0-15,-21 22 0,-1-22 0,1 0 16,0 0-16,-22 21 0,22-21 0,-22 0 16,22 21-16,-22-21 0,1 0 15,-1 0-15,1 21 0,-1-21 0,1 21 16,-1-21-16,-20 0 0,20 0 0,1 21 15,-22-21-15,0 0 0,22 0 16,-22 22-16,1-22 0,20 0 0,-21 21 16,-20-21-16,20 0 15,-21 21-15,0-21 0,0 21 0,1 0 16,-1-21-16,21 21 0,-21-21 16,22 22-16,-22-22 0,21 21 0,0 0 15,-20-21-15,-86 21 0,106 0 16,-20-21-16,20 21 0,0-21 15,-21 22-15,22-1 0,-1-21 0,0 0 16,1 21-16,-1-21 0,-21 21 16,22-21-16,-1 0 0,-21 21 15,21-21-15,22 0 0,-22 0 16,22 0-16,-1 0 0,1 0 0,-1 0 16,1 0-16,-1 0 0,22 0 0,-22 0 15,22-21-15,0 21 16,-22 0-16,22-21 0,0 0 0,-22 21 15,22 0-15,-1 0 0,-20-21 16,21 21-16,-22 0 0,22 0 16,-1 0-16,1 0 0,21-22 0,0 22 15,0 0-15,-1 0 0,1-21 16,0 21-16,21-21 0,-21 21 0,21-21 16,0 0-16,-21 21 15,21-21-15,-21 21 16,21-22-1,0 1-15,0 0 16,0 0 15,0 0 1,0 0-17,0-1 16,-22 22-31,22-21 16,0 0-16,0 0 0,0 0 16,0 0-1,0-1-15,0 1 16,22 21-16,-22-21 0,21 0 16,0 0-16,0 0 0,0-1 0,-21 1 15</inkml:trace>
  <inkml:trace contextRef="#ctx0" brushRef="#br0" timeOffset="48140.35">847 11938 0,'21'0'16,"0"0"15,0 0-31,0 21 16,0-21-16,1 0 15,-1 0-15,0 0 0,0 0 16,21 0-16,1 0 0,-1 0 15,22 0-15,-22 0 0,21 0 0,1-21 16,-22 21-16,22 0 0,-1 0 16,-20-21-16,20 21 0,-21-21 15,22 21-15,-22 0 0,22 0 16,-1-21-16,1 21 0,-1 0 0,22-22 16,0 22-16,-1 0 0,22-21 15,-21 21-15,-1-21 0,22 21 0,-21-21 16,-22 21-16,22 0 0,0-21 15,-1 21-15,1 0 0,0-21 0,21 21 16,-22-22-16,1 22 0,0 0 16,-1-21-16,1 21 0,-22 0 0,1-21 15,21 21-15,-22 0 16,22 0-16,-1-21 0,-20 21 0,21 0 0,-1-21 16,1 21-16,0-21 0,-1 21 15,-20 0-15,20 0 0,-20-22 16,-1 22-16,1 0 0,-22 0 0,22-21 15,-22 21-15,0 0 0,1 0 16,-1-21-16,22 21 0,-22 0 0,0 0 16,1-21-16,-1 21 0,0 0 15,1 0-15,20-21 0,-21 21 0,1-21 16,-1 21-16,22 0 0,-22 0 16,0-22-16,1 22 0,-1 0 0,0 0 15,1 0-15,-1-21 0,0 21 16,1 0-16,-22 0 0,21 0 0,0-21 15,1 21-15,-1 0 0,0 0 16,1-21-16,-1 21 0,0 0 16,-20 0-16,20-21 0,0 21 0,-21 0 15,22 0-15,-22 0 0,0 0 0,0 0 16,0 0-16,1 0 0,-1-21 16,0 21-16,0 0 0,0 0 15,0 0 1,1 0-1,-44 0 48,1 0-63,0 0 0,0 0 16</inkml:trace>
  <inkml:trace contextRef="#ctx0" brushRef="#br0" timeOffset="48776.28">3133 11938 0,'0'0'16,"0"-21"-16,-22 21 15,22-21-15,0 42 32,0 0-32,0 0 15,0 22-15,0-22 0,0 42 16,0-20-16,0 20 0,0-21 0,0 22 16,0-1-16,0-20 0,0-1 15,22 22-15,-22-22 0,0 0 0,21 1 16,-21-1-16,0 0 0,0 1 15,0-22-15,0 21 0,0-21 16,0 0-16,0 1 0,0-1 16,0-42 15,0-1-31,0 1 16,0 0-16,0 0 0,0-21 0</inkml:trace>
  <inkml:trace contextRef="#ctx0" brushRef="#br0" timeOffset="49423.89">3111 11938 0,'0'0'0,"-21"0"31,42 0 16,1 0-47,-1 0 0,0 0 0,21-21 15,-21 21-15,22 0 0,20-21 16,-20 21-16,20-21 0,1 21 0,-1-22 16,1 22-16,-1-21 0,1 0 15,-1 21-15,1-21 0,-1 21 0,-21 0 16,1-21-16,-1 21 0,22 0 15,-43 0-15,21 0 16,-21 0-16,0 0 0,1 0 16,-1 0-16,0 0 0,-21 21 15,21-21-15,-21 21 0,21-21 16,0 21-16,-21 0 0,0 1 16,22-22-16,-22 21 0,21 0 15,-21 21-15,0-21 0,0 22 0,0-1 16,0 0-16,0 1 0,0-1 15,0 0-15,0 1 0,0-1 16,0 0-16,0-20 0,0 20 0,0-21 16,0 0-16,0 0 0,0 1 15,0-1-15,0 0 0,0 0 0,-21-21 0,-1 21 16,1 0-16,0-21 16,0 22-16,-21-22 0,20 21 0,-20-21 15,0 21-15,-1-21 0,1 0 16,-21 21-16,20-21 0,-20 0 0,-1 0 15,1 0-15,-1 0 0,1 0 16,-1 0-16,22 0 0,0 0 0,-1 0 16,22 0-16,-21 0 0,21 0 15,-1 0-15,1 0 0,0-21 0,21 0 16,0 0 0,0-1-1,0 1-15,0 0 0,21 21 16,0-21-16</inkml:trace>
  <inkml:trace contextRef="#ctx0" brushRef="#br0" timeOffset="51608.88">3365 12107 0,'0'0'0,"-21"-21"0,21 0 16,0 0-16,0 0 15,0 0-15,21 21 0,1-22 16,-1 1-16,21 0 0,-21 21 0,22-21 16,-1 0-16,0 0 0,22 21 15,-22-22-15,22 1 0,-22 21 16,0-21-16,22 21 0,-22 0 0,0-21 16,1 21-16,-22 0 0,21 0 15,-21 0-15,1 0 0,-22 21 16,-22 0-1,-20 22-15,0-22 0,-1 0 0,-20 21 16,-1 1-16,1-1 0,-1 0 16,-20-21-16,20 22 0,1-22 0,-1 21 15,22-21-15,0 1 0,-1-1 16,1 0-16,21-21 0,0 21 16,-1-21-16,22 21 0,22-21 31,-1 0-31,21 0 0,0 0 15,22 0-15,-22-21 0,22 21 0,-1-21 16,22 0-16,-22 0 0,1-1 16,21 1-16,-22 0 0,1-21 0,-1 21 15,-21-1-15,22 1 0,-1 0 16,-20 0-16,-1 0 0,-21 0 16,0 21-16,1 0 0,-44 0 15,1 0-15,0 0 16,-21 0-16,-1 21 0,-20 0 15,21 0-15,-22 0 0,1 0 0,-1 1 16,-21-1-16,22 0 0,-22 0 16,1 21-16,20-20 0,1-1 0,-1 0 15,22-21-15,-1 21 0,22 0 16,0-21-16,0 21 0,21 1 16,21-22-1,21 0-15,-20 0 0,20 0 16,21 0-16,-20 0 0,20-22 0,1 22 15,-1-21-15,1 21 0,-1-21 16,-20 0-16,20 21 0,1-21 0,-22 0 16,0 21-16,1-22 0,-1 1 15,0 21-15,-21 0 0,1 0 16,-44 0 0,1 0-16,0 21 0,-21 1 15,-1-1-15,-20 0 0,21 0 0,-22 0 16,-21 22-16,22-22 0,-1 0 15,1 0-15,-1 0 0,22 0 0,0-21 16,21 22-16,-1-1 0,1-21 16,0 0-16,21 21 0,21-21 15,0 0 1,22 0-16,-1 0 0,0 0 16,22 0-16,-22-21 0,22 21 15,-22-21-15,22 21 0,-22-22 0,21 1 16,-20 21-16,-1-21 0,0 21 15,1-21-15,-22 21 0,0 0 0,0 0 16,-42 0 0,0 0-16,-21 0 15,-1 21-15,1-21 0,0 21 0,-1 0 16,-20-21-16,-1 22 16,1-1-16,20 0 0,-20-21 0,-1 21 15,22 0-15,0-21 0,-1 21 0,22-21 16,0 0-16,42 0 15,0 0 1,1 0-16,20 0 0,0 0 0,1 0 16,20 0-16,1-21 0,-22 0 15,21 0-15,1 21 0,-1-21 0,-20 0 16,20-1-16,-20 1 0,-1 21 16,21-21-16,-41 0 0,20 21 0,-21-21 15,0 21-15,-42 0 16,0 0-16,-21 0 15,-1 0-15,1 0 0,0 0 16,-22 0-16,22 0 0,-22 21 0,1-21 16,-64 0-16,63 0 15,1 0-15,20 0 0,1 0 16,0 0-16,21 0 0,-1 0 0,44-21 31,20 0-31,-21 21 0,43-22 16,-22-20-16,21 21 0,-20 0 15,20-22-15,1 22 0,-22-21 16,22 0-16,-22-1 0,0 1 16,1 21-16,-1-22 0,-21 22 0,0 0 15,-21 0-15,-21 21 16,-21 0-16,-1 0 16,-20 21-16,21 0 0,-43 0 15,21 1-15,-20-1 0,-1 0 0,22 0 16,-22 0-16,21 0 0,1-21 15,21 22-15,-1-22 0,22 21 0,0-21 16,0 0-16,42 0 16,0 0-1,21 0-15,22 0 0,-22-21 0,22-1 16,20 1-16,-20 0 0,-1 0 16,1 0-16,-1 0 0,1-22 0,-1 22 15,-20 0-15,-1 0 0,0 0 16,-20 21-16,-1 0 0,-21-22 15,-21 22-15,-1 22 16,-20-1-16,-21-21 0,20 42 16,-41-21-16,20 0 0,-21 1 0,1 20 15,20-21-15,-20 0 0,20 22 16,22-22-16,-1 0 0,1 0 16,42 0-16,0 0 0,42 1 15,1-22 1,-1 0-16,0 0 0,22 0 0,-1 0 15,1 0-15,-1 0 0,1 0 16,-1 0-16,1-22 0,-1 22 0,-20 0 16,-1-21-16,0 21 0,-20 0 15,-1 0-15,0 0 0,-42 21 16,0 1 0,-1-22-16,-20 21 0,0 0 15,-22 0-15,1 21 0,-1-20 0,1-1 16,-1 0-16,1-21 0,20 21 15,1 0-15,21-21 0,-21 0 0,20 0 16,22 21-16,22-21 31,-1 0-31,0 0 0,21 0 16,1 0-16,20 0 0,-21 0 16,1 0-16,-1-21 0,22 21 15,-22 0-15,0-21 0,1 21 0,-22-21 16,21 21-16,-21-21 0,0 21 15,-42 21 17,-21 0-32,0 0 0,-1-21 15,-20 21-15,-1 1 0,22 20 0,-22-21 16,1 0-16,21 0 0,-1 1 16,22-22-16,-21 21 0,42 0 0,0 0 31,21-21-31,0 0 0,0 0 15,22 0-15,-1 0 0,0-21 16,1 21-16,-1-21 0,0 21 0,1-21 16,-1 21-16,0-22 0,1 22 15,-1-21-15,-21 21 0,0 0 0,0 0 16,1 0-16,-44 0 31,-20 0-31,21 0 0,0 0 16,-22 21-16,22-21 0,0 22 0,-21-22 15,21 0-15,21 21 16,0 0-16,21-21 16,0 0-16,0 0 0</inkml:trace>
  <inkml:trace contextRef="#ctx0" brushRef="#br0" timeOffset="53495.94">7408 13272 0,'0'21'31,"-21"-21"-15,0 21-16,0-21 0,0 0 16,-1 0-16,1 0 0,-21 0 15,21 21-15,-22-21 0,1 0 0,0 0 16,-1 0-16,-20 0 0,-1 21 16,22-21-16,-21 0 0,-1 0 15,1 21-15,-1-21 0,1 0 0,-1 0 16,1 22-16,-1-22 0,1 0 0,-1 21 15,1-21-15,-1 0 0,1 0 16,-22 21-16,21 0 0,-20-21 0,-1 0 16,0 21-16,1-21 0,20 21 15,-20-21-15,-1 22 0,21-22 0,-20 21 16,-1-21-16,0 21 0,1-21 16,-22 21-16,0-21 0,0 21 0,22 0 15,-22-21-15,0 22 0,21-22 0,-21 21 16,1-21-16,-1 0 15,21 21-15,-21-21 0,0 0 0,1 21 16,20-21-16,0 21 0,-21-21 16,22 0-16,-1 21 0,0-21 0,1 22 15,-1-22-15,0 0 0,1 21 16,-22-21-16,21 0 0,1 0 0,20 21 16,-21-21-16,22 0 0,-22 0 15,22 21-15,-1-21 0,1 0 0,20 0 16,-20 0-16,21 21 0,-22-21 15,22 0-15,-1 0 0,22 0 0,-21 0 16,21 0-16,0 21 0,-1-21 16,1 0-16,0 0 0,0 0 15,0 0 1,21 22 31,-21-22-47,-1 21 15,1-21 1,0 0-16,0 0 0,0 0 16,0 21-16,-1-21 15,1 0 79,0 0-94,21-21 31,0 0-31,0-1 16,21 1-16,0 21 0,1-21 16,-1 0-16,0 0 0,21 0 15,1-22-15,-1 22 0,0 0 0,1-21 16,-1 20-16,0 1 15,1-21-15,-1 21 0,-21 0 0,21-1 16,-20 1-16,-1 21 0,-21-21 16,21 21-16,-42 21 78,0 0-78,21 1 0,-22-22 0,1 21 15,0 0-15,-21 0 0,21 21 16,-22-20-16,22-1 0,-21 0 16,21 0-16,-22 21 0,22-20 15,-21-1-15,21 0 0,-1 0 0,-20-21 16,21 21-16,0 0 0,0-21 16,-1 22-16,1-22 0,21 21 15,-21-21-15,0 0 0,21 21 16,-21-21-16,21 21 47,21-21-32,0 21-15,21-21 16,-20 0-16,20 21 16,-21 1-16,21-22 0,1 21 0,20-21 15,-20 21-15,-1-21 0,0 21 16,22-21-16,-22 21 0,0 0 15,-20 1-15,20-1 0,0-21 0,-21 21 16,1 0-16,-1 0 0,0-21 16,0 21-16,0 1 0,-21-1 15,21-21-15,-21 21 16,0-42 93</inkml:trace>
  <inkml:trace contextRef="#ctx0" brushRef="#br0" timeOffset="58156.08">12404 10139 0,'0'0'0,"21"0"31,-21-21-31,0 0 0,0-1 16,21 1 0,0 0-16,-21 0 15,21 21-15,-21-21 16,0 0-16,21 21 15,-21-22-15,0 44 47,-21-1-31,0 0-16,0 0 16,0 21-16,0-20 0,21 20 0,-22-21 15,1 21-15,0 1 0,21-1 16,-21 22-16,0-22 0,0 21 0,21-20 15,0 20-15,0 1 0,0-1 16,-22 1-16,22-1 0,0 1 16,0-1-16,0 1 0,-21 84 15,21-63-15,0-1 0,0-20 16,0 20-16,0-20 0,0-1 0,21 1 16,1-1-16,-1 1 0,0-1 0,0-20 15,21 20-15,-20-20 0,20-1 16,-21 0-16,21 1 0,1-1 0,-1-21 15,-21 0-15,22 0 0,-1 1 16,-21-1-16,21-21 0,-20 0 0,-1 0 16,0 0-16,0 0 0,0 0 15,-21-21 1,0-1 0,0 1-16,0 0 0,0 0 0,0 0 15</inkml:trace>
  <inkml:trace contextRef="#ctx0" brushRef="#br0" timeOffset="58816.26">13017 10710 0,'-21'0'0,"0"0"31</inkml:trace>
  <inkml:trace contextRef="#ctx0" brushRef="#br0" timeOffset="59540.3">12785 10774 0,'0'0'16,"-22"0"-16,1 0 0,0 0 16,0 0-1,42 0 63,0 0-78,22 0 0,-22 0 16,0 0-16,0 0 0,0 0 0,22 0 16,-22 0-16,0 0 0,0 0 15,0 0-15,0-21 0,1 21 16,-1 0-16,-42 0 47,-1 0-47,1 0 0,-21 0 0,21 0 15,0 0-15,-1 0 0,1 0 16,0 0-16,0 0 0,0 21 0,0-21 16,-1 0-16,1 0 0,0 0 15,0 0 1,42 0 15,21 0-31,-20 0 0,-1 0 16,21 0-16,0 0 0,-20 0 15,20-21-15,-21 21 0,0 0 0,22 0 16,-22 0-16,0-21 0,-42 21 31,0 0-15,-22 0-16,22 0 0,-21 21 15,21-21-15,-22 0 0,22 0 0,0 21 16,0-21-16,0 0 0,-1 0 16,22 21-1,22-21 1,-1 0 0,21 0-16,-21 0 0,0 0 15,22 0-15,-22 0 0</inkml:trace>
  <inkml:trace contextRef="#ctx0" brushRef="#br0" timeOffset="59853.48">13525 10541 0,'0'0'0,"22"0"47,-1 0-47,0 0 15,0 0-15,21 0 0,-20-21 16,-1 21-16,21 0 0,0 0 0,1 0 16,-22-21-16,21 21 0,1 0 15,-1 0-15,-21 0 0,0 0 0,0 0 16,1 0-16,-44 0 15,1 0 1,-21 0-16,21 0 0,-22 0 16,22 0-16,-21 21 0</inkml:trace>
  <inkml:trace contextRef="#ctx0" brushRef="#br0" timeOffset="60401.3">13547 10605 0,'0'0'0,"-22"21"16,1 0-16,0-21 16,21 21-16,-21 0 0,0 0 15,0-21-15,21 22 0,-22-1 16,22 0-16,-21 0 0,21 0 0,0 0 16,-21 1-16,21-1 15,0 0 1,21-21 15,0-21-15,1 21-1,-1-21-15,0 21 0,0 0 0,21-22 16,-20 22-16,-1 0 0,21 0 0,-21-21 16,22 21-16,-22 0 0,21 0 15,0 0-15,-20 0 0,20 0 0,0 0 16,-21 0-16,1 21 0,-1-21 15,0 22-15,0-1 0,-21 0 0,21 0 16,-21 0-16,0 22 0,0-22 0,-21 21 16,-21 0-16,21 1 0,-22-1 15,1-21-15,0 22 0,20-1 0,-20-21 16,0 0-16,21 0 0,-22 1 16,22-1-16,0-21 0,0 0 15,-22 0-15,22 0 0,0 0 0,0 0 16,0 0-16,0 0 0,-1-21 15,1 21-15,0-22 0,0 1 0,0 21 16,21-21-16,0 0 16,0 0-16,0 0 15,21 21-15,-21-22 16,21 22-16,0-21 0,0 0 0,22 21 16,-22-21-16,0 0 0</inkml:trace>
  <inkml:trace contextRef="#ctx0" brushRef="#br0" timeOffset="61208.31">14478 10753 0,'0'0'15,"0"-21"1,-21 21-16,0 0 15,-1 0-15,1 21 0,0 0 16,21 0-16,-21 0 0,0 0 16,0 1-16,-1 20 0,22-21 15,0 0-15,-21 22 0,21-22 0,0 21 16,0-21-16,0 22 0,0-22 16,0 0-16,0 21 0,0-21 0,21 1 15,1-22-15,-1 21 0,0 0 16,0-21-16,0 0 0,0 0 0,1 0 15,-1 0-15,0 0 0,0-21 16,0 0-16,0-1 0,1 22 0,-1-42 16,-21 21-16,0 0 0,0 0 0,0-22 15,0 22-15,0 0 16,0-21-16,0 20 0,-21-20 0,-1 21 16,1 0-16,0-22 0,21 22 15,-21 21-15,21-21 0,-21 0 0,21 0 16,0 0-16,21-1 15,0 1-15,0 21 0,22-21 16,-1 21-16,-21-21 0,21 21 0,22 0 16,-22 0-16,1 0 0,-1 0 15,0 0-15,1 0 0,-1 21 0,0 0 16,1 0-16,-22 1 0,0-1 16,0 0-16,-21 0 0,0 0 0,0 0 15,0 1-15,0-1 0,-21 21 16,0-21-16,0 0 0,-1 1 15,22-1-15,-21 21 0,21-21 0,-21 0 16,21 22-16,0-22 0,0 0 16,0 0-16,0 0 0,21 1 0,0-22 15,1 0-15,-1 21 0,21-21 16,-21 0-16,22 0 0,-1 0 0,0-21 16,1-1-16,-22 1 0,21 0 15,0 0-15,1 0 0,-22-22 0,0 22 16,0-21-16,-21 0 0,0 20 0,0-20 15,0 0-15,0-1 0,-21 1 16,-21 0-16,-1-1 0,22 1 0,-21 21 16,0 0-16,-1 0 15,1 21-15,0 0 0,-1 0 0,1 0 16,0 0-16,-1 21 0,22 0 16,-21 0-16,21 0 0,-1 0 0,22 1 15,0-1-15,0 0 0,0 0 0,22 0 16,-1 0-16,0 1 0,21-1 15,1 0-15,-1 0 0,0 0 0,22 0 16,-22-21-16</inkml:trace>
  <inkml:trace contextRef="#ctx0" brushRef="#br0" timeOffset="61512.44">16065 11091 0,'-21'0'16,"42"0"-16,-63 0 0,21-21 0,21 0 16,-21 21-16,21-21 15,0 42 17,21-21-17,-21 21-15,21 0 0,0 22 0,-21-22 16,0 0-16,0 21 0,0-20 15,0 20-15,0-21 0,-21 21 16,0 1-16,-21-1 0,20-21 0,-20 22 16,0-22-16,21 0 0,-22 0 15,22 0-15,-21 0 0,21 1 0,-1-22 16</inkml:trace>
  <inkml:trace contextRef="#ctx0" brushRef="#br0" timeOffset="62044.54">17018 10393 0,'0'21'15,"0"0"-15,-21 22 16,0-22-16,-1 21 0,22 0 0,-21 1 16,0-1-16,0-21 0,0 22 15,0-1-15,-1 0 0,22-21 0,-21 22 16,21-22-16,0 21 16,0-21-16,0 1 0,0 20 0,0-21 15,21 0-15,1 0 0,-1 1 0,0-1 16,0-21-16,0 21 0,22-21 15,-22 0-15,0 0 0,21 0 0,1 0 16,-22-21-16,21 0 0,-21-1 16,22 1-16,-1 0 0,-21 0 0,0-21 15,22 20-15,-22-20 0,0 0 16,0-22-16,0 22 0,0-22 0,-21 1 16,0 21-16,0-22 0,-21 22 0,0-1 15,-21 1-15,-1 21 16,1 0-16,0 0 0,-22 21 0,22 0 15,-22 0-15,22 0 0,0 0 16,-1 0-16,22 21 0,0 0 0,-21 0 16,42 0-16,-21 22 0,21-22 15,-22 0-15,22 0 0,0 21 16,0-20-16,22-1 0,-1 0 16,0-21-16,0 0 0,0 0 0,22 0 15,-1 0-15,-21 0 0,43 0 0</inkml:trace>
  <inkml:trace contextRef="#ctx0" brushRef="#br0" timeOffset="62401.29">17928 9906 0,'0'-21'0,"0"42"0,0-63 0,21 21 16,0 21-16,1 0 15,-1 0-15,0 0 0,0 0 0,0 0 16,0 0-16,22 21 0,-22 0 16,21 21-16,1-21 0,-1 22 0,0-1 15,1 0-15,-1 1 0,-21-1 16,21 22-16,1 20 0,-22-20 16,0 20-16,0-20 0,-21-1 0,21 22 15,-21-21-15,0-1 0,0-21 16,-21 22-16,0-1 0,-21-20 0,21-1 15,-22 22-15,1-22 0,0 0 16,-1 1-16,-20-1 0,20-21 0,1 21 16,0-20-16,21-1 0,-22 0 0,1 0 15,21-21-15,0 21 0,-1 0 16,-20-21-16,21 0 0,0 0 0,-22 0 16,22 0-16,0 0 0</inkml:trace>
  <inkml:trace contextRef="#ctx0" brushRef="#br0" timeOffset="63151.72">14499 12383 0,'0'0'15,"-21"0"-15,0 0 0,21-22 0,-21 22 16,21-21-16,0 0 16,0 0-16,21 0 15,0 21-15,0-21 0,21-1 0,-20 22 16,-1-21-16,21 21 0,-21 0 16,0 0-16,22 0 0,-22 0 15,0 0-15,21 21 0,-20 1 0,-1-1 16,0 21-16,0-21 0,-21 22 15,0-22-15,0 21 0,0 0 0,-21-20 16,0 20-16,-22 0 0,22-21 16,0 22-16,21-22 0,-21 21 0,0-21 15,21 1-15,-21-1 0,21 0 16,0-42 0,0 0-16,0-1 15,0 1-15,21 0 0,0-21 16,0 21-16,0-22 0,22 1 15,-22 0-15,21-1 0,-21 1 16,22 0-16,-1-22 0,-21 22 0,21 21 16,-20-22-16,-1 22 0,0 0 0,-21 0 15,0 42 1,-21 0-16,0 0 0,-22 0 16,22 22-16,0-22 0,0 21 15,21-21-15,0 22 0,-21-1 0,21-21 16,0 22-16,0-22 0,0 21 15,0-21-15,0 0 0,0 22 0,21-22 16,0 0-16,-21 0 0,42 22 16,-21-22-16,1 0 0,-1 0 15,21-21-15,-21 21 0,22 0 0,-22-21 16,0 0-16,21 0 0,-21 0 16,1 0-16,-1 0 0,21-21 0</inkml:trace>
  <inkml:trace contextRef="#ctx0" brushRef="#br0" timeOffset="63384.49">16171 12488 0,'0'0'0,"21"0"16,-21 22-1,0-1-15,0 0 16,0 0-16,0 0 15,-21 0-15,0 1 0,21 20 0,-21-21 16,0 0-16,0 0 0,-1 22 0,-20-22 16,21 0-16,0 0 0,0 0 15,-1 1-15,22-1 0</inkml:trace>
  <inkml:trace contextRef="#ctx0" brushRef="#br0" timeOffset="64188.19">17103 12129 0,'0'-22'0,"0"44"0,-22-44 31,22 44-16,-21-1-15,21 0 0,-21 0 16,21 0-16,0 0 0,-21 22 0,21-22 16,-21 21-16,21-21 15,0 22-15,0-22 0,0 0 0,0 0 16,0 0-16,0 1 0,0-1 0,0 0 16,21-21-16,-21 21 0,42-21 15,-21 0-15,1 0 0,20 0 0,0 0 16,1 0-16,-1-21 0,0 0 15,-21 21-15,22-21 0,-1-1 0,0-20 16,-20 21-16,-1 0 0,0-22 16,0 1-16,0 21 0,0-21 0,1 20 15,-1-20-15,-21 21 0,0 0 0,0 0 16,0-1-16,21 22 16,-21-21-16,0 42 15,0 1 1,0-1-16,0 0 0,0 0 15,0 21-15,-21-20 0,21 20 0,0-21 16,0 21-16,0 1 0,0-1 16,0 0-16,0 1 0,0-1 0,0 22 15,0-22-15,0 21 0,0 1 16,0-1-16,0-20 0,0 20 0,0 1 16,-21-22-16,21 22 0,-22-1 0,1-21 15,21 22-15,0-22 0,0 22 16,-21-22-16,21 22 0,0-22 15,-21 21-15,21-20 0,0-1 0,0 0 16,0 1-16,0-22 0,0 21 16,0-21-16,0 1 0,0-1 0,0 0 15,0 0-15,0-42 32,0 0-32,-21 0 0,0-1 0,-1-20 15,1 0-15,21-22 0,-21 1 0,0-1 16,0 1-16,21-1 0,0-20 15,0 20-15,0-21 0,0 22 16,0-85-16,0 84 0,21 1 16,21 20-16,-21-20 0,1 21 15,20-1-15,0 1 0,1 0 0,-1-1 16,-21 22-16,21-21 0,1 21 16,-1-1-16,-21 1 0,0 21 0,1-21 15,-1 21-15,-42 0 31</inkml:trace>
  <inkml:trace contextRef="#ctx0" brushRef="#br0" timeOffset="65101.32">2074 15536 0,'0'0'0,"-21"-21"0,0 0 0,0 0 0,21 0 16,-21 0-16,-1-1 15,22 1-15,0 0 0,-21 21 16,0 0 0,0 21-1,21 0-15,0 1 16,0 20-16,-21 0 0,21 1 0,0 20 15,0 1-15,-21 20 0,21 1 16,0 0-16,0 20 0,0 1 16,0 0-16,0-21 0,0 21 15,0-1-15,0 1 0,0-21 0,0 0 16,0-1-16,0 1 0,0 0 16,0-22-16,0-21 0,0 22 15,0-22-15,0-21 0,0 22 0,0-22 16,0 0-16,21-21 0,-21-21 31,0 0-31,0-22 0,0 1 16,0 0-16</inkml:trace>
  <inkml:trace contextRef="#ctx0" brushRef="#br0" timeOffset="66072.12">1757 15536 0,'0'0'0,"-21"-42"0,21 0 0,0 21 16,0-1-16,0-20 0,0 21 15,0 0-15,0 0 0,0-1 16,0 1-16,21 0 0,0 0 0,0 0 16,21 0-16,1-1 0,-1 1 15,0 0-15,43 0 0,-21 0 16,20 21-16,22-21 0,0-1 0,21 1 15,-21 21-15,42-21 0,-21 0 16,42 0-16,1 0 0,-1 21 0,21-22 16,1 1-16,-1 0 0,1 0 15,21 0-15,-22 0 0,22 21 0,-22-22 16,22 1-16,0 21 0,-1-21 16,1 0-16,0 21 0,-22 0 0,22 0 15,-22-21-15,-20 21 16,-1 0-16,0 0 0,-21 0 0,1 0 15,-22 0-15,0 0 0,-22 0 16,1-21-16,-21 21 0,-22 0 0,1 0 16,-22 0-16,1 0 0,-22 0 15,0 0-15,0 21 0,-21 0 16,0 0-16,0 0 16,0 0-16,0 1 0,0-1 0,0 21 15,0-21-15,0 22 0,0-1 16,0 0-16,0 22 0,0-22 0,0 22 15,0-1-15,0 1 16,-21-1-16,21-21 0,0 22 0,-21-1 0,21 1 16,0-1-16,0 22 15,0-21-15,0 20 0,0-20 0,0 20 16,0-20-16,0-1 0,0 1 0,0-1 16,0 1-16,0-1 0,0 1 15,0-22-15,0 22 0,0-22 0,0 22 16,0-22-16,0 0 0,0 1 15,0-1-15,0 0 0,0-21 0,0 1 16,0 20-16,0-21 0,0 0 16,0 0-16,0 1 15,-21-22-15,-1 0 0,1 21 0,0-21 16,0 0-16,-21 0 0,-1 0 0,1 0 16,-22 0-16,1 0 15,-22 0-15,1 0 0,-1 0 0,-21 0 16,0 0-16,-42 0 0,21 0 15,-42 0-15,21 0 0,-43 0 0,22 21 16,-22-21-16,1 21 0,-1 0 16,1 0-16,20-21 0,-20 22 0,-1-1 15,1 0-15,-1 0 0,1 0 16,-1 0-16,1 1 0,-22-1 0,22 0 16,-1 0-16,1 0 0,-1 0 15,1 1-15,42-22 0,-1 0 16,1 0-16,42 0 0,1 0 15,20 0-15,21 0 0,1 0 16,21-22-16,-1 22 0,1-21 16,21 21-16,0 0 0,-1 0 0,22-21 15,0 0 17,0 0-17,22 21-15,-1-21 16,0-1-16,0 1 0,0 0 15</inkml:trace>
  <inkml:trace contextRef="#ctx0" brushRef="#br0" timeOffset="66508.19">1905 16616 0,'0'0'0,"-21"0"0,0-21 0,-1 21 16,1 0-16,21-21 0,0-1 16,0 1-16,21 0 15,1 21-15,20-21 16,0 21-16,1-21 0,41 0 16,-20-1-16,42 1 0,-1 21 15,22-21-15,0 0 0,22 0 0,-1 0 16,21-1-16,22 22 0,-1-21 15,1 0-15,41 0 0,-20 0 16,21 21-16,0-21 0,0-1 0,21 1 16,0 0-16,-22 21 0,1-21 15,-21 0-15,21 21 0,-43-21 0,1-1 16,-1 22-16,-42-21 0,1 21 16,-44 0-16,22 0 0,-42-21 0,0 21 15,-22 0-15,1 0 0,-22 0 16,-21 0-16,0 0 0,1 0 15,-22-21-15,21 21 0,-42 0 32,-22 0-17,22 0-15,-21 0 0,21 0 16,-43 21-16,22 0 0</inkml:trace>
  <inkml:trace contextRef="#ctx0" brushRef="#br0" timeOffset="66880.21">4276 16425 0,'0'0'0,"0"22"31,21-1-31,-21 0 16,21 21-16,-21-21 16,21 43-16,-21-22 0,0 22 0,0-22 15,0 22-15,0-1 0,0 1 16,0-1-16,0-21 0,0 22 15,0-22-15,0 1 0,0-1 0,0-21 16,0 21-16,0-20 0,0-1 16,0-42 15</inkml:trace>
  <inkml:trace contextRef="#ctx0" brushRef="#br0" timeOffset="67300.28">4445 16404 0,'0'0'15,"0"-21"-15,21 0 16,0 21-16,0-21 0,1 21 0,-1-21 16,21 21-16,0-22 0,-20 22 15,20-21-15,21 21 0,-20-21 0,-1 21 16,0 0-16,1-21 0,20 21 15,-20 0-15,-1 0 0,0 0 16,1 0-16,-1 0 0,0 21 0,1-21 16,-1 21-16,0 0 0,1 1 15,-1-1-15,-21 21 0,21-21 16,1 0-16,-22 22 0,21-22 0,-21 0 16,1 21-16,-1-20 0,0-1 15,0 21-15,0-21 0,-21 22 0,0-22 16,0 21-16,0 0 0,-21 1 15,0-22-15,-21 21 0,-1 1 0,1-22 16,0 21-16,-22-21 0,22 0 16,-22 1-16,22-1 0,0 0 15,-1 0-15,1-21 0,0 0 0,-1 0 16,1 0-16,0 0 0,20 0 16,-20 0-16,21 0 0,-21-21 15,20 0-15,-20 0 0,21-1 16,0 1-16</inkml:trace>
  <inkml:trace contextRef="#ctx0" brushRef="#br0" timeOffset="68063.85">4762 16531 0,'0'0'0,"0"-21"16,0 0-16,22 0 15,-1 21-15,0-21 0,0-1 16,21 22-16,-20-21 0,20 0 0,0 21 15,1-21-15,-22 21 0,21-21 16,-21 21-16,22 0 0,-22 0 16,-21 21-1,0 0-15,0 0 0,0 0 0,-43 1 16,22-1-16,-21 0 0,-22 21 0,22-21 16,-21 1-16,-1 20 0,1-21 15,-1 0-15,1 0 0,-1 22 16,22-43-16,-1 21 0,22 0 0,0-21 15,0 0-15,42 0 16,0 0-16,0 0 16,22-21-16,20 0 0,-20 21 15,20-21-15,1-1 0,-1 22 0,1-21 16,-1 0-16,-21 21 0,22-21 16,-22 21-16,1 0 0,-1 0 0,0 0 15,-21 0-15,-21 21 16,-21 0-16,0 0 15,0-21-15,-21 22 0,-1-1 16,1 0-16,0 0 0,-22-21 0,22 21 16,-1 0-16,-20 1 0,21-1 15,20-21-15,-20 0 0,21 21 0,42-21 32,0 0-32,22 0 15,-1-21-15,0 0 0,22 21 16,-22-22-16,0 1 0,22 21 0,-22-21 15,1 21-15,20 0 0,-21 0 16,1 0-16,-22 0 0,0 0 16,0 21-16,-21 0 0,0 1 0,-21-1 15,0 0-15,0 0 0,-22 0 16,1 22-16,0-22 0,-22 0 0,22 21 16,0-21-16,-1 1 0,1-1 15,0-21-15,20 21 0,1-21 0,0 0 16,42 0-1,0 0-15,1 0 16,20 0-16,0 0 0,1-21 16,-1 21-16,21-21 0,1-1 0,-22 22 15,22 0-15,-22-21 0,0 21 16,-20 0-16,-1 0 0,-21 21 16,-43-21-16,22 22 15,-21-1-15,21 0 0,-22-21 0,1 21 16,-21 0-16,20-21 0,-20 21 15</inkml:trace>
  <inkml:trace contextRef="#ctx0" brushRef="#br0" timeOffset="69626">4614 18098 0,'0'0'0,"-63"0"16,-1 21-16,1-21 0,-1 0 0,22 0 16,-22 0-16,22 0 0,0 0 15,21 0-15,-22 0 0,22 0 16,0 0-16,63 0 15,-21 0 1,22-21-16,20 21 0,1-22 16,20 22-16,22-21 0,0 21 15,21-21-15,0 21 0,21-21 16,0 0-16,22 0 0,-1 21 0,0-22 16,22 1-16,-22 0 0,22 21 15,-1-21-15,1 0 0,-22 21 0,0-21 16,-20 21-16,-1-22 0,0 22 15,-21-21-15,0 21 0,-21 0 16,0-21-16,-43 21 0,149-21 16,-191 21-1,0-21-15,-21 0 0,0-1 16,-21 1 0,0 21-16,0-21 0,-22 21 15,1-21-15,0 21 0,-22-21 16,1 21-16,-22-21 0,21 21 0,1 0 15,-1 0-15,1 0 0,-1 0 16,22 0-16,-21 0 0,20 0 0,22 0 16,-21 0-16,21 0 0,-1 0 15,44 0 17,-1 0-32,0 0 0,0 0 15,21 0-15,1 0 0,-1 0 16,0 0-16,1 0 0,-1 0 0,22 0 15,-22 0-15,0 0 0,22 0 16,-22 0-16,0 21 0,1-21 16,-22 21-16,21-21 0,-21 21 0,1 0 15,-1 0-15,-21 1 0,0-1 16,0 0-16,0 21 0,-21-21 0,-1 22 16,-20-22-16,0 21 0,-1 1 15,1-22-15,-21 21 0,20-21 0,1 22 16,-22-22-16,22 0 0,0 21 15,21-21-15,-22 1 0,22-22 16,0 21-16,0-21 16,21-43-1,0 22 1</inkml:trace>
  <inkml:trace contextRef="#ctx0" brushRef="#br0" timeOffset="70117.2">11578 14542 0,'0'0'15,"21"-22"-15</inkml:trace>
  <inkml:trace contextRef="#ctx0" brushRef="#br0" timeOffset="70383.88">11620 14520 0,'43'-42'16,"-22"21"-16,42-21 16,-190 147-16,276-232 0,-128 106 0,0 21 15,-21-21-15,-21 42 31,-22-21-31,22 43 0,0-22 0,-21 21 16,-1 0-16,22 22 0,-21-22 16,0 22-16,-1-1 0,1 1 15,0 20-15,-1-20 0,22 21 16,-21-1-16,21 1 0,-1 0 0,22-1 16,0 1-16,0 0 0,0-22 15,0 1-15,22 20 0,-1-20 0,21-1 16,-21-20-16,22 20 0,20-21 15,-21 1-15,1-1 0,20-21 0,1 22 16,-1-22-16,1 0 0,-22 0 0,22 0 16,-22-21-16,0 21 0,1-21 15,-22 0-15,0 0 0,-21-21 16</inkml:trace>
  <inkml:trace contextRef="#ctx0" brushRef="#br0" timeOffset="71836.3">13547 15282 0,'0'-21'0,"0"0"0,0 0 16,21 21-16,-21 21 31,0 21-31,0-20 16,0 20-16,0-21 0,0 21 16,0 1-16,-43-1 0,22 0 0,-21 1 15,21-1-15,-22 0 0,1-20 16,0 20-16,-1 0 0,22-21 0,-21 22 15,21-22-15</inkml:trace>
  <inkml:trace contextRef="#ctx0" brushRef="#br0" timeOffset="73548.27">16531 14245 0,'0'0'0,"0"-21"0,42-21 31,-20 21-31,-1 21 0,0 0 0,0 0 0,0 0 16,0 21-16,22 0 0,-1 0 16,0 21-16,22 1 0,-1-1 0,1 0 15,-22 22-15,22-22 0,-22 22 16,22-22-16,-43 22 0,21-1 15,-21-21-15,-21 1 0,0 20 16,0-20-16,-21 20 0,-21-21 0,-1 1 16,1-1-16,0 0 0,-22 1 0,1-1 15,-1 0-15,1 1 0,-1-22 16,1 0-16,-1 21 0,1-20 0,-1-1 16,1 0-16,20 0 0,-20-21 15,21 21-15,-22-21 0,22 21 0,-1 1 16</inkml:trace>
  <inkml:trace contextRef="#ctx0" brushRef="#br0" timeOffset="74244.3">12319 16997 0,'-64'-42'15,"128"84"-15,-128-106 0,64 43 0,0 0 16,0 0-16,0 0 0,0 0 16,22-1-16,-1 1 0,0 0 0,21 0 15,-21 0-15,22 21 0,-22 0 16,21-21-16,-21 21 0,22 0 0,-22 21 16,21-21-16,-21 42 0,1-21 15,-1 22-15,-21-22 0,0 21 16,0 0-16,0 1 0,0-1 0,0 0 15,-21 1-15,-1-1 0,1-21 16,0 22-16,0-22 0,0 0 16,0 0-16,-1 0 0,22 0 0,-21-21 15,21-21 1,21 0 0,1 0-16,-1-21 15,0 20-15,0-20 0,-21 21 0,21-21 16,0-1-16,22 1 0,-22 0 15,0-1-15,0 1 0,0 21 0,1-22 16,-1 22-16,-21 0 0,0 42 31,0 22-31,0-22 16,0 21-16,0 0 0,-21 1 0,21-1 16,-22-21-16,22 22 0,0-1 15,0 0-15,0-21 0,0 1 0,0 20 16,22-21-16,-1 0 15,21 0-15,-21-21 0,0 0 0,22 0 16,-1 0-16,-21 0 0,22 0 16,-1 0-16,0 0 0,-21 0 0,22-21 15,-1 0-15,-21 21 0</inkml:trace>
  <inkml:trace contextRef="#ctx0" brushRef="#br0" timeOffset="74468.17">13716 17039 0,'0'0'0,"21"0"0,0 21 16,0-21-16,-21 22 0,22-1 15,-1-21-15,0 21 0,-21 0 0,0 0 16,21 0-16,-21 1 0,0-1 16,0 0-16,0 0 0,-21 0 0,0 0 15,0 1-15,-22-1 16,22 0-16,0 21 0,0-42 0,0 21 15,-1 1-15,22-44 16,0 1-16,22 0 16</inkml:trace>
  <inkml:trace contextRef="#ctx0" brushRef="#br0" timeOffset="75196.31">15219 16489 0,'21'0'15,"-42"21"1,0 0 0,21 0-16,-22 1 0,1-1 0,0 0 15,0 21-15,21-21 0,0 1 16,-21-1-16,21 0 0,0 21 0,0-21 15,0 1-15,21-1 16,0-21-16,0 0 0,0 0 0,22 0 16,-1 0-16,0 0 0,1-21 15,-1-1-15,0 1 0,1 0 16,-1 0-16,0-21 0,1 20 0,-22 1 16,21-21-16,-21 21 0,1 0 15,-22-22-15,0 22 0,21 21 0,-21-21 16,0 0-16,0 0 15,0 42 17,0 0-32,0 0 0,0 0 0,0 0 15,0 22-15,0-22 0,0 21 16,-21 1-16,21-1 0,-22 21 0,22-20 16,-21 20-16,21-20 0,0 20 0,0 1 15,0-22-15,0 21 0,0 1 16,0-1-16,0 1 0,0-22 15,0 22-15,0-1 0,0 1 16,0-22-16,0 22 0,0-22 16,0 21-16,0-20 0,0-1 0,0 0 15,-21-20-15,0 20 0,21-21 0,-21 0 16,0 0-16,-1 1 0,1-22 16,0 0-16,0 0 0,0 0 0,0 0 15,-22-22-15,22 1 0,-21 0 16,21-21-16,-1-1 0,1-20 0,0-1 15,21 1-15,0-1 0,0-20 0,0 20 16,21-20-16,0-1 0,1 0 16,20 22-16,0-22 0,1 22 15,-1-22-15,21 21 0,-20 22 16,20 0-16,-20-1 0,-1 1 0,21 21 16,-20-21-16,-1 20 0,0 22 15,1-21-15,-22 0 0,21 21 0,-21 0 16,1-21-16,20 21 0,-21 0 0,0 0 15</inkml:trace>
  <inkml:trace contextRef="#ctx0" brushRef="#br0" timeOffset="75315.89">16319 16743 0,'0'0'0,"0"21"0,0 0 0,0 0 16,0 1-1,0-1-15,-21-21 16,21 21-16,-21-21 0,0 0 15,0 0-15</inkml:trace>
  <inkml:trace contextRef="#ctx0" brushRef="#br0" timeOffset="77276.28">4487 16383 0,'0'0'0,"-42"0"0,21 0 0,0 0 0,-1 0 16,1 0-1,42 0 17,22 0-32,-22 0 0,21 0 15,1 0-15,-1 0 0,21 0 16,-20-21-16,-1 21 0,0 0 0,1 0 15,-1-21-15,0 21 0,1 0 16,-22 0-16,0 0 0,0 0 0,0-21 16,1 21-16,-22 21 15,-22 0 1,-20-21-16,21 21 16,-43 0-16,22-21 0,-21 21 0,20 1 15,-20-1-15,-1 0 0,1-21 16,20 21-16,1 0 0,0-21 0,21 0 15,-1 21-15,1-21 0,42 0 16,1 0 0,20 0-16,0 0 0,22 0 15,-1-21-15,1 21 0,-1-21 0,1 21 16,-22 0-16,22 0 0,-22-21 16,0 21-16,1 0 0,-1 0 0,-21 0 15,21 0-15,-20 0 0,-1 0 16,0 0-16,0 0 0,-42 21 31,0-21-31,0 21 0,-22 0 0,1-21 16,0 22-16,-22-1 0,1-21 15,-1 21-15,1 0 0,-22-21 0,21 21 16,1 0-16,-1-21 0,22 22 16,0-22-16,21 0 0,-1 0 15,22 21-15,22-21 0,-1 0 16,21 0-16,0 0 0,22-21 15,-1 21-15,22-22 0,-21 22 0,20-21 16,-20 21-16,-1-21 0,22 21 16,-22 0-16,1 0 0,-1-21 0,-20 21 15,-1 0-15,0 0 16,1 0-16,-22 0 0,0 0 0,-42 0 16,-21 0-1,20 21-15,-20-21 0,0 21 0,-1 0 16,1 1-16,-21-1 0,20 0 15,-20 0-15,-1 0 0,22 0 0,-22 1 16,22-1-16,0 0 0,21 0 16,-1-21-16,1 21 0,0-21 15,42 0 1,22 0-16,-1 0 0,21 0 16,-20-21-16,20 21 15,1-21-15,-1 0 0,1 21 0,-22-21 16,22-1-16,-1 22 0,-21 0 15,22-21-15,-43 21 0,21 0 0,-20 0 16,-1 0-16,0 0 0,-42 0 16,-22 0-1,1 21-15,-21-21 0,-1 22 16,1-1-16,-22 0 0,0 21 0,1-21 16,-1 1-16,0-1 0,1 0 15,20 0-15,22-21 0,-1 21 0,1-21 16,21 0-16,0 0 15,42 0-15,0 0 16,21 0-16,22 0 0,-22 0 16,22-21-16,-1 21 0,22-21 0,-22 0 15,1 21-15,-1-21 0,22 21 16,-21-22-16,-1 22 0,1-21 0,-1 21 16,-21 0-16,1 0 0,-22 0 15,0 0-15,-42 0 16,0 21-16,-22-21 0,-20 22 15,21-1-15,-22 0 0,1 0 16,-22 0-16,21 0 0,-20 1 0,20-1 16,1 0-16,-1-21 0,1 21 15,20 0-15,1-21 0,0 21 16,21-21-16,21 22 16,42-22-16,-21 0 15,21 0-15,1 0 0,-1 0 16,22 0-16,-22 0 0,0-22 0,1 22 15,-1-21-15,0 21 0,1 0 16,-1-21-16,-21 21 0,21-21 0,-20 21 16,-1 0-16,-21-21 15,0 0-15,0-1 16,0 1-16,-21 0 16,-1 0-16,1 0 0,21 0 0</inkml:trace>
  <inkml:trace contextRef="#ctx0" brushRef="#br0" timeOffset="79059.88">4953 16298 0,'-21'0'0,"42"0"0,-63 0 16,63 0 15,0 0-15,21 0-16,-21 0 0,22 0 0,-22-21 16,21 21-16,1-21 0,-1 21 15,0-21-15,1 21 0,-1 0 0,0 0 16,-21 0-16,22 0 0,-1 0 15,-21 0-15,0 0 0,1 21 0,-1 0 16,-21 0-16,0 1 0,0-1 16,0 0-16,0 0 0,0 0 15,0 0-15,0 1 0,0-1 0,0 21 16,0-21-16,0 0 0,0 22 16,0-22-16,0 21 0,0 1 0,0-22 15,0 21-15,0 0 0,0 1 16,21-22-16,-21 21 0,0 1 0,0-22 15,0 0-15,0 21 0,21-21 16,-21 1-16,0-1 0,0 0 16,0-42 62,0 0-78,0-1 15,0 1-15,0 0 16,-21 0-16,21-21 0,0 20 16,0-20-16,-21 21 0,21-21 15,0-1-15,-21 1 0,21 21 0,0-22 16,0 22-16,-22 0 0,22 0 16,-21 0-16,21 0 15,0 42 16,0 0-31,0 0 16,0 21-16,0-20 0,0 20 0,0 0 16,0 1-16,0-1 0,0-21 15,0 21-15,0 1 0,0-22 0,0 0 16,0 0-16,0 0 0,0 1 16,0-1-16,0-42 31,0-1-16,0 1-15,0 0 0,0 0 16,0-21-16,-21 20 0,21-20 16,-21 0-16,0-22 0,21 22 0,-21 0 15,21-1-15,-22-20 0,1 20 16,21 22-16,0-21 0,-21 21 16,21 0-16,0-1 0,-21 22 15,21 22 1,0-1-16,0 21 0,0 0 0,0 1 15,0-1-15,0 0 0,0 22 16,0-22-16,0 22 0,0-22 16,0 0-16,-21 1 0,21-1 0,0-21 15,0 0-15,0 1 16,-21-1-16,21 0 0,0-42 31,-22 0-31,22-1 16,-21 1-16,0 0 0,21 0 15,-21-21-15,0-1 0,0 1 0,-1 21 16,1-22-16,0 1 0,0 0 16,0 21-16,0-1 0,-1 1 0,1 21 15,0 0-15,0 0 0,0 0 16,0 0-16,-1 43 0,1-22 0,0 21 16,0 0-16,0 1 0,0-1 15,21 0-15,0 1 0,-22-1 0,22-21 16,0 22-16,-21-22 15,21 0-15,0 0 0,0 0 16,-21-42 15,21 0-15,0 0-16,-21 0 0,0-22 16,0 22-16,21-21 0,-22-1 0,1 1 15,0 0-15,0-22 0,21 22 16,-21 21-16,0-22 0,21 22 0,0 0 15,0 0-15,0 42 16,0 0-16,0 22 16,0-1-16,0 0 15,0 1-15,0 20 0,0-21 0,0 1 16,0-1-16,0 0 0,0 1 16,0-1-16,0-21 0,0 0 0,0 1 15,0-1-15,0 0 16,0-42-1,0 0 1,0-1-16,0 1 0,0 0 16,0 0-16,0-21 0,-22-1 0,1 1 15,0 0-15,0-1 0,0-20 16,21 20-16,-21 1 0,-1 0 16,22 21-16,-21-1 0,21 1 0,0 64 31,0-1-31,0 0 15,0 1-15,0-1 0,0 21 0,0-20 16,0-1-16,0 22 0,0-43 16,0 21-16,0-21 0,0 22 0,0-22 15,0 0-15,0-42 47,21-22-47,-21 22 0,0 0 16,22 0-16,-22-21 15,21 20-15,-21 1 0,0 0 0,0 0 16,0 42 15,0 0-31,0 0 16,0 1-16,0-1 0,0 0 16,0 0-16,0 0 0,0 0 0,21-21 15,-21 22-15,21-22 16,0 0-16</inkml:trace>
  <inkml:trace contextRef="#ctx0" brushRef="#br0" timeOffset="122228.07">12107 14901 0,'0'0'0,"-21"0"15,42-21 32,0 21-47,1 0 16,-1 0-16,21 0 0,-21-21 0,22 21 15,-1 0-15,-21 0 0,0 0 16,22 0-16,-22 0 0,0 0 16,0 0-16,-42 0 62,0 0-62,0 0 0,-1 0 0,1 0 16,0 0-16</inkml:trace>
  <inkml:trace contextRef="#ctx0" brushRef="#br0" timeOffset="122747.74">12065 14880 0,'0'0'0,"-85"64"31,85-43-31,-21 0 0,21 0 16,0 0-16,0 1 16,0-1-16,0 0 0,0 0 15,0 0-15,0 0 32,0-42 14,21 21-46,0-21 16,1 0-16,-1 21 16,0-21-16,0 21 0,0 0 0,0-21 15,1 21-15,-1 0 0,21 0 16,-21 0-16,0 0 0,22 0 0,-22 0 16,0 0-16,21 21 0,-20 0 15,-1 0-15,0-21 0,0 21 0,0 22 16,-21-22-16,0 0 0,0 0 15,0 21-15,0-20 0,0-1 0,-21 21 16,0-21-16,-21 0 0,20 1 16,1-1-16,-21 0 0,21 0 15,0 0-15,-1-21 0,-20 21 0,21-21 16,0 0-16,0 0 0,-22 0 16,22 0-16,0 0 0,-21 0 0,20 0 15,1 0-15,0 0 0,0 0 16,0 0-16,0 0 0,21-21 0,-22 21 15,22-21 1,0 0-16,22 21 16,-22-21-16,21 21 0,0-21 15,0 21-15,21-22 0,-20 1 16</inkml:trace>
  <inkml:trace contextRef="#ctx0" brushRef="#br0" timeOffset="123525.11">12742 14944 0,'0'0'0,"0"-21"0,-42 21 32,42 21-17,-21 0-15,0 0 0,21 0 0,-22 0 16,22 1-16,0 20 0,-21-21 15,21 21-15,-21 1 0,21-22 0,0 21 16,-21-21-16,21 22 0,0-22 16,0 0-16,0 0 0,0 0 0,0 1 15,21-1-15,0-21 0,0 0 16,1 0-16,-1 0 0,21 0 16,-21 0-16,0 0 0,1-21 15,-1 21-15,0-22 0,0 1 0,0 0 16,-21-21-16,0 21 0,0-1 15,0-20-15,0 0 0,0 21 0,0-22 16,0 22-16,-21-21 0,0 21 16,21-1-16,-21 1 0,21 0 15,-21 0 1,42 21 15,0 0-15,0 0-16,0 0 0,0 0 0,1 0 15,-1 0-15,0 0 0,0 21 16,0-21-16,0 21 0,-21 0 0,0 1 16,0-1-16,0 0 0,0 0 15,0 0-15,0 0 0,0 22 0,0-22 16,-21 0-16,21 0 0,0 0 16,0 1-16,0-1 0,0 0 15,0 0-15,0 0 16,21-21-16,1 0 0,-1 0 15,0 0-15,0 0 0,0 0 0,0 0 16,1 0-16,-1-21 16,0 21-16,0-21 0,-21 0 0,21 0 15,-21-1-15,21 1 0,-21 0 16,0 0-16,0-21 0,0-22 16,0 43-16,-21 0 0,0 0 15,0-1-15,0 1 0,0 0 16,-1 21-16,1 0 0,0 0 15,0 0-15,0 0 0,0 0 16,-1 21-16,1-21 0,0 21 16,21 1-16,0-1 15,0 0-15,-21 0 0,21 0 16,21-21 0,0 0-16</inkml:trace>
  <inkml:trace contextRef="#ctx0" brushRef="#br0" timeOffset="124124.21">14880 14669 0,'0'-22'0,"0"44"0,-21-44 0,0 22 0,0 0 16,-1 0-1,1 0-15,0 0 0,0 22 16,0-1-16,0-21 0,-1 42 15,1-21-15,0 0 0,21 1 0,-21 20 16,0-21-16,21 0 0,0 22 0,0-22 16,-21 21-16,21-21 0,0 22 15,0-22-15,0 21 0,0-21 0,0 22 16,0-22-16,0 0 0,21 0 16,0 0-16,-21 0 0,21 1 0,0-1 15,0-21-15,22 0 0,-22 0 16,0 0-16,21 0 0,-20 0 15,20 0-15,-21-21 0,21-1 0,-20 1 16,20 0-16,-21-21 0,0 21 16,22-22-16,-22 1 0,0 0 0,-21 20 15,0-20-15,0 0 0,0-1 16,0 1-16,0 0 0,-21-1 0,-22 22 16,22 0-16,-21-21 0,21 21 15,-22 21-15,22 0 0,0-22 0,0 22 16,0 0-16,0 0 0,-1 22 0,1-1 15,21 0-15,-21 0 16,0 0-16,21 0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2:59:5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4382 0,'21'0'47,"-42"0"47</inkml:trace>
  <inkml:trace contextRef="#ctx0" brushRef="#br0" timeOffset="1228.08">1990 974 0,'21'0'0,"-21"-21"15,21 21-15,-21-22 0,0 1 16,21 0-16,-21 0 0,21 0 16,0 0-16,-21-1 0,22 1 15,-1 0-15,0 0 0,0 0 0,-21 0 16,21-22-16,-21 22 0,21 0 15,-21 0-15,0 0 0,0-1 16,0 1-16,0 0 0,0 0 16,-21 0-16,0 21 15,0-21-15,0 21 0,-22 0 0,22 0 16,0 21-16,-21 0 0,21 0 16,-22 0-16,22 0 0,-21 1 15,-1-1-15,22 0 0,-21 21 0,21-21 16,0 1-16,-1 20 0,1-21 15,0 0-15,21 22 0,0-22 16,0 0-16,0 0 0,0 0 0,0 0 16,0 22-16,21-22 0,0-21 15,1 21-15,20 0 0,-21 0 16,21 1-16,-20-22 0,-1 21 16,21 0-16,-21-21 0,22 21 15,-1 0-15,-21-21 0,21 21 0,-20 1 16,20-22-16,-21 21 0,21 0 15,-20 0-15,-1 0 0,0 0 0,-21 1 16,0-1-16,0 0 0,0 21 16,-21-21-16,0 22 0,-1-22 15,-20 21-15,0-21 0,21 22 16,-22-22-16,1 21 0,0-21 0,20-21 16,-20 22-16,0-22 0,-1 0 0,22 0 15,-21 0-15,0 0 16,-1-22-16,22 1 0,-21 0 15,-1 0-15,22-21 0,-21 20 0,21 1 16,0 0-16,-1-21 0,1 21 16,21-1-16,0 1 0,0 0 15,0 0 1,21 21 0,1 0-1,-1-21-15,21 21 0,-21 0 16,0 0-16,22 0 0,-22 0 15</inkml:trace>
  <inkml:trace contextRef="#ctx0" brushRef="#br0" timeOffset="1644.09">2667 1143 0,'0'0'0,"42"-21"0,-21 21 16,1-21-16,-22 0 15,21-1-15,-21 1 0,0 0 16,0 0-16,-21 21 16,21-21-16,-22 21 0,1 0 15,0 0-15,0 0 16,0 21-16,0-21 0,-1 21 16,1 21-16,0-20 0,0-1 15,21 21-15,-21-21 0,0 22 0,-1-22 16,22 21-16,0-21 0,0 0 15,0 22-15,0-22 0,0 0 0,0 0 16,0 22-16,22-22 0,-1 0 16,0 0-16,0 0 0,0-21 15,0 21-15,1-21 0,-1 0 16,0 0-16,0 0 0,0 0 16,0 0-16,1 0 15,-1 0-15,0 0 16,0-21-16,0 0 0,0 0 15,1 21-15,-22-21 16,21 0-16,0 21 0,-21-22 0,21 1 16,0 0-16,0 0 0</inkml:trace>
  <inkml:trace contextRef="#ctx0" brushRef="#br0" timeOffset="2164.73">3069 1207 0,'0'0'0,"0"-22"0,0 1 32,0 0-32,0 0 15,0 0-15,21 0 16,0 21-16,1 0 16,-1 0-16,0 0 0,0 0 15,0 0-15,22 0 0,-22 0 0,21 21 16,-21 0-16,0-21 0,22 21 15,-22 0-15,0 0 0,0 1 0,0-1 16,1 0-16,-22 0 0,21 0 16,-21 0-16,0 22 0,0-22 0,0 0 15,0 0-15,-21 0 16,-1 1-16,1-22 0,0 21 0,0 0 16,0-21-16,0 0 0,-1 21 15,1-21 1,0 0-16,21-21 0,0 0 15,0 0-15,0-1 0,0 1 16,0 0-16,0 0 0,21-21 0,0 20 16,1 1-16,-1 0 0,0 0 15,0 0-15,0 0 0,0-1 16,1 1-16,-1 0 0,0 0 0,0 0 16,0 21-16,0-21 0,1 21 15,-1 0-15,0-22 0,0 22 16,0 0-16,0 0 15,-21 22 32,0-1-31</inkml:trace>
  <inkml:trace contextRef="#ctx0" brushRef="#br0" timeOffset="3428.25">3937 1376 0,'0'0'0,"-21"21"32,42-21-17,0 0-15,0-21 0,0 21 16,1-21-16,20 0 0,-21 21 15,0-22-15,0 1 0,1 21 0,-1-21 16,0 0-16,0 0 0,0 0 16,0-1-16,-21 1 0,22 0 15,-22 0-15,0 0 0,0 0 16,0-1-16,-22 22 0,1 0 16,0 0-16,0 0 0,0 0 15,0 0-15,-22 22 0,22-1 0,0 0 16,-21 0-16,20 0 0,1 0 15,0 1-15,0-1 0,0 21 16,0-21-16,-1 22 0,1-22 0,21 0 16,-21 0-16,21 21 0,0-20 15,0-1-15,0 0 0,0 0 0,21 0 16,0 0-16,1-21 16,-1 22-16,0-22 0,21 0 0,-21 21 15,22-21-15,-22 0 0,21 0 16,1 0-16,-1-21 0,0 21 0,22-22 15,-22 1-15,22 0 0,-22 21 16,21-21-16,1 0 0,-22-22 0,22 22 16,-22 0-16,22 0 0,-22 0 15,-21-22-15,21 22 0,-20 0 0,-1 0 16,0 0-16,-21 0 0,0-1 16,0 1-16,0 0 0,0 0 15,-21 21-15,0 0 0,-1 0 16,1 0-16,0 0 0,0 0 15,0 0-15,0 21 0,-22 0 16,22 0-16,0 1 0,0-1 16,21 0-16,0 0 0,-21 0 15,21 0-15,0 1 0,0 20 0,0-21 16,0 0-16,0 0 16,0 1-16,21-22 0,0 21 15,0-21-15,0 0 0,0 0 0,22 21 16,-22-21-16,21 0 0,1 0 0,-22 0 15,21 0-15,0-21 0,-20 21 16,20-21-16,0-1 0,-21 1 0,22 0 16,-22 0-16,21 0 0,-21 0 15,1-1-15,-1-20 0,0 21 16,0 0-16,-21 0 0,0-1 16,0 1-16,0 0 0,0 0 15,0 42 16,0 0-15,-21 0-16,21 1 0,0-1 16,-21 0-16,21 0 0,0 0 0,0 0 15,0 1-15,0-1 0,-21 0 16,21 0-16,0 0 0,-22 0 16,22 1-16,0-1 0,0 0 15,0 0-15,0 0 0,0 0 0,-21-21 16,21 22-16,0-1 15,0-42 17,0-1-17,0 1-15,0 0 0,0 0 16,0 0-16,0-22 0,0 22 0,21-21 16,1 21-16,-1-22 0,0 22 15,0-21-15,21 0 0,-20 20 16,20-20-16,0 21 0,1-21 0,20 20 15,-21 22-15,1-21 0,-1 0 16,22 21-16,-43 0 0,21 0 16,0 0-16,-20 21 0,20 22 15,-21-22-15,-21 0 0,0 21 16,0-21-16,0 22 0,0-1 0,0-21 16,-21 22-16,0-1 0,0-21 15,-1 21-15,1-20 0,0 20 0,21-21 16,-21 0-16,0 0 0,21 1 15,0-1-15,-21 0 0,21 0 0,-22-21 16,22 21-16,-21-21 16,21-21-1,0 0 1,0 0-16,0 0 0,0-1 0,0-20 16</inkml:trace>
  <inkml:trace contextRef="#ctx0" brushRef="#br0" timeOffset="5396.56">6921 1291 0,'0'0'0,"0"-21"0,22 21 15,-1-21-15,0 0 0,0 0 0,0-1 16,0 1-16,1 0 15,-1-21-15,0 21 0,0-22 0,0 22 16,0-21-16,1 21 0,-22-1 16,0 1-16,0 0 0,0 0 0,-22 21 15,-20 0-15,21 0 16,-21 0-16,-22 21 0,22 0 0,-1-21 16,1 21-16,-21 1 0,20-1 15,1 0-15,21 0 0,-22 0 0,22 0 16,21 1-16,0-1 15,0 0-15,21 0 16,1-21-16,-1 21 0,0-21 16,21 21-16,1 1 0,-22-22 15,21 21-15,0-21 0,1 21 16,-22-21-16,21 21 0,-21 0 0,22-21 16,-22 21-16,0 1 0,0-22 15,-21 21-15,0 0 0,0 0 0,0 0 16,0 0-16,0 1 15,-21-1-15,-21 0 0,21 0 0,-22 0 16,1 0-16,0 1 0,-1-22 16,1 21-16,0-21 0,-1 0 15,1 0-15,0 0 0,-1 0 16,22 0-16,-21 0 0,21 0 0,-22-21 0,22 21 16,0-22-16,0 1 0,0 0 15,21 0-15,-22 0 0,22-22 16,-21 22-16,0 0 0,21 0 15,0-21-15,0 20 0,-21 1 0,21 0 16,-21 0-16,21 0 16,0 42-1,0 0-15,0 0 16,0 22-16,0-22 0,0 0 16,0 0-16,0 0 0,0 22 15,0-22-15,21 0 0,0 0 0,0 0 16,0 0-16,22 1 15,-22-22-15,21 21 0,1-21 0,20 0 16,-21 0-16,22 0 0,-22 0 16,22 0-16,-1-21 0,1-1 0,-1 1 15,1 0-15,-22 0 0,22 0 16,-22-22-16,21 22 0,-20-21 0,-1 0 16,0-1-16,1-20 0,-1 20 15,0-20-15,-20-1 0,-1 1 16,0-1-16,0 1 0,-21-1 0,0 22 15,0 0-15,0-1 0,0 1 16,0 21-16,-21-21 0,0 20 16,0 1-16,-1 21 15,1 0-15,0 21 16,0 1-16,21-1 0,-21 21 16,0-21-16,21 22 0,-22-1 0,22 21 15,-21-20-15,21-1 0,0 22 16,0-22-16,0 21 0,0-20 0,0-1 15,0 0-15,-21 1 0,21-1 16,0 0-16,0 1 0,0-22 0,0 21 16,0-21-16,0 1 0,-21-1 15,21 0-15,0 0 0,0 0 0,0 0 16,0 1 0,0-44 30,0 1-46,0 0 16,0 0-16,0 0 0,21 0 0,0-1 16,-21 1-16,21-21 0,1 21 15,20 0-15,-21-1 0,0 1 0,22 0 16,-22 0-16,0 0 0,21 0 16,-21 21-16,1 0 0,-1-22 0,0 22 15,0 0-15,0 0 16,0 0-16,1 22 0,-22-1 0,0 0 15,0 0-15,0 0 16,0 0-16,0 1 0,0-1 0,0 0 16,0 0-16,0 0 0,0 0 15,0 1-15,0-1 0,0 0 0,0 0 16,0 0-16,21-21 0,0 21 16,0-21-16,0 22 0,0-22 15,22 0-15,-22 0 0,0 0 16,0 0-16,22 0 0,-22-22 0,0 22 15,21-21-15,-21 21 0,1-21 16,-1 0-16,0 0 0,21-22 0,-21 22 16,1 0-16,-1-21 15,0-1-15,0 22 0,-21-21 0,21 21 16,-21 0-16,21-1 0,-21 1 16,0 0-16,0 0 0,-21 42 31,0 0-16,0 0-15,21 1 0,0-1 16,-21 0-16,0 21 0,21-21 0,-22 1 16,22-1-16,0 21 0,0-21 15,0 0-15,0 1 0,0-1 0,0 0 16,0 0-16,0 0 16,0 0-16,22-21 15,-1 22-15,0-22 16,0 0-16,21 0 0,-20 0 0,-1 0 15,0-22-15,0 1 0,0 21 0,22-21 16,-22 0-16,0 0 0,0-22 16,0 22-16,22-21 0,-22 21 0,-21-22 15,21 1-15,-21 0 0,21-1 16,-21 1-16,0 0 0,0-1 0,0 22 16,-21-21-16,0 21 0,-22 0 15,22-1-15,0 22 0,-21-21 16,21 21-16,-1 0 0,-20 0 0,21 0 15,0 21-15,0 1 16,-1-1-16,1 21 0,0-21 0,0 22 16,0-1-16,0-21 0,21 21 15,0 1-15,0-1 0,0-21 0,0 22 16,0-22-16,0 0 0,0 21 16,0-21-16,0 1 0,0-1 0,21 0 15,0 0-15,0-21 0,-21 21 16,21-21-16,0 0 0,1 21 0,-1-21 15,0 0-15,0 0 0,21 0 16,-20 0-16,-1-21 0,0 21 16,0-21-16,21 0 0,-20-21 15</inkml:trace>
  <inkml:trace contextRef="#ctx0" brushRef="#br0" timeOffset="5788.36">9567 487 0,'0'0'0,"-21"-42"0,21 20 0,0 1 15,-21 0-15,0 0 0,0 21 16,21-21-16,-22 21 0,1 0 16,0 0-16,21 21 0,-21 0 15,0 0-15,21 0 0,-21 1 16,-1 20-16,1-21 0,21 21 15,-21 1-15,21 20 0,-21-20 0,21 20 16,-21-21-16,21 22 0,0-1 16,0 1-16,-21-22 0,21 22 0,0-22 15,0 0-15,0 1 0,-22-1 16,22 0-16,0-20 0,0-1 0,0 0 16,0 21-16,0-21 15,0 1-15,22-22 0,-22 21 16,21-21-16,0 0 0,0 0 15,0 0-15,0-21 16,1 21-16,-1-22 0,-21 1 16,21 0-16,0 0 0,0 0 15,0 0-15,-21-1 0,22 1 0,-1-21 16</inkml:trace>
  <inkml:trace contextRef="#ctx0" brushRef="#br0" timeOffset="6092.38">9229 868 0,'0'0'0,"-22"0"0,22-21 16,22 21 0,-1 0-16,0 0 0,0 0 15,21 0-15,-20 0 0,20 0 16,-21 0-16,21 0 0,1-21 0,-22 21 15,21 0-15,1 0 0,-1-22 16,-21 22-16,21 0 0,1 0 0,-22 0 16,0-21-16,0 21 0</inkml:trace>
  <inkml:trace contextRef="#ctx0" brushRef="#br0" timeOffset="7379.84">1164 2117 0,'-21'-21'15,"21"-1"1,-21 22-16,21-21 16,21 21 46,0 0-62,0 0 16,0 0-16,1 0 0,20 0 0,0 0 15,1 21-15,-1-21 0,0 0 16,1 0-16,20 22 0,1-22 0,-22 0 16,21 0-16,1 0 0,-1 0 15,1 21-15,-1-21 0,1 0 16,-1 0-16,22 0 0,0 0 16,21 0-16,-1 0 0,1 0 15,0 0-15,0 0 0,0 0 0,0 21 16,-1-21-16,22 0 0,0 0 15,0 0-15,-21 0 0,21 0 0,0 0 16,0 21-16,0-21 0,0 0 16,0 0-16,21 0 0,-21 0 0,22 21 15,-22-21-15,0 0 0,0 0 16,21 0-16,-21 0 0,0 0 16,21 21-16,-21-21 0,0 0 0,0 0 0,21 0 15,-21 0-15,21 0 16,-21 0-16,0 0 0,0 0 0,0 0 15,0 0-15,0 0 0,-21 0 16,21 22-16,0-22 0,-21 0 0,21 0 16,-21 0-16,0 0 0,-1 0 15,-20 0-15,21 0 0,-21 0 0,-1 0 16,22 0-16,-21 21 0,-1-21 16,1 0-16,0 0 0,-1 0 0,1 0 15,-21 0-15,-1 0 0,-21 0 16,22 0-16,-22 0 0,1 0 0,-1 0 15,0 0-15,-21 0 0,1 0 0,-1 0 16,0 0-16,0 0 16,0 0-1,-42 0 95</inkml:trace>
  <inkml:trace contextRef="#ctx0" brushRef="#br0" timeOffset="65008.36">11261 6858 0,'0'-21'78,"0"0"-62</inkml:trace>
  <inkml:trace contextRef="#ctx0" brushRef="#br0" timeOffset="65540.14">11303 6689 0,'0'-21'16,"21"21"46,-21-22-31</inkml:trace>
  <inkml:trace contextRef="#ctx0" brushRef="#br0" timeOffset="66245.55">11303 6498 0,'0'0'0,"0"-42"16,0 21-16,0 0 15,0-1 1,0 44 31,0-1-47,0 0 15,0 21-15,0-21 0,0 1 16,0 20-16,0-21 0,0 0 0,0 22 16,0-22-16,0 21 0,0-21 15,0 0-15,0 22 0,0-22 0,0 21 16,0-21-16,0 22 0,0-22 16,21 21-16,-21-21 0,0 22 15,0-1-15,0 0 0,21 1 0,-21-1 16,21 0-16,-21-20 0,0 20 15,0 0-15,22 1 0,-22-1 0,0 0 16,0-21-16,0 22 0,21-22 0,-21 21 16,0-21-16,0 22 0,0-22 15,0 0-15,0 21 0,21-20 0,-21 20 16,0-21-16,0 21 0,0 1 16,0-1-16,0 0 0,0-20 15,0 20-15,0 0 0,0 1 0,0-22 16,0 21-16,0 0 0,0-20 15,0-1-15,0 21 0,0-21 0,0 0 16,0 1-16,0-1 0,0 0 16,0 0-16,0 0 15,-21-21 48,21-21-63,0 0 0,0 0 0,0 0 15,0-1-15,0-20 16,0 0-16</inkml:trace>
  <inkml:trace contextRef="#ctx0" brushRef="#br0" timeOffset="68184.33">11282 6392 0,'-21'0'31,"-1"0"-15,1 0-16,0 0 31,0 0-16,42 0 32,0 0-47,0 0 16,1 0-16,-1 0 0,0 0 16,0 0-16,0 0 0,0 0 15,1 0-15,-1 0 0,0 0 0,21 0 16,-21 0-16,1 0 0,20 0 15,-21 0-15,21 0 0,1 0 0,-1 0 16,0 0-16,22 0 16,-22 0-16,1 0 0,20 0 0,1 0 15,-22 0-15,21 0 0,-20 0 0,20 0 16,-20 0-16,20 22 0,-21-22 16,1 0-16,20 0 0,-20 0 15,-1 0-15,21 0 0,1 0 0,-1 0 16,1 0-16,-1 21 0,1-21 15,-1 0-15,1 0 0,21 0 0,-22 0 16,1 0-16,-22 0 0,21 0 16,1 0-16,-22 0 0,22 0 0,-22 0 15,0 0-15,22 0 0,-1 0 16,-20 0-16,20 0 0,1 0 0,-1 0 16,22 0-16,-22 0 0,1 0 15,-1 0-15,22 0 0,-21 0 16,-22 0-16,21 0 0,1 0 15,-22-21-15,1 21 0,20 0 0,-21 0 16,1 0-16,20 0 0,-20 0 16,20 0-16,-21 0 0,22 0 0,-1 0 15,1 0-15,-1 0 0,1 0 16,-1 0-16,1 0 0,-22 0 16,22 0-16,-22 0 0,22 0 0,-22 0 15,0 0-15,1 0 0,20 0 16,-21 0-16,1 0 0,-1 0 0,0 0 15,1 0-15,20 0 0,-20 21 16,20-21-16,-21 0 0,22 0 16,-1 0-16,-20 0 0,20 0 15,1 0-15,-22 0 0,22 21 0,-22-21 16,21 0-16,-20 0 0,-1 0 16,22 21-16,-22-21 0,21 0 0,-20 0 15,20 0-15,-20 0 0,20 21 16,-21-21-16,22 0 0,-22 0 0,22 0 15,-22 0-15,0 0 0,1 0 16,-1 0-16,0 0 0,1 0 0,-1 0 16,-21 0-16,22 0 15,-22 0-15,21 0 0,-21 0 0,0 0 16,1 0-16,20 0 0,-21 0 16,0 0-16,22 0 0,-22-21 0,0 21 15,0 0-15,0 0 0,22 0 16,-22 0-16,0 0 0,0 0 0,0-21 15,0 21-15,1 0 16,-1 0-16,0 0 0,0 0 16,0 0-16,0 0 15,1 0-15,-1 0 0,0 0 0,0 0 16,0 0 0,-21-21-1,0 42 110,0 0-125,0 0 16,0 0-1,0 1-15,-21-1 0,21 0 16,-21 0-16,0 0 0,0 0 16,21 1-16,0 20 0,-22-21 15,22 0-15,0 0 0,0 1 16,0 20-16,0-21 0,0 0 0,0 22 16,0-22-16,0 0 0,0 21 15,0-21-15,0 22 0,0-22 0,0 21 16,0 1-16,0-22 0,0 21 15,-21 0-15,21-20 0,0 20 0,0-21 16,0 21-16,0-20 0,0 20 0,-21-21 16,21 0-16,0 22 15,-21-22-15,21 0 0,0 0 0,0 0 16,0 0-16,0 22 0,0-22 16,0 0-16,0 0 0,0 0 0,0 1 15,-21-1-15,21 0 0,0 0 16,0 0-16,0 0 0,0 1 0,0 20 15,0-21-15,0 0 0,0 0 0,0 22 16,0-22-16,0 0 0,0 0 16,0 0-16,0 1 0,0 20 0,0-21 15,0 0-15,0 0 0,0 1 16,0-1-16,0 0 0,0 0 16,0 0-16,0 0 15,0 1-15,-21-1 16,21 0-1,-22-21 48,1 0-63,0-21 16,0 21-16</inkml:trace>
  <inkml:trace contextRef="#ctx0" brushRef="#br0" timeOffset="70048.25">11409 8551 0,'-21'0'16,"42"0"62,0 0-78,0 0 16,-21-21-16,21 21 0,0 0 0,1 0 15,-1 0-15,0 0 0,0 0 16,21 0-16,-20 0 16,-1 0-16,0 0 0,21 0 0,-21 0 15,22 0-15,-22 0 0,21 0 16,1 0-16,-1 0 0,0 0 0,1 0 15,20 0-15,-21 0 0,22 0 16,-22 0-16,22 0 0,-22 0 0,22 0 16,-1 0-16,-21 0 0,22 0 0,-22 0 15,22 0-15,-1 0 0,1 0 16,-1 0-16,1 0 0,-1 0 0,22 0 16,-22 0-16,1 0 0,-1 0 15,22 0-15,-21 0 0,-1 0 0,1 0 16,-1 0-16,1 0 0,-1 0 15,1 0-15,-22 0 0,21 0 16,1 0-16,-1 0 0,1 0 0,-1 0 16,-20 0-16,20 0 0,1 0 15,-22 0-15,22 0 0,-22 0 0,21 0 16,-20 0-16,-1 0 0,22 0 0,-22 0 16,0 0-16,22 0 0,-22 0 15,22 0-15,-22 0 0,0 0 0,22 0 16,-22 0-16,22 0 0,-22 0 15,0 0-15,22 0 0,-22 0 16,22 0-16,-22 0 0,21 0 0,-20 0 16,-1 0-16,0 0 0,1 0 15,20 0-15,-20 0 0,-1 0 0,21 0 16,-20 0-16,-1 0 0,22 0 16,-22 21-16,0-21 0,1 0 0,20 0 15,-21 0-15,1 0 0,-1 0 0,0 0 16,1 0-16,-1 0 0,0 0 15,1 0-15,-1 0 0,0 0 0,1 0 16,-1 0-16,0 0 0,-20 0 16,20 0-16,0 0 0,-21 0 15,22 0-15,-1 0 0,-21 0 0,22 0 16,-1 0-16,-21 0 0,21 0 16,-20 0-16,20 0 0,-21 0 0,0 0 15,22 0-15,-22 0 0,21 0 16,-21 0-16,0 0 0,22 0 0,-22 0 15,0 0-15,0 0 0,0 0 0,22 0 16,-22 0-16,0 0 0,0 0 16,0 0-16,1 0 0,-1 0 0,0 0 15,0 0-15,0 0 0,0 0 16,1 0-16,-1 0 0,0 0 16,0 0-16,0 0 15,0 0-15,1 0 16,-1 0-1,0 0 1,0 0-16,0 0 16,0 0-1,1 0 1,-1 0 0,0 0-1,0 0 1,0 0-1,0 0 1,1 0-16,-1 0 31,0 0-15,0 0 0,0 0-16,-21-21 31,21 21-31,1 0 78,-44 0 0,1 0-62,0 0-16,0 0 15,0 0-15,0 0 0,-1 0 0,1 0 16,-21 0-16</inkml:trace>
  <inkml:trace contextRef="#ctx0" brushRef="#br0" timeOffset="71419.85">931 6181 0,'-21'0'16,"21"21"31,0 0-47,0 0 16,0 0-16,0 1 0,0-1 15,0 21-15,0 0 0,0 1 16,0-1-16,0 0 0,0 1 15,0-1-15,0 0 0,0 22 0,0-22 16,0 1-16,0-1 0,-21 0 16,21 1-16,-21-1 0,21 0 0,0 1 15,0 20-15,-21-21 0,21 22 16,-22-22-16,22 22 0,0-22 16,0 22-16,0-22 0,0 0 0,0 1 15,0-1-15,-21 0 0,21 1 16,0-1-16,0 0 0,0 1 15,0-22-15,0 21 0,0 0 16,-21 1-16,21-1 0,0-21 0,-21 22 16,21-1-16,0 0 0,0 1 15,-21-22-15,21 21 0,0-21 0,-21 22 16,21-22-16,0 0 0,0 0 16,0 0-16,0 0 0,0 1 15,-22-1-15,22 0 0,0 0 31,-21-21 1,21-21-17,0 0-15,0 0 16,0-1-16,0-20 0</inkml:trace>
  <inkml:trace contextRef="#ctx0" brushRef="#br0" timeOffset="73755.74">1185 6308 0,'0'0'0,"43"0"0,105 0 32,-106 0-32,0 0 0,1 0 0,-1 0 15,0 0-15,22-21 0,-22 21 16,1 0-16,-1 0 0,21 0 0,-20 0 15,20 0-15,1 0 0,-1 0 16,1 0-16,20 0 0,1 0 16,0 0-16,-1 0 0,1 0 15,0 0-15,-1 0 0,1-22 16,0 22-16,-1 0 0,1 0 0,21 0 16,-21 0-16,-1 0 0,22 0 15,-21 0-15,21 0 0,-22 0 0,1 0 16,0 0-16,-1 0 0,1 0 15,0 0-15,-1 0 0,1 0 0,0 0 16,20 0-16,-20 0 0,21 0 0,-21 0 16,-1 0-16,1 0 0,-22 0 15,22 0-15,0 0 0,-1 0 0,-20 0 16,21 0-16,-1 0 0,1 0 16,0 0-16,-1 0 0,-20 0 0,20 0 15,-20 0-15,-1 0 16,1 0-16,-1 0 0,-20 0 0,20 0 15,1 0-15,-1 0 0,1 0 16,-1 0-16,1 0 0,-1 0 0,1 0 16,-1 0-16,-20 0 0,20 0 15,1 0-15,-22 0 0,21 0 0,-20 0 16,20 0-16,-20 0 0,-1 0 0,0 0 16,22 0-16,-22 0 0,22 0 15,-22 0-15,21 0 0,1 0 0,-1 0 16,1 0-16,-1 22 0,1-22 15,-1 0-15,-20 0 0,20 0 0,-20 0 16,-1 0-16,0 0 16,-21 0-16,22 0 0,-22 0 0,0 0 15,0 0-15,0 0 0,1 0 16,-1 0-16,0 0 0,0 0 16,0 0-16,0 0 15,1 0-15,-1 0 16,0 0 15,-21 21-31,0 0 16,0 0-1,0 0-15,0 0 16,0 1-16,0-1 16,-21 21-16,21-21 0,-21 0 0,21 1 15,0-1-15,0 0 0,0 21 16,0-21-16,0 1 0,0 20 0,0-21 15,0 21-15,0-20 0,0 20 16,0 0-16,0-21 0,0 22 0,0-1 16,0-21-16,0 22 0,0-1 15,0 0-15,0 1 0,0-1 0,0 0 16,0 1-16,0-1 0,0 0 16,0 1-16,0-1 0,0 0 0,0-21 15,0 22-15,0-1 0,0-21 16,21 22-16,-21-22 0,0 21 15,0-21-15,21 22 0,-21-1 0,0-21 16,0 21-16,0-20 0,0 20 16,0-21-16,0 21 0,0-20 0,0 20 15,0-21-15,0 0 0,0 0 0,0 1 16,0-1-16,0 0 0,0 0 16,0 0-16,0 0 0,0 1 15,0-1-15,0 0 16,0 0-16,-21 0 0,0-21 15,21 21-15,-22 1 16,1-22 0,21 21-16,-21-21 0,0 0 15,21 21-15,0 0 16,-21-21-16,0 0 16,21 21-16,-22-21 15,1 0-15,0 0 0,0 0 16,0 0-16,-22 0 0,22 0 15,0 0-15,-21 0 0,21 0 0,-22 0 16,1 0-16,0 0 0,-1 0 16,-20 0-16,20 0 0,-20 0 15,21 0-15,-22 0 0,22 0 0,-22 0 16,22 0-16,-22 0 0,1 0 16,21 0-16,-22 0 0,1 0 0,-22 0 15,21 0-15,-20 0 0,-1 0 0,22 0 16,-22 0-16,-21 0 0,21 0 15,22 0-15,-22 0 0,1 0 0,-1 0 16,0 0-16,1 0 0,-22 0 0,21 0 16,0 0-16,1 0 0,20 0 15,-20 0-15,-1 0 0,21 0 0,1 0 16,-22 0-16,22 0 0,-1 0 0,-20 0 16,20 0-16,1 0 0,-22 0 15,21 0-15,-20 0 0,20 0 0,1 0 16,-1 0-16,1 0 15,-1 0-15,1 0 0,20 0 0,1 0 16,0 0-16,-1 0 0,-62 0 16,62 0-16,1 0 0,-22 0 15,22 0-15,0 0 0,-22 0 0,22 21 16,-22-21-16,22 0 0,-21 0 16,20 0-16,-20 0 0,20 0 0,1 0 15,-21 0-15,20 22 0,1-22 0,0 0 16,-1 0-16,1 0 0,0 0 15,-1 0-15,1 21 0,0-21 16,-1 0-16,1 0 0,0 0 16,-1 0-16,1 0 0,0 21 0,-1-21 15,22 0-15,-21 0 0,-1 0 0,1 0 16,0 0-16,-1 0 0,1 0 16,0 0-16,21 0 0,-22 0 0,1 0 15,0 0-15,-1 0 0,22 0 16,-21 0-16,-1 0 0,22 0 0,-21 0 15,21 0-15,-22 0 0,22 0 16,-21 0-16,21 0 0,0 0 0,-22 0 16,22 0-16,-21 0 15,21 0-15,-22 0 0,22 0 0,-21 0 16,-1 0-16,22 0 0,-21 0 16,21 0-16,-22 0 0,22 0 0,0 0 15,0 0-15,0 0 0,0 0 16,-1 0-16,1 0 0,0 0 15,0 0-15,0 0 0,0 0 16,-1 0-16,1 0 0,0 0 16,0 0-1,0 0 32,0 0-47,-1 0 0,1 0 16,0 0-1,0 0-15,0 0 16,0 0-16,-1 0 16,1 0-16,0 0 15,0 0-15,21-21 63,0 0-32,0-1-31,21 1 0,-21 0 16</inkml:trace>
  <inkml:trace contextRef="#ctx0" brushRef="#br0" timeOffset="74524.28">889 6308 0,'0'-21'15,"0"-1"32,21 22 0,0 0-31,0 0-16,1 0 15,-1 0-15,0 0 16,0 0 0,0 0-16,0 0 15</inkml:trace>
  <inkml:trace contextRef="#ctx0" brushRef="#br0" timeOffset="75764.28">11705 7027 0,'0'0'0,"0"-21"0,0 0 32,0 0-32,0 42 46,0 0-46,0 0 0,0 22 0,0-1 16,0 0-16,0 1 0,0 20 16,0-20-16,0 20 0,0 1 0,0-22 15,0 21-15,0-20 0,0-1 16,0 22-16,0-43 0,0 21 0,0 0 16,-21-20-16,21-1 0,0 0 15,-21 0-15,21 0 0,0-42 47,0 0-47,0 0 0,0 0 0,0-1 16,21-20-16,0 21 0</inkml:trace>
  <inkml:trace contextRef="#ctx0" brushRef="#br0" timeOffset="76035.91">12128 7281 0,'0'0'0,"22"0"0,-22 22 32,-22-1-32,1 0 0,0 0 15,0 0-15,0 0 0,-22 22 16,22-22-16,0 21 0,-21-21 0,21 22 16,-1-1-16,-20-21 0,21 22 15,0-22-15,0 21 0,-1-21 0,1 0 16,21 1-16,-21-1 0,21 0 15,0 0-15,21-21 16,0 0 0,1 0-16,-1-21 15,0 0-15,0 0 0,0-22 0</inkml:trace>
  <inkml:trace contextRef="#ctx0" brushRef="#br0" timeOffset="76255.71">12065 7324 0,'0'0'0,"0"-21"0,21 21 16,-21 21 0,21-21-16,-21 42 0,21-21 0,1 0 15,-22 22-15,0-1 0,21-21 0,0 22 16,0-22-16,-21 21 0,21-21 16,0 22-16,-21-22 0,22 0 0,-1 0 15,0 0-15,-21 0 0,21-21 16,0 22-16,0-22 0,-21 21 0,22-21 15,-1 0-15,0 0 16,0 0-16,-21-21 0,0-1 16</inkml:trace>
  <inkml:trace contextRef="#ctx0" brushRef="#br0" timeOffset="76504.47">12531 6985 0,'0'127'32,"0"-85"-32,0 1 0,0 20 15,0-20-15,0 20 0,0-21 0,0 22 16,-22-22-16,22 1 0,-21-1 16,21 0-16,-21-21 0,21 22 0,0-22 15,0 0-15,0 0 0,0 0 16,0 1-16,21-22 31,0-22-31,-21 1 0</inkml:trace>
  <inkml:trace contextRef="#ctx0" brushRef="#br0" timeOffset="76896.27">12615 7599 0,'0'0'0,"0"21"15,0 0-15,0 0 16,0 1 0,21-22-1,1 0-15,-1 0 0,0 0 16,21 0-16,-21 0 0,1 0 0,20-22 16,0 1-16,-21 0 0,22 21 15,-22-21-15,0 0 0,0 0 0,0-1 16,-21 1-16,22 0 0,-22 0 15,0 0-15,-43 21 16,22 0-16,0 0 0,0 0 16,-22 0-16,22 21 0,0 0 15,-21 0-15,21 0 0,-1 1 0,1-1 16,0 0-16,0 0 0,21 0 16,0 22-16,0-22 0,0 0 0,0 0 15,0 0-15,0 0 0,21-21 16,0 22-16,0-1 0,1-21 0,-1 0 15,0 0-15,0 21 0,21-21 16,-20 0-16,20 0 0,0 0 0,-21-21 16,22 0-16,20-1 0,-20 1 0</inkml:trace>
  <inkml:trace contextRef="#ctx0" brushRef="#br0" timeOffset="77404.28">13525 6985 0,'-63'106'31,"63"-64"-31,0 22 0,-21-22 0,0 22 16,21-1-16,-22 1 0,22-22 0,0 21 16,0-20-16,-21-1 0,21 0 15,0-20-15,-21 20 0,21-21 16,0 0-16,0 0 0,0 1 0,0-1 15,21-21 17,0-21-32,-21-1 15,22 1-15,-22 0 0,21-21 16,0 21-16,-21-22 0,21 22 16,0-21-16,0-1 0,1 22 0,-1 0 15,21 0-15,-21 0 0,0 0 0,1 21 16,-1 0-16,0 0 0,0 0 15,0 21-15,0 0 0,1 0 16,-1 0-16,0 0 0,0 22 0,0-22 16,0 0-16,1 0 0,-22 22 15,0-22-15,0 0 0,0 0 0,0 0 16,-22 0-16,1 1 0,-21-1 16,21-21-16,-22 21 0,22 0 0,-21-21 15,0 21-15,20-21 0,-20 0 0,21 0 16,0 0-16,0 0 0,-1 0 15,1 0-15,21-21 16,0 0-16,0 0 16,21 0-16,1 21 15,-1-22-15</inkml:trace>
  <inkml:trace contextRef="#ctx0" brushRef="#br0" timeOffset="77683.78">14393 7197 0,'0'0'0,"0"-21"31,-21 21-31,21 21 0,0 0 0,0 21 16,0-21-16,0 22 0,0-1 15,0 0-15,0 1 0,0-1 16,0 0-16,0 1 0,0-1 0,0 0 15,-21-20-15,21-1 0,0 21 16,-21-21-16,21 0 0,0 1 0,0-1 16,-21-21-16,21 21 15,0-42 1,0 0 0</inkml:trace>
  <inkml:trace contextRef="#ctx0" brushRef="#br0" timeOffset="78068.03">14076 7197 0,'0'0'0,"-21"-21"0,21-1 15,0 1-15,0 0 16,21 0-16,0 21 0,0 0 16,0-21-16,22 0 0,-1 21 15,0 0-15,22 0 0,-22 0 0,22 0 16,-22 0-16,21 0 0,-20 21 0,-1-21 15,0 21-15,1 21 0,-1-21 16,0 22-16,-20-1 0,-1 0 0,0 1 16,-21-1-16,0 22 0,0-22 15,0 0-15,0 1 0,0-1 16,0 0-16,-21 1 0,0-1 0,-22 0 16,1-21-16,0 1 0,-1 20 15,-20-21-15,20 0 0,-20-21 0,-1 21 16,22 1-16,-21-22 0,20 0 15,1 0-15,21 0 0,-22 0 0,22 0 16,0 0-16,0-22 16,21 1-16,0 0 15,21 21 1,0-21-16,0 21 0,1-21 16,20 0-16,0 21 0,1-22 0</inkml:trace>
  <inkml:trace contextRef="#ctx0" brushRef="#br0" timeOffset="78713.7">14901 7705 0,'0'0'0,"0"-21"0,-21-22 31,21 22-31,0 0 0,0 0 16,0 0-16,0-1 0,21 1 15,0 0-15,1 21 16,-1 0-16,0 0 0,0 0 0,0 0 16,0 0-16,1 0 0,-1 0 15,21 0-15,-21 0 0,0 0 16,1 21-16,-22 0 0,21 1 0,-21 20 16,21-21-16,-21 0 0,0 22 15,0-22-15,0 0 0,0 0 0,0 0 16,-21 0-16,0 1 0,-1-1 0,1 0 15,21 0-15,-21-21 0,0 21 16,0-21-16,21-21 47,0 0-47,21 0 16,-21 0-16,21-1 0,0 1 15,22 0-15,-22 0 0,0-21 0,21 20 16,-21 1-16,22 0 0,-1 0 0,-21 0 15,22 0-15,-22 21 0,0 0 16,21-22-16,-21 22 0,1 0 0,-1 0 16,0 22-1,0-1-15,-21 0 0,0 0 16,0 0 0,0 0-16,0 1 0,0-1 0,0 0 0,0 0 15,0 0-15,0 0 16,0 1-16,-21-1 0,0-21 15,21 21-15,-21 0 0,-1 0 16,1-21-16,21 21 16,0-42 31,0 0-47,0 0 0,0-21 15,0 20-15,0 1 0,21-21 16</inkml:trace>
  <inkml:trace contextRef="#ctx0" brushRef="#br0" timeOffset="78880.27">15579 7408 0,'0'0'0,"-22"0"0,1 0 15,0 0-15,0 0 16,0 0-16,0 0 16,21 22 15,21-22-31,0 0 15,0 21-15,0-21 16,0 0-16,1 0 0</inkml:trace>
  <inkml:trace contextRef="#ctx0" brushRef="#br0" timeOffset="79319.69">15875 7535 0,'0'-21'16,"21"21"15,0 21-15,0-21-16,-21 22 0,22-1 16,-22 0-16,21 0 0,-21 0 15,21 0-15,-21 1 0,0-1 0,0 0 16,0 0-16,0 0 0,0 0 15,0 1-15,0-1 0,0 0 0,0 0 16,0 0 0,0-42 15,21 21-31,-21-21 16,21 0-16,0 21 0,-21-21 0,22-1 15,-1 1-15,0-21 0,0 21 16,0 0-16,-21-1 0,21 1 0,1 0 15,-1 0-15,0 0 0,-21 0 16,21-1 0,0 22-1,0 0 1,1 22 0,-22-1-16</inkml:trace>
  <inkml:trace contextRef="#ctx0" brushRef="#br0" timeOffset="80000.25">16425 7726 0,'43'0'15,"-22"0"-15,0 0 16,0 0-16,0 0 0,0-21 16,1 0-16,-1 21 15,0-22-15,0 1 0,-21 0 0,21 0 16,-21 0-16,0 0 15,0-1-15,-21 22 16,0 0 0,0 0-16,-22 0 0,22 0 0,0 22 15,0-1-15,0 0 0,0 0 16,-1 0-16,1 22 0,0-22 0,21 0 16,-21 0-16,21 0 0,0 22 0,0-22 15,0 0-15,21 0 16,0-21-16,0 21 0,1 0 0,-1 1 15,21-22-15,-21 0 0,0 0 16,22 0-16,-22 0 0,42 0 16,-41 0-16,-1 0 0,0-22 15,0 22-15,0-21 0,-21 0 0,0 0 16,21 0-16,1-22 0,-22 22 16,21 0-16,-21-21 0,0 21 0,21-22 15,0 22-15,0 0 0,-21 0 0,21 0 16,1-1-16,-1 1 0,0 21 15,0 0-15,0 0 0,0 0 0,1 0 16,-1 0-16,0 21 16,0 1-16,0-1 0,-21 0 0,0 0 15,21 0-15,-21 22 0,0-22 16,0 0-16,0 0 0,0 0 0,0 22 16,-21-22-16,21 0 0,-21 0 0,0-21 15,21 21-15,-21 0 0,21 1 16,-21-22-16,-1 0 15,22-22 1,0 1 0,0 0-16,0 0 15,0 0-15,0 0 0,0-1 16,22 1-16,-1 0 0,0-21 0,-21 21 16,21-1-16,0 1 0,-21 0 15,0 0-15,21 0 0,1 0 0,-22-1 16,21 22-16,-21-21 0,0 0 15,21 21-15,0-21 0,-21 0 0,21 21 16,0-21-16,1-1 0</inkml:trace>
  <inkml:trace contextRef="#ctx0" brushRef="#br0" timeOffset="80324.27">17738 6858 0,'0'-21'0,"21"21"0,0 0 16,0 0-16,-21 21 31,0 0-31,0 0 0,0 1 15,0-1-15,0 0 0,0 0 16,-21 0-16,0 0 0,21 1 16,0-1-16,-21 0 15,21 0-15</inkml:trace>
  <inkml:trace contextRef="#ctx0" brushRef="#br0" timeOffset="80644.46">17547 7133 0,'0'0'0,"-21"21"0,0-21 15,21 22-15,21-22 32,0 0-32,-21 21 0,21-21 0,0 0 15,1 0-15,-1 0 0,0 0 16,0 0-16,0 0 0,0 0 0,1 0 16,-1 0-16,0 0 15,0 0-15,0 0 0,0-21 16,1 21-1,-22-22-15,0 1 16,0 0 0,0 0-16</inkml:trace>
  <inkml:trace contextRef="#ctx0" brushRef="#br0" timeOffset="80908.28">17505 6858 0,'0'0'0,"21"0"32,0 0-32,0 0 0,0 0 0,22 0 15,-22 0-15,0 0 0,0 0 16,0 0-16,1 0 0,-1 0 0,0 0 15,0-21-15,0 21 0,0 0 16,1 0 0,-22-21-16,21 21 0,-21-21 15</inkml:trace>
  <inkml:trace contextRef="#ctx0" brushRef="#br0" timeOffset="81640.19">17970 6583 0,'0'0'16,"-21"0"-16,0-21 15,0 21-15,0 0 0,0 0 0,-22 0 16,22 0-16,0 0 0,-21 0 15,20 0-15,-20 0 0,0 0 0,21 0 16,-22 0-16,1 21 0,21 0 16,-22 0-16,1 0 0,21-21 0,-21 43 15,20-22-15,1 0 0,0 0 16,0 22-16,-21-22 0,42 0 0,-22 21 16,1-21-16,0 22 0,21-22 15,-21 0-15,21 21 0,0-20 0,0 20 16,0-21-16,0 21 0,0-20 15,0-1-15,0 21 0,0-21 16,21 22-16,0-22 0,0 0 0,1 21 16,20-21-16,-21 1 0,21-1 15,-20 0-15,20 0 0,-21 0 0,21-21 16,-20 21-16,-1 1 0,21-22 16,-21 0-16,0 21 0,22-21 0,-22 0 15,0 0-15,0 0 0,22 0 16,-22 0-16,0 0 0,21 0 0,-21-21 15,1-1-15,20 22 0,-21-21 16,0 0-16,22 0 0,-22 0 0,0 0 16,0-1-16,-21 1 0,21-21 0,0 21 15,-21-22-15,22 22 16,-22-21-16,0 21 0,0-22 0,0 22 16,21 0-16,-21-21 0,0 21 15,0-22-15,0 22 0,0 0 0,0-21 16,0 20-16,0-20 0,0 21 15,0-21-15,0 20 0,0-20 0,0 21 16,-21 0-16,-1 0 0,22-1 16,-21 1-16,0 0 0,0 0 0,0 0 15,0 0-15,-1 21 0,-20-22 16,21 22-16,0 0 0,0-21 0,-1 21 16,-20 0-16,21 0 15,0 0-15,0 0 0,-1 0 0,1 0 16,0 0-16,0 0 0,0 0 15,0 0-15,-1 0 0,-20 0 0,21 21 16,0-21-16,0 0 0,-1 0 16,1 22-16,0-1 0</inkml:trace>
  <inkml:trace contextRef="#ctx0" brushRef="#br0" timeOffset="83892.32">868 6265 0</inkml:trace>
  <inkml:trace contextRef="#ctx0" brushRef="#br0" timeOffset="87156.26">14182 6519 0,'0'-21'15,"0"0"-15,0 0 16,0 0-16,0 0 16,0-1-16,0 1 0,0 0 15,0 0-15,0 0 0,0 0 0,-22-1 16,22-20-16,0 21 0,0-21 15,0 20-15,0-20 0,0 0 0,0 21 16,0-22-16,0 1 0,0 0 16,0-1-16,0-20 0,0 20 0,0 1 15,0 0-15,0-1 0,0 1 16,0 0-16,0-1 0,0 1 16,-21 21-16,21-21 0,0 20 0,-21-20 15,0 0-15,0 21 0,0-22 16,-1 1-16,1 21 0,0-22 0,0 1 15,0 21-15,0-21 0,-1-1 16,-20 1-16,21 0 0,0 20 0,0-20 16,-22 21-16,22-21 0,0 20 15,-21 1-15,-1 0 0,1 0 0,0 0 16,-1-22-16,-20 22 0,20 0 16,-20 0-16,21 0 0,-22-22 0,1 22 15,-1 0-15,22-21 0,-22 21 16,22-22-16,-22 1 0,1 21 15,21-22-15,-22 1 0,22 0 16,-22 21-16,1-22 0,20 1 16,-20 21-16,-1 0 0,22-22 0,-21 22 15,-1 0-15,1 0 0,-1 0 0,22-1 16,-22 1-16,22 0 0,-22 0 16,22 0-16,-21 0 0,20 21 0,-20-22 15,-1 1-15,1 0 0,-1 21 16,1-21-16,-22 21 0,0-21 15,22 0-15,-22 21 0,1-22 0,20 22 16,1 0-16,-22-21 0,21 21 16,1-21-16,-1 21 0,-20-21 0,20 21 15,-20 0-15,-1-21 0,0 21 16,1 0-16,-1-21 0,0 21 16,1 0-16,-1 0 0,21 0 15,-20 0-15,-1 0 0,0-22 0,1 22 16,-1 0-16,0 0 0,1 0 15,20 0-15,-20 0 0,-1 0 0,21 0 16,1 0-16,-1 0 0,1 0 16,-1 0-16,1 0 0,-1 0 15,-20 0-15,20 22 0,-20-22 0,-1 0 16,0 21-16,1-21 0,-1 0 16,0 21-16,1-21 0,20 0 0,1 21 15,-1 0-15,22-21 16,-22 21-16,22-21 0,0 22 0,-1-22 15,1 21-15,-22 0 0,22-21 16,0 21-16,-1-21 0,1 21 0,-21 0 16,-1-21-16,22 22 0,-22-1 15,1-21-15,-1 21 0,22 0 0,-22 0 16,22 0-16,0-21 0,-1 22 16,1-1-16,21 0 0,-21 0 0,20 0 15,1 0-15,-21 1 0,21-1 16,-22 21-16,22-21 0,-21 0 15,0 22-15,-1-22 0,1 0 16,0 21-16,-22-20 0,22-1 0,-1 21 16,-20-21-16,21 0 0,-1 22 15,1-22-15,0 0 0,-1 0 16,22 22-16,-21-22 0,21 0 0,-22 21 16,22-21-16,0 22 0,-21-22 15,20 21-15,1-21 0,0 22 16,0-1-16,0 0 0,0 1 0,-22-1 15,22 0-15,0-20 0,0 20 16,21 0-16,-21 1 0,-1-22 0,1 21 16,0-21-16,0 22 0,0-22 15,21 21-15,-21-21 0,-1 22 16,1-22-16,0 21 0,0-21 16,-21 22-16,20-1 0,1-21 0,0 21 15,-21 1-15,21-22 0,-1 21 16,1-21-16,21 1 0,-21 20 0,0-21 15,21 0-15,0 0 0,0 1 16,-21-22-16,21 21 0,-21 0 16,21 0-16,-22-21 0,22 21 0,-21 0 15,21 1-15,-21-22 16,21 21-16,-21-21 16,21 21 15,0-42 16,0 0-47,0-1 0,0 1 15,0 0-15,0 0 0</inkml:trace>
  <inkml:trace contextRef="#ctx0" brushRef="#br0" timeOffset="87727.71">4212 5440 0,'0'0'0,"0"-21"0,0 0 15,0 42 64,0 0-79,21 0 0,0 0 0,-21 0 15,22 1-15,-22-1 0,0 21 16,21-21-16,0 22 0,0-1 15,-21-21-15,0 21 0,0-20 0,21 20 16,-21-21-16,21 21 0,-21-20 16,0-1-16,0 0 0,0 0 0,0 0 15,0 0-15,0 1 0,0-1 16,0 0-16,0 0 0,22-21 16,-22 21-1,21-21 48,-21-21-48,0 0 1,21 21-16,0 0 16,-21-21-16,21 0 0,0 21 15,-21-22-15,22 22 0,-1-21 0,0 0 16,0 21-16,0-21 15,0 0-15</inkml:trace>
  <inkml:trace contextRef="#ctx0" brushRef="#br0" timeOffset="88199.71">5355 5694 0,'42'0'31,"-63"0"-15,0 21-1,0-21-15,0 21 0,0 0 0,-1-21 16,1 22-16,-21-1 0,21 0 15,-22 0-15,22 0 0,-21 0 0,0 1 16,-1-22-16,1 21 0,0 0 16,-1 0-16,1 0 0,-22 0 0,22 1 15,0-1-15,21 0 0,-22 0 16,1-21-16,21 21 0,0-21 0,-22 0 16,22 21-16,0-21 15,0 0-15,21 22 31</inkml:trace>
  <inkml:trace contextRef="#ctx0" brushRef="#br0" timeOffset="93395.82">1122 6879 0</inkml:trace>
  <inkml:trace contextRef="#ctx0" brushRef="#br0" timeOffset="94051.87">1016 6858 0,'0'0'0,"-21"0"0,42 0 63,0-21-48,21 21-15,1 0 0,-1 0 16,0 0-16,22 0 0,-22 0 16,22-21-16,-22 21 0,22 0 15,-22 0-15,21 0 0,-20 0 0,-1 0 16,0 0-16,-20 0 0,-1 0 15,0 0-15,0 0 0,0 0 16,-42 0 15,0 0-31,0 21 0,-22-21 0,22 0 16,-21 0-16,0 0 16</inkml:trace>
  <inkml:trace contextRef="#ctx0" brushRef="#br0" timeOffset="94368.26">1312 6922 0,'-21'0'16,"0"0"-1,0 0 1,0 21-16,21 0 0,-22 0 15,1 0-15,21 0 16,-21 22-16,0-1 0,21 0 16,-21 1-16,0-1 0,21 22 0,0-22 15,-22 0-15,1 1 0,21-1 16,0 0-16,-21 1 0,21-22 0,0 21 16,0-21-16,0 0 0,0 1 15,0-1-15,0 0 0,21-21 31,0 0-31,1 0 0,20-21 16</inkml:trace>
  <inkml:trace contextRef="#ctx0" brushRef="#br0" timeOffset="94903.55">1926 7239 0,'0'0'16,"0"-21"-16,0 0 0,0 0 0,0-1 0,0 1 16,-21 0-16,0 21 15,0-21-15,-1 21 0,1 0 16,0 0-16,0 0 0,-21 0 0,-1 21 16,22 0-16,-21 0 0,-1 22 15,1-1-15,0 0 0,-1 22 0,22-22 16,-21 1-16,21-1 15,21 0-15,0 1 0,-21-1 0,21-21 16,0 0-16,0 0 0,0 1 16,0-1-16,21-21 0,0 0 15,0 0-15,0 0 0,0 0 0,1 0 16,20 0-16,-21-21 0,21 21 16,-20-22-16,20 1 0,-21 0 15,0-21-15,22 21 0,-22-22 0,0 22 16,0-21-16,0-1 0,0 1 15,-21 21-15,0-21 0,22 20 16,-22 1-16,0 0 16,0 42-1,0 0-15,-22 1 16,22-1-16,0 21 0,-21-21 0,21 22 16,0-22-16,0 21 0,0-21 15,0 0-15,0 1 0,0-1 0,0 0 16,0 0-16,21-21 0,1 21 15,-1-21-15,0 0 16,0 0-16,0 0 0,0 0 16,1 0-16,-1-21 15,0 0-15,-21 0 0</inkml:trace>
  <inkml:trace contextRef="#ctx0" brushRef="#br0" timeOffset="95496.25">2307 7027 0,'0'0'15,"0"-21"-15,21-42 16,-42 84 0,0 0-1,21 0-15,-21 22 0,0-1 0,21 0 16,-22 1-16,22-1 0,0 0 16,-21 1-16,0 20 0,21-42 15,-21 22-15,21-1 0,0 0 16,-21-21-16,21 1 0,-21-1 15,21 0-15,0 0 0,0-42 47,0 0-47,0 0 0,0-1 16,21-20-16,0 21 0,0 0 0,0-22 16,0 22-16,1 0 15,-1-21-15,0 21 0,0-1 0,0 1 16,0 0-16,1 21 0,-1 0 0,0 0 15,-42 0 17,0 21-32,-1-21 15,1 21-15,0-21 0,0 22 0,0-22 16,0 0-16,-1 0 0,1 21 16,0 0-1,0-21-15,21 21 16,0 0-1,0 0-15,0 1 0,0-1 16,0 0-16,0 0 0,0 0 16,21 0-16,0 1 0,0-1 15,1 0-15,-1-21 16,0 21-16,0-21 0,0 0 16,0 0-16,1 0 0,-1 0 15,0 0-15,0 0 0,0 0 0,0 0 16,1 0-16,-1-21 0,0 21 15,-21-21-15,21 0 0,0-1 0,0 1 16</inkml:trace>
  <inkml:trace contextRef="#ctx0" brushRef="#br0" timeOffset="95872.99">2752 7366 0,'0'21'31,"21"-21"-31,0 0 0,0 0 16,0 0-16,0 0 16,-21-21-16,22 21 0,-1-21 0,0 21 15,0-21-15,0 0 0,0 21 16,-21-22-16,22 1 0,-22 0 0,21 21 16,-21-21-16,0 0 0,0 0 15,-21 21 16,-1 0-31,1 0 0,0 21 0,0 0 16,0 0-16,0 0 0,-1 0 16,1 22-16,21-22 0,-21 0 15,0 21-15,21-20 0,-21-1 0,21 21 16,0-21-16,0 0 0,0 1 16,0-1-16,0 0 0,21 0 15,0-21-15,0 0 0,0 21 16,1-21-16,-1 0 0,0 0 0,0 0 15,21 0-15,-20-21 0,-1 21 16,0-21-16</inkml:trace>
  <inkml:trace contextRef="#ctx0" brushRef="#br0" timeOffset="96288.67">3577 7260 0,'0'-21'0,"0"42"0,-21-42 16,-21 21-1,20 0-15,1 0 0,-21 0 16,21 0-16,-22 21 0,22-21 0,0 21 16,0 1-16,0-22 0,0 21 15,-1-21-15,22 21 0,0 0 16,0 0-16,0 0 16,22 1-1,-1-22-15,0 21 0,0-21 16,21 21-16,-20-21 0,-1 21 0,21 0 15,-21-21-15,0 21 0,1-21 16,-1 22-16,-21-1 0,0 0 16,0 0-1,-21-21-15,-1 21 0,1-21 0,-21 0 16,0 0-16,20 21 0,-20-21 16,0 0-16,21 0 0,-1 0 15,-20 0-15,21 0 0,0 0 0,0 0 0,-1 0 16,1-21-16,0 21 15,21-21-15,0 0 16,21 0 0,0 0-16,1 21 15,20-22-15,-21 1 0,21 0 16</inkml:trace>
  <inkml:trace contextRef="#ctx0" brushRef="#br0" timeOffset="96731.83">4297 7027 0,'0'0'0,"-64"-63"32,43 63-32,0 0 0,0 0 15,0 0-15,-22 0 0,22 0 0,-21 0 16,21 21-16,-22-21 0,1 21 15,0 0-15,-1 1 0,22-1 0,0 21 16,0-21-16,21 22 0,0-22 16,0 21-16,0-21 0,0 0 0,42 22 15,-21-22-15,0 0 0,22 0 16,-1 0-16,0 1 0,-20-22 16,20 21-16,-21 0 0,21 0 0,-20-21 15,-1 21-15,0 0 0,-21 1 16,0-1-16,0 0 15,-21 0-15,0-21 0,-1 21 16,-20-21-16,0 21 0,-1-21 0,1 0 16,0 0-16,-1 0 0,1 22 15,0-22-15,-1 0 0,22 0 0,-21 0 16,21 0-16,0 0 0,-22 0 16,22 0-16,21-22 15,0 1 1,21 21-16,22-21 0,-22 21 15,21 0-15</inkml:trace>
  <inkml:trace contextRef="#ctx0" brushRef="#br0" timeOffset="98399.57">4508 7324 0,'0'0'0,"0"-21"0,-21 21 15,0 0 1,0 0-16,0 0 0,0 0 0,-1 0 16,1 21-16,0-21 0,0 21 15,0 0-15,0 0 0,-1 0 16,22 1-16,0 20 0,-21-21 0,21 0 16,-21 0-16,21 1 0,0-1 15,0 0-15,0 0 0,0 0 0,0 0 16,21-21-16,0 0 15,1 22-15,-1-22 0,21 0 16,0 0-16,-20 0 0,-1 0 16,21 0-16,-21-22 0,0 22 0,22-21 15,-22 0-15,0 0 0,21 0 16,-20 0-16,-1-1 0,0 1 0,0 0 16,0 0-16,0 0 0,-21 0 0,22 21 15,-22-22-15,21 22 16,-21-21-16,0 42 31,0 1-31,0-1 16,0 0-16,0 0 0,0 0 15,0 0-15,-21 22 0,21-22 0,0 0 16,0 0-16,0 0 16,0 1-16,21-22 0,0 0 0,0 21 15,0-21-15,0 0 0,1 0 0,-1 0 16,0 0-16,21 0 0,-21 0 15,1-21-15,20-1 0,-21 22 16,0-21-16,0 0 0,22 0 16,-43 0-16,21 0 0,0-22 0,0 22 15,-21 0-15,21 0 0,-21 0 16,0-1-16,0 1 0,0 0 0,0 0 16,0 0-1,-42 21-15,21 0 0,0 0 16,0 0-16,21 21 0,-22 0 0,1 0 15,21 0-15,0 1 0,0-1 16,-21 0-16,21 21 0,0-21 0,0 1 16,0-1-16,0 0 0,0 0 15,0 0-15,21 22 16,0-43-16,-21 21 0,22-21 16,-1 0-16,21 0 0,-21 0 0,0 0 15,22 0-15,-22 0 0,21 0 0,-21 0 16,22 0-16,-22-21 0,21 21 15,-21-22-15,1 1 0,-1 0 0,0 0 16,0 0-16,0 0 0,-21-1 16,0 1-16,0 0 0,0 0 0,0 0 15,0 0-15,-21-1 16,0 22-16,0 0 16,0 0-16,21 22 15,0-1-15,-22 0 0,1 0 16,0 0-16,21 0 0,0 1 15,0-1-15,0 0 0,0 0 16,0 0-16,0 0 16,21-21-16,0 0 0,1 0 0,-1 0 15,0 0-15,0 0 0,0 0 16,0 0-16,1 0 0,20 0 0,-21 0 16,0-21-16,0 21 0,1-21 15,-1 0-15,0 21 0,-21-21 16,0 0-16,21-1 0,-21 1 0,0 0 15,0 0-15,0 0 16,0 42 15,0 0-31,-21 0 0,21 0 16,0 1-16,-21-1 16,21 0-16,-21 0 0,21 0 0,0 0 15,-22 1-15,1-1 16,21-42 31,0-1-47,21 22 15,-21-21-15,22 0 16,-1 0-16,-21 0 0,21 0 0,0-1 16,0 1-16,0-21 0,1 21 0,-1 0 15,0 21-15,-21-22 0,21 1 16,0 21-16,0 0 0,1 0 15,-22 21 1,0 1-16,0-1 16,0 0-16,0 0 0,0 21 15,0-20-15,0-1 0,0 0 16,0 0-16,0 0 0,0 0 16,21 1-16,0-22 15,0 0-15,0 0 16,0 0-16,1 0 0,-1 0 15,0 0-15,0 0 0,0-22 0,0 22 16,1-21-16,-1 0 0,0 0 0,0 0 16,0 0-16,-21-1 0,21 1 15,-21 0-15,22-21 0,-22 21 0,0-1 16,0 1-16,0 0 0,0 0 16,-22 0-16,1 21 15,0 0-15,21 21 16,-21 0-16,21 0 0,0 0 15,0 1-15,0-1 16,0 0-16,0 21 0,0-21 0,0 1 16,0-1-16,0 0 0,0 0 15,0 0-15,0 0 16,0 1-16,0-1 16,-21-21-1,0 0-15,-1 0 16,1 0-16,0 0 15,21-21 1,0-1-16,0 1 16,0 0-16,0 0 0,0 0 15</inkml:trace>
  <inkml:trace contextRef="#ctx0" brushRef="#br0" timeOffset="98961.02">6710 7091 0,'0'-21'16,"-21"21"-1,21 21 1,-22-21-16,1 21 0,21 0 16,-21 22-16,21-22 15,0 21-15,0-21 0,-21 22 0,21-1 16,-21-21-16,21 21 0,-21 1 15,21-22-15,0 21 0,0-21 0,-22 22 16,22-22-16,-21 0 0,21 0 0,0 0 16,0 1-16,0-1 0,0 0 15,-21-21-15,21-21 47,21 0-47,-21-1 16,21 1-16,1 0 0,-1 0 0,0 0 15,0 0-15,0-1 0,22-20 16,-22 21-16,0 0 0,0 0 16,21 21-16,-20-22 0,-1 22 0,21 0 15,-21 0-15,0 0 16,1 22-16,-22-1 16,0 0-16,0 0 0,0 0 15,0 0-15,0 1 0,0-1 16,0 0-16,0 0 0,-22 0 15,1 0-15,0-21 0,21 22 16,-21-22-16,0 21 16,0-21-16,42 0 47,0-21-47,0-1 0,0 1 15,0 0-15,1 21 0,-1-42 0,21 21 16</inkml:trace>
  <inkml:trace contextRef="#ctx0" brushRef="#br0" timeOffset="99344.33">7197 7366 0,'0'0'0,"-22"0"31,1 21-15,0 0-16,21 1 0,-21-22 0,0 21 15,21 0-15,-21 0 0,-1 0 16,22 0-16,-21 1 0,21-1 15,0 0-15,0 0 0,-21 0 0,21 0 16,0 1-16,0-1 0,0 0 16,21-21-16,-21 21 15,21-21-15,1 0 0,-1 0 0,0 0 16,0 0-16,0 0 0,0 0 16,1 0-16,-1-21 0,0 21 0,0-21 15,0 0-15,0-1 0,-21 1 16,0 0-16,22 0 0,-22-21 15,0-1-15,0 22 0,0 0 16,0 0-16,0 0 0,-22-1 16,1 22-16,0 0 0,0-21 0,0 21 15,0 0-15,-1 0 16,1 21-16,0 1 16,21-1-16,0 0 15,21-21 1</inkml:trace>
  <inkml:trace contextRef="#ctx0" brushRef="#br0" timeOffset="99647.94">7451 7218 0,'0'0'0,"0"-21"0,0 0 0,0-1 15,21 22-15,-21-21 0,0 0 16,0 42-1,0 0 1,0 22-16,-21-22 0,21 21 0,-22-21 16,22 22-16,-21-22 0,21 21 15,0 1-15,-21-22 0,21 21 0,0-21 16,0 22-16,0-22 0,0 0 16,0 0-16,0 0 0,0 0 0,0 1 15,0-1 1,21-21-1,0 0 1,1 0-16,-1 0 0,-21-21 16,21 21-16,-21-22 0,21 1 15</inkml:trace>
  <inkml:trace contextRef="#ctx0" brushRef="#br0" timeOffset="99856.34">7366 7387 0,'0'0'0,"21"0"47,0 0-31,-21-21-16,21 21 15,1-21-15,-1 21 16,-21-21-16,21 0 0,0 21 0,0-22 15,0 1-15</inkml:trace>
  <inkml:trace contextRef="#ctx0" brushRef="#br0" timeOffset="100184.25">7959 6795 0,'-22'0'15,"1"0"1,21 21-16,-21-21 16,21 21-16,0 0 0,-21 0 15,21 0-15,-21 1 0,21-1 16,0 0-16,-21 0 15,21 0-15,-22 0 0,22 1 16,22-22 31,-1 0-31,0 0-16</inkml:trace>
  <inkml:trace contextRef="#ctx0" brushRef="#br0" timeOffset="100401.15">7789 7027 0,'0'0'0,"0"22"0,0-1 16,0 0 15,21-21-31,1 0 16,-1 0-16,0 0 0,0 0 15,0 0-15,0 0 0,1 0 16,-1 0-16,0 0 16,-21-21-16,0 0 0,21 21 15</inkml:trace>
  <inkml:trace contextRef="#ctx0" brushRef="#br0" timeOffset="100632.16">7683 6837 0,'0'0'15,"22"0"32,-1 0-47,0 0 0,0 0 0,0 0 16,0 0-16,1 0 0,20 0 0,-21 0 15,0 0-15,0 0 0,1-21 16,-1 21-16,0 0 0,21 0 0,-21 0 16</inkml:trace>
  <inkml:trace contextRef="#ctx0" brushRef="#br0" timeOffset="101172.24">8170 6519 0,'0'0'0,"-127"-42"31,106 21-15,0 21-16,-21 0 0,20 0 0,-20 0 16,0 0-16,21 21 0,-22 0 15,1-21-15,0 21 0,20 1 0,-20-1 16,0 21-16,21-21 0,-22 0 15,22 22-15,0-1 0,0-21 0,0 22 16,21-22-16,0 21 0,0-21 16,0 22-16,0-22 0,0 0 0,0 0 15,0 21-15,42-20 0,-21-1 16,0 0-16,22 0 0,-1 0 16,0-21-16,1 21 0,-1 1 0,0-22 15,1 0-15,20 0 0,-21 0 16,1 0-16,-22 0 0,21 0 0,1-22 15,-22 1-15,21 21 0,-21-21 16,22 0-16,-22 0 0,0 0 0,0-22 16,0 22-16,0 0 0,-21-21 15,0-1-15,22 1 0,-22 0 0,0-22 16,0 22-16,0-1 0,-22-20 16,1 21-16,0 20 0,0-20 0,-21 0 15,-1 21-15,1-1 16,21 22-16,-22-21 0,1 21 0,21 0 15,-21 0-15,-1 0 0,22 0 16,-21 0-16,21 21 0,-22 1 0,22-22 16,0 21-16,21 0 0,0 21 15,-21-21-15,21 1 0,0-1 0,0 21 16,0-21-16,0 0 0</inkml:trace>
  <inkml:trace contextRef="#ctx0" brushRef="#br0" timeOffset="101620.1">7747 7027 0,'0'0'0,"21"0"31,0 0-31,0 0 16,1 0-16,-1 0 0,0 0 15,0 0-15,0 0 16,0 0-16</inkml:trace>
  <inkml:trace contextRef="#ctx0" brushRef="#br0" timeOffset="105736.25">762 9589 0,'0'0'0,"0"-22"15,0 1-15,-21 0 16,21 0-16,0 0 0,0 0 16,0-1-16,0 1 15,0 0-15,0 0 0,0 0 16,0 42 31,0 0-47,0 0 0,0 0 15,0 1-15,0 20 0,0 0 16,0 1-16,0-1 0,0 0 16,0 1-16,0 20 0,0-21 0,-21-20 15,21 20-15,0 0 0,0-21 16,0 1-16,0-1 0,0 0 0,0 0 16,0-42 15,0 0-31,0 0 15,21-1-15</inkml:trace>
  <inkml:trace contextRef="#ctx0" brushRef="#br0" timeOffset="106100.02">1016 9779 0,'0'0'0,"0"21"0,0 0 15,0 1-15,21-22 16,0 0-16,0 0 16,1 0-16,-1 0 0,0-22 15,-21 1 1,21 0-16,-21 0 15,0 0 1,-21 21-16,0 0 16,0 0-16,-1 0 15,1 0-15,0 21 16,21 0 0,0 0-1,21-21 1,0 0-16,1 0 15</inkml:trace>
  <inkml:trace contextRef="#ctx0" brushRef="#br0" timeOffset="106980.24">2159 9673 0,'0'0'0,"21"0"0,-21-21 16,0 0-16,0 0 16,0 0-16,0-1 0,0 1 15,0 0-15,-21 21 16,21-21-16,-21 21 0,0 0 0,-1-21 16,1 21-16,0 0 0,0 0 15,0 0-15,-22 0 0,22 21 0,0-21 16,-21 21-16,21 0 0,-22 0 15,22 22-15,-21-22 0,21 21 0,-22-21 16,22 22-16,0-1 0,21-21 16,0 22-16,0-22 0,0 0 0,0 0 15,0 0-15,0 0 16,21 1-16,0-22 0,0 0 0,22 0 16,-22 0-16,0 0 0,21 0 15,-20 0-15,20 0 0,-21-22 0,21 1 16,-20 0-16,-1 0 0,0 21 15,0-21-15,0 0 0,0-1 0,-21 1 16,0 0-16,0 0 0,0 0 16,0 0-16,0-1 0,0 1 15,0 42 17,0 1-17,0-1-15,0 0 0,0 21 16,0-21-16,0 22 0,-21-1 15,21 0-15,0 1 0,0 20 0,0-20 16,0 20-16,0 1 0,0-1 16,0 22-16,0-1 0,0 1 0,0 0 15,0-22-15,0 22 0,0 0 16,0-1-16,0 1 0,0 0 0,21-1 16,-21 1-16,0 0 0,22-22 15,-22 1-15,0-1 0,0 1 0,0-1 16,0 1-16,0-22 15,0 0-15,0 1 0,-22-1 0,1 0 16,21-21-16,-21 1 0,0-1 0,0 0 16,0 0-16,-1-21 0,1 0 15,-21 0-15,21 0 0,-22-21 0,22 0 16,-21-22-16,-22 22 0,22-21 16,0 0-16,-1-1 0,1-20 0,0-1 15,-1-20-15,22-1 0,0 0 16,0 1-16,21-1 0,-21 0 0,21 1 15,0-1-15,0 0 0,0 1 16,21-1-16,0 0 0,0 22 0,0-22 16,22 22-16,-22-1 0,21 22 15,1-22-15,-1 22 0,0 0 16,-21 20-16,22-20 0,-22 21 16,21 0-16,-21 0 0,1-1 0,-1 1 15,0 0-15,0 21 0,-21-21 16,21 0-16,0 21 0,1-21 15</inkml:trace>
  <inkml:trace contextRef="#ctx0" brushRef="#br0" timeOffset="107588.68">2222 9948 0,'0'0'0,"22"-21"31,-1 21-31,0 0 0,-21-21 0,21 0 16,0 21-16,0-21 0,1 0 16,-1-1-16,0 1 0,-21 0 0,21 0 15,0 0-15,-21-22 0,0 22 16,0 0-16,-21 21 31,0 0-31,0 0 0,0 0 0,-1 21 16,1 22-16,0-22 0,0 21 0,0-21 15,21 22-15,0-22 16,-21 21-16,21-21 0,0 0 0,0 1 16,0-1-16,0 0 0,0 0 15,21 0-15,0-21 0,0 0 0,0 0 16,22 0-16,-22 0 0,21 0 16,0 0-16,1 0 0,-1 0 0,0-21 15,1 0-15,-1 0 0,-21 0 16,22-22-16,-1 22 0,0-21 0,-21-1 15,22 1-15,-22 0 0,0-22 16,0 22-16,0 0 0,1-1 0,-22 1 16,21 0-16,-21-1 0,21 1 0,-21 21 15,0 0-15,0-1 16,0 1-16,0 42 31,0 1-31,0 20 0,0-21 16,-21 21-16,21-20 0,-21 20 15,21 21-15,0-20 0,-22-1 0,22 0 16,-21 1-16,21-1 0,0 0 0,0 1 16,0-22-16,0 21 0,0-21 15,0 1-15,0-1 0,21-21 16,1 0 0,-1 0-16,0 0 15,0-21-15,-21-1 0,0 1 16,21 0-16</inkml:trace>
  <inkml:trace contextRef="#ctx0" brushRef="#br0" timeOffset="107792.46">2879 9652 0,'-22'0'15,"44"0"1,-22-21-16,21 21 15,0 0-15,0 0 0,21-21 16,-20 21-16,-1 0 0,0 0 16,0-21-16,21 21 0,-20 0 0,-1 0 15,0-22-15,0 22 16,0 0-16</inkml:trace>
  <inkml:trace contextRef="#ctx0" brushRef="#br0" timeOffset="108620.16">3831 9567 0,'21'-21'15,"-21"0"-15,21 21 0,1-21 16,-1 21-16,0-21 0,0 0 0,0 21 16,0-22-16,22 1 0,-22 0 15,0 0-15,0 0 0,-21 0 0,21 21 16,-21-22-16,0 1 0,0 0 0,0 0 15,-21 21 1,0-21-16,0 21 0,-21 0 0,-1 0 16,22 0-16,-21 0 0,-1 0 0,1 0 15,0 21-15,21 0 0,-22 0 16,1-21-16,0 21 0,20 1 0,1-1 16,0 0-16,0 0 0,21 0 15,0 0-15,0 1 0,0 20 0,0-21 16,21 0-16,0 0 0,0 22 15,22-22-15,-22 0 0,21 21 0,-21-20 16,22-1-16,-1 0 0,-21 0 16,22 0-16,-1 22 0,-21-22 0,0 0 15,0 0-15,1 0 0,-22 0 16,0 1-16,0-1 0,0 0 16,0 0-16,-22 0 0,-20 0 0,21-21 15,-21 22-15,-22-1 0,22-21 0,-1 0 16,-20 21-16,21-21 0,-1 0 15,1 0-15,0 0 0,-1 0 0,1-21 16,0 21-16,20-21 0,-20-1 16,21 1-16,0 0 0,0 0 0,-1 0 15,22 0-15,0-1 0,0 1 16,0 0-16,0 0 0,0 0 0,0 0 16,22 21-16,-1 0 15,0-22-15,21 22 0,-21 0 0,22 0 16,-22-21-16,21 21 0,1-21 15,-1 21-15,-21 0 0,21 0 16,1 0-16</inkml:trace>
  <inkml:trace contextRef="#ctx0" brushRef="#br0" timeOffset="110372.22">4127 9673 0,'0'0'0,"0"-21"0,0 0 15,0 0 1,-21 21 15,0 21-31,21 0 0,-21 0 16,21 0-16,0 1 0,0-1 16,-21 21-16,21-21 0,0 0 0,0 22 15,-21-22-15,21 0 0,0 0 0,0 0 16,0 1-16,0-1 0,0 0 15,21 0-15,0-21 0,0 21 0,0-21 16,0 0-16,1 0 16,-1 0-16,0 0 0,0 0 0,0 0 15,0 0-15,1-21 0,20 0 16,-21 21-16,0-21 0,22 0 16,-22-1-16,0 1 0,21-21 0,-21 21 15,1 0-15,-1-1 0,0 1 16,-21 0-16,0 0 0,0 0 0,0 0 15,0-1-15,0 44 47,0-1-47,0 0 16,0 0-16,0 0 0,0 0 16,0 1-16,0-1 0,0 0 15,21 0-15,-21 0 0,0 0 16,21 1-16,0-22 0,-21 21 0,22 0 15,-1 0-15,0 0 16,0-21-16,0 0 0,0 0 0,1 0 16,-1 0-16,21 0 0,-21 0 15,0 0-15,1 0 0,-1 0 16,0-21-16,0 0 0,0 21 0,0-21 16,1 0-16,-1-1 0,0 1 15,0 0-15,0 0 0,0-21 0,-21 20 16,0 1-16,22-21 0,-22 21 15,0 0-15,21-1 0,-21 1 16,0 0-16,0 0 0,-21 21 16,-1 0-1,1 0-15,0 21 16,0-21-16,21 21 0,-21 0 0,21 1 16,-21-1-16,-1 0 0,22 0 15,0 0-15,0 0 0,0 22 0,0-22 16,0 0-16,0 0 0,0 0 0,0 1 15,0-1-15,22-21 0,-1 21 16,0-21-16,0 0 0,0 0 16,0 0-16,1 0 0,-1 0 15,0 0-15,0 0 0,0 0 16,22-21-16,-22 0 0,21-1 0,0 22 16,-20-21-16,20 0 0,-21-21 15,21 21-15,-20-1 0,-1 1 0,0-21 16,0 21-16,-21 0 0,0-1 0,21 1 15,-21 0-15,0 0 16,-21 21-16,0 0 16,0 0-16,0 21 15,-1 0-15,1 0 0,0 1 0,0-1 16,0 0-16,21 0 0,0 0 0,0 0 16,0 22-16,0-22 0,0 0 15,0 0-15,0 0 0,21 1 16,0-1-16,0-21 0,0 0 15,1 0-15,-1 21 0,0-21 16,21 0-16,-21 0 0,22 0 0,-1 0 16,0-21-16,1 0 0,-1-1 15,0 22-15,1-21 0,-22 0 0,21 0 16,-21 0-16,1 0 0,-22-1 0,0 1 16,21 0-16,-21 0 0,0 0 15,-21 21 1,-1 0-1,22 21 1,-21 0-16,21 0 0,0 0 0,-21 1 16,21-1-16,-21 0 0,21 0 15,-21 0-15,21 0 0,0 1 16,-21-22-16,21 21 16,0-42 15,21-1-16,-21 1-15,21 0 16,0 0-16,0 0 0,-21-22 0,21 22 16,1-21-16,-1 21 0,0 0 0,0-22 15,0 22-15,0 0 16,22 0-16,-22 0 0,0 21 0,0 0 16,0 0-16,22 0 0,-22 0 15,0 21-15,-21 0 16,0 0-16,0 0 0,0 22 0,0-22 15,0 0-15,-21 0 0,21 21 16,-21-20-16,21-1 0,0 0 0,0 0 16,0 0-16,0 0 15,21-21-15,0 0 16,0 0-16,0 0 0,22 0 0,-22 0 16,21 0-16,-21-21 15,22 21-15,-22-21 0,21 0 0,-21 0 16,22 0-16,-22-22 0,0 22 0,21 0 15,-20-21-15,-1 20 0,0-20 16,0 21-16,0 0 0,-21 0 0,0-1 16,0 1-16,-21 21 15,0 0-15,0 0 0,0 0 16,-1 21-16,22 1 0,-21-1 0,21 0 16,0 0-16,0 0 0,0 22 15,0-22-15,0 0 0,0 0 16,0 0-16,21 0 0,-21 1 0,22-22 0,-1 21 15,-21 0-15,0 0 16,21-21-16,-21 21 0,21-21 0,-21 21 16,-21-21-1,0 0-15,0 0 0,-22 0 16,22 0-16,0 0 0,0 0 0,0 0 16,-1 0-16,1 0 0,21-21 15,0 0 1,0 0-16,21 0 0,1 0 15,-1-1-15,0 1 0,0 0 16,21 0-16</inkml:trace>
  <inkml:trace contextRef="#ctx0" brushRef="#br0" timeOffset="110852.23">7324 9292 0,'0'0'0,"0"-21"0,-22 21 16,1 0-16,0 0 15,0 21 1,21 0-16,-21 1 0,21-1 0,-21 0 16,21 0-16,0 21 0,0 1 15,-22-1-15,22 0 0,-21-20 0,21 20 16,-21 0-16,21 1 0,0-1 0,0-21 16,-21 21-16,21-20 0,0-1 15,-21 0-15,21 0 0,0 0 16,0 0-16,0-42 31,0 0-31,0 0 16,0 0-16,0 0 0,0-1 0,21-20 15,0 21-15,0-21 0,0 20 16,1-20-16,-1 0 0,0 21 0,0-22 16,0 22-16,0 0 0,22 0 15,-22 21-15,0 0 0,0 0 16,0 0-16,1 0 0,-22 21 0,21 0 15,-21 0-15,0 22 16,0-22-16,0 21 0,0-21 0,0 0 16,-21 22-16,-1-22 0,22 0 0,-21 0 15,21 0-15,-21 1 0,21-1 16,0 0-16,-21-21 0,21 21 16,-21-21-16,21-21 31,21 0-31,0 0 0,0-1 15</inkml:trace>
  <inkml:trace contextRef="#ctx0" brushRef="#br0" timeOffset="111257.2">7747 9525 0,'-42'-21'15,"20"21"1,1 0-16,0 21 0,0-21 15,21 21-15,-21 0 0,0 1 0,21-1 16,-22 0-16,22 21 0,0-21 16,-21 1-16,21 20 0,0-21 0,0 0 15,0 0-15,0 1 0,0-1 0,0 0 16,21 0-16,1-21 0,-1 0 16,0 21-16,0-21 0,0 0 0,0 0 15,22 0-15,-22 0 0,0-21 16,0 21-16,22-21 0,-22 0 15,0 0-15,-21-1 0,21 1 0,0-21 16,-21 21-16,0-22 0,0 1 16,0 21-16,0-21 0,0 20 0,0 1 15,0 0-15,-21 0 0,0 0 0,0 21 16,0 0-16,-1 0 0,-20 0 16,21 0-16,0 0 0,0 0 0,-1 0 15,1 21-15,0 0 0,21 0 16,0 0-16,0 1 15,21-22 1,0 0-16,1 0 0,-1 0 16</inkml:trace>
  <inkml:trace contextRef="#ctx0" brushRef="#br0" timeOffset="111516.26">8191 9313 0,'0'0'0,"22"-21"0,-22 0 16,0 0-16,0 42 31,0 0-31,-22 0 0,1 1 16,0-1-16,0 21 0,21-21 15,-21 22-15,0-1 0,-1 0 16,22 1-16,0-1 0,-21-21 0,21 21 16,0 1-16,0-1 0,0-21 15,0 0-15,0 22 0,0-22 0,0 0 16,21 0-16,1-21 0,-1 0 15,0 0-15,0 0 16,0 0-16,0 0 0,1-21 16,-1 0-16,-21 0 0</inkml:trace>
  <inkml:trace contextRef="#ctx0" brushRef="#br0" timeOffset="111692.26">8043 9525 0,'0'0'16,"21"0"15,1 0-31,-1 0 0,0 0 0,0 0 16,0-21-16,0 21 0,1 0 0,-1 0 16,0-21-16,0 21 0</inkml:trace>
  <inkml:trace contextRef="#ctx0" brushRef="#br0" timeOffset="112228.49">8932 9292 0,'0'0'16,"-21"0"-16,-42-21 16,41 21-16,1 0 0,-21 0 15,21 21-15,0-21 0,21 21 16,-22 1-16,1-1 0,0 0 15,0 0-15,21 0 0,-21 22 0,0-22 16,21 21-16,-22 0 0,22-20 16,-21 20-16,21 0 0,-21-21 0,21 22 15,0-1-15,0 0 16,-21-20-16,21-1 0,0 0 16,0-42 15,21 0-16,0-1-15,-21 1 0,21-21 0,1 0 16,-1-1-16,0 1 0,0 0 0,21-1 16,-20-20-16,41-22 15,-42 43-15,0-1 0,1 22 0,-1-21 16,0 21-16,-21 0 0,0 42 31,0 0-15,-21 0-16,21 0 0,0 22 15,0-22-15,0 21 0,0 0 0,-21 1 16,21-1-16,0 0 0,-22 1 0,22-1 16,0-21-16,0 22 0,0-22 15,0 21-15,0-21 0,0 0 0,0 1 16,0-1-16,0 0 0,0 0 16,0-42 15,0 0-31,0 0 0,0-1 15</inkml:trace>
  <inkml:trace contextRef="#ctx0" brushRef="#br0" timeOffset="112715.58">8615 9631 0,'0'0'0,"-21"0"0,42 0 31,21 0-31,-21 0 15,0 0-15,22 0 0,-1 0 16,0 0-16,1 0 0,-1-21 0,0 0 16,1 21-16,-1-22 0,0 22 0,1-21 15,-1 0-15,-21 21 0,0-21 16,22 0-16,-22 21 0,-21-21 16,21 21-16,-21-22 15,-21 22 1,0 0-16,0 0 15,-1 0-15,1 22 0,0-1 0,0 0 16,0-21-16,21 21 0,0 0 16,0 0-16,0 1 0,0-1 0,0 0 15,0 0-15,0 0 0,21 0 16,0-21-16,0 22 0,0-1 0,1-21 16,-1 21-16,0 0 0,0-21 15,0 21-15,0-21 0,1 21 16,-1-21-16,-21 22 0,0-1 15,-21-21 1,-1 21 0,1-21-16,-21 0 0,21 0 0,0 0 15,-1 0-15,1 0 0,0 0 16,0 0-16,21-21 31,21 0-31,0-1 16,0 22-16</inkml:trace>
  <inkml:trace contextRef="#ctx0" brushRef="#br0" timeOffset="112995.91">9906 9356 0,'0'0'15,"0"-21"-15,0-1 0,0 1 16,-21 21-1,0 21-15,21 1 16,-22-1-16,1 0 0,0 0 0,0 0 16,21 22-16,-21-1 0,0-21 15,21 21-15,-22 1 0,22-22 16,0 21-16,0 1 0,0-22 0,0 21 16,0-21-16,0 0 0,0 1 15,0-1-15,0 0 0,22-21 0,-1 21 16,0-21-16,0 0 0,0 0 0,0 0 15,22 0-15,-22 0 0,0 0 16,21 0-16</inkml:trace>
  <inkml:trace contextRef="#ctx0" brushRef="#br0" timeOffset="113260.23">10456 9271 0,'0'0'0,"21"0"16,1 0 0,-1 0-16,0 21 0,0-21 15,0 21-15,0 1 0,1-1 16,-1-21-16,-21 42 0,21-21 0,-21 0 16,0 1-16,0 20 0,0-21 0,0 21 15,0 1-15,0-22 0,-21 0 16,0 21-16,-1-20 0,22-1 15,-21 0-15,0-21 0,0 21 0,0-21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02:38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1334 0,'0'0'0,"-21"21"15,21 0 17,21-21-17,1 0-15,-1 0 16,0 0-16,0-21 0,0 21 15,0-21-15,22 21 0,-22-22 0,0 1 16,0 21-16,-21-21 0,0 0 16,0 0-16,0 0 15,-21 21-15,0-22 0,0 22 16,0 0-16,-22 0 16,1 0-16,21 0 0,-22 22 15,1-1-15,21-21 0,-21 21 0,20 0 16,-20-21-16,21 21 0,0 0 15,21 1-15,-21-22 0,21 21 16,0 0-16,0 0 16,21 0-16,0 0 15,0-21-15,0 22 0,22-22 0,-22 21 16,21 0-16,-21 0 16,22-21-16,-22 21 0,0 0 0,21 1 15,-21-1-15,1 0 0,-1 21 16,0-21-16,-21 1 0,21 20 15,-21-21-15,0 0 0,0 22 16,-42-22-16,21 21 0,-1-21 0,-20 0 16,0 22-16,21-22 0,-22 0 15,1-21-15,0 21 0,-1 0 0,1-21 16,21 0-16,-22 0 0,22 0 16,0 0-16,0 0 0,-21-21 15,20 0-15,1 0 0,0 0 0,0 0 16,0-1-16,0-20 0,-1 21 15,1-21-15,21-1 0,0 22 16,-21 0-16,21 0 0,0-22 0,0 22 16,21 0-16,0 0 15,1 0-15,-1 0 0,21-1 0,0 22 16,1-21-16</inkml:trace>
  <inkml:trace contextRef="#ctx0" brushRef="#br0" timeOffset="288.06">1630 1249 0,'0'21'32,"0"0"-17,0 0-15,0 22 0,0-22 0,0 0 16,0 21-16,-21 1 0,-1-1 15,22 0-15,-21 1 0,21-1 0,-21 0 16,21 1-16,0-1 0,0 0 16,-21-20-16,21 20 0,0-21 15,0 0-15,-21 0 0,21 1 0,0-1 16,0 0 0,0-42-1,0 0-15,0-1 16</inkml:trace>
  <inkml:trace contextRef="#ctx0" brushRef="#br0" timeOffset="515.75">1482 1609 0,'-43'21'31,"64"-21"1,1 0-32,-1 0 0,0 0 0,0 0 15,0 0-15,0 0 0,1-21 16,-1 21-16,0-21 0,0 21 16,0 0-16,0-22 0</inkml:trace>
  <inkml:trace contextRef="#ctx0" brushRef="#br0" timeOffset="915.77">1820 1672 0,'0'0'0,"0"21"0,0 1 0,0-1 16,21-21-1,1 0-15,-1 0 16,0 0-16,0 0 15,0-21-15,0-1 0,1 1 16,-1 21-16,0-21 0,0 0 0,-21 0 16,0 0-16,21-1 0,-21 1 15,-21 21 17,0 0-17,0 0-15,0 21 0,-1 1 0,1-1 16,-21 0-16,21 21 0,0-21 15,21 22-15,-22-22 0,22 21 0,0-21 16,0 1-16,0 20 0,0-21 16,0 0-16,0 0 0,22 1 15,-1-1-15,0-21 0,0 0 16,0 0-16,0 0 0,1 0 16,-1 0-16,21 0 0,-21 0 0,22-21 15,-1-1-15,-21 1 0,21-21 16</inkml:trace>
  <inkml:trace contextRef="#ctx0" brushRef="#br0" timeOffset="1260.81">2519 1439 0,'0'0'0,"-21"22"31,21-1-31,-22-21 0,22 21 16,0 21-16,0-21 0,0 1 15,0 20-15,-21 0 0,21 1 0,0-1 16,-21 0-16,21 1 0,0-1 16,0 21-16,0-20 0,-21 20 0,21-20 15,-21 20-15,0 1 16,21-1-16,0 1 0,-22 20 0,1-20 16,0-1-16,21 22 0,-21-22 15,0 1-15,0-1 0,21 1 0,-22-22 16,1 22-16,21-22 0,-21 0 15,21 1-15,0-22 0,0 0 0,0 0 16,0 0-16,21-42 31,0-21-31,-21 21 16,22 0-16,-1-22 0,0 1 16</inkml:trace>
  <inkml:trace contextRef="#ctx0" brushRef="#br0" timeOffset="1628.01">2349 1778 0,'0'0'15,"0"-21"-15,-21-21 0,21 20 0,0 1 16,0 0-16,0 0 0,0 0 16,0 0-16,0-1 15,21 22-15,1-21 0,-1 21 0,21 0 16,-21-21-16,22 21 0,-1 0 15,0 0-15,1 0 0,-1 0 16,-21 0-16,21 0 0,1 21 16,-22 0-16,0 1 0,0-1 15,0 0-15,-21 21 0,0-21 0,0 22 16,0-1-16,0-21 0,-21 22 16,0-22-16,-21 0 0,21 0 0,-22 0 15,1 0-15,0 1 0,-1-1 16,22-21-16,-21 21 0,21-21 0,-1 0 15,1 0-15,21-21 47,21 0-31,1-1-16,20 1 0</inkml:trace>
  <inkml:trace contextRef="#ctx0" brushRef="#br0" timeOffset="2223.94">3450 1672 0,'21'-42'0,"0"21"15,-21 0-15,0-1 0,22 1 16,-1 0-16,-21 0 0,21 0 0,0 0 15,0-1-15,-21 1 0,21 0 16,1 0-16,-22 42 31,0 0-15,-22 0-16,22 1 0,0-1 16,-21 0-16,0 21 0,21 1 15,-21-22-15,21 21 0,-21 0 0,21-20 16,0 20-16,0-21 0,0 21 15,0-20-15,0-1 0,0 0 16,0 0-16,0 0 0,0 0 0,0 1 16,0-1-16,0 0 15,-21-21-15,21 21 0,-22-21 0,1 0 16,0 21-16,0-21 16,0 0-16,0 0 0,-1 0 15,-20 0-15,21 0 0,0 0 16,0 0-16,-1 0 0,1 0 15,0 0 1,42 0 15,0 0-31,1 0 16,-1 0-16,0 0 0,0 0 16,0 0-16,0 0 0,1 0 0,-1 0 15,0 0-15,0 0 0,0 0 16,0 0-16,1 0 15,-1 0 1,-21-21-16,21 21 0,-21-21 16,21 21-16,0-21 0</inkml:trace>
  <inkml:trace contextRef="#ctx0" brushRef="#br0" timeOffset="2840.08">4424 1799 0,'0'0'16,"-21"0"-1,42 0 1,0 0-16,0 0 0,0 0 0,22 0 15,-1 0-15,21 0 0,-20 0 16,20 0-16,1 0 0,20 0 16,-20 0-16,-1 0 0,1 0 15,-1 0-15,-20 0 0,20 0 0,-20 0 16,-1 0-16,-21 0 0,21 0 16,-20 0-16,-1 0 0,0 0 0,-21-21 15,0 0-15,0 0 16,-21 0-16,0 21 15,-1-22-15,1 1 0,0 21 16,-21-21-16,21 21 0,-22 0 0,22-21 16,0 21-16,0 0 0,0 0 15,-1 0-15,1 0 16,42 0 15,1 0-31,-1 0 0,0 0 16,0 0-16,0 0 0,22 0 0,-22 0 15,0 0-15,0 21 0,0-21 16,0 0-16,1 21 0,-1-21 0,0 21 16,-21 1-16,0-1 15,0 0-15,-21 0 0,0 0 16,-1 0-16,1 1 0,0 20 16,-21-21-16,21 0 0,-22 0 0,22 1 15,-21-1-15,21 0 16,-1 0-16,1-21 0,0 21 0,0 0 15,0-21-15,0 0 0,-1 22 16,1-22-16,0 0 16</inkml:trace>
  <inkml:trace contextRef="#ctx0" brushRef="#br0" timeOffset="3299.11">6413 974 0,'0'0'16,"-21"0"-16,0-21 15,63 21 1,-20 0 0,20 0-16,21-22 0,22 22 0,-21 0 15,20 0-15,22-21 0,-21 21 16,-1 0-16,1-21 0,0 21 16,-22 0-16,1 0 0,-22 0 15,0 0-15,1 0 0,-22 0 16</inkml:trace>
  <inkml:trace contextRef="#ctx0" brushRef="#br0" timeOffset="3587.82">6816 974 0,'-22'21'31,"22"0"-15,0 0-16,0 0 0,0 22 15,0-22-15,22 0 0,-22 21 16,0 1-16,0-22 0,0 21 16,0 1-16,0-1 0,0 0 0,0-21 15,0 22-15,-22-1 0,1 0 16,0 1-16,0-1 0,21 0 0,-21 1 16,21-22-16,-21 21 0,21-21 15,-22 1-15,22-1 0,22-21 31,-1-21-15,0-1-16,21 1 0,-21-21 16</inkml:trace>
  <inkml:trace contextRef="#ctx0" brushRef="#br0" timeOffset="4208.22">7218 1397 0,'0'0'0,"-21"21"47,-1 0-47,1-21 16,0 22-16,0-1 0,21 21 0,0-21 15,-21 0-15,21 1 0,0 20 16,0-21-16,0 0 0,0 0 0,0 1 16,0-1-16,21 0 0,0-21 15,0 0-15,22 0 16,-22 0-16,0 0 0,0 0 0,0-21 15,22 21-15,-22-21 0,0-1 16,0 1-16,0 0 0,0 0 16,1 0-16,-1 0 0,-21-1 0,21 1 15,-21-21-15,0 21 0,0 0 16,0-1-16,-21 22 47,21 22-47,0-1 0,-21 0 0,21 0 15,-22 0-15,22 22 16,0-22-16,0 21 0,0 0 0,0 1 16,0 20-16,0-20 0,0-1 15,0 21-15,0-20 0,0-1 0,0 22 16,0-22-16,0 21 0,0 1 16,0-1-16,0 1 0,0-1 0,0 1 15,0-1-15,0 1 0,0-22 16,0 22-16,-21-22 0,21 0 0,-21-20 15,0 20-15,0-21 0,0 0 0,-1 0 16,1-21-16,-21 22 0,0-22 16,-1 0-16,1 0 0,-22 0 0,22 0 15,-21-22-15,-1 1 0,1 0 16,-1 0-16,22 0 0,-22 0 16,43-22-16,-21 22 0,21-21 0,21 21 15,0-22-15,0 1 0,0 21 16,0-22-16,21 1 0,21 0 0,-21 21 15,22-22-15,20 1 0,-21 0 16,22-22-16,-1 22 0,1-1 0</inkml:trace>
  <inkml:trace contextRef="#ctx0" brushRef="#br0" timeOffset="4547.38">7959 1397 0,'0'0'0,"0"-21"31,-22 21-31,22 21 16,-21 0-16,0 22 0,21-22 15,-21 21-15,21 0 0,0 22 0,0-1 16,-21 1-16,21-1 0,-21 1 16,21-1-16,-22 22 0,22-21 0,0-1 15,-21 1-15,0 20 0,0-20 0,0 20 16,0-20-16,-1 21 0,1-22 15,0 1-15,0-1 0,0 1 0,21-1 16,-21-21-16,21 1 0,-22-22 16,22 21-16,0-21 0,0 1 15,22-44 17,-1 1-32,0 0 0,-21 0 0,21-21 15,0 20-15,0-20 0,-21-21 0,22 20 16,-1-20-16</inkml:trace>
  <inkml:trace contextRef="#ctx0" brushRef="#br0" timeOffset="4875.95">7747 1672 0,'0'0'0,"-21"-21"0,21-64 31,0 64-31,0 0 0,0 0 0,21 0 16,21 0-16,-21 21 0,22-22 15,-1 22-15,0 0 0,1-21 0,-1 21 16,22 0-16,-22 0 0,0 0 16,-21 21-16,22 1 0,-22-1 0,0 0 15,-21 0-15,0 0 0,0 22 16,0-22-16,-21 42 0,-21-20 16,-1-22-16,22 0 15,-21 0-15,-1 0 0,-20 0 0,21 1 16,-1-1-16,1-21 0,21 0 15,-22 21-15,22-21 0,0 0 0,21-21 32,21 0-17,0 21-15,1-22 0,20 1 16,0 0-16,-21 0 0</inkml:trace>
  <inkml:trace contextRef="#ctx0" brushRef="#br0" timeOffset="5169.06">8848 1312 0,'-85'-21'32,"43"21"-32,20 0 0,-20 0 0,21 21 15,-21-21-15,20 22 0,-20-1 16,21 0-16,-21 0 0,20 21 0,1-20 15,0-1-15,0 21 0,0 0 16,21-20-16,0 20 0,0-21 0,0 21 16,0-20-16,0 20 0,0-21 15,21 0-15,0 0 0,0-21 16,22 22-16,-22-1 0,21-21 16,-21 0-16,22 0 0,-1 0 0,21 0 15,-20-21-15,20-1 0,-20 1 16,20 0-16</inkml:trace>
  <inkml:trace contextRef="#ctx0" brushRef="#br0" timeOffset="5639.94">9313 1482 0,'0'-64'15,"0"128"-15,0-149 16,-21 85-16,0-21 16,0 21-16,0 0 0,-1 0 15,1 0-15,-21 0 0,21 0 0,0 21 16,-22-21-16,22 21 0,-21 0 15,21 1-15,-1-1 0,1 21 0,0-21 16,0 22-16,0-22 0,21 0 16,0 21-16,0-21 0,0 1 0,0-1 15,0 0-15,0 0 0,21 0 16,0-21-16,0 0 0,22 21 0,-22-21 16,0 0-16,21 0 0,-21 0 15,22-21-15,-22 21 0,0-21 0,21 0 16,-20 0-16,-1 0 0,0-22 15,0 22-15,0-21 0,0-1 16,1 22-16,-22-21 0,0 21 16,21 0-16,-21-1 0,0 1 0,21 21 15,-21 21 17,-21 1-32,0-1 0,21 0 0,0 0 15,-22 21-15,22-20 0,-21 20 16,21-21-16,-21 21 0,21-20 0,0-1 15,0 21-15,0-21 0,0 0 16,0 1-16,0-1 0,21-21 31,0 0-31,1 0 0,-1 0 0,0 0 16,0-21-16,21-1 16,-20 1-16,20 0 0</inkml:trace>
  <inkml:trace contextRef="#ctx0" brushRef="#br0" timeOffset="6620.94">9948 1397 0,'0'0'16,"0"-21"-16,0 0 0,0 0 0,0-1 16,-42 22-16,21 0 15,0 0-15,-1 0 0,1 0 16,-21 0-16,21 22 0,0-22 0,-1 21 16,1-21-16,0 21 0,21 0 15,0 0 1,0 0-16,0 1 15,21-22-15,22 21 16,-22-21-16,0 21 0,21-21 16,-21 21-16,22-21 0,-22 21 0,0-21 15,21 0-15,-20 21 0,-1 1 16,0-22-16,0 21 0,0-21 0,-21 21 16,0 0-16,0 0 15,-21 0 1,-21-21-16,21 0 0,-1 22 15,1-22-15,-21 0 0,21 0 16,-22 0-16,22 0 0,0 0 16,-21-22-16,21 22 0,-1-21 15,1 21-15,21-21 0,-21 0 0,0 0 16,0 21 0,21-21-16,0 42 31,0 0-31,0 0 0,0 0 15,0 0-15,0 1 16,0-1-16,0 0 0,21-21 0,0 21 16,0 0-16,0-21 0,1 0 15,-1 21-15,21-21 0,0 0 16,1 0-16,-1 0 0,0 0 0,1 0 16,20 0-16,-20-21 0,20 0 15,-21 0-15,1 0 0,-22 0 0,21-22 16,1 22-16,-22-21 0,0-1 15,0 1-15,21 0 0,-20-1 0,-1 1 16,-21 0-16,21-22 0,0 22 16,0 0-16,-21 20 0,0-20 0,0 21 15,0 0-15,0 0 0,0-1 16,-21 44 15,0-1-31,0 21 0,0-21 0,-1 0 16,22 22-16,-21-1 0,0-21 15,21 22-15,0-1 0,-21-21 0,0 21 16,21 1-16,0-22 0,-21 21 16,21 1-16,0-22 0,0 21 0,0 0 15,21-20-15,0-1 16,-21 0-16,21 0 0,0-21 0,0 0 16,1 0-16,-1 0 0,0 0 15,0 0-15,21 0 0,-20 0 0,-1-21 16,0 0-16,0 0 0,0-22 15,0 22-15,1 0 0,20-21 16,-42 20-16,21 1 0,0 0 0,-21 0 16,21 0-16,-42 42 31,21 0-15,-21 0-16,21 0 0,0 1 0,0-1 15,0 0-15,0 0 0,0 0 16,0 0-16,0 1 0,21-22 15,0 0-15,1 0 16,-1 0-16,0 0 0,21 0 16,-21-22-16,1 1 0,20 0 15,-21 0-15,0 0 0,22-22 16,-22 22-16</inkml:trace>
  <inkml:trace contextRef="#ctx0" brushRef="#br0" timeOffset="6816.24">11218 1080 0,'0'0'0,"-21"0"16,0 0-16,0 0 15,21 21 48,-21-21-48</inkml:trace>
  <inkml:trace contextRef="#ctx0" brushRef="#br0" timeOffset="6999.96">10181 1291 0,'0'0'0,"-42"0"0,21 43 16,21-22-1,21-21-15,0 0 16,0 0-16,21 0 0,-20 0 16,20 0-16,0 0 0,1 0 15,-1 0-15,0 0 0,1 0 0,20 0 16,-21 0-16</inkml:trace>
  <inkml:trace contextRef="#ctx0" brushRef="#br0" timeOffset="7575.96">11366 1376 0,'0'0'0,"-21"0"16,0 0-1,0 0 1,21 21-16,-21 0 16,21 0-16,0 1 0,0-1 15,-21 0-15,21 0 0,-22 0 0,22 0 16,-21 22-16,21-22 0,0 0 16,0 0-16,0 0 0,0 1 15,0-1-15,-21 0 0,21 0 16,-21-21-1,21-21 1,0 0 0,0 0-16,0-1 0,0 1 15,21 0-15,0-21 0,0 21 0,1-22 16,20 22-16,-21 0 0,21-21 0,-20 20 16,20 1-16,0 0 0,1 0 15,-1 0-15,0 0 0,22 21 16,-22 0-16,0 0 0,1 0 0,-22 0 15,21 21-15,-21 0 0,1 0 0,-1 0 16,-21 0-16,0 22 16,0-22-16,0 0 0,0 0 0,0 22 15,-21-22-15,-1 0 0,1 0 16,0 0-16,21 0 0,-21-21 0,0 22 16,21-1-16,-21-21 15,21 21-15,-22-21 0,22-21 31,22 0-15,-1-1-16</inkml:trace>
  <inkml:trace contextRef="#ctx0" brushRef="#br0" timeOffset="8503.75">12700 1397 0,'0'0'0,"0"-21"0,0 0 16,0 0-16,-21 21 16,0-22-16,-1 22 15,1 0-15,0 0 0,0 0 16,0 0-16,0 22 0,-22-1 0,1 0 16,21-21-16,-22 42 0,1-21 15,21 1-15,-21-1 0,20 0 16,1 0-16,0 0 0,21 22 15,0-22-15,0 0 0,0 0 0,0 0 16,0 0-16,21 1 16,0-22-16,1 0 0,-1 0 0,0 0 15,0 0-15,21 0 0,-20 0 16,-1 0-16,0-22 0,21 1 0,-21 0 16,1 0-16,-1 0 0,0 0 15,0-1-15,0 1 0,0 0 0,-21 0 16,22 0-16,-22 0 0,21-1 0,-21 1 15,0 42 32,0 1-47,0-1 16,0 0-16,-21 0 0,21 0 16,-22 0-16,22 1 0,-21 20 0,21-21 15,-21 21-15,0-20 0,0 20 16,21 0-16,-21 1 0,-1-1 0,1 0 15,0 1-15,0-1 0,21 21 16,-21-20-16,21-1 0,0 22 0,0-22 16,0 21-16,0-20 0,21 84 15,0-64-15,0 1 16,-21-1-16,21-20 0,1 20 0,-1 1 16,21 41-16,-42-62 0,21 20 15,0-20-15,-21-1 0,0 21 16,0-20-16,22-1 0,-22 0 0,0 1 15,0-1-15,0-21 0,0 22 16,0-22-16,0 0 0,-22-21 0,1 21 16,0-21-16,0 0 0,0 0 0,-22 0 15,22-21-15,-21 0 0,0 0 16,-1-22-16,22 22 0,-21-21 16,-1-1-16,1-20 0,0 21 0,21-22 0,-1 22 15,1-22-15,0 1 16,21-1-16,0-20 0,0 20 0,0-21 15,21 1-15,0-1 0,1 22 16,-1-22-16,21 21 0,0 1 0,1-1 16,-22 22-16,21-21 0,1 20 15,-1-20-15,0 20 0,-21 1 0,22 0 16,-1-1-16,-21 1 0,0 21 16,22 0-16,-22 0 0,-21-1 0,21 1 15,0 0-15,0 21 16,-21-21-16,22 21 47,-22 21-32,0 0 1,0 0-16</inkml:trace>
  <inkml:trace contextRef="#ctx0" brushRef="#br0" timeOffset="9575.73">868 5228 0,'0'-21'31,"21"0"-31,0 0 15,-21 0-15,21-1 0,0 1 16,-21 0-16,0 0 0,0 0 0,22 21 16,-22-21-16,0-1 0,0 1 15,-22 21-15,1 0 16,0 0-16,0 0 0,0 0 0,0 0 16,-22 21-16,22 1 0,0-1 15,-21 0-15,20 0 0,1 21 16,0-20-16,21-1 0,0 0 15,0 0-15,0 0 0,0 0 16,21 1-16,0-1 0,1 21 0,-1-21 16,21 0-16,-21 1 0,22-1 15,-22 0-15,21 0 0,-21 21 0,0-20 16,1-1-16,-1 21 0,-21-21 16,0 22-16,0-22 0,0 0 15,-21 21-15,-22-21 0,1 1 0,0-1 16,-22 0-16,1 0 0,20-21 15,-20 0-15,-1 0 0,1 0 16,20 0-16,1 0 0,0 0 16,21-21-16,-22-21 0,22 20 15,0-20-15,21 0 0,0 21 0,0-22 16,0 1-16,0 0 0,0-1 16,0 1-16,21 0 0,0-1 15,0 22-15,22-21 0,-1 21 0,0-1 16,1-20-16,-1 21 0,0 0 15,22 0-15,-22-1 0,1 1 0,-1 0 16</inkml:trace>
  <inkml:trace contextRef="#ctx0" brushRef="#br0" timeOffset="9828.04">1355 4847 0,'0'43'15,"-22"-22"-15,22 21 0,-21-21 16,0 22-16,21-1 0,-21 0 0,0 1 16,21-1-16,-21 0 0,-1 1 15,1-1-15,21 0 0,-21 1 16,0-1-16,21-21 0,0 0 0,0 22 16,-21-22-16,21 0 0,0 0 15,0 0 1,21-42-1,-21 0 1,21 0-16</inkml:trace>
  <inkml:trace contextRef="#ctx0" brushRef="#br0" timeOffset="10011.94">995 5334 0,'0'21'31,"21"-21"-31,0 0 0,0 0 16,0 0-16,1 0 15,20 0-15,-21 0 0,0-21 16,22 21-16,-22-21 0,0 0 0,21 21 16,-21-21-16</inkml:trace>
  <inkml:trace contextRef="#ctx0" brushRef="#br0" timeOffset="10703.96">1376 5355 0,'0'0'0,"0"21"0,0 1 15,0-1 1,0 0-16,21-21 16,0 0-1,0 0-15,0 0 0,22 0 16,-22 0-16,0-21 0,21 0 0,-20 21 15,20-22-15,-21 1 0,0 21 16,0-21-16,1 0 0,-1 0 0,0 21 16,-21-21-16,0-1 0,0 1 15,-21 21-15,0 0 16,-1 0-16,1 0 0,0 21 16,-21-21-16,-1 22 0,22-1 15,-21 0-15,21 0 0,-22 0 16,22 0-16,-21 1 0,21 20 15,21-21-15,0 0 0,0 0 0,0 1 16,0-1-16,0 0 0,21 0 16,0 0-16,21-21 0,-20 0 0,20 0 15,0 0-15,1 0 0,-1 0 16,0 0-16,22-21 0,-22 21 16,0-21-16,1 0 0,-1 0 0,0-1 15,1 1-15,-22 0 0,21-21 16,-21 21-16,1-1 0,-1 1 0,-21-21 15,0 21-15,21 0 16,-21-1-16,-21 22 31,21 22-31,0-1 16,-21 0-16,21 0 16,0 21-16,-22-20 0,22 20 0,0 0 15,-21-21-15,21 43 0,0-22 16,0 22-16,-21-22 0,0 22 0,21-1 15,-21 1-15,21-1 0,-21 22 16,21-22-16,-22 1 0,1-1 0,21 22 16,-21-22-16,0 22 15,0-21-15,0-1 0,-1-21 0,22 1 16,0-1-16,-21 0 0,21-20 16,0-1-16,0 0 0,21-42 31,1 0-31,-1-1 0,-21-20 0,21 21 15,0-43-15,0 22 0,0-21 16,1-1-16,-1 1 0</inkml:trace>
  <inkml:trace contextRef="#ctx0" brushRef="#br0" timeOffset="11063.56">2095 5228 0,'0'0'0,"-21"-42"31,21 21-31,0 0 0,0-1 16,21 22-16,1-21 0,-1 21 15,21-21-15,0 21 0,1 0 0,-1 0 16,0 0-16,1 0 0,-1 0 16,-21 0-16,22 0 0,-22 21 0,0 0 15,-21 22-15,0-22 0,0 0 16,0 21-16,-21-20 0,0-1 0,-1 0 15,-20 21-15,0-21 0,-1 1 16,1-1-16,21-21 0,-21 21 16,-1 0-16,22-21 0,0 0 15,0 21-15,0-21 16,-1 0 0,22-21-1,22 21-15,-1-21 16,21 0-16,-21 0 15,22 21-15,-22-22 0</inkml:trace>
  <inkml:trace contextRef="#ctx0" brushRef="#br0" timeOffset="11663.62">3175 5038 0,'0'0'0,"-42"-43"31,42 22-31,-22 21 0,22-21 16,0 0-16,0 0 0,0 0 15,0-1-15,0 1 16,22 0-16,-1 21 0,0 0 16,0 0-16,0 0 15,0 0-15,22 0 0,-22 0 0,0 0 16,0 0-16,0 42 0,-21-20 15,0-1-15,22 21 0,-22-21 0,0 22 16,0-1-16,0 0 0,-22-21 16,1 22-16,-21-1 0,21-21 0,-22 22 15,22-22-15,-21 21 0,0-21 16,20 22-16,-20-22 0,0 0 0,21 0 16,-1 0-16,1 0 0,0-21 15,0 22-15,0-22 0,0 0 16,-1 0-16,22-22 15,0 1 1,0 0-16,0 0 16,0 0-16,0 0 0,64-43 15,-43 43 1,0 21-16,0 0 0,1 0 16,-1 0-16,0 0 0,0 0 0,0 21 15,0 0-15,1-21 16,-1 21-16,-21 1 0,0-1 0,21 0 15,0 0-15,-21 0 16,0 0-16,21 1 0,0-1 16,1-21-16,-1 0 31,0 0-31,0 0 16,0 0-16,0-21 15,1-1-15,-1 1 0,0 21 16</inkml:trace>
  <inkml:trace contextRef="#ctx0" brushRef="#br0" timeOffset="12303.79">4276 5313 0,'-22'0'0,"44"0"0,-65 0 16,43-21-1,43 21 1,-22 0 0,21 0-16,0 0 0,1 0 0,20 0 15,1 0-15,-1 0 0,1 0 0,-1 0 16,22 21-16,-22-21 15,22 0-15,-21 0 0,-1 0 0,1 0 0,-1 0 16,-21 0-16,1 0 16,-1 0-16,-21 0 0,0 0 0,1 0 15,-1 0-15,-21-21 0,0 0 16,0-1 0,-148-62-1,105 84-15,22-21 16,-21-1-16,21 22 0,-22 0 0,22-21 15,0 21-15,0 0 16,21-21 0,21 21-1,0 0-15,0 0 0,0 0 16,22 0-16,-22 0 0,21 0 16,-21 21-16,22-21 0,-22 0 15,0 21-15,0 1 0,0-22 0,-21 21 16,0 0-16,0 0 15,0 0-15,0 0 0,0 1 0,-21-22 16,0 42-16,0-21 0,0 0 16,0 0-16,-1 1 0,1-1 0,0 0 15,0 0-15,0 0 0,-22 0 16,43 1-16,-21-1 0,0-21 0,0 21 16,21 0-16,-21-21 0,21 21 15,0-42 1,0 0-1</inkml:trace>
  <inkml:trace contextRef="#ctx0" brushRef="#br0" timeOffset="13111.92">6583 5080 0,'0'0'0,"21"0"0,0 0 16,0 0-16,0 0 16,1 0-16,-22-21 15,0 0-15,21 0 16,-21-1-16,0 1 0,0 0 15,0 0-15,0-21 0,0 20 0,0 1 16,0-21-16,-21 21 0,-1 0 16,1-22-16,-21 22 0,21 21 0,0-21 15,-22 21-15,22 0 0,-21 0 16,21 0-16,-22 0 0,1 21 0,21 0 16,-22 0-16,22 22 0,0-22 15,-21 21-15,21 1 0,-1-1 0,1 0 16,21 1-16,0-1 0,0 0 15,-21 1-15,21-22 0,0 21 16,0-21-16,0 0 0,21 1 0,0-1 16,1-21-16,-1 21 15,0-21-15,0 0 0,21 0 0,-20 0 16,20-21-16,-21 0 0,21 21 16,1-22-16,-1-20 0,0 21 0,1 0 15,-22-22-15,21 22 0,-21-21 0,1 0 16,-1-1-16,0 1 0,-21 21 15,0-22-15,0 22 0,0 0 0,0 0 16,-21 21 0,0 21-1,-1 0-15,22 0 0,-21 22 16,0-22-16,0 21 0,21-21 0,0 22 16,-21-22-16,21 21 0,0-21 15,0 22-15,0-22 0,0 0 0,0 0 16,0 0-16,21 1 0,0-22 15,0 0-15,22 0 16,-22 0-16,0 0 0,21 0 0,-21 0 16,22-22-16,-1 1 0,-21 0 15,22 0-15,-1 0 0</inkml:trace>
  <inkml:trace contextRef="#ctx0" brushRef="#br0" timeOffset="13379.6">7366 4699 0,'0'0'0,"-64"0"32,43 0-32,0 0 0,0 0 15,0 21-15,0-21 0,-22 21 16,22 22-16,0-22 0,0 21 0,0-21 16,-1 22-16,1-1 15,21 0-15,0-20 0,-21 20 0,21 0 16,0-21-16,0 22 0,0-22 0,0 0 15,0 0-15,21 0 0,-21 1 16,21-22-16,22 0 0,-22 21 0,21-21 16,-21 0-16,22 0 0,-1 0 15,0-21-15,1 21 0,-22-22 0,21 1 16,1 0-16,-1 0 0,0 0 0</inkml:trace>
  <inkml:trace contextRef="#ctx0" brushRef="#br0" timeOffset="13627.93">7789 4826 0,'0'0'0,"0"-21"0,0 0 0,0 0 0,0-1 16,-21 22 0,0 0-16,0 0 0,0 22 15,-1-22-15,1 21 0,0 0 0,0 21 16,0-21-16,0 22 0,-1-1 16,1-21-16,0 22 0,0-1 0,0 0 15,21-21-15,-21 22 0,21-22 16,0 0-16,0 21 0,0-20 0,0-1 15,0 0-15,21-21 0,0 0 16,0 0-16,0 0 0,22 0 16,-22 0-16,21 0 0,0 0 0,22 0 15,-22-21-15,22 0 0,-1 21 16,-20-22-16,20 1 0</inkml:trace>
  <inkml:trace contextRef="#ctx0" brushRef="#br0" timeOffset="14683.94">8297 5038 0,'0'0'0,"-42"0"15,21 0-15,21 21 16,21-21 0,0 0-1,0 0-15,22-21 0,-22 21 16,0-21-16,0-1 0,0 22 15,0-21-15,22 0 0,-22 0 0,0 0 16,0 0-16,0-1 0,-21 1 16,22 0-16,-22 0 0,0 0 15,0 0-15,-22 21 16,1 0-16,0 0 16,0 21-16,0 0 0,-22 0 15,22 0-15,0 22 0,-21-22 0,21 21 16,-1 0-16,1-20 0,0 20 15,21-21-15,0 21 0,0-20 0,0-1 16,0 21-16,0-21 16,0 0-16,21-21 0,0 0 15,1 0-15,20 0 0,-21 0 0,21 0 16,1 0-16,-1 0 0,0 0 0,1-21 16,-1 0-16,22 0 0,-22 0 15,0 0-15,22-22 0,-22 22 0,0-21 16,1 21-16,-1-22 0,-21 1 15,0 0-15,1 20 0,-22 1 0,0 0 16,0 0-16,0 0 0,-22 21 16,1 0-16,0 0 15,0 0-15,0 0 0,0 21 0,-22 0 16,22 0-16,21 0 0,0 1 16,0-1-16,0 0 0,0 0 0,0 0 15,0 0-15,0 1 0,21-1 16,0 0-16,1 0 0,-1 0 0,0 0 15,0 1-15,0-1 16,0-21 0,-42 0 15,0-21-31,0-1 0,0 22 16,0-21-16,-1 21 15,1 0-15,0 0 0,0 0 16,0 0-16,0 0 15,21 21-15,0 1 16,0-1-16,21 0 16,0-21-16,21 21 0,-21-21 15,1 0-15,20 0 0,-21 0 16,21 0-16,1 0 0,-22 0 0,21 0 16,1 0-16,-1-21 0,-21 0 15,21 0-15,-20 21 0,20-22 0,-21-20 16,0 21-16,22 0 0,-22-22 15,0 22-15,0-21 0,0 0 0,0 20 16,1-20-16,-22 21 0,0 0 16,0 0-16,0-1 0,0 1 15,-22 21-15,1 0 0,0 0 0,0 0 16,0 0-16,0 21 0,-1 1 16,1-1-16,0 0 0,21 0 0,0 21 15,0-20-15,0 20 0,0-21 0,0 0 16,0 22-16,21-22 0,0 0 15,1 0-15,-22 0 0,21 0 0,-21 1 16,0-1-16,21-21 0,-21 21 16,21 0-16,-21 0 15,-21-21 1,0 0-16,0 0 16,-1 0-16,1 0 15,21-21-15,0 0 16,-21 0-16,21 0 0,-21-1 0,21 1 15,0 0-15</inkml:trace>
  <inkml:trace contextRef="#ctx0" brushRef="#br0" timeOffset="15627.93">10477 4657 0,'22'-21'0,"-44"42"0,65-42 0,-22-1 0,0 22 16,0-21-16,0 21 0,1-21 15,20 21-15,-21 0 0,0-21 0,0 21 16,1 0-16,-1 0 0,0 0 16,0 0-16,0 21 15,-21 0-15,0 0 0,0 1 16,0 20-16,0-21 0,0 21 15,0 1-15,0-1 0,0-21 0,-21 22 16,21-1-16,-21-21 0,0 21 0,21-20 16,0-1-16,0 0 15,0 0-15,-21-21 16,21-21 0,0 0-1,0 0-15,0-1 0,0 1 0,0 0 16,21-21-16,0-1 0,-21 1 15,21 21-15,0-21 0,22-1 0,-22 1 16,0 21-16,21-22 0,-21 22 16,1 0-16,20 0 0,-21 0 0,21 0 15,-20 21-15,-1 0 0,21 0 0,-21 0 16,0 21-16,1 0 16,-1 0-16,-21 0 0,21 0 0,-21 22 15,21-22-15,-21 21 0,0 1 16,0-1-16,0-21 0,0 21 0,0 1 15,0-22-15,0 21 0,0-21 0,-21 1 16,0-1-16,21 0 0,0 0 16,-21-21-1,21-21 1,0 0-16,21 0 16,0-1-16,0 1 0,0-21 15,0 21-15,1-22 0,-1 1 0,0 21 16,0-21-16,21-1 0,-20 1 0,-1 21 15,21-22-15,-21 1 16,22 21-16,-22 0 0,0 0 0,21 21 16,-21 0-16,1 0 0,-1 0 15,-21 21-15,0 0 0,21 0 16,-21 21-16,0 1 0,0-22 0,0 21 16,0 1-16,-21-1 0,0 0 15,-1 1-15,22-22 0,0 21 0,-21-21 16,0 0-16,21 1 0,0-1 15,0 0-15,0 0 16,0-42 15,21 21-31,0-21 0,1 0 16,-1-1-16,0 1 0</inkml:trace>
  <inkml:trace contextRef="#ctx0" brushRef="#br0" timeOffset="16031.77">12171 4826 0,'21'0'32,"0"0"-32,0-21 15,22 21-15,-22-21 0,0 21 16,0-21-16,21-1 0,-20 22 0,-1-21 15,0 0-15,21 0 0,-21 21 16,-21-21-16,22 0 0,-22-1 0,21 1 16,-21 0-16,0 0 0,-21 0 15,-1 21 1,1 0-16,0 0 0,-21 0 0,21 21 16,-1 0-16,-20 0 0,21 0 15,0 1-15,-22 20 0,22-21 0,21 21 16,-21-20-16,0 20 0,21 0 15,0-21-15,0 22 0,0-22 16,0 21-16,0-21 0,0 1 0,0-1 16,21-21-16,0 21 0,0-21 15,22 0-15,-22 0 0,21 0 0,1 0 16,-1 0-16,0 0 0,1 0 16,20-21-16,-21 0 0,1-1 0,-1-20 15,0 21-15,1-21 0</inkml:trace>
  <inkml:trace contextRef="#ctx0" brushRef="#br0" timeOffset="16292">13250 4212 0,'0'-21'16,"-42"42"0,21 22-16,0-22 15,-1 21-15,22-21 0,-21 22 0,0 20 16,0-21-16,0 1 0,0-1 15,21 0-15,-22 1 0,22-1 0,-21 0 16,0 1-16,21-1 0,0 0 16,0-20-16,-21 20 0,21-21 15,0 0-15,0 0 0,0 1 16,21-22 0,0 0-16,0-22 0,1 1 15,-1 0-15,0-21 16,0 21-16</inkml:trace>
  <inkml:trace contextRef="#ctx0" brushRef="#br0" timeOffset="16771.96">13483 4297 0,'0'0'0,"21"-85"16,-21 106 0,0 1-16,0-1 15,0 0-15,0 21 0,0 1 0,-21-1 16,21 0-16,0 1 0,-21-1 15,0 0-15,0-21 0,21 22 16,0-1-16,-22 0 0,1 1 0,21-1 16,-21-21-16,21 22 0,0-22 15,-21 0-15,21 0 0,-21 0 0,0-21 16,21 21-16,0-42 31,0 0-31,0 0 16,0 0-16,0 0 0,21-1 0,0-20 15,0 21-15,0-21 0,0-1 0,22 22 16,-22-21-16,0 21 0,21-22 16,-20 22-16,20 0 0,-21 21 0,0-21 15,22 21-15,-22-21 16,0 21-16,0 0 0,0 0 0,0 21 16,-21 0-16,22 0 0,-22 0 0,0 0 15,0 1-15,0-1 0,0 0 16,0 21-16,0-21 0,0 1 0,0 20 15,-22-21-15,1 0 0,0 0 16,21 1-16,0-1 0,-21-21 0,21 21 16,-21-21-16,0 0 15,-1 0 1,22-21 0,-21 0-16,21-1 0</inkml:trace>
  <inkml:trace contextRef="#ctx0" brushRef="#br0" timeOffset="16991.93">12933 4572 0,'0'0'0,"-21"0"0,-1 0 16,1 0-16,42 0 31,1 0-31,-1 0 0,0 0 0,21 0 16,-21 0-16,22 0 0,-1 0 15,-21 0-15,22 0 0,-1 0 16,0 0-16,-21 0 0,22 0 0,-22 0 16,21 0-16,-21 0 0,1 0 15,-1 0-15,0 0 0,0 0 0,0 0 16</inkml:trace>
  <inkml:trace contextRef="#ctx0" brushRef="#br0" timeOffset="17462.98">14203 4551 0,'0'21'31,"-21"-21"-31,-1 21 16,1-21-16,21 21 0,-21 1 15,0-22-15,0 21 0,0 0 0,21 0 16,-22 0-16,22 0 0,-21 1 16,21 20-16,0-21 0,0 0 0,0 0 15,0 1-15,0-1 0,21-21 16,1 0-16,-1 21 0,0-21 16,0 0-16,0 0 0,0 0 0,22 0 15,-22 0-15,0 0 16,21-21-16,-20 0 0,-1 21 0,0-22 15,0 1-15,0 0 0,0 0 16,1 0-16,-1-22 0,-21 22 0,0 0 16,0 0-16,0-21 0,0 20 0,0 1 15,0 0-15,-21 21 0,-1-21 16,1 21-16,-21 0 0,21 0 0,0 0 16,-1 0-16,1 0 0,-21 0 15,21 0-15,0 0 0,-1 21 16,1 0-16,0-21 0,21 21 15,-21-21-15,21 22 0,0-1 16</inkml:trace>
  <inkml:trace contextRef="#ctx0" brushRef="#br0" timeOffset="18162.93">15155 4530 0,'-21'-21'0,"42"42"0,-63-42 0,21-1 16,0 22-16,-1 0 0,1-21 16,-21 21-16,21 0 0,0 0 0,-1 0 15,-20 0-15,21 0 0,0 21 16,0-21-16,-22 22 0,22-1 0,0 0 15,0 0-15,0 0 0,-1 0 16,1 1-16,21-1 0,0 21 0,0-21 16,0 0-16,0 22 0,0-22 0,0 0 15,0 0-15,0 0 0,0 22 16,21-43-16,1 21 0,-1 0 0,0-21 16,0 0-16,0 21 0,0-21 15,1 0-15,-1 0 0,0 0 16,0-21-16,0 21 0,22-21 15,-22 0-15,0 0 0,0-1 0,0-20 16,22 21-16,-22-21 0,21-1 0,-21 1 16,22 0-16,-22-1 0,0 1 15,21 0-15,-21-22 0,1 22 0,-1-22 16,0 22-16,0-22 0,-21 22 16,21-21-16,-21 41 0,21-20 0,-21 0 15,0 21-15,0-1 16,0 44-1,-21-1 1,0 21-16,0 0 0,0 1 0,0-1 16,-1 0-16,1 22 0,0-22 15,0 1-15,0 20 0,0-21 0,21 1 16,0-1-16,-22 64 0,1-64 16,21 1-16,0-1 0,0 0 15,0 1-15,0-22 0,0 21 0,21-21 16,-21 0-16,22 1 0,-1-1 15,0-21-15,0 21 0,0-21 0,0 0 16,1 0-16,-1 0 16,0 0-16,0 0 0,0 0 0,0 0 0,1-21 15,-1 0-15,0 21 0,0-22 0,0 22 16,-21-21-16,21 0 16,-21 0-16,22 21 0,-22-21 0,0 0 15,0-1-15</inkml:trace>
  <inkml:trace contextRef="#ctx0" brushRef="#br0" timeOffset="18348.14">15494 4974 0,'0'21'0,"-21"-21"31,0 0-31,-1 0 47,1 0-31,0 0-16</inkml:trace>
  <inkml:trace contextRef="#ctx0" brushRef="#br0" timeOffset="25967.55">847 8975 0,'0'0'0,"0"21"0,-22-21 0,22 21 16,0 0 0,22-21-1,-1-21-15,0 0 16,21 0-16,-21 0 0,22-1 0,-22 1 15,21 0-15,-21 0 0,22 0 16,-22 0-16,0-1 0,0 1 16,-21 0-16,0 0 0,0 0 15,-21 21 1,-21-21-16,21 21 0,-22 0 0,1 0 16,0 0-16,-1 0 0,1 21 15,0-21-15,20 21 0,-20 0 16,21 0-16,0 0 0,0 1 0,21-1 15,0 0-15,0 0 0,0 0 16,0 0-16,0 1 0,21-1 0,0 0 16,0 0-16,0 0 0,0 0 15,22 1-15,-22-1 0,0 0 16,21 0-16,-20 0 0,20 0 0,-21 1 16,0-1-16,0 0 0,1 0 15,-22 0-15,0 0 0,0 1 16,0 20-16,-22-21 0,1 0 15,0 0-15,-21 1 0,-1-1 0,1-21 16,-21 21-16,20-21 0,-20 21 16,20-21-16,1 0 0,-21 0 15,20-21-15,1 0 0,0 21 0,20-21 16,-20-1-16,21 1 0,0 0 16,0-21-16,-1 21 0,22-1 0,0-20 15,0 21-15,0-21 0,0 20 16,0-20-16,0 21 0,22 0 15,20 0-15,-21-1 0,21 1 0,1 21 16,-1-21-16,0 0 0,1 0 16,-1 0-16</inkml:trace>
  <inkml:trace contextRef="#ctx0" brushRef="#br0" timeOffset="26259.78">1736 8636 0,'0'0'0,"0"-21"31,0 42-31,-22 0 16,1 0-16,0 1 0,0 20 16,0 0-16,0 1 0,-1-1 0,1 0 15,0 1-15,0-1 0,0 0 16,0 1-16,-1-1 0,1 0 0,0-21 15,0 22-15,0-22 0,0 0 16,-1 21-16,22-20 16,0-1-16,-21 0 15,21-42 17</inkml:trace>
  <inkml:trace contextRef="#ctx0" brushRef="#br0" timeOffset="26476.36">1249 9123 0,'0'0'0,"-21"0"32,42 0-17,0 0-15,0 0 16,0 0-16,22 0 0,-22 0 15,21-21-15,-21 21 0,22 0 16,-1 0-16,-21-21 0,21 21 0,-20-22 16,20 1-16,-21 21 0,0 0 15</inkml:trace>
  <inkml:trace contextRef="#ctx0" brushRef="#br0" timeOffset="27223.33">1757 9165 0,'0'0'0,"0"21"0,0 1 16,-21-1-16,21 0 16,21-21-1,0 0-15,0 0 16,0 0-16,0 0 16,1 0-16,-1 0 0,0-21 15,0 21-15,0-21 0,0-1 0,1 22 16,-1-21-16,0 21 0,-21-21 15,0 0-15,0 0 0,0 0 16,0-1-16,0 1 16,-21 21-16,0 0 0,-1 0 15,1 0-15,0 0 0,-21 0 0,21 21 16,-1 1-16,-20-1 0,21 0 16,0 0-16,-22 0 0,22 0 0,0 1 15,0 20-15,21-21 0,0 0 16,0 0-16,0 1 0,0-1 15,0 0-15,0 0 0,21 0 16,0-21-16,0 21 0,22-21 0,-22 0 16,21 0-16,1 0 0,-22 0 15,21 0-15,0 0 0,-20 0 0,20-21 16,0 0-16,1 21 0,-1-21 16,0 0-16,-21 0 0,22-1 0,-22 1 15,21 0-15,-21 0 0,1-21 16,-1 20-16,0 1 0,0 0 0,-21-21 15,0 21-15,0-1 0,0 1 16,0 0-16,0 0 16,-21 42-1,21 0-15,-21 0 16,0 1-16,21-1 0,0 21 0,0-21 16,-22 22-16,22-1 0,-21 0 15,21 1-15,-21-1 0,21 0 0,0 22 16,0-1-16,-21-20 0,0 20 15,0 22-15,21-22 0,-22 1 0,1-1 16,0 1-16,0-1 0,0 1 16,0-1-16,-1 1 0,1 20 15,0-20-15,0-1 0,0 1 16,0-1-16,-1 1 0,1-22 0,21 1 16,0-1-16,-21 0 0,21 1 15,-21-22-15,21 0 0,0-42 31,21 0-31,0-22 16,0 1-16,-21 0 0,22-1 0,-1-20 16,-21-1-16,21 1 0</inkml:trace>
  <inkml:trace contextRef="#ctx0" brushRef="#br0" timeOffset="27656.09">2265 9144 0,'0'0'0,"0"-21"0,0 0 16,0 0-1,0-1 17,21 1-17,0 0-15,0 21 0,22-21 16,-22 21-16,21-21 0,0 0 0,-20 21 15,20 0-15,0 0 16,-21 0-16,22 0 0,-22 0 0,21 0 16,-21 21-16,1-21 0,-1 21 15,-21 0-15,0 0 0,0 22 0,0-22 16,0 0-16,0 0 0,-21 0 16,-22 22-16,22-22 0,-21 0 0,-1 0 15,1-21-15,0 21 0,-1 0 16,1 1-16,21-22 0,0 0 0,0 21 15,-1-21-15,1 0 0,0 0 16,21-21 31,21 21-47,0-22 0,1 22 16,-1-21-16,0 21 0,0-21 15,0 0-15,0 21 0</inkml:trace>
  <inkml:trace contextRef="#ctx0" brushRef="#br0" timeOffset="28359.68">3175 8848 0,'0'0'0,"0"-21"0,0-1 16,0 1-16,21 0 15,-21 0-15,21 21 0,0-21 16,1 0-16,-1 21 0,0 0 16,0 0-16,0 0 0,0 0 0,1 0 15,-1 0-15,0 0 16,0 21-16,-21 0 0,0 0 15,0 0-15,0 22 0,-21-22 16,0 0-16,0 0 0,-1 0 16,1 22-16,0-22 0,-21 0 15,21 0-15,-1 0 0,1 0 0,0-21 16,0 22-16,0-22 0,21 21 16,0-42 15,21 21-31,0 0 15,0-22-15,0 22 0,1-21 16,-1 21-16,0 0 0,0 0 16,0 0-16,0-21 0,1 21 0,-1 0 15,0 0-15,0 0 0,0 0 16,0 21-16,-21 0 0,22 1 16,-22-1-16,0 0 15,0 0-15,0 0 0,0 0 0,0 1 16,0-1-16,-22 0 0,1-21 0,0 21 15,0 0-15,-21 0 0,20 1 16,1-22-16,-21 21 0,21-21 0,0 0 16,-22 21-16,22-21 0,0 0 15,0 0-15,0 0 0,-1 0 0,1 0 16,0 0-16,0 0 0,0-21 16,0 0-16,-1 21 0,1 0 0,0 0 15,21-22-15,-21 1 0,0 21 16,21-21-1,0 0 32,21 21-47,0 0 0</inkml:trace>
  <inkml:trace contextRef="#ctx0" brushRef="#br0" timeOffset="29068.27">4254 9102 0,'-63'0'32,"63"-21"-32,-21 21 15,42 0 32,0 0-47,0 0 16,22 0-16,-1 0 0,21 0 0,1 0 15,-1 0-15,22 0 0,0-22 0,-1 22 16,1 0-16,0 0 0,-1 0 16,-20 0-16,21 0 0,-22 0 0,1 0 15,-22 0-15,21 0 0,-20 0 16,-1 0-16,-21 0 0,22 0 0,-22 0 15,0 0 1,-21-21 0,-21 21-1,0-21-15,-1 21 16,1 0-16,21-21 0,-21 21 0,0 0 16,21-21-16,-21 0 0,0 21 0,-1-22 15,1 1-15,0 0 16,21 0-16,-21 0 0,0 0 15,21-1-15,-21 1 0</inkml:trace>
  <inkml:trace contextRef="#ctx0" brushRef="#br0" timeOffset="29487.04">5249 8721 0,'0'0'0,"0"-21"15,-21 21-15,0 0 16,21 21 15,0 0-31,0 0 16,21 0-16,0-21 15,0 21-15,-21 1 0,22-22 0,-1 21 16,0 0-16,0-21 0,21 21 16,-20-21-16,-1 0 0,0 21 0,21-21 15,-21 0-15,1 0 0,-1 0 16,0 0-16,0 21 0,0-21 16,-42 0 15,0 0-16,0 22-15,0-22 0,-1 21 16,-20 0-16,21-21 0,0 21 0,-22 0 16,22 0-16,0 1 0,-21-1 0,21 21 15,-22-21-15,22 0 0,-21 1 16,-1-1-16,22 0 0,-21 21 0,21-21 16,0-21-16,-1 22 0,1-1 15,0-21-15,0 21 0,21 0 0,-21-21 16,21 21-1</inkml:trace>
  <inkml:trace contextRef="#ctx0" brushRef="#br0" timeOffset="43003.68">16722 4509 0,'0'0'0,"0"-22"141</inkml:trace>
  <inkml:trace contextRef="#ctx0" brushRef="#br0" timeOffset="43355.93">16912 4233 0,'0'0'0,"0"-21"0,0 0 0,0 0 16,0 0-16,0 0 0,0-1 15,0 44 1,0-1-1,0 21-15,0-21 0,0 22 16,0 20-16,0-21 0,0 1 0,0-1 16,0 0-16,0 22 0,0-22 15,0 22-15,-21-22 0,21 22 0,0-22 16,-21 21-16,0-20 0,-1-1 16,22 0-16,0 1 0,-21-1 0,0-21 15,21 0-15,0 1 16,0-1-16,0 0 0,0-42 31,0 0-15,0-22-16,0 22 0,0-21 0,0-1 15</inkml:trace>
  <inkml:trace contextRef="#ctx0" brushRef="#br0" timeOffset="43680.46">16764 4339 0,'0'0'0,"0"-21"0,0 0 0,0 0 0,0 0 16,0-1-16,0 1 0,0 0 16,0 0-16,21 0 0,-21 0 15,42-1-15,-20 1 0,-1 21 0,0 0 16,21 0-16,-21 0 0,22 0 16,-1 0-16,-21 0 0,22 21 0,-1 1 15,0-1-15,-21 0 0,1 0 16,-1 21-16,-21-20 0,0-1 0,0 21 15,0-21-15,-21 0 0,-1 1 16,1-1-16,-21-21 0,0 21 16,20 0-16,-20-21 0,0 0 0,21 21 15,-1-21-15,-20 0 0,21 0 16,21 21-16,-21-21 0,42 0 31,0-21-15,0 0-16,22 21 0,-22-21 15</inkml:trace>
  <inkml:trace contextRef="#ctx0" brushRef="#br0" timeOffset="44204.17">17611 3937 0,'0'0'0,"-22"21"31,22 0-16,-21 1-15,0 20 0,21-21 16,-21 21-16,21 1 0,-21 20 0,21-20 16,-21-1-16,21 0 0,0 1 15,-22-1-15,22 0 0,-21 1 0,21-1 16,-21-21-16,21 21 0,0-20 0,-21-1 16,21 21-16,-21-21 0,21 0 15,-21 1-15,21-1 0,-22-21 47,22-21-47,0-1 16,0 1-16,0 0 0,0 0 0,22 0 15,-22 0-15,21-22 0,0 22 16,0 0-16,0-21 0,22 20 0,-22 1 16,21 0-16,0 0 0,-20 0 15,20 0-15,-21 21 0,21 0 0,1 0 16,-22 0-16,0 0 0,21 0 15,-20 21-15,-1-21 0,-21 21 0,0 0 16,21 0-16,-21 0 0,0 22 16,0-22-16,0 0 0,0 0 15,-21 0-15,21 1 0,-21-1 0,-1-21 16,1 21-16,0 0 0,21 0 16,-21-21-16,0 0 15,42-21 16,0 0-15,0 0-16,0 0 0</inkml:trace>
  <inkml:trace contextRef="#ctx0" brushRef="#br0" timeOffset="44639.91">18246 4276 0,'-22'21'0,"1"-21"0,0 21 16,0 0-16,0 0 0,0 1 0,21-1 16,-22 0-16,1 21 0,21-21 15,0 1-15,0-1 0,-21 0 0,21 0 16,0 0-16,0 0 0,0 1 16,0-1-16,0 0 0,0 0 15,21-21-15,0 0 16,1 0-16,-1 0 0,0 0 0,0 0 15,0 0-15,22 0 16,-22 0-16,0-21 0,21 0 0,-21 0 0,1-1 16,-1 1-16,0-21 0,0 21 15,0-22-15,-21 22 0,0-21 16,0 21-16,0 0 0,0-1 0,0 1 16,-21 0-16,0 0 0,0 21 15,0 0-15,-1 0 0,-20 0 0,21 0 16,0 0-16,-22 21 0,22 0 15,0 0-15,0 1 0,0-1 16,21 0-16,-21 0 0,21 0 16,0 0-16,0 1 0,0-1 31,21-21-31,0 0 0,0 0 0,0 0 16,0 0-16,22 0 0</inkml:trace>
  <inkml:trace contextRef="#ctx0" brushRef="#br0" timeOffset="44943.46">18902 4085 0,'0'0'0,"21"-21"0,-21 0 15,21 0-15,-21 0 0,0-1 0,0 44 32,0-1-32,0 0 15,-21 0-15,0 21 16,21 1-16,-21-1 0,-1 22 0,1-22 15,0 0-15,0 1 0,0-1 16,21-21-16,-21 21 0,-1 1 0,1-22 16,21 0-16,0 0 0,-21 22 15,21-22-15,-21-21 0,21 21 0,0 0 16,0 0 0,21-21 15,0 0-31,0-21 0,-21 0 0,43 0 15,-22 0-15,0-1 0,0 1 16</inkml:trace>
  <inkml:trace contextRef="#ctx0" brushRef="#br0" timeOffset="45354.86">19177 4339 0,'0'0'0,"0"21"31,-64 43-16,64-43-15,-21 21 16,0-20-16,21-1 0,-21 0 0,21 0 16,0 0-16,0 0 0,-21 1 15,21-1-15,0 0 16,0 0-16,21-21 16,0 0-16,0 0 0,0 0 15,1 0-15,-1 0 0,21 0 16,-21 0-16,0 0 0,1 0 0,20-21 15,-21 0-15,0 21 0,0-21 0,1-22 16,-22 22-16,21 0 0,-21 0 16,0-22-16,0 22 0,0 0 0,0 0 15,0 0-15,0 0 0,-21-1 16,-1 22-16,1 0 0,0 0 0,0 0 16,0 0-16,0 0 0,-22 22 15,22-22-15,21 21 0,-21-21 16,0 21-16,0 0 15,21 0-15,0-42 47</inkml:trace>
  <inkml:trace contextRef="#ctx0" brushRef="#br0" timeOffset="45627.39">18775 4128 0,'0'0'0,"-43"0"31,65 0-31,-1 0 16,0 0-16,21 0 0,1 0 0,-1 0 16,0 0-16,1 0 0,20 0 15,-21 0-15,1 0 0,-1 0 0,22 0 16,-22 0-16,0-22 0,-21 22 15,22 0-15,-22 0 0,0 0 0,0 0 16,0 0-16,-42 0 31,0 22-31,0-22 16,0 21-16,0 0 0</inkml:trace>
  <inkml:trace contextRef="#ctx0" brushRef="#br0" timeOffset="48864.88">2984 6371 0,'0'-21'31,"0"42"0,0 0-15,0 1-16,0-1 0,0 0 0,0 21 16,-21-21-16,21 22 15,-21-22-15,21 0 0,-21 21 0,21-20 16,-21-1-16,21 0 0,0 0 15,0 0-15,0 0 0,0 1 16,21-22 0,0 0-1,-21-22-15,21 22 0</inkml:trace>
  <inkml:trace contextRef="#ctx0" brushRef="#br0" timeOffset="49255.54">3492 6392 0,'0'0'0,"0"-21"16,-21 21-1,0 0 1,0 0-16,0 0 0,0 21 16,-1 1-16,-20-22 0,21 21 0,0 0 15,-22 21-15,43-21 16,0 1-16,22-22 31,-1 0-31,0 0 0,21 0 0,-21 0 16,22 0-16,-22 0 0,0 21 15,21-21-15,-20 21 0,-1-21 16,0 21-16,0-21 0,-21 21 0,0 0 16,0 1-16,0-1 15,0 0-15,-21 0 16,0-21-16,0 0 0,-1 0 15,1 21-15,0-21 0,-21 0 0,21 0 16,-1 0-16,1 0 0,0 0 16,0 0-16,0 0 0,0 0 0,21-21 15,-22 21-15,1-21 0,21 0 16,0 0-16,0-1 0,-21 1 16</inkml:trace>
  <inkml:trace contextRef="#ctx0" brushRef="#br0" timeOffset="49443.11">3111 6181 0,'0'-21'15,"22"21"48,-1 0-48,0 21-15,0-21 0,21 0 16</inkml:trace>
  <inkml:trace contextRef="#ctx0" brushRef="#br0" timeOffset="49751.16">4678 6202 0,'0'0'0,"-21"0"31,-1 21-15,22 0-16,-21 22 0,0-22 16,0 21-16,0 0 0,0 1 0,-1-1 15,1 0-15,0 1 0,0-1 0,0 0 16,21-20-16,-21 20 0,21-21 15,0 0-15,0 0 0,0 1 0,0-1 16,0 0 0,21-21-16,0 0 15,0 0-15,0-21 0,0 0 16,-21-1-16,22 22 0</inkml:trace>
  <inkml:trace contextRef="#ctx0" brushRef="#br0" timeOffset="49943.88">4360 6519 0,'0'0'0,"-21"0"0,0 0 15,42 0 17,21 0-32,-20-21 15,-1 21-15,0 0 0,21-21 16,1 21-16,-22 0 0,21-21 0,-21 21 15,22 0-15,-1-21 0,0 21 0</inkml:trace>
  <inkml:trace contextRef="#ctx0" brushRef="#br0" timeOffset="50499.69">5419 6477 0,'0'0'0,"21"0"31,-21-21-15,0 0-16,0 0 15,0-1-15,0 1 16,-21 0-16,-1 0 16,1 21-16,0 0 0,0 0 0,0 0 15,0 0-15,-1 0 0,-20 0 0,0 21 16,21 0-16,-22 0 0,-20 43 15,42-22-15,-22 1 0,22-1 16,0 0-16,21-21 0,0 22 16,0-22-16,0 0 0,0 0 0,0 0 15,21-21-15,0 22 0,0-22 16,22 0-16,-22 0 0,0 0 0,21 0 16,-20 0-16,-1-22 0,21 22 15,-21-21-15,22 0 0,-22 0 16,0 0-16,0 0 0,21-22 0,-20 22 15,-1-21-15,0 21 0,-21-22 16,21 22-16,-21-21 0,21 21 0,-21-1 16,0 1-16,0 42 15,-21 1-15,0-1 16,0 0-16,0 21 0,-1 1 16,22-22-16,0 21 0,-21 0 0,0-20 15,21 20-15,0-21 0,0 0 0,0 22 16,0-22-16,0 0 15,0 0-15,21-21 0,0 0 16,1 0-16,-1 0 0,0 0 16,21 0-16,-21 0 0,22-21 15,-1 0-15,0 0 0,1-1 0,-1 1 16,0-21-16</inkml:trace>
  <inkml:trace contextRef="#ctx0" brushRef="#br0" timeOffset="51684.27">6054 6287 0,'0'0'0,"21"-22"0,-21-20 0,21 21 15,-21 0-15,0 42 32,0 0-32,-21 0 0,0 0 15,-1 22-15,22-1 0,-21-21 16,0 22-16,0-1 0,21 0 0,-21 1 16,0-1-16,21-21 0,-22 21 15,22-20-15,-21-1 0,0 0 0,21 0 16,-21 0-16,21 0 15,0-42 17,21 0-32,-21 0 0,21 0 15,0 0-15,1-1 0,-1-20 0,0 21 16,21-21-16,-21 20 0,1-20 16,-1 21-16,21 0 0,-21 0 0,0 21 15,1 0-15,-1-22 0,0 22 16,0 0-16,0 0 15,-21 22-15,0-1 0,0 0 16,-21-21-16,0 21 0,0-21 16,0 21-16,-1-21 0,1 0 0,0 0 15,21 21-15,-21-21 0,0 0 16,0 0-16,-1 0 16,1 0-16,0 0 15,21 22 1,0-1-1,0 0-15,0 0 16,0 0-16,0 0 0,0 1 16,0-1-16,0 0 15,21 0-15,0 0 0,1-21 0,-22 21 16,21-21-16,21 22 0,-21-22 16,0 0-16,22 0 0,-1 0 0,-21 0 15,22 0-15,-1 0 0,0 0 0,1 0 16,-1-22-16,0 22 0,-21-21 15,22 0-15,-1 0 0,-21 0 0,0 0 16,22-22-16,-22 22 0,0-21 16,-21-1-16,21 22 0,-21-21 0,0 21 15,0-22-15,0 22 0,0 0 16,-21 21 0,0 0-16,0 0 0,0 21 0,-1 0 15,1 1-15,0-1 0,0 0 16,0 21-16,0 1 0,-1-22 0,22 0 15,-21 21-15,21-21 0,0 1 16,0-1-16,0 0 0,0 0 0,21 0 16,1-21-16,-1 0 0,0 21 0,21-21 15,-21 0-15,22 0 0,-1 0 16,0 0-16,1 0 0,-1-21 0,0 21 16,1-21-16,-1 0 0,-21 0 15,22 0-15,-22-1 0,0 1 16,0-21-16,0 21 0,0 0 0,-21-22 15,22 22-15,-22 0 0,0 0 16,-22 42 0,1-21-1,0 42-15,0-21 0,21 1 0,-21-1 16,0 0-16,21 21 0,-22-21 16,22 1-16,0-1 0,-21 0 0,0 0 15,21 0-15,0 0 0,-21-21 16,21 22-16,0-44 47,0 1-47,0 0 15,0 0-15,0-21 0,21 20 0,-21-20 16,21 21-16,0-21 0,22-1 16,-22 1-16,21 21 0,-21-22 0,22 22 15,-22 0-15,0 0 0,21 21 16,-20 0-16,-1 0 0,0 0 0,0 21 15,0 0-15,-21 0 0,0 22 16,0-22-16,0 21 0,0-21 0,0 22 16,0-1-16,0-21 0,0 22 15,0-22-15,0 0 0,-21 0 16,21 0-16,-21 0 0,0 1 0,21-1 16,-21-21-1,-1 0-15,1 0 16,21-21-1</inkml:trace>
  <inkml:trace contextRef="#ctx0" brushRef="#br0" timeOffset="52303.59">8805 6456 0,'0'0'0,"43"-21"0,-22 0 0,21-1 16,22 1-16,-22 0 0,0 0 16,-21 0-16,22 0 0,-22-1 15,0 1-15,-21 0 0,0 0 0,-21 0 16,-21 21-16,-1 0 0,1 0 16,0 0-16,-1 0 0,-20 0 15,20 0-15,1 0 0,0 0 0,-1 0 16,22 21-16,0 0 0,0-21 15,21 21-15,0 0 0,0 1 0,0-1 16,0 0-16,21 0 0,0 0 16,22 0-16,-1 1 0,0-1 15,1 21-15,20-21 0,22 43 16,-43-43-16,0 0 0,1 0 16,-22 22-16,0-22 0,-21 0 0,0 0 15,0 0-15,-21 0 0,-21 1 0,-1-1 16,1-21-16,-22 21 0,22-21 15,-21 0-15,-1 0 0,22 0 0,-22 0 16,22 0-16,0 0 0,20 0 16,-20-21-16,21 0 0,0 21 0,21-22 15,0 1-15,-21 0 0,21 0 16,0 0-16,0-22 0,0 22 0,0 0 16,21 0-16,0-21 0,0 20 0,21 1 15,1-21-15,-1 21 16,0-22-16,22 22 0,-1 0 0,1-21 15</inkml:trace>
  <inkml:trace contextRef="#ctx0" brushRef="#br0" timeOffset="52536.2">9504 6075 0,'0'42'16,"0"-21"-16,-21 1 15,-1 20-15,22-21 0,-21 21 16,21 1-16,-21-1 0,0 22 0,0-22 15,21 0-15,-21 1 16,-1-1-16,22 0 0,0-21 0,-21 22 16,21-22-16,-21 0 0,21 0 0,0 0 15,0 1-15,0-1 16,21-21-16,0 0 16,1 0-16,-22-21 15,0-1-15,21 1 0,0 0 0</inkml:trace>
  <inkml:trace contextRef="#ctx0" brushRef="#br0" timeOffset="53027.33">9356 6477 0,'-22'-21'31,"22"0"-15,22 0-16,-1 21 0,0-22 15,21 22-15,-21-21 0,22 21 16,-1-21-16,0 21 0,1-21 0,-1 21 15,0 0-15,1-21 0,-1 21 16,0 0-16,-20 0 0,-1 0 0,0 0 16,-21 21-16,0 0 15,0 0-15,-21 0 0,0 1 0,21 20 16,-43-21-16,22 21 0,0-20 0,0 20 16,0-21-16,21 0 0,-22 22 15,1-22-15,21 0 0,-21 0 16,21 0-16,0 0 0,0 1 15,21-22-15,22 21 16,-22-21-16,0 0 0,21 0 0,1 0 16,-1 0-16,0-21 0,1 21 15,-1-22-15,0 1 0,1 0 0,-22 0 16,21-21-16,0 20 0,-20-20 0,-1 21 16,-21-21-16,0-1 0,0 1 15,0 0-15,0 20 0,-21 1 0,-1 0 16,1 0-16,0 0 0,-21 21 15,-1 0-15,22 0 0,-21 0 0,0 0 16,-1 21-16,22 0 0,-21 0 16,21 0-16,-22 1 0,43-1 15,-21 21-15,21-21 0,0 0 0,0 1 16,0-1-16,21 0 0,0 0 16,1-21-16,20 0 0,0 21 0,-21-21 15,22 0-15</inkml:trace>
  <inkml:trace contextRef="#ctx0" brushRef="#br0" timeOffset="53459.94">10520 6541 0,'0'0'0,"0"-22"0,0 1 0,-21 21 16,21-21-16,0 0 0,0 0 15,0 0-15,0-1 0,42 1 16,-21 0-16,0 21 0,0 0 15,1 0-15,-1 0 0,0 0 16,0 0-16,0 0 0,0 0 0,1 21 16,-1 0-16,0 1 0,0 20 15,-21-21-15,0 21 0,0-20 0,0 41 16,0-42-16,0 22 16,0-22-16,0 0 0,-21 0 0,0-21 15,21 21-15,-21 0 0,-1-21 0,1 0 31,0 0-31,21-21 16,0 0-16,0 0 16,0 0-16,21 0 0,0-22 15,-21 22-15,22 0 0,-1-21 0,0 20 16,42-41-16,-41 21 16,20 20-16,-21 1 0,21 0 0,-20 0 15,20 21-15,-21-21 0,21 21 16,-20-21-16,-1 21 0,21 0 0,-21 0 15,0 0-15,1 0 0,-1 0 16,0 0-16,0 0 0,-21 21 16</inkml:trace>
  <inkml:trace contextRef="#ctx0" brushRef="#br0" timeOffset="53790.91">11345 6541 0,'64'0'31,"-43"0"-31,0-22 0,0 22 0,0-21 16,1 0-16,-1 0 0,0 21 0,0-21 15,-21 0-15,21-1 16,-21 1-16,21 0 0,-21 0 16,0 0-16,-21 21 15,0 0-15,0 0 16,-21 0-16,20 0 0,1 21 0,-21 0 15,21 0-15,-22 0 0,22 1 16,0-1-16,0 21 0,0-21 0,21 0 16,0 22-16,0-22 0,0 0 15,0 0-15,0 0 0,0 1 0,21-22 16,0 21-16,0-21 0,22 0 0,-22 21 16,21-21-16,0 0 0,1 0 15,-1 0-15,0 0 0,1 0 16,20-21-16</inkml:trace>
  <inkml:trace contextRef="#ctx0" brushRef="#br0" timeOffset="54283.89">12298 6329 0,'0'0'0,"0"-21"0,0 0 0,-21-1 16,-1 22-16,1 0 0,0 0 15,0 0-15,0 0 0,0 0 0,-1 0 16,-20 22-16,21-22 0,-21 21 15,20 0-15,1 0 0,-21 21 0,21-20 16,0 20-16,-1-21 0,1 0 16,21 22-16,-21-22 0,21 0 15,0 21-15,0-21 0,0 1 0,0-1 16,0 0-16,21-21 16,0 0-16,1 0 0,-1 0 15,21 0-15,-21 0 0,0 0 0,22-21 16,-22 0-16,0-1 0,21 1 15,-20 0-15,20-21 0,-21-1 0,21 1 16,-20 0-16,-1-22 0,0 22 16,21 0-16,-21-1 0,1-20 15,-1 20-15,0 1 0,-21 21 0,21-21 16,-21 20-16,0 1 0,21 0 16,-21 0-16,0 42 15,-21 0-15,0 0 16,0 22-16,0-1 0,21-21 0,-22 22 15,1-1-15,0 21 0,21-20 16,0-1-16,-21 0 0,21 22 0,0-22 16,0 1-16,0-22 0,0 21 0,0 0 15,0-20-15,0-1 0,21 0 16,0-21-16,0 21 0,1-21 0,-1 0 16,21 0-16,-21 0 15,0-21-15,22 21 0,-22-21 0</inkml:trace>
  <inkml:trace contextRef="#ctx0" brushRef="#br0" timeOffset="54755.89">14055 5906 0,'0'0'0,"0"-22"0,21 22 16,-21-21-16,0 42 16,0 1-1,0-1-15,0 0 0,0 21 16,0-21-16,-21 22 0,21-1 0,-22-21 16,1 22-16,21-22 0,-21 21 15,0-21-15,21 22 0,-21-1 0,0-21 16,21 0-16,-22 22 0,22-22 15,0 0-15,0 0 0,0 0 16,-21-21-16,21 21 0,0-42 31,0 0-31,21 0 16,1-21-16,-22 20 0</inkml:trace>
  <inkml:trace contextRef="#ctx0" brushRef="#br0" timeOffset="55207.68">13970 5948 0,'0'0'0,"0"-21"0,0 0 16,21-1-16,0 22 15,0-21-15,-21 0 0,43 21 0,-22-21 16,0 21-16,21-21 0,-20 21 16,20 0-16,21 0 0,-20 0 0,-1 0 15,0 0-15,1 0 0,-22 21 16,0 0-16,0 0 0,-21 0 15,0 1-15,0-1 0,0 0 0,-21 0 0,-21 0 16,-1 0-16,1 1 16,0-1-16,-22-21 0,22 21 0,-22-21 15,22 0-15,0 21 0,-1-21 16,22 0-16,-21 0 0,21 0 0,0 0 16,-1 0-16,1 0 0,0 0 15,21 21-15,0 0 16,0 1-16,21-1 15,0-21-15,1 21 16,20 0-16,0-21 0,1 21 0,-1 0 16,0-21-16,1 22 15,-1-1-15,0-21 0,1 21 0,-1 0 16,-21-21-16,0 21 0,0-21 0,1 0 16,-1 0-16,-21 21 0,21-21 15,0 0-15,0-21 31,-21 0-31,21 21 0,1-21 16,-1 0-16,0 0 0</inkml:trace>
  <inkml:trace contextRef="#ctx0" brushRef="#br0" timeOffset="55432.14">14986 5906 0,'0'0'0,"0"-22"0,0 1 0,0 0 16,-21 21-1,0 21-15,-1 0 16,1 1-16,0 20 0,21-21 16,-21 21-16,0 1 0,21-22 0,-21 21 15,-1-21-15,22 22 0,-21-22 16,21 0-16,0 0 0,-21 0 0,21 1 16,0-1-16,0 0 0,0 0 15,21-21 16</inkml:trace>
  <inkml:trace contextRef="#ctx0" brushRef="#br0" timeOffset="55748.52">14922 5990 0,'0'0'0,"0"-21"0,0 0 0,0 0 0,0 0 15,0-1-15,0 1 0,0 0 16,22 21-16,-1-21 0,0 0 0,0 21 15,0 0-15,0 0 0,22 0 16,-1 0-16,-21 0 0,22 0 16,-1 21-16,0 21 0,-21-21 0,22 1 15,-22 20-15,0 0 0,-21-21 16,0 22-16,0-22 0,0 21 16,0-21-16,0 1 0,0 20 0,-21-21 15,0 0-15,0 0 0,-1 1 0,1-22 16,0 21-16,0 0 0,-21 0 15,20-21 1,1 0-16,21-21 31,-21 21-31,21-21 16,0 0-16</inkml:trace>
  <inkml:trace contextRef="#ctx0" brushRef="#br0" timeOffset="55943.89">14859 6117 0,'21'0'31,"0"0"-15,22 0-16,-22 0 0,0 0 16,21 0-16,1 0 0,-22 0 15,21 0-15,0 0 0,1 0 0,-1 0 16,0 0-16,1 0 15,-22 0-15,42 0 0,-20-21 0,-1 21 0</inkml:trace>
  <inkml:trace contextRef="#ctx0" brushRef="#br0" timeOffset="56176.02">15938 5948 0,'-21'21'31,"0"-21"-31,21 21 0,-21 0 15,0 1-15,21-1 0,-21 21 0,-1-21 16,1 0-16,0 22 0,21-22 16,-21 0-16,0 0 0,21 0 15,0 1-15,-21-1 0,21 0 16,-22 0-16,22 0 0,0 0 16,22-42 15,-1 21-31,0-21 0</inkml:trace>
  <inkml:trace contextRef="#ctx0" brushRef="#br0" timeOffset="56403.04">15833 6033 0,'0'0'0,"0"-22"0,0 1 0,21 21 16,0 21-1,0 1-15,0-1 16,0 0-1,1 0-15,-1 0 0,0 0 16,0-21-16,-21 22 0,21-1 16,0-21-16,1 21 0,-1-21 0,0 0 15,0 21-15,0-21 0,0 0 16,1 0 0,-1 0-16,0-21 15</inkml:trace>
  <inkml:trace contextRef="#ctx0" brushRef="#br0" timeOffset="56891.87">16531 5884 0,'0'0'16,"-21"0"0,0 22-16,0-22 15,-22 21-15,22 0 0,-21 21 0,21-21 16,-22 1-16,1-1 0,0 0 15,20 0-15,-20 0 0,21 0 0,-21 1 16,20-1-16,1-21 0,21 21 16,21-21 15,1 0-31,-1 0 16,21 0-16,-21 0 0,0-21 0,22 0 15,-22-1-15,21 22 0,1-21 0,-1-21 16,-21 21-16,21 0 0,1-1 15,-22-20-15,21 21 0,-21 0 0,1 21 16,-1-21-16,-21 42 16,0 0-1,0 0-15,0 0 0,-21 0 16,-1 22-16,1-22 0,0 0 0,0 21 16,0-20-16,0-1 0,-1 21 15,22-21-15,-21 0 0,21 22 16,-21-22-16,21 0 0,-21 0 15,21 22-15,0-22 0,0 0 0,0 0 16,0 0-16,21-21 31,0 0-31,0-21 16,1 21-16,-1-21 0,0 0 16,0 0-16,0-1 0</inkml:trace>
  <inkml:trace contextRef="#ctx0" brushRef="#br0" timeOffset="57099.13">17166 6371 0,'0'0'0,"-21"0"0,0 0 31,0 0 16</inkml:trace>
  <inkml:trace contextRef="#ctx0" brushRef="#br0" timeOffset="129111.79">6816 8742 0,'0'-21'15,"21"0"32,0 21-31,0 0-16,0 0 0,0-22 16,1 22-16,-1 0 0,0 0 0,0 0 15,0-21-15,0 21 0,1 0 16,-1 0-16,0-21 0,0 21 0,0-21 15,0 21-15,-21-21 16,0 0-16,22 21 0,-22-22 16,0 1-16,0 0 15,-22 21-15,1-21 16,0 21-16,0 0 0,0 0 16,-22 0-16,22 0 0,-21 0 15,0 0-15,20 21 0,-20 0 0,21-21 16,-21 21-16,20 1 0,1-1 0,0-21 15,0 21-15,0 0 0,21 0 16,0 0-16,0 1 0,0-1 0,0 0 16,0 0-16,21 0 0,21 0 15,-21 1-15,22-1 0,-22 0 0,21 0 16,1 0-16,-1 0 0,0 1 16,1-1-16,-22 0 0,21 0 0,-21 0 15,0 0-15,1 1 0,-22-1 0,0 0 16,0 0-16,0 0 15,-22 0-15,1-21 0,0 22 0,-21-1 16,-1-21-16,-20 21 16,21-21-16,-22 0 0,22 0 0,-22 0 15,22 0-15,0 0 0,-1 0 0,1 0 16,0 0-16,20 0 0,1-21 16,0 0-16,-21-1 0,21 1 0,-1-21 15,1 21-15,0 0 16,21-1-16,0 1 0,0 0 15,42 21 1,-20-21-16,20 21 16,0 0-16,1 0 0,20 0 0,-21 0 15,22 0-15</inkml:trace>
  <inkml:trace contextRef="#ctx0" brushRef="#br0" timeOffset="129440.01">7324 8911 0,'-466'64'0,"932"-128"0,-466 43 16,0 42 15,0 0-31,0 22 16,0-22-16,0 0 0,0 21 16,0 1-16,0-22 0,0 21 0,0 1 15,0 20-15,0-21 0,0 22 16,0-22-16,0 43 0,-22-22 0,1 1 15,0 21-15,21-22 0,-21 22 16,0-22-16,0 1 0,-1 20 0,1-20 16,21-1-16,-21 1 0,0-1 0,0-20 15,21 20-15,0-20 0,-21-1 16,21-21-16,-22 0 0,22 0 0,0 1 16,0-44-1,0 1-15,0 0 16,22-21-16,-1-1 0,-21 1 0,21 0 15,0-22-15,0 1 0</inkml:trace>
  <inkml:trace contextRef="#ctx0" brushRef="#br0" timeOffset="129779.77">7408 9144 0,'0'0'0,"0"-42"0,0-1 15,0 1-15,-21 21 0,21-21 0,0 20 16,-21-20-16,21 21 0,0 0 15,0 0-15,0-1 0,21 1 16,0 0-16,0 21 0,22-21 0,-1 21 16,-21 0-16,22 0 0,-1 0 15,0 21-15,1 0 0,-1 0 16,0 1-16,-21-1 0,1 21 16,-22 0-16,0-20 0,0 20 0,0-21 15,-22 21-15,-20 1 0,0-22 0,-1 0 16,1 0-16,0 0 0,-1 1 15,1-1-15,21 0 0,-21-21 0,20 21 16,1-21-16,0 0 0,0 0 16,0 0-16,21-21 31,21 0-15,21 21-16,-21-21 0,1-1 15,-1 1-15,21 21 0</inkml:trace>
  <inkml:trace contextRef="#ctx0" brushRef="#br0" timeOffset="130731.77">7980 9123 0,'42'0'16,"-21"0"-16,0 0 0,-21-21 0,22 21 15,-1-21-15,0-1 0,-21 1 16,21 0-16,0 0 0,0 0 0,1 0 15,-22-22-15,21 22 0,-21 0 16,21 0-16,-21 0 0,0-1 16,-21 22-1,0 0-15,-1 0 16,-20 22-16,21-22 0,0 42 0,0-21 16,-22 0-16,22 22 0,0-22 15,0 21-15,21-21 0,0 22 0,-21-22 16,21 0-16,0 21 0,0-21 15,0 1-15,0-1 0,21 0 0,0 0 16,0-21-16,0 21 0,0-21 0,1 0 16,-1 0-16,0 0 0,0 0 15,0 0-15,0 0 0,1 0 0,-1 0 16,0-21-16,0 0 0,0 0 16,0 0-16,22-22 0,-22 1 15,21 0-15,1-1 0,-1 1 0,0 0 16,1-1-16,-22 1 0,21 21 15,0-22-15,-20 22 0,-1 0 0,0 21 16,-21 21 0,0 0-16,0 1 15,0-1-15,0 0 0,0 0 16,0 0-16,0 0 16,0 1-16,0-44 46,0 1-46,0 0 0,0 0 16,0 0-16,0 0 0,0-1 16,0 1-16,0 0 0,-21 21 31,0 0-31,-1 0 16,1 21-16,0 0 15,21 1-15,-21-1 0,0 0 0,0 21 16,21-21-16,0 22 0,-22-22 0,22 0 15,0 21-15,0-20 16,0-1-16,0 0 0,0 0 0,0 0 16,0 0-16,22 1 0,-1-22 15,0 21-15,0-21 0,0 0 16,0 0-16,1 0 0,20 0 0,-21 0 16,21-21-16,-20-1 0,20 22 15,0-42-15,-21 21 0,22 0 0,-1-22 16,-21 1-16,22 21 0,-22-21 0,0 20 15,21-20-15,-42 21 0,21 0 16,-21 0-16,0 42 31,0 0-31,-21 0 0,0 0 0,21 0 16,-21 1-16,21 20 0,-21-21 16,21 0-16,0 0 0,0 1 15,0-1-15,0 0 0,0 0 0,0 0 16,0 0-16,21-21 15,0 0-15,0 0 0,0 0 16,1 0-16,-1 0 0,0-21 16,0 0-16,0 0 0,0 0 15,1-22-15</inkml:trace>
  <inkml:trace contextRef="#ctx0" brushRef="#br0" timeOffset="130899.74">9440 8636 0,'0'0'0,"-21"0"0,0 0 16,21 21 31</inkml:trace>
  <inkml:trace contextRef="#ctx0" brushRef="#br0" timeOffset="132211.85">9525 8975 0,'21'0'31,"0"0"-15,0-21-16,1-1 15,-1 1-15,0 0 0,0 0 0,0 0 16,0 0-16,22-22 0,-22 22 16,0-21-16,0 21 0,0-1 0,-21-20 15,0 21-15,0 0 0,0 0 16,0-1-16,0 1 16,-21 21 15,0 0-31,21 21 0,-21 1 0,21-1 15,0 21-15,-21 0 0,0 1 0,21-1 16,-22 22-16,22-1 0,-21-21 16,0 22-16,21-1 0,-21 1 0,21-1 15,0 22-15,-21 42 0,0-42 16,21-1-16,-22-20 0,22 21 16,0-22-16,-21 22 0,0-22 15,0 1-15,21-1 0,-21 1 0,0-1 16,21 1-16,-22-1 0,1 1 15,21-22-15,-21 22 0,21-22 0,0 0 16,0-21-16,0 22 0,0-22 0,0 0 16,21-21-1,22 0-15,-22 0 0,21-21 16,-21 0-16,22-22 0,-1 22 0,21-21 16,-20 0-16,-1-1 0,22-20 15,-22 20-15,0-20 0,22-1 0,-22 1 16,0-64-16,-20 42 0,-22 1 15,0 20-15,0 1 0,-22-1 16,-62-42-16,63 43 16,-22 20-16,1 22 0,0-21 0,-1 21 15,1 0-15,21-1 0,0 1 16,-1 0-16,22 0 0,0 0 16,0 0-16,22 21 15,-1 0-15,0-22 0,21 22 16,-21 0-16,22-21 0,-1 0 0,0 21 15,1-21-15,-1 0 0,22 0 16,-22-1-16,0 1 0,-21-21 0,22 21 16,-1-22-16,-21 22 0,0 0 0,1-21 15,-1 21-15,-21-1 0,21 1 16,-21 0-16,0 0 16,-21 21-1,0 0-15,-1 21 16,22 0-16,-21 0 0,21 22 0,-21-22 15,21 21-15,0-21 0,0 22 16,0-22-16,0 21 0,0-21 0,0 1 16,0-1-16,0 0 0,21 0 15,0 0-15,1-21 0,-1 21 0,0-21 16,0 0-16,0 0 0,0 0 16,1 0-16,-1-21 15,0 21-15,0-21 0,0-21 0,0 21 16,1-22-16,20 1 0,-21 0 15,21-1-15,-20 1 0,20 0 0,-21 20 16,0-20-16,22 21 0,-22 0 0,0 0 16,0 21-16,-21 21 47,21-21-16,0 0-16,1 0 1,-22-21 0,0-1-16,-22 22 15,1-21 1,0 21-16,0 0 16,0 0-16,0 0 0,-1 0 15,1 21-15,0 1 0,0-1 0,21 0 16,-21 0-16,21 0 0,-21 22 15,21-22-15,0 21 0,0-21 0,0 22 16,0-22-16,0 21 0,0-21 16,0 0-16,21 1 0,0-1 0,0 0 15,0 0-15,0-21 0,1 0 0,20 21 16,-21-21-16,0 0 16,22 0-16,-22 0 0,21-21 0,-21 21 15,22-21-15,-22 0 0,0 0 0,21-22 16,-21 22-16,1-21 0,-1-1 15,21 1-15,-21 21 0,-21-21 0,0-1 16,0 22-16,0 0 0,0-21 16</inkml:trace>
  <inkml:trace contextRef="#ctx0" brushRef="#br0" timeOffset="132407.84">10668 8467 0,'-21'0'0,"42"0"0,-63 0 16,20 0-16,1 0 16,0 0-1,21 21 1</inkml:trace>
  <inkml:trace contextRef="#ctx0" brushRef="#br0" timeOffset="133539.46">12827 8530 0,'0'-21'0,"0"42"0,21-63 0,-21 21 0,0 0 16,21-1-16,-21 1 15,21 21-15,-21-21 0,0 42 32,0 0-17,0 1-15,-21-1 0,21 21 0,-21 0 16,0 1-16,21-1 0,-21 0 15,0 22-15,-1-22 0,1 22 0,-21-1 16,21-20-16,-22-1 0,22 0 0,0 1 16,-21-1-16,21 0 0,-22-21 15,22 1-15,0-1 0,0 0 0,0-21 16,-1 0-16,1 0 16,0-21-16,21 0 15,0-1-15,0 1 0,0 0 0,0-21 16,0-1-16,0 1 0,0 0 15,0-22-15,21 22 0,-21-22 0,21 22 16,1 0-16,-1-1 0,-21 22 16,21 0-16,-21 0 0,21 0 15,0 21-15,-21 21 16,0 0-16,21 21 0,-21-20 16,0 20-16,0 0 0,0 1 0,0-1 15,0 0-15,0 1 0,0-1 0,0 0 16,0-21-16,0 1 0,22 20 15,-1-21-15,0 0 0,0-21 0,0 21 16,0-21-16,1 0 0,-1 0 16,0 0-16,21 0 0,-21 0 0,1 0 15,20-21-15,-21 0 0,21 0 0,-20 0 16,20 0-16,-21-22 16,21 1-16,-20 21 0,-1-43 0,21 43 15,-21-21-15,0-1 0,1 1 0,-22 21 16,0 0-16,21 0 0,-21-1 15,0 44 1,0-1 0,0 0-16,-21 0 0,21 0 0,-22 22 15,22-22-15,-21 21 0,0-21 0,21 22 16,0-1-16,0-21 0,0 0 16,0 22-16,0-22 0,0 0 15,0 0-15,21 0 0,0-21 16,1 21-16,-1-21 0,0 0 0,21 0 15,-21 0-15,22 0 0,-22 0 0,21 0 16,-21 0-16,22-21 0,-22 0 16,21 0-16,-21 0 0,1-22 0,-1 1 15,0 0-15,0-1 0,-21 1 0,0 0 16,0-1-16,0 1 0,0 21 16,0-21-16,-21 20 0,0 1 0,0 21 15,-1-21-15,-20 21 0,21 0 16,-21 0-16,20 0 0,1 0 0,-21 0 15,21 21-15,0 0 0,-1 1 0,1-1 16,0 0-16,0 0 16,0 0-16,21 0 0,0 22 0,0-22 15,0 0-15,0 0 0,0 0 16,0 22-16,21-22 0,0-21 0,0 21 16,22 0-16,-1-21 0,-21 0 0,43 0 15,-22 0-15,0 0 0,1 0 16</inkml:trace>
  <inkml:trace contextRef="#ctx0" brushRef="#br0" timeOffset="133814.84">14097 8721 0,'0'0'0,"21"-21"0,0-43 32,-21 43-32,0 0 0,-21 21 15,0 0 1,0 0-16,0 0 0,-1 21 0,1 0 15,-21 0-15,21 0 0,0 22 0,-1-22 16,1 21-16,21 1 0,0-22 16,-21 21-16,21 0 0,0-20 0,0 20 15,0-21-15,0 21 0,0-20 16,0-1-16,0 0 0,21 0 0,-21 0 16,21 0-16,1-21 0,20 0 15,-21 22-15,21-22 0,1 0 16,20 0-16,-20 0 0,20 0 0,1-22 15,-1 22-15,-21-21 0,22 0 0</inkml:trace>
  <inkml:trace contextRef="#ctx0" brushRef="#br0" timeOffset="134307.76">15071 8678 0,'0'0'0,"0"-21"0,0 0 0,-22 21 15,1-21-15,0 21 0,0 0 0,0 0 16,0 0-16,-22 0 0,22 0 15,0 0-15,-21 0 0,20 0 0,-20 0 16,21 21-16,-21 0 0,20 0 16,-20 22-16,21-1 0,-21-21 15,20 22-15,1-1 0,0 0 0,0 1 16,0-22-16,21 21 0,0-21 16,0 22-16,0-22 0,0 0 0,0 0 15,21 0-15,0-21 0,0 21 0,0-21 16,1 22-16,-1-22 0,21 0 15,-21 0-15,0 0 0,22-22 0,-22 1 16,0 0-16,21 0 0,-20 0 16,-1 0-16,0-22 0,21 1 0,-21 0 15,1-22-15,-1 22 0,0-22 0,0 22 16,0 0-16,-21 20 16,0-20-16,0 21 0,21 0 0,-21 0 15,0 42 1,-21 0-16,0 0 15,21 0-15,-21 22 0,0-1 0,21-21 16,-21 21-16,21 1 0,0-1 16,0 0-16,0-20 0,0 20 0,0-21 15,0 0-15,0 0 0,0 1 0,21-1 16,-21 0-16,21-21 16,0 0-16,0 0 0,22 0 0,-22 0 15,21 0-15,0 0 0,1-21 16,-1 0-16,0-1 0,22-20 0,-22 0 15,1-1-15</inkml:trace>
  <inkml:trace contextRef="#ctx0" brushRef="#br0" timeOffset="134578.95">15833 8213 0,'-43'-21'15,"22"21"-15,0 21 0,21 0 16,0 0-16,-21 0 0,0 22 0,-1-22 15,22 21-15,-21 0 0,0 1 16,0-1-16,21 0 0,-21 1 16,0 20-16,21-20 0,0-1 0,-22 0 15,22 22-15,-21-22 0,21-21 16,-21 22-16,21-1 0,0-21 0,0 0 16,0 0-16,0 1 0,0-1 15,0 0-15,21-21 31,0-21-31,1 0 0,-1-1 16,0 1-16,21 0 0</inkml:trace>
  <inkml:trace contextRef="#ctx0" brushRef="#br0" timeOffset="134840.25">16446 8636 0,'0'0'16,"-42"-21"-1,21 21-15,0 0 0,0 0 0,-1 0 16,1 0-16,0 21 0,0-21 16,0 21-16,0 0 0,-1 1 0,1 20 15,0-21-15,0 0 0,0 22 0,0-22 16,21 0-16,0 21 0,0-21 16,-22 1-16,22-1 0,0 0 15,0 0-15,0 0 0,22-21 31,-1 0-31,0 0 16,0 0-16,21-21 0,-20 0 16,20 0-16</inkml:trace>
  <inkml:trace contextRef="#ctx0" brushRef="#br0" timeOffset="135607.78">16785 8573 0,'0'0'0,"0"-22"31,-21 22-31,0 0 0,0 22 16,-1-1-16,1-21 0,0 21 16,0 0-16,0 21 0,0-20 0,-1-1 15,1 21-15,21-21 0,-21 22 16,21-22-16,0 0 0,0 0 0,0 0 16,0 0-16,0 1 0,0-1 0,0 0 15,21-21-15,0 0 0,1 0 16,-1 0-16,0 0 0,0-21 15,0 0 1,-21-1-16,0 1 0,21-21 0,-21 0 16,22-1-16,-22 22 0,0-21 15,0-1-15,0 1 0,0 21 16,0-21-16,0 20 0,21 1 0,-21 0 16,21 21-16,0-21 0,0 21 15,22 0-15,-22 0 0,0 0 16,0 0-16,0 0 0,22 0 15,-22 0-15,0 21 0,0 0 16,-21 0-16,21 1 0,-21-1 0,0 0 16,0 0-16,0 21 0,0-20 15,0-1-15,0 21 0,0-21 0,0 0 16,0 22-16,-21-22 0,21 0 16,-21 0-16,21 0 0,0 1 0,0-1 15,0 0-15,0 0 16,-21-21-1,21-21 1,0 0 0,0 0-16,0-22 0,0 1 15,0 21-15,0-22 0,21 1 0,0 0 16,0-1-16,-21 1 0,21 21 16,22-21-16,-22 20 0,0 1 0,21 0 15,1 0-15,-1 0 0,0 0 16,1 21-16,-1 0 0,0 0 0,22 0 15,-43 0-15,21 21 0,-20-21 16,-1 21-16,0 0 0,-21 0 16,0 0-16,0 1 0,0 20 0,0-21 15,-21 21-15,0-20 0,-1 20 16,1 0-16,0-21 0,0 22 0,0-22 16,0 21-16,-1-21 0,1 1 15,0-22-15,0 21 0,21 0 0,-21-21 16,21 21-16,-21-21 15,21-21 1,0 0-16,0 0 16,0-1-16,0 1 0,0-21 15,0 0-15</inkml:trace>
  <inkml:trace contextRef="#ctx0" brushRef="#br0" timeOffset="135879.57">16912 8065 0,'0'0'0,"0"-22"15,-21 22 63,0 0-62,0 0-16,-1 0 0</inkml:trace>
  <inkml:trace contextRef="#ctx0" brushRef="#br0" timeOffset="136188.12">15621 8446 0,'0'0'0,"-64"21"15,86-21 1,-1 0-16,21 0 15,-21 0-15,0 0 0,22 0 0,-1 0 16,-21 0-16,22 0 0,-22 0 0,21 0 16,-21 0-16,0 0 0,1 0 15,-1 0-15,0 0 0,0 0 0,0 0 16,0-21 0,1 21-1,-1 0-15,-21-22 0,21 22 0,-21-21 16,0 0-1,0 0-15</inkml:trace>
  <inkml:trace contextRef="#ctx0" brushRef="#br0" timeOffset="148330.84">762 12277 0,'0'0'0,"21"0"31,0 0-31,0 0 0,1-21 15,-1-1-15,0 1 16,21 0-16,-21 0 0,1 0 0,-1 0 16,0-1-16,0-20 0,0 21 15,-21 0-15,0 0 0,0-22 0,0 22 16,0 0-16,-21 21 16,0 0-16,-21 0 0,20 0 15,-20 0-15,0 0 0,-1 21 0,1 0 16,0 0-16,21 1 0,-1-1 15,1 0-15,0 0 0,21 0 16,0 0-16,0 1 0,21-1 16,0 0-16,1 0 0,20 0 15,0 0-15,-21 1 0,22-1 16,-1 0-16,0 0 0,-20 0 16,20 0-16,0-21 0,-21 22 0,1 20 15,-1-21-15,-21 0 0,0 0 16,0 1-16,0-1 0,-21 0 15,-1 0-15,1 0 0,-21 0 0,0 1 16,-1-1-16,1-21 0,0 21 16,-1-21-16,1 0 0,0 0 0,-1 0 15,22 0-15,-21 0 0,-1-21 16,22 0-16,0 21 0,0-22 16,0 1-16,0 0 0,-1 0 15,22 0-15,-21 0 0,21-1 16,0 1-16,0 0 0,0 0 0,0 0 15,21 0-15,1-1 0,-1 1 16,21 0-16,0 0 0,1 0 0</inkml:trace>
  <inkml:trace contextRef="#ctx0" brushRef="#br0" timeOffset="148635.67">1736 11769 0,'0'0'0,"0"21"47,-22 0-47,22 21 0,-21-20 0,0 20 16,0 0-16,0 22 0,0-22 15,-1 0-15,1 22 0,0-22 0,0 1 16,0-1-16,0-21 0,-1 21 15,22-20-15,-21-1 0,21 0 0,0 0 16,0 0-16,21-21 31,1 0-31,-1 0 0,0-21 16,-21 0-16,21 0 16</inkml:trace>
  <inkml:trace contextRef="#ctx0" brushRef="#br0" timeOffset="148839.54">1312 12192 0,'-21'-21'0,"42"42"0,-63-42 0,63 21 47,0 0-47,22 0 0,-22 0 15,21-21-15,0 21 0,1 0 16,-1 0-16,22 0 0,-22-21 15,0-1-15,1 22 0,-1 0 16,0-21-16,-21 21 0,1 0 0,-1 0 16</inkml:trace>
  <inkml:trace contextRef="#ctx0" brushRef="#br0" timeOffset="149504.17">1841 12192 0,'0'0'0,"0"21"16,0 0-1,22-21-15,-1 0 0,0 0 16,0 0-16,0 0 16,0 0-16,1-21 0,-1 21 15,-21-21-15,21 21 0,0-21 16,0 0-16,0 21 0,1-21 0,-1 21 16,-21-22-16,0 1 15,-21 0 1,-1 21-16,1 0 0,0 0 15,0 0-15,0 21 0,0-21 0,-1 21 16,1 1-16,0-1 0,0 0 16,0 21-16,0-21 0,-1 1 0,22-1 15,0 21-15,0-21 0,0 0 16,0 1-16,0-1 0,22 0 16,-1-21-16,0 0 15,21 0-15,-21 0 0,1 0 0,20 0 16,-21 0-16,21 0 0,1 0 15,-1-21-15,0 21 0,1-21 0,-1-1 16,0 1-16,1 0 0,-22 0 16,21 0-16,-21-22 0,1 22 15,-1 0-15,-21-21 0,0 21 0,0-22 16,0 22-16,0 0 0,0 0 0,0 0 16,0-1-16,0 44 31,0 20-16,0-21-15,0 21 0,0-20 0,-21 20 16,21 0-16,-22 1 0,1 20 16,21-21-16,-21 1 0,21-1 0,-21 22 15,0-22-15,0 21 0,21 1 16,-22-1-16,1 1 0,0 21 0,0-22 16,0 1-16,0-1 0,-1 1 15,1-1-15,0 1 0,21-22 0,-21 21 16,0-20-16,0 20 0,-1-20 15,22-22-15,0 21 0,0-21 0,0-42 32,0 0-32,0-21 15,0-1-15,22 1 16,-1 0-16,0-22 0,0 22 0</inkml:trace>
  <inkml:trace contextRef="#ctx0" brushRef="#br0" timeOffset="149874.95">2603 12107 0,'0'0'15,"0"-21"-15,0 0 0,0 0 16,0 0-16,0 0 0,0-1 16,0 1-16,0 0 0,22 21 15,-1-21-15,0 0 0,0 21 0,21-21 16,-20 21-16,20 0 0,-21 0 15,0 0-15,22 0 0,-22 0 0,0 0 16,0 0-16,0 21 0,-21 0 16,0 21-16,0-21 0,0 22 0,0-1 15,-21-21-15,0 22 0,0-22 16,-22 21-16,22-21 0,-21 22 0,21-22 16,-22 0-16,22 0 15,0-21-15,0 21 0,-21-21 0,20 0 16,22 21-16,-21-21 0,0 0 15,0 0-15,21-21 32,0 0-17,21 0-15,0 0 0,0 0 16,22-22-16</inkml:trace>
  <inkml:trace contextRef="#ctx0" brushRef="#br0" timeOffset="150439.63">3344 11726 0,'0'0'0,"21"0"31,-21 22-15,0-1-16,0 0 16,0 0-16,0 21 0,-21 1 0,0-1 15,0 0-15,21 1 0,-21-1 16,0 0-16,-1 1 0,1-1 0,0 0 15,0-20-15,0 20 0,0-21 16,21 0-16,-22 0 0,22 1 0,-21-22 16,21-22 15,21 1-31,1 0 16,-1-21-16,0 21 0,0-1 15,0 1-15,0 21 0,1-21 0,-1 0 16,0 21-16,0 0 0,0 0 15,0 0-15,1 0 0,-1 0 0,0 0 16,0 0-16,0 0 0,0-21 16,1 21-16,-1 0 0,0-21 0,0 21 15,21-22-15,-20 1 0,-1 21 16,0-21-16,0 0 0,0-21 0,-21 20 16,21 1-16,-21 0 0,0 0 15,0 0-15,0 0 0,0-1 16,0 1-16,-21 21 15,0 0-15,0 0 16,21 21-16,-21 1 0,0-1 0,-1 0 16,1 21-16,21 1 0,-21-1 15,0 0-15,0 1 0,21-1 0,-21 0 16,21-21-16,0 22 0,-22-1 16,1-21-16,21 22 0,-21-22 0,21 0 15,0 0-15,0 0 0,21-21 31</inkml:trace>
  <inkml:trace contextRef="#ctx0" brushRef="#br0" timeOffset="151167.21">4572 12171 0,'0'0'0,"-42"0"0,20 0 15,-20 0-15,21-21 0,0 21 16,21-21 15,21 21-31,21 0 16,1 0-16,-1 0 0,21 0 0,1 0 15,21-22-15,-1 22 0,-20 0 16,20 0-16,-20 0 0,-1 0 0,22 0 16,-21 0-16,-1 0 0,1 0 15,-1-21-15,1 21 0,-1-21 0,-21 21 16,1 0-16,-22 0 0,0-21 16,0 21-16,0 0 0,-21-21 15,-21 0 1,0-1-16,0 22 15,0-21-15,0 21 0,-1-21 0,1 21 16,-21-21-16,21 0 0,0 21 16,-1 0-16,1-21 0,0 21 0,0-22 15,0 22-15,0 0 0,-1 0 16,1-21-16,0 21 0,0 0 16,0 0-16,42 0 46,0 0-46,0 0 0,0 21 0,22-21 16,-1 0-16,-21 0 0,22 22 16,-1-22-16,0 0 0,1 0 15,-22 21-15,21-21 0,-21 0 16,22 0-16,-22 0 0,0 0 0,0 0 16,-21 21-1,0 0 1,-21 0-16,0-21 0,0 21 0,-22 22 15,1-22-15,21 0 0,-22 21 16,1-20-16,0 20 0,21 0 0,-22-21 16,22 1-16,0 20 0,0-21 15,0 0-15,-1 0 0,1-21 0,21 22 16,0-1-16,-21-21 16</inkml:trace>
  <inkml:trace contextRef="#ctx0" brushRef="#br0" timeOffset="159212.56">7006 11663 0,'0'-21'0,"21"0"16,-21-1-16,0 1 16,21 0-16,-21 0 0,0 0 0,0 0 15,0-1-15,0 1 0,0 0 16,0 0-16,-21 21 16,0 0-16,0 0 15,0 0-15,0 0 0,-22 21 0,22 0 16,-21 22-16,-1-22 0,22 21 15,-21 0-15,21 1 0,0-1 0,-22 0 16,22 1-16,0-1 0,0 0 0,21 1 16,-21-1-16,21-21 15,0 22-15,0-1 0,0-21 0,0 21 0,0-20 16,21-22-16,0 21 16,21-21-16,1 0 0,-1 0 0,0 0 15,1 0-15,-1 0 0,21-21 16,-20 21-16,-1-22 0,0 1 0,1-21 15,-22 21-15,21 0 0,1-1 0,-22-20 16,0 21-16,0-21 0,0 20 16</inkml:trace>
  <inkml:trace contextRef="#ctx0" brushRef="#br0" timeOffset="159599.71">7345 11748 0,'-21'21'0,"42"-42"0,-21-1 16,0 1-16,-21 21 31,-1 0-31,1 21 0,0 1 16,0-22-16,0 42 0,21-21 15,-21 0-15,-1 0 0,1 22 16,21-22-16,0 21 0,-21-21 0,21 22 16,-21-22-16,21 0 0,0 0 15,0 0-15,0 1 0,0-1 0,21-21 16,0 0-16,0 0 0,1 0 16,-1 0-16,0 0 0,0 0 15,21-21-15,-20-1 0,20 1 0,-21 0 16,0-21-16,22 21 0,-22-1 15,0-20-15,-21 21 0,0 0 16,0-22-16,0 22 0,0-21 0,0 21 16,0 0-16,-21-1 0,0 1 15,-1 21-15,1 0 0,0 0 0,-21 0 16,21 0-16,-1 0 0,1 0 16,0 0-16,0 21 0,0-21 0,0 22 15,21-1-15,0 0 0,0 0 16,0 0-16,0 0 0,0 1 15,0-1-15,0 0 0,21 0 0,0-21 16,0 0-16,0 21 0,0-21 16,1 0-16,-1 0 0,21-21 0</inkml:trace>
  <inkml:trace contextRef="#ctx0" brushRef="#br0" timeOffset="159931.54">7874 11684 0,'0'0'0,"0"-21"0,0 42 47,0 0-47,-21 0 15,21 1-15,-21 20 0,21-21 16,-22 21-16,22 1 0,0-1 16,0 0-16,0 22 0,0-1 0,0 1 15,-21-1-15,0 64 16,21-63-16,-21-1 0,21 1 0,-21 21 15,21-1-15,-43 64 16,22-84-16,21 21 0,-21-22 0,0 1 16,0-22-16,0 21 0,-1-20 15,1-1-15,0 0 0,0-20 0,21-1 16,0 0-16,-21-21 0,21-21 31,0 0-31,21-22 0,-21 22 0,21-21 16,0-1-16,0-20 15,1 21-15</inkml:trace>
  <inkml:trace contextRef="#ctx0" brushRef="#br0" timeOffset="160263.78">7768 11917 0,'0'0'0,"-21"-191"31,21 170-31,0 0 0,0 0 15,21 0-15,0 0 0,0 21 16,22-22-16,-1 1 0,0 0 0,1 21 16,-1 0-16,0-21 15,22 21-15,-22 0 0,-21 0 0,22 0 0,-22 21 16,0 0-16,-21 22 16,0-22-16,0 0 0,-21 0 15,0 0-15,0 22 0,-1-22 0,-20 0 16,0 0-16,21 0 0,-22 0 15,1 1-15,21-1 0,0 0 0,-22 0 16,22-21-16,21 21 16,-21-21-16,42 0 15,0 0-15,0-21 16,1 0-16,-1 0 0,0 21 16,21-21-16</inkml:trace>
  <inkml:trace contextRef="#ctx0" brushRef="#br0" timeOffset="160959.18">8424 11663 0,'21'-21'31,"-21"42"-15,0 0-16,0 0 0,0 0 16,-21 1-16,21-1 0,-21 0 15,21 21-15,0-21 0,0 22 0,0-22 16,0 21-16,0-21 0,0 1 0,0-1 15,0 0-15,0 0 16,0 0-16,21-21 0,0 0 0,1 0 16,-1 0-16,21 0 0,-21-21 15,22 0-15,-1 0 0,0 0 0,-21-1 16,22 1-16,-1 0 0,-21-21 0,0 21 16,22-22-16,-22 1 15,-21 21-15,0 0 0,0-1 0,0 1 16,0 0-16,21 0 15,-21 42 1,0 0 0,0 0-16,0 1 0,-21-1 15,21 21-15,0-21 0,-21 22 0,0 20 16,-1-21-16,22 1 0,-21 20 16,21-20-16,0 20 0,0 1 15,0-22-15,0 21 0,0 1 0,0-22 16,0 22-16,0-1 0,0 1 15,-21-1-15,21 1 0,0-1 0,-21 1 16,21-1-16,-21 1 0,21-1 0,-21 1 16,-1-22-16,22 22 0,-21-22 15,0 21-15,21-20 0,-21-1 0,0 0 16,0 1-16,-1-22 0,1 0 16,0 0-16,21 0 0,-21 1 0,0-22 15,0 0-15,-1 0 0,22-22 16,-21 1-16,0-21 15,21 21-15,0-22 0,0-20 0,0 21 16,0-22-16,0-21 0,21 1 0,0-1 16,1 0-16,20 1 0,-21-1 15,21 0-15,1 1 0,-1-1 0,0 0 16,1 22-16,-1-1 0,0 1 16,-20 21-16,20-1 0,-21 1 0,0 0 15,0 20-15,1-20 0,-1 21 16,0 0-16,0 0 0,0-1 0,-21 1 15,0 0-15,21 0 0,-21 0 16,0 0-16,0-1 0,0 1 16</inkml:trace>
  <inkml:trace contextRef="#ctx0" brushRef="#br0" timeOffset="161156.32">10266 11557 0,'0'0'16,"-21"-21"-16,21 0 0,0 0 16,0-1-16,0 1 0,-22 0 15,22 0-15</inkml:trace>
  <inkml:trace contextRef="#ctx0" brushRef="#br0" timeOffset="161392.44">10223 11303 0,'0'0'0,"0"-21"0,22-106 32,-22 106-32,0 0 0,0-1 0,0 1 15,0 42 1,0 22-16,0-1 16,0 22-16,0-1 0,0 22 0,0-22 15,0 1-15,-22-1 16,1 1-16,21-1 0,-21 1 0,0-1 15,0-20-15,21 20 0,-21-21 0,21 1 16,-22-22-16,22 21 0,0-21 16,0 1-16,0-1 0,0 0 0,0-42 31,0 0-31,0-1 16,0 1-16,0-21 0</inkml:trace>
  <inkml:trace contextRef="#ctx0" brushRef="#br0" timeOffset="161731.69">10181 11430 0,'0'0'0,"0"-42"16,21-106-1,-21 126-15,0-20 0,21 21 16,1 0-16,-22 0 0,21-1 0,0 1 16,0 0-16,21 0 0,-20 0 15,-1 0-15,21 21 0,0 0 0,1 0 16,-1 0-16,64 21 15,-64 0-15,-21 0 0,22 21 0,-22 1 16,0 20-16,-21-20 0,0 20 16,-21-21-16,-21 22 0,-1-22 0,1 1 15,0-1-15,-1 0 0,1-21 0,0 22 16,-1-22-16,1 0 0,0 0 16,20-21-16,1 21 0,0-21 15,42 0 16,-21-21-15,21 21-16,1 0 0,20-21 0,-21 0 16,0 21-16,0 0 0,1-21 15,20 21-15</inkml:trace>
  <inkml:trace contextRef="#ctx0" brushRef="#br0" timeOffset="162211.74">11155 11536 0,'0'0'0,"0"-21"16,0 0 0,0-1-16,-21 22 0,-1 0 0,1 0 15,0 0-15,0 0 0,-21 0 0,-1 0 16,22 22-16,-21-1 0,-1 0 16,1 0-16,21 21 0,-21-20 0,20 20 15,-20-21-15,21 21 0,0 1 0,0-22 16,-1 21-16,22-21 0,-21 22 15,21-22-15,0 0 0,0 0 16,0 0-16,0 1 0,21-1 16,1-21-16,-1 0 0,0 0 0,21 0 15,-21 0-15,22-21 0,-22-1 16,21 1-16,1 0 0,-22 0 0,21 0 16,0 0-16,-20-1 0,-1-20 0,0 21 15,0-21-15,0 20 0,0-20 16,-21 21-16,0-21 0,22 20 0,-22 1 15,21 0-15,-21 0 0,0 42 32,0 0-32,0 0 0,0 1 0,0-1 15,0 0-15,-21 0 0,21 21 16,-22-20-16,22-1 0,0 0 16,0 21-16,-21-21 0,21 1 0,0-1 15,0 0-15,0 0 0,21 0 16,1-21-16,-1 0 15,0 0-15,21 0 0,-21 0 16,1-21-16,-1 0 0,21 0 0,-21 0 16</inkml:trace>
  <inkml:trace contextRef="#ctx0" brushRef="#br0" timeOffset="162573.14">11747 11494 0,'0'0'15,"22"-22"-15,-22 1 0,-22 21 16,1 0-16,-21 21 15,0 1-15,20-1 0,-20-21 16,21 21-16,-21 0 0,20 0 0,1 0 16,0 1-16,0-22 0,21 21 15,0 0-15,0 0 16,21-21-16,0 0 0,0 0 0,1 0 16,20 21-16,-21-21 0,21 0 15,1 0-15,-1 21 0,0 1 0,-20-22 16,20 21-16,0-21 0,-21 21 15,1 0-15,-1 0 0,-21 0 0,0 1 16,0-1-16,-21 0 16,-22 0-16,1 0 0,21 0 15,-22-21-15,1 22 0,0-1 0,-1-21 16,1 0-16,0 0 0,21 0 0,-22 0 16,22 0-16,0 0 0,0-21 15,0-1-15,21 1 0,0 0 16,0 0-16,0-21 0,0 20 15,21 1-15,-21 0 0,21-21 16,21 21-16</inkml:trace>
  <inkml:trace contextRef="#ctx0" brushRef="#br0" timeOffset="162843.76">12340 11049 0,'0'0'16,"21"0"-16,-21-21 0,0 42 31,0 0-31,0 22 0,-21-1 16,0 0-16,21 22 0,0-22 0,-21 22 15,0-22-15,-1 21 0,22-20 16,0 20-16,-21-20 0,21-22 0,-21 21 16,21 0-16,-21-20 0,21-1 15,0 0-15,0 0 0,0 0 16,0 0-16,21-21 0,0 0 0,0 0 15,1 0-15,-1 0 0,0 0 16,0 0-16,0 0 0,0-21 0,22 21 16,-22-21-16,0 0 0</inkml:trace>
  <inkml:trace contextRef="#ctx0" brushRef="#br0" timeOffset="163227.74">12552 11684 0,'0'42'15,"21"-42"17,0 0-32,0 0 0,0 0 0,1 0 15,-1 0-15,0 0 0,0-21 16,21 21-16,-20-21 0,20 0 0,-21 21 16,0-21-16,0 0 0,1-1 0,-22 1 15,0 0-15,0 0 0,0 0 16,0 0-16,-22 21 0,-20-22 15,21 22-15,0 0 0,-22 0 16,22 22-16,-21-1 0,21 0 0,0 0 16,-1 0-16,1 22 0,0-22 15,0 0-15,21 21 0,0-21 16,0 1-16,0-1 0,0 0 0,0 0 16,21 0-16,0-21 0,0 21 0,1-21 15,-1 0-15,0 22 0,21-22 16,-21 0-16,1 0 0,20 0 0,0 0 15,-21 0-15,22-22 0,-1 1 16,0 21-16,1-21 0,-22 0 0,21 0 16,-21 0-16,1-22 0,-1 22 0,-21 0 15</inkml:trace>
  <inkml:trace contextRef="#ctx0" brushRef="#br0" timeOffset="163426.96">12192 11367 0,'0'0'0,"-42"0"0,20 0 0,22 21 16,22-21-1,20 21-15,-21-21 16,0 0-16,22 0 0,-1 0 0,0 0 16,1 0-16,20 0 0,-21 0 0,22-21 15,-22 0-15,22 21 0,-1-22 16,1 1-16,20 21 0,1-21 0</inkml:trace>
  <inkml:trace contextRef="#ctx0" brushRef="#br0" timeOffset="163703.72">14499 11007 0,'-63'0'16,"41"21"-16,22 0 0,-21 0 16,0 22-16,0-1 0,-21 0 0,20 1 15,1-1-15,0 21 0,0-20 16,0-1-16,0 0 0,-1 22 16,1-43-16,0 21 0,0 1 0,0-22 15,21 0-15,0 0 0,0 0 0,0 1 16,0-1-16,21-21 15,0 0-15,0 0 16,0-21-16,1 21 0</inkml:trace>
  <inkml:trace contextRef="#ctx0" brushRef="#br0" timeOffset="164063.57">14309 11218 0,'0'-42'0,"0"84"0,0-105 0,21 42 16,-21 0-16,0-1 0,0 1 0,21 0 15,0 21-15,0-21 0,0 21 16,1 0-16,-1 0 0,0 0 0,0 0 16,0 0-16,22 0 0,-22 0 15,0 21-15,21 0 0,-21 0 0,1 1 16,-22-1-16,0 21 0,0-21 16,0 0-16,0 1 0,0-1 0,0 0 15,-22 0-15,-20 0 0,21 0 0,-21-21 16,-1 22-16,1-22 0,0 21 15,-22-21-15,43 0 0,-21 0 0,-1 0 16,22 0-16,0 0 0,21 21 16,-21-21-16,21 21 15,0 0-15,0 0 16,0 1-16,21-1 0,0 0 16,0 0-16,0 0 0,22 0 0,-22 1 15,21-1-15,1-21 0,-22 21 16,21 0-16,0-21 0,1 0 0,-1 0 15,0 0-15,1 0 0</inkml:trace>
  <inkml:trace contextRef="#ctx0" brushRef="#br0" timeOffset="164563.49">15240 11324 0,'0'0'0,"0"-42"0,0 0 16,0 20-16,-21-20 0,21 21 0,-21 0 15,-1 21-15,1 0 16,0 0-16,0 21 0,0 0 0,21 0 16,-21 0-16,-1 22 0,1-1 15,0 0-15,0-20 0,21 20 0,-21 0 16,0 1-16,21-22 0,-22 21 0,22-21 16,0 0-16,0 1 0,0-1 15,0 0-15,22-21 47,-1-21-47,0 0 16,-21-1-16,21 1 0,0-21 15,-21 21-15,21-22 0,1 1 0,-1 0 16,21-1-16,-21 1 0,0 0 16,22-1-16,-22 1 0,21 21 0,-21-21 15,22 20-15,-22 22 0,21-21 0,-21 21 16,22 0-16,-22 0 0,0 21 15,21-21-15,-20 43 0,-1-22 0,-21 21 16,21 1-16,-21-1 16,0 0-16,0 1 0,0-1 0,0 0 15,0 1-15,-21-22 0,21 21 0,-21-21 16,-1 0-16,1 1 0,21-1 16,-21-21-16,0 21 0,0 0 15,0-21-15,-1 0 16,1 0-16,0 0 15,0-21-15,0 21 0</inkml:trace>
  <inkml:trace contextRef="#ctx0" brushRef="#br0" timeOffset="165343.21">15092 11515 0,'0'-21'16,"21"21"-1,0-22-15,0 22 0,0 0 16,22-21-16,-1 21 0,0-21 15,1 21-15,-1-21 0,0 21 0,1-21 16,20 21-16,-20-21 0,-1-1 16,0 22-16,1-21 0,-1 0 0,0 0 15,1 0-15,-22 0 0,21-1 0,-21 22 16,0-21-16,1 21 0,-44 21 31,1 1-31,21-1 16,-21 0-16,0 21 0,21-21 15,0 1-15,-21 20 0,0-21 0,21 0 16,0 0-16,-22 1 0,22-1 16,0 0-16,0 0 0,0 0 0,0-42 62,0 0-62,0 0 16,0 0-16,0-22 0,22 22 0,-1 0 15,0-21-15,0 20 0,0-20 0,0 21 16,1-21-16,-22 20 16,21 1-16,0 0 0,0 0 0,-21 0 15,21 21-15,0 0 16,1 0-16,-22 21 0,0 0 0,0 0 16,0 0-16,21 22 0,-21-22 15,0 21-15,0 1 0,0-22 0,0 21 16,21-21-16,-21 0 0,0 22 15,0-22-15,0 0 0,0 0 16,0-42 15,0 0-15,21 21-16,0-21 0,-21 0 16,21-22-16,1 22 0,20-21 15,-21 21-15,21-22 0,-20 1 0,20 0 16,0-1-16,1 1 0,-22 21 0,21-22 15,0 22-15,-20 21 0,-1 0 16,0 0-16,0 0 0,-21 21 16,0 1-16,0 20 0,0 0 15,0-21-15,-21 43 0,0-22 0,21 1 16,-21-1-16,-1-21 0,1 21 0,0 1 16,21-22-16,-21 0 0,0 0 15,21 0-15,0 1 0,0-1 16,-21-21-16,21 21 0,21-21 31,0-21-31,0 0 16,0-1-16,22 1 0</inkml:trace>
  <inkml:trace contextRef="#ctx0" brushRef="#br0" timeOffset="165611.23">17589 10880 0,'0'0'0,"0"-21"0,22-1 32,-22 44-17,0-1-15,0 0 0,-22 0 16,22 21-16,-21-20 0,0 20 16,0 0-16,0 22 0,0-22 0,-1 0 15,1 22-15,-21-22 0,21 1 16,0-1-16,-1 0 0,1 1 0,0-22 15,21 0-15,0 0 0,0 0 0,0 0 16,0 1-16,42-22 16,-20 0-16,20 0 15,-21 0-15,21-22 0</inkml:trace>
  <inkml:trace contextRef="#ctx0" brushRef="#br0" timeOffset="165979.34">17970 11197 0,'0'0'16,"-21"0"-16,0 0 0,0 0 16,0 21-16,0 1 15,-1 20-15,1-21 0,21 0 0,-21 22 16,21-22-16,-21 0 0,21 21 0,0-21 16,0 1-16,0-1 0,0 0 15,0 0-15,0 0 16,21-21-16,0 0 0,0 0 15,1 0-15,-1 0 0,0 0 16,0 0-16,0 0 0,0 0 0,1-21 16,-1 21-16,0-21 0,-21 0 15,21-22-15,0 22 0,-21 0 0,21-21 16,-21 21-16,0-22 0,0 22 0,0 0 16,0 0-16,0 0 0,-21 21 15,0 0-15,0-22 0,0 22 0,0 0 16,-1 0-16,1 0 0,0 0 15,0 22-15,0-22 0,0 21 16,-1-21-16,1 0 0,0 0 16,0 0-1</inkml:trace>
  <inkml:trace contextRef="#ctx0" brushRef="#br0" timeOffset="166216.14">17187 11028 0,'0'0'0,"-21"0"0,42 0 16,22 0-1,-1 0-15,0-21 0,22 21 16,-1 0-16,1 0 0,-1 0 0,1 0 0,-1-21 16,1 21-16,-22 0 15,22 0-15,-22 0 0,-21-22 0,21 22 16,-20 0-16,-1 0 0,0 0 0,0 0 15,-21-21 1,-21 21 0,0 0-16</inkml:trace>
  <inkml:trace contextRef="#ctx0" brushRef="#br0" timeOffset="167076.54">6032 13526 0,'22'0'0,"-1"-22"15,0 1-15,0 0 0,0 0 16,0 0-16,22 0 0,-22-22 16,0 22-16,21 0 0,-20 0 0,-1-22 15,-21 22-15,0 0 16,0 0-16,0 0 0,0 0 0,-43 21 16,22 0-16,0 0 0,-21 0 15,-1 21-15,1 0 0,0-21 0,-1 42 16,1-21-16,21 1 15,-21-1-15,20 0 0,-20 0 0,42 0 16,0 0-16,0 1 0,0-1 0,0 0 16,0 0-16,21 0 0,0 0 15,22 22-15,-22-22 0,21 0 0,1 0 16,-22 22-16,21-22 0,0 21 16,1-21-16,-1 22 0,-21-22 0,0 21 15,1-21-15,-22 0 0,0 22 16,0-22-16,0 0 0,-22 0 15,-20 22-15,21-22 0,-21-21 0,-22 21 16,22 0-16,-22-21 0,1 0 16,20 0-16,-20 0 0,21 0 0,-22 0 15,22-21-15,-1 0 0,1 0 16,21-22-16,0 22 0,0 0 0,21-21 16,0 20-16,0-20 0,0 21 15,21-21-15,0 20 0,21 1 0,-21 0 16,22-21-16,20 21 0,-20-1 15,20 1-15,-21 0 0,22 21 16,-22-21-16,22 0 0</inkml:trace>
  <inkml:trace contextRef="#ctx0" brushRef="#br0" timeOffset="167352.76">6625 13420 0,'0'0'0,"0"21"15,0 21-15,0-21 0,0 22 0,-21-1 16,0 0-16,21 1 0,-21 20 15,-1 1-15,1-22 0,0 22 0,0-1 16,21 1-16,-21-1 0,0 1 16,21 20-16,0 1 0,-22 0 0,1-1 15,0 1-15,21 21 0,-21-22 16,21 1-16,-21 0 0,21-1 0,-21 1 16,-1 0-16,22 84 0,-21-105 15,0-1-15,21-21 16,0 1-16,0-1 0,0 0 0,-21-20 15,0-22 1,21-22-16,0 1 0,0-21 16,0 0-16,0-22 0,0 1 0,0-1 15</inkml:trace>
  <inkml:trace contextRef="#ctx0" brushRef="#br0" timeOffset="167663.5">6371 14012 0,'0'0'0,"0"-63"0,0-1 0,0 22 15,21-21-15,-21 20 0,21 1 0,-21 21 16,0-22-16,22 22 16,-1 0-16,0 0 0,0 0 0,21 0 15,1 21-15,-1-22 0,0 22 16,22 0-16,-22 0 0,22 0 0,-22 22 16,22-1-16,-43 21 0,21-21 15,-21 22-15,0-22 0,-21 21 0,0 0 16,0 1-16,-21-1 0,-21-21 15,21 22-15,-22-1 0,1-21 16,0 0-16,-1 0 0,1 1 0,0-1 0,-1 0 16,1-21-16,21 0 0,-21 0 15,20 0-15,1 0 0,0 0 0,21-21 16,0 0-16,0-1 16,0 1-16,21 0 15,0 21-15,22-21 0,-22 0 0,0 21 16</inkml:trace>
  <inkml:trace contextRef="#ctx0" brushRef="#br0" timeOffset="168523.78">7027 13907 0,'0'0'0,"21"0"0,64-43 32,-64 22-32,0 0 15,-21 0-15,22 0 0,-1-1 0,-21 1 16,21 0-16,-21 0 0,21-21 15,-21 20-15,21 1 0,-21 0 0,0 0 16,0 0-16,-21 21 31,0 21-31,0 21 0,0-21 16,-1 1-16,1 20 0,21 0 0,0-21 16,0 22-16,0-1 0,0-21 0,0 22 15,0-22-15,0 0 0,0 0 16,21 0-16,1 0 0,-1-21 0,21 0 15,-21 0-15,0 0 0,1 0 16,-1 0-16,21-21 16,-21 21-16,22-21 0,-22 0 0,21 0 15,0 0-15,-20-22 0,20 22 16,0-21-16,-21 21 0,22-22 0,-1 22 16,-21-21-16,0 21 0,22-1 15,-22 1-15,0 21 0,0 0 16,-21 21 15,-21 1-31,0-22 16,21 21-16,21-21 31,-21-21-15,21 21-16,-21-22 0,21 22 15,-21-21-15,0 0 0,0 0 16,0 0-16,-21 21 15,0-21-15,0 21 0,0 0 16,0 0-16,-1 0 0,1 21 16,21 0-16,-21 0 0,0 0 15,0 0-15,0 22 0,21-22 0,-22 21 16,22 1-16,-21-22 0,21 21 16,0-21-16,0 22 0,0-22 0,0 0 15,0 0-15,0 0 0,21-21 16,1 0-16,-1 21 0,0-21 15,21 0-15,-21 0 0,1 0 0,-1 0 16,21-21-16,-21 0 0,0 21 16,1-21-16,-1 0 0,0 0 0,0-1 15,0 1-15,-21 0 0,0-21 0,21 21 16,-21-1-16,22 1 0,-22 0 16,0 0-16,21 21 15,-21 21 1,0 0-16,0 0 0,0 22 0,0-22 15,0 21-15,0-21 0,0 1 0,0 20 16,0-21-16,0 0 16,0 0-16,0 1 0,0-1 0,21-21 31,0 0-31,0 0 16,0-21-16,-21-1 0,22 1 0,-1 0 15</inkml:trace>
  <inkml:trace contextRef="#ctx0" brushRef="#br0" timeOffset="168700.76">8340 13483 0,'0'0'0,"-43"21"31,64-21 0,1 0-31,-1 0 16,0 0-16</inkml:trace>
  <inkml:trace contextRef="#ctx0" brushRef="#br0" timeOffset="169591.21">8699 13314 0,'0'0'15,"0"-21"-15,0 0 0,0-1 0,0 1 16,0 0-16,0 0 0,0 0 15,0 0-15,-21 42 32,21 0-32,-21 21 0,21-21 15,-21 22-15,21-1 0,-21 0 16,21 22-16,0-1 0,0-20 0,0 41 16,0-20-16,0-1 0,0 1 15,0 21-15,0-22 0,-21 22 0,21-1 16,-22 1-16,1 0 0,0 21 0,0-22 15,0 1-15,-22 0 0,22 20 16,-21-20-16,21 0 0,0-1 0,-22 1 16,22 0-16,0-22 0,0 1 15,0-1-15,21 1 0,0-22 16,0 0-16,0 1 0,0-22 0,0 21 16,21-42-1,0 0-15,0-21 0,21-21 16,-20 21-16,20-22 0,0 1 0,1-22 15,-1 22-15,21-21 0,-20-1 16,-1 1-16,22-1 0,-22 1 16,-21-1-16,21-21 0,-20 22 0,-1-1 0,-21-20 15,0 20-15,0-20 0,0 20 16,-21 1-16,-1 20 0,-20-20 0,0 20 16,-1 22-16,1-21 0,-21 21 15,20 0-15,22-1 0,-21 22 16,21-21-16,-1 21 0,1 0 0,21-21 15,0 0-15,0 0 16,21 0-16,1 21 0,-1-22 0,21 1 16,-21 0-16,22-21 0,-1 21 0,21-1 15,-20-20-15,20 21 0,-20-21 16,-1 20-16,21-20 0,-20 21 0,-1-21 16,-21 20-16,22 1 0,-22 0 15,0 0-15,0 0 0,-21 0 16,0-1-16,-21 44 31,21-1-15,-21 0-16,21 21 0,0-21 15,0 1-15,0 20 0,0-21 0,0 21 16,21-20-16,0-1 0,-21 0 0,21 0 16,0 0-16,1 0 0,-1-21 15,0 0-15,0 0 0,0 0 16,0 0-16,22 0 0,-22 0 15,0-21-15,21 0 0,1 0 0,-22 0 16,21-22-16,1 22 0,-22-21 0,21 21 16,-21-22-16,22 1 15,-22 21-15,0-21 0,0 20 0,0 1 16,-21 0-16,0 0 0,21 21 16,1 0-1,-1 0 32</inkml:trace>
  <inkml:trace contextRef="#ctx0" brushRef="#br0" timeOffset="169847.69">9885 13377 0,'-21'0'0,"42"0"0,-64 0 16,22 0-16,0 0 15,0 0-15,21 22 0,-21-22 0,0 21 16,-1 0-16,22 21 0,0-21 16,-21 22-16,21-1 0,-21-21 0,21 22 15,0-1-15,0-21 0,0 21 0,0-20 16,21-1-16,0 0 0,1 0 16,-1 0-16,0-21 0,0 0 15,0 21-15,22-21 0,-22 0 16,21 0-16,0 0 0,-20-21 0,20 21 15,0-21-15,-21 0 0,1 0 0,20 0 16,-21-1-16,0-20 0,-21 21 16,0-21-16,0 20 0,0-20 0</inkml:trace>
  <inkml:trace contextRef="#ctx0" brushRef="#br0" timeOffset="170047.74">9694 13187 0,'0'0'0,"-21"0"0,0 21 0,0-21 15,21 21-15,21-21 63,0-21-63</inkml:trace>
  <inkml:trace contextRef="#ctx0" brushRef="#br0" timeOffset="171152.54">11811 13018 0,'0'0'0,"21"-22"0,21-20 0,1 21 16,-22-21-16,42-1 16,-84 86-1,0-1 1,0 0-16,0 1 0,0-1 15,-1 21-15,-20-20 0,21 20 0,-21-20 16,20-1-16,-20 21 0,21-20 16,-21-1-16,20 0 0,-20 1 15,21-1-15,0-21 0,-22 22 0,22-22 16,0 0-16,0 0 0,-21-21 16,20 21-16,1-21 0,-21 0 0,21 0 15,0 0-15,-22-21 0,22 21 16,-21-21-16,21-21 0,-22 20 0,22 1 15,0-21-15,21 0 0,0-1 16,0 1-16,0 0 0,0-1 0,0 1 16,21 0-16,-21 20 0,21-20 0,0 0 15,1 21-15,-22-1 0,21 1 16,0 21-16,-21 21 16,21 1-1,-21-1-15,21 0 0,-21 21 0,21-21 16,1 22-16,-22-22 0,21 21 0,0 1 15,-21-22-15,21 21 0,0 0 16,0-20-16,1 20 0,-1-21 0,0 0 16,0 0-16,0 1 0,0-1 15,1-21-15,-1 0 0,0 0 0,0 0 16,21 0-16,-20 0 0,-1 0 16,21-21-16,0 21 0,-20-22 0,20 1 15,0 0-15,-21-21 0,22 21 16,-22-1-16,21-20 0,-21 21 15,1 0-15,-1-22 0,0 22 0,0 0 16,-21 0-16,0 0 0,21 0 16,-42 21-1,0 21 1,0 0-16,0 0 0,21 0 0,0 22 16,-22-22-16,22 0 0,0 21 0,-21-21 15,21 1-15,0 20 0,0-21 16,0 0-16,0 0 0,21 1 0,1-22 15,-1 21-15,0-21 16,21 0-16,-21 0 0,1 0 0,20 0 16,-21 0-16,21-21 0,-20-1 0,20 22 15,-21-21-15,0 0 0,0 0 16,1-21-16,-1 20 0,-21 1 0,0-21 16,0 21-16,0 0 0,0-22 15,0 22-15,-21 0 0,-1 0 0,1 0 16,0-1-16,-21 22 0,21 0 0,-1 0 15,1 0-15,-21 0 0,21 0 16,0 0-16,-1 22 0,1-1 16,0 0-16,21 0 0,0 0 0,0 0 15,0 22-15,0-22 0,0 0 0,0 0 16,21 0-16,0 1 0,1-1 16,20 0-16,0-21 0,-21 0 15,22 0-15</inkml:trace>
  <inkml:trace contextRef="#ctx0" brushRef="#br0" timeOffset="171427.64">12996 13208 0,'0'0'0,"0"-21"0,0 0 0,0 0 0,-21-1 16,0 22-16,0 0 15,0 0-15,-1 0 0,-20 0 0,21 22 16,-21-1-16,20 0 0,1 0 15,0 0-15,0 0 0,0 22 16,0-22-16,21 0 0,0 21 0,-22-20 16,22 20-16,0 0 0,0-21 15,0 22-15,0-22 0,0 0 0,22 0 16,-1 0-16,21 1 0,-21-1 16,43-21-16,-22 0 0,0 0 0,22 0 15,-1 0-15,1 0 0,-1-21 0,1-1 16,-1 1-16,1 0 0</inkml:trace>
  <inkml:trace contextRef="#ctx0" brushRef="#br0" timeOffset="171879.52">13779 13293 0,'0'0'0,"0"-21"0,0-22 16,-21 22-16,0 21 16,0 0-16,-21 0 0,20 0 15,1 0-15,-21 0 0,21 0 16,-22 21-16,22 0 0,-21 1 0,21-1 15,-22 0-15,22 0 0,0 21 16,-21-20-16,21 20 0,21-21 0,-22 21 16,22-20-16,-21-1 0,21 0 15,0 0-15,0 0 0,0 0 16,21 1-16,1-22 0,-1 0 0,0 0 0,0 0 16,21 0-16,-20 0 15,-1 0-15,21-22 0,-21 1 0,43-21 16,-22 21-16,-21 0 15,0-1-15,1-20 0,-1 21 0,0-21 16,0 20-16,0-20 0,0 21 0,1-21 16,-1 20-16,-21 1 0,0 42 31,0 1-15,0-1-16,0 21 0,-21-21 0,21 0 15,-22 1-15,22 20 16,0-21-16,0 0 0,0 0 0,0 1 15,0-1-15,0 0 0,0 0 0,22-21 16,-1 21-16,0-21 16,0 0-16,0 0 0,22 0 15,-22 0-15,0-21 0,21 0 16,-21 0-16,22 0 0,-22-1 0</inkml:trace>
  <inkml:trace contextRef="#ctx0" brushRef="#br0" timeOffset="172138.83">14584 12764 0,'0'0'0,"0"-22"16,-21 1-1,-1 42-15,1 22 0,0-22 16,0 21-16,0 22 0,-22-22 0,22 0 16,0 1-16,0 20 0,0-20 15,0-1-15,-1 0 0,22 1 0,-21-22 16,0 21-16,21-21 0,-21 22 15,21-22-15,0 21 0,0-21 0,0 0 16,0 1-16,0-1 0,0 0 16,0 0-16,21-21 15,0 0-15,0 0 16,1 0-16,-1-21 16,0 0-16,21 0 0</inkml:trace>
  <inkml:trace contextRef="#ctx0" brushRef="#br0" timeOffset="172379.76">14944 13123 0,'0'0'0,"-22"22"15,1-22-15,0 21 16,0 0-16,0 0 0,0 0 16,-1 22-16,1-22 0,0 0 0,0 0 15,21 0-15,-21 22 0,21-22 16,-21 0-16,21 0 0,0 0 15,0 0-15,0 1 0,0-1 16,0 0-16,21-21 16,0 0-16,0 0 15,0 0-15,22 0 0,-22 0 0,21 0 16,0-21-16,1 0 0</inkml:trace>
  <inkml:trace contextRef="#ctx0" brushRef="#br0" timeOffset="173078.94">15473 13229 0,'0'0'0,"0"-21"0,-21 0 32,-1 21-32,-20 21 0,21 0 0,0 0 15,-22 1-15,22-1 0,-21 0 16,21 0-16,0 0 0,-1 22 0,1-22 16,21 0-16,0 0 0,0 0 0,0 0 15,0 1-15,0-1 0,0 0 16,0 0-16,21-21 0,1 0 0,-1 21 15,0-21-15,0 0 16,0 0 0,-21-21-16,0 0 0,0 0 0,0 0 15,0-1-15,0 1 0,0 0 0,0 0 16,0-21-16,0 20 0,21 1 16,1-21-16,-1 21 0,0-22 15,21 22-15,-21-21 0,22 21 0,-1 0 16,-21-1-16,22 1 0,-1 0 15,-21 21-15,21 0 0,-20 0 0,-1 0 16,0 21-16,0 0 0,-21 1 0,0-1 16,21 0-16,-21 21 0,21-21 15,-21 22-15,0-22 0,0 21 0,0-21 16,0 1-16,0 20 0,0-21 16,0 0-16,0 0 0,0 1 0,0-1 15,0 0-15,-21-21 31,0 0-31,0 0 16,21-21 0,0 0-16,0-1 0,0 1 15,0 0-15,0 0 0,21 0 16,0-22-16,0 22 0,22-21 0,-22 21 16,21-22-16,1 1 0,20 21 0,-21-21 15,22-1-15,-1 22 0,1 0 16,-1 0-16,1 0 0,-1 21 0,-20 0 15,-1 0-15,0 0 0,-20 21 16,-1 21-16,-21-21 0,0 22 16,0-1-16,0-21 0,-21 21 0,-1 1 15,1-1-15,0-21 0,-21 22 16,21-22-16,-22 21 0,22-21 0,0 0 16,-21 1-16,20-1 0,1 0 15,0-21-15,21 21 0,-21-21 16,0 0-16,21-21 15,0 0 1,0 0-16,0-1 0</inkml:trace>
  <inkml:trace contextRef="#ctx0" brushRef="#br0" timeOffset="173303.58">15875 12700 0,'0'0'0,"-21"-21"0,0 21 16,-106 0 0,105 0-1,1 0 1,42 0 15,1 0-31</inkml:trace>
  <inkml:trace contextRef="#ctx0" brushRef="#br0" timeOffset="173571.38">14182 13039 0,'0'0'0,"-22"0"0,22 21 0,43-21 32,-22 0-32,21 0 0,1 0 15,-1 0-15,0 0 0,22 0 0,-22 0 16,22 0-16,-22 0 0,21 0 0,-20 0 16,-1 0-16,22 0 0,-22 0 15,0 0-15,-21 0 0,22 0 0,-22 0 16,0 0-16,0 0 0,0-21 15,1 21-15,-1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30T03:08:59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2265 0,'0'0'0,"0"-21"15,0 0-15,0-1 32</inkml:trace>
  <inkml:trace contextRef="#ctx0" brushRef="#br0" timeOffset="108.23">0 2201 0</inkml:trace>
  <inkml:trace contextRef="#ctx0" brushRef="#br0" timeOffset="1184.89">1778 423 0,'0'22'0,"0"-1"0,-21-21 16,21 21-16,-21-21 16,21 21-16,0 0 0,21-21 31,0 0-15,0 0-16,0 0 0,0 0 15,1-21-15,20 21 0,-21-21 16,-21 0-16,21 21 0,0-21 15,-21-1-15,22 1 0,-22 0 16,0 0-16,0 0 16,-22 21-16,-20 0 0,21 0 0,-21 0 15,-1 0-15,1 21 0,-22 0 16,22 0-16,-21 0 0,20 1 16,-20 20-16,20-21 0,1 21 0,0-20 15,21-1-15,-1 0 0,22 21 16,0-21-16,0 1 0,0-1 15,22 0-15,20 0 0,0 0 16,1 0-16,20 1 0,-21-1 0,22 0 16,-1 0-16,-20 0 0,-1 0 15,0 1-15,1 20 0,-1-21 16,-21 0-16,0 22 0,1-22 16,-22 0-16,0 21 0,0-21 0,-22 22 15,1-22-15,0 0 0,-21 0 16,-22 0-16,1 1 0,20-1 15,-20 0-15,-22-21 0,22 0 0,-1 0 16,22 0-16,-22 0 0,22 0 16,0-21-16,21 0 0,-22-1 15,22 1-15,0 0 0,0 0 0,0 0 16,21-22-16,0 1 16,-22 0-16,22 21 0,0-22 15,0 1-15,0 21 0,22 0 0,-1-22 16,21 22-16,0 0 0,22 0 15,-22 0-15,22-1 0,-1 1 16</inkml:trace>
  <inkml:trace contextRef="#ctx0" brushRef="#br0" timeOffset="1453.33">2434 487 0,'0'21'15,"-21"-21"1,21 42-16,-21-20 0,0 20 0,-1-21 16,1 21-16,0 22 0,0-22 15,0 1-15,0 20 0,-1-21 0,22 22 16,-21-22-16,0 1 0,21-1 16,0-21-16,-21 21 0,21-20 15,-21 20-15,21-21 16,0 0-16,21-21 31,-21-21-31,21 0 0,-21 0 16</inkml:trace>
  <inkml:trace contextRef="#ctx0" brushRef="#br0" timeOffset="1664.92">2117 995 0,'0'0'0,"-22"0"0,1 21 16,42-21 15,1 0-31,-1 0 0,0 0 16,21 0-16,1-21 0,-22 0 0,21 21 16,0-21-16,22 21 15,-22-22-15,-21 22 0,22-21 0,-22 0 16,21 21-16,-21 0 0</inkml:trace>
  <inkml:trace contextRef="#ctx0" brushRef="#br0" timeOffset="2304.57">2476 974 0,'0'0'0,"-21"42"16,21-21-16,0 0 15,21-21-15,1 0 0,-1 0 0,21 0 16,-21 0-16,22-21 15,-1 0-15,0 21 0,-21-21 0,22 0 16,-1 0-16,0-1 0,-20 1 16,-1 0-16,0 0 0,0 0 15,-21 0-15,0-1 0,-42 22 32,21 0-32,-22 22 0,22-1 0,-42 21 15,20-21-15,1 22 0,0-1 16,-22 0-16,22-21 0,-1 22 15,22-1-15,0-21 0,0 22 16,21-22-16,0 0 0,0 0 0,21 0 16,0 0-16,0-21 0,22 0 15,-1 0-15,0 0 0,22 0 16,-22 0-16,22 0 0,-22-21 0,22 21 16,-22-21-16,0-21 0,22 21 15,-43-1-15,21-20 0,1 21 0,-22-21 16,0 20-16,0-20 0,-21 21 15,0-21-15,0 20 0,0 1 16,0 0-16,-21 42 16,0-21-1,21 43-15,-21-22 0,-1 0 16,22 21-16,-21 1 0,0-1 0,21 0 16,-21 22-16,21-22 15,0 22-15,-21-1 0,0 1 0,-1-1 16,1 22-16,21-22 0,-21 22 15,0 0-15,0-22 0,0 22 0,-1-22 16,1 22-16,0-22 0,0 22 16,0-21-16,0-1 0,21 1 0,-22-22 15,22 21-15,-21-20 0,21-22 16,0 21-16,0-21 0,0 1 0,0-44 31,0 1-31,21 0 16,1-21-16,-1-1 0,-21-20 15,21-1-15,0 1 0,0-1 0</inkml:trace>
  <inkml:trace contextRef="#ctx0" brushRef="#br0" timeOffset="2604.48">3027 1185 0,'0'0'0,"0"-42"0,0 0 0,0 21 15,0-22-15,0 22 0,21 0 0,-21 0 16,21 0-16,0 21 0,0-22 15,1 1-15,-1 0 0,21 21 16,-21 0-16,22-21 0,20 21 16,-21 0-16,1 0 0,-1 0 0,0 21 15,-20 0-15,-1 0 0,0 1 16,-21 20-16,0-21 0,-21 21 16,-22-20-16,22 20 0,-21-21 0,-22 21 15,22-20-15,0-1 0,-85 42 31,63-42-31,43-21 0,0 0 0,21-21 32,21 0-17,0 0-15,0 0 16</inkml:trace>
  <inkml:trace contextRef="#ctx0" brushRef="#br0" timeOffset="3064.32">4000 847 0,'0'0'0,"22"0"0,-22-21 0,-22 21 47,-20 0-47,21 0 0,-21 21 0,20 0 15,-20 0-15,0-21 16,-1 21-16,22 0 0,-21 1 0,21-1 0,0 0 15,21 0 1,0 0-16,0 0 16,21-21-16,0 0 15,21 0-15,-21 22 0,22-22 16,-1 0-16,0 21 0,-20-21 0,20 21 16,0 0-16,-21-21 0,1 21 15,-1 0-15,0 1 0,-21-1 16,0 0-16,0 0 0,0 0 15,-21-21-15,0 21 0,-22-21 0,22 22 16,-21-22-16,-1 0 16,22 0-16,-21 0 0,0 0 0,-1 0 15,22 0-15,-21 0 0,21 0 16,-1 0-16,1 0 0,0 0 0,0 0 16,21-22-16,-21 1 15,21 0-15,0 0 16,0 0-16,21 0 15,0-1-15,21 1 0,-20 0 0,20 0 16</inkml:trace>
  <inkml:trace contextRef="#ctx0" brushRef="#br0" timeOffset="3392.88">5863 508 0,'0'0'15,"0"-21"-15,0 0 0,0 0 16,-21 21-16,0 0 16,0 21-16,-1 0 15,-20 0-15,21 0 0,-21 22 16,20-1-16,-20 0 0,21 22 15,-21-22-15,20 22 0,-20-1 0,21 1 16,0-22-16,-22 21 0,43-20 16,-21-1-16,21-21 0,-21 22 0,21-22 15,0 0-15,0 0 0,0 0 16,0 0-16,21-21 16,0 0-16,1 0 15,-1-21-15</inkml:trace>
  <inkml:trace contextRef="#ctx0" brushRef="#br0" timeOffset="3884.88">5355 974 0,'0'0'0,"-21"0"16,0 0-16,42 0 31,0 0-15,0 0-16,22 0 0,-1 0 15,21-21-15,-20 21 0,20-22 16,1 22-16,-1-21 0,-20 0 0,20 21 16,-21 0-16,1-21 0,-1 21 15,0 0-15,-20 0 0,-1 0 16,0 0-16,-21 21 0,0 0 16,0 0-16,-21 1 0,0 20 15,-22-21-15,22 21 0,-21-20 16,21 20-16,-22-21 0,22 21 0,0-20 15,0-1-15,21 0 0,0 0 16,0 0-16,0 0 0,21-21 16,21 0-16,-21 0 0,22 0 15,-22 0-15,21 0 0,1 0 0,-1-21 16,0 0-16,1 0 0,-22 0 16,21 0-16,-21-1 0,0-20 0,1 21 15,-1-21-15,-21-1 0,0 1 16,0 0-16,0-1 0,0 22 15,0-21-15,-21 21 0,-1 21 16,1-22-16,0 22 0,0 0 0,-21 0 16,20 22-16,-20-22 0,21 21 15,0 0-15,-22 0 0,22 0 16,0 0-16,21 1 0,0-1 0,-21 0 16</inkml:trace>
  <inkml:trace contextRef="#ctx0" brushRef="#br0" timeOffset="6284.34">8467 466 0,'21'-21'0,"-42"42"0,42-64 0,-21 22 0,21 0 0,-21 0 15,21 0-15,-21 0 16,0-1-16,0 1 15,0 42 1,-21 1-16,0 20 16,0 0-16,-1 1 0,-20-1 15,21 21-15,-21-20 0,20 20 0,-20 1 16,0-1-16,-1 1 0,22-1 16,-21 1-16,0-22 0,20 0 0,-20 1 15,21-1-15,0 0 0,0-20 16,-1-1-16,1 0 0,0-21 15,0 0 1,21-21-16,0-22 16,0 22-16,0-21 15,0 0-15,0-1 0,0 1 0,0-22 16,42 22-16,-21-21 0,1-1 16,-1 22-16,0-1 0,0 1 0,0 0 15,0 21-15,1-1 0,-22 1 16,0 0-16,21 21 0,0 0 15,-21 21-15,0 0 0,0 22 16,21-22-16,-21 21 0,0 1 0,0 20 16,0-21-16,0 22 15,0-22-15,0 22 0,0-22 0,0 0 16,0 1-16,21-1 0,0-21 16,-21 0-16,22 22 0,-1-43 0,0 21 15,0 0-15,0-21 0,22 0 16,-22 0-16,21 0 0,-21 0 0,22-21 15,-1 0-15,0 0 0,1-1 16,-1-20-16,0 0 0,1-1 0,-1 1 16,0-21-16,1-1 0,-1 1 15,-21 20-15,0-20 0,0-1 16,-21 1-16,0 20 0,0-20 16,0-1-16,-21 22 0,0-21 0,-21 20 15,-1 1-15,1 21 0,0-22 16,-1 22-16,-20 0 0,21 21 0,-22 0 15,22 0-15,-22 21 0,22 0 16,0 1-16,-22 20 0,22 0 0,-1 1 16,1-1-16,21 21 0,0-20 15,0-1-15,21 22 0,0-22 0,0 0 16,21 1-16,0 20 0,0-21 16,0-20-16,22 20 0,-22 0 15,21-21-15,-21 22 0,22-22 16,-22 0-16,21-21 0,0 21 0,1-21 15,-1 0-15,0 0 0,1 0 16,-1 0-16,0 0 0,22-21 16,-22 21-16,1-21 0,-1 0 0,0-22 15,1 22-15,-1 0 0,-21-21 16,21 21-16,-20-22 0,-1 22 0,0 0 16,0 0-16,-21 0 0,0-1 15,-21 44 16,0-1-31,0 0 0,-1 0 16,1 21-16,0-20 0,0 20 16,0-21-16,21 21 0,-21-20 15,21 20-15,-22-21 0,22 0 16,0 0-16,0 1 0,0-1 0,0 0 16,22 0-16,-1-21 0,0 21 0,0-21 15,0 0-15,0 0 0,1 0 16,20 0-16,0 0 0,-21-21 0,22 21 15,-22-21-15,21 0 0,-21-22 16,1 22-16,20-21 0,-21 0 16,-21-1-16,21 1 0,-21 0 0,0-1 15,0 1-15,0 0 0,0 20 16,0 1-16,0 0 0,-21 0 0,0 21 16,0 0-16,-22 0 0,22 0 15,-21 0-15,21 0 0,-22 21 16,1 0-16,21 0 0,-21 1 0,20-1 15,-20 21-15,21 0 0,0 1 16,0-22-16,-1 21 0,22 1 16,0-1-16,0-21 0,0 21 0,0-20 15,22-1-15,-1 0 0,0 0 0,21 0 16,-21-21-16,22 0 0,-1 21 16,-21-21-16,22 0 0,20 0 0,-21 0 15,1-21-15,-1 0 0,0 0 16,1 0-16,-1 0 0,0-1 15,-20 1-15,20-21 0,0 0 16,-21 20-16,22-20 0,-22 0 0,0 21 16,0-1-16,0 1 0,-21 0 15,0 0-15,0 42 32,-21-21-32,0 21 0,0 22 15,0-22-15,0 0 0,21 21 16,-22-21-16,1 22 0,21-22 0,-21 0 15,21 21-15,0-20 0,0-1 16,0 0-16,0 0 0,0 0 0,0 0 16,21-21-1,0 0 1,1 0-16,-1 0 0,0 0 16,21 0-16,-21 0 0,22-21 0,-1 0 15,0 0-15,-20-21 0,20 20 16,-21-20-16,21 0 0,-20 21 0,-1-22 15,0 22-15,0 0 0,-21 0 16,21 0-16,-42 42 31,0 0-31,0 0 16,21 0-16,-21 0 0,-1 22 16,1-22-16,21 0 0,0 21 15,0-20-15,0-1 0,0 0 16,0 0-16,0 0 0,21-21 15,22 0 1,-22 0-16,0 0 0,21 0 0,1 0 16,-22 0-16,21-21 0,-21 0 15,22 0-15,-22 0 0,0-1 0,-21 1 16,21-21-16,-21 21 0,0-22 16,0 1-16,0 21 0,0-21 0,0 20 15,0 1-15,-21 0 0,0 0 16,0 21-16,21-21 0,-21 21 0,-1 0 15,22-21 1,22 21 15,-1 0-31,0 0 0,0 0 0,0-22 16,0 22-16,22 0 0,-22 0 16,21 0-16,-21 0 0,22 22 0,-1-22 15,-21 21-15,22 0 0,-22-21 16,0 21-16,0 0 0,-21 0 0,0 1 15,0 20-15,0-21 0,0 0 16,0 0-16,0 1 0,0-1 0,0 0 16,-21 0-16,0 21 15,21-20-15,-21-1 0,-1 0 0,1 0 16,21 0-16,-21 0 16,0-21-16,21 22 0,0-44 62,0 1-62,0 0 0,0 0 0,21-21 16,0 20-16,0-20 0,1 0 15,-1-1-15,21 1 0,0 0 16,1-1-16,-1 22 0,0-21 0,1 21 16,-1 0-16,-21-1 0,22 22 0,-22 0 15,0 0-15,21 0 0,-21 22 16,-21-1-16,0 0 15,0 0-15,0 21 0,0-20 0,0 20 16,-21 0-16,0-21 0,0 22 16,0-22-16,0 21 0,-1-21 15,1 1-15,0-1 0,0 0 0,0 0 16,0-21-16,21 21 0,-22-21 0,44 0 47,20-21-47</inkml:trace>
  <inkml:trace contextRef="#ctx0" brushRef="#br0" timeOffset="8133.28">12128 508 0,'0'0'0,"0"-21"0,-21 21 15,0 0 1,0 0-16,0 0 0,-22 21 15,22 0-15,-21 0 0,21 1 16,-22 20-16,1 0 0,21 1 16,-21-1-16,20 0 0,-20 1 0,21-1 15,0 0-15,-22 1 0,22 20 16,0-42-16,0 22 0,0-1 0,0-21 16,-1 21-16,1-20 0,21-1 15,-21 0-15,0 0 0,0 0 16,21-42 15,0 0-31,0 0 16,0 0-16,0-1 0,0-20 0,0 0 15,0-1-15,21 1 0,0 0 16,0-1-16,0 1 0,-21 0 16,22 21-16,-1-22 0,-21 22 15,21 21-15,-21-21 0,21 21 16,-21 21-1,0 21-15,0-20 0,0 20 16,0 0-16,0 1 0,21-1 16,-21-21-16,21 21 0,-21 1 0,22-22 15,-22 0-15,21 21 0,0-20 16,0-1-16,0 0 0,0-21 16,22 0-16,-22 0 0,0 0 15,0 0-15,22 0 0,-1 0 0,-21 0 16,21 0-16,-20-21 0,20 0 15,-21-1-15,21-20 0,-20 21 16,20-21-16,-21 20 0,0-20 0,0 0 16,1-1-16,-22 22 0,0-21 15,21 21-15,-21 0 0,0 42 32,-21 0-32,-1 0 0,1 21 15,0-20-15,0 20 0,0 0 0,21-21 16,0 22-16,0-22 0,0 21 15,0-21-15,0 1 0,0-1 0,0 0 16,21 0-16,21 0 0,-21-21 16,1 0-16,20 21 0,-21-21 15,21 0-15,1 0 0,-22 0 0,21 0 16,-21-21-16,22 21 0,-22-21 16,21 0-16,-21 0 0,1-22 0,-1 1 15,0 21-15,0-43 0,-21 22 16,0 0-16,0-1 0,0 1 0,0 0 15,0-1-15,-21 22 0,0 0 16,0 0-16,-1 21 0,-20 0 0,21 0 16,-21 0-16,-1 0 0,1 21 15,0 0-15,20 22 0,-20-22 0,0 21 16,21 0-16,-1 1 0,1-22 16,21 21-16,0 1 0,0-22 15,0 21-15,21-21 0,1 22 16,-1-22-16,21 0 0,-21 0 0,22-21 15,-1 21-15,0-21 0,1 0 16,-1 0-16,21 0 0,-20 0 0,20 0 16,-20 0-16,20 0 0,1-21 0,-22 0 15,21 0-15,-20 0 0,-1-1 16,0-20-16,1 21 0,-22-21 0,0-1 16,0 1-16,-21 0 15,0-1-15,0 22 0,0-21 0,-42 21 0,21-1 16,0 22-16,-22 0 0,1 0 15,0 0-15,-1 0 0,1 22 16,0-1-16,-1 0 0,1 21 16,21-21-16,-22 22 0,22-22 0,0 21 15,21 1-15,0-22 0,0 0 16,0 21-16,0-21 0,0 1 0,0-1 16,21 0-16,-21 0 0,21-21 15,1 0-15,-1 0 0,21 0 0,-21 0 16,0 0-16,1 0 0,-1 0 15,21-21-15,-21 21 0,0-21 0,22-22 16,-22 22-16,0 0 0,21-21 16,-20-1-16,-1 1 0,0 21 15,-21-21-15,0 20 0,21 1 16,-21 0-16,0 0 0,-21 42 16,0 0-1,21 0-15,-21 22 0,-1-22 0,1 0 16,21 21-16,0-20 0,0-1 15,0 0-15,0 0 0,0 21 0,0-20 16,21-22-16,1 21 0,20 0 0,-21 0 16,21-21-16,1 0 0,-1 21 15,0-21-15,1 0 0,-1 0 0,0 0 16,1 0-16,-1 0 16,0-21-16,22 0 0,-22 0 0,1 0 15,-1-1-15,0 1 0,1-21 16,-22 0-16,21 20 0,-21-20 0,0 0 15,-21-1-15,0 22 0,0-21 16,0 21-16,-21 0 0,0-1 0,0 22 16,-21 0-16,20 0 0,-20 0 15,0 0-15,21 22 0,-22-1 16,1 0-16,0 0 0,20 21 0,-20-20 16,21-1-16,0 21 0,0-21 15,-1 22-15,22-22 0,0 0 0,0 0 16,0 0-16,0 0 0,22 1 15,-1-22-15,0 21 0,0-21 0,21 0 16,-20 0-16,-1 0 0,0 0 16,0 0-16,0 0 0,22 0 0,-22-21 15,0-1-15,0-20 0,0 21 16,22-21-16,-22-1 0,21-20 0,-21 20 16,22-20-16,-22-1 0,0 22 15,21-21-15,-21 20 0,1-20 0,-1 20 16,0 1-16,0 21 0,-21 0 15,0 0-15,0-1 0,-21 44 16,0-22 0,0 42-16,-22-21 0,22 21 15,0 1-15,0-1 0,0 0 16,-1 22-16,1-1 0,21-20 0,0 20 16,0-20-16,0-1 0,0 0 15,0 1-15,21-1 0,1-21 0,-1 21 16,0-20-16,21-1 0,-21 0 15,22-21-15,-22 21 0,21-21 0,1 0 16,-1 0-16,0 0 0,1 0 0,-1 0 16,0 0-16,1-21 0,20 0 15,-21 0-15,1-1 0,-1 1 0,0 0 16,1 0-16,-22 0 0,0 0 16,0-1-16,-21 1 0</inkml:trace>
  <inkml:trace contextRef="#ctx0" brushRef="#br0" timeOffset="9909.26">783 2900 0,'0'21'15,"0"-42"32,21 21-47,0-21 0,-21 0 0,22-1 16,-1 22-16,-21-42 16,0 21-16,21 0 0,-21 0 0,0-22 15,0 1-15,0 21 0,0-22 16,-21 1-16,0 21 0,-1 0 0,1 0 15,-21-1-15,21 22 0,0 0 16,-22 0-16,1 22 0,-22-1 16,1 21-16,21 0 0,-22 1 15,1 20-15,20-20 0,1-1 16,21 21-16,-22-20 0,43 20 0,0-20 16,-21-22-16,21 21 0,0 0 0,0-20 15,0-1-15,21 0 0,1 0 16,-1 0-16,21-21 15,-21 0-15,22 0 0,-1 0 0,0 0 16,1-21-16,-1 0 0,21 0 16,-20 0-16,20-1 0,-20-20 15,20 21-15,-21-21 0,-20 20 0,20-20 16,-21 0-16,21-1 0,-42 1 16,22 21-16,-22-21 0,0-1 0,0 22 15,0 0-15,0 42 31,0 0-31,-22 22 0,22-1 16,0-21-16,0 21 0,0 1 16,0-1-16,0 0 0,0-20 15,0 20-15,0-21 0,0 0 16,0 0-16,22 1 0,-1-1 0,0-21 16,0 0-16,0 0 15,0 0-15,1 0 0,20 0 16,-21-21-16,21 21 0,-20-22 0,20 1 15,0 0-15,-21-21 0,22 21 16,-22-22-16,0 22 0,0-21 0,0 21 16,-21-1-16,0 1 0,0 0 15,0 0-15,0 42 16,0 0 0,0 0-16,0 1 15,-21 20-15,21-21 0,-21 0 0,21 22 16,-21-22-16,21 0 0,0 0 15,0 0-15,0 0 0,0 1 16,0-1-16,21-42 47,0-1-47,0 1 16,1 0-16,-1 0 0,-21 0 15,21-22-15,0 22 0,21-21 0,-20 21 16,-1 0-16,-21-1 0,21 1 15,0 21-15,0 0 0,0 0 16,-21 21 0,22 1-16,-22-1 0,0 0 0,0 0 15,0 0-15,21 0 0,-21 1 16,21-1-16,-21 0 0,21 0 0,-21 0 16,21 0-16,0 1 0,1-22 15,-1 21-15,0-21 0,21 0 16,-21 0-16,1 0 0,20 0 0,0 0 15,1 0-15,-1 0 0,0-21 16,22-1-16,-22 1 0,22 0 16,-22 0-16,21 0 0,-20 0 0,-22-22 15,21 22-15,-21-21 0,1-1 16,-22 1-16,0 0 0,0 21 16,0-22-16,0 1 0,-22 21 0,1 0 15,0-1-15,-21 22 0,21 0 16,-1 0-16,-20 0 0,0 0 0,21 43 15,-22-22-15,1 0 0,21 21 16,0-20-16,-22 20 0,22 0 16,0 1-16,0-1 0,21-21 0,0 21 15,0-20-15,0 20 0,0-21 16,0 0-16,0 0 0,0 1 0,21-1 16,0-21-1,0 0-15,0 0 0,22 0 16,-22 0-16,0-21 0,21-1 15,1 1-15,-22 0 0,21 0 0,1 0 16,-1-22-16,0 1 16,1-21-16,-22 20 0,21-20 0,-21-1 0,22 1 15,-22-1-15,-21 1 0,21 20 16,-21-20-16,21 21 0,-21-1 16,0 22-16,0 0 0,0 0 0,0 42 31,0 21-31,-21 1 0,0-1 15,21 21-15,-21-20 0,21 20 16,-22 1-16,22-1 0,-21 1 0,21-22 16,0 22-16,0-22 0,0 0 15,0-21-15,0 22 0,0-22 0,21 0 16,1 21-16,-1-20 16,0-1-16,0-21 0,0 0 15,0 0-15,1 0 0,20-21 16,-21-1-16</inkml:trace>
  <inkml:trace contextRef="#ctx0" brushRef="#br0" timeOffset="13425.86">5080 2900 0,'0'0'0,"21"0"16,0 0-16,0 0 0,1 0 16,-1-21-16,0 0 15,0 21-15,0-22 0,-21 1 16,21 0-16,-21 0 0,0 0 15,0 0-15,0-1 0,0 1 16,0 0-16,-21-21 0,0 21 16,0-1-16,0 1 0,-22 0 0,22 21 15,-21 0-15,0 0 0,-1 0 16,-20 0-16,-1 21 0,22 0 0,-22 1 16,1 20-16,21 0 0,-22-21 15,22 22-15,21-1 0,-22 0 16,22 1-16,-21 20 0,42-42 15,0 22-15,0-22 0,0 0 16,21 0-16,0 0 0,0-21 16,0 0-16,22 0 0,-22 0 15,21 0-15,1 0 0,-1-21 0,0 0 16,1 21-16,-1-21 0,0 0 16,1-22-16,-1 22 0,0 0 0,-21-21 15,1-1-15,-1 22 0,0-21 16,0 0-16,-21-1 0,21 1 15,-21 21-15,0 0 0,0-1 16,0 1-16,0 42 16,-21 1-1,0-1-15,21 0 0,0 21 0,-21 1 16,0-22-16,21 21 0,0 0 16,0 1-16,0-22 0,0 21 0,0-21 15,0 22-15,21-22 0,0 0 0,0 0 16,0 0-16,22 1 0,-22-22 15,21 0-15,0 0 0,1 0 16,20 0-16,1 0 0,-1-22 16,1 22-16,-1-21 0,1 0 0,-1 0 15,1 0-15,-22-22 0,22 22 16,-43-21-16,21 21 0,0-64 16,-20 43-16,-22-1 0,0 1 0,0 21 15,0-21-15,-22 20 0,1 1 16,0 21-16,0 0 0,-21 0 0,-1 0 15,1 0-15,0 21 0,-1 1 16,1-1-16,0 21 0,-1-21 0,22 22 16,-21-1-16,21-21 0,-1 21 15,1-20-15,0 20 0,21-21 0,0 0 16,0 0-16,0 1 0,0-1 16,21 0-16,0-21 0,22 0 15,-22 0-15,21 0 0,1 0 16,-1 0-16,0 0 0,1 0 0,-1-21 15,0 0-15,-21-1 0,22 1 0,-22 0 16,21-21-16,-21-1 0,1 1 16,-1-21-16,0 20 0,-21-20 0,21-1 15,-21 1-15,21-1 0,-21 1 16,0 20-16,0-20 0,21 21 16,-21-1-16,22 1 0,-22 21 15,0 0-15,0-1 0,0 44 16,0-1-16,0 21 15,-22 0-15,1 22 0,0-22 16,0 22-16,0 20 0,0-20 16,-22-1-16,22 1 0,0-22 0,21 22 15,0-22-15,0 22 0,0-22 16,0 0-16,21-21 0,21 22 0,-20-22 16,20 21-16,0-21 0,1 1 0,-1-22 15,21 21-15,-20-21 0,20 0 16,1 0-16,-22 0 0,22 0 0,-1-21 15,1-1-15,-22 1 0,0 0 16,22 0-16,-22 0 0,0-22 0,-20 22 16,20-21-16,0 0 0,-21-1 15,1-20-15,20 20 0,-21-20 16,0 21-16,-21-1 0,0 1 16,0 21-16,0 0 0,0-1 0,-21 1 15,0 21-15,-21 0 0,20 0 16,-20 21-16,-21 1 0,20-1 0,-20 0 15,20 21-15,1 1 0,-21-22 16,41 21-16,-20 0 0,0 1 0,21-1 16,-1 0-16,22-20 0,0 20 15,0-21-15,0 0 0,0 0 0,0 1 16,43-1-16,-22-21 0,0 21 16,0-21-16,22 0 0,-22 0 0,21 0 15,0 0-15,1 0 0,-1-21 16,0 0-16,1-1 0,-1 1 15,-21 0-15,22-21 0,-1-1 0,0 1 16,-21-21-16,1-1 0,20 1 16,-21-1-16,0 1 0,0-1 15,1 1-15,-1-1 0,0 1 0,-21 20 16,21 1-16,-21 21 0,0-22 16,0 22-16,0 0 0,-21 21 15,0 0-15,0 21 16,-1 0-16,1 1 0,0 20 0,21 21 15,-21-20-15,0 20 0,21 1 0,0-1 16,0 22-16,0-22 0,0 1 16,0-22-16,0 22 0,0-22 15,0 0-15,21 1 0,0-22 0,0 21 16,0-21-16,1 1 0,-1-22 16,0 21-16,21-21 0,-21 0 0,1 0 15,20 0-15,-21 0 0,21-21 0,-20 21 16,-1-22-16,0-20 0,21 21 15,-21-21-15</inkml:trace>
  <inkml:trace contextRef="#ctx0" brushRef="#br0" timeOffset="14153.08">9377 2900 0,'0'0'0,"21"0"0,0-21 0,0 0 0,0 21 15,22-22-15,-22 1 0,0-21 16,21 21-16,-20 0 0,-1-1 0,0-20 16,-21 21-16,0-21 0,0 20 15,0-20-15,0 21 0,0-21 16,-42 20-16,20-20 0,1 21 15,-21 0-15,0 0 0,-1-1 0,22 22 16,-21 0-16,-1 0 0,22 0 16,-21 22-16,0-1 0,20 21 0,-20 0 15,0 1-15,21-1 0,-22 0 16,22 1-16,0-1 0,0 0 0,21 1 16,0-1-16,0-21 0,0 22 0,0-22 15,21 0-15,0 0 0,0-21 16,0 0-16,22 21 0,-1-21 0,-21 0 15,22 0-15,-1 0 0,0-21 16,1 0-16,20 21 0,-21-21 16,1 0-16,-22-1 0,21 1 15,1 0-15,-22 0 0,0 0 0,-21 0 16,0-22-16,0 22 0,0 0 16,0 0-16,0 0 0,0-1 0,-21 22 15,0 0-15,-1 0 16,1 0-16,0 22 0,21-1 0,-21 0 15,0 0-15,21 21 0,-21-20 16,21-1-16,0 21 0,0-21 0,0 0 16,0 1-16,0-1 0,0 0 0,21-21 15,0 21-15,21-21 0,1 0 16,-1 0-16,0 0 0,22 0 16,-1 0-16,1 0 0,-1-21 15,-20 0-15,20 0 0,-21-1 0,22 1 16</inkml:trace>
  <inkml:trace contextRef="#ctx0" brushRef="#br0" timeOffset="14461.84">10372 2477 0,'0'0'16,"0"-22"-16,0 1 0,0 0 0,0 0 15,0 63 1,-22-21 0,1 22-16,0-1 0,0 0 15,0 22-15,0-1 0,21 1 0,-22-1 16,1 1-16,0-1 0,0 1 15,0 21-15,0-1 0,-1 22 0,1-21 16,0-1-16,0 22 0,0-21 16,0 21-16,-22 0 0,22-1 0,-21 1 15,21 0-15,-22 0 0,1-21 16,21 20-16,-22-20 0,22-21 0,0 20 16,-21-20-16,21-1 0,21-20 0,-22-1 15,22-21-15,0 21 0,0-63 31,0 0-31,22-21 0,-1-22 0,21 22 16,-21-22-16,22 1 0,-1-22 16,0 1-16,1-22 0</inkml:trace>
  <inkml:trace contextRef="#ctx0" brushRef="#br0" timeOffset="14771.88">10245 2900 0,'0'0'0,"0"-42"0,-22-1 0,22 22 15,-21-21-15,21 21 0,0-1 0,0 1 16,0 0-16,0 0 0,21 0 16,1 0-16,20-1 0,-21 22 0,21-21 15,1 21-15,-1 0 0,0 0 0,1 0 16,-1 0-16,0 21 16,-20 1-16,20-1 0,-21 21 0,-21-21 15,0 22-15,0-22 0,-21 21 16,0-21-16,-22 22 0,1-22 0,0 0 15,-1 0-15,1 0 0,-21-21 16,20 21-16,-20 1 0,20-22 0,1 0 16,0 21-16,-1-21 0,22 0 0,0 0 15,42 0 1,0-21 0,1-1-16,20 1 0,0 0 15,22 0-15,-22 0 0</inkml:trace>
  <inkml:trace contextRef="#ctx0" brushRef="#br0" timeOffset="15240.87">11324 2561 0,'0'0'0,"21"-21"0,43-64 16,-64 64 0,0 0-16,0 0 0,0 0 0,-21 21 15,-1-21-15,1-1 0,-21 22 0,21 0 16,-22 0-16,1 0 0,0 0 15,-1 43-15,1-22 0,0 21 0,-1 1 16,1-1-16,0 0 0,-1 1 16,22-1-16,0 21 0,0-20 15,21-22-15,-21 21 0,21 1 16,0-22-16,0 0 0,21 0 0,0 0 16,0 0-16,22-21 0,-22 0 0,21 0 15,0 0-15,1 0 0,-1 0 16,22-21-16,-22 0 0,0 0 0,1 0 15,-22 0-15,21-1 0,-21-20 16,0 0-16,22-1 0,-43 1 0,21 0 16,-21-1-16,21 1 0,-21 0 15,0 21-15,0-1 0,0 1 0,0 42 32,-21 1-32,0-1 0,0 21 15,-1-21-15,22 22 0,0-1 0,-21 0 16,21-21-16,0 22 0,0-22 15,0 21-15,0-21 0,0 1 0,0-1 16,0 0-16,21-21 0,-21 21 16,22-21-16,-1 0 0,21 0 0,-21 0 15,0 0-15,1 0 0,20 0 16,-21-21-16,21 0 0</inkml:trace>
  <inkml:trace contextRef="#ctx0" brushRef="#br0" timeOffset="15484.95">12171 2371 0,'0'0'0,"0"-21"16,0-1-16,-21 22 0,-1 0 16,1 0-16,0 0 0,-21 0 0,21 22 15,-22 20-15,1-21 0,0 21 16,20 1-16,-20-1 0,21 0 0,0 1 16,0-1-16,-1 0 0,22 1 15,0-1-15,0 0 0,0-20 0,0-1 16,22 0-16,-1 0 0,0 0 15,0 0-15,0-21 0,0 0 0,22 0 16,-22 0-16,21 0 0,1 0 0,-1 0 16,0-21-16,1 21 15,20-21-15,-21-21 0,1 21 0,20-22 16,-20 1-16</inkml:trace>
  <inkml:trace contextRef="#ctx0" brushRef="#br0" timeOffset="16145.79">12679 2180 0,'0'0'0,"0"-42"0,0 0 0,0 20 15,0 1-15,-21 21 16,-1 21-16,1 1 16,0-1-16,21 21 0,-21-21 15,0 22-15,0 20 0,-1-21 0,1 22 16,0-22-16,0 22 0,0-1 16,21-20-16,0 20 0,-21-21 15,21 1-15,-22-1 0,22 0 0,0-20 16,0-1-16,0 0 0,0 0 15,0 0-15,22-21 32,-1-21-32,0 0 15,-21 0-15,21 0 0,0-22 0,0 22 16,22-21-16,-22-1 0,0 22 16,0-21-16,0 21 0,22 0 0,-22-1 15,0 22-15,0 0 16,-21 22-1,0-1-15,0 0 0,0 21 16,0-21-16,0 1 0,0 20 0,0-21 16,21 0-16,-21 0 0,0 1 0,0-1 15,22-21-15,-1 21 0,0 0 16,0-21-16,0 0 0,0 0 0,22 0 16,-22 0-16,21 0 0,1 0 15,-1 0-15,0 0 0,1-21 0,20 0 16,-21 21-16,1-43 0,-1 22 15,0 0-15,1-21 0,-22-1 0,0 1 16,0 0-16,0-1 0,-21 1 16,0 0-16,0-1 0,0 22 15,0 0-15,0 0 0,-21 21 16,0 0-16,-21 21 0,21 0 16,-1 0-16,1 22 0,-21-1 0,21 0 15,0 1-15,21-1 0,0 0 16,0-20-16,0 20 0,0 0 0,0-21 15,0 1-15,21-1 0,0 0 0,0 0 16,0 0-16,0-21 0,1 0 16,-1 0-16,21 0 0,-21 0 0,0 0 15,22 0-15,-22 0 0,0-21 16,0 21-16,0-21 0,1 0 0,-1-22 16,0 22-16,-21-21 0,21 21 15,0-22-15</inkml:trace>
  <inkml:trace contextRef="#ctx0" brushRef="#br0" timeOffset="16756.86">14436 2159 0,'0'0'0,"21"-21"0,0 21 16,0-21-16,0 0 0,0-1 0,22 1 15,-22 0-15,0 0 0,0 0 0,0 0 16,1-1-16,-22 1 0,0 0 15,0 0-15,0 0 0,0 0 16,-22 21-16,1 0 16,-21 0-16,0 21 0,-1 0 0,1 0 15,-22 21-15,1-20 0,-1 20 16,1 0-16,-1 1 0,22-1 16,-21 21-16,20-20 0,1 20 15,0 1-15,20-1 0,1 1 0,0-22 16,21 22-16,0-1 0,0-21 15,0 1-15,21-1 0,22 0 0,-22 1 16,21-22-16,0 0 0,22 0 16,-1-21-16,1 0 0,-1 21 0,22-21 15,-21 0-15,-1 0 0,1-21 0,-1 0 16,1 0-16,-1 0 0,-21 0 16,1-22-16,-1 22 0</inkml:trace>
  <inkml:trace contextRef="#ctx0" brushRef="#br0" timeOffset="18429.3">15007 2455 0,'0'0'0,"0"-21"0,0 0 16,-21 21-16,0 0 0,0 21 16,-1 0-16,1 1 0,0 20 15,-21 0-15,21-21 0,21 22 0,-22-1 16,1 0-16,0 1 0,21-1 16,-21-21-16,21 0 0,0 22 0,0-22 15,0 0-15,0 0 0,0 0 16,21-21-16,0 0 0,22 0 15,-22 0-15,0 0 0,21 0 0,1 0 16,-1 0-16,0 0 0,1-21 16,20 21-16,-21-21 0,1-21 15,-1 21-15,0-1 0,1-20 0,-22 0 16,0-1-16,0 1 0,-21 0 16,0-1-16,0 1 0,0 0 0,-21-1 15,-21 22-15,-1 0 0,1 0 16,-21 21-16,20 0 0,-20 0 0,20 0 15,-20 21-15,21 0 0,-1 22 16,-20-22-16,42 21 0,-22 0 0,22 1 16,0-1-16,0 0 0,21-20 15,0 20-15,0 0 0,0-21 0,0 1 16,0 20-16,21-21 0,0 0 16,21-21-16,-20 21 0,20-21 15,0 0-15,22 0 0,-22 0 0,22 0 16,-1 0-16,1 0 0,-22 0 15,21-21-15,1 0 0,-1 0 0,1 0 16,-1 0-16,-20-22 0,-1 22 16,0-21-16,-20-1 0,-1 1 0,0 21 15,-21-21-15,21 20 0,-21 1 16,0 0-16,0 42 16,-21 0-16,0 1 15,0-1-15,21 21 0,-22-21 16,1 22-16,0-22 0,21 21 0,0-21 15,-21 22-15,21-22 0,-21 0 16,21 0-16,0 0 0,0 0 0,0 1 16,-21-22-1,21-22 17,0 1-32,0 0 15,0 0-15,21-21 0,-21 20 0,21-20 16,0 0-16,-21-1 0,21 1 15,0 0-15,1 21 0,-22-1 16,21-20-16,0 42 0,0-21 0,0 21 16,0 21-16,-21 0 15,0 0-15,0 22 16,22-22-16,-22 21 0,0-21 0,0 22 16,0-22-16,0 21 0,0-21 15,0 1-15,0-1 0,21 0 0,-21 0 16,0 0-16,21-21 0,-21 21 15,21-21-15,0 0 0,0 0 16,1 0-16,-1 0 0,0 0 16,0 0-16,0 0 0,0-21 0,1 0 15,-1 21-15,21-42 0,-21 21 16,0-1-16,22-20 0,-22 21 0,0-21 16,0-1-16,22 1 0,-43 21 15,21 0-15,-21-1 0,21 1 16,-21 64-1,0-22 1,0 0-16,-21 21 0,0-21 0,21 1 16,0 20-16,0-21 0,-22 0 15,22 22-15,0-22 0,0 0 0,0 0 16,0 0-16,22 0 16,-1-21-16,0 0 15,0 0-15,0 0 0,0 0 16,1 0-16,-1-21 15,0 0-15,0 0 0,0 0 0,0 0 16,1-1-16,-1 1 0,0-21 16,-21 21-16,21-22 0,-21 22 0,21-21 15,-21 21-15,0 0 0,0 42 32,0 0-32,-21 0 15,0 21-15,0-20 0,0 20 0,21-21 16,-22 21-16,1-20 0,21-1 0,0 0 15,-21 0-15,21 0 0,-21 0 16,21 1-16,0-44 63,21 1-63,-21 0 0,21 0 0,0 0 15,1 0-15,-1-1 0,0-20 0,0 21 16,0-21-16,0 20 0,22 1 15,-22 0-15,0 0 0,0 0 0,0 21 16,1 0 0,-22 21-16,0 0 0,0 0 0,0 0 15,0 22-15,0-22 0,0 0 16,0 0-16,0 22 0,0-22 0,0 0 16,0 0-1,0 0-15,0 0 16,21-21 15,-21-21-31,0 0 0,21 21 16,0-21-16,0 0 0,-21-22 15,21 22-15,1-21 0,20 21 0,-21-22 16,0 22-16,22 0 0,-22 0 16,0 0-16,0 0 0,0 21 0,-21 21 31,0 21-31,0-21 15,0 0-15,0 1 0,0 20 0,0-21 16,-21 0-16,0 0 0,21 1 16,-21-1-16,21 0 0,-21 0 0,21 0 15,0 0-15,0 1 32,21-22-17,0 0-15,0 0 0,0-22 16,0 22-16,22-21 0,-22 0 0,21 0 15,-21 0-15</inkml:trace>
  <inkml:trace contextRef="#ctx0" brushRef="#br0" timeOffset="19084.83">17611 2625 0,'-64'42'15,"43"-21"-15,0 0 16,0 1-16,-1-1 0,1 0 0,21 0 15,0 0-15,-21 0 0,21 1 0,0-1 16,0 0-16,0 0 16,0 0-16,21-21 15,0 0 1,1 0-16,-1 0 16,-21-21-16,0 0 15,0 0-15,21 0 0,-21-1 16,0 1-16,21 0 0,-21-21 15,0 21-15,0-22 0,21 22 0,0 0 16,1 0-16,-22 0 0,21-1 16,0 1-16,0 21 0,0 0 15,0 0-15,1 0 0,-1 0 16,0 21-16,-21 1 0,21-1 16,-21 0-16,0 0 0,0 0 0,0 22 15,0-22-15,0 0 16,0 0-16,0 0 0,0 0 0,0 1 15,0-1-15,0 0 0,0 0 16,0-42 31,0 0-47,0 0 16,21-22-16,0 22 0,1-21 15,-1 21-15,0-22 0,0 1 16,0 21-16,0-22 0,1 22 0,-1 0 15,0 0-15,-21 0 0,21 21 16,0 0-16,0 0 0,1 0 0,-22 21 16,0 0-16,0 21 15,0-20-15,0 20 0,0 0 0,0-21 16,0 22-16,0-22 0,-22 21 0,22-21 16,0 1-16,-21-1 0,0 0 15,21 0-15,-21 0 0,21 0 16,21-21 15,0 0-31,0 0 16,22-21-16,-22 0 0</inkml:trace>
  <inkml:trace contextRef="#ctx0" brushRef="#br0" timeOffset="19464.97">18627 2582 0,'0'-21'15,"0"0"-15,-22 21 0,1 0 16,0 0-16,0 0 0,0 0 0,-22 0 16,22 0-16,-21 0 0,21 21 15,-22-21-15,22 21 0,0 1 16,21-1-16,0 0 0,0 0 16,0 0-16,0 0 0,21 1 15,0-22-15,1 21 16,20 0-16,-21-21 0,0 21 15,0-21-15,1 21 0,-1-21 0,-21 21 16,21-21-16,-21 22 0,21-1 16,-21 0-1,-21-21-15,0 21 16,0-21-16,-1 0 0,1 0 0,0 0 16,0 21-16,0-21 0,0 0 15,-1 0-15,1 0 0,0 0 0,0 0 16,0 0-16,0 0 15,42 0 17,0 0-17</inkml:trace>
  <inkml:trace contextRef="#ctx0" brushRef="#br0" timeOffset="19841.09">18986 2709 0,'0'0'0,"0"22"47,0-1-47,0 0 16,-21 0-16,21 0 15,0 0-15,0 1 16,0-1-1,21-21 1,1-21-16,-22-1 16,21 1-16,0 0 0,-21 0 15,0 0-15,0 0 0,0-1 16,-21 44 31,0-1-32,21 0-15,0 0 16,21-21 15</inkml:trace>
  <inkml:trace contextRef="#ctx0" brushRef="#br0" timeOffset="20132.86">19621 2540 0,'0'0'0,"0"-21"0,-21 21 15,0 0 1,21 21 0,0 0-16,-21 0 0,0 1 15,0-1-15,21 21 0,-22-21 0,22 22 16,-21-22-16,0 21 0,0-21 15,21 0-15,-21 1 0,0-1 0,21 0 16,0 0-16,-22 0 0,1-21 16,21 21-16,-21-21 0,42 0 47,0 0-47,1-21 0</inkml:trace>
  <inkml:trace contextRef="#ctx0" brushRef="#br0" timeOffset="20568.82">20108 2498 0,'-42'0'15,"0"0"1,20 21-16,1 0 0,0 0 15,0 0-15,-21 22 0,20-22 16,1 21-16,0-21 0,0 22 0,0-22 16,21 0-16,0 21 0,0-20 15,0-1-15,0 0 0,0 0 16,21 0-16,0-21 0,0 0 16,22 0-16,-22 0 0,0 0 0,0 0 15,21 0-15,-20 0 0,-1 0 16,0-21-16,21 0 0,-21 0 0,1 0 15,-1-22-15,0 22 0,0-21 16,0-1-16,-21 1 0,0 0 0,0-1 16,0 1-16,0 21 0,0-21 15,0 20-15,-21 1 16,0 21-16,0 0 0,0 0 0,-22 0 16,22 0-16,0 0 0,0 21 15,-22 1-15,22-22 0,0 21 16,0 0-16,0-21 0,0 21 0,-1-21 15,1 0 1,0 0-16</inkml:trace>
  <inkml:trace contextRef="#ctx0" brushRef="#br0" timeOffset="20892.88">19600 2053 0,'0'0'0,"-42"0"0,21 21 16,-22-21-16,22 22 0,0-22 15,0 21-15,0-21 0,21 21 0,0 0 16,21-21 0,0 0-16,21 0 15,-20 0-15,-1 0 0,21 0 0,-21 0 16,0 0-16,1-21 0,-22 0 15,0 0-15,0-1 16,0 1-16,-22 21 16,1 0-1,0 0-15,0 0 0,0 21 16,0-21-16,-1 22 0,1-1 16,0-21-16,0 21 0,-21 0 0,20 0 15,1 0-15</inkml:trace>
  <inkml:trace contextRef="#ctx0" brushRef="#br0" timeOffset="21736.28">2498 4318 0,'0'0'0,"0"-21"0,-22 0 0,22 0 15,-21 21-15,21-22 0,0 1 0,0 0 16,0 0-16,0 0 0,-21 0 15,0-1-15,21 44 32,-21 20-32,21 0 0,-21 22 15,-1-1-15,1 1 0,21-1 16,-21 1-16,0 20 0,0-20 16,0 21-16,-1-22 0,1 22 0,0-22 15,0 1-15,0-1 0,0-20 16,-1-1-16,1 0 0,21 1 0,0-22 15,0 0-15,-21 0 0,21 0 16,0-42 15,0 0-31,0-21 0,0 20 16</inkml:trace>
  <inkml:trace contextRef="#ctx0" brushRef="#br0" timeOffset="22313.08">1778 4953 0,'0'0'0,"-42"0"0,-1 21 0,22 0 0,0 1 16,0-1-16,0 0 0,21 0 15,21-21 1,0 0-16,0 0 0,21 0 16,1 0-16,-1-21 0,0 0 0,1 0 15,20-1-15,1 1 0,-1 0 16,1-21-16,20 21 0,-20-22 15,-1 22-15,1 0 0,-22 0 0,22 0 16,-43 21-16,21-22 0,-21 22 16,-21 22-1,-21-1 1,0 21-16,-21 0 0,21 1 0,-1-1 16,1 0-16,-21 1 0,21-1 15,0 0-15,-1 1 0,1-1 16,21 0-16,0-20 0,0 20 0,0-21 15,0 0-15,21 0 0,1-21 16,20 0-16,-21 0 0,21 0 16,1 0-16,-1-21 0,0 0 0,22 0 15,-22 0-15,22 0 0,-22-22 16,0 22-16,1-21 0,-22-1 0,21 1 16,-42 0-16,0-22 15,0 22-15,0 0 0,0-22 0,-21 22 16,0 21-16,-21-22 0,20 22 15,-20 0-15,0 0 0,-22 21 0,22 0 16,0 0-16,-1 21 0,1 0 16,0 21-16,-1-20 0,22 20 0,-21 21 15,21-20-15,21-1 0,0 0 16,0 1-16,0-1 0,0 0 16,0 1-16,0-22 0,42 21 0,-21-21 15,0 1-15,22-22 0,-1 0 16,21 0-16,-20 0 0,20 0 15,1 0-15,-1-22 0,1 1 0,-1 0 16</inkml:trace>
  <inkml:trace contextRef="#ctx0" brushRef="#br0" timeOffset="22600.26">4593 4191 0,'0'0'15,"0"-21"-15,0 0 0,-21 42 16,0 0-16,0 21 16,-1-20-16,22 20 0,-21 21 15,0-20-15,0 20 0,0-20 16,0 20-16,-1 1 0,1-1 0,0 1 16,0-1-16,0-21 0,0 22 15,-1-1-15,22-20 0,0-1 0,0 0 16,0-20-16,-21 20 0,21-21 15,0 0-15,0 0 0,21-21 32,1-21-32,-1 0 0,0 0 15,0-21-15,21-1 0</inkml:trace>
  <inkml:trace contextRef="#ctx0" brushRef="#br0" timeOffset="23284.78">4953 4255 0,'0'0'0,"21"-22"0,-21 1 0,0 42 32,-21 1-32,0-1 0,0 21 0,-1 0 15,1 1-15,0-1 0,0 0 16,0 1-16,0 20 0,-1-20 0,22 20 16,-21 1-16,0-1 0,0-21 15,21 22-15,0-22 0,-21 1 16,21-1-16,-21 0 0,21 1 0,-22-22 15,22 0-15,0 0 16,0-42 0,0-21-1,22 20-15,-1-20 0,0 21 16,0-21-16,21-1 0,-20-20 16,-1 20-16,21 22 0,-21-21 0,0 21 15,1 0-15,-1-1 0,0 1 16,0 21-16,0 21 15,-21 1-15,21-1 0,-21 0 0,0 21 16,0-21-16,0 22 16,0-1-16,0-21 0,0 22 0,0-22 15,0 21-15,0-21 0,0 0 16,0 1-16,22-1 0,-1 0 0,0 0 16,0-21-16,0 0 0,0 0 0,1 0 15,20 0-15,-21 0 0,21 0 16,-20 0-16,20-21 0,0 21 0,1-21 15,-1-22-15,-21 22 0,21-21 16,1 21-16,-22-22 0,0 1 0,0 0 16,0-22-16,-21 43 0,0-21 15,0 21-15,0-1 0,0 1 0,0 0 16,-21 21-16,0 0 16,0 0-16,0 21 0,0 22 15,-1-22-15,-20 0 0,21 21 0,0 1 16,21-22-16,0 21 0,-21 0 15,21-20-15,0-1 0,0 21 0,0-21 16,0 0-16,21-21 0,0 22 16,0-22-16,0 0 0,0 0 0,1 0 15,-1 0-15,0 0 0,0 0 16,0 0-16,22-22 0,-22 1 0,0 0 16,21 0-16,-21-21 0,1 20 0,-1-20 15,0 0-15,0 21 0,0-22 16,-21 1-16</inkml:trace>
  <inkml:trace contextRef="#ctx0" brushRef="#br0" timeOffset="23524.49">4085 4572 0,'0'0'0,"-42"21"0,21-21 15,-1 0-15,1 0 16,42 0 0,1 0-16,20 0 0,-21 0 0,21 0 15,1 0-15,-1-21 16,22 21-16,-1 0 0,1-21 0,-22 21 16,21 0-16,-20-21 0,-1 0 0,0 21 15,1-22-15,-22 22 0</inkml:trace>
  <inkml:trace contextRef="#ctx0" brushRef="#br0" timeOffset="24012.77">7493 4043 0,'0'0'0,"0"-42"0,21 20 16,-21 1-16,21 0 0,-21 0 16,0 42-1,0 21-15,0-20 16,-21 41-16,0-21 0,21 22 16,-21-1-16,0 1 0,21-1 0,-22 22 15,1-21-15,21-1 0,-21 22 0,0-22 16,21 1-16,0 20 0,-21-20 15,21-22-15,-21 22 0,21-22 0,-22 0 16,22 1-16,0-22 0,0 0 16,0 0-16,0 0 0,0 1 15,0-44 17,0 1-32,0 0 0,0 0 0,0-21 15</inkml:trace>
  <inkml:trace contextRef="#ctx0" brushRef="#br0" timeOffset="24377.93">7302 4360 0,'0'-42'15,"0"84"-15,-21-126 0,0 41 0,21 1 0,0 21 0,0-21 16,0 20-16,0 1 16,0-42-16,0 42 0,21-1 15,0 1-15,1 21 0,-1-21 16,0 0-16,21 21 0,1 0 0,-1 0 15,0 0-15,22 0 0,-22 0 16,22 21-16,-22 21 0,0-20 0,1 20 16,-1 0-16,-21 1 0,0 20 15,-21-21-15,0 1 0,-21-1 0,0 22 16,-21-22-16,-1-21 0,1 21 0,-22 1 16,1-22-16,-1 21 0,22-21 15,0 1-15,-1-1 0,1 0 0,0-21 16,21 21-16,-1-21 15,1 0-15,0 21 0,42-21 47,0 0-47,1 0 0,-1 0 0,0-21 16,0 21-16,0 0 0,0 0 16,22-21-16</inkml:trace>
  <inkml:trace contextRef="#ctx0" brushRef="#br0" timeOffset="24792.96">7726 4805 0,'-21'0'0,"42"0"0,-64 0 16,22 0-16,21-21 16,0 0-16,0-1 15,21 1 1,1 0-16,-1 21 0,0-21 0,0 21 15,0 0-15,22 0 0,-22-21 16,21 21-16,0 0 0,-20 0 0,20 0 16,-21 0-16,21 21 0,-20 0 0,-1 0 15,0 0-15,0 1 0,-21-1 16,0 21-16,0-21 0,0 22 0,0-22 16,-21 21-16,21-21 15,-21 22-15,-22-22 0,22 0 0,0 0 16,0-21-16,21 21 0,-21-21 15,21-21 1,0 0-16,0 0 16,0 0-16,21-1 0,0 1 15,-21 0-15,21-21 0,0 21 0,1-22 16,-1 22-16,0-21 0,0 21 16,0-1-16,0 1 0,1 0 15,-1 0-15,0 0 0,0 21 0,21-21 16,-20-1-16,-1 22 0</inkml:trace>
  <inkml:trace contextRef="#ctx0" brushRef="#br0" timeOffset="25556.83">8636 4572 0,'-42'64'16,"42"-43"-16,-22 0 15,1 0-15,0 0 0,0 0 16,21 22-16,-21-22 0,0 21 0,21-21 15,-22 22-15,22-22 0,0 0 0,0 21 16,0-20-16,0-1 0,0 0 16,0 0-16,22-21 15,-1 0-15,0 0 16,0 0-16,21 0 0,-20 0 0,20-21 16,-21 0-16,21 0 0,-20-1 0,20 1 15,-21 0-15,0-21 0,0 21 16,1-22-16,-22 22 0,0-21 0,0 21 15,0-1-15,0-20 0,-22 21 16,1 21-16,0-21 0,0 0 0,-21 21 16,20 0-16,-20 0 0,21 0 15,0 0-15,-22 0 0,22 0 0,0 0 16,21 21-16,-21-21 0,21 21 16,0 0-1,21-21-15,0 0 0,22 0 16,-22 0-16,21 0 0,0 0 15,1 0-15,-1 0 0,0 0 0,-20 0 16,20-21-16,0 0 0,1 21 0,-1-21 16,0 21-16,-21-22 0,1 22 15,-1 0-15,0 0 0,0-21 0,-21 42 63,0 1-63,0-1 15,0 0-15,0 21 0,0-21 0,0 22 16,0-1-16,0 0 0,0 22 16,0-22-16,0 22 0,0-22 0,0 22 15,-21-22-15,21 21 0,0 1 0,-21-1 16,21 1-16,0-1 0,-21 22 16,-1-21-16,1 20 0,0-20 0,0 20 15,0-20-15,0-1 0,-1 1 0,-20 21 16,21-22-16,0 1 0,0-1 15,-1 1-15,-20-1 0,21 1 0,0-22 16,0 21-16,-1-20 0,1-22 16,0 21-16,0-21 0,-21 1 15,20-1-15,22 0 0,-21-21 0,0 0 16,0 0-16,21-21 0,0 0 16,0-22-16,0 22 0,0-42 15,0 20-15,0-20 0,21-1 0,0 1 16,0-22-16,1 22 0,20-43 0,0 21 15,-21 0-15,22-20 0</inkml:trace>
  <inkml:trace contextRef="#ctx0" brushRef="#br0" timeOffset="25789.18">9313 4297 0,'0'0'0,"-42"-21"32,42 42 15,21-21-32,-21 21-15,21-21 16,0 0-16,1 0 0</inkml:trace>
  <inkml:trace contextRef="#ctx0" brushRef="#br0" timeOffset="26171.81">9525 4593 0,'0'0'0,"21"0"31,0 0-15,0-21-16,22 21 0,-22-21 16,0 21-16,0-21 0,22 0 15,-22-1-15,0 22 0,0-21 0,0 0 16,-21 0-16,0 0 0,0 0 16,-21 21-1,0 0-15,0 0 16,-22 21-16,22 0 0,0 0 0,0 0 15,0 0-15,0 1 0,-1-1 16,1 21-16,21-21 0,0 0 0,-21 22 16,21-22-16,0 21 0,0-21 15,0 22-15,0-22 0,0 0 0,21 0 16,0 0-16,-21 1 0,22-22 0,20 21 16,-21-21-16,21 0 15,-20 0-15,20 0 0,0 0 0,1 0 16,-1-21-16,0-1 0,1 1 15,20 0-15</inkml:trace>
  <inkml:trace contextRef="#ctx0" brushRef="#br0" timeOffset="26764.34">10499 4509 0,'0'-22'31,"-22"22"-31,-20 0 16,21 0-16,0 0 15,0 0-15,-1 0 0,1 22 0,0-1 16,0 0-16,0 0 0,0 0 0,-1 22 16,1-22-16,0 0 0,21 21 15,0-21-15,0 1 0,0 20 0,0-21 16,0 0-16,0 0 0,21 1 16,0-1-16,1-21 0,-1 21 0,0-21 15,0 0-15,21 0 0,-20 0 16,-1 0-16,21 0 0,0 0 0,-20-21 15,20 0-15,0-1 0,1 1 16,-22 0-16,21-21 0,0 21 0,22-22 16,-22 1-16,1 0 0,-1-1 15,21 1-15,-41-22 0,20 1 16,0-1-16,-21 1 0,1-1 0,-1 22 16,0-21-16,0 20 0,-21-20 15,0 42-15,0-22 0,0 22 0,0 0 16,0 0-16,-21 21 15,0 0 1,0 21-16,21 21 0,-22-21 0,1 22 16,0-1-16,0 0 0,0 22 15,21-22-15,-21 22 0,-1-22 0,1 0 16,21 22-16,0-22 0,-21 1 16,21-1-16,-21 0 0,21 1 15,0-1-15,0 0 0,0 1 0,0-1 16,0-21-16,0 21 0,0-20 15,0-1-15,21 0 0,-21 0 0,21 0 16,0-21-16,1 0 0,-1 0 16,0 0-16,0 0 0,21 0 0,-20 0 15,-1 0-15,0-21 0,0 0 0,21 0 16,-20 0-16,-1-22 0,0 22 16,0 0-16,0-21 0,0 20 0,1-20 15</inkml:trace>
  <inkml:trace contextRef="#ctx0" brushRef="#br0" timeOffset="27008.74">11070 4403 0,'-21'0'16,"42"0"-16,-21 0 16,21 0-1,22 0-15,-22 0 0,21 0 0,0 0 16,1 0-16,-1-21 0,0 21 15,1 0-15,-1 0 0,-21 0 0,22-22 16,-22 22-16,0 0 0,0 0 16,0 0-16</inkml:trace>
  <inkml:trace contextRef="#ctx0" brushRef="#br0" timeOffset="27264.83">12298 4847 0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0B21-A086-4D66-B300-69F91048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F8AEE-1ABE-428C-9D21-1C27ED75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D372-FD97-44DE-AE27-3BF71DC0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2638-726C-4DE3-B31B-B7CDB626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F5B2-1CF5-4249-95B7-749EB9CC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6410-7951-4425-A86B-F73E4222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E1D89-3D65-4363-8A2E-0FA74893C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6477-D5F0-42C4-8A9B-924266E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AC7F-D0BE-43F9-B39D-765E941A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29C8-CBBE-4ACF-8FCB-CCCF9F0C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830A-44DA-453A-9BBE-5E6977A6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4270-3C26-4BEB-BBB2-D66CA995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E959-6DAE-4829-8D9C-E63D1C99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59E6-4C0A-4ABD-B51B-6EFC89A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6017-347E-4EE2-895B-0502A4C1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2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7784-A2D6-4701-AA4C-271ABF42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435C-0C62-4269-B7BA-FCC20AE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C82E-3AC1-4C4E-9CA5-FEFA7306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B39D-D3D3-48CE-9FE4-CAC2ECA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9AC8-5208-41BB-B26F-13C2AE7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3BE1-500B-4C77-A6A1-6C27ACA0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7B93-087F-428E-A67D-C188AD38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3B6A-3EE1-466D-A400-0ABCA51B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01A9-C54E-4E86-AE6D-A1FEFD3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8349-DB3B-4852-9B00-93FB9DE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0A3-30F3-4FA9-8CE3-4FADE905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3343-BE70-4621-91C3-199E9015E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EE3C9-E2EA-466E-B4B6-1D8D0C83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E50D2-2272-4C26-9D32-00FAEF91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36A1-343A-40DE-A1FE-8C12B003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D586-0FCD-472D-A913-F82E31D8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4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08E-1A8C-491B-AC5E-B68C4678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4216-3C45-4011-A00A-80FB118A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C681-59D4-4105-82D8-C421B98C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22463-3BA9-4C3A-A817-064B8874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67D0B-0A9C-4D82-826D-DFBB77361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821F0-09FD-4F42-ADF5-8817799A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DECC2-7AFB-45BC-A725-60E59868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C4A7A-F113-4036-A416-C39F0CFF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3D94-E30D-424A-A0D9-3A814B25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68B59-6ED4-4E02-96DA-B5817229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74032-9FD0-4AA4-AADD-E4961CCF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03C0-4E33-4F33-883D-4C1E6AAE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5786A-E9F2-467D-B1CE-50E5BA91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7EB89-B1DC-4CA8-A557-E2619C30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E7946-46AF-486C-A763-D1DBC5B2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744B-79B3-48D7-B676-05C7CEDE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1AD7-D6BC-4EF7-ACAE-86C2B7D5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EDB1-965B-4EB5-90BF-3E64AA0A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0D49E-42C6-4733-967C-2F3AFD35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9558-70EA-4CBD-8796-8B1B7F52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48B8A-E5B1-45F1-A232-98C24F6D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AA57-539C-4F84-91C8-EF06BE8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6D3E-945D-4DB2-AF3D-C1C1D260C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3632-23DC-455E-97F2-A54796A8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B59A6-4039-46F2-869A-25093351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61BE-F9AC-479F-BD7B-0649284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C8B6-43A9-4CD5-9203-7FE9E97C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B97D9-AB65-4096-9466-936F80B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DB49-ADDD-4FF3-BD1B-16DFFC21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4DF8-666E-41D1-AEC8-32CC37541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768D-107E-464B-AAEA-93BBE7EE535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B07-A1F3-4212-93BD-1706EE696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D1D0-5717-4694-ACF0-F3CAF5E19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9A07-7BAD-4D45-91FA-5C54D7477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E432AF-6299-47E4-AFED-97FB0A85829F}"/>
                  </a:ext>
                </a:extLst>
              </p14:cNvPr>
              <p14:cNvContentPartPr/>
              <p14:nvPr/>
            </p14:nvContentPartPr>
            <p14:xfrm>
              <a:off x="2011680" y="122040"/>
              <a:ext cx="4671360" cy="169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E432AF-6299-47E4-AFED-97FB0A858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320" y="112680"/>
                <a:ext cx="46900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82A317-F9CD-4B02-941E-F9BAEC654C89}"/>
                  </a:ext>
                </a:extLst>
              </p14:cNvPr>
              <p14:cNvContentPartPr/>
              <p14:nvPr/>
            </p14:nvContentPartPr>
            <p14:xfrm>
              <a:off x="883800" y="167760"/>
              <a:ext cx="676692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82A317-F9CD-4B02-941E-F9BAEC654C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58400"/>
                <a:ext cx="6785640" cy="19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202D31-14E7-4860-A5F5-064CC0EF6C84}"/>
                  </a:ext>
                </a:extLst>
              </p14:cNvPr>
              <p14:cNvContentPartPr/>
              <p14:nvPr/>
            </p14:nvContentPartPr>
            <p14:xfrm>
              <a:off x="137160" y="2583360"/>
              <a:ext cx="6949800" cy="27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202D31-14E7-4860-A5F5-064CC0EF6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2574000"/>
                <a:ext cx="696852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99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3305A-F7E7-4E75-9770-A35B5471310D}"/>
                  </a:ext>
                </a:extLst>
              </p14:cNvPr>
              <p14:cNvContentPartPr/>
              <p14:nvPr/>
            </p14:nvContentPartPr>
            <p14:xfrm>
              <a:off x="68400" y="7560"/>
              <a:ext cx="870264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3305A-F7E7-4E75-9770-A35B54713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1800"/>
                <a:ext cx="87213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72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383C12-37CE-42FC-81F4-9E2AE9E988A1}"/>
                  </a:ext>
                </a:extLst>
              </p14:cNvPr>
              <p14:cNvContentPartPr/>
              <p14:nvPr/>
            </p14:nvContentPartPr>
            <p14:xfrm>
              <a:off x="159840" y="0"/>
              <a:ext cx="8512200" cy="36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383C12-37CE-42FC-81F4-9E2AE9E98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8530920" cy="36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23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64AB8B-409E-4F23-9290-4D88ECCD5DC0}"/>
                  </a:ext>
                </a:extLst>
              </p14:cNvPr>
              <p14:cNvContentPartPr/>
              <p14:nvPr/>
            </p14:nvContentPartPr>
            <p14:xfrm>
              <a:off x="1143000" y="464760"/>
              <a:ext cx="2415960" cy="12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64AB8B-409E-4F23-9290-4D88ECCD5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455400"/>
                <a:ext cx="243468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9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10699-965C-4558-9576-7031FE98119B}"/>
                  </a:ext>
                </a:extLst>
              </p14:cNvPr>
              <p14:cNvContentPartPr/>
              <p14:nvPr/>
            </p14:nvContentPartPr>
            <p14:xfrm>
              <a:off x="76320" y="99000"/>
              <a:ext cx="796320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10699-965C-4558-9576-7031FE9811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9640"/>
                <a:ext cx="798192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73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84CE82-907E-4D99-83DA-38A6DD8ECA00}"/>
                  </a:ext>
                </a:extLst>
              </p14:cNvPr>
              <p14:cNvContentPartPr/>
              <p14:nvPr/>
            </p14:nvContentPartPr>
            <p14:xfrm>
              <a:off x="221040" y="76320"/>
              <a:ext cx="768132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84CE82-907E-4D99-83DA-38A6DD8EC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66960"/>
                <a:ext cx="770004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83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8D8B09-2410-472D-9729-96A87AC09835}"/>
                  </a:ext>
                </a:extLst>
              </p14:cNvPr>
              <p14:cNvContentPartPr/>
              <p14:nvPr/>
            </p14:nvContentPartPr>
            <p14:xfrm>
              <a:off x="0" y="76320"/>
              <a:ext cx="7284960" cy="25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8D8B09-2410-472D-9729-96A87AC09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730368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8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2ECEC-825A-446B-A353-36A7766AD93B}"/>
                  </a:ext>
                </a:extLst>
              </p14:cNvPr>
              <p14:cNvContentPartPr/>
              <p14:nvPr/>
            </p14:nvContentPartPr>
            <p14:xfrm>
              <a:off x="1424880" y="380880"/>
              <a:ext cx="3459960" cy="57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2ECEC-825A-446B-A353-36A7766AD9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371520"/>
                <a:ext cx="347868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416C8A-5C21-4C55-8633-7AD8093483A1}"/>
                  </a:ext>
                </a:extLst>
              </p14:cNvPr>
              <p14:cNvContentPartPr/>
              <p14:nvPr/>
            </p14:nvContentPartPr>
            <p14:xfrm>
              <a:off x="1364040" y="1104840"/>
              <a:ext cx="3978000" cy="20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416C8A-5C21-4C55-8633-7AD809348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680" y="1095480"/>
                <a:ext cx="399672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8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4D311B-7913-41C9-8484-40C904667579}"/>
                  </a:ext>
                </a:extLst>
              </p14:cNvPr>
              <p14:cNvContentPartPr/>
              <p14:nvPr/>
            </p14:nvContentPartPr>
            <p14:xfrm>
              <a:off x="228600" y="571680"/>
              <a:ext cx="593640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4D311B-7913-41C9-8484-40C904667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62320"/>
                <a:ext cx="595512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00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A97F9-A0F4-4BB0-BB0E-E28A1DC1D162}"/>
                  </a:ext>
                </a:extLst>
              </p14:cNvPr>
              <p14:cNvContentPartPr/>
              <p14:nvPr/>
            </p14:nvContentPartPr>
            <p14:xfrm>
              <a:off x="815400" y="221040"/>
              <a:ext cx="2370240" cy="134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A97F9-A0F4-4BB0-BB0E-E28A1DC1D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211680"/>
                <a:ext cx="238896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C1FF2-AE88-498F-ACD0-20192B91ABB5}"/>
                  </a:ext>
                </a:extLst>
              </p14:cNvPr>
              <p14:cNvContentPartPr/>
              <p14:nvPr/>
            </p14:nvContentPartPr>
            <p14:xfrm>
              <a:off x="289440" y="152280"/>
              <a:ext cx="640872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C1FF2-AE88-498F-ACD0-20192B91A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42920"/>
                <a:ext cx="642744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59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12FE2-B542-4736-A41F-03D2CD78DC5F}"/>
                  </a:ext>
                </a:extLst>
              </p14:cNvPr>
              <p14:cNvContentPartPr/>
              <p14:nvPr/>
            </p14:nvContentPartPr>
            <p14:xfrm>
              <a:off x="243720" y="122040"/>
              <a:ext cx="644688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12FE2-B542-4736-A41F-03D2CD78D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646560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10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B9331-429C-4A26-95FD-736866FC0308}"/>
                  </a:ext>
                </a:extLst>
              </p14:cNvPr>
              <p14:cNvContentPartPr/>
              <p14:nvPr/>
            </p14:nvContentPartPr>
            <p14:xfrm>
              <a:off x="91440" y="320040"/>
              <a:ext cx="6926760" cy="532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B9331-429C-4A26-95FD-736866FC0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10680"/>
                <a:ext cx="694548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3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2EC-B675-4FFA-A3EA-FD0DA92C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4396-BD65-4692-A534-364A5033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B1A07-DCED-484D-BE7D-01BF5411D8EA}"/>
                  </a:ext>
                </a:extLst>
              </p14:cNvPr>
              <p14:cNvContentPartPr/>
              <p14:nvPr/>
            </p14:nvContentPartPr>
            <p14:xfrm>
              <a:off x="0" y="45720"/>
              <a:ext cx="728496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B1A07-DCED-484D-BE7D-01BF5411D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730368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CEAD35-038B-4E96-9429-E2FECBA07278}"/>
                  </a:ext>
                </a:extLst>
              </p14:cNvPr>
              <p14:cNvContentPartPr/>
              <p14:nvPr/>
            </p14:nvContentPartPr>
            <p14:xfrm>
              <a:off x="228600" y="2545200"/>
              <a:ext cx="7125120" cy="141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CEAD35-038B-4E96-9429-E2FECBA07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2535840"/>
                <a:ext cx="7143840" cy="14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2022-04-30T04:08:44Z</dcterms:created>
  <dcterms:modified xsi:type="dcterms:W3CDTF">2022-04-30T04:08:59Z</dcterms:modified>
</cp:coreProperties>
</file>