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2:16:15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1757 0,'0'0'0,"-21"-21"16,21 0-16,-21-1 0,21 1 15,0 0-15,0 0 0,0 0 16,0-22-16,0 22 0,0 0 0,0 0 16,0 0-16,-21 0 0,21-22 15,0 22-15,0 0 0,0 0 16,0 0-16,0-1 0,0 1 0,0 0 16,0 0-1,0 0-15,0 42 31,0 0-15,0 0-16,0 0 0,0 22 0,0-22 16,0 21-16,21 22 0,-21-22 15,0 22-15,0-1 0,21 1 16,-21-1-16,21-21 0,-21 22 0,0-1 16,0-20-16,22-1 0,-22 0 15,0 1-15,0-1 0,21-21 16,-21 0-16,0 1 0,0-1 15,0 0-15,0 0 16,0-42 15,0 0-31,0-22 16,0 22-16,0-21 0,0 21 0</inkml:trace>
  <inkml:trace contextRef="#ctx0" brushRef="#br0" timeOffset="376.56">2328 1270 0,'-21'0'0,"42"0"0,-63-21 16,21 21-1,0 0 1,63 0 0,-21 0-16,21-21 15,22 0-15,-1 21 0,1-22 16,-1 22-16,1-21 0,-1 21 16,1-21-16,-22 0 0,22 21 15,-22 0-15,-21 0 0,22 0 0,-22 0 16,0 0-16,-21 21 31,-21 0-31,0-21 0,-1 21 16,1-21-16,0 0 0,0 22 15,0-22-15,0 21 0,-1-21 16,1 0-16,0 21 0,0-21 0</inkml:trace>
  <inkml:trace contextRef="#ctx0" brushRef="#br0" timeOffset="692.19">2307 1884 0,'21'0'15,"0"0"-15,1 0 0,-1 0 16,21 0-16,-21 0 0,0 0 0,22 0 16,-1-21-16,-21 21 15,0 0-15,22-21 0,-22 21 16,0 0-16,0 0 0,0 0 16,-21-22-16,22 22 31</inkml:trace>
  <inkml:trace contextRef="#ctx0" brushRef="#br0" timeOffset="1256.48">2942 1884 0,'0'-21'47,"0"0"-47,0-1 16,0 1-16,0 0 0,21 0 16,-21 0-16,21 0 0,1 21 15,-1-22-15,0 1 0,0 21 16,0-21-16,0 21 0,1 0 15,-1 0-15,21 0 0,-21 0 0,0 21 16,1 0-16,-1 1 0,0-1 16,0 0-16,0 21 0,0 1 15,-21-22-15,22 21 0,-22 0 16,0 1-16,0-1 0,0-21 0,0 22 16,0-1-16,0-21 0,-22 0 15,1 0-15,21 1 0,-21-1 0,21 0 16,0 0-16,-21-21 0,0 21 15,0-21 1,21-21-16,0 0 16,0 0-16,0 0 0,0-22 15,0 22-15,21-21 0,0-22 16,0 22-16,0-22 0,0 22 0,22 0 16,-22-22-16,0 22 0,21 0 15,-20 20-15,20-20 0,-21 21 16,0 0-16,0 0 0,1 21 0,-1-22 15,0 22-15,-21 22 47,0-1-31,21 0-16,0 0 16</inkml:trace>
  <inkml:trace contextRef="#ctx0" brushRef="#br0" timeOffset="2664.15">4254 2053 0,'0'0'0,"22"0"0,-1 0 16,0 0-1,0 0-15,0-21 16,0 0-16,1 0 0,-1 0 0,0-1 15,0 1-15,-21 0 16,0 0-16,21-21 0,-21-1 0,0 1 16,0 21-16,0-22 0,0 1 15,-21 21-15,0-21 0,0 20 0,0 1 16,-1 21-16,1 0 0,-21 0 16,21 0-16,0 0 0,-22 0 15,22 21-15,-21-21 0,-1 43 0,22-22 16,-21 21-16,21 1 0,-22-1 15,22 0-15,0 1 0,0-1 0,0 0 16,21 1-16,-21-1 0,21 0 16,0-21-16,0 22 0,0-22 15,21 0-15,-21 0 0,21 0 16,0 1-16,0-22 0,22 0 0,-22 21 16,0-21-16,0 0 0,21 0 15,-20 0-15,20 0 0,-21-21 0,21-1 16,-20 1-16,20 0 0,-21 0 15,21 0-15,1 0 0,-22-22 0,21 1 16,-21 0-16,1-1 0,-1 1 16,0 0-16,0-22 0,0 43 15,-21-21-15,0 20 0,0 1 16,0 0-16,0 0 0,-21 42 31,21 0-31,-21 0 0,0 22 16,21-22-16,0 21 0,-21-21 0,21 22 15,-22-1-15,22 0 0,0-20 16,0 20-16,0-21 0,0 0 16,0 0-16,0 1 0,0-1 0,0 0 15,22 0-15,-1-21 0,0 0 16,0 21-16,0-21 0,0 0 0,1 0 16,20 0-16,-21 0 0,21 0 15,-20-21-15,20 0 0,-21 21 0,21-21 16,-20 0-16,20-22 15,-21 22-15,21 0 0,-20-21 0,-1-1 16,0 1-16,0 0 0,0-1 16,0 1-16,-21 21 0,22 0 0,-22-1 15,0 1-15,0 42 32,-22 1-32,1-1 0,21 0 15,-21 0-15,21 21 0,0-20 0,0 20 16,0-21-16,0 21 0,0-20 15,0 20-15,0-21 0,0 0 0,0 0 16,0 1-16,0-1 0,0 0 16,0 0-16,0 0 0,0 0 15,0 1-15,0-44 47,0 1-47,0 0 16,0 0-16,0-21 0,0 20 15,21-20-15,0 21 0,-21-21 0,22-1 16,-1 1-16,0 21 16,0-22-16,0 22 0,0 0 0,1 0 15,-1 0-15,0 0 0,21 21 0,-21 0 16,1 0 0,-1 0-16,0 21 0,0 0 0,0 0 15,0 0-15,-21 0 0,22 22 16,-22-22-16,21 0 0,-21 21 0,0-20 15,0-1-15,21 0 0,-21 0 16,0 0-16,0 0 0,21 1 0,-21-1 16,0 0-16,0 0 15,21-42 32,-21 0-47,21 0 16,1-22-16,-22 22 0,21-21 0,0 21 15,0-22-15,21 1 16,-20-22-16,20 22 0,-21 0 16,21-1-16,1 1 0,-22 21 0,21-21 15,-21 20-15,22 1 0,-22 21 0,0 0 16,21 0-16,-20 0 0,-1 0 16,-21 21-16,21 22 0,0-22 0,-21 21 15,0 1-15,0-1 0,0 0 16,0 1-16,0-1 0,0-21 0,0 21 15,0-20-15,0 20 0,0-21 16,0 0-16,0 0 0,0 1 0,0-1 16,0 0-16,21-21 47,-21-21-47,0 0 15,21-1-15,1 1 0,-22-21 16,21 21-16</inkml:trace>
  <inkml:trace contextRef="#ctx0" brushRef="#br0" timeOffset="3092.39">6477 1905 0,'0'0'16,"0"21"-16,0 0 0,-21-21 15,21 22-15,0-1 16,21-21-1,0 0 1,0 0-16,22-21 0,-1-1 0,-21 22 16,21-21-16,1 0 0,-22 0 15,21 0-15,1 0 0,-1-22 0,-21 22 16,0 0-16,22-21 0,-22 20 16,-21 1-16,0 0 0,0 0 15,0 0-15,-21 0 16,-1 21-16,1 0 15,0 0-15,-21 0 0,21 21 0,-22 0 16,1 0-16,21 21 0,-22-20 16,22 20-16,0-21 0,0 21 0,-21 1 15,42-22-15,-22 21 0,22-21 16,0 22-16,0-22 0,0 21 0,0-21 16,0 1-16,22-1 0,-1 0 15,0-21-15,21 21 0,1-21 0,-22 0 16,21 0-16,0 0 0,1 0 15,-1 0-15,0 0 0,1 0 0,-1 0 16,0-21-16,-20 0 16,20 21-16,0-21 0,-21-22 0</inkml:trace>
  <inkml:trace contextRef="#ctx0" brushRef="#br0" timeOffset="3640.13">8784 1524 0,'-42'0'15,"21"0"1,-1-21-1,1 21-15,21-21 0,-21 0 16,0 21-16,0-22 0,21 1 16,-21 0-16,-1 0 0,1 0 0,21 0 15,0-1-15,0-20 0,0 21 16,0-21-16,0 20 0,0-20 0,0 21 16,0-21-16,21 20 0,1 1 15,-1-21-15,21 21 0,0 0 0,1-1 16,-1 1-16,22 0 0,-22 21 15,21 0-15,-20 0 16,20 0-16,-20 0 0,-1 0 0,0 21 16,-21 0-16,1 22 0,-1-22 15,-21 21-15,21 1 0,-21-1 0,0 0 16,0 1-16,-21-22 0,0 21 16,-1 0-16,1 1 0,-21-22 0,21 21 15,0-21-15,-1 22 0,1-22 16,-21 21-16,21-21 0,0 22 0,21-22 15,-22 21-15,1-21 0,0 1 16,0-1-16,21 0 0,0 0 0,0 0 16,-21 0-16,21 1 0,0-1 15,-21-21-15,21 21 16,0 0 0,21-21-16</inkml:trace>
  <inkml:trace contextRef="#ctx0" brushRef="#br0" timeOffset="3986.47">8953 2180 0,'0'0'0,"-21"0"16,-21 64-1,42-43 1,21-21 15,0 0-31,0 0 0,1 0 0,-1 0 16,0 0-16,0-21 15,-21 0-15,21 21 0,-21-22 16,0 1 0,-21 21 15,0 0-31,0 0 0,0 0 15,21 21 1</inkml:trace>
  <inkml:trace contextRef="#ctx0" brushRef="#br0" timeOffset="4995.58">2032 2836 0,'0'0'0,"-21"-21"0,0 21 15,42 0 79,0 0-94,0 0 0,0 0 16,22 0-16,-1 0 0,0 0 0,22 0 15,-1 0-15,1 0 0,-1 0 16,1 0-16,20 0 0,-20 0 16,-1 0-16,22 0 0,-21-21 15,63 21-15,-64 0 0,1 0 16,20 0-16,1 0 0,0 0 16,-1 0-16,22 0 0,0 0 15,0 0-15,0 0 0,-1 0 0,1 0 16,0 0-16,0 0 0,21 0 15,0 0-15,-21 0 0,21 0 0,-21 0 16,-1 0-16,1 0 0,0 0 16,0 0-16,0 0 0,0 0 0,-1 0 15,1 0-15,0-21 0,0 21 16,0 0-16,0 0 0,-1 0 16,22 0-16,-21 0 0,21 0 15,-21 0-15,0 0 0,0 0 0,84 0 16,-126-21-16,20 21 15,1 0-15,-21 0 0,-1 0 0,1 0 16,-1 0-16,-21 0 0,22 0 16,-22 0-16,1 0 0,-1 0 0,0 0 15,-21 0-15,22 0 0,-22 0 16,0 0-16,0 0 0,0 0 0,1 0 31,-22-21 16,21-1-16,-21 1-15</inkml:trace>
  <inkml:trace contextRef="#ctx0" brushRef="#br0" timeOffset="9204.12">889 3556 0,'-21'0'15,"21"-21"1,-21 21-16,21-21 31,0 42-15,0 0-1,0 21-15,0-20 0,0 20 16,0-21-16,0 21 0,0 1 0,0-1 16,0 22-16,0-22 15,0 0-15,0 22 0,0-22 0,0 0 16,0 1-16,0-1 0,-22 0 16,22-20-16,0 20 0,0-21 15,-21 0-15,21 0 0,0-42 31,0-21-31,0 21 16,21-22-16,1 1 0</inkml:trace>
  <inkml:trace contextRef="#ctx0" brushRef="#br0" timeOffset="9468.45">1206 3408 0,'0'0'0,"0"21"15,0 0 1,0 0-16,0 22 0,0-22 0,0 21 16,0 1-16,0-1 0,0 0 15,0 1-15,-21-1 0,21 0 16,-21 22-16,21-22 0,0 0 0,0 1 16,0 20-16,0-20 0,0-22 15,0 21-15,0-21 0,0 0 16,0 1-16,0-1 0,0 0 15,0-42 17,0 0-32</inkml:trace>
  <inkml:trace contextRef="#ctx0" brushRef="#br0" timeOffset="10168.58">783 4043 0,'0'0'0,"-21"21"0,42-21 31,0 0-15,0 0-16,1 0 0,20 0 0,0-21 16,1 0-16,-1 0 0,21 21 15,-20-22-15,20 1 0,1 0 16,-1 0-16,-20 0 0,20 21 0,-21-21 15,1-1-15,-1 1 0,-21 21 16,0-21-16,1 21 0,-1 0 0,0 0 16,-42 21 15,0 0-15,-1 1-16,1-1 15,21 21-15,-21-21 0,0 22 0,0-1 16,0 0-16,-1-21 0,22 22 15,-21-1-15,21-21 0,0 22 16,0-22-16,0 0 0,21 21 0,22-42 16,-22 21-16,0 1 0,21-22 15,-20 0-15,20 0 0,-21 0 0,21 0 16,1 0-16,-1 0 0,-21-22 16,22 1-16,-22 21 0,21-42 0,-21 21 15,0 0-15,1-1 0,-1-20 16,0 0-16,-21-1 0,0 1 15,0 0-15,0-1 0,0 22 16,0-21-16,0 21 0,-21-22 16,0 22-16,-1 0 0,1 0 0,0 0 15,-21 21-15,21 0 0,-22 0 16,22 0-16,-21 0 0,21 0 0,-22 21 16,22 0-16,-21-21 0,21 42 15,-22-20-15,22-1 0,0 21 16,0 0-16,0 1 0,21-22 0,0 21 15,0 1-15,0-1 0,0-21 16,0 21-16,21-20 0,0-1 16,0 0-16,0 0 0,0 0 15,22-21-15,-22 21 0,21-21 16,-21 0-16,22 0 0,-22 0 0,0 0 16,21 0-16,-20 0 0,-1-21 15,0 0-15,21 0 0,-21 0 0,1 0 16,20-1-16</inkml:trace>
  <inkml:trace contextRef="#ctx0" brushRef="#br0" timeOffset="10895.48">2434 3874 0,'0'0'16,"21"-22"-16,-21 1 0,0 42 62,0 1-62,-21-1 16,21 0-16,-21 0 0,21 21 0,-21 1 16,21-22-16,0 21 0,-21-21 15,21 22-15,-22-22 0,22 21 0,0-21 16,0 1-16,0-1 0,0 0 16,0 0-16,0 0 15,22-21 1,-1 0-16,0 0 0,0-21 15,0 0-15,0 0 16,1 0-16,-1-1 0,0-20 0,0 21 16,0-21-16,0-1 0,1 1 15,-1 21-15,0-22 0,0 22 0,0 0 16,0 0-16,1 0 0,-1 21 16,0-21-16,0 21 31,-21 21-31,0 0 0,0 0 15,0 0-15,0 0 0,0 1 0,0-1 16,0 21-16,0-21 0,0 22 16,0-22-16,0 21 0,0-21 15,21 0-15,-21 1 0,21-1 16,-21 0-16,22 0 0,-1 0 0,0-21 16,0 0-16,0 21 0,0-21 15,22 0-15,-22 0 0,0 0 0,0 0 16,22-21-16,-22 0 0,0 21 15,0-21-15,0 0 0,22 0 0,-22-22 16,-21 22-16,21-21 0,0-1 16,-21 1-16,0 0 0,0 21 0,0-22 15,0 1-15,0 21 0,-21 0 16,0-1-16,21 1 0,-21 0 0,-1 21 16,1 0-16,0-21 15,0 21-15,0 0 0,0 0 16,-1 21-1,22 0-15,0 0 16,0 1 0,-21-22 31,21-22-32</inkml:trace>
  <inkml:trace contextRef="#ctx0" brushRef="#br0" timeOffset="12496.44">4974 3556 0,'0'0'0,"0"-21"0,0 0 15,0 0 1,0-1-16,0 1 0,21 21 0,-21-21 0,0 0 16,0 0-16,0 0 15,0-1-15,0 1 0,0 0 16,0 42 15,0 22-31,0-22 0,0 21 16,0 0-16,-21 1 0,21-1 0,0 0 15,-21 22-15,21-22 0,-21 22 16,21-22-16,0 0 0,0 22 0,0-22 16,0 22-16,0-22 0,0 0 15,0-20-15,0 20 0,0-21 0,0 0 16,0 0-16,0 1 0,0-1 15,0-42 17,0-1-17,0 1-15,-21 0 0,21 0 16,0 0-16,0-22 0</inkml:trace>
  <inkml:trace contextRef="#ctx0" brushRef="#br0" timeOffset="13104.15">4657 3852 0,'0'0'0,"-22"0"0,1 0 0,0 0 15,0 0-15,0 0 0,21 22 16,21-22 15,0 0-31,21 0 0,22 0 0,-22-22 16,22 22-16,-1-21 0,-20 21 15,20-21-15,1 21 0,-1-21 0,-21 0 16,22 21-16,-22-21 0,1 21 16,-1 0-16,0-22 0,1 22 15,-22 0-15,0 0 0,0 0 0,-21 22 32,0-1-32,-21 0 0,0 0 0,0 0 15,-1 0-15,1 1 0,0-1 16,0 21-16,21-21 0,0 0 0,-21 22 15,21-22-15,0 21 0,0-21 16,0 1-16,0-1 0,0 0 0,0 0 16,0 0-16,21 0 0,0-21 15,0 0-15,0 0 0,1 0 0,20 0 16,-21 0-16,21 0 0,-20 0 16,20-21-16,0 21 0,-21-21 0,22 0 15,-22-21-15,21 20 0,-21-20 16,22 21-16,-22-21 0,0-1 0,-21 1 15,21 0-15,-21 20 16,0-20-16,0 0 0,0-1 0,0 22 16,-21 0-16,0 0 0,0 0 15,0 0-15,-1 21 0,-20 0 0,0 0 16,-1 0-16,1 21 0,0 0 16,-1 0-16,22 0 0,-21 0 0,21 1 15,-22-1-15,22 21 0,0-21 16,21 0-16,0 1 0,-21-1 0,21 0 15,0 0-15,0 0 0,0 0 16,21-21-16,0 0 0,0 0 16,22 0-16,-22 0 0,21-21 15,1 21-15</inkml:trace>
  <inkml:trace contextRef="#ctx0" brushRef="#br0" timeOffset="13568.45">7493 3704 0,'0'0'0,"0"-21"31,0 42-15,0 0-1,0 1-15,0-1 16,0 0-16,-21 0 0,21 0 0,0 0 16,0 1-16,0 20 0,0-21 15,0 0-15,-21 0 0,21 1 16,0-1-16,0 0 0,0 0 0,-22 0 16,22 0-16,0-42 46,-21 0-46,21-21 0,0 21 16</inkml:trace>
  <inkml:trace contextRef="#ctx0" brushRef="#br0" timeOffset="13756.43">7535 3493 0,'0'-43'31,"-21"43"-31,0 0 16,21 21 15,21 1-15,0-22-16,-21 21 16</inkml:trace>
  <inkml:trace contextRef="#ctx0" brushRef="#br0" timeOffset="15595.98">8318 3916 0,'0'0'0,"22"0"16,-1 0-16,-21-21 15,0 0-15,21-1 16,-21 1-16,21 0 0,-21 0 15,0 0-15,0 0 0,0-1 16,0 1-16,0-21 0,0 21 0,0 0 16,-21-1-16,0 22 0,0-21 15,-1 21-15,1 0 0,-21 0 0,0 0 16,-1 21-16,1-21 0,0 22 16,-22-1-16,1 21 0,-22 0 15,43 1-15,-1-1 0,1-21 16,21 22-16,0-1 0,21 0 0,0 1 15,0-22-15,0 21 0,0-21 16,21 22-16,0-22 0,0 0 0,21 0 16,-20-21-16,20 21 0,-21-21 15,21 0-15,1 0 0,-1 0 16,-21 0-16,22-21 0,-1 0 0,-21 0 16,21 0-16,1-1 0,-22-20 15,0 0-15,21-1 0,-20 1 0,-1 0 16,21-1-16,-21-20 0,0-1 15,1 1-15,-1-1 0,-21 22 0,21-21 16,0-1-16,-21 22 0,0-1 16,0 1-16,0 0 0,0 21 0,0-1 15,0 1-15,0 64 32,0-22-32,0 21 15,0 0-15,-21 1 0,21 20 16,-21-20-16,0-1 0,21 21 15,0-20-15,0-1 0,-22 0 0,22 1 16,0-1-16,0 0 0,0 1 16,0-1-16,0-21 0,22 0 0,-1 22 15,0-22-15,0 0 0,0 0 16,0-21-16,22 21 0,-22-21 0,21 0 16,1 0-16,-1 0 0,0 0 15,1-21-15,-1 0 0,0 21 0,1-21 16,-1 0-16,0-22 0,-21 22 15,22 0-15,-22 0 0,0-21 16,0 20-16,0 1 0,1-21 0,-22 21 16,0 0-16,0-22 0,0 22 15,0 0-15,0 0 0,-22 21 32,1 0-32,-21 0 0,21 21 0,0-21 15,-1 21-15,1 0 0,0 0 16,0 22-16,0-22 0,21 0 0,-21 21 15,21-20-15,0-1 0,0 21 16,0-21-16,0 0 0,21 1 0,0-1 16,0 0-16,0 0 15,0 0-15,22-21 0,-22 0 0,21 0 16,-21 0-16,22 0 0,-22 0 0,21 0 16,-21-21-16,22 0 0,-22 0 15,0 0-15,0-1 0,22 1 0,-22-21 16,0 21-16,0-22 0,0 22 15,0-21-15,1 21 0,-22 0 0,21-22 16,-21 22-16,21 21 0,-21-21 16,0 42 15,-21 0-31,21 0 0,-21 1 0,21-1 16,0 0-16,-22 0 15,22 0-15,-21 0 0,21 22 0,0-22 16,-21 0-16,21 21 0,0-20 0,0-1 15,0 0-15,0 0 0,0 0 16,0 0-16,0 1 0,0-44 47,0 1-47,0 0 0,21 0 16,0-21-16,1 20 0,-22-20 0,21 21 15,0-21-15,21-1 0,-21 22 16,22-21-16,-22-1 0,21 22 0,1 0 15,-22 0-15,21 0 16,0 0-16,-20 21 0,-1 0 0,0 0 16,0 0-16,-21 21 0,21 0 15,-21 0-15,0 21 0,0-20 16,0-1-16,0 0 0,0 21 0,0-21 16,0 1-16,0 20 0,0-21 15,0 0-15,0 0 0,21 1 0,-21-1 16,22 0-16,-1 0 0,0 0 15,0-21-15,21 0 0,-20 0 16,-1 0-16,0 0 0,21 0 16,-21 0-16,1-21 0,-1 0 15,21 0-15,-21 0 0,0-1 0,1-20 16,-1 0-16,0 21 0,0-22 16,0-20-16,0 20 0,1-20 0,-1 21 15,0-22-15,0 1 0,0 20 16,-21-20-16,0 20 0,0 22 0,0-21 15,0 21-15,0 0 16,-21 42 0,21 0-1,0 0-15,-21 21 0,21-20 0,-21 20 16,21 0-16,0 22 16,0-22-16,0 0 0,0 1 0,-21-1 15,21 0-15,0 1 0,0-22 16,0 21-16,0-21 0,0 22 0,0-22 15,0 21-15,0-21 0,21 1 16,-21-1-16,21 0 0,0 0 0,0-21 16,0 0-16,1 21 0,-1-21 0,0 0 15,0 0-15,21 0 0,-20-21 16,-1 0-16,0 21 0,0-21 0,0-22 16,0 22-16,1 0 0,-1-21 15,0 21-15,0-22 0,-21 22 0,21-21 16,-21 21-16,21-1 15,-21 1-15,0 42 32,0 1-32,-21-1 0,21 0 15,-21 0-15,21 0 0,0 0 0,0 1 16,0-1-16,0 0 0,0 0 16,0 0-16,0 0 0,0 1 15,0-1-15,0 0 0,0 0 16,21-21-16,0 0 15,1 0 1,-1 0-16,0-21 0,-21 0 0,21 0 16,0-1-16,0-20 0,-21 21 15</inkml:trace>
  <inkml:trace contextRef="#ctx0" brushRef="#br0" timeOffset="15788.43">11388 3260 0,'-22'0'0,"44"0"0,-65 0 0,22 0 16,0 0-16,0 0 0,0 21 15,-1 0-15,1 0 16,21 0-16,0 1 16,21-22 15</inkml:trace>
  <inkml:trace contextRef="#ctx0" brushRef="#br0" timeOffset="15952.45">10583 3598 0,'0'0'16,"0"22"-16,21-22 31,1 0-31,-1 0 0</inkml:trace>
  <inkml:trace contextRef="#ctx0" brushRef="#br0" timeOffset="17516.34">11366 3895 0,'0'0'0,"22"0"15,-1 0-15,0 0 0,0 0 16,0 0-16,22 0 0,-22 0 0,21-21 16,-21 21-16,22-22 0,-1 1 15,0 0-15,1 0 0,-1 0 16,0 0-16,1-22 0,-1 22 0,0-21 15,1-1-15,-22-20 0,0 21 16,0-1-16,0-20 0,0 20 0,-21 1 16,0 0-16,0 21 0,0-1 15,0 1-15,0 0 0,-21 0 0,0 21 16,0 0-16,0 0 0,0 0 0,-1 0 16,1 21-16,-21 0 0,21 0 15,0 22-15,-1-22 0,1 21 0,0 1 16,0 20-16,0-21 0,0 22 15,21-22-15,-22 22 0,22-1 16,-21-20-16,0 20 0,21 22 16,0-22-16,-21 1 0,21 20 0,-21-20 15,21-1-15,0 1 0,0 21 16,0-22-16,0 1 0,-21-1 0,21 1 16,-22-1-16,1 1 0,21-1 0,-21 22 15,0-22-15,0 1 0,0-22 16,-1 22-16,22-22 0,0 0 0,-21-21 15,21 1-15,0-1 0,0 0 16,0 0-16,21-21 16,1 0-16,-1-21 0,0 21 15,21-21-15,-21 0 0,22-22 16,-22 22-16,21-21 0,-21-1 0,22 1 16,-1 0-16,-21-22 0,22 1 0,-1-1 15,-21 1-15,0-1 0,0 1 16,-21-1-16,0 1 0,0-22 0,0 22 15,-21-1-15,0 22 0,0-22 16,-21 22-16,20 0 0,-20 20 0,0 1 16,21 0-16,-22 0 0,22 0 15,0 21-15,0 0 0,0 0 0,-1 0 16,22-21-16,22 21 31,-1 0-15,0 0-16,0 0 0,21 0 0,1-22 15,-1 22-15,22-21 0,-22 0 0,21 21 16,-20-21-16,-1 0 0,22 0 16,-22-1-16,0 1 0,1 0 0,-22 0 15,21 0-15,-21 21 0,0-21 16,-21-1-16,22 22 0,-22-21 16,0 42 15,-22-21-31,22 22 0,0-1 15,-21 0-15,0 0 0,21 0 16,0 0-16,0 22 0,0-22 0,0 0 16,0 0-16,0 22 0,0-22 15,0 0-15,21 0 0,0 0 0,1-21 16,-1 21-16,0-21 0,0 0 16,0 0-16,22 0 0,-22 0 0,21-21 15,-21 0-15,22 0 0,-1 0 16,-21 0-16,0-22 0,22 22 0,-22 0 15,0-21-15,0 20 0,0 1 16,0-21-16,1 21 0,-22 0 16,0-1-16,21 22 0,-42 22 47,21-1-47,-22 0 15,22 0-15,0 21 0,-21-20 0,21 20 16,-21 21-16,0 1 0,21-22 15,0 1-15,0 20 0,0-21 16,0 22-16,0-22 0,0 22 0,0-22 16,0 22-16,0-22 0,0 21 15,0-20-15,0 20 0,0 1 0,0-1 16,0 1-16,0 20 0,0-41 16,0 20-16,0 1 0,0-1 15,0-20-15,0-1 0,0 0 0,0 1 16,0-1-16,0-21 0,0 0 0,-21 0 15,0-21-15,-1 0 0,1 0 16,0 0-16,0 0 0,0 0 16,0-21-16,-1-21 0,1 21 0,0-22 15,21-20-15,0 21 0,0-22 16,0-21-16,0 1 0,0-1 0,0 0 16,21 1-16,0-1 0,1-21 15,-1 22-15,21-1 0,-21 0 0,22 22 16,-1-22-16,-21 22 0,21-1 0,-20 22 15,-1-1-15,0 1 16,0 21-16,0 0 0,0 0 0,-21-1 16,22 22-16,-22-21 15,21 21 1,-21-21 0</inkml:trace>
  <inkml:trace contextRef="#ctx0" brushRef="#br0" timeOffset="18440.04">14393 3704 0,'0'21'32,"21"-21"-17,1 0-15,-1 0 0,0 0 16,0 0-16,0 0 0,0 0 15,1-21-15,-1 0 0,21 0 0,-21 21 16,22-21-16,-22 0 0,21-22 16,0 22-16,-20-21 0,20-1 0,-21 1 15,21 0-15,-20-22 0,20 22 16,-21-22-16,0 22 0,0 0 0,1-1 16,-22 1-16,0 0 0,0 21 15,0-1-15,0 1 0,0 0 0,-22 21 16,1 0-16,0 0 15,0 0 1,0 21-16,0 22 0,-1-22 0,1 21 16,0 0-16,0 1 0,0 20 15,0 1-15,21-1 0,-22 1 0,1-1 16,0 1-16,0 20 0,0-20 16,21 21-16,-21-1 0,21 1 0,-22 0 15,1 20-15,21-20 0,0 0 16,0 21-16,0-22 0,0 22 0,0 0 15,0 0-15,0 21 0,-21-43 0,0 22 16,0 0-16,0-21 0,-1 21 16,-20-22-16,21 1 0,-21 0 15,20-22-15,1 22 0,-21-22 0,21-20 16,0 20-16,21-21 0,0 1 16,-22-1-16,22-21 0,0 0 0,0 1 15,0-1-15,22-21 16,-1 0-16,21-21 0,0-1 15,1 1-15,-1 0 0,0-21 0,22-1 16,-1 1-16,43-64 0,-42 43 16,-1-1-16,1 1 0,-1-1 15,1-20-15,-22-1 0,0 0 16,1 1-16,-1-22 0,-21 0 0,-21 0 16,0 21-16,0-20 0,-42 20 15,21 0-15,-22 1 0,1 20 0,0 1 16,-1-1-16,1 22 0,0-1 15,-1 1-15,22 21 0,-21 0 0,0-22 16,20 22-16,1 0 16,21 0 15,21 21-15,-21-21-16,22 21 15,-1 0-15,21-21 0,-21 21 0,0 0 16,1-22-16,-1 22 0,0-21 15,21 21-15,-21-21 0,1 0 0</inkml:trace>
  <inkml:trace contextRef="#ctx0" brushRef="#br0" timeOffset="18904.38">15240 3789 0,'0'0'0,"-21"-42"31,21 20-31,-21 22 0,21-21 16,0 0-16,0 0 15,21 0-15,0 0 0,0-1 16,0 22-16,0-21 0,1 21 16,-1 0-16,0-21 0,0 21 15,0 0-15,22 0 16,-22 21-16,21-21 0,0 21 0,1 1 16,-1-1-16,-21 0 0,22 21 15,-22-21-15,0 1 0,-21-1 0,0 21 16,0-21-16,0 0 0,0 1 0,0-1 15,0 0-15,0 0 0,-21-21 16,21 21-16,-21-21 0,-1 0 16,1 0-16,21-21 31,0 0-31,0 0 16,0 0-16,0-22 0,21 22 15,1 0-15,-22-21 0,21 20 16,0 1-16,0-21 0,0 21 0,0 0 15,1-1-15,-1 1 0,0 0 16,0 21-16,0-21 0,-21 0 0,21 21 16,1 0-16,-1 0 15,0 0 1,-21 21 0,21 0-16,-21 0 15,21 0-15,0-21 0</inkml:trace>
  <inkml:trace contextRef="#ctx0" brushRef="#br0" timeOffset="20381.34">16743 3747 0,'0'0'0,"42"0"0,43 0 32,-64-22-32,-21 1 0,0 0 0,21 0 15,-21 0-15,0 0 0,0-1 16,0-20-16,0 21 0,0-21 0,0 20 15,-21 1-15,0 0 0,0 0 16,-1 0-16,1 21 0,0 0 0,-21 0 16,-1 0-16,22 0 15,-21 21-15,0 0 0,-22 0 0,22 22 16,-1-22-16,1 21 0,0 0 0,-1-20 16,22 20-16,0 0 0,0-21 15,21 22-15,0-22 0,0 21 0,0-21 16,0 1-16,21-1 0,0 0 15,0 0-15,22 0 0,-1 0 0,-21-21 16,22 0-16,-1 0 0,0 0 16,1 0-16,-22 0 0,21-21 15,0 0-15,-20 21 0,20-21 0,-21-21 16,21 20-16,-20-20 0,20 21 0,-21-21 16,0-1-16,0 1 15,1 0-15,-1-1 0,0 1 0,-21 0 16,0 20-16,0 1 0,0 0 15,0 0-15,0 42 16,-21 0-16,0 0 16,21 1-16,-22 20 0,1-21 0,21 21 15,0-20-15,0 20 0,0-21 16,0 21-16,0-20 0,0-1 0,0 21 16,0-21-16,21 0 0,1-21 0,-1 22 15,0-1-15,0-21 0,0 0 16,22 0-16,-22 0 0,21 0 0,-21 0 15,22 0-15,-22 0 16,21-21-16,-21-1 0,0 1 0,1 0 16,20 0-16,-21 0 0,0-22 15,-21 1-15,21 0 0,1 21 0,-1-22 16,-21 22-16,0 0 0,0 0 16,0 0-16,0 42 15,-21 0 1,21 0-16,-22 0 0,1 22 0,21-22 15,0 0-15,0 21 0,-21-21 16,21 1-16,-21-1 0,21 0 0,0 0 16,0 0-16,0 0 0,0 1 15,0-1-15,0 0 0,0 0 16,0-42 31,21 0-47,0 0 0,-21-1 15,21 1-15,1-21 0,-1 21 0,0-22 16,0 22-16,21-21 0,-20 0 16,20 20-16,-21-20 0,21 21 0,-20 0 15,20 0-15,-21-1 0,0 22 16,0 0-16,1 0 0,-22 22 16,21-22-16,-21 21 15,0 21-15,0-21 0,0 0 0,21 22 16,-21-22-16,0 0 0,0 21 15,0-20-15,0-1 0,0 0 0,21 0 16,-21 0-16,0 0 0,0 1 16,0-1-16,0 0 15,21-21 1,0 0 0,-21-21-16,22 0 0,-1 21 0,-21-22 15,21 1-15,0 0 0,21-21 16,-20 21-16,-1-22 0,21 1 0,0 21 15,-20-22-15,20 1 16,0 21-16,-21 0 0,22-22 0,-22 43 16,0-21-16,0 0 15,0 21-15,1 0 0,-22 21 16,0 0-16,0 1 0,0-1 16,0 21-16,0-21 0,0 0 0,0 1 15,0 20-15,0-21 0,0 0 16,0 22-16,0-22 0,0 0 0,0 0 15,21 0-15,0 0 0,0-21 16,0 22-16,0-1 0,1-21 0,-1 0 16,0 21-16,0-21 0,0 0 15,22 0-15,-22 0 0,21 0 16,22-21-16,-43 0 0,21-1 16,0 1-16,1 0 0,-22 0 15,21 0-15,1-22 0,-22 22 0,21-21 16,-21 0-16,0-1 0,1 22 15,-22-21-15,0 21 0,0-1 0,0 1 16,-22 21 0,1 0-16,0 0 0,0 21 15,0 1-15,0-1 0,-1 0 0,1 21 16,0-21-16,21 22 0,-21-22 16,21 0-16,0 21 0,0-20 15,0-1-15,0 0 0,21 0 0,0 0 16,0 0-16,1 1 0,-1-22 15,0 21-15,0-21 0,21 0 0,-20 0 16,20 0-16,-21 0 0,0 0 16,22 0-16,-22 0 0,21 0 0,-21 0 15,22-21-15,-1-1 0,0 1 16,1 0-16,-1 0 0,21 0 0,-20 0 16</inkml:trace>
  <inkml:trace contextRef="#ctx0" brushRef="#br0" timeOffset="20863.77">20997 3408 0,'0'0'0,"0"-21"15,0 0-15,0-1 0,-21 1 16,0 0-16,21 0 0,-21 0 15,0 0-15,-1-1 0,22 1 0,-21-21 16,21 21-16,-21 0 0,21-1 16,0 1-16,0 0 0,0 0 0,0 0 15,0 0-15,21-1 0,0 1 16,22 0-16,-1 21 0,-21-21 16,22 21-16,-1 0 0,0 0 15,1 0-15,-1 0 0,0 0 0,1 0 16,-22 0-16,21 0 0,-21 0 15,22 21-15,-22 0 0,0 0 0,-21 1 16,0-1-16,0 0 0,0 0 16,0 21-16,-21 1 0,0-1 0,-22-21 15,22 43-15,0-22 0,0 0 16,-22 1-16,22-1 0,0 0 16,0 1-16,0-1 0,0-21 15,-1 22-15,1-22 0,0 0 0,0 0 16,0 0-16,21 0 0,0 1 15,-21-22-15,21 21 0,-22-21 0,22 21 16,0 0 15</inkml:trace>
  <inkml:trace contextRef="#ctx0" brushRef="#br0" timeOffset="21156.46">20934 4128 0,'0'0'0,"-21"42"0,21 43 31,0-64-31,0 0 0,0 0 0,21-21 16,-21 21-16,21-21 0,0 0 16,0 0-16,0 0 15,1 0 1,-22-21-16,0 0 15,0 0-15,0 0 0,0-1 16,0 1-16,-22 21 0,1 0 31,0 0-31,42 0 47,0 0-47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40:04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2815 7747 0</inkml:trace>
  <inkml:trace contextRef="#ctx0" brushRef="#br0" timeOffset="1093.39">1079 5948 0,'0'0'0,"0"-21"15,0 0-15,0-1 0,0 1 16,0 0-16,0 0 15,-21 0-15,21 42 32,0 0-32,0 0 15,0 0-15,0 22 0,0-1 0,0 0 16,0 1-16,0-1 0,0 0 16,0-20-16,0 20 0,0 0 0,0 22 15,0-22-15,0 0 16,0-20-16,0 20 0,0 0 15,0-21-15,0 22 0,0-22 0,0 0 16,0 0-16,0 0 16,0 1-16,0-44 31,0 1-15,0 0-16,0 0 15,0 0-15</inkml:trace>
  <inkml:trace contextRef="#ctx0" brushRef="#br0" timeOffset="1684.82">1503 6308 0,'0'21'16,"0"0"-1,0 0 1,0-42 15,21 21-15,-21-21-16,21 21 0,-21-21 15,0 0-15,0-1 16,0 1 0,-21 21-16,0 0 15,21 21 1,-21-21 0,21 22-16,0-1 0,0 0 31,21-21-16,0 0 1,0 0 0,0 0-16,-21-21 15,0 0 1,0-1-16,0 1 16,-21 21 15,0 0-16,0 0-15,21 21 16,0 1-16,21-22 47,0 0-47</inkml:trace>
  <inkml:trace contextRef="#ctx0" brushRef="#br0" timeOffset="2964.07">3090 5969 0,'-21'-21'0,"42"42"0,-42-63 16,21 21-16,-21-1 0,21 1 15,0 0-15,0 0 0,0 0 16,0 0-16,-21-1 0,21 1 16,0 42 15,0 1-31,0-1 0,0 21 15,0-21-15,0 22 0,0-1 0,0-21 16,0 21-16,0 1 16,0-1-16,0-21 0,-21 22 0,21-22 15,0 21-15,0-21 0,0 0 16,0 22-16,0-22 0,0 0 16,0 0-16,21-21 31,0-21-31,-21 0 0,21 21 15,-21-21-15,21 0 0,-21-22 16,0 22-16,21 0 0,1-21 0,-22 20 16,21 1-16,-21-21 0,21 21 15,0 0-15,-21-1 0,21 22 16,0 0 0,1 0-16,-22 22 15,21-1-15,-21 0 0,21 0 16,-21 0-16,0 0 0,0 22 0,0-22 15,0 0-15,21 0 0,-21 0 16,21 1-16,-21-1 0,21 0 0,-21 0 16,22-21-16,-1 21 0,0-21 15,0 0-15,0 0 0,0 0 16,1 0-16,-1 0 0,0-21 0,0 0 16,21 0-16,-20 0 0,-1-1 15,21 1-15,-21 0 0,0 0 16,1-21-16,-1 20 0,-21-20 0,21 0 15,-21 21-15,21-22 0,-21 22 16,0-21-16,0 21 0,21-1 0,-21 1 16,0 0-16,0 42 31,0 0-31,0 1 16,0 20-16,0-21 0,0 0 15,0 22-15,0-22 0,0 21 0,0-21 16,0 0-16,0 22 0,0-22 15,0 0-15,0 0 0,0 0 0,21 1 16,-21-1-16,22-21 0,-1 21 16,0-21-16,0 0 0,0 0 15,0 0-15,22 0 0,-22 0 0,0 0 16,21-21-16,-20 0 0,20 21 16,-21-43-16,21 22 0,-20 0 0,20 0 15,-21-22-15,0 1 0,0 0 16,1 21-16,-22-22 0,0 1 0,0 0 15,0-1-15,0 22 0,0-21 16,0 21-16,0-1 0,0 1 16,-22 21-16,1 21 15,0-21-15,0 22 16,0 20-16,21-21 0,-21 21 16,-1 1-16,22-22 0,-21 21 0,21 1 15,0-1-15,0-21 0,0 21 16,0-20-16,0 20 0,0-21 0,0 0 15,0 0-15,21 1 0,1-1 16,-1-21-16,0 0 0,21 0 16,-21 0-16,22 0 0,-22 0 15,21 0-15,1 0 0,-1 0 0,0-21 16,1 21-16,-22-22 0,21 1 16,0 0-16,-20 0 0,20 0 15,0 0-15</inkml:trace>
  <inkml:trace contextRef="#ctx0" brushRef="#br0" timeOffset="6005.43">6075 6202 0,'0'-21'31,"0"0"-31,21-1 0,-21 1 0,0 0 0,21-21 15,0 21-15,0-22 0,-21 1 16,0 0-16,22-1 0,-1-20 0,-21 20 16,21 1-16,0 0 15,-21-1-15,21 22 0,0 0 0,-21 0 0,22 0 16,-1 0-16,0 21 16,0 0-16,0 0 0,0 0 0,1 21 15,-1 0-15,-21 0 0,21 0 16,-21 0-16,21 1 15,-21-1-15,0 0 16,21-21 0,-21-21-1,0 0 1,0-1-16,0 1 0,-21 0 16,21 0-16,-21 0 0,0 0 15,0-1-15,-1 1 16,1 21-1,0 0-15,0 0 16,0 21-16,21 22 0,0-22 16,-21 21-16,-1 1 0,1-1 15,21 0-15,-21 1 0,21 20 0,-42 22 16,42-43-16,0 0 0,0 1 16,0-1-16,0-21 0,0 0 15,0 1-15,0-1 0,21 0 0,0 0 16,0-21-16,22 0 0,-22 0 15,0 0-15,21 0 0,-21 0 0,22 0 16,-1 0-16,0 0 16,1-21-16,-1 0 0,0 0 0,1-1 15,-1-20-15,0 0 0,1 21 16,20-43-16,-20 22 0,-1-1 16,0-20-16,1 21 0,-22-22 0,21 43 15,-21-21-15,0 20 0,1 1 0,-1 0 16,0 21-16,0 0 15,-21 21-15,21 22 16,-21-22-16,0 0 0,0 21 16,0-21-16,0 22 0,0-22 0,0 21 15,0-21-15,21 1 0,-21-1 0,0 0 16,0 0-16,0 0 16,22-21-16,-1 0 15,0 0 1,0-21-16,-21 0 15,21 0-15,-21 0 0,0-1 16,0 1-16,0 0 0,0-21 0,0 21 16,0-1-16,-21-20 0,0 21 15,21-21-15,-21 20 0,0 1 0,-1 21 16,1-21-16,0 21 0,-21 0 16,21 0-16,-1 0 0,1 21 0,0 0 15,-21 1-15,21-1 16,-1 0-16,1 21 0,0 1 0,0-1 15,0-21-15,0 21 0,-1 1 16,1-1-16,0 0 0,21-20 0,0 20 16,0-21-16,0 21 0,0-20 15,0-1-15,0 0 0,21 0 16,0-21-16,1 0 0,20 0 0,-21 0 16,0 0-16,22 0 0,-22 0 15,21 0-15,-21-21 0,22 0 0,-22 21 16,0-21-16,0-22 15,0 22-15,0 0 0,1-21 0,-22-1 0,0 22 16,21-21-16,-21-1 16,0 1-16,21 21 0,-21-21 0,0 20 15,0 1-15,0 0 16,0 42 0,0 0-16,0 1 15,-21 20-15,21-21 0,0 0 16,-21 22-16,21-22 0,0 21 0,0-21 15,0 22-15,0-22 0,0 0 16,0 0-16,0 0 0,0 0 0,21 1 16,0-22-16,0 0 15,21 21-15,-20-21 0,-1 0 0,21 0 16,0 0-16,1 0 0,-1-21 16,0-1-16,1 1 0,-1 0 0,0 0 15,1 0-15,-1 0 0,0-22 0,-20 22 16,20-21-16,-21 21 0,0-22 15,-21 22-15,0-21 0,0 21 0,0-1 16,0 1-16,0 0 0,0 0 16,0 42-1,-21 0-15,21 0 16,-21 1-16,21 20 0,-21-21 0,21 0 16,0 22-16,0-22 15,-21 0-15,-1 21 0,22-21 0,0 1 16,0-1-16,-21 0 0,21 0 15,0 0-15,-21 0 0,21 1 16,0-44 15,0 1-15,0 0-16,21 0 0,0 0 16,-21-22-16,22 22 0,-1-21 15,-21 0-15,21 20 0,0-20 0,-21 21 16,21-21-16,0 20 0,1 1 0,-1 21 15,0-21-15,0 21 16,0 0-16,0 21 16,-21 0-16,0 1 0,22-1 15,-22 0-15,21 0 0,-21 21 0,0-20 16,0-1-16,0 21 0,0-21 0,0 0 16,21 1-16,-21-1 0,21 0 15,-21 0-15,21 0 0,0-21 0,1 0 16,-22 21-16,21-21 0,0 0 15,0 0-15,0 0 0,0 0 0,1 0 16,20 0-16,-21-21 0,0 0 16,0 0-16,1 21 0,20-42 15,-21 20-15,-21 1 0,21-21 0,0 21 16,-21-22-16,22 1 0,-22 21 16,0-21-16,0 20 0,0 1 0,0 0 15,0 0-15,0 0 0,0 42 16,0 0-1,0 0-15,-22 0 0,1 22 16,21-22-16,-21 21 0,21 1 0,0-1 16,-21-21-16,21 21 0,-21 1 0,21-22 15,0 0-15,-21 0 0,21 22 16,0-22-16,0 0 0,0 0 16,21-42 15,-21 0-16,21 21-15,-21-21 0,21-1 16,-21-20-16,0 21 0,21-21 0,0-1 16,1 1-16,-1 0 0,0-1 15,0 1-15,0 0 0,0 20 0,1-20 16,20 21-16,-21 0 0,0 0 16,0 21-16,1 0 0,-1 0 0,0 0 15,0 21-15,0 0 0,-21 0 16,0 21-16,0-20 0,0 20 15,0-21-15,0 21 0,21-20 0,-21-1 16,0 21-16,22-21 0,-22 0 0,21 1 16,-21-1-16,21 0 0,0-21 15,-21 21-15,21-21 0,0 0 16,-21 21-16,22-21 0,-1 0 16,0 0-16,0 0 0,0 0 0,0 0 15,1-21-15,-1 21 0,0-21 0,0 0 16,0 0-16,0-1 0,1 1 15,-1-21-15,-21 21 0,21-22 0,0 1 16,-21 21-16,0-21 0,21 20 0,-21 1 16,0 0-16,0 0 0,0 0 15,-21 42 17,21 0-32,0 21 0,0-20 15,-21 20-15,21-21 0,-21 21 16,21-20-16,0 20 0,-21-21 0,21 21 15,0-20-15,0-1 0,0 0 16,0 0-16,0 0 0,0 0 0,0 1 16,21-22-16,0 21 0,0-21 0,0 0 15,0 0-15,1 0 0,-1 0 16,21 0-16,-21 0 0,22 0 0,-22-21 16,21 21-16,0-22 0,-20 1 15,20 0-15,21-42 16,-20 41-16,-22-20 0,0 0 0,0 21 15,0-22-15,-21 1 0,0 0 16,0-1-16,0 1 0,-21 0 0,0-1 16,0 22-16,0 0 0,-22 0 15,1 0-15,0 21 0,-1 0 0,1 0 16,0 0-16,-1 0 0,1 21 16,21 21-16,-21-21 0,20 22 0,1-1 15,0 0-15,0 1 0,21-1 16,0 0-16,0 1 0,0-1 0,0 0 15,0 1-15,0-22 0,0 21 16,21-21-16,0 0 0,0 1 16,22-1-16,-22 0 0,21-21 0,1 0 15,-22 21-15,21-21 0,0 0 0,1 0 16,-1 0-16,22 0 0,-22-21 16,0 0-16,1 0 0,-1-1 0,0 1 15,1 0-15,-1-21 0,0 21 16,-21-22-16,22-20 0,-1 20 0,0 1 15,-20-21-15,-1-1 0,21 22 16,-21-1-16,0 1 0,-21 0 0,0-1 16,22 22-16,-22 0 0,0 0 15,0 0-15,-22 21 16,1 21 0,21 0-16,0 0 0,-21 0 15,21 22-15,-21-1 0,0 0 0,21 22 16,0-22-16,0 1 0,-21-1 15,21 0-15,0 1 0,0-1 0,0 0 16,0-21-16,0 22 0,0-22 16,0 0-16,0 0 0,0 0 0,0 1 15,21-1-15,-21 0 0,21-21 16,0 0-16,0 0 0,0 0 16,1 0-16,-1 0 15,0 0-15,0-21 0,0 0 16,0-1-16,1 22 0,-1-21 15,0-21-15,0 21 0,0 0 0</inkml:trace>
  <inkml:trace contextRef="#ctx0" brushRef="#br0" timeOffset="6268.31">10329 5694 0,'21'0'16,"1"0"0,-1 0-16,21 0 15,-21-21-15,22 21 0,-22 0 0,21 0 16,-21 0-16,0 0 0,22 0 16,-22-21-16,0 21 0,0 0 0,0 0 15,1 0-15,-1 0 16,-21-22-1,0 1-15,0 0 16</inkml:trace>
  <inkml:trace contextRef="#ctx0" brushRef="#br0" timeOffset="9568.81">12255 5609 0,'0'0'0,"0"-21"16,0 0-16,0 0 15,0 0 1,0 42 15,0 0-31,0 0 16,0 21-16,0-20 0,0 20 15,0 0-15,0 1 0,0 20 0,0-21 16,0-20-16,0 20 0,0 0 16,0 1-16,0-22 0,0 0 0,0 21 15,0-21-15,0 1 0,0-1 16,0-42 15,0-1-31,0-20 16,0 21-16,0 0 0,0-22 15,0 22-15,0-21 0,0 0 16,0-22-16,22 22 0,-22-1 16,21-20-16,0 21 0,0-1 0,0 1 15,0 21-15,1 0 0,-1-1 16,0 1-16,0 21 0,21 0 0,-20 0 16,-1 21-16,21 1 0,-21-1 15,0 0-15,22 21 0,-22 1 0,0-1 16,0 0-16,0 1 0,1-1 15,-1-21-15,0 21 0,-21 1 0,0-22 16,0 0-16,0 0 0,0 0 16,0 1-16,21-22 0,-21 21 15,21-21 1,-21-21 0,21-1-16,1 1 0,-1 0 0,0 0 15,0-21-15,0 20 0,0-20 16,1 0-16,-1-22 0,21 22 0,-21 0 15,22-1-15,-22-20 0,0 20 16,21 22-16,-21-21 0,22 21 0,-22 0 16,21-1-16,-21 22 0,1 0 15,-1 0-15,0 0 0,0 22 0,0-1 16,-21 21-16,21-21 0,-21 22 16,0-1-16,0 21 0,0-20 15,0-1-15,0 0 0,0 1 0,0-1 16,0 0-16,0-20 0,0-1 15,0 21-15,0-21 0,0 0 0,0 1 16,0-1-16,22-21 16,-1 0-16,0 0 15,0 0-15,0 0 0,0-21 16,1-1-16,-1 1 0,0 0 0</inkml:trace>
  <inkml:trace contextRef="#ctx0" brushRef="#br0" timeOffset="10772.81">14287 5482 0,'0'0'0,"0"-21"0,0 0 16,0 0-16,0 0 0,0-1 15,-21 22-15,0 0 16,0 0-16,0 0 0,0 22 16,-1-1-16,1 0 0,0 0 15,0 21-15,-21 1 0,42-1 0,-22 0 16,1 1-16,0-1 0,21 0 15,0 1-15,0-1 0,0 0 0,0-20 16,0 20-16,0-21 0,0 0 16,21 0-16,22 1 0,-22-1 0,21-21 15,0 0-15,1 0 0,-1 0 16,0 0-16,1 0 0,-1 0 16,0 0-16,1-21 0,-1-1 0,0 1 15,-20-21-15,20 21 0,-21-22 16,0 1-16,0 0 0,-21-22 0,0 22 15,0-22-15,0 22 0,0-21 16,0 20-16,-21 1 0,0 0 0,0-1 16,0 22-16,-22 0 0,22 0 15,-21 21-15,21 0 0,-22 0 0,1 0 16,21 0-16,-21 21 0,-1 21 0,22-21 16,0 22-16,-21-1 0,20 0 15,1 1-15,21 20 0,0-20 16,0-1-16,0 0 0,0 1 15,0-1-15,21-21 0,1 21 0,20-20 16,-21-1-16,21 0 0,1 0 16,-22 0-16,21-21 0,1 0 0,-1 0 15,-21 0-15,21 0 0,1 0 0,-22 0 16,21-21-16,-21 0 0,1 0 16,20 0-16,-21-22 0,0 22 0,0-21 15,1-1-15,-22 1 0,21 0 16,0-1-16,0 1 0,0 21 15,-21 0-15,0 0 0,21-1 16,1 22-16,-22 22 31,0-1-31,0 21 0,0-21 0,0 22 16,0-22-16,0 21 0,-22-21 16,22 22-16,0-22 0,0 21 0,0-21 15,0 0-15,0 1 0,0-1 0,0 0 16,22 0-16,-1-21 15,0 0-15,0 0 0,21 0 0,-20 0 16,-1 0-16,21 0 0,-21 0 16,22-21-16,-22 0 0,0 0 15,21-22-15,-21 22 0,22-21 16,-22-1-16,21 1 0,-21 0 0,1 21 16,20-22-16,-21 1 0,0 21 15,22-22-15,-22 22 0,0 0 16,0 21-16,-21 21 31,0 0-31,0 22 0,-21-22 16,21 21-16,-21-21 0,21 22 15,0-22-15,0 21 0,0 1 0,0-22 16,0 0-16,0 21 0,0-21 16,0 1-16,21-1 0,0 0 15,0-21-15,0 21 0,22-21 16,-22 0-16,21 0 0,-21 0 0,22 0 15,-1 0-15,-21 0 0,22-21 0,-1 0 16,0 21-16,1-21 0,-1-22 16,0 22-16,1-21 0,-1 21 0,-21-22 15,0-20-15,0 20 0,1 1 16,-1 0-16,-21 21 0,21-22 0,-21 22 16,0 0-16,0 0 0,-21 21 15,0 0-15,-1 0 0,1 0 0,-21 21 16,21 21-16,-22 1 15,22-22-15,0 21 0,0 22 0,21-22 16,0 0-16,0-21 0,0 22 0,0-1 16,0-21-16,42 0 0,-21 1 15,22-1-15,-22 0 0,21-21 0,22 0 16,-22 0-16,0 0 0,22 0 16,-22 0-16,1 0 0,20-21 15,-21 21-15,1-21 0,-1-1 0,0 1 16,1 0-16,-22 0 0,21-21 15,-21 20-15,1 1 0,-1 0 0,-21-21 16,0 21-16,0-1 0</inkml:trace>
  <inkml:trace contextRef="#ctx0" brushRef="#br0" timeOffset="11808.79">952 7832 0,'0'0'0,"0"-21"0,0-1 0,0 1 16,0 0-16,0 0 16,0 0-16,0 0 0,0-1 15,0 1-15,0 0 0,22 0 16,-22 0-16,21 21 0,0 0 16,0-21-16,0 21 0,0 0 15,22 21-15,-22 0 0,0 21 16,21 1-16,-20-1 0,-1 21 15,-21 1-15,0-1 0,0 22 0,0 0 16,-21-22-16,-1 22 0,-20-22 16,0 1-16,21-1 0,-22-20 15,1-1-15,21 0 0,-22 1 0,22-22 16,0 0-16,-21 0 0,21 0 16,-1-21-16,1 0 0,0 0 15,21-21-15,0 0 0,0 0 16,0 0-16,0-22 0,0 1 15,0 0-15,0-1 0,0-20 0,21 21 16,0-22-16,1 22 16,20-1-16,-21 1 0,0 21 0,0 0 15,1 21-15,-1 0 0,21 42 16,-21-21-16,22 22 0,-22-1 16,0 0-16,0 22 0,0-22 0,0 0 15,-21 22-15,0-22 0,0 1 16,0-1-16,0-21 0,0 21 15,22-20-15,-22 20 0,21-21 0,-21 0 16,0 0-16,21 1 0,0-22 16,0 0-16,0 0 15,1-22-15,-1 1 0,0 0 16</inkml:trace>
  <inkml:trace contextRef="#ctx0" brushRef="#br0" timeOffset="12004.61">1884 8276 0,'0'0'0,"21"-21"16,-21 42 46,21-21-31</inkml:trace>
  <inkml:trace contextRef="#ctx0" brushRef="#br0" timeOffset="13116.21">3577 7768 0,'0'0'0,"-21"-21"0,0 0 0,0 0 16,21 0-16,-22-1 15,1 1-15,21 0 0,-21 0 0,21 0 16,-21 21 0,21 21-16,0 0 15,0 0-15,0 22 0,0-22 16,0 21-16,0 0 0,0 22 0,0-22 16,0 22-16,0-22 0,0 22 15,0-22-15,0 21 0,0-20 0,0-1 16,0 0-16,0-20 0,0-1 15,0 0-15,0 0 0,21-21 16,0 0 0,0 0-16,-21-21 0,43 0 0,-22-22 15,0 22-15,0-21 0,0 0 16,1-22-16,20 22 0,-21-22 0,0 22 16,0 0-16,1-22 15,-1 43-15,0-21 0,0-1 0,0 22 16,0 0-16,-21 0 0,22 21 15,-1 0-15,-21 21 16,21 0-16,-21 0 0,0 22 0,0-22 16,0 21-16,0 0 0,0 1 15,0-1-15,0 0 0,0 1 0,21-1 16,-21 0-16,21 1 0,-21-22 16,21 0-16,1 0 0,-1 0 0,0 1 15,0-22-15,0 0 0,0 0 16,22 0-16,-22 0 0,21-22 15,1 22-15,-1-21 0,0 0 16,1-21-16,-1 21 0,0-22 0,-21 1 16,22 0-16,-22-1 0,21 1 0,-21 0 15,1-1-15,-22 1 0,21-22 16,-21 22-16,21 21 0,-21-21 0,0 20 16,0-20-16,0 21 15,0 42 1,0 0-1,0 0-15,0 1 0,0 20 0,0-21 16,0 21-16,0 1 0,0-22 16,0 21-16,0 1 0,0-22 0,0 21 15,0 0-15,0-20 16,21 20-16,0-21 0,0 0 0,1 0 0,-1 1 16,0-22-16,0 0 0,0 0 15,22 0-15,-22 0 0,21 0 16,0 0-16,-20-22 0,20 1 0,0 0 15,-21 0-15,22-21 0,-22 20 16,21-20-16,-21 0 0,22 21 0,-22-22 16,0 1-16,-21 0 0,0-1 15,0 1-15,0 0 0,0-1 0,0 1 16,0 21-16,0-22 0,-21 22 16,0 21-16,0 0 0,-1 0 15,1 21-15,0 1 16,0-1-16,0 21 0,21 0 15,0 1-15,0-1 0,0 0 0,0 1 16,0-1-16,0 0 0,0 1 16,0-1-16,21 0 0,-21-20 0,21 20 15,0-21-15,0 0 0,1 0 16,-1 1-16,0-1 0,0-21 0,21 0 16,1 0-16,-1 0 0,0 0 0,1 0 15,-1-21-15,0-1 0,22 1 16,-22-21-16,1 21 0,20-22 0</inkml:trace>
  <inkml:trace contextRef="#ctx0" brushRef="#br0" timeOffset="13584.15">7175 7578 0,'0'0'0,"22"-21"0,-1 21 0,-21-22 16,21 1-16,-21 0 0,0 0 15,0 0-15,21 0 0,-21-22 0,0 22 16,0 0-16,0-21 0,0 20 0,-21-20 15,0 21-15,0 0 0,-1 0 16,1 21-16,0 0 0,0 0 0,0 0 16,0 0-16,-22 21 0,22 0 15,-21 0-15,21 21 0,-22 1 0,22 20 16,0-20-16,0 20 0,0-21 16,-1 22-16,22-22 0,0 22 15,0-22-15,0 0 0,0 1 0,22-1 16,-1 0-16,0 1 0,0-1 15,0-21-15,22 22 0,-22-22 0,21 0 16,0 0-16,1 0 0,-1 0 16,0-21-16,1 0 0,-1 0 0,0 0 15,1 0-15,20-21 0,-20 21 16,20-21-16,1 0 0,-22 0 0,21-22 16,1 22-16,-1-21 0,-20 21 0</inkml:trace>
  <inkml:trace contextRef="#ctx0" brushRef="#br0" timeOffset="14543.8">8213 7535 0,'0'0'0,"0"-42"0,0 0 0,0 21 16,0-22-16,0 22 0,-22 0 15,1 0-15,0 0 0,0 21 0,0 0 16,0 0-16,-22 0 0,22 0 0,-21 0 16,-1 0-16,22 21 0,-21 0 15,0 0-15,20 21 0,-20 1 0,21-22 16,0 21-16,0 1 0,-1-1 15,1 0-15,0 1 0,21-1 16,0 0-16,0-21 0,0 1 0,0 20 16,0-21-16,0 0 0,21 0 0,0 1 15,22-22-15,-22 0 16,21 0-16,-21 0 0,22 0 0,-22 0 16,21 0-16,1-22 0,-1 1 0,-21 21 15,21-21-15,-20 0 0,-1-21 16,21 20-16,-21-20 0,-21 21 0,21-21 15,1-1-15,-22 22 0,21-21 16,-21-1-16,0 1 0,0 21 0,0 0 16,0 0-16,0-1 0,0 44 31,0-1-31,-21 21 0,21-21 16,-22 0-16,22 22 0,-21-1 15,21-21-15,0 22 0,0-22 16,0 21-16,0-21 0,0 0 0,0 1 15,21-1-15,1 0 0,-1 0 16,-21 0-16,21-21 0,0 0 0,0 0 16,0 0-16,1 0 0,-1 0 15,21 0-15,-21 0 0,0 0 0,22-21 16,-22 0-16,21 0 0,-21 0 16,22-1-16,-22-20 0,0 21 0,0-21 15,0 20-15,-21-20 0,0 0 16,22-1-16,-22 22 0,0-21 0,0 21 15,0 0-15,0-1 0,-22 44 32,22-1-17,-21 0-15,21 21 0,0-21 16,0 22-16,0-22 0,0 0 0,0 21 16,-21-20-16,21-1 0,0 21 15,0-21-15,0 0 0,0 1 0,0-1 16,0 0-16,0 0 15,0-42 17,0 0-17,0 0-15,0-1 16,0 1-16,21-21 0,-21 21 0,21-22 16,-21 1-16,22 0 0,-1-1 15,0 1-15,0-21 0,21 20 0,-20 1 16,-1 0-16,21 20 0,-21-20 15,22 21-15,-22 21 0,21 0 0,-21 0 16,0 0-16,1 42 0,-1-21 16,0 22-16,-21-1 0,0 0 0,21 1 15,-21-1-15,0 0 0,0-20 16,0 20-16,0 0 0,0-21 0,0 22 16,0-22-16,0 0 0,0 0 15,0 0-15,0 1 16,0-44 31,0 1-47,0 0 15</inkml:trace>
  <inkml:trace contextRef="#ctx0" brushRef="#br0" timeOffset="14716.79">9292 7726 0,'0'0'0,"0"21"0,0 0 15,0-42 64,0 0-79,0 0 15</inkml:trace>
  <inkml:trace contextRef="#ctx0" brushRef="#br0" timeOffset="16776.39">10901 7281 0,'0'-21'31,"0"0"-15,0 0-16,21 0 15,0 0-15,0-1 16,0 1-16,1 0 0,-22 0 0,21 0 15,0 0-15,0-1 0,0 1 16,0-21-16,1 21 0,-22-22 0,0 22 16,0 0-16,0-21 0,0 21 15,0-1-15,0 1 0,0 0 16,0 42 0,0 0-1,0 22-15,0-1 0,0-21 0,0 43 16,0-22-16,0 22 0,0-1 15,0 1-15,0-1 0,-22 1 16,22-1-16,-21-21 0,21 22 0,-21-1 0,21-20 16,0-1-16,0 0 15,-21 1-15,21-1 0,0-21 0,-21 22 16,21-22-16,0 0 0,0 0 0,0 0 16,-21-21-16,-1 0 15,1 0-15,0 0 16,0-21-16,0 0 0,0 0 15,-1 0-15,-20-1 0,21-20 0,0 21 16,0-21-16,-1-1 0,1 22 0,0-21 16,0-1-16,0 1 0,0 21 15,21 0-15,-22 0 0,22-1 0,0 44 32,0-1-32,0 0 0,0 21 15,22-21-15,-1 22 0,0-1 0,0-21 16,0 22-16,0-22 0,1 21 15,-1-21-15,0 0 0,21 1 0,-21-1 16,1 0-16,20 0 0,-21-21 16,21 0-16,-20 0 0,20 0 0,0 0 15,1 0-15,-1 0 0,0 0 0,1-21 16,-1 0-16,0 21 0,22-64 16,-22 43-16,0 0 0,-20-21 15,-1 20-15,21-20 0,-21 0 16,0-1-16,-21 1 0,22 0 0,-22-1 15,0 1-15,0 0 0,0 21 16,0-1-16,0 1 0,0 42 31,0 1-31,0-1 0,0 0 0,0 21 16,0 1-16,0-22 0,0 21 0,0 0 16,0 1-16,0-22 0,0 21 15,0-21-15,0 1 0,0-1 16,0 0-16,0 0 0,0 0 0,0-42 47,21 21-32,-21-21-15,21 0 0,-21 0 0,0-22 16,21 22-16,-21 0 16,21-21-16,0-1 0,1 1 0,-22 0 15,21-1-15,0 1 0,21 0 16,-21 20-16,1-20 0,-1 21 0,21 0 15,-21 21-15,0 0 0,1 0 16,20 0-16,-21 21 0,0 21 0,-21-21 16,21 22-16,1-1 0,-22 0 0,21-20 15,-21 20-15,0 0 0,21-21 16,0 22-16,-21-22 0,21 0 16,-21 0-16,21 0 0,1 1 0,-22-1 15,21-21-15,0 0 0,0 0 16,-21 21-16,21-21 0,0 0 0,22 0 15,-22 0-15,0-21 0,0 0 16,0-1-16,22 1 0,-22 0 0,0 0 16,0 0-16,22-22 0,-22 1 15,0 0-15,0 21 0,0-22 0,0 1 16,-21 0-16,0-1 0,0 22 16,0 0-16,0 0 0,0 0 0,-21 21 15,0 0 1,0 21-16,0 0 0,21 21 0,-21-21 15,-1 22-15,22-22 0,-21 21 0,21 1 16,0-1-16,0-21 16,0 21-16,0-20 0,0-1 0,0 0 15,0 0-15,0 0 0,21 0 16,1 1-16,-1-1 0,0 0 16,0-21-16,0 0 0,0 0 0,1 0 15,-1 0 1,-21-21-1,-21 21 1,-1 0-16,1 0 0,0 0 0,0 0 16,0 0-16,0 0 0,-1 0 15,1 0 1,21 21 0,21-21-1,1 21-15,-1-21 16,21 0-16,-21 0 0,22 0 0,-1 0 15,21 0-15,-20-21 0,20 21 16,-20-21-16,20 21 0,-21-21 0,1-1 16,-1 1-16,0 0 0,1 0 15,-22-21-15,0 20 0,0-20 0,-21 21 16,0-21-16,21-1 0,-21 1 0,0 0 16,0 20-16,0-20 0,0 21 15,0-21-15,0 20 0,0 1 16,0 42-1,22 1-15,-22-1 16,21 21-16,-21 0 0,0 1 16,0 20-16,0-20 0,0-1 0,0 21 15,0-20-15,0 20 0,0-20 0,0 20 16,0 1-16,0-1 0,0 1 16,0-1-16,-21 22 0,21-1 0,-22-20 15,22 21-15,-21-1 0,0 1 0,0 0 16,0 20-16,0-20 15,-1 0-15,1 21 0,-21-22 0,21-20 16,0 20-16,-1-20 0,1-1 0,21 1 16,0-22-16,-21 1 0,21-1 15,0-21-15,0 0 0,0 0 0,0 1 16,0-44 0,0 1-1,0 0-15,0 0 0,0 0 0,0-22 16,21 1-16,-21 0 0,21-1 0,1-20 15,-1-1-15,0-20 0,21-1 16,-21 0-16,22-20 0,-22-1 0,21 0 16</inkml:trace>
  <inkml:trace contextRef="#ctx0" brushRef="#br0" timeOffset="18212.82">13441 7387 0,'0'0'0,"0"-21"0,-21 0 0,-1 0 15,22 0-15,0-1 0,0 1 16,0 0-16,0 0 16,0 0-16,22 21 15,-1-21-15,21 21 0,-21 0 16,0-22-16,22 22 0,-22 0 0,21 0 16,-21 0-16,1 0 0,20 22 15,-21-1-15,0 21 0,0-21 16,1 0-16,-1 22 0,-21-22 15,21 21-15,-21-21 0,0 22 0,0-22 16,-21 0-16,0 0 0,-1 0 16,1 1-16,-21-1 0,21 0 0,0 0 15,-22-21-15,22 0 0,0 21 0,-21-21 16,20 0-16,1 0 0,0 0 16,0 0-16,0 0 15,21 21 16,0 1-31,0-1 16,21-21-16,0 21 0,0-21 16,-21 21-16,21-21 0,1 0 0,-1 21 15,0-21-15,21 0 0,-21 0 16,22 0-16,-22 0 0,21 0 0,1 0 16,-1 0-16,21-21 0,-20 21 0,-1-21 15,22 0-15,-22 0 0,21-1 16,-20-20-16,20 21 0,-20-21 0,20-1 15,-21 1-15,-20 0 0,20-1 16,-21-20-16,0 20 0,0 1 0,-21 0 16,0-1-16,0 22 15,0 0-15,0 0 0,-21 21 0,0 0 16,0 0-16,0 0 0,0 0 16,-1 0-16,-20 42 0,21-21 0,0 22 15,21-1-15,-21 0 0,21 1 0,0-1 16,0 0-16,0 1 0,0-1 15,0-21-15,21 22 0,0-22 0,0 21 16,0-21-16,0 0 0,22 1 16,-22-1-16,21-21 0,-21 0 0,22 21 15,20-21-15,-20 0 16,-1 0-16,-21 0 0,21-21 0,1 21 16,-22-21-16,21-1 0,-21 1 0,22 0 15,-22-21-15,0 21 16,21-22-16,-20 1 0,-1 21 0,21-22 15,-21 1-15,0 0 0,1-1 16,-22 22-16,21 0 0,-21 0 0,21 0 16,-21 42 15,0 0-31,0 0 16,0 0-16,0 1 0,21-44 62,0 1-62,-21 0 16,0 0-16,0 0 15,0 0-15,0-1 16,-21 22 0,0 0-1,0 0-15,21 22 0,-21-1 0,-1 0 16,1 0-16,0 21 0,0-20 15,0 20-15,21-21 0,-21 21 16,-1-20-16,1 20 0,21 0 0,0-21 0,0 22 16,0-22-16,0 0 15,0 0-15,0 22 0,0-22 0,0 0 16,0 0-16,21 0 16,1-21-16,-1 0 0,0 21 0,0-21 15,21 0-15,-20 0 0,-1 0 0,21 0 16,0-21-16,1 21 0,-1-21 15,0 0-15,-20 0 0,20 0 0,0-1 16,-21-20-16,22 0 0,-22-1 16,21 1-16,-21-21 0,1 20 0,-1-20 15,0-1-15,0 22 0,0-22 16,0 22-16,1 0 0,-1-22 0,-21 43 16,21-21-16,0-1 0,-21 22 0,21 0 15,-21 0-15,0 0 0,0 42 31,0 0-15,-21 0-16,0 22 0,0-22 0,21 21 16,-21 0-16,-1 1 0,22-1 15,0 0-15,-21 22 0,21-22 0,-21 22 16,21-22-16,0 0 0,-21 22 0,21-22 16,0 1-16,0-22 0,0 21 15,0-21-15,0 22 0,0-22 0,21 0 16,0 0-16,0-21 15,-21 21-15,22-21 0,-1 0 0,0 0 0,0 0 16,0 0-16,0 0 0,1 0 16,-1 0-16,0-21 15,0 0-15,0 21 0,0-21 0,1 0 16,-1-1-16,-21 1 0,21 0 16,0 0-16,-21 0 0,21-22 0,-21 22 15</inkml:trace>
  <inkml:trace contextRef="#ctx0" brushRef="#br0" timeOffset="18545.03">15748 7281 0,'0'-21'0,"0"0"15,0 0 1,21 21-16,0 0 16,0 0-16,22-21 0,-22 21 15,0 0-15,21 0 0,-20-21 0,20 21 16,-21 0-16,21 0 0,1-22 16,-1 22-16,-21 0 0,22 0 15,-22-21-15,0 21 0,21-21 0,-21 21 16,-21-21-1,-21 21 17,0 0-32,0 0 15,0 0-15</inkml:trace>
  <inkml:trace contextRef="#ctx0" brushRef="#br0" timeOffset="20057.79">910 10054 0,'0'0'0,"-21"0"0,0 0 32,21-21-32,0 0 15,0 0-15,21 0 16,0-1-16,0 22 16,0-21-16,1 21 0,20 0 15,-21 0-15,0 0 16,0 0-16,1 0 0,-1 21 0,0 1 15,-21-1-15,0 0 0,0 21 16,0-21-16,0 22 0,-21-22 16,0 21-16,-22 1 0,22-1 15,-21-21-15,-1 21 0,22 1 16,-21-22-16,21 21 0,0-21 0,-1 1 16,1-22-16,0 0 15,21-22 1,0 1-16,0 0 15,21 0-15,-21 0 0,21 0 0,1-1 16,-1 1-16,0 0 0,0 21 16,0-21-16,0 0 0,1 21 15,20 0-15,-21 0 0,21 0 0,-20 0 16,20 0-16,0 0 16,1 21-16,-1 21 0,0-21 0,-21 22 15,22-1-15,-22 0 0,-21 22 16,0-22-16,0 1 0,0 20 0,-21-21 15,0 1-15,-1-1 0,1 0 16,-21 1-16,0-1 0,20-21 16,-20 0-16,0 1 0,21-1 0,-22 0 15,22-21-15,-21 0 0,21 0 16,-22 0-16,22 0 0,-21 0 0,21 0 16,-1 0-16,1-21 0,0 0 15,0-1-15,0 22 0,0-21 16,21 0-16,-22 0 0,22 0 15,-21 0-15,21-1 0,0 1 0,0 0 16,0 0-16,0 0 16,0 0-16,21 21 15,1-22-15,-1 1 0,0 0 0,0 0 16</inkml:trace>
  <inkml:trace contextRef="#ctx0" brushRef="#br0" timeOffset="20261.21">1799 10308 0,'42'0'15,"-84"0"-15,106 0 0,-43 0 16,0 0 31,-21-21-32,21 21 1</inkml:trace>
  <inkml:trace contextRef="#ctx0" brushRef="#br0" timeOffset="20733.24">4212 9462 0,'0'-22'0,"0"44"0,0-65 16,-21 43-16,0 21 15,21 1-15,0-1 0,0 21 16,0-21-16,0 43 0,-21-22 15,21 22-15,0-1 0,0 1 16,0-1-16,-22-21 0,22 22 16,-21-1-16,21 1 0,0-22 0,0 22 15,-21-22-15,21 22 0,0-22 16,0 0-16,0 1 0,0-1 0,0-21 16,0 0-16,0 0 0,0 1 0,21-22 15,0-22 1,-21 1-16</inkml:trace>
  <inkml:trace contextRef="#ctx0" brushRef="#br0" timeOffset="21000.69">4720 9610 0,'0'0'0,"42"-43"0,-20 1 0,-1 21 15,0-21-15,0 42 16,-21 21-16,0 0 15,0 21-15,0 1 0,0-1 16,0 21-16,0 1 0,0-1 0,0-20 16,-21 20-16,21 1 0,-21-22 15,21 0-15,-21 22 0,-1-22 0,1 1 16,21-1-16,-21 0 0,0 1 16,21-1-16,0 0 0,-21-21 0,21 1 15,-21-1-15,21 0 0,-22-21 16,1-21-1</inkml:trace>
  <inkml:trace contextRef="#ctx0" brushRef="#br0" timeOffset="21229.56">4149 10160 0,'0'0'0,"0"21"0,21-21 31,0 0-31,0 0 0,0 0 16,0 0-16,22-21 0,-22 21 0,21 0 15,1-21-15,-1 21 0,21 0 16,-20 0-16,-1-21 0,0 21 0,1 0 16,-1 0-16,0 0 0,-20 0 15,20-21-15,-21 21 0,21 0 0,-20 0 16</inkml:trace>
  <inkml:trace contextRef="#ctx0" brushRef="#br0" timeOffset="23498.61">5503 10245 0,'0'0'0,"21"0"0,22 0 0,-22 0 0,0 0 15,0 0-15,0-21 0,1 21 16,20-22-16,-21 1 0,0 0 0,0 0 15,1 0-15,-22 0 0,0-1 0,21 1 16,-21-21-16,0 21 0,0-22 16,0 22-16,0 0 0,-21-21 0,-1 21 15,1-1-15,0 1 0,-21 0 16,21 21-16,-22 0 0,22 0 0,-21 0 16,21 21-16,-22 0 0,1 22 15,21-1-15,-22-21 0,1 22 16,21-1-16,0 21 0,0-20 0,-1-1 15,1 0-15,21 1 0,0-1 16,0 0-16,21 64 16,1-85-16,-1 1 0,0-1 15,21-21-15,1 0 0,-22 0 0,21 0 16,0 0-16,1 0 0,-1-21 16,-21-1-16,22 1 0,-1 0 0,-21 0 15,21-21-15,-20 20 0,20 1 16,-21-21-16,0 21 0,0-22 0,1 1 15,-1 21-15,-21-21 0,0-1 0,21 1 16,-21 21-16,0-22 16,0 22-16,0 0 0,0 0 0,0 0 15,0 42 1,0 0-16,0 0 16,0 0-16,0 1 0,0-1 0,0 21 15,0-21-15,0 22 0,21-22 16,-21 21-16,0-21 0,21 22 0,0-22 15,-21 21-15,22-21 0,-1 0 16,0 1-16,0-1 0,0-21 16,0 0-16,22 0 0,-22 0 0,0 0 15,21-21-15,1-1 0,-22 1 16,21 0-16,1 0 0,-1 0 0,0 0 16,1-22-16,-22 22 0,21 0 15,-21-21-15,0-1 0,1 22 0,-22-21 16,0-1-16,0 22 0,21 0 0,-21 0 15,0 0-15,0 42 16,0 0 0,0 0-16,-21 0 0,21 1 15,-22 20-15,22-21 0,0 21 0,0-20 16,-21-1-16,21 21 0,-21-21 16,21 0-16,0 1 0,0-1 0,0 0 15,0-42 32,21 0-47,0-1 0,-21 1 16,0 0-16,22 0 0,-22 0 15,21-22-15,0 22 0,-21-21 0,21 21 16,0-22-16,-21 22 0,21 0 16,1 0-16,-22 0 0,21 21 0,0 0 15,-21 21-15,21 0 16,0 0-16,-21 0 0,21 1 15,-21-1-15,22 21 0,-1-21 16,0 0-16,0 1 0,0 20 16,22-21-16,-22 0 0,0 0 0,0 1 15,21-22-15,-20 21 0,-1-21 0,0 0 16,21 0-16,-21 0 0,1 0 16,-1 0-16,0 0 0,0 0 0,0 0 15,0-21-15,1 21 0,-1-22 0,0 1 16,0 0-16,21 0 0,-20-21 15,20 20-15,-21-20 0,21 0 16,1 21-16,-1-22 0,0 1 0,1 21 16,-22 0-16,21-1 0,-21 1 0,1 21 15,-1 0-15,0 0 0,0 0 16,0 21-16,-21 1 16,0-1-16,0 0 0,0 0 15,21 0-15,-21 0 0,22 1 16,-22-1-16,21 0 0,0-21 15,-21 21-15,21-21 0,0 0 32,0 0-32,-21-21 15,0 0-15,0 0 16,0-1-16,0 1 0,0 0 16,0 0-16,0 0 0,-21 0 15,0-1-15,21 1 0,-21 21 16,0-21-16,0 21 0,-1 0 0,1 0 15,0 0-15,0 0 0,-21 21 16,20 0-16,-20 1 0,21-1 0,-21 0 16,-1 21-16,22-21 0,0 22 0,-21-1 15,20-21-15,1 22 0,0-22 16,21 21-16,0-21 0,-21 22 0,21-22 16,0 21-16,0-21 0,0 0 15,0 1-15,21-1 0,-21 0 0,21 0 16,0-21-16,1 0 0,-1 0 0,0 0 15,21 0-15,-21 0 0,22 0 16,-22-21-16,21 0 0,-21 0 0,22-1 16,-22 1-16,21 0 15,-21-21-15,1-1 0,20 22 0,0-63 16,-21 20-16,-21 22 0,22-22 16,-22 1-16,21 20 0,-21-20 15,21-1-15,-21 1 0,0 21 0,0-1 16,0 1-16,0 0 15,0-1-15,0 22 0,0 0 0,0 0 16,-21 21 0,21 21-1,0 0-15,0 0 0,-21 22 0,21-1 0,0 0 16,0 22-16,0-22 16,0 22-16,0-22 0,0 21 0,0-20 15,0-1-15,21 0 0,-21 22 0,21-43 16,-21 21-16,21 1 0,-21-22 15,21 21-15,0-21 0,1 1 0,-1-1 16,0 0-16,0 0 0,21 0 16,-20-21-16,-1 0 0,21 0 0,-21 0 15,22 0-15,-22 0 0,21-21 0,-21 0 16,22 21-16,-22-21 0,0 0 16,0-22-16,0 22 0,0 0 0,1-21 15,-1-1-15,0 1 0,0-22 16,0 1-16,0 21 0,1-22 15,-1 1-15,-21-1 0,21 1 0,0-1 16,0 22-16,-21-1 0,21 1 16,1 0-16,-22 21 0,21-1 0,-21 1 15,0 0-15,0 42 16,-21 0 0,-1 1-16,1-1 0,21 21 0,-21 0 15,0 22-15,0-22 0,0 22 16,-1-1-16,1 64 0,0-84 15,21 20-15,-21-21 0,21 22 16,0-22-16,0 1 0,0-1 16,0 0-16,0-21 0,0 22 0,0-22 15,21 21-15,0-21 0,22 1 16,-22-1-16,21 0 0,0-21 0,1 0 16,-1 0-16,0 0 0,22 0 0,-22 0 15,43-42-15,-22 20 16,-20 1-16,-1 0 0,0 0 0,22 0 15,-43-22-15,21 22 0,1-21 16,-22 0-16,0 20 0,0-20 16,-21 0-16,21 21 0,-21-22 0,0 22 15,0 0-15,-21 21 16,0 0-16,0 0 0,0 0 0,-22 0 16,22 21-16,0 0 0,0 22 0,0-22 15,0 21-15,21-21 0,0 22 16,0-22-16,0 0 0,0 21 0,0-21 15,0 1-15,0 20 0,21-21 16,-21 0-16,21 0 0,0 1 0,0-22 16,43 21-16,-43-21 0,0 0 15,21 0-15,-20 0 0,20 0 16,0 0-16,-21 0 0,22-21 16,-1-1-16,-21 22 0,22-21 0,-22 0 15,0 0-15,0 0 0,0 0 0,0-1 16,-21 1-16,22 0 0,-22 0 15,0 0-15</inkml:trace>
  <inkml:trace contextRef="#ctx0" brushRef="#br0" timeOffset="24337.3">4022 11049 0,'0'0'0,"-43"0"0,22 0 0,0-21 0,0 21 16,0 0-16,-1 0 0,22-21 15,-21 21-15,0 0 0,0 0 0,0 0 16,42 0 31,0 0-32,0 0-15,0 0 0,22 0 16,-22 0-16,21 0 0,1 0 0,20 0 16,-21 0-16,22 0 0,-1 0 15,1 0-15,21 0 0,20 0 0,-20 0 16,21 0-16,0 0 0,0-21 0,-1 21 16,22 0-16,-21-22 0,21 22 15,0 0-15,21-21 0,1 21 0,-22 0 16,21-21-16,0 21 0,0-21 0,21 0 15,1 21-15,-22-21 0,21 21 16,-21-22-16,22 22 0,-1-21 16,0 0-16,-20 21 0,20-21 15,0 21-15,-21-21 0,22 21 0,-22-21 16,21-1-16,-21 22 0,1 0 0,-22 0 16,0-21-16,0 0 0,0 21 15,0 0-15,-22-21 0,1 21 0,0 0 16,-21 0-16,-22-21 0,22 21 15,-22 0-15,-20 0 0,-1 0 0,0 0 16,1 0-16,-22 0 0,21 0 0,-21 0 16,1 0-1,-1 0-15,-21-21 32,0-1-32,0 1 0,-21 0 15</inkml:trace>
  <inkml:trace contextRef="#ctx0" brushRef="#br0" timeOffset="26524.67">1841 12594 0,'0'21'0,"22"-21"47,-1 0-47,0-21 0,21 0 0,-21 0 16,1 0-16,20 0 0,0-1 15,1-20-15,-1 0 0,-21 21 16,21-22-16,1 1 0,-1 0 16,-21-1-16,0-20 0,1 20 0,-1 1 15,-21 0-15,0-1 0,0 1 16,0 0-16,0-1 0,0 1 16,-21 0-16,-1 21 0,22-1 0,-21 1 15,0 0-15,0 0 0,0 21 16,0 21-1,-1 0-15,22 22 0,-21-22 16,21 42-16,0 1 0,-21-1 0,0 1 16,0 20-16,21 1 0,-21 0 15,-1-1-15,1 1 0,21 21 0,-21 0 16,0 0-16,21 21 0,-21-22 16,0 22-16,21 0 0,0 0 15,0 0-15,0 22 0,0-22 16,0 0-16,0 0 0,0 21 0,0-21 15,0 0-15,0 0 0,21-21 16,0-1-16,0 1 0,0-21 0,0-22 16,22 22-16,-1-43 0,0 22 15,1-43-15,-1 0 0,0 0 0,1-21 16,-1-21-16,22 0 0,-22-21 16,0-1-16,22 1 0,-22-21 0,0-1 15,22-21-15,-22 1 0,-21-1 16,22 0-16,-22-20 0,0-1 15,0 21-15,-21-21 0,0 22 16,-21-22-16,0 0 0,-21 21 0,-1-21 16,-20 22-16,-22-1 0,22 0 15,-22 22-15,-21-1 0,21 1 0,1 21 16,20-1-16,-20 22 0,20 0 16,1 0-16,20 21 0,1 0 0,0 0 15,-1 0-15,22 0 0,0 0 16,42 0-1,0 0-15,0-21 16,22-1-16,-1 1 0,0 0 16,22 0-16,-1-21 0,1-1 15,-1 1-15,22 0 0,0-1 0,-22 1 16,1 0-16,-1-1 0,1 22 16,-22-21-16,-21 21 0,22-22 15,-43 22-15,0 0 0,0 0 16,-22 21-1,1 21-15,0-21 16,21 21-16,-21 0 0,21 0 16,-21 1-16,21-1 0,0 21 0,0-21 15,0 0-15,0 22 0,0-22 16,0 0-16,0 0 0,0 0 16,0 1-16,0-44 46,0 1-46,0 0 16,21 0-16,-21 0 0,21-22 16</inkml:trace>
  <inkml:trace contextRef="#ctx0" brushRef="#br0" timeOffset="26688.57">2730 12383 0,'0'0'0,"-21"0"16,0 21-1,0 0-15,21 0 16,0 0 0,21-21-1,0 0-15,0 0 16,1 0-16,-1 0 0</inkml:trace>
  <inkml:trace contextRef="#ctx0" brushRef="#br0" timeOffset="27574.58">3111 12552 0,'0'0'0,"22"21"0,-22 0 16,0 0-16,0 1 0,0-1 16,0 0-16,0 21 0,0-21 15,0 22-15,0-22 0,0 21 16,0-21-16,0 1 0,0-1 0,-22 0 16,22 0-16,0 0 15,-21-42 16,21 0-31,0 0 0,0-22 16,0 22-16,0-21 0,0 21 16,0-22-16,21 1 0,-21 21 0,22-21 15,-1-1-15,-21 22 0,21 0 16,0 0-16,0 0 0,0-1 0,22 22 16,-22 0-16,0 0 0,0 0 15,0 22-15,1-1 0,-1 0 0,0 21 16,0-21-16,0 22 15,-21-1-15,0 0 0,21 1 0,1-1 16,-1-21-16,0 22 0,-21-1 16,21-21-16,0 21 0,22-20 0,-22-1 15,21-21-15,-21 0 0,22 0 16,-1 0-16,0 0 0,1 0 0,-1 0 16,-21-21-16,21-22 0,1 22 0,-1 0 15,0-21-15,1-1 0,-22 1 16,21 0-16,-21-1 0,1 1 15,-1 0-15,-21-1 0,0 1 0,0 0 16,0-22-16,0 22 0,-21-1 16,-1 22-16,1-21 0,0 21 15,0 0-15,0-1 0,0 22 0,-1 0 16,1 0-16,-21 22 0,21-1 16,0 0-16,-22 21 0,22-21 0,0 22 15,0-1-15,21 0 0,-21 1 16,21 20-16,0-20 0,0-1 0,0 0 15,0 22-15,0-43 0,0 21 16,21 1-16,0-22 0,0 0 0,0-21 16,0 0-16,22 0 0,-22 0 15,0 0-15,21 0 0,-20-21 0,-1 0 16,21-1-16,-21 1 0,22-21 16,-22 21-16,0-22 0,21 1 15,-21 0-15,1-1 0,-22 1 0,21-21 16,-21 20-16,21-20 0,-21-1 15,0 1-15,0-1 0,0 22 0,0-22 16,0 1-16,0 21 0,-21-1 16,21 22-16,-21-21 0,21 21 15,-22 21-15,1 0 0,21 21 16,-21 21-16,21 0 0,0 1 0,0 20 16,0 1-16,0-1 0,0 1 15,0-1-15,0 1 0,0-1 0,21 1 16,-21-1-16,21 1 15,1-22-15,-22 0 0,21 1 0,0-1 16,-21 0-16,21-20 0,0-1 0,0 0 16,1 0-16,20-21 0,-21 0 15,0 0-15,22 0 0,-1 0 0,-21-21 16,21 0-16,1-22 0,-1 22 16</inkml:trace>
  <inkml:trace contextRef="#ctx0" brushRef="#br0" timeOffset="30270.43">5503 12234 0,'-21'0'0,"42"0"16,-63 22-16,21-22 0,0 0 0,21 21 15,21-21 17,0-21-32,0-1 15,21 22-15,1-21 0,-22 0 16,21-21-16,1 21 0,-1-1 0,0-20 15,1 21-15,-1-21 0,-21 20 0,0 1 16,0-21-16,-21 21 0,0 0 16,0-22-16,-21 43 0,0 0 15,-21 0-15,-1 0 0,1 0 16,0 0-16,-1 21 0,-20 1 0,21-1 16,-1 21-16,1 0 0,0 22 15,-1-22-15,1 1 0,21 20 16,0-21-16,21 1 0,0-22 15,0 21-15,0-21 0,0 1 16,0-1-16,21 0 0,0 0 0,21-21 0,-21 0 16,22 0-16,-1 0 0,0 0 15,1 0-15,-1 0 0,0 0 0,1 0 16,-1-21-16,-21 21 0,22 0 16,-22-21-16,-21 0 0,-21 21 31,-22 0-31,22 0 0,-21 0 15,-1 0-15,1 21 0,21 0 16,-21 0-16,-1 21 0,22-20 16,0-1-16,0 21 0,0 0 0,21 1 15,-22-1-15,22 0 0,0 1 16,0-22-16,0 21 0,22-21 0,-1 1 16,0-1-16,0 0 0,21 0 15,1-21-15,-1 0 0,0 0 0,1 0 16,20 0-16,-20-21 0,-1 0 15,21 0-15,-20-22 0,20 22 0,-20-21 16,-1-1-16,21 22 0,-20-21 0,-1 0 16,-21-22-16,22 22 0,-22-22 15,21 22-15,-21-22 0,0 1 16,1-1-16,-1 1 0,-21-1 16,0 1-16,0-1 0,0 22 0,0 0 15,0-1-15,0 22 0,0 0 16,0 0-16,0 42 15,0 21 1,-21 1-16,21-1 0,0 22 0,-22-22 16,1 21-16,21 1 0,0-1 15,-21 1-15,21-1 0,-21-20 0,21 20 16,0-20-16,0 20 0,0-21 0,0 1 16,0-1-16,0 0 0,21 1 15,0-22-15,0 0 0,22 0 16,-22 0-16,21-21 0,1 0 15,-1 0-15,0 0 0,22 0 0,-22-21 16,0 21-16,1-21 0,20-21 0,-20 21 16,-1-1-16,-21 1 0,21-21 15,-20 21-15,20-22 0,-21 22 16,-21-21-16,0 21 0,21 0 0,-21-22 16,0 22-16,0 0 0,0 0 0,0 0 15,0-1-15,-21 22 0,0 0 16,0 0-16,0 22 15,-1-1-15,22 0 0,0 0 0,-21 0 16,21 22-16,0-22 16,0 0-16,0 0 0,0 0 0,0 0 15,0 1-15,0-1 0,21 0 0,1 0 16,-1-21-16,0 0 0,0 21 16,0-21-16,22 0 0,-22 0 0,21 0 15,-21-21-15,22 21 0,-22-21 16,0 0-16,21 0 0,-21 21 0,1-22 15,-1-20-15,0 21 0,0 0 16,-21 0-16,0-22 0,21 22 0,-21 0 16,0 0-16,0 0 0,0-1 15,0 1-15,0 42 32,0 1-32,0-1 0,0 0 15,0 0-15,0 21 0,0-20 0,0 20 16,0-21-16,0 0 0,-21 0 0,21 22 15,0-22-15,0 0 0,0 0 16,0 0-16,0 1 16,0-44-1,0 1-15,0 0 16,21 21-16,-21-21 0,0-21 16,21 20-16,1 1 0,-22 0 0,21-21 15,-21 21-15,21-22 0,0 22 16,-21-21-16,21 21 0,0-22 15,1 22-15,-22 0 0,21 21 16,0 0 0,0 0-16,-21 21 0,0 0 0,21 0 15,-21 1-15,21-1 0,-21 21 0,0-21 16,0 0-16,22 22 0,-1-22 16,-21 0-16,0 0 0,21 0 0,0 1 15,-21-1-15,21 0 0,-21 0 16,21-21-16,1 0 15,-1 0-15,0 0 0,0-21 16,0 0 0,0 0-16,1-1 0,-1 1 0,0 0 15,0-21-15,0 21 0,0-22 16,1 22-16,-1-21 0,0-1 0,0 22 16,0 0-16,0 0 0,1 0 0,-22 0 15,21 21-15,-21 21 16,0 0-1,0 0-15,0 0 0,0 22 16,0-22-16,0 0 0,0 21 16,0-21-16,0 22 0,0-22 0,0 0 15,0 0-15,0 22 0,0-22 16,0 0-16,21 0 0,0-21 0,0 21 16,0-21-16,1 0 0,20 0 15,-21 0-15,21 0 0,1 0 0,-1 0 16,0-21-16,1 21 0,-1-21 0,0 0 15,1 0-15,-1-22 0,0 22 16,-20 0-16,20-21 0,-21 20 16,0-20-16,0 0 0,1-1 0,-22 22 15,0-21-15,0 21 0,0 0 0,0-1 16,0 1-16,-22 21 0,1 0 16,0 0-16,0 21 0,0 1 15,0-1-15,21 21 0,-22-21 16,22 22-16,-21-22 0,21 21 15,-21-21-15,21 22 0,0-22 0,0 21 16,0-21-16,0 0 0,21 1 0,0-1 16,1 0-16,-1-21 0,0 21 15,21-21-15,-21 0 0,22 0 0,-22 0 16,21 0-16,1 0 0,-22-21 16,21 0-16,0 0 0,-20-1 0,-1 1 15,0 0-15,0 0 0,0 0 0,0-22 16,-21 1-16,22 21 0,-22-21 15,0 20-15,0-20 0,0 21 0,0 0 16,0 0-16,0-1 16,0 44-1,0-1-15,-22 21 0,22-21 16,-21 0-16,21 22 0,-21-22 16,21 21-16,0-21 0,-21 1 0,0-1 15,21 21-15,0-21 0,0 0 16,-21-21-16,21 22 0,0-1 0,-22-21 15,22 21-15,0-42 32,22 0-32,-1-1 15,0 1-15,-21 0 16,21-21-16,0 21 0,0-22 0,1 22 16,20-21-16,-21-1 0,0 22 0,0-21 15,22 21-15,-22 0 0,0 21 16,0 0-16,0 0 0,1 0 0,-1 0 15,-21 21-15,0 0 0,0 0 16,21 21-16,-21-20 0,0-1 0,0 21 16,0-21-16,0 0 0,0 22 0,0-22 15,0 0-15,21 0 0,-21 0 16,21 1-16,0-1 0,1-21 16,20 0-16,-21 0 15,0 0-15,22 0 0,-1 0 0,-21 0 16,21-21-16,1-1 0,-1 1 15,-21-21-15,22 21 0,-1-22 16,-21 1-16,21 0 0,-20-1 0,-1 1 16,0-21-16,0-1 0,-21 1 15,21 20-15,-21-20 0,21-1 0,-21 22 16,0 0-16,22 20 0,-22-20 16,0 21-16,0 0 0,0 42 15,0 0 1,0 21-16,-22 1 0,1-1 15,0 0-15,21 22 0,0-22 0,0 22 16,-21-22-16,21 22 0,0-22 0,0 0 16,0 1-16,0-1 15,0 0-15,0-21 0,0 22 0,0-22 16,21 0-16,-21 0 0,0 0 0,21 1 16,0-22-16,1 0 0,-1 21 15,0-21-15,0 0 0,0 0 16,0 0-16,1-21 0,-1 21 15,0-22-15,-21 1 0,21 0 0,0 0 16,-21 0-16,0 0 0</inkml:trace>
  <inkml:trace contextRef="#ctx0" brushRef="#br0" timeOffset="30464.33">10245 12150 0,'-22'0'16,"44"0"-16,-65 21 0,22-21 0,21 21 15,21-21 1,0 0-16,22 0 16,-22 0-16,21 0 0,-21 0 0,22 0 15,-1 0-15,-21-21 0,22 21 0,-1 0 16,0-21-16,1 21 0,-1 0 16,-21-21-16,21-1 0,-20 22 0,20-21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36:13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2413 0,'0'0'0,"0"-21"16,0 0-16,0 0 0,0-1 15,0 44 17,0-1-17,0 0-15,-21 21 0,0 1 0,21-1 16,0 21-16,-21 1 0,0-1 16,21 22-16,-22-21 0,22 20 0,-21 1 15,21 21-15,0-22 0,0 22 16,0 0-16,0-21 0,0 21 15,0-1-15,0 1 0,0 0 0,0 0 16,0-21-16,0 20 0,0-20 16,0 0-16,0-1 0,0 1 15,0 0-15,0-1 0,0-20 16,21-1-16,-21 1 0,22-22 0,-22 1 16,0-1-16,0 0 0,21-21 15,-21 1-15,21-22 0,-21-22 16,0-20-1,21 0-15,-21-1 0,21-20 0,-21-1 16,21 1-16,1-1 0</inkml:trace>
  <inkml:trace contextRef="#ctx0" brushRef="#br0" timeOffset="1294.63">4635 2752 0,'0'0'0,"0"-21"0,-21-1 15,0 1 1,21 0-16,-21 21 31,21-21-31,21 21 16,0 0-16,0 0 0,22 0 15,-1 0-15,0-21 0,1 21 16,20 0-16,1 0 0,-1-21 0,1 21 16,-1-22-16,22 22 0,0-21 15,20 0-15,1 21 0,21-21 0,0 21 16,-21-21-16,21 21 0,21-21 15,-21 21-15,43-22 0,-22 22 16,21-21-16,-21 0 0,22 21 16,-1-21-16,0 21 0,1-21 15,20 21-15,-21-21 0,1 21 0,20-22 16,-20 22-16,20 0 0,-21-21 16,1 21-16,20 0 0,-20 0 0,20 0 15,1 0-15,-22 0 0,0 0 16,1 0-16,-1 0 0,-21 0 0,21 0 15,-20 0-15,-1 0 0,-21 0 16,-21 0-16,-1 0 0,1 0 16,-21 0-16,0 0 0,-1 0 0,1 0 15,-22 0-15,22 0 0,-21 0 16,-1 0-16,1 0 0,-22 0 16,21 0-16,-20 21 0,-22-21 15,21 22-15,-21-1 0,22-21 0,-43 21 16,21 0-16,0 21 0,-21-20 15,0-1-15,0 21 0,0-21 0,0 22 16,0-1-16,0 0 0,0 1 16,-21-1-16,0 0 0,0 1 0,21-1 15,-22 0-15,1 1 0,0-1 16,21 21-16,-21 1 0,21-1 0,-21 1 16,0-1-16,21 22 15,0-21-15,0-1 0,-22 1 0,22-1 16,-21 1-16,21 20 0,0-20 15,0 20-15,0 1 0,0-21 0,0 20 16,-21-20-16,21-1 0,-21 1 16,21-1-16,-21 1 0,21-1 0,0 1 15,-21-1-15,-1 1 0,1-1 16,0 1-16,21-1 0,-21-20 0,0 20 16,0-21-16,21 1 0,-22-1 15,1-21-15,0 22 0,21-22 0,-21 0 16,0 0-16,0 0 0,-1 0 15,22 1-15,-21-22 0,0 21 16,0-21-16,0 0 0,0 21 0,-1-21 16,-20 0-16,21 0 0,-21 0 15,-1 21-15,1-21 0,0 0 0,-22 0 16,1 0-16,-1 0 0,-21 0 16,1 0-16,-1 0 0,0 0 0,1 0 15,-1 0-15,0 0 0,-20 0 16,20 0-16,-21 0 0,-21 0 0,21 0 15,-21 0-15,-21-21 0,21 21 16,0 0-16,0 0 0,-21 0 0,0 0 16,-22 0-16,1-21 0,0 21 0,-1 0 15,1 0-15,0 0 16,-1 0-16,1 0 0,21 0 0,-21 0 16,20 0-16,1 0 0,0 0 15,0 0-15,21 21 0,-21-21 0,0 0 16,21 0-16,-22 0 0,-20 21 0,21-21 15,0 0-15,-22 0 0,22 0 16,-21 0-16,21 21 0,0-21 0,21 0 16,-22 0-16,44 0 0,-1 0 15,0 0-15,21 0 0,22 0 0,-22 0 16,22 0-16,20 0 0,1 0 16,0 0-16,-1 0 0,1 0 15,0-21-15,20 21 0,1 0 16,0 0-16,0 0 0,0-21 0,0 21 15,-1-21 1,22 0 0,0-1-1,0 1-15,22 21 0,-1-21 16,-21 0-16,42 0 0</inkml:trace>
  <inkml:trace contextRef="#ctx0" brushRef="#br0" timeOffset="1899.01">5038 4339 0,'0'-21'0,"0"42"0,0-63 15,0 21-15,0 0 16,21 21-16,0 0 0,-21 21 31,0 21-15,0-21-16,0 0 0,0 22 15,0-22-15,0 21 0,0-21 0,0 22 16,0-22-16,0 21 0,0-21 0,0 22 16,0-22-16,0 0 0,0 0 15,0 0-15,0 1 0,21-1 0,0-21 16,0 0-16,22 0 16,-22 0-16,0 0 0,0-21 15,22-1-15,-22 1 0,21-21 16,0 21-16,-20 0 0,-1-22 0,0 1 15,0 21-15,0-22 0,-21 1 16,0 0-16,0-1 0,0 1 16,0 0-16,-21-1 0,0 22 0,0 0 15,-22 0-15,22 21 0,-21 0 16,0 0-16,20 0 0,-20 0 0,21 21 16,0 0-16,-22 0 0,22 1 15,0 20-15,21-21 0,0 0 0,-21 0 16,21 1-16,0 20 0,0-21 15,0 0-15,0 0 0,21 1 16,0-22-16,0 0 0,1 0 16,20 0-16,-21 0 0,21 0 15,-20 0-15</inkml:trace>
  <inkml:trace contextRef="#ctx0" brushRef="#br0" timeOffset="2151.27">5821 4212 0,'21'-21'0,"21"-21"32,-21 42-32,-21 21 0,0 0 15,0 0-15,0 22 0,0-22 16,0 21-16,0-21 0,0 22 0,0-1 16,-21-21-16,21 21 0,-21-20 15,21 20-15,-21-21 0,21 0 0,-21 0 16,21 1-16,0-1 0,0 0 15,21-21 17,0-21-32,0 0 0,0-1 0,1 1 15,-1 0-15</inkml:trace>
  <inkml:trace contextRef="#ctx0" brushRef="#br0" timeOffset="2470.55">6350 4149 0,'0'21'16,"-21"0"-16,0-21 0,-22 21 16,22 0-16,-21 1 0,-1-1 15,1 0-15,0-21 0,-1 21 0,1 0 16,21-21-16,0 0 0,0 21 0,-1-21 16,1 0-16,42 0 31,1 0-31,-1 0 15,0 22-15,0-22 0,0 21 16,0 0-16,1 0 0,20 0 0,-42 0 16,21 1-16,0-1 0,0 0 15,1 0-15,-1 0 0,-21 0 0,21 1 16,0-1-16,0 0 16,0-21-16,-21-21 31,0 0-31</inkml:trace>
  <inkml:trace contextRef="#ctx0" brushRef="#br0" timeOffset="2826.73">4635 3747 0,'0'21'15,"0"-42"-15,0 84 0,-21-21 0,21 1 16,0 20-16,0 1 16,0 20-16,0 1 0,0-21 0,0 20 15,0 1-15,0-22 0,0 22 0,-21 0 16,0-22-16,21 22 0,0-22 15,-21 1-15,0-22 0,21 22 16,-22-43-16,22 21 0,0-21 16,0 1-16,0-1 0,0 0 0,22-42 31,-1 0-31,0-1 0,0 1 0,0-21 16,0 0-16,1-22 0,-1 1 15,0-1-15,0 1 0</inkml:trace>
  <inkml:trace contextRef="#ctx0" brushRef="#br0" timeOffset="3418.3">4720 3789 0,'0'0'0,"0"-42"31,21 42-31,22 0 0,-1 0 16,0-22-16,22 22 0,-1-21 0,1 21 15,20-21-15,1 21 0,21-21 16,0 0-16,21 21 0,0-21 0,-21 21 16,21-22-16,0 22 0,0 0 15,0-21-15,0 0 0,0 21 16,0 0-16,-22 0 0,1 0 16,-21 0-16,-22 0 0,22 0 0,-43 0 15,22 0-15,-22 0 0,1 21 16,-1 0-16,-21 1 0,0-22 0,0 21 15,1 0-15,-1 0 0,-21 21 16,0-20-16,0-1 0,0 21 0,0-21 16,0 22-16,0-1 0,0 0 15,0 22-15,0-1 0,0 1 0,0-1 16,0-20-16,0 20 0,0 1 16,0-1-16,0 1 0,0-22 15,0 21-15,0-20 0,0 20 16,0-20-16,0-1 0,0 0 0,0 1 15,0-1-15,0-21 0,0 21 16,0-20-16,0-1 0,-43 0 0,22 0 16,-21 0-16,0 0 0,-1-21 15,-20 22-15,-22-22 0,0 0 0,-20 0 16,-22 0-16,21 21 0,-42-21 16,21 0-16,-22 0 0,-20 0 0,0 0 15,-1 0-15,1 21 0,21-21 16,21 0-16,-21 0 0,42 0 0,0 21 15,0-21-15,43 0 16,-1 0-16,1 0 0,20 0 0,22 0 16,0 0-16,21-21 15,21 0-15,0 0 0,22-1 0,-1 1 16,0 0-16,22-21 0</inkml:trace>
  <inkml:trace contextRef="#ctx0" brushRef="#br0" timeOffset="3902.06">8509 3810 0,'0'0'15,"0"-21"-15,-21 21 0,0 0 16,-1 0-16,22 21 16,-21 0-16,0 22 15,21-1-15,-21 21 0,21 1 16,0-1-16,0 1 0,-21 21 0,21-22 16,-21 1-16,21-1 0,-22 1 15,22-1-15,0-21 0,0 22 16,-21-22-16,21 1 0,0-1 0,0 0 15,0-21-15,0 1 0,0-1 0,0 0 16,21-42 0,-21 0-1,0-22-15,22 22 0</inkml:trace>
  <inkml:trace contextRef="#ctx0" brushRef="#br0" timeOffset="4590.29">8467 3747 0,'0'-22'32,"21"1"-32,0 21 0,0 0 0,21 0 15,1 0-15,-1-21 0,22 21 16,-1 0-16,22 0 0,-1-21 0,1 21 15,21 0-15,0-21 0,0 21 16,21-21-16,0 21 0,21 0 0,0-22 16,-21 22-16,21 0 0,-21 0 15,21-21-15,-21 21 0,0 0 0,0 0 16,0-21-16,-21 21 0,-21 0 16,-1 0-16,1 0 0,-43 0 15,22 0-15,-43 0 0,21 0 16,-20 0-16,-1 21 0,-21 0 15,21 1-15,-21-1 0,21-21 16,-21 21-16,0 0 0,0 21 0,0-20 16,21-1-16,-21 0 0,21 21 15,-21-21-15,22 22 0,-22 20 0,0-20 16,0 20-16,0 1 0,0-1 16,0 1-16,0-1 0,0-21 0,0 22 15,0-1-15,0-20 0,0-1 16,0 22-16,0-22 0,0 21 0,0-20 15,-22-1-15,22 0 16,0 1-16,0-1 0,-21 0 0,0 1 16,21-22-16,-21 0 0,0 0 15,0 0-15,-1 1 0,-20-1 0,0-21 16,-1 21-16,-20-21 0,-1 0 0,1 0 16,-22 0-16,-21 0 0,1 0 15,-1 0-15,-21 0 0,0 0 0,-43 0 16,1 0-16,0 0 0,-1-21 15,1 21-15,0 0 0,-1 0 0,1 0 16,0 0-16,21 0 0,21 0 16,21 0-16,21 0 0,-21 0 15,43 0-15,-1 0 0,1 0 16,20 0-16,1 0 0,21-21 0,0 21 16,21-22-16,0 1 15,0 0-15,21 0 0,0 0 16,0 0-16,22-1 0</inkml:trace>
  <inkml:trace contextRef="#ctx0" brushRef="#br0" timeOffset="4894.21">8911 4085 0,'0'0'0,"-21"0"16,-21 0-16,20 0 0,-20 0 0,21 0 15,-21 21-15,-1 1 0,22-1 16,0 21-16,-21-21 0,20 22 0,1-1 16,0 0-16,21-21 0,0 22 15,0-1-15,0 0 0,0 1 0,0-22 16,0 21-16,0-21 0,21 1 15,0-1-15,1 0 0,20 0 16,0 0-16,1-21 0,-1 0 16,0 0-16,22 0 0,-22 0 0,0 0 15</inkml:trace>
  <inkml:trace contextRef="#ctx0" brushRef="#br0" timeOffset="5346.12">9440 4318 0,'-63'-21'32,"20"21"-32,22 21 0,-21-21 0,21 21 15,-22 0-15,22 22 0,0-22 16,-21 0-16,21 21 0,-1-20 16,1-1-16,21 21 0,0-21 0,0 0 15,0 1-15,0-1 0,0 0 16,0 0-16,0 0 0,21-21 15,1 0-15,-1 0 0,0 0 16,0 0-16,0 0 0,22 0 0,-22-21 16,0 0-16,0 0 0,21 21 15,-20-21-15,-1-22 0,0 22 0,0 0 16,0 0-16,0 0 0,-21-22 16,22 22-16,-22 0 0,0 0 0,0 0 15,0 42 16,0 0-31,-22 0 0,22 0 0,-21 0 16,21 1-16,0-1 0,0 0 16,0 0-16,0 0 0,0 0 15,0 1-15,21-22 16,1 0-16,-1 0 16,0 0-16,0 0 0,0 0 15,22 0-15,-22-22 0,0 22 0,21-21 16,-21 0-16,1 0 0</inkml:trace>
  <inkml:trace contextRef="#ctx0" brushRef="#br0" timeOffset="5762.52">9885 4276 0,'0'0'0,"0"21"16,0 0 0,0 0-16,0 22 0,0-22 15,0 0-15,0 0 0,-21 0 0,21 0 16,0 1-16,0-1 0,-22 0 15,22 0-15,-21-21 0,21 21 0,0 0 16,-21-21 15,21-21-31,0 0 16,0 0-16,0 0 16,0-22-16,21 22 0,-21 0 15,21 0-15,1-21 0,20 20 16,-21 1-16,0 0 0,22 0 0,-22 0 15,21 0-15,0 21 0,-20 0 16,20 0-16,-21 0 0,0 0 0,0 0 16,1 21-16,-1 0 0,-21 0 15,0 0-15,0 0 0,0 22 0,0-22 16,0 0-16,0 0 0,-21 0 16,-1-21-16,1 22 0,0-1 0,0 0 15,0-21-15,21 21 16,-21-21-16,-1 0 0,22 21 0,-21-21 15,21-21 17,21 0-32</inkml:trace>
  <inkml:trace contextRef="#ctx0" brushRef="#br0" timeOffset="6025.94">10710 4191 0,'0'0'0,"0"-21"0,-21 21 0,0 0 0,0 0 16,0 0-16,-1 21 15,1-21-15,-21 21 0,21 22 0,21-22 16,-21 0-16,-1 0 0,1 21 16,21-20-16,-21-1 0,21 21 0,0-21 15,0 0-15,0 1 0,0-1 16,0 0-16,0 0 0,0 0 15,21-21-15,0 0 0,1 21 16,-1-21-16,0 0 0,0 0 16,0 0-16,0-21 0,1 21 15,-1-21-15</inkml:trace>
  <inkml:trace contextRef="#ctx0" brushRef="#br0" timeOffset="6682.47">10964 4382 0,'-21'0'16,"42"0"31,0-22-31,1 1-16,20 21 0,-21-21 15,0 21-15,0-21 0,1 0 16,-1 21-16,0-21 0,0-1 0,-21 1 15,0 0-15,0 0 16,-21 21 0,0 0-16,0 0 0,-22 0 15,22 0-15,-21 21 0,-1 0 16,1 0-16,21 1 0,-21-1 0,20 0 16,1 21-16,0-21 0,0 1 15,21-1-15,-21 21 0,21-21 0,0 0 16,0 1-16,0-1 0,21 0 15,21-21-15,-21 21 0,1-21 16,-1 0-16,21 21 0,-21-21 0,22 0 16,-22 0-16,0 0 0,21 0 15,-21 0-15,22 0 0,-22-21 0,0 21 16,0-21-16,22 21 0,-22-21 16,0 0-16,-21-1 0,21-20 0,0 21 15,0 0-15,1-22 0,-22 1 16,21 0-16,-21 21 0,21-22 0,-21 1 15,0 0-15,0-1 0,0 22 16,21-21-16,-21 21 0,0-1 0,0 44 47,0-1-47,0 21 0,0 0 16,0-20-16,-21 20 0,21 0 0,0 1 15,-21-1-15,0 0 0,21 1 0,-22-1 16,22-21-16,0 21 0,0-20 15,0-1-15,0 0 0,0 0 0,0 0 16,0 0-16,22-21 16,-1 0-16,0 0 0,0 0 15,0 0-15,0 0 16,1 0-16,-1-21 0,0 0 0,0 0 16,0 21-16</inkml:trace>
  <inkml:trace contextRef="#ctx0" brushRef="#br0" timeOffset="21406.26">3662 6625 0,'0'0'0,"0"21"0,-21-21 16,21 22-16,-22-1 31,1-21-15,21 21-1,-21 0 1,0 0-16,0-21 15,0 0 1,21 21-16,0-42 63,21 0-63,0 0 0,0 21 0,0-21 15,22 0-15,-22-1 0,21-20 16,-21 21-16,22 0 0,-1-22 0,-21 1 15,21 21-15,1-21 0,-1-1 16,0 22-16,1-21 0,-1 21 0,0-22 16,1 22-16,-1 0 0,22-21 15,-22 20-15,21-20 0,-20 21 0,20-21 16,1 20-16,-1-20 0,1 0 16,-22 21-16,22-22 0,-22 1 0,21 21 15,-20-22-15,-1 22 16,0-21-16,1 21 0,-22-22 0,21 22 15,-21 0-15,22-21 0,-22 21 16,0-1-16,0 22 0,22-21 0,-22 0 16,0 0-16,0 21 0,0-21 15,0 21-15,1-21 16,-44 21 78,1 0-79,0 0-15,0 0 0</inkml:trace>
  <inkml:trace contextRef="#ctx0" brushRef="#br0" timeOffset="22136.19">5038 5313 0,'-43'0'32,"22"0"-32,21 21 47,21-21-32,0 0-15,1 0 0,-1 0 16,0 0-16,0 0 15,0 0-15,0 0 0,1 0 0,-1 0 16,0 0-16,0 0 0,0 0 16,22 0-16,-22 0 0,21 0 0,0 0 15,1-21-15,-22 21 0,21 0 16,-21-21-16,22 21 0,-22 0 0,0-21 16,21 21-16,-20 0 15,-1-22-15,0 22 0,-42 22 63,0-22-63,-1 21 15,22 0-15,-21-21 0,0 21 16,21 0-16,-21 0 0,0 1 0,0-1 16,21 0-16,-22 21 0,1-21 15,0 1-15,0 20 0,0-21 0,21 21 16,-21 1-16,-1-22 0,1 21 15,21-21-15,0 22 0,-21-22 0,0 0 16,21 0-16,-21 0 0,21 1 16,0-1-16,0 0 0,0-42 62,0 0-62,0-1 16,0 1-16,0 0 15,-21 0-15,21 0 0,0 0 0,0-1 16,0 1-16,0 0 0,-22 0 16,22 0-16</inkml:trace>
  <inkml:trace contextRef="#ctx0" brushRef="#br0" timeOffset="22689.73">4974 5355 0,'0'0'16,"-42"0"-1,63 0 32,0 0-47,0 0 16,0 0-16,1 0 0,20-21 15,-21 21-15,21 0 0,-20-21 0,20 21 16,0-21-16,-21 21 0,22 0 16,-1-21-16,0 21 0,1 0 0,-22 0 15,21 0-15,-21 0 0,1-22 16,-1 22-16,0 0 15,0 0-15,-21 22 32,0-1-32,0 0 0,-21 0 15,0 0-15,21 0 0,-21 1 16,-1 20-16,1-21 16,21 0-16,-21 22 0,21-22 0,-21 0 15,0 0-15,21 21 0,0-20 16,0-1-16,0 0 0,0 0 0,0 0 15,-21 0 1,-1-21 47,1 0-63</inkml:trace>
  <inkml:trace contextRef="#ctx0" brushRef="#br0" timeOffset="23742.23">1841 7472 0,'0'0'0,"0"-21"0,0 0 16,0-1-16,0-20 0,-21 21 15,0 0-15,0 0 0,0-1 16,0 22-16,-1 0 0,-20 0 0,21 0 16,0 0-16,-22 0 0,22 43 15,-21-22-15,21 21 0,0 1 0,-1-1 16,-20 21-16,21-20 0,0 20 16,0 1-16,-1-1 0,1 1 15,0-1-15,0 1 0,21-1 16,0-20-16,0 20 0,0-21 0,42 1 15,-21-22-15,22 0 0,-1 0 16,22 0-16,-1-21 0,-21 0 16,22 0-16,-1-21 0,1 0 0,-22 0 15,22 0-15,-22-22 0,0 22 16,22-21-16,-22 0 0,1-1 0,-1 1 16,-21 0-16,21-1 0,-20-20 15,20 20-15,-21 1 0,0-21 16,0 20-16,-21 1 0,22 0 0,-22-1 15,21 22-15,-21 0 0,0 0 16,0 0-16,-21 21 16,-1 21-16,22 0 15,-21 21-15,0-21 0,0 22 16,0-1-16,0 0 0,-1 1 0,22-1 16,-21 22-16,0-22 0,0 0 15,21 1-15,-21 20 0,21-21 0,0 1 16,0-22-16,0 21 0,0-21 15,0 1-15,21-1 0,0-21 0,0 0 16,0 0-16,22 0 0,-22 0 16,0 0-16,0-21 0,22-1 0,-22 1 15,21-21-15,-21 21 16,22-22-16,-22 22 0,0-21 0,0 21 16,0 0-16,0-1 0,1 1 15,-22 0-15,0 42 31,0 0-31,0 1 0,0-1 16,0 0-16,-22 21 0,22-21 16,-21 1-16,21-1 0,-21 0 0,21 0 15,0 0-15,0 0 16,0-42 31,0 0-47,0 0 0,0 0 0,0 0 15,21-22-15,-21 22 0,21-21 16,-21 21-16</inkml:trace>
  <inkml:trace contextRef="#ctx0" brushRef="#br0" timeOffset="23902.27">2709 7726 0,'0'0'16,"0"-21"0,0 42 46,21-21-46,1 21-16,-1-21 15,0 0-15</inkml:trace>
  <inkml:trace contextRef="#ctx0" brushRef="#br0" timeOffset="24707.19">3111 7684 0,'0'0'0,"-21"0"31,0 0-15,21 21-16,-21 0 0,0-21 0,0 21 15,-1 0-15,22 0 0,-21 22 16,0-22-16,21 21 0,-21-21 16,21 22-16,-21-1 0,21-21 0,-21 22 15,21-22-15,0 0 0,0 21 16,0-21-16,21 1 0,0-1 15,0-21-15,0 0 0,0 0 16,1 0-16,-1 0 0,21-21 0,-21-1 16,22 1-16,-22 0 0,21-21 15,0-1-15,1 1 0,-22 0 0,21-1 16,1 1-16,-1 0 0,-21-22 0,21 22 16,-20-22-16,-1 22 15,0-21-15,0 20 0,-21 1 0,0 21 16,0-22-16,0 22 0,-21 42 31,0 1-31,21 20 16,0 0-16,-21-21 0,21 22 0,-22-1 15,22 0-15,-21 1 0,21-1 16,0-21-16,0 22 0,0-22 0,0 21 16,-21-21-16,21 0 0,0 22 15,0-22-15,0 0 0,-21-21 16,21-21 15,0 0-31,0 0 0,21-1 16,0 1-16,0-21 0,1 21 15,-1 0-15,0-1 0,0-20 0,0 21 16,0 0-16,22 0 0,-22 21 16,0-22-16,0 1 0,0 21 0,1 0 15,-1 0 1,-21 21-16,0 1 15,-21-22-15,-1 21 0,1 0 0,0-21 16,-21 21-16,21 0 0,-22-21 16,22 21-16,0-21 0,-21 0 15,20 22-15,1-22 0,0 0 16,21 21-16,-21 0 0,21 0 16,0 0-1,0 0-15,21-21 0,0 22 16,-21-1-16,21 0 0,1-21 0,-1 21 15,0 0-15,0 0 0,0 1 16,0-22-16,1 21 0,-1 0 0,0-21 16,0 21-16,0-21 0,0 0 15,1 0-15,-1 0 0,0 0 0,0 0 16,0 0 0,-21-21-16,21 21 15,1-21-15,-1 0 0,-21-1 16</inkml:trace>
  <inkml:trace contextRef="#ctx0" brushRef="#br0" timeOffset="25734.16">4826 7578 0,'0'0'0,"21"0"0,0-21 0,-21-1 15,0 1-15,0 0 0,-21 42 47,21 0-47,-21 1 16,0-1-16,0 0 0,-1 21 15,22-21-15,-21 22 0,0-22 16,21 0-16,-21 21 0,21-20 16,0-1-16,0 0 0,0 0 0,0 0 15,0 0-15,0 1 0,0-1 0,21-21 16,0 0-16,0 0 15,1 0-15,-1 0 0,0 0 0,0-21 16,0 21-16,0-22 0,22 1 0,-22 0 16,-21 0-16,21 0 0,0 0 15,0-1-15,-21 1 0,0 0 0,0-21 16,0 21-16,0-1 16,0 1-16,0 0 0,-21 0 0,0 0 15,0 21-15,-21 0 0,20 0 0,-20 0 16,21 0-16,0 0 0,-22 0 15,22 0-15,0 0 0,0 0 0,42 0 32,0 0-32,0 0 15,1 0-15,20 0 0,0-21 16,-21 21-16,22-22 0,-1 22 0,0-21 16,-20 21-16,20-21 0,-21 0 15,21 21-15,-20 0 0,20-21 16,-21 21-16,0 0 0,0 0 0,1 0 15,-1 0-15,0 21 0,-21 0 16,21-21-16,-21 21 0,0 0 0,0 1 16,0-1-16,0 0 0,0 0 0,0 0 15,0 22-15,0-22 0,0 0 16,0 0-16,0 0 0,0 0 0,0 1 16,0-1-16,0 0 0,0 0 15,0 0-15,0 0 0,0 1 16,-21-22-16,0 0 15,21-22 1,0 1-16,0 0 0,0 0 16,0 0-16,0 0 0,0-1 15,0-20-15,0 21 0,0-21 16,21-1-16,0 22 0,21-21 0,-20-1 16,20 1-16,0 21 0,22-21 15,-22 20-15,22 1 0,-22 0 0,21 21 16,-20 0-16,-1 21 0,0 0 15,-20 1-15,20-1 0,-21 21 0,0 0 16,0-20-16,1 20 0,-22-21 0,0 21 16,0-20-16,0 20 0,0-21 15,0 0-15,-22 0 0,1 1 16,0-1-16,21 0 0,-21-21 0,21 21 16,-21 0-16,0-21 0,21-21 46,42 21-46,-21-21 0</inkml:trace>
  <inkml:trace contextRef="#ctx0" brushRef="#br0" timeOffset="26282.26">7260 7324 0,'0'0'0,"21"-21"0,-21-22 16,-21 43 0,0 21-16,0-21 15,-22 22-15,22-1 0,0 21 16,0-21-16,-21 22 0,20-22 0,1 21 16,0-21-16,0 22 0,0-22 0,21 21 15,0-21-15,-21 22 0,21-22 16,0 0-16,0 0 0,0 0 0,0 0 15,0 1-15,21-1 0,0 0 0,0 0 16,21-21-16,-20 0 0,-1 21 16,0-21-16,21 0 0,-21 0 15,1 0-15,20 0 0,-21-21 0,0 0 16,22 21-16,-22-21 0,0 0 16,0-1-16,0-20 0,0 21 0,1-21 15,-1-1-15,-21 1 0,0 0 16,0-1-16,0 1 0,0 0 15,0-1-15,-21 22 0,-1-21 0,1 21 16,0-1-16,0 1 0,0 21 0,0 0 16,-22 0-16,22 0 0,0 0 0,0 21 15,0 1-15,-1-1 0,1 0 16,0 21-16,0-21 0,0 22 0,0-22 16,21 21-16,0-21 15,0 22-15,0-22 0,0 21 0,0-21 16,0 1-16,0-1 0,0 0 0,0 0 15,0 0-15,21 0 16,0-21-16,0 0 0,0 0 0,0 0 16,1 0-16,-1 0 0,0 0 0,0 0 15,21 0-15,-20-21 0</inkml:trace>
  <inkml:trace contextRef="#ctx0" brushRef="#br0" timeOffset="26585.82">7874 7239 0,'0'-21'0,"0"42"0,21-63 0,0 21 16,0 21-16,-21 21 31,0 0-31,0 21 16,0-21-16,0 22 0,0-22 0,0 21 15,0 1-15,0-1 0,0-21 16,-21 21-16,21 1 0,-21-22 0,21 0 15,-21 21-15,21-20 0,-21-1 16,0 0-16,21 0 0,-22-21 0,22 21 16,-21-21-16,21 21 15,0-42 17,0 0-32,21 0 0,1 0 15,-1 0-15,0-1 0,21 1 16,-21-21-16</inkml:trace>
  <inkml:trace contextRef="#ctx0" brushRef="#br0" timeOffset="27590.3">8424 7239 0,'0'0'16,"-21"0"0,0 0-1,0 0-15,-22 0 0,22 0 16,0 0-16,-21 21 0,21-21 15,-22 0-15,1 0 0,21 21 0,0-21 16,-22 22-16,22-22 0,0 0 16,0 0-16,21 21 31,0 0-15,0 0-16,0 0 0,21 0 15,-21 22-15,21-22 0,-21 0 16,21 0-16,0 22 0,-21-22 0,22 0 15,-1 0-15,0 0 0,-21 22 16,21-22-16,0-21 0,0 21 16,-21 0-16,22 0 0,-1-21 0,0 21 15,0-21-15,0 22 0,0-22 16,-21 21-16,22-21 16,-1 0-16,0 0 0,0 0 15,0-21 1,-21-1-16,21 1 15,1 21 17,-22-21-32,0 0 547,0 0-532,0 0 1,-22 21-16,1-22 0</inkml:trace>
  <inkml:trace contextRef="#ctx0" brushRef="#br0" timeOffset="35882.14">7578 12827 0,'0'-21'47,"0"0"-47,0 0 16,0-22-16,0 22 0,0 0 15,0 0-15,0 0 0,0-1 0,0 1 16,-22-21-16,1 21 0,21 0 16,-21-22-16,0 22 0,0 0 0,0 0 15,-1 0-15,1-1 0,0 1 16,0 21-16,0 0 0,0 0 15,-1 0-15,1 21 0,-21 1 16,21-1-16,0 0 0,-22 21 0,22 1 16,0-1-16,-21 0 0,20 1 15,1 20-15,0 1 0,21-22 16,0 21-16,-21 1 0,21-22 0,0 1 16,0-1-16,0 0 0,0-21 15,21 22-15,0-22 0,0 0 0,1-21 16,-1 0-16,0 0 0,0 0 15,0 0-15,0 0 0,22-21 0,-22 0 16,0 0-16,0-1 0,0-20 16,22 0-16,-22-1 0,0 1 0,0-21 15,0 20-15,1-20 0,-1 20 16,0 1-16,0-21 0,-21 41 0,21-20 16,-21 21-16,0-21 15,0 20-15,0 44 16,0-1-1,0 21-15,0-21 16,0 22-16,-21-1 0,21 0 0,0 1 16,0-1-16,0 0 0,0 1 15,0-22-15,0 21 0,21-21 0,-21 22 16,21-22-16,1 0 0,-22 0 16,21-21-16,0 21 0,0-21 0,0 0 15,0 21-15,1-21 16,-1 0-16,0 0 0,0-21 15,-21 0 1,21 0-16,0 0 0,1 0 16,-22-1-16</inkml:trace>
  <inkml:trace contextRef="#ctx0" brushRef="#br0" timeOffset="36228.73">8276 12742 0,'0'0'0,"0"22"0,0-1 16,21-21-16,-21 21 0,21-21 31,1 0-15,-22-21-1,0 0-15,21 21 0,-21-22 0,0 1 16,0 0-16,0 0 0,0 0 15,-21 21 1,-1 0 0,1 0-1,21 21-15,-21-21 0,21 21 16,0 0 0,-21-21-16,21 21 0,0 1 31,21-22-16</inkml:trace>
  <inkml:trace contextRef="#ctx0" brushRef="#br0" timeOffset="36770.24">9398 12658 0,'21'-21'0,"-42"42"0,42-64 15,0 43-15,-21-21 16,21 21-16,-21-21 0,0 0 0,0 0 16,0 0-16,0-1 15,0 1-15,-21 0 0,0 0 0,0 21 16,0-21-16,0 21 0,-22 0 16,22 0-16,-21 0 0,-1 0 0,1 0 15,0 21-15,-1 21 0,1-21 16,0 1-16,-1 20 0,1 0 0,0 1 15,21 20-15,-22-21 0,22 1 0,0-1 16,21 0-16,0 1 0,0-1 16,0 0-16,0-20 0,21-1 0,0 0 15,0-21-15,22 0 0,-22 0 16,21 0-16,1 0 0,-1 0 16,0 0-16,1-21 0,-22 0 15,21-1-15,0 1 0,-20-21 0,20 0 16,-21 20-16,0-20 0,0 0 15,1-1-15,-22 1 0,0 0 0,0 21 16,0-1-16,0 1 0,0 0 16,0 0-16,0 42 15,-22 0-15,1 0 16,21 1-16,-21-1 0,21 21 16,0-21-16,0 22 0,0-22 15,0 21-15,0-21 0,0 0 16,0 22-16,0-22 0,21 0 0,-21 0 15,21-21-15,1 21 0,-1-21 16,0 0-16,0 0 0,0 0 0,22 0 16,-22-21-16,21 0 0,0 0 15</inkml:trace>
  <inkml:trace contextRef="#ctx0" brushRef="#br0" timeOffset="37031.14">10139 12446 0,'0'0'0,"0"-21"0,0 0 0,0 0 0,-21 21 15,-1 0 1,1 0-16,0 0 0,-21 21 0,21 0 16,-1 0-16,-20 0 0,21 0 15,-21 1-15,20-1 0,1 21 0,0 0 16,0-20-16,21 20 0,0 0 16,-21 1-16,21-22 0,0 21 0,0 0 15,0-20-15,0-1 0,21 0 16,0 0-16,21 0 0,-20-21 0,20 0 15,0 0-15,1 0 0,-1 0 16,0 0-16,1-21 0,20 0 0,-21 0 16,1-22-16,-1 22 0,0-21 15,1 0-15,-1-1 0</inkml:trace>
  <inkml:trace contextRef="#ctx0" brushRef="#br0" timeOffset="37249.72">10626 12488 0,'0'0'0,"0"-21"15,0 0-15,0 0 0,0 0 0,-22 21 31,1 0-31,0 21 0,0-21 16,21 21-16,-21 0 0,0 22 16,21-22-16,-22 0 0,22 21 0,-21-21 15,21 22-15,-21-22 0,21 21 16,0-21-16,0 22 0,0-22 16,0 0-16,0 0 0,0 0 0,21 1 15,0-1-15,1-21 0,-1 0 0,0 21 16,21-21-16,1 0 0,-22 0 15,21-21-15,0 21 0,1-21 16,20-1-16,-20 1 0,-1-21 0</inkml:trace>
  <inkml:trace contextRef="#ctx0" brushRef="#br0" timeOffset="37895.5">11218 12488 0,'-21'0'0,"42"0"0,-63 0 0,21 0 16,0 22-16,-1-22 0,22 21 15,0 0 1,22-21 0,-1 0-1,0 0-15,0 0 0,0 0 0,0 0 16,22 0-16,-22-21 0,0 21 16,0-21-16,0-1 0,1 22 0,-1-21 15,-21 0-15,0 0 0,-21 21 31,-1 0-31,-20 0 0,21 0 0,-21 21 16,20-21-16,-20 21 0,0 0 16,21 22-16,-1-22 0,-20 0 0,21 0 15,21 22-15,0-22 0,0 0 16,0 21-16,0-21 0,21 1 16,0-1-16,0 0 0,22-21 0,-1 21 15,0-21-15,1 0 0,-1 0 16,0 0-16,22 0 0,-22 0 15,1-21-15,20 0 0,-21 0 0,1-1 16,-1 1-16,0 0 0,1 0 0,-22-21 16,0 20-16,0-20 0,0 21 15,-21-21-15,0 20 0,0 1 0,0-21 16,0 21-16,-21 42 31,21 0-31,-21 21 16,21-20-16,0 20 0,0 0 15,0 22-15,0-1 0,0-20 0,0 20 16,0 1-16,0 20 0,0-20 16,0-1-16,0 1 0,0-1 0,-21 1 15,21-1-15,0 1 0,-21-1 0,21 1 16,0-1-16,0-20 0,0 20 16,-21-21-16,21 1 0,0-22 0,0 0 15,0 0-15,0 0 0,0-42 31,21-21-31,-21 21 16,21-22-16,-21 1 0,21 0 16,-21-22-16,21 1 0,0-1 0,-21 1 15</inkml:trace>
  <inkml:trace contextRef="#ctx0" brushRef="#br0" timeOffset="38154.18">11938 12637 0,'0'-64'15,"0"128"-15,0-170 0,21 63 0,-21 1 16,0 0-16,0 21 0,0-1 0,21-20 15,0 42-15,1-21 0,-1 0 0,21 21 16,-21 0-16,22 0 0,-1 0 16,0 21-16,1 0 0,-1 0 15,-21 0-15,0 22 0,0-1 16,-21-21-16,0 22 0,0-22 0,-21 21 16,0 0-16,-21-20 0,-1 20 15,1-21-15,-21 0 0,20 0 0,1 1 16,-22-1-16,22 0 0,21-21 0,-21 0 15,20 21-15,22-42 16,22 0 0,20 0-16,0-22 0,1 22 15,-1-21-15,0-1 0</inkml:trace>
  <inkml:trace contextRef="#ctx0" brushRef="#br0" timeOffset="38390.19">12848 11917 0,'0'0'0,"0"21"16,0 0-16,0 22 16,0-1-16,-21 0 0,0 1 15,0-1-15,-1 21 0,22-20 0,-21 20 16,21-20-16,-21 20 0,21-21 16,-21 1-16,21-1 0,0 0 0,0 1 15,0-1-15,0-21 0,0 0 16,0 22-16,0-22 0,0 0 0,21-21 15,0 21-15,0-21 16,1 0-16,-1-21 16,0 0-16,-21 0 0,0 0 0</inkml:trace>
  <inkml:trace contextRef="#ctx0" brushRef="#br0" timeOffset="38542.24">12700 12425 0,'-21'0'16,"42"0"-16,-63 0 0,20 0 0,44 0 31,-1 0-15,0-21-16,21 21 0,1 0 0,-22-21 15,42 21-15,-20-22 16,20 1-16,1 21 0</inkml:trace>
  <inkml:trace contextRef="#ctx0" brushRef="#br0" timeOffset="38762.24">13652 12086 0,'0'0'0,"-21"0"16,21 21-16,-21 1 0,0-1 15,0 0-15,-22 21 0,22 1 16,0-22-16,0 21 0,21 0 0,-21 1 16,21-1-16,0 0 0,0 1 15,0-22-15,0 21 0,0-21 16,21 22-16,0-22 0,0 0 15,0 0-15,22 0 0,-22 1 0,21-22 16,-21 0-16,22 0 0,-1 0 16,0-22-16,1 1 0</inkml:trace>
  <inkml:trace contextRef="#ctx0" brushRef="#br0" timeOffset="38991.24">14351 11959 0,'0'0'0,"0"-21"0,0 0 0,21 21 16,0 0-16,-21 21 0,21 0 16,1 0-16,20 1 0,-21 20 15,0 0-15,22 1 0,-22-1 0,0 21 16,21-20-16,-21-1 0,1 0 16,-22 1-16,0-1 0,0 0 0,0 1 15,0-22-15,0 21 0,-22-21 16,1 1-16,0 20 0,-21-21 0,-1 0 15,-20 0-15,-1 1 0,1-1 0,-22 0 16</inkml:trace>
  <inkml:trace contextRef="#ctx0" brushRef="#br0" timeOffset="39812.19">7197 14351 0,'0'0'0,"21"0"32,0 0-32,0 0 0,0-21 0,-21 0 15,21 0-15,1-1 0,-1 1 16,-21 0-16,0 0 0,0 0 0,0 0 16,0-1-16,0-20 0,0 21 15,-21-21-15,-1 20 0,1 1 0,-21 0 16,21 0-16,-22 0 0,1 21 15,0 0-15,-22 0 0,22 21 0,0 0 16,-22 21-16,22-20 0,-1 20 16,22 0-16,-21 1 0,21 20 15,0-21-15,-1 22 0,22-1 0,0-20 16,0 20-16,0-20 0,22-1 16,-1 0-16,0-21 0,21 22 0,-21-22 15,22-21-15,-1 0 0,0 0 16,1 0-16,-1 0 0,0 0 0,1-21 15,-1 0-15,0-1 0,1-20 16,-1 0-16,-21-1 0,0 1 0,1 0 16,-1-1-16,0-20 0,0 21 15,-21-1-15,0 1 0,0 0 0,0 20 16,0 1-16,0 0 16,0 0-16,-21 42 15,21 0-15,-21 22 16,21-22-16,0 21 0,0-21 15,0 22-15,0-1 0,0 0 0,0 1 16,0-1-16,0-21 0,21 21 16,0 1-16,-21-22 0,21 0 0,0 21 15,1-42-15,-1 22 0,0-1 16,0-21-16,0 0 0,0 0 0,1 0 16,-1 0-16,21-21 0</inkml:trace>
  <inkml:trace contextRef="#ctx0" brushRef="#br0" timeOffset="39982.24">8043 14330 0,'21'-21'0,"-42"42"0,64-42 16,-43 0-16,21 21 0,0 0 62,0 21-46,0-21-16,0 0 0,1 0 15,-1 0-15,21 0 0</inkml:trace>
  <inkml:trace contextRef="#ctx0" brushRef="#br0" timeOffset="40711.21">9567 14224 0,'0'0'0,"0"-21"0,0 0 15,0 0-15,-21 21 0,21-22 16,-21 1-16,0 0 0,-22 0 0,22 0 16,0 0-16,-21 21 0,21 0 0,-22 0 15,22 0-15,-21 0 0,21 0 16,-22 21-16,22 0 0,0 0 16,-21 21-16,20 1 0,1-1 15,0 0-15,0 1 0,0 20 0,21-20 16,0-1-16,0 0 0,0 1 15,0-1-15,0 0 0,0-21 0,21 1 16,0-1-16,21-21 0,-20 0 16,-1 0-16,21 0 0,-21 0 0,22 0 15,-1 0-15,-21-21 0,21-1 0,-20-20 16,-1 21-16,21-21 0,-21-1 16,0-20-16,1 20 0,20-20 0,-21 21 15,0-22-15,-21 1 16,21-22-16,1 21 0,-22 1 0,21-1 0,-21 1 15,0 21-15,0-22 16,0 43-16,0-21 0,0 20 0,-21 44 16,-1-1-1,1 21-15,0 0 0,21 1 0,0-1 16,-21 22-16,21-1 0,-21 1 16,21-22-16,0 21 0,0 1 0,0-1 15,0-20-15,21 20 0,0-20 16,0-1-16,0 0 0,1-21 0,20 22 15,-21-22-15,21 0 0,-20-21 0,20 0 16,0 0-16,-21 0 0,22 0 16,-1 0-16,-21-21 0,22 0 15,-1 0-15,-21-22 0,21 22 0,-20-21 16,-1-1-16,0 1 0,0 21 16,-21-21-16,0 20 15,0 44 1,-21-1-16,0 0 15,21 0-15,-21 21 0,21-20 0,-22 20 16,22-21-16,0 21 0,0-20 0,0-1 16,0 0-16,0 0 0,0 0 15,0 0-15,0 1 16,22-22 0,-1-22-16,-21 1 0,21 0 15,-21 0-15,0 0 0,0 0 16</inkml:trace>
  <inkml:trace contextRef="#ctx0" brushRef="#br0" timeOffset="40894.98">10266 13991 0,'-21'21'16,"21"1"-16,0-1 15,0 0-15,0 0 16,0 0-1,21-21-15,0 0 0,21 0 16,-21 21-16,1-21 0,20 0 0,0 0 16,1 0-16,-1 0 0,0 0 15</inkml:trace>
  <inkml:trace contextRef="#ctx0" brushRef="#br0" timeOffset="42723.06">10922 14076 0,'-148'21'31,"127"-21"-31,-22 21 0,22 0 0,-21-21 16,21 22-16,-1-22 0,1 21 16,21 0-16,0 0 15,0 0-15,21 0 16,1 1-16,-1-22 16,21 21-16,-21 0 0,22 0 15,-22 0-15,21 0 0,-21 22 0,0-22 16,1 0-16,-1-21 0,-21 21 0,0 0 15,0 1-15,0-1 0,-21 0 16,-1-21-16,1 0 0,-21 0 16,21 0-16,-22 0 0,22 0 15,-21 0-15,21 0 0,0-21 0,-22 21 16,22-21-16,0-1 0,0 22 16,21-21-16,-21 21 0,21 21 31,21 1-16,0-1-15,0-21 0,0 21 16,0 0-16,1-21 0,20 0 16,-21 21-16,21-21 0,1 0 0,-22 0 15,21 0-15,1 0 0,-1 0 16,0 0-16,1-21 0,-1 0 0,0 0 16,-21 0-16,22-1 0,-1 1 15,-21 0-15,22-21 0,-22-1 0,0 22 16,-21-21-16,0 0 0,21-1 0,-21 22 15,0 0-15,0 0 16,0 0-16,0-1 0,-21 22 16,0 22-1,21-1-15,-21 21 0,-1-21 16,22 22-16,0-22 0,0 21 16,0-21-16,0 22 0,0-22 0,0 21 15,0-21-15,0 0 0,0 1 0,0-1 16,0 0-16,0 0 15,22-21-15,-1 0 16,0 0-16,-21-21 16,21 0-16,-21 0 0,0-1 15,0 1-15,0-21 16,21 21-16,-21-22 0,21 1 0,-21 0 16,22 21-16,-22-22 0,0 22 0,21 0 15,0 0-15,-21 0 0,21 21 16,0 0-1,-21 21-15,21 0 0,-21 0 16,0 0-16,0 0 0,22 22 0,-22-22 16,0 0-16,21 21 0,-21-20 15,21-1-15,0 0 0,-21 0 0,0 0 16,0 0-16,21-21 16,0 22-16,1-22 15,-22-22 1,21 1-16,-21 0 0,21 0 15,0 0-15,-21 0 0,21-22 0,0 1 16,1 21-16,-22-22 0,21 22 16,21-42-16,-21 42 0,0-1 15,1 1-15,-1 21 0,0 0 16,0 0-16,0 0 0,-21 21 16,0 1-16,0-1 15,0 0-15,0 0 0,21 0 0,-21 22 16,0-22-16,0 0 0,22 21 15,-1-21-15,-21 1 0,21-1 16,0 0-16,-21 0 0,21 0 0,0-21 16,1 0-16,-1 21 0,0-21 15,0 0-15,0 0 0,0 0 16,1-21-16,-1 0 0,63-106 31,-62 106-31,-22 0 0,21-22 0,-21 22 16,0 0-16,0 0 0,0 0 15,0 42 1,0 0 0,0 0-16,0 0 0,-21 22 0,21-22 15,0 0-15,0 0 16,0 22-16,0-22 0,0 0 0,0 0 16,21 0-16,0 0 15,0-21-15,0 0 0,0 0 0,1 0 16,-1 0-16,0 0 0,0 0 0,0 0 15,0 0-15,1-21 0,-1 0 16,0 0-16,0-21 0,0 20 0,0-20 16,1 0-16,-22 21 0,21-22 15,-21 1-15,21 21 0,-21 0 16,0-1-16,0 1 0,0 0 0,0 42 31,-21 0-31,21 1 0,0-1 16,0 0-16,0 0 0,0 21 15,0-20-15,0-1 0,0 0 0,0 0 16,0 0-16,0 0 0,0 1 16,0-1-16,0 0 0,21-21 0,-21 21 15,0-42 17,0 0-17,0 0-15,0-1 16,0 1-16,-21 21 0,0 0 15,21 21 17,0 1-32,0-1 15,0 0-15,21-21 16,0 0-16,0 21 16,0-21-16,0 0 0,1 0 0,-1 0 15,0 0-15,21 0 0,-21-21 0,22 21 16,-1-21-16,-21 0 0,22 21 15,-22-43-15,21 22 0,-21 0 0,0-21 16,1 20-16,-1-20 0,-21 21 16,0-21-16,0 20 0,0 1 15,0 0-15,0 0 0,0 0 0,-21 21 32,-1 21-17,22 0-15,0 0 0,0 22 0,0-22 16,0 0-16,0 21 0,0-21 0,0 22 15,22-22-15,-22 21 0,21-21 16,-21 1-16,0-1 0,0 0 0,0 0 16,0 0-16,0 0 15,-21-21-15,-1 0 0,1 0 0,0 0 16,0 0 0,0 0-16,0 0 0,-1 0 0,22-21 0,0 0 15,-21 0-15,0 21 0,21-42 16,0 20-16,0 1 0,-21 0 15</inkml:trace>
  <inkml:trace contextRef="#ctx0" brushRef="#br0" timeOffset="42934.24">12700 13885 0,'-21'0'32,"0"0"-32,42 0 47,0 0-47,21 0 0</inkml:trace>
  <inkml:trace contextRef="#ctx0" brushRef="#br0" timeOffset="43259.17">14012 13780 0,'0'0'0,"0"-22"16,0 1-16,-21 0 0,0 21 15,0 0-15,0 0 16,-1 0-16,1 21 0,21 0 0,-21 22 16,0-22-16,0 21 0,21 1 0,0-1 15,-21-21-15,21 21 0,0 1 16,-22-1-16,22 0 0,0 1 0,0-1 16,0-21-16,0 22 0,0-22 15,0 21-15,0-21 0,0 0 16,22 22-16,-1-22 0,0 0 15,0-21-15,0 0 0,0 0 16,22 0-16,-22 0 0,21 0 16</inkml:trace>
  <inkml:trace contextRef="#ctx0" brushRef="#br0" timeOffset="43534.45">14563 13674 0,'0'0'0,"0"-21"0,0-1 16,21 22 0,0 22-1,0-1-15,0 0 16,0 0-16,1 0 0,20 22 0,-21-22 16,0 21-16,0-21 0,1 22 15,-1-1-15,0 0 0,-21 1 0,0-1 16,0 0-16,0 1 0,0-22 15,0 21-15,-21 0 0,0 1 0,-22-22 16,22 21-16,-21-21 0,21 1 16,-22-1-16,22 0 0,-21-21 15,-1 0-15,22 21 0,0-21 0,0 0 16</inkml:trace>
  <inkml:trace contextRef="#ctx0" brushRef="#br0" timeOffset="55418.09">4720 12869 0,'0'0'0,"-42"0"0,-1 0 0,1 0 16,21 0-16,-21 0 0,-1 0 16,22 0-16,-21 0 0,-1 0 15,22 0-15,0 0 0,42 0 47,22 0-47,-1-21 0,0 21 16,43 0-16,-22 0 0,22 0 15,84-21-15,-84 21 0,0 0 16,-22 0-16,22 0 0,0 0 16,-1 0-16,1 0 0,0 0 0,-1 0 15,-20 0-15,-1 0 0,1 0 0,-1 0 16,-20 0-16,-1 0 0,-21 0 16,0 0-16,0 0 0,1 0 0,-1 0 15,-21-21 32,0 0-16,-21 21-31,-1-21 0,22-1 16,0 1-16</inkml:trace>
  <inkml:trace contextRef="#ctx0" brushRef="#br0" timeOffset="55846.22">5842 12425 0,'-21'0'0,"42"0"0,-63 0 16,42 21 15,0 0-15,0 0-16,0 1 0,21-1 15,0 0-15,0 0 0,21 0 16,-20-21-16,-1 21 0,21 1 0,-21-22 16,22 21-16,-22-21 0,21 0 0,-21 0 15,22 0-15,-22 0 0,0 0 16,0 0-16,0 0 0,0 0 0,1 0 16,-22-21-16,0-1 15,-22 22 16,-20 22-31,21-1 16,0 0-16,0 0 0,-1 0 0,-20 22 16,21-22-16,-21 21 0,20 0 15,1 1-15,-21-22 0,21 21 0,0-21 16,-1 22-16,1-22 0,0 0 16,21 0-16,0 0 0,0 1 0,0-1 31</inkml:trace>
  <inkml:trace contextRef="#ctx0" brushRef="#br0" timeOffset="56546.24">4085 14161 0,'-42'0'0,"84"0"0,-127 0 0,64 0 16,-21 0-16,21 0 0,0 0 0,-1 0 15,44 0 17,-1 0-32,21 0 0,22 0 15,-22 0-15,21 0 0,22 0 16,0 0-16,21 0 0,-1 0 0,1 0 15,0 0-15,0 0 0,21 0 16,-21 0-16,0 0 0,-1 0 16,1 0-16,0 0 0,-21 0 0,-1 0 15,1 0-15,-21 0 0,-1-22 16,-21 22-16,1 0 0,-1 0 0,-21 0 16,0 0-16,1 0 15,-22-21 1,-22 21-1,1 0 1,0 0-16,0 0 16,0 0-16,0 0 0,-1-21 15,1 21-15,0-21 16,21 0-16</inkml:trace>
  <inkml:trace contextRef="#ctx0" brushRef="#br0" timeOffset="56986.04">5651 13822 0,'0'0'0,"-84"-21"15,63 21 1,21 21 0,0 0-16,0 0 15,21 0-15,0 1 0,21-22 16,-21 21-16,22 0 0,-1 0 15,22-21-15,-22 21 0,21-21 0,-20 0 16,-1 21-16,0-21 0,1 0 0,-1 0 16,-21 0-16,22 0 0,-22 0 15,0 0-15,-21 22 16,0-1 0,-21 0-16,0-21 15,-1 21-15,-20-21 0,21 21 0,-21 0 16,-1 1-16,22-1 0,-21 0 15,-1 0-15,1 21 0,21-20 16,-21-1-16,-1 0 0,22 21 0,-21-21 16,21 1-16,-1-1 0,1 0 15,0-21-15,0 21 0,0 0 0,21 0 16,0 1 0,-21-22 30,21-22-46</inkml:trace>
  <inkml:trace contextRef="#ctx0" brushRef="#br0" timeOffset="59638.13">11557 9102 0,'0'0'0,"0"-21"0,-21-106 16,21 105-1,0 1-15,-21 0 0,-1 42 16,1 22-16,0-1 16,0 0-16,0 22 0,0-1 0,-1 22 15,-20 0-15,21 20 16,-21-20-16,20 21 0,-20-21 0,21-1 16,-21 1-16,20-22 0,1 1 0,0-1 15,0-20-15,0 20 0,0-20 16,21-22-16,0 21 0,0-21 0,0 0 15,0-42 1,0 0-16,0 0 16,21 0-16,0 0 0</inkml:trace>
  <inkml:trace contextRef="#ctx0" brushRef="#br0" timeOffset="59917.97">11515 9059 0,'0'-21'0,"0"42"0,0-84 16,0 42-16,0 0 0,21 42 16,-21 0-16,21 21 15,0 1-15,-21-1 0,0 0 0,21 22 16,0-1-16,1-20 0,-22 41 16,0-20-16,21-1 0,-21 1 0,21-1 15,-21 1-15,0-1 0,0-20 16,0-1-16,0 0 0,21-21 0,-21 22 15,0-22-15,21 0 0,-21 0 16,21-21 0,-21-21-16,0 0 15,0 0-15,22 0 0,-1-22 16,0 1-16,-21 0 0</inkml:trace>
  <inkml:trace contextRef="#ctx0" brushRef="#br0" timeOffset="60130.13">12107 9017 0,'21'-63'0,"-42"126"0,64-169 16,-22 85-16,-21 0 0,0 42 16,0 21-16,-21 22 15,-22-1-15,22 1 0,-21-1 0,21 22 16,-22 0-16,1-22 0,0 22 16,20 0-16,-20-1 0,21-20 0,-21-1 15,20 1-15,1-22 0,21 0 16,0 1-16,0-22 0,0 0 0,0 0 15,0 0-15,21-21 0,1 0 16,20 0-16,-21-21 0,21 0 16</inkml:trace>
  <inkml:trace contextRef="#ctx0" brushRef="#br0" timeOffset="60490.95">12404 9525 0,'-22'106'31,"1"-64"-31,0 1 0,0-22 16,0 21-16,21 0 0,-21 1 16,21-22-16,-22 21 0,22-21 0,0 22 15,0-22-15,0 0 0,0 0 16,22 0-16,-1 1 0,21-22 0,-21 0 16,0 0-16,22 0 0,-1 0 0,-21 0 15,22 0-15,-1-22 0,0 1 16,1 0-16,-22-21 0,21-1 0,-21 22 15,0-21-15,-21-22 0,0 22 16,0 0-16,-21-22 0,0 22 16,-21 0-16,21 20 0,-22 1 0,1 0 15,21 0-15,-22 21 0,1 0 16,0 0-16,21 0 0,-22 21 0,22 0 16,0 0-16,0 22 0,21-22 15,0 0-15,0 21 0,0-20 0,21-1 16,0 0-16,0 0 0,0-21 15,22 0-15,-1 0 0,0 0 0,1 0 16</inkml:trace>
  <inkml:trace contextRef="#ctx0" brushRef="#br0" timeOffset="60962.08">13801 9123 0,'0'0'0,"42"-42"0,-21-1 0,-21 22 16,-42 42-1,21 22-15,-22-1 0,1 0 16,0 1-16,-22 20 0,22 1 0,-22-1 16,1 22-16,20-22 0,-20 1 15,-1 20-15,22-20 0,0-1 16,-1-20-16,1 20 0,21-20 0,0-1 16,0-21-16,21 21 0,-22-20 15,22-1-15,0 0 0,22-21 16,-1 0-1,0-21-15,21 0 0,-21-1 0,22 1 16,-22-21-16,21 0 0,1-1 0,-1-20 16,-21-22-16,21 22 0,1-22 15,-1 0-15,0 22 0,1-22 0,-22 0 16,21 22-16,-21 21 0,1-22 16,-1 43-16,0 0 0,-21 42 15,0 21-15,0 1 16,0-1-16,0 0 0,-21 22 0,0-1 15,21 22-15,-22-22 0,22 1 16,0-1-16,0-20 0,0 20 16,0-20-16,0-1 0,0-21 0,0 21 15,0-20-15,22-1 0,-22 0 16,21 0-16,-42-21 31,-22 0-31,22-21 16,-21 0-16</inkml:trace>
  <inkml:trace contextRef="#ctx0" brushRef="#br0" timeOffset="62014.53">12954 9694 0,'85'-21'16,"-43"21"0,0 0-16,22 0 0,-1 0 0,1 0 15,-1 0-15,1-21 0,-1 21 16,22-21-16,-22 0 0,22 0 0,0-1 15,-1 1-15,1 0 0,0-21 0,-1 21 16,-20-22-16,21 1 0,-43 21 16,21-22-16,-20-20 0,-1 21 0,0-22 15,-20 22-15,-1-22 16,-21 22-16,0 0 0,0-1 0,0 22 0,0 0 16,-21 21-16,-1 0 0,1 0 15,-21 42-15,21 1 0,-22 20 16,1-21-16,0 22 0,21-1 15,-22 22-15,22-21 0,0 20 0,0-20 16,0 20-16,21-20 0,-22-1 16,22 1-16,0-22 0,0 22 0,0-22 15,0-21-15,0 22 0,0-22 0,0 21 16,0-21-16,0 0 0,22 1 16,-1-22-16,0 0 0,21 0 15,-21 0-15,22 0 0,-1 0 16,0-22-16,1 1 0,-1 0 0,0-21 15,22 21-15,-22-22 0,1 1 16,-1 0-16,0-1 0,-21 1 16,1 0-16,20-1 0,-42 22 0,0 0 15,0 0-15,-21 42 16,0-21-16,-1 21 16,-20 21-16,21-20 0,0 20 15,-22-21-15,22 21 0,0 1 0,0-22 16,0 21-16,21-21 0,0 1 15,0 20-15,0-21 0,0 0 0,0 0 16,0 1-16,21-22 0,0 0 16,0 0-16,0 0 15,1 0-15,-1 0 0,0 0 0,21 0 16,-21 0-16,22-22 0,-1 1 16,0-21-16,1 21 0,-1-22 0,0 22 15,1-21-15,-1 21 0,-21-22 16,0 22-16,1 0 0,-1 21 0,0 0 15,-21 21 1,0 22-16,0-22 16,-21 0-16,21 0 0,-21 0 0,21 0 15,0 1-15,-22-1 0,22 0 16,0 0-16,0 0 0,22 0 31,-1-21-31,0 0 0,0 0 0,0 0 16,22 0-16,-22-21 0,21 0 15,0 21-15,-20-21 0,20-21 0,0 20 16,-21-20-16,22 0 0,-22-1 0,21-20 16,-21-1-16,1 1 0,20-1 15,-21 22-15,0-21 0,0-1 0,1 22 16,-22-1-16,0-20 0,0 21 16,0-1-16,0 1 0,0-22 0,0 22 15,-22 0-15,1 21 0,0-1 16,0 22-16,0 0 0,0 22 15,-1-1-15,-20 21 0,21 0 0,0 22 16,0-1-16,-22 1 0,22-1 16,0 1-16,0 21 0,0-22 15,21 1-15,0-1 0,0 64 16,0-85-16,21 1 0,0-1 16,0 0-16,0-20 0,0 20 0,1-21 15,-1-21-15,0 21 0,0 0 16,0-21-16,0 0 0,1 0 0,-1 0 15,0-21-15,0 0 16,0 0-16,0-21 0,-21 20 0,22-20 16,-1 0-16,-21-1 0</inkml:trace>
  <inkml:trace contextRef="#ctx0" brushRef="#br0" timeOffset="62195.43">15663 9313 0,'-42'0'16,"84"0"-16,-105 0 0,20 22 0,22-22 0,21 21 15,0 0-15,0 0 16,21-21-16,1 0 16,-1 21-16,0-21 0,21 0 0,-21 0 15,22 0-15,-1 0 16,0 0-16,1 0 0,20 0 0,1 0 16,20-21-16,-20 0 0,21 21 15,-1-21-15</inkml:trace>
  <inkml:trace contextRef="#ctx0" brushRef="#br0" timeOffset="62469.79">16785 9229 0,'-21'0'16,"0"0"-16,-22 21 0,-105 127 31,106-106-31,0 1 0,20 20 0,-20 1 16,21-1-16,-21 1 0,20 20 15,1-20-15,0-1 0,0 1 16,21-1-16,-21 22 0,21-21 0,-21-1 15,21 1-15,0-1 0,0 1 16,0-22-16,0 21 0,0-20 0,0-1 16,0 0-16,0-20 0,0 20 15,21-21-15,-21 0 0,21 0 0,-21 1 16,21-22-16,0 0 16,-21-22-16,21 1 15,1 0-15,-22-21 0,21 21 0,0-22 16,-21-20-16,0-1 0</inkml:trace>
  <inkml:trace contextRef="#ctx0" brushRef="#br0" timeOffset="62743.55">16404 9948 0,'0'0'0,"-21"-63"0,0-1 15,21 1-15,-21-1 0,-1 1 0,22 21 16,-21 20-16,21-20 0,0 21 16,0-21-16,0 20 0,43 1 0,-22 0 15,0 21-15,21-21 0,1 0 16,-1 21-16,0 0 0,1 0 0,-1 0 15,0 0-15,1 21 0,-22 0 16,0 0-16,0 22 0,-21-22 0,0 21 16,0 0-16,-21 1 0,0-22 15,-22 21-15,1 1 0,0-22 0,-22 21 16,22-21-16,0 0 0,-1-21 0,1 22 16,21-1-16,0-21 0,-1 0 15,44 0 1,-1 0-16,0 0 15,0 0-15,21-21 0,1-1 0,-22 22 16,21-21-16</inkml:trace>
  <inkml:trace contextRef="#ctx0" brushRef="#br0" timeOffset="63122.76">16806 9716 0,'0'0'16,"0"-22"-16,0 1 0,0 0 0,0 0 15,0 0-15,0-22 0,0 22 16,0 0-16,0 0 0,21-21 15,-21 20-15,22 1 0,-1 0 16,0 21-16,0-21 0,0 21 0,22 0 16,-22 0-16,0 0 0,21 21 15,-21 0-15,1 0 0,20 1 0,-21-1 16,-21 21-16,21-21 0,-21 22 0,0-22 16,0 21-16,0-21 0,0 22 15,0-22-15,0 0 0,0 0 0,-21 0 16,0-21-16,0 0 15,0 0-15,21-21 16,0 0 0,0 0-16,0 0 0,0-22 0,0 22 15,0-21-15,21 21 16,0-22-16,0 22 0,0 0 0,22-21 16,-22 42-16,0-22 0,0 1 0,21 21 15,-20 0-15,-1 0 0,0-21 16,0 21-16,0 0 0,0 0 0,1 0 15,-1 21-15,0-21 0,-21 21 16,21 1-16</inkml:trace>
  <inkml:trace contextRef="#ctx0" brushRef="#br0" timeOffset="64237.2">17547 9567 0,'0'0'0,"0"22"0,0-1 0,0 0 16,0 0-16,0 0 16,21-21-1,0 0-15,22 0 16,-22 0-16,0-21 0,0 0 15,0 0-15,22 21 0,-22-43 16,0 22-16,21 0 0,-20 0 0,-1 0 16,0-22-16,0 22 0,0 0 15,0 0-15,-21 0 0,-21 42 32,0 0-32,-21 0 0,21 0 15,-22 1-15,22 20 0,-21-21 0,21 21 16,-1-20-16,1 20 0,0-21 15,21 0-15,0 0 0,0 1 16,0-1-16,0 0 0,0 0 16,21-21-16,0 0 0,1 0 0,-1 0 15,21 0-15,-21 0 0,0 0 16,22 0-16,-1-21 0,-21 0 0,22 0 16,-1-1-16,-21 1 0,21-21 15,1 21-15,-22-22 0,21 1 0,-21 21 16,1-21-16,-1 20 0,0 1 0,-21 0 15,-21 21 1,0 0-16,-1 0 0,1 0 16,0 21-16,0 0 15,0 1-15,0-1 0,21 0 0,0 0 16,0 0-16,0 0 0,0 1 16,0-1-16,0 0 0,0 0 0,0 0 15,0 0-15,0 1 16,0-44 15,0 1-31,0 0 16,0 0-16,-22 21 31,22 21-15,0 0-16,0 0 15,22-21-15,-1 0 16,0 22-16,0-22 15,0 0-15,0 0 0,22 0 0,-1 0 16,0 0-16,1 0 0,-1-22 16,0 1-16,1 21 0,-1-21 0,0 0 15,-20 0-15,20-22 0,-21 22 16,21 0-16,-20 0 0,-1 0 0,0 0 16,-21-1-16,-21 44 31,0-1-16,21 0-15,-22 0 16,22 0-16,-21 0 0,21 1 16,0-1-16,0 0 15,0 0 1,21-21 0,1 0-16,-1 0 15,0 0-15,0 0 0,0 0 0,0-21 16,1 0-16,-1 21 0,0-21 15,0-1-15,0 1 0,0-21 0,1 21 16,-1 0-16,21-22 0,-21 22 16,0-21-16,1-1 0,20 1 0,-21 0 15,0-1-15,-21 22 0,0-21 16,0 21-16,0 0 0,0-1 16,0 1-16,-21 21 15,0 0-15,0 21 16,0 1-16,-1 20 0,22-21 0,0 21 15,-21 1-15,0-1 0,21-21 16,-21 22-16,21-1 0,0 0 0,0 1 16,-21-1-16,21-21 0,0 21 15,0-20-15,0 20 0,0-21 16,0 0-16,0 0 0,0 1 16,21-22 15,-21-22-31,0 1 0,21-21 15,-21 21-15</inkml:trace>
  <inkml:trace contextRef="#ctx0" brushRef="#br0" timeOffset="64386.43">18965 9313 0,'0'-21'16,"0"42"-16,-21-63 0,0 42 0,42 0 31,0 0-15,0 0-16,1 0 0,-1 0 15,0 0-15,21 21 0,-21-21 16,22 0-16,-1 0 0,0 0 16,22 0-16,-22 0 0</inkml:trace>
  <inkml:trace contextRef="#ctx0" brushRef="#br0" timeOffset="65093.98">20087 9102 0,'0'0'0,"21"-21"0,-21-1 16,0 1-16,21 0 16,1 0-16,-1 0 15,0 0 1,-21-1-16,21 1 16,-42 21-1,0 21 1,0 1-16,-22-22 0,22 21 15,0 0-15,0 21 0,-22-21 0,22 1 16,0-1-16,21 0 0,0 0 16,0 21-16,0-20 0,0-1 0,0 0 15,21 0 1,0 0-16,1 0 0,-1-21 0,0 22 0,0-22 16,0 0-16,0 0 0,1 0 15,-1 0-15,0 0 16,0 0-16,-21-22 15,-21 22 1,0 0-16,0 0 0,-22 0 16,1 0-16,21 0 0,-22 0 15,1 22-15,0-1 0,21 0 0,-22 0 16,22 0-16,0 0 0,21 1 16,0-1-16,0 0 0,0 0 0,0 0 15,0 0-15,21 1 16,0-1-16,0 0 0,1-21 0,20 21 0,-21-21 15,21 0-15,-20 0 16,20 0-16,0 0 0,-21 0 0,1 0 16,20-21-16,-21 0 0,0 0 15,22-1-15,-22 1 0,0 0 0,0-21 16,0 21-16,0-22 0,1 22 16,-22 0-16,0 0 0,0 0 0,21-1 15,-21 44 16,0-1-31,0 0 0,0 0 16,0 0-16,0 0 0,0 1 16,21-1-16,-21 0 0,21 0 0,0 0 15,0 0-15,1 1 16,20-1-16,-21-21 0,-21 21 0,21-21 16,0 0-16,1 0 0,-1 0 15,0 0-15,0-21 0,0 0 16,-21-1-16,0 1 0</inkml:trace>
  <inkml:trace contextRef="#ctx0" brushRef="#br0" timeOffset="65262.94">20828 9356 0,'0'0'16,"21"-21"-16,-21-1 0,0 1 0,-21 21 15,-21 0 1,20 0-16,-20 21 0,0 1 0,-1-22 16,1 21-16,0 0 0,-1 0 15,22 0-15,-21 0 0,21 1 0,21-1 16,0 0-16,0 0 0,0 0 15,0 0-15,0 1 0,21-22 16,0 21-16,0-21 16,0 0-16,1 0 0</inkml:trace>
  <inkml:trace contextRef="#ctx0" brushRef="#br0" timeOffset="65574.71">21145 9335 0,'0'0'0,"22"-22"0,-44 22 31,22 22-31,-21-1 16,0 0-16,0 0 0,0 21 15,0 1-15,-1-1 0,1 0 0,0 22 16,-21-1-16,21-20 0,-1 20 16,1 1-16,0-1 0,0 1 0,0-1 15,21 1-15,0-1 0,-21 22 16,-1-22-16,1 1 0,21 21 0,-21-22 15,21 1-15,0-22 0,-21 21 16,21-20-16,-21-1 0,21 0 0,0 1 16,0-1-16,0-21 0,0 0 15,0 1-15,0-1 0,21-21 32,0-21-32,-21-1 15,21 1-15,0 0 0</inkml:trace>
  <inkml:trace contextRef="#ctx0" brushRef="#br0" timeOffset="65822.56">20997 9694 0,'0'0'0,"0"-63"0,0-1 16,0 22-16,0 0 0,0 21 16,0-22-16,0 22 0,21 0 0,1 0 15,20 21-15,-21 0 16,0 0-16,22 0 0,-22 0 0,21 0 15,-21 21-15,0 0 0,1 0 16,-1 0-16,-21 1 0,0-1 0,0 21 16,0-21-16,0 0 0,0 1 15,-21-1-15,-1 0 0,1 0 0,0 0 16,-21 0-16,-1-21 0,1 0 16,0 22-16,-1-22 0,1 0 0,21 21 15,-21-21-15</inkml:trace>
  <inkml:trace contextRef="#ctx0" brushRef="#br0" timeOffset="66309.8">21399 10245 0,'-21'0'0,"-21"0"16,21 0-16,0 0 0,-22 0 16,-20 21-16,-1 0 15,1-21-15,-22 21 0,-21-21 0,-21 21 16,21-21-16,-21 22 0,-21-1 16,-21-21-16,0 21 0,-22-21 0,1 21 15,-1 0-15,-42-21 0,22 21 0,-22-21 16,0 22-16,-21-22 0,-21 21 15,21 0-15,-43-21 0,1 21 0,-21-21 16,-1 21-16,-21 0 0,1-21 16,-1 22-16,0-22 0,22 21 15,-22-21-15,1 0 0,20 0 0,1 21 16,20-21-16,1 0 0,21 0 0,42 0 16,0 0-16,0 0 0,43 0 0,-1 0 15,22-21-15,0 21 16,42 0-16,0 0 0,21-21 0,21 21 15,0 0-15,22 0 0,21 0 0,-22 0 16,43 0-16,0 0 0,0 0 16,21 21-1,0 0-15,21-21 16,0 21-16,0-21 0,0 0 0,22 0 16,-22 0-16,21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57:59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699 0,'0'-22'62,"0"1"-62,0 0 16,0 0-16,0 0 16,0 0-16,0-1 0,0 1 15,0 0-15,0 0 0,0 0 16,0 0-16,0-1 15,0 44 1,0-1 0,0 21-16,-21 0 0,0 1 15,21 20-15,-21 1 0,0-1 0,21 1 16,-21 20-16,-1-20 0,22-1 16,0 1-16,0-1 0,-21-20 15,21-1-15,0 0 0,-21 1 0,21-22 16,0 0-16,0 0 0,0 0 15,0 1-15,0-1 0,0 0 16,0-42 15,0 0-31,0-1 16</inkml:trace>
  <inkml:trace contextRef="#ctx0" brushRef="#br0" timeOffset="280.35">2095 1397 0,'-21'21'0,"42"-42"0,-63 63 0,21-20 15,0-1-15,21 0 0,0 0 0,0 0 16,0 0-16,0 22 0,0-22 16,0 0-16,21 0 0,21 0 0,-21-21 15,22 22-15,20-22 0,-20 0 16,20 0-16,1 0 0,-1 0 15,1 0-15,-1 0 0,-21 0 0,22 0 16,-22 0-16,1-22 16,-1 1-16,0 21 0,1-21 0,-22 0 15,0 0-15,0 0 0,0-1 16,0 1-16,-21 0 0,22 0 0,-22-21 16,0 20-16,0-20 0,0 0 15,0-1-15</inkml:trace>
  <inkml:trace contextRef="#ctx0" brushRef="#br0" timeOffset="559.19">2201 677 0,'0'0'0,"-21"0"0,0 0 16,0 0-16,21-21 0,0 0 15,0 0 1,21 21-16,21-21 0,1 0 0,20 21 15,1-22-15,-1 1 0,1 0 16,20 0-16,-20 21 0,-1-21 0,1 0 16,-1-1-16,1 22 0,-22-21 15,0 21-15,1 0 0,-22 0 16,0 0-16,0 0 0,-21 21 31,-21-21-31,21 22 16,-21-22-16,21 21 0,0 0 15</inkml:trace>
  <inkml:trace contextRef="#ctx0" brushRef="#br0" timeOffset="1296.77">4276 529 0,'42'-21'0,"-84"42"0,105-42 0,-42 0 16,0 0-16,1 0 0,-22-1 15,0 1-15,0 0 16,0 0-16,-22 0 0,1 0 0,0 21 16,-21 0-16,21-22 15,-1 22-15,-20 0 0,0 0 0,-1 22 16,22-1-16,-21 21 0,0-21 16,-1 22-16,1-1 0,0 0 0,-1 22 15,1-1-15,21 1 0,-22 20 16,22-20-16,0 21 0,-21-22 0,42 22 15,-21-22-15,21 1 0,-22-1 16,22 1-16,0-22 0,0 22 16,0-22-16,22 0 0,-1 1 0,0-1 15,21-21-15,1 21 0,-1-20 16,0-22-16,1 21 0,20-21 0,-21 0 16,22 0-16,-22 0 15,22-21-15,-1 21 0,1-43 0,-1 22 16,1-21-16,-1 21 0,1-22 15,-1-20-15,1 20 0,-1-20 0,1-1 16,-22-20-16,0-1 0,1 0 16,-22 1-16,0-1 0,0 22 0,-21-22 15,0 21-15,-21-20 0,0 20 16,-21 22-16,-1-22 0,-20 22 0,-1 0 16,1 21-16,-22-22 0,22 43 15,-22 0-15,21 0 0,1 0 16,-1 21-16,1 1 0,-1 20 0,22 0 15,21 22-15,-21-22 16,20 22-16,1-1 0,21 1 0,0-1 16,0 1-16,21-1 0,22 1 15,-22-1-15,21 1 0,-21-1 0,22-21 16,20 22-16,-20-1 0,-1-20 16,0-1-16,1 22 0,-1-22 0,0 21 15,-21 1-15,22-22 0,-22 1 16,-21 20-16,0-21 0,0 1 0,0-1 15,0 0-15,0-20 0,-21 20 16,0-21-16,-22 0 0,22 22 0,-21-22 16,-1-21-16,-20 21 0,21 0 15,-1-21-15,1 0 0,21 21 16,-22-21-16,22 0 0,0 0 16,0 0-16,0 0 0,0 0 0,21-21 15,-22 0-15,1 0 0,21 0 16</inkml:trace>
  <inkml:trace contextRef="#ctx0" brushRef="#br0" timeOffset="1749.02">1206 2244 0,'0'0'0,"-21"0"0,0-21 16,21-1-1,21 22 1,22 0-16,-1 0 0,21 0 15,22 0-15,21 0 0,0 0 16,0 0-16,21 0 0,21 0 16,0 0-16,21 0 0,1 0 0,-1 0 15,0 0-15,1 0 0,-1 0 16,0 0-16,1 0 0,-1 0 0,-21 0 16,0 0-16,0 0 0,1 0 15,-22 0-15,-22 0 0,22 0 0,-21 0 16,-21 0-16,0 0 0,-22 0 0,-21 0 15,1 0-15,-1 0 0,-21 0 16,-21-21-16,-42 21 16,0 0-16,-22 0 15,1 0-15,-22 0 0,0 0 0,-21 0 16,1 0-16</inkml:trace>
  <inkml:trace contextRef="#ctx0" brushRef="#br0" timeOffset="2163.78">1312 2392 0,'0'0'0,"-84"0"0,20 0 16,-21 0-16,22 0 0,-1 0 0,22 0 16,0 0-16,-1 0 15,22 0-15,0 0 0,42 0 16,22 0-1,-22 0-15,21 0 0,22 0 16,-1 0-16,1 21 0,20-21 0,22 0 16,0 0-16,21 0 0,21 0 15,0 0-15,0 0 0,43 0 16,-22 0-16,22 0 0,-1 0 0,1 0 16,-1 0-16,1-21 0,-1 21 15,-20 0-15,-1 0 0,-21-21 0,0 21 16,-21 0-16,0 0 0,0 0 15,-21-21-15,0 21 0,0 0 16,-22 0-16,-20-22 0,21 22 0,-22 0 16,-21 0-16,1 0 0,-1-21 15,0 21-15,-20 0 0,-1 0 0,0 0 16,-21-21 0,-21 21-1,0 0-15,-1-21 0</inkml:trace>
  <inkml:trace contextRef="#ctx0" brushRef="#br0" timeOffset="2296.71">5143 2328 0,'0'0'0,"22"0"0,-22 22 47,0-1-47,0 0 16,-22 0-16</inkml:trace>
  <inkml:trace contextRef="#ctx0" brushRef="#br0" timeOffset="3540">1291 3514 0,'0'0'0,"-21"-21"0,0-1 0,21 1 16,0 0-16,0 0 0,-21-21 15,-1 20-15,22 1 16,0 42 0,0 1-1,0 20-15,0 0 0,0 22 16,0-22-16,0 22 0,-21-22 15,21 21-15,-21 1 0,21-1 16,0 1-16,-21-1 0,0 1 16,21-1-16,-21-20 0,21-1 0,0 0 15,0 1-15,0-22 0,0-42 32,0 0-32,21-22 15,-21 1-15,21 0 0,0-22 16,0 22-16,0-22 0,1 22 15,-1-22-15,21 22 0,-21 0 0,0 21 16,1-22-16,-1 22 0,0 0 16,0 21-16,0 0 0,0 0 15,1 0-15,-22 21 16,21 0-16,-21 22 16,0-22-16,0 21 0,0 0 0,0 1 15,0-1-15,0 22 0,0-22 16,0 0-16,0 1 0,21-1 0,0 0 15,0-21-15,0 1 0,1-1 16,20 0-16,0-21 0,1 0 16,-1-21-16,0 0 0,1-1 0,-1 1 15,21-21-15,-20 0 0,-22-22 16,21 22-16,1-22 0,-22 22 0,-21-22 16,0 1-16,0-1 15,0 1-15,0-1 0,-21 22 0,-1 0 16,-20-1-16,21 1 0,-21 21 15,-1 0-15,1 21 0,-22 0 16,22 0-16,0 0 0,-1 0 0,1 21 16,0 0-16,21 0 0,-1 22 15,1-1-15,21 0 0,0-21 16,0 1-16,43 20 0,-22-21 16,21-21-16,0 21 0,1-21 15,-1 0-15,0 0 0,22 0 16</inkml:trace>
  <inkml:trace contextRef="#ctx0" brushRef="#br0" timeOffset="4674.35">2540 3281 0,'0'-21'0,"0"42"0,0-63 0,0 20 16,0 1-16,0 0 0,-21 21 16,0 0-16,-1 0 0,22 21 15,-21 22-15,0-22 0,0 21 16,21 0-16,0 22 0,0-22 0,0 22 15,0-22-15,0 22 0,0-22 0,0 21 16,0-20-16,0 20 0,0-20 16,0 20-16,0-21 0,0 1 15,0-22-15,0 21 0,0-21 16,0 1-16,0-1 0,0-42 31,-21-1-31,21-20 0,0 21 0,0-21 16,0-1-16,0 1 0,0 0 15,0-1-15,21 1 0,0 0 16,0-1-16,0 1 0,1 0 0,-1-1 16,21 22-16,-21 0 0,22 0 15,-22 21-15,0 0 0,21 0 16,-21 21-16,22 0 0,-22 21 0,0-20 16,0 20-16,0-21 0,-21 21 15,0-20-15,22 20 0,-1 0 16,-21 1-16,21-22 0,-21 21 0,21 0 15,0 1-15,0-22 0,22 21 16,-22-21-16,21 1 0,22-1 0,-22-21 16,22 0-16,-1 0 0,1 0 15,-1 0-15,1-21 0,-1-1 0,-21 1 16,22-21-16,-22 0 0,1 20 16,-1-20-16,0 0 0,-21-1 0,-21-20 15,0 21-15,0-1 16,0 1-16,0 0 0,-21-1 0,0 22 0,0 0 15,0 0-15,-22 0 16,1 21-16,0 0 0,-1 0 0,1 21 16,0 0-16,-1 0 0,1 0 15,0 22-15,-1-1 0,22 0 0,0 1 16,0-1-16,0 0 0,0 1 16,21-1-16,0 0 0,0 1 0,0-1 15,0 0-15,0-21 0,21 22 16,0-22-16,0-21 0,0 21 0,22-21 15,-22 0-15,21 0 0,0-21 16,-20 0-16,20 0 0,0-22 16,-21 1-16,22 0 0,-22-1 15,0-20-15,0 20 0,0-20 0,1 21 16,-1-1-16,-21 1 0,0 0 16,21 20-16,-21 1 0,0 0 0,21 0 15,-21 42 1,-21 0-16,0 0 0,0 22 15,21-22-15,0 21 0,-22 1 16,22-1-16,0 0 0,0 1 0,0-1 16,0 0-16,0 1 0,22-1 15,-22 0-15,21-21 0,0 1 16,21 20-16,-21-21 0,1-21 0,20 21 16,-21-21-16,21 0 0,-20 0 15,20-21-15,-21 21 0,21-42 0,-20 21 16,20-43-16,-21 22 0,21-1 15,-20-20-15,-1-1 0,21-20 0,-21 20 16,-21-20-16,21 20 0,1-21 16,-1 22-16,-21-1 0,0 22 15,0 0-15,0-1 0,0 22 0,0 0 16,0 0-16,-21 42 16,21 21-16,-22 1 15,22-1-15,-21 22 0,21-1 16,0 1-16,0-1 0,0-21 15,0 22-15,0-1 0,0-20 0,0 20 16,0-20-16,0-1 0,21 0 16,1 1-16,-1-1 0,0-21 0,0 0 15,0 0-15,0 1 0,1-22 16,-1 0-16,42 0 0,-20 0 16,-22-22-16,21-20 0,-21 21 15,0-21-15,1 20 0,-1-20 16,0 0-16,-21-1 0</inkml:trace>
  <inkml:trace contextRef="#ctx0" brushRef="#br0" timeOffset="4840.25">4381 3598 0,'0'0'0,"-42"22"0,21-22 16,21 21-16,21-21 15,21 0 1,-20 0-16,20 0 0,0 0 0,22 0 15,-22 0-15,43 0 0,-22-21 16,22 21-16,0-22 0,-22 1 0,22 21 16</inkml:trace>
  <inkml:trace contextRef="#ctx0" brushRef="#br0" timeOffset="5097.1">6011 3493 0,'0'-22'15,"0"1"-15,0 42 16,0 1 0,0-1-16,0 0 0,0 0 0,0 21 15,-21-20-15,0 20 0,21-21 16,-21 21-16,21 1 0,0-22 0,-21 0 16,21 21-16,-22-20 0,22-1 15,0 0-15,0 0 0,0 0 0,0 0 16,0 1-1,22-22-15,-1 0 0,0 0 16,21-22-16,-21 1 0,22 0 16,-1 0-16,-21 0 0</inkml:trace>
  <inkml:trace contextRef="#ctx0" brushRef="#br0" timeOffset="5432.91">6583 3514 0,'21'-21'0,"-42"42"0,63-85 0,-42 43 15,0 0-15,0 0 0,0 0 16,-21 21-16,0 0 0,0 0 15,-1 0-15,-20 21 0,0 0 16,21 0-16,-22 0 0,22 0 0,-21 1 16,21-22-16,21 21 0,0 0 15,0 0-15,0 0 0,0 0 16,21-21-16,0 22 0,0-1 16,21-21-16,-20 21 0,20-21 15,0 21-15,1 0 0,-22 0 0,21-21 16,0 22-16,-20-1 0,-1 0 15,0 0-15,0-21 0,-21 21 0,0 0 16,0 1-16,-21-1 16,0-21-16,-22 21 0,22-21 0,-21 0 15,0 0-15,-1 0 0,22 0 0,-21 0 16,-1 0-16,22 0 0,-21 0 16,21 0-16,0 0 0,-1 0 15,1-21-15,0 0 0,21-1 16,0 1-16,0 0 0,0 0 0,0 0 15</inkml:trace>
  <inkml:trace contextRef="#ctx0" brushRef="#br0" timeOffset="5603.81">5969 3196 0,'0'0'0,"-21"0"15,0-21-15,-1 21 0,44 0 78</inkml:trace>
  <inkml:trace contextRef="#ctx0" brushRef="#br0" timeOffset="6512.99">7959 3471 0,'0'0'0,"0"22"0,0-1 16,0 0-16,21 0 0,0-21 15,0 21-15,0 0 0,0 1 0,1-22 16,-1 21-16,0-21 0,0 0 15,0 0-15,22 0 0,-22-21 0,21-1 16,0 1-16,1 0 0,20 0 16,1-21-16,-1-1 0,1-20 0,20 20 15,-20-20-15,-1-1 0,1 1 16,-1-1-16,1 1 0,-22 21 0,-21-22 16,1 1-16,-1-1 15,-21 1-15,0-1 0,-21 22 0,-1-1 16,1 1-16,-21 21 0,0 0 15,-22 0-15,22 21 0,-22 0 0,22 21 16,-22 0-16,22 21 0,0 1 16,-1 20-16,1-21 0,21 22 0,-21 21 15,20-22-15,-20 22 0,21 21 16,0-22-16,0 22 0,-1 0 0,1 0 16,21 0-16,-21 21 0,21-22 15,0 22-15,0 0 0,0 0 0,0 22 16,0-22-16,-21 21 0,0 0 15,21 0-15,-21-21 0,-1 21 0,1-21 16,-21 21-16,21-42 0,0 21 16,-1-21-16,1 0 0,0-21 0,0-1 15,21-20-15,0 20 0,0-41 16,0 20-16,0-20 0,0-1 0,21-21 16,0 0-16,0-21 0,22 0 0,-22 0 15,21-42-15,-21 21 0,22-22 16,-1-20-16,0-1 0,22 1 0,-1-22 15,-20 1-15,20-22 0,1 0 0,-1-21 16,-20 21-16,-1-21 0,-21 0 16,0-21-16,-21 21 0,-21 0 0,0 21 15,-21-21-15,-22 21 0,22 22 16,-22-1-16,1 21 0,-1 1 0,1-1 16,-1 22-16,22 21 0,0-21 15,-1 20-15,1 22 0,21-21 16,0 21-16,-1 0 0,22-21 15,22 21 1,-1 0-16,21-21 16,-21 21-16,22 0 0,-22-21 15,21 21-15,0-21 0,-20-1 0,20 22 16,0-21-16,-21 0 0,22 0 16</inkml:trace>
  <inkml:trace contextRef="#ctx0" brushRef="#br0" timeOffset="6912.9">8763 3683 0,'0'0'16,"-21"0"-16,21-21 0,-21 21 0,21-21 0,-22 0 15,22-1-15,0 1 16,0 0-16,22 0 0,-1 0 0,0 0 16,0 21-16,21-22 0,-20 1 15,20 0-15,0 21 0,22 0 0,-22 0 16,0 0-16,1 0 0,20 21 15,-20 0-15,-22 1 0,21-1 16,-21 21-16,0-21 0,1 22 0,-22-22 16,0 21-16,0 0 0,0-20 15,-22-1-15,1 21 0,0-21 0,0 0 16,0 1-16,0-1 0,-1-21 16,1 0-16,0 0 0,21-21 31,0-1-31,0 1 0,0 0 0,0-21 15,0 21-15,21-22 0,0 22 0,-21-21 16,22-1-16,-1 22 0,0 0 16,0-21-16,0 21 0,0-1 0,1 1 15,-1 21-15,0-21 0,0 21 16,0 0-16,0 0 0,1 0 0,-1 0 16,0 0-16,0 0 15,0 21-15,0 0 0,22 1 0</inkml:trace>
  <inkml:trace contextRef="#ctx0" brushRef="#br0" timeOffset="8419.95">10223 3789 0,'106'0'16,"-212"0"-16,233 0 0,-84-21 0,-22 21 16,21-21-16,-21-1 0,1 1 0,-1 0 15,-21-21-15,0 21 0,0-22 0,0 1 16,0 0-16,0-1 0,0 22 15,-21-21-15,-1 21 0,1-1 16,-21 22-16,21 0 0,-22 0 0,1 0 16,0 0-16,-1 0 0,1 22 15,0 20-15,-1-21 0,1 21 0,0-20 16,-1 20-16,1 0 0,21 1 16,-21-1-16,20 0 0,1 1 0,21-1 15,0 0-15,0 1 0,0-1 16,0-21-16,21 21 0,1-20 0,-1-1 15,21 0-15,-21-21 0,22 0 16,-1 0-16,0 0 0,1 0 16,20-21-16,-21 0 0,1-1 0,-1 1 15,0 0-15,1-21 0,-1-1 16,-21 1-16,22 0 0,-22-1 0,0 1 16,0-21-16,0 20 0,0 1 15,-21 0-15,0 20 0,0 1 0,0 0 16,0 0-16,-21 42 31,21 0-31,-21 0 0,0 22 16,21-22-16,-21 21 0,21 1 0,0-1 15,0-21-15,0 21 0,0 1 0,0-22 16,0 21-16,0-21 16,21 1-16,0-1 0,0 0 0,0 0 15,1 0-15,-1-21 0,0 0 16,21 0-16,-21 0 0,22 0 15,-1 0-15,0-21 0,1 0 0,20 0 16,-20 0-16,-1-1 0,0-20 0,-21 0 16,22-1-16,-22 22 0,0-21 0,0 0 15,0-1-15,1 1 0,-22 21 16,21 0-16,-21-1 0,0 1 0,0 42 31,0 1-31,-21-1 16,21 0-16,-22 21 0,22-21 0,0 22 15,0-22-15,0 21 0,-21-21 16,21 22-16,0-22 0,0 0 0,0 21 16,0-20-16,0-1 0,0 0 15,0 0-15,0 0 16,0-42 0,21 21-1,-21-21-15,22 0 0,-1-22 0,-21 22 16,21-21-16,0 21 0,0-22 15,0 1-15,1 0 0,20-1 0,-21 1 16,0 21-16,0 0 0,-21-22 16,22 43-16,-1-21 0,0 21 15,0 0 1,-21 21-16,0 1 0,21 20 16,-21-21-16,0 0 0,0 22 0,0-22 15,0 21-15,0-21 0,0 22 16,0-22-16,0 0 0,0 21 0,0-21 15,0 1-15,0-1 0,21 0 16,1 0-16,-1-21 16,0 0-16,0 0 15,0 0-15,0 0 0,1-21 0,-1 0 16,0 0-16,0-1 0,0 1 0,22-21 16,-1 21-16,-21-22 15,21 1-15,1 0 0,-1-1 0,0 1 16,-20 0-16,20 21 0,-21-22 15,21 22-15,-20 0 0,-1 21 0,0-21 16,-21 42 0,0 0-1,0 0-15,0 22 0,0-22 0,0 21 16,-21 0-16,0-20 0,21 20 16,0 0-16,-22-21 0,22 22 0,0-22 15,0 21-15,0-21 0,0 1 16,0-1-16,22 21 0,-1-21 0,0-21 15,21 21-15,-21 1 0,22-22 16,-1 0-16,-21 0 0,22 0 16,-1 0-16,0 0 0,-21-22 0,22 1 15,-1 0-15,0 0 0,1-21 16,20-1-16,-20 22 0,-1-21 0,0-1 16,1-20-16,-1 21 0,0-1 15,-21 1-15,1 0 0,-1 20 0,-21 1 16,0 0-16,0 0 0,-21 21 15,-1 0-15,-20 21 16,21 0-16,-21 22 0,20-22 0,-20 21 16,21 0-16,21-20 0,0 20 15,-21-21-15,21 21 0,0-20 16,0-1-16,0 21 0,0-21 16,21 0-16,0 1 0,0-1 15,0-21-15,1 0 0,-1 21 0,0-21 16,0 0-16,0 0 0,0 0 15,1 0-15,-1 0 0,0 0 0,0 0 16,0 0-16,0-21 0,1 21 16,-1-21-16,-21-1 31,0 1 0,-21 21-31,21-21 16</inkml:trace>
  <inkml:trace contextRef="#ctx0" brushRef="#br0" timeOffset="9588.12">169 3556 0,'21'0'15,"-21"-21"-15,0 42 47,0 0-47,-21 0 16,21 1-16,0 20 0,0-21 0,0 21 15,-21 1-15,21-1 0,-21 22 16,21-22-16,-21 21 0,0 1 16,-1-1-16,1-20 0,0 20 0,0-20 15,21-1-15,0 0 0,0-21 16,0 1-16,0-1 0,0 0 0,0 0 16,0-42 30,0 0-46,0 0 0,0-1 16,0 1-16,0 0 0,0-21 16</inkml:trace>
  <inkml:trace contextRef="#ctx0" brushRef="#br0" timeOffset="9952.14">466 3958 0,'0'21'0,"0"-42"0,0 64 16,0-22-16,0 0 0,0 0 0,0 0 16,0 0-16,0 1 0,0-1 15,21-21 1,0 0-16,0 0 16,0-21-16,0 21 15,-21-22-15,0 1 0,0 0 16,0 0-16,0 0 15,0 0-15,-21 21 16,0 0 0,0 21-1,21 0-15,0 0 0,-21 0 16,21 0 0,0 1-16</inkml:trace>
  <inkml:trace contextRef="#ctx0" brushRef="#br0" timeOffset="11066.12">423 5567 0,'-21'0'0,"0"-21"16,21 0-16,0-1 0,-21 1 15,21 0-15,0 0 0,0 0 16,0 0-16,0-1 0,21 1 0,0 0 16,0 0-16,0 0 0,22 0 15,-22 21-15,21-22 0,1 22 16,-1 0-16,0 0 0,-21 22 15,22-22-15,-1 21 0,-21 21 0,0-21 16,1 22-16,-22-22 0,0 21 16,0 22-16,0-22 0,0 0 15,0 22-15,-43-22 0,22 22 16,0-22-16,-21 21 0,-1-20 0,1-1 16,0 0-16,-1 1 0,22-22 15,-21 0-15,-1 0 0,1 0 0,0 1 16,-1-1-16,1-21 0,0 0 15,21 0-15,-22 0 0,1 0 16,21-21-16,0 21 0,-22-22 0,22 1 16,0 0-16,21-21 0,0 21 15,0-22-15,0 22 0,0-21 16,0-1-16,0 22 0,21 0 16,0-21-16,0 21 0,1-1 0,20 22 15,-21 0-15,0 0 0,22 0 16,-22 0-16,21 22 0,-21-1 15,0 0-15,1 21 0,-1-21 16,0 22-16,0-22 0,0 21 0,-21 1 16,21-22-16,-21 21 15,0-21-15,0 0 0,0 1 0,22-1 16,-22 0-16,21 0 0,-21 0 16,21-21-16,0 0 15,0 0-15,0 0 0,1-21 16,-1 21-1,-21-21-15,21 0 0</inkml:trace>
  <inkml:trace contextRef="#ctx0" brushRef="#br0" timeOffset="11368.42">1164 5821 0,'0'42'16,"-21"-21"-1,0 1-15,21-1 0,0 0 16,0 0 0,21-21-1,0-21 1,0 0 0,-21 0-16,0-1 15,0 1 1,-21 21-16,0 0 15,21 21 17,0 1-17</inkml:trace>
  <inkml:trace contextRef="#ctx0" brushRef="#br0" timeOffset="19688.02">2053 5313 0,'0'-21'0,"0"0"0,0-1 15,0 1-15,0-21 0,0 21 16,0 0-16,0-1 0,0 1 16,0 0-16,0 42 47,0 0-47,0 22 0,-21-1 0,21 0 15,-21 22-15,21-22 0,-21 22 16,21 20-16,0-20 0,-22-1 15,1 1-15,21-1 0,-21 1 16,21-1-16,-21-20 0,21-1 0,0 0 16,0 1-16,0-22 0,0 0 15,-21 0-15,21 0 0,0 1 0,0-1 16,0-42 15,0-1-31,0 1 16,0 0-16,0 0 0,0 0 15,21 0-15</inkml:trace>
  <inkml:trace contextRef="#ctx0" brushRef="#br0" timeOffset="19977.84">2455 5249 0,'43'-21'0,"-86"42"0,107-63 0,-43 42 16,-21 21 15,-21 0-31,21 1 0,-21 20 0,-1 0 16,22 1-16,-21 20 0,21-21 15,-21 22-15,0-1 0,21 1 16,0-1-16,-21 1 0,21-22 0,-21 22 16,-1-22-16,22 0 0,-21 1 15,21-22-15,0 21 0,0-21 16,0 1-16,-21-1 0,21 0 15,-21-21 1,21-21 0,-21-43-16</inkml:trace>
  <inkml:trace contextRef="#ctx0" brushRef="#br0" timeOffset="21172.07">1841 5927 0,'0'0'0,"-21"0"0,0 0 0,0 21 16,21 0-16,21-21 31,21 0-31,-20 0 16,20-21-16,21 0 0,-20 0 0,41-1 16,-20 1-16,21 0 0,-1-21 15,1 21-15,0-1 0,-1-20 0,-20 21 16,-1 0-16,-20 0 0,20-1 15,-42 1-15,22 21 0,-22 0 16,-21 21 0,-21 1-1,-1 20-15,22-21 0,-42 21 16,21 1-16,0-22 0,0 21 16,-1 1-16,1-1 0,21 0 0,-21-21 15,21 22-15,-21-22 0,21 21 16,0-21-16,0 1 0,0-1 0,21 0 15,0-21-15,0 0 16,1 0-16,20 0 0,0 0 0,1 0 16,-1 0-16,0-21 0,-21 0 15,22-1-15,-1 1 0,0-21 0,1 0 16,-1-1-16,0 1 0,-20 0 16,-1-1-16,0-20 0,-21 20 0,0 1 15,0-21-15,-21 20 0,0 22 16,-1-21-16,-20 21 0,0-1 15,21 22-15,-22 0 0,1 0 0,-22 0 16,22 22-16,0-1 0,-1 0 16,-20 21-16,21 22 0,20-22 15,-20 0-15,21 22 0,0-22 0,21 1 16,0-1-16,0 0 0,0 1 16,0-22-16,21 21 0,21-21 0,-21 0 15,22 1-15,-22-22 0,21 21 16,1-21-16,-1 0 0,0 0 15,1 0-15,20 0 0,-21 0 0,1-21 16,-1 21-16,0-22 0,1 1 16,-1 0-16,0 0 0,1-21 0,-1 20 15,0-20-15,1 21 0,-1-21 16,0 20-16,22-41 0,-22 42 16,-21 0-16,1-1 0,-1 22 15,-21-21-15,0 42 31,0 1-15,-21-1-16,-1 21 16,22-21-16,-21 0 0,21 22 0,-21-22 15,21 21-15,-21-21 0,21 1 16,0-1-16,0 0 0,0 0 0,0 0 16,0 0-16,21-21 15,0 0-15,0 0 0,1 0 16,-1 0-16,0-21 0,0 21 0,0-21 15,22 0-15,-22 0 0,0-22 16,21 22-16,-21-21 0,1 21 16,-1-22-16,0 1 0,0 21 0,0-21 15,0 20-15,-21 1 0,22 21 16,-1 0 0,-21 21-16,0 1 15,0-1-15,0 21 0,0-21 16,0 22-16,0-22 0,0 0 0,0 21 15,0-21-15,0 1 0,0-1 0,0 0 16,0 0-16,0 0 16,42-21-16,-21 0 0,0 0 0,22 0 15,-22 0-15,21 0 0,1-21 16,-1 0-16,0 21 0,1-42 0,-1 20 16,0 1-16,-21-21 0,22 0 15,-22-1-15,0 1 0,0-22 16,-21 22-16,0 0 0,0-1 15,0 22-15,-21-21 0,0 21 0,0 21 16,0 0-16,-22 0 0,22 0 0,-21 0 16,21 0-16,-1 0 0,-20 21 15,21 0-15,0 0 0,0 0 0,-1 1 16,1-1-16,21 0 0,0 0 16,0 0-16,0 0 0,21-21 0,1 0 15,-1 0-15,21 0 0,0 0 16,1 0-16</inkml:trace>
  <inkml:trace contextRef="#ctx0" brushRef="#br0" timeOffset="21464.46">5757 5292 0,'21'-21'0,"-42"42"0,42-64 16,1 22-16,-22 0 0,0 0 15,0 0-15,0 42 31,-22 0-31,22 0 0,-21 22 0,21-22 16,-21 21-16,0 0 0,21 22 16,-21-22-16,0 22 0,21-1 0,-22-20 15,1 20-15,0 1 0,0-22 16,21 0-16,-21 1 0,0-1 16,21 0-16,0-21 0,0 22 0,0-22 15,0 0-15,0 0 16,21-21-1,21 0-15,-21-21 16,0 0-16,22 0 0,-1-22 0,-21 22 16</inkml:trace>
  <inkml:trace contextRef="#ctx0" brushRef="#br0" timeOffset="21848.12">6244 5525 0,'0'-22'0,"0"44"0,0-1 46,0 0-30,-21 0-16,21 21 0,-21-20 0,0 20 16,21 0-16,0 1 0,-22-1 0,22 0 15,-21-21-15,21 22 0,0-22 16,0 0-16,0 21 0,21-20 16,-21-1-16,22-21 0,20 0 15,-21 0-15,0 0 0,22 0 0,-22 0 16,21 0-16,0-21 0,-20-1 0,20 1 15,0 0-15,-21 0 0,1-21 16,-1-1-16,0 1 0,0 0 0,-21-1 16,0-20-16,0 20 15,0 1-15,-21 21 0,0-21 0,0 20 16,-22 1-16,22 0 0,-21 21 16,-1 0-16,1 0 0,21 0 0,-21 0 15,-1 0-15,22 21 0,-21-21 0,21 21 16,-1 1-16,1-1 0,0 0 15,0 0-15,21 0 0,0 0 16</inkml:trace>
  <inkml:trace contextRef="#ctx0" brushRef="#br0" timeOffset="22055.66">5376 5482 0,'0'0'0,"-21"0"0,0 0 16,42 0 0,21 0-16,1-21 0,-1 21 15,22 0-15,-22-21 0,43 21 0,-22-21 16,1 21-16,-1 0 0,1-21 16,-1 21-16,1 0 0,-22 0 0,0 0 15,-21 0-15,1 0 0,-1 0 16,0 0-16</inkml:trace>
  <inkml:trace contextRef="#ctx0" brushRef="#br0" timeOffset="24698.2">8890 6117 0,'0'0'0,"0"21"15,21-42 16,0 0-15,0 0-16,1 0 0,20 0 0,-21-1 16,21-20-16,22 21 0,-22-21 0,1-1 15,-1-20-15,21 20 0,-20-20 16,20-1-16,-20 1 0,20 21 0,-21-22 16,1 1-16,-1 20 0,-21-20 15,0 20-15,-21 1 0,0 0 0,0-1 16,-21 22-16,0 0 15,0 0-15,0 21 0,-22 0 0,22 0 16,-21 0-16,21 21 0,0 21 16,-22-20-16,22 20 0,0 0 0,0 22 15,0-22-15,-1 22 0,22-1 0,-21 1 16,0 20-16,0-20 0,21-1 16,-21 1-16,21-22 0,-21 22 0,21-22 15,-22 0-15,22 1 0,0-1 16,0-21-16,0 0 0,0 0 0,22-21 31,-1 0-31,0 0 16,0-21-16,0 0 0,0-21 15,1 21-15,-1-1 0,-21-20 16,21 0-16,0-1 0,0 22 0,0-21 16,1 21-16,-1-22 0,0 22 0,0 0 15,0 21-15,0 0 16,1 0-16,-1 0 0,-21 21 0,0 0 15,21 22-15,0-22 0,-21 0 16,0 21-16,0 1 0,21-22 0,-21 21 16,21-21-16,1 22 0,-1-22 15,0 0-15,0 0 0,0-21 0,22 21 16,20 1-16,1-22 0,-22 0 16,0 0-16,22 0 15,-1 0-15,-20-22 0,20 1 0,-21 0 16,22 0-16,-22 0 0,1 0 15,-1-22-15,0 22 0,1-21 0,-1 21 16,-21-22-16,0-20 0,0 20 0,1 1 16,-22 0-16,0-1 0,0 1 15,0 0-15,0 21 0,-22-1 0,-20 1 16,21 0-16,0 21 0,0 0 16,-1 0-16,-20 0 0,21 0 15,-21 0-15,20 42 0,-20-20 0,0 20 0,21 0 16,-22 1-16,1-1 15,21 21-15,-22-20 0,22-1 0,0 0 16,0 1-16,21-1 0,0-21 16,0 22-16,0-22 0,21 0 0,0 0 15,0-21-15,1 0 0,-1 21 0,21-21 16,-21 0-16,22 0 0,-1 0 16,-21-21-16,21 0 0,1 21 0,-22-21 15,21-22-15,-21 22 0,22 0 16,-22-21-16,0-1 0,0 1 15,0 0-15,-21-1 0,0 1 0,22 0 16,-22 21-16,21-22 0,-21 22 16,0 42-1,0 0 1,-21 22-16,-1-22 0,1 21 0,0 1 16,0-1-16,21 0 0,0 1 15,0-22-15,0 21 0,0-21 0,0 22 16,0-22-16,21 0 0,-21 0 0,21-21 15,22 21-15,-22-21 0,0 0 16,21 0-16,1 0 0,-22 0 0,21-21 16,22 0-16,-22 21 0,0-21 15,1-22-15,-1 22 0,0-21 16,1 0-16,-22-1 0,21 1 0,-21 0 16,0-1-16,1 1 0,-1 0 15,-21 20-15,0-20 0,0 21 16,0 42-1,0 0-15,0 0 0,0 1 0,0 20 16,-21 0-16,-1 1 0,22-1 16,-21-21-16,0 21 0,21 1 0,0-1 15,0-21-15,-21 0 0,21 22 0,0-22 16,0 0-16,0 0 16,0 0-16,21-42 31,-21 0-31,21 0 15,0 0-15,-21 0 0,22-1 16,-1-20-16,0 21 0,21-21 16,-21-1-16,1-20 0,-1 20 0,21 1 15,-21 21-15,0-21 0,1 20 16,-1 1-16,0 0 0,0 21 16,0 21-16,-21 0 15,0 22-15,0-22 0,0 21 0,21-21 16,-21 22-16,0-1 0,0-21 15,22 22-15,-22-22 0,21 21 16,-21-21-16,21 0 0,0 1 0,0-1 16,0 0-16,1-21 0,-1 21 15,21-21-15,0 0 0,1 0 0,-1 0 16,22 0-16,-1 0 0,1 0 0,-22 0 16,21-21-16,1 0 0,-22 0 15,1-1-15,-1 1 0,0-21 0,1 21 16,-22-22-16,0 1 0,21-43 15,-42 43-15,0 0 0,0-1 16,0 22-16,0 0 0,-21 0 16,0 0-16,0 0 0,0 21 0,-22 0 15,22 0-15,-21 21 0,-1 0 0,1 0 16,0 21-16,-1-20 16,1 20-16,21 0 0,-21 1 0,20-1 15,1 0-15,21-21 0,0 22 16,0-22-16,0 21 0,0-21 0,21 1 15,1-1-15,-1 0 0,0-21 0,21 21 16,-21-21-16,22 0 0,-22 0 16,0 0-16,21 0 0,-20 0 0,-1-21 15,21 0-15,-21 0 0,0-1 16,1-20-16,-1 0 0,0-1 0,0 1 16,0-21-16,0-1 0,1 1 0,-1-1 15,0 1-15,0-1 16,0 22-16,0-22 0,1 22 0,-22 0 15,0-1-15,0 22 0,21 0 16,-21 0-16,0 0 0,-21 42 16,21 0-16,-22 0 15,1 21-15,0 1 0,0-1 0,0 0 16,21 22-16,0-1 0,-21 1 0,-1-1 16,22-20-16,0 20 0,0 1 15,0-22-15,0 0 0,0 1 0,0-1 16,0 0-16,0-20 0,22-1 15,-1 0-15,0 0 0,0-21 0,0 0 16,22 0-16,-22 0 0,21 0 16,0 0-16,1 0 0,-1-21 15,0 0-15,1 0 0,-1-1 0,0-20 16,1 0-16,-22-1 0,21-20 16,1-1-16,-22 1 0,21-1 0,-21 1 15,22-1-15,-22 1 0,0 21 0,-21-22 16,0 22-16,21 21 0,-21-22 15,0 22-15,0 0 0,-21 42 32,21 21-32,-21-20 0,0 20 15,21 0-15,0 1 0,-22 20 16,22 1-16,-21-1 0,21-21 0,0 22 16,0-1-16,0-20 0,0-1 15,0 0-15,0 1 0,0-1 16,0-21-16,21 0 0,1 1 0,-1-1 15,0 0-15,21-21 0,-21 0 16,22 0-16,-1 0 0,0 0 0,1 0 16,-1 0-16,0-21 0,1 0 15,-1-1-15,0 1 0,1 0 16,-1 0-16,0-21 0,-20-1 0,20 1 0,-21 0 16,0 20-16,-21-20 0,0 21 15,0-21-15,0 20 0,-21 22 0,0 0 16,0 0-16,-22 0 15,1 22-15,21-1 0,-21 0 0,20 21 16,-20 1-16,21-22 0,21 21 16,-21 0-16,21-20 0,0 20 0,0-21 15,0 21-15,0-20 0,0-1 0,21 0 16,0 0-16,0-21 0,22 21 16,-22-21-16,21 0 0,0 0 0,-20 0 15,20 0-15,0 0 0,1-21 0,-1 0 16,21-21-16,-20 20 15,-22-20-15,0 21 0,0-21 16</inkml:trace>
  <inkml:trace contextRef="#ctx0" brushRef="#br0" timeOffset="25140.12">15790 5398 0,'0'0'16,"0"-43"-16,0 1 0,21 0 0,1-1 16,-22 1-16,21 21 0,0-22 0,-21 22 15,21 21-15,-21 21 16,0 1-16,0-1 16,0 21-16,0 0 0,0 1 15,0 20-15,0-20 0,-21 20 0,0 1 16,0-1-16,-1 1 0,1-1 15,0 1-15,21-22 0,-21 21 16,0-20-16,0-1 0,21-21 0,-22 22 16,22-22-16,0 0 0,0 0 15,22-21 1,-1 0-16,-21-21 0</inkml:trace>
  <inkml:trace contextRef="#ctx0" brushRef="#br0" timeOffset="25908.99">15452 5715 0,'0'0'0,"-22"-21"0,-20 21 0,0 0 0,21 0 16,-1 0-16,22 21 15,22-21 1,20 0-16,0 0 0,1 21 16,-1-21-16,21 0 0,1 0 0,-1 0 15,1 0-15,21-21 0,-1 0 16,1 21-16,0-21 0,-1 0 0,1-22 15,0 22-15,-1 0 0,-20-21 16,-1 20-16,-20-20 0,-1 0 0,-21-1 16,0 22-16,0-21 0,-21 0 0,0 20 15,0 1-15,0 0 0,-21 0 16,0 21-16,0 0 0,0 0 16,0 21-16,-1 0 0,-20 22 15,21-22-15,0 42 0,-22-20 0,22 20 16,0 1-16,0-1 0,0 1 15,0-22-15,-1 21 0,1 1 0,0-22 16,21 22-16,0-22 0,-21-21 16,21 22-16,-21-22 0,21 21 0,0-21 15,0 0-15,0 1 0,21-22 32,0 0-32,-21-22 0,21 1 15,22 0-15,-22 0 0,0 0 16,0-22-16,0 1 0,0 21 15,22-21-15,-22-1 0,0 1 0,0 21 16,0 0-16,1-1 0,-22 1 16,21 21-16,0 21 15,-21 1-15,0-1 0,0 0 16,0 21-16,0-21 0,21 1 0,-21 20 16,21-21-16,-21 0 0,21 0 15,-21 1-15,22-1 0,-1 0 0,0 0 16,0-21-16,43 21 0,-43-21 15,21 0-15,-21 0 0,22 0 16,-1 0-16,0-21 0,22 21 0,-22-21 16,0 0-16,1 0 15,-1-22-15,0 22 0,-20-21 0,20-1 16,-21 22-16,0-21 0,-21 0 0,0 20 16,0-20-16,0 21 0,-21 21 15,0 0-15,0 0 0,0 21 16,-22-21-16,22 21 0,0 22 15,0-22-15,0 0 0,21 21 0,0-21 16,0 1-16,0 20 0,0-21 16,0 0-16,21 0 0,0 1 15,0-1-15,0-21 0,0 0 16,22 0-16,-22 0 0,21 0 0,-21 0 16,22 0-16,-22-21 0,0-1 15,21 1-15,-20 0 0</inkml:trace>
  <inkml:trace contextRef="#ctx0" brushRef="#br0" timeOffset="26756.1">18838 5630 0,'0'0'0,"-21"22"0,0-22 0,0 0 16,0 21-16,-1-21 0,22 21 16,22-21-1,-1 0 1,0 0-16,21-21 0,1 0 15,-1-1-15,0 1 0,22 0 16,-1 0-16,1-21 0,-1 20 0,1-20 16,-1 0-16,1-1 0,-1 1 15,-20 0-15,-1-22 0,0 22 0,-21-22 16,1 22-16,-22-21 0,0-1 16,0 22-16,-22-22 0,-20 43 0,21-21 15,-21 21-15,-1-1 0,1 1 16,-22 21-16,22 0 0,0 0 0,-1 21 15,1 22-15,0-1 0,-1 22 16,1-1-16,21 22 0,-21-1 0,20 1 16,1 21-16,0-21 0,-21 20 15,21 1-15,-1 0 0,1 0 0,0 0 16,0 21-16,0 0 0,0 0 0,-1 0 16,1 0-16,-21 0 15,21 0-15,0 0 0,-22 21 0,1-21 16,0 0-16,-1 0 0,1-21 0,0 21 15,20-21-15,-20-1 0,0 1 16,21-21-16,-22 21 0,22-43 0,0 22 16,0-22-16,21 1 0,0-22 0,0 22 15,0-43-15,0 21 0,0-21 16,21-21-16,21 0 0,-21 0 0,22-21 16,-1 0-16,22-21 0,-22 21 0,21-43 15,22 1-15,-21-1 0,-1 1 16,1-43-16,-1 21 0,1 0 15,-22-20-15,21-1 0,-41 0 0,20 0 16,-42 0-16,0-21 0,0 21 16,0 1-16,-42-1 0,20 21 0,-20-21 15,0 22-15,-1-1 0,-20 21 0,-1 1 16,22 21-16,-21-1 0,20 22 16,1-21-16,21 21 0,-22-1 0,22 22 15,21-21-15,0 0 16,0 0-16,21 21 0,1-21 15,20 21-15,-21-21 0,21 21 16,1 0-16,-1-22 0,0 1 0,1 21 16,-1 0-16,0-21 0,1 21 15,-1 0-15,-21-21 0,22 21 16,-22 0-16,0-21 0,0 0 0</inkml:trace>
  <inkml:trace contextRef="#ctx0" brushRef="#br0" timeOffset="27184.26">19219 5969 0,'0'0'0,"-42"0"0,21-21 16,0 21-16,-1-21 16,1 21-16,21-21 0,0-1 15,0 1 1,0 0-16,21 21 0,1-21 0,-1 0 16,21 0-16,-21 21 15,22-22-15,20 1 0,-21 21 0,1 0 16,20 0-16,-20 0 0,-1 0 15,0 21-15,1 1 0,-1-1 0,-21 0 16,0 0-16,-21 21 0,0 1 16,0-22-16,0 21 0,-21-21 0,0 22 15,-21-22-15,20 0 0,-20 0 0,21 0 16,-21 1-16,20-22 0,1 0 16,0 0-16,21-22 31,0 1-31,21 0 15,0 0-15,1 0 0,-1 0 0,0-22 16,0 22-16,0 0 0,0-21 16,1 20-16,-1 1 0,0 0 0,0 0 15,0 0-15,0 21 0,1 0 16,-1 0-16,0 0 0,0 0 16,0 0-16,0 21 15,1 0-15,-1-21 0,-21 21 0,21-21 16,0 21-16,0 1 0,0-22 15</inkml:trace>
  <inkml:trace contextRef="#ctx0" brushRef="#br0" timeOffset="28484.16">20426 5906 0,'0'0'0,"42"0"0,0-64 16,-42 43-16,0 0 0,0 0 15,0-1-15,0 1 0,-42 0 16,21 0-16,0 21 0,0 0 0,-22 0 15,1 0-15,21 0 0,-22 0 16,22 21-16,-21 0 0,21 0 0,0 22 16,-22-22-16,22 21 0,0-21 0,0 22 15,0-1-15,21-21 0,0 0 16,0 22-16,0-22 0,0 0 0,0 0 16,0 0-16,0 1 15,0-1-15,21-21 0,0 0 0,-21 21 16,42-21-16,-21 0 0,1 0 0,-1 0 15,21 0-15,-21-21 0,22 21 16,-22-21-16,0-1 0,21 1 0,-21 0 16,85-127-1,-85 127-15,1-22 16,-22 1-16,0 21 0,21 0 0,-21 0 16,0-1-16,0 44 15,-21-1 1,21 21-16,-22-21 0,1 0 15,21 22-15,0-22 0,-21 0 0,21 21 16,0-20-16,0-1 0,0 0 16,0 0-16,0 0 0,21 0 0,0 1 15,1-22-15,-1 0 0,0 21 16,0-21-16,0 0 0,22 0 0,-22 0 16,0 0-16,21 0 0,-21-21 0,1-1 15,-1 1-15,0 0 0,0 0 16,0 0-16,0-22 0,-21 22 0,22-21 15,-22 0-15,21-1 0,-21 22 16,0-21-16,0 21 0,0-1 16,0 1-16,0 42 15,0 1 1,0 20-16,0-21 0,0 21 0,0-20 16,-21 20-16,21-21 0,-22 0 15,22 22-15,0-22 0,0 0 0,0 0 16,0 0-16,0 0 15,0 1 1,0-44 0,0 1-1,22 0-15,-22 0 0,21 0 0,-21 0 16,21-1-16,0-20 0,0 21 16,0-21-16,-21 20 0,22-20 15,-1 21-15,0 0 0,-21 0 16,21 21-16,0 0 0,-21 21 15,0 0 1,0 0-16,21 0 0,-21 22 0,0-22 16,0 0-16,0 21 0,22-21 15,-22 1-15,0 20 0,0-21 0,0 0 16,0 0-16,0 1 0,21-22 16,0 0-1,0 0 1,0 0-16,-21-22 0,21 22 15,1-21-15,-22 0 0,21 0 16,0 0-16,0-22 0,0 22 0,22-21 16,-22 21-16,0-22 0,21 22 15,-21-21-15,1 21 0,-1 0 0,0-1 16,0 1-16,0 21 16,-21 21-1,0 1-15,0-1 16,-21 21-16,0-21 0,21 22 0,0-22 15,0 0-15,0 21 0,-21-21 0,21 1 16,0-1-16,0 0 16,0 0-16,0 0 0,0 0 0,21-21 15,0 0-15,0 0 16,0 0-16,22 0 0,-22 0 16,0 0-16,0-21 0,22 21 0,-22-21 15,21 0-15,-21 0 0,0-22 16,22 22-16,-22-21 0,0 0 0,0 20 15,0-20-15,-21 0 0,0 21 16,0-1-16,0 1 0,0 0 0,-42 21 31,21 21-31,0 0 0,0 22 0,-1-22 16,1 21-16,0-21 16,0 22-16,0-22 0,21 0 0,0 21 15,0-20-15,0-1 0,0 0 0,0 0 16,0 0-16,0 0 0,0 1 15,21-22-15,0 0 0,0 0 16,0 0-16,1 0 16,-1 0-16,0-22 0,21 22 0,-21-21 15,22 21-15</inkml:trace>
  <inkml:trace contextRef="#ctx0" brushRef="#br0" timeOffset="28872.05">23050 5736 0,'0'0'0,"-21"-21"0,0 0 15,0 0-15,-21 0 0,20-1 16,1 1-16,-21 0 0,21-21 0,21 21 16,-21-1-16,21 1 0,0-21 0,0 21 15,0 0-15,0-1 0,21 1 16,0 0-16,0 0 0,0 0 0,0 0 15,22-1-15,-1 22 0,0 0 16,1-21-16,-22 21 0,21 0 16,1 0-16,-1 21 0,-21 1 15,0-1-15,0 0 0,1 21 0,-22-21 16,0 22-16,0-1 0,0 0 16,-22 1-16,1-1 0,0 0 0,0 1 15,-21-1-15,20 0 0,-20 1 16,21-22-16,-21 21 0,20-21 0,-20 1 15,21-1-15,0 0 0,0 0 0,-1 0 16,1 0-16,21 1 0,-21-22 16,21 21-16,0 0 15,0 0 1</inkml:trace>
  <inkml:trace contextRef="#ctx0" brushRef="#br0" timeOffset="29096.07">22691 6498 0,'0'0'0,"0"21"0,0 1 0,0-1 31,21-21-31,0 0 0,0 0 16,0 0 0,-21-21-1,21 21-15,-21-22 0,0 1 31,0 0-15,0 0 0</inkml:trace>
  <inkml:trace contextRef="#ctx0" brushRef="#br0" timeOffset="30504.85">14605 3387 0,'-21'0'46,"0"-21"-46,-1 21 16,1-22-16,0 22 0,-21-21 0,21 21 16,-1-21-16,1 21 0,0-21 15,21 0-15,-21 0 0,21-1 16,0 1-16,0 0 0,0 0 0,0-21 16,0 20-16,21 1 0,21 0 15,-20 0-15,20-21 0,0 20 0,1 1 16,-1 0-16,0 21 0,1-21 15,-1 21-15,21 0 0,-20 0 0,-1 0 16,0 0-16,1 0 0,-1 0 16,-21 21-16,0 0 0,1 0 0,-22 1 15,0 20-15,0-21 0,-22 21 16,1 22-16,-21-22 0,21 1 16,-22 20-16,1-21 0,0 1 0,-1-1 15,22 0-15,-21-20 0,0 20 16,20-21-16,-20 21 0,21-20 0,0-1 15,0 0-15,-1 0 0,22 0 16,-21-21-16,21 21 0,0 1 16,0-1-1,0 0 1</inkml:trace>
  <inkml:trace contextRef="#ctx0" brushRef="#br0" timeOffset="30771.99">14478 4212 0,'-21'21'15,"42"-42"-15,-42 64 0,21-22 0,21-21 16,0 21-16,0-21 16,0 0-16,1 0 0,-1 0 0,0 0 15,-21-21-15,21 21 0,-21-21 0,21 21 16,-21-22-16,0 1 0,0 0 15,0 0-15,0 0 16,-21 21 0,0 0-16,0 0 15,0 0 1,-1 0 0,1 21-16,0-21 0</inkml:trace>
  <inkml:trace contextRef="#ctx0" brushRef="#br0" timeOffset="36599.98">296 7768 0,'0'0'0,"-21"0"31,21-21-31,0 0 0,0 0 16,0 0-16,21 21 15,0-22-15,1 1 0,-1 21 16,0-21-16,0 0 0,0 21 16,22 0-16,-22 0 0,0 0 15,0 0-15,0 0 0,0 21 0,-21 0 16,0 22-16,0-22 16,0 21-16,-42-21 0,21 22 0,-21-1 15,-1 0-15,1 1 0,0-1 16,-1 0-16,1-21 0,0 1 15,20-1-15,1 0 0,0 0 0,21-42 32,0 0-17,21 0-15,0 21 0,22-22 16,-1 1-16,0 21 0,1 0 16,-1 0-16,22 0 15,-22 0-15,21 21 0,-20 1 0,20-1 16,-20 0-16,-1 21 0,-21 1 15,0-1-15,0 0 0,-21 1 0,0-1 16,0 0-16,-21 1 0,-21-1 16,0 0-16,-1 1 0,1-22 0,-22 21 15,22-21-15,-21 0 0,20-21 16,-20 0-16,20 0 0,1 0 16,0 0-16,-1 0 0,1 0 0,0 0 15,21-21-15,-22 0 0,22 0 16,0 21-16,21-21 0,0 0 15,0-1-15,0 1 16,0 0-16,21 0 0,0 21 16,0-21-16,1 0 0,20-1 0</inkml:trace>
  <inkml:trace contextRef="#ctx0" brushRef="#br0" timeOffset="36784.76">1122 8234 0,'42'0'0,"-84"0"0,63 0 31,0 0 16</inkml:trace>
  <inkml:trace contextRef="#ctx0" brushRef="#br0" timeOffset="37404.1">2286 7789 0,'0'0'0,"0"-21"16,0 42 15,-21 1-31,0 20 15,-1 0-15,1 1 0,0 20 16,0-21-16,21 22 0,-21-1 0,0 1 16,-1-1-16,22-20 0,0 20 15,-21-20-15,21-1 0,-21-21 0,21 0 16,0 0-16,0 1 0,0-1 16,21-42-1,0-1 1,1 1-16,-1 0 0,0-21 15,0 21-15,0-22 0,0 1 16,1 0-16,-1-1 0,0 1 0,-21 0 16,21-1-16,0 1 0,0 21 15,-21 0-15,0-1 0,22 22 0,-1 0 16,-21 22-16,21 20 0,-21-21 16,21 21-16,-21 1 0,0-1 0,0 0 15,0 1-15,0-1 0,21 0 16,-21 1-16,0-1 0,0-21 0,21 22 15,1-22-15,-1 0 0,0 0 16,0-21-16,0 0 0,22 0 0,-22 0 16,21 0-16,0 0 15,-20-21-15,20 0 0,0 0 0,-21-1 16,22-20-16,-1 0 0,-21-1 16,0-20-16,1 21 0,-1-22 0,-21 1 15,0-1-15,0 1 0,0-1 16,0 22-16,-21-1 0,-1 1 0,1 21 15,-21 0-15,21 0 0,-22-1 0,1 22 16,0 0-16,21 0 0,-22 0 16,22 0-16,0 0 0,0 22 0,21-1 15,0 0-15,0 0 0,0 0 16,0 0-16,21 1 0,0-22 16,0 21-16,0 0 0,22-21 15,-22 0-15</inkml:trace>
  <inkml:trace contextRef="#ctx0" brushRef="#br0" timeOffset="38550.21">3471 7662 0,'0'0'0,"0"-42"0,0 21 0,0 0 16,-21 0-16,0 21 0,0 0 16,0 0-16,21 21 0,0 0 15,-22 21-15,22-21 0,-21 22 16,21-1-16,0 22 0,0-22 0,0 21 15,0 1-15,0-1 0,0 1 16,0-1-16,0 1 0,0-22 16,0 22-16,0-22 0,0 0 0,-21-20 15,21-1-15,0 0 0,0 0 16,0 0-16,0-42 31,0 0-31,0 0 0,21 0 0,-21-22 16,21 1-16,-21 0 0,22-1 15,-1-20-15,0 20 0,0-20 16,0 21-16,0-1 0,1 1 16,-22 21-16,21 0 0,0 21 0,0 0 15,0 0-15,-21 21 0,21 0 0,-21 21 16,22 1-16,-22-1 0,0 0 16,0 1-16,0 20 0,0-21 0,21 1 15,-21-1-15,21-21 0,0 22 16,-21-22-16,21 0 0,0 0 0,22 0 15,-22 0-15,0 1 0,21-22 16,1 0-16,-1 0 0,-21 0 0,22 0 16,-1 0-16,0-22 0,1 1 0,-22 0 15,21 0-15,0 0 0,1-22 16,-1 22-16,0-21 0,-20-22 16,-1 22-16,0-21 0,-21 20 15,21-20-15,-21 20 0,0 1 0,0 0 16,0-1-16,-21 22 0,0 0 15,-22 0-15,22 21 0,0 0 0,-21 0 16,21 0-16,-1 21 0,-20 0 0,21 22 16,-21-1-16,20 0 0,-20 1 15,21 20-15,0-21 0,0 22 16,-1-22-16,22 22 0,0-22 0,0 0 16,0-20-16,0 20 0,0-21 15,22 0-15,-1 0 0,0 1 0,0-22 16,0 0-16,0 0 0,1 0 15,-1 0-15,0 0 0,0-22 0,0 1 16,0 0-16,1-21 0,-1 21 16,-21-22-16,21 1 0,0 0 0,-21-22 15,0 1-15,21 20 0,0-20 16,-21-1-16,22 22 0,-22 0 0,0 20 16,0-20-16,0 21 0,0 42 31,0 0-31,0 0 0,0 22 0,0-1 15,0 22-15,0-22 0,0 21 16,0-20-16,0-1 0,0 0 16,0 1-16,0-1 0,0 0 15,0-20-15,21-1 0,0 0 0,0 0 16,0-21-16,0 0 0,22 0 0,-1 0 16,0 0-16,1 0 0,-22 0 15,21-21-15,1 0 0,-1 0 0,0-1 16,-21-20-16,22 0 0,-22-22 15,0 22-15,21-22 0,-20 1 0,-22-1 16,21 1-16,0-1 0,0 1 0,-21-1 16,0 22-16,21 0 0,0-1 15,-21 1-15,22 21 0,-22 0 0,0 42 32,0 0-32,0 0 0,0 22 15,-22-1-15,1 0 0,0 1 0,21 20 16,0 1-16,0-1 0,-21 1 15,21-1-15,0 1 0,0-22 0,0 21 16,0-20-16,0-22 0,0 21 16,0 1-16,0-22 0,21 0 15,-21 0-15,21-21 0,0 0 0,1 0 16,-1 0-16,0 0 0,0 0 0,0 0 16,22-21-16,-22 0 0,0 0 0,0-1 15,0-20-15,0 21 16,1-21-16,-22-1 0</inkml:trace>
  <inkml:trace contextRef="#ctx0" brushRef="#br0" timeOffset="38709.72">5186 7938 0,'-21'0'0,"42"0"0,-64 0 0,22 0 16,0 0-16,21 21 0,0 0 16,21-21-1,0 0 1,1 0-16,20 0 0,-21 0 0,21 0 15,1 0-15,-1-21 0,0 0 0,1 21 16,20-22-16</inkml:trace>
  <inkml:trace contextRef="#ctx0" brushRef="#br0" timeOffset="38968.11">6773 7832 0,'0'0'0,"0"21"31,-21 21-15,0-21-16,21 1 0,-21 20 15,0 0-15,-1-21 0,22 22 0,-21-1 16,0 0-16,21-20 0,-21 20 16,21 0-16,0-21 0,-21 1 15,21-1-15,0 0 0,0 0 0,0 0 16,0 0-16,21-21 0,0 0 15,0 0-15,0 0 0,22 0 0,-22-21 16,21 21-16,1-21 0,-1 0 16,21 0-16</inkml:trace>
  <inkml:trace contextRef="#ctx0" brushRef="#br0" timeOffset="39277.93">7281 8001 0,'43'-42'0,"-86"84"0,107-127 0,-43 64 0,-21 0 15,0 0-15,0 0 0,-21 21 16,0 0-1,-1 0-15,1 21 0,0 0 0,-21 0 16,21 0-16,-1 1 0,1-1 16,0 0-16,21 21 0,0-21 0,0 1 15,0-1-15,0 0 0,21 0 0,0-21 16,1 21-16,-1 0 0,21-21 16,-21 22-16,22-22 0,-22 21 0,21-21 15,-21 21-15,0-21 0,1 21 16,-1 0-16,-21 0 0,0 1 0,0-1 15,0 0-15,0 0 0,-21-21 16,-1 21-16,-20-21 0,21 21 16,-21-21-16,-1 0 0,1 0 15,0 0-15,-1 0 0,-20 0 0,20 0 16,1 0-16,0 0 0,-1-21 16,1 0-16,21 0 0,0 0 0,0 0 15</inkml:trace>
  <inkml:trace contextRef="#ctx0" brushRef="#br0" timeOffset="39444.72">6667 7578 0,'0'0'0,"-21"-21"0,21-1 16,-21 22-16,0-21 0,21 0 47,21 21-32</inkml:trace>
  <inkml:trace contextRef="#ctx0" brushRef="#br0" timeOffset="39912">9334 7726 0,'0'0'0,"22"-21"16,-22 42-1,21 0-15,-21 21 16,21 1-16,-21 20 0,0 1 16,0-1-16,0 22 0,0-22 0,0 22 15,0 0-15,-21-22 0,0 22 0,21 0 16,0-1-16,-22 1 0,1 21 15,0-22-15,21 1 0,-21 0 0,0-1 16,0-20-16,-1 21 0,1-22 0,0 1 16,0-1-16,0-21 0,21 1 15,0-1-15,-21-21 0,21 0 0,0-42 32,0-21-32,0 0 0,21-1 15,-21 1-15,21-22 0,0 1 0</inkml:trace>
  <inkml:trace contextRef="#ctx0" brushRef="#br0" timeOffset="40212.65">9250 8192 0,'0'0'0,"0"-64"0,-21-21 15,-1 22-15,22-1 0,0 1 16,0 21-16,0-1 0,0 1 0,22 0 16,-1-1-16,0 22 0,21-21 15,1 21-15,-1-1 0,0 22 0,1 0 16,20 0-16,1 0 0,-1 22 0,1-1 15,-1 0-15,1 21 16,-22 1-16,0-1 0,-21 0 0,-21 1 16,0-1-16,0 0 0,-21 1 0,-21-1 15,-22 0-15,22 1 0,-21-22 16,-1 21-16,22-21 0,-22 22 0,22-22 16,0-21-16,-1 21 0,22-21 15,0 0-15,21-21 16,0 0-16,21-1 0,0 1 15,22 0-15,-22 0 0,21-21 16,22-1-16,-22 22 0,21-21 16</inkml:trace>
  <inkml:trace contextRef="#ctx0" brushRef="#br0" timeOffset="40828.04">10393 7641 0,'0'0'0,"21"-21"0,0 21 0,0 0 15,-21 21 1,-21 0-16,0 1 15,0-1-15,0 21 0,-1-21 16,1 0-16,0 22 0,0-1 0,0 0 16,0 1-16,-1-1 0,1 0 15,21 1-15,-21-22 0,21 21 16,0-21-16,0 1 0,21-1 0,0-21 16,22 0-16,-22 0 0,21 0 15,1 0-15,-22 0 0,21 0 0,0-21 16,1-1-16,-1 1 0,0 0 15,1-21-15,-22 21 0,0-22 0,0 22 16,-21-21-16,0-1 0,0 22 16,-21-21-16,0 0 0,-21 20 0,20 1 15,-20 0-15,0 0 0,-1 0 16,1 21-16,21 0 0,0 0 0,-22 0 16,86 0 15,-22-21-31,21 21 0,1 0 15,-1 0-15,0 0 0,22 0 0,-22-22 16,22 22-16,-1 0 0,1 0 0,-1 0 16,-21 0-16,22 0 0,-22 22 15,1-22-15,-22 21 0,0 0 0,0 0 16,-21 21-16,0-20 0,0 20 16,0 0-16,0 1 0,0-1 0,-21 21 15,0-20-15,0 20 0,-1 1 0,1-1 16,0 1-16,0-1 0,21 1 15,-21 20-15,0-20 0,21 21 0,-22-1 16,1 1-16,0 0 0,0-22 16,0 22-16,0-1 0,-1-20 15,1-1-15,0 1 0,0-1 0,0 1 16,0-22-16,21 1 0,-22-1 0,22 0 16,0-21-16,22-42 15,-1-21 1,21 21-16,-21-22 0,0 1 15,22-21-15,-22-1 0,21 1 0,1-1 16,-22-21-16</inkml:trace>
  <inkml:trace contextRef="#ctx0" brushRef="#br0" timeOffset="41103.93">11261 8022 0,'0'-63'0,"0"126"0,0-190 0,-22 64 0,22 20 15,0 1-15,0 21 0,0-21 16,22 20-16,-1 1 0,21 0 0,-21 0 15,22 0-15,-1 21 0,0 0 0,1 0 16,-1 0-16,0 0 0,1 21 16,-1 0-16,-21 21 0,21-20 0,-20-1 15,-1 21-15,-21 0 0,0-20 16,0 20-16,-21-21 0,-22 21 0,22 1 16,-21-22-16,-1 21 0,1-21 15,0 1-15,-1-1 0,1 0 0,0 0 16,21-21-16,-1 0 0,1 21 0,21-42 31,21 0-31,1 0 16,-1 0-16,0-22 0,21 22 0,-21 0 15</inkml:trace>
  <inkml:trace contextRef="#ctx0" brushRef="#br0" timeOffset="41460.07">12023 7705 0,'0'0'16,"21"-21"-16,0 21 0,-42 21 31,0 0-31,21 0 0,-22 0 16,1 0-16,0 1 0,0 20 15,0 0-15,21 1 0,0-22 0,-21 21 16,21 0-16,0 1 0,0-22 16,0 21-16,21-21 0,0 1 0,0-1 15,0 0-15,22 0 0,-1-21 16,-21 0-16,21 0 0,1 0 0,-1 0 15,22-21-15,-22 0 0,0 0 16,-21-22-16,22 22 0,-1-21 0,-21-1 16,0 1-16,-21 0 0,0-1 0,22 22 15,-22-21-15,0 0 0,0 20 16,0 1-16,0 0 0,-22 21 16,22-21-16,-21 21 0,0 0 15,0 0 1,21 21-16,0 0 15,0 0-15,21-21 16,0 0-16,0 0 0</inkml:trace>
  <inkml:trace contextRef="#ctx0" brushRef="#br0" timeOffset="41776.89">13039 7726 0,'-22'21'15,"1"0"1,0 22-16,21-22 0,-21 21 16,21 0-16,-21 1 0,21-1 15,-21 22-15,21-1 0,0 1 0,0-1 16,-22 1-16,1 20 0,21-20 0,-21 20 16,0 1-16,0-21 0,0 41 15,-1-20-15,1 0 0,-21-1 0,21 1 16,-22 0-16,1-22 0,21 22 0,-21 0 15,20-22-15,-20 1 0,21-1 16,21 1-16,0-22 0,0 0 0,0-21 16,0 1-16,0-1 0,21-42 31,0 21-31,0-43 0,22 22 0,-22-42 16,0 20-16,21-20 0,-20-1 0,20 1 15</inkml:trace>
  <inkml:trace contextRef="#ctx0" brushRef="#br0" timeOffset="42100.96">13039 7938 0,'0'0'0,"-43"-43"16,22 1-16,0 0 0,0 20 0,21 1 16,0-21-16,0 21 0,0 0 15,21-22-15,21 22 0,-21 0 16,22 0-16,-1 0 0,22-1 0,-22 22 15,21 0-15,-20 0 0,20 0 16,1 0-16,-22 22 0,0-22 0,1 21 16,-22 0-16,21 21 0,-21-21 0,-21 1 15,0 20-15,0-21 0,0 21 16,-21-20-16,-21 20 0,21-21 0,-22 0 16,-20 0-16,21 1 0,-1-1 15,1 0-15,0 0 0,-1-21 0,22 0 16,0 21-16,42-21 31,0 0-31,22 0 0,-22-21 0,21 0 16,22 0-16,-22 0 0</inkml:trace>
  <inkml:trace contextRef="#ctx0" brushRef="#br0" timeOffset="42448.09">14901 7662 0,'0'-21'0,"-63"-63"31,42 62-31,21 1 0,0-21 16,0 21-16,0-22 0,0 22 0,0-21 16,0 0-16,21 20 0,0 1 15,21 0-15,-21 0 0,22 21 0,-1 0 16,-21 0-16,22 0 0,-1 0 15,0 21-15,1 0 0,-22 22 0,0-1 16,-21 0-16,0 1 0,0-1 0,0 0 16,0 1-16,-21-1 0,-22 0 15,22-21-15,0 22 0,-21-1 0,21-21 16,-22 0-16,22 22 0,0-22 16,-21 0-16,20 0 0,1 0 15,0 1-15,21-1 0,0 0 0,-21 0 16,21 0-16,0 0 15,0 1-15,-21-1 16</inkml:trace>
  <inkml:trace contextRef="#ctx0" brushRef="#br0" timeOffset="42600.13">14795 8509 0,'0'0'0,"0"21"0,0 0 0,0 1 15,-21-22 16,0 0-15,0 0-16,0 0 0,-22 0 16,22 0-16</inkml:trace>
  <inkml:trace contextRef="#ctx0" brushRef="#br0" timeOffset="43752.06">402 10075 0,'0'-42'0,"0"84"0,21-105 0,0 42 16,-21 0-16,22-1 0,-22 1 15,21 0-15,-21 42 16,0 0-1,0 1-15,0 20 0,0 0 0,0 1 16,-21 20-16,21 1 0,-22-1 16,-20 1-16,21 20 0,0-20 15,0-22-15,-1 22 0,1-22 0,-21 0 16,21 1-16,0-22 0,-1 0 16,22 0-16,-21-21 0,0 0 15,21-21 1,0 0-16,0-22 0,0 22 15,21-21-15,0 21 0,1-22 16,20 1-16,-21 21 0,21-21 16,1 20-16,20-20 0,-20 21 15,20 0-15,-21 0 0,22 21 0,-22-22 16,22 1-16,-22 21 0,0 0 0,1-21 16,-22 21-16,21-21 0,-21 21 15,1 0-15,-1-21 0,0 0 0,-21-1 16,0 1-1,0 0-15,0 0 16,0 0-16,-21 0 16,0 21-16,-1 0 0,1 0 15,0 0-15,0 21 0,0 0 0,0 0 16,21 21-16,-22 1 0,1-1 16,21 22-16,0-1 0,0 1 0,0-1 15,0-21-15,-21 22 0,21-22 16,0 1-16,0-1 0,0 0 15,0-21-15,0 1 0,0-1 0,0 0 16,21 0-16,0-21 16,1 0-1,-1 0-15,-21-21 0,21 0 0,0 0 16,0-1-16</inkml:trace>
  <inkml:trace contextRef="#ctx0" brushRef="#br0" timeOffset="43915.97">1460 10245 0,'0'0'0,"22"0"0,-1 0 0,0 0 63,0 0-48,0 0-15,22 0 0,-22 0 0,21 0 16</inkml:trace>
  <inkml:trace contextRef="#ctx0" brushRef="#br0" timeOffset="49104.06">16425 9758 0,'0'-21'0,"0"42"0,0-63 0,0 20 0,0 1 16,0 0-16,0 0 0,-21 21 16,0 0-16,21 21 0,-21 21 0,0-20 15,-1 20-15,22 21 0,-21-20 0,21 20 16,-21-20-16,21 20 0,0 1 16,0-1-16,0 1 0,0-1 0,0 1 15,0-1-15,0-21 0,0 1 16,0-1-16,0 0 0,0 1 15,0-22-15,0 0 0,0 0 0,0 0 16,21-21 0,-21-21-16,0 0 15</inkml:trace>
  <inkml:trace contextRef="#ctx0" brushRef="#br0" timeOffset="49860.78">15790 10245 0,'0'0'0,"-21"0"0,0 0 15,42 0 1,0 0-16,22 0 0,-22 0 16,21 0-16,22 0 0,-22 0 15,43 0-15,-1 0 0,1 0 16,0-21-16,20-1 0,-20 22 0,21-21 16,-21 0-16,-1 0 0,1 0 15,-22 0-15,1-1 0,-1-20 0,-20 0 16,-1 21-16,-21-43 0,0 22 0,-21-1 15,0 1-15,0 0 16,0-1-16,0 22 0,-21-21 0,0 42 0,0 0 16,0 0-16,0 0 0,-1 21 15,1 0-15,0 22 0,0-1 0,0 21 16,0-20-16,21 20 0,0 1 16,-22-22-16,22 22 0,0-22 15,0 21-15,0-20 0,0 20 0,0-20 16,0-1-16,0 0 0,0 1 15,0-1-15,0-21 0,0 21 0,0-20 16,22-1-16,-1-21 16,0 0-16,0 0 15,0 0-15,0-21 0,1-1 0,-1 1 16,0-21-16,0 21 0,0-22 16,22 1-16,-22 21 0,0-21 0,0 20 15,0 1-15,0 0 16,1 0-16,-1 21 0,-21 21 15,0 0-15,0 0 0,0 1 16,0-1-16,0 21 16,0-21-16,0 0 0,0 22 0,0-22 15,0 0-15,21 0 0,0 0 16,0-21-16,0 22 0,1-22 0,-1 0 16,21 0-16,0 0 0,1 0 0,-1 0 15,0 0-15,1-22 0,-1 22 16,0-21-16,1-21 0,-1 21 0,0 0 15,-20-22-15,-1 1 0,0 0 16,0 20-16,0-20 0,-21 0 0,21-1 16,-21 22-16,0 0 0,0 0 15,0 0-15,-21 21 16,0 0-16,0 21 0,0 0 0,0 0 16,-1 0-16,1 1 0,0 20 0,21 0 15,0-21-15,0 22 0,0-22 16,0 21-16,0-21 0,0 1 0,0-1 15,0 0-15,0 0 0,0 0 16,21-21-16,0 21 0,22-21 0,-22 0 16,42 0-16,-20 0 0,20 0 0,1 0 15,-1-21-15</inkml:trace>
  <inkml:trace contextRef="#ctx0" brushRef="#br0" timeOffset="50193">19579 10097 0,'0'0'16,"0"-22"-16,0 1 0,0 0 0,-21 0 16,0 21-16,0 0 15,21 21-15,0 0 0,-22 0 16,22 1-16,-21 20 0,21 0 16,-21 1-16,21 20 0,-21-21 0,21 22 15,0-1-15,0 1 0,-21-1 16,0 1-16,-1-1 0,1 1 0,0-1 15,0 1-15,0-1 0,0 1 16,-1-1-16,1 1 0,-21-1 16,21 1-16,0-1 0,-1-20 0,1 20 15,0-20-15,0-1 0,21 0 0,0-21 16,0 1-16,0-1 0,0 0 16,21-21-16,0 0 0,0 0 15,1 0-15,-1-21 0,0-22 16,0 22-16,0-21 0,0 0 15,1-22-15,-1 1 0</inkml:trace>
  <inkml:trace contextRef="#ctx0" brushRef="#br0" timeOffset="50484.39">19389 10372 0,'0'0'0,"0"-64"0,0 22 16,0-22-16,0 22 0,-22 0 0,22 21 15,0-22-15,0 22 0,22-21 16,-1 21-16,0-1 0,21-20 0,-21 42 15,22-21-15,-1 0 0,22 21 16,-22 0-16,0 0 0,1 21 0,-1 0 16,-21 0-16,21 22 0,-20-22 0,-22 21 15,0 0-15,0-20 0,-22 62 16,-20-63-16,0 22 16,-1-22-16,1 0 0,0 0 15,-22 0-15,22 1 0,0-1 0,-1-21 16,1 21-16,21-21 0,0 0 0,-1 0 15,44 0 1,-1 0-16,0-21 0,21 0 16,1-1-16,20 1 0,-21 0 15,22 0-15</inkml:trace>
  <inkml:trace contextRef="#ctx0" brushRef="#br0" timeOffset="51116.47">20278 10012 0,'0'0'0,"0"-21"15,-22 21 1,1 0-16,0 0 16,-21 21-16,21 0 0,-1 0 0,-20 0 15,21 1-15,0-1 0,0 21 16,-1-21-16,22 0 0,0 22 0,0-22 16,0 21-16,0-21 0,22 1 15,-1-1-15,0 0 0,0 0 0,0 0 16,0-21-16,22 0 0,-22 0 15,21 0-15,-21 0 0,1 0 0,20 0 16,-21-21-16,0 0 0,0 0 0,1-22 16,-1 22-16,-21-21 15,0 21-15,0-22 0,0 1 0,0 21 16,0-21-16,0 20 0,-21-20 0,-22 21 16,22 21-16,0-21 0,-21 21 15,20-21-15,1 21 0,42 0 31,22 0-15,-1 21-16,0-21 0,1 0 16,-1 0-16,0 0 0,22 0 0,-22 0 15,1 0-15,-1 0 0,0 0 16,-21 0-16,22 21 0,-22 0 16,0-21-16,0 21 0,-21 0 0,0 1 15,0-1-15,0 21 0,-21-21 0,0 22 16,0-1-16,0 21 0,-1-20 15,1 20-15,0 1 0,0-1 0,0 1 16,0-22-16,-1 22 0,-20-1 16,21 1-16,0-22 0,0 21 0,-1 1 15,1-1-15,-21 1 0,0 63 16,20-85-16,1 22 0,0-22 16,0 0-16,21 22 0,0-43 0,0 21 15,0-20-15,0 20 0,0-21 16,0 0-16,0 0 15,21-21-15,0 0 0,0 0 0,1 0 16,-1 0-16,-21-21 0,21 0 16,0 0-16,-21-21 0,21-1 15,0 1-15,1 0 0,-22-22 0</inkml:trace>
  <inkml:trace contextRef="#ctx0" brushRef="#br0" timeOffset="51436.06">20786 10224 0,'0'-22'0,"0"44"0,0-86 0,0 43 0,0-21 16,0 20-16,0 1 0,0 0 15,21 0-15,0 0 0,0 0 0,21-1 16,-20 22-16,20-21 0,0 21 16,-21 0-16,22 0 0,-1 0 0,-21 0 15,0 0-15,1 21 0,-1 1 16,-21-1-16,21 0 0,-21 0 0,0 0 15,0 0-15,-21 22 0,0-22 0,-1 0 16,1 0-16,0 0 0,0 1 16,-21-1-16,20-21 0,-20 21 0,21 0 15,0-21-15,0 21 0,-1-21 16,1 0-16,0 21 0,42-21 31,0 0-15,1 0-16,-1-21 0,21 21 0,-21-21 15,22 21-15</inkml:trace>
  <inkml:trace contextRef="#ctx0" brushRef="#br0" timeOffset="51803.82">21526 10054 0,'0'0'0,"0"-21"0,0 0 16,22 0-16,-44 21 31,1 0-16,0 21-15,0 0 0,0 0 0,0 0 16,-1 1-16,1 20 0,21-21 16,-21 0-16,21 0 0,0 22 0,0-22 15,0 0-15,0 0 0,21 0 16,0 1-16,1-1 0,-1-21 0,0 0 16,0 21-16,21-21 0,-20 0 15,20 0-15,-21-21 0,0 21 0,22-21 16,-22-1-16,21-20 0,-21 21 0,0 0 15,1-22-15,-1 22 0,0-21 16,0 21-16,-21-22 0,0 22 16,0 0-16,0 0 15,-21 21 1,0 0-16,21 21 0,-21 0 16,21 0-16,0 1 15,21-22 1,0 0-16,0 0 0</inkml:trace>
  <inkml:trace contextRef="#ctx0" brushRef="#br0" timeOffset="52128.64">22098 10033 0,'0'0'0,"21"0"0,-21-21 16,0 42 15,-21 0-15,21 0-16,-21 22 15,21-22-15,0 21 0,-21 1 0,-1-1 16,22 0-16,-21 22 0,0-1 16,0 22-16,0-22 0,0 1 0,-1 21 15,1-22-15,0 1 0,0 20 16,-21-20-16,20-1 0,1 1 16,0 20-16,-21-20 0,42-22 0,-21 22 0,-1-22 15,22 0-15,-21 1 0,21-1 16,-21-21-16,21 22 0,0-22 0,0 0 15,0 0-15,21-21 32,0-21-17,-21 0-15,22 0 0,-1-22 0,21 22 16,-21-21-16,0-22 0</inkml:trace>
  <inkml:trace contextRef="#ctx0" brushRef="#br0" timeOffset="52460">22204 10224 0,'0'0'0,"0"-64"0,0 22 16,-21 21-16,-1-22 0,1 22 15,21-21-15,0 21 0,-21-1 16,21 1-16,0 0 0,0 0 16,21 0-16,0 21 15,1 0-15,20 0 0,-21 0 0,21 0 16,1 0-16,-22 0 0,21 21 15,1-21-15,-22 21 0,0 0 0,0 22 16,-21-22-16,0 0 0,0 21 0,0-21 16,-21 22-16,0-22 0,0 0 15,-1 21-15,-20-20 0,21-1 0,-21 0 16,20 0-16,-20 0 0,21 0 16,-21-21-16,20 22 0,1-22 15,0 0-15,0 21 0,42-21 47,0 0-47</inkml:trace>
  <inkml:trace contextRef="#ctx0" brushRef="#br0" timeOffset="52607.63">22352 10605 0,'0'0'0,"0"21"0,-21 0 15,0-21 1,21 21-16</inkml:trace>
  <inkml:trace contextRef="#ctx0" brushRef="#br0" timeOffset="53520.07">487 12086 0,'-43'0'0,"-62"0"16,126 0 15,0 0-31,21 0 0,1 0 15,-1 0-15,0 0 0,1 0 16,20-21-16,-21 21 0,1 0 16,-1-21-16,-21 21 0,22 0 0,-22 0 15,-42 0 17,-1 0-32</inkml:trace>
  <inkml:trace contextRef="#ctx0" brushRef="#br0" timeOffset="54012.9">466 12065 0,'-22'0'0,"44"0"0,-65 0 0,22 0 15,0 21-15,21 0 0,-21-21 0,0 22 16,-1-1-16,1 0 16,21 0-16,-21 0 0,0 0 0,0 1 15,0 20-15,-1-21 0,1 0 16,0 0-16,21 1 0,-21-22 15,0 21-15,21 0 0,-21-21 0,21 21 16,21-42 31,0 21-47,0-21 16,0 21-16,22-21 0,-22-1 0,21 22 15,0-21-15,1 21 0,20 0 16,-20-21-16,20 21 0,-21 0 0,22 0 15,-22 0-15,1 21 0,-1 0 16,0 1-16,-21-1 0,1 0 16,-1 0-16,-21 21 0,0-20 0,0 20 15,0-21-15,-21 21 16,-22 1-16,22-1 0,-21 0 0,-1-20 16,1 20-16,0-21 0,-1 0 15,1 0-15,0 1 0,-1-22 0,1 0 16,0 0-16,-1 0 0,22 0 15,-21 0-15,21-22 0,0 1 16,-1 0-16,1 0 0,0 0 16,21 0-16,0-1 15,21 1-15,0 21 16,1-21-16,-1 21 0,0 0 0,0-21 16</inkml:trace>
  <inkml:trace contextRef="#ctx0" brushRef="#br0" timeOffset="54192.95">1291 12637 0,'21'0'16,"-42"0"-16,63 0 0,-20 0 0,-22 21 31</inkml:trace>
  <inkml:trace contextRef="#ctx0" brushRef="#br0" timeOffset="79323.86">3238 9525 0,'0'0'0,"0"-21"15,0 0-15,0 0 16,-21 21-1,21 42 1,0-21-16,0 43 0,-21-22 0,0 21 16,21 22-16,-21-21 0,0-1 15,-1 1-15,1-1 0,0 22 0,0-22 16,0 1-16,-22 20 0,22-20 16,-21-22-16,0 22 0,20-22 15,-20 0-15,21-20 0,-21-1 0,20-21 16,1 0-16,-21 0 0,21 0 15,0-21-15,-1-1 0,1-20 0,0 0 16,21-22-16,0 22 0,-21-22 16,21 22-16,0 0 0,0-22 15,0 22-15,0 21 0,0-22 0,21 22 16,0 21-16,0 0 16,1 21-16,-1 1 0,0-1 15,21 0-15,-21 21 0,1-21 16,-1 22-16,0-1 0,0 0 15,0 1-15,0-1 0,22 0 0,-22 1 16,0-22-16,21 21 0,-20-21 16,20 1-16,-21-22 0,21 0 0,1 0 15,-1 0-15,0-22 0,22 1 16,-22 0-16,1 0 0,20-21 0,-21-1 16,-20-20-16,20 20 0,-21 1 15,0 0-15,0-1 0,1 1 0,-22 0 16,0-1-16,0 22 0,0 0 15,0 42 1,0 0-16,0 1 16,-22 20-16,22-21 0,-21 21 15,0-20-15,21 20 0,0 0 0,0 1 16,-21-22-16,21 21 0,-21-21 16,21 22-16,0-22 0,0 0 0,0 0 15,0 0-15,0-42 31,0 0-31,21 0 0,0-22 16</inkml:trace>
  <inkml:trace contextRef="#ctx0" brushRef="#br0" timeOffset="79484.03">3704 9885 0,'0'0'0,"0"-21"15,-21 0-15,0-1 16,0 22-16,21 22 31,0-1-31,21 0 16,0-21-16,0 21 0,0-21 15,22 21-15</inkml:trace>
  <inkml:trace contextRef="#ctx0" brushRef="#br0" timeOffset="79837.05">4403 9948 0,'0'0'0,"21"-21"0,-21 0 16,-21 21 0,-22 0-16,22 0 0,-21 0 15,-1 0-15,1 21 0,0 0 0,-1-21 16,1 22-16,21-1 0,-21 0 16,20 0-16,22 0 0,0 0 0,0 1 15,0-1-15,22 0 16,-1 0-16,0 0 0,0 0 0,21 1 15,-20-1-15,20 0 0,-21 0 16,21 0-16,-20 0 0,-1 22 0,0-22 16,0 0-16,-21 21 0,0-20 15,0-1-15,0 0 0,-21 0 16,0 0-16,0 0 0,-1 1 0,-20-1 16,0-21-16,-1 21 0,1-21 15,0 0-15,-1 0 0,22 0 0,-21 0 16,21 0-16,-22-21 0,43-22 15,0 22-15,0-21 0,0 0 16,22-1-16,-1 1 0,0 0 0</inkml:trace>
  <inkml:trace contextRef="#ctx0" brushRef="#br0" timeOffset="80080.02">4805 9758 0,'21'-21'0,"-42"42"0,63-42 0,-21 21 15,0 21-15,-21 85 32,0-64-32,-21-21 0,0 22 0,21-1 0,-21 0 15,0 1-15,0-1 0,-1 0 0,1 1 16,0-1-16,21 0 0,-21 1 16,21-1-16,-21-21 0,21 21 0,0-20 15,0-1-15,0 0 16,21-21-16,0 0 0,0 0 15,0 0-15,1 0 0,-1-21 0,0 0 16,-21-1-16</inkml:trace>
  <inkml:trace contextRef="#ctx0" brushRef="#br0" timeOffset="80240.03">4530 10181 0,'0'0'15,"-22"0"-15,-20 0 0,21 0 0,0 0 0,42 0 31,21 0-31,1 0 0,-1 0 16,21 0-16,1-21 0,21 21 16,-22-21-16,22 21 0,-1-21 15,1 0-15,21-1 0,0 1 0</inkml:trace>
  <inkml:trace contextRef="#ctx0" brushRef="#br0" timeOffset="80483.92">6646 9610 0,'21'-21'0,"-42"42"0,42-64 0,-21 22 16,-21 42 0,0 1-16,0-1 15,0 21-15,0 0 0,-1 1 0,-20-1 16,21 0-16,0 22 0,0-22 16,-1 22-16,1-22 0,0 22 15,-21-22-15,21 0 0,-1 22 16,22-22-16,-21 0 0,0 1 0,21-22 15,-21 21-15,21-21 0,0 1 0,21-22 32,21 0-32,-20-22 0,-1 1 0,21 0 15,0-21-15</inkml:trace>
  <inkml:trace contextRef="#ctx0" brushRef="#br0" timeOffset="81109.5">6921 9758 0,'0'0'0,"22"-42"0,-1-1 0,-21 22 0,0 0 15,0 42 1,0 0-16,-21 0 0,-1 22 0,1-1 16,0 0-16,0 1 0,0 20 0,0-20 15,-1-1-15,1 0 0,0 1 16,0-1-16,0 0 0,21 1 0,-21-1 16,21-21-16,0 21 0,0-20 15,0-1-15,0 0 0,21-21 16,0 0-16,0 0 0,0 0 0,0 0 15,1 0-15,-1-21 0,21 0 16,-21-1-16,22-20 0,-1 21 0,-21-21 16,0 20-16,22 1 15,-22-21-15,0 21 0,0 0 0,0 21 16,-21-22-16,0 44 16,0-1-1,0 0-15,0 0 0,0 0 0,0 0 16,0 1-16,0-1 0,0 21 15,0-21-15,21 0 0,-21 1 0,22-1 16,-1 0-16,-21 0 0,21 0 0,0-21 16,21 0-16,-20 0 0,-1 0 15,21 0-15,-21 0 0,22 0 0,-1-21 16,0 0-16,1-21 0,-1 20 16,0-20-16,1 21 0,-1-21 15,0-1-15,-21 22 0,22-21 0,-22 21 16,-21-22-16,0 22 0,0 0 15,-21 21 1,0 21-16,-22 0 0,22 0 16,0 1-16,0-1 0,0 0 0,-1 0 15,22 21-15,-21-20 0,21-1 0,0 21 16,0-21-16,0 0 0,21 1 16,1-1-16,20 0 0,-21 0 0,21-21 15,-20 0-15,20 0 0,0 0 16,1 0-16,-1 0 0,0 0 15,1-21-15,-1 0 0,0 0 0,-21-1 16,22-20-16,-22 21 0,0-21 16,0 20-16,-21-20 0,21 0 0,-21 21 15</inkml:trace>
  <inkml:trace contextRef="#ctx0" brushRef="#br0" timeOffset="81292.42">6646 9843 0,'-63'21'16,"126"-42"-16,-190 63 0,64-42 0,20 21 16,1-21-16,21 21 0,0-21 0,21 21 15,21-21 1,21 0-16,1 0 0,-1 0 16,21 0-16,1-21 0,-1 21 15,1-21-15,-1 0 0,1 0 0,-1 0 16</inkml:trace>
  <inkml:trace contextRef="#ctx0" brushRef="#br0" timeOffset="81703.91">9694 9694 0,'0'0'0,"-21"-21"0,0 21 0,0 0 0,21-21 16,21 21 0,21 0-16,-21-21 0,22 21 15,20-21-15,1 21 0,-1 0 16,1-21-16,20 21 0,1-22 0,-21 22 16,-1 0-16,22-21 0,-22 21 15,1-21-15,-22 21 0,0 0 0,1 0 16,-22 0-16,0 0 0,-42 21 15,-21 0-15,20-21 16</inkml:trace>
  <inkml:trace contextRef="#ctx0" brushRef="#br0" timeOffset="81923.92">10245 9652 0,'0'0'0,"-22"21"16,1-21-16,21 21 15,-21 1-15,21-1 16,0 0-16,-21 21 0,21-21 0,0 22 15,0-22-15,-21 21 0,0 1 16,21-1-16,-22 0 0,1 1 0,21-1 16,0-21-16,-21 21 0,21 1 0,0-1 15,0-21-15,0 22 0,0-22 16,0 0-16,0 0 0,21-21 16,0 0-16,1 0 15,-1 0-15,21 0 0,-21-21 0,0 0 16,22 0-16,-22-1 0</inkml:trace>
  <inkml:trace contextRef="#ctx0" brushRef="#br0" timeOffset="82455.96">10647 10033 0,'0'0'0,"21"-21"0,-21 0 15,0 42 17,-21 0-32,0 0 0,-1 0 15,1 1-15,0-1 0,21 0 0,0 0 16,-21 21-16,21-20 0,0-1 15,0 0-15,0 0 0,0 0 0,0 0 16,21 1-16,0-22 16,0 0-16,22 0 0,-22 0 0,21 0 15,1 0-15,20-22 0,-21 1 16,1 0-16,-1 21 0,22-42 0,-22 21 16,0-1-16,-21 1 0,22 0 0,-22 0 15,0 0-15,0 0 0,0 21 16,-21-22-16,22 22 0,-44 0 31,1 0-31,0 22 16,0-1-16,0 0 0,0 21 0,-1-21 15,1 22-15,0-1 0,0 0 0,0 22 16,0-22-16,-1 22 0,22-1 16,0 1-16,-21-1 0,21-20 0,0 20 15,0 1-15,0-22 0,0 21 16,0 1-16,0-1 0,0 1 0,0-22 15,0 1-15,0 20 0,0-42 16,0 22-16,0-22 0,-21 0 0,0 0 16,0 0-16,-22-21 0,22 0 0,-21 0 15,-22-21-15,22 0 0,0 0 16,-1 0-16,1-22 0,-21 1 0,41 0 16,-20-1-16,21 1 0,0 0 15,21-1-15,0 1 0,0 0 16,0 20-16,0 1 0,21-21 0,0 21 15,0-22-15,22 22 0,-1-21 0,0 21 16,22-22-16</inkml:trace>
  <inkml:trace contextRef="#ctx0" brushRef="#br0" timeOffset="82752.31">11684 10075 0,'0'0'0,"0"-21"0,0 0 0,-21 21 16,0 0-1,-1 21-15,22 0 0,0 1 16,-21 20-16,0 0 0,21 1 0,-21-1 16,21 21-16,0 1 0,0-1 15,0 1-15,0-1 0,0 1 0,0 21 16,0-22-16,0 1 0,-21-1 0,0 1 16,21-1-16,-22 22 0,22-22 15,-21 1-15,21-1 0,-21-20 0,0-1 16,21 0-16,0 1 0,0-22 15,0 0-15,-21 0 0,21 0 0,0-42 32,21 0-32,0-21 0,-21-1 15,21 1-15,0-22 0,-21 1 0,0-1 16,22 1-16,-22-1 0</inkml:trace>
  <inkml:trace contextRef="#ctx0" brushRef="#br0" timeOffset="82988.19">11620 10329 0,'0'-63'0,"22"21"0,20-85 31,-21 84-31,0 22 0,0 21 16,22-21-16,-22 0 0,0 21 0,21 0 15,1 0-15,-22 0 0,21 21 0,-21 0 16,1 21-16,-1-20 0,-21 20 16,0-21-16,0 21 0,-21 1 15,-22-1-15,22-21 0,-21 22 0,-1-1 16,1-21-16,0 21 0,21-20 15,-22-1-15,22 0 0,0-21 0,0 21 16,42-42 15,0 0-31,0 0 0</inkml:trace>
  <inkml:trace contextRef="#ctx0" brushRef="#br0" timeOffset="83572.74">12171 10266 0,'0'0'0,"21"0"15,0 0-15,0 0 16,0 0-16,1-21 0,-1 21 16,-21-21-16,21 21 0,0-22 15,0 22-15,0-21 0,1 21 0,-1-21 16,0 0-16,0 0 0,0 0 16,-21-1-16,-21 22 31,0 0-31,0 22 15,0-1-15,-22 0 0,22 0 0,0 21 0,-21-20 16,20-1-16,1 21 0,0-21 16,21 43-16,0-43 15,0 21-15,0-21 0,0 1 0,0-1 16,21 0-16,0-21 16,1 0-16,-1 0 0,21 0 0,-21 0 15,22 0-15,-1-21 0,0 21 0,1-43 16,-1 22-16,21 0 0,-20-21 15,20 21-15,-20-22 0,-1 1 0,0 21 16,1-22-16,-1 22 0,-21-21 16,0 42-16,-21-21 0,0 0 0,-21 21 15,0 0 1,0 0-16,0 0 0,-22 21 16,22-21-16,-21 21 0,21 0 0,-1 0 15,1 0-15,21 1 0,0-1 0,0 0 16,0 21-16,0-21 0,21 1 15,1-1-15,-1 21 0,0-21 0,0 0 16,0 1-16,0-1 0,1 0 16,-1 0-16,0-21 0,-21 21 0,21-21 15,-21 21-15,-21-21 16,0 0-16,0 0 0,-1 0 16,1 0-16,-21 0 0,21 0 0,0 0 15,-1-21-15,1 21 0,21-21 16,0 0-16,0 0 0,0 0 15,21-1-15,1 1 0,20 0 16</inkml:trace>
  <inkml:trace contextRef="#ctx0" brushRef="#br0" timeOffset="84288.95">14541 9948 0,'0'0'0,"0"-21"0,0 0 0,0 0 16,-21 0-16,0 21 0,0 0 16,0 0-16,-22 0 0,22 0 15,-21 21-15,0-21 0,-1 21 16,1 21-16,0-20 0,-22-1 0,22 21 16,-1-21-16,22 22 0,-21-22 0,21 21 15,0-21-15,21 0 0,0 22 16,0-22-16,21 0 0,21 0 15,-21-21-15,22 21 0,-1-21 0,0 0 16,1 0-16,-1 0 0,0 0 0,1-21 16,-1 21-16,0-21 0,-21 0 15,22 0-15,-22-22 0,21 22 0,-21-21 16,1 0-16,-22-1 0,0 1 0,0 0 16,0-1-16,0 1 15,-22 0-15,1-1 0,0 22 0,0 0 16,0 0-16,-22 0 0,22 21 15,0 0-15,0 0 0,63 0 16,-21 21 0,22-21-16,-22 0 0,21 0 15,1 0-15,-1 0 0,0 0 0,-21 0 16,22 0-16,-22 0 0,0 0 16,0 0-16,0 0 0,1 0 0,-22 21 15,0 0-15,0 21 16,0-20-16,0-1 0,-22 21 15,1-21-15,0 22 0,0-1 16,0 0-16,0 1 0,-1-1 16,1 21-16,0-20 0,0 20 0,0 1 15,0-1-15,21 1 0,0-1 16,-22 22-16,22-22 0,-21 1 0,21 21 16,0-22-16,0 22 0,0-22 0,0 22 15,0-22-15,0 22 0,-21-21 16,21-1-16,-21 1 0,21-1 0,0-21 15,-21 22-15,0-22 0,21-21 0,-22 22 16,22-22-16,0 0 0,0 0 16,0 0-16,-21-21 0,0 0 15,0 0 1,21-21-16,0 0 0,-21 0 16,0 0-16,21 0 0,-22-22 15,1 22-15,21 0 0,-21 0 0</inkml:trace>
  <inkml:trace contextRef="#ctx0" brushRef="#br0" timeOffset="84492.42">5122 13060 0,'0'0'16,"-106"-21"-16,22-22 0,41 1 0,1-21 15,21 20-15,21 1 0,0-22 0</inkml:trace>
  <inkml:trace contextRef="#ctx0" brushRef="#br0" timeOffset="85801.02">3048 11896 0,'0'0'0,"0"-43"0,0 22 0,0 0 16,0 0-16,0 0 0,0 0 0,0-1 15,0 1-15,0 0 0,0 0 16,0 0-16,-21 0 0,21-1 0,-21 22 16,21 22-1,0 20-15,0 0 16,0 1-16,-22 20 0,22 1 15,-21 20-15,21 1 0,0-22 0,-21 22 16,0-21-16,0 20 0,0-20 16,-1-22-16,22 22 0,0-22 15,-21 127 1,42-190 0,1-21-1,-1 21-15,0-1 16,0-20-16,21 0 0</inkml:trace>
  <inkml:trace contextRef="#ctx0" brushRef="#br0" timeOffset="86035.93">3387 11705 0,'0'-21'0,"0"42"0,0-63 0,0 63 16,-22 0-1,22 22-15,-21-1 0,0 21 0,21-20 16,-21 20-16,0 22 0,21-22 15,0 1-15,-21-1 0,21-20 0,-22 20 16,22-20-16,-21 20 0,21-21 16,0-20-16,0 20 0,0-21 0,0 0 15,0 0-15,0 1 0,21-1 16,1-21-16,-1 0 16,-21-21-16,0-1 15,0 1-15,0 0 0</inkml:trace>
  <inkml:trace contextRef="#ctx0" brushRef="#br0" timeOffset="86588.01">2752 12319 0,'0'0'15,"-22"21"-15,1-21 0,0 21 0,21 1 16,21-22-16,0 0 16,1 0-16,20 0 0,0 0 15,1 0-15,-1 0 0,21 0 0,1-22 16,-1 1-16,1 0 0,21 0 15,-1 0-15,1 0 0,0-22 0,-22 22 16,22 0-16,-43 0 0,22 0 16,-22-1-16,0 1 0,-21 0 0,1 21 15,-22 21 1,0 0-16,0 1 16,-22-1-16,1 21 0,0 0 15,-21 1-15,21-1 0,-1 0 0,1 1 16,0-1-16,0 0 0,0 1 15,21-1-15,0-21 0,0 0 0,0 22 16,0-22-16,21 0 0,0-21 16,0 0-16,0 0 0,22 0 0,-1 0 15,0 0-15,1-21 0,-1 0 16,-21 0-16,22-1 0,-1 1 0,0-21 16,1 0-16,-22 20 0,0-20 15,21 0-15,-42-22 0,0 22 16,0 0-16,0-22 0,0 22 0,-21-22 15,0 22-15,0 21 0,0 0 16,-22-1-16,22 22 0,-21 0 0,-1 0 16,1 22-16,0 20 0,-1-21 15,1 21-15,21 1 0,-21-1 0,-1 0 16,22 1-16,0-1 0,0 0 16,21 1-16,0-1 0,0 0 0,0 1 15,0-22-15,0 21 16,21-21-16,21 1 0,-21-1 0,1 0 15,20-21-15,0 0 0,1 0 16,-1 0-16,0 0 0,1-21 0,-1 0 16</inkml:trace>
  <inkml:trace contextRef="#ctx0" brushRef="#br0" timeOffset="87172.03">4678 12192 0,'0'0'0,"21"-42"15,-21 21-15,0-1 0,0 1 16,0 42-1,0 1-15,-21-1 16,21 21-16,-21-21 0,-1 22 0,22-1 16,0 0-16,-21 1 15,21-1-15,0 0 0,-21 1 0,21-22 16,0 21-16,0 0 0,0-20 16,0 20-16,0-21 0,0 0 0,21 0 15,0-21-15,1 0 16,-1 0-16,0 0 0,0-21 0,0 21 15,0-21-15,1-21 0,-1 21 0,0-1 16,0-20-16,0 21 0,-21-21 16,21-1-16,-21 22 0,22-21 0,-22 21 15,0-22-15,21 22 0,0 21 16,-21 21 0,0 0-16,0 1 15,0-1-15,0 0 0,0 21 16,0-21-16,0 22 0,0-22 0,0 21 15,0 1-15,0-1 0,21-21 16,0 21-16,0-20 0,1 20 0,-1-21 16,0 0-16,0 0 0,21-21 15,-20 0-15,-1 0 0,21 0 0,0 0 16,-20 0-16,20-21 0,0 0 16,1-21-16,-22 21 0,21-1 0,-21-20 15,0 0-15,1-1 0,-1 1 0,-21 0 16,0-1-16,0 1 0,0-21 15,0 20-15,-21 1 0,-1 0 16,1 20-16,0 1 0,0 0 16,0 0-16,0 21 0,-1 0 0,1 0 15,0 0-15,0 21 0,21 0 16,0 0-16,0 1 0,0-1 0,0 0 16,0 0-16,21 0 0,0 0 15,22-21-15,-1 0 0,0 0 16,22 0-16</inkml:trace>
  <inkml:trace contextRef="#ctx0" brushRef="#br0" timeOffset="87472.28">7281 11726 0,'0'-42'0,"0"84"0,0-105 0,0 42 16,0 0-16,0-1 0,-21 22 15,0 22-15,0-1 16,21 21-16,-21-21 0,-1 22 0,1 20 16,21-21-16,0 22 0,0-1 15,-21 1-15,21-1 0,-21 1 0,21-1 16,0 1-16,-21-22 16,21 1-16,0-1 0,0 0 0,-21 1 15,21-22-15,0 21 0,0-21 0,0 0 16,0 1-16,21-22 15,0 0 1,0 0-16,21-22 0,-20 1 0,-1 0 16,21-21-16</inkml:trace>
  <inkml:trace contextRef="#ctx0" brushRef="#br0" timeOffset="87808.12">7599 12044 0,'21'-42'15,"-42"84"-15,63-106 0,-42 43 0,0 42 31,-21 1-31,0 20 0,21 0 0,-21-21 16,-1 22-16,1-1 0,21 0 16,0 1-16,-21-1 0,21 0 0,0 1 15,0-22-15,0 21 0,0-21 0,0 1 16,21-1-16,0 0 0,1-21 16,-1 21-16,0-21 0,21 0 0,-21 0 15,22 0-15,-1 0 0,0-21 16,-20 0-16,20 0 0,0-1 0,-21 1 15,22 0-15,-22-21 0,0-1 0,-21 1 16,0 0-16,0-22 0,0 22 16,0 0-16,0-1 0,-21 1 15,0 0-15,-22 20 0,22 1 16,-21 0-16,21 21 0,-22 0 0,1 0 16,21 0-16,-21 0 0,-1 0 0,22 0 15,0 21-15,-21-21 0,20 0 16,1 0-16,0 0 0,0 0 0,0 0 15</inkml:trace>
  <inkml:trace contextRef="#ctx0" brushRef="#br0" timeOffset="88016.02">6858 11938 0,'0'0'0,"-21"0"0,42 0 31,0 0-31,0 0 0,22-21 0,-1 21 16,0-21-16,1 21 0,-1-21 0,21 21 16,-20-22-16,20 22 0,1 0 15,-22-21-15,22 21 0,-22 0 0,0 0 16,1-21-16,-1 21 0,-21 0 16</inkml:trace>
  <inkml:trace contextRef="#ctx0" brushRef="#br0" timeOffset="90440.02">9334 12552 0,'0'-21'31,"0"0"-31,22-1 0,-1 1 0,0 0 16,0 0-16,0-21 0,0-1 15,22 1-15,-1-22 0,-21 22 0,22-43 16,-1 22-16,0-1 0,-21 1 16,22-22-16,-22 22 0,0-1 15,0 1-15,-21-1 0,0 1 0,0 20 16,0 1-16,0 21 0,-21 21 15,0 0-15,-21 0 0,20 0 0,-20 42 16,0 1-16,21-1 0,-22 0 16,22 22-16,0-1 0,0 1 0,0 20 15,-1-20-15,1 21 0,0-1 0,21-20 16,0-1-16,-21 1 0,21-22 16,-21 22-16,21-22 0,0 0 0,0-21 15,0 1-15,0-1 16,0 0-16,21-21 15,0 0-15,0-21 16,0 0-16,1-1 0,-1-20 16,0 0-16,0-1 0,0 1 0,22 0 15,-22-1-15,0 1 0,21 0 16,-21-1-16,22 22 0,-22 0 0,0 0 16,21 21-16,-20 0 0,-1 21 15,0 0-15,0 0 0,0 22 0,0-22 16,-21 21-16,22 1 0,-22-1 0,21-21 15,0 21-15,-21 1 0,21-22 16,0 0-16,0 0 0,1 22 0,-1-43 16,21 21-16,-21 0 15,22-21-15,-1 0 0,0 0 0,1 0 16,-1 0-16,0 0 0,1-21 0,-1 0 16,0-1-16,22 1 0,-22-21 15,0 21-15,-20-22 0,20 1 0,-21 0 16,0-1-16,0 1 0,-21-21 15,0 20-15,0 1 0,0 0 16,-21 20-16,0 1 0,0 0 0,-21 0 16,20 21-16,-20 0 0,0 0 0,-1 21 15,22 0-15,-21 0 0,21 22 0,-22-22 16,22 21-16,0 22 0,0-22 16,0 0-16,21 1 0,-21-1 15,21 0-15,0-20 0,0 20 0,0-21 16,21 0-16,0 0 0,0 1 15,21-22-15,-20 0 0,-1 0 16,0 0-16,21 0 0,1 0 16,-22 0-16,21-22 0,0 1 0,-20 0 15,20-21-15,-21 21 0,21-22 16,-20 1-16,-1 0 0,-21-1 0,0 1 16,21 0-16,-21-1 0,21 22 0,-21-21 15,0 84 16,0-21-31,0 22 0,0-1 16,-21 0-16,21 1 0,0-22 0,0 21 16,0 0-16,0 1 0,0-22 0,0 0 15,0 0-15,21 0 0,0 1 16,0-1-16,1-21 0,20 0 0,-21 0 16,21 0-16,1 0 0,-1 0 15,-21-21-15,22 21 0,-1-22 0,0 1 16,1 0-16,-22-21 0,0 21 0,21-22 15,-21 1-15,-21 0 0,22-22 16,-22 22-16,21-1 0,-21 22 16,21-21-16,-21 21 0,0 42 31,0 0-31,0 21 0,0-20 0,0 20 16,-21 0-16,21-21 0,-21 22 15,21-22-15,0 21 0,0-21 0,0 1 16,0-1-16,0 0 0,0 0 15,0 0-15,21-42 32,0 21-32,-21-21 15,21 0-15,0 0 0,0-1 0,1 1 16,-1-21-16,0 21 16,0-22-16,0 22 0,0-21 0,1 21 15,-1 0-15,0 21 0,0 0 0,0 0 16,0 21-1,-21 0-15,0 0 0,0 0 0,0 0 16,22 22-16,-22-22 0,0 0 16,21 0-16,0 0 0,-21 1 0,42-1 15,1 21-15,-1-21 0,0-21 16,-21 21-16,43-21 0,-22 0 16,1 0-16,-1 0 0,21 0 0,-20 0 15,20 0-15,-20 0 0,20-21 16,-21 21-16,22-21 0,-22 0 15,1-21-15,-1 20 0,0-20 0,-21 0 16,1-1-16,-1 1 0,0 0 16,-21-22-16,0 22 0,0 0 0,0 20 15,0 1-15,-21 0 0,0 0 0,-22 21 16,22 0-16,0 0 0,-21 0 16,20 21-16,-20 0 0,21 22 0,-21-22 15,20 21-15,-20 0 0,21 1 16,0-1-16,0 0 0,21 1 0,0-22 15,0 21-15,0-21 0,0 22 16,0-22-16,0 0 0,0 0 0,21 0 16,0 1-16,0-22 0,0 0 15,0 0-15,22 0 0,-22 0 16,21 0-16,-21 0 0,1 0 0,20-22 16,-21 1-16,0 0 0,0 0 0,1-21 15,-1-1-15,0 1 0,0 0 16,0-22-16,0 1 0,1-1 0,-22 1 15,21-1-15,-21 1 0,0-1 16,21 1-16,0-1 0,0 22 0,-21-1 16,0 1-16,0 21 0,0 0 0,21 0 15,-21 42 1,0 0-16,-21 21 16,21 1-16,-21-1 15,0 0-15,0 22 0,21-1 0,0 1 16,-21-1-16,21 1 0,0-1 0,0-20 15,0 20-15,0-21 0,0 1 16,0-1-16,21 0 0,0-20 0,0 20 16,0-21-16,22 0 0,-22-21 15,21 21-15,0-21 0,-20 0 0,20 0 16,0 0-16,1-21 0,-1 21 16,-21-21-16,21 0 0,-20-21 15,20 20-15,-21-20 0,0-21 0,22 20 0,-22-20 16,0-1-16,0 1 15,0-22-15,0 22 0,-21-1 0,22 22 16,-22-22-16,21 22 0,-21 0 0,0-1 16,0 22-16,0 0 0,-21 21 15,-1 0-15,1 21 16,21 0-16,-21 22 0,0-22 16,0 21-16,21 22 0,0-22 0,0 21 15,0-20-15,0 20 0,0 1 0,0-1 16,0-20-16,0 20 0,0-21 15,0 1-15,0-1 0,21-21 0,0 22 16,0-22-16,0 0 0,1 0 16,-1-21-16,21 0 0,0 0 0,-20 0 15,20 0-15,0 0 0,1 0 16,-1-21-16,0 0 0,1 0 16,-22-1-16,21 1 0,-21-21 0,0 0 15,1-1-15,-1 1 0,0 0 16,-21 20-16,0-20 0,0 21 0,0 0 15,0 0-15,-21 21 16,0 21-16,-1 0 0,1 0 0,0 0 16,0 22-16,0-22 0,0 42 15,21-20-15,0-22 0,0 0 16,0 0-16,0 21 0,21-20 16,0-22-16,0 21 0,0 0 0,22-21 15,-22 0-15,0 0 0,21 0 16,-21 0-16,22 0 0,-22-21 0,21 0 15,-21-1-15,1 1 0</inkml:trace>
  <inkml:trace contextRef="#ctx0" brushRef="#br0" timeOffset="92059.61">16129 12340 0,'0'0'0,"21"-21"0,0 0 0,0 0 16,1 0-16,-1-1 0,-21 1 15,0 0-15,21-21 0,-21 21 0,0-22 16,0 1-16,0-64 15,0 64-15,-21-1 0,21 1 0,-21 21 16,-1-21-16,1 20 0,-21 22 0,21 0 16,-22 0-16,22 0 0,-21 0 0,0 22 15,20-1-15,-20 21 0,0 0 16,21 1-16,-22 20 0,22 1 0,-21-1 16,21-20-16,-1 20 0,1-21 15,21 22-15,0-22 0,0 1 16,0-22-16,0 21 0,0-21 0,21 0 15,22 1-15,-22-22 0,0 0 16,21 0-16,-20 0 0,20 0 0,0 0 16,1 0-16,-1-22 0,-21 1 15,21 0-15,1 0 0,-1-21 0,-21 20 16,22-20-16,-22 0 0,0-22 0,0 22 16,0-22-16,0 22 0,-21 0 15,0-1-15,22 22 0,-22 0 16,0 42-1,0 0-15,-22 22 0,1-1 16,21 0-16,-21 1 0,21-1 16,-21 0-16,21 22 0,0-43 0,0 21 15,0 1-15,0-22 0,0 0 0,21 21 16,0-42-16,0 22 0,22-1 16,-22-21-16,21 0 0,1 0 0,-22 0 15,21 0-15,0-21 0,1-1 16,-1 1-16,0 0 0,1 0 0,-22-21 15,0-1-15,21 1 0,-20-22 0,-1 1 16,0-1-16,0 1 0,0-1 16,0 1-16,1-1 0,-1 1 0,0-1 15,-21 1-15,0 21 16,21-1-16,-21 22 0,0 0 0,0 0 16,0 42-1,-21 0-15,0 0 0,0 22 0,-1-22 16,22 21-16,-21 22 0,0-22 0,0 21 15,21 1-15,0-1 0,0 1 16,-21-1-16,21 1 0,0-22 0,0 1 16,0 20-16,0-42 0,0 22 15,0-1-15,0-21 0,0 21 16,21-20-16,0-1 0,0-21 0,0 21 16,1-21-16,20 0 0,0 0 0,-21 0 15,22 0-15,-1-21 0,0 21 16,1-21-16,20-1 0,-20-20 15,-1 21-15,-21-21 0,21 20 0,-20-20 16,20-21-16,-21 20 0,-21 1 0,0 21 16,0-22-16,0 22 0,0 0 15,-21 21-15,0 0 0,0 0 0,-1 0 16,-20 21-16,21 0 0,-21 1 16,-1-1-16,22 0 0,0 21 0,-21 1 15,42-22-15,-22 21 0,22-21 16,0 22-16,0-22 0,0 0 0,0 0 15,22 21-15,-1-20 0,0-22 16,0 21-16,0 0 0,0-21 16,22 0-16,-22 0 0,21 21 0,-21-21 15,22 0-15,-1 0 0,0 0 0,1-21 16,-1 0-16,0 0 0,-20-1 16,20 1-16,-21-21 0,0 21 0,22-22 15,-22 22-15,0 0 0,0 0 16,0 0-16,-21 0 0,0-1 0,21 22 15,-21 22 1,0-1-16,0 0 16,0 21-16,0-21 0,0 1 15,0-1-15,0 0 0,0 0 16,0 0-16,0 0 0,0 1 16,22-1-16,-1-21 0,0 0 0,0 21 15,0-21-15,22 0 0,-22 0 16,21 0-16,0 0 0,1 0 0,-1-21 15,0 0-15,1-1 0,-22 1 16,21-21-16,1 21 0,-22-22 16,21-20-16,-21 21 0,0-22 0,22-21 15,-22 22-15,0-22 0,0 22 16,0-1-16,1 1 0,-1-1 0,0 1 16,0 42-16,-21-22 0,0 22 0,-21 42 31,0 22-31,0-22 0,-1 21 15,-20 22-15,0-22 0,21 21 0,-1 1 16,-20-1-16,21 1 0,21-1 0,0 1 16,0-22-16,0 22 0,0-22 15,0-21-15,21 22 0,-21-22 0,21 21 16,0-21-16,1 0 0,-1-21 16,0 22-16,0-22 0,0 0 0,0 0 15,1 0-15,-1 0 0,21 0 0,-21-22 16,0 1-16,-21 0 15,22 0-15</inkml:trace>
  <inkml:trace contextRef="#ctx0" brushRef="#br0" timeOffset="92224.01">18521 12107 0,'0'0'0,"-43"0"0,22-21 0,0 21 16,0 0-16,42 0 15,0 0-15,0 0 16,22 0-16,-1 0 0,0 0 0,22 0 15,-22 0-15,22 0 0,-1 0 16,1 0-16,-1-21 0,22 0 0,-22 21 16,22-21-16</inkml:trace>
  <inkml:trace contextRef="#ctx0" brushRef="#br0" timeOffset="92455.89">19897 11938 0,'0'0'0,"0"21"0,0 0 0,-22 1 16,1-1-16,0 21 0,0-21 15,0 22-15,21-1 0,-21 0 0,-1 1 16,22-1-16,-21 0 0,21 1 0,0-1 16,0 0-16,0 1 15,-21 20-15,21-21 0,0 22 0,-21-1 0,21-20 16,-21 20-16,21 1 16,-21-22-16,-1 0 0,22 1 0,0-1 15,-21-21-15,21 22 0,0-22 0,0 0 16,0 0-16,21-21 15,1 0 1,-1-21-16</inkml:trace>
  <inkml:trace contextRef="#ctx0" brushRef="#br0" timeOffset="92715.78">19706 12510 0,'21'-43'0,"-42"86"0,63-149 0,-20 63 15,-22 1-15,21 0 0,0-1 16,0 1-16,0 0 0,0 21 0,1-22 15,-1 22-15,0 0 0,0 0 16,0 21-16,22 0 0,-22 0 16,0 0-16,0 0 0,0 0 0,0 21 15,-21 0-15,0 0 0,0 22 0,0-22 16,0 0-16,0 21 0,-21-21 16,-21 1-16,21-1 0,-22 0 0,22 0 15,-21-21-15,0 21 0,20-21 16,-20 0-16,21 21 0,0-21 0,42 0 31,21 0-31,-21 0 0,22 0 16</inkml:trace>
  <inkml:trace contextRef="#ctx0" brushRef="#br0" timeOffset="93340.45">20659 12129 0,'0'0'0,"21"0"0,-21-22 16,0 1-1,-21 21-15,-1 0 16,-20 21-16,21 1 0,-21-1 16,-1 0-16,1 21 0,21-21 0,-22 22 15,22-1-15,0-21 0,21 22 16,0-22-16,0 0 0,0 21 0,0-21 16,21 1-16,0-1 0,22 0 15,-1-21-15,-21 0 16,22 0-16,-22 0 0,21 0 0,-21 0 15,0 0-15,22-21 0,-22 0 0,0-1 16,0 1-16,-21 0 0,21-21 16,-21 21-16,0-22 0,0 1 0,-21 0 15,0-1-15,-21 1 0,21 0 16,-1 20-16,-20-20 0,21 42 0,-21-21 16,20 21-16,1-21 0,42 21 31,1 0-31,20 21 15,0-21-15,1 0 0,20 0 16,-21 0-16,22 0 0,-22 0 0,22 0 16,-22 0-16,0 0 0,1 0 15,-22 0-15,21 0 0,-21 0 0,1 0 16,-22 21 0,0 0-16,0 0 0,0 22 0,0-22 15,-22 21-15,1 1 0,0 20 16,21-21-16,-21 1 0,21-1 0,-21 0 15,21 22-15,-21-22 0,21 22 0,0-22 16,0 22-16,-22-22 0,1 21 16,21-20-16,-21 20 0,21-20 15,-21-1-15,0 0 0,21 1 16,-21-22-16,21 21 0,0-21 0,-22 22 16,22-22-16,0 0 0,0 0 15,22-21 1,20-63-1,-21 20-15,-21 1 16,21 0-16,-21-1 16,0-20-16</inkml:trace>
  <inkml:trace contextRef="#ctx0" brushRef="#br0" timeOffset="93595.84">21061 12319 0,'0'0'0,"21"-63"0,0-128 15,0 149 1,0 21-16,1-22 0,-1 22 0,0 21 15,0-21-15,0 21 0,22 0 16,-22 0-16,0 0 0,21 0 0,-21 21 16,1 0-16,-22 0 0,0 22 15,0-1-15,0-21 0,0 22 0,0-1 16,0-21-16,-22 21 0,1-20 0,0 20 16,0-21-16,0 0 0,0 0 15,-1 1-15,1-22 0,0 21 0,0-21 16,42 0 15,0 0-31,0 0 0,1-21 16,20-1-16</inkml:trace>
  <inkml:trace contextRef="#ctx0" brushRef="#br0" timeOffset="93931.75">21717 12171 0,'21'-21'15,"-42"42"-15,42-63 0,0 20 0,-21 1 16,0 42 15,0 1-31,0-1 16,-21 0-16,21 0 0,0 0 0,0 0 15,0 1-15,0-1 16,0 0-16,0 0 0,0 0 0,0 0 16,21-21-16,0 0 0,1 22 0,-1-22 15,0 0-15,21 0 0,-21 0 16,22-22-16,-22 1 0,0 0 0,21 0 15,-20 0-15,-1-22 0,0 22 16,0-21-16,-21 0 0,0-1 0,21 1 16,-21 0-16,0 20 0,0 1 15,0 0-15,-21 21 32,21 21-32,0 0 15,0 1-15,0-1 0,0 0 16,21 0-16,0-21 0,1 21 15</inkml:trace>
  <inkml:trace contextRef="#ctx0" brushRef="#br0" timeOffset="94220">22521 12086 0,'0'0'0,"-21"21"32,21 1-17,-21 20-15,0-21 0,0 21 16,-1 1-16,1-1 0,0 22 15,0-22-15,0 21 0,0 1 0,-1-22 16,22 43-16,0-22 0,0 1 16,-21-1-16,0 1 0,21-1 0,-21 1 15,0-22-15,21 22 0,0-22 16,0 0-16,0-20 0,0 20 0,-21 0 16,21-21-16,0 1 0,0-1 15,0 0-15,0-42 31,0 0-31,-22-22 16,22 22-16,0-21 0,0-1 0,0 1 16,0-21-16</inkml:trace>
  <inkml:trace contextRef="#ctx0" brushRef="#br0" timeOffset="94428.46">22394 12192 0,'0'0'0,"0"-42"0,0-22 16,21 22-16,1 0 0,-1-1 0,0 22 15,0 0-15,0 0 0,22 21 16,-22 0-16,21 0 0,0 0 0,-20 0 16,20 0-16,0 0 0,1 21 0,-22-21 15,0 21-15,0 0 0,-21 0 16,0 1-16,0-1 0,-21 0 16,0 0-16,0 0 15,-22-21-15,1 21 0,-22-21 0,22 0 16,-21 0-16,20 22 0,-20-22 0</inkml:trace>
  <inkml:trace contextRef="#ctx0" brushRef="#br0" timeOffset="95369.04">889 13674 0,'0'0'0,"21"-43"0,0 22 0,-21 0 0,0 0 0,0 0 15,0 42 1,0 0-16,-21 21 16,0 1-16,-21-1 0,20 0 0,1 22 15,-21-1-15,0 1 0,20-1 16,-20 1-16,21-1 0,0 22 0,0-21 16,21-1-16,0 1 0,0-22 15,21 21-15,0-20 0,21-1 16,-21-21-16,22 0 0,-1-21 0,0 0 15,22 0-15,-22 0 0,1 0 16,-1-21-16,0 0 0,-21 0 16,22 0-16,-22-22 0,-21 22 15,0-21-15,0 0 0,0-1 16,-21 1-16,-22 21 0,22-22 0,0 22 16,-21 0-16,-1 0 0,1 0 15,0 21-15,-1 0 0,1 0 16,21 21-16,-21 0 0,20 21 0,-20-20 15,42 20-15,0 0 0,0 1 16,0-22-16,0 21 0,0 0 16,21-20-16,0-1 0,1 0 0,20 0 15,-21-21-15,21 0 0</inkml:trace>
  <inkml:trace contextRef="#ctx0" brushRef="#br0" timeOffset="95527.85">1566 14245 0,'0'0'16,"0"-21"-16,21 0 0,-21 0 16,22 21 46</inkml:trace>
  <inkml:trace contextRef="#ctx0" brushRef="#br0" timeOffset="95979.66">3069 13504 0,'0'0'0,"0"-21"16,0-21-16,0 21 0,0 0 0,0 42 31,0 21-31,0 0 0,0 22 16,0-22-16,0 43 0,0-22 15,-21 1-15,0-1 0,0 1 0,21-1 16,-22 1-16,1-1 0,0 1 16,0-1-16,21-20 0,0-1 15,0 0-15,0 1 0,0-22 16,0 0-16,0 0 0,0 0 0,0-42 15,21 0 1,0 0-16,0 0 0,22-22 0,-22 1 16,0 0-16,0-1 0,22-20 15</inkml:trace>
  <inkml:trace contextRef="#ctx0" brushRef="#br0" timeOffset="96204.82">3450 13631 0,'42'-84'0,"-84"168"0,127-211 0,-43 64 15,-21 21-15,0-1 16,1 22-16,-22 42 15,0 22-15,0 20 16,-22 1-16,1-1 0,0 1 0,0 20 16,21-20-16,-21 20 0,0-20 15,21-1-15,-22 1 0,22-1 0,0 1 16,-21-1-16,21 1 0,0-22 16,0 1-16,0-22 0,0 21 0,0-21 15,0 0-15,21-21 31,-21-21-31,0 0 0,0-21 16,-21 21-16</inkml:trace>
  <inkml:trace contextRef="#ctx0" brushRef="#br0" timeOffset="96727.93">3048 14161 0,'0'0'0,"-42"0"0,-1 0 16,1 0-16,21 0 0,0 0 0,-1 0 15,44 0 1,-1 0-16,21 0 15,0 0-15,1 0 0,20-22 16,1 1-16,-1 0 0,22 21 0,0-21 16,-1 0-16,1-22 0,0 22 15,-1 0-15,-20 0 0,-1 0 0,-20 0 16,-1 21-16,0 0 0,-21 0 16,1 0-16,-22 21 15,0 0-15,0 0 0,-22 0 0,1 22 16,0-1-16,0-21 0,0 21 15,0 1-15,-1 20 0,1-20 0,0-1 16,0 0-16,21 1 0,-21-22 16,21 21-16,0-21 0,0 0 0,0 1 15,21-22-15,0 0 0,0 0 16,22 0-16,-22 0 0,21-22 0,0 1 16,1 0-16,-1 0 0,-21-21 15,22 20-15,-1-20 0,-21 0 16,21-1-16,-20 1 0,-22 0 15,0-1-15,0 1 0,0 0 0,0-22 16,-22 22-16,1 0 0,0-1 16,-21 22-16,-1 0 0,22 0 0,-21 21 15,0 0-15,-1 21 0,22 21 16,-21-21-16,21 22 0,-22-1 0,22 0 16,0 1-16,21-1 0,0 0 15,0 1-15,0-1 0,0 0 0,0-20 16,21 20-16,0 0 0,0-21 15,22 1-15,-22-1 0,0 0 0,21-21 16,1 0-16,-22 0 0,21 0 16,-21-21-16,22 0 0,-1-1 15</inkml:trace>
  <inkml:trace contextRef="#ctx0" brushRef="#br0" timeOffset="97233.54">4805 13991 0,'0'0'0,"21"-42"0,0 21 16,-21 0-16,0 42 31,-21 0-31,0 21 0,0-21 0,-1 22 16,1-22-16,21 21 0,-21 1 15,0-1-15,21-21 0,0 21 0,0 1 16,0-22-16,0 21 0,0-21 16,0 1-16,21-1 15,0-21-15,0 0 0,1 0 0,-1 0 16,0-21-16,0 21 0,0-22 15,0 1-15,22 0 0,-22-21 0,0 21 16,0-22-16,0 22 0,1-21 16,-22 21-16,21-1 0,0 1 0,-21 0 15,21 21-15,-21 21 16,0 0-16,0 1 16,0 20-16,0-21 15,0 0-15,0 0 0,0 22 0,0-22 16,0 0-16,21 21 0,-21-20 15,21-1-15,1-21 0,20 21 16,-21-21-16,21 0 0,1 0 0,-1 0 16,0 0-16,1-21 0,-1 0 15,0-1-15,1 1 0,-1-21 0,0 0 16,-20 20-16,-1-20 0,-21 0 16,0-22-16,0 22 0,0 0 0,0-1 15,0 22-15,-21-21 0,-1 21 16,1-1-16,0 1 0,0 21 0,0 0 15,-22 0-15,22 0 0,0 21 16,0 1-16,0-1 0,0 21 16,-1-21-16,1 0 0,21 1 0,0-1 15,0 0-15</inkml:trace>
  <inkml:trace contextRef="#ctx0" brushRef="#br0" timeOffset="97624.01">7705 13335 0,'0'-21'16,"0"42"-16,-22-42 0,1 21 0,0 21 15,21 0-15,-21 22 16,21-1-16,0 21 0,0 1 0,-21-1 16,21 1-16,-21 21 0,21-22 15,0 1-15,-22-1 0,22 1 16,-21-22-16,0 21 0,21 1 0,0-22 15,0 1-15,0-1 0,0 0 0,0-21 16,0 1-16,21-22 16,0 0-16,22 0 15,-22-22-15,21 1 0,1-21 0,-1 21 16,0-22-16</inkml:trace>
  <inkml:trace contextRef="#ctx0" brushRef="#br0" timeOffset="97952.59">8213 13801 0,'21'-21'0,"-42"42"0,63-85 0,-42 43 15,0 0-15,-21 21 16,0 21-16,-1 21 16,-20-20-16,21 20 0,-21 0 0,20 1 15,-20-1-15,21 0 0,0 1 0,0-1 16,-1 0-16,22 1 0,0-1 16,0 0-16,0-21 0,0 22 0,22-22 15,-1 0-15,0 0 0,21-21 16,-21 0-16,22 0 0,-1 0 0,0 0 15,-20-21-15,20 0 0,0 0 16,1 0-16,-22-22 0,21 22 16,-21 0-16,0-21 0,1-1 0,-1 22 15,-21-21-15,0-1 0,0 22 16,0 0-16,0 0 0,0 0 0,-21 21 0,-1 0 16,1-21-16,-21 21 15,21 0-15,0 0 0,-1 0 0,-20 0 16,21 0-16,0 0 0,-22 0 15,22 0-15,0 0 0,-21-22 0,21 22 16,-1-21-16</inkml:trace>
  <inkml:trace contextRef="#ctx0" brushRef="#br0" timeOffset="98137.01">7324 13780 0,'0'0'0,"-22"0"0,22 21 0,22-21 31,-1 0-31,21 0 0,0 0 0,1 0 16,20 0-16,1-21 0,-1 21 0,1-22 15,20 1-15,1 21 0,-21-21 16,20 0-16,-20 0 0,-22 0 0,22 21 16</inkml:trace>
  <inkml:trace contextRef="#ctx0" brushRef="#br0" timeOffset="100392.44">10160 14393 0,'0'0'16,"-21"22"-16,-22 20 16,43-21-16,22-21 15,-1 0-15,0 0 16,0-21-16,21-21 0,-20 20 0,20-20 16,0 0-16,-21-1 15,22 1-15,20 0 0,-20-1 0,41-62 16,-41 41-16,-1 1 15,0-22-15,1 21 0,-22-20 0,0 20 16,-21 1-16,0-1 0,0 22 16,0 0-16,0 20 0,0 1 0,-42 0 15,20 21-15,1 0 0,-21 21 16,21 22-16,-22-22 0,22 42 0,0 1 16,-21-22-16,21 43 0,-1-22 0,22 1 15,-21-1-15,0 1 0,0-1 16,21-20-16,0 20 0,0-21 15,-21 1-15,21-1 0,0 0 16,0-20-16,0-1 0,0 0 0,0 0 16,0 0-16,21-42 15,-21 0 1,21 0-16,0-22 0,-21 22 0,21-21 16,1 21-16,-1-22 0,-21 1 15,21 21-15,0-21 0,0 20 0,0 1 16,1 21-16,-1 0 0,0 0 15,0 0-15,0 0 0,0 21 0,1 1 16,-1-1-16,0 0 0,0 0 16,0 21-16,0-20 0,-21-1 15,22 21-15,-1-21 0,0 0 0,21 1 16,-21-1-16,1 0 0,20-21 16,0 0-16,1 0 0,20 0 0,-21 0 15,1 0-15,20-21 0,1 0 16,-22-1-16,22 1 0,-22 0 0,0 0 15,1 0-15,-1-22 0,-21 22 16,0-21-16,-21 21 0,0-22 0,0 1 16,0 0-16,-21 21 0,0-22 15,0 22-15,-22 0 0,22 21 16,-21 0-16,21 0 0,-22 0 0,1 21 16,0 0-16,21 0 0,-22 1 15,22 20-15,-21-21 0,21 21 0,-1-20 16,1 20-16,21-21 0,0 21 15,0-20-15,0-1 0,0 21 0,0-21 16,21-21-16,1 21 0,20 1 16,-21-22-16,21 0 0,-20 0 0,20 0 15,-21-22-15,21 1 0,1 21 0,-22-21 16,21 0-16,-21 0 0,1 0 16,-1-22-16,0 22 0,-21 0 0,21-21 15,-21 20-15,0 1 0,0 0 16,-21 21 15,21 21-31,-21 0 0,21 1 0,0-1 16,0 21-16,0-21 0,0 0 0,0 1 15,0-1-15,0 0 0,21 0 16,0 0-16,0-21 0,0 21 0,1-21 16,20 0-16,-21 0 0,21 0 15,1 0-15,-1 0 0,0-21 0,22 0 16,-22 0-16,1 0 0,-1 0 15,0-1-15,1 1 0,-1 0 0,-21-21 16,0 21-16,0-1 0,-21-20 16,0 21-16,0 0 0,0 42 31,0 0-31,0 0 16,0 0-16,-21 22 0,21-22 0,-21 0 15,21 0-15,-21 0 0,21 22 16,0-22-16,0 0 0,0 0 15,0 0-15,21-21 32,0-21-32,0 0 0,1 0 15,-1 0 1,0 0-16,0-22 0,0 22 0,0 0 0,1 0 16,-1-22-16,0 22 0,0 0 15,0 0-15,0 21 16,1 0-16,-22 21 15,21 0-15,-21 0 0,0 1 16,0-1-16,0 21 0,21-21 0,-21 0 16,21 1-16,0-1 0,-21 21 15,43-21-15,-22 0 0,0 1 0,21-22 16,1 21-16,20-21 0,-21 0 16,22 0-16,-1 0 0,1 0 0,21 0 15,-22-21-15,-21-1 0,22 1 0,-1 0 16,-20 0-16,-1 0 15,0-22-15,-20 22 0,-1-21 0,0 0 16,-21 20-16,0-20 0,0 0 16,0-1-16,0 22 0,0 0 0,-21 0 15,-22 0-15,22 21 0,-21 0 16,21 0-16,-22 21 0,1 0 0,0 0 16,-1 0-16,1 22 0,0-22 0,21 21 15,-22 1-15,22-22 0,0 21 16,0-21-16,0 22 0,21-22 0,0 21 15,0-21-15,0 0 0,21 1 16,0-1-16,0 0 0,21-21 0,-20 0 16,20 0-16,0 0 15,-21 0-15,22 0 0,-1 0 0,0-21 16,-20 0-16,20-1 0,-21 1 0,0-21 16,0 21-16,1-22 0,-1-20 15,-21 21-15,21-22 0,-21 1 0,21-1 16,-21 1-16,0-1 0,21 1 15,-21-1-15,21 22 0,-21-1 0,0 1 16,22 21-16,-22 0 0,0 42 16,0 0-16,0 21 15,-22 1-15,1-1 16,0 22-16,21-22 0,0 21 0,-21-20 0,21 20 16,0-20-16,0-1 0,0 0 15,0 1-15,0-1 0,0 0 16,0-21-16,0 22 0,21-22 0,-21 0 15,21 0-15,0-21 0,1 21 16,20-21-16,-21 0 0,21 0 0,-20 0 16,20 0-16,0-21 0,1 0 15,-1 0-15,-21 0 0,21-22 0,-20 1 16,-1 0-16,21-1 0,-21 1 0,0-21 16,1-1-16,-1-21 0,0 22 15,0-1-15,0 1 0,0-1 16,-21 22-16,0 0 0,22 21 15,-22-1-15,0 1 0,-22 42 16,22 1 0,-21 20-16,0 0 0,0 22 0,0-22 15,0 22-15,-1-1 0,22-21 16,0 22-16,0-22 0,0 22 0,0-22 16,0 0-16,22 1 0,-1-22 0,0 21 15,0-21-15,0 1 0,43 20 16,-22-42-16,0 0 0,-20 21 15,20-21-15,0 0 0,1 0 0,-22-21 16,21 21-16,0-21 0,-20 0 16,20-1-16,-21 1 0,0-21 0,-21 21 15,0-22-15,21 22 16,-21-21-16,0 0 0,0-1 0,0 22 16,-21 0-16,0 21 0,0 0 15,0 0-15,0 21 0,-1 0 16,1 0-16,21 22 0,-21-22 0,21 0 15,0 21-15,0-20 0,0 20 16,0-21-16,0 0 0,21 0 0,0 1 16,1-1-16,-1 0 15,21 0-15,-21-21 0,0 0 16,22 0-16,-22 0 0,21 0 0,1-21 0,-1 0 16,0 21-16</inkml:trace>
  <inkml:trace contextRef="#ctx0" brushRef="#br0" timeOffset="100805.03">16679 13674 0,'0'-21'0,"0"42"0,0-85 16,-21 22-16,21 0 0,-21-1 0,21 22 15,0 0-15,-21 0 0,21 42 16,-21 0-16,21 21 15,0 1-15,-22-1 0,22 22 16,0-1-16,0-21 0,0 22 16,0-1-16,0-20 0,-21 20 15,21-20-15,-21-1 0,21 21 0,0-20 16,0-1-16,0-21 0,0 22 0,0-22 16,0 0-16,0 0 0,21-21 15,0 0-15,1 0 0,-1-21 16,0 0-16,0 0 0</inkml:trace>
  <inkml:trace contextRef="#ctx0" brushRef="#br0" timeOffset="101024.01">17018 13695 0,'0'0'0,"21"-85"0,21 43 0,-20-22 0,-1 22 16,0 21-16,-21 0 0,0 0 16,0 42-16,0 0 15,0 21-15,0 1 0,0-1 16,0 21-16,-21-20 0,21 20 0,-21 1 15,21-22-15,-22 22 0,22-22 16,0 0-16,0 1 0,-21-1 0,21 0 16,0 1-16,-21-1 0,21-21 0,0 0 15,0 22-15,0-22 0,0 0 16,-21-21 0,0 0-16</inkml:trace>
  <inkml:trace contextRef="#ctx0" brushRef="#br0" timeOffset="101360.45">16679 14161 0,'-42'0'0,"84"0"0,-105 0 0,20 0 16,22 0-16,0 0 0,42 0 31,22 0-31,-22 0 16,21-22-16,22 22 0,-22-21 15,21 0-15,22 21 0,-21-21 0,20 0 16,1 21-16,0-21 0,-1-1 15,-20 1-15,-1 0 0,1 21 0,-22 0 16,-21-21-16,0 21 0,1 0 16,-22 21-16,0 0 15,0 0-15,-22 1 0,1 20 0,21-21 16,-21 21-16,0-20 0,0-1 16,0 21-16,-1-21 0,1 0 0,0 1 15,21-1-15,0 0 0,-21 0 16,21 0-16,0-42 31,21 0-31,0 0 16,-21 0-16,21-1 0,22-20 0,-22 21 15</inkml:trace>
  <inkml:trace contextRef="#ctx0" brushRef="#br0" timeOffset="101496.03">17674 13885 0,'0'0'0,"0"-42"15,0 21-15,0 0 0,0 0 0,-21 21 31,0 0-31,0 0 0,21 21 16,0 0-16,0 0 16,0 0-16,21-21 0,-21 21 15,42-21-15,-21 0 0,0 22 0,1-22 16</inkml:trace>
  <inkml:trace contextRef="#ctx0" brushRef="#br0" timeOffset="103071.54">18394 14161 0,'21'21'0,"-42"-42"0,63 42 0,-21-21 16,0 0-16,-21-21 15,0-1 1,0 1-16,0 0 16,0 0-16,-21 0 0,0 0 15,0 21-15,0-22 0,-22 22 16,22 0-16,-21 0 0,21 22 0,-22-1 15,1 0-15,21-21 0,-21 42 16,20-21-16,-20 1 0,21 20 16,0 0-16,-22 1 0,22-1 15,0-21-15,21 21 0,0 1 0,0-22 16,0 21-16,0-21 0,0 1 16,0-1-16,21-21 0,0 21 0,1-21 15,20 0-15,-21 0 0,21 0 0,1-21 16,-22 0-16,21 21 0,1-43 15,20 22-15,-21 0 0,-20-21 0,20-1 16,0 1-16,-21 0 0,22-1 16,-22-20-16,0 20 0,0 1 15,0-21-15,1 20 0,-1-20 16,0 20-16,-21-20 0,0 21 0,21 20 0,-21-20 16,0 21-16,0 42 31,0 21-31,-21-20 0,0 20 0,21 0 15,0 22-15,-21-22 0,21 0 16,-22 1-16,22-1 0,0 0 0,0 1 16,0 20-16,0-42 0,22 22 15,-1-1-15,0 0 0,0-20 0,21-1 16,1 0-16,-1 0 0,0 0 16,22-21-16,-22 0 0,1 0 0,20 0 15,-21 0-15,22-21 0,-22 0 0,22 0 16,-22 0-16,0-1 15,1 1-15,-1-21 0,-21 21 0,0-22 16,1 22-16,-22-21 0,0 21 16,0-22-16,0 22 0,-22 0 0,1 0 15,0 21-15,-21 0 0,-1 0 16,22 0-16,-21 0 0,0 0 0,-1 21 16,1 0-16,0 0 0,20 1 0,1-1 15,0 0-15,0 0 0,21 0 16,0 22-16,0-22 0,0 0 0,0 0 15,0 0-15,21 0 0,0 1 16,0-22-16,1 0 0,-1 0 0,21 0 16,-21 0-16,22 0 0,-1 0 15,-21-22-15,0 1 0,22 0 16,-22-21-16,0 21 0,0-22 0,21 1 16,-20 0-16,-1-1 0,0 1 15,0-22-15,0 1 0,0-1 0,1 22 16,-1-21-16,0-1 0,0 22 15,-21-1-15,0 1 0,0 21 0,0 0 16,0 63 0,-21-21-16,0 22 0,21-1 15,-21 0-15,-1 22 0,1-22 16,21 22-16,0-1 0,0-21 0,0 1 16,0 20-16,0-20 0,0-1 15,21 0-15,22 1 0,-22-1 16,21 0-16,1-21 0,-1 1 0,0-1 15,22 0-15,-22 0 0,0-21 16,-20 0-16,20 0 0,0 0 0,1 0 16,-22-21-16,0 0 0,21 0 15,-21-1-15,1 1 0,-22-21 0,21 21 16,-21-22-16,21 1 0,-21 21 16,0-21-16,0 20 0,0-20 0,0 21 15,-21 0-15,0 21 0,-1 0 16,1 21-16,0 0 15,21 0-15,-21 0 0,0 1 16,21-1-16,-21 0 0,21 21 0,0-21 16,0 1-16,0 20 0,0-21 15,0 0-15,0 0 0,21 1 0,0-1 16,21 0-16,1-21 0,-1 0 16,0 0-16,1 0 0,-1 0 0,0 0 15,1 0-15,-1 0 0,0-21 16,1 0-16,-1-1 0,0-20 0,-21 21 15,1 0-15,20-22 0,-21 22 16,0 0-16,-21 0 0,0 0 0,21 0 16,-21-1-16,0 44 31,-21-22-31,21 21 0,-21 0 0,0 21 16,0-21-16,21 1 0,0 20 15,-21-21-15,21 0 0,-22 0 0,22 22 16,-21-43-16,21 21 0,0 0 0,0 0 15,-21-21-15,21 21 16,-21-21 0,21-21-1,0 0-15,0 0 0,-21 0 0,21-22 16,0 22-16,0-21 0,0 0 16,0 20-16,0-20 0,21 0 15,21-1-15,1 22 0,-1-21 0,0 0 16,22 20-16,-22 1 0,22 0 15,-22 21-15,0 0 0,1 0 0,-1 21 16,0 22-16,-21-22 0,1 0 16,20 21-16,-42 1 0,0-1 0,21 0 15,-21 1-15,0-1 0,0 0 16,0-21-16,-21 22 0,21-1 0,-21-21 16,21 0-16,-21 1 0,-1-1 0,22 0 15,0 0-15,-21-21 16,0 0-16,21-21 15,0 0-15</inkml:trace>
  <inkml:trace contextRef="#ctx0" brushRef="#br0" timeOffset="104008.02">23029 14499 0,'0'0'0,"21"0"0,-21-21 0,22 0 16,-1 0-16,0 0 0,0-1 16,0 1-16,-21 0 0,21-21 0,-21 21 15,22-1-15,-22-20 0,0 21 16,0-21-16,0 20 0,-22-20 0,1 21 15,0 0-15,-21 0 0,21-1 16,-22 1-16,22 21 0,-21 0 0,-1 0 16,-20 21-16,21 1 0,-1-1 15,1 0-15,-22 0 0,22 21 0,0 1 16,-1-1-16,22 22 0,0-22 16,0 21-16,21-20 0,0-1 0,0 0 15,0 1-15,0-22 0,21 21 0,0-21 16,22-21-16,-22 22 0,21-22 15,0 0-15,1 0 0,20 0 16,-20-22-16,-1 1 0,0 0 16,1 0-16,-1-21 0,0-1 0,-21 1 15,22 0-15,-22-22 0,21 22 16,-21-22-16,1 1 0,-1-1 0,0 22 16,21-43-16,-21 22 0,1-1 15,-1 1-15,-21-1 0,0 1 0,0-1 16,0 43-16,0-21 0,0 21 15,0-1-15,-21 22 0,-1 22 0,1-1 16,0 21-16,0 0 0,0 22 16,0-22-16,-1 22 0,1-1 0,0 1 15,21-22-15,-21 22 0,21-22 16,0 21-16,0-20 0,0 20 16,21-20-16,0-1 0,0 0 0,1-21 15,-1 1-15,21-1 0,0 0 16,-20 0-16,20-21 0,0 0 0,1 0 15,-1-21-15,0 0 0,1 0 16,-1-1-16,-21-20 0,21 21 0,-20-21 16,-1-1-16,0 1 15,0 21-15,-21-22 0,0 22 0,0-21 16,0 21-16,-21 127 31,0-85-15,0 21-16,21-21 0,-22 22 0,22-1 15,0-21-15,0 0 0,0 22 0,0-22 16,0 0-16,0 0 0,0 0 16,22-21-1,-1 0-15,0-21 16,0 0-16,0 0 0,-21 0 0</inkml:trace>
  <inkml:trace contextRef="#ctx0" brushRef="#br0" timeOffset="104168.73">23897 13949 0,'0'-21'0,"0"42"0,0-63 0,-21 20 16,0 22-16,0 0 15,-1 0-15,22 22 32,22-22-17,-1 0-15,21 0 0,-21 0 0,22 0 16</inkml:trace>
  <inkml:trace contextRef="#ctx0" brushRef="#br0" timeOffset="104780.31">24299 13970 0,'0'0'0,"0"21"16,0 0-16,0 1 0,0 20 0,0-21 16,0 0-16,0 22 0,0-22 15,0 21-15,0-21 0,0 22 0,0-1 16,0-21-16,0 0 0,0 22 15,21 20 1,1-42-16,-1-21 0,0 0 16,0 0-16,0 0 0,0 0 0,1 0 15,-1-21-15,0 0 0,0 0 16,0 0-16,-21-22 0,21 22 0,1-21 16,-1 21-16,0-22 0,-21 1 15,21 0-15,0 20 0,-21-20 16,0 21-16,21 0 0,-21 0 0,22-1 15,-22 44 1,0-1-16,-22 0 16,22 0-16,-21 0 0,21 22 15,0-22-15,-21 21 0,21-21 0,0 22 16,0-22-16,0 0 0,0 21 16,0-21-16,0 1 0,21-1 0,-21 0 15,21-21-15,22 21 0,-22-21 16,0 0-16,21 0 0,-20 0 15,20 0-15,-21 0 0,21-21 0,-20 0 16,20 0-16,-21-1 0,0-20 16,22 21-16,-22-21 0,0 20 0,0-20 15,0 0-15,0 21 0,-21-22 16,22 22-16,-22 0 0,21 0 0,-21 42 31,0 0-31,0 0 0,0 0 0,-21 1 16,-1 20-16,22 0 0,0-21 15,0 22-15,-21-22 0,21 21 0,0-21 16,0 1-16,0-1 0,0 0 16,0 0-16,0 0 0,21-21 31,1-21-15,-1 0-16,-21 0 0,21-22 15,-21 22-15</inkml:trace>
  <inkml:trace contextRef="#ctx0" brushRef="#br0" timeOffset="104936.4">25358 13949 0,'0'-21'16,"0"42"-16,0-63 0,-22 42 31,22 21 16,22-21-47,-1 0 15,0 0-15</inkml:trace>
  <inkml:trace contextRef="#ctx0" brushRef="#br0" timeOffset="106404.76">25802 13928 0,'21'0'16,"-42"0"-16,63 0 0,-63 0 31,0 0-15,-21 21-16,-1 0 0,22-21 0,-21 21 15,0 0-15,20 1 0,-20-22 16,21 21-16,0 0 0,21 0 16,0 0-16,0 0 0,0 1 15,21-1-15,0-21 16,0 0-16,22 21 0,-22-21 0,0 21 16,21-21-16,-21 21 0,22-21 15,-22 21-15,0 1 0,0-1 0,-21 0 16,0 0-16,0 0 15,-21-21-15,0 0 0,-21 21 16,20-21-16,-20 0 0,0 0 16,21 0-16,-22 0 0,22 0 15,-21 0-15,21 0 0,-1 0 16,44 22 31,-1-22-47,0 21 15,0-21-15,0 21 0,0 0 16,1-21-16,-1 0 0,0 0 16,21 0-16,-21 0 0,22 0 15,-1 0-15,-21 0 0,22 0 0,-1 0 16,0-21-16,22 21 0,-22-21 0,0 0 16,1-22-16,-1 22 15,-21 0-15,22-21 0,-22 20 0,0-20 16,21 21-16,-42 0 0,21 0 15,-21-1-15,22 1 0,-44 21 32,1 21-32,21 1 0,-21-1 15,0 0-15,21 0 0,0 0 0,-21 0 16,21 1-16,0-1 0,-21 0 16,21 0-16,0 0 0,0 0 0,21 1 15,0-22 1,0 0-16,0 21 0,0-21 0,22 0 0,-1 0 15,0 0-15,-20 0 16,20 0-16,0-21 0,1-1 0,-1 1 16,-21 0-16,21 0 0,-20-21 15,20 20-15,-21-20 0,0 21 0,0-21 16,1 20-16,-1 1 0,0 0 0,-21 0 16,-21 42-1,0-21-15,-1 21 16,1 0-16,0 22 0,0-22 15,0 21-15,0-21 0,-1 22 0,1-22 16,21 21-16,0-21 0,0 22 16,0-22-16,0 0 15,0 0-15,21-21 16,1 0-16,-1 0 0,0 0 16,0 0-16,0 0 0,22-21 0,-22 0 15,0 0-15,0 0 0,0-1 16,0-20-16,1 21 0,-22-21 0,0 20 15,0-20-15,0 0 0,0 21 16,0-1-16,-22 1 0,1 0 0,0 0 16,0 0-16,0 21 15,0 0-15,-1 0 0,1 0 0,42 0 47,1 0-47,20 0 0,-21 0 0,21 0 16,-20 0-16,20 0 0,0 0 15,-21 0-15,22 0 0,-1 0 0,-21 0 16,22 0-16,-22 0 0,21 21 16,-21 0-16,-21 0 0,21 0 15,-21 1-15,0-1 0,0 21 16,0-21-16,0 0 0,0 1 0,0 20 16,-21-21-16,21 0 0,-21 0 15,21 1-15,0-1 0,-21 0 16,21 0-1,0-42 17,0 0-32,0 0 0,21-1 15,0 1-15,0 0 0,1-21 16,20 21-16,-21-22 0,21 1 0,-20 0 16,20 20-16,0-20 0,1 21 0,20-21 15,-21 20-15,1 1 0,-1 21 16,-21 0-16,0 0 0,1 0 0,-22 21 15,0 22-15,0-22 0,0 0 16,-22 21-16,22 1 0,-21-22 0,0 21 16,0 1-16,0-1 0,21-21 15,0 21-15,0 1 0,0-22 16,0 21-16,21-21 0,0 1 16,0-1-16,22 0 0,-22-21 0,0 0 15,21 0-15,-21 0 0,22 0 16,-22 0-16,0 0 0,21-21 0,-20 0 15,20-1-15,-21 1 0,21-21 16,-20 0-16,20-1 0,-21 1 0,0 0 16,22 20-16,-22-20 0,0 21 15,0 0-15,-21 0 0,0-1 0,0 1 16,0 0-16,0 0 0,-21 21 16,0-21-16,0 21 0,-22-21 15,1-1-15</inkml:trace>
  <inkml:trace contextRef="#ctx0" brushRef="#br0" timeOffset="106668.98">26839 13780 0,'-21'0'0,"42"0"0,-63 0 0,42-22 16,21 22 31,0 0-47,0 0 0,1 0 0,-1 0 16,0 0-16,21 0 0,-21 0 0,22 0 15,-1 0-15,0 0 0,1 0 16</inkml:trace>
  <inkml:trace contextRef="#ctx0" brushRef="#br0" timeOffset="106912.01">28829 14266 0,'0'0'16,"-21"0"-1,0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59:52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1334 0,'0'-22'16,"0"1"-16,0 0 15,0 0-15,0 0 0,0-22 16,0 22-16</inkml:trace>
  <inkml:trace contextRef="#ctx0" brushRef="#br0" timeOffset="212.64">3450 953 0,'21'-43'15,"-42"86"-15,42-128 0,0 64 0,-21-22 16,0 22-16,0 0 0,0 0 0,0 0 16,0 0-16,0 42 15,0 21 1,-21 0-16,0 1 0,21 20 15,-21 1-15,0 20 0,0-20 0,-1-1 16,1 1-16,0 21 16,-21-22-16,21 1 0,-1-1 0,1 1 15,0-1-15,21-21 0,0 1 16,-21 41-16,21-62 0,0 20 16,0-21-16</inkml:trace>
  <inkml:trace contextRef="#ctx0" brushRef="#br0" timeOffset="788.34">2942 1270 0,'0'0'0,"0"-42"0,-21 21 16,0-22-16,21 1 0,-21 0 15,21-1-15,0 1 0,0 0 16,21-1-16,21 1 0,-21 0 0,22 20 15,-1-20-15,0 21 0,1 0 16,20 0-16,1-1 0,20 1 0,-20 21 16,20 0-16,1 0 0,-21 21 15,-1 22-15,1-1 0,-1 22 0,-21-1 16,-20 1-16,20-1 0,-21 22 16,0-22-16,-21 1 0,0-1 0,0 1 15,0-1-15,0 1 16,0-1-16,-21-20 0,0 20 0,0-21 15,21-20-15,-21 20 0,-1-21 16,1-21 0,0-21-16,21-21 15,0 20-15,-21-20 0,21 0 16,0-1-16,0 1 0,0-21 0,21-1 16,0 22-16,0-43 0,1 22 15,20-1-15,-21-21 0,21 22 0,1-22 16,-1 22-16,0-1 0,22 22 15,-22 0-15,22-1 0,-1 22 0,1 0 16,-22 21-16,22 0 0,-22 21 16,21 0-16,-41 43 0,20-1 15,-21 1-15,0-1 0,-21 22 16,0-22-16,0 22 0,0-21 0,-21 20 16,0-20-16,0-1 0,0-20 15,-1 20-15,1 1 0,0-22 0,0 0 16,0 1-16,0-1 0,-1-21 15,22 0-15,0 0 0,-21 1 0,21-44 32,21 1-32,-21 0 0,22 0 15,20-21-15</inkml:trace>
  <inkml:trace contextRef="#ctx0" brushRef="#br0" timeOffset="2708.75">5249 1397 0,'43'-21'15,"-86"42"-15,128-42 0,-43 0 0,1 0 16,-1-1-16,-21 22 0,21-21 0,1 0 16,-22 0-16,0 0 0,0-22 15,-21 22-15,0 0 0,0-21 0,0 21 16,0-22-16,0 22 0,-21 0 16,0 0-16,-21 0 0,20 21 0,-20 0 15,0 0-15,-1 21 0,1 21 16,0-21-16,-22 22 0,22-1 0,0 21 15,-1-20-15,1-1 16,0 22-16,20-22 0,-20 0 0,21 1 16,0-1-16,0 0 0,21 1 15,0-1-15,0-21 0,0 0 0,21 0 16,0 1-16,0-22 0,21 0 16,-20 0-16,20-22 0,0 1 0,22 0 15,-22 0-15,0 0 0,22-22 16,-22 22-16,1-21 0,-1 0 0,0-1 15,1 1-15,-22 0 0,21-1 16,-42 1-16,0 0 0,0-22 16,0 43-16,0-21 0,0 20 15,0 1-15,-21 21 0,0 0 0,0 0 16,-1 21-16,1 1 0,0-1 16,0 21-16,0 0 0,21-20 0,0 20 15,0 0-15,0 1 0,0-1 16,0-21-16,0 21 0,0-20 0,21 20 15,0-21-15,21 0 0,-20 0 16,20 1-16,0-22 0,1 0 0,-1 0 16,0 0-16,1 0 0,-1 0 15,0 0-15,22-22 0,-22 1 0,-21 0 16,22 0-16,-1 0 16,-21-22-16,0 22 0,0-21 0,1 0 15,-1-1-15,0 1 0,-21-22 16,0 22-16,0 21 0,0-21 0,0 20 15,0 44 1,0-1-16,-21 0 16,0 21-16,21 1 0,0-22 15,-22 21-15,1 0 0,21-20 0,0 20 16,-21-21-16,21 21 0,0-20 16,0-1-16,0 0 0,0 0 0,0 0 15,21-21 1,0 0-1,-21-21-15,22 21 0,-22-21 16,0 0-16,21 0 0,0-1 16,-21 1-16,21-21 0,-21 21 15,0-22-15,21 22 0,0-21 0,-21 21 16,0-22-16,22 22 0,-1 21 16,0 0-16,-21 43 15,0-22-15,0 0 16,0 21-16,0-21 0,0 22 0,21-22 15,-21 21-15,0-21 0,21 1 16,-21-1-16,0 0 0,21 0 0,1 0 16,-1 0-16,0-21 15,0 0-15,0 0 0,22 0 0,-1 0 16,-21 0-16,21 0 0,1-21 16,-1 0-16,0 21 0,1-21 0,-22 0 15,21-22-15,-21 22 0,22 0 16,-22-21-16,0 21 0,0-22 0,0 1 15,-21 21-15,0-22 0,22 22 16,-22 0-16,0 42 31,-22 0-31,1 1 0,21 20 0,-21-21 16,21 21-16,-21-20 0,21 20 16,-21-21-16,21 0 0,0 22 15,0-22-15,0 0 0,0 0 16,21-21-16,0 21 0,-21 0 0,21-21 15,0 0-15,1 0 0,20 0 16,-21 0-16,21 0 0,-20-21 0,20 0 16,-21 21-16,21-21 0,-20 0 15,-1 0-15,0-1 0,0-20 0,0 21 16,-21 0-16,21-22 0,-21 22 16,0 0-16,0-21 0,0 21 0,0-1 15,0 1-15,-21 0 16,21 0-16,-21 21 0,63 0 47,-20-21-47,-1 21 15,21 0-15,0 0 0,1-21 0,20 21 16,1-22-16,-1 22 0,1-21 16,20 21-16,-20-21 0,-1 0 0,-20 21 15,20-21-15,-20 21 0,-22 0 16,21-21-16,-84 21 31,21 21-31,-22 0 16,1 0-16,0 0 15,-1 0-15,-20 22 0,20-22 0,1 21 16,0 1-16,21-1 0,-22 0 16,22 1-16,0-22 0,21 21 0,0-21 15,0 22-15,0-22 0,0 0 16,0 21-16,21-21 0,0 1 15,0-22-15,1 0 0,-1 0 16,0 0-16,0 0 0,0 0 0,22-22 16,-22 1-16,0 0 0,21 0 15,-21 0-15,1 0 0,-1-22 16,0 22-16,0-21 0,21-1 0,-20-20 16,-1 21-16,0-1 0,0 1 15,-21 0-15,21-1 0,-21 22 16,0-21-16,0 21 0,0 42 15,-21 0 1,21 21-16,-21-21 0,0 22 16,0-1-16,21 0 0,0-20 15,-22 20-15,22 0 0,0-21 0,0 22 16,0-22-16,0 21 0,0-21 16,22 1-16,-1-1 0,0-21 0,0 21 15,0-21-15,22 21 0,-22-21 16,21 0-16,0 0 0,-20 0 0,20-21 15,0 0-15,1 0 0,-22-22 16,21 22-16,-21-21 0,22-1 16,-22 1-16,0 0 0,21-22 15,-21-20-15,1 20 0,-22 1 0,21-1 16,-21 1-16,21-1 0,-21 1 16,0 20-16,0 1 0,0 21 0,0-22 15,-21 43-15,0 22 16,-1-1-16,1 21 0,21 0 15,-21 22-15,0-1 0,21 1 0,-21-1 16,21 22-16,0-21 0,0-1 16,0-21-16,0 22 0,0-22 0,0 1 15,0-1-15,21-21 16,0 21-16,0-20 0,-21-1 0,21 0 16,1-21-16,-1 0 0,0 0 15,0 0-15,0 0 0</inkml:trace>
  <inkml:trace contextRef="#ctx0" brushRef="#br0" timeOffset="2920.59">10499 995 0,'0'0'15,"-22"-21"-15,22 0 0,0-1 16</inkml:trace>
  <inkml:trace contextRef="#ctx0" brushRef="#br0" timeOffset="3500.78">10477 741 0,'0'0'0,"0"-42"0,22-1 0,-22 22 0,0-21 16,21-1-16,-21 1 15,21 21-15,-21 0 0,0 0 0,21-1 16,-21 44 0,-21-1-16,0 0 0,0 21 15,-1 1-15,22 20 0,-21 1 16,0 20-16,0-20 0,0 20 0,21 1 16,-21-21-16,21 20 0,-22-20 15,22-1-15,0-20 0,0-1 0,0 0 16,0 1-16,22-1 0,20-21 15,-21 0-15,21 0 0,1 1 0,-1-22 16,0 0-16,22 0 0,-22-22 16,22 1-16,-1 0 0,22 0 0,-22-21 15,-20 20-15,20-20 16,1 0-16,-22-22 0,0 1 0,1 20 16,-22-41-16,0 20 0,-21-20 15,0 20-15,0-21 0,-21 22 0,0-1 16,-22 1-16,1-1 0,-21 22 15,-1 21-15,1 0 0,-22 0 0,21 21 16,1 0-16,-1 21 0,1 0 16,-1 0-16,22 21 0,0 22 0,21-1 15,-1 1-15,22-1 0,0 22 16,22-21-16,-1 20 0,21-20 16,0 20-16,22-20 0,-22-1 0,22 1 15,-1-1-15,1 22 0,-22-21 16,22-1-16,-22 1 0,0-1 0,1 1 15,-22-1-15,-21 1 0,0-1 16,0-21-16,-21 1 0,-1-1 0,-41 0 16,21-20-16,-22-1 0,1 0 15,-1 0-15,1 0 0,-1-21 16,1 0-16,20 0 0,-20-21 0,20 0 0,1 0 16,0 0-16,21-1 0,-1-20 15,1 0-15,21-1 0,0 1 0,0-21 16,21-1-16,1 1 0,-1-1 15,21 1-15,-21-1 0,22 1 16,20-1-16</inkml:trace>
  <inkml:trace contextRef="#ctx0" brushRef="#br0" timeOffset="3844.67">11303 1058 0,'63'-42'0,"-126"84"0,169-105 0,-64 42 16,-21 21-16,0 0 0,1 0 15,-1 0-15,-21 21 16,0 0-16,0 21 0,0-20 15,0 20-15,0 0 0,-21-21 0,21 22 16,0-1-16,0-21 0,0 0 16,0 22-16,0-22 0,0 0 15,0 0-15,0 0 0,0 1 16,21-22-16,0 0 0,0 0 16,0 0-16,0 0 0,1 0 0,-1-22 15,21 22-15,-21-21 0,22 0 16,-22-21-16,21 21 0,-21-22 0,0 1 15,1 0-15,20-1 0,-42 1 16,0 0-16,21-1 0,-21 1 0,0 0 16,0 20-16,0 1 0,0 0 15,0 0-15,-21 21 16,21 21 0,0 0-16,0 0 15,0 1-15,0-1 0,21 0 16</inkml:trace>
  <inkml:trace contextRef="#ctx0" brushRef="#br0" timeOffset="4404.14">12361 1122 0,'0'0'0,"21"0"0,1 0 16,-1-21-16,0 0 0,0 21 0,0-22 16,0 1-16,1 0 0,-1 0 15,-21 0-15,21 0 0,0-22 16,-21 22-16,21 0 0,-21 0 0,0 0 15,0-1-15,-21 44 32,0-1-32,0 0 0,-22 21 0,22-21 15,-21 43-15,0-22 0,20 1 16,-20-1-16,21 0 0,0 1 0,21-22 16,0 21-16,0-21 0,0 0 15,21 1-15,0-1 0,0 0 0,0-21 16,22 0-16,-22 0 0,0 0 15,21 0-15,-20 0 0,-1 0 0,21 0 16,-21-21-16,22 0 0,-1-1 16,-21 1-16,21-21 0,1 0 15,-1-1-15,0 1 0,1 0 16,-22-1-16,21-20 0,-21 20 0,1 22 16,-1-21-16,-21 21 0,0 0 15,-21 42 1,-1 0-16,-20 21 0,21-21 15,0 22-15,0-22 0,-1 21 0,22 1 16,0-22-16,0 21 0,0-21 16,0 22-16,0-22 0,22 0 0,-1 0 15,-21 0-15,21 0 0,-21 1 16,21-22-16,-21 21 0,0 0 16,-21-21-1,0 0 1,0 0-16,-1 0 0,1-21 0,0 21 15,0-21-15,0-1 0,0 1 16,21 0-16,0-21 0,0 21 16,0-22-16,21 1 0,0 21 15</inkml:trace>
  <inkml:trace contextRef="#ctx0" brushRef="#br0" timeOffset="4664.84">13335 529 0,'0'0'0,"42"-42"0,-21 0 0,1 20 16,-1 1-16,-21 0 0,0 0 15,0 42 1,0 0-16,0 22 16,0-22-16,-21 21 0,-1 0 0,1 1 15,0 20-15,0-20 0,0 20 16,0 1-16,-1-1 0,1 1 0,0-1 16,0 1-16,0-22 0,0 21 15,21-41-15,0 20 0,0 0 0,0-21 16,0 1-16,0-1 0,0 0 15,0 0-15,21-21 0,0 0 16,0 0-16,0 0 0,0 0 16,1-21-16,20 21 0,-21-21 0,21-22 15,1 22-15,-1-21 0</inkml:trace>
  <inkml:trace contextRef="#ctx0" brushRef="#br0" timeOffset="4900.28">13801 889 0,'21'-21'0,"-42"42"0,42-63 16,-21 21-16,0 42 15,-21 0 1,21 0-16,-22 0 0,1 22 16,0-22-16,21 21 0,-21-21 0,0 22 15,21-1-15,0-21 0,-21 0 16,21 106 0,0-106-16,0 1 15,21-22 1,0 0-16,0 0 15,21 0-15,-20 0 0,-1-22 16,0 22-16,21-21 0,1-21 0,-22 21 16,21 0-16,0-22 0</inkml:trace>
  <inkml:trace contextRef="#ctx0" brushRef="#br0" timeOffset="5574.01">14224 974 0,'0'0'0,"21"-43"0,0 22 0,0 21 16,-21 21-1,-21 1-15,21-1 16,-21 0-16,0 0 0,0 21 0,0-20 15,-1-1-15,1 21 16,21-21-16,0 0 0,-21 1 0,21-1 16,0 0-16,0 0 0,0 0 15,0 0 1,21-21-16,0 0 0,1 0 16,-1 0-16,0-21 15,-21 0-15,21 0 0,-21 0 0,21 0 16,-21-22-16,0 22 0,0-21 15,0-1-15,0 1 0,0 0 0,0 21 16,0-22-16,21 1 0,1 21 16,-22 0-16,21-1 0,0 1 15,0 0-15,21 21 0,-20 0 16,-1 0-16,21 0 0,-21 0 0,0 21 16,1 0-16,-1 1 0,0-1 15,0 21-15,-21 0 0,21-20 0,-21 20 16,0 0-16,0 1 0,0-22 15,0 21-15,0-21 0,0 22 0,0-22 16,0 0-16,0 0 0,0 0 16,0 0-16,0 1 0,-21-22 15,0 0 1,21-22 0,0 1-1,0 0-15,0 0 0,0-21 16,0-1-16,21 22 0,0-42 0,0 20 15,1 1-15,-1-22 0,0 22 16,21 0-16,-21-1 0,22 1 0,-1 21 16,-21 0-16,22 0 0,-1-1 15,0 22-15,22 0 0,-22 0 0,0 22 16,-20-1-16,20 0 0,-21 21 16,-21 1-16,0-1 0,0 0 0,0 22 15,0-22-15,-21 0 0,0 1 16,0-1-16,-1 0 0,1 1 0,0-22 15,0 0-15,0 21 16,0-42-16,-1 22 0,22-1 0,0 0 16,-21-21-16,0 0 0,0 0 15,0 0 1,0 0-16,21-21 0,-22 0 0,22-1 16,-21 1-16,0-21 0</inkml:trace>
  <inkml:trace contextRef="#ctx0" brushRef="#br0" timeOffset="5764.9">14690 466 0,'0'0'0,"-22"0"0,1-21 0,-21 21 16,21 0-16,0 0 0,-1 0 16,-20 0-16,21-22 0,0 22 0,0 0 15,-1 0 1,1 22 31</inkml:trace>
  <inkml:trace contextRef="#ctx0" brushRef="#br0" timeOffset="5951.79">13525 677 0,'-21'0'15,"42"0"-15,-63 0 0,63 0 16,0 0 0,1 0-16,-1 0 0,21 0 0,-21 0 15,22 0-15,-22 0 0,21 0 16,0 0-16,1 0 0,-1-21 0,-21 21 16,22 0-16,-22-21 0,0 21 15</inkml:trace>
  <inkml:trace contextRef="#ctx0" brushRef="#br0" timeOffset="6880.26">3217 2286 0,'0'0'0,"-21"0"0,0 0 0,0 0 16,0 0-16,-1 0 16,44 0 30,-1 0-30,0 0-16,0 0 0,0 0 16,22 0-16,-22 0 0,21 0 0,22 0 15,-22 0-15,21 0 0,22 0 16,0 0-16,-1 0 0,22 0 0,-21 0 16,21 0-16,21 0 0,-21 0 15,21 0-15,21 0 0,0 0 0,0 0 16,0 0-16,0 0 0,1 0 15,20 0-15,0-21 0,1 21 0,-1 0 16,21 0-16,1 0 0,-1-21 0,1 21 16,-1 0-16,22 0 15,0 0-15,21 0 0,-22 0 0,22 0 16,0-21-16,0 21 0,0 0 16,-1 0-16,22 0 0,-21 0 0,0 0 15,0-22-15,21 22 0,-21 0 16,0 0-16,-1-21 0,1 21 0,0 0 15,0 0-15,0-21 0,0 21 16,-1 0-16,1 0 0,-21 0 0,21 0 16,-22 0-16,-20 0 0,-1 0 0,1 0 15,-1 0-15,-41 0 0,20 0 16,-42 0-16,0 0 0,-21 0 0,-22 0 16,1 0-16,-21 0 15,-22 0-15,-21 0 0,21 0 0,-20 0 16,-22 21-1,-22-21-15,1 0 0,-21 0 16,0 0-16,-22 0 0</inkml:trace>
  <inkml:trace contextRef="#ctx0" brushRef="#br0" timeOffset="7488.91">1460 3535 0,'0'0'0,"0"-21"0,22 0 15,-22-1-15,0 44 31,0-1-31,0 21 0,0-21 16,0 22-16,0 20 0,-22-21 16,1 1-16,0-1 0,21 22 15,-21-22-15,0 21 0,21-20 0,-21 20 16,21-20-16,-22-22 0,22 21 16,0 0-16,0-20 0,0-1 0,22-21 31,-1 0-31,0-21 15,0-1-15</inkml:trace>
  <inkml:trace contextRef="#ctx0" brushRef="#br0" timeOffset="7659.81">1863 3831 0,'0'-21'31,"21"21"31,0 0-62</inkml:trace>
  <inkml:trace contextRef="#ctx0" brushRef="#br0" timeOffset="8404.39">4170 3514 0,'0'0'0,"-43"0"0,1 21 16,21-21-16,0 0 0,0 0 16,21-21-1,0 0-15,21-1 16,0 1-16,0 21 0,21-21 15,-20-21-15,20 21 0,0-1 0,1-20 16,-1 21-16,21-21 0,-20-1 16,-1 22-16,-21 0 0,22-21 0,-22 20 15,0 1-15,-21 0 0,0 0 16,0 0-16,-42 0 0,20 21 0,-20 0 16,0 0-16,-22 0 0,22 0 15,-22 21-15,1 0 0,-1 0 0,22 21 16,-21 1-16,20-1 0,-20 0 15,20 22-15,22-22 0,-21 22 0,21-22 16,21 0-16,0 1 16,0-1-16,0 0 0,0 1 0,21-22 15,21 21-15,-21-21 0,22 1 16,-22-22-16,21 21 0,1-21 0,-1 0 16,0 0-16,1 0 0,20 0 15,-21 0-15,1-21 0,-1 21 0,0 0 16,-20-22-16,-22 1 15,-22 21-15,1 0 0,-21 0 16,0 0-16,-1 0 0,1 21 16,-22 1-16,1-1 0,21 0 0,-22 0 15,22 0-15,-1 22 0,1-1 16,0-21-16,21 21 0,-1 1 16,22-22-16,0 21 0,0-21 0,0 22 15,0-22-15,22 0 0,20 0 16,-21 0-16,21-21 0,1 0 0,-1 0 15,22 0-15,-22 0 0,0-21 16,22 21-16,-1-21 0,-20 0 0,20 0 16,-21 0-16,22-22 0,-22 22 15</inkml:trace>
  <inkml:trace contextRef="#ctx0" brushRef="#br0" timeOffset="8604.29">4720 3662 0,'0'0'0,"21"0"0,0 0 15,1 21 1,-1 0-16,0 0 0,-21 1 16,21-1-16,0 0 0,0 0 0,1 0 15,-1 22-15,-21-22 0,0 0 16,21 0-16,-21 0 0,21 0 0,-21 1 16,0-1-16,0 0 0,21-42 31</inkml:trace>
  <inkml:trace contextRef="#ctx0" brushRef="#br0" timeOffset="8804.52">5122 3683 0,'0'-21'16,"0"42"-16,0-63 0,-21 42 16,0 0-16,0 0 15,0 0-15,-1 21 0,-20 0 0,21 0 16,-21 0-16,20 1 0,-20-1 15,21 0-15,-21 0 0,20 0 0,-20 22 16,21-22-16,0 0 0,0 21 16,-1-21-16,22 22 0,0-22 15,0 0-15,0 0 0,43-21 0,-22 0 16,21 0-16,1 0 0</inkml:trace>
  <inkml:trace contextRef="#ctx0" brushRef="#br0" timeOffset="9139.93">5461 3641 0,'0'-21'16,"0"42"-16,0-64 0,0 22 0,-21 21 15,0 21 1,21 1-16,0-1 0,-22 21 16,22 0-16,-21 1 0,21-1 15,0 22-15,-21 20 0,21-20 16,0 20-16,0 1 0,-21 0 0,21-1 15,0 1-15,0 21 0,-21-21 16,21 20-16,0 1 0,0 0 16,0 0-16,-21 0 0,-1-22 0,1 22 15,21-21-15,-21-22 0,0 22 0,0-21 16,21-1-16,0 1 0,-21-22 16,21 0-16,-22 1 0,22-22 0,0 0 15,0-42 1,0 0-16,22-22 15,-1 22-15,-21-42 0,21 20 0,0-20 16,-21-1-16,21-20 0,0 20 16</inkml:trace>
  <inkml:trace contextRef="#ctx0" brushRef="#br0" timeOffset="9483.91">5270 3937 0,'0'0'0,"0"-42"0,0-1 0,-21 1 15,21 21-15,0-21 0,0 20 0,0 1 16,21 0-16,-21 0 0,43 0 16,-22 0-16,21 21 0,1-22 0,20 1 15,-21 21-15,22 0 0,-1 0 16,-20 0-16,20 21 0,-20 1 16,-22-1-16,21 21 0,-42-21 0,0 22 15,0-22-15,0 0 0,-21 21 16,0-21-16,-22 22 0,1-22 0,0 21 15,-1-21-15,1 1 0,0 20 16,-1-21-16,1-21 0,0 21 0,21 0 16,-22-21-16,22 0 0,0 0 15,0 0-15,0 0 16,21-21-16,0 0 16,0 0-16,0 0 0,0 0 15,21-1-15,0-20 0,0 21 16,0 0-16,22-22 0,-1 22 0,0 0 15</inkml:trace>
  <inkml:trace contextRef="#ctx0" brushRef="#br0" timeOffset="9747.75">6244 3344 0,'0'0'16,"42"-42"-16,1 21 0,-1 0 0,-21 0 0,0-1 16,-21 1-16,0 42 15,0 1-15,0-1 16,-21 21-16,0 0 0,0 1 15,0 20-15,0-20 0,-1 20 0,1 1 16,0-22-16,0 21 0,0-20 16,0 20-16,-1-20 0,22-1 0,0 0 15,-21 1-15,21-1 0,-21 0 16,21-21-16,0 1 0,0-1 16,0 0-16,0 0 0,21-21 31,0 0-31,1 0 0,-1-21 15,0 0-15,0 0 0,21-1 16</inkml:trace>
  <inkml:trace contextRef="#ctx0" brushRef="#br0" timeOffset="10473.35">6879 3831 0,'0'0'0,"21"-21"0,22 21 0,-22-21 15,0 21-15,0-21 0,-21 0 16,0-1-16,0 1 0,0 0 15,-42-42 1,-1 63-16,22 0 16,-21 0-16,21 0 0,-22 0 15,1 0-15,0 21 0,21-21 0,-22 21 16,1 21-16,21-21 0,-22 22 16,22-22-16,0 21 0,0 1 0,0-22 15,21 21-15,0 0 0,0 1 0,0-22 16,0 21-16,0-21 15,0 1-15,0-1 0,21-21 0,0 0 16,21 21-16,-20-21 0,-1 0 16,21 0-16,0-21 0,1 21 0,-22-21 15,21-1-15,1 1 0,-1 0 16,-21 0-16,21 0 0,-20-22 0,20 22 16,-21-21-16,0 21 0,0-22 0,1 22 15,-1-21-15,0 21 0,-21 0 16,0-1-16,0 1 0,0 42 31,0 1-15,-21-1-16,0 0 0,21 0 0,0 0 15,-22 22-15,1-22 0,21 0 16,0 21-16,0-21 0,0 1 0,0-1 16,0 0-16,0 0 0,0 0 15,0 0-15,21-21 0,1 0 0,-1 0 16,0 0-16,0 0 0,0 0 15,0 0-15,1 0 0,-1-21 0,0 21 16,21-21-16,-21 0 0,1 0 16,-1 0-16,0-1 0,21-20 0,-21 21 15,1 0-15,-1-22 0,0 22 16,0 0-16,-21 0 0,0 0 16,21 21-16,-21 21 31,0 0-31,0 0 0,-21 0 0,0 1 15,21-1-15,0 0 0,0 0 0,-21 0 16,21 0-16,0 1 0,0-1 16,0 0-16,21-21 31,0 0-31,-21-21 16,21 21-16,0-21 15,-21-1-15,22 1 0,-22 0 0,21 0 16,0-21-16</inkml:trace>
  <inkml:trace contextRef="#ctx0" brushRef="#br0" timeOffset="10824.3">7705 3323 0,'-22'0'0,"44"0"0,-65 0 0,22 0 16,0 21-16,-21-21 0,20 22 15,1-1-15,21 0 0,-21 0 0,21 0 16,0 0-16,0 1 0,0-1 15,0 0-15,21-21 16,0 0-16,1 0 0,20 0 0,-21 0 16,0 0-16,22 0 15,-22 0-15,0-21 0,21 0 0,-21-1 16,1 1-16,-22 0 0,0-21 16,0 21-16,0-1 0,0 1 15,0 0-15,-22 0 0,1 21 16,0-21-16,0 21 0,-21 0 0,20 0 15,1 21-15,0 0 0,0 0 16,0 0-16,0 1 0,-1 20 0,22 0 16,-21-21-16,21 22 0,0-1 15,0-21-15,0 0 0,0 22 0,21-22 16,1 0-16,-1 0 0,0 0 16,0-21-16,0 22 0,22-22 15</inkml:trace>
  <inkml:trace contextRef="#ctx0" brushRef="#br0" timeOffset="11284.26">8340 3641 0,'0'0'0,"-22"0"32,22 21-17,0 0-15,-21-21 0,21 21 0,0 0 16,-21 1-16,21-1 0,0 0 0,0 0 15,0 0-15,0 0 16,0 1-16,0-1 0,0 0 16,0 0-16,0 0 0,0 0 15,-21-21 32,21-21-47,0 0 0,0 0 0,0 0 16,0 0-16,0-1 0,0-20 15,21 21-15,-21-21 0,21 20 0,22-20 16,-22 0-16,21-1 0,-21 1 16,22 21-16,-1 0 0,21 0 15,-20-1-15,-1 22 0,22 0 0,-22 0 16,0 22-16,-21-1 0,22 0 16,-22 21-16,0 1 0,-21-22 0,0 21 15,0 0-15,0 1 0,-21-1 16,0-21-16,0 22 0,-1-22 0,1 21 15,0-21-15,0 0 0,0 1 16,0-1-16,-1 0 0,22 0 0,-21-21 16</inkml:trace>
  <inkml:trace contextRef="#ctx0" brushRef="#br0" timeOffset="12708.22">11070 3641 0,'64'-43'16,"-43"43"-1,-21-21-15,0 0 0,21 0 16,0 0-16,-21-22 0,0 22 15,0 0-15,0-21 0,0 21 0,-21-22 16,0 22-16,0 0 16,-22 0-16,22 0 0,-21 21 0,21 0 15,-22 21-15,1 0 0,0 0 16,-1 21-16,1 1 0,21-1 0,-22 0 16,1 22-16,21-22 0,0 1 0,-22 20 15,43-21-15,-21 1 0,21-1 16,0 0-16,0 1 0,0-22 0,21 21 15,1-21-15,20 1 0,-21-22 16,21 0-16,1 0 0,20 0 0,-20-22 16,20 22-16,1-21 0,-1-21 15,1 21-15,-22 0 0,21-22 0,-20 1 16,-1 0-16,0-1 0,1 1 16,-22-22-16,0 1 0,21-1 15,-20 1-15,-22-22 0,21 22 0,-21-1 16,21 22-16,-21-22 0,0 22 15,0 0-15,0 21 0,0-1 0,0 1 16,0 42 0,-21 22-16,0-22 0,21 42 15,0-20-15,-22 20 0,1 1 0,0-1 16,21 1-16,0-1 0,0 1 16,-21-22-16,21 22 0,0-22 0,0 0 15,0 1-15,0-22 0,21 21 16,0-21-16,0 0 0,-21 1 15,43-1-15,-22-21 0,0 0 0,21 0 16,-20 0-16,20 0 0,0-21 16,1 21-16,-1-22 0,0 1 0,1 0 15,-1-21-15,0 21 0,1-22 16,-22 22-16,21-21 0,-42-1 0,21 22 16,-21-21-16,0 21 0,0 0 15,-21 21-15,0 0 16,0 0-16,0 21 0,-1 0 0,-20 0 15,21 0-15,0 0 0,0 1 16,21-1-16,0 0 0,0 21 0,0-21 16,0 1-16,0-1 0,21 0 15,0-21-15,21 21 0,-21-21 16,22 0-16,-1 0 0,0 0 0,22 0 16,-22 0-16,1 0 0,20-21 15,-21 21-15,22-21 0,-22 0 0,1-1 16,-1-20-16,0 21 0,-21-21 15,22-1-15,-22-20 0,0 20 0,0-20 16,0-1-16,1 22 0,-22-21 0,0 20 16,0 1-16,0 0 0,0 20 15,0 1-15,0 0 0,0 42 32,-22 22-32,1-1 0,21 21 15,-21 1-15,21-1 0,0 22 16,-21-21-16,0 20 0,21-20 0,-21 20 15,-1 1-15,22 0 0,-21-1 0,0 1 16,21 21-16,0-21 0,-21-1 16,0 1-16,0 0 0,-1-1 0,1 22 15,0-21-15,0-1 0,0 1 0,0 0 16,-1-22-16,22 22 0,-21-22 16,0 1-16,0-1 0,0-20 0,21 20 15,0-20-15,-21-1 0,21 0 0,0-21 16,0 1-16,0-1 0,0 0 15,21-21-15,0 0 16,21-21-16,-21 0 0,22-22 0,20 1 16,-20 0-16,20-1 0,1 1 15,-1-22-15,1 1 0,-1-1 0,-21-20 16,22 20-16,-22-20 0,-21-1 0,1 0 16,-22 1-16,0-1 0,0 0 15,-22 1-15,1-1 0,-21 0 0,0 1 16,-1 20-16,1 1 0,0 20 15,-22 1-15,22 0 0,-1 20 16,22 22-16,-21-21 0,21 21 0,42 0 31,0 0-15,0-21-16,22 21 0,-1 0 16,0-21-16,1 0 0,-1 21 0,21-21 15,-20-1-15,-1 1 0</inkml:trace>
  <inkml:trace contextRef="#ctx0" brushRef="#br0" timeOffset="13064.21">13335 3408 0,'0'0'0,"-21"0"0,0 0 0,-1 0 0,22 21 31,22-21-15,-1 0-16,0 0 0,21 0 0,-21 0 15,22 0-15,-22 0 0,21-21 16,-21 21-16,22-21 0,-22 0 0,0 21 16,0-22-16,-21 1 0,0 0 15,0 0-15,0 0 0,-21 0 16,0-1-16,0 22 0,-22 0 16,22 0-16,-21 22 0,21-1 0,-22 0 15,1 0-15,21 21 0,-21 1 16,20-1-16,1 0 0,0 1 0,0-22 15,21 21-15,-21 1 0,21-22 16,0 0-16,0 21 0,0-21 16,21 1-16,21-1 0,-21-21 0,1 21 15,20-21-15,0 0 0,-21 0 16,22 0-16,-1 0 0,0 0 0,1 0 16,-1-21-16</inkml:trace>
  <inkml:trace contextRef="#ctx0" brushRef="#br0" timeOffset="13524.46">14203 3323 0,'0'0'0,"-85"21"31,64-21-31,-21 22 0,20 20 0,-20-21 16,21 21-16,-21 1 0,20-22 0,1 21 15,0 1-15,21-22 0,0 21 16,0-21-16,0 22 0,0-22 0,0 0 15,21 0-15,0 0 0,22 0 16,-22 1-16,21-22 0,1 0 16,-1 0-16,0 0 0,1 0 0,-1 0 0,21 0 15,-20-22-15,-1 1 0,0 0 16,1 0-16,-22-21 0,21 20 16,-21-20-16,22-21 0,-22 20 15,0-20-15,0-1 0,0 1 0,1-1 16,-1 1-16,-21 20 0,21-20 15,0 21-15,-21-1 0,21 22 0,-21 0 16,0 0-16,0 42 16,0 0-16,0 0 15,-21 22-15,0-1 0,21 0 0,-21 22 16,0-1-16,-1 1 0,22-22 16,0 22-16,-21-1 0,21-21 0,-21 22 15,21-22-15,0-21 0,0 22 16,0-1-16,0-21 0,0 0 15,21 1-15,0-1 0,1-21 0,-1 0 16,0 0 0,0-21-16</inkml:trace>
  <inkml:trace contextRef="#ctx0" brushRef="#br0" timeOffset="13695.91">14711 3387 0,'-21'-21'31,"42"-1"0,0 22-31,0 0 0,0 0 0,0-21 16,1 0-16,20 21 0,-21-21 0,21 0 16,-20 0-16,20 21 0</inkml:trace>
  <inkml:trace contextRef="#ctx0" brushRef="#br0" timeOffset="14504.24">16468 2879 0,'0'-21'16,"0"42"-16,0-85 0,0 43 0,0 0 15,0 0-15,0 42 31,0 0-31,0 21 0,0 1 0,-22-1 16,1 22-16,0-22 0,0 43 0,0-22 16,0 1-16,-1 20 0,1-20 15,-21-1-15,21 1 0,0-1 0,-22-20 16,22 20-16,-21-21 0,21-20 16,-22 20-16,22-21 0,-21 0 0,21 0 15,-1-21-15,1 0 0,0 0 16,0 0-16,0 0 0,21-21 15,-21 0-15,21-21 0,-22 21 0,22-22 16,0 1-16,0 0 0,0-22 16,0 1-16,0-1 0,0 1 15,22-1-15,-1 1 0,0 20 16,0-20-16,0 42 0,-21-22 0,21 22 16,1 0-16,-1 21 0,-21 21 15,21 21-15,-21 1 0,21-1 16,0 0-16,-21 22 0,21-1 15,-21 1-15,22-22 0,-1 22 0,0-22 16,-21 0-16,21 1 0,0-1 16,0-21-16,22 0 0,-22 1 0,0-1 15,0 0-15,22-21 0,-1 0 0,-21 0 16,21 0-16,1 0 0,-22 0 16,21 0-16,1-21 0,-22 0 15,21-1-15,-21 1 0,22 0 16,-22-21-16,0-1 0,21 1 0,-21 0 15,1-1-15,-1-20 0,0 42 16,0-22-16,-21 22 0,0 0 0,0 42 31,0 0-31,0 1 0,0 20 0,0-21 16,-21 21-16,0-20 0,21-1 0,-21 0 16,21 0-16,0 0 0,0 0 15,0 1-15,21-22 31,0-22-15,0 1-16,0 0 0</inkml:trace>
  <inkml:trace contextRef="#ctx0" brushRef="#br0" timeOffset="14680.22">17166 3112 0,'0'0'0,"-21"0"0,-43-43 31,43 43-31,0 0 0,0 0 0,0 0 15,42 0 1,0 0 0,21 0-16,1 0 0,20 0 15,1-21-15,20 21 0,-20-21 16,-1 21-16,22-21 0,-21 0 0</inkml:trace>
  <inkml:trace contextRef="#ctx0" brushRef="#br0" timeOffset="15137.07">18013 2646 0,'0'0'15,"0"-42"-15,0-1 0,0 22 0,0-21 0,-21 21 16,21-1-16,-22 1 0,1 21 16,0 0-16,0 21 0,0 1 0,-22 20 15,22 0-15,0 22 0,0-1 16,0 1-16,-22-1 0,43 22 16,-21 0-16,0-1 0,0 1 15,0 0-15,0 20 0,-1-20 0,1 21 16,21 0-16,-21-22 0,0 22 15,0 21-15,0-21 0,-1 0 0,-20 21 16,21-21-16,0 0 0,-22-1 0,1 22 16,0-21-16,-1-21 0,1 0 15,0-1-15,21 1 0,-1-43 0,22 22 16,0-22-16,0-21 0,0 0 0,22 1 16,-1-22-16,21 0 0,0-22 15,1 1-15,20 0 0,-20-21 16,20-1-16,1 1 0,-1-21 0,1-1 15,-1-21-15,-21 1 0,1 20 16,-1-20-16,-21-1 0,-21 0 0,0 1 16,0-22-16,-21 21 0,-21 0 15,-1 22-15,1-1 0,0 1 0,-22-1 16,1 22-16,20 0 0,-20 21 16,21-22-16,-1 22 0,22 0 0,0 21 15,21-21-15,0 0 0,0-1 16,21 1-16,0 21 0,0-21 15,22 0-15,-1 21 0,0-21 16,22 0-16,-22-1 0,22 1 16</inkml:trace>
  <inkml:trace contextRef="#ctx0" brushRef="#br0" timeOffset="15476.1">17992 3366 0,'0'0'0,"-22"0"0,-20 0 16,21-22-16,0 22 0,0 0 15,21-21 1,21 21-16,0-21 16,0 21-16,0-21 0,22 21 15,-22-21-15,21 0 0,-21 21 0,22-22 16,-22 1-16,21 0 0,-21 21 16,0-21-16,1 0 0,-1 21 15,-21-21-15,-21 21 16,-22 0-16,22 0 15,-21 21-15,-1 0 0,22 0 16,-21 0-16,0 22 0,20-22 0,-20 21 16,21 0-16,0-20 0,21 20 15,0-21-15,0 21 0,0-20 0,0-1 16,0 0-16,21-21 0,0 21 16,0-21-16,0 0 0,22 0 0,-1 0 15,0 0-15,1-21 0,20 21 16,1-21-16,-1 0 0</inkml:trace>
  <inkml:trace contextRef="#ctx0" brushRef="#br0" timeOffset="16273.15">19410 2709 0,'0'0'16,"0"-21"-16,0-21 0,0 21 0,0 0 0,-21 21 15,-22 21 1,22 0-16,0 0 0,-21 21 0,20 1 15,-20-1-15,21 0 16,-21 22-16,-1-22 0,22 22 0,-21-22 0,21 22 16,-1-22-16,1 21 15,21-20-15,0-1 0,0 0 0,0 1 16,21-22-16,1 21 0,-1-21 16,0 1-16,0-1 0,21-21 0,-20 0 15,20 0-15,0 0 0,1 0 16,-1 0-16,0-21 0,-21-1 0,22 1 15,-1 0-15,-21 0 0,22-21 16,-22-1-16,21 22 0,-21-21 0,-21 21 16,21-1-16,-21 1 0,0 42 31,-21 1-31,0-1 16,0 0-16,0 0 0,0 0 15,21 22-15,0-22 0,0 0 16,0 0-16,0 0 0,0 0 15,21-21-15,0 0 0,0 0 16,21 0-16,1 0 0,-1 0 0,0 0 16,1 0-16,-1-21 0,0 0 15,-20 0-15,20 0 0,-21-22 0,21 22 16,-20-21-16,-22 21 0,21-22 16,-21 22-16,21 0 0,-21 0 0,0 0 15,21 0-15,-21 42 16,-21 0-1,0 21-15,0-21 0,-1 22 16,-20-1-16,21 22 0,0-22 16,0 0-16,-22 22 0,22-22 0,0 22 15,-21-1-15,20-21 0,1 22 16,0-1-16,0 1 0,21-1 16,-21 1-16,21 21 0,0-22 0,0 1 15,0-1-15,0-21 0,0 22 0,0-22 16,0 22-16,0-22 0,0 0 15,0-20-15,0 20 0,0 0 0,0-21 16,0 1-16,0-1 0,-21 0 0,-1-21 16,1 0-16,-21 0 15,21 0-15,-22 0 0,1-21 0,0 0 16,-1-1-16,1 1 0,0-21 0,-1 21 16,1-22-16,0 22 0,-1-21 15,1 0-15,21-1 0,-21 1 0,20 21 16,1-22-16,21 22 0,0-21 15,0 21-15,0-22 0,0 22 0,21-21 16,1 21-16,-1-22 0,21 1 16,0 21-16,22-21 0</inkml:trace>
  <inkml:trace contextRef="#ctx0" brushRef="#br0" timeOffset="16528.04">20489 3154 0,'0'0'0,"0"-21"0,0 0 0,0-1 16,-21 22-16,0-21 0,0 21 0,0 0 16,-22 0-16,22 0 0,-21 0 15,21 21-15,-22-21 0,22 22 0,0 20 16,0-21-16,0 0 0,21 22 16,-22-22-16,22 21 0,-21-21 0,21 22 15,0-22-15,0 21 16,0-21-16,0 0 0,0 1 0,0-1 0,21 0 15,1 0-15,-1-21 16,0 0-16,21 0 0,1 0 0,-1 0 16,0 0-16,1-21 0,20 21 15</inkml:trace>
  <inkml:trace contextRef="#ctx0" brushRef="#br0" timeOffset="16800.25">21040 2625 0,'21'-43'0,"-42"86"0,42-107 16,-21 43-16,0 0 0,-21 21 16,-22 42-1,22-21-15,0 22 0,-21-1 16,20 0-16,-20 22 0,0-22 0,21 22 16,-1-22-16,1 22 0,0-1 15,0-21-15,21 22 0,-21-22 0,21 22 16,0-22-16,0 0 0,0 1 15,0-1-15,0-21 0,0 0 0,0 1 16,0-1-16,0 0 0,21-21 16,0 0-16,0 0 0,0 0 15,1 0-15,-1 0 0,0-21 16,21 0-16</inkml:trace>
  <inkml:trace contextRef="#ctx0" brushRef="#br0" timeOffset="17148.22">21061 3196 0,'0'21'32,"21"-21"-17,-21 22-15,21-22 0,0 0 16,0 0-16,1 0 0,-1 0 16,0 0-16,0 0 0,0-22 15,0 1-15,1 21 0,-1-21 0,-21 0 16,0 0-16,21 0 0,-21-1 15,0 1-15,0 0 16,0 0-16,-21 21 0,0 0 16,-1 0-16,-20 0 0,21 0 15,-21 21-15,-1 0 0,22 0 0,-21 22 16,21-22-16,-22 21 0,22 1 16,21-22-16,0 21 0,0-21 0,0 22 15,0-22-15,0 0 0,21 0 16,0 0-16,1 0 0,-1 1 0,0-1 15,0-21-15,0 0 0,22 0 16,-22 0-16,0 0 0,21 0 0,-21 0 16,22 0-16</inkml:trace>
  <inkml:trace contextRef="#ctx0" brushRef="#br0" timeOffset="17280">21526 3302 0,'22'21'16,"-22"0"-16,21-21 16,-21 22-16</inkml:trace>
  <inkml:trace contextRef="#ctx0" brushRef="#br0" timeOffset="18360.63">3662 7916 0</inkml:trace>
  <inkml:trace contextRef="#ctx0" brushRef="#br0" timeOffset="18604.77">3514 7768 0,'0'0'0,"42"0"31,-21 0-31,21 0 0,22 0 0,-22 0 16,22 0-16,-1 0 16,-20 0-16,20 0 0,1 0 0,20-21 15,-20 21-15,-1 0 0,1 0 0,20 0 16,-41 0-16,20 0 0,-20 0 16,-1 0-16,0 0 0,-21 0 0,-42 0 31,0 0-31,-21 0 0</inkml:trace>
  <inkml:trace contextRef="#ctx0" brushRef="#br0" timeOffset="18957.22">4127 7789 0,'0'0'0,"-21"22"0,21-1 16,0 0-16,0 0 0,0 0 15,0 22-15,0-1 0,0 0 0,0 22 16,0-22-16,0 22 0,0-1 0,0-21 15,0 22-15,21-22 0,-21 1 16,0 20-16,0-21 0,0 1 0,0-1 16,0 0-16,0 22 0,0-22 15,0 1-15,0-22 0,-21 21 0,0-21 16,-21 22-16,21-22 0,-22 0 16,1-21-16,0 0 0,-22 0 15,22 0-15,-22 0 0,22 0 0,-22 0 16,22-21-16,0-22 0,-22 22 15,22-21-15,21 21 0,-22-22 0,22 1 16,-21 0-16,21 21 0,21-22 16,0 1-16,0 21 0,0 0 0,0-1 15,0 1-15,42 0 0,-21 0 16,22 0-16,-1 0 0,21 21 0,1-22 16,-1 22-16,1 0 0,-1 0 15,1 0-15</inkml:trace>
  <inkml:trace contextRef="#ctx0" brushRef="#br0" timeOffset="20189.21">4974 8361 0,'0'0'0,"21"0"0,0-21 16,-21 0-16,0-1 16,-21 1-16,0 0 0,0 21 15,-21-21-15,20 21 0,-20 0 0,0 0 16,-1 0-16,1 0 0,21 21 15,-21 0-15,-1 0 0,1 22 0,21-22 16,-22 21-16,22 1 0,0-1 16,-21 0-16,42 1 0,-21 20 15,21-21-15,0 1 0,0-1 0,0 0 16,0 1-16,21-22 0,0 0 16,0 0-16,0 0 0,22-21 0,-1 0 15,0 0-15,-21 0 0,22-21 0,-1 21 16,0-21-16,-20 0 0,20 0 15,-21-22-15,21 22 0,-20-21 0,-1 21 16,0-22-16,-21 1 0,21 0 16,-21-1-16,21 1 0,-21 21 0,21-21 15,-21-1-15,0 1 0,0 21 16,0 0-16,22 21 0,-22 21 31,0 21-31,0-21 0,0 22 16,0-22-16,0 21 0,0-21 0,0 22 15,0-1-15,0-21 0,0 21 0,0 1 16,0-1-16,21-21 0,-21 22 16,21-22-16,0 0 0,-21 0 0,21 0 15,0-21-15,1 0 0,-1 0 16,21 0-16,-21 0 0,22 0 0,-1-21 16,-21 0-16,21 0 0,1 0 15,-22-1-15,21-20 0,-21 21 0,1-21 16,-1-1-16,21 1 0,-21 0 0,0-1 15,1 22-15,-1-21 16,0-1-16,-21 22 0,0 0 0,21 0 16,-21 42-1,0 21 1,0-20-16,0-1 0,-21 21 0,21-21 16,0 22-16,0-1 0,0-21 15,0 21-15,0 1 0,0-22 0,0 21 16,0-21-16,0 1 0,0-1 15,21 0-15,0-21 0,22 0 0,-22 0 16,21 0-16,-21 0 0,22 0 0,-22 0 16,21-21-16,-21 0 15,22-1-15,-22 1 0,0 0 0,0-21 16,0 21-16,0-22 0,-21 22 0,0-21 16,0 21-16,0-22 0,0 1 15,0 21-15,0-22 0,0 22 0,0 0 16,0 0-16,0 0 15,22 21-15,-1 0 16,0 0-16,0 0 0,0 0 0,0 0 16,22-21-16,-1 21 0,0 0 15,22 0-15,-22-22 0,22 22 0,20-21 16,-20 21-16,-1-21 0,1 0 16,-1 21-16,-20-21 0,-1 21 15,0 0-15,-20 0 0,-1 0 0,-42 0 31,-1 0-31,1 21 0,-21 0 16,0 0-16,-1 0 0,1 1 0,0 20 16,-1 0-16,1-21 0,0 22 15,-1-1-15,1 0 0,21 1 0,-22-1 16,22 0-16,0 1 0,0-1 16,21 0-16,0-20 0,0 20 0,0-21 15,21-21-15,0 21 0,0-21 0,22 21 16,-22-21-16,21 0 0,-21 0 15,22-21-15,-22 0 0,21 0 16,1 0-16,-1 0 0,-21-1 16,21-20-16,-20 21 0,20-21 0,-21-1 15,0 1-15,0 0 0,1-1 0,-1 1 16,-21 0-16,21-1 0,-21 1 16,0 0-16,0 20 0,0 1 0,0 42 15,0 1-15,0-1 16,-21 21-16,21-21 0,0 22 15,-21-1-15,21-21 0,-22 21 0,22 1 16,0-1-16,0-21 0,0 22 16,0-22-16,0 0 0,22 21 15,-1-21-15,0-21 0,0 22 0,0-22 16,0 0-16,1 0 16,-1 0-16</inkml:trace>
  <inkml:trace contextRef="#ctx0" brushRef="#br0" timeOffset="20928.07">9356 7684 0,'0'0'0,"-149"-64"32,128 64-32,-21 0 0,21 21 0,-22 0 15,22 1-15,-21 20 0,21 0 0,0 22 16,-22 20-16,22 1 0,-21-21 15,21 20-15,-1 1 0,-20 0 16,21-1-16,0 64 0,21-63 16,0-21-16,0-1 0,0 1 15,21-1-15,21-21 0,-21 1 0,43-22 16,-22 21-16,22-42 0,-22 0 0,22 0 16,-1 0-16,1 0 0,-1-21 15,1-21-15,-1 21 0,22-22 0,-22-20 16,1 20-16,-1 1 0,1-21 15,-1-1-15,1 1 0,-22-22 0,-21 21 16,22-20-16,-43-1 0,0 0 0,0 1 16,-22-1-16,-20 0 15,0 22-15,-1-1 0,-20 1 0,-1-1 16,1 22-16,-1 0 0,1 21 16,-1-1-16,1 22 0,21 0 0,-1 22 15,1-1-15,21 0 0,21 21 0,0 22 16,0-1-16,21 1 0,0 20 15,21 1-15,1 0 0,-1-1 0,22 1 16,-1 0-16,-21-22 0,22 22 16,-1 0-16,-20-22 0,20 22 15,-20-22-15,-1 22 0,-21-22 0,0 1 0,-21-1 16,0 1-16,0-22 0,-21 22 16,-21-22-16,-1 0 0,-20 1 15,-1-22-15,1 0 0,-1 0 0,1 0 16,21-21-16,-22 0 0,22 0 15,-1 0-15,1-21 0,0 0 0,-1 0 16,22-21-16,0-1 0,21 1 16,0 0-16,0-22 0,0 1 0,21-1 15,22-21-15,-1 22 0,0-1 0,22 1 16,-1-1-16</inkml:trace>
  <inkml:trace contextRef="#ctx0" brushRef="#br0" timeOffset="21280.87">10435 8170 0,'0'0'0,"21"0"0,-21 22 16,0-1-16,0 21 16,0-21-16,-21 0 0,0 22 0,0-1 15,21-21-15,0 22 0,-21-1 0,21 0 16,-22-21-16,22 22 0,0-1 16,0-21-16,0 22 0,0-22 0,0 0 15,22 0-15,-1 0 0,0-21 0,0 0 16,0 0-16,0 0 0,1 0 15,20 0-15,-21 0 0,0 0 16,22-21-16,-1 0 0,-21-21 0,21 20 16,-20 1-16,20-21 0,-21 0 0,0 20 15,0-20-15,1 0 0,-22-1 16,0 1-16,0 0 0,0 21 16,0-1-16,0 1 0,0 0 0,-22 21 15,1 0-15,0 0 0,0 0 0,0 0 16,0 21-16,21 0 15,0 1-15,0-1 0,0 0 0,0 0 16,21 0-16,0 0 0,0 1 16,0-22-16,0 21 0,22-21 0,-22 0 15</inkml:trace>
  <inkml:trace contextRef="#ctx0" brushRef="#br0" timeOffset="21763.74">11345 8446 0,'43'0'0,"-86"0"0,107-22 0,-22 1 16,-21 0-16,22 0 0,-22 0 15,0 0-15,0-1 0,-21 1 0,0 0 16,21 0-16,-21 0 0,-21 21 16,0 0-16,0 0 15,0 21-15,-22 0 0,22 0 0,-21 0 16,21 1-16,-22 20 0,22-21 16,-21 21-16,21-20 0,-1 20 0,1-21 15,21 21-15,0-20 0,0-1 16,0 0-16,21 0 0,1 0 15,20 0-15,-21 1 0,0-22 0,22 0 16,-22 0-16,21 0 0,0 0 16,-20 0-16,20 0 0,0 0 0,1-22 15,-22 1-15,21 0 0,0 0 0,1 0 16,-1-22-16,0 22 0,1-21 16,-22 0-16,21 20 0,-21-20 0,22 0 15,-22-1-15,-21 22 0,0 0 16,0 0-16,-21 21 15,0 0-15,-1 42 0,1-21 16,0 1-16,0 20 0,0-21 16,21 21-16,0 1 0,0-22 15,0 21-15,0-21 0,0 22 0,0-22 16,21 0-16,0 0 0,0 0 16,-21 1-16,0-1 0,21 0 0,-21 0 15,0-42 16,0 0-31,0 0 0,0-1 0,0 1 16,22-21-16,-1 0 0,0 20 16</inkml:trace>
  <inkml:trace contextRef="#ctx0" brushRef="#br0" timeOffset="22044.05">12785 7641 0,'0'0'0,"21"-21"0,-21 0 16,0 0-16,0 42 15,-21 0-15,21 0 16,-22 0-16,1 22 0,0-1 0,21 0 16,-21 1-16,0 20 0,0-20 15,21 20-15,-22 1 0,1-1 0,0 1 16,21-1-16,-21 1 0,0-22 0,0 21 16,21-20-16,0-1 0,0-21 15,0 22-15,0-22 0,0 0 0,0 0 16,0 0-16,21 0 0,0-21 15,0 0-15,0 0 16,0 0-16,22 0 0,-22-21 16,0 0-16,21 0 0,1 0 15,-1-22-15,0 1 0,1 21 0,-1-21 16</inkml:trace>
  <inkml:trace contextRef="#ctx0" brushRef="#br0" timeOffset="22876.24">13250 8170 0,'43'-21'0,"-86"42"0,107-63 0,-43 21 0,-42 42 16,0 0-1,-1 0-15,1 1 0,-21 20 0,21 0 16,-22 1-16,22-22 0,0 21 16,0 0-16,0 1 0,0-22 0,-1 21 15,22-21-15,0 22 0,0-22 16,0 0-16,0 0 0,0 0 16,0 1-16,22-22 0,-1 0 0,21 21 15,-21-21-15,22 0 0,-1 0 0,0 0 16,1-21-16,-1-1 0,21 1 15,-20 0-15,-1 0 0,0-21 0,22 20 16,-43-20-16,21 21 0,1-21 16,-22 20-16,0-20 0,0 42 0,0-21 15,-21 0-15,-21 42 16,0 0 0,0 0-16,-21 0 0,20 1 0,1-1 15,0 21-15,0-21 0,21 0 16,0 1-16,0-1 0,0 0 15,0 0-15,0 0 0,0 0 0,21 1 16,0-22-16,0 0 16,1 0-16,-1 0 0,0 0 15,0 0-15,0-22 0,-21 1 0,0 0 16,0-21-16,0 21 16,0-1-16,0-20 0,0 0 0,0-1 15,0 1-15,0 0 0,0-1 16,21 22-16,1-21 0,-1 21 0,0 0 15,-21-1-15,42 1 0,-21 0 16,1 21-16,-1 0 0,21 0 16,-21 0-16,22 21 0,-22 0 0,0 1 15,0-1-15,0 0 0,0 0 0,1 21 16,-22-20-16,0 20 0,0-21 16,0 21-16,0-20 0,0 41 15,0-42-15,-22 0 0,22 22 16,0-22-16,0 0 0,0 0 15,-21-21-15,0 0 32,21-21-32,0 0 15,0 0-15,0 0 0,0-1 0,0-20 16,21 21-16,0-21 0,1-1 16,20 1-16,-21 0 0,21-22 0,22 22 15,-22-22-15,22 22 0,-22 0 16,22 20-16,-22-20 0,21 21 0,-20 21 15,-1 0-15,-21 21 0,22 0 16,-22 22-16,0-1 0,-21 0 0,0 1 16,0 20-16,0-21 0,0 1 0,0-1 15,0 0-15,0 1 0,0-1 16,0 0-16,-21-20 0,0 20 0,21-21 16,-22 0-16,22 0 0,-21 1 15,0-22 1,0 0-16,0 0 0,21-22 15,-21 22-15,21-21 0,-22 0 0,1-21 16</inkml:trace>
  <inkml:trace contextRef="#ctx0" brushRef="#br0" timeOffset="23040.9">14330 7832 0,'-21'-43'0,"42"86"0,-64-107 0,22 43 0,0 21 0,21-21 16,0 0-16,-21 21 0,0 0 15,0-21 1,-1 21 0,1 0-16,0 0 0,0 0 15,-21 0-15,20 0 0</inkml:trace>
  <inkml:trace contextRef="#ctx0" brushRef="#br0" timeOffset="23224.11">12658 7980 0,'0'0'16,"-64"21"-16,22 0 0,21-21 0,-1 0 0,44 0 16,20 0-1,-21 0-15,21 0 0,1-21 16,-1 0-16,22 21 0,-22-21 16,21 21-16,-20 0 0,20-21 0,-20 21 15,-1 0-15,-21 0 0,21 0 0</inkml:trace>
  <inkml:trace contextRef="#ctx0" brushRef="#br0" timeOffset="23776.01">2413 10012 0,'0'0'0,"42"0"0,255 0 16,-213 0-16,22-21 16,21 21-16,0-21 0,21 21 0,22 0 15,-1-22-15,21 22 0,22-21 16,0 0-16,21 21 0,21-21 0,0 21 15,42-21-15,0 0 0,1 21 16,20-22-16,22 22 0,-1-21 0,1 21 16,21-21-16,0 0 0,-22 0 0,22 0 15,0-1-15,-21 1 16,21 0-16,-1-21 0,-20 21 0,0-1 16,-22-20-16,1 21 0,-22 0 15,-21 0-15,0 21 0,-21-22 0,-21 22 16,-21 0-16,0 0 0,-43 0 0,-21 0 15,-21 0-15,-21 0 0,-21 0 16,-22 0-16,-21 0 0,-20 0 0,-22 22 16,-43-22-16</inkml:trace>
  <inkml:trace contextRef="#ctx0" brushRef="#br0" timeOffset="24231.38">3302 10943 0,'0'0'0,"0"21"15,0 1 1,0-1-16,0 21 0,0 0 16,0 22-16,0-22 0,0 22 15,0-1-15,-21-20 0,0 20 0,-1-21 0,1 22 16,0-22-16,0 1 16,21-22-16,0 21 0,-21-21 0,21 0 15,0 1-15,0-1 0,21-21 16,0 0-16,0-21 15</inkml:trace>
  <inkml:trace contextRef="#ctx0" brushRef="#br0" timeOffset="24384.1">3895 11345 0,'21'-21'0,"-42"42"0,63-42 0,-21 21 0,-21-21 16,21 21-16,0 0 62,1 0-62</inkml:trace>
  <inkml:trace contextRef="#ctx0" brushRef="#br0" timeOffset="25060.53">5821 10964 0,'-64'-21'16,"43"21"-16,0 0 0,0 0 16,0 0-16,42 0 46,21-21-46,-21 21 16,22-21-16,-1 0 0,21 0 0,-20-1 16,-1 1-16,0 0 0,1-21 15,-1 21-15,0-22 0,-20 22 16,-1-21-16,0 21 0,-21-22 0,0 22 16,0-21-16,-21 21 0,0-1 0,-22 1 15,22 21-15,-42 0 0,20 21 16,-20 1-16,20-1 0,-20 0 0,-1 21 15,1 1-15,21-1 0,-1 0 16,1 1-16,0-1 0,20 0 0,1 1 16,21-22-16,0 21 0,0-21 0,0 22 15,21-22-15,1 0 0,-1 0 16,21 0-16,0 0 0,22-21 0,-22 0 16,22 0-16,-22 0 15,22 0-15,-22 0 0,0 0 0,1 0 16,-22 0-16,0 0 0,-21-21 15,-21 21 1,-22 0-16,1 0 0,0 0 0,-22 0 16,22 21-16,-22 1 0,1-1 15,-1 0-15,1 21 0,21-21 0,-1 22 16,22-1-16,-21-21 0,21 22 0,21-22 16,0 21-16,0-21 0,0 0 15,42 22-15,-21-22 0,21-21 0,1 21 16,20 0-16,-20-21 0,20 0 15,22 0-15,-22 0 0,1 0 16,-1 0-16,1-21 0,-1 0 0,1 0 16,-1 0-16,-20-1 0,-1 1 15,0 0-15,1 0 0,-22-21 0,0 20 16,0-20-16,0 0 0,-21 21 0,0-22 16</inkml:trace>
  <inkml:trace contextRef="#ctx0" brushRef="#br0" timeOffset="25231.64">6519 11070 0,'0'-42'0,"0"84"0,0-105 16,0 84-1,0 0-15,21 0 0,1 22 16,-1-22-16,0 21 0,0 0 0,0 1 16,0-22-16,1 21 15,-22-21-15,21 22 0,0-22 0,0 0 16,0 0-16,0 0 0,-21 1 0,22-22 16,-1 0-16,0 0 15,0 0-15,0-22 0,0 1 16,1 0-16,-22 0 15</inkml:trace>
  <inkml:trace contextRef="#ctx0" brushRef="#br0" timeOffset="25400.21">6985 11113 0,'0'0'0,"-21"-22"0,0 1 15,-1 0-15,22 0 0,-21 21 0,-21 0 16,21 0-16,-22 0 0,1 21 0,21-21 16,-21 21-16,-1 22 0,1-22 15,0 0-15,20 21 0,-20 1 16,21-22-16,0 21 0,0 0 15,21-20-15,0-1 0,0 21 0,0-21 16,42 0-16,-21-21 0,21 0 0,1 0 16,20 0-16,-20 0 0</inkml:trace>
  <inkml:trace contextRef="#ctx0" brushRef="#br0" timeOffset="25669.48">7408 11049 0,'-21'42'31,"21"1"-31,0-1 0,0 0 16,0 22-16,0-1 0,0 1 0,0-1 15,0 22-15,0-21 0,0 20 16,0-20-16,0 20 0,0 22 0,-21-21 16,0 0-16,0-1 0,21 1 15,-22-22-15,-20 22 0,21-21 0,0-1 16,0 1-16,-1-1 0,1-21 0,0 1 15,21-22-15,-21 0 0,21 0 0,21-42 32,0 0-32,0 0 0,1-22 15,-1 1-15,0 0 0,0-22 0,0 1 16</inkml:trace>
  <inkml:trace contextRef="#ctx0" brushRef="#br0" timeOffset="25916.14">7345 11663 0,'0'0'16,"-21"-106"-16,21 21 0,21-380 31,0 444-31,0-1 16,0 1-16,22 0 0,-1 21 0,-21 0 15,21 0-15,1 21 0,-22 0 0,21 22 16,-21-22-16,1 21 0,-1 1 16,-21-1-16,0 0 0,0 1 15,0-1-15,-21 0 0,-1 1 0,-20-22 16,21 21-16,-21-21 0,-1 0 15,22 1-15,-21-1 0,21-21 0,-1 0 16,1 0-16,21-21 16,0-1-16,0 1 15,21-21-15,1 0 0,-1-1 0</inkml:trace>
  <inkml:trace contextRef="#ctx0" brushRef="#br0" timeOffset="26121.02">8022 10689 0,'42'-21'0,"-84"42"0,106-63 0,-22 21 15,-21 0-15,0 21 0,0 0 16,-21 21-16,0 0 0,0 0 0,0 21 16,0-20-16,0 20 0,-21 0 15,0 22-15,0-22 0,0 0 0,0 1 16,-1 20-16,1-20 0,0 20 16,21-21-16,0 1 0,-21-1 0,21 0 15,0-20-15,0 20 0,0-21 0,21 0 16,0-21-16,22 0 0,-1 0 15,0 0-15,1 0 0,20 0 16</inkml:trace>
  <inkml:trace contextRef="#ctx0" brushRef="#br0" timeOffset="27100.22">8869 11091 0,'0'0'0,"0"-42"0,0 0 16,0 21-16,-21-1 0,-1 1 0,1 0 15,0 21-15,-21 0 0,21 0 16,-22 0-16,22 0 0,-21 21 0,-1 0 15,22 1-15,-21 20 0,21-21 16,0 21-16,-22 1 0,22-1 0,21 22 16,-21-22-16,21 0 0,0 1 0,0-1 15,0-21-15,0 21 0,0-20 16,21-1-16,0 0 0,0 0 0,1-21 16,-1 0-16,0 0 0,21 0 15,-21 0-15,22-21 0,-22 21 16,21-21-16,-21 0 0,1-22 0,20 22 15,-21-21-15,0-1 0,0 1 16,1 0-16,-22-1 0,21 1 0,-21 0 16,21 21-16,-21-1 0,0 1 0,0 42 31,0 1-31,0-1 0,0 0 16,0 0-16,-21 21 0,21-20 0,0 20 15,0-21-15,0 21 0,0-20 16,0-1-16,21 21 0,0-21 0,0-21 15,0 21-15,22 1 0,-1-1 16,0-21-16,1 0 0,-1 0 16,0 0-16,-20 0 0,20-21 0,0-1 15,1 1-15,-22 0 0,21 0 16,-21 0-16,0-22 0,1 1 0,-1 0 16,-21-1-16,0 22 0,0-21 0,0 21 15,0 0-15,0-1 0,0 44 16,0-1-1,0 0-15,0 0 0,0 21 0,0 1 16,0-1-16,0-21 0,0 22 16,0-1-16,0-21 0,0 21 0,0-20 15,0-1-15,21 0 0,0-21 16,0 21-16,22-21 0,-22 0 16,21 0-16,0 0 0,1 0 0,-1-21 15,-21 0-15,22 0 0,-1-1 16,-21 1-16,0 0 0,22-21 0,-22 21 15,-21-22-15,21 1 0,-21 0 0,21-1 16,-21 1-16,0 0 0,0 20 16,0 1-16,0 0 0,0 42 15,0 0 1,-21 22-16,21-22 16,-21 21-16,0-21 0,-1 22 0,1-22 15,21 21-15,-21-21 0,21 1 0,-21-1 16,21 0-16,0 0 15,0-42 1,21 0 0,21 0-16,-20-1 0,-1 1 0,21-21 15,0 21-15,-20-22 0,20 1 0,0 0 16,1-1-16,-22 1 0,21 21 16,-21 0-16,22 0 0,-22-1 0,0 22 15,0 0-15,0 22 0,-21-1 16,0 0-16,0 0 0,0 21 0,0 1 15,0-1-15,0 0 0,0 1 16,0-1-16,0-21 0,21 22 0,1-22 16,-22 0-16,21 0 0,0 0 15,0-21-15,0 0 0,0 0 0,1 0 16,20 0-16,-21 0 0,0 0 0,22 0 16,-22-21-16,21 0 0,-21 0 15,0 0-15,1-1 0,-1-20 0,-21 21 16,0-21-16,0-1 0</inkml:trace>
  <inkml:trace contextRef="#ctx0" brushRef="#br0" timeOffset="27237.2">10266 10753 0,'0'0'0,"-43"0"0,1 0 16,0 21-16,-1-21 0,22 0 0,0 0 15,21 21-15</inkml:trace>
  <inkml:trace contextRef="#ctx0" brushRef="#br0" timeOffset="27637.24">12658 10880 0,'0'0'0,"-22"0"0,1-64 16,21 43 0,-21 21 15,21 21-31,-21 0 0,0 22 0,21-22 15,0 42-15,0 1 0,-21-1 16,21 1-16,0 21 0,-22-1 16,22 1-16,-21 0 0,21-1 0,0 1 15,-21 21-15,0-22 0,0 1 16,21 0-16,-21-1 0,-1 1 0,1 0 16,0-22-16,0 1 0,0-22 0,0 0 15,21 1-15,-22-22 0,22 0 16,0-42-1,0-21-15,0 20 0,0-41 16,0 21-16,0-22 0</inkml:trace>
  <inkml:trace contextRef="#ctx0" brushRef="#br0" timeOffset="27907.41">12171 11472 0,'0'0'0,"0"-105"16,0 20-16,-21-21 0,21 21 0,0 22 15,0-22-15,0 22 0,21-1 0,0 22 16,21 0-16,1-1 0,-1 1 15,21 0-15,1 20 0,-1 1 0,1 21 16,21 0-16,-1 21 0,-20 1 16,20 20-16,-20 0 0,-22 1 0,1-1 15,-1 21-15,-21-20 0,-21-1 0,0 0 16,-21 1-16,-21 20 16,-1-20-16,1-22 0,0 21 0,-1 0 15,1-20-15,0 20 0,-1-21 16,1-21-16,21 21 0,0-21 0,21-21 15,0 0 1,21 0-16,0 0 0,0-22 16,21 1-16,1 0 0,-1-1 0,22 1 15</inkml:trace>
  <inkml:trace contextRef="#ctx0" brushRef="#br0" timeOffset="28300.73">13271 10795 0,'64'-21'0,"-128"42"0,170-63 0,-63 21 0,-22-1 0,0 22 15,0 0-15,-21 22 16,0-1-16,0 0 15,-21 0-15,21 0 0,-21 22 0,0-22 16,-1 0-16,1 21 0,0-21 16,0 22-16,0-1 0,21-21 0,0 22 15,0-22-15,0 21 0,0-21 0,0 0 16,21 1-16,0-1 0,0 0 16,0-21-16,22 0 0,-22 0 0,21 0 15,-21 0-15,22 0 0,-22 0 16,21-21-16,1 0 0,-22-1 15,21-20-15,-21 21 0,0-21 0,1-1 0,-22 1 16,0 21-16,0-22 0,0-20 16,0 21-16,-22-1 0,-20 1 15,21 0-15,-21-1 0,-1 22 0,1 0 16,0 21-16,-22 0 0,22 0 16,-1 0-16,1 21 0,0 0 0,21 0 15,-1 1-15,22-1 0,0 0 16,0 0-16,43 0 0,-22-21 0,21 21 15,1 1-15,-1-22 0,21 0 0,-20 0 16,-1 0-16,22 0 0,-1 0 16,-21 0-16,22-22 0,-1 1 0,1 0 15,-1 0-15,1-21 0,-1 20 16,1-20-16</inkml:trace>
  <inkml:trace contextRef="#ctx0" brushRef="#br0" timeOffset="29060.78">14478 10181 0,'0'0'0,"0"-42"0,0 0 0,0 20 0,0 1 15,-21 21-15,0 0 16,-22 21-16,22 22 0,0-1 0,-21 22 16,20-1-16,-20 1 0,21-1 0,-21 22 15,20-22-15,-20 1 0,21-1 16,0 1-16,0-1 0,21-20 0,0 20 16,0-21-16,0 1 0,0-1 0,21-21 15,0 22-15,0-22 0,0 0 16,0 0-16,22 0 0,-22-21 15,0 0-15,21 0 0,-20 0 16,20-21-16,-21 0 0,21 0 0,1 0 16,-22-22-16,21 22 0,-21-21 0,22 21 15,-22-22-15,0 22 0,0-21 16,0 21-16,1-1 0,-22 44 31,0-1-31,-22 0 0,1 0 16,0 0-16,21 0 0,-21 1 15,0-1-15,0 0 0,21 21 16,-22-21-16,22 1 0,0-1 0,0 0 16,0 0-16,22 0 15,-1-21-15,21 0 0,-21 0 0,22 0 16,-1 0-16,0-21 0,1 0 0,-1 0 16,21 21-16,-20-43 0,20 22 15,-20 0-15,-1 0 0,0-21 0,-21 20 16,22-20-16,-22 21 0,0 0 15,0 0-15,-21-1 0,-21 44 32,0-1-32,0 0 15,0 21-15,-1 1 0,1-1 16,0 0-16,0 22 0,0-1 0,21 1 16,-21-1-16,21 1 0,-22 20 0,22-20 15,0-1-15,0 22 0,0-21 16,0 20-16,0 1 0,0 0 15,0-1-15,0 1 0,-21-22 0,21 22 16,-21 0-16,0-22 0,-21 22 0,20-22 16,-20 22-16,21 0 0,-21-22 15,-1 1-15,1-1 0,21-20 0,-43 20 16,22-21-16,0 1 0,-1-22 0,-20 0 16,20 0-16,-20 0 0,21-21 0,-22 0 15,22 0-15,-22-21 16,1 0-16,-1-21 0,22-1 0,0-20 0,-1-1 15,1 1-15,21-22 0,21 1 16,0-1-16,0 0 0,21 1 16,0-22-16,21 0 0,1 0 0,20 0 15,1 22-15,-1-22 0,1 21 16,20-21-16,-20 0 0,21 22 0,-1-1 16</inkml:trace>
  <inkml:trace contextRef="#ctx0" brushRef="#br0" timeOffset="29667.95">15430 10753 0,'0'0'0,"-21"21"16,0-21-1,0 21-15,0 0 0,0 22 16,21-22-16,-22 0 0,22 0 0,-21 0 16,21 0-16,-21 22 0,21-22 0,0 0 15,0 0-15,0 0 16,0 1-16,-21-22 31,21-22-31,0 1 16,0 0-16,0 0 0,0 0 15,21 0-15,0-1 0,0-20 0,1 21 16,-1-21-16,0 20 0,0 1 0,0 0 16,22 0-16,-22 0 15,0 21-15,0 0 0,21 0 0,-20 0 16,-1 0-16,0 0 0,0 21 0,-21 0 15,21 0-15,-21 22 0,21-22 16,-21 0-16,0 0 0,0 21 0,0-20 16,0-1-16,0 0 0,0 0 15,0 21-15,0-20 0,-21-1 16,21 0-16,-21-21 0,0 0 16,0 0-1,0-21-15,21 0 16,0-1-16,0 1 0,0 0 0,21 0 15,0 0-15,0-22 0,0 1 16,0 21-16,1-21 0,20-1 0,-21 22 16,21-21-16,-20 21 0,20-1 15,-21 22-15,21 0 0,-20 0 0,-1 0 16,21 22-16,-21-1 0,-21 21 0,0-21 16,21 0-16,-21 22 0,0-22 15,0 21-15,0-21 0,0 22 0,-21-22 16,0 0-16,21 0 0,0 0 15,0 1-15,0-1 0,-21 0 16,21 0-16,21-21 31,0-21-31,0 21 0,22-21 16</inkml:trace>
  <inkml:trace contextRef="#ctx0" brushRef="#br0" timeOffset="30508.73">16616 10753 0,'0'0'0,"0"-21"0,-21 21 16,-1 0-16,1 0 0,0 0 16,-21 21-16,21 0 0,-22 0 15,22 0-15,-21 22 0,21-22 16,-1 0-16,1 21 0,0-21 0,21 1 16,0 20-16,0-21 0,0 0 15,0 0-15,21 1 0,0-1 0,1 0 16,-1 0-16,21-21 0,-21 0 15,22 0-15,-1 0 0,-21 0 0,21-21 16,1 0-16,-1 0 0,0-1 16,-20 1-16,-1 0 0,0-21 0,0 21 15,-21-22-15,0 1 0,0 0 0,0 20 16,0-20-16,0 21 0,-21 0 16,0 0-16,-22 21 0,22 0 0,-21 0 15,0 0-15,-1 21 0,1 0 16,0 0-16,-1 0 0,22 0 0,0 22 15,0-22-15,21 0 0,0 21 16,0-20-16,0-1 0,21 0 16,0 21-16,0-21 0,22 1 0,-22-22 15,21 21-15,0 0 0,1-21 0,-1 0 16,0 0-16,1 0 0,-1 0 16,0-21-16,1 0 0,-1-1 0,0 1 15,1 0-15,-22 0 0,21 0 16,-21-22-16,22 22 0,-22 0 15,0-21-15,0 21 0,0-1 0,-21 44 32,0-1-32,-21 0 15,0 0-15,0 0 0,21 0 0,0 1 16,-21 20-16,21-21 0,0 0 16,0 0-16,0 1 0,0-1 0,0 0 15,21 0-15,0 0 0,0-21 16,22 0-16,-1 0 0,0 0 0,1 0 15,-1 0-15,0-21 0,1 21 16,-1-21-16,0 0 0,-21 0 0,22-1 16,-22 1-16,21-21 0,-21 21 0,1 0 15,-1-22-15,0 22 0,-21 0 16,0 0-16,0 42 16,0 0-1,-21 0-15,21 0 0,-21 1 16,-1 20-16,1 0 0,-21 22 0,21-1 15,0 1-15,-22-1 0,22 1 16,0 20-16,0-20 0,0 21 0,-1-1 16,22 1-16,-21 0 0,0-1 0,0 1 15,0 0-15,0-1 0,-1-20 16,1-1-16,0 1 0,0-1 0,0 1 16,0-1-16,-1-20 0,22-1 15,0 0-15,0-21 0,-21 22 0,21-22 16,0-42-1,0 0-15,0-1 0,21-20 16,-21 0-16,22-1 0</inkml:trace>
  <inkml:trace contextRef="#ctx0" brushRef="#br0" timeOffset="30769.2">17653 11113 0,'0'0'0,"0"-64"0,21 22 0,0-1 0,0-41 15,1 63-15,-1-1 0,21 1 16,-21 0-16,0 21 0,22 0 16,-22 0-16,0 0 0,21 0 0,-20 21 0,-1 0 15,0 1-15,0-1 0,-21 0 16,0 0-16,0 21 0,0-20 16,-21-1-16,0 0 0,0 0 0,-1 0 15,-20-21-15,21 21 0,-21 1 16,-1-22-16,22 0 0,-21 21 0,21-21 15,-1 0-15,1 0 0,42-21 16,1-1 0,-1 22-16</inkml:trace>
  <inkml:trace contextRef="#ctx0" brushRef="#br0" timeOffset="31348.13">18754 10351 0,'0'0'0,"-22"21"16,1 0-16,0 0 16,0 21-16,0 1 0,-22-1 0,22 22 15,-21-22-15,21 0 0,-22 1 16,22 20-16,-21-21 0,21 1 0,0-1 16,-1 0-16,1-20 0,0 20 0,0 0 15,21-21-15,-21 22 0,21-22 16,0 0-16,0 0 0,21-21 31,0 0-31,0-21 0,0 0 16,22 0-16,-22 0 0,21-1 0,1 1 15,-1 0-15,-21 0 0,21 0 16,-20 0-16,-1 21 0,0-22 0,0 22 16,0 0-16,0 0 15,1 0 1,-22 22-16,0-1 15,0 0-15,21-21 0,-21 21 16,21-21-16,0 21 0,0-21 16,0 0-16,1 0 0,-1 0 0,0 0 15,0 0-15,0 0 16,0 0-16,1 0 0,-1-21 0,0 21 16,0-21-16,0 0 0,0 0 0,1-1 15,-22 1-15,21 21 0,0-21 16,-21 42 15,-21 0-31,0 1 0,-1-1 16,22 0-16,-21 0 0,0 0 15,21 0-15,-21 1 0,21-1 16,-21-21-16,21-21 31,21-1-15,0 22-16,-21-21 0</inkml:trace>
  <inkml:trace contextRef="#ctx0" brushRef="#br0" timeOffset="31499.96">19389 10732 0,'0'0'16,"-22"0"-16,1 0 0,0 0 16,0 0-16,42 0 46,0 0-46,0 0 0,22 0 0,-22 0 16,21 0-16</inkml:trace>
  <inkml:trace contextRef="#ctx0" brushRef="#br0" timeOffset="31824.79">19960 10732 0,'0'0'0,"0"-22"0,-21 22 15,-21 0-15,-1 0 16,1 22-16,0-22 0,-1 21 15,-20-21-15,20 21 0,1 0 0,0-21 16,21 21-16,21 0 0,0 1 16,0-1-16,0 0 0,21 0 15,21-21-15,-21 21 0,22-21 16,-22 21-16,21-21 0,0 22 16,1-22-16,-22 21 0,0-21 0,21 0 15,-20 21-15,-22 0 16,-22 0-1,1-21-15,0 0 0,-21 0 0,-1 0 16,1 21-16,0-21 0,21 0 16,-22 0-16,22 0 0,0 0 0,0 0 15,42 0 1,0 0-16,0 0 0,22 0 16,-1 0-16,0-21 0,1 21 15</inkml:trace>
  <inkml:trace contextRef="#ctx0" brushRef="#br0" timeOffset="32411.93">20489 10732 0,'0'0'0,"21"-22"0,1 22 0,-22 22 31,-22-1-31,1 0 0,0 0 16,0 0-16,0 0 0,0 22 0,-1-22 15,1 21-15,0-21 0,0 1 16,21-1-16,0 0 0,0 0 0,-21 0 15,21 0-15,0 1 0,-21-22 16,21-22 15,0 1-31,21 0 0,0 0 16,-21 0-16,21 0 0,21-1 16,-20-20-16,-1 21 0,21-21 0,0 20 15,1-20-15,-1 21 0,0 0 16,-20 0-16,20-1 0,0 22 15,-21 0-15,1 0 0,-1 22 16,-21-1-16,0 0 0,21 0 0,-21 21 16,0-20-16,0-1 0,0 21 15,0-21-15,0 0 0,0 22 16,0-22-16,0 0 0,0 0 0,0 0 16,0 1-16,0-1 0,0 0 15,21-21 1,-21-21-16,21 21 0,-21-21 15,0-1-15,21 1 0,1 0 16,-22-21-16,42 21 0,-21-1 0,0-20 16,22 0-16,-22 21 0,21-22 15,0 22-15,-20-21 0,20 21 0,-21-1 16,21 1-16,-20 0 0,-1 21 0,0 0 16,0 21-1,-21 0-15,0 1 0,0 20 16,0-21-16,0 0 0,-21 0 0,21 1 15,-21-1-15,21 21 0,-21-42 16,21 21-16,0 0 0,0 1 0,0-1 31,21-21-31</inkml:trace>
  <inkml:trace contextRef="#ctx0" brushRef="#br0" timeOffset="32939.97">22352 10605 0,'0'-22'0,"0"44"0,0-65 0,-21 43 15,0 0-15,-22 0 0,22 0 0,-21 0 16,-1 0-16,22 0 0,-21 21 0,21 1 16,0-1-16,-1 0 0,22 0 15,0 21-15,0-20 0,0-1 0,0 0 16,22 0-16,-1 0 0,21 0 15,-21 1-15,0-1 0,1-21 0,20 21 16,-21-21-16,0 0 0,0 0 16,1 0-16,-1 0 0,0 0 15,-42 0 17,0 0-32,-1 0 0,1 0 0,0 0 15,0 0-15,0 0 0,0 21 0,-1-21 16,1 0-16,0 21 0,21 0 15,0 1 1,21-22 0,0 0-16,1 0 0,-1 0 15,0 0-15,21 0 0,-21 0 0,1 0 16,-1 0-16,0 0 0,0 0 16,0 0-16,0 0 0,1 0 15,-22 21 1,0 0-16,0 0 0,-22 21 0,1-20 15,0 41-15,-21-21 0,-1 22 0,1-22 16,0 22-16,-22-1 0,1-20 16,20-1-16,-20 0 0,21 1 0,-64 41 15,63-63-15,1 1 0,0-1 16,21 0-16,-22 0 0,22 0 16</inkml:trace>
  <inkml:trace contextRef="#ctx0" brushRef="#br0" timeOffset="33492.12">9271 12764 0,'0'0'0,"-21"0"0,0 0 0,-22-22 0,22 22 15,0 0-15,-21 0 0,20 0 16,44-21 0,-1 21-16,21-21 15,0 21-15,22 0 0,-1-21 0,1 21 16,21-21-16,-1 21 0,1-21 16,21 21-16,0 0 0,-22-22 0,64 22 15,-84 0-15,-1 0 16,-41 0-16,-1 0 0,-64 0 15</inkml:trace>
  <inkml:trace contextRef="#ctx0" brushRef="#br0" timeOffset="33741.24">9461 12806 0,'-21'0'0,"42"0"0,-42 21 15,21 0 1,0 0-16,0 1 0,0-1 0,0 21 15,0 0-15,0 1 0,0 20 16,0-20-16,0-1 0,0 21 16,0-20-16,0 20 0,0-20 15,0 20-15,-21-21 0,21 1 0,0 20 0,-21-20 16,21-22-16,0 21 0,0-21 16,0 0-16,0 1 0,0-1 15,21-21-15,0 0 0,0 0 16,1-21-16,-1-1 0,0 1 15,21 0-15,-21-21 0</inkml:trace>
  <inkml:trace contextRef="#ctx0" brushRef="#br0" timeOffset="34309.08">9885 13335 0,'21'-42'0,"-42"84"0,63-105 0,-42 41 16,0 1-16,-21 21 16,0 21-1,0 1-15,-1-1 0,1 21 16,21-21-16,-21 0 0,21 22 0,-21-22 15,21 21-15,0-21 0,0 22 16,0-22-16,0 0 0,0 0 0,21 0 16,21 1-16,-20-22 0,20 0 15,0 0-15,1 0 0,-1 0 0,0 0 16,1-22-16,-1 1 0,21 0 16,-20 0-16,-22 0 0,21 0 15,-21-22-15,22 22 0,-43 0 0,21 0 0,0-22 16,-21 22-16,0 0 0,0 0 15,0 0-15,0 0 0,-21 42 32,21 0-17,-21 0-15,21 0 0,0 22 0,-21 20 16,21-21-16,0 22 0,0-1 16,0 1-16,0-1 0,0 22 0,0-21 15,0-1-15,0 22 0,0-1 16,0 1-16,0 0 0,21-1 15,-21 1-15,0 0 0,0-1 0,0-20 0,0 21 16,0-22-16,-21 1 0,-1-1 16,1-21-16,-21 1 0,21-1 15,-22 0-15,1-20 0,0-1 0,-1-21 16,-20 0-16,-1 0 0,1 0 16,-1-43-16,-20 22 0,20 0 0,-20-21 15,20-1-15,1-20 0,-1 21 16,22-22-16,-1 1 0,22-1 0,0 1 15,21-22-15,0 21 0,0 1 0,21-1 16,0 1-16,22-1 0,-1 22 16,0-21-16,43-1 0,0 1 0,21-1 15,-1 22-15,1-22 0,0 1 16,0-1-16,0 1 0,0-1 0</inkml:trace>
  <inkml:trace contextRef="#ctx0" brushRef="#br0" timeOffset="34592.47">11070 13208 0,'0'0'0,"0"-21"0,0 0 16,-21 21 0,0 21-16,21 0 15,-21 21-15,-1 1 0,1-1 0,0 22 16,0-1-16,0 1 0,0 20 16,21 1-16,-22-22 0,1 22 0,21 0 15,0-22-15,-21 22 0,0 0 0,0-1 16,21 22-16,-21-21 15,21-1-15,-22 1 0,1-21 0,21 20 16,0-20-16,-21-22 0,21 22 0,0-22 16,0 0-16,0-21 0,0 1 15,0-1-15,0-42 16,21-1-16,0 1 16,1-21-16,-1 0 0,0-1 0,-21 1 15,21-22-15,0 1 0,0-22 16</inkml:trace>
  <inkml:trace contextRef="#ctx0" brushRef="#br0" timeOffset="34868.22">10964 13801 0,'0'-85'0,"0"170"0,0-233 0,0 63 0,0 21 15,0 1-15,0 21 0,0-22 0,0 22 16,0-1-16,0 1 0,21 21 16,1 0-16,20-22 0,-21 22 0,21 21 15,-20 0-15,20 0 0,0 0 16,1 0-16,-1 21 0,-21 1 0,21 20 15,-20-21-15,-22 21 0,0-20 16,0 20-16,0 0 0,0-21 0,0 22 16,-22-1-16,1-21 0,-21 22 15,21-22-15,-22 0 0,1 0 0,21 0 16,-21 0-16,20 1 0,-20-22 16,21 0-16,0 0 0,21-22 31,21 1-31,0 0 15,21 0-15,-20 0 0,20 0 0</inkml:trace>
  <inkml:trace contextRef="#ctx0" brushRef="#br0" timeOffset="35444.1">11536 13483 0,'0'21'16,"0"-42"-16,21 42 0,0-21 0,0 0 15,0 0-15,1 0 16,-1 0-16,0-21 0,0 0 0,21 21 15,-20-21-15,-1 0 0,0 0 16,21-1-16,-21 1 0,1 0 16,-22 0-16,0 0 0,21 0 0,-21-22 15,0 22-15,0 0 0,0 0 16,0 0-16,-21-1 0,-1 22 16,1 0-16,0 0 0,0 0 15,-21 22-15,20-1 0,1 21 0,0-21 16,0 22-16,0-22 0,21 21 0,0 0 15,-21-20-15,21 20 0,0 0 16,0 1-16,0-22 0,0 21 0,0 0 16,21-20-16,0-1 15,0 0-15,21 0 0,-20 0 0,20-21 16,0 0-16,-21 0 0,22 0 0,20 0 16,-20 0-16,-1 0 0,21-21 15,-20-21-15,20 21 0,-20-22 0,20 1 16,-21 0-16,1-1 0,-1 1 15,0 0-15,1-1 0,-22 1 0,0 21 16,0-22-16,-21 22 0,0 0 16,0 0-16,-21 21 0,-21 0 15,21 0-15,-1 21 0,-20 0 16,0 0-16,21 1 0,-22-1 16,22 0-16,21 0 0,0 43 15,0-43-15,0 0 0,21 21 16,0-21-16,1 1 0,-1-1 0,0 0 15,-21 0-15,21 0 0,-21 0 16,0 1 0,-21-22-16,0 0 15,0 0-15,-1 0 0,1 0 16,0 0-16,21-22 16</inkml:trace>
  <inkml:trace contextRef="#ctx0" brushRef="#br0" timeOffset="35704.23">13843 13695 0,'0'21'15,"0"0"1,0-42 62</inkml:trace>
  <inkml:trace contextRef="#ctx0" brushRef="#br0" timeOffset="184337.14">9948 12361 0,'0'0'0,"0"22"0,0-1 16,-21-21-16,0 0 15,0 0-15,0 0 16,21 21-16,0 0 16,-22-21-16,22 21 31,22-21 0,-1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2:17:57.5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8340 0,'22'0'31,"-22"-21"63</inkml:trace>
  <inkml:trace contextRef="#ctx0" brushRef="#br0" timeOffset="1231.29">1291 5482 0,'-21'0'32,"21"-21"-17,0 0 1,0 0-1,0 0 1,0-1 0,0 1-1,0 42 32,0 1-47,0-1 0,0 21 16,0-21-16,0 22 0,0 20 15,0-21-15,0 22 0,-21-1 16,0-20-16,21 20 0,-22-20 16,22 20-16,0-21 0,-21 1 0,21-1 15,-21-21-15,21 22 0,0-22 16,0 0-16,0 0 0,0 0 16,0 0-16,-21-21 0,0 0 31,0 0-16,21-21-15,0 0 0,0 0 16</inkml:trace>
  <inkml:trace contextRef="#ctx0" brushRef="#br0" timeOffset="2018.84">1058 5715 0,'0'0'0,"-21"-21"0,21 0 0,-21 21 15,21-21-15,-21-1 0,0 1 16,21 0-16,0 0 0,0 0 16,0 0-16,0-1 0,0 1 0,0 0 15,0 0-15,21 0 16,0 0-16,0-1 0,0 1 16,22 0-16,-1 21 0,0-21 0,1 21 15,-1 0-15,21 0 0,-20 0 16,-1 0-16,22 0 0,-43 21 15,21 0-15,-21 0 0,0 22 16,-21-22-16,0 21 0,0 1 16,0-1-16,-21 0 0,-21 22 0,0-22 15,-1 22-15,-20-22 0,20 0 16,1 1-16,-21-1 0,20 0 16,1-21-16,21 1 0,-22-1 0,22 0 15,0-21-15,0 0 16,21-21 15,0 0-31,0-1 0,0 1 16,21 0-16,-21 0 0,21 21 15,0-21-15,1 21 0,-1 0 16,0 0-16,0 0 0,0 0 16,0 21-16,1-21 0,-22 21 0,21 0 15,-21 0-15,21 1 0,-21 20 16,0-21-16,21 0 0,0 0 15,0 1-15,-21-1 0,22 0 0,-1 0 16,0 0-16,0-21 0,0 21 16,0-21-16,1 0 0,20 22 15,-21-22-15,0 0 0,22 0 16,-22 0-16,21 0 0,-21-22 16,0 22-16,22-21 0,-22 0 0,0 0 15,0 0-15,0 0 0,1-22 16,-1 22-16,-21 0 0,21 0 0,-21-22 15,21 22-15,-21 0 0,0 0 16,0 0-16,0 42 31,0 0-31,0 0 16,0 0-16,0 1 0,0-1 16,0 0-1,0 0-15,0 0 0,0 0 16,0 1-16,-21-22 47,21-22-32,0 1-15,0 0 0,-21-21 0</inkml:trace>
  <inkml:trace contextRef="#ctx0" brushRef="#br0" timeOffset="2179.73">1947 5652 0,'0'0'0,"0"-22"16,0 44 47,21-1-48</inkml:trace>
  <inkml:trace contextRef="#ctx0" brushRef="#br0" timeOffset="3016.26">2561 5948 0,'0'0'0,"21"0"16,0 0-16,1 0 15,-1 0 1,-21-21-16,21 0 0,0-1 15,-21 1-15,0 0 0,0-21 16,0 21-16,0-1 0,0 1 0,-21 0 16,0 21-16,-22 0 0,22 0 15,-21 0-15,21 0 0,-22 0 16,-20 21-16,21 0 0,-1 1 0,1 20 16,0-21-16,-1 21 15,1-20-15,21 20 0,0-21 0,-1 21 16,1-20-16,21-1 0,0 0 15,0 0-15,0 0 0,21 0 16,1-21-16,-1 0 16,0 0-16,21 0 0,1 0 0,-1-21 15,0 21-15,1-21 0,-22 0 16,21 0-16,0 21 0,-20-21 16,20-1-16,-21 1 0,0 0 0,0 0 15,-21 0-15,0 0 0,22 21 16,-22-22-16,21 22 15,-21 22 17,0-1-32,0 0 15,0 0-15,0 0 0,0 0 0,0 22 16,0-1-16,0-21 0,0 22 16,0-1-16,0 21 0,21-20 0,0 20 15,-21 1-15,21-1 0,0 22 16,1-22-16,-22 1 0,0 21 0,21-22 15,0 22-15,-21-1 0,0 1 16,0 0-16,21-1 0,-21 1 0,0 0 16,0-1-16,0 1 0,0 0 15,0-22-15,0 1 0,0-1 16,0 1-16,0-1 0,-21 1 0,0-22 16,0 0-16,-22 1 0,22-1 15,-21-21-15,21 0 0,-22 1 16,1-22-16,0 0 0,-22 0 0,22-22 15,-22 1-15,22-21 0,0 0 0,-22-22 16,22-21-16,-1 22 0,22-43 16,-21 21-16,21-20 0,21-1 0,0 0 15,0 0-15,0 21 0,0 1 16,21-1-16,21 0 0,-21 22 0,22-1 16,-1 1-16,0-1 0,1 1 15,-1-1-15,0 1 0,1 21 16,-1-1-16,-21 1 0,22 0 15,-22-1-15,0 22 0,0-21 0,0 21 16,-21-1-16,21 1 0,1 0 16,-1 0-16,0 0 0,0 0 15,0-1-15</inkml:trace>
  <inkml:trace contextRef="#ctx0" brushRef="#br0" timeOffset="3747.37">3048 5588 0,'0'21'47,"0"0"-47,0 1 16,-21 20-16,21 0 0,0-21 15,-21 22-15,21 20 0,0-20 0,0-1 16,0 0-16,0-21 0,0 22 15,0-1-15,-22-21 0,22 0 0,0 1 16,0-1-16,0 0 0,0 0 16,0 0-16,0-42 31,0 0-15,22 0-16,-22-22 0,0 22 15,21-21-15,0 0 0,0-1 16,0 22-16,-21-21 0,21 21 15,1-1-15,20 1 0,-21 0 0,0 21 16,0 0-16,1 0 0,-1 0 16,0 21-16,-21 0 0,0 1 0,21-1 15,-21 0-15,0 21 0,0-21 16,0 1-16,0 20 0,0-21 0,0 0 16,0 0-16,21 1 0,-21-1 15,0 0-15,0 0 0,21-21 16,1 21-16,-1-21 0,0 0 15,0 0-15,21 0 0,-20 0 16,-1 0-16,21 0 0,-21-21 16,22 0-16,-1-21 0,-21 20 0,21-20 15,-20 0-15,20-1 0,-21-20 0,0-1 16,0 22-16,1-21 0,-1-1 16,-21 22-16,0-1 0,0 1 15,0 21-15,0 0 0,21 0 0,-21-1 16,-21 44 15,21-1-31,0 0 0,-21 21 0,-1 1 16,22-1-16,-21 0 0,21 22 15,0-22-15,0 0 0,0 22 0,0-22 16,0-21-16,0 22 0,0-1 16,0-21-16,0 0 0,0 1 0,0-1 15,0 0-15,0 0 16,21-21-16,1 0 15,-1 0-15,0 0 16,0-21-16,-21 0 0,21 0 0,-21-1 16,21-20-16</inkml:trace>
  <inkml:trace contextRef="#ctx0" brushRef="#br0" timeOffset="3943.26">3641 5863 0,'0'0'0,"0"43"32,21-43-32,0 0 15,21 0-15,-21 0 0,22 0 0,-1 0 16,0 0-16,1-22 0,-22 1 16,21 21-16,1-21 0,-22 0 15,0 0-15,0 21 0,0-21 16</inkml:trace>
  <inkml:trace contextRef="#ctx0" brushRef="#br0" timeOffset="4855.08">4762 5609 0,'0'0'0,"0"-21"0,0 0 16,0 0-16,-21 21 0,0 0 15,0 0-15,-21 0 0,20 0 16,1 0-16,0 0 0,-21 0 0,21 21 16,-1 21-16,-20-21 0,21 22 15,0-1-15,0-21 0,-1 43 0,1-22 16,0 0-16,21 1 16,0-1-16,0 0 0,-21 1 0,21-1 15,0 0-15,0-20 0,0 20 16,21-21-16,0 0 0,0 0 0,1 1 15,20-22-15,0 0 0,1 21 16,-1-21-16,21 0 0,-20 0 0,-1 0 16,22-21-16,-22-1 0,0 1 15,1 0-15,-1 0 0,0-21 0,1 20 16,-1-20-16,-21-21 0,21 20 16,-20-20-16,-1-1 0,0 1 15,0-22-15,-21 22 0,21-1 0,-21 22 16,21-22-16,-21 22 0,22 21 15,-22-22-15,0 22 0,0 0 0,0 0 16,-22 42 15,1 0-31,0 0 0,21 22 16,-21-22-16,0 21 0,0 22 0,21-22 16,0 22-16,0-22 0,-22 21 15,22 1-15,0-22 0,0 1 0,0-1 16,0 0-16,0 1 15,0-22-15,0 21 0,0-21 0,22 0 16,-1-21-16,0 22 0,0-22 16,0 0-16,22 0 0,-22 0 15,0 0-15,21 0 0,-21-22 0,22 1 16,-22 0-16,21 0 0,-21 0 16,22 0-16,-22-22 0,0 22 0,0 0 15,0 0-15,-21 0 0,0-1 16,0 44-1,0-1 1,-21 0-16,21 0 0,-21 0 0,0 0 16,0 1-16,21-1 0,0 0 15,-21 0-15,-1-21 0,22 21 0,0 0 16,0 1 0,0-44 15,0 1-16,0 0-15,0 0 0,0 0 0,22-22 16,-22 1-16</inkml:trace>
  <inkml:trace contextRef="#ctx0" brushRef="#br0" timeOffset="5026.97">5757 5694 0,'-21'0'46,"42"0"17</inkml:trace>
  <inkml:trace contextRef="#ctx0" brushRef="#br0" timeOffset="5871.93">6032 5567 0,'22'0'16,"-44"0"-16,44 21 31,-44 0-31,1 0 0,0 1 0,0-1 16,0 0-16,0 21 0,-1-21 16,1 22-16,0-1 0,0 0 0,0-20 15,0 20-15,21 0 0,0-21 16,0 1-16,0 20 0,0-21 0,0 0 15,21 0-15,0-21 0,0 22 16,0-22-16,22 0 0,-1 0 0,-21 0 16,21 0-16,1 0 0,-1 0 15,-21-22-15,22 1 0,-1 0 16,0 0-16,-21-21 0,22 20 0,-1-20 16,-21-21-16,22 20 0,-22-20 15,21-1-15,-21 1 0,0-1 0,1 1 16,-1 20-16,-21-20 0,0 21 15,0-1-15,0 22 0,0 0 0,0 0 16,0 42 0,-21 0-16,-1 21 15,1-20-15,21 20 0,-21 21 16,21-20-16,-21-1 0,21 22 0,0-22 16,0 21-16,-21-20 15,21-1-15,0 0 0,-21-20 0,21 20 16,0-21-16,0 0 0,0 0 15,0 1-15,0-1 0,0-42 47,0-22-47,0 22 16,21-21-16,0 21 0,0-22 0,0 1 16,22 0-16,-22-1 0,0 1 15,21 21-15,-21-22 0,22 22 16,-22 0-16,21 0 0,-21 21 0,1 0 15,20 0-15,-21 0 0,0 21 16,-21 0-16,0 0 0,0 1 16,0-1-16,0 0 0,-21 0 15,0 0-15,0 0 0,-22 1 0,22-1 16,-21-21-16,0 21 0,20 0 16,-20-21-16,21 0 0,0 0 0,-22 0 15,22 0-15,0 0 16,0 0-16,21-21 0,21 21 47,0 21-47,0 0 0,1 0 15,-1 1-15,0 20 0,0-21 16,0 0-16,-21 0 0,21 1 0,1-1 16,-1 0-16,0 0 0,-21 0 15,21-21-15,0 21 0,0-21 16,1 22-16,-1-22 15,0 0-15,0 0 0,0 0 16,0-22-16,1 1 0,-1 0 0,0 0 16,-21 0-16</inkml:trace>
  <inkml:trace contextRef="#ctx0" brushRef="#br0" timeOffset="6555.5">7683 5842 0,'0'0'0,"-21"0"16,-21 0 0,42 21-16,21 0 15,21-21-15,-20 0 16,20 0-16,21 0 0,1 0 0,-1 0 16,1 0-16,-1 0 0,1 0 0,-1 0 15,22 0-15,-21 0 0,-1 0 16,1 0-16,-1-21 0,-21 21 0,22 0 15,-22-21-15,-21 21 0,22 0 16,-22 0-16,0-21 0,-21 0 16,0 0-1,0-1-15,-21 22 0,-21-21 0,20 21 16,1-21-16,-21 21 0,21 0 16,-22 0-16,22-21 0,0 21 0,-21 0 15,21 0-15,-1 0 0,1 0 0,0 0 16,0 0-16,0 0 0,21 21 15,-21-21-15,21 21 0,21-21 32,21 0-32,-21 0 0,22 0 0,-22 0 15,21 0-15,0 0 0,1 0 16,-1 0-16,0-21 0,1 21 0,-1 0 16,-21 0-16,0 0 0,1 0 15,-1 0-15,-21 21 16,0 0-16,0 1 0,-21-1 15,-1 0-15,1 0 0,-21 0 16,0 22-16,-1-22 0,22 0 0,-21 0 16,21 21-16,-22-20 0,22-1 15,0 0-15,0 0 0,21 0 16,21-21 15</inkml:trace>
  <inkml:trace contextRef="#ctx0" brushRef="#br0" timeOffset="9283.61">9673 5630 0,'0'0'0,"-42"0"32,42 22-17,21-22 32,0-22-47,21 1 0,1 0 0,-22 21 16,21-21-16,1 0 0,-1 0 15,0-1-15,-21 1 0,22 21 0,-22-21 16,0 0-16,-21 0 0,0 0 16,0-1-16,0 1 15,-21 0-15,0 21 0,-22 0 0,22 0 16,-21 0-16,21 0 0,-22 0 15,22 0-15,-21 21 0,0 0 0,20 1 16,-20 20-16,21-21 0,0 21 16,0-20-16,-1 20 0,22 0 0,0 1 15,0-22-15,0 21 0,0-21 16,0 0-16,0 1 0,22-1 0,-1 0 16,0-21-16,0 21 0,21-21 0,-20 0 15,20 0-15,-21 0 0,21 0 16,1 0-16,-22 0 0,0 0 0,0-21 15,0 21-15,1-21 16,-44 21 0,1 0-16,-21 0 15,0 0-15,-1 0 0,1 21 0,0 0 16,-1 0-16,1 0 0,0 1 0,20 20 16,-20-21-16,21 21 0,0-20 15,0-1-15,-1 21 0,22-21 0,0 0 16,0 1-16,0-1 0,0 0 15,0 0-15,22 0 0,-1-21 0,0 0 16,21 0-16,-21 0 0,22 0 0,-1 0 16,0 0-16,1 0 0,-1-21 15,22 21-15,-22-21 0,21 0 16,-20 0-16,20-22 0,-20 22 16,-1-21-16,0-1 0,1-20 0,-1 21 15,0-22-15,-21 1 0,22-1 16,-22 1-16,0 20 0,0-20 0,0 20 15,1-20-15,-1 42 0,-21-22 16,0 22-16,0 0 0,0 0 0,0 42 31,0 0-31,-21 0 0,21 1 16,-22 20-16,1 0 0,0 1 16,0-1-16,0 0 0,0 22 15,-1-22-15,1 22 0,21-22 0,0 0 16,0 1-16,-21-1 0,21 0 0,0-21 15,0 22-15,0-22 0,0 0 16,21 0-16,0 0 0,1 1 0,-1-22 16,0 0-16,0 21 0,0-21 15,22 0-15,-22 0 0,21 0 0,0-21 16,-20-1-16,62 1 0,-41 0 16,-1-21-16,0 21 0,1-22 15,-1 22-15,-21-21 0,21-1 16,-20 22-16,-1-21 0,-21 21 15,0 0-15,0-1 0,0 1 0,-21 21 32,-1 0-32,1 0 0,-21 21 0,21 1 15,0-1-15,-22 0 0,22 0 0,0 0 16,21 22-16,-21-22 0,21 0 16,0 21-16,0-21 0,0 1 0,0-1 15,0 21-15,21-42 0,-21 21 16,21 0-16,21 1 0,-20-22 0,-1 0 15,21 0-15,0 0 0,1 0 16,-1 0-16,0 0 0,1 0 0,-1-22 16,0 1-16,1 0 0,-1 0 0,-21 0 15,22 0-15,-22-22 0,0 22 16,0-21-16,0-1 0,-21 1 16,0 21-16,0-21 0,0 20 15,21 1-15,-21 0 0,0 0 0,0 42 31,0 0-31,0 0 0,0 1 16,0 20-16,0-21 0,0 21 0,-21-20 16,21-1-16,0 21 0,0-21 15,0 0-15,0 1 0,0-1 0,0 0 16,0 0-16,0 0 16,0 0-16,0-42 46,21 0-46,1 0 0,-22 0 0,21 0 16,0-22-16,-21 22 0,21-21 16,0-1-16,0 1 0,-21 0 0,22 21 15,-1-22-15,0 22 0,0 0 16,0 0-16,0 21 0,1 0 0,-1 0 16,0 0-16,-21 21 0,21 0 15,0 21-15,0-20 0,1-1 0,-22 21 16,0 0-16,21-20 0,0 20 15,-21-21-15,0 0 0,21 0 16,-21 22-16,21-22 0,0-21 0,-21 21 16,0 0-16,22-21 15,-1 21-15,0-21 16,0-21-16,0 21 16,-21-21-16,21 0 0,1 0 15,20 0-15,-21-22 0,0 1 0,22 21 16,-22-22-16,21 1 0,0 0 15,1-1-15,-22 1 0,21 21 0,-21-21 16,1 20-16,-1 22 0,-21 22 31,0-1-15,0 21-16,0-21 0,0 22 0,0-22 16,0 21-16,-21-21 0,21 22 0,0-22 15,0 0-15,0 0 0,0 0 16,0 0-16,0 1 0,21-1 0,-21 0 15,21-21-15,0 21 0,0-21 16,0 0-16,1 0 0,-1 0 0,0 0 16,21 0-16,-21 0 0,1 0 0,20-21 15,0 0-15,-21 21 0,22-21 16,-22-1-16,21-20 0,1 21 0,-22-21 16,21-1-16,-21 22 15,22-21-15,-22-1 0,-21 1 0,0 21 16,0 0-16,0 0 0,0-1 15,-21 22-15,-1 0 0,1 22 16,0-22-16,0 21 0,-21 21 16,20-21-16,1 0 0,0 22 0,0-1 15,21-21-15,0 22 0,0-22 0,0 0 16,0 0-16,0 0 0,0 0 16,21 1-16,0-1 0,0-21 0,1 0 15,-1 21-15,21-21 0,0 0 16,-20 0-16,20 0 0,0 0 15,1-21-15,-1 0 0,-21 21 16,21-22-16,1 1 0,-22-21 0,0 21 16,21-22-16,-20 22 0,-1-21 0,-21 0 15,0 20-15,0-20 0,0 0 16,0 21-16,0 42 31,0 0-31,0 0 0,0 0 0,0 22 16,-21-22-16,21 21 0,-22-21 15,22 0-15,0 1 0,0-1 0,0 0 16,0 0-16,-21 0 0,21 0 16,0 1-16,0-44 47,21 1-47,-21 0 15,22 0-15,-1 0 0,0-22 16,0 1-16,0 0 0,22-1 0,-22 1 15,21 0-15,-21-1 0,22 1 16,-22 21-16,21 0 0,-21 0 0,0-1 16,1 22-16,-1 22 15,-21-1-15,0 21 0,0-21 16,0 22-16,0-1 0,0 0 0,0 1 16,0-22-16,0 21 0,0-21 15,0 22-15,0-22 0,0 0 16,21 0-16,-21 0 0,0 0 15,21-21-15,0 22 0,0-22 0,1 0 16,20 0-16,0 0 0,-21 0 16,1 0-16,-1 0 0,21-22 15,-21 1-15,22-21 0,-22 21 0,21-22 16,0 1-16,1-21 0,-22-1 16,21 1-16,-21-1 0,1-21 0,-1 22 15,0-1-15,0 1 0,-21-1 16,21 1-16,-21 21 0,0 20 0,0 1 15,0 0-15,-21 42 16,0 0-16,0 22 16,0-22-16,-1 21 0,1 22 15,0-22-15,0 22 0,21-22 0,0 21 16,0 1-16,0-22 0,0 22 16,0-22-16,0 0 0,0 1 0,0-1 15,0-21-15,0 0 0,0 22 0,21-22 16,-21 0-16,21-21 15,0 0-15,1 0 0,-1 0 16,0 0-16,0 0 0,0 0 16,0-21-16,1 0 0,-1 0 0,0-1 15,0 1-15,0 0 16,0 0-16,-21-21 0,0 20 0</inkml:trace>
  <inkml:trace contextRef="#ctx0" brushRef="#br0" timeOffset="9497.26">14414 5567 0,'0'0'0,"-21"0"0,0 0 0,0 0 16,63 0 15,-21 0-31,22 0 0,-1 0 0,0 0 16,1 0-16,-1 0 0,0 0 0,1 0 15,-1 0-15,-21 0 16,0 0-16,22 0 0,-22 0 0,0 0 15,0 0 1,-21-21-16,0 0 16</inkml:trace>
  <inkml:trace contextRef="#ctx0" brushRef="#br0" timeOffset="10195.21">15769 5609 0,'0'0'0,"-42"0"0,21-21 16,-1 21-16,1 0 0,0 0 15,42 0 17,0 0-17,22 21-15,-1-21 0,0 0 0,22 0 16,-1 21-16,22-21 0,0 0 15,-1 0-15,22 0 0,-21 0 16,0 0-16,-1 0 0,-20 0 0,-1 0 16,-20 0-16,-1 0 0,0 0 0,-21 0 15,1-21-15,-22 0 16,0 0-16,-22 0 16,1 0-16,0 21 0,-21-22 15,21 22-15,-22 0 0,22 0 0,0-21 16,0 21-16,0 0 31,42 0 0,0 0-31,0 0 0,0 0 0,22 0 16,-22 0-16,21 0 0,0 0 16,-20 0-16,20 0 0,-21 0 0,0 0 15,0 0-15,1 0 0,-22 21 16,0 1-1,-43-1-15,22 0 16,0 0-16,-21 0 0,-1 22 0,1-22 16,21 21-16,-22-21 0,1 0 15,0 22-15,21-22 0,-1 0 0,1-21 16,21 21-16,0 0 0,21-21 16,1 0-1,-1 0-15,0-21 0,21 0 0,1 0 16</inkml:trace>
  <inkml:trace contextRef="#ctx0" brushRef="#br0" timeOffset="11107.31">18097 5419 0,'0'0'0,"-21"21"0,-21-21 15,21 0-15,0 0 0,-1 0 0,1 21 16,0-21-16,42-21 31,22 0-31,-22 0 0,21 21 0,0-22 16,22-20-16,-1 21 15,1 0-15,-1-22 0,1 1 0,-1 0 16,1-22-16,-22 22 0,1-22 16,-1 1-16,-21 21 0,0-22 0,0 22 15,-21-1-15,0 1 0,0 21 16,-21 0-16,0 0 0,0-1 0,0 1 16,0 0-16,-1 21 0,-20 0 15,21 0-15,0 0 0,-22 0 0,22 21 16,-21 22-16,21-22 0,0 42 15,-1-20-15,1 20 0,0 1 16,0 20-16,0-20 0,0 20 16,-1 1-16,1-21 0,0 41 0,0-20 15,-21 21-15,20-21 0,1 20 16,0 1-16,0 21 0,-21-21 0,20 42 16,1-21-16,-21 21 0,21-21 0,-22 22 15,1-1-15,0 0 0,-1 0 16,1-21-16,0 0 0,-1 0 0,1 0 15,21-21-15,0 0 0,-22 0 0,43-1 16,-21-20-16,21-21 0,-21 20 16,21-20-16,0-1 0,0-20 0,0 20 15,0-21-15,0-20 0,21 20 16,0-21-16,1 0 0,-1-21 16,0 0-16,0 0 0,0-21 0,22 0 15,-1-21-15,0-1 0,1 1 0,20-22 16,1 1-16,-1-22 0,1-21 0,20 1 15,1-1-15,0-21 0,-1 21 16,22-42-16,-42 21 0,20 0 0,-20 0 16,-1 0-16,-42 21 0,22-21 15,-43 21-15,0 21 0,0-20 0,-43 20 16,22 21-16,-42-20 0,20 20 16,-20 22-16,-1-22 0,1 22 15,-22 0-15,22-1 0,-1 1 0,1 21 16,20 0-16,1 0 0,21-1 15,-21 1-15,20 21 0,22-21 16,0 0 0,22 21-1,20 0-15,-21 0 0,0-21 16,22 0-16,-22 21 0,21-22 0,-21 22 16,0-21-16,1 21 0,-1 0 15,0-21-15,0 0 16,0 21-16,-21-21 0,21 21 15,-21-21-15,22 21 0,-1-22 0,-21 1 16,21 21-16</inkml:trace>
  <inkml:trace contextRef="#ctx0" brushRef="#br0" timeOffset="11579.57">18754 5567 0,'-22'-21'31,"22"0"-31,-21 21 0,21-22 0,0 1 16,0 0-16,0 0 16,21 0-16,1 0 0,-1 21 15,0-22-15,0 1 0,0 21 0,0-21 16,22 21-16,-22 0 16,0-21-16,21 21 0,-20 0 0,20 0 15,-21 0-15,21 0 0,-20 21 16,-1 0-16,0 0 0,-21 1 0,0-1 15,0 21-15,0-21 0,0 22 16,0-1-16,0-21 0,-21 21 0,0-20 16,-1-1-16,1 0 0,0 0 15,21 0-15,-21-21 0,21 21 16,0-42 15,0 0-31,0 0 0,0 0 0,21-22 16,0 22-16,0-21 0,-21 21 15,22-22-15,20 1 0,-21 21 0,0-21 16,0 20-16,1 1 0,-1 0 16,0 0-16,0 21 0,0 0 0,0-21 15,1 42 1,-22 0 0,0 0-16,21-21 15,-21 21-15,0 1 16,21-22-16,0 21 0</inkml:trace>
  <inkml:trace contextRef="#ctx0" brushRef="#br0" timeOffset="12783.65">19981 5546 0,'0'0'0,"21"0"0,1 0 0,-1 0 15,0-21-15,0 21 0,-21-22 0,0 1 16,21 21-16,-21-21 0,0 0 15,0 0-15,0 0 0,0-1 0,0 1 16,-21 0-16,0 21 0,0-21 16,0 21-16,-1 0 0,1 0 0,0 0 15,0 0-15,-21 0 16,20 0-16,-20 0 0,21 21 0,-21 0 16,-1 0-16,22 22 0,-21-22 0,21 21 15,-1 1-15,1-22 0,0 21 16,0 0-16,21-20 0,0 20 0,0-21 15,0 0-15,0 22 0,0-22 16,21-21-16,0 21 0,0 0 0,22-21 16,-22 0-16,21 0 0,1 0 15,-22 0-15,21 0 0,0-21 0,1 0 16,-22 0-16,21-1 0,1-20 16,-22 0-16,21 21 0,-21-22 15,22 1-15,-22 0 0,0-1 16,-21 22-16,0-21 0,0 21 0,0-22 15,0 22-15,0 0 16,-21 21 0,0 21-16,-1 0 0,1 0 15,21 1-15,-21-1 0,21 21 0,-21 0 16,21-20-16,0 20 0,0-21 16,0 21-16,0-20 0,0 20 0,0-21 15,0 0-15,21 0 0,0-21 0,0 22 16,1-22-16,-1 0 15,0 0-15,0 0 0,21 0 0,1 0 16,-22-22-16,21 1 0,1 0 16,-1 0-16,0 0 0,1-22 0,-22 22 15,21-21-15,-21 0 0,0 20 16,1-20-16,-1 21 0,-21-21 0,0 20 16,0 1-16,-21 21 15,-1 21 1,1-21-16,21 22 0,-21-1 15,0 21-15,0-21 0,21 22 0,0-22 16,-21 21-16,21-21 0,-22 22 16,22-22-16,0 0 0,0 0 0,0 0 15,0 0-15,0 1 0,0-1 16,0-42 15,0-1-31,22 1 16,-1 0-16,0 0 0,0-21 0,0 20 15,0-20-15,1 0 0,-1-1 16,21 22-16,-21-21 0,0 21 0,1 0 16,-1-1-16,0 1 0,0 21 15,0 0-15,0 0 0,1 0 16,-22 21-16,21 1 0,-21-1 16,21 21-16,-21-21 0,0 0 15,0 22-15,0-1 0,0-21 16,0 22-16,21-22 0,-21 21 0,0-21 15,0 0-15,21 1 0,-21-1 16,0 0-16,0 0 16,0-42 15,0 0-31,21 0 0,1-22 16,-1 22-16,0-21 0,0-1 0,0 1 15,0 0-15,22-1 0,-22 1 16,21 0-16,-21 21 0,22-22 15,-1 22-15,-21 0 0,22 0 0,-22 21 16,0 0-16,0 0 0,0 0 0,-21 21 16,0 0-16,0 0 0,21 0 15,-21 1-15,0 20 0,0-21 16,0 21-16,0-20 0,0 20 0,0-21 16,-21 21-16,21-20 0,-21-1 15,21 21-15,0-21 0,0 0 0,-21-21 16,21 22-16,0-1 0,0 0 15,0-42 17,21 0-17,-21-1-15,21-20 0,0 21 16,1 0-16,-1-22 0</inkml:trace>
  <inkml:trace contextRef="#ctx0" brushRef="#br0" timeOffset="13179.69">21759 5525 0,'0'21'16,"21"-21"15,22 0-31,-22 0 16,0 0-16,21 0 0,-20 0 16,20-21-16,-21 21 0,21-22 15,1 1-15,-22 0 0,21 0 0,-21 0 16,1 0-16,20-1 0,-42 1 0,21-21 15,-21 21-15,0 0 0,0-1 16,0 1-16,0 0 0,-21 21 16,0 0-16,-22 0 0,22 0 15,-21 21-15,21 0 0,-22 1 0,22-1 16,-21 21-16,21-21 0,0 22 16,-1-22-16,1 0 0,21 21 0,0-21 15,0 22-15,0-22 0,0 0 16,0 0-16,0 0 0,0 1 0,21-1 15,1 0-15,-1-21 16,-21 21-16,21-21 0,0 0 0,0 0 16,0 0-16,1 0 0,-1 0 15,0-21-15,0 0 0,0 0 16,-21-1-16,0 1 0,21 0 16,-21 0-16,0 0 0</inkml:trace>
  <inkml:trace contextRef="#ctx0" brushRef="#br0" timeOffset="13371.14">22161 5609 0,'0'0'16,"0"21"-16,-21-21 0,21 22 0,0-1 47,0-42 15</inkml:trace>
  <inkml:trace contextRef="#ctx0" brushRef="#br1" timeOffset="33286.94">1545 9102 0,'0'-21'0,"-21"-1"15,21 1-15,-21 0 0,21 0 16,-21 0-16,21 0 0,0-1 0,0 1 15,0 0-15,0 0 0,0 0 16,0 42 15,0 0-15,0 21-16,-22-20 0,22 20 16,0 0-16,-21 1 0,21-1 0,-21 0 15,21 1-15,0-1 0,0 0 16,-21 1-16,0-1 0,21 0 15,-21 1-15,21-22 0,-22 21 0,22-21 16,0 0-16,0 1 0,0-1 16,0-64 15,22 22-31,-1 0 0,0-21 16,-21-1-16,21 1 0,0 21 15,0-21-15,1-1 0,-1 1 16,21 0-16,-21-1 0,0 22 15,1 0-15,-1 21 0,0 0 0,0 0 16,0 0-16,0 0 0,-21 21 16,22 0-16,-22 0 0,21 1 0,-21 20 15,0-21-15,0 21 0,0-20 16,0 20-16,21-21 0,-21 21 16,21-20-16,-21 20 0,21-21 0,0 0 15,1 0-15,-1 1 0,0-22 16,0 0-16,21 0 0,-20 0 0,20 0 15,-21-22-15,21 1 0,1 0 16,-22-21-16,21 21 0,-21-1 16,1-20-16,-1 0 0,-21 21 15,0-22-15,0 1 0,0 0 16,0-1-16,0 1 0,-21 21 0,-1-22 16,1 22-16,0 0 0,0 0 15,0 0-15,0 21 0,-1 0 16,1 0-16,0 0 0,0 0 15,0 0-15,0 0 16,21 21-16,0 0 0,0 0 16,21-21-1,0 0-15,0 0 0,0 0 16,22-21-16,-1 0 0,21 0 16</inkml:trace>
  <inkml:trace contextRef="#ctx0" brushRef="#br1" timeOffset="33803.64">2836 8551 0,'0'0'16,"-42"0"-1,21 0-15,0 0 0,-1 0 16,1 22-16,0-1 16,0 21-16,21-21 0,-21 22 15,21-1-15,0 0 0,0 22 16,0-22-16,0 22 0,0-22 0,0 21 15,0-20-15,0-1 0,0 0 16,21 1-16,-21-1 0,21-21 0,-21 22 16,21-22-16,-21 0 0,0 0 15,0 0-15,0 0 0,21-21 16,-42-21 15,21 0-31,-21 0 16,21 0-16,0 0 0,0-22 15,0 22-15,0-21 0,21 21 16,0-22-16,22 22 0,-22-21 16,0 21-16,21-1 0,-20 1 0,20 0 15,-21 0-15,21 21 0,-20 0 16,-1 0-16,0 21 0,0-21 0,0 21 16,0 22-16,1-22 0,-22 0 15,21 21-15,-21-21 0,0 22 0,0-22 16,0 21-16,0-21 0,0 1 15,0-1-15,0 0 0,-21 0 0,21 0 16,-22 0-16,22 1 0,0-1 16,0-42 15,0-1-31,0 1 16,22 0-16,-1 0 0,0-21 15</inkml:trace>
  <inkml:trace contextRef="#ctx0" brushRef="#br1" timeOffset="34623.76">3831 9017 0,'0'0'15,"42"-21"-15,-20 0 0,-1 0 0,-21-22 16,0 22-16,0 0 0,0 0 16,0 0-16,-21-1 0,-1 22 15,1 0-15,0 0 16,0 0-16,0 0 0,0 0 0,-22 22 15,22-1-15,-21 0 0,21 21 16,-22 1-16,22-22 0,-21 21 0,21 0 16,-1 1-16,1-1 0,0 0 15,0 1-15,21-1 0,-21-21 0,21 22 16,0-22-16,0 0 0,0 0 16,21 0-16,0 0 0,0-21 0,0 0 15,1 0-15,20 0 0,-21 0 16,21 0-16,-20 0 0,20 0 0,-21-21 15,21 21-15,-20-21 16,-1 0-16,0-21 0,0 20 0,0-20 16,0 21-16,-21-21 0,0-1 15,22-20-15,-22 20 0,21-41 16,-21 41-16,0 22 0,0-21 16,0 21-16,0 42 31,0 0-31,0 0 0,0 22 0,0-22 15,0 21-15,0 0 0,0 1 16,0-1-16,0 0 0,0-20 0,0 20 16,0-21-16,0 21 0,21-20 15,0-1-15,-21 0 0,21 0 16,0 0-16,1-21 16,-1 21-16,0-21 0,0 0 0,0 0 15,0 0-15,22-21 0,-22 0 16,0 0-16,0 0 0,22 0 0,-22-22 15,0 1-15,0 0 0,21-1 16,-20-20-16,-1-1 0,0 1 16,0-1-16,-21-20 0,21 41 0,0-20 15,-21 20-15,0 1 0,0 0 0,22 21 16,-22-1-16,0 1 0,0 0 16,0 42-1,-22 0 1,22 22-16,0-22 0,-21 42 15,21-20-15,0 20 0,0 1 0,0-22 16,0 22-16,0-1 0,0-21 16,0 22-16,0-22 0,0 1 0,0-22 15,0 21-15,21-21 0,-21 0 16,22 1-16,-1-1 0,0 0 0,0-21 16,0 21-16,0-21 15,1 0-15,-1 0 0,0 0 0,0 0 16,0-21-16,22 0 0,-22 0 15,0-1-15,0-20 16,0 21-16,-21 0 0,0 0 16,0-22-16,0 22 0</inkml:trace>
  <inkml:trace contextRef="#ctx0" brushRef="#br1" timeOffset="34799.23">4445 8932 0,'0'0'16,"-42"22"-1,42-1-15,0 0 16,21-21-16,0 0 16,0 0-16,0 0 0,22 0 15,-1 0-15,-21-21 0,21 21 16,1-21-16,-1-1 0,0 1 0,1 0 16,-1-21-16,0 21 0</inkml:trace>
  <inkml:trace contextRef="#ctx0" brushRef="#br1" timeOffset="35204.6">6752 8700 0,'0'0'0,"-21"21"15,0 0 1,0 0-16,21 0 0,0 22 0,-22-1 15,22-21-15,-21 21 0,21 1 0,-21-1 16,21 0-16,0 1 0,-21-22 16,0 21-16,21-21 0,-21 1 0,21 20 15,0-21-15,-22 0 0,22 0 16,0 1-16,22-22 31,-1 0-31,0-22 0,21 1 16,1 0-16,-22 0 0</inkml:trace>
  <inkml:trace contextRef="#ctx0" brushRef="#br1" timeOffset="35571.42">7260 8721 0,'0'0'0,"21"-21"16,-21-1-16,-21 22 31,0 0-31,0 0 0,-22 0 0,22 0 16,-21 22-16,21-1 0,-22 0 15,22 0-15,0 0 0,0 0 0,0 1 16,21-1-16,0 0 16,0 0-16,21 0 0,0-21 0,0 21 15,22-21-15,-1 22 0,-21-1 0,21-21 16,1 21-16,-1 0 0,-21 0 16,0-21-16,22 21 0,-22 1 15,0-1-15,-21 0 0,0 0 16,0 0-16,0 0 0,0 1 0,-21-1 15,-21 0-15,20-21 16,1 21-16,-21-21 0,21 21 0,-22-21 16,1 0-16,21 0 0,-21 0 0,20 0 15,-20 0-15,21 0 0,0 0 16,0-21-16,-22 21 0,22-21 0,0 0 16,21 0-16,-21-1 0,21-20 15,-21 21-15,21-21 0,-22-1 0,22 1 16</inkml:trace>
  <inkml:trace contextRef="#ctx0" brushRef="#br1" timeOffset="35767.37">6667 8361 0,'0'0'15,"-21"0"-15,0 0 0,0 0 0,0 0 16,0 0-1,21 21 1,21-21 0,0 0-16,0 0 15,0 0-15,0 0 0</inkml:trace>
  <inkml:trace contextRef="#ctx0" brushRef="#br1" timeOffset="36583.96">8403 8975 0,'0'0'0,"-21"0"0,21 21 15,21-42 1,21 0-16,-20-1 16,20 1-16,0 0 0,22-21 0,-1 21 15,1-22-15,-1 1 0,1 0 16,-1 20-16,-20-20 0,-1 0 0,0-1 16,1 22-16,-22-21 0,0 0 15,-21-1-15,0 1 0,0 0 0,-21-1 16,0 22-16,-1-21 0,1 21 15,0-1-15,0 1 0,0 21 16,0 0-16,-1 0 0,1 0 0,0 0 16,0 0-16,0 21 0,21 1 15,0 20-15,-21 0 0,21 1 0,0-1 16,0 0-16,0 22 0,0-22 16,0 22-16,0 20 0,0-20 0,0 20 15,0 1-15,0 0 0,0-1 16,0 1-16,0 0 0,0-1 0,-22 1 15,22 21-15,-21-21 0,21 20 16,0-20-16,-21 21 0,0-21 0,0-1 16,0 22-16,-1-21 0,1 21 15,0-22-15,0 1 0,0-22 16,0 22-16,-1-21 0,1-1 0,21-21 16,0 1-16,0-1 0,0 0 15,0 1-15,0-22 0,0 0 0,21 0 16,1-21-16,-1 0 0,21 0 0,-21 0 15,22-21-15,-1-21 0,0 21 16,22-22-16,-1 1 0,-20-22 0,20 1 16,1-1-16,-22-20 0,21-1 0,-20 0 15,-1 1-15,-21-1 0,22 0 16,-43 1-16,0-22 0,0 21 0,0-21 16,0 22-16,0-1 0,-43 0 15,22 22-15,-21-1 0,-43-41 16,43 62-16,-22 1 15,22 21-15,0 0 0,-1-1 0,22 1 16,-21 21-16,21 0 0,21-21 16,-22 21-16,22-21 15,22 0 1,-1 21-16,0 0 0,0-21 16,21 21-16,1-22 0,-1 22 0,-21-21 15,22 0-15,-1 0 0,0 0 16,-21 0-16,22-1 0,-1 1 15</inkml:trace>
  <inkml:trace contextRef="#ctx0" brushRef="#br1" timeOffset="37019.21">9504 8827 0,'0'-22'16,"0"1"-16,0 0 0,-21 21 16,21-21-16,0 0 0,0 0 15,0-1-15,0 1 0,0 0 16,0 0-16,0 0 15,21 0-15,0-1 0,0 22 0,0-21 16,22 21-16,-22 0 0,21 0 16,0 0-16,-20 0 0,20 0 0,0 0 15,-21 21-15,22 1 16,-22-1-16,0 21 0,0-21 0,0 22 16,-21 20-16,0-21 0,0 1 15,0-1-15,-21 0 0,0 1 0,0-1 16,0-21-16,0 0 0,21 1 15,-22-1-15,22 0 0,-21-21 0,21-21 32,0-22-17,0 22-15,0 0 0,21-21 0,1-1 16,-1 1-16,0-21 0,-21 20 16,42 1-16,-21 0 0,1 20 15,-1-20-15,0 21 0,0 0 16,0 0-16,-21-1 0,21 22 0,1 0 15,-22-21-15,21 21 16,0 0-16,0 21 16,-21 1-16,0-1 15,0 21-15,0-21 0,21 0 0</inkml:trace>
  <inkml:trace contextRef="#ctx0" brushRef="#br1" timeOffset="38399.04">10520 8954 0,'0'0'0,"169"0"31,-127-22-31,-20 1 0,20 0 16,0 0-16,-21-21 0,1 20 0,-1-20 15,0 0-15,-21-1 0,21 22 0,-21-21 16,0 0-16,0-1 0,-21 22 16,0 0-16,-22-21 0,22 20 0,-21 22 15,21 0-15,-22 0 0,1 0 16,21 0-16,-21 0 0,20 22 0,-20-1 15,0 0-15,21 21 0,-22-21 16,1 22-16,21-1 0,-22 0 0,22 22 16,0-22-16,21 1 0,0 20 15,0-21-15,0 1 0,0-22 16,21 21-16,0-21 0,1 1 16,-1-1-16,0 0 0,21 0 0,-21-21 15,22 0-15,-22 0 0,21 0 0,1 0 16,-1-21-16,0 0 0,-21 0 15,22-22-15,-1 22 0,-21-21 0,22-1 16,-22 1-16,0 0 0,-21-1 16,0 1-16,21 0 0,-21-1 0,0 22 15,0-21-15,0 21 0,-21 21 32,0 21-17,0 0-15,-1 21 0,22 1 0,0-1 16,-21 0-16,21 1 0,0-1 15,0 0-15,0-20 0,0 20 0,0 0 16,0-21-16,21 1 0,1-1 16,20 0-16,-21-21 0,21 21 0,1-21 15,-1 0-15,22 0 0,-22 0 0,0 0 16,1-21-16,20 0 0,-21 0 16,22-22-16,-22 1 0,-21 0 15,22-22-15,-22 22 16,0-1-16,-21 1 0,0 0 0,0-1 0,21 22 15,-21-21-15,0 21 16,-21 21 0,21 21-16,-21 0 15,21 0-15,0 0 0,-21 22 0,21-22 16,-21 21-16,21 1 0,0-1 16,0-21-16,0 21 0,0 1 0,0-22 15,0 0-15,0 21 0,0-20 0,0-1 16,0 0-16,0 0 15,0-42 17,0 0-32,0 0 15,0-1-15,0-20 16,21 0-16,0-1 0,0 1 0,0-21 16,0 20-16,1 1 0,-1 0 15,0-1-15,0 22 0,21 0 0,-42 0 16,22 0-16,-1-1 0,0 22 15,-21 22-15,0-1 16,0 0-16,0 21 0,0 1 0,21-1 16,-21 0-16,0 1 0,21-1 15,-21 0-15,0 1 0,21-1 16,-21 0-16,22-21 0,-22 1 16,0-1-16,0 0 0,21 0 0,0-21 31,0 0-31,0 0 15,0-21-15,1-21 0,-1 20 0,0-20 16,21 0-16,-21-1 0,22 1 16,-1-21-16,0 20 0,1 1 0,-1-22 15,0 43-15,1-21 0,-1 0 16,0-1-16,-20 43 0,-1 0 16,0 0-1,-21 21-15,0 1 0,0 20 16,21-21-16,-21 21 0,0-20 15,0 20-15,0 0 0,0-21 0,21 22 16,-21-1-16,21-21 16,-21 22-16,22-22 0,-1 0 0,-21 0 15,21 0-15,0 0 0,0-21 16,-21 22-16,21-22 0,1 0 0,-1 0 16,0 0-16,21 0 0,1-22 15,-22 22-15,21-21 0,-21 0 16,22-21-16,-1 21 0,0-22 15,-21 1-15,22 0 0,-22-1 0,21 1 16,-21 0-16,-21 20 0,0 1 16,0 0-16,0 0 0,-42 21 31,21 21-31,-21 0 0,20 0 0,-20 1 16,21 20-16,0 0 0,0-21 15,21 22-15,0 41 0,0-41 16,0-22-16,0 21 0,0-21 0,0 1 15,21-1-15,-21 0 0,21 0 16,0-21-16,0 0 0,22 21 16,-22-21-16,21 0 0,-21 0 0,22-21 15,-1 0-15,21 0 0,-20 0 0,20-22 16</inkml:trace>
  <inkml:trace contextRef="#ctx0" brushRef="#br1" timeOffset="38823.23">14986 8573 0,'0'0'0,"-21"0"0,-22 0 0,22 0 16,0 0-16,0-22 0,0 22 0,0-21 16,-1 21-16,1-21 0,0 0 15,0 0-15,0 0 0,0-1 0,-1-20 16,22 0-16,0 21 0,0-22 15,0 1-15,0 0 0,0-1 16,22 22-16,-1-21 0,21 21 16,-21-22-16,0 22 0,22 0 15,-1 0-15,0 21 0,1 0 0,-1 0 16,0 0-16,1 0 0,-1 21 16,-21 21-16,22-21 0,-22 22 0,0-1 15,0 0-15,-21 1 0,0-1 16,0 22-16,0-22 0,-21 0 0,-21 1 15,20-1-15,-20 0 0,21 1 16,-21-22-16,-1 21 0,22-21 0,0 22 16,0-22-16,0 0 0,-1 21 15,1-21-15,0 1 0,21-1 16,0 0-16,-21 0 0,21 0 0,-21 0 16,21 1-16,0-1 15,0 0 1</inkml:trace>
  <inkml:trace contextRef="#ctx0" brushRef="#br1" timeOffset="39102.61">14838 9250 0,'0'0'0,"0"21"0,-21 0 0,21 0 16,-22 1-16,22-1 16,-21 0-16,21 0 0,21-21 46,1 0-46,-1 0 0,0 0 16,0 0-16,-21-21 0,21 0 16,-21 0-16,0-1 0,0 1 15,-21 21 17,0 0-32,0 0 15,0 21-15,-1-21 16</inkml:trace>
  <inkml:trace contextRef="#ctx0" brushRef="#br1" timeOffset="40119.64">2476 9970 0,'0'0'0,"-21"-22"0,-21 22 0,21 0 16,-22 0-16,1-21 0,21 21 16,-21 0-16,-1 0 0,22 0 15,-21 0-15,21 0 0,-1 0 0,1 0 16,0 0-16,0 0 0,0 0 16,0 0-16,63 0 46,-21 0-46,21 0 0,1 0 0,-1 0 16,22 0-16,-1 0 0,1 0 16,-1 0-16,22 0 0,-1 0 0,1 0 15,21 0-15,-21 0 0,-1 0 16,22 0-16,0 21 0,21-21 16,0 0-16,0 0 0,0 0 15,21 0-15,-21 0 0,42 0 0,-20 0 16,20 0-16,0 0 0,22 0 15,-22 0-15,22-21 0,20 21 0,-20 0 16,20 0-16,213-21 0,-191 0 16,-22 21-16,22 0 0,0 0 15,0-21-15,0 21 0,-1 0 0,22 0 16,-21 0-16,0 0 16,21-21-16,-21 21 0,21 0 0,-21 0 15,0 0-15,-1 0 0,22-22 16,-21 22-16,0 0 0,-21 0 0,-1 0 15,-20 0-15,-22 0 0,22 0 16,-22 0-16,-21-21 0,0 21 0,-21 0 16,0 0-16,-21 0 0,-21 0 15,21 0-15,-22 0 0,-20 0 0,21 0 16,-43 0-16,21 0 0,-20 0 16,-1 0-16,-21 0 0,0 0 0,1 0 15,-1 0-15,-21-21 16,-21 21-1,-1 0-15,-20 0 16,21 0-16,-43-21 0,22 21 16,-21 0-16</inkml:trace>
  <inkml:trace contextRef="#ctx0" brushRef="#br0" timeOffset="47243.55">1312 10668 0,'0'0'0,"-296"42"31,275-20-31,0-1 0,-1-21 15,1 0-15,21 21 16,21-21 0,1 0-16,20 0 0,0 0 15,22 0-15,-1 0 0,22 0 16,0 0-16,-1 0 0,-20-21 16,20 0-16,1 21 0,-21 0 0,-1-22 15,-21 22-15,1 0 0,-1 0 16,0 0-16,-20-21 0,-1 21 0,-42 0 31,-1 0-15</inkml:trace>
  <inkml:trace contextRef="#ctx0" brushRef="#br0" timeOffset="47507.56">1587 10732 0,'0'0'0,"-42"42"31,21-21-31,21 0 16,0 0-16,-21 1 0,21-1 15,0 0-15,0 21 0,-21-21 0,-1 22 16,22-1-16,-21 0 0,0 22 16,0-22-16,21 1 0,-21 20 15,0-21-15,21 1 0,0-22 0,0 21 16,0-21-16,0 1 0,0-1 15,0 0-15,0-42 32,21 0-32,-21-1 0,21 1 15</inkml:trace>
  <inkml:trace contextRef="#ctx0" brushRef="#br0" timeOffset="47967.5">1672 10859 0,'0'0'0,"0"-22"0,21 1 0,-21 42 31,0 1-15,0-1-16,0 0 0,0 21 15,0 1-15,0-22 0,0 42 0,0-20 16,0-1-16,0 0 0,0 1 16,0 20-16,0-42 0,0 22 0,0-1 15,0-21-15,-21 21 0,21-20 16,0-1-16,0 0 15,0-42 17,0 0-32,0-22 0,0 22 0,0-21 15,0-1-15,0 1 16,21 0-16,0-1 0,1 1 0,-1 0 16,21-1-16,-21 22 0,0 0 15,43-21-15,-43 21 0,21 21 16,-20 0-16,-1 0 0,0 21 15,0 0-15,0 0 0,-21 0 0,0 0 16,0 22-16,0-22 0,0 21 16,0 1-16,0-1 0,0-21 0,0 21 15,-21 1-15,21-22 0,-21 0 16,21 21-16,-21-20 0,21-1 16,0-64 15,0 22-16,0 0-15,21-21 0</inkml:trace>
  <inkml:trace contextRef="#ctx0" brushRef="#br0" timeOffset="48347.54">2328 11197 0,'0'43'16,"0"-22"-16,0 0 0,21-21 31,1 0-31,-1-21 16,0 0-16,0-1 0,21 1 15,1 0-15,-22-21 0,21 21 0,1-1 16,-22 1-16,0-21 0,0 21 16,0 0-16,-21-1 0,0 1 15,-21 21-15,0 0 16,0 0-16,-22 21 0,1-21 0,0 22 15,-1 20-15,-20-21 0,21 21 16,-1-20-16,1 20 0,21 0 0,0 1 16,-1-1-16,1 0 0,21 1 15,0-22-15,0 21 0,0-21 16,0 0-16,21 1 0,1-1 16,-1 0-16,0-21 0,0 0 0,21 21 15,1-21-15,-1 0 0,0 0 16,1 0-16,-1-21 0,0 0 0,1 0 15,-1-1-15,22 1 0</inkml:trace>
  <inkml:trace contextRef="#ctx0" brushRef="#br0" timeOffset="49015.55">3873 10795 0,'0'0'0,"0"-21"0,0 42 31,-21 0-15,0 22-16,0-22 0,21 0 15,-21 0-15,21 21 0,-21 1 16,-1-22-16,22 21 0,-21 1 0,21-1 16,-21-21-16,0 21 0,21 1 0,0-22 15,-21 0-15,21 0 0,-21 0 16,21 1-16,0-44 31,21 1-31,0 0 16,0 0-16,0-21 0,-21 20 15,21-20-15,1 21 0,-1-21 0,0 20 16,-21 1-16,21-21 0,0 21 16,0 21-16,-21-21 0,22 21 15,-1 0-15,-21 21 16,21-21-16,-21 21 0,0 0 15,21 21-15,-21-20 0,0 20 0,0-21 16,0 21-16,0 1 0,0-22 16,21 21-16,-21-21 0,21 1 0,-21-1 15,22 0-15,-22 0 16,21 0-16,0-21 0,0 0 0,0 0 16,0 0-16,1 0 0,-1 0 0,21 0 15,-21-21-15,22 0 0,-22 0 16,0-22-16,21 22 0,-21-21 0,1-22 15,20 22-15,-21 0 0,0-1 16,0-20-16,-21 21 0,0-1 0,0-20 16,0 20-16,0 1 0,0 0 15,-21 21-15,0-1 0,0 1 0,0 21 16,0 0-16,-22 0 0,22 0 16,-21 21-16,21-21 0,-22 22 15,22-1-15,0 0 0,0 0 0,0 0 16,-1 0-16,22 1 0,0 20 15,0-21-15,0 0 0,0 0 16,0 1-16,22-22 0,-1 0 16,21 21-16,-21-21 0,22 0 0,-22 0 15,21 0-15,0 0 0</inkml:trace>
  <inkml:trace contextRef="#ctx0" brushRef="#br0" timeOffset="49367.35">4593 11113 0,'21'21'16,"-42"-42"-16,42 63 0,-21-21 15,0 0 1,21-21-16,1 0 0,-1 0 16,0 0-16,0 0 0,0 0 0,0-21 15,22 0-15,-22 0 0,21 21 16,-21-21-16,1-1 0,20 1 0,-21 0 16,0 0-16,0 0 0,1 0 15,-22-1-15,0 1 0,0 0 0,0 0 16,-22 21-16,1 0 0,0 0 15,0 0-15,-21 0 0,20 21 16,-20 0-16,21 0 0,-21 1 0,20-1 16,1 0-16,0 21 0,0-21 15,0 22-15,21-1 0,0-21 16,0 22-16,0-22 0,0 0 16,0 0-16,0 0 0,21 0 0,0 1 15,0-1-15,0-21 0,22 0 0,-22 0 16,21 0-16,1 0 0,-1-21 15,-21-1-15,21 22 0,1-42 0,-1 21 16,0 0-16,1-22 0,-22 22 16</inkml:trace>
  <inkml:trace contextRef="#ctx0" brushRef="#br0" timeOffset="49839.32">5503 10668 0,'0'0'0,"0"-21"0,-21 0 0,0 21 16,0 0-16,0 0 15,-1 21-15,22 0 0,-21 0 0,21 0 16,-21 22-16,21-22 0,0 21 16,-21-21-16,21 22 0,0-1 0,-21 0 15,21-20-15,0 20 0,0 0 16,0 1-16,0-22 0,0 21 0,0-21 16,-21 22-16,21-22 0,0 0 0,0 0 15,0 0-15,-22-21 16,1 0-1,21-21 1,0 0-16,0 0 0,0 0 16,0-1-16,0-20 0,0 21 0,0-21 15,21 20-15,-21 1 0,43 0 16,-22-21-16,21 21 0,-21-1 16,22 22-16,-1-21 0,0 21 0,22 0 15,-22 0-15,1 0 0,-1 0 0,0 21 16,-21 1-16,22-22 0,-22 21 0,-21 0 15,0 0-15,0 21 0,0-20 16,0-1-16,0 0 0,-42 21 0,20-21 16,-20 1-16,21-1 15,-21 0-15,-1 0 0,1 0 0,0 0 16,-1-21-16,22 22 0,-21-22 0,21 0 16,-22 0-16,22 0 0,0 0 15,0-22-15,21 1 16,0 0-16,0 0 0,0 0 15,21 0-15</inkml:trace>
  <inkml:trace contextRef="#ctx0" brushRef="#br0" timeOffset="50286.77">6223 10710 0,'0'0'16,"0"-21"-16,0 0 0,0 0 0,0 0 15,0 42 17,0 0-17,0 21-15,0-20 0,0 20 16,0-21-16,0 21 0,0 1 0,0-1 16,0 0-16,0-20 0,0 20 15,0 21-15,0-20 0,-21-22 0,21 21 16,0 1-16,-21-22 0,21 21 0,0-21 15,0 0-15,0 1 16,0-44 15,0 1-31,21-21 16,-21 21-16,0-22 0,21 22 0,-21-21 16</inkml:trace>
  <inkml:trace contextRef="#ctx0" brushRef="#br0" timeOffset="50614.56">6117 10795 0,'0'0'0,"-21"-21"0,-21-85 32,42 85-32,0 0 15,0 0-15,21-1 0,21 1 16,-21 0-16,22 0 0,-22 0 16,42 0-16,-20-1 0,20 22 15,1 0-15,-1 0 0,1 0 0,-1 0 16,1 22-16,-1-1 0,-21 21 15,-20-21-15,20 22 0,-42-1 0,0 0 16,0-21-16,-21 22 0,0-1 16,-22 0-16,1-20 0,-22 20 0,1-21 15,21 21-15,-22-20 0,1-1 0,20 0 16,1 0-16,0-21 0,20 21 16,-20 0-16,21-21 0,0 0 0,42 0 46,0-21-46,0 21 0,0-21 16,22 21-16,-1 0 0,0 0 16</inkml:trace>
  <inkml:trace contextRef="#ctx0" brushRef="#br0" timeOffset="52220.54">7133 11070 0,'0'0'0,"21"21"0,43-21 16,-43 0-1,0 0-15,0-21 16,0 0-16,-21 0 16,22 0-16,-22 0 15,0-22-15,0 22 0,0 0 0,0 0 16,0 0-16,-22-1 0,1 22 16,0-21-16,-21 21 0,21 0 0,-1 0 15,-20 0-15,0 21 0,21 1 16,-22-22-16,1 21 0,0 21 0,-1-21 15,1 0-15,0 22 0,20-1 0,1 0 16,-21-20-16,21 20 0,0 0 16,21 1-16,0-1 0,0-21 0,0 21 15,0-20-15,0-1 0,21 0 16,0 0-16,0-21 0,0 0 16,22 0-16,-22 0 0,21 0 0,0 0 15,-20 0-15,20-21 0,-21 0 16,21 0-16,-20-22 0,-1 22 0,21-21 15,-21 21-15,0-22 0,1 1 16,-1 0-16,0-1 0,-21 22 0,42-42 16,-42 41-16,0 1 0,0 0 15,21 21-15,-21 21 32,0 0-32,0 1 0,0-1 15,0 0-15,0 0 0,0 0 16,0 22-16,0-22 0,0 21 0,0-21 15,0 22-15,22-22 16,-22 0-16,21 21 0,-21-21 0,21 1 16,0-1-16,21-21 0,-20 21 0,-1-21 15,21 0-15,0 0 0,1 0 16,-1 0-16,0-21 0,64 0 16,-63-1-16,20 1 0,-21-21 15,1 21-15,-1-22 0,-21 22 0,0-21 16,1 21-16,-1-22 0,-21 22 0,0-21 15,0 21-15,0 0 0,0-1 16,-21 1-16,-1 0 0,1 21 0,0 0 16,-21 0-16,21 0 0,-22 0 15,1 21-15,0-21 0,-1 21 0,22 1 16,-21-1-16,21 0 0,-1 21 16,-20-21-16,42 22 0,-21-22 15,21 21-15,-21-21 0,21 1 0,0-1 16,0 0-16,0 0 0,21 0 0,0-21 15,0 0-15,0 0 0,1 0 16,20 0-16,0 0 0,-21 0 0,22-21 16,-1 0-16,0 0 0,-20 0 15,20-1-15,-21 1 0,0 0 16,0-21-16,1 42 0,-22-21 0,21-1 16,-21 1-16,0 0 15,0 42 16,-21 0-31,21 1 16,0-1-16,0 0 0,-22 0 0,22 21 16,-21-20-16,21 20 0,0 0 15,0 1-15,0 20 0,0-21 0,0 1 16,0 20-16,0-20 0,0 20 0,0 1 16,0-1-16,0 1 0,0 20 15,0-20-15,0 20 0,0 1 0,0-21 16,0 20-16,0 1 0,0 0 0,0-22 15,0 22-15,0-1 16,0-20-16,0 21 0,-21-22 0,21 22 16,-21-22-16,21-20 0,-21 20 0,21-21 15,-21 22-15,-1-22 0,1 1 16,0-22-16,0 21 0,0-21 0,0 0 16,-22-21-16,22 0 0,0 0 0,-21 0 15,20-21-15,1 0 0,-21 0 16,21-21-16,0-22 0,-1 22 0,1-22 15,0-20-15,21-1 0,0-21 0,0 21 16,0-20-16,0-1 0,0 0 16,21 0-16,0 0 0,1 22 0,-1-22 15,0 21-15,0 0 16,0 22-16,22-22 0,-22 22 0,0-1 16,21 1-16,-21-1 0,22 22 0,-22-22 15,0 22-15,21-21 0,-20 20 16,-1 1-16,0 0 0,0 20 0,0-20 15,0 21-15,1 0 0,-1 0 16,-21-1-16,21 22 0,-21-21 16,21 21-16,0 0 15,0 0-15,1-21 0,-1 21 16,0 0 0,0 0-16,0 0 31,0 0-16,1 0 1,-1 0 0,-21-21-16,21 0 0,0 21 0,0-21 15,0-1-15,1 1 16,-1 0-16,0 21 0,-21-21 0,0 0 16,0 0-16,-21 21 15,0 0-15,-1 0 16,1 0-16,-21 0 0,21 0 0,-22 21 15,1 0-15,21 0 0,-21 0 16,20 22-16,1-22 0,0 21 16,0-21-16,21 22 0,0-1 15,0-21-15,0 21 0,0-20 0,0-1 16,21 0-16,0 0 0,0 0 16,22 0-16,-22-21 0,21 0 0,1 0 15,-1 0-15,0 0 0,1-21 0,-1 21 16,0-21-16,1 0 0,-1 0 15,-21-22-15,21 22 0</inkml:trace>
  <inkml:trace contextRef="#ctx0" brushRef="#br0" timeOffset="52623.51">10202 10901 0,'0'0'15,"0"-21"-15,0 0 0,0-1 0,0 1 16,0 0-16,0 0 15,-21 42 1,21 0 0,0 0-16,-21 1 0,0-1 0,21 21 15,-21-21-15,21 22 0,0-22 0,-22 21 16,1-21-16,21 22 0,-21-22 16,21 21-16,0-21 0,0 0 0,0 1 15,-21-1-15,21 0 16,0-42 15,0 0-15,0-1-16,21-20 0</inkml:trace>
  <inkml:trace contextRef="#ctx0" brushRef="#br0" timeOffset="53035.92">10245 10456 0,'0'0'0,"-64"0"16,43 0-16,0 22 0,0-1 16,-22 0-16,22 0 15,0 0-15,21 0 0,-21 22 0,21-22 16,0 0-16,0 0 16,0 0-16,21-21 0,0 0 0,0 0 15,0 0-15,1 0 0,-1 0 16,21 0-16,-21 0 0,0 0 0,22-21 15,-22 0-15,0 0 0,0 21 0,0-21 16,1-22-16,-22 22 0,0 0 16,0-21-16,0 21 0,0-22 0,0 22 15,0 0-15,-22 0 0,1 0 16,0-1-16,0 1 0,-21 21 16,20 0-16,-20 0 0,0 0 0,21 21 15,-22 1-15,1 20 0,21-21 16,-22 21-16,22 1 0,0-1 0,0 0 15,21 1-15,0-1 0,0 0 16,0-20-16,0 20 0,0-21 0,21 21 16,0-20-16,0-1 0,1 0 15,20 0-15,-21-21 0,21 21 0,1-21 16,-1 0-16,-21 0 0,22 0 0</inkml:trace>
  <inkml:trace contextRef="#ctx0" brushRef="#br0" timeOffset="53495.21">10562 10859 0,'0'0'0,"21"0"0,-21 21 47,-21 0-47,21 0 16,0 0-16,-21 0 16,21 1-16,-21-22 0,21 21 0,0 0 15,0 0-15,0 0 0,0 0 0,0 1 16,0-1-16,0 0 0,0 0 15,0 0-15,0-42 47,0 0-31,0 0-16,0 0 0,0-1 16,0-20-16,0 21 0,21-21 0,0 20 15,21-20-15,-20 21 0,20-21 16,-21 20-16,21-20 0,1 21 0,20 0 15,-20 21-15,-1 0 0,0 0 16,1 0-16,-22 0 0,21 21 0,-21 0 16,0 21-16,1 1 0,-22-1 15,0-21-15,0 22 0,0-22 16,0 0-16,0 21 0,-43-21 16,43 1-16,-21 20 0,0-21 0,0 0 15,0-21-15,-1 21 0,22 1 16,0-1-16,-21-21 15,42-21 1,1-1-16,-1 1 16,0 0-16</inkml:trace>
  <inkml:trace contextRef="#ctx0" brushRef="#br0" timeOffset="54239.51">11811 10795 0,'0'0'0,"21"-21"0,0 0 31,-42 21-15,-21 0-16,21 0 0,-1 0 0,-20 0 16,21 0-16,-21 0 0,20 0 0,-20 0 15,21 0-15,0 0 0,0 21 16,21 0-16,-22-21 0,22 21 16,0 0-16,0 1 15,0-1-15,22-21 0,-1 21 0,0 0 16,0-21-16,0 21 0,0 0 0,1-21 15,-1 22-15,21-1 0,-21 0 16,0 0-16,-21 0 0,0 0 16,0 1-16,0-1 0,0 0 15,0 0-15,-21 0 0,0 0 16,0 1-16,-21-1 0,20-21 0,-20 21 16,21-21-16,0 0 0,-22 0 15,22 0-15,-21 0 0,21 0 0,0 0 16,-1 0-16,1-21 0,0 0 15,0 21-15,0-43 0,21 22 0,0 0 16,0 0-16,0-22 0,0 22 0,0 0 16,0 0-16,0 0 0,21 0 15,0 21 1,-21 21-16,0 0 16,21-21-16,0 21 0,-21 0 15,22 22-15,-22-22 0,21 0 0,0 0 16,-21 0-16,21 0 0,0 1 15,0-1-15,22-21 0,-22 21 0,0-21 16,21 0-16,-20 0 0,20 0 16,0 0-16,1 0 0,-1-21 0,0 0 15,1-1-15,-1 1 0,21 0 0,-20 0 16,-1-21-16,0 20 0,1-20 16,-1 21-16,0-21 0,-20 20 0,-1-20 15,0 21-15,0 0 0,-21 0 16,0-1-16,-21 22 15,0 0-15,0 22 16,-22-1-16,22 0 16,0 0-16,0 0 0,21 22 0,-21-22 15,21 0-15,0 21 0,-22-21 0,22 1 16,0-1-16,0 21 0,0-21 16,22 0-16,-1 1 0,0-1 15,0-21-15,0 0 0,0 0 16,1 0-16,-1 0 0,0 0 15,0 0-15,0-21 0,0-1 0,1 1 16,-1 21-16,0-21 0</inkml:trace>
  <inkml:trace contextRef="#ctx0" brushRef="#br0" timeOffset="55066.89">13060 10816 0,'0'0'0,"0"-21"16,-21 0 0,-1 21-16,1 0 0,0 0 0,-21 0 15,21-21-15,-1 21 0,-20 0 16,21 0-16,-21 0 0,20 21 16,1 0-16,-21-21 0,21 21 0,0 0 15,-1 22-15,-20-22 0,21 0 16,21 0-16,-21 22 0,21-22 0,-21 0 15,21 21-15,0-21 0,0 1 16,0-1-16,0 21 0,0-21 0,21 0 16,0-21-16,0 22 0,0-22 0,0 0 15,1 0-15,-1 0 0,21 0 16,-21 0-16,22 0 0,-22 0 0,21-22 16,-21 1-16,22 0 0,-1-21 15,0 21-15,-21-22 0,22 22 0,-22-21 16,21-1-16,-21-20 0,1 21 0,-1-22 15,-21 1-15,0-1 16,0 1-16,0-1 0,0 22 0,0-1 16,0 1-16,0 21 0,0 0 15,0 0-15,-21 21 16,-1 21-16,1 0 0,21 21 16,-21-21-16,0 22 0,0-1 15,21 22-15,0-22 0,0 0 0,0 1 16,-21-1-16,21 0 0,0 1 15,0-1-15,0 0 0,0 1 0,0-22 16,0 21-16,0-21 0,0 22 16,21-22-16,0 0 0,-21 0 0,21 0 15,0 0-15,0-21 16,1 22-16,20-22 0,-21 0 16,21 0-16,-20 0 0,20-22 0,0 1 15,1 21-15,-22-21 0,21 0 0,0-21 16,1 20-16,-22 1 0,0 0 15,21-21-15,-20 21 0,-22-22 0,21 22 16,-21-21-16,0 21 0,0-1 16,0 1-16,-21 21 15,-1 21-15,1-21 16,0 22-16,0 20 0,0-21 16,21 0-16,-21 22 0,21-22 0,-22 0 15,22 21-15,0-21 0,0 1 16,0-1-16,0 0 0,0 0 15,22 0-15,-1 0 0,-21 1 0,21-22 16,0 0-16,21 0 0,-20 0 0,-1 0 16,0 0-16,0 0 0,0 0 15,0-22-15,1 1 0,-1 0 0,0 0 16,0 0-16,0 0 0,0-1 16,-21 1-16,22-21 0,-22 21 0,0 0 15,0-43-15,0 43 0</inkml:trace>
  <inkml:trace contextRef="#ctx0" brushRef="#br0" timeOffset="55267.31">12658 10414 0,'-22'0'0,"44"0"0,-86 0 0,43 0 16,21 21-16,-21-21 0,0 21 15,21 1-15,0-1 16,21-21 0,0 0-1,0 0-15</inkml:trace>
  <inkml:trace contextRef="#ctx0" brushRef="#br0" timeOffset="55763.55">15409 10541 0,'0'0'0,"0"-21"0,0 0 16,0 0-16,21-1 0,-21-20 15,0 21-15,22-21 0,-1 20 0,-21 1 16,0 0-16,21 0 0,0 0 15,-21 0-15,0 42 16,0 0 0,0 0-16,0 21 0,0 1 15,0 20-15,0-20 0,-21 20 0,0 1 16,0-22-16,-1 21 0,1-20 16,0 20-16,0-20 0,0-1 0,0 0 15,-1 1-15,22-1 0,-21-21 0,21 21 16,0-20-16,0-1 0,0 0 15,0 0-15,0-42 32,0 0-32,0-22 0,0 22 15,0 0-15</inkml:trace>
  <inkml:trace contextRef="#ctx0" brushRef="#br0" timeOffset="56567.22">14965 10795 0,'0'0'16,"-21"0"-16,-22 0 0,22 0 0,0 0 15,0 0-15,42 0 32,0 0-32,21 0 15,1 0-15,20 0 0,1-21 16,-1 21-16,22-21 0,0 0 16,-22-1-16,22 1 0,-22 0 0,1 0 15,-22 0-15,22 0 0,-22-22 16,0 22-16,-21-21 0,22-1 0,-43 22 15,0-21-15,0 0 0,0 20 16,0-20-16,0 21 0,0 0 0,-21 21 16,-1 0-16,1 0 15,0 21-15,0 0 0,21 21 0,-21 1 16,0-1-16,21 0 0,-22 22 16,22-22-16,0 22 0,0-22 0,0 0 15,-21 1-15,21-1 0,-21 0 0,21-20 16,0 20-16,0-21 0,-21 21 15,21-20-15,0-1 0,-21 21 16,21-21-16,0 0 0,0 1 16,0-44 15,0 1-31,21 0 16,0 0-16,0 0 0,0 0 0,-21-1 15,22 1-15,-1-21 0,0 21 0,0 0 16,0-1-16,0 22 0,-21-21 15,22 21-15,-1 0 0,0 21 32,-21 1-32,0-1 0,21 0 15,-21 0-15,0 0 0,0 0 16,21 22-16,0-22 0,-21 0 16,22 0-16,-1 0 0,0 1 0,0-1 15,0-21-15,22 21 0,-1-21 16,-21 0-16,43 0 0,-22 0 0,0 0 15,1 0-15,20-21 0,-21 0 0,1 21 16,-1-22-16,0 1 0,1 0 16,-1 0-16,-21 0 0,0 0 0,1-1 15,-1-20-15,-21 21 0,0-21 16,0 20-16,0 1 0,0 0 0,0 0 16,-21 0-16,-1 21 0,1 0 15,0 0-15,0 0 0,0 21 16,0 0-16,-1-21 0,-20 21 0,21 22 15,21-22-15,0 0 0,-21 0 0,21 21 16,0-20-16,0-1 0,0 0 16,21 0-16,0-21 0,0 21 0,0-21 15,1 0-15,-1 0 0,0 0 16,0 0-16,21 0 0,-20 0 0,-1 0 16,0 0-16,0-21 0,0 0 0,0 0 15,-21 0-15,22-1 0</inkml:trace>
  <inkml:trace contextRef="#ctx0" brushRef="#br0" timeOffset="57767.54">18373 10964 0,'0'0'0,"21"0"0,-21 22 16,21-22-16,0 0 15,0 0-15,0 0 0,-21-22 16,22 1-16,-1 21 0,0-21 16,0 0-16,-21 0 0,21 0 0,0-1 15,-21 1-15,0 0 0,22-21 0,-22-1 16,0 1-16,0 0 0,0-1 16,-22 1-16,1 0 0,0-1 15,-21 1-15,21 21 0,-22 0 16,1 0-16,0 21 0,-1 0 0,1 0 15,-22 21-15,22 21 0,0-21 0,-1 22 16,1-1-16,0 0 0,-1 1 16,22-1-16,-21 0 0,21 22 0,0-22 15,-1 0-15,22 1 0,0-1 16,0 0-16,0-20 0,0 20 0,22-21 16,-1 0-16,0 0 0,21 1 15,1-1-15,-22-21 0,21 0 0,0 0 16,1 0-16,20 0 0,-20-21 0,-1-1 15,0 1-15,1 0 16,-1 0-16,0 0 0,-21-22 0,22 22 16,-22-21-16,0 0 0,0 20 15,0-20-15,1 0 0,-1-1 0,-21 1 16,0 0-16,0 21 0,0-1 16,0 44-1,0 20-15,-21-21 0,21 0 16,-22 22-16,1-22 0,21 21 15,-21-21-15,21 22 0,0-22 0,0 0 16,0 0-16,0 21 0,0-20 16,21-1-16,0 0 0,1-21 15,-1 0-15,21 0 0,-21 0 16,0 0-16,22 0 0,-22 0 16,21 0-16,-21 0 0,22-21 0,-22 0 15,21-22-15,-21 22 0,1 0 16,-1-21-16,0 20 0,-21-20 15,0 0-15,21-1 0,-21 22 0,0-21 16,21 21-16,-21 0 0,0-1 16,0 1-16,0 42 15,-21 1-15,0-1 16,21 21-16,-42 22 16,42-43-16,-22 21 0,22-21 0,-21 22 15,0-1-15,21-21 0,0 21 16,0-20-16,0-1 0,0 0 0,0 0 15,0 0-15,0 0 0,0 1 16,0-44 15,0 1-31,0 0 0,21 0 16,0 0-16,1 0 0,-1-1 0,0-20 16,0 0-16,0 21 0,0-22 15,22 1-15,-1 0 0,0 20 0,1-20 16,20 21-16,-20-21 0,20 20 15,-21 22-15,1 0 0,-1 0 16,0 0-16,-20 22 0,20-1 0,-42 0 16,21 21-16,-21-21 0,0 22 15,0-1-15,0-21 0,0 22 0,0-22 16,-21 21-16,0-21 0,21 0 16,-21 1-16,-1-1 0,1 0 0,21 0 15,-21 0-15,21 0 0,-21 1 0,0-1 16,42-42 31,0-1-47,0 1 0,0 0 0,22 0 15,-22 0-15,21-22 0</inkml:trace>
  <inkml:trace contextRef="#ctx0" brushRef="#br0" timeOffset="58191.24">20278 10562 0,'0'0'15,"-22"0"1,1 0-16,0 0 0,0 0 16,-21 21-16,20 1 0,1-1 0,-21 0 15,21 0-15,-22 21 0,22-20 16,0 20-16,-42 0 0,41 1 16,22-22-16,-21 21 0,21-21 15,0 0-15,0 1 0,0-1 16,0 0-16,21 0 0,1 0 15,-1-21-15,0 0 0,0 0 0,21 0 16,-20 0-16,20 0 0,0-21 16,-21 0-16,22 21 0,-22-21 0,21 0 15,-21-1-15,1-20 0,-1 21 0,0-21 16,0-1-16,-21 1 0,0 0 16,0-1-16,0 22 0,0-21 0,0 21 15,-21-1-15,0 1 0,0 21 16,-22 0-16,22 0 0,-21 0 0,21 21 15,-22 1-15,1-1 0,21 0 16,-22 0-16,22 0 0,-21 0 16,21 1-16,0-1 0,21 0 0,0 0 15,0 0-15,0 0 0,0 1 16,21-1-16,0-21 0,21 0 16,-21 0-16,22 0 0,-22 0 15,21 0-15,1 0 0,-1-21 0</inkml:trace>
  <inkml:trace contextRef="#ctx0" brushRef="#br0" timeOffset="58446.54">20891 10372 0,'22'-64'15,"-44"128"-15,65-170 0,-22 64 0,0-1 0,-21 22 16,0 0-16,0 0 0,-21 21 16,0 0-16,0 21 15,-1 0-15,-20 21 0,21 1 16,0-1-16,-22 22 0,22-22 0,0 21 15,0 1-15,0-22 0,0 22 16,21-22-16,0 0 0,-22 1 0,22-1 16,0 0-16,0-20 0,0 20 15,0-21-15,0 0 0,0 0 0,0 1 16,22-22-16,-1 0 16,0 0-16,0 0 0,0 0 0,22 0 15,-22-22-15,21 22 0,0-21 16,-20 0-16</inkml:trace>
  <inkml:trace contextRef="#ctx0" brushRef="#br0" timeOffset="59487.37">21357 10202 0,'0'0'0,"0"-42"0,0-21 32,-21 63-32,0 0 0,0 21 0,-1 0 15,1 0-15,0 21 0,0 1 0,0-1 16,21 22-16,-21-22 15,21 21-15,-22 1 0,22-1 0,-21-20 16,21-1-16,0 22 0,0-43 0,0 21 16,-21 0-16,21-20 0,0-1 15,0 0-15,0 0 0,0 0 0,0 0 16,21-42 15,0 0-31,1 0 16,-1 0-16,0 0 0,0-1 15,0-20-15,0 21 0,1 0 0,20 0 16,-21-1-16,0 1 0,0 21 16,1 0-16,-22 21 15,0 1-15,0-1 16,0 0-16,0 21 0,0-21 16,0 1-16,0-1 0,0 0 15,0 0-15,0 0 0,21-21 16,0 21-16,0-21 0,0 0 0,0 0 15,1 0-15,-1 0 0,21 0 0,0 0 16,-20 0-16,20 0 0,0 0 16,1-21-16,-1 0 0,0 0 0,-21 0 15,22 0-15,-1-1 0,-21-20 16,0 0-16,1 21 0,-1-22 0,0 1 16,-21 21-16,0 0 0,0-1 15,0 1-15,0 0 0,-21 21 16,0 0-16,-1 21 0,1 0 15,0 1-15,0-1 0,0 21 16,0-21-16,-1 22 0,1-22 0,0 21 16,21-21-16,-21 0 0,21 1 0,0-1 15,0 0-15,0 0 0,0 0 16,21 0-16,0 1 0,0-22 0,1 0 16,-1 21-16,0-21 0,0 0 15,0 0-15,0 0 0,1 0 0,20 0 16,-21 0-16,21-21 0,-20-1 0,20 1 15,-21 0-15,0 0 16,22 0-16,-22-22 0,21 22 0,-21-21 16,0 0-16,1-1 0,-1 1 15,-21 0-15,21-1 0,-21 22 0,0 0 16,-21 21 0,0 0-16,-1 0 0,1 0 15,21 21-15,-21-21 0,21 21 0,-21 0 16,21 1-16,0-1 15,21-21 1,0 0 0,22 0-16,-22 0 0,0 0 0,21 0 0,-21-21 15,22-1-15,-22 22 0,21-21 16,-21 0-16,22 0 0,-22 21 16,0-21-16,0 0 0,-42 42 31,0 0-31,0 0 15,-22 0-15,22 22 0,0-22 16,0 21-16,0-21 0,0 22 0,-1-22 16,22 0-16,0 21 0,0-21 0,-21 1 15,21-1-15,0 0 0,0 0 16,0 0-16,0 0 0,0 1 0,21-22 16,-21 21-16,22-21 0,-1 0 15,0 0-15,0 0 0,0 0 16,0 0-16,1 0 0,-1 0 0,21 0 15,-21-21-15,0 21 0,22-22 16,-22 1-16,0-21 0,21 21 0</inkml:trace>
  <inkml:trace contextRef="#ctx0" brushRef="#br0" timeOffset="59763.52">20722 10372 0,'0'0'0,"-85"0"15,43 0-15,0 21 0,21-21 16,-1 0-16,44 0 16,-1 0-16,21 0 0,0 0 15,22 0-15,-1 0 0,1 0 0,-1 0 16,22 0-16,-21 0 0,-1 0 15,22-21-15,-22 21 0,22 0 0,-22 0 16,1 0-16,-22 0 0,1 0 16,-22 0-16,-42 0 15</inkml:trace>
  <inkml:trace contextRef="#ctx0" brushRef="#br0" timeOffset="62023.13">825 12488 0,'0'-21'0,"0"0"0,0 0 15,0 0-15,0 0 16,0-1-16,0 1 16,-21 42 15,21 1-31,-21-1 0,21 21 15,0 0-15,0 1 0,0-1 16,0 0-16,0 1 0,0 20 16,0 1-16,0-22 0,0 22 0,-21-22 15,21 0-15,0 1 16,0-1-16,0-21 0,0 21 0,0-20 16,0-1-16,0-42 31,21-1-31,-21 1 0,0 0 15,0-21-15,21-1 0,0 1 16,-21-21-16,22 20 0,-22 1 0,21-22 16,0 22-16,-21 0 0,21-1 15,-21 1-15,0 21 0,21 0 0,-21 0 16,21 21-16,1 0 16,-1 21-1,-21 0-15,21 0 0,0 0 16,-21 22-16,0-22 0,21 21 15,-21 0-15,21 1 0,-21-1 0,0 0 16,22-20-16,-1 20 0,0 0 16,0-21-16,-21 1 0,21-1 15,22 0-15,-22-21 0,0 0 0,21 0 16,-21 0-16,22-21 0,-1 0 16,0-1-16,1-20 0,-1 21 0,0-43 15,1 22-15,-22 0 0,21-1 16,-21 1-16,1-21 0,-1 20 0,0 1 15,0 0-15,-21-22 16,21 22-16,-21 21 0,0-22 0,0 22 16,0 0-16,0 0 0,-21 21 31,0 21-31,0 0 0,0 0 16,21 0-16,-22 22 0,1-22 15,21 21-15,-21 1 0,21-1 0,0 0 16,0 1-16,0-1 0,0 21 15,0-20-15,0-1 0,0 0 0,0 1 16,21-1-16,0-21 0,1 22 16,-1-22-16,21-21 0,-21 21 15,22-21-15,-22 0 0,21 0 16,0 0-16,-20-21 0,20 0 0,0-1 16,1 1-16,-22 0 0,21-21 15,-21 21-15,22-22 0,-22 22 16,0-21-16,0 21 0,-21-22 0,0 22 15,0-21-15,0 21 0,0-1 16,0 1-16,0 0 0,-21 0 0,0 21 16,0 0-1,-1 0-15,1 0 0,0 21 0,21 0 16,-21 0-16,0 1 0,0 20 16,21-21-16,-22 21 0,22 1 15,0-1-15,0 0 0,0 1 16,0-22-16,0 21 0,22 1 0,-1-22 15,0 0-15,0 0 0,21 0 16,-20-21-16,20 0 0,0 0 0,1 0 16,-1 0-16,0-21 0,1 0 15,-1 0-15,0 0 0,1-1 0,-22-20 16,21 0-16,0-1 0,-20 1 16,-1 0-16,0-1 0,0-20 0,-21 21 15,0-1-15,21-20 0,-21 20 16,0-20-16,21 21 0,-21-1 15,0 1-15,0 21 0,0 0 16,0-1-16,0 44 16,-21-1-16,0 21 15,21-21-15,-21 22 0,21-1 0,-21 0 16,21 22-16,0-22 0,0 22 16,0-22-16,0 21 0,0-20 0,0-1 15,0 0-15,0 22 0,0-43 16,0 21-16,0-20 0,0-1 0,0 0 15,0 0-15,0 0 0,0-42 47,0 0-47,0 0 0,0 0 0,0-22 0,0 22 16,21-21-16,0-1 16,0 22-16,-21-21 0,21 21 0,1-22 15,-1 22-15,21 0 0,-21 0 16,0 0-16,22 0 0,-1 21 0,-21 0 15,22 0-15,-1 0 0,0 0 16,1 0-16,-1 0 0,0 21 0,-21 0 16,1 0-16,-1 0 0,-21 0 15,0 22-15,0-1 0,-21-21 0,-22 22 16,22-1-16,-21 0 16,-1 1-16,1-22 0,0 21 0,21-21 15,-22 0-15,22 1 0,0-1 0,-21 0 16,20-21-16,1 0 0,0 21 15,0-21-15,0 0 0,0 0 16,21-21-16,-22 21 0,22-21 16,0 0-16,0-1 0,0 1 15,0 0-15,0 0 0,22 0 16</inkml:trace>
  <inkml:trace contextRef="#ctx0" brushRef="#br0" timeOffset="62487.19">4212 12256 0,'0'0'0,"0"-43"0,-21 22 16,21 0-16,0 0 0,0 0 16,0-1-16,0 1 0,-21 21 15,0 0 1,21 21-16,0 1 0,0-1 0,0 21 15,0 0-15,0 1 0,0-1 16,0 0-16,0 1 0,0 20 0,0-20 16,-22-1-16,22 21 0,-21-20 0,21-1 15,0 22-15,0-22 0,-21 0 16,21 1-16,0-22 0,-21 21 0,21-21 16,0 0-16,0 1 0,0-44 46,0 1-46,0 0 0,0-21 16,0 21-16,0-22 0,0 1 0</inkml:trace>
  <inkml:trace contextRef="#ctx0" brushRef="#br0" timeOffset="62803.23">3873 12256 0,'0'0'0,"-21"0"0,-21-43 31,42 22-31,0 0 0,0 0 0,0 0 16,21-1-16,0-20 16,22 21-16,-1-21 0,0 20 0,1 1 15,-1 0-15,21 0 0,-20 0 16,20 0-16,1 21 0,-1 0 0,1 0 16,-22 0-16,22 21 0,-22 0 15,0 21-15,1 1 0,-43-22 0,0 21 16,0 0-16,0 22 0,-22-22 0,1 1 15,-21-1-15,-22-21 0,22 21 16,0 1-16,-1-22 0,1 0 0,0 0 16,21 0-16,-1 1 0,1-1 15,0-21-15,21 21 0,-21-21 16,42 0 0,0 0-1</inkml:trace>
  <inkml:trace contextRef="#ctx0" brushRef="#br0" timeOffset="66371.56">5143 12615 0,'22'0'0,"-1"0"16,-21-21 0,21 21-16,-21-21 0,0 0 15,0 0-15,21 21 16,-21-21-16,0-1 0,0 1 15,0 0-15,0 0 16,0 0-16,-21 0 0,0 21 0,0-22 16,-1 22-16,1 0 0,0 0 15,0 0-15,-21 0 0,20 0 16,1 0-16,-21 22 0,21-22 0,-22 21 16,22 0-16,-21 21 0,21-21 15,0 1-15,-22 20 0,22 0 0,0 1 16,0 20-16,0-21 0,-1 1 15,22-1-15,0 22 0,0-22 0,0-21 16,0 21-16,0-20 0,22-1 16,-1 0-16,0 0 0,0-21 0,21 0 15,-20 0-15,20 0 0,0 0 16,-21 0-16,22-21 0,-22 0 0,21 0 16,1-1-16,-22-20 15,0 21-15,21-21 0,-21-1 0,1 22 16,-1-21-16,-21-1 0,21 1 0,-21 0 15,21 21-15,-21-22 0,0 22 16,21-21-16,-21 21 0,0-1 0,21 1 16,-21 0-16,0 42 47,0 0-47,0 1 0,0-1 0,0 0 15,0 0-15,0 21 0,0-20 16,0 20-16,0-21 0,0 21 0,0-20 15,0-1-15,22 21 0,-1-21 16,0 0-16,0 1 0,21-1 0,-20 0 16,20-21-16,0 0 0,1 0 15,-1 0-15,0 0 0,22 0 16,-22 0-16,22-21 0,-22 0 0,21-1 16,-20-20-16,-1 21 0,0-21 15,22 20-15,-22-20 0,1 0 16,-22 21-16,21-22 0,-21 1 0,0 21 15,1-22-15,-22 1 0,21 0 0,-21 21 16,0-1-16,0-20 0,-21 21 16,-1 0-16,1 21 15,-21 0-15,21 0 0,-22 21 0,1 0 16,0 0-16,-1 0 0,-20 1 16,21-1-16,-1 21 0,1-21 0,0 22 15,20-22-15,1 21 0,0-21 0,21 22 16,0-22-16,0 0 0,0 0 15,0 0-15,0 0 0,21 1 0,0-22 16,1 0-16,-1 0 0,21 0 16,0 0-16,1 0 0,-22-22 0,21 1 15,1 0-15,-1 0 0,-21 0 16,21 0-16,-20-1 0,-1 1 0,0 0 16,0 0-16,-21 0 0,0 0 15,21-1-15,0 1 16,-21 0-16,0 42 47,0 0-47,0 1 0,0-1 15,0 21-15,-21 0 16,21-20-16,0 20 0,0 0 16,0 1-16,-21-1 0,21 21 15,0-20-15,0 20 0,0 1 0,0-22 16,0 22-16,0-1 0,0 22 0,0-22 15,0 1-15,0 20 0,0 1 16,0 0-16,0-1 0,0-20 16,0 21-16,0-22 0,0 22 0,21-22 15,-21 1-15,0 20 0,21-20 16,-21-1-16,22-20 0,-22 20 0,0-20 16,0 20-16,0-21 0,0-20 15,0 20-15,0-21 0,0 0 0,-22 0 16,1-21-16,0 0 0,0 0 15,0 0-15,0 0 0,-1-21 0,1-21 16,0 21-16,0-22 0,-21-20 0,20-1 16,-20 1-16,21-1 0,0-20 0,-22-1 15,43 0-15,0 1 0,0-22 16,0 0-16,0 21 0,0 1 16,64-86-16,-43 86 15,0 20-15,22 1 0,-1-1 0,-21 1 16,21-1-16,-20 1 0,20 20 0,0-20 15,-21 21-15,22-1 0,-22 1 16,21 0-16,-21 20 0,1-20 0,-1 21 16,0 0-16,-21 0 0,21-1 15,-21 1-15,0 0 16,21 21 15,0 0-15,1 0-1,-1 0-15,0-21 0,0 21 16,0 0-16,0 0 16,1 0-16,-1 0 0,-21-21 15,21 21-15,0 0 0,0 0 16,-21-21-16,21 21 31,1 0-31,-1-22 16,0 22-16,0 0 0,0-21 15,0 21-15,1-21 0,-1 0 16,0 21-16,21-21 0,-21 0 0,1 21 16,-22-22-16,21 1 0,-21 0 15,21 21-15,-21-21 0,0 0 16,0 0-16,0-1 0,-21 22 16,0 0-16,-1 0 0,-20 0 15,21 0-15,-21 22 0,-1-1 0,1 0 16,0 0-16,-1 21 0,22-20 0,0 20 15,-21 0-15,42-21 0,0 22 16,0-22-16,0 21 0,0-21 0,0 22 16,0-22-16,0 0 15,21 0-15,0 0 0,21 1 0,-21-22 16,22 0-16,-22 0 0,21 0 16,1 0-16,-1 0 0,0 0 0,-21 0 15,22 0-15,-22 0 0,0-22 0,0 22 16,-21-21-16,0 0 15,0 0-15,0 0 16,21 21 0,1-21-16</inkml:trace>
  <inkml:trace contextRef="#ctx0" brushRef="#br0" timeOffset="66939.46">9483 12340 0,'0'-21'0,"0"0"0,-22 21 16,22-21-16,0 0 16,0-1-16,0 1 0,0 0 15,0 0 1,0 0-16,0 42 31,0 0-31,-21 0 0,21 0 16,0 22-16,-21-22 0,21 21 0,-21 1 15,21-22-15,0 21 0,0 0 16,-21-20-16,21 20 0,-21-21 0,21 0 16,-22 0-16,22 22 0,0-22 15,0 0-15,0 0 0,22-21 32,-1-21-32,0 21 0,21-21 15,-21 0-15,22-22 0,-1 22 0</inkml:trace>
  <inkml:trace contextRef="#ctx0" brushRef="#br0" timeOffset="67299.52">10075 12192 0,'0'0'16,"43"-42"-16,-22 21 0,21-1 0,-42 1 15,0 0-15,-21 21 16,0 0-16,0 0 16,-1 0-16,-20 21 0,0 0 0,-1-21 15,22 22-15,-21-1 0,0 0 0,20 0 16,1 0-16,0-21 0,21 21 15,0 1-15,0-1 16,0 0-16,21 0 16,22-21-16,-22 21 0,21-21 0,-21 21 15,22-21-15,-1 22 0,0-1 16,1-21-16,-22 21 0,21 0 0,-21 0 16,0 0-16,1-21 0,-22 22 0,0-1 15,0 0-15,0 0 0,0 0 16,-22-21-16,-20 21 0,21 1 0,-21-22 15,-1 21-15,1-21 0,0 0 16,-1 0-16,1 0 0,0 0 0,-1 0 16,22 0-16,0 0 0,-21 0 0,20 0 15,1-21-15,21-1 16,0 1-16,-21 21 0,21-42 0,0 21 16,0 0-16,0-22 0,0 22 0</inkml:trace>
  <inkml:trace contextRef="#ctx0" brushRef="#br0" timeOffset="67479.56">9461 12023 0,'-21'0'0,"42"0"0,-42-21 16,0 21-16,21-22 31,21 22 16,0 0-47</inkml:trace>
  <inkml:trace contextRef="#ctx0" brushRef="#br0" timeOffset="67951.53">11769 12065 0,'0'0'0,"0"-21"0,0 0 0,0 0 15,0-1-15,21-20 0,-21 21 0,21 0 16,0 0-16,-21-22 0,21 1 16,-21 21-16,0 0 0,0-1 0,0 1 15,-21 0-15,0 21 16,0 0-16,0 0 0,-22 0 16,22 0-16,0 0 0,-21 42 15,20-20-15,1-1 0,0 21 0,0 0 16,0 22-16,-22-22 0,43 22 0,-21-1 15,0-20-15,0 20 0,0-21 16,21 22-16,0-22 0,0 1 0,-21-1 16,21 0-16,0-21 0,0 22 15,0-22-15,21 0 0,0 0 0,0 0 16,21 1-16,-20-22 0,20 0 16,0 0-16,1 0 0,20 0 0,1 0 15,-1-22-15,1 1 0,-1 0 0,1 0 16,-1-21-16</inkml:trace>
  <inkml:trace contextRef="#ctx0" brushRef="#br0" timeOffset="69611.28">12446 12256 0,'42'-43'0,"-84"86"0,105-107 16,-63 22-16,0-1 0,0 22 15,0-21-15,0 21 0,0 0 0,-21-1 16,0 22-16,0 0 0,0 0 16,-22 0-16,1 0 0,21 0 0,-21 22 15,-1-1-15,22 21 0,-21-21 0,21 0 16,-22 22-16,22-1 0,0-21 15,0 22-15,0-1 0,21-21 16,-22 21-16,22-20 0,0-1 16,0 21-16,0-21 0,0 0 0,0 1 15,22-1-15,-1-21 0,0 0 16,0 0-16,0 0 0,22 0 16,-22 0-16,21-21 0,-21 21 0,22-22 15,-22 1-15,21 0 0,0 0 0,-20-21 16,-1 20-16,0-20 0,0 21 15,0-21-15,0-1 0,-21 1 0,0 21 16,0-22-16,0 22 0,0 0 16,0 0-16,0 42 31,-21 0-31,0 0 0,21 1 16,0-1-16,-21 21 0,21 0 0,-21-20 15,21 20-15,0 0 0,0 1 16,0-22-16,0 21 0,0-21 0,0 0 15,0 1-15,0-1 0,0 0 0,21 0 16,0-21-16,0 0 0,0 0 16,1 0-16,-1 0 0,0 0 0,21 0 15,-21-21-15,1 0 0,20 0 16,-21-1-16,0 1 0,22 0 0,-22-21 16,21-1-16,-21 1 0,22 0 0,-22-22 15,0 22-15,21-22 16,-21 1-16,1 21 0,-22-22 0,21 22 15,0-1-15,-21 1 0,0 21 16,0 0-16,0 0 0,21-1 0,-21 44 31,-21-1-31,21 0 16,-21 21-16,0 1 0,21-1 0,-22 21 16,1-20-16,21 20 0,0-20 15,-21 20-15,0-21 0,21 1 0,0-1 16,0 0-16,0-20 0,0 20 15,0-21-15,0 0 0,0 0 0,21 1 16,0-1-16,0-21 0,1 0 16,-1 0-16,0 0 0,21 0 0,-21 0 15,22 0-15,-1-21 0,-21-1 16,22 1-16,-22 0 0,21 0 0,-21-21 16,0 20-16,1-20 0,-1 0 15,21-1-15,-42-20 0,21 21 16,0-22-16,1 22 0,-22-22 0,0 22 15,0 21-15,0-22 0,21 22 16,-21 0-16,0 0 0,-21 21 31,-1 21-31,22 0 16,0 22-16,-21-22 0,0 42 0,0-20 16,21-1-16,0 0 0,-21 22 15,21-22-15,-21 0 0,21 1 0,0-1 16,0 0-16,0-20 0,0 20 15,0-21-15,0 21 0,21-20 0,0-1 16,0-21-16,0 21 0,22 0 0,-22-21 16,0 0-16,21 0 0,-21 0 15,22 0-15,-22 0 0,21-21 0,1 0 16,-22 21-16,21-21 0,0-1 16,1-20-16,-22 21 0,21 0 0,1-22 15,-22 22-15,0-21 0,21 0 16,-21-1-16,1 22 0,-22-21 15,0 21-15,0-22 0,0 22 0,0 0 16,-22 21 0,1 21-16,21 0 0,-21 0 15,0 1-15,0-1 0,0 21 0,21-21 16,0 22-16,-22-1 0,22-21 16,0 21-16,0-20 0,0 20 0,0-21 15,0 0-15,22 0 0,-22 1 16,21-1-16,0-21 0,21 21 0,-21-21 15,22 0-15,-1 0 0,0 0 16,1 0-16,-1 0 0,22 0 16,-22 0-16,21-21 0,-20 0 0,-1-1 15,0 1-15,1 0 0,-1 0 16,0 0-16,1 0 0,-1-22 0,-21 22 16,0-21-16,1 21 0,-1-22 0,-21 1 15,0 21-15,0-22 0,0 22 16,0 0-16,-21 0 0,-1 0 0,1 21 15,0 0-15,0 0 0,-21 0 16,20 0-16,1 0 0,-21 21 0,21 21 16,0-21-16,-22 1 0,22 20 0,0-21 15,0 21-15,0-20 16,-1 20-16,22-21 0,0 21 0,0-20 16,0-1-16,0 0 0,0 0 15,0 0-15,22 0 0,-1-21 16,0 0-16,0 0 0,0 0 0,22 0 15,-22 0-15,0-21 0,0 0 16,0 0-16,22 0 0,-22 0 0,0-22 16,21-41-16,-21 20 15,1 22-15,-1-22 0,0 1 16,0-1-16,0 1 0,0 20 0,-21 1 16,22 0-16,-22 21 0,0-1 0,0 1 15,0 0-15,-22 42 16,1 0-1,0 1-15,21 20 0,-21 0 16,21 1-16,-21-1 0,21 21 0,0-20 16,0 20-16,0-20 0,0 20 15,0-21-15,0 1 0,21-22 0,0 21 16,-21-21-16,21 22 0,0-22 0,-21 0 16,22 0-16,-1-21 0,0 21 15,0-21-15,0 0 0,0 0 16,1 0-16,20 0 0,-21 0 15,21-21-15,-20 21 0,20-21 0,0 0 0,1-21 16,-1 20-16,0 1 0</inkml:trace>
  <inkml:trace contextRef="#ctx0" brushRef="#br0" timeOffset="70415.17">16997 12065 0,'0'-21'0,"0"42"0,0-84 0,0 41 16,0-20-16,0 21 0,0 0 0,0-22 15,0 22-15,0 0 16,0 0-16,-21 0 0,-1 0 0,1-1 16,0 22-16,0 0 0,0 0 0,0 0 15,-1 0-15,1 0 0,0 22 16,-21-22-16,-1 42 0,1-21 0,0 21 15,-1 1-15,1-1 0,21 0 16,-21 22-16,20-22 0,1 1 0,0-1 16,0 0-16,21 1 0,0-22 0,0 21 15,0-21-15,0 0 0,21 1 16,0-1-16,0 0 0,1-21 0,-1 0 16,0 0-16,21 0 0,-21 0 15,22 0-15,-22 0 0,21-21 16,-21 0-16,22-1 0,-22 1 0,21-21 15,-21 21-15,22-22 0,-22 1 16,0 0-16,0-1 0,0-20 0,1 21 16,-1-1-16,0 1 0,-21 21 15,21 0-15,-21-1 0,0 1 0,0 0 16,0 42 0,0 0-16,-21 1 0,0 20 15,21 0-15,-21 1 0,21-1 0,-22 0 16,22 1-16,0-1 0,0 0 15,0-21-15,0 22 0,0-22 16,0 21-16,22 1 0,-1-22 16,0 0-16,0 0 0,0-21 15,0 0-15,1 0 0,20 0 0,-21 0 16,21 0-16,-20 0 0,20 0 0,0 0 16,1-21-16,-22 0 0,21 0 15,0-22-15,1 22 0,-1-21 16,0-1-16,-20 1 0,20 0 15,-21-1-15,21 1 0,-42 0 0,22-22 16,-22 43-16,0 0 0,0 0 16,-22 21-16,1 0 0,0 0 0,0 21 15,0 0-15,0 0 0,-1 22 16,22-1-16,0-21 0,0 21 16,0 1-16,0-22 0,0 21 0,0-21 15,0 22-15,0-22 0,22 0 16,-1 0-16,-21 0 0,0 1 15,21-22-15,-21 21 0,-21-21 32,0 0-32,-1 0 0,1 0 15,0 0-15,0 0 0,0 0 16,0-21-16,21-1 0,0-20 0,0 21 16</inkml:trace>
  <inkml:trace contextRef="#ctx0" brushRef="#br0" timeOffset="71239.56">19008 12213 0,'0'0'0,"-22"0"0,22 21 15,-21-21-15,21 22 16,0-44 0,21 1-16,1 21 15,-1-21-15,0 0 0,0-21 16,0 20-16,22-20 0,-22 21 0,21-21 15,0-1-15,-20 1 0,20 21 16,-21-22-16,0 1 0,0-43 16,-21 64-16,0-21 0,0 21 15,0 0-15,0-1 0,0 1 16,-21 21-16,0 0 0,0 0 16,0 21-16,0 1 15,-1-1-15,1 0 0,0 21 0,0-21 16,0 43-16,0-22 0,-1 1 0,1 20 15,21 22-15,0-22 0,-21 1 16,0 20-16,21-20 0,0 21 0,0-1 16,-21 1-16,0 21 0,-1 0 15,1-22-15,0 22 0,0 0 0,0 0 16,0-22-16,-1 22 0,-20 0 0,21 0 16,-21-21-16,20-1 0,1 1 15,-21-22-15,21 1 0,0-1 16,-1 1-16,22-22 0,0 1 15,0-1-15,0-21 0,0 0 0,0 22 16,22-43-16,-1 0 16,0 0-16,0-22 0,21 1 0,1 0 15,-1-21-15,0-1 0,22 1 16,-22 0-16,22-22 0,-1 1 0,1-22 16,-1 22-16,-20-22 0,-1 0 15,0 1-15,-21-1 0,1 0 0,-22 1 16,0-1-16,-22 0 0,1 1 0,-21-1 15,0 21-15,-22 1 0,22-1 16,-22 22-16,1 0 0,20-1 16,1 22-16,-21 0 0,41 0 15,-20 21-15,21-21 0,0 21 0,21-21 16,0-1 0,21 22-16,0 0 15,0-21-15,22 21 0,-22 0 0,21 0 16,0-21-16,-20 21 0,20 0 15,0-21-15,-21 0 0,22 21 0,-1-21 16,-21-1-16,22 22 0,-1-21 0</inkml:trace>
  <inkml:trace contextRef="#ctx0" brushRef="#br0" timeOffset="71663.47">19516 12213 0,'0'0'0,"-22"-21"0,1 21 0,0-21 0,0 0 16,0 0-16,0-1 0,21 1 15,0 0-15,0 0 16,0 0-16,0 0 0,21 21 16,0-22-16,21 22 0,-21 0 15,22 0-15,-1-21 0,-21 21 0,22 0 16,-1 0-16,0 0 0,1 21 16,-22 1-16,21-1 0,-21 21 15,0-21-15,1 22 0,-1-22 16,-21 0-16,0 21 0,0 1 15,-21-1-15,-1-21 0,1 0 0,0-21 16,0 21-16,0 1 0,-22-22 16,22 0-16,0 0 15,21-22 1,0 1-16,0 0 0,0 0 16,0 0-16,21 0 0,0-22 15,-21 22-15,22-21 0,-1-1 0,0 22 16,0-21-16,0 0 0,0 20 15,1 1-15,-1 0 0,0 0 16,0 0-16,0 0 0,0 21 0,1 0 16,-1 0-16,0 0 15,0 0-15,0 0 0,-21 21 0,21 0 16,1 0-16,-1 0 0,21 0 16</inkml:trace>
  <inkml:trace contextRef="#ctx0" brushRef="#br0" timeOffset="73099.05">20913 12192 0,'0'0'16,"21"0"-16,-21-21 0,0 0 15,21 0-15,-21-1 0,0 1 0,0 0 16,0-21-16,0 21 0,0-22 0,-21 22 16,0-21-16,-1 21 0,1-1 15,0 1-15,0 0 0,0 21 0,-22 0 16,22 0-16,-21 0 0,21 0 15,-22 21-15,1 0 0,0 1 0,-1-1 16,22 21-16,-21 0 0,0 1 16,20-22-16,-20 21 0,21 1 15,0-1-15,21 0 0,0-21 0,0 1 0,0 20 16,0-21-16,21 0 16,0 0-16,0-21 0,22 22 0,-22-22 15,21 0-15,-21 0 0,22 0 0,-1 0 16,0 0-16,1 0 0,-1-22 15,-21 22-15,21-21 0,1 0 16,-1-21-16,-21 21 0,22-22 0,-22 22 16,0-21-16,0-22 0,0 22 0,0 0 15,-21-1-15,22 22 0,-22-42 16,0 41-16,0 1 0,-22 21 31,1 21-31,0 1 0,0-1 16,0 21-16,0 0 0,21 1 15,0-1-15,0 0 0,0-20 16,0 20-16,0 0 0,0-21 0,0 1 16,21-1-16,0 0 0,0 0 15,0 0-15,0-21 0,22 0 0,-22 0 16,0 0-16,0 0 0,22 0 16,-22 0-16,0 0 0,0-21 15,21 0-15,-20 0 0,-1 0 0,21-22 16,-21 22-16,22-21 0,-22-1 15,0 1-15,0 0 0,0-1 0,0 1 16,-21 21-16,22 0 0,-22 0 0,0-1 16,-43 22-16,22 22 15,0-1-15,0 0 16,0 0-16,-1 21 0,1-20 0,0 20 16,0 0-16,21 1 0,0-22 0,0 21 15,-21-21-15,21 22 0,0-22 16,0 0-16,0 0 0,0 0 0,0 0 15,0 1-15,21-22 16,0-22 15,0 22-31,-21-21 0,21 0 0,-21 0 16,22 0-16,-1-22 0,0 22 0,0-21 16,0 0-16,0-1 15,1 1-15,-1 0 0,0 20 0,0-20 16,0 21-16,0 0 0,-21 0 15,22 21-15,-1 0 16,-21 21-16,21-21 0,-21 42 16,0-21-16,0 0 0,0 22 0,21-1 15,-21-21-15,0 22 0,21-22 0,-21 21 16,0-21-16,0 0 0,43 22 16,-43-22-16,0 0 0,0 0 15,21-21 1,0 0-16,0-21 15,0 0 1,0 0-16,-21 0 0,22-1 16,20-20-16,-21 21 0,0-21 0,22 20 15,-22-20-15,0 0 0,21 21 16,-21-22-16,22 1 0,-43 21 16,21 21-16,-21 21 31,0 0-31,0 0 0,0 0 15,0 22-15,0-22 0,0 0 0,0 21 16,0-20-16,0 20 16,0-21-16,0 0 0,0 0 0,0 1 0,0-1 15,0 0-15,0 0 0,21-21 16,0 0-16,-21 21 0,21-21 16,1 0-16,-1 0 0,0 0 0,0 0 15,21 0-15,-20-21 0,-1 21 16,21-21-16,-21 0 0,22 0 0,-22-22 15,21 22-15,0-21 0,1-1 16,-22 1-16,21 0 0,-21-1 0,1 22 16,-1-21-16,-21 21 0,0 0 15,0-1-15,0 1 0,0 0 0,-43 21 16,22 0-16,0 0 0,-21 0 16,21 0-16,-1 21 0,-20 22 15,21-22-15,0 21 0,21 0 0,-21-20 16,21 20-16,0 0 0,0 1 15,0-1-15,0-21 0,0 21 0,0-20 16,0-1-16,21 0 0,0 0 0,-21 0 16,21 0-16,0-21 0,0 0 15,1 22-15,-1-22 0,0 0 0,0 0 16,0 0-16,0 0 16,1 0-16,-1-22 0,-21 1 0,21 21 15,0-21-15,0 21 0,0-21 16,1 21-1,-1-21-15,0 21 16</inkml:trace>
  <inkml:trace contextRef="#ctx0" brushRef="#br0" timeOffset="73299.47">23389 12404 0,'-21'21'16,"0"-21"47,0-21-63</inkml:trace>
  <inkml:trace contextRef="#ctx0" brushRef="#br0" timeOffset="87227.09">7959 13801 0,'0'0'0,"0"-21"0,0-1 16,0 1-16,0 0 15,0 0-15,0 0 0,0 0 16,0-1-16,0 1 0,0 0 16,0 0-16,0 0 0,0 0 31,0 42 0,0 0-31,0 0 0,0 0 16,0 0-16,0 22 0,0-1 15,0 0-15,0 1 0,0-1 0,0 0 16,0 22-16,0-22 0,0 22 16,0-1-16,0-20 0,0 41 0,0-20 15,0-1-15,0 22 0,0-22 16,0 22-16,0-21 0,21 20 0,-21-20 16,0-1-16,0 22 0,0-22 15,0 22-15,0 0 0,0-1 0,0-20 16,0 21-16,0-1 0,0-20 15,0 20-15,0 1 0,0 0 16,0-22-16,0 22 0,0 0 0,0-1 16,0 1-16,0 0 0,0-22 15,0 22-15,0-1 0,0-20 0,0 21 16,0-1-16,0 1 0,0 0 0,0-1 16,-21-20-16,21 20 0,0-20 15,0 21-15,0-22 0,0 22 0,0-1 16,0-20-16,0 21 15,0-22-15,0 22 0,0-22 0,0 1 0,0-1 16,0 1-16,0-1 16,0 1-16,0-1 0,0 1 0,0-1 15,0-20-15,0-1 0,0 0 16,0 1-16,0-1 0,0-21 0,0 0 16,0 0-16,0-42 31,0-21-31,0 0 0,0-1 15,0-20-15,0-22 0,0 0 16,0-20-16</inkml:trace>
  <inkml:trace contextRef="#ctx0" brushRef="#br0" timeOffset="89487.62">8001 13631 0,'0'-21'0,"0"42"0,0-63 0,0 21 15,-21 0 1,0 21-1,-1 0-15,22-21 16,-21 21-16,0 0 16,21-22-1,21 22 1,0 0 0,1-21-16,20 21 15,-21 0-15,0 0 0,0 0 0,22 0 16,-22-21-16,21 21 0,1-21 15,-22 21-15,21 0 0,0 0 0,1 0 16,20 0-16,1 0 0,-1-21 0,22 21 16,0 0-16,-1 0 0,1 0 15,0 0-15,-1 0 0,1 0 0,0 0 16,20 0-16,-20 0 0,21 0 16,0 0-16,0 0 0,21 0 0,-22 0 15,1-21-15,0 21 16,-21 0-16,21-22 0,-1 22 0,1 0 15,0 0-15,0 0 0,0-21 16,0 21-16,-1 0 0,-20 0 0,21 0 16,-21 0-16,20 0 0,1-21 0,0 21 15,0 0-15,0 0 0,0 0 16,-1 0-16,1 0 0,-21 0 0,0 0 16,20 0-16,-20 0 0,0 0 15,-1 0-15,1 0 0,21 0 0,-21 0 16,-1 0-16,1 0 0,0 0 15,-1 0-15,1 0 0,-22 0 0,1 0 16,-1 0-16,1 0 16,-22 0-16,22 0 0,-22 0 0,0 0 15,1 0-15,-1 0 0,0 0 0,-20 0 16,20 0-16,-21 0 0,0 0 16,0 0-16,1 0 0,-1 0 15,0 0 1,-21 21 31,0 0-47,0 1 15,0-1-15,0 0 16,0 0-16,0 21 0,0-20 0,-21 20 16,21 0-16,-21 1 0,21-1 15,0 21-15,-22-20 0,1-1 0,21 22 16,-21-22-16,0 21 0,21-20 15,0 20-15,0 1 0,0-22 0,-21 43 16,21-22-16,0 1 0,0-1 0,0 1 16,-21 20-16,21-20 0,0-1 15,0 1-15,0-1 0,0 1 0,0 21 16,0-22-16,0 22 0,0-22 16,0 22-16,0-22 0,0 1 0,0 21 15,0-22-15,21 1 0,-21 20 16,21-20-16,-21 20 0,0-20 15,0 21-15,0-22 0,0 1 0,0 20 16,21-20-16,-21-1 0,0 1 16,0-1-16,0 1 0,0-1 0,21-20 15,-21 20-15,0 1 0,0-1 0,0 1 16,0-1-16,21-21 0,-21 22 16,0-22-16,0 1 0,0-1 0,0 0 15,0 22-15,0-43 0,0 21 16,0 1-16,0-1 0,0 0 0,0-21 15,0 22-15,0-22 0,0 21 16,0-21-16,0 1 0,0-1 16,0 0-16,0 0 0,0 0 15,0 0-15,0 1 0,0-1 0,0 0 16,22-21-16,-22 21 0,0 0 16,0 0-16,0 1 15,0-1-15,21 0 16,-21 0-16,0 0 15,0 0 1,-21-21 31,-1 0-31,1 0-16,0 0 0,0 0 15,0 0-15,0 0 0,-1 0 16,1 0-16,0 0 0,0 0 15,0 0-15,0 22 0,-1-22 16,1 0-16,-21 0 0,21 0 0,0 0 16,-1 0-16,1 0 0,0 21 15,-21-21-15,21 0 0,-22 0 0,22 0 16,-21 21-16,-1-21 0,1 0 16,0 0-16,-1 21 0,-20-21 15,21 0-15,-22 0 0,1 21 16,-1-21-16,1 0 0,-1 0 0,1 21 15,-1-21-15,1 0 0,-1 0 16,1 22-16,-22-22 0,21 0 0,1 0 16,-22 21-16,1-21 0,-1 0 15,0 0-15,1 0 0,-1 21 0,0-21 16,22 0-16,-22 0 0,0 0 16,1 0-16,-1 0 0,0 0 0,1 0 15,-1 0-15,-21 21 0,22-21 16,-1 0-16,0 0 0,1 0 15,-1 0-15,0 21 0,22-21 16,-22 0-16,0 0 0,1 21 0,-1-21 16,22 0-16,-22 0 0,0 0 15,22 0-15,-22 22 0,22-22 0,-1 0 16,1 0-16,20 0 0,-20 21 16,20-21-16,-20 0 0,21 0 0,-1 0 15,1 0-15,0 21 0,-1-21 16,1 0-16,0 0 0,-1 0 0,1 0 15,21 21-15,-22-21 16,1 0-16,0 0 0,21 0 0,-22 0 16,22 21-16,-21-21 0,21 0 0,-1 0 15,1 0-15,0 0 0,0 0 16,-21 0-16,20 0 0,1 0 16,0 21-16,0-21 0,0 0 15,0 0-15,-1 0 0,1 0 16,0 0-1,0 0-15,0 0 0,0 0 16,-1 0 0,1 0-16,0 0 31,21-21-31,-21 21 16,21-21-1,0 0-15,-21 21 16,0-21-16,-1 0 15,22-1-15,-21 1 16,21 0-16,-21-21 0</inkml:trace>
  <inkml:trace contextRef="#ctx0" brushRef="#br0" timeOffset="90243.82">9229 14499 0,'0'0'16,"0"-21"-16,0 0 0,21 0 15,0 0 1,-21-1-16,21 22 15,-21 22 17,0-1-32,0 21 0,0 0 15,0 1-15,0-1 0,0 0 0,-21 22 16,21-1-16,-21-20 0,21 20 16,0 22-16,0-22 0,0 22 0,0-21 15,0 20-15,0 1 0,0-22 16,0 22-16,0-21 0,0-1 0,0 1 15,0-1-15,0 1 0,0 20 16,0-41-16,0 20 0,0 1 16,0-1-16,0-21 0,0 1 0,0-1 15,0 0-15,0 1 0,0-22 16,0 0-16,0 21 0,0-20 0,0-1 16,0-42 30,0-22-46,21 22 0,-21-21 16,21-1-16,-21 1 0,21-21 16,-21 20-16</inkml:trace>
  <inkml:trace contextRef="#ctx0" brushRef="#br0" timeOffset="91727.22">9313 14499 0,'0'-21'31,"0"0"-15,21 21-16,1 0 15,-1 0-15,0-21 16,0 21-16,0 0 0,0 0 15,1 0-15,-1 0 16,0 0-16,0 0 0,21 0 0,1 0 16,-1 0-16,0 0 0,1 0 15,-1 0-15,22 0 0,-22 0 0,21 0 16,1 0-16,-1 0 0,1 0 16,-1 0-16,1 0 0,-1 0 0,22 0 15,0 0-15,-1 0 0,22-21 16,0 21-16,-21 0 0,21 0 0,-1-22 15,-20 22-15,0 0 0,-1 0 16,-20 0-16,21 0 0,-22 0 16,1 0-16,-22 0 0,21 0 0,-20 0 15,20-21-15,-20 21 0,-1 0 16,-21 0-16,21 0 0,-20 0 0,20 0 16,-21 0-16,0 0 0,0 0 15,22 0-15,-22-21 0,0 21 16,0 0-16,0 0 15,-21 21 17,0 0-32,0 1 0,0-1 15,0 0-15,0 0 0,0 0 16,0 0-16,0 1 0,0 20 0,0-21 16,0 0-16,0 22 0,22-22 15,-22 21-15,0-21 0,0 22 16,0-22-16,21 21 0,-21 0 15,21-20-15,-21 20 0,0 0 0,0 1 16,0-1-16,0 0 0,21 1 0,-21 20 16,0-21-16,0 1 0,0-1 15,0 0-15,0 1 0,0-1 0,0 0 16,0 1-16,0-1 0,0-21 16,0 22-16,0-1 0,0-21 0,0 21 15,0-20-15,0 20 0,0-21 16,0 21-16,0-20 0,0 20 0,0-21 15,0 0-15,0 0 0,0 22 16,0-22-16,-21 0 0,21 0 16,0 0-16,0 1 0,-21-1 0,0 0 15,-1 0-15,22 0 16,-21 0-16,0-21 0,0 0 16,21 22-16,-21-22 0,0 21 15,-1-21-15,1 21 16,0-21-16,0 0 0,0 0 15,0 0-15,-22 0 16,22 0-16,0 0 0,-21 0 16,20 21-16,-20-21 0,0 0 0,21 0 15,-22 0-15,1 0 0,21 0 16,-22 0-16,22 21 0,-21-21 0,0 0 16,-1 0-16,22 0 0,-21 0 15,-1 0-15,-20 0 0,21 21 0,-1-21 16,-20 0-16,20 0 0,-20 0 0,21 0 15,-22 22-15,1-22 0,20 0 16,-20 0-16,20 0 0,-20 0 0,21 0 16,-1 0-16,-20 0 0,20 0 15,1 0-15,0 0 0,-1 0 0,1 0 16,0 0-16,-22 0 0,22 0 16,0 0-16,-1 0 0,1 0 0,0 0 15,20 0-15,-20 0 0,0 0 16,21 0-16,-22 0 0,22 0 15,-21 0-15,21 0 0,-1 0 0,1 0 16,0 0-16,0 0 0,0 0 16,0 0-16,-1 0 15,1 0 1,0 0 0,0 0 15,0 0-16,21-22 110</inkml:trace>
  <inkml:trace contextRef="#ctx0" brushRef="#br1" timeOffset="97243.49">13187 13674 0,'0'0'0,"0"-64"31,0 43-31,0 0 16,0 0-16,0 0 0,0-1 16,0 1-1,0 42 16,0 1-31,-21-1 0,21 0 16,0 21-16,-22-21 0,22 22 16,0-1-16,0-21 0,0 22 0,0-1 15,0-21-15,0 21 16,0-20-16,0 20 0,0-21 0,0 0 16,0 0-16,0 1 0,0-1 15,0 0-15,0 0 0,0-42 47,0 0-47,0 0 16,0-1-16,0-20 0,0 0 15,0-1-15,0 1 0,0 0 0,0-1 16,0 1-16,0 0 0,0-1 16,0 1-16,0 21 0,0 0 0,0 0 15,0-1-15,0 44 31,-21-1-15,21 21-16,0-21 0,0 22 0,0-1 16,0 0-16,0 1 0,0-22 15,0 21-15,0 0 0,0-20 0,0 20 16,0-21-16,0 0 0,0 0 16,0 1-16,0-1 0,-21 0 15,21-42 16,0 0-31,0-1 16,21 1-16,-21 0 16,0-21-16,21-1 0,-21 22 0,0-21 15,0 0-15,0 20 0,0 1 16,0 0-16,0 0 0,0 42 31,0 0-31,0 0 0,0 1 0,0-1 16,0 0-16,0 0 0,0 21 15,0-20-15,0-1 0,0 0 0,-21 0 16,21 0-16,0 0 0,-21-21 16</inkml:trace>
  <inkml:trace contextRef="#ctx0" brushRef="#br1" timeOffset="98167.22">11642 14711 0,'0'0'16,"-22"0"-16,22-21 16,-21 21-16,21-21 15,0-1 1,0 1-16,0 0 16,0 0-1,21 21 1,1 0-16,-1 0 0,0 0 15,0 0-15,0 0 16,0 0-16,1 0 0,-22 21 16,21-21-16,-21 21 15,0 0-15,0 1 0,0-1 16,0 0-16,-21 0 16,21 0-16,-22-21 0,1 21 0,0 1 15,0-22-15,0 21 16,0-21-16,21 21 15,-22-21-15,44 0 63,-1 0-63,0 0 16,0 0-16,0 0 15,0 0-15,-21-21 0,22 21 16,-1 0-16,0 0 0,0 0 15,0 0-15,-21-21 32,0-1-17,0 1 1,0 0 0</inkml:trace>
  <inkml:trace contextRef="#ctx0" brushRef="#br1" timeOffset="98815.9">11959 14436 0,'0'0'0,"-21"-21"0,0 21 0,21-22 15,-21 1-15,-1 21 0,1-21 0,0 0 16,0 21-16,0-21 0,0 21 15,-22 0-15,22 0 0,0 0 0,0 0 16,-22 0-16,22 0 0,0 0 16,0 21-16,0 0 0,0 0 0,-1 0 15,1 1-15,0-1 0,21 21 16,-21-21-16,0 22 0,0-22 0,-1 21 16,22-21-16,-21 22 0,21-22 15,-21 21-15,21-21 0,0 22 16,0-22-16,0 0 0,0 0 15,0 0-15,0 22 0,0-22 0,0 0 16,0 0-16,21 0 0,0 0 16,1 1-16,-1-1 0,-21 0 15,21-21-15,0 21 0,21-21 16,-20 0-16,-1 0 0,42 0 16,-20 0-16,-1 0 0,0 0 15,1 0-15,-1-21 0,0 0 0,1 21 16,-1-21-16,0-1 0,-21 1 0,22 0 15,-1 21-15,-21-21 16,0 0-16,22-22 0,-22 22 0,-21 0 16,21 0-16,0 0 0,-21-22 15,0 22-15,0-21 0,0 0 0,0 20 16,0-20-16,0 0 0,0-1 16,-21 1-16,0 21 0,0-21 0,-22-1 15,22 22-15,-21 0 0,0 0 16,20 0-16,-20-1 0,0 1 0,-1 21 15,1 0-15,0 0 0,21 0 16,-22 0-16,22 0 0,-21 0 0,21 0 16,-1 21-16,1-21 0,0 22 15,0-1-15,0-21 0,0 21 16,21 0-16,21-21 31,0 0-31</inkml:trace>
  <inkml:trace contextRef="#ctx0" brushRef="#br1" timeOffset="99820.93">13420 13441 0,'0'-21'0,"0"0"16,0-1-16,-22 22 15,22-21-15,-21 0 16,0 21-16,0 0 16,0 0-16,0 0 15,-1 0-15,1 0 0,0 0 16,-21 0-16,21 0 0,-22 0 0,1 0 16,21 21-16,-22-21 0,1 21 15,0 1-15,21-1 0,-22-21 0,1 42 16,21-21-16,-22 0 0,22 22 15,0-22-15,0 21 0,0-21 0,0 22 16,-1-1-16,1-21 0,21 22 16,-21-1-16,21-21 0,0 21 0,0-20 15,0 20-15,0-21 0,0 0 16,0 22-16,0-22 0,0 21 0,0-21 16,0 0-16,0 1 0,21-1 15,0 0-15,-21 21 0,22-21 0,-1 1 16,0-1-16,0-21 0,21 21 15,-20 0-15,20-21 0,-21 21 16,21-21-16,1 0 0,-1 0 0,0 0 16,1 0-16,20 0 0,-20-21 15,-1 21-15,0-21 0,1 0 0,-1 0 16,0-1-16,1 1 0,-1 0 16,-21 0-16,21 0 0,-20 0 0,-1-22 15,0 22-15,0-21 0,-21 21 16,0-22-16,21 22 0,-21-21 15,0-1-15,0 1 0,0 0 16,0 21-16,0-22 0,0 1 0,0 21 16,0-22-16,-21 1 0,0 21 15,0-21-15,0 20 0,-1 1 0,22-21 16,-42 21-16,21 0 0,0 21 16,0-22-16,-1 1 0,1 0 0,0 21 15,0 0-15,-21 0 0,20 0 16,1 0-16,-21 0 0,0 0 0,20 0 15,-20 0-15,0 0 0,-1 0 16,1 0-16,0 21 0,21-21 16,-22 0-16,1 21 0,21-21 0,-22 0 0,22 0 15,0 22-15,21-1 16,0 0 0,0 0-16,0 0 0,0 0 15,0 1-15,0-1 0,0 21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2:19:46.5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1037 0,'0'-21'15,"0"0"-15,0 0 16,0 0-16,0-1 16,0 1-16,0 0 15,0 0-15,0 0 16,0 0-16,0 42 31,0 21-15,0-21-16,0 22 0,0-1 0,0 0 15,0 22-15,0-22 0,0 22 16,0-22-16,0 0 0,0 22 16,0-22-16,-22 22 0,22-1 0,-21-21 15,21 22-15,-21-22 0,21 1 16,0-1-16,0 0 0,0 1 0,-21-22 16,21 0-16,0 0 0,0 0 15,0-42 16,0-21-31,0 21 0</inkml:trace>
  <inkml:trace contextRef="#ctx0" brushRef="#br0" timeOffset="280.44">2053 1016 0,'0'0'0,"0"-21"0,0 42 31,0 21-15,0-20-16,21 20 0,-21 0 0,0-21 16,0 22-16,0-1 0,0 0 15,0 1-15,0-1 0,0 22 16,0-22-16,0 0 0,0 1 0,0 20 16,0-21-16,0 1 0,0-1 15,0-21-15,0 22 0,0-22 0,0 0 16,0 0-16,0 0 0,0 0 15,-21-21 1,21-21 0,-21 0-16,21 0 0</inkml:trace>
  <inkml:trace contextRef="#ctx0" brushRef="#br0" timeOffset="896.44">1778 1651 0,'0'0'0,"21"0"32,0 0-32,0 0 15,1 0-15,-1-21 0,21 0 16,-21 21-16,22-21 0,-1-1 0,0 1 16,1 0-16,-1 0 15,0 0-15,1 0 0,-1-1 0,0 22 16,-21-21-16,22 21 0,-22 0 15,-21 21 17,0 1-17,0-1-15,0 0 0,-21 21 0,0-21 16,21 22-16,-22-1 0,22 0 16,0-20-16,0 20 0,0 0 15,0-21-15,0 1 0,0 20 0,0-21 16,0 0-16,22-21 15,-1 21-15,0-21 0,0 0 0,21 0 0,-20 0 16,20 0-16,0 0 0,-21-21 16,22 0-16,-1 0 0,0 0 15,1-22-15,-22 1 0,21 0 16,-21 21-16,1-22 0,-22 1 16,0 0-16,0-1 0,0 22 0,0-21 15,-22 21-15,1-1 0,0 1 16,-21 0-16,21 0 0,-22 21 0,22 0 15,-21 0-15,-1 0 0,1 0 16,21 0-16,-21 21 0,20 0 0,-20 0 16,21 1-16,0 20 0,0-21 15,21 21-15,0 1 0,0-1 16,0 0-16,0-20 0,0 20 16,0 0-16,0-21 0,0 22 15,21-22-15,0 0 0,0 0 0,21-21 16,-20 21-16,20-21 0,0 0 15,-21 0-15,22 0 0,-1 0 0,0 0 16,-20 0-16,20-21 0,0 0 16</inkml:trace>
  <inkml:trace contextRef="#ctx0" brushRef="#br0" timeOffset="1516.43">3217 1566 0,'0'0'0,"21"-21"0,1 0 15,-1-21 1,-21 63 15,0 0-31,0 0 0,0 0 16,-21 1-16,21 20 0,-22-21 15,22 21-15,0 1 0,0-22 0,-21 21 16,21-21-16,0 22 0,0-22 16,0 0-16,0 0 0,0 0 0,0 1 15,21-22 16,1-22-31,-1 1 16,0 0-16,0 0 0,0-21 0,0-1 16,1 22-16,20-21 0,-21-1 15,0 1-15,22 0 0,-22 21 16,21-1-16,-21 1 0,0 0 0,-21 0 16,22 21-16,-22 21 15,0 0-15,0 0 16,0 22-16,0-22 0,-22 21 15,22 1-15,-21-22 0,21 21 0,-21 0 16,21 1-16,0-22 0,0 21 16,0-21-16,0 1 0,21-1 0,0 0 15,1-21-15,-1 0 16,21 0-16,0 0 0,-20 0 0,20 0 16,0 0-16,1-21 0,-1 0 15,0-1-15,1 1 0,-1 0 0,-21-21 16,21-1-16,-20 1 0,-1 0 15,0-1-15,-21 1 0,0 0 0,0-1 16,0 1-16,0 21 0,-21-21 16,0 42-16,-1-22 0,1 1 0,0 21 15,0 0-15,-21 0 0,20 0 16,-20 0-16,21 0 0,0 0 0,0 0 16,-1 21-16,22 1 15,22-22 16,20 0-31,-21 0 0,21 0 0,1 0 16,-1 0-16,0-22 0</inkml:trace>
  <inkml:trace contextRef="#ctx0" brushRef="#br0" timeOffset="1776.33">5038 1185 0,'0'0'15,"-22"0"-15,1 0 0,42 0 32,1 0-32,-1 0 15,0 0-15,21 0 0,-21 0 16,22 0-16,-1-21 0,0 21 0,1 0 16,20 0-16,-20-21 0,20 21 15,-21 0-15,1 0 0,-1 0 16,0 0-16,-20 0 0,-1 0 0,0 0 15,-42 0 1,0 0 0,-22 0-16</inkml:trace>
  <inkml:trace contextRef="#ctx0" brushRef="#br0" timeOffset="2027.43">5397 1164 0,'0'0'0,"-21"21"16,0 1-1,0-1-15,21 0 16,0 0-16,0 21 0,0-20 0,-21-1 16,21 21-16,-21 0 0,21-20 15,-22 20-15,1 0 0,21 1 0,0 20 16,-21-21-16,0-20 0,21 20 16,-21 0-16,21-21 0,0 22 0,0-22 15,0 0-15,0 0 0,0 0 16,0 1-1,21-44 1,0 1-16,0 0 16,0 0-16,22 0 0</inkml:trace>
  <inkml:trace contextRef="#ctx0" brushRef="#br0" timeOffset="2388.46">5757 1503 0,'-21'0'15,"0"21"1,21 0-16,-21 0 0,0 1 0,-1-1 16,22 0-16,0 21 0,-21-21 15,21 1-15,0 20 0,0-21 0,0 21 16,0-20-16,0-1 0,0 0 16,21 0-16,22 0 0,-22-21 15,0 0-15,21 0 0,-20 0 0,20 0 16,0 0-16,1-21 0,-22 0 15,21 0-15,-21 0 0,22-22 0,-22 22 16,0-21-16,0-1 0,-21 1 16,0 0-16,0 21 0,0-22 15,0 22-15,0-21 0,0 21 16,-21-1-16,0 22 0,-22 0 0,22 0 16,-21 0-16,0 0 0,20 0 15,-20 0-15,0 0 0,-1 22 0,1-1 16,0 0-16,21-21 0,-1 21 15,-20 0-15,21-21 0,21 21 0,-21-21 16,0 22-16</inkml:trace>
  <inkml:trace contextRef="#ctx0" brushRef="#br0" timeOffset="4940.07">7239 1715 0,'0'0'0,"-21"0"0,21-22 31,0 1-31,0 0 0,21 0 16,0 0-16,0-22 0,0 22 16,1-21-16,-1 0 0,0-22 0,0 22 15,0-22-15,0 1 0,1-1 16,-1 1-16,0-1 0,0 1 15,-21-1-15,0 1 0,0 20 16,0 1-16,0 21 0,0 0 0,-21 0 16,0 21-16,0 0 0,-1 0 15,1 21-15,0 21 16,0 0-16,0 1 0,0 20 0,-1 1 16,1-1-16,0 1 0,0-1 15,21 1-15,0-1 0,-21 1 0,21-1 16,0 1-16,-21-1 0,21-20 15,0 20-15,0 1 0,-22-22 0,22 0 16,-21-21-16,21 22 0,0-22 16,0 0-16,0-42 31,21 0-31,-21 0 0,43-1 16,-22-20-16,0 0 0,0 21 15,0-22-15,1 1 0,-1 0 16,0 20-16,0-20 0,0 21 15,0 21-15,1-21 0,-1 21 0,0 0 16,0 21 0,0 0-16,-21 0 0,0 0 0,21 1 15,1 20-15,-22-21 0,21 21 16,0-20-16,-21-1 0,21 21 0,0-21 16,22 0-16,-22 1 0,0-1 0,21-21 15,-21 21-15,22-21 0,-1 0 16,0 0-16,1 0 0,-1 0 0,22 0 15,-22 0-15,21-21 16,-20 0-16,-1-1 0,22 1 0,-22-21 16,0 21-16,1-22 0,-1 1 15,-21 0-15,0 21 0,0-22 0,1 1 16,-22 0-16,0-1 0,0 1 16,0 21-16,0-22 0,-22 22 0,1 0 15,0 0-15,-21 21 0,21 0 16,-1 0-16,1 21 0,-21 0 0,0 0 15,20 1-15,-20 20 0,0-21 16,-1 21-16,1 1 0,21-1 0,-21 0 16,20 22-16,22-43 15,0 21-15,0 1 0,0-1 0,0-21 0,0 0 16,0 1-16,22-1 16,-1 0-16,0-21 0,0 0 0,0 0 15,0 0-15,22 0 0,-22 0 16,0-21-16,21 21 0,-20-21 0,-1-1 15,0-20-15,0 21 0,21-21 16,-20-1-16,-1 22 0,0-21 0,-21-1 16,21 22-16,-21-21 0,21 21 15,-21 0-15,21 21 0,-21-22 0,0 44 32,0-1-17,0 0-15,0 0 0,0 21 16,0-20-16,0-1 0,0 21 15,0-21-15,0 0 0,22 22 0,-1-22 16,0 0-16,0 0 0,21 0 16,-20 1-16,20-22 0,-21 0 0,21 0 15,1 0-15,-1 0 0,-21 0 16,43 0-16,-43-22 0,21 22 0,1-21 16,-1-21-16,-21 21 0,0 0 15,0-22-15,1 1 0,-1 21 0,0-22 16,-21 1-16,0 21 0,0-21 15,0 20-15,0 1 0,0 0 16,-21 21 0,0 0-16,21 21 15,-22 0-15,1 1 0,21-1 0,0 21 16,-21-21-16,21 22 0,-21-1 16,21-21-16,0 21 0,0-20 0,0-1 15,0 0-15,0 0 0,0 0 16,0 0-16,0 1 15,21-44 1,0 1-16,0-21 16,-21 21-16,22 0 15,-1-22-15,0 1 0,-21 21 16,21-22-16,0 1 0,0 21 16,1 0-16,-1-22 0,0 22 15,0 0-15,0 21 0,0 0 16,1 21-16,-22 0 15,0 1-15,0-1 0,21 0 0,-21 0 16,21 0-16,-21 22 0,21-22 16,-21 0-16,21 21 0,-21-21 0,21 1 15,1-1-15,-22 0 0,21 0 16,0 0-16,21 0 0,-21-21 16,22 0-16,-22 0 0,21 0 0,22 0 15,-22 0-15,0-21 0,22 21 16,-22-21-16,22 0 0,-22 0 15,0 0-15,1-1 0,-1-20 0,0 21 16,1-21-16,-22-1 0,21 22 16,-21-21-16,-21-1 0,0 1 0,0 21 15,0 0-15,0-22 0,0 22 16,0 0-16,-42 21 0,21 0 16,0 0-16,-22 0 0,1 21 15,21 0-15,-21-21 0,-22 43 0,22-22 16,21 0-16,-22 21 0,1-20 15,21 20-15,0-21 0,21 21 16,0 1-16,0-22 0,0 21 0,0-21 16,0 1-16,21-1 0,21 0 15,-21 0-15,0-21 0,22 0 0,-22 21 16,21-21-16,-21 0 0,22 0 16,-22 0-16,21-21 0,-21 0 0,22 0 15,-22 0-15,0-1 0,0-20 16,0 21-16,-21-21 0,22-1 0,-1 1 15,0 0-15,-21-1 0,21-20 16,0-1-16,0 1 0,-21-1 0,22 1 16,-1-1-16,0 22 0,-21-22 15,0 22-15,0 0 0,0 21 16,0-1-16,0 1 0,0 42 31,-21 1-31,21 20 0,-21 21 16,-1-20-16,22 20 0,-21 1 0,21-22 15,0 22-15,0-22 0,0 21 16,0-20-16,0-1 0,0 0 0,0 1 16,0-1-16,0 0 0,0-20 15,0 20-15,21-21 0,1 0 16,-1 0-16,0 1 0,0-1 0,0-21 16,0 0-16,1 0 0,20 0 0,-21 0 15,0 0-15,22 0 0,-1-21 16,-21 21-16,21-43 0,1 22 15,-22 0-15,21-21 0,1-1 0,-22 1 16,21 0-16,-21-1 0,22-20 16,-22 20-16,21-20 0,-21-1 0,0-20 15,1 20-15,-22 22 0,0-22 16,0 22-16,0 0 0,0 21 0,0-1 16,0 1-16,-22 42 15,1 1-15,0 20 16,21 0-16,-21 1 0,0 20 15,21-21-15,0 22 0,-21-1 0,21-20 16,-22-1-16,22 22 16,0-22-16,0 0 0,0 1 0,0-22 15,0 21-15,0 0 0,22-20 16,-1 20-16,0-21 0,0 0 0,0 0 16,0 1-16,1-22 0,20 21 0,-21-21 15,21 0-15,-20 0 0,20 0 16,-21 0-16,21-21 0,-20-1 0,-1 1 15,0 0-15,21-21 0,-21 21 16,1-22-16,-22 22 0,21-21 0,0-1 16,-21 1-16,0 21 0,0 0 15,0 0-15,0-1 0,-21 22 32,0 22-32,-1-1 0,1 0 0,0 0 15,21 0-15,0 0 0,0 1 0,-21-1 16,21 0-16,0 0 0,0 0 15,0 0-15,0 1 0,21-1 0,0 0 16,0-21-16,22 0 16,-22 0-16,0 0 0,0 0 0,22 0 15,-22 0-15,0-21 0,0 0 16,21-1-16,-20 1 0,-1-21 0</inkml:trace>
  <inkml:trace contextRef="#ctx0" brushRef="#br0" timeOffset="5325.13">13441 741 0,'0'0'0,"-21"-21"0,21 0 0,-22 21 16,22-22-16,0 1 0,-21 21 15,21-21-15,0 0 0,-21 21 0,21 21 32,0 0-32,0 22 15,0-1-15,0 0 0,0 22 16,0-1-16,0-20 0,0 20 0,0 1 15,0-22-15,0 0 0,0 1 16,0-1-16,0 0 0,0-21 0,0 1 16,0 20-16,0-21 15,0 0-15,-21-21 16</inkml:trace>
  <inkml:trace contextRef="#ctx0" brushRef="#br0" timeOffset="6088.36">12912 1143 0,'0'0'16,"-22"0"-16,1 0 0,42 0 31,1 0-31,20 0 0,-21 0 16,43 0-16,-22 0 0,43 0 0,-22 0 15,22 0-15,-22-21 0,22 0 16,-22 0-16,22-1 0,0 1 15,-22-21-15,1 21 0,-1-22 16,1 1-16,-1 0 0,-20 21 0,-22-22 16,0 1-16,0 0 0,-21-1 15,0 22-15,0-21 0,-21 21 0,0-1 16,0 1-16,-1 21 0,1 0 16,0 0-16,0 0 0,0 21 0,-22 1 15,22 20-15,0-21 0,0 43 16,0-22-16,21 21 0,0 1 0,-21-1 15,21 1-15,0-1 0,0-20 16,0 20-16,0-20 0,0-1 16,0 0-16,0 1 0,0-22 0,0 0 15,0 21-15,0-21 0,0 1 16,0-1 0,0-42-1,0-1 1,21 22-16,-21-42 0,21 21 15,0 0-15,0-22 0,0 22 0,1-21 16,20 0-16,-21-1 0,21 1 16,-20 21-16,20 0 0,-21-1 15,0 22-15,0 0 0,1 0 16,-22 22-16,21-1 0,-21 0 0,0 21 16,0-21-16,0 22 0,0-22 0,0 21 15,0-21-15,0 1 0,0 20 16,0-21-16,21 0 0,0-21 0,0 21 15,0 1-15,1-22 0,-1 0 16,21 0-16,0 0 0,-20 0 0,20 0 16,0 0-16,22 0 0,-22-22 15,0 1-15,1 0 0,-1 0 0,0 0 16,-20 0-16,20-22 0,-21 22 0,21-21 16,-20-1-16,-1 1 0,-21 0 15,0 21-15,0-1 0,0 1 16,-21 21-16,-1 0 15,1 21-15,0 1 0,-21 20 0,21-21 16,-22 21-16,22-20 0,0-1 16,0 21-16,21-21 0,0 0 0,0 1 15,0-1-15,0 0 16,21-21-16,0 0 16,21 0-16,-20 0 0,-1-21 15,21 0-15</inkml:trace>
  <inkml:trace contextRef="#ctx0" brushRef="#br0" timeOffset="6928.44">16108 1185 0,'0'0'0,"127"22"32,-85-22-32,0 0 0,1 0 0,20-22 15,-20 1-15,-1 0 0,21 0 16,-20 0-16,20-22 0,-20 22 15,-1-21-15,0-22 0,1 22 0,-22 0 16,21-22-16,-21 22 0,0-22 16,-21 22-16,0-21 0,0-1 0,0 1 15,0 20-15,0-20 0,0 20 16,0-20-16,0 42 0,0-22 0,0 22 16,-21 21-16,0 0 15,21 21-15,-21 22 0,0 20 16,0-20-16,-1 41 0,22-20 15,-21 20-15,21 1 0,-21 0 0,21 21 16,0-22-16,0 22 0,0-21 16,0-1-16,0 1 0,0 0 0,0 21 15,0-22-15,0 1 0,0 21 16,0-22-16,0 1 0,-21 0 0,0-1 16,0 1-16,-1 0 0,1-1 15,-21 1-15,21 0 0,0-22 0,-22 22 16,22-22-16,0 1 0,0-1 0,21 1 15,0-22-15,0 1 16,0-1-16,0 0 0,0 1 0,0-22 16,0 21-16,0-21 0,21 0 0,0-21 15,0 0-15,0 0 0,1 0 16,20 0-16,-21 0 0,21-21 0,-20 0 16,20 0-16,0-21 0,1 20 15,-1-20-15,0-21 0,1-1 0,20 1 16,-21-1-16,1-21 0,20 1 0,-42-1 15,22 22-15,-22-22 0,0 0 16,-21 1-16,0-1 0,0 0 0,-21 1 16,-21 20-16,-1-21 0,22 22 15,-21 21-15,-1-22 0,1 22 16,0-1-16,-1 22 0,1-21 16,21 21-16,0 0 0,-22-1 0,43 1 15,-21 21-15,21-21 16,21 21-1,-21-21-15,22 21 16,-1 0-16,21-21 0,-21 21 16,0 0-16,22-21 0,-1-1 0,-21 22 15,22-21-15,-1 0 0,-21 21 16</inkml:trace>
  <inkml:trace contextRef="#ctx0" brushRef="#br0" timeOffset="7356.05">17378 1122 0,'0'0'0,"-43"-106"31,43 85-31,0 0 0,0 0 16,22-1-16,-1-20 0,0 21 0,0 0 16,21 0-16,-20-1 0,20 1 15,-21 0-15,21 21 0,-20-21 0,20 21 16,0 0-16,-21 0 0,22 0 15,-22 0-15,21 21 0,-21-21 16,1 42-16,-1-20 0,0 20 16,-21 0-16,21 1 0,-21-1 0,0 0 15,0 1-15,0-1 0,-21-21 16,0 21-16,0-20 0,-1-1 0,22 0 16,-21-21-16,0 21 0,0-21 15,0 0-15,21-21 31,0 0-31,0 0 0,0-1 16,0 1-16,0 0 0,21-21 16,0 21-16,0-22 0,0 1 15,1 0-15,-1-1 0,0 22 0,0-21 16,0 21-16,0-1 0,1 1 16,-1 0-16,0 21 0,0 0 15,0 0-15,0 0 0,1 0 16,-1 21-16</inkml:trace>
  <inkml:trace contextRef="#ctx0" brushRef="#br0" timeOffset="8824.32">18563 1016 0,'0'0'0,"21"0"0,0 0 16,22 0-16,-22 0 16,0 0-16,0-21 0,-21 0 0,21 0 15,1-1-15,-22 1 0,0 0 16,0-21-16,0 21 0,0-1 15,0-20-15,0 21 0,-22 0 0,1 0 16,0 21-16,0-22 0,0 22 16,0 0-16,-22 0 0,22 0 0,-21 0 15,-1 0-15,22 22 0,-21-1 16,0 21-16,-1-21 0,1 22 0,21-1 16,0 0-16,-22 1 0,22-1 15,0 0-15,21 1 0,0-1 0,0 0 16,0-21-16,0 1 0,0 20 15,21-21-15,21 0 0,-20-21 16,-1 21-16,21-21 0,0 0 16,-20 0-16,20 0 0,0 0 0,1 0 15,-1-21-15,0 0 0,-21 0 16,22 0-16,-22-22 0,0 22 0,0-21 16,0-22-16,1 22 0,-1-21 15,-21 20-15,0 1 0,0 0 0,0-1 16,0 22-16,0 0 0,0 0 15,0 42 1,0 0-16,0 0 16,-21 22-16,21-1 0,0 0 0,0 1 15,0-1-15,0 0 0,0 1 16,0-22-16,0 21 0,0-21 16,0 0-16,21 22 0,0-22 15,0 0-15,0-21 0,0 0 16,1 0-16,-1 0 0,0 0 15,0 0-15,0-21 0,0 0 0,1 21 16,-1-43-16,0 22 0,-21 0 16,0-21-16,21-1 0,0 1 0,-21 0 15,0-1-15,0 1 0,21 21 16,-21 0-16,0 0 0,0-1 0,0 44 31,0-1-31,0 0 0,0 0 16,0 0-16,-21 22 15,21-22-15,0 21 0,0-21 0,0 0 16,0 1-16,-21-1 0,21 0 16,0 0-16,0 0 0,0 0 15,0-42 32,0 0-47,0 0 16,0-21-16,21 20 15,-21-20-15,21 21 0,1-21 0,-1-1 16,21 1-16,-21 21 0,0 0 0,22-22 16,-22 22-16,0 21 0,0-21 15,0 21-15,1 0 16,-1 21-16,-21 0 16,0 0-16,0 1 0,0 20 15,0 0-15,0-21 0,0 22 0,0-1 16,-21-21-16,21 22 0,0-22 15,0 0-15,0 0 0,0 0 0,0 0 16,0 1-16,0-1 16,42-42 31,-21 21-47,0-22 0,22 1 15,-22 0-15,21-21 0,0 21 0,1-22 16,-1 1-16,0 21 0,1-22 15,-1 1-15,0 0 0,1 21 0,-22-1 16,0 1-16,0 0 0,0 0 16,-21 42-1,0 0-15,0 0 16,0 1-16,0 20 0,0 0 16,-21 1-16,21-22 0,-21 21 0,21 0 15,0 1-15,0-22 0,0 21 16,0-21-16,0 22 0,0-22 15,0 0-15,21 0 0,0-21 0,-21 21 16,22 1-16,-1-22 0,0 0 16,0 0-16,0 0 0,0 0 0,22 0 15,-22 0-15,21-22 16,-21 22-16,22-21 0,-1 0 0,0 0 16,1-21-16,-22 20 0,21-20 0,1 0 15,-22-1-15,21 1 0,-21 0 16,0-1-16,-21 1 0,0 21 15,0-21-15,0 20 0,-21 22 16,0 0-16,-21 0 16,21 22-16,-1-1 0,-20 21 15,21-21-15,0 22 0,0-22 0,21 21 16,0 0-16,0-20 0,0-1 16,0 21-16,0-21 0,0 0 0,0 1 15,21-1-15,0 0 0,0 0 16,0-21-16,0 21 0,1-21 0,-1 0 15,21 0-15,-21 0 0,0 0 16,1 0-16,-1 0 0,0 0 0,0 0 16,0 0-16,0-21 0,1 0 15,-1 21-15,0-21 0,0 0 16,-21-1-16,21 22 16,-21-21-16</inkml:trace>
  <inkml:trace contextRef="#ctx0" brushRef="#br0" timeOffset="9024.25">20934 1355 0,'0'0'0,"0"21"31,0-42 47,0 0-78</inkml:trace>
  <inkml:trace contextRef="#ctx0" brushRef="#br0" timeOffset="10472.37">3831 3916 0,'0'0'0,"0"-21"0,0 0 32,0 42 14,0 0-46,-21 21 0,0-21 16,21 22-16,0-1 0,-21 0 0,-1 1 16,22 20-16,-21-20 0,0 20 15,21-21-15,0 22 0,0-1 0,0 1 16,0-1-16,0 1 0,0-1 16,-21 1-16,21 21 0,0-22 0,-21 22 15,21-22-15,0 22 0,0-22 16,-21 22-16,-1-21 0,22 20 0,-21 1 15,21 0-15,0-22 0,-21 22 0,21-1 16,0 1-16,-21-21 16,21 20-16,0 1 0,0 0 0,0-1 15,0 1-15,0 0 0,0-1 16,0 1-16,0 0 0,0-1 0,0 1 16,0 0-16,0 20 0,0-20 15,-21 0-15,21 21 0,-21-22 0,21 1 16,-22 21-16,22-22 0,-21 22 0,0-21 15,0 21-15,21 0 0,-21-22 16,0 1-16,21 21 0,-22-22 0,22 1 16,0 0-16,-21-1 0,21 1 0,-21 0 15,21-22-15,0 22 0,0-22 16,-21 1-16,21-1 0,0 1 16,-21-1-16,21-20 0,0 20 0,0-20 15,0-1-15,0 0 0,0 1 16,0-1-16,0-21 0,0 0 0,0 22 15,0-22-15,0 0 0,0 0 16,0 0-16,0 0 0,0 1 16,0-1-16,-21-21 15,-1 0-15,1 0 16,21-21 0,-21-1-16,21-20 0,-21 0 0,21-1 15,0-20-15,0-22 16</inkml:trace>
  <inkml:trace contextRef="#ctx0" brushRef="#br0" timeOffset="13184.08">3852 3810 0,'0'21'31,"21"-21"31,1 0-46,-1 0-16,0 0 16,0 0-16,0 0 0,0 0 0,1 0 15,20 0-15,-21 0 0,21 0 16,-20 0-16,20 0 0,21 0 0,-20 0 15,20 0-15,22 0 0,-22 0 16,22 0-16,0 0 0,-1 0 0,1 0 16,0 0-16,-1 0 0,1 0 15,0 0-15,21 0 0,-1 0 16,1 0-16,0 0 0,21 0 0,0 0 16,-21-21-16,21 21 0,21 0 15,-21 0-15,21 0 0,0 0 0,1 0 16,-1-21-16,-21 21 0,21 0 15,0 0-15,0-21 0,0 21 0,1 0 16,-1 0-16,0-21 0,0 21 0,0 0 16,22 0-16,-22-22 0,0 22 15,0-21-15,-21 21 0,21 0 0,-21 0 16,21-21-16,-21 21 0,22 0 16,-22 0-16,0 0 0,-22 0 15,1 0-15,0 0 0,-21 0 16,21-21-16,-22 21 0,1 0 0,0 0 15,-1 0-15,1 0 0,-22 0 0,1 0 16,-1 0-16,1 0 0,-22 0 16,-21 0-16,22 0 0,-22 0 15,0 0-15,0 0 32,-21 21 30,0 0-46,0 0-16,0 1 15,0-1-15,0 0 0,0 0 16,0 0-16,-21 22 0,21-22 16,-21 21-16,21-21 0,0 22 0,0-1 15,-21 0-15,21 1 0,-21 20 0,21-21 16,-22 1-16,22-1 0,0 0 15,-21 22-15,0-22 0,21 1 0,-21-1 16,21 21-16,-21 1 0,0-1 16,-1 1-16,22-1 0,-21 1 0,0 21 15,21-22-15,-21 22 0,0-22 0,21 1 16,-21 20-16,-1-20 16,22 21-16,0-1 0,-21-20 0,0 20 15,21 1-15,-21-21 0,21-1 16,0 22-16,-21-22 0,0 22 0,21-22 15,-22 22-15,1 0 0,21-1 0,0 1 16,-21-21-16,21 20 0,-21 1 16,21-22-16,-21 22 0,21 0 0,0-1 15,0 1-15,0-21 0,0 20 0,-21 1 16,21 0-16,0-1 0,0-20 16,0 20-16,0 1 0,0 0 15,-22-1-15,22 22 0,-21-42 0,21 20 16,-21 1-16,21 0 0,0-1 0,-21-20 15,0 21-15,21-1 0,-21-20 16,21-1-16,0 22 0,0-22 0,-22 1 16,22-1-16,0-20 0,0 20 15,0-20-15,0-1 0,0 0 0,0 22 16,0-22-16,0 0 0,0-20 0,0 20 16,0 0-16,0 1 0,0-1 15,0-21-15,0 21 0,0-20 0,0 20 16,0-21-16,0 0 0,0 22 0,0-22 15,0 0-15,0 0 0,0 21 16,0-20-16,0-1 0,0 0 16,0 0-16,0 0 0,0 0 15,0 1-15,0-1 0,22-21 0,-22 21 16,0 0-16,0 0 0,0 0 16,0 1-16,0-1 0,0 0 15,0 0-15,0 0 0,-22-21 16,22 21-16,-21-21 0,21 22 15,-21-22-15,0 0 16,0 0 0,0 0-16,-1-22 15,1 1-15,0 21 0,0 0 16,0 0-16,0 0 0,-1 0 16,-20 0-16,21 0 0,0 0 15,-22 0-15,1 0 0,0 0 0,-1 0 16,1 0-16,-21 0 0,20 0 0,-20 0 15,20 0-15,-20 0 0,21 0 16,-22 0-16,1 0 0,20 0 0,-20-21 16,20 21-16,-20 0 0,21 0 0,-22 0 15,22 0-15,-22 0 0,22 0 16,-22 0-16,1 0 0,-1 0 16,1 0-16,-22 0 0,22 0 0,-1 0 0,-20 0 15,20 21-15,-21-21 0,22 0 0,-22 0 16,22 0-16,-22 0 15,0 0-15,1 0 0,-1 0 0,0 0 16,-20 21-16,20-21 0,0 0 0,-21 0 16,22 0-16,-1 0 0,0 0 15,-20 0-15,-1 0 0,21 0 0,-21 0 16,0 0-16,22 0 0,-22 0 0,21 0 16,-21 0-16,22 0 0,-1 0 15,0 0-15,-20 0 0,20 0 0,-21-21 16,21 21-16,-20 0 0,20 0 15,0 0-15,1 0 0,-1 0 16,21 0-16,-20 0 0,20 0 0,1 0 16,-1 0-16,-20 0 0,20 0 0,1 0 15,-1 0-15,1 0 0,-1 0 16,22 0-16,-22 0 0,22 0 0,-22 0 16,22 0-16,21 0 0,-21 0 0,-1 0 15,22 0-15,0 0 0,0 0 16,0 0-16,-1 0 0,1 0 0,0 0 15,0 0-15,0 0 0,-22 0 0,22 0 16,0 0-16,-21 0 0,21 0 16,-22 0-16,22 0 0,-21 21 0,21-21 15,-22 0-15,22 0 0,0 0 16,-21 0-16,20 0 0,1 0 16,-21 0-16,21 0 0,0 0 0,-1 22 15,1-22-15,0 0 0,0 0 16,0 0-16,0 0 0,-1 0 0,1 0 15,0 21-15,0-21 0,0 0 0,0 0 16,-1 0-16,1 0 0,0 0 16,0 0-16,0 0 0,0 0 15,-1 0 1,1 0 0,0 0-1,21-21 32,0-1-16,0 1-15,0 0-16,0 0 16,0 0-16,0 0 15,0-1-15,0 1 0,0-21 16,0 21-16,0 0 0,0-22 0,0 22 15,-21-21-15,21-1 0,0 1 16,0 21-16,0-21 0,0 20 16,0-20-16,0 21 0,0-21 15,21-1-15,-21 22 0,21-21 0,0-1 16,1 1-16,-1 0 0</inkml:trace>
  <inkml:trace contextRef="#ctx0" brushRef="#br0" timeOffset="14003.61">4424 5757 0,'0'0'0,"0"-21"0,21 0 16,0 0-16,-21 0 0,21 0 16,-21-1-16,0 1 15,0 0 1,0 42 15,0 0-31,0 1 16,0-1-16,0 21 0,0 0 0,0 1 15,0-1-15,-21 22 0,21-22 16,-21 21-16,21 1 0,-21-1 0,21 1 16,0-1-16,0 1 15,0 21-15,-21-1 0,21 1 0,0 0 16,-22-1-16,22 1 0,0 0 16,0-1-16,0 22 0,-21-21 0,21-1 15,0 22-15,0-21 0,0 0 0,-21-22 16,21 22-16,0-1 0,0 1 15,0-21-15,0 20 0,0 1 0,0-22 16,0 22-16,0-21 0,0-1 16,0 1-16,0-22 0,-21 21 0,21-20 15,0-1-15,0 0 0,0-20 0,0 20 16,0-21-16,0 0 0,0 0 16,0-42 15,0 0-31,0 0 0,0 0 15,21-22-15,-21 22 0,0-21 0,0 0 16</inkml:trace>
  <inkml:trace contextRef="#ctx0" brushRef="#br0" timeOffset="16391.75">4657 5588 0,'0'0'0,"-22"0"16,22-21-16,-21 21 15,0 0 1,0 0-1,21-21-15,-21 21 16,0 0 0,21-21-16,21 21 62,21 0-46,-21 0-16,22 0 0,-1-22 0,0 22 15,1 0-15,-1 0 0,21-21 16,-20 21-16,20 0 0,1 0 0,-1-21 16,1 21-16,-1 0 0,22 0 15,21-21-15,-22 21 0,22 0 0,21 0 16,-21-21-16,0 21 0,0 0 16,21 0-16,0-21 0,0 21 0,0 0 15,0 0-15,0-22 0,-21 22 16,21 0-16,-22 0 0,1 0 15,0 0-15,0-21 0,0 21 0,-22 0 16,22 0-16,-21 0 0,0 0 16,-1 0-16,-20 0 0,-1-21 0,1 21 15,-1 0-15,1 0 0,-22 0 16,0 0-16,1 0 0,-1-21 0,0 21 16,1 0-16,-1 0 0,0 0 15,-20 0-15,-1 0 0,21 0 0,-21 0 16,0 0-16,1 0 0,-1 0 15,0 0-15,0 0 0,0 0 16,0 0 15,1 0-31,-1 0 16,-21 21 15,21-21-31,-21 21 0,0 0 16,0 1-16,0-1 15,0 0-15,0 0 0,0 0 16,0 0-16,0 1 0,0-1 16,0 21-16,0-21 0,0 22 0,0-1 15,0 0-15,0 1 0,0-1 16,0 0-16,0 1 0,0 20 0,0-21 16,0 1-16,0 20 15,-21-20-15,21 20 0,-21-21 0,21 22 16,-22-1-16,22 1 0,0-1 0,0 1 15,0-1-15,0 1 0,0-1 16,0 1-16,0-1 0,0-20 0,0 20 16,0 1-16,0-1 0,0 1 15,0-1-15,0 1 0,0-1 0,0 1 16,-21-1-16,21 1 0,0-22 0,0 22 16,0-1-16,0-21 0,0 1 15,0 20-15,0-20 0,21 20 0,1-21 16,-22 22-16,0-22 0,21 1 0,-21-1 15,21 0-15,-21 1 16,0-1-16,0-21 0,21 21 0,-21-20 16,0 20-16,0-21 0,21 0 0,-21 0 15,0 22-15,0-22 0,0 0 16,0 0-16,0 0 0,0 1 16,0-1-16,0 0 0,0 0 15,0 0 1,-21-21-16,0 0 15,0 0-15,0 21 0,-1-21 16,1 0-16,0 0 0,0 0 16,0 0-16,0 22 0,-1-22 0,1 0 15,0 0-15,0 0 0,-21 0 16,20 0-16,1 21 0,0-21 16,-21 0-16,21 0 0,-22 0 0,22 0 15,-21 0-15,-1 0 0,1 0 16,0 0-16,-1 0 0,1 0 0,0 0 15,-1 0-15,-20 0 0,21 21 0,-1-21 16,-20 0-16,20 0 0,-20 0 16,-1 0-16,1 0 0,-1 21 0,22-21 15,-21 0-15,-1 0 0,1 0 0,-1 0 16,1 0-16,-1 0 0,-21 0 16,22 0-16,-1 0 0,-20 0 0,20 0 15,1 0-15,-1 0 0,1 0 16,-1 0-16,1 0 0,20 0 15,-20 0-15,21 0 0,-1 0 0,-20 0 16,20 0-16,1 0 0,0 0 0,-22 0 16,22 0-16,-22 0 0,22 0 15,-21 0-15,20 0 0,-20 0 0,20 0 16,-20 0-16,21 0 0,-22 0 16,22 0-16,-1 0 0,1 0 0,0 0 15,-1 0-15,1 0 0,0 21 0,21-21 16,-22 0-16,22 0 0,-21 0 15,21 0-15,-22 0 0,22 21 0,0-21 16,0 0-16,0 0 0,-1 0 16,1 0-16,0 0 0,0 0 15,0 0-15,0 0 0,-1 0 0,1 0 16,0 0-16,0 0 0,0 0 16,0 0-16,-1 0 0,1 0 0,0 0 15,0 0-15,0 0 0,0 0 16,-1 0-16,1 0 0,0 0 15,0 0 17,0 0 15,0 0-32,-1 0 1,22 22 46,-21-22-46,21-22 62,0 1-78,0 0 31,-21 21-15,0 0 0,0 0-16,0 0 15,-1 0 1,22 21-1,-21-21-15,21-21 110,0 0-110,0 0 15,0 0-15,-21-1 16,21 1-16,0 0 16,0 0-16,0 0 15,0 0 32,-21 21 0</inkml:trace>
  <inkml:trace contextRef="#ctx0" brushRef="#br1" timeOffset="24672.42">6710 3768 0,'0'-21'16,"-21"21"15,-1 0-16,1 0 1,0 0-16,21 21 16,0 0-16,-21-21 15,21 21-15,0 0 16,0 0 0,21-21-1,0 0 1,0 0-16,1 0 0,-1 0 15,0 0-15,0-21 0,0 0 16,0 0-16,-21 0 16,0 0-16,0-1 15,0 1-15,0 0 16,-21 21-16,0 0 0,0 0 16,0 0-16,0 0 0,-1 0 0,1 0 15,0 0-15,0 0 0,0 0 16,0 0-16,-1 0 0,22 21 15,-21 0-15,0 1 0,21-1 16,0 0-16,0 0 16,0 0-16,0 0 15,21-21 1,0 0-16,1 0 0,-1 0 16,0 0-16,0 0 0,0 0 15,0 0-15,1 0 0,-1-21 0,0 21 16,0-21-16,-21 0 15,21 0-15,-21 0 0,0-1 16,0 1-16,0 0 16,-21 0-16,0 21 0,21-21 0,-21 21 15,0-21-15,-1 21 16,1 0-16,0 0 0,0 0 16,0 21-16,21 0 0,-21 0 15,-1 0-15,22 0 16,-21 1-16,21-1 0,0 0 15,0 0-15,0 0 16,21-21-16,1 21 0,-1-21 16,0 0-16,0 0 15,0 0-15,0 0 0,1 0 16,-1 0-16,0 0 0,0-21 16,-21 0-16,21 21 0,-21-21 15,0 0-15,0 0 16,0-1-16,0 1 0,-21 0 15,0 0-15,0 0 16,0 21-16,-1 0 0,1 0 16,0 0-16,0 0 0,0 0 15,0 0-15,21 21 0,-22 0 16,1 0-16,21 0 0,0 1 16,0-1-16,0 0 15,0 0-15,0 0 16,21-21-16,1 0 15,-1 0-15,0 0 16,0 0-16,0 0 0,0 0 0,1 0 16,-1 0-16,0 0 0,0-21 15,0 0-15,-21 0 16,0 0-16,0-1 16,0 1-16,-21 0 15,0 21-15,0 0 0,21-21 16,-21 21-16,-1 0 0,1 0 15,21 21-15,-21-21 16,21 21-16,-21-21 0,21 21 0,0 1 16,-21-22-16,21 21 0,0 0 15,0 0 17,21-21-17,0 0 1,-21-21-1,0 0 1,0 0 0,0-1-16,0 1 15,0 0-15,0 0 16,0 0-16,0 0 16,0-1-1,0 1-15,21 21 0,-21-21 16,21 0-16,-21 0 15,0 0-15,22-1 0,-1 22 0,-21-21 16,21 0-16,0 0 16,-21 0-16,21 0 0,0-1 0,1 1 15,-1 0-15,0 0 16,0 0-16,0 21 0,-21-21 0,21-1 16,1 22-16,-22-21 0,21 21 15,-21-21-15,21 21 0,0-21 0,0 21 16,0-21-16,1 21 15,-1-21-15,0-1 16,0 22-16,0 0 0,0 0 0,-21-21 16,22 21-16,-1 0 0,0 0 15,0 0-15,-21-21 0,21 21 0,0 0 16,1 0-16,-1 0 16,0 0-16,0 0 0,0 0 0,0 0 15,1 0-15,-1 0 0,0 0 16,0 0-16,0 0 0,0 0 0,1 0 15,-1 0-15,0 0 0,0 0 16,0 21-16,0-21 0,1 0 16,-1 0-16,0 21 0,0-21 15,0 22-15,0-22 16,1 21-16,-1 0 0,0-21 16,-21 21-16,21-21 0,0 21 15,-21 0-15,21-21 0,1 22 0,-22-1 16,21 0-16,0 0 15,0 0-15,-21 0 0,0 1 16,21-1-16,-21 0 16,21 0-16,1-21 0,-22 21 0,0 0 15,21 1-15,-21-1 0,21-21 16,-21 21-16,21 0 0,-21 0 0,0 0 16,21-21-16,-21 22 15,21-1-15,-21 0 0,0 0 16,22 0-16,-1 0 15,-21 1-15,0-1 0,0 0 16,21-21-16,-21 21 0,0 0 16,21 0-16,-21 1 0,0-1 15,0 0-15,0 0 0,0 0 0,0 0 16,0 1-16,21-1 0,-21 0 16,0 0-16,0 21 0,0-20 0,0-1 15,21 0-15,-21 0 0,0 0 16,0 0-16,0 1 0,0-1 15,0 0-15,0 0 0,0 0 0,0 0 16,0 1-16,0-1 16,0 0-16,0 0 0,0 0 15,0 0-15,0 1 0,0-1 16,0 0-16,0 0 16,0 0-16,0 0 15,0 1-15,0-1 16,0 0-16,0 0 15,0 0-15,0 0 16,0 1-16,0-1 16,0 0-16,0 0 15,-21 0-15,21 0 0,0 1 16,-21-22 0,21 21-16,0 0 0,0 0 15,0 0-15,0 0 0,-21-21 16,21 22-16,-21-1 15,21 0-15,0 0 0,0 0 16,-21 0-16,21 1 16,-22-22-16,1 21 15,21 0-15,0 0 16,-21-21-16,21 21 0,-21-21 16,21 21-16,0 1 0,-21-22 15,21 21 1,-21-21-16,21 21 15,0 0 1,-22-21 0,22 21-1,0-42 95,0 0-110,0 0 15,0 0-15,0-1 0</inkml:trace>
  <inkml:trace contextRef="#ctx0" brushRef="#br1" timeOffset="25315.44">7810 4911 0,'-42'-21'31,"63"21"47,0 21-78,1-21 16,-1 21-16,0 0 15,0 0-15,0-21 0,-21 21 0,21 1 16,1-22-16,-22 21 0,0 0 16,21 0-16,0-21 0,-21 21 0,21 0 15,-21 1-15,0-1 16,21-21-16,-21 21 0,21 0 16,-21 0-16,0 0 0,0 1 15,0-1 1,0 0-1,0 0 1,0-42 125,0 0-141,0 0 15,0-1 1,22 22-16</inkml:trace>
  <inkml:trace contextRef="#ctx0" brushRef="#br1" timeOffset="26360.22">8657 4890 0,'0'0'0,"21"-22"31,0 22-31,1 0 47,-22 22 15,-22-1-46,1 0-16,0 0 16,0-21-16,0 21 0,0-21 15,-1 21-15,1 1 0,0-22 0,0 21 16,0-21-16,0 21 0,-1 0 0,1-21 16,0 21-16,0 0 0,0-21 15,0 22-15,-1-1 0,1-21 0,0 21 16,0 0-16,0-21 0,0 21 15,-1-21-15,1 21 0,0-21 16,0 0-16,0 22 0,21-1 0,-21-21 16,-1 21-16,1 0 15,0-21 1,21 21-16,21-21 141,0 0-126,1 0 1,-22-21-16,21 21 15,0 0-15,-21-21 16,21 21-16,0-21 0,0 21 16,1-21-16,-1 21 0,0-22 15,0 1-15,21 0 16,-20 0-16,20-21 16,-21 20-16,0 1 0,43-21 15,-43 21-15,0 0 0,0-1 0,0 1 16,1 21-16,-22-21 0,21 0 15,0 21 1,-21 21 172,-21 0-173,0 0 1,-1-21-16,1 22 0,0-22 0</inkml:trace>
  <inkml:trace contextRef="#ctx0" brushRef="#br1" timeOffset="32760.39">10647 3937 0,'0'0'0,"21"0"0,-21-21 0,0 0 15,21 21-15,-21-21 16,0-1 0,0 44 46,0-1-62,0 0 0,0 0 16,0 0-16,0 0 0,0 1 15,0-1-15,0 0 0,0 21 16,0-21-16,0 1 0,0-1 0,0 0 16,0 0-16,0 0 0,0 0 15,0 1-15,0-1 16,0 0 0,-21-21 15,21-21-31,0 0 15,0-1-15,0 1 0,0 0 16</inkml:trace>
  <inkml:trace contextRef="#ctx0" brushRef="#br1" timeOffset="33951.83">10985 3768 0,'0'0'15,"0"-21"-15,0-1 16,0 1-16,-21 0 15,0 21-15,21-21 0,-21 21 16,0-21 0,0 0-16,-1 21 0,1 0 15,0 0-15,0 0 16,0 0-16,0 0 0,-1 0 0,-20 0 16,21 0-16,0 0 0,0 0 0,-22 0 15,22 0-15,0 21 0,0 0 16,0-21-16,-22 0 0,22 21 15,0 0-15,0 0 0,0-21 16,21 22-16,-22-22 0,22 21 16,-21 0-16,21 0 0,-21 0 15,21 0-15,0 1 0,-21-1 16,21 0-16,-21 0 0,21 21 0,-21-20 16,21-1-16,0 0 0,0 21 15,0-21-15,0 1 0,0-1 0,0 21 16,0-21-16,0 0 0,0 1 15,0-1-15,0 0 0,0 0 0,0 0 16,0 0-16,21 1 16,0-1-16,-21 0 0,21 0 15,0 0-15,0-21 0,-21 21 16,22-21-16,-1 22 0,0-1 16,0-21-16,0 21 0,0-21 15,1 0-15,-1 21 0,0-21 16,0 0-16,0 0 0,22 0 0,-22 0 15,0 0-15,0 0 0,0 0 0,0 0 16,22 0-16,-22 0 0,0 0 16,0 0-16,22 0 0,-22-21 0,0 0 15,0 21-15,0-21 0,0 21 16,1-22-16,-1 22 0,0-21 0,0 0 16,0 0-16,0 0 15,1 0-15,-22-1 0,0 1 16,21-21-16,-21 21 0,21 0 0,0-22 15,-21 22-15,0 0 0,0-21 16,0 20-16,0-20 0,0 21 0,0 0 16,0 0-16,0-1 0,0 1 15,0 0-15,0 0 0,0 0 0,0 0 16,-21-1-16,21 1 0,0 0 16,-21 21-16,0-21 0,21 0 15,-22 21-15,1 0 0,0-21 16,0-1-16,0 22 15,0 0-15,-1-21 0,1 21 16,0 0-16,0 0 0,0 0 16,0 0-16,-1 0 0,1-21 0,0 21 15,0 0-15,0 0 0,0 0 16,-1 0-16,1 0 0,0 0 0,0 0 16,0 0-16,0 0 0,-1 0 15,1 0-15,0 0 0,0 0 16,0 0-16,21 21 15,-21-21-15,-1 0 16,22 21-16,-21-21 0,0 0 16,0 22-1,0-22-15,0 21 0,-1-21 16,22 21-16,-21-21 16,0 21-1,0-21-15,21 21 16,0 0-16,0 1 15,-21-1 17,21 0-32,0 0 15,0 0-15,0 0 16,0 1 0,0-1-16</inkml:trace>
  <inkml:trace contextRef="#ctx0" brushRef="#br1" timeOffset="35044.26">7535 5800 0,'-21'21'15,"0"-21"-15,21 21 16,-21-21-16,0 0 16,-1 0-1,22-21 48,22 21-63,-1 0 15,0 0-15,0 0 0,-21-21 16,21 21-16,0 0 0,1 0 16,-1 0-16,0 0 0,0 0 15,0 21-15,0 0 16,-21 0-16,0 0 0,0 1 15,0-1-15,0 0 16,-21 0-16,0 0 0,0-21 0,0 21 16,0 1-16,-1-1 0,1-21 0,21 21 15,-21-21-15,0 21 0,0-21 16,0 21 0,-1-21-16,22 21 0,-21-21 15,42 0 32,1 0-47,-1 0 0,0 0 16,0 0-16,0 0 0,0 0 15,1 0-15,-1 0 0,0 0 0,0 0 16,0 0-16,0-21 0,1 21 16,-1 0-16,0 0 0,0 0 0,-21-21 15,21 21-15,-21-21 63,0 0-63,0 0 15,0-1-15</inkml:trace>
  <inkml:trace contextRef="#ctx0" brushRef="#br1" timeOffset="35787.92">7937 5609 0,'0'0'0,"-21"-21"0,0 21 0,0-21 0,0 21 16,0-21-16,-1 0 0,1 21 16,-21-22-16,21 22 0,0 0 0,-1 0 15,1-21-15,0 21 0,0 0 16,0 0-16,0 0 0,-1 0 0,-20 0 15,21 0-15,0 21 0,0 1 16,-1-22-16,1 21 0,-21 0 0,21 0 16,0 0-16,-1 0 0,1 22 0,0-22 15,0 0-15,0 0 16,0 22-16,-1-22 0,22 21 0,-21-21 16,21 22-16,-21-22 0,21 0 15,-21 21-15,21-21 0,0 22 0,0-22 16,0 0-16,0 21 0,0-20 0,0-1 15,0 0-15,0 0 0,21 0 16,0 0-16,0 1 0,-21-1 0,22 0 16,-1-21-16,21 21 0,-21 0 15,0-21-15,1 0 0,-1 21 0,21-21 16,-21 0-16,0 0 0,1 0 16,-1 0-16,0 0 0,0 0 0,21 0 15,-20 0-15,20 0 0,0-21 16,-21 0-16,22 21 0,-1-21 15,0 21-15,1-21 0,-22 0 0,21 21 16,-21-22-16,22 1 0,-22 21 16,0-21-16,0 0 0,0 0 0,1 21 15,-1-21-15,0-1 0,-21 1 0,0 0 16,0 0-16,0-21 0,0 20 16,0 1-16,0 0 0,0 0 0,0-21 15,0 20-15,0 1 0,0 0 16,0-21-16,-21 21 0,0-1 0,-1-20 15,22 21-15,-21 0 0,0 0 16,0-22-16,0 22 0,0 0 16,-1 21-16,1-21 0,0 0 0,0 21 15,-21 0-15,20 0 0,1 0 16,0 0-16,0 0 0,0 0 0,-22 0 16,22 0-16,0 0 0,0 0 15,0 21-15,0 0 0,-1-21 0,1 21 16,0-21-16,21 21 0,-21-21 15,21 21-15,-21-21 0,21 22 0,0-1 32</inkml:trace>
  <inkml:trace contextRef="#ctx0" brushRef="#br1" timeOffset="36839.4">12277 5567 0,'0'0'0,"21"0"31,-21-21-31,0 0 0,0-1 16,0 1-1,0 0-15,0 0 0,0 0 16,0 0-16,-21-1 0,-1 1 0,1 0 15,0 0-15,0 21 16,0 0-16,-22 0 0,22 0 0,0 0 16,-21 0-16,21 0 0,-22 21 15,22 0-15,-21 0 0,21 1 0,-1-1 16,1 21-16,0-21 0,21 22 16,-21-22-16,21 21 0,0 0 15,0-20-15,0 20 0,0-21 0,0 21 16,21-20-16,0-1 0,0 0 15,1 0-15,-22 0 0,21-21 0,0 21 16,0-21-16,0 0 0,0 0 16,1 0-16,20 0 0,-21 0 0,0 0 15,0 0-15,1-21 0,-1 0 16,0 0-16,0 0 0,0-22 0,0 22 16,1-21-16,-1 0 0,0-1 0,0 1 15,0-22-15,-21 22 0,21 0 16,1-22-16,-22 22 0,21-22 0,-21 22 15,0-21-15,21 20 16,-21 1-16,0 0 0,0-1 0,0 22 16,0 0-16,0 0 0,0 42 31,0 21-31,0-21 0,0 22 16,0 20-16,0-20 0,0-1 15,0 21-15,0-20 0,-21-1 0,21 22 16,0-22-16,0 0 0,0 1 15,0-1-15,0 0 0,0-21 0,0 22 16,0-22-16,0 0 0,0 0 0,21 0 16,-21 1-16,21-22 0,0 0 15,0 0-15,1 0 16,-1 0-16,0-22 16,-21 1-16,21 0 15</inkml:trace>
  <inkml:trace contextRef="#ctx0" brushRef="#br1" timeOffset="37391.65">12785 5503 0,'-22'0'0,"22"-21"15,-21 21-15,21-21 16,0 0-16,-21 21 15,21-21-15,0 0 0,0-1 16,0 1-16,0 0 16,21 21-16,-21-21 0,21 21 0,1 0 15,-1 0-15,0-21 0,0 21 16,0 0-16,0 0 0,1 0 0,-1 0 16,21 0-16,-21 21 0,0-21 0,1 21 15,-1 0-15,0 0 16,0 1-16,-21-1 0,0 0 0,0 0 15,0 0-15,0 0 0,0 22 16,0-22-16,0 0 0,-21 0 0,0 0 16,21 1-16,-21-1 0,-1 0 15,1-21 1,0-21 0,21 0-1,0-1-15,0 1 0,0 0 0,0 0 16,0 0-16,0-22 0,0 22 15,21 0-15,-21 0 0,21-21 0,1 20 16,-1 1-16,0 0 0,21 0 0,-21 0 16,22 21-16,-22-21 0,21-1 15,-21 22-15,22 0 0,-22-21 16,0 21-16,21 0 0,-20 0 16,-1 0-16,0 0 0,0 0 15,0 0-15,-21 21 16</inkml:trace>
  <inkml:trace contextRef="#ctx0" brushRef="#br1" timeOffset="37645.42">13610 5249 0,'0'22'16,"0"-1"-1,0 0-15,0 0 0,0 0 16,0 0-16,0 1 16,-21-1-16,21 0 0,0 0 0,-21 0 15,21 0-15,0 1 0,-21-1 16,21 0-16,0 0 0,0 0 16,0 0-1,-22-21 16,22-21-31,0 0 16,0 0-16,0 0 0,0 0 16</inkml:trace>
  <inkml:trace contextRef="#ctx0" brushRef="#br1" timeOffset="38000.11">13610 4995 0,'0'0'15,"-21"0"-15,0 0 0,0 0 0,-1 22 16,22-1-16,-21 0 16,0 0-16,21 0 0,0 0 15,0 1-15,21-22 16,0 21-16,1-21 16,-1 0-16,0 0 15,0 0-15,0 0 0,0 0 0,-21-21 16,0-1-16,22 22 0,-22-21 0,0 0 15,0 0-15,0 0 16,0 0-16,0-1 0,0 1 0,-22 0 16,1 0-16,0 21 15,0 0-15,0 0 0,21 21 16,-21-21-16,-1 21 0,22 0 16,0 1-16,0-1 0,0 0 0,0 0 15,0 21-15,0-20 0,0-1 16,0 0-16,0 0 15,22 0-15,-1-21 0</inkml:trace>
  <inkml:trace contextRef="#ctx0" brushRef="#br1" timeOffset="38328">13906 5292 0,'0'0'0,"-21"0"0,21-21 0,-21 21 16,21 21 15,0 0-31,0 0 0,0 0 16,21 0-16,0 1 0,-21-1 0,0 21 16,0-21-16,0 0 0,22 1 15,-22 20-15,0-21 0,0 0 0,0 0 16,0 1-16,0-1 0,0 0 15,0 0-15,0 0 16,0-42 31,0 0-47,21 21 0,-21-42 0,21 20 16,0 1-16,0 0 0</inkml:trace>
  <inkml:trace contextRef="#ctx0" brushRef="#br1" timeOffset="38572.4">14309 5249 0,'0'0'0,"0"-21"16,-22 42 15,1-21-31,0 22 0,0-1 0,0 0 16,0 0-16,-1 0 15,1 22-15,0-22 0,0 0 0,0 0 16,0 21-16,21-20 15,-22-22-15,22 21 0,-21 0 0,21 0 16,0 0 0,0 0-1,21-21 1,1 0-16,-1 0 16,0 0-16</inkml:trace>
  <inkml:trace contextRef="#ctx0" brushRef="#br1" timeOffset="38952.41">14499 5398 0,'0'0'0,"0"-22"16,21 22 0,-21-21-16,0 0 15,21 21-15,1 0 16,-1 0-16,-21-21 15,21 21-15,0 0 16,-21-21-16,-21 21 47,0 21-47,0 0 16,-1 0-16,22 0 15,-21 1-15,21-1 0,0 0 0,-21 0 16,21 0-16,0 0 0,0 1 15,0-1-15,0 0 16,21-21 0,0 0-1,1 0-15,-1 0 0,0 0 16,-21-21-16,21 21 0,0-21 16,-21-1-16,21 22 0</inkml:trace>
  <inkml:trace contextRef="#ctx0" brushRef="#br1" timeOffset="39363.99">14753 5355 0,'0'0'0,"0"-21"0,0 0 16,0 0 0,0 0-16,0-1 15,21 22-15,0-21 16,1 21-16,-22-21 0,21 21 16,0 0-16,0 0 0,0 0 0,22 0 15,-22 0-15,0 0 0,0 0 16,0 0-16,0 21 0,-21 0 0,22 1 15,-22-1-15,0 0 16,0 0-16,0 0 0,0 22 0,0-22 16,0 0-16,0 21 0,-22-21 0,1 1 15,21-1-15,-21 0 0,0 0 16,0 0-16,0 0 0,21-42 47,0 0-32,0 0-15,21 0 0,0 0 16,0-1-16,0 1 0,-21-21 0,21 21 16,1 0-16,-1-22 0,0 22 15,0 0-15,0-21 0,0 20 0,1 1 16,20 0-16,-21 0 16,0 21-16,0 0 15,1 0-15,-1 0 16,-21 21-16,0 0 15</inkml:trace>
  <inkml:trace contextRef="#ctx0" brushRef="#br1" timeOffset="39637.07">15494 5503 0,'42'0'16,"-21"0"-16,1-21 15,-1 0 1,-21 0-16,21 0 0,0 0 16,-42 21 15,0 0-31,0 0 0,-1 21 16,1-21-16,21 21 15,-21 0-15,21 0 31</inkml:trace>
  <inkml:trace contextRef="#ctx0" brushRef="#br1" timeOffset="41371.37">16510 5313 0,'0'-21'31,"21"0"-15,0 21-16,0-22 0,1 1 0,-1-21 16,0 21-16,0 0 0,21-22 15,-20 22-15,-22-21 0,0 21 0,0-1 16,0-20-16,0 21 16,-22 21-16,1 0 0,-21 0 0,0 0 15,-1 0-15,1 21 0,0-21 16,-1 21-16,1 0 0,0 1 15,20-1-15,1 0 0,0 0 0,21 0 16,0 0-16,0 1 0,0-1 16,0 0-16,21 0 0,22 0 0,-22 0 15,0 1-15,21-1 0,1 0 16,-22-21-16,21 21 0,-21 0 0,0 0 16,1 1-16,-1-1 0,0 0 15,-21 0-15,0 0 0,0 0 0,-21 1 16,0-1-16,-22 0 15,22 0-15,-21-21 0,-1 21 0,1-21 16,0 0-16,-1 0 0,22 0 16,-21 0-16,0 0 0,20 0 0,1 0 15,0 0-15,0-21 0,0 0 16,21 0-16,-21 0 0,21-1 16,0 1-16,0 0 0,0 0 0,0 0 15,0 0-15,0-1 16,21 22-1,-21 22-15,21-1 16,-21 0-16,0 0 0,0 0 16,0 0-16,0 1 0,21-1 15,0 0-15,-21 0 0,21 0 16,1-21-16,-1 21 0,0-21 0,0 0 16,0 0-16,22 0 0,-22 0 15,21 0-15,-21 0 0,22-21 16,-1 21-16,-21-21 0,21 0 15,1 0-15,-22 0 0,21-1 0,-21 1 16,22 0-16,-22-21 0,0 21 0,0-1 16,0-20-16,1 0 0,-22 21 15,0-22-15,21 22 0,-21 0 0,21 0 16,-21 0-16,0-1 0,0 44 31,0-1-15,-21 21-16,0-21 0,21 0 0,0 22 15,0-22-15,-22 0 0,22 0 0,0 22 16,0-22-16,0 0 16,0 0-16,0 0 0,0 0 0,0 1 15,0-1-15,22-21 16,-1 0-16,0 0 16,0 0-16,0 0 0,0 0 15,1-21-15,-1-1 0,0 22 0,0-21 16,0 0-16,-21 0 0,21 0 0,1 0 15,-1-22-15,-21 22 0,0 0 16,0 0-16,21 0 0,-21-1 0,0 1 16,21 21-16,-21-21 15,0 42 1,0 0 0,-21-21-16,21 22 0,-21-1 0,21 0 15,-21 0-15,21 0 0,0 0 0,0 1 16,0-1-16,0 0 0,0 0 15,0 0-15,0 0 0,0 1 0,0-1 16,21 0-16,0-21 16,0 0-16,0 0 0,0 0 15,1 0-15,-1 0 0,0 0 16,0-21-16,0 21 0,0-21 0,1-1 16,20 1-16,-21 0 0,0-21 15,0 21-15,1-1 0,-1-20 16,0 0-16,0 21 0,-21-22 0,21 22 15,0 0-15,-21 0 0,0 0 16,0-1-16,0 44 31,0-1-31,-21 0 0,0 0 16,0 21-16,21-20 0,0-1 0,0 0 16,0 21-16,-21-21 0,21 1 15,0-1-15,0 0 0,0 0 16,21 0-1,0-21-15,0 0 16,0 0-16,1 0 0,-1 0 0,0-21 16,0 21-16,-21-21 0,21 0 15,0 21-15,1-21 0,-1-1 0,0 1 16,0-21-16,0 21 0,0 0 16,-21-22-16,22 22 0,-22 0 0,21 0 15,-21 0-15,0-1 0,0 44 31,0-1-31,0 0 0,0 21 0,0-21 16,-21 1-16,-1-1 0,22 21 16,-21-21-16,21 0 0,0 1 0,0-1 15,0 0 1,-21 0-16,21 0 16,0-42 15,0 0-16,0 0-15,0 0 0</inkml:trace>
  <inkml:trace contextRef="#ctx0" brushRef="#br1" timeOffset="41560.3">17992 4847 0,'0'0'0,"-43"0"31,43 21-15,-21-21-16,21 22 16,0-1-1,21-21 1</inkml:trace>
  <inkml:trace contextRef="#ctx0" brushRef="#br1" timeOffset="41836.37">18351 4763 0,'0'0'0,"-21"21"31,21 0-15,-21 0-16,21 21 0,-21-20 0,0 20 15,0 0-15,21-21 0,-22 22 16,1-1-16,21 0 0,-21 1 0,0-1 15,21-21-15,-21 22 0,21-22 0,-21 21 16,21-21-16,0 0 0,0 1 16,-22-1-16,22 0 0,0 0 15,22-21 17,-1 0-32,0 0 15,0-21-15</inkml:trace>
  <inkml:trace contextRef="#ctx0" brushRef="#br1" timeOffset="42000.16">18076 5228 0,'0'0'0,"-21"-21"32,42 21-17,0 0-15,1 0 16,-1 0-16,21 0 0,-21 0 0,22-21 15,-1 21-15,0 0 0,1 0 0</inkml:trace>
  <inkml:trace contextRef="#ctx0" brushRef="#br1" timeOffset="42744.09">18796 5017 0,'0'0'0,"-21"0"16,0 0-16,-1 0 0,1 0 15,0 0-15,0 0 0,0 21 16,0 0-16,-1-21 0,22 21 16,-21 21-16,0-20 0,0-1 0,0 0 15,21 0-15,0 21 0,-21-20 16,21-1-16,0 0 0,0 0 0,0 0 16,0 0-16,0 1 0,0-1 15,21-21-15,0 21 16,0-21-16,21 0 0,-20 0 15,-1 0-15,21 0 0,-21 0 0,0 0 16,22-21-16,-22 21 0,0-21 0,0-1 16,0 1-16,22 0 0,-22 0 15,0-21-15,0 20 0,-21-20 0,21 0 16,1-22-16,-1 22 16,0-22-16,-21 22 0,0 0 0,21-22 15,-21 22-15,0 21 0,21 0 16,-21-1-16,0 1 0,0 0 0,0 42 15,0 0 1,0 1-16,-21-1 0,21 21 16,-21 0-16,21 1 0,-21-1 0,21 0 15,0 1-15,0-1 0,0 0 16,0 1-16,-21-1 0,21-21 0,0 22 16,-22-22-16,22 0 0,0 0 15,0 21-15,0-20 16,0-1-16,0 0 0,0-42 47,0 0-32,0-1-15,0 1 0,0-21 0,22 21 16,-1 0-16,0-22 0,0 22 16,0-21-16,22 21 0,-22-1 0,21 1 15,-21 0-15,22 21 0,-1 0 16,-21 0-16,0 0 0,0 0 0,1 21 15,-1 0-15,-21 1 0,21 20 0,-21-21 16,0 0-16,0 22 16,0-22-16,0 0 0,0 0 0,-21 0 15,0 0-15,21 1 0,-22-22 16,1 21-16,21 0 0,-21-21 16,0 21-16,21-42 31,21 0-31,0 21 15,0-21-15</inkml:trace>
  <inkml:trace contextRef="#ctx0" brushRef="#br1" timeOffset="42995.93">19685 4826 0,'0'0'0,"-21"0"0,21-21 0,21 0 31,0 21-31,21-21 0,-20 21 0,20 0 16,-21 0-16,21-22 0,1 22 15,-1 0-15,-21 0 0,22 0 0,-1 0 16,-21 0-16,0 0 0,0 0 0,1 0 16,-22 22 15,-22-1-31,1-21 15,0 21-15,0-21 0</inkml:trace>
  <inkml:trace contextRef="#ctx0" brushRef="#br1" timeOffset="43255.92">19897 4868 0,'0'22'15,"0"-1"1,-22 0-16,22 0 0,0 0 15,0 22-15,0-22 16,-21 0-16,0 0 0,21 21 0,-21-20 16,21-1-16,-21 21 0,0-21 15,-1 0-15,22 22 0,-21-22 0,0 0 16,21 0-16,0 0 0,-21 1 0,21-1 16,-21-21-16,0 21 0,21 0 15,21-21 16,0 0-31,0-21 16</inkml:trace>
  <inkml:trace contextRef="#ctx0" brushRef="#br1" timeOffset="43680.58">20087 5165 0,'0'0'0,"-21"0"31,21 21-15,-21-21-16,0 21 0,-1 0 0,22 0 16,-21 1-16,0-1 0,0 0 15,21 0-15,0 0 0,0 0 0,-21 1 16,21-1-16,0 0 16,0 0-16,21 0 15,0-21-15,0 0 16,0 0-16,1 0 0,20 0 15,-21-21-15,0 0 0,22 21 0,-22-21 16,0 0-16,0-1 0,0 1 16,0 0-16,1 0 0,-22-21 0,0-1 15,0 1-15,0 21 0,0-22 0,0 22 16,0-21-16,-22 21 16,1 21-16,0 0 0,-21 0 0,21 0 15,-1 0-15,1 21 0,-21 0 16,21 0-16,0 0 0,-1 1 15,22-1-15,-21 0 0,21 0 16,0 0-16,0 0 0,0 1 0,0-1 16,0 0-16,21-21 15,1 0-15,-1 0 16</inkml:trace>
  <inkml:trace contextRef="#ctx0" brushRef="#br1" timeOffset="44024.04">20701 4911 0,'0'0'0,"21"0"0,-21-21 16,0 42 15,-21-21-31,0 21 0,0 0 0,-1 21 16,1-20-16,0 20 0,0-21 15,0 21-15,0-20 0,-1 20 0,1-21 16,0 0-16,0 22 0,21-22 0,0 0 16,0 0-16,0 0 0,0 0 15,0 1-15,0-1 16,21-21-1,0 0-15,0 0 0,1 0 0,-1 0 16,21 0-16,-21-21 0,22 21 0,-22-22 16</inkml:trace>
  <inkml:trace contextRef="#ctx0" brushRef="#br1" timeOffset="44316.41">21061 4868 0,'0'0'0,"0"-21"0,21 21 0,0 21 47,-21 1-47,21-1 15,-21 0-15,0 0 0,0 0 16,0 22-16,0-22 0,0 0 0,0 21 16,0-21-16,0 1 0,0-1 15,0 21-15,0-21 0,0 0 0,0 1 16,-21-1-16,0 0 0,0 0 15,21 0-15,-21-21 0,-1 21 0,1 1 16,0-22 0,21-22 31</inkml:trace>
  <inkml:trace contextRef="#ctx0" brushRef="#br1" timeOffset="44591.79">21336 5207 0,'0'0'0,"-21"0"16,21 21 93,-21-21-109,-1 0 16,22 21-16,0-42 31</inkml:trace>
  <inkml:trace contextRef="#ctx0" brushRef="#br1" timeOffset="45556.05">22119 5059 0,'-42'21'31,"21"-21"-31,21 21 16,21-21 15,0-21-31,0 0 15,0 21-15,22-21 0,-22 0 16,0-1-16,21 1 0,-21 0 0,1-21 16,-1-1-16,0 22 0,0-21 15,0 0-15,-21-1 0,21 22 0,-21-21 16,0 21-16,0-1 0,0 1 0,0 0 16,0 0-16,-21 21 15,0 0-15,0 0 0,0 0 0,0 0 16,-1 0-16,1 21 0,0 0 15,0 0-15,0 1 0,0 20 16,21 0-16,-22 22 0,1-1 16,0-20-16,0 20 0,21 1 0,-21 20 15,0-20-15,-1-1 0,1 1 0,0 20 16,0-20-16,0 21 0,0-1 16,-1 22-16,1-21 0,-21-1 0,21 22 15,-22-21-15,22 21 0,0-22 16,-21 22-16,21-21 0,-22 0 0,22-1 15,0 1-15,-21 0 0,20-22 0,1 1 16,0-22-16,21 0 0,0 22 16,-21-43-16,21 21 0,0-21 0,0 1 15,0-1-15,0 0 0,21-21 0,0 0 16,22 0-16,-22-21 16,21 0-16,0-1 0,22-20 0,-22 21 15,22-21-15,-22 20 0,22-20 0,-22-21 16,21 20-16,-20-20 0,-1-1 15,0 1-15,-20-1 0,20-20 0,-21-1 16,-21 21-16,0-20 0,0-1 0,0 22 16,0-22-16,-42 0 0,21 22 15,-1-1-15,1 1 0,-21-1 0,21 22 16,0 0-16,-22 20 0,22 1 16,0 0-16,0 0 0,21 0 0,-21 21 15,21-21 1,21 21-1,0-22 1,0 22-16,0 0 16,0-21-16,1 0 0,-1 21 15,-21-21-15,21 21 0,0-21 16,-21 0-16</inkml:trace>
  <inkml:trace contextRef="#ctx0" brushRef="#br1" timeOffset="45976.36">22331 5165 0,'0'0'0,"-43"-21"15,43-1-15,0 1 16,0 0 0,22 21-16,-1-21 0,0 21 15,0 0-15,0 0 0,0 0 16,1 0-16,-1 0 0,21 0 0,-21 0 15,0 21-15,-21 0 0,0 0 16,22 1-16,-22-1 0,0 0 0,0 0 16,0 0-16,0 0 0,-22 1 0,1-1 15,21 0-15,-21 0 16,0 0-16,0-21 0,21 21 0,-21-21 31,21-21-15,21 0-1,0 21-15,-21-21 0,21 0 16,0 0-16,-21-1 0,21-20 0,1 21 16,-1 0-16,0 0 0,0-1 15,0 22-15,0-21 0,-21 0 0,22 21 16,-1 0-16,0 0 16,0 0-1,0 21-15</inkml:trace>
  <inkml:trace contextRef="#ctx0" brushRef="#br1" timeOffset="46540.41">23156 5122 0,'21'-42'16,"-21"21"-16,0 0 15,-21 0-15,0 21 0,0 0 16,0-22-16,0 22 0,-1 0 16,1 0-16,0 0 0,-21 0 0,21 22 15,-22-1-15,22-21 0,-21 21 16,21 0-16,-1 0 0,-20 22 0,21-22 16,0 0-16,21 0 0,0 0 15,-21 22-15,21-22 0,0 0 16,0 0-16,21 0 0,0 0 15,0-21-15,0 0 0,22 0 16,-22 0-16,0 0 0,0 0 16,21 0-16,-20 0 0,-1 0 0,0 0 15,21-21-15,-21 0 0,1 21 16,-1-21-16,-21 0 0,21 0 16,0-1-16,-21 1 0,21 0 0,-21 0 15,0 0-15,21 0 0,-21-1 16,0 1-16,0 42 31,0 1-31,0-1 16,0 0-16,-21 0 0,21 0 15,0 0-15,0 1 0,0-1 16,0 0-16,0 0 16,21-21 30,-21-21-14,0 0-32,0 0 15</inkml:trace>
  <inkml:trace contextRef="#ctx0" brushRef="#br1" timeOffset="49696.47">23410 4953 0,'0'21'62,"-21"0"-62,21 1 16,-21-1-16,21 0 0,-21 0 0,21 0 16,0 0-16,0 1 0,0 20 15,-21-21-15,21 0 0,-22-21 16,22 21-16,0 1 0,0-1 15,0 0-15,-21-21 16,21 21-16,-21-21 31,21-21-15,0 0 0,0 0-16,0-1 0,0 1 15,0 0-15,0 0 0,0 0 16,0 0-16,0-22 0,0 22 0,21 0 15,0-21-15,1 20 0,-22 1 16,21 0-16,0 0 0,0 0 0,0 0 16,0-1-16,1 22 0,-1 0 15,0 0-15,0 0 0,0 0 16,0 0-16,-21 22 16,0-1-16,22 0 0,-22 0 0,21 0 15,-21 22-15,0-22 0,0 0 0,0 21 16,0-21-16,0 1 0,0-1 15,0 21-15,0-21 0,0 0 16,0 1-16,-21-1 0,-1 0 16,22-42 31,0 0-47,0-1 15,0 1-15,0 0 16,0 0-16,0-21 0,22 20 0,-22 1 15,21-21-15,0 21 0,0-22 16,0 22-16,22 0 0,-22-21 0,0 21 16,21-1-16,-21 1 0,1 21 15,-1 0-15,0 0 0,0 0 0,0 0 16,0 21-16,-21 1 0,0-1 16,0 21-16,0-21 0,0 22 0,0-1 15,0-21-15,0 21 0,0-20 16,-21 20-16,0-21 0,0 0 0,21 0 15,0 1-15,-21-1 0,0 0 16,21 0-16,21-42 47,0 21-31,-21-21-16</inkml:trace>
  <inkml:trace contextRef="#ctx0" brushRef="#br1" timeOffset="50080.29">24109 5080 0,'0'21'31,"21"-21"-15,0 0-1,0 0-15,0 0 0,-21-21 16,22 21-16,-1-21 0,0 21 0,0-21 15,0 21-15,0-21 0,1-1 16,-22 1-16,0 0 0,21 0 0,-21 0 16,0 0-16,0-1 15,0 1-15,-21 21 16,-1 0-16,1 0 0,0 0 16,0 0-16,0 21 0,0 22 0,-1-22 15,1 0-15,0 21 16,0-20-16,21 20 0,0-21 0,-21 21 15,21-20-15,0-1 0,0 0 0,0 0 16,0 0-16,0 0 0,0 1 16,21-1-16,0-21 0,0 0 15,0 0-15,1 0 16,-1 0-16,0 0 0,21 0 0,-21 0 16,1-21-16,20-1 0</inkml:trace>
  <inkml:trace contextRef="#ctx0" brushRef="#br1" timeOffset="50392.39">24892 4699 0,'0'-21'16,"-21"21"-1,0 0 1,-1 21-16,1 0 0,21 0 0,-21 1 15,0-1-15,21 21 0,-21-21 16,0 22-16,21-1 0,0 0 0,-22-21 16,22 22-16,-21-1 0,21-21 15,0 0-15,0 22 0,0-22 16,0 0-16,0 0 0,0 0 16,0 1-16,0-1 0,21-21 15,1 0-15,-22 21 0,21-21 0,0 0 16,0 0-16,0 0 15,0 0-15,1 0 0,-1-21 0,0 0 16,0 21-16,0-22 0</inkml:trace>
  <inkml:trace contextRef="#ctx0" brushRef="#br1" timeOffset="51124.39">25252 4741 0,'-21'0'47,"-1"22"-47,1-22 16,0 21-16,0 0 0,0 0 15,21 21-15,-21-20 0,-1-1 0,1 21 16,0-21-16,0 22 0,0-22 15,21 0-15,-21 21 0,21-21 0,0 1 16,0-1-16,0 0 0,0 0 16,0 0-16,0 0 0,21-21 15,0 0-15,0 0 0,0 0 0,0 0 16,1 0-16,-1 0 0,0 0 16,0 0-16,0 0 0,0-21 0,1 0 15,-1 0-15,0 0 16,0 0-16,0-22 0,-21 22 0,0-21 15,0-1-15,21 1 0,-21 21 16,0-21-16,0-1 0,0 22 0,0 0 16,0 0-16,-21 0 15,0 21-15,0 0 16,0 0-16,0 21 16,-1 0-1</inkml:trace>
  <inkml:trace contextRef="#ctx0" brushRef="#br1" timeOffset="51532.34">25400 4572 0,'0'0'0,"21"0"31,0 0-15,0 0-1,1 0-15,-1 21 0,0-21 16,0 21-16,0-21 0,0 22 16,1-1-16,-1 0 0,0 0 0,-21 0 15,0 0-15,0 22 0,0-1 16,0-21-16,0 22 0,0-1 0,0 0 15,0 1-15,-21-22 0,21 21 0,-21 0 16,-1 1-16,1-22 0,0 21 16,0-21-16,0 1 0,0-1 15,21 0-15,-22 0 0,1 0 0,0 0 16,0-21-16,21 22 0,-21-22 0,21 21 16,-21-21-16,-1 0 15,22-21 32,0-1-47,0 1 16,22 0-16,-1 21 0</inkml:trace>
  <inkml:trace contextRef="#ctx0" brushRef="#br1" timeOffset="51820.21">26035 5038 0,'0'-21'16,"0"42"93,0 0-93</inkml:trace>
  <inkml:trace contextRef="#ctx0" brushRef="#br1" timeOffset="52115.85">26035 5334 0,'0'21'46,"0"0"-46,0 1 16,0-1-16,0 0 16,0 0-16,-21 0 15,0 0-15,-1 1 0,-20-1 16,21 21-16,0-21 0,-22 0 16,22 1-16,-21-1 0,21 0 0,-22-21 15,22 21-15,-21 0 16,21-21-16,0 0 0,-1 0 0,1 21 15,0-21-15</inkml:trace>
  <inkml:trace contextRef="#ctx0" brushRef="#br1" timeOffset="54456.24">26014 4974 0,'-21'21'31,"-1"-21"-15,22 22-16,-21-22 0,0 0 15,21 21-15,0 0 16,21-21 31,0 0-32,1 0-15,-22-21 16,21 21 0,-21-21-16,-21 21 62,21 21-62,0 0 16,0 0-1,21-21 32,0 0-47,-21-21 16,0 0 0,21 21-16,-21-21 15,0-1 1,-21 22 15,0 0-31,21 22 16,0-1-16,-21 0 15,21 0 1</inkml:trace>
  <inkml:trace contextRef="#ctx0" brushRef="#br1" timeOffset="55399.87">26056 5376 0,'0'-21'15,"-21"21"-15,0 0 32,0 0-17,-1 21 16,1-21-31,21 22 16,21-22 31,1 0-31,-1 0-1,-21-22 1,0 1 15,-21 21-15,-1 0-1,1 0 1,0 0-16,21 21 0,0 1 16,0-1-1,21-21 16,0 0-31,1 0 16,-1 0-16,0 0 16,0-21-1,-21-1 17,-21 22 14,0 22-46,0-22 16,21 21 0</inkml:trace>
  <inkml:trace contextRef="#ctx0" brushRef="#br1" timeOffset="78540.31">7324 8827 0,'0'-22'15,"0"1"17,0 42 30,0 1-46,21-22 31,-21-22-32,21 1-15,-21 0 16,0 0-16,0 0 0,0 0 0,0-1 16,0 1-16,0 0 15,0 0-15,-21 0 16,0 0-16,-1 21 0,1 0 15,0 0 1,0 0-16,0 21 0,21 0 0,-21-21 16,21 21-16,-22 0 0,22 0 15,0 1-15,-21-22 0,21 21 0,0 0 16,0 0-16,0 0 0,0 0 16,21-21-1,1 0 1,-1-21-16,0 0 15,-21 0-15,21 0 16,-21 0-16,0-1 16,0 1-16,0 0 0,0 0 15,0 0-15,0 0 0,0-1 0,-21 22 16,21-21-16,-21 21 16,0 0-16,-1 0 0,1 0 15,0 21-15,0 1 0,0-1 16,0-21-16,21 21 0,0 0 0,0 0 15,0 0-15,0 1 0,0-1 0,0 0 16,0 0-16,0 0 16,21-21-16,0 0 0,-21 21 0,21-21 15,0 0-15,0 0 16,1 0-16,-1 0 0,-21-21 16,21 0-16,0 0 15,-21 0-15,0 0 0,0-1 16,0 1-16,0 0 0,0 0 0,0 0 15,0 0-15,0-1 16,-21 22-16,0 0 16,0 0-16,-1 0 15,22 22-15,-21-1 16,21 0-16,0 0 0,0 0 16,0 0-1,0 1-15,0-1 16,0 0-1,21-21-15,1 0 32,-22-21-32,21 0 15,-21-1-15,0 1 16,0 0 0,0 0-1,-21 21 1,-1 0-16,1 0 31,42 0 47,1 0-78,-1 0 16,0 0-16,0 0 0,0 0 15,0 0-15,1 0 0,-1 0 0,0 0 16,0 0-16,0 0 16,0 21-16,1-21 0,-1 0 0,0 21 15,0-21 1,0 21-16,0-21 0,-21 22 0,22-22 16,-1 21-16,0 0 0,0-21 0,0 21 15,0 0-15,1 0 16,-1 1-16,0-1 0,0-21 0,0 21 15,0 0-15,1 0 0,-1-21 16,0 21-16,-21 1 0,21-1 0,0 0 16,0-21-16,-21 21 0,22 0 15,-22 0-15,21 1 0,-21-1 0,21 0 16,0 0-16,-21 0 16,21 0-16,-21 1 15,0-1-15,21 0 0,1 0 16,-22 0-16,21-21 0,-21 21 15,0 1-15,0-1 0,21 0 16,-21 0-16,0 0 16,0 0-16,0 1 15,0-1-15,0 0 0,0 0 16,0 0-16,0 0 0,0 1 16,0-1-16,0 0 0,0 0 15,0 0-15,0 0 0,-21 1 0,21-1 16,0 0-16,0 0 0,-21-21 15,21 21-15,-22 0 0,22 1 0,-21-1 16,21 0-16,0 0 0,-21-21 16,21 21-16,-21 0 0,0 1 15,21-1-15,-21-21 0,-1 21 0,22 0 16,-21 0-16,0-21 0,21 21 0,-21 1 16,21-1-16,-21-21 0,0 21 15,-1 0-15,1 0 0,0 0 16,0-21-16,21 22 0,-21-1 0,0-21 15,-1 21-15,22 0 0,-21-21 16,0 21-16,21 0 0,-21-21 0,0 22 16,0-1-16,21 0 0,-22-21 15,1 21-15,0 0 0,0 0 16,0 1-16,0-1 0,-1 0 16,1 0-16,21 0 0,-21-21 15,0 21-15,21 1 0,-21-22 0,21 21 16,0 0-16,-21-21 0,-1 21 15,1 0 1,0-21 0,21 21-1,-21 1 1,0-22 15,21-22 0,0 1-15,0 0-16,0 0 0,0 0 16,21 0-16,-21-1 0,21 1 15,-21 0-15</inkml:trace>
  <inkml:trace contextRef="#ctx0" brushRef="#br1" timeOffset="79180.34">7366 10033 0,'0'0'0,"0"-21"0,-21 0 0,21 0 16,0-1 15,-21 22 0,21 22-31,0-1 16,0 0-16,0 0 0,0 0 16,0 0-16,0 1 0,0-1 0,0 0 15,0 0-15,0 21 16,0-20-16,0 20 0,-22-21 0,22 21 16,-21 22-16,21-22 0,-21 1 15,21-22-15,-21 0 0,21 21 16,-21-21-16,21 1 0,0-1 0,0 0 15,0 0-15,-21-21 0,21 21 0,0 0 16,21-21 47,0 0-63,0 0 0,0-21 15,0 21-15,1-21 0,-1 21 16,21-21-16,0 0 0,-20 21 0,20-21 15,0 21-15,1-22 0,-1 1 16,0 21-16,1 0 0,-22 0 0,21 0 16,-21-21-16,22 21 0,-22 0 15,0 0-15,0 0 0,0 0 0,0 0 16,1 0-16,-1 0 0,0 0 16,0 0-1,0 0-15,-21 21 0,21-21 16,1 0-16,-22-21 62,-22 21-62,22-21 0,-21 0 16,21 0-16</inkml:trace>
  <inkml:trace contextRef="#ctx0" brushRef="#br1" timeOffset="81323.82">17589 2815 0,'0'-21'0,"0"0"16,0 0 0,0 0-16,22-1 0,-1 1 15,-21 0-15,21 0 16,0 0-16,0-22 0,0 22 0,22-21 15,-22 21-15,0-22 0,-21 22 16,0-21-16,21 21 0,-21 0 16,0-1-16,-21 22 15,0 0-15,-21 0 0,20 0 0,-20 22 16,-21-1-16,20 0 0,-20 0 16,20 21-16,1-20 0,0 20 0,-1-21 15,22 21-15,0 1 0,0-22 16,21 21-16,0-21 0,0 1 0,0 20 15,42-21-15,-21 0 0,22 0 16,-22 1-16,21-1 0,1 0 16,-1 0-16,0 0 0,1 0 0,-1 1 15,-21 20-15,21-21 0,-20 0 16,-22 0-16,21 1 0,-21-1 0,0 0 16,0 0-16,0 0 0,-21 0 15,-1 1-15,1-22 0,-21 21 0,21-21 16,-22 0-16,1 0 0,0 0 15,-1 0-15,1 0 0,0 0 0,21 0 16,-22 0-16,22-21 0,0-1 16,0 1-16,0 0 0,-1-21 15,22 21-15,-21-1 0,21-20 0,-21 21 16,21 0-16,0 0 0,0-1 16,0 1-16,0 42 31,0 1-16,0-1-15,0 0 0,0 0 0,0 0 16,0 0-16,0 1 0,21-1 16,0 0-16,1 0 0,-1 0 15,0 0-15,21-21 0,-21 22 16,22-22-16,-22 0 0,21 0 16,1 0-16,-22 0 0,21 0 15,0-22-15,1 22 0,-1-21 0,-21 0 16,22 0-16,-22 0 0,0 0 0,0-22 15,21 22-15,-42-21 0,22 21 16,-1-22-16,-21 22 0,21-21 0,-21 21 16,0-1-16,0 1 15,0 0-15,0 42 32,0 0-32,0 1 0,0-1 0,-21 0 15,0 0-15,21 0 0,-22 22 16,22-22-16,0 0 0,0 0 0,0 0 15,0 0-15,0 1 16,0-1-16,0 0 0,22-21 16,-22 21-16,21-21 15,0 0-15,0 0 0,0 0 0,0-21 16,1 21-16,20-21 0,-21 0 16,0-1-16,0 1 0,1 0 0,-1 0 15,21 0-15,-21 0 0,-21-22 16,21 22-16,-21 0 0,22 0 0,-22 0 15,0-1-15,-22 22 47,22 22-47,-21-1 0,0 0 0,21 0 0,0 0 16,0 0-16,-21 1 0,21-1 16,0 0-16,0 0 0,0 21 15,0-20-15,0-1 0,0 0 16,0 0-16,21 0 0,0-21 15,0 0-15,1 0 16,-1 0-16,0 0 0,21 0 0,-21 0 16,1-21-16,-1 0 0,21 0 0,-21 0 15,0-1-15,1 1 0,-1 0 16,0-21-16,0-1 0,0 22 16,0-21-16,1 21 0,-22-22 15,0 22-15,21 0 0,-21 0 0,0 42 31,0 0-31,0 0 16,-21 1-16,-1-1 0,22 21 16,-21-21-16,21 0 0,-21 1 0,21 20 15,0-21-15,0 0 0,0 0 16,0 1-16,0-1 0,21-21 16,0 0-16,1 0 15,-1 0-15,0 0 0,0 0 16,21-21-16,-20 21 0,-1-22 15,21 1-15,-21 0 0,0 0 0,1 0 16,20-22-16,-21 22 16,-21 0-16,21 0 0,0 0 0,-21 42 31,0 0-15,0 0-16,0 0 0,0 1 15,0-1-15,0 0 0,-21 0 0,0 0 16,21 0-16,0 1 0,0-1 15,0 0-15,-21 0 0,21 0 0,0 0 16,0-42 15,0 0-15,0 0-16,0 0 0,0 0 16,0-22-16,0 22 0</inkml:trace>
  <inkml:trace contextRef="#ctx0" brushRef="#br1" timeOffset="81484.33">18965 2646 0,'0'-21'0,"0"42"0,0-63 0,-21 42 16,0 0-1,0 0-15,42 0 63,0 0-63,0 0 0</inkml:trace>
  <inkml:trace contextRef="#ctx0" brushRef="#br1" timeOffset="81751.92">19346 2371 0,'0'0'0,"-21"21"31,21 0-16,-21 0-15,21 0 0,0 22 16,-21-1-16,21 0 0,-21-20 16,21 20-16,-22 0 0,22 1 15,-21-1-15,21-21 0,0 21 16,-21 1-16,21-22 0,-21 0 0,21 21 16,0-20-16,0-1 0,0 0 15,0 0-15,21-21 31,0 0-31,0-21 0</inkml:trace>
  <inkml:trace contextRef="#ctx0" brushRef="#br1" timeOffset="81923.34">19113 2794 0,'0'0'0,"-21"0"15,0 0 1,0 0-16,21 21 31,21-21-31,0 0 0,0 0 0,1 0 16,-1 0-16,0 0 0,21 0 15,-21 0-15,22-21 0,-1 0 0</inkml:trace>
  <inkml:trace contextRef="#ctx0" brushRef="#br1" timeOffset="82192.34">19791 2604 0,'0'0'16,"-21"0"-16,-1 0 0,1 0 15,0 0-15,0 0 0,0 0 16,0 21-16,-1 0 0,1 0 16,21 0-16,-21 0 0,21 1 0,-21-1 15,21 0-15,-21 21 0,21-21 16,0 1-16,0-1 0,0 21 0,0-21 15,0 0-15,0 1 0,0-1 16,0 0-16,0 0 16,21-21-16,0 0 0,0 21 15,0-21-15,22 0 0,-22 0 0,0 0 16,21-21-16,-20 21 0,-1-21 16</inkml:trace>
  <inkml:trace contextRef="#ctx0" brushRef="#br1" timeOffset="82684.38">20087 2477 0,'0'0'0,"21"-43"0,-21 1 0,0 21 16,0-22-16,0 22 0,0 0 15,-21 42 1,21 0 0,0 1-16,0 20 0,-21 0 15,21 1-15,-21-1 0,21 0 16,0 22-16,0-22 0,0 0 0,-21 1 15,21-1-15,-22 0 0,22-20 16,0 20-16,0-21 0,-21 0 0,21 0 16,-21 1-16,21-1 0,0 0 15,0 0 1,-21-21-16,21-21 16,0 0-16,0 0 15,0-1-15,0 1 0,21-21 16,-21 21-16,21 0 15,0-22-15,1 22 0,-22-21 0,21 21 16,21-22-16,-21 22 0,0 0 16,1 0-16,20 21 0,-21 0 0,0 0 15,0 21-15,1 0 0,-1 0 16,-21 0-16,0 22 0,0-22 0,0 21 16,0-21-16,0 22 0,0-22 15,-21 0-15,21 0 0,-22 0 0,1 1 16,0-1-16,21 0 0,0 0 15,-21-21-15,21 21 16,-21-21 0,21-21-1,0 0-15,21 0 16,0 0-16</inkml:trace>
  <inkml:trace contextRef="#ctx0" brushRef="#br1" timeOffset="82979.82">20722 2286 0,'0'0'0,"-42"0"0,-1-21 32,65 21-17,-1 0-15,0 0 16,21-21-16,1 21 0,-1 0 15,0 0-15,1 0 0,-1 0 0,-21 0 16,21 0-16,-20 0 0,20 0 16,-21 0-16,0 0 0,0 0 0,1 0 15,-22 21 1,-22-21 15,1 0-15,0 0-16</inkml:trace>
  <inkml:trace contextRef="#ctx0" brushRef="#br1" timeOffset="83240.34">20934 2265 0,'0'0'16,"0"21"-16,-21-21 0,21 21 16,-22-21-16,22 21 0,0 1 15,-21-1-15,21 0 0,0 0 16,0 21-16,-21-20 0,21 20 0,-21 0 15,0 1-15,21-1 16,-21 0-16,-1 22 0,22-43 16,0 21-16,-21-21 0,21 1 15,-21-1-15,21 0 0,-21 0 0,21 0 16,-21-21-16,21 21 0,0 1 31,21-44-15,0 22-16,0-21 15</inkml:trace>
  <inkml:trace contextRef="#ctx0" brushRef="#br1" timeOffset="83605.34">21103 2646 0,'0'0'0,"0"21"15,-21 0 1,0 0-16,0 1 0,-1-1 0,22 0 15,-21 0-15,0 0 0,21 0 16,0 1-16,0-1 0,0 0 0,0 0 16,0 0-16,0 0 15,21-21-15,0 0 16,1 0-16,-1 0 0,0 0 16,0 0-16,0 0 0,0 0 15,1-21-15,-1 0 0,0 0 16,-21 0-16,21-22 0,-21 22 0,21 0 15,-21-21-15,0 21 0,0-22 16,0 22-16,0 0 0,0 0 0,-21 21 16,0 0-16,0 0 15,0 0-15,-1 0 0,1 21 16,0-21-16,0 21 0,0 0 16,0-21-16,21 21 0,-22-21 0,22 22 15</inkml:trace>
  <inkml:trace contextRef="#ctx0" brushRef="#br1" timeOffset="84296.5">21526 2582 0,'0'0'0,"-21"0"0,21-42 31,21 42-31,1-21 16,20 0-16,0 21 0,1-21 16,-1-22-16,0 22 0,1 0 0,-1-21 15,0 20-15,1 1 16,-22-21-16,0 21 0,0-22 0,0 22 16,0-21-16,-21 21 0,0 0 15,0-1-15,0 1 0,0 0 0,-21 21 31,0 0-31,0 21 0,0-21 16,0 43-16,-1-22 0,1 0 16,-21 21-16,21 1 0,0-1 0,-1 21 15,1 1-15,0-1 0,0 1 16,0-1-16,0 1 0,-1-1 16,1 1-16,-21-1 0,21 1 0,0-1 15,21 1-15,-22-22 0,1 22 16,21-1-16,-21 1 0,21-1 15,0 1-15,0-1 0,-21-20 0,21-1 16,-21 21-16,0-20 0,21-22 16,0 21-16,-22 1 0,22-22 0,-21 0 15,21 0-15,0 0 16,21-21-16,1 0 16,-1 0-16,21 0 0,-21-21 0,22 0 15,-1 0-15,0 0 0,1-1 16,-1-20-16,0 21 0,1-21 0,-22-1 15,21-20-15,-21 20 0,-21-20 16,0 21-16,0-22 0,0 22 16,0-1-16,0 1 0,-42 0 15,21 21-15,0-22 0,-22 22 0,22 0 16,-21 0-16,21 0 0,-22 21 16,22 0-16,0-22 0,0 22 15,42-21 32,0 21-47,0 0 16,0-21-16,22 21 0,-22-21 15,21 21-15,1-21 0</inkml:trace>
  <inkml:trace contextRef="#ctx0" brushRef="#br1" timeOffset="84732.08">22119 2646 0,'0'0'0,"-21"-21"0,0 21 16,0-21-16,-1 21 0,1-22 16,21 1-16,0 0 15,0 0-15,0 0 16,21 21-16,1-21 16,-1 21-16,21 0 0,-21 0 15,0 0-15,1 0 0,20 21 16,-21 0-16,0-21 0,-21 21 15,21 0-15,1 22 0,-22-22 16,21 21-16,-21-21 0,0 0 0,0 22 16,0-22-16,0 21 0,-21-21 15,-1 1-15,1-1 0,21 0 0,-21 0 16,0-21-16,21 21 16,0-42 15,0 0-31,0 0 15,0 0-15,0-1 0,0 1 16,21 0-16,0-21 0,-21-1 16,21 22-16,1-21 0,-1 21 0,0-22 15,0 22-15,-21-21 0,21 21 16,0 21-16,-21-21 0,22-1 16,-1 22-1,0 0-15,0 0 16,-21 22-16,21-1 0</inkml:trace>
  <inkml:trace contextRef="#ctx0" brushRef="#br1" timeOffset="86183.47">22987 2688 0,'0'0'0,"21"-21"15,0 0-15,-21 0 0,0 0 16,0-1-16,21 1 0,-21 0 0,0 0 15,0 0-15,0 0 0,0-1 16,0 1-16,0 0 0,-21 0 0,0 21 16,0 0-16,0 0 0,0 0 15,-22 0-15,22 21 0,-21 0 16,21 0-16,-1 1 0,-20 20 16,21-21-16,0 21 0,0 1 0,-1-22 15,1 21-15,21-21 0,0 22 16,0-22-16,0 0 0,0 0 15,0 0-15,21 1 0,1-22 0,-22 21 16,21-21-16,0 0 0,0 0 16,21 0-16,-20 0 0,-1 0 0,0 0 15,21 0-15,-21-21 0,1-1 16,-1 1-16,21 0 0,-21 0 0,0-21 16,1 20-16,-1-20 0,0 0 15,0-1-15,-21 1 0,0 0 0,21 21 16,-21-1-16,0 1 0,0 0 15,0 42 1,0 22 0,-21-22-16,0 21 0,0-21 0,21 22 15,-21-1-15,21-21 0,-22 21 16,22-20-16,0 20 0,0-21 0,0 0 16,0 0-16,0 1 0,22-1 15,-1-21-15,0 0 16,0 0-16,0 0 0,0 0 15,1-21-15,-1-1 0,0 22 16,-21-21-16,21-21 0,0 21 16,0 0-16,-21-22 0,22 1 15,-22 21-15,21-22 0,-21 1 16,0 21-16,0 0 0,0 0 16,0-1-16,0 44 31,0 20-31,0-21 0,0 0 15,0 0-15,0 22 0,-21-22 16,21 0-16,0 21 0,0-20 0,0-1 16,-22 0-16,22 0 0,0 0 15,0 0-15,0-42 63,0 0-63,0 0 0,0-21 15,22 20-15,-1-20 0,-21 21 16,21-21-16,0-1 0,0 22 0,0-21 16,-21 21-16,22-1 0,-1 1 15,0 0-15,-21 0 0,21 21 0,0 0 16,-21 21 0,0 0-16,0 0 0,0 1 15,0-1-15,0 0 0,0 0 0,0 21 16,0-20-16,0-1 0,0 0 15,0 0-15,0 0 0,0 0 0,0 1 16,0-1-16,0 0 16,21-21 15,1-21-15,-1 0-16,0-1 0,0 1 0,0 0 15,0 0-15,1 0 16,-1-22-16,21 22 0,-21 0 0,0-21 15,1 21-15,-1-1 0,0 1 0,0 0 16,0 0-16,0 21 16,-21-21-16,0 42 31,0 0-31,0 0 0,0 0 0,0 1 16,0-1-16,0 0 0,-21 21 15,21-21-15,-21 1 0,21-1 0,0 0 16,0 0-16,0 0 0,0 0 15,0 1-15,0-1 0,0 0 0,21 0 16,0 0-16,1-21 16,-1 0-16,0 0 0,0 0 0,0 0 15,0 0-15,22 0 0,-22 0 16,0 0-16,21-21 0,-20 0 0,-1 0 16,0 0-16,0-22 15,0 22-15,0-21 0,1-1 0,-1 1 16,-21 21-16,21-21 0,-21 20 15,0-20-15,0 21 0,0 0 16,-21 21 0,0 0-16,-22 21 0,22 0 15,0 0-15,0 22 0,21-22 16,-21 21-16,-1-21 0,22 22 16,0-22-16,0 0 0,0 21 0,0-21 15,0 1-15,0-1 0,0 0 16,22 0-16,-1-21 0,0 21 15,0-21-15,0 21 16,22-21-16,-22 0 0,0 0 0,21 0 16,-21 0-16,1 0 0,-1 0 15,0 0-15,21 0 0,-21-21 0,-21 0 16,22 21-16,-22-21 0</inkml:trace>
  <inkml:trace contextRef="#ctx0" brushRef="#br1" timeOffset="87381.76">17716 3344 0,'0'0'0,"-21"22"0,-63-1 31,62-21-31,1 0 0,0 0 0,0 21 15,0-21-15,0 0 0,-1 0 0,1 0 16,42 0 15,22 0-31,-22 0 16,0 0-16,0 0 0,0 0 16,22-21-16,-22 21 0,0 0 15,21 0-15,-20 0 0,20 0 0,0 0 16,-21 0-16,22 0 0,-1-21 15,22 21-15,-22 0 0,21 0 0,1 0 16,21 0-16,-1-22 0,1 22 16,0 0-16,20 0 0,-20 0 15,0 0-15,21 0 0,-22-21 0,22 21 16,0 0-16,0 0 0,0 0 16,-1 0-16,1 0 0,-21 0 15,21 0-15,-22 0 0,22 0 16,-21 0-16,21 0 0,0 0 0,-1 0 15,22-21-15,-21 21 0,0 0 16,0 0-16,-21 0 0,20 0 0,-20 0 16,0-21-16,-1 21 0,1 0 15,0 0-15,-1 0 0,1-21 0,0 21 16,-22 0-16,22 0 0,-22 0 16,22-21-16,-21 21 0,-1 0 0,22 0 15,-22 0-15,1 0 0,-1-22 16,22 22-16,0 0 0,-22 0 15,22-21-15,-1 21 0,1-21 0,-21 21 16,20 0-16,-20-21 0,-1 21 16,1 0-16,-1-21 0,1 21 15,-1 0-15,-20 0 0,20-21 0,1 21 16,-1-22-16,1 22 0,-1 0 16,1 0-16,-1-21 0,-21 21 0,22 0 15,-1 0-15,-20-21 0,20 21 16,-20 0-16,-1 0 0,0-21 0,1 21 15,-1 0-15,0 0 0,-21-21 16,22 21-16,-22 0 0,0 0 16,0 0-16,0 0 0,1 0 0,-1 0 15,0 0 17,-42-21 14,0 21-30</inkml:trace>
  <inkml:trace contextRef="#ctx0" brushRef="#br1" timeOffset="89376.08">14160 8170 0,'0'0'16,"0"22"-16,0-1 0,0 0 16,22-21-1,-1 0 1,0-21-16,0 0 0,0-1 15,22-20-15,-22 21 0,21 0 0,-21-22 16,0 1-16,1 21 0,-1 0 16,-21-22-16,0 22 0,0 0 0,-21 0 15,-1 0-15,-20 21 0,0 0 16,-1 0-16,1 0 0,0 0 0,-22 0 16,22 0-16,0 0 0,-1 21 15,1 0-15,0 0 0,20 22 0,1-22 16,0 21-16,21-21 0,0 22 15,0-22-15,0 21 0,0-21 16,21 22-16,0-22 0,22 0 0,-1 21 16,-21-21-16,22 1 0,-1 20 15,0-21-15,1 0 0,-22 22 0,0-22 16,0 0-16,-21 21 0,0-21 16,0 1-16,0 20 0,0-21 0,0 0 15,-21 0-15,-21 22 0,20-22 0,1 0 16,-21 0-16,0-21 0,-1 21 15,1-21-15,0 0 0,-1 0 0,1 0 16,0 0-16,-1-21 0,1 21 16,0-21-16,20 0 0,-20-21 0,21 20 15,0-20-15,-22 21 0,22-21 16,0-1-16,21 1 0,-21 0 16,21-1-16,-21 1 0,21 21 0,0-22 15,0 22-15,0 0 16,0 42-1,0 0-15,0 1 0,0-1 0,0 0 16,0 21-16,0-21 0,21 22 16,-21-1-16,21-21 0,-21 22 0,21-1 15,-21-21-15,21 21 0,1 1 16,-1-22-16,0 21 0,0-21 0,0 1 16,0-1-16,1 0 0,20-21 15,-21 0-15,21 0 0,1 0 16,-1 0-16,-21 0 0,22 0 0,-1-21 15,0 0-15,1-1 0,-1 1 16,0 0-16,-21-21 0,22 21 0,-22-1 16,21-20-16,-21 21 0,1-21 0,-1 20 15,0-20-15,-21 0 0,21 21 16,-21-1-16,21-20 0,-21 21 0,21 21 16,-21 21 15,0 0-31,-21 0 0,0 1 0,21 20 15,-21-21-15,21 0 0,0 22 16,-21-22-16,21 21 0,0-21 16,-21 22-16,21-22 0,0 21 15,0-21-15,0 0 0,0 1 0,0-1 16,21-21-16,0 0 0,0 0 16,0 0-16,0 0 0,22-21 15,-22-1-15,0 1 0,0 0 16,0 0-16,1 0 0,-1-22 0,0 22 15,0 0-15,0-21 0,-21 21 0,0-22 16,21 22-16,-21 0 0,0 0 0,0 0 16,0-1-16,0 1 15,0 42 17,0 1-32,0-1 0,0 0 15,0 0-15,-21 21 0,21-20 0,0-1 16,-21 0-16,21 0 0,0 0 15,0 22-15,0-22 0,0 0 0,0 0 16,21 0-16,0-21 16,-21 21-16,22-21 0,-1 0 0,0 0 15,0 0-15,0-21 0,0 0 16,1 0-16,-1 21 0,0-21 16,21 0-16,-42-1 0,21 1 15,1 0-15,-1-21 0,0 21 0,-21-1 16,21-20-16,-21 21 0,0-21 15,0 20-15,0 1 0,0 0 0,0 0 16,0 0-16,0 42 31,0 0-31,0 0 16,-21 0-16,21 1 0,0 20 0,0-21 16,-21 0-16,21 22 0,0-22 0,0 0 15,0 0-15,0 0 0,0 0 16,0 1-16,0-1 0,0 0 0,21-21 15,0 0-15,0 21 0,0-21 16,1 0-16,-1 0 0,21 0 16,-21-21-16,22 0 0,-1 21 0,-21-21 15,21-1-15,-20 1 0,20 0 16,-21 0-16,0 0 0,0-22 0,1 22 16,-1 0-16,0 0 0,0 0 15,-21 0-15,0-1 0,0 44 47,-21-1-47,0 0 0,21 0 0,-21 0 16,21 0-16,0 22 0,0-22 15,-22 0-15,22 0 0,0 22 16,-21-22-16,21 0 0,0 0 0,0 0 16,0 0-16,0-42 46,0 0-46,21 0 0</inkml:trace>
  <inkml:trace contextRef="#ctx0" brushRef="#br1" timeOffset="89552.3">15642 8234 0,'0'-21'15,"0"0"16,21 21 16</inkml:trace>
  <inkml:trace contextRef="#ctx0" brushRef="#br1" timeOffset="89843.68">16065 7916 0,'0'0'0,"0"-21"16,0 0-1,0 42 1,0 0 0,-21 1-16,21 20 0,-21 0 0,21 1 15,0-1-15,0 0 0,-21 1 16,21 20-16,-21-21 0,0 1 0,21-1 15,-22 22-15,1-22 0,0 0 16,0 1-16,21-22 0,-21 21 0,21-21 16,-21 22-16,21-22 0,0 0 15,0 0-15,0 0 16,0-42 0,0 0-1,21 0-15,-21 0 0</inkml:trace>
  <inkml:trace contextRef="#ctx0" brushRef="#br1" timeOffset="90028.33">15663 8488 0,'0'0'0,"-21"0"0,0 0 16,42 0 15,0 0-31,0 0 0,1 0 16,-1 0-16,21 0 0,0-21 15,-20 21-15,41 0 0,-21-21 0,1 21 16,-1-22-16,0 22 0,1-21 0,-1 21 16,0-21-16</inkml:trace>
  <inkml:trace contextRef="#ctx0" brushRef="#br1" timeOffset="90776.31">16616 8213 0,'0'-21'0,"-21"21"16,-1 0-16,1 0 0,0 0 16,0 0-1,0 0-15,21 21 0,-21-21 16,-1 21-16,22 0 0,-21 0 0,0 0 16,0 1-16,21 20 0,-21-21 0,0 21 15,21-20-15,0 20 0,-22-21 16,1 21-16,21-20 0,0-1 0,0 21 15,0-21-15,0 0 0,0 1 16,0-1-16,21 0 0,1 0 0,20-21 16,-21 0-16,21 0 0,-20 0 0,20 0 15,0 0-15,-21 0 16,22-21-16,-1 0 0,0 0 0,-20-1 16,20 1-16,-21 0 0,0 0 15,22-21-15,-22-1 0,0 22 0,0-21 16,0-22-16,-21 22 0,0 0 0,21-22 15,-21 1-15,0-1 0,0 22 16,0-1-16,0 1 0,0 21 0,0 0 16,0 0-16,0-1 0,-21 44 31,21-1-31,0 21 0,-21-21 16,21 22-16,0-1 0,0-21 15,0 21-15,0 1 0,0-1 0,0 0 16,0 1-16,0-1 0,0 0 15,-21-20-15,21 20 0,-21 0 0,21-21 16,0 1-16,0-1 0,0 0 16,-21 0-16,21 0 0,-22-21 31,22-21-15,0 0-16,0 0 0,0 0 15,0-1-15,22 1 0,-1-21 0,0 21 16,0-22-16,0 22 0,0-21 15,22 21-15,-22 0 0,21-1 0,1 1 16,-22 21-16,21 0 16,-21 0-16,22 0 0,-22 21 0,0-21 15,0 22-15,21 41 0,-42-42 16,0 0-16,0 22 0,0-22 16,0 0-16,-21 21 0,0-20 0,0-1 15,0 0-15,0 0 0,-22 0 16,22 0-16,0 1 0,0-1 0,21 0 15,-21-21-15,42-21 32,0 0-32</inkml:trace>
  <inkml:trace contextRef="#ctx0" brushRef="#br1" timeOffset="91464.33">17759 7938 0,'0'0'0,"0"-43"0,0 22 0,0 0 16,0 0-16,0 0 0,0-1 15,21 1-15,0 21 16,-21 21-16,0 22 16,0-22-16,0 21 15,0 1-15,0 20 0,0-21 0,0 22 16,0-1-16,0-20 0,0 20 15,0-20-15,-21 20 0,21-21 0,-21 22 16,21-22-16,-21-21 0,-1 22 16,22-1-16,0-21 0,-21 0 15,21 1-15,-21-1 0,21-42 32,0-1-32,0 1 15,0 0-15,0 0 0,0 0 16,0-22-16,0 22 0,21-21 0,0 21 15,1 0-15,-1-22 0,21 22 0,-21 0 16,22 0-16,-1 0 0,0-1 16,1 22-16,-1 0 0,0 0 0,1 0 15,-1 0-15,21 22 16,-41-22-16,20 21 0,-21 21 0,0-21 16,-21 0-16,0 1 0,0 20 0,0-21 15,-21 0-15,-21 22 0,-1-22 16,1 0-16,0 0 0,-1 0 0,-20 0 15,21 1-15,-1-1 0,1 0 16,-22 0-16,22-21 0,21 0 16,0 0-16,0 0 0,21-21 31,0 0-31,21 21 0,0-21 16,0-1-16,21 22 0,-20-21 15,20 0-15</inkml:trace>
  <inkml:trace contextRef="#ctx0" brushRef="#br1" timeOffset="91960.1">18902 8255 0,'0'0'0,"0"-21"0,0 0 16,0 0-16,-21 21 15,-1-22-15,1 22 0,-21 0 16,21 0-16,-22 0 0,22 22 0,-21-1 15,0 0-15,20 0 0,-20 0 16,0 22-16,-1-22 0,22 21 16,0-21-16,-21 22 0,21-22 0,21 21 15,0-21-15,-22 22 0,22-22 16,0 0-16,0 0 0,0 0 0,0 0 16,22-21-16,-1 22 0,0-22 0,0 0 15,0 0-15,22 0 0,-22 0 16,21 0-16,-21-22 0,22 1 0,-22 21 15,21-21-15,-21 0 0,22 0 16,-22 0-16,0-22 0,0 22 0,0 0 16,-21-21-16,0-1 0,21 22 0,-21-21 15,0 21-15,22-1 0,-22 1 16,0 42 15,-22 1-31,22-1 0,-21 0 0,0 21 16,21-21-16,0 1 0,-21 20 0,0-21 15,21 0-15,-21 22 0,21-22 16,0 0-16,0 0 0,0 0 16,0 0-16,0 1 0,21-22 15,0 0-15,0 0 0,0 0 16,22 0-16,-22 0 0,21-22 16,-21 22-16,22-21 0,-22 0 0,21 0 15</inkml:trace>
  <inkml:trace contextRef="#ctx0" brushRef="#br1" timeOffset="92712.35">19346 8255 0,'0'0'0,"21"-21"0,-21-21 0,0 20 16,0 1-16,0 0 0,0 0 15,0 0-15,-21 21 16,0 0-16,0 21 16,0 0-16,0 0 0,-1 0 0,1 1 15,0 20-15,0 0 0,0-21 16,0 22-16,21-1 0,0 0 0,0-20 15,0 20-15,0-21 0,0 21 16,0-20-16,0-1 0,0 0 16,0 0-16,0 0 0,21 0 0,0-21 15,0 0-15,0 0 0,22 0 0,-22 0 16,21 0-16,0 0 0,-20 0 16,20-21-16,0 0 0,-21 0 0,22 0 15,-22-22-15,21 22 0,-21-21 16,1 0-16,-1-1 0,0-20 0,0-1 15,0 22-15,-21-22 0,0 1 16,21-1-16,-21 22 0,22 0 0,-22-1 16,0 22-16,0 0 0,0 0 0,0 42 31,0 0-31,0 0 16,0 22-16,0 20 0,-22-20 15,22-1-15,-21 21 0,21-20 0,-21-1 16,21 22-16,0-22 0,0-21 0,0 21 15,-21-20-15,21 20 0,-21-21 16,21 0-16,0 0 0,0-42 47,0 0-47,21 0 16,0 0-16,0 0 0,0-1 15,1-20-15,-1 21 0,0 0 16,0 0-16,0-1 0,0 1 15,1 21-15,-1 0 0,0 0 0,0 0 32,-21 21-32,0 1 0,-21-1 15,0-21-15,0 21 0,-1 0 16,1-21-16,0 21 0,0-21 16,-21 0-16,20 21 0,1-21 0,0 0 15,21 22-15,-21-22 16,21 21-16,0 0 15,21-21-15,-21 21 16,21-21-16,0 21 0,1-21 16,-1 21-16,0-21 0,0 22 15,0-22-15,0 0 0,-21 21 16,22-21-16,-1 0 0,0 0 16,0 0-16,0 0 0,0 0 0,1 0 15,-1-21-15</inkml:trace>
  <inkml:trace contextRef="#ctx0" brushRef="#br1" timeOffset="93483.99">20383 8340 0,'0'21'31,"22"-21"-31,-1 0 16,0 0-16,0 0 0,0 0 0,0 0 15,1-21-15,-1 0 0,21-1 0,-21 22 16,22-21-16,-22-21 0,21 21 15,-21 0-15,0-22 0,1 1 16,-1 0-16,-21 20 0,0-20 0,0-43 16,0 64-16,0 0 0,0-21 15,0 21-15,-21 21 0,-1-22 16,1 22-16,0 0 0,0 0 0,0 0 16,0 22-16,-1-1 0,1 0 15,0 0-15,-21 21 0,21 22 0,-1-22 16,1 22-16,0-1 0,0 1 15,0-1-15,0 1 0,-1 20 0,1 43 16,0-42-16,0 0 16,0-22-16,0 22 0,-1 0 15,22-1-15,-21 1 0,21-22 0,-21 22 16,21-21-16,0 20 0,-21-20 0,21 20 16,0-20-16,0-1 0,0 1 15,0-1-15,0 1 0,0-22 0,0 1 16,0-1-16,0-21 0,21 21 0,0-20 15,0-22 1,1 0-16,20-22 0,-21 1 0,21 0 16,-20 0-16,41-21 0,-21-1 15,1 1-15,-1-22 0,0 1 0,1-1 16,-1 1-16,-21-1 0,0 1 0,-21-85 16,0 84-16,0-20 15,-42 20-15,21-21 0,-21 22 16,-22-1-16,22 1 0,-22 21 0,22-1 15,-22 22-15,22 0 0,0 0 16,-1 0-16,22 21 0,0 0 0,0-22 16,0 22-16,42 0 31,0 0-31,0 0 0,0 0 0,22 0 16,-22-21-16,21 21 0,1 0 15,-1 0-15,0-21 0,-21 21 0,22 0 16,-1-21-16,-21 0 0</inkml:trace>
  <inkml:trace contextRef="#ctx0" brushRef="#br1" timeOffset="93876.34">20870 8467 0,'-42'-85'16,"21"85"-1,21-21-15,0 0 16,0 0-16,0-1 0,21 22 15,0-21-15,0 21 16,0 0-16,22 0 0,-22 0 16,21 0-16,-21 0 0,1 21 0,20 1 15,-21-22-15,0 21 0,0 0 16,1 0-16,-22 21 0,0-20 0,0-1 16,0 0-16,0 0 0,0 0 15,-22 0-15,1 1 0,0-22 16,0 21-16,0-21 0,0 0 0,-1 0 15,1 0 1,21-21-16,0-1 16,0 1-16,0 0 15,21 21-15,1-21 0,-22 0 0,21 0 16,0-1-16,-21 1 0,21 0 16,0 21-16,0-21 0,1 0 15,-1 21-15,0-21 0,0 21 0,0 0 16,0-22-16,1 1 0,-1 21 15,0 0-15,21-21 0,-21 21 0</inkml:trace>
  <inkml:trace contextRef="#ctx0" brushRef="#br1" timeOffset="94752.34">21653 8192 0,'22'0'16,"-22"21"0,-22 0-16,1 0 15,0 0-15,0 0 0,0 1 16,0-1-16,-22 0 0,22 0 15,0 0-15,0 0 0,0 22 0,-1-22 16,22 0-16,0 0 0,0 0 16,0 1-16,0-1 15,22-21-15,-1 0 0,0 0 16,0 0-16,0 0 0,0 0 0,1 0 16,-1-21-16,0-1 15,0 1-15,-21 0 0,0 0 16,0 0-16,0 0 0,0-1 15,0 1-15,0 0 0,0 0 0,0-21 16,0 20-16,0 1 0,0 0 0,0 0 16,21 0-1,0 21-15,1 0 0,-1 0 16,0 0-16,0 0 0,0 0 16,0 21-16,1 0 0,-1 0 15,-21 0-15,0 1 0,21-1 16,-21 0-16,0 0 0,21 0 0,-21 0 15,0 1-15,0-1 0,0 0 0,0 0 16,0 0-16,0 0 16,0-42 31,0 0-47,0 0 15,0 0-15,0 0 0,0-1 16,21 1-16,0 0 0,1 0 0,-1 0 15,-21-22-15,21 22 0,0 21 16,0-21-16,0 0 0,1 21 0,-1 0 16,0 0-16,0 0 15,-21 21-15,21 0 16,-21 0-16,0 1 0,0 20 16,0-21-16,0 0 0,0 0 0,0 1 15,0-1-15,0 0 0,0 0 16,0 0-1,-21-21 17,21-21-32,0 0 15,0 0-15,21 0 16,0-1-16,-21 1 0,22-21 16,-1 21-16,0 0 0,21-22 0,-21 22 15,22-21-15,-22 21 0,21-1 16,-21 22-16,22 0 0,-22 0 0,0 0 15,0 22-15,0-1 16,-21 0-16,0 0 0,0 0 0,0 0 16,0 22-16,0-22 0,0 0 0,0 0 15,-21 0-15,0-21 0,21 22 16,-21-1-16,21 0 16,-21-21-16,42-21 46,-21 0-46</inkml:trace>
  <inkml:trace contextRef="#ctx0" brushRef="#br1" timeOffset="95389.37">22839 8255 0,'0'0'15,"0"-21"-15,21 21 0,0 0 16,-21-21-16,21 0 15,0-1-15,1 22 0,-22-21 0,21 0 16,0 0-16,0 0 0,0 0 16,0-22-16,1 22 0,-22-21 0,21 21 15,0-22-15,-21 1 0,0 21 16,0-22-16,0 22 0,0 0 16,0 0-16,0 0 0,0 0 0,-21 21 15,0 0-15,-1 0 16,1 21-16,0 0 0,-21 21 15,21-21-15,-1 22 0,1-1 16,0 0-16,0 1 0,0 20 0,0 1 16,-1-22-16,22 22 0,-21-1 15,0 1-15,21-1 0,-21 1 0,21-1 16,0 1-16,0-1 0,0 22 0,0-22 16,0 22-16,-21-22 0,21 22 15,-21-21-15,-1-1 0,1 1 0,0-1 16,-21 1-16,21-1 0,-1 1 15,1-1-15,-21-21 0,42 22 0,-21-22 16,21-21-16,-21 22 0,21-22 16,0 0-16,0 0 0,0 0 15,21-21-15,0 0 0,21 0 16,-21 0-16,22-21 0,-1 0 0,0 0 16,1 0-16,-1-22 0,0 22 15,22-21-15,-22 0 0,1-1 0,-22 1 16,21 0-16,-21-22 0,0 22 0,-21-22 15,0 1-15,0-1 0,0 1 16,-42 20-16,21-20 0,0-1 0,-22 22 16,1-21-16,0 41 15,21-20-15,-1 0 0,-20 21 0,21-1 0,21 1 16,0 0-16,-21 21 0,21-21 16,0 0-1,21 21 1,0 0-16,0 0 15,0 0-15,22 0 0,-22-21 0,0 21 16,0 0-16,22-22 0</inkml:trace>
  <inkml:trace contextRef="#ctx0" brushRef="#br1" timeOffset="95804.32">23241 8361 0,'0'0'0,"0"-21"0,-21 21 0,21-21 15,0-1-15,0 1 16,0 0-16,0 0 16,21 0-16,0 0 15,0 21-15,0-22 0,1 22 16,-1 0-16,0 0 0,0 0 0,0 0 16,0 22-16,1-1 0,-22 0 15,21 0-15,-21 0 0,21 0 0,-21 1 16,0-1-16,0 0 0,0 0 15,0 0-15,-21 0 0,0-21 16,21 22-16,-22-22 16,1 0-16,0 0 15,21-22 1,0 1-16,0 0 16,0 0-16,0 0 0,21 0 15,-21-1-15,21 1 0,1 0 16,-22 0-16,21 0 0,0 0 0,-21-1 15,21 22-15,0 0 0,0-21 16,1 21-16,-1 0 0,0 0 0,0 0 16,0 0-16,0 0 0,1 0 0,20 0 15,-21 0-15,0 0 16,22 0-16</inkml:trace>
  <inkml:trace contextRef="#ctx0" brushRef="#br1" timeOffset="97195.95">24193 8213 0,'22'-21'16,"-22"-1"0,0 1-16,0 0 0,0 0 15,0 0-15,0 0 0,0-1 0,0 1 16,-22 21-16,1-21 0,0 0 16,0 21-16,0 0 0,-22 0 0,22 0 15,-21 0-15,21 21 16,-22 0-16,1 0 0,21 22 0,-21-22 15,-1 0-15,22 21 0,0 1 0,0-22 16,0 0-16,21 21 0,0-20 16,0-1-16,0 0 0,0 0 0,21 0 15,0 0-15,0 1 0,21-22 16,-20 0-16,20 21 0,-21-21 0,21 0 16,-20 0-16,20 0 0,-21 0 15,0-21-15,0 21 0,1-22 0,-1 1 16,0 0-16,0 0 0,0 0 0,0-22 15,1 22-15,-22-21 0,0 0 16,0 20-16,21-20 0,-21 21 16,0 0-16,0 0 0,0-1 15,0 1-15,0 42 16,0 1-16,0-1 16,-21 0-16,21 0 0,-22 21 0,22-20 15,0-1-15,0 21 0,0-21 16,0 0-16,0 1 0,0-1 0,0 0 15,0 0-15,22 0 16,-1-21-16,0 21 0,0-21 0,0 0 16,0 0-16,1 0 15,-1 0-15,0-21 0,-21 0 16,21 0-16,0 21 0,0-21 0,-21 0 16,0-22-16,22 22 0,-1 0 15,-21 0-15,0 0 0,0-22 0,0 22 16,0 0-16,0 42 31,0 0-31,0 0 16,0 1-16,0-1 0,-21 0 15,21 0-15,0 0 0,-22 0 0,22 1 16,0-1-16,0 0 16,0 0-16,0 0 15,0-42 32,0 0-47,0 0 0,0 0 16,0-1-16,0 1 0,22 0 0,-22 0 15,21-21-15,0 20 0,0-41 16,0 42-16,0 0 0,1-1 16,-1 22-16,0-21 0,0 21 15,0 0-15,0 0 0,-21 21 16,0 22-1,0-22-15,0 0 0,0 21 0,0-20 16,0 20-16,0-21 0,0 0 16,0 22-16,0-22 0,0 0 15,0 0-15,0 0 0,0 0 16,22-42 31,-1 0-47,0 0 15,0 0-15,-21 0 0,21-22 0,0 22 16,1 0-16,-1-21 0,0 20 16,0-20-16,0 21 0,0 0 0,1 0 15,-1-1-15,0 1 16,0 0-16,0 21 0,-21 21 16,0 0-1,0 1-15,0 20 0,0-21 16,-21 0-16,21 22 0,-21-22 15,21 0-15,0 0 0,0 0 0,-21 22 16,21-22-16,0 0 16,0 0-16,0 0 0,21-21 0,0 0 15,-21 21-15,21-21 0,0 0 16,1 0-16,20 0 0,-21 0 0,0 0 16,0 0-16,22 0 0,-22-21 0,0 0 15,0 0-15,22 0 16,-22 0-16,0-1 0,0 1 0,0-21 15,-21 21-15,0-22 0,0 22 16,0 0-16,0 0 0,0 0 0,0 0 16,-21 21-1,0 0-15,0 21 0,0 0 16,-1 21-16,1-21 0,0 1 16,21 20-16,0-21 0,0 21 0,0-20 15,0-1-15,0 0 0,0 0 16,21 0-16,-21 0 0,21-21 0,1 22 15,-1-22-15,0 0 0,21 0 0,-21 0 16,22 0-16,-22 0 16,21 0-16,-21 0 0,1 0 0,20 0 15,-21 0-15,0-22 16,-21 1-16,0 0 16</inkml:trace>
  <inkml:trace contextRef="#ctx0" brushRef="#br1" timeOffset="98455.92">13970 9186 0,'0'0'0,"-21"0"16,-22 0-16,22 0 0,0 0 0,0 0 0,0 0 15,0 0 1,-1 0-16,22 22 31,22-22-15,-1 0-1,0 21-15,0-21 0,0 0 16,0 0-16,1 0 0,20 0 0,-21 0 16,21 0-16,22 0 0,-22 0 0,1 0 15,20 0-15,1 0 0,-1 0 16,1 0-16,20 0 0,-20 0 0,-1 0 16,22 0-16,0 0 0,-1 0 15,1-21-15,0 21 0,20 0 16,1 0-16,-21 0 0,21 0 0,-22 0 15,22 0-15,0 0 0,0 0 16,0 0-16,0 0 0,21 0 0,-22 0 16,22 0-16,-21 0 0,21 0 15,-21-22-15,21 22 0,0 0 0,0-21 16,21 21-16,-21 0 0,0 0 16,21 0-16,-21-21 0,0 21 0,22 0 15,-1 0-15,0 0 0,-21 0 0,0 0 16,21 0-16,-21-21 0,21 21 15,-21 0-15,21 0 0,1 0 0,-1 0 16,-21 0-16,21 0 16,0 0-16,0 0 0,0 0 0,1 0 15,-1 0-15,0 0 0,0 0 0,-21 0 16,21 0-16,-21-21 0,0 21 16,0 0-16,0 0 0,-21 0 0,0 0 15,0 0-15,-22 0 0,22 0 16,-21-21-16,21 21 0,0 0 0,-1 0 15,22 0-15,-21 0 0,0 0 16,-21 0-16,21 0 0,-1 0 0,-20 0 16,21 0-16,-21 21 0,-1-21 15,1 0-15,0 0 0,-1 0 16,-20 21-16,20-21 0,-41 0 0,20 0 16,1 0-16,-22 0 0,0 0 15,1 0-15,-1 0 0,-21 0 0,22 0 16,-22 0-16,0 0 0,0 0 15,0 0-15,0 0 0,-42 0 47</inkml:trace>
  <inkml:trace contextRef="#ctx0" brushRef="#br1" timeOffset="100199.84">11345 10986 0,'21'0'47,"1"-22"-32,-22 1-15,21 21 0,-21-21 16,0 0-16,0 0 0,0 0 16,-43-1-16,22 1 15,0 0-15,0 0 0,0 0 0,-22 21 16,22-21-16,0 21 0,0 0 0,-21 0 15,20 0-15,1 21 0,-21 0 16,21 0-16,0 0 0,-1 22 0,1-22 16,0 21-16,0 22 15,0-22-15,21 0 0,0 1 16,0-1-16,0-21 0,0 21 16,0-20-16,21-1 0,0 0 0,0-21 15,0 0-15,1 0 0,-1 0 0,0 0 16,21-21-16,-21 21 0,22-43 15,-22 22-15,21 0 0,-21-21 0,22 21 16,-1-22-16,-21 1 0,0 21 16,22-22-16,-22 1 0,0-21 0,0 20 15,0 1-15,1-22 0,-1 1 16,-21 21-16,0-22 0,21 1 16,-21 20-16,0 1 0,0 0 0,0 20 15,0 1-15,0 0 0,0 0 16,0 42-1,0 0-15,0 0 16,-21 22-16,21-1 0,0 0 0,0 22 16,-21-1-16,21-20 0,-22 20 0,22-20 15,-21 20-15,21-21 0,0 1 16,0-1-16,-21 0 0,21 1 0,0-1 16,0 0-16,0 1 0,0-22 15,0 0-15,0 0 0,0 0 0,21-21 16,0 0-16,1 0 15,-1 0-15,0-21 0,0 0 0,0 0 16,22 0-16,-22 0 0,21-1 0,-21-20 16,22 21-16,-22 0 15,0-22-15,21 22 0,-42-21 0,21 21 16,-21 0-16,0-1 0,0 1 0,0 0 16,0 0-16,-21 21 0,0 0 15,0 0-15,0 0 0,-22 0 0,22 21 16,0-21-16,0 21 0,0-21 15,21 21-15,0 1 16,21-22 0,0 0-16,21 0 0,-20 0 15,20 0-15,-21-22 0,21 22 16,-20 0-16,20-21 0,-21 21 16,0 0-16,22 0 0,-22 0 0,0 0 15,0 0-15,-21 21 16,0 1-16,0-1 15,0 0-15,0 0 0,-21 0 0,21 0 16,-21 1-16,21-1 0,-21 0 16,21 21-16,-22-21 0,22 1 0,0-1 15,0 0-15,0 0 0,0 0 16,0 0-16,22-21 0,-1 0 0,0 0 16,0 0-16,0 0 0,0 0 15,1 0-15,20-21 0,-21 21 16,0-21-16,22 0 0,-22 0 0,0 0 15,0-1-15,0-20 0,0 21 16,1 0-16,-1-22 0,0 22 0,-21 0 16,0 0-16,21 0 0,-21 0 15,0 42 17,0 0-32,0 0 15,0 0-15,0 0 0,-21 1 16,21-1-16,-21 0 0,21 0 15,0 0-15,0 0 16,0 1 0,-21-44 15,21 1-15,0 0-16</inkml:trace>
  <inkml:trace contextRef="#ctx0" brushRef="#br1" timeOffset="100375.9">12425 10753 0,'0'0'0,"0"-21"15,-21 21-15,-1 0 32,44 0-1,-1 0-31,0 0 0,0 0 15,0 0-15,0 0 0</inkml:trace>
  <inkml:trace contextRef="#ctx0" brushRef="#br1" timeOffset="100776.36">12700 10774 0,'0'-21'31,"21"21"-15,0 0 0,0 0-16,1 0 0,-1 21 15,-21 0-15,21 0 0,0 0 0,-21 1 16,0-1-16,0 21 0,0-21 16,0 0-16,0 1 0,0-1 0,0 21 15,0-21-15,0 0 0,0 1 16,0-1-16,0-42 47,0-1-47,0 1 15,21 0-15,-21 0 0,21-21 16,1 20-16,-22 1 0,0 0 0,21 0 16,0 0-16,0 0 0,-21-1 0,21 1 15,-21 0-15,21 21 0,1-21 16,-1 21-16,0 0 15,0 0-15,0 0 16,-21-21-16,21 21 0,1 0 0,-1 0 16</inkml:trace>
  <inkml:trace contextRef="#ctx0" brushRef="#br1" timeOffset="101147.87">13314 10880 0,'0'0'0,"0"42"31,21-42-31,0 0 0,0 0 16,0 0-16,1-21 16,-1 0-16,0 21 0,0-21 15,0-1-15,0 1 0,1 0 16,-22 0-16,0 0 16,0 0-16,0-1 0,-22 22 31,1 0-31,0 0 0,0 0 15,0 22-15,0-22 0,-1 21 0,1 0 16,0 0-16,0 21 0,0-20 16,0-1-16,21 0 0,-22 21 0,22-21 15,0 1-15,0 20 0,0-21 0,0 0 16,0 0-16,0 1 0,0-1 16,22 0-16,-1-21 0,0 21 0,0-21 15,0 0-15,22 0 0,-22 0 16,0 0-16,21 0 0,-21 0 0,22-21 15,-22 0-15,0 21 0,21-21 0,-42-1 16,22 1-16,-1 0 0,0 0 16</inkml:trace>
  <inkml:trace contextRef="#ctx0" brushRef="#br1" timeOffset="101520.62">13716 10901 0,'0'0'0,"0"-21"0,0-64 31,0 64-31,0 0 0,0 0 16,21-1-16,0 1 15,0 21-15,1 0 0,-1 0 0,0 0 16,0 0-16,0 0 0,0 0 16,1 0-16,-1 21 0,0 1 15,0-1-15,-21 0 0,0 0 16,21 0-16,-21 0 0,0 1 16,0-1-16,0 0 0,0 0 0,-21 0 15,21 0-15,-21 1 0,0-1 16,0 0-16,-1 0 15,1-21-15,21-21 32,0 0-32,0 0 15,0-1-15,21 22 0,1-21 0,-22-21 16,0 21-16,21 0 0,0-1 16,0 1-16,-21-21 0,21 21 15,0 0-15,1-1 0,-1 1 0,0 0 16,0 21-16,0-21 0,0 21 15,1-21-15,-1 21 0,0 0 16,0 0-16,0 0 16</inkml:trace>
  <inkml:trace contextRef="#ctx0" brushRef="#br1" timeOffset="101787.44">14414 10880 0,'0'0'0,"22"21"0,-1 0 31,0-21-31,0 0 0,0 0 16,0 0-16,-21-21 16,22 0-1,-22 0-15,0-1 16,0 1-16,-22 21 16,1 0-16,0 0 15,0 0-15,0 0 16,21 21-16,-21 1 15,21-1-15,21-21 47</inkml:trace>
  <inkml:trace contextRef="#ctx0" brushRef="#br1" timeOffset="103376.25">15155 11049 0,'0'0'0,"-21"21"0,21 0 0,-21-21 16,21 22-16,0-44 31,0 1-15,21 21-16,0-21 0,-21 0 16,21 0-16,1 0 0,20-1 0,-21-20 15,0 21-15,22-21 0,-22 20 16,21-20-16,-21 0 0,22-1 15,-22-20-15,0 21 0,0-1 0,-21 1 16,0 0-16,0 20 0,0-20 16,0 21-16,-21 21 15,0 0-15,0 0 0,-1 0 16,1 21-16,0 0 0,0 22 0,0-22 16,21 21-16,0-21 0,0 22 15,0-1-15,0 0 0,0-21 0,21 22 16,0-22-16,0 0 0,0 21 15,1-20-15,-1-1 0,0 0 0,-21 0 16,21 0-16,-21 0 0,0 1 16,-21-22-1,0 0 1,0 0-16,-1 0 0,1 0 16,0-22-1,0 1-15,0 0 0,0 21 0,21-21 16,-22 0-16,1 21 15,21-21-15,0 42 16,0 0 0,0 0-16,0 0 15,0 0-15,0 1 0,0-1 0,21-21 16,1 21-16,-1 0 16,0-21-16,0 0 0,0 0 0,0 0 15,1 0-15,-1 0 0,21 0 16,-21 0-16,0 0 0,22-21 15,-22 21-15,0-21 0,21 0 0,-20-1 16,-1 1-16,0 0 0,0 0 0,0-21 16,0-1-16,1 22 0,-1-21 15,0-1-15,-21 1 0,0 0 0,21 21 16,-21-1-16,21-20 0,-21 21 16,0 42-1,-21 0 1,0 0-16,21 1 0,-21 20 15,21-21-15,-21 21 0,-1-20 0,22-1 16,0 21-16,0-21 0,0 22 16,0-22-16,0 0 0,0 0 0,0 0 15,0 0-15,0 1 0,0-1 16,22-21-16,-1 0 16,0 0-16,0 0 0,0 0 0,22 0 15,-22-21-15,0-1 0,0 22 16,0-21-16,22 0 0,-22 0 15,0 0-15,-21 0 0,21-1 0,0 1 16,-21-21-16,0 21 0,0 0 0,0-1 16,0 1-16,0 0 0,0 0 15,-21 21 17,0 21-32,21 0 0,0 22 0,-21-22 15,21 0-15,-21 0 0,21 0 16,0 22-16,0-22 0,0 0 0,0 0 15,0 0-15,0 0 0,0 1 16,21-22-16,0 21 0,0-21 0,0 0 16,0 0-16,1 0 0,20 0 15,-21 0-15,0 0 0,0-21 16,1 21-16,20-22 0,-21 1 0,0 0 16,0 0-16,1 0 0,-1 0 15,0-1-15,-21 1 0,21-21 16,-21 21-16,21-22 0,-21 22 0,0 0 15,0 0-15,0 0 0,-21 42 47,0 0-47,21 0 0,-21 22 0,21-22 16,0 0-16,-21 0 0,21 21 0,0-20 16,-22-1-16,22 0 0,0 0 15,0 0-15,0 0 0,22 1 16,-1-22-16,0 0 0,0 0 15,0 0-15,0 0 0,22 0 16,-22 0-16,0 0 0,0 0 16,0-22-16,1 1 0,20 0 15,-21 0-15,0 0 0,-21 0 0,21-1 16,1 1-16,-22 0 0,21-21 0,-21 21 16,0-22-16,0 22 0,0 0 15,0 0-15,0 42 31,0 0-31,-21 0 0,21 0 0,-22 22 16,22-22-16,0 0 0,0 0 16,0 0-16,0 1 0,0-1 15,0 0-15,0 0 0,0 0 16,0 0-16,0-42 47,0 0-32,0 0-15,0 0 0,0 0 0</inkml:trace>
  <inkml:trace contextRef="#ctx0" brushRef="#br1" timeOffset="103532.3">16912 10456 0,'0'0'0,"0"-21"0,0 0 16,-21 21 30,21 21-30,21-21 0,0 0-16,0 0 0</inkml:trace>
  <inkml:trace contextRef="#ctx0" brushRef="#br1" timeOffset="103804.32">17484 10266 0,'-22'0'32,"1"21"-32,0 0 0,21 0 0,-21 1 15,0-1-15,0 21 0,-1 0 0,22-20 16,-21 20-16,0 0 0,0 1 16,21-1-16,0-21 0,-21 21 0,0 1 15,21-22-15,-22 0 0,22 21 16,0-20-16,-21-1 0,21 0 0,0 0 15,0 0-15,21-21 32,1 0-32,-1 0 15,-21-21-15,21 0 16</inkml:trace>
  <inkml:trace contextRef="#ctx0" brushRef="#br1" timeOffset="103968.32">17103 10753 0,'0'0'0,"-22"0"0,22-21 47,22 21-47,-1 0 0,21 0 0,-21 0 16,22-22-16,-1 22 0,-21 0 16,21-21-16,1 0 0,-1 21 0,0-21 15,1 21-15</inkml:trace>
  <inkml:trace contextRef="#ctx0" brushRef="#br1" timeOffset="104680.09">17759 10520 0,'0'0'0,"0"-21"16,-21 21-1,-1 0 1,1 21-16,0 0 0,0 0 16,0 0-16,21 1 0,-21-1 15,-1 0-15,1 21 0,21-21 0,0 1 16,-21-1-16,21 21 0,-21-21 15,21 0-15,0 1 0,0-1 16,0 0-16,0 0 0,21-21 16,0 0-1,0 0-15,1 0 0,-1 0 0,21 0 16,-21 0-16,0 0 0,22 0 0,-22-21 16,0 0-16,21 21 0,-20-21 15,-1-1-15,0 1 0,0-21 0,0 21 16,0-22-16,1 22 0,-22-21 15,0 0-15,21-1 0,-21 1 0,21 0 16,-21-1-16,0 1 0,0 21 16,0 0-16,0-1 0,0 1 0,0 42 47,0 1-47,0-1 0,0 0 15,0 21-15,0 1 0,0-1 16,0-21-16,0 21 0,0 1 0,0-1 15,0-21-15,0 22 0,0-22 0,0 21 16,0-21-16,0 0 0,-21 1 16,21-1-16,0 0 0,0-42 47,0 0-32,0-1-15,21 1 16,0 0-16,-21 0 0,21-21 0,22 20 15,-22-20-15,0 0 0,21 21 0,1-22 16,-22 22-16,21 0 0,0 0 16,-20 21-16,20 0 0,0 0 0,-21 0 15,1 21-15,-1 0 0,0 21 16,-21-20-16,0-1 0,0 21 0,0-21 16,0 22-16,0-22 0,0 0 15,-21 0-15,21 0 0,0 0 0,-21-21 16,-1 22-16,22-1 15,0-42 32,22-1-47,-1 22 0,-21-21 16,21 0-16</inkml:trace>
  <inkml:trace contextRef="#ctx0" brushRef="#br1" timeOffset="104916.33">18669 10308 0,'0'0'0,"0"-21"16,21 21-16,0-21 15,0 21-15,1 0 16,-1 0-16,0 0 0,21-21 0,-21 21 16,22 0-16,-22 0 0,21 0 0,1 0 15,-22 0-15,21 0 0,-21 0 16,0 0-16,1 0 0,-1 0 15,-42 0 1,-1 0-16,1 0 16,0 0-16,0 0 0,0 0 0,0 0 15</inkml:trace>
  <inkml:trace contextRef="#ctx0" brushRef="#br1" timeOffset="105160.2">18923 10287 0,'0'0'0,"0"21"15,0 0-15,0 1 16,0-1-16,0 0 0,0 0 0,-21 0 16,21 0-16,0 1 0,-21 20 15,21-21-15,0 21 0,0-20 0,-22 20 16,22-21-16,-21 21 0,21-20 0,-21-1 16,21 21-16,0-21 0,0 0 15,-21 1-15,21-1 0,0 0 16,21-21 15,0 0-15,0 0-16,1-21 0,-1 0 15</inkml:trace>
  <inkml:trace contextRef="#ctx0" brushRef="#br1" timeOffset="105540.31">19219 10541 0,'0'0'0,"21"-21"15,-42 21 1,0 21-16,0-21 16,0 21-16,0 0 0,21 22 15,-22-22-15,1 0 0,21 21 16,0-20-16,0-1 0,0 0 16,-21 0-16,21 0 0,0 0 0,0 1 15,0-1-15,21-21 0,0 0 16,1 21-16,-1-21 15,0 0-15,0 0 0,0 0 0,22 0 16,-22-21-16,0 21 0,0-21 0,0-1 16,0 1-16,-21 0 0,0 0 15,22 0-15,-22 0 0,0-1 0,0-20 16,0 21-16,0 0 0,0 0 16,-22-1-16,1 1 0,0 21 0,0 0 15,0 0-15,0 0 0,-1 0 16,1 0-16,0 0 0,0 21 15,0 1-15,21-1 0,-21 0 0,21 0 16,0 0-16,0 0 16,21 1-1,0-22-15</inkml:trace>
  <inkml:trace contextRef="#ctx0" brushRef="#br1" timeOffset="105812.31">19833 10456 0,'0'-21'0,"0"42"0,0-63 0,-21 21 15,0 21 1,0 0-16,-1 21 16,22 21-16,-21-20 0,21 20 15,0-21-15,-21 21 0,21 1 0,-21-22 16,21 21-16,-21-21 0,21 22 15,0-22-15,0 0 0,0 0 0,0 0 16,0 1-16,0-1 0,21 0 16,0-21-16,0 0 0,0 0 15,1 0-15,-1 0 16,0 0-16,0 0 0,21-21 0</inkml:trace>
  <inkml:trace contextRef="#ctx0" brushRef="#br1" timeOffset="106100.56">20299 10393 0,'0'0'0,"21"-21"31,0 21-31,0 0 16,0 21-16,-21 0 15,0 0-15,0 22 16,0-22-16,0 21 0,0-21 0,0 22 15,0-1-15,0-21 0,0 21 16,0-20-16,-21 20 0,0-21 0,0 0 16,0 0-16,21 1 0,-21-22 0,-1 21 15,1-21-15,0 0 0,0 21 16,42-42 15,0 21-31,0-21 16</inkml:trace>
  <inkml:trace contextRef="#ctx0" brushRef="#br1" timeOffset="106368.33">20722 10668 0,'0'42'31,"21"-42"0,0 0-31,1 0 16,-22-21 0,0 0-1,-22 21 17,1 0-32,0 0 0,21 21 15,-21-21-15,0 0 16,0 0-16,-1 0 15</inkml:trace>
  <inkml:trace contextRef="#ctx0" brushRef="#br1" timeOffset="107924.45">21294 10647 0,'21'0'31,"0"0"-31,0-21 16,0 0-16,0-1 0,1 1 15,-22 0-15,0 0 0,0 0 16,0 0-16,0-1 0,0 1 16,-22 0-16,1 0 0,0 21 0,0 0 15,0 0-15,0 0 16,-1 0-16,1 21 0,0 0 0,-21 22 16,21-1-16,-1-21 15,1 21-15,0 1 0,0-1 0,21-21 16,0 22-16,0-22 0,-21 21 0,21-21 15,0 0-15,0 1 0,0-1 16,0 0-16,21-21 0,0 0 16,21 0-16,-20 0 0,-1 0 15,21 0-15,-21 0 0,22-21 0,-1 0 16,-21 21-16,21-22 0,-20-20 16,20 21-16,-21-21 0,0 20 0,0-20 15,1-21-15,-1 20 0,0-20 16,0 20-16,0-20 0,0-1 15,-21 22-15,0 0 0,22-1 0,-22 1 16,21 0-16,-21 21 0,0-1 0,0 44 31,-21 20-15,-1-21-16,1 21 0,0 1 16,0-1-16,21 0 0,-21 22 0,0-22 15,21 1-15,0-1 0,0 0 16,0 1-16,0-1 0,0 0 0,0-21 15,0 1-15,0 20 0,21-21 0,0 0 16,0-21-16,0 21 16,22 1-16,-22-22 0,0 0 0,0 0 15,21 0-15,-20 0 0,-1 0 0,0 0 16,21 0-16,-21-22 0,1 1 16,-1 21-16,0-21 0,0 0 0,0 0 15,-21 0-15,0-1 0,0-20 16,0 21-16,0 0 0,0 0 0,0-1 15,0 1-15,-21 21 16,0 0-16,0 0 16,0 21-16,-1-21 0,22 22 0,-21-1 15,0 21-15,21-21 16,-21 0-16,21 1 0,0-1 0,0 0 16,0 0-16,0 0 0,0 0 15,21 1-15,0-22 0,0 0 16,1 0-16,-1 0 0,0 0 0,0 0 15,21 0-15,-20 0 0,20-22 16,-21 1-16,21 21 0,1-21 0,-22-21 16,21 21-16,-21-1 0,22-20 15,-22 21-15,21-21 0,-21-1 0,1 1 16,-1 0-16,0-1 0,0 1 16,-21 0-16,0 20 0,0-20 0,0 21 15,0 0-15,0 0 0,0-1 0,0 1 31,-21 42-15,0 1-16,0-1 0,21 0 0,-22 21 16,1 1-16,21-1 0,-21 21 15,0 1-15,0-22 0,21 22 0,-21-1 16,-1-20-16,22 20 0,-21 1 16,0 20-16,0-20 0,0 20 0,0 1 15,21 21-15,-22-21 0,1-1 0,0 22 16,0-21-16,0 21 0,21-1 15,-21-20-15,-1 21 0,1-21 0,0-1 16,0-20-16,0-1 0,21 1 16,0-1-16,0-20 0,0-1 15,0-21-15,0 0 0,0 0 0,0 1 16,21-22-16,0-22 0,0 1 16,22 0-16,-1 0 0,0-21 15,1-1-15,20 1 0,1 0 16,-1-22-16,1 1 0,-1-1 0,1 1 0,-22-22 15,21 21-15,-20-20 0,-1 20 16,-21-20-16,-21 20 0,0-21 0,0 22 16,-21-22-16,-21 1 0,-1 20 15,-20 1-15,21 20 0,-22 1 16,22 0-16,-22-1 0,1 22 0,20 0 16,1 0-16,0 0 0,-1 21 15,1 0-15,21 0 0,0 0 0,42 0 47,0-22-47,0 22 0,0-21 16,22 21-16,-22-21 0,0 21 15,0-21-15,0 0 0,22 21 0</inkml:trace>
  <inkml:trace contextRef="#ctx0" brushRef="#br1" timeOffset="109363.96">22796 10414 0,'0'0'16,"0"-21"-16,0 0 0,0 0 0,-21 21 15,0-22-15,0 22 0,0 0 16,0 0-16,-1 0 0,1 0 16,0 0-16,0 22 0,0-1 15,0 0-15,-1 0 0,1 0 0,0 22 16,0-22-16,0 21 0,0-21 15,21 22-15,0-22 0,0 0 0,-22 0 16,22 0-16,0 0 0,0 1 16,0-1-16,22-21 15,-1 0-15,0 0 0,0 0 0,0 0 16,0 0-16,1 0 0,20 0 16,-21-21-16,0-1 0,0 22 0,22-21 15,-22 0-15,0 0 0,0 0 16,0 0-16,-21-22 0,0 22 0,22 0 15,-22 0-15,0 0 0,0-1 16,0 1-16,0 0 0,0 42 31,-22-21-31,1 21 16,0 22-16,21-22 0,0 0 0,-21 21 16,21-20-16,0-1 0,-21 0 15,21 0-15,0 0 0,0 0 0,0 1 16,0-1-16,21 0 0,0-21 15,0 0-15,0 0 0,1 0 16,-1 0-16,0 0 0,0 0 0,0 0 16,0 0-16,1-21 0,-1 21 15,21-21-15,-42-1 0,21 1 0,0-21 16,1 21-16,-1 0 0,-21-22 16,0 22-16,0 0 0,21 0 15,-21 0-15,0-1 0,0 1 16,0 42 15,-21-21-31,21 22 0,-21-1 16,21 0-16,-22 0 0,22 0 0,0 0 15,0 1-15,0-1 0,0 0 16,0 0-16,0 0 0,0 0 0,0 1 16,0-1-16,22-21 15,-1 0-15,0 0 16,0 0-16,0 0 0,0 0 15,1 0-15,-1-21 16,0-1-16,0 1 0,0 0 16,-21 0-16,21 0 0,-21 0 0,22-1 15,-22 1-15,0 0 0,0-21 16,21 42-16,-21-21 0,0-1 0,-21 44 47,21-1-47,0 0 0,0 0 15,-22 0-15,22 22 0,0-22 0,0 0 16,-21 0-16,21 0 0,0 0 16,0 1-16,0-1 15,21-21-15,1 0 16,-1 0-16,0 0 16,0 0-16,0 0 0,0 0 0,1 0 15,-1-21-15,0-1 0,0 1 16,0 0-16,0 0 0,1-21 0,-1 20 15,0-20-15,-21 0 0,21-1 0,0 1 16,-21 0-16,21-1 0,-21 1 16,0 21-16,0 0 0,0 0 0,0-1 15,0 1-15,-21 42 47,21 1-47,-21-1 0,21 21 0,0-21 16,-21 22-16,21-22 0,-21 21 15,21-21-15,0 22 0,-21-22 16,21 21-16,0-21 0,0 22 0,0-22 16,0 0-16,0 0 0,0 0 15,21-21-15,0 21 0,0-21 0,0 0 16,0 0-16,1 0 0,-1 0 16,0 0-16,21 0 0,-21 0 15,1-21-15,-1 21 0,0-42 0,-21 21 16,21 0-16,0-22 0,0 22 15,1-21-15,-1-1 0,0-20 16,-21 21-16,21-1 0,0 22 0,0-21 16,-21-1-16,0 22 0,0-21 15,22 21-15,-22 0 0,0-1 16,-22 22 15,22 22-31,0-1 16,-21 21-16,0-21 0,21 22 0,-21-1 15,0 0-15,21 1 0,0-1 16,-21 0-16,-1 1 0,22-1 0,0-21 16,0 21-16,0-20 0,0 20 0,0-21 15,0 0-15,0 0 16,0 1-16,22-22 16,-1 0-16,0 0 15,0 0-15,0-22 16,-21 1-16,21 0 0,1 0 15</inkml:trace>
  <inkml:trace contextRef="#ctx0" brushRef="#br1" timeOffset="109556.17">23961 10329 0,'0'0'0,"-22"0"31,44 0-15,-1 0-16,0 0 16,0 0-16,0 0 0,22-21 15,-22 21-15,0 0 0,-21-21 0,21 0 16,0 21-16</inkml:trace>
  <inkml:trace contextRef="#ctx0" brushRef="#br1" timeOffset="112936.57">24892 10202 0,'0'0'0,"21"-21"0,0 0 16,-21 0-1,0 0 1,0 0-16,-21 21 15,0 0-15,-21 0 16,20 0-16,-20 0 0,0 21 0,-1-21 16,1 21-16,0 0 15,-1 0-15,1 22 0,0-22 0,-1 21 16,22 0-16,-21 1 0,21-1 16,0 22-16,-1-22 0,22 0 0,0-21 15,0 22-15,0-1 0,0-21 16,0 0-16,22 1 0,20-1 0,-21 0 15,0-21-15,22 21 0,-22-21 0,21 0 16,0 0-16,-20 0 0,20 0 16,-21 0-16,21 0 0,-20 0 0,-1 0 15,0-21-15,0 21 0,0-21 16,0 0-16,1-1 0</inkml:trace>
  <inkml:trace contextRef="#ctx0" brushRef="#br1" timeOffset="113712.32">25167 10372 0,'0'0'0,"21"0"0,-21-21 16,-21 21-1,0 0-15,0 0 16,0 21-16,-1-21 0,-20 21 16,21 0-16,0 0 0,0 22 15,-1-22-15,1 21 0,0-21 0,0 22 16,21-22-16,0 0 0,0 0 15,0 21-15,0-20 0,0-1 16,0 0-16,21 0 0,0-21 16,0 0-16,1 0 0,-1 0 15,0 0-15,0 0 0,0 0 0,22 0 16,-22 0-16,0-21 0,-21 0 16,21 21-16,-21-21 0,0-1 0,0 1 15,0 0-15,0 0 0,0 0 16,0-22-16,-21 22 0,0 0 0,21-21 15,-21 21-15,-1-1 0,1 1 16,21 0-16,-21 0 0,21 0 0,0 0 16,0-1-16,21 1 15,0 21-15,1 0 0,-1-21 16,0 21-16,0 0 0,21 0 16,-20 0-16,-1 0 0,21 0 15,-21 0-15,0 0 0,1 0 0,20 0 16,-21 21-16,0 0 0,0 1 15,-21-1-15,0 0 0,22 21 0,-22-21 16,0 1-16,0 20 0,0-21 0,0 0 16,0 22-16,0-22 0,0 0 15,0 0-15,0 0 0,0 0 16,0 1 0,-22-22-16,1 0 31,21-22-31,0 1 0,0 0 15,0 0-15,0-21 0,0 20 16,21-20-16,1 0 0,-1-1 16,0 1-16,0 21 0,0-21 0,22 20 15,-1-20-15,-21 21 0,21 21 16,-20-21-16,20 21 0,0 0 0,-21 0 16,22 0-16,-22 21 0,0 0 15,0 0-15,-21 22 0,0-22 0,0 21 16,0 0-16,0-20 0,-21 20 0,0 0 15,0-21-15,0 22 0,-1-22 16,1 0-16,0 0 0,0 0 16,21 1-16,-21-1 15,42-21 17,0-21-32,0-1 15,0 1-15</inkml:trace>
  <inkml:trace contextRef="#ctx0" brushRef="#br1" timeOffset="113972.05">26310 10097 0,'0'-22'0,"0"44"47,-21-1-47,21 0 0,0 0 16,-21 21-16,0 1 0,-1-1 15,22 0-15,-21 1 0,21-1 0,-21 0 16,0-20-16,21 20 0,0 0 16,0-21-16,0 1 0,0 20 0,0-21 15,0 0-15,0 0 0,21-21 32,0 0-32,-21-21 0,21 0 15,-21 0-15,22 0 0</inkml:trace>
  <inkml:trace contextRef="#ctx0" brushRef="#br1" timeOffset="114153.04">26162 10351 0,'0'0'16,"-21"0"-16,21 21 47,21-21-47,0 0 0,0 0 15,0 0-15,1 0 0,-1 0 16,0-21-16,0 21 0,0-22 16,0 22-16,1 0 0</inkml:trace>
  <inkml:trace contextRef="#ctx0" brushRef="#br1" timeOffset="114528.08">26437 10308 0,'0'0'0,"-21"21"0,21 1 15,-21-1 1,21 0 0,21-21-1,0 0-15,0 0 0,0-21 16,1 21-16,-1-21 16,0 21-16,-21-22 0,21 22 0,0-21 15,0 21-15,-21-21 0,0 0 16,0 0-1,-21 21-15,0 0 16,0 0-16,0 21 16,0 0-16,21 0 0,-22 0 0,1 1 15,0 20-15,21-21 0,0 21 16,-21 1-16,21-22 0,0 21 0,-21-21 16,21 1-16,0-1 0,0 0 0,0 0 15,0 0-15,21-21 0,0 0 16,0 21-16,0-21 0,1 0 15,20 0-15,0 0 0,-21 0 16,22 0-16,-1-21 0,-21 0 0,22 0 16,-1 21-16,0-21 0</inkml:trace>
  <inkml:trace contextRef="#ctx0" brushRef="#br1" timeOffset="115347.77">27072 10287 0,'0'0'0,"-21"0"0,21-21 0,0 0 31,0 0-15,21 21-16,0 0 15,-21 21 1,0 0-1,0 0-15,0 0 0,-21 22 0,0-22 16,0 21-16,21-21 0,-21 22 16,-1-22-16,1 21 0,21-21 0,0 0 15,-21 1-15,21-1 0,-21 0 16,21 0-16,-21-21 16,42-21 15,0 0-31,-21 0 15,21-1-15,0 1 0,1 0 16,-1-21-16,0-1 0,0 1 0,21 21 16,-20-21-16,-1 20 0,21-20 0,-21 21 15,0 0-15,1 21 0,-1 0 16,0 0-16,-21 21 16,0 0-16,0 0 15,0 0-15,0 22 0,0-22 16,-21 21-16,21-21 0,0 22 15,0-22-15,0 0 0,0 0 0,0 22 16,0-22-16,21 0 0,0-21 16,0 0-16,0 21 0,1-21 15,-1 0-15,0 0 0,0 0 0,0 0 16,0-21-16,1 21 0,-1-21 16,0 0-16,-21-22 0,21 22 0,0-21 15,0-1-15,1 1 0,-1-21 16,0 20-16,0 1 0,0 0 0,0-1 15,-21 1-15,22 0 0,-22-1 16,21 1-16,-21 0 0,0 20 16,0 1-16,0 0 0,-21 21 15,-1 21 1,1 0-16,21 22 0,-21-22 16,0 21-16,21-21 0,-21 22 15,21-1-15,-21 0 0,-1 1 0,22-1 16,0 0-16,0 1 0,0-1 15,-21 0-15,21-20 0,0 20 16,0-21-16,0 21 0,0-20 0,0-1 16,0 0-16,21-21 15,1 0-15,-1 0 16,0 0-16,0 0 0,0 0 16,-21-21-16,21 21 0,1-21 0,-1-1 15,-21-20-15,21 21 0,-21 0 16</inkml:trace>
  <inkml:trace contextRef="#ctx0" brushRef="#br1" timeOffset="115539.9">27580 10224 0,'0'0'16,"21"0"15,0 0-15,1 0-16,-1 0 15,0 0-15,0 0 0,0 0 0,22 0 16,-22 0-16,0 0 0,0-22 16,21 22-16,-20-21 0,20 21 0,-21 0 15,0 0-15</inkml:trace>
  <inkml:trace contextRef="#ctx0" brushRef="#br1" timeOffset="115839.95">28490 9970 0,'0'0'0,"0"-22"0,0 44 31,0-1-31,-21 0 16,0 0-16,0 0 0,21 0 0,-21 1 15,-1-1-15,1 0 0,0 0 16,0 21-16,0-20 0,0 20 0,-1-21 15,22 21-15,-21-20 0,21 20 16,0-21-16,0 21 0,0-20 16,0 20-16,0-21 0,0 0 0,21 0 15,1 1-15,-1-22 0,21 21 0,-21-21 16,0 0-16,1 0 0,20 0 16,-21 0-16,21 0 0,-20-21 0,-1-1 15,21 22-15</inkml:trace>
  <inkml:trace contextRef="#ctx0" brushRef="#br1" timeOffset="116163.89">29019 9970 0,'0'-22'16,"22"22"-16,-1 0 0,0 0 15,0 0-15,0 0 0,0 0 0,1 0 16,20 0-16,0 0 15,1 22-15,-22-1 0,0 0 16,-21 0-16,0 0 0,0 0 0,0 22 16,0-22-16,-21 21 0,0-21 15,-1 22-15,-20-22 0,21 21 0,-21 1 16,20-22-16,-20 21 0,21-21 16,0 0-16,0 1 0,-1-1 0,22 0 15,0 0-15,-21-21 0,0 21 16,21-42 15,0 0-15,0 0-16,21 0 0,22-1 15,-22 1-15</inkml:trace>
  <inkml:trace contextRef="#ctx0" brushRef="#br1" timeOffset="116411.95">29951 10118 0,'0'0'0,"0"-21"15,0-1 63,-21 22-46,21 22-32,0-1 0,-22 0 15</inkml:trace>
  <inkml:trace contextRef="#ctx0" brushRef="#br1" timeOffset="116684.66">29866 10541 0,'0'21'47,"0"0"-32,0 1-15,0-1 16,0 0-16,0 0 0,0 0 0,0 0 15,0 1-15,-21-1 0,0 0 0,0 21 16,-1-21-16,-20 1 16,0-1-16,-22 0 0,1 0 0,-1 0 15,-20-21-15,-1 21 0,0 1 16,1-22-16,-22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04:19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3619 3598 0</inkml:trace>
  <inkml:trace contextRef="#ctx0" brushRef="#br0" timeOffset="4468.99">3217 1334 0,'0'0'0,"-21"0"15,21-22 1,-21 22-1,21 22 32,-21-1-31,21 0-16,0 0 0,-21 21 16,21-20-16,0-1 0,0 21 15,0 0-15,0 1 0,0-1 16,0 22-16,0-22 0,0 21 0,0-20 15,0 20-15,0-20 0,0 20 16,0 1-16,0-22 0,0 21 0,0 1 16,0-1-16,0 22 15,0-21-15,0 20 0,0-20 0,0 20 16,0-20-16,0 21 0,0-22 16,0 22-16,0-22 0,0 22 0,0 0 15,0-1-15,0 1 0,21 0 16,-21-22-16,0 22 0,0-1 0,0 1 15,0 21-15,0 0 0,0-22 16,0 22-16,0 0 0,0 0 0,0 0 16,0 21-16,0-21 0,0 21 15,0-22-15,0 1 0,0 0 0,0 0 16,0 0-16,0 0 16,0-1-16,0 1 0,0 0 0,0 0 15,0-21-15,0 20 0,0 1 16,0 0-16,0 0 0,0-21 0,21 20 15,-21 1-15,0 0 0,0 0 16,0 0-16,0 0 0,0-1 0,0 1 16,21 0-16,-21-21 0,21-1 15,-21 22-15,0-42 0,0 20 0,21-20 16,1-1-16,-22 1 0,0-1 16,21-20-16,-21-1 0,21 0 0,-21-20 15,0-1-15,0-42 31,0-22-31,0 1 0,0 0 0</inkml:trace>
  <inkml:trace contextRef="#ctx0" brushRef="#br0" timeOffset="6884.7">3323 1312 0,'-21'0'16,"21"-21"-16,-21 21 47,42 0 31,0 0-78,0 0 0,0 0 0,22 0 16,-22 0-16,21 0 0,22 0 15,-22 21-15,22-21 0,-22 0 16,21 0-16,1 0 0,-1 22 16,1-22-16,-1 0 0,22 0 15,-21 0-15,41 21 0,-20-21 0,21 0 16,0 0-16,0 0 0,-1 0 15,1 0-15,0 0 0,21 0 0,-21 0 16,21 0-16,0 0 0,21 0 16,-21 0-16,0 0 0,0 0 15,0 0-15,21 0 0,0 0 0,1 0 16,-22 0-16,21 0 0,0-21 16,0 21-16,0 0 0,22 0 0,-22 0 15,21 0-15,-21 0 0,0-22 16,1 22-16,-1 0 0,21 0 15,-21 0-15,22 0 0,-43 0 16,21 0-16,0 0 0,0-21 0,0 21 16,-21 0-16,21 0 0,1 0 15,-22 0-15,0 0 0,-22 0 16,22-21-16,0 21 0,0 0 0,-21 0 16,21 0-16,-21 0 0,0 0 15,0-21-15,-22 21 0,1 0 16,0 0-16,-1 0 0,1 0 15,0 0-15,-1 0 0,-20 0 0,21-21 0,-1 21 16,-20 0-16,-1 0 0,1 0 16,-1 0-16,-20 0 0,-1 0 15,0 0-15,1 0 0,-22 0 16,0 0-16,0 0 0,0 0 0,0 0 16,1 0 46,-22 21-62,0 0 0,0 0 16,0 0-16,0 1 15,0-1-15,0 0 16,0 0-16,0 21 0,0-20 0,0-1 16,0 21-16,0 0 0,0 1 15,0-1-15,0 22 0,-22-1 16,22-21-16,0 22 0,0-1 0,0-20 15,0 20-15,0 1 0,0-1 16,0 1-16,0-1 0,0 1 0,0 20 16,0-20-16,0 21 0,0-1 15,0-20-15,0 20 0,0-20 0,-21 21 16,21-1-16,-21 1 0,21 0 16,-21-1-16,21 22 0,-21-21 0,21-1 15,0 1-15,0 0 16,-21 21-16,21-22 0,-22 22 0,22 0 15,0-21-15,0 20 0,0-20 16,0 21-16,0 0 0,-21 0 0,21-1 16,-21 1-16,21 0 0,-21-21 15,21 21-15,-21-1 0,0 1 0,21 0 16,-22 0-16,1 0 0,21-22 0,-21 1 16,0 21-16,21-21 0,0 20 15,0 1-15,-21-21 0,21 21 0,0-22 16,0 1-16,0 0 0,0-1 15,0 1-15,0 0 0,0-1 0,0-20 16,0 21-16,0-1 0,0-20 16,0-1-16,0 1 0,0-1 15,0 1-15,0-1 0,0-20 0,0 20 16,0-21-16,0 1 0,0-1 0,0 0 16,0 1-16,0-1 0,0-21 15,0 22-15,0-22 0,0 0 0,0 0 16,0 0-16,0 0 15,-21-21 32,-1 0-31,1 0-16,0 0 16,0 0-16,0 0 15,0 0-15,-1 0 0,1 0 0,0 0 16,-21 0-16,21 0 0,-22 0 15,22 0-15,-21 22 0,-1-22 0,1 0 16,-21 0-16,20 0 0,-20 21 0,-1-21 16,1 0-16,-22 0 0,0 21 15,1-21-15,-22 0 0,21 0 0,-21 21 16,1-21-16,-1 0 0,0 0 0,21 0 16,-21 0-16,-21 0 0,22 0 15,-22 0-15,0 0 0,21 0 0,-21 0 16,0 0-16,0 0 0,0 0 15,-21 0-15,21 0 0,-22 0 16,1 0-16,21 0 0,-21 0 0,21 0 16,-21 0-16,0 0 0,0 0 15,-1 0-15,1 0 0,21 0 0,-21 0 16,21 0-16,-21 0 0,0 0 0,0 0 16,-1 0-16,22 0 0,0 21 15,-21-21-15,0 0 0,21 0 0,-21 0 16,21 21-16,0-21 0,0 0 15,21 0-15,-21 22 0,21-22 0,-21 0 16,21 0-16,1 0 0,-22 21 16,21-21-16,21 0 0,-21 0 15,22 0-15,20 0 0,-21 0 0,1 0 16,20 0-16,1 0 0,-22 0 16,22 0-16,20 0 0,-20 0 0,20 0 15,-20 0-15,42 0 0,-22 0 16,1 0-16,0 0 0,21 0 0,-1 0 15,-20 0-15,21 0 0,0 0 0,0 0 16,-1 0-16,1 0 0,0 0 16,0 0-16,0 0 0,0 0 15,-1 0-15,1 0 16,0 0 0,0 0-1,21-21 32,0-1-31,0-20-16,21 21 0,0-21 15,0-1-15</inkml:trace>
  <inkml:trace contextRef="#ctx0" brushRef="#br0" timeOffset="7764.47">4889 2985 0,'0'0'0,"0"-22"0,0 1 0,0 0 15,0 0-15,0 0 16,-21 21 0,21 21 15,0 0-31,0 0 0,0 0 16,0 22-16,0-22 0,0 21 15,0 1-15,21 20 0,-21-21 0,0 22 16,0-1-16,0 1 0,0-1 15,0 1-15,0 21 0,0-22 16,0 22-16,0-1 0,0 22 16,0-21-16,0 0 0,0 20 0,0-20 15,0 0-15,0 21 0,0-22 16,0 22-16,0-21 0,0 21 0,0-22 16,0 22-16,0-21 0,0-1 15,0 1-15,0 0 0,0-22 0,0 22 16,0 0-16,0-1 0,22-20 15,-22-1-15,21 22 0,-21-22 0,0 1 16,0-1-16,0 1 0,0-22 16,0 22-16,21-1 0,-21 1 15,0-1-15,0 1 0,21-22 0,-21 0 16,0 22-16,0-22 0,0-21 16,0 22-16,21-22 0,-21 21 0,0-21 15,21-21-15,-21 22 0,0-1 16,0-42-1,0-1 1,0 1-16,0 0 0,0 0 16,0-21-16,0 20 0,0-20 0,0-21 15,0 20-15,0-20 0</inkml:trace>
  <inkml:trace contextRef="#ctx0" brushRef="#br0" timeOffset="10868.98">5059 3006 0,'0'0'0,"0"-43"31,0 22-15,0 0-1,21 21 188,0 0-203,0 0 16,0 0-16,1 0 0,-1 0 0,21 0 16,-21 0-16,22 0 0,-1 0 15,21 0-15,-20 0 0,20 0 0,1 0 16,-1 0-16,1 0 0,-1 0 15,22 0-15,-22 0 0,1 0 16,21 0-16,-22 0 0,22 0 16,-22 0-16,22 0 0,21 0 0,-22 0 15,22 0-15,-21 0 0,0 0 16,20 0-16,-20 0 0,0 0 16,-22 0-16,22 0 0,0 0 0,20 0 15,-20-21-15,21 21 0,0 0 16,0 0-16,-1 0 0,1 0 0,-21 0 15,21 0-15,-22 0 0,22 0 16,0 0-16,0 0 0,-21 0 0,20 0 16,1 0-16,-21 0 0,0 0 15,-1 21-15,-20-21 0,-1 0 16,22 0-16,-22 0 0,1 0 16,-1 0-16,22 0 0,-21 0 0,-1 0 15,1 0-15,20 0 0,-41 0 16,20 0-16,1 0 0,-22 0 0,0 0 15,1 0-15,-1 0 0,0 0 16,1 0-16,-22 0 0,21 0 0,-21 0 16,0 0-16,22 0 0,-22 0 15,0 0-15,0 0 0,0 0 0,1 0 16,-1 0-16,0 0 0,0 0 16,0 0-16,0 0 0,-21 21 46,0 0-30,0 1 0,0-1-16,0 0 0,0 0 15,0 0-15,-21 22 0,21-22 16,0 21-16,0 0 0,-21 1 16,21-1-16,0 0 0,-21 1 0,21 20 15,0-20-15,0 20 0,-21-21 16,0 22-16,21-1 0,-22-20 15,22 41-15,0-20 0,0-1 16,-21 22-16,21-21 0,-21 20 0,21-20 16,0 20-16,0-20 0,0-1 15,0 1-15,0-1 0,0 22 0,0-21 16,0 20-16,0-20 0,0 20 16,0-20-16,0-1 0,0 1 0,0 21 15,0-22-15,0 1 0,0-1 16,0 1-16,0-1 0,0 1 0,0-1 15,0 1-15,0-1 0,0 1 16,0-22-16,0 21 0,0-20 0,0-1 16,0 0-16,0 1 0,0-1 0,0 0 15,0 1-15,21-1 0,-21 0 16,0 1-16,0-1 0,0 0 0,0 1 16,0-1-16,0-21 15,0 22-15,0-1 0,0-21 0,0 21 16,0-20-16,0 20 0,21-21 0,-21 0 15,0 0-15,0 1 0,0-1 16,22 0-16,-22 0 0,0 0 16,0 0-1,0 1 1,-22-22 15,22 21-31,-21-21 31,0 0-15,0 0-16,0 0 0,0 0 0,-1 0 16,1 0-16,0 0 0,0 0 0,-21 0 15,20 0-15,-20 0 0,0 0 16,-1 0-16,-20 0 0,-1 0 0,1 0 16,-1 0-16,1 0 0,-22 0 0,22 0 15,-22 0-15,0 0 0,22 0 16,-22 0-16,1 0 0,-1 0 0,0 0 15,1 0-15,-1 0 0,0 0 0,1 0 16,-1 0-16,21 0 0,1 0 16,-1 0-16,1 0 0,-1 0 15,1 0-15,-1 0 0,22 0 0,-21 0 16,-1 0-16,1-21 0,-22 21 16,21 0-16,1 0 0,-1 0 0,1 0 15,-1 0-15,22 0 0,-21 0 16,20 0-16,-20 0 0,20 0 0,1 0 15,0 0-15,-1 0 0,1 0 0,0 0 16,-22 21-16,22-21 0,0 0 16,-22 0-16,1 0 0,-1 0 0,1 0 15,20 0-15,-20 0 0,-1 21 16,1-21-16,20 0 0,-20 0 16,21 0-16,-1 0 0,1 0 0,0 0 15,-1 0-15,22 21 0,-21-21 16,-1 0-16,1 0 0,0 0 0,-1 0 15,-20 0-15,21 0 0,-1 0 16,1 0-16,0 0 0,20 0 0,-20 21 16,21-21-16,-21 0 0,20 0 0,1 0 15,0 0-15,0 0 0,0 0 16,0 0-16,-1 0 0,1 0 0,0 0 16,0 0-16,0 0 15,0 0-15,-1 0 0,1 21 31,0-21-31,0 0 16,0 0 140,0 0-124,-1 0-32,1 0 156,0 0-141,21-21 32,-21 21-15,0 0 14,21-21 17,-21 21 15,21-21-78,-22 21 16,22-21-1,0 0 17,-21 21-17,21-22 1,-21 22-16,21-21 15,0 0 17,-21 21-1,21-21-15,-21 21-1,21-21-15,-21 0 31,21-1-15</inkml:trace>
  <inkml:trace contextRef="#ctx0" brushRef="#br0" timeOffset="15768.36">6477 4106 0,'0'-21'16,"-21"21"-16,0-21 15,21 0 16,0 0 1,0 42 15,0 0-32,0 0-15,0 0 0,0 1 16,0-1-16,0 0 15,0 21-15,0-21 0,0 1 0,0-1 16,0 21-16,0-21 0,0 0 16,0 22-16,0-22 0,0 0 0,0 21 15,0-20-15,0-1 0,0 21 16,0-21-16,0 0 0,0 22 0,0-22 16,0 21-16,0-21 0,0 22 0,0-1 15,0 0-15,0-20 0,0 20 16,0 0-16,0 1 0,-22-1 0,22-21 15,0 21-15,-21 1 16,21-22-16,0 21 0,0-21 0,0 1 16,0 20-16,-21-21 0,21 0 0,0 0 15,0 1-15,0-1 0,0 0 16,0 0-16,0 0 0,0 0 16,0 1-16,0-1 0,0 0 15,0 0 1,0-42 31,0 0-47,0 0 15,0-22-15,0 22 0,0-21 16</inkml:trace>
  <inkml:trace contextRef="#ctx0" brushRef="#br0" timeOffset="17688.95">6435 4022 0,'-22'0'0,"22"-21"32,22 21 14,-1 0-30,0 0 0,0 0-16,0-22 0,0 22 15,1 0-15,-1 0 0,0 0 16,0 0-16,21-21 0,-20 21 16,-1 0-16,21 0 15,-21 0-15,22 0 0,-22 0 0,21 0 16,-21-21-16,22 21 0,-1 0 15,-21 0-15,21 0 0,1 0 0,-1 0 16,0 0-16,1 0 0,-22 0 16,21 0-16,22 0 0,-22 0 0,0 0 15,22 0-15,-22 0 0,22 0 0,-1 0 16,1 0-16,-1 0 0,1 0 16,-1 0-16,1 0 0,-1 0 0,-20 0 15,20 0-15,-21 0 16,22 0-16,-22 0 0,1 0 0,-1 0 15,0 0-15,1 0 0,-1 0 16,0 0-16,1 0 0,-1 0 0,-21 0 16,21 0-16,1 0 0,-1 0 15,-21 0-15,22 21 0,-1-21 0,0 0 16,-21 0-16,22 0 0,-22 0 16,21 0-16,-21 0 0,1 0 0,-1 0 15,0 0-15,0 0 0,0 0 16,0 21-16,1 1 15,-1-22-15,-21 21 16,0 0-16,0 0 16,0 0-16,0 0 15,0 1-15,0-1 0,0 0 0,0 0 16,0 21-16,0-20 16,0-1-16,0 0 0,0 21 0,0-21 15,0 1-15,0 20 0,0-21 16,0 0-16,0 22 0,0-22 0,0 21 15,0-21-15,0 0 0,0 22 0,0-22 16,0 0-16,0 21 0,0 1 16,0-22-16,0 21 0,0 1 0,0-1 15,0 0-15,-21-21 0,21 22 16,-22-1-16,22 0 0,-21-20 16,21 20-16,0-21 0,0 21 0,0-20 15,0 20-15,-21-21 0,21 0 16,0 0-16,0 22 0,0-22 0,-21 0 15,21 0-15,0 22 0,0-22 16,0 0-16,0 0 0,0 21 0,0-20 16,0-1-16,0 0 0,-21 0 0,21 21 15,0-20-15,-21-1 0,21 0 16,0 0-16,0 0 0,0 0 0,0 1 16,0-1-16,0 0 0,0 0 15,0 0-15,0 0 16,0 1-16,-22-1 15,22 0-15,0 0 0,-21 0 16,21 0 0,-21-21-1,21 22-15,-21-22 0,0 21 16,0-21 0,-1 0-16,1 0 0,21 21 15,-21-21-15,0 0 0,-21 0 0,20 0 16,1 21-16,0-21 0,0 0 15,0 0-15,0 21 0,-1-21 0,1 0 16,0 0-16,0 21 0,0-21 0,0 0 16,-1 0-16,1 22 15,0-22-15,0 0 0,-21 0 0,20 21 16,-20-21-16,21 21 0,-21-21 0,20 0 16,-20 0-16,0 0 0,21 21 15,-22-21-15,22 0 0,0 0 0,-21 0 16,20 0-16,-20 0 0,21 0 0,-21 0 15,20 0-15,-20 0 0,0 0 16,-1 0-16,1 0 0,21 0 0,-21 0 16,-1 0-16,1 0 0,0-21 15,-1 21-15,1 0 0,0 0 0,-1 0 16,1 0-16,0-21 0,20 21 16,-20 0-16,0 0 0,-1 0 15,1 0-15,21 0 0,-21 0 0,-1-21 16,22 21-16,-21 0 0,-1 0 0,22 0 15,-21 0-15,21 0 16,0 0-16,-1 0 0,1-22 0,0 22 0,0 0 16,0 0-16,0 0 0,-1 0 15,1 0-15,0 0 0,0 0 16,0 0-16,0 0 16,-1 0-1,22-21 16,0 0-15,0 0-16,0 0 16,0 0-1,0-1 1,0 1-16,0 0 0,0 0 16,0 0-16,0 0 0,-21-1 15,21-20-15,0 0 0,-21 21 0,21-22 16,0 1-16,0 21 0,0-22 15,-21 22-15,21 0 0,-21 0 16,21 0-16,0 0 0,0-1 0,0 1 16,0 0-16,0 0 15,0 0-15,0 0 16,0-1-16,0 1 0,0 0 16,0 0-16,0 0 0,0 0 15,0-1-15,0 1 0</inkml:trace>
  <inkml:trace contextRef="#ctx0" brushRef="#br0" timeOffset="18196.5">7197 4636 0,'0'-22'31,"0"44"-15,0-1-16,0 0 0,0 0 16,0 0-16,0 0 0,0 22 15,0-1-15,0 0 0,0 1 0,0 20 16,0-20-16,0 20 0,0 1 16,0-22-16,0 0 0,0 22 0,0-22 15,0 0-15,0 1 0,0-1 0,0 0 16,0-20-16,0 20 0,0 0 15,0-21-15,0 1 0,0-1 0,0 0 16,0 0-16,0 0 16,0-42 15,0 0-31,0 0 16,0 0-16,0-1 0,0-20 0,0 21 15,0 0-15,0-22 0,0 22 16,21-21-16</inkml:trace>
  <inkml:trace contextRef="#ctx0" brushRef="#br0" timeOffset="19149.95">7239 4614 0,'0'0'0,"21"0"47,0 0-32,0 0-15,22 0 0,-22 0 16,0 0-16,21 0 0,1 0 15,-22 0-15,42 0 0,-20 0 16,-1 0-16,22 0 0,-1-21 0,1 21 16,-22 0-16,21 0 0,1 0 15,-22 0-15,22 0 0,-22 0 0,0 0 16,1 0-16,-1 0 0,0 0 16,-20 0-16,20 0 0,-21 0 0,0 0 15,0 0-15,1 0 0,-1 0 16,0 0-16,0 0 15,0 0-15,-21 21 16,21 1-16,-21-1 16,22-21-16,-22 21 15,0 0-15,0 0 16,0 0-16,0 1 0,0-1 16,0 21-16,0-21 0,0 0 15,0 1-15,0 20 0,0-21 0,0 21 16,0-20-16,0-1 0,0 21 15,0-21-15,0 0 0,21 22 0,-21-22 16,0 0-16,0 21 0,0-20 0,21-1 16,-21 0-16,0 0 0,0 0 15,0 0-15,0 1 0,0-1 16,21 0-16,-21 0 16,0 0-16,0 0 15,0 1-15,0-1 16,0 0-1,-21-21-15,21 21 0,-21-21 16,21 21-16,-21-21 16,-1 21-16,1-21 0,0 0 15,21 22-15,-21-22 0,0 21 0,-22-21 16,22 0-16,0 21 16,0-21-16,-21 0 0,20 0 0,-20 21 0,21-21 15,-21 0-15,-1 0 0,1 21 16,0-21-16,-22 0 0,1 0 15,20 0-15,-20 21 0,-1-21 0,1 0 16,-1 0-16,22 22 0,-22-22 16,22 0-16,0 0 0,21 0 0,-1 0 15,1 0-15,0 0 0,0 0 16,0 0 0,0 0 15,21-22 31,0 1-62,0 0 16,21 0-16</inkml:trace>
  <inkml:trace contextRef="#ctx0" brushRef="#br0" timeOffset="20796.68">8213 1291 0,'-22'0'15,"22"21"17,0-42 124,22 0-140,-1 21-16,0 0 15,0 0-15,0 0 0,0 0 16,1 0-16,-1 0 15,0 0-15,0 0 0,0 0 16,0 0-16,-21 21 16,22-21-16,-1 21 0,0 1 15,0-22-15,0 21 0,-21 0 16,21 0-16,1-21 16,-22 21-16,0 0 0,0 1 15,21-22-15,-21 21 0,21 0 0,-21 0 16,21 0-16,-21 0 0,0 1 15,0-1-15,21 21 0,-21-21 0,21 22 16,-21-22-16,0 0 0,0 21 16,0-21-16,0 22 0,0-22 15,0 0-15,0 21 0,0-20 0,0-1 16,0 0-16,0 0 0,0 0 0,0 0 16,0 1-16,0-1 0,0 0 15,0 0-15,-21 0 0,21 0 0,-21 1 16,21-1-16,-21 0 0,21 0 15,-21 0-15,21 0 0,0 1 16,-21-1-16,21 0 0,-22 0 0,22 0 16,-21 0-16,21 1 0,0-1 15,-21-21-15,21 21 0,-21 0 0,0 0 16,21 0-16,0 1 0,-21-22 16,-1 21-16,1 0 0,21 0 0,-21-21 15,21 21-15,-21 0 0,0 1 16,0-22-16,21 21 0,-22 0 15,1-21-15,21 21 0,-21 0 0,0 0 16,0-21-16,21 22 0,-21-1 16,-1-21-1,22 21-15,-21-21 0,21 21 16,0 0 0,0-42 93,0 0-109,0 0 16,0 0-16</inkml:trace>
  <inkml:trace contextRef="#ctx0" brushRef="#br0" timeOffset="21716.71">8191 2477 0,'0'-22'31,"0"1"-31,0 42 63,0 1-63,0-1 16,0 0-16,0 0 0,0 0 0,0 0 15,0 1-15,0-1 0,0 0 16,0 0-16,0 0 0,-21 0 0,21 1 15,0-1-15,0 0 0,0 0 16,-21 0-16,0 0 0,21 1 16,-21-1-16,21 0 15,-21 0-15,21 0 16,0 0-16,0 1 31,-22-22-31,44 0 94,-1 0-78,0 0-16,0 0 15,0-22 1,0 1-16,1 21 0,-1 0 0,21 0 15,-21-21-15,0 21 0,1 0 16,-1 0-16,0-21 0,0 21 0,0 0 16,0 0-16,1 0 0,-1 0 0,0 0 15,0 0-15,0 0 0,0-21 16,1 21-16,-1 0 0,0 0 16,0 0-16,0 0 0,0 0 15,1 0 1,-22-21 187,0-1-156,0 1-47,0 0 15,0 0-15,21 21 0</inkml:trace>
  <inkml:trace contextRef="#ctx0" brushRef="#br0" timeOffset="23974.86">6413 1418 0,'-21'0'31,"42"21"63,1-21-94,-1 22 0,0-1 0,0 0 16,0 0-16,0 0 15,1 0-15,-1 1 0,0-1 0,21 0 16,-21 0-16,1 21 0,-1-20 16,21 20-16,-21-21 0,0 21 0,1-20 15,-1 20-15,0 0 0,0-21 16,0 22-16,22-22 0,-22 21 0,0-21 16,0 22-16,0-22 0,0 21 15,1-21-15,-1 22 0,0-22 0,21 0 16,-21 21-16,1 1 0,-1-22 15,-21 21-15,42 43 16,-21-64-16,0 21 0,-21 1 0,0-1 16,22-21-16,-1 22 0,-21-1 15,0-21-15,0 21 0,21 1 0,-21-22 16,21 21-16,-21-21 0,0 1 16,0 20-16,0-21 0,0 0 0,21 22 15,-21-22-15,0 21 0,0-21 16,0 0-16,0 22 0,0-1 0,0-21 15,0 22-15,0-22 0,0 21 16,0-21-16,-21 22 0,21-22 0,0 0 16,0 21-16,-21-21 0,21 1 15,-21-1-15,21 0 0,0 21 0,0-21 16,-21 1-16,21-1 0,-22 0 16,22 0-16,-21 0 0,0 0 15,21 1-15,0-1 0,-21 0 16,21 0-16,-21-21 0,21 21 15,-21-21-15,21 21 16,-22 1-16,1-22 16,21 21-1,-21-21 17,0 0-17,21-21 1,0-1-1</inkml:trace>
  <inkml:trace contextRef="#ctx0" brushRef="#br0" timeOffset="24484.81">7027 3789 0,'0'0'0,"0"-21"15,21 21 48,1 0-63,-1 0 16,-21 21-16,0 0 0,21-21 15,-21 21-15,21 0 0,-21 1 16,0-1-16,0 0 0,0 0 15,0 0-15,0 0 0,0 1 0,0-1 16,0 0-16,-21 0 0,21 0 16,21-21 31,0 0-32,-21-21-15,21 21 0,1-21 0,-1 0 16,0 21-16,0-21 0,0-1 15,0 1-15,1 21 0,20-21 0,-21 0 16,0 21-16,0-21 0,22 21 16,-22-21-16,0 21 0,0 0 15,-21-22-15,21 22 0,-21-21 78,22 0-78,-22 0 16,21 21-16,0-21 0</inkml:trace>
  <inkml:trace contextRef="#ctx0" brushRef="#br0" timeOffset="25532.78">9250 1312 0,'21'0'32,"0"0"-17,0 0-15,-21 22 16,21-22-16,-21 21 15,22 0-15,-22 0 0,0 0 16,21 0-16,-21 22 0,21-22 16,0 0-16,-21 21 0,0 1 0,0-22 15,21 21-15,-21 1 0,21-1 16,-21 0-16,0 22 0,0-22 0,0 0 16,0 1-16,0-1 0,0 0 15,0 1-15,0-1 0,0 0 0,0 1 16,0-1-16,0 22 0,0-22 15,0 21-15,0-20 0,0 20 0,0-20 16,0 20-16,0-21 0,0 1 16,0-1-16,0 0 0,0 1 15,-21-1-15,21-21 0,-21 22 0,0-1 16,0 0-16,0-21 0,-1 22 16,1-1-16,0-21 0,0 22 0,-21-1 15,20 0-15,1-21 0,0 22 16,0-1-16,-21-21 0,20 22 0,1-22 15,0 21-15,-21-21 0,21 22 16,-1-22-16,1 21 0,-21-21 0,0 43 16,-1-43-16,22 0 0,0 21 15,0-20-15,0 20 16,-1-21-16,1 21 0,0-20 0,0 20 16,0-21-16,21 21 0,-21-20 0,-1-1 15,1 21-15,21-21 0,-21 0 16,0 1-16,0-1 0,21 0 0,-21 0 15,21 0-15,-22 0 0,22 1 16,-21-1-16,0 0 0,21 0 16,0 0-16,-21 0 0,0-21 0,21 22 15,-21-1-15,-1 0 16,22 0 0,-21-21-16,0 0 0,21 21 15,-21-21 1,0 0 15,0 0-15,21-21 15,0 0-31</inkml:trace>
  <inkml:trace contextRef="#ctx0" brushRef="#br0" timeOffset="26068.8">8191 4276 0,'-21'-43'31,"21"65"16,0-1-47,0 0 16,0 0-16,21 0 0,-21 0 15,0 1-15,0-1 16,0 0-16,0 0 0,0 0 0,0 0 16,-21 1-16,21-1 0,0 0 0,0 0 15,-21-21-15,21 21 0,-21 0 16,0 1-16,42-22 47,0 0-47,0 0 0,0 0 15,1 0-15,-1-22 0,0 1 16,0 21-16,0 0 0,0 0 0,1-21 16,-1 21-16,0 0 0,0 0 0,0 0 15,0-21-15,1 21 16,-1 0-16,0 0 0,0-21 15,0 21-15,-21-21 79,-21 21-64,21-22 1</inkml:trace>
  <inkml:trace contextRef="#ctx0" brushRef="#br0" timeOffset="27404.96">7810 4953 0,'0'-21'15,"-21"21"17,0 0-17,0 0-15,21 21 16,0 0-16,-21 0 0,0 1 15,21-1-15,-22 0 16,22 0-16,0 0 0,0 0 0,0 1 16,0-1-16,-21 0 0,21 0 0,0 0 15,0 0-15,0 1 16,0-1-16,0 0 0,21-21 16,1 21-16,-1-21 15,0 0-15,0 0 16,0 0-16,0 0 0,1 0 15,-1 0-15,0 0 16,0-21-16,0 21 0,-21-21 16,21 21-16,1-21 0,-22-1 15,21 22-15,-21-21 0,21 0 16,-21 0-16,0 0 0,21 0 0,-21-1 16,0 1-16,0 0 15,0 0-15,0 0 0,0 0 0,0-1 16,0 1-16,0 0 0,-21 21 0,21-21 15,-21 0-15,0 0 16,-1 21-16,1-22 0,0 22 16,0 0-1,0 0-15,0 0 16,-1 0-16,1 0 16,21 22-16,-21-22 0,0 21 0,21 0 15,-21-21-15,21 21 0,-21 0 0,21 0 16,0 1-16,-22-1 15,22 0-15,-21 0 0,21 0 16,0 0-16,0 1 0,0-1 0,0 0 16,0 0-16,0 0 15,0 0-15,0 1 0,0-1 0,0 0 16,0 0-16,21-21 16,1 21-16,-1-21 0,0 0 15,0 0-15,0 0 0,0 0 16,1 0-16,-1 0 15,0 0-15,0 0 0,0 0 0,0-21 16,-21 0-16,22 21 0,-22-21 16,21 0-16,0 21 15,-21-22-15,21 1 0,-21 0 0,0 0 16,0 0-16,0 0 0,0-1 0,0 1 16,0 0-16,0 0 0,0 0 15,0 0-15,0-1 0,-21 1 0,0 21 16,0-21-16,21 0 0,-22 21 15,1 0-15,0-21 0,0 21 16,0 0-16,0 0 16,-1 0-16,1 0 0,21 21 15,-21-21-15,0 21 0,21 0 0,-21-21 16,0 21-16,21 1 16,0-1-16,-22 0 0,22 0 0,-21 0 15,21 0-15,0 1 0,0-1 0,0 0 16,0 0-16,0 0 0,0 0 15,0 1-15,0-1 0,0 0 16,0 0-16,21-21 47,1-21-47</inkml:trace>
  <inkml:trace contextRef="#ctx0" brushRef="#br0" timeOffset="28468.97">8805 4318 0,'0'-21'32,"0"42"15,0 0-47,0 0 0,0 1 15,0-1-15,0 0 16,0 0-16,0 0 0,0 0 15,0 1-15,0-1 0,0 0 16,0 0-16,0 0 16,0 0-1,0-42 32,0 0-31,0 0-16,0 0 15,0 0-15,0-1 0,0 1 16,0 0-16,0 0 0,0 0 16,0 0-16,21-1 0,-21 1 15,0 42 48,0 1-63,0-1 0,0 0 15,0 0-15,0 0 0,0 0 16,0 1-16,0-1 0,0 0 0,-21 0 16,21 0-16,0 0 15,0 1-15,0-1 0,0 0 16,0 0 0,0-42 30,0 0-46</inkml:trace>
  <inkml:trace contextRef="#ctx0" brushRef="#br0" timeOffset="29660.97">9969 3323 0,'-21'0'46,"21"-21"-30,0 0 0,21 21-1,-21-21 1,22 21-16,-1 0 0,0 0 16,0 0-16,0-21 15,0 21-15,1 0 0,-1 0 16,0 21-1,-21 0-15,21-21 0,-21 21 16,0 0-16,0 0 0,0 1 16,0-1-16,0 0 0,0 0 15,0 0-15,0 0 0,-21-21 0,0 22 16,21-1-16,0 0 0,-21-21 16,-1 21-16,1 0 0,0 0 15,0-21-15,21 22 16,-21-22-16,0 21 0,-1-21 15,1 21-15,21 0 0,-21-21 16,0 0-16,21 21 0,-21-21 16,21 21-1,-21-21-15,42 0 63,0 0-63,0 0 15,0 0-15,0 0 0,1 0 16,-1-21-16,0 21 0,0 0 0,21 0 16,-20 0-16,-1 0 0,0 0 0,0 0 15,0 0-15,0 0 16,1 0-16,-1 0 0,-21-21 47,-21 21 15,-1 0-46,1 0-16,0 0 0,0 21 0,0-21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05:31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2413 0,'0'-21'172,"21"21"-172</inkml:trace>
  <inkml:trace contextRef="#ctx0" brushRef="#br0" timeOffset="12088.06">3006 550 0,'0'0'0,"0"-21"15,0 0 1,0 42 31,0 22-32,0-22-15,0 21 0,0 0 16,0 22-16,0-1 0,0 1 0,0 21 16,0-22-16,0 22 0,0-22 15,0 22-15,0-22 0,0 1 0,0 21 16,0-22-16,0 1 15,0-1-15,0 1 0,0-1 0,0 1 16,0-22-16,0 0 0,0 1 16,0-1-16,0 0 0,0-21 0,0 1 15,0-1-15,0 0 0,-22-21 16,22 21-16,0-42 31,-21 0-31,21 0 0,0-22 16,0 22-16,0-21 0</inkml:trace>
  <inkml:trace contextRef="#ctx0" brushRef="#br0" timeOffset="12543.8">2688 847 0,'0'0'0,"0"-21"15,-21-1-15,21 1 0,-21 0 0,21 0 16,0 0-16,0 0 0,0-1 16,0 1-16,0 0 0,0 0 15,0 0-15,0 0 0,21-1 0,21 1 16,-21 0-16,22-21 0,-1 21 0,0-1 16,1 1-16,20 0 15,-20 0-15,20 0 0,-21 21 16,22 0-16,-1 0 0,1 0 0,-22 21 15,22 0-15,-22 21 0,0 1 16,1-1-16,-1 0 0,-21 22 0,-21-1 16,0 1-16,0 21 0,-21-22 15,0 22-15,-21-22 0,-1 1 0,1-1 16,0-20-16,-1-1 0,1 0 16,0 1-16,20-1 0,-20-21 0,21 0 15,0 0-15,0 1 0,-1-22 16,22 21-16,-21-21 31,21-21 16,21 21-47,1-22 0</inkml:trace>
  <inkml:trace contextRef="#ctx0" brushRef="#br0" timeOffset="13080.91">3789 1376 0,'0'0'0,"21"0"15,0 0-15,0-21 0,0 21 16,1-21-16,-22-1 16,-22 44 30,22-1-46,-21 0 0,0 0 0,0 0 16,0 22-16,0-1 0,-1 0 16,1 1-16,0-1 0,0 0 15,0 1-15,0-1 0,-1 0 16,22 1-16,0-1 0,0-21 0,0 21 16,0-20-16,0-1 0,0 0 15,22 0-15,-1 0 0,0-21 0,21 0 16,-21 0-16,22 0 0,-1 0 15,0 0-15,-20 0 0,20 0 0,0 0 16,-21-21-16,22 0 0,-22 0 16,21-22-16,-21 22 0,1-21 0,-1 0 15,-21-1-15,0 1 0,21 0 16,-21-22-16,0 22 0,0-1 0,0-20 16,0 21-16,0 20 0,0-20 15,-21 21-15,0-21 0,-1 20 0,1 1 16,0 21-1,0 0-15,0 0 0,0 0 0,-1 0 16,1 21-16,0 1 0,-21-22 16,21 21-16,-1 0 0,1 21 0,0-21 15,0 1-15,21-1 0,0 21 16,-21-21-16,21 22 0,0-22 0,0 21 16,0-21-16,0 0 0,0 1 15,21-1-15,0 0 0,0 0 16</inkml:trace>
  <inkml:trace contextRef="#ctx0" brushRef="#br0" timeOffset="13548.8">4466 1630 0,'0'0'0,"42"-21"0,1 0 16,-22-1-16,0 1 0,0 0 16,0 0-16,-21 0 0,0 0 15,0-1-15,0 1 31,0 42 16,0 1-47,0-1 16,0 0-16,0 21 16,-21 1-16,0-1 0,0 0 0,0 22 15,0-22-15,-1 22 0,1-1 16,0 1-16,0-1 0,0 1 0,-22-1 15,22 22-15,21-22 0,-21 22 0,0 0 16,0-1-16,21-20 0,0 20 16,-21 1-16,-1-21 0,22 20 0,-21-20 15,21 20-15,-21 1 0,0-21 16,21 20-16,-21-20 0,0-1 0,-1 1 16,22-1-16,-21-20 0,21-1 0,-21 0 15,21 1-15,0-22 0,-21 0 16,21 0-16,-21 0 0,21 0 0,0-42 31,0 0-15,0-21-16,0-1 0,0 1 15,0 0-15,0-22 0,21-20 16,0-1-16,0 0 0,-21 1 0,21-1 16</inkml:trace>
  <inkml:trace contextRef="#ctx0" brushRef="#br0" timeOffset="13930">4318 1842 0,'-21'-22'0,"42"44"0,-42-65 0,21 22 16,0 0-16,0 0 0,0 0 0,0-22 16,0 22-16,0 0 0,0 0 15,0 0-15,0-22 0,0 22 0,21 0 16,0 0-16,0 0 0,22-1 15,-22 1-15,21 21 0,0-21 0,1 21 16,-1 0-16,0 0 0,22 0 16,-22 0-16,1 0 0,20 0 0,-21 0 15,1 21-15,-1 0 0,0 1 16,-20-1-16,-1 21 0,-21 0 16,0-20-16,0 20 0,-21 0 0,-1 1 15,-20-1-15,0 0 0,-22 1 16,22-22-16,-22 21 0,1-21 0,21 0 15,-22 1-15,22-1 0,21 0 16,-22 0-16,22-21 0,0 21 0,0-21 16,0 0-16,42 0 47,0 0-47</inkml:trace>
  <inkml:trace contextRef="#ctx0" brushRef="#br0" timeOffset="14660.56">5482 1461 0,'-21'0'0,"42"0"0,-42-22 0,21 1 16,0 0 0,-21 21-16,21-21 0,0 0 15,0 0 1,-21 21 0,21 21 15,0 0-31,0 21 15,0-21-15,0 1 0,0 20 0,0 0 16,0 1-16,0-1 0,0 21 16,0-20-16,0-1 0,0 0 0,0 1 15,0-22-15,0 21 0,21-21 16,0 1-16,0 20 0,0-42 0,0 21 16,22 0-16,-22-21 0,0 0 15,21 0-15,1 0 0,-22 0 16,21 0-16,1 0 0,-1-21 15,0 0-15,1 0 0,-22 0 0,21-22 16,-21 1-16,22 21 0,-22-22 16,-21 1-16,21 0 0,-21-22 0,21 22 15,-21 0-15,0 20 0,0-20 0,0 21 16,0 0-16,0 0 0,0-1 16,0 1-16,0 0 15,-21 21 16,21 21 1,21-21-1</inkml:trace>
  <inkml:trace contextRef="#ctx0" brushRef="#br0" timeOffset="15100.07">6583 1355 0,'0'-21'15,"0"42"48,0 0-63,0 0 15,0 0-15,0 0 0,0 22 0,0-1 16,0 0-16,0 1 0,0-1 0,0 22 16,0-1-16,0 1 0,0-22 15,0 21-15,0 1 0,0-1 0,0 22 16,0-21-16,0-1 0,0 22 16,-21-1-16,-1 1 0,1 0 0,21-1 15,-21 1-15,0-21 0,21 20 16,-21-20-16,0-1 0,-1 22 15,22-43-15,-21 22 0,21-1 0,-21-20 16,21-1-16,0 0 0,-21 1 16,21-1-16,0-21 0,-21 0 0,21 0 15,0 1-15,0-1 0,0-42 32,0-1-17,0 1-15,0-21 0,21 0 16,0-22-16,0 22 0,0-22 0,1 1 15,20-22-15</inkml:trace>
  <inkml:trace contextRef="#ctx0" brushRef="#br0" timeOffset="15523.62">6731 1524 0,'0'0'0,"-21"-21"16,21 0-16,-21 0 15,-1-1-15,22 1 0,0 0 16,0 0-16,0 0 16,0 0-16,0-1 0,22 22 0,-1-21 15,21 0-15,-21 0 0,22 21 16,-1-21-16,0 21 0,1 0 0,20 0 15,-21 0-15,1 0 0,20 0 16,-20 0-16,-22 0 0,21 21 16,-21 0-16,0 0 0,-21 0 15,0 22-15,0-1 0,0-21 0,0 22 16,-21-1-16,0 0 0,-21 1 16,21-1-16,-43 0 0,22 1 0,-1-22 15,1 21-15,0-21 0,-1 0 16,1 1-16,21-1 0,0 0 0,0-21 15,-1 0-15,22 21 16,-21-21-16,0 0 0,0 0 16,0 0-1,0 0-15</inkml:trace>
  <inkml:trace contextRef="#ctx0" brushRef="#br0" timeOffset="16244.76">2540 2519 0,'0'0'0,"-21"0"0,0 0 0,-1 0 15,1-21-15,0 21 0,42 0 63,22 0-63,-22 0 15,42 0-15,-20 0 0,20 0 0,1 0 16,20 0-16,-20 0 0,20 0 16,22 0-16,0 0 0,0 0 0,21 0 15,0 0-15,0 0 0,0 0 16,21 0-16,0 0 0,0-21 0,22 21 16,-22-22-16,21 22 0,1 0 15,-1-21-15,0 21 0,1 0 0,-1 0 16,0-21-16,1 21 0,-22 0 15,21 0-15,-21 0 0,0-21 0,1 21 16,-1 0-16,-42 0 0,21 0 16,-43 0-16,1 0 0,0 0 15,-22 0-15,-21-21 0,1 21 0,-1 0 16,-21 0-16,0 0 0,1 0 16,-1 0-16,-42 0 46,-1 0-46,-20 0 0,21 0 16,-43 0-16,22 21 0</inkml:trace>
  <inkml:trace contextRef="#ctx0" brushRef="#br0" timeOffset="16973.75">2455 2667 0,'0'0'0,"-21"0"0,0 0 16,0 0-1,0 0 16,21-21 32,21 21-63,0 0 0,0 0 16,0 0-16,0 0 0,22 0 15,-1 0-15,0-21 0,22 21 0,-1-21 16,22 21-16,-21 0 0,20-22 15,1 22-15,21 0 0,0-21 0,21 21 16,-22-21-16,22 21 0,0 0 16,0-21-16,0 21 0,22 0 15,-1-21-15,0 21 0,21 0 0,-21 0 16,22-21-16,-22 21 0,21 0 16,1 0-16,-1 0 0,-21 0 0,0 0 0,0 0 15,1 0-15,-1 0 16,-21 0-16,0-22 0,0 22 0,0 0 15,-21 0-15,-1 0 0,-20 0 16,0 0-16,-22 0 0,1 0 0,-1-21 16,-20 21-16,-1 0 0,0 0 15,-21 0-15,22 0 0,-22 0 0,0 0 16,0 0 0</inkml:trace>
  <inkml:trace contextRef="#ctx0" brushRef="#br0" timeOffset="17103.49">7599 2434 0,'0'0'0,"-21"0"0,21 21 47,21-21-31,0 0-16</inkml:trace>
  <inkml:trace contextRef="#ctx0" brushRef="#br0" timeOffset="36892.19">2561 2582 0,'-21'0'141,"0"0"-141,0 0 15,-1 0 1,1 0 0,0 0-1,0 0 1,42 0 156,-21-21-172,-21 21 172,0-21-157,21 0 1,0 0 0,0 0-1,0-1 16,0 44 48,0-1-64,0 0-15,0 0 16,0 0-1,-21-21 17,21-21-17,0 0 17,0 0-32,0 0 15,0-1 1,-22 22-1,1 0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06:58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7768 1355 0,'21'0'15,"-42"0"-15,63 0 16,-42-21 31,0-1 31</inkml:trace>
  <inkml:trace contextRef="#ctx0" brushRef="#br0" timeOffset="588.16">8001 1334 0,'0'0'0,"21"0"31,0 0-31,0 0 16,1-22-1,-1 22-15,-21-21 0,21 0 16,-21 0 0,-21 21-1,0 0-15,-1 0 16,-20 0-16,21 0 0,-21 0 15,20 0-15,-20 21 0,0 0 0,-1-21 16,1 21-16,0 1 0,-1-22 16,22 21-16,-21 0 0,21-21 15,0 21-15,-1-21 0,1 21 0,21 0 16,0 1 0,0-1-16,0 0 0,21 0 15,1-21-15,-1 21 16,0 0-16,0-21 0,0 22 15,0-22-15,22 21 0,-22-21 0,21 21 16,-21-21-16,22 0 0,-22 21 16,21-21-16,-21 0 0,22 21 0,-22-21 15,0 0-15,0 21 0,0 1 16,1-22-16,-1 21 0,-21 0 16,0 0-1,0 0-15,-21-21 0,-1 21 0,-20 1 16,21-22-16,-21 21 0,-22-21 15,22 0-15,-1 0 0,1 21 0,0-21 16,-1 0-16,22 0 0,-21 0 16,21 0-16,0 0 0,-1 0 0,1 0 15,0 0-15,42 0 47,0 0-31,22 0-16</inkml:trace>
  <inkml:trace contextRef="#ctx0" brushRef="#br0" timeOffset="1392.23">6816 2455 0,'0'0'0,"-22"0"31,22-21-31,-21 21 0,42 0 78,1 0-78,20 0 0,-21 0 16,21 0-16,22 0 0,-22-21 0,22 21 16,-1 0-16,1 0 0,-1-21 15,22 21-15,0 0 0,-1 0 0,1 0 16,0-21-16,-1 21 0,-20 0 15,20 0-15,-20 0 0,-1 0 0,-20 0 16,20 0-16,-20 0 0,-1 0 16,-21 0-16,21 0 0,-20 0 0,-1 0 15,0 0-15,0 0 0,-21-21 110,-21 21-110,0 0 0</inkml:trace>
  <inkml:trace contextRef="#ctx0" brushRef="#br0" timeOffset="3300.16">2646 2625 0,'-43'0'16,"22"0"-16,0 0 31,0 0 0,0 0 126,0 0-79,-1-21-63,1 21 1,0 0 0,0 0-1,42 0 48,0 0-63,0 0 15,1 0-15,-1 0 0,0 0 16,0 0-16,0 0 0,22-22 16,-22 22-16,21 0 0,0 0 0,-20 0 15,20 0-15,0 0 0,1 0 16,-1 0-16,0 0 0,1-21 15,-1 21-15,0 0 0,1 0 0,20 0 16,-21 0-16,22-21 0,-1 21 16,1 0-16,-1 0 0,1 0 15,21 0-15,-22 0 0,1 0 0,20 0 16,-20 0-16,-22 0 0,22 0 16,-1 0-16,1 0 0,-1 0 0,1 0 15,-1 0-15,1 0 0,-1 0 16,22 0-16,-22 0 0,22 0 0,-22 0 15,22 0-15,-21 0 0,-1 0 16,22 0-16,-22 0 0,1 0 0,-1 0 16,1 0-16,-22 0 0,22 0 15,-1 0-15,-21 0 0,22 0 16,-1 0-16,1 0 0,-22-21 0,22 21 16,-1 0-16,1 0 0,-1 0 15,1 0-15,-1 0 0,1-21 0,-1 21 16,1 0-16,-1 0 0,-20 0 15,20 0-15,1 0 0,-1 0 0,1-21 16,-22 21-16,21 0 0,1 0 16,-1 0-16,1 0 0,-22 0 0,22 0 15,-1-22-15,-20 22 0,20 0 16,-21 0-16,22 0 0,-22 0 0,22 0 16,-22 0-16,0 0 15,1-21-15,-1 21 0,0 0 0,1 0 16,-1 0-16,0 0 0,-20 0 15,20 0-15,0 0 0,-21 0 0,22 0 16,-1 0-16,-21 0 0,22 0 16,-22 0-16,0 0 0,0 0 0,21 0 15,-20 0-15,-1 0 16,0 0-16,0 0 16,0 0-16,0 0 15,1 0-15,-1 0 0,0 0 16,0 0-16,21 0 0,-20 0 15,-1 0-15,21 0 0,-21 0 16,22 0-16,-22 0 0,0 0 0,0 0 16,0 0-16,0-21 0,1 21 15,-1 0-15,0 0 0,-21-21 141,-21 21-141</inkml:trace>
  <inkml:trace contextRef="#ctx0" brushRef="#br0" timeOffset="3444.07">8636 2413 0,'0'0'0,"-42"0"32,20 0 15</inkml:trace>
  <inkml:trace contextRef="#ctx0" brushRef="#br0" timeOffset="9036.46">698 4106 0,'0'0'0,"0"-21"0,0 0 16,0 0-16,0 0 15,0 0-15,0-1 16,0 1-16,0 0 0,0 0 31,0 42 0,0 0-31,0 0 16,0 1-16,0 20 0,0 0 16,0 1-16,0 20 0,-21-21 0,21 1 15,-21 20-15,21-20 0,0-1 16,-21 0-16,21 1 0,-21-1 0,21 0 16,0-21-16,0 22 0,0-22 15,0 0-15,0 0 16,21-42 15,0 0-31,0 0 16,-21 0-16,21-1 0,-21-20 0,0 0 15,22 21-15,-1-43 0,0 22 16,-21-1-16,21 1 0,0 0 0,-21-1 16,0 22-16,21 0 0,1 0 15,-22 0-15,0 0 0,21 42 16,-21 0-1,0 0-15,21 0 0,-21 22 16,0-1-16,0 0 0,0 1 0,0-1 16,0 0-16,0 1 15,21-1-15,-21-21 0,21 21 16,0 1-16,-21-22 0,22 0 0,-1 21 16,21-20-16,-21-22 0,22 21 15,-22-21-15,21 0 0,0 0 16,1 0-16,-1-21 0,0-1 0,-20 1 15,20 0-15,-21 0 0,21-21 16,-20-1-16,-22 22 0,21-42 0,-21 20 16,0-20-16,0-1 0,0 1 15,0-1-15,0 1 0,0-1 16,-21 22-16,21 0 0,-22 20 0,1 1 16,0 0-16,0 0 0,0 21 15,0 0-15,-1 0 0,1 0 16,0 0-16,0 0 0,0 0 15,0 21-15,21 0 0,0 0 16,0 1-16,0-1 0,0 21 16,0-21-16,0 0 0,0 1 15,21-1-15,0 0 0,0 0 16</inkml:trace>
  <inkml:trace contextRef="#ctx0" brushRef="#br0" timeOffset="9320.15">1905 4318 0,'0'42'16,"0"-20"-16,0-1 16,0 0-16,-21 0 0,21 0 15,0 0-15,-21 1 0,21-1 16,0 0-16,0 0 0,0 0 0,0 0 15,0 1-15,0-1 0,0 0 16,0 0 0,0-42 15,0 0-31,0 0 16,0-1-16,0 1 0,0-21 0,0 21 15</inkml:trace>
  <inkml:trace contextRef="#ctx0" brushRef="#br0" timeOffset="9492.41">1863 4085 0,'0'0'0,"0"-21"16,0 0-16,0 0 15,-22 21 1,1 0-16,21 21 47,0 0-47,0 0 0,21-21 15,1 0-15,-1 21 0,0-21 16</inkml:trace>
  <inkml:trace contextRef="#ctx0" brushRef="#br0" timeOffset="10004.16">2307 4149 0,'0'21'0,"0"21"15,0-21 1,0 1-16,-21 20 0,21-21 16,-21 0-16,21 22 0,-21-22 15,21 21-15,0-21 0,0 0 0,0 22 16,-22-22-16,22 0 0,0 21 16,0-20-16,-21-1 0,21 0 15,0 0-15,0 0 16,0 0-1,0-42 1,0 0-16,0 0 16,0 0-16,0 0 0,0-1 0,0-20 15,0 21-15,0-21 16,0-1-16,0 22 0,21-21 0,1-1 16,-1 22-16,21-21 0,-21 21 15,0-22-15,22 22 0,-22 0 0,21 21 16,1-21-16,-22 21 0,21 0 15,0 0-15,-20 21 0,20 0 16,-21 0-16,21 1 0,-20-1 0,-1 0 16,0 21-16,0-21 0,-21 22 15,0-22-15,0 0 0,0 21 0,0-20 16,0-1-16,0 0 0,-21 21 16,0-42-16,21 21 0,0 1 15,-21-1-15,-1 0 16,44-42 15,-1 0-15</inkml:trace>
  <inkml:trace contextRef="#ctx0" brushRef="#br0" timeOffset="10572.49">3429 4297 0,'0'0'0,"0"-85"31,0 64-31,-21 0 16,0 21-16,-1-21 15,1 21-15,0 0 16,0 0-16,0 0 0,0 0 0,-1 21 16,1 0-16,0 0 0,0 0 15,0 22-15,-22-22 0,22 21 0,0 1 16,21-1-16,-21-21 0,21 21 15,-21 1-15,21-22 0,0 21 0,0-21 16,0 1-16,0 20 16,0-21-16,0 0 0,21 0 0,0-21 15,0 0 1,0 0-16,1 0 0,-1 0 0,0 0 16,0-21-16,-21 0 0,21 21 15,0-21-15,1-21 0,-1 20 0,0-20 16,-21 0-16,21-1 0,0 1 15,-21-21-15,0-1 0,21 1 0,-21-1 16,22-21-16,-22 43 0,0-21 16,0 20-16,0 1 0,0 0 0,0 20 15,0 1-15,0 0 16,0 0-16,0 42 16,0 0-1,-22 0-15,22 1 0,-21 20 0,21 21 16,0-20-16,0 20 0,0 1 15,-21-1-15,21 1 0,0-22 0,0 22 16,0-22-16,0 0 0,0 1 16,0-22-16,0 21 0,0-21 0,0 0 15,21 1-15,-21-1 0,21-21 16,1 21-16,-1-21 0,0 0 0,0 0 16,0 0-16,0 0 0,22 0 15,-22-21-15</inkml:trace>
  <inkml:trace contextRef="#ctx0" brushRef="#br0" timeOffset="11088.42">3979 4339 0,'0'0'0,"0"-21"0,0 0 0,0 0 16,0 0-16,-21 21 31,0 0-31,0 0 16,21 21-16,-21 0 0,-1 0 0,22 0 15,-21 0-15,21 1 0,-21 20 16,0-21-16,21 21 0,0-20 0,-21 20 16,21-21-16,0 21 15,0-20-15,0-1 0,0 0 0,0 0 16,0 0-16,21 0 0,-21 1 16,21-22-16,0 0 0,22 0 0,-22 0 15,0 0-15,21 0 0,-21 0 16,1 0-16,20-22 0,-21 1 0,0 0 15,0 0-15,1 0 0,-1 0 16,-21-1-16,0-20 0,21 0 0,-21-1 16,0 1-16,0 0 0,0-1 15,0 1-15,0 0 0,0 21 0,-21-22 16,0 22-16,-1 0 0,1 21 16,0 0-16,-21 0 15,21 0-15,-1 0 0,1 21 0,0 0 16,-21 0-16,21 1 0,-1 20 15,1-21-15,0 21 0,21 1 0,0-22 16,-21 21-16,21 1 0,0-22 16,0 21-16,0-21 0,0 22 0,0-22 15,0 0-15,0 0 0,21 0 16,0 0-16,0 1 0,1-22 16,-1 0-16,0 21 0,0-21 0,0 0 15,22 0-15,-22-21 0,21 21 0,-21-22 16,22 1-16</inkml:trace>
  <inkml:trace contextRef="#ctx0" brushRef="#br0" timeOffset="11688.48">4487 4339 0,'0'0'0,"0"-21"0,0 0 0,0 0 16,0 0-16,0-1 16,0 44 15,0-1-31,0 0 0,0 0 0,0 21 15,0-20-15,0 20 0,0-21 16,0 21-16,-21-20 0,21-1 0,0 21 16,0-21-16,0 0 0,0 1 15,0-1-15,0 0 0,0 0 16,0 0-16,21-21 16,0 0-16,1 0 15,-1 0-15,0-21 16,0 0-16,0 0 0,0 0 0,1-1 15,-1 1-15,0-21 0,0 21 0,0-22 16,0 22-16,1 0 0,-1 0 16,0 0-16,0 0 0,-21-1 0,21 22 15,0 0 1,-21 22-16,0-1 16,0 0-16,0 0 15,0 0-15,0 0 0,0 1 0,0-1 16,0 0-16,0 0 0,0 0 0,0 0 15,0 1-15,0-1 16,0 0-16,22-21 0,-1 0 0,0 0 16,0 0-16,0 0 15,0 0-15,1 0 0,-1 0 0,0-21 16,0 0-16,0-1 0,0 1 16,1 0-16,-1 0 0,-21-21 0,0-1 15,21 1-15,-21 0 0,0-1 16,0 1-16,0 0 0,0-1 15,0 22-15,-21 0 0,21-21 0,-21 20 16,-1 22-16,1 0 0,0 0 16,0 0-16,0 0 0,0 0 15,-1 22-15,1-22 0,0 21 16,21 0-16,-21 0 0,0-21 16,21 21-16</inkml:trace>
  <inkml:trace contextRef="#ctx0" brushRef="#br0" timeOffset="12572.01">6964 3789 0,'0'-21'0,"0"42"0,0-63 0,0 20 0,0 1 16,0 42 15,-21 1-31,-1-1 16,22 21-16,-21-21 0,0 22 0,21-1 15,-21 0-15,21 22 0,-21-22 16,0 22-16,21-22 0,0 0 0,0 1 15,-22-1-15,22 0 0,0-21 16,0 22-16,0-22 0,0 0 16,0 0-16,22-42 31,-22 0-31,21 0 16,0 0-16,0-22 0,0 22 15,0-21-15,-21-1 0,22 1 0,-1-21 16,0 20-16,0 1 0,0 21 15,0-22-15,1 22 0,-22 0 16,21 0-16,0 21 0,0 0 16,-21 21-16,0 0 0,0 22 15,0-22-15,0 21 0,0 0 16,0 1-16,0-1 0,21 0 16,-21 1-16,0-1 0,21-21 0,-21 0 15,22 22-15,-1-22 0,0 0 16,0-21-16,0 21 0,0-21 0,1 0 15,-1 0-15,21 0 0,-21 0 16,22-21-16,-22 21 0,21-21 0,-21 0 16,22-22-16,-22 22 0,21-21 15,-21 0-15,0-1 0,1 1 16,-1-22-16,-21 22 0,0-21 0,0 20 16,0 1-16,0 0 0,-21-1 15,-22 22-15,22-21 0,-21 21 0,-1-1 16,1 22-16,21 0 0,-21 0 15,-1 0-15,22 0 0,0 22 0,0-22 16,0 21-16,-1 0 0,22 0 16,0 0-16,0 0 0,0 1 0,0-1 15,0 0-15,0 0 16,22 0-16,-1 0 0,0-21 0,0 0 16,0 0-16,22 0 0,-1 0 0,-21 0 15,21 0-15</inkml:trace>
  <inkml:trace contextRef="#ctx0" brushRef="#br0" timeOffset="13132.38">8107 3196 0,'0'-21'16,"0"42"-16,0-63 0,-21 42 15,-1 21-15,22 0 16,-21 0-16,21 22 0,0 20 15,-21-20-15,21 20 0,-21-21 0,21 22 16,-21-1-16,21 1 0,0-22 16,0 22-16,-21 63 15,21-64-15,0-20 0,-22 20 16,22 1-16,-21-22 0,21 0 16,0 1-16,0-22 0,0 21 0,0-21 0,0 0 15,0 1-15,0-44 31,0 1-15,0 0-16,0 0 0,0-21 0,0 20 16,21-20-16,-21-21 0,22 20 15,-1 1-15,0 0 0,0-22 16,0 22-16,0 21 0,22-22 16,-22 22-16,21-21 0,-21 21 0,1-1 15,20 22-15,-21 0 0,0 0 16,0 0-16,1 0 0,-1 0 0,0 22 15,0-22-15,0 21 0,-21 21 16,21-21-16,-21 22 0,0-22 0,0 21 16,0 0-16,0 1 0,0-1 15,0 0-15,0-20 0,-21 20 0,0 0 16,21-21-16,-21 1 0,21-1 0,-21 0 16,21 0-16,0 0 15,0-42 16,0 0-31,0 0 16,21 0-16,-21-1 0,0 1 16,21-21-16</inkml:trace>
  <inkml:trace contextRef="#ctx0" brushRef="#br0" timeOffset="13376.48">8699 3831 0,'0'0'16,"0"21"-1,0 1-15,0-1 0,0 0 0,0 0 16,0 0-16,0 22 0,-21-22 16,0 21-16,0-21 0,21 0 15,-21 22-15,21-22 0,0 21 16,-21-21-16,21 1 0,-22-1 0,22 0 16,0 0-16,0-42 46,0 0-46,0 0 0,22-22 16,-22 1-16,21 21 0,0-22 0</inkml:trace>
  <inkml:trace contextRef="#ctx0" brushRef="#br0" timeOffset="13544.64">8721 3598 0,'0'0'0,"-22"0"31,1 0-15,21 22 0,0-1-1,21-21-15,1 0 16,-1 21-16</inkml:trace>
  <inkml:trace contextRef="#ctx0" brushRef="#br0" timeOffset="13848.47">9334 3704 0,'0'-21'16,"-21"21"0,0 0-16,0 0 0,0 21 15,0-21-15,-1 21 0,1 1 0,0-1 16,-21 21-16,21-21 0,-1 22 15,1-22-15,0 21 0,0 0 0,0 1 16,21-1-16,0 0 16,0 1-16,0-22 0,0 21 0,0-21 15,21 1-15,0-1 0,0 0 16,0 0-16,1 0 0,20-21 0,-21 0 16,21 0-16,1 0 0,-22 0 15,21 0-15,1-21 0,-1 0 0,-21 0 16,21-22-16,1 22 0,20-21 15</inkml:trace>
  <inkml:trace contextRef="#ctx0" brushRef="#br0" timeOffset="14323.84">10075 3366 0,'0'0'0,"0"-43"0,0 1 0,0 0 0,0 20 16,0 1-16,-21 0 0,0 0 15,0 21-15,0 0 16,-1 21-16,1 0 0,0 22 0,0-1 15,21 0-15,-21 22 0,21-1 16,-21-20-16,21 20 0,0 1 0,0-1 16,-22-21-16,22 22 0,-21-22 15,21 1-15,-21 20 0,21-21 0,0 1 16,-21-1-16,21 0 0,-21 1 0,21-22 16,-21 0-16,21 0 0,0 0 15,0 1-15,0-1 16,-22-21-1,22-21-15,0-1 16,0 1-16,0 0 0,0 0 16,22-21-16,-1-1 0,0 1 0,21 0 15,-21-1-15,22 1 0,20 0 16,-20-1-16,-1 22 0,0-21 0,1 21 16,-1 21-16,0-22 0,1 22 0,-1 0 15,-21 0-15,0 0 0,0 22 16,1-1-16,-1 0 0,0 0 0,0 0 15,-21 0-15,0 22 0,0-22 16,0 21-16,0 1 0,0-22 0,0 21 16,0-21-16,-21 22 15,0-22-15,0 0 0,-1 0 0,1 0 16,21 0-16,0 1 0,-21-22 0,21-22 31</inkml:trace>
  <inkml:trace contextRef="#ctx0" brushRef="#br0" timeOffset="15084.46">12277 3831 0,'0'0'0,"21"0"0,0 0 16,-21-21-16,21 21 0,-21-21 15,0 0-15,0 0 16,0-1-16,0 1 0,0 0 0,-21 0 16,21 0-16,-21-22 0,0 22 15,-1 0-15,1 0 0,0 0 0,0 21 16,0 0-16,0 0 0,-1 0 15,-20 0-15,0 21 0,21 0 0,-22 0 16,1 22-16,0-1 16,-1 0-16,1 1 0,21-1 0,0 0 15,-22 1-15,22 20 0,21-21 16,-21 1-16,21-1 0,0 0 0,0 1 16,0-22-16,0 0 0,0 0 0,21 0 15,0 1-15,0-22 0,1 0 16,-1 0-16,21 0 0,-21 0 0,22-22 15,-1 1-15,0 0 0,1 0 16,-1 0-16,0-22 0,1 22 0,-22-21 16,21 0-16,-21-1 0,0 1 15,1 0-15,-1-1 0,-21 22 0,0-21 16,0 21-16,0-1 16,0 1-16,0 42 15,0 1-15,0-1 0,0 21 16,0-21-16,0 22 0,0-1 15,0-21-15,0 21 0,0 1 0,0-22 16,0 21-16,0-21 0,0 1 16,0-1-16,0 0 0,21 0 0,-21 0 15,21-21-15,0 0 0,0 0 16,22 0-16,-22 0 0,0 0 16,0 0-16,22-21 0,-22 0 0,21 0 15,-21 0-15,22-22 0,-22 1 0,21 21 16</inkml:trace>
  <inkml:trace contextRef="#ctx0" brushRef="#br0" timeOffset="15376.38">12848 3810 0,'21'-21'16,"-42"42"-16,42-84 0,-21 20 0,0 22 0,0 0 16,0 0-16,0 0 0,0-1 15,-21 22 1,0 22-16,21-1 0,-21 21 16,21-21-16,-21 22 0,-1-22 0,22 21 15,0 0-15,0 22 0,-21-22 16,21 22-16,-21-1 0,21 1 0,0-1 15,0 1-15,0-1 0,0 22 16,0-22-16,0 1 0,0-1 0,-21 22 16,21-21-16,-21-1 0,21 22 15,-21-22-15,-1 1 0,22-1 16,0 1-16,-21-22 0,0 0 0,21 1 16,0-1-16,0-21 0,0 0 15,0-42 1,0 0-16,0 0 15,0-21-15,21-1 0,0 1 16,1-22-16,-1 1 0,0-22 0</inkml:trace>
  <inkml:trace contextRef="#ctx0" brushRef="#br0" timeOffset="15681.46">12827 3958 0,'0'0'0,"0"-42"15,-21 0-15,21 20 0,-21 1 16,21 0-16,0 0 0,0 0 0,0 0 15,0-1-15,21 1 16,21 21-16,-21 0 0,22-21 0,-1 21 16,21 0-16,-20 0 0,-1 0 15,22 21-15,-22 0 0,0 1 0,1-1 16,-22 0-16,0 0 0,0 0 16,-21 0-16,0 22 0,0-22 0,-21 0 15,-21 21-15,-1-20 0,22-1 16,-42 21-16,20-21 0,1 0 15,0 1-15,-22-1 0,43-21 0,-21 21 16,20-21-16,1 0 0,0 0 16,42 0 15,0-21-31,22 21 0,-22-21 0,21-1 16,1 1-16</inkml:trace>
  <inkml:trace contextRef="#ctx0" brushRef="#br0" timeOffset="16000.39">13674 3725 0,'0'0'16,"0"-21"-16,0 42 31,0 1-31,-22-1 16,22 0-16,0 21 0,0 1 15,0 20-15,0 1 0,0-1 0,0 1 16,0-1-16,0 1 0,0 20 15,0-20-15,0-1 0,0 1 0,0-1 16,0 1-16,0 20 0,0-20 16,0-1-16,-21 1 0,0 21 0,0-22 15,21-21-15,-21 22 0,0-1 0,-1-20 16,1-1-16,0 0 0,21 1 16,0-22-16,-21 0 0,21 0 15,0-42 1,0 0-16,0 0 15,21-22-15,0 1 0,0 0 0,-21-22 16,22 1-16,-1-22 0,0 0 0</inkml:trace>
  <inkml:trace contextRef="#ctx0" brushRef="#br0" timeOffset="16327.49">13695 3916 0,'-21'-21'0,"42"42"0,-64-85 0,43 43 16,-21-21-16,21 21 0,0 0 15,0-1-15,0 1 0,0 0 16,21 0-16,1 0 0,-1 21 0,0-21 16,0 21-16,0 0 0,22-22 15,-22 22-15,21 0 0,-21 0 0,22 0 16,-22 0-16,21 22 0,-21-22 16,0 21-16,1 21 0,-1-21 0,-21 22 15,21-22-15,-21 21 0,0-21 16,0 22-16,-21-1 0,0-21 0,-22 21 15,22-20-15,-21-1 0,-1 0 16,1 0-16,21 0 0,-21 0 0,-1-21 16,22 0-16,-21 22 0,21-22 15,-1 0-15,22-22 16,0 1 0,0 0-16,22 0 15,-1 0-15,0 0 0</inkml:trace>
  <inkml:trace contextRef="#ctx0" brushRef="#br0" timeOffset="16708.49">14245 3895 0,'42'0'15,"-20"0"-15,-1 0 16,-21-21-16,21-1 0,0 22 15,0-21-15,22 0 0,-22 21 0,0-21 16,0 0-16,0 0 0,0-1 16,1-20-16,-1 21 0,-21 0 0,0 0 15,0-1-15,-21 22 16,-1 0-16,1 0 16,-21 0-16,21 22 0,-22-1 15,1 0-15,21 0 0,-21 0 16,20 0-16,-20 22 0,21-22 0,0 0 0,21 21 15,0-20-15,0-1 16,0 0-16,0 0 0,0 0 0,0 0 16,21 1-16,0-1 0,0 0 15,22 0-15,-22-21 0,0 0 0,21 21 16,1-21-16,-1 0 0,0 0 16,1 0-16,-1 0 0,0-21 0,1 0 15,-1 0-15,0 0 0,1-1 16</inkml:trace>
  <inkml:trace contextRef="#ctx0" brushRef="#br0" timeOffset="17505.02">15219 3662 0,'0'-21'0,"0"42"0,0-63 0,0 20 15,0 1-15,0 0 0,-21 21 16,-1 0-16,1 0 0,0 0 16,-21 0-16,21 0 0,-1 21 15,-20 0-15,21 1 0,-21-1 0,20 0 16,-20 21-16,21-21 0,0 22 15,0-1-15,-1-21 0,1 22 0,21-1 16,0-21-16,0 21 0,0-20 16,0-1-16,0 0 0,0 0 0,0 0 15,0 0-15,21-21 0,1 0 16,-1 0-16,0 0 0,21 0 0,-21 0 16,1-21-16,20 0 0,-21 0 15,21 0-15,-20 0 0,-1-1 16,21-20-16,-21 21 0,0 0 0,1-22 15,-22 22-15,0-21 0,21 21 16,-21 0-16,0-1 0,-21 44 31,21-1-31,-22 21 16,22-21-16,0 0 16,0 1-16,0-1 0,0 0 0,0 0 15,0 21-15,0-20 0,0-1 16,22 0-16,-1 0 0,0 0 15,0-21-15,0 0 16,0 0-16,1 0 16,-1 0-16,0 0 0,-21-21 15,0 0-15,21 0 0,-21 0 16,21-1-16,-21 1 0,21 0 0,-21-21 16,0 21-16,22-1 0,-1-20 15,0 21-15,-21 0 0,21-22 0,0 22 16,0 0-16,1 21 0,-1-21 15,0 0-15,0 21 0,0 0 0,0 0 16,1 0-16,-1 0 0,0 0 16,0 0-16,0 21 0,0 0 0,1 0 15,-1 0-15,-21 1 16,0-1-16,0 21 0,0-21 0,0 22 16,0-22-16,0 0 0,0 0 15,0 21-15,0-20 0,-21-1 0,21 0 16,-22 0-16,1 0 15,0-21 1,21-21 0,0 0-16,0 0 0,0 0 15,0-1-15,0 1 0,0 0 16,0 0-16,21-21 0,0 20 16,1-20-16,-1 21 0,0-21 0,0 20 0,-21 1 15,21 0-15,0 0 16,1 0-16,-1 0 0,0-1 0,0 22 15,0-21-15,0 21 0,1-21 16,-1 21-16,0 0 0,0 0 16</inkml:trace>
  <inkml:trace contextRef="#ctx0" brushRef="#br0" timeOffset="17916.27">16616 3620 0,'42'-22'31,"-42"1"-31,21 0 0,-21 0 16,-21 21 15,0 0-31,0 0 0,0 0 16,-22 0-16,22 21 0,-21 0 0,21 0 15,-22-21-15,22 22 0,0-1 16,21 0-16,0 0 0,0 0 15,0 0-15,21 1 16,21-22-16,-20 21 0,-1-21 0,21 21 16,0 0-16,1-21 0,-1 21 15,0-21-15,-20 21 0,20 1 16,-21-22-16,0 21 0,0-21 0,-21 21 16,0 0-16,0 0 15,-42 0-15,21-21 0,-21 0 16,-1 22-16,1-22 0,0 0 15,-1 21-15,1-21 0,0 0 0,-1 0 16,22 0-16,-21 0 0,21 0 16,-1 0-16,1 0 0,0 0 0,0 0 15,21-21-15,-21-1 0,21 1 16,0 0-16</inkml:trace>
  <inkml:trace contextRef="#ctx0" brushRef="#br0" timeOffset="19216.43">18457 3133 0,'0'0'0,"21"-21"0,1 21 15,-1-22-15,0 22 0,0-21 0,-21 0 16,0 0-16,0 0 16,0 0-16,-21 21 15,0 0-15,0 0 16,-1 0-16,-20 0 0,21 21 0,-21 0 15,-1 0-15,1 21 0,0 1 16,-1-1-16,-20 22 0,20-1 0,22 1 16,-21-22-16,0 21 0,20 1 15,1-1-15,0 1 0,0-22 0,21 1 16,0 20-16,0-21 0,0 1 16,0-1-16,21 0 0,0-20 15,22 20-15,-1-21 0,0-21 16,22 21-16,-1-21 0,1 0 0,-1 0 15,1-21-15,20 0 0,-20 0 16,-1 0-16,1-1 0,-1-20 0,1 21 16,-22-21-16,1-1 0,-1 1 0,-21 0 15,0-22-15,0 22 0,-21-22 16,0-20-16,0 20 0,0 1 16,0-1-16,-21-21 0,0 43 0,0-21 15,-21-1-15,-1 22 0,1 21 16,0-22-16,-22 43 0,22-21 15,-22 21-15,1 0 0,-1 0 16,1 21-16,-1 22 0,1-22 0,20 21 16,-20 22-16,21-22 0,20 21 15,-20 1-15,21-1 0,0 1 0,21-1 16,0 1-16,0-1 0,0-20 16,0-1-16,21 0 0,0 1 0,0-1 15,22-21-15,-1 0 0,0 1 0,22-1 16,-22 0-16,22-21 0,-1 0 15,22 0-15,-22 0 0,1 0 0,-1 0 16,1-21-16,-1 0 0,1-1 16,-22 1-16,0 0 0,22-21 15,-22 21-15,-21-1 0,22-20 16,-22 21-16,0-21 0,0 20 0,-21 1 16,0 0-16,0 0 15,0 42 1,0 0-16,0 0 15,0 1-15,0-1 0,0 21 0,-21-21 16,21 0-16,0 1 0,0-1 16,-21 0-16,21 0 0,0 0 0,0 0 15,0 1-15,0-1 0,0 0 16,-21 0-16,0-21 31,-1 0-15,22-21-16,0 0 0,-21 0 15,21-1-15,0 1 0,0-21 0,0 21 16,0-22-16,21 1 0,1 21 16,20-21-16,-21-1 0,21 22 0,1-21 15,-1 21-15,22-1 0,-1 1 16,1 21-16,-1 0 0,1 0 0,-1 0 16,-21 0-16,22 21 0,-22 22 15,1-22-15,-1 0 0,-21 21 16,0-20-16,0 20 0,-21 0 0,0-21 15,0 22-15,0-22 0,0 0 16,0 21-16,-21-20 0,0-1 0,-21 0 16,21 0-16,-1-21 0,1 21 15,0 0-15,0 1 16,42-44 0,0 1-1,22 0-15,-22 0 0,21 0 16,0 0-16,1-22 0</inkml:trace>
  <inkml:trace contextRef="#ctx0" brushRef="#br0" timeOffset="19519.87">21188 3133 0,'0'-21'0,"0"42"0,0-64 0,-21 22 15,21 0-15,-22 21 16,1 0-16,0 21 15,0 22 1,0-22-16,21 21 0,0 22 0,-21-22 16,-1 21-16,22 1 0,-21-22 15,21 22-15,0-22 0,0 22 0,-21-22 16,21 0-16,-21-21 16,21 22-16,0-22 0,0 21 0,0-21 15,0 1-15,0-1 16,21-21 15,0-21-31,0-1 0,1 1 0,-1 0 16,0-21-16,21-1 0,-21 1 15</inkml:trace>
  <inkml:trace contextRef="#ctx0" brushRef="#br0" timeOffset="19980.48">21378 3239 0,'21'-43'0,"-42"86"0,42-128 0,1 43 15,-22 20-15,0 1 0,0 0 16,0 42-1,-22 0 1,1 22-16,21-1 16,-21 0-16,21 22 0,-21-22 0,21 22 15,-21-22-15,21 22 0,0-22 16,-21 0-16,21 1 0,-22-22 0,22 21 16,-21-21-16,21 0 0,0 1 15,0-1-15,0 0 0,-21-21 0,21 21 16,0-42 15,0 0-31,0 0 16,0-22-16,21 22 0,0 0 15,1-21-15,-1-1 0,21 22 16,-21-21-16,22-1 0,-1 22 0,0 0 16,-21 0-16,22 0 0,-1 0 15,0 21-15,1 0 0,20 0 16,-42 0-16,22 63 15,-22-21-15,-21-20 0,0 20 0,0 0 16,0-21-16,0 22 0,0-22 16,-21 21-16,0-21 0,-1 1 15,22-1-15,-21 0 0,0 0 0,21 0 16,-21 0-16,42-42 47,0 21-47,0-21 0,1 0 15,20 0-15</inkml:trace>
  <inkml:trace contextRef="#ctx0" brushRef="#br0" timeOffset="20366.08">22119 3577 0,'0'21'47,"21"-21"-32,0 0-15,1 0 0,-1 0 16,0 0-16,0-21 0,0 21 16,0-21-16,1 21 0,-1-21 0,0 0 15,0 0-15,0 21 0,-21-43 16,0 22-16,21 0 0,-21 0 0,0 0 16,0-1-16,-21 22 15,0 0-15,0 0 0,-21 22 16,20-1-16,-20 0 0,0 21 15,21 1-15,-22-22 0,22 21 0,-21-21 16,42 22-16,-21-22 16,21 21-16,0-21 0,0 0 0,0 1 15,21-1-15,0 0 0,0 0 16,0 0-16,22-21 0,-22 0 0,21 0 16,0 0-16,1 0 0,-1 0 15,22 0-15,-22 0 0,0-21 0,1 21 16,20-21-16,-21 0 0,-20 0 15,20-22-15,0 22 0,-21-21 0,1-1 16</inkml:trace>
  <inkml:trace contextRef="#ctx0" brushRef="#br0" timeOffset="20667.99">20743 3196 0,'0'0'15,"-42"0"-15,0 21 0,20-21 0,1 0 0,42 0 16,22 0 0,-1 0-16,22 0 0,-1 0 15,1 0-15,-1 0 0,1-21 16,-1 21-16,1 0 0,-1 0 15,1 0-15,20 0 0,-41 0 0,20 0 16,-21-21-16,1 21 0,-1 0 16,-21 0-16,0 0 0,-42 0 31,-21 0-31</inkml:trace>
  <inkml:trace contextRef="#ctx0" brushRef="#br0" timeOffset="21836.47">2730 5821 0,'0'-21'0,"22"0"16,-1-1 0,-21 1-16,21 0 0,0 0 0,0-21 15,0 20-15,1 1 0,20-21 16,-21 21-16,0-22 0,0 22 0,1 0 16,-1-21-16,-21 21 15,0-1-15,0 1 0,0 0 0,0 0 16,0 0-16,-43 21 15,22 0-15,-21 0 0,0 0 16,-22 0-16,1 21 0,-1-21 0,1 21 16,-1 0-16,1 22 0,20-22 15,-20 0-15,20 21 0,22-21 0,-21 22 16,21-22-16,21 21 0,0 1 16,0-22-16,0 21 0,42-21 15,-21 22-15,22-1 0,-1-21 0,0 0 16,1 22-16,20-22 0,-21 0 15,22 0-15,-22 0 0,1 22 16,-1-22-16,0 0 0,1 0 0,-22 0 16,0 0-16,0 1 0,-21-1 15,0 0-15,0 0 0,-42 0 0,-1 0 16,1 1-16,0-1 0,-22 0 16,1-21-16,-1 0 0,-20 0 15,20 0-15,1 0 0,20 0 0,-20 0 16,20-21-16,1 0 0,0-1 15,-1 1-15,22 0 0,0 0 0,-21 0 16,21 0-16,-1-22 0,22 22 16,0-21-16,-21 21 0,21-1 15,0 1-15,0 0 0,0 0 16,0 0-16,21 0 0,1 21 16,-1-22-16,21 1 0,0 21 0,22-21 15,-1 21-15,1 0 0,-1 0 16,22-21-16</inkml:trace>
  <inkml:trace contextRef="#ctx0" brushRef="#br0" timeOffset="22149.01">3514 5652 0,'0'0'0,"0"-22"31,-22 22-15,1 0-16,0 0 0,-21 22 15,21-22-15,-22 21 0,22 21 16,-21-21-16,-1 22 0,22-22 0,0 21 16,-21 0-16,21 1 0,-1-1 15,22 0-15,-21 43 0,21-64 16,0 22-16,0-22 0,0 0 16,0 0-16,0 0 0,0 0 0,21-21 15,1 0-15,-1 22 16,21-22-16,-21 0 0,22 0 0,-1 0 15,0 0-15,1-22 0,-1 1 0,21 0 16,-20 0-16,-1 0 0,0 0 16,22-1-16,-22 1 0,-21 0 0,22-21 15</inkml:trace>
  <inkml:trace contextRef="#ctx0" brushRef="#br0" timeOffset="22536.2">3873 5842 0,'0'-42'31,"-21"42"-31,21-21 0,0-1 16,0 1-16,21 21 16,1 0-16,-1 0 15,0 0-15,0 0 0,0 0 0,0 0 16,1 21-16,20 1 0,-21-1 16,0 0-16,-21 21 0,21-21 15,1 22-15,-1-22 0,-21 21 0,0-21 16,0 22-16,0-22 0,0 0 15,0 0-15,0 0 0,0 1 0,0-1 16,-21 0-16,-1-21 16,22-21-1,0 0-15,0-1 16,0-20-16,0 21 16,0 0-16,0-22 0,22 1 15,-1 21-15,-21-21 0,21-1 16,-21 1-16,21 0 0,0 20 0,0-20 15,1 21-15,-1 0 0,0 0 16,21-1-16,-21 1 0,1 21 0,20 0 16,-21-21-16,21 21 0,-20 0 15,-1 0-15,21 0 0,-21 21 0,0 0 16</inkml:trace>
  <inkml:trace contextRef="#ctx0" brushRef="#br0" timeOffset="23688.44">4911 6075 0,'63'21'31,"-42"-21"-31,0 0 16,1-21-16,-1 0 0,21 0 16,-21-1-16,0 1 0,1 0 0,-1 0 15,0-21-15,0 20 0,0-20 16,0-21-16,1 41 0,-22 1 15,0 0-15,0 0 0,0 0 16,-22 21-16,1 0 0,0 0 16,0 0-16,0 21 0,-22 0 15,22-21-15,0 21 0,0 22 16,0-22-16,-22 21 0,22-21 16,0 22-16,0-1 0,21-21 15,0 21-15,0 1 0,0-22 0,0 0 16,0 21-16,0-20 0,21-1 0,0 0 15,0-21-15,1 21 0,-1-21 16,21 0-16,-21 0 0,22 0 16,-1 0-16,0 0 0,1 0 0,20 0 0,1 0 15,-22-21-15,21 0 16,-20 0-16,20-1 0,-20 1 0,20 0 0,-21-21 16,1 21-16,-22-22 0,21 22 15,-21-21-15,1-1 0,-1 22 16,-21-21-16,0 21 0,0-22 15,0 22-15,0 0 0,0 0 0,0 0 16,-21 21-16,-1 0 0,1 0 0,-21 0 16,21 0-16,0 21 15,-1 0-15,1 0 0,0 22 0,0-22 16,-21 21-16,42-21 0,-22 22 16,22-1-16,0-21 0,0 21 0,0-20 15,0-1-15,0 21 16,22-21-16,-22 0 0,21 1 0,21-22 15,-21 21-15,22-21 0,-1 0 16,0 0-16,1 0 0,20 0 0,-21 0 16,1 0-16,20 0 0,-20-21 0,-1-1 15,0 1-15,1 0 0,-1 0 16,-21-21-16,21-1 0,-20 1 0,20 0 16,-21-1-16,0 1 0,-21 0 15,0-1-15,21 22 0,-21-21 0,0 21 16,0-1-16,0 1 15,-21 21-15,0 21 16,0 22 0,0-22-16,21 0 0,0 21 15,0-20-15,0 20 0,-21 0 16,21-21-16,0 22 0,-22-1 0,22-21 16,0 0-16,0 22 0,0-22 15,0 0-15,-21 0 0,21 0 0,0 1 16,0-1-16,-21-21 15,21-21 17,0-1-32,0 1 0,0 0 15,0 0-15,21-21 0,0-1 0,1 1 16,-1 0-16,0-1 0,0-20 16,21 20-16,-20 1 0,20 0 15,0-1-15,1 1 0,-1 21 16,0 0-16,1 0 0,-22-1 0,21 22 15,-21 0-15,0 0 0,22 22 16,-43-1-16,21 0 0,-21 21 0,0 1 16,0-1-16,0 0 0,0 1 15,0-1-15,0 0 0,0 1 0,0-1 16,0-21-16,0 21 0,0-20 0,0-1 16,0 0-16,21 0 15,0 0-15,0-21 0,1 0 0,-1 21 16,0-21-16,0 0 0,21 0 15,-20 0-15,-1-21 0,0 21 0,0-21 16,0 21-16,0-21 0,1 0 0,-1 0 16,-21-1-16,21 1 0,-21 0 15,0 0-15,0 0 0,0 0 0,0-1 16,0 1-16,0 0 16,0 0-16</inkml:trace>
  <inkml:trace contextRef="#ctx0" brushRef="#br0" timeOffset="23848.48">7451 5969 0,'0'21'0,"0"-42"0,0 63 15,-22-42 48,1 0-48</inkml:trace>
  <inkml:trace contextRef="#ctx0" brushRef="#br0" timeOffset="28500.38">593 7472 0,'0'0'0,"0"-21"15,0 0 17,0-1-17,0 44 17,-22-22-17,22 21-15,0 21 0,-21-21 16,21 22-16,0-1 0,0 0 0,-21 1 15,21-1-15,-21 21 0,21-20 16,0 20-16,-21 1 0,21-1 16,-21-20-16,21 20 0,0-21 0,0 1 15,0-1-15,0-21 0,0 22 16,0-22-16,0 0 0,0 0 16,0-42 30,21 21-46,-21-21 16,0 0-16,0-1 0,21 1 0</inkml:trace>
  <inkml:trace contextRef="#ctx0" brushRef="#br0" timeOffset="28948.27">974 8001 0,'0'0'0,"0"21"15,0 0-15,-22 1 16,22-1-16,0 0 0,0 0 16,22-21 15,-22-21-16,21 0-15,-21 0 16,21-1-16,-21 1 0,0 0 16,0 0-16,0 0 0,0 0 15,0-1-15,-21 22 32,0 0-32,21 22 15,-22-1-15,1-21 0,21 21 16,0 0-16,-21 0 0,21 0 15,0 1-15,0-44 79,0 1-64</inkml:trace>
  <inkml:trace contextRef="#ctx0" brushRef="#br0" timeOffset="30507.42">2053 7430 0,'0'-22'15,"-21"22"-15,21 22 31,0-1-31,-21 0 16,21 0-16,-21 21 0,21-20 16,-22 20-16,1 0 0,21 1 15,-21-1-15,0 0 0,0 1 0,0-1 16,-1 0-16,22 22 16,-21-22-16,0 0 0,0 1 0,21-22 15,0 21-15,-21-21 0,21 1 16,-21-1-16,21 0 0,0 0 0,0-42 31,0 0-31</inkml:trace>
  <inkml:trace contextRef="#ctx0" brushRef="#br0" timeOffset="30845.33">1863 7620 0,'0'-21'0,"0"42"0,0-63 0,21 42 16,-21-21-16,21-1 0,0 1 0,-21 0 16,21 0-16,0 0 0,1 0 15,-1 21-15,0-22 0,21 1 0,-21 21 16,22 0-16,-1 0 0,-21 0 16,22 0-16,-1 21 0,0 1 15,1-1-15,-1 21 0,-21 0 0,21 1 16,-20-22-16,-22 21 0,0 1 15,0-1-15,0 0 0,0 1 0,0-1 16,0 0-16,0 1 0,-22-22 16,1 21-16,0-21 0,0 22 15,0-22-15,21 0 0,-21 0 16,-1 0-16,1-21 31,0 0-31,21-21 0,-21 0 16,21 0-16,-21 0 0</inkml:trace>
  <inkml:trace contextRef="#ctx0" brushRef="#br0" timeOffset="31072.71">1863 7895 0,'-22'0'31,"44"0"-16,-1 0-15,0 0 0,0 0 16,0-21-16,0 21 0,22-21 16,-1 0-16,0 21 0,1-21 0,-1 21 15,0-22-15,1 1 0,-1 21 16,0-21-16,-20 21 0,20-21 0,-21 21 16,21-21-16,-20 0 0,-1-1 15,0 1-15</inkml:trace>
  <inkml:trace contextRef="#ctx0" brushRef="#br0" timeOffset="31368.23">2984 7324 0,'0'-21'32,"-21"21"-32,0 21 15,21 0-15,0 0 16,-21 0-16,0 0 0,21 22 0,0-1 15,0 0-15,-21 1 0,21-1 16,-22 0-16,1 1 0,21-1 0,-21 0 16,21 1-16,-21-1 15,0 0-15,21 1 0,0-1 0,0 0 16,-21 1-16,21-22 0,0 21 16,0-21-16,0 1 0,0-1 15,21-21 1,0 0-16,0 0 0,0-21 15,0-1-15,1-20 0,-22 21 16,21 0-16</inkml:trace>
  <inkml:trace contextRef="#ctx0" brushRef="#br0" timeOffset="31760.45">3133 7853 0,'-22'0'0,"22"21"15,22-21 32,-1-21-47,0 21 0,0-21 0,0 0 16,0-1-16,1 1 16,-1 21-16,0-21 0,-21 0 15,0 0-15,0 0 16,-21 21 15,0 0-31,-1 0 0,1 21 0,0 0 16,0 0-16,21 0 0,-21 0 15,0 1-15,-1-1 0,22 0 0,0 21 16,-21-21-16,21 1 0,0 20 16,0-21-16,0 0 0,0 0 0,0 1 15,21-1-15,1-21 16,-22 21-16,21-21 0,21 0 0,-21 0 15,0 0-15,22 0 0,-22 0 16,21-21-16,-21 21 0,1-21 0,20-1 16,-21 1-16</inkml:trace>
  <inkml:trace contextRef="#ctx0" brushRef="#br0" timeOffset="32168.28">3662 7811 0,'0'-22'16,"0"44"-16,0-65 0,0 22 15,0 0-15,0 0 16,0 0-16,21 21 0,0-22 16,0 1-16,0 21 0,1 0 15,-1 0-15,0-21 0,0 21 16,0 0-16,0 0 0,1 0 0,-1 21 16,0 0-16,0 1 0,0-22 15,0 42-15,1-21 0,-1 0 16,0 0-16,-21 1 0,0 20 0,0-21 15,0 0-15,0 22 0,0-22 16,0 0-16,0 21 0,0-21 0,-21-21 16,21 22-16,0-1 0,-21-21 15,-1 21-15,22-42 32,0 0-32,0-1 0,0 1 15,0 0-15,0 0 0,0-21 16,0 20-16,0 1 0,22 0 0,-1 0 15,-21 0-15,21 0 16,0-1-16,0 22 0,-21-21 16,0 0-16,21 21 0,1-21 0,-1 0 15,-21 0-15,21 21 0,21-22 16,-21 1-16,1 0 0</inkml:trace>
  <inkml:trace contextRef="#ctx0" brushRef="#br0" timeOffset="32536.33">4911 7366 0,'-22'-21'16,"44"42"-16,-44-63 0,1 21 0,0 21 16,21-22-16,0 1 0,-21 0 15,0 21-15,0 0 16,21 21-1,-22 0-15,22 1 0,-21 20 16,21-21-16,-21 21 0,21 1 0,0-1 16,-21 0-16,0 22 0,0-22 15,21 1-15,-22-1 0,1 0 16,0 1-16,0-1 0,0 0 0,21 1 16,0-1-16,-21 0 0,21-21 15,0 1-15,0 20 0,0-21 0,0 0 16,0 0-16,21-21 15,0 0-15,0 0 16,0 0-16,22-21 0,-22 0 16,0 0-16,0 0 0,21 0 0,-20-1 15,-1-20-15,0 21 0,0-21 16</inkml:trace>
  <inkml:trace contextRef="#ctx0" brushRef="#br0" timeOffset="32812.46">4614 7641 0,'-21'0'0,"42"0"0,-63 43 31,42-22-31,21-21 16,0 0-16,0 0 0,1 0 15,-1 0-15,21 0 0,-21 0 0,0 0 16,22 0-16,-22 0 0,0 0 0,21 0 15,-20 0-15,-1 0 0,0-21 16,0 21-16,-21-22 31,0 1-15,0 0 0,21 21-16,0-21 0</inkml:trace>
  <inkml:trace contextRef="#ctx0" brushRef="#br0" timeOffset="33255.97">6223 7049 0,'0'0'0,"0"-22"0,21 1 0,-21 0 0,21 0 16,-21 0-16,0 0 15,0-1 1,0 44 0,-21-1-1,21 0-15,-21 0 0,0 21 16,0 1-16,-22 20 0,22 1 0,-21-1 16,-22 1-16,22 20 0,-22 1 0,22-21 15,-21 20-15,-1-20 0,1 20 16,-1 1-16,1 0 0,20-1 15,-20 1-15,-1 0 0,22-22 0,-22 22 16,1-22-16,21 22 0,-22-21 16,22 20-16,-1-20 0,-20-1 0,21 1 15,-1-22-15,22 22 0,-21-22 16,21-21-16,-1 21 0,1-20 0,21-1 16,21-21 15,1-21-31,-1-1 0,0 1 0,0 0 15,-21 0-15,21 0 0,0 0 16,1-1-16,-1-20 0,0 0 0,0 21 16</inkml:trace>
  <inkml:trace contextRef="#ctx0" brushRef="#br0" timeOffset="37484.82">6689 7366 0,'0'0'0,"0"-21"0,0 0 16,0 0-1,0-1-15,-22 1 16,1 21-16,0 0 0,0 0 16,0 0-16,0 0 0,-22 0 0,22 0 15,-21 21-15,21 1 0,-22-1 16,22 21-16,0-21 0,-21 22 0,20 20 15,1-21-15,0 1 0,21 20 16,0-20-16,-21-1 0,21 21 0,0-20 16,0-1-16,0 22 0,0-22 15,0 0-15,0 1 0,0-1 0,21-21 16,-21 0-16,21 22 0,0-43 16,1 21-16,-1 0 0,0-21 15,0 0-15,0 0 0,22 0 0,-22-21 16,21 0-16,-21 21 0,22-43 15,-1 22-15,0 0 0,1-21 0,-1-1 16,0 22-16,1-21 0,-1-1 16,-21 1-16,0 21 0,0-21 0,1 20 15,-1-20-15,-21 21 0,0 0 16,21 0-16,-21-1 0,0 1 0,-21 42 31,21 1-31,-21-1 16,21 21-16,0-21 0,-22 22 15,22-22-15,-21 21 0,21 0 16,0 1-16,0-1 0,0-21 0,0 22 16,0-22-16,0 21 0,21-21 15,1 0-15,-1-21 0,0 0 0,21 0 16,-21 0-16,1 0 0,-1 0 16,21 0-16,-21-21 0,0 0 0,1 0 15,-1 0-15,0 0 0,0-1 16,-21-20-16,0 21 0,0-21 0,0 20 15,0-20-15,0 21 0,0-21 0,-21 20 16,0 1-16,0 0 0,-1 0 16,1 0-16,-21 21 0,21 0 15,0-21-15,-1 21 0,1 0 0,0 0 16,42 0 15,0 0-31,1 0 0,-1-22 16,0 22-16,21 0 0,1 0 0,-22-21 15,21 21-15,-21 0 0,0 0 16,22 0-16,-22 0 0,21 0 0,-21 0 16,22 0-16,-22 21 0,0-21 15,0 22-15,0-1 0,-21 0 0,0 0 16,0 0-16,0 0 16,0 1-16,0 20 0,0-21 0,0 0 15,0 0-15,0 1 0,0 20 0,0-21 16,0 0-16,0 0 0,0 1 15,-21-22-15,21 21 0,0 0 16,-21-21 0,21-21-1,0 0-15,0-1 0,0 1 16,0 0-16,0 0 0,0 0 0,0-22 16,21 22-16,-21-21 0,21 0 15,1 20-15,20-20 0,-21 21 0,21-21 16,1 20-16,-1 1 0,0 0 15,1 0-15,-1 21 0,0 0 16,-20 0-16,20 0 0,0 0 0,-21 21 16,1 0-16,-1 0 0,0 22 15,-21-22-15,21 0 0,-21 21 0,0-20 16,0-1-16,0 21 0,0-21 16,0 0-16,0 1 0,0-1 0,0 0 15,0 0-15,0 0 0,21-21 16,0 0-1,1 0-15,-1 0 0,21 0 16,-21-21-16,0 0 0,22 0 0,-22 0 16,21-22-16,1 22 0,-22-21 15,21-1-15,-21 1 0,22 0 16,-22-1-16,21 1 0,-21-21 0,0 20 16,-21-20-16,0 20 0,0 1 15,0 0-15,0 21 0,0-22 0,0 22 16,0 0-16,0 0 0,-21 21 15,0 0-15,0 0 0,21 21 16,-21 0-16,0 0 0,21 22 16,-22-1-16,1 0 0,21 1 15,0 20-15,-21 1 0,0-22 0,0 21 16,21 1-16,-21 21 0,-1-22 0,1 22 16,0-22-16,21 22 15,-21 0-15,0-1 0,0-20 0,-1 20 16,1 1-16,21 21 0,-21-21 0,0-1 15,21 22-15,-21-21 0,21 21 16,-21-22-16,21 1 0,-22 0 0,22-22 16,0 22-16,0-22 0,0-20 0,0-1 15,0 0-15,0-21 0,22 1 16,20-22-16,-21 0 0,0 0 0,22-22 16,-1 1-16,-21 0 0,21-21 0,1-1 15,-1 1-15,0 0 16,1-1-16,-1 1 0,0 0 0,-20-22 15,20 1-15,-21-1 0,-21 1 0,0-1 16,0 1-16,0-22 0,-42 22 16,21-1-16,-22 1 0,1-1 0,-22 1 15,22 20-15,-21-20 0,20 20 16,-20 1-16,20 0 0,1 21 16,0-1-16,21 1 0,-22 21 0,43-21 15,-21 21-15,21-21 0,0 0 16,0 0-16,21 21 0,0-22 15,22 1-15,-22 0 0,0 0 16,21 0-16,-20 0 0,20-22 16,0 1-16,1 21 0,-22-22 0,21 1 15,43-21-15,-43 20 0,0 1 16,1 21-16,-22-22 0,21 22 16,-21 0-16,1 0 0,-22 0 15,21 0-15,-21 42 31,-21-21-31,-1 21 16,22 0-16,-21 21 0,21-20 16,0-1-16,0 0 0,0 21 0,0-21 15,0 1-15,0-1 0,0 0 16,0 0-16,0 0 0,0 0 0,0 1 16,21-22 15,1-22-31,-1 1 15,0 0-15,-21 0 0</inkml:trace>
  <inkml:trace contextRef="#ctx0" brushRef="#br0" timeOffset="37661.5">8953 7387 0,'-21'0'0,"42"0"0,-63 0 0,21 0 15,0 0-15,0 0 16,21 21 15,21 1-15,21-22-16,-21 0 0,0 21 15,1-21-15,-1 0 0,0 21 16</inkml:trace>
  <inkml:trace contextRef="#ctx0" brushRef="#br0" timeOffset="38692.71">9165 7641 0,'-42'0'16,"21"0"-16,21-21 16,0 0-1,0 0-15,0 0 16,21 21-16,-21-22 0,21 22 16,0-21-16,21 21 0,-20 0 0,-1 0 15,0 0-15,0 0 0,21 0 16,-20 0-16,-1 0 0,0 21 0,0 1 15,0-1-15,0 21 0,-21-21 16,0 22-16,0-22 0,0 21 0,0-21 16,0 22-16,-21-22 0,0 0 15,0 0-15,0 0 0,0 0 0,21 1 16,-22-22-16,22 21 16,0-42-1,0-1-15,0 1 16,0 0-16,22 0 0,-1 0 15,0 0-15,-21-1 0,21-20 0,0 21 16,0-21-16,1 20 0,-1-20 16,0 21-16,0-21 0,0 20 0,22 1 15,-22-21-15,21 21 0,-21 21 0,22-21 16,-22-1-16,21 22 0,-21 0 16,22 0-16,-22 0 0,0 0 0,0 22 15,0-22-15,0 21 0,-21 0 16,0 0-16,0 0 0,0 0 15,0 1-15,0-1 0,0 0 16,0 0-16,-21 0 0,21 0 16,-21 1-16,21-1 0,-21-21 0,21 21 15,0 0-15,0 0 0,-21 0 16,21 1-16,-21-1 0,21 0 16,0-42 46,0 0-62,0-1 0,0 1 16,0-21-16,0 21 0,21 0 15,0-22-15,0 22 0,0-21 16,0 21-16,1-1 0,-1 1 0,0 0 16,0 0-16,0 0 0,22 21 15,-22 0-15,0 0 0,0 0 0,21 0 16,-20 21-16,-22 0 0,21 0 15,0 0-15,0 1 0,-21-1 0,21 0 16,-21 21-16,0-21 0,0 1 0,0 20 16,0-21-16,0 0 0,0 0 15,0 1-15,0-1 0,0 0 0,-21 0 16,21 0-16,-21-21 16,0 0-1,21-21 1,0 0-1,0 0-15,0 0 0,21-1 0,0-20 16,-21 21-16,21-21 0,0 20 0,22-20 16,-22 0-16,0-1 0,0 22 15,22-21-15,-22 21 0,21 0 0,0-1 16,-20 1-16,20 21 0,-21 0 16,21 0-16,-20 0 0,20 21 0,-21 1 15,0-1-15,-21 0 0,0 21 16,21-21-16,-21 22 0,0-22 15,0 21-15,0-21 0,0 22 0,0-22 16,-21 0-16,0 0 0,21 0 16,-21 1-16,0-1 0,21 0 15,0 0-15,21-21 32,0 0-32,0-21 0,22 0 0,-22 21 15</inkml:trace>
  <inkml:trace contextRef="#ctx0" brushRef="#br0" timeOffset="39171.83">11451 7620 0,'0'0'0,"21"0"16,0-21-16,1 0 0,-22 0 0,0-1 15,0 1-15,0-21 0,0 21 16,0-22-16,0 22 0,-22 0 16,22-21-16,-21 21 0,0-1 0,0 22 15,0 0-15,-22 0 0,22 0 16,-21 22-16,21-1 0,-22 0 0,1 21 15,0 1-15,-1-1 0,1 0 0,0 1 16,21-1-16,-22 0 0,22 1 16,0-1-16,21-21 0,0 21 0,0-20 15,0-1-15,0 0 0,42 0 16,-21 0-16,1-21 0,20 0 0,-21 0 16,21 0-16,1 0 0,-1 0 15,-21 0-15,22 0 0,-22-21 16,21 0-16,0 0 0,-20 0 0,-1-1 15,21 1-15,-21-21 0,0 21 16,1-22-16,-1 1 0,0 0 0,0 21 16,-21-22-16,0 1 0,21 21 0,-21 0 15,0 63 1,0-21 0,0 0-16,0 22 0,-21-1 15,21-21-15,0 21 0,0-20 0,0 20 16,0-21-16,0 0 0,0 0 15,0 1-15,0-1 0,21 0 16,0-21-16,1 0 0,-22 21 0,21-21 16,0 0-16,0 0 0,0 0 15,0-21-15,1 0 0,-1 0 16,0-1-16,0 1 0,0-21 0</inkml:trace>
  <inkml:trace contextRef="#ctx0" brushRef="#br0" timeOffset="39416.31">12128 7006 0,'0'-42'16,"0"84"-16,0-105 0,0 42 0,-21 21 16,0 0-1,21 21-15,-21 0 0,0 21 16,0 1-16,21-1 0,-22 21 16,1-20-16,21 20 0,-21 1 0,21-1 15,-21-20-15,0 20 0,21-21 16,-21 1-16,21-1 0,0 0 0,-22-20 15,22-1-15,0 0 0,0 0 0,0 0 16,0 0-16,22-21 16,-1 0-1,0 0-15,0-21 0,0 21 16,0-21-16</inkml:trace>
  <inkml:trace contextRef="#ctx0" brushRef="#br0" timeOffset="39640.16">12361 7387 0,'0'0'0,"21"-42"0,1 21 15,-22 0-15,21-1 0,-21 1 16,0 42 0,-21 1-16,-1-1 0,1 21 15,0-21-15,21 22 0,-21-1 16,0 0-16,21 1 0,0-1 0,-21-21 16,21 21-16,-22-20 15,22 20-15,0-21 0,0 0 0,0 0 16,0 1-16,0-1 0,22-21 15,-1 0-15,0 0 0,0 0 16,21 0-16,-20 0 0,20 0 0,-21 0 16,21-21-16,1-1 0</inkml:trace>
  <inkml:trace contextRef="#ctx0" brushRef="#br0" timeOffset="40344.9">12848 7451 0,'0'-21'15,"0"42"-15,0-64 0,0 22 0,0 0 0,-21 21 31,0 0-31,0 21 0,21 0 0,-22 1 16,1-1-16,0 21 16,0-21-16,21 22 0,0-1 0,0-21 15,-21 0-15,21 22 0,0-22 0,0 0 16,0 0-16,0 0 0,0 0 16,0 1-16,0-1 0,21 0 15,0-21 1,0 0-1,-21-21-15,0 0 0,0-1 16,0 1-16,0 0 0,0-21 16,0 21-16,0-22 0,0 22 0,0-21 15,0-1-15,0 1 0,21 0 16,1-1-16,-22 1 0,21 21 16,0 0-16,0-22 0,0 22 15,22 21-15,-22-21 0,21 21 0,0 0 16,-20 0-16,20 21 0,0 0 15,1 1-15,-22 20 0,0 0 0,0 1 16,0-1-16,0-21 0,-21 21 0,0 1 16,0-1-16,0-21 0,0 22 15,0-22-15,-21 0 0,0 0 0,0 0 16,21 0-16,-21 1 0,0-22 16,21 21-16,-22-21 15,1-21 1,21-1-1,0 1-15,0-21 0,0 21 16,21 0-16,1-22 16,-1 1-16,21 0 0,0-1 0,1 1 15,-1-22-15,22 22 0,-22-21 16,21 20-16,1 1 0,-22 0 0,1 20 16,-1 1-16,0 0 0,-21 21 15,22 0-15,-22 0 0,0 21 0,0 22 16,0-22-16,1 21 0,-22 0 0,0 1 15,0 20-15,0-20 0,0-1 16,0 0-16,0 1 0,0-22 16,-22 21-16,22-21 0,0 22 15,-21-22-15,21 0 0,-21 0 0,0 0 16,21-42 15,-21 21-15,21-42-16,0 21 0,0-1 0</inkml:trace>
  <inkml:trace contextRef="#ctx0" brushRef="#br0" timeOffset="40545.44">13356 6858 0,'0'0'0,"-42"-21"0,-128-21 31,149 42-31,0 0 0,21-22 15,-21 22-15,0 0 16,21 22 0,-21-1-1,-1-21-15,1 0 16,-21 21-16,21 0 0</inkml:trace>
  <inkml:trace contextRef="#ctx0" brushRef="#br0" timeOffset="40724.37">11853 7154 0,'0'0'0,"-21"22"16,-21-1-16,42 0 15,21-21 1,0 0-16,0 0 0,22 0 16,-1 0-16,-21 0 0,21 0 15,1 0-15,-1-21 0,0 21 0,1 0 16,-1-21-16,-21-1 0,22 22 0,-22-21 15</inkml:trace>
  <inkml:trace contextRef="#ctx0" brushRef="#br0" timeOffset="41266.36">15367 6519 0,'21'-21'0,"-42"42"0,63-63 0,-42 21 0,21 0 16,-42 42 0,0 0-16,-21 21 15,21 1-15,-22-1 0,1 22 16,0-22-16,-1 43 0,1-22 15,0 22-15,-1-1 0,-20 22 0,20 0 16,1 0-16,-21 0 0,20 0 16,-20-1-16,-1 1 0,1 21 0,-1-21 15,-20 0-15,20 0 0,1 0 16,-1-22-16,1 22 0,20-21 0,1-22 16,0 1-16,-1-1 0,22-20 0,0-1 15,0 0-15,21-21 0,21-42 31,0-21-31,0 21 0,0-22 16,22-20-16,-1 21 0,0-22 0,1 1 16,20-1-16,-20-21 0</inkml:trace>
  <inkml:trace contextRef="#ctx0" brushRef="#br0" timeOffset="41500.25">15430 7049 0,'0'0'0,"43"-22"31,-22 22-31,0 0 0,0 0 0,0 0 16,1 0-16,-1 0 0,21 0 0,-21 0 16,22 0-16,-1 0 15,-21 0-15,21 0 0,-20 0 0,-1 0 16,42 0-16,-42 0 15</inkml:trace>
  <inkml:trace contextRef="#ctx0" brushRef="#br0" timeOffset="41868.19">15790 7027 0,'-21'22'0,"21"-1"0,-21-21 16,21 21-16,-21-21 0,21 21 15,-21-21-15,21 21 0,-22 22 16,22-22-16,0 0 0,0 21 0,0 1 16,0-22-16,0 21 0,0 0 15,0-20-15,0 20 0,0 0 0,0 1 16,0-22-16,0 21 0,0-21 16,0 22-16,0-22 0,0 0 0,-21 21 15,0-21-15,21 1 0,-21-1 0,-21 0 16,20 0-16,1-21 0,-21 21 15,21-21-15,-22 0 0,1 0 0,0 0 16,-1 0-16,1 0 0,21 0 16,-21 0-16,20 0 0,-20-21 0,21 0 15,0 0-15,0 0 16,-1-1-16,22 1 0,0 0 0,-21 0 16,21 0-16,0 0 0,0-1 0,0 1 15,21 0-15,1 0 16,20 21-16,-21-21 0,21 21 15,1-21-15,-1 21 0,0 0 16,1 0-16</inkml:trace>
  <inkml:trace contextRef="#ctx0" brushRef="#br0" timeOffset="42400.88">16256 7557 0,'0'0'0,"0"-22"0,0-41 31,0 42-31,-21 0 0,0-1 0,-1 1 16,1 0-16,0 0 0,0 21 0,0 0 15,0 0-15,-1 0 0,1 0 16,0 21-16,0 0 0,0 0 0,0 1 16,-22 20-16,22 0 0,0 1 15,0-22-15,0 21 0,-1 0 16,22 1-16,0-22 0,0 21 15,0-21-15,0 1 0,0 20 0,0-21 16,0 0-16,22-21 0,-1 0 16,0 0-16,21 0 0,-21 0 15,1 0-15,-1 0 0,0 0 0,0-21 16,21 0-16,-20 0 0,-1 0 16,0-1-16,0 1 0,21-21 0,-20 21 15,-1-22-15,0 1 0,-21 0 16,21-1-16,0 1 0,-21 0 0,21 21 15,-21-22-15,0 22 0,0 0 16,0 42 0,0 0-16,0 0 0,0 1 15,0 20-15,-21-21 0,21 21 16,0 1-16,0-22 0,0 21 16,0-21-16,0 22 0,0-22 15,0 0-15,0 0 0,0 0 0,21 1 16,1-1-16,-1-21 15,0 0-15,0 0 0,21 0 0,-20 0 16,-1 0-16,0 0 0,21-21 16,-21 21-16,1-22 0,20 1 0,-21 0 15,0-21-15</inkml:trace>
  <inkml:trace contextRef="#ctx0" brushRef="#br0" timeOffset="42617.11">16785 7451 0,'0'0'0,"0"-43"0,0 22 15,0-21-15,0 21 0,0 0 16,0 42 15,0 0-31,0 21 0,0-21 0,0 22 16,0-1-16,0-21 0,0 22 0,0-22 15,0 21-15,0-21 0,0 0 16,0 1-16,0-1 0,0 0 0,0 0 16,0 0-16,21-21 31,0 0-16,1 0-15,-1-21 0,0 0 16,-21 0-16</inkml:trace>
  <inkml:trace contextRef="#ctx0" brushRef="#br0" timeOffset="42832.46">17293 7281 0,'0'0'0,"-21"0"15,-21 22 1,20-22-16,1 21 0,0 21 15,-21-21-15,21 0 0,-22 22 0,22-22 16,0 21-16,-21 1 16,20-22-16,-20 21 0,21-21 0,0 0 15,0 1-15,21-1 0,0 0 16,0 0-16,0 0 0,21-21 16,0 0-16,0 0 15,0 0-15,0 0 0,1-21 16</inkml:trace>
  <inkml:trace contextRef="#ctx0" brushRef="#br0" timeOffset="43284.46">17801 7366 0,'21'-21'0,"-42"42"0,42-63 0,-21 21 16,0-1-16,0 1 0,0 0 0,0 0 15,-21 21 1,-21 0-16,21 0 0,-1 21 15,-20-21-15,21 42 0,-21-20 0,-1 20 16,22 0-16,-21 1 0,-1-22 16,22 21-16,0 0 0,-21 1 0,21-1 15,21-21-15,0 43 0,0-43 16,0 0-16,0 0 0,0 0 16,21-21-16,0 0 0,0 0 15,0 0-15,22 0 0,-22 0 16,0 0-16,21-21 0,-21 21 15,1-21-15,20 0 0,-21 0 0,21-22 16,-20 22-16,-1-21 0,0 0 16,0-1-16,0 1 0,0 0 0,1-1 15,-1 22-15,-21 0 0,21 0 16,-21 42 0,0 0-16,-21 21 0,21-20 15,-21 20-15,-1-21 0,22 21 0,0 1 16,0-22-16,0 0 0,0 21 15,0-20-15,0-1 0,0 0 0,0 0 16,0 0-16,22-21 0,-1 21 16,0-21-16,0 0 0,0 0 15,0 0-15,1 0 0,-1-21 16</inkml:trace>
  <inkml:trace contextRef="#ctx0" brushRef="#br0" timeOffset="43944.08">18881 7260 0,'0'0'0,"0"-21"32,21 0-32,0 0 0,0 21 15,-21-21-15,21-1 0,0 1 0,1 0 16,-1 0-16,0 0 0,-21 0 15,0-22-15,0 22 0,0 0 16,0 0-16,-21 0 0,-22-1 0,22 22 16,-21 0-16,0 0 0,-1 0 15,1 0-15,-22 0 0,22 0 0,0 0 16,-1 22-16,1-1 0,0 21 16,-1-21-16,22 0 0,21 22 0,0-1 15,0-21-15,0 22 0,21-1 16,-21 21-16,22-20 0,20-1 0,-21 0 15,0 1-15,0-1 0,22 0 16,-22-20-16,0 20 0,0 0 0,0-21 16,22 43-16,-43-43 15,21 21-15,-21-20 16,0-1-16,-21 0 0,0-21 0,-22 21 16,22-21-16,-21 0 0,-1 0 15,-20 0-15,21 0 0,-22 0 0,22 0 16,-1 0-16,1-21 0,0 0 15,-1 21-15,22-21 0,0-1 0,0 1 16,0 0-16,21 0 0,0 0 0,0 0 16,0-1-16,0 1 0,0 0 15,0 0-15,21 21 0,0-21 16,0 21-16,22 0 0,-22-21 0,0-1 16,21 22-16,1-21 0,-1 21 0,0 0 15</inkml:trace>
  <inkml:trace contextRef="#ctx0" brushRef="#br0" timeOffset="44603.85">19008 7387 0,'0'0'0,"21"0"0,-42 21 31,21 1-15,0-1-16,-22 0 0,1 0 15,0 0-15,21 0 0,-21 22 0,0-22 16,0 0-16,21 0 0,0 22 15,-22-22-15,22 0 0,0 0 0,0 0 16,0 0-16,0 1 0,0-1 16,22-21-16,-1 0 15,21 0-15,-21 0 0,0 0 16,1 0-16,20 0 0,-21 0 16,21 0-16,1-21 0,-1-1 0,-21 1 15,22 0-15,-1 0 0,0 0 16,1-22-16,-22 22 0,0-21 0,0 0 15,0-1-15,-21 1 0,0 21 0,0-22 16,0 22-16,0 0 0,-21 21 16,-21 0-16,21 0 15,-1 0-15,1 0 0,0 21 16,0 0-16,0 1 0,21-1 0,-21 21 16,21-21-16,0 22 0,0-22 15,0 21-15,0-21 0,0 0 0,0 22 16,0-22-16,0 0 0,21 0 15,0 0-15,0-21 0,0 0 16,0 0-16,1 0 0,-1 0 0,21 0 16,-21 0-16,22 0 0,-22 0 15,21 0-15,0-21 0,1 0 0,-1 0 16,-21 0-16,22 0 0,-1-1 16,-21 1-16,21-21 0,-20 21 15,-1 0-15,0-1 0,0 1 16,-21 42-1,0 1 1,0-1-16,0 0 0,-21 0 16,21 0-16,-21 0 0,0 1 0,21-1 15,0 0-15,0 0 16,-22-21-16,22 21 0,22-21 47,-1-21-47,-21 0 0,21 0 15</inkml:trace>
  <inkml:trace contextRef="#ctx0" brushRef="#br0" timeOffset="44751.76">19981 7345 0,'0'0'0,"0"-42"16,0 20-16,0 1 0,0 0 16,-21 0-16,21 0 0,0 42 31,0 0-16,21 0 1,0-21-16,1 0 0,-1 21 16</inkml:trace>
  <inkml:trace contextRef="#ctx0" brushRef="#br0" timeOffset="45063.58">20405 7303 0,'-64'21'31,"43"-21"-31,21 21 0,-21 0 0,21 0 16,-21 22-16,-1-22 0,22 21 0,-21 0 16,21 1-16,0-1 15,-21 0-15,0 1 0,21 20 0,0-20 0,-21 20 16,0 1-16,21-1 0,-22 1 16,1-1-16,0 1 0,0-1 15,21 1-15,-21-22 0,0 21 0,-1-20 16,1-1-16,0 0 0,0 1 15,21-1-15,0-21 0,-21 22 0,21-22 16,0 0-16,0 0 0,0-42 31,21 0-31,0-22 16,-21 22-16,21 0 0,0-21 16,1-1-16,-1-20 0,-21 21 0</inkml:trace>
  <inkml:trace contextRef="#ctx0" brushRef="#br0" timeOffset="45356.41">20172 7726 0,'0'0'0,"0"-42"0,0-1 0,0 1 0,0 0 16,0 20-16,0-20 0,21 21 15,0 0-15,0 0 0,0-1 0,1 1 16,20 0-16,0 0 0,1 21 16,20 0-16,-21 0 0,1 0 0,-1 0 15,0 0-15,1 21 0,-1 21 16,-21-20-16,0-1 0,-21 21 0,0-21 15,0 22-15,-21-22 0,0 21 16,-21-21-16,-1 0 0,1 1 0,-21-1 16,20-21-16,-20 21 15,20-21-15,1 0 0,0 21 0,21-21 16,-22 21-16,22-21 0,0 0 0,0 0 16,21-21-1,21 0 1,0 0-16,21 21 0,-20-21 15,20-22-15,0 22 0</inkml:trace>
  <inkml:trace contextRef="#ctx0" brushRef="#br0" timeOffset="45652.52">21294 7006 0,'0'0'0,"21"-21"0,-21 0 15,0 0-15,0 0 0,0-1 16,-21 44-1,-1-1 1,1 0-16,0 0 0,0 21 16,21 1-16,-21-1 0,0 22 0,-22-22 15,22 21-15,0 1 0,0-1 16,21 1-16,-21-22 0,-1 1 0,22-1 16,-21 0-16,21 1 0,0-22 15,0 21-15,0-21 0,0 0 0,0 1 16,0-1-16,21-21 15,1 0-15,-1 0 0,0 0 16,0 0-16,0 0 0,22-21 16,-22-1-16,0 22 0,0-42 15,0 21-15,0 0 0</inkml:trace>
  <inkml:trace contextRef="#ctx0" brushRef="#br0" timeOffset="45893.45">21040 7303 0,'0'0'0,"-22"0"0,1 0 0,0 0 0,42 0 31,0 0-31,22 0 16,-22 0-16,21 0 0,1 0 16,-1 0-16,21 0 0,-20 0 0,20 0 15,-20 0-15,20 0 0,1-22 16,-22 22-16,0 0 0,1 0 0,-1 0 15,-21 0-15,0 0 0,-63 0 16,21 0 0,-22 22-16,1-22 15</inkml:trace>
  <inkml:trace contextRef="#ctx0" brushRef="#br0" timeOffset="47068.86">656 9948 0,'0'-21'0,"0"0"0,0 0 15,0 0-15,0 0 16,0-1-16,0 1 0,0 0 0,0 0 16,0 0-16,0 0 15,21-1-15,0 1 0,22 21 16,-22 0-16,0 0 0,21 0 0,-20 21 15,-1 1-15,21-1 0,-21 21 16,22 0-16,-22 1 0,0-1 0,0 0 16,-21 1-16,0-1 15,0 0-15,0-20 0,0 20 16,-21 0-16,0 1 0,-22-1 0,1 0 16,0 1-16,-1-1 0,1 0 15,0-21-15,-1 1 0,1-1 0,0 0 16,-1 0-16,22-21 0,-21 0 15,21 0-15,0-21 0,-22 0 16,22 0-16,21-1 0,-21-20 0,21 0 16,0 21-16,0-22 0,0 1 15,0 21-15,0-22 0,0 1 16,21 21-16,21 0 0,-20 0 0,-1-1 16,21 22-16,0 0 0,-20 0 15,20 22-15,0-1 0,1 0 16,-22 0-16,21 0 0,-21 22 15,0-1-15,1-21 0,-1 21 0,0 1 16,-21-1-16,0-21 0,0 22 16,0-22-16,0 0 0,0 0 0,0 0 15,21 0-15,-21 1 0,21-22 32,-21-22-32,21 1 15</inkml:trace>
  <inkml:trace contextRef="#ctx0" brushRef="#br0" timeOffset="47240.81">1355 10202 0,'0'0'15,"0"-21"-15,21 21 63,0-21-48,0 21 1</inkml:trace>
  <inkml:trace contextRef="#ctx0" brushRef="#br0" timeOffset="47708.95">2603 9525 0,'0'0'15,"0"-42"-15,0 21 0,22-22 0,-22 22 16,0 0-16,0 0 0,0 42 31,-22 0-31,1 0 0,0 22 0,21-1 16,0 21-16,-21 1 0,0-1 15,21 22-15,-21-21 0,21-1 16,0 1-16,-22-1 0,1 1 16,21-1-16,-21-21 0,21 22 0,0-22 15,-21 22-15,21-22 0,0-21 16,0 22-16,0-22 0,0 0 0,21-21 16,0 0-1,0-21-15,1 0 0,-1-22 0,21 1 16</inkml:trace>
  <inkml:trace contextRef="#ctx0" brushRef="#br0" timeOffset="47963.93">2963 9567 0,'0'0'0,"21"-42"0,-21 21 16,0 0-16,0 0 0,0-1 16,0 44-1,0-1-15,0 21 0,0 0 16,0 1-16,0 20 0,0-20 0,0 20 15,0 1-15,0-1 0,0-21 16,-21 22-16,21-22 0,-21 22 0,21-22 16,0 0-16,-21 1 0,21-1 15,0 0-15,-21 1 0,21-22 16,0 0-16,0 0 0,-21-42 31,21 0-31,-22 21 16,1-21-16</inkml:trace>
  <inkml:trace contextRef="#ctx0" brushRef="#br0" timeOffset="48309.66">2371 10202 0,'-22'0'0,"44"0"0,-65 0 0,43 22 32,21-22-32,1 0 0,-1 0 0,21 0 15,-21 0-15,22 0 0,20 0 16,-21 0-16,1-22 0,20 22 0,1-21 15,-22 0-15,22 21 16,-1-21-16,-21 0 0,22 0 0,-22-1 16,1 22-16,-1-21 0,0 0 15,1 21-15,-22 0 0,0 0 0,0 0 16,0 0-16,-21 21 16,0 0-16,0 1 0,0-1 0,0 0 15,-21 0-15,0 0 0,0 0 16,21 22-16,-21-22 0,-1 0 0,22 0 15,-21 0-15,21 1 16,0-1-16,0 0 16,0-42 15,0 0-31,0-1 0,0 1 0,0 0 16,0 0-16</inkml:trace>
  <inkml:trace contextRef="#ctx0" brushRef="#br0" timeOffset="48477.21">3365 9864 0,'0'0'0,"0"21"31,22 0-15,-1 0-1,0 0-15,0-21 0,0 22 0,0-22 16,22 0-16,-22 0 0,21 21 15,1-21-15</inkml:trace>
  <inkml:trace contextRef="#ctx0" brushRef="#br0" timeOffset="50136.32">4339 10160 0,'0'0'0,"0"-21"16,-21 0-1,21 0-15,-21-1 0,0 1 0,-1 0 16,1 0-16,0 0 0,0 0 16,0-1-16,0 1 0,-1 0 0,1 0 15,0 0-15,0 21 0,0 0 0,0 0 16,-1 0-16,1 0 0,0 21 16,0 0-16,0 0 0,0 22 0,-1-1 15,1-21-15,0 21 0,0 1 16,0-1-16,21 0 0,0 1 0,0-22 15,0 21-15,0 1 0,0-22 16,0 21-16,21-21 0,0 0 16,0-21-16,0 22 0,1-22 15,-1 0-15,21 0 0,-21 0 0,22-22 16,-1 1-16,-21 0 0,21 0 0,-20 0 16,20-22-16,-21 22 0,21-21 15,-20 0-15,-1-1 0,21 1 0,-21 0 16,0-1-16,1-20 0,-1-1 15,0 1-15,-21 20 0,0-20 16,21-1-16,-21 1 0,21 21 0,-21 20 16,0-20-16,0 21 0,-21 21 31,0 42-31,0-21 0,21 22 16,-21 20-16,21-20 0,-22 20 0,22 1 15,0-22-15,0 21 0,0-20 16,0 20-16,0-20 0,0-1 0,0 0 15,0 1-15,22-1 0,-1 0 16,21 1-16,-21-22 0,22 0 0,-1 21 16,0-42-16,1 21 0,20-21 15,-21 0-15,1 0 0,20 0 0,-20 0 16,-1-21-16,0 0 0,1 0 0,-1 0 16,0 0-16,-21-22 0,22 22 15,-22-21-15,0 21 0,-21-22 16,0 1-16,0 0 0,0-1 15,0 22-15,0-21 0,0-1 0,0 1 16,-21 21-16,0 0 0,0 21 0,-1 0 16,1 0-16,0 0 0,0 0 15,0 21-15,0 0 0,-1 0 0,1 22 16,0-22-16,0 21 0,0 0 16,0-20-16,21 20 0,0-21 0,0 21 15,0-20-15,0-1 0,0 21 16,0-21-16,0 0 0,0 1 0,21-22 15,0 21-15,0-21 0,0 0 0,0 0 16,1 0-16,-1 0 0,0-21 16,0-1-16,0 1 0,22 0 15,-22 0-15,0 0 0,0-22 16,0 22-16,0-21 0,22 0 0,-22-22 16,0 22-16,0-22 0,22 1 15,-22-1-15,0 1 0,0-1 0,0 1 16,0 20-16,-21-20 0,0 42 0,0-22 15,0 22-15,0 0 0,-21 21 16,0 0 0,0 0-16,0 21 0,0 22 15,21-1-15,-22 0 0,1 22 0,21-1 16,0-20-16,0 20 16,-21 1-16,21-1 0,0-21 0,0 22 0,0-22 15,0 1-15,0-1 0,0 0 16,21-21-16,0 1 0,1 20 15,-1-21-15,21 0 0,0-21 0,1 21 16,-1-21-16,0 0 0,1 0 16,-1 0-16,0-21 0,22 0 0,-22 21 15,1-21-15,-1 0 0,0 0 0,1-1 16,-22-20-16,21 21 0,-21 0 16,0-22-16,1 22 0,-22-21 15,0 21-15,0 0 0,0-1 16,0 1-16,0 0 0,-22 21 15,1 0-15,0 21 16,0 0-16,0 1 0,0-1 16,21 0-16,0 21 0,0-21 0,0 1 15,0 20-15,0-21 0,0 0 16,0 0-16,21 1 0,0-1 0,0 0 16,0-21-16,0 21 0,1-21 0,20 0 15,-21 0-15,0 0 0,22 0 16,-22 0-16,21-21 0,-21 0 0,0 0 15,22 21-15,-22-22 0,0 1 0,0 0 16,0-21-16,1 21 0,-1-1 16,0-20-16,0 0 0,0 21 15,0-22-15,-21 22 0,0 0 16,0 0-16,0 42 16,-21 21-1,0-21-15,21 1 0,-21-1 16,21 21-16,0-21 0,0 0 0,0 22 15,-21-22-15,21 0 0,0 0 16,-21 0-16,21 1 0,0-1 0,0 0 16,-22-21-16,1 0 31,21-21-15,0 0-16,0-1 15,0-20-15,0 21 0,0 0 16,21-22-16,1 1 0,20 0 0,0-1 15,1 1-15,-1-21 0,0 20 16,22 1-16,-22 21 0,22 0 0,63-1 16,-64 22-16,-21 0 15,1 22-15,-1 20 0,-21-21 0,22 21 16,-22 1-16,-21-1 0,0 0 0,0 1 16,0-1-16,0-21 0,0 22 15,0-1-15,-21-21 0,-1 21 0,22-20 16,-21-1-16,0 0 0,21 0 15,0 0-15,-21-21 0,42 0 32</inkml:trace>
  <inkml:trace contextRef="#ctx0" brushRef="#br0" timeOffset="51172.43">9419 10012 0,'0'0'0,"21"0"0,0 0 15,1-21-15,-1 21 0,-21-21 16,0-1-16,0 1 0,0 0 15,0 0-15,0 0 0,0 0 16,0-1-16,0 1 0,-21-21 0,-1 21 16,1-22-16,0 22 0,0 0 15,-21 0-15,20 0 0,-20 21 0,21 0 16,-21 0-16,-1 0 0,22 0 16,-21 42-16,-1-21 0,22 0 0,-21 22 15,21-1-15,0 0 16,-1 1-16,1-1 0,21 0 0,0 1 15,0-1-15,0-21 0,0 22 0,0-1 16,0-21-16,0 0 0,0 0 16,21 1-16,1-1 0,-1-21 0,0 0 15,21 21-15,-21-21 0,1 0 16,20 0-16,-21 0 0,21-21 0,-20 21 16,-1-21-16,21-1 0,-21 1 0,22 0 15,-22 0-15,0-21 0,21 20 16,-21-20-16,22 0 0,-22-22 0,0 1 15,0-1-15,22 1 0,-22-1 16,0 1-16,0-1 0,0 1 0,0-1 16,-21 1-16,0-1 0,22 22 15,-22 0-15,0-1 0,0 1 16,0 21-16,0 0 0,0-1 0,-22 22 16,22 22-1,-21-1-15,0 0 0,0 21 0,21 22 16,-21-22-16,0 22 0,-1-1 15,22 1-15,-21-1 0,21 22 0,-21-22 16,21 1-16,0-1 0,0 1 16,-21-22-16,21 0 0,0 1 0,0-1 15,0-21-15,0 22 0,21-22 0,0 0 16,0-21-16,1 21 16,-1-21-16,0 0 0,0 0 0,21 0 15,-20 0-15,20-21 0,0 0 16,-21 21-16,22-21 0,-1-1 0,-21-20 15,22 21-15,-22-21 0,21-1 0,-21 22 16,0-21-16,1-1 0,-1 1 16,-21 21-16,0 0 0,0 0 0,0-1 15,0 44 1,0-1-16,0 0 0,0 0 0,-21 21 16,21-20-16,-22 20 0,1-21 15,21 0-15,0 22 0,0-22 0,0 0 16,0 0-16,0 0 0,0 0 0,0 1 15,0-1 1,21-21 0,1 0-1,-1 0-15,-21-21 0,21-1 0,0 1 16,-21-21-16,21 21 0</inkml:trace>
  <inkml:trace contextRef="#ctx0" brushRef="#br0" timeOffset="51327.98">10287 9589 0,'0'0'16,"-21"0"-16,0 0 0,-1 0 16,1 0-16,0 0 15,21 21-15,0 0 16,21-21 15,0 0-31,1 0 0,-1 0 0</inkml:trace>
  <inkml:trace contextRef="#ctx0" brushRef="#br0" timeOffset="52049.02">10562 9694 0,'0'22'47,"0"-1"-32,0 0-15,0 0 0,0 0 16,0 22-16,0-22 0,0 21 0,0-21 16,21 22-16,-21-22 0,0 21 15,0-21-15,21 0 0,-21 1 0,0-1 16,0 0-16,22 0 16,-1-21-16,0 0 15,0 0-15,0 0 16,0-21-16,1 0 15,-22 0-15,21-1 0,0 1 0,0-21 16,0 21-16,0-22 16,22 1-16,-22 0 0,0-22 0,21 22 15,-20 0-15,-1-1 0,0 1 0,0 21 16,0 0-16,-21-1 0,21 22 16,-42 22-1,0-1-15,0 21 16,0-21-16,0 22 0,21-1 0,-22 0 15,1-21-15,0 22 0,21-1 16,0-21-16,0 22 0,0-22 16,0 0-16,0 0 0,0 0 0,21 0 15,-21 1-15,43-22 0,-22 0 16,0 21-16,21-21 0,1 0 0,-22 0 16,21 0-16,0 0 0,1 0 15,-22-21-15,21-1 0,-21 22 0,22-21 16,-22-21-16,0 21 0,0 0 15,0-22-15,1 1 0,-1 0 0,0-1 16,-21 1-16,21 0 0,-21-1 0,0 22 16,0-21-16,0 21 0,0 42 31,0 0-31,0 21 0,0-21 16,0 22-16,0-1 0,-21 0 15,21-20-15,0 20 0,-21-21 16,21 21-16,0-20 0,0-1 0,0 0 15,0 0-15,0 0 0,0 0 16,21-21 15,-21-21-31,21 0 16,-21 0-16,21 0 0,-21 0 0</inkml:trace>
  <inkml:trace contextRef="#ctx0" brushRef="#br0" timeOffset="52212.43">11705 9440 0,'-106'0'31,"85"0"-31,0 0 16,21 22-16,-21-22 0,21 21 16,21-21-1,0 0-15,0 0 0,0 0 16,1 21-16</inkml:trace>
  <inkml:trace contextRef="#ctx0" brushRef="#br0" timeOffset="53940.15">12298 9673 0,'0'0'0,"21"0"0,-21-21 15,0 0 1,21 21-16,-21-21 0,0 0 0,0-1 15,0 1-15,-21 21 16,0-21-16,0 21 0,-1 0 16,-20 0-16,21 0 0,-21 21 0,20 0 15,-20 1-15,21-1 0,0 0 16,0 0-16,-1 0 0,22 0 0,-21 1 16,21-1-16,0 0 0,0 0 15,21 0-15,1 0 0,-1 1 16,0-1-16,21-21 0,-21 21 0,22 0 15,-22 0-15,21-21 0,1 21 16,-22 1-16,0-1 0,0-21 0,0 21 16,0 0-16,-21 0 0,0 0 15,0 1-15,-21-22 16,0 0-16,-21 21 0,21-21 0,-22 0 16,1 0-16,21 0 0,-22 0 15,1 0-15,21 0 0,-21 0 16,-1 0-16,22 0 0,0-21 0,0 21 15,0-22-15,21 1 0,-22 0 16,22 0-16,0 0 16,0 0-16,0-1 15,22 22 1,-22 22-16,0-1 16,21 0-16,0 0 0,0 0 15,0 0-15,0 1 0,1-1 0,-1-21 16,0 21-16,21-21 0,-21 0 15,22 21-15,-22-21 0,21 0 0,-21 0 16,22 0-16,-1 0 16,0 0-16,-20 0 0,20-21 0,-21 21 15,21-21-15,-20 0 0,20-1 0,-21 1 16,0 0-16,0-21 0,1 21 16,-1-22-16,0 1 0,0 0 0,0-22 15,22 22-15,-43-1 0,21 1 16,0 0-16,-21-1 0,21 22 0,-21 0 15,-21 21 1,0 21 0,0 0-16,21 1 0,-22 20 0,1 0 15,21 1-15,0-1 0,0 0 16,-21 1-16,21-22 0,0 21 0,0-21 16,0 22-16,0-22 0,0 0 15,0 0-15,0 0 0,0 0 16,21-21-16,0 0 0,-21 22 0,22-22 15,-1 0-15,0 0 0,0 0 16,0 0-16,0-22 0,1 1 0,20 0 16,-21 0-16,21 0 0,-20 0 0,20-22 15,0 1-15,1 0 0,-1-1 16,-21 1-16,21 0 0,1-1 16,-22 22-16,0-21 0,0 21 0,-21-1 15,0 1-15,0 0 0,0 42 16,-21 0-1,21 22-15,-21-22 0,0 21 16,21 1-16,-21-1 0,-1 0 0,22-21 16,0 22-16,-21-1 0,21-21 15,0 0-15,0 1 0,0-1 0,0 0 16,0 0-16,0 0 0,21-21 16,1 0-16,-1 0 0,0 0 15,0 0-15,21 0 0,-20 0 0,20 0 16,0-21-16,-21 0 0,22 0 15,-22-22-15,0 22 0,21-21 0,-20 0 16,-1-1-16,-21 1 0,0 0 16,0 20-16,0-20 0,0 0 15,0 21-15,0-1 0,-21 1 16,-22 21-16,22-21 0,-21 21 0,21 0 16,-22 0-16,1 0 0,0 0 15,20 0-15,1 0 0,0 21 0,0-21 16,21 21-16,21-21 15,0 0 1,0 0-16,22 0 0,-22 0 0,21 0 16,1 0-16,-1 0 0,0-21 15,1 21-15,-1-21 0,0 21 16,1 0-16,-1 0 0,0-21 0,-21 21 16,22 0-16,-22 0 0,0 0 15,0 0-15,0 0 0,1 0 16,-22 21-16,0 0 0,0 0 15,0 1-15,0-1 0,0 0 0,0 21 16,0-21-16,0 22 0,-22-22 16,22 21-16,0-21 0,0 22 0,-21-22 15,21 0-15,-21 0 0,21 22 16,0-22-16,0 0 0,0 0 16,0 0-16,-21-21 0,21 21 15,0-42 32,0 0-47,0 0 0,0 0 0,21 0 16,0-1-16,0-20 0,1 21 0,20-21 15,0-1-15,1 1 0,-1 0 16,0-1-16,22 1 0,-22 0 0,22-1 16,-22 1-16,0 21 0,1 0 15,-1-1-15,-21 1 0,0 21 0,0 0 16,-21 21-1,0 22-15,0-22 0,0 21 0,0 1 16,-21-1-16,21 0 0,-21 22 16,21-22-16,-21 0 0,21 1 0,0-22 15,0 21-15,0-21 0,0 22 16,21-22-16,0 0 0,0 0 16,1 0-16,-1-21 0,0 0 15,0 0-15,0 0 16,0 0-16,1-21 0,-1 0 15,-21 0-15,21 0 0,0 0 16,-21-1-16,21 1 0,-21-21 0,21 0 16,-21-1-16,0 1 0,0 0 15,22-1-15,-22 22 0,0-21 0,0-1 16,0 22-16,0-21 0,-22 21 0,1 0 16,0-1-16,0 1 15</inkml:trace>
  <inkml:trace contextRef="#ctx0" brushRef="#br0" timeOffset="54176.63">13144 9229 0,'0'0'0,"-42"0"0,21 0 15,0 0-15,0 0 0,-1 0 16,1 0-16,21 21 78,-21-21-78,0 21 0,0-21 0,0 21 16</inkml:trace>
  <inkml:trace contextRef="#ctx0" brushRef="#br0" timeOffset="55251.44">804 11980 0,'0'0'0,"-21"0"16,0 0-16,0 0 0,0 0 15,-1 0-15,1 0 0,21-21 16,-21 0-16,21 0 16,0 0-16,0 0 15,21 21-15,0-22 0,1 22 0,20 0 16,-21-21-16,21 21 0,-20 0 15,20 0-15,-21 0 0,21 0 16,-20 21-16,-1 1 0,-21-1 0,0 21 16,0-21-16,0 22 0,0-1 15,-43-21-15,22 21 0,-21 1 0,21-1 16,-22-21-16,1 0 0,0 22 16,-1-22-16,1 0 15,21-21-15,0 21 0,0-21 0,-1 0 16,22-21-1,0 0-15,22 0 16,-1 0-16,21-1 0,-21 22 16,22-21-16,-1 0 0,0 21 15,1 0-15,-1 0 0,0 0 0,1 0 16,20 0-16,-21 21 0,1 0 16,-1 1-16,0-1 0,-20 21 0,-1-21 15,-21 22-15,0-22 0,-21 21 16,-1 0-16,-20-20 0,0 20 15,-1-21-15,-20 21 0,21-20 16,-1 20-16,-20-21 0,20 0 16,1-21-16,0 21 0,-1-21 0,1 0 15,0 0-15,-1 0 0,1 0 16,21-21-16,-21 21 0,20-21 16,1 0-16,0 0 0,0 0 0,21-1 15,-21 1-15,21 0 16,0 0-16,21 0 15,0 21-15,0-21 16,0 21-16,1 0 0</inkml:trace>
  <inkml:trace contextRef="#ctx0" brushRef="#br0" timeOffset="55452.38">1460 12234 0,'0'0'0,"64"-21"16,-43 21-16,-21-21 31,21 21 1,0 0-17,1-21-15,-1 21 0,0-21 0</inkml:trace>
  <inkml:trace contextRef="#ctx0" brushRef="#br0" timeOffset="55761.71">2921 11515 0,'0'-21'15,"0"42"-15,0-64 0,0 22 0,-21 21 16,0 0-16,-1 0 0,1 21 15,21 22 1,-21-1-16,21 0 0,0 1 16,0 20-16,0-20 0,0 20 15,0 1-15,0-1 0,0 1 0,0 20 16,0-20-16,0-22 0,-21 22 16,21-1-16,0-21 0,-21 1 0,21-1 15,-21-21-15,21 0 0,0 22 16,0-22-16,21-21 31,0-21-31,0 0 16,-21-1-16,21 1 0</inkml:trace>
  <inkml:trace contextRef="#ctx0" brushRef="#br0" timeOffset="55988.42">2857 11621 0,'0'0'0,"-21"-43"0,21-63 31,0 85-31,21 0 0,1 21 16,-1-21-16,0 0 0,21 21 15,-21-21-15,1 21 0,20-22 0,-21 22 16,21 0-16,-20 0 0,20 0 16,0 0-16,-21 0 0,1 0 15,-1 0-15,0 22 0,-21-1 16,0 0-16,0 0 0,0 0 0,0 0 15,-21 1-15,0 20 0,-1-21 16</inkml:trace>
  <inkml:trace contextRef="#ctx0" brushRef="#br0" timeOffset="56177.31">2900 12023 0,'0'21'0,"0"-42"0,0 63 0,21-42 31,0 0-15,0 0-16,0 0 16,1 0-16,-1 0 0,0-21 0,0 21 15,0 0-15,0-21 0,1 0 16,20 21-16,-21 0 0,0 0 0,22-22 16</inkml:trace>
  <inkml:trace contextRef="#ctx0" brushRef="#br0" timeOffset="56412.07">3514 11980 0,'0'43'31,"-22"-22"-31,22 0 16,0 0-16,0 22 0,-21-22 16,21 0-16,-21 0 0,21 0 0,-21 0 15,21 1-15,0-1 0,0 0 16,0 0-16,0 0 15,0-42 17,0 0-32,0 0 0,0 0 15,0-1-15,21-20 0,0 21 16</inkml:trace>
  <inkml:trace contextRef="#ctx0" brushRef="#br0" timeOffset="56560.42">3556 11790 0,'0'0'0,"0"-21"0,-21 21 31,0 0-15,21-21-1,21 21 1,0 0-16,0-22 0,0 22 16,0 0-16,1-21 0</inkml:trace>
  <inkml:trace contextRef="#ctx0" brushRef="#br0" timeOffset="56828.41">4127 11409 0,'0'0'0,"0"-21"0,0 0 0,-21 21 31,0 0-31,0 0 0,0 21 16,21 0-16,-21 21 0,-1 1 0,22-1 15,0 0-15,0 1 0,-21 20 16,21-21-16,-21 22 0,21-1 0,-21 1 15,21-1-15,0 1 0,0-1 16,-21 1-16,21-22 0,0 1 0,0-1 16,0 0-16,0-21 15,0 1-15,0-1 0,0 0 0,0 0 16,21-21-16,0 0 0,0 0 16,0-21-16,1 0 15,-1 0-15,0-1 0,0 1 0</inkml:trace>
  <inkml:trace contextRef="#ctx0" brushRef="#br0" timeOffset="57200.81">4254 12023 0,'-21'0'16,"21"21"-16,0 0 16,21-21-1,1 0 1,-1 0-16,0 0 0,0 0 0,0 0 15,22-21-15,-1 0 0,-21 21 0,21-21 16,1-1-16,-1 1 0,-21 0 16,0 0-16,1 0 0,-1 0 0,-21-1 15,0 1-15,0 0 0,0 0 16,-21 21-16,-1 0 0,1-21 0,-21 21 16,21 0-16,-22 0 0,22 21 15,-21 0-15,21 0 0,-22 22 16,1-22-16,21 21 0,0 0 15,0 1-15,21-1 0,0 0 0,0 1 16,0-1-16,0 0 0,0-20 0,0-1 16,21 0-16,0 0 0,0 0 15,21 0-15,-20-21 0,20 0 0,0 0 16,-21 0-16,22 0 0,-1 0 16,0 0-16,1-21 0,-22 21 0,21-21 15,1-21-15,-22 21 0</inkml:trace>
  <inkml:trace contextRef="#ctx0" brushRef="#br0" timeOffset="58236.4">5524 11684 0,'0'0'0,"0"-21"0,22-21 15,-1 20-15,-21 1 0,0-21 0,21 21 16,-21-22-16,0 1 0,0 0 15,0 21-15,0-22 0,0 22 0,0 0 16,0 0-16,0 0 0,-21 42 31,21 0-31,0 0 0,-21 21 16,-1 1-16,22-1 0,0 22 0,-21-22 16,21 21-16,-21 1 0,0-1 15,21 1-15,0-22 0,-21 22 0,21-1 16,0 1-16,0-22 0,0 22 15,0-22-15,0 0 0,0-21 16,21 22-16,0-22 0,0 0 0,0-21 16,22 0-16,-1 0 0,0 0 15,1 0-15,-1-21 0,0 0 0,1 0 16,20-1-16,-20-20 0,-1 0 16,0-1-16,1-20 0,-1 21 15,0-22-15,1 22 0,-22-22 0,0 1 16,0 20-16,0-20 0,-21-1 0,0 1 15,0 21-15,0-22 0,0 22 0,0 21 16,0-22-16,0 22 0,0 0 16,-21 21-1,21 21 1,-21 0-16,21 22 0,-21-22 0,21 21 16,0 0-16,0 22 0,0-22 15,-21 1-15,21 20 0,0-21 0,-22 22 16,22-1-16,0-20 0,0 20 0,0-20 15,0 20-15,0-21 0,0 1 16,0-1-16,0 0 0,22-20 16,-1-1-16,0 0 0,21-21 15,-21 0-15,22 0 0,-22 0 0,21 0 0,-21 0 16,22-21-16,-1 0 0,0-1 16,-20-20-16,20 21 0,-21-21 15,21-1-15,-20 1 0,-1 0 0,0-1 16,-21 22-16,0-21 0,21-1 15,-21 22-15,0 0 0,0-21 0,0 21 16,0-1-16,-21 22 16,21 22-1,0-1-15,-21 0 0,21 21 16,0 1-16,0-1 0,-21 0 16,21 22-16,0-1 0,0 1 0,0-1 15,0 22-15,0-22 0,-22 22 16,22 0-16,-21-1 0,21 22 0,-21-21 15,0 0-15,0 20 0,0-20 16,-1 0-16,1-1 0,0-20 16,-21-1-16,21 1 0,-1-1 0,22 1 15,0-22-15,-21-21 0,21 1 0,0-1 16,-21 0-16,21-42 16,0 0-16,0-1 0,0 1 15,21-21-15,0 0 0,-21-1 0,22 1 16,-1-22-16,0 1 0,0-22 15,0 1-15,0-1 0,1 0 0</inkml:trace>
  <inkml:trace contextRef="#ctx0" brushRef="#br0" timeOffset="58527.8">6667 11917 0,'0'0'0,"-21"-42"0,21-1 16,0 22-16,0-21 0,0 21 15,0-1-15,0 1 0,0 0 0,21 0 16,1 0-16,20 21 0,0-21 15,1 21-15,-1 0 0,0 0 0,1 0 16,20 0-16,-21 0 0,1 21 16,-1 0-16,-21 0 0,22 0 15,-22 22-15,-21-22 0,0 21 0,0-21 16,0 22-16,-21-1 0,-1-21 16,1 21-16,-21 1 0,0-22 0,-1 21 15,1-21-15,0 1 0,-1-1 16,1 0-16,0 0 0,-1-21 0,22 0 15,0 0-15,0 21 0,21-42 32,21 0-32,0 0 0,21 0 0,1-1 15,-22 1-15,21-21 0</inkml:trace>
  <inkml:trace contextRef="#ctx0" brushRef="#br0" timeOffset="60465.25">8086 11324 0,'0'-42'0,"0"84"0,0-105 15,0 20-15,0 22 0,0 0 16,0 0-16,-22 0 0,1 21 0,0 0 16,0 21-16,0 0 0,0 21 15,21 1-15,-22-1 0,1 22 16,0-22-16,0 21 0,21 1 0,-21-1 15,0 1-15,-1-1 0,1 1 16,0-1-16,-21-20 0,21 20 16,-22 1-16,22-22 0,-21 0 0,21 1 15,-22-1-15,22-21 0,0 0 16,0 1-16,0-1 0,-1-21 16,1-21-1,21-1-15,0 1 0,0 0 0,0-21 16,0-1-16,0 1 0,0 0 15,0-1-15,0 1 0,21 0 0,1-1 16,-22 1-16,21 0 0,0 21 16,-21-22-16,0 22 0,21 0 0,0 0 15,0 21 1,1 0 0,-22 21-16,0 0 0,0 0 0,21 22 15,-21-22-15,21 21 0,-21-21 0,0 22 16,0-1-16,21-21 0,0 21 15,-21-20-15,21 20 0,1-21 0,-1 21 16,0-20-16,0-22 0,21 21 16,-20 0-16,-1-21 0,21 0 0,-21 0 15,22 0-15,-22 0 0,21 0 16,-21-21-16,22 0 0,-22-1 0,21 1 16,-21 0-16,0-21 0,1 21 0,-1-22 15,0 22-15,0-21 0,0 21 16,-21-1-16,21 1 0,-21 0 15,0 0-15,0 0 0,0 42 32,-21-21-17,21 21-15,0 0 0,0 22 16,0-22-16,0 0 0,0 0 0,0 21 16,0-20-16,0 20 0,0-21 15,0 0-15,0 0 0,21 1 0,-21-1 16,22 0-16,-1 0 0,0-21 0,0 0 15,0 0-15,0 0 0,1 0 16,-1 0-16,21 0 0,-21-21 0,0 0 16,22 0-16,-22-1 15,0 1-15,0-21 0,22 0 0,-43 20 16,21-20-16,0 0 0,-21-1 0,0 1 16,0 0-16,0 21 0,0-22 15,0 1-15,-21 21 0,0-22 0,-1 22 16,-20 0-16,21 0 0,-21 21 15,20 0-15,-20 0 0,21 0 0,-21 0 16,20 21-16,1 0 0,0 0 16,0 1-16,0 20 0,0-21 15,21 21-15,0 1 0,0-22 0,0 21 0,0 1 16,0-1-16,21 0 0,0 1 16,0-1-16,21-21 0,-20 21 15,20-20-15,21-1 0,-20 0 16,20 0-16,-20 0 0,20-21 0,22 0 15,-22 0-15,1 0 0,-1 0 0,1 0 16,-1-21-16,1 0 0,-22 0 16,0 0-16,22-22 0,-43 1 0,21 21 15,-20-22-15,20 1 0,-21 0 16,-21-1-16,0 1 0,0 21 0,0-21 16,0 20-16,0 1 0,0-21 15,-21 21-15,0 21 0,0-21 0,-22-1 16,1 22-16,21 0 0,-22 0 15,1 0-15,0 22 0,-1-1 16,22 0-16,-21 0 0,21 21 0,-22-20 16,22 20-16,0-21 0,21 21 15,0 1-15,0-1 0,0 0 0,0-20 16,0 20-16,0-21 0,21 0 0,0 22 16,1-43-16,-1 21 0,21 0 15,-21-21-15,22 0 0,-22 0 0,21 0 16,0 0-16,-20-21 0,-1 0 15,21 21-15,-21-22 0,22-20 16,-22 21-16,0-21 0,0 20 0,0-20 16,0 21-16,1-21 0,-1 20 15,21-41-15,-21 42 0,-21 0 16,0-1-16,0 1 16,0 42-1,0 1-15,0-1 0,-21 0 16,21 0-16,0 21 0,0-20 15,0 20-15,0-21 0,0 21 0,0-20 16,21 20-16,-21-21 0,21 21 16,22-20-16,-22-1 0,0 0 15,21 0-15,1 0 0,-1-21 0,0 0 16,1 0-16,-1 0 0,22 0 0,-1 0 16,1 0-16,-22-21 0,21 21 15,-20-21-15,20 0 0,-20-22 16,-1 22-16,0-21 0,-21 0 0,43-43 15,-64 43-15,0 20 0,0-20 16,0 0-16,0 21 0,0-22 16,-21 22-16,0 0 0,-1 0 0,-20 21 15,0-21-15,21 21 0,-22 0 16,1 0-16,0 0 0,-1 21 0,22-21 16,-21 21-16,-1 0 0,22 21 0,0-20 15,0 20-15,0-21 0,0 21 16,21 1-16,0-22 0,0 21 15,0 1-15,0-22 0,0 21 16,21-21-16,0 0 0,21 1 0,-21-1 16,22-21-16,-22 0 0,21 0 15,-21 0-15,22 0 0,-22 0 0,0 0 16,21-21-16,-20-1 0,-1 1 0,0 0 16,0-21-16,0-1 0,0 1 15,1 0-15,-1-22 0,0 22 0,0-22 16,0 1-16,0-1 0,1-20 15,-1 20-15,0-20 0,0 20 16,0 1-16,0-1 0,1 22 0,-22-1 16,0 22-16,0-21 0,0 21 15,-22 21 1,1 21-16,0 0 0,0 0 16,0 43-16,0-22 0,-22 22 0,22 20 15,0-20-15,0 20 0,21-20 0,0-1 16,0 1-16,0-1 0,0 1 15,0-1-15,0 1 0,21-22 0,0 1 16,21-1-16,-20 0 0,-1-21 16,21 22-16,0-22 0,1-21 0,-1 21 15,0-21-15,1 0 0,-1 0 16,0 0-16,1-21 0,20 21 0,-20-21 16,-1 0-16,0-1 0,1 1 15,-1 0-15,0-21 0,-21 21 16,-21-1-16,0 1 0</inkml:trace>
  <inkml:trace contextRef="#ctx0" brushRef="#br0" timeOffset="61628.09">974 13653 0,'0'0'0,"-22"-43"16,22 22-16,-21 0 0,21 0 0,0 0 16,-21-1-16,0 22 15,0 0-15,21 22 16,0 20-16,0 0 0,0 1 0,-21-1 16,21 21-16,-22 1 0,22-22 15,-21 22-15,0-1 0,0-20 16,-21 20-16,20-21 0,-20 1 0,21-1 15,-21 0-15,20 1 0,-20-22 16,21 21-16,0-42 0,21 21 16,0-42-1,0 0-15,0 0 16,0 0-16,21 0 0,0-22 0,0 22 16,0 0-16,22 0 0,-22 0 15,0-1-15,21 1 0,1 0 16,-22 21-16,21-21 0,-21 21 0,22 0 15,-1 0-15,-21-21 0,0 21 16,22 0-16,-22 0 0,0-21 16,0 21-16,0-22 0,1 22 0,-1-21 15,0 0-15,-21 0 16,0 0-16,0 0 16,0-1-16,0 1 15,0 0-15,0 0 0,0 0 16,-21 21-16,0 0 15,-1 21-15,22 0 16,0 0-16,-21 22 0,21-1 16,-21 0-16,21-21 0,-21 43 0,21-22 15,0 1-15,0-1 0,-21 0 16,21 1-16,-21-1 0,21 0 0,-22 1 16,22-1-16,0-21 0,0 21 15,0-20-15,0-1 0,0 0 16,22-21-1,-22-21 1,21 0-16,0-1 0,0 1 0,0 0 16</inkml:trace>
  <inkml:trace contextRef="#ctx0" brushRef="#br0" timeOffset="61823.98">1884 13970 0,'0'-21'31,"0"0"32,21 21-48,0 0-15,0-21 0</inkml:trace>
  <inkml:trace contextRef="#ctx0" brushRef="#br0" timeOffset="62267.72">3069 13399 0,'0'0'0,"-21"-22"15,0 22 1,21 22-16,0-1 0,0 0 16,-21 21-16,21 1 0,0 20 15,0 1-15,0-22 0,0 21 0,0 1 16,0-1-16,0-20 0,-22 20 16,22-20-16,0-1 0,0 0 0,0 1 15,0-1-15,-21 0 0,21-21 16,0 1-16,0-1 0,0 0 0,0 0 15,0-42 1,21 0 0,-21 0-16,22-22 15</inkml:trace>
  <inkml:trace contextRef="#ctx0" brushRef="#br0" timeOffset="62479.6">3154 13441 0,'0'-42'0,"0"84"0,0-106 16,0 43-16,21 0 16,0 21-16,0 0 0,0-21 0,1 21 15,-1-21-15,21 21 0,0 0 16,-20 0-16,20 0 0,0-21 16,1 21-16,-1 0 0,-21 0 0,21 0 15,-20 0-15,-22 21 16,0 0-16,-22 0 0,1-21 15,-21 21-15</inkml:trace>
  <inkml:trace contextRef="#ctx0" brushRef="#br0" timeOffset="62661.5">3048 13928 0,'0'0'15,"0"21"-15,0 0 0,21-21 16,0 0-1,0 0-15,1 0 16,-1 0-16,21-21 0,-21 21 0,22-21 16,-1 0-16,0 21 0,1-22 15,-1 22-15,0-21 0,1 0 0,-22 21 16</inkml:trace>
  <inkml:trace contextRef="#ctx0" brushRef="#br0" timeOffset="62888.37">3916 13801 0,'0'21'16,"0"42"0,0-41-16,-21-1 0,-1 0 15,1 21-15,21-21 0,-21 1 0,0-1 16,21 0-16,0 21 0,-21-21 16,0 1-16,21-1 0,0 0 15,0 0-15,-22-21 0,22 21 16,22-21 15,-22-21-31,21 0 0,0 0 0,-21 0 16,21-1-16,-21 1 0</inkml:trace>
  <inkml:trace contextRef="#ctx0" brushRef="#br0" timeOffset="63064.27">3937 13674 0,'0'0'0,"-21"0"31,42 0 16,0 0-47,0-21 16,0 21-16,1-22 0,-1 22 0</inkml:trace>
  <inkml:trace contextRef="#ctx0" brushRef="#br0" timeOffset="63332.11">4720 13250 0,'0'-21'0,"0"42"0,-21-21 32,0 22-32,21-1 0,-21 0 0,-1 0 15,22 21-15,0 1 0,-21-1 16,0 22-16,21-22 0,-21 21 0,0 1 15,21-1-15,-21 1 0,-1-22 16,22 22-16,-21-22 0,0 0 0,21 1 16,-21-1-16,21 0 0,0-20 15,0-1-15,0 0 0,0 0 16,0 0-16,21-21 16,0 0-16,0 0 15,1-21-15,-1 0 0,0 0 0,0 0 16</inkml:trace>
  <inkml:trace contextRef="#ctx0" brushRef="#br0" timeOffset="63700.42">4826 13885 0,'0'22'0,"0"-1"0,0 0 16,21 0-1,85-21 1,-85 0-1,0 0-15,22-21 0,-22 0 0,21 21 16,-21-21-16,0-1 0,1 1 16,-1 21-16,0-21 0,0 0 0,-21 0 15,0-22-15,0 22 0,0 0 16,0 0-16,0 0 0,-21 21 0,-21 0 16,20 0-16,1 0 0,-21 0 15,21 21-15,-22 0 0,1 0 0,21 22 16,-21-1-16,20 0 0,1 1 15,0-22-15,21 21 0,0 0 16,0-20-16,0 20 0,0-21 0,0 21 16,21-20-16,0-1 0,1-21 15,-1 21-15,0 0 0,21-21 0,-21 0 16,22 0-16,-1 0 0,-21 0 16,22 0-16,-1-21 0,0 21 0,1-21 15,-1 0-15,0-1 0</inkml:trace>
  <inkml:trace contextRef="#ctx0" brushRef="#br0" timeOffset="65988.1">7408 13335 0,'0'-21'0,"0"42"0,0-63 15,0 21-15,0-1 0,-21 22 16,0 22 0,0-1-16,21 21 15,-21 0-15,-1 1 0,22 20 0,-21 1 16,0-1-16,21 1 0,-21-1 16,0 1-16,0-1 0,-1 1 0,-20-1 15,21-20-15,0-1 0,-22 0 16,1 1-16,21-1 0,-21-21 0,20 0 15,-20 0-15,21 1 0,0-22 16,0 0-16,-1 0 0,1 0 16,0 0-16,21-22 0,-21 1 0,21 0 15,0 0-15,0-21 0,0-1 16,0 1-16,0 0 0,0-1 0,0-20 16,21-1-16,-21 22 0,21-22 15,0 1-15,-21-1 0,22 22 0,-1 21 16,0-21-16,-21 20 0,21 22 15,0 0-15,0 22 0,1 20 0,-22-21 16,21 21-16,0 1 0,0 20 16,0-20-16,-21 20 0,0-21 0,21 1 15,1-1-15,-22 0 0,21 1 16,0-1-16,0-21 0,0 22 16,0-22-16,1 0 0,-1 0 0,21 0 15,0-21-15,-20 0 0,20 0 16,0 0-16,1 0 0,-1 0 0,0-21 15,22 0-15,-22 0 0,0 0 0,22-1 16,-22-20-16,1 0 0,-1-1 16,0 1-16,-21 0 0,1-22 15,-1 1-15,-21-1 0,0-63 16,0 64-16,-21-1 0,-1 22 0,-20-22 16,21 22-16,-21 0 15,-1-1-15,1 22 0,0-21 0,-1 42 16,1 0-16,-22 0 0,22 0 15,0 0-15,21 0 0,-22 42 0,1-21 16,21 22-16,-22-1 0,22 0 0,0 22 16,21-1-16,0 1 0,0-1 15,0 1-15,0-1 0,0-20 0,21 20 16,-21-20-16,21-1 0,22 0 16,-22 1-16,0-22 0,21 0 0,1 0 15,-1 0-15,0-21 0,1 0 16,20 0-16,-20 0 0,20 0 15,-21-21-15,22 0 0,-22 0 0,22 0 0,-22-1 16,0 1 0,1-21-16,-22 0 0,21 20 0,-21-20 0,1 0 15,-22-1-15,0 22 0,0-21 16,0 21-16,0 0 0,0-1 0,-22 44 31,22-1-31,-21 0 0,0 0 16,0 21-16,21 1 0,0-1 0,0-21 15,0 22-15,-21-1 0,21 0 0,0-21 16,0 22-16,0-22 0,0 0 16,0 0-16,0 0 0,21 1 15,0-22-15,0 0 0,0 0 0,22 0 16,-22 0-16,0 0 0,21 0 16,1 0-16,-22-22 0,21 1 0,1 0 15,-22 0-15,21 0 0,-21-22 0,0 22 16,22-21-16,-22 0 0,-21-22 15,0 22-15,0-1 0,0-20 0,0 21 16,0-22-16,0 22 0,-21 21 16,0-22-16,-1 22 0,1 0 0,-21 0 15,21 21-15,0 0 0,-1 0 16,-20 21-16,21 0 0,-21 0 16,20 0-16,-20 22 0,21-1 15,0 22-15,0-22 0,21 0 0,0 22 16,0-22-16,0 0 0,0 1 0,0-1 15,21-21-15,-21 22 0,21-22 16,21 0-16,-21 0 0,1-21 0,20 0 16,-21 0-16,21 0 0,1 0 15,-1 0-15,0 0 0,1 0 0,-1-21 16,0 0-16,1 0 0,-1-1 16,-21 1-16,22-21 0,-22 21 15,21-22-15,-21 1 0,0 0 0,1-1 16,-1 22-16,0-21 0,-21 0 15,0 20-15,21 1 0,-21 0 0,0 0 16,0 42 0,0 0-16,0 0 0,-21 1 0,21-1 15,-21 21-15,0-21 0,21 22 16,0-1-16,-22-21 0,22 21 0,-21 1 16,21-22-16,0 21 0,0-21 15,0 1-15,0-1 0,21 0 0,1-21 16,-1 21-16,21-21 0,-21 0 0,0 0 15,22 0-15,-22 0 0,21 0 16,1 0-16,-22-21 0,21 21 0,-21-21 16,22-22-16,-22 22 15,0 0-15,0-21 0,0 21 0,22-64 16,-22 43-16,-21 20 16,0-20-16,0 21 0,0 0 0,0 0 15,0-1-15,0 44 16,0-1-16,0 0 15,0 0-15,0 21 0,-21-20 16,21 20-16,-22-21 0,22 21 0,0-20 16,0 20-16,0-21 0,0 0 0,0 0 15,22 1-15,-1-1 16,0 0-16,0-21 0,0 0 0,0 0 0,1 0 16,20 0-16,-21 0 15,0 0-15,22 0 0,-22 0 0,0-21 16,0 0-16,0-1 0,0 1 0,1 0 15,-22-21-15,21 21 0,-21-22 16,0 1-16,0 0 0,0 20 0,-21-20 16,-1 0-16,1 21 0,0-22 15,0 22-15,0 0 0,0 21 0,21-21 16,-22 21-16,44 0 31,-1 0-15,0 0-16,21-21 0,-21 21 0,22 0 15,-1-22-15,0 22 16,1 0-16,-1 0 0,0 0 0,22 0 16,-22 0-16,-21 0 0,22 22 15,-22-1-15,0 0 0,0 0 0,0 21 16,-21-20-16,0 20 0,0-21 16,0 21-16,0-20 0,0-1 0,0 21 15,0-21-15,0 0 0,0 1 0,0 20 16,-21-42-16,21 21 0,-21 0 15,21 0-15,-21 1 16,0-22-16,21-22 31,0 1-31,0 0 16,0 0-16,0 0 0,0-22 16,0 22-16,21-21 0,0 0 0,0-1 15,0 1-15,22-22 0,-22 22 16,21 0-16,1-1 0,-22 22 15,21 0-15,0 0 0,-20 0 0,20 21 16,-21 0-16,0 0 0,0 21 0,1 0 16,-22 21-16,0 1 0,0-22 15,0 21-15,0 22 0,0-43 16,0 21-16,0 1 0,0-1 0,0-21 16,-22 21-16,22-20 0,-21-1 15,0 0-15,21 0 0,0 0 16</inkml:trace>
  <inkml:trace contextRef="#ctx0" brushRef="#br0" timeOffset="68089.47">11388 13208 0,'0'0'16,"21"-21"-16,0 0 0,-21 0 0,0-1 0,21 1 16,-21 0-1,0 42 1,-21 0-16,21 1 0,-21-1 16,0 21-16,-1 0 0,22 1 15,-21-1-15,0 22 0,21-1 0,-21-21 16,0 22-16,0-1 0,-1 1 15,1-1-15,0-20 0,0-1 0,0 22 16,0-22-16,-1-21 0,1 21 16,0-20-16,0-1 0,0 0 0,0 0 15,21 0-15,-22-21 0,1 0 16,0 0-16,0-21 16,0 0-16,0 21 0,21-42 15,0 20-15,-22 1 0,22-21 16,-21 0-16,21-1 0,0 1 0,0 0 15,0-22-15,0 22 0,0-1 0,21 1 16,1 0-16,-22 21 0,21-22 16,0 43-16,0-21 0,0 21 0,0 0 15,1 0-15,-1 0 0,0 21 16,-21 0-16,21 22 0,-21-22 0,21 21 16,-21 1-16,0-1 0,0 0 15,0 1-15,0-1 0,0-21 0,21 21 16,-21-20-16,22 20 15,-1-21-15,-21 0 0,21 0 0,21 1 16,-21-1-16,1-21 0,20 0 0,-21 0 16,21 0-16,-20 0 0,20 0 15,-21 0-15,21-21 0,1-1 0,-22 1 16,21 0-16,-21 0 0,1-21 16,20 20-16,-21-20 0,0 0 0,0-1 15,1 1-15,-1 0 0,0-1 16,-21 22-16,0-21 0,21 21 0,-21 0 15,0-1-15,0 44 16,-21-1 0,21 0-16,-21 0 0,0 21 15,21-20-15,-22 20 0,22-21 16,0 21-16,0-20 0,0 20 0,0-21 16,0 21-16,0-20 0,0-1 15,22 0-15,-1 0 0,0 0 0,0 0 16,0-21-16,22 0 0,-22 22 0,21-22 15,0 0-15,-20 0 0,20 0 16,0 0-16,1-22 0,-22 1 0,21 21 16,-21-21-16,22 0 0,-22 0 15,0-22-15,0 22 0,-21-21 16,0 0-16,0-1 0,0 1 16,0-22-16,0 22 0,0 0 0,-21-1 15,0 22-15,-22-21 0,22 21 0,-21 0 16,0-1-16,-1 22 0,1 0 15,0 0-15,-1 0 0,1 0 0,0 0 16,20 0-16,-20 22 0,21-1 16,0 0-16,0 21 0,-1 1 0,22-1 15,0-21-15,0 21 0,0 1 16,0-1-16,0 0 0,22 1 0,20-1 16,-21-21-16,21 0 0,1 22 0,-1-22 15,22 0-15,-1-21 0,1 21 16,-1-21-16,1 0 0,-1 0 15,1 0-15,-1 0 0,1 0 16,-22 0-16,21-21 0,1 0 0,-22 0 16,1 0-16,-1-1 0,0-20 15,1 21-15,-1-21 0,-21-1 0,0 1 16,0 0-16,-21-1 0,0 1 16,0 0-16,0-1 0,0 22 0,0 0 15,-21 0-15,-21 0 0,21 21 0,0 0 16,-1 0-16,-20 0 0,21 0 15,0 21-15,-22 0 0,22 21 0,0-21 16,0 22-16,-21-1 0,20 0 16,1-20-16,0 20 0,0 0 15,21 1-15,-21-22 0,21 21 0,0-21 16,0 0-16,0 22 0,21-22 16,0 0-16,0-21 0,0 0 15,1 0-15,-1 0 0,21 0 16,-21 0-16,0 0 0,1 0 0,-1-21 15,0 0-15,0 0 0,0-1 16,0-20-16,1 21 0,-1-21 0,0 20 16,-21-20-16,21 0 0,-21 21 15,21-22-15,-21 22 0,21-21 0,-21 21 16,0-1-16,0 44 31,0-1-31,0 0 0,0 0 0,-21 0 16,21 0-16,0 22 0,0-22 15,0 21-15,0-21 0,0 1 0,21 20 16,1-21-16,-1 0 0,0 0 16,0 1-16,21-1 0,1 0 0,-1-21 15,0 0-15,22 21 0,-22-21 16,1 0-16,20 0 0,-21 0 0,1 0 16,20-21-16,-20 0 0,-1 0 0,0-1 15,1 1-15,-1 0 16,0-21-16,1-1 0,-22 1 0,0 0 15,0-1-15,0-20 0,-21 21 16,0-1-16,0 22 0,0-21 0,0 21 16,-21-1-16,0 1 0,0 21 15,0 0-15,-1 0 0,-20 0 0,0 0 16,21 21-16,-22 1 0,1 20 16,0-21-16,20 21 0,-20 1 0,21-1 15,0 0-15,0 1 0,21-1 16,-22 0-16,22-20 0,0 20 15,0-21-15,0 21 0,22-20 0,-1-1 0,0 0 16,0-21-16,21 21 16,-20-21-16,-1 0 0,21 0 0,-21 0 0,0 0 15,1-21-15,20 21 16,-21-21-16,0 0 0,0-22 0,1 22 16,-1-21-16,0-1 0,-21 1 0,21-21 15,0-1-15,0 22 0,1-22 16,20-63-16,-21 64 0,0-1 15,0 1-15,1 20 0,-1-20 16,0-1-16,0 22 0,-21 0 16,0-1-16,21 22 0,-21 0 15,0 0-15,-21 21 0,0 21 16,0 21-16,0-20 16,-1 41-16,1-21 0,0 22 0,0-22 15,0 22-15,21-1 0,-21 1 16,21-1-16,0 1 0,0-1 0,21 43 15,0-64-15,-21 1 16,42-1-16,-21 0 0,22-20 0,-22-1 16,21 0-16,1 0 0,-1-21 15,0 0-15,1 0 0,-1 0 0,0 0 16,1 0-16,-1 0 0,0-21 0,1 0 16,-1 0-16,0-1 0,-21 1 15,22 0-15,-22 0 0,21 0 16,-21-22-16,-21 22 0</inkml:trace>
  <inkml:trace contextRef="#ctx0" brushRef="#br0" timeOffset="68809.13">825 15409 0,'0'0'16,"-21"0"-16,0 0 0,42 0 31,0 0-31,1 0 0,-1 0 16,0 0-16,0 0 0,21 0 15,-20-21-15,20 21 0,0 0 0,-21 0 16,22 0-16,-22 0 16,0 0-16,0 0 0,0 0 0,-42 0 47,0 0-47,0 21 0</inkml:trace>
  <inkml:trace contextRef="#ctx0" brushRef="#br0" timeOffset="69312.2">783 15558 0,'0'0'0,"-21"21"16,0 0-16,21 0 0,-21 0 0,-1 22 15,22-22-15,-21 0 16,0 0-16,0-21 15,21 21-15,0-42 47,21 21-47,0-21 0,0 21 16,1-21-16,-1 21 0,21-21 16,-21 21-16,22 0 0,-22 0 15,21 0-15,-21 0 0,22 0 0,-1 0 16,-21 0-16,21 0 0,1 21 15,-22 0-15,21 0 0,-21 0 16,1 0-16,-22 1 0,0 20 16,0-21-16,0 21 0,0 1 15,-22-22-15,1 21 0,-21-21 0,21 1 16,0-1-16,-22 0 0,1 0 16,21 0-16,-22-21 0,22 0 15,0 0-15,-21 0 0,21 0 0,-1 0 16,1 0-16,0 0 0,0-21 15,0 0-15,0 21 16,21-21-16,0 0 16,0-1 15,21 1-31,0 0 16,0 21-16,0-21 0,22 0 0</inkml:trace>
  <inkml:trace contextRef="#ctx0" brushRef="#br0" timeOffset="69520.14">1778 15812 0,'0'0'0,"42"0"31,-42-22 32,21 22-63,1-21 15</inkml:trace>
  <inkml:trace contextRef="#ctx0" brushRef="#br0" timeOffset="70620.87">3387 15155 0,'0'0'0,"0"-21"0,0 0 16,0-21-16,0 21 0,-22-1 15,1 1-15,0 21 0,0 0 16,0 0-16,0 0 0,-1 0 16,1 0-16,-21 21 0,21 1 15,-22 20-15,22-21 0,-21 43 0,21-22 16,-22 21-16,22 1 0,0-1 15,0 1-15,0-1 0,21 1 0,-21-1 16,21 1-16,0-1 0,0 1 16,0-22-16,0 22 0,21-22 0,0 0 15,21 1-15,-21-22 0,1 0 16,20 0-16,0-21 0,1 0 16,20 0-16,-21 0 0,22-21 15,-1-21-15,1 21 0,-1-1 0,22-20 16,-21 0-16,-1-1 0,-21 1 15,22 0-15,-22-22 0,1 22 0,-1-22 16,-21 22-16,0-21 0,0-86 16,-21 86-16,0-1 0,0 1 15,0-1-15,0 22 0,0 0 16,0 21-16,0-1 0,0 1 0,-21 21 16,0 43-1,21-22-15,-21 21 0,21 0 16,0 22-16,0-22 0,0 22 15,0-1-15,-21-20 0,21 20 16,-21 1-16,21-22 0,0 0 16,-22 1-16,1-1 0,0 0 15,21 1-15,-21-22 0,21 21 0,0-21 16,0 0-16,0 1 0,0-44 31,0 1-31,21 0 0,0 0 16,0 0-16,1-22 0,-1 22 15,0-21-15,0 21 0,0-22 0,22 1 16,-22 0-16,0 21 0,21-1 16,-21-20-16,1 21 0,-1 21 15,0 0-15,0 0 0,0 0 16,0 0-16,1 0 0,-22 21 0,0 0 16,0 22-16,0-22 0,0 0 15,0 21-15,0-21 0,0 1 0,0-1 16,0 21-16,0-21 0,0 0 15,21-21-15,0 22 0,-21-1 0,21-21 16,0 0-16,22 0 0,-22 0 16,21 0-16,0 0 0,1 0 0,-1 0 15,-21-21-15,22-1 0,-1 1 16,0 0-16,-21 0 0,22 0 16,-22 0-16,0-22 0,0 22 15,0-21-15,1 21 0,-22-22 0,0 22 16,0 0-16,0 42 31,0 0-31,0 0 0,-22 1 16,22 20-16,-21-21 0,21 0 15,0 0-15,-21 1 0,21-1 0,0 0 16,0 0-16,0 0 16,0 0-16,0-42 46,0 0-46,0 0 16,0 0-16</inkml:trace>
  <inkml:trace contextRef="#ctx0" brushRef="#br0" timeOffset="70796.05">4889 15261 0,'0'0'0,"0"-21"15,0 0-15,0 0 63,22 21-48,-1 0-15,0-21 16,0-1-16,0 22 0,22-21 0</inkml:trace>
  <inkml:trace contextRef="#ctx0" brushRef="#br0" timeOffset="71063.99">5800 14880 0,'0'0'0,"-22"0"15,1 0-15,0 21 0,0 1 16,0-1-16,0 21 16,-1-21-16,1 43 0,0-22 0,0 22 15,0-22-15,0 21 0,-1 1 16,1-1-16,0-20 0,21 20 0,-21-20 15,0-1-15,21 0 0,0 1 16,0-22-16,0 21 0,0-21 0,0 0 16,0 1-16,0-1 0,0 0 15,21-21-15,21 0 16,-21 0-16,1 0 0,20-21 16,0 0-16,1-1 0,-1 1 0</inkml:trace>
  <inkml:trace contextRef="#ctx0" brushRef="#br0" timeOffset="71608.11">6392 15494 0,'0'-21'0,"0"42"0,0-63 0,0 21 16,0-1-16,0-20 0,-21 21 16,0 0-16,21 0 0,-21-1 15,0 1-15,-22 0 0,22 21 0,0 0 16,0 0-16,-22 0 0,22 0 15,-21 21-15,21 0 0,-22 22 0,22-22 16,-21 21-16,21 1 0,0-1 16,-1 0-16,1 1 0,0-1 0,21 0 15,0-21-15,0 22 16,0-1-16,0-21 0,0 0 0,21 1 16,0-1-16,22 0 0,-22 0 0,0-21 15,21 0-15,-20 0 0,20 0 16,-21 0-16,21-21 0,-20 0 0,-1 0 15,21-1-15,-21 1 0,0 0 16,22-21-16,-22-1 0,0 1 0,0 0 16,22-1-16,-22-20 0,0-1 15,0-20-15,0 20 0,-21 1 16,21-1-16,1 1 0,-22 20 16,0-20-16,0 21 0,0-1 0,0 22 15,0 0-15,0 0 0,0 42 16,-22 0-16,22 0 15,-21 22-15,0 20 0,0 1 0,21-1 16,0 1-16,0-1 0,0 22 16,0-22-16,0 1 0,0-22 0,0 22 15,0-22-15,0 0 0,0 1 16,0-1-16,21-21 0,0 0 0,0 0 16,1 1-16,-1-1 0,21-21 15,-21 0-15,0 0 0,22 0 0,-22 0 16,21 0-16,-21-21 0,22-1 0,-22 1 15,21 0-15</inkml:trace>
  <inkml:trace contextRef="#ctx0" brushRef="#br0" timeOffset="72311.12">8022 14986 0,'0'0'15,"0"-21"-15,0-21 0,0 20 0,0 1 16,0 0-16,0 0 0,0 0 15,0 42 1,0 21 0,0-21-16,0 22 0,0-1 0,0 22 15,0-1-15,0 1 0,0-1 16,0 1-16,0-22 0,0 21 0,0 1 16,0-22-16,0 1 15,0-1-15,-21 0 0,21-21 0,-21 22 16,21-22-16,0 0 0,-21 0 15,-1-21 1,22-21 0,0 0-16,0 0 15,0 0-15,0-22 0,0 22 0,0-21 16,0-1-16,22 22 0,-1-21 16,0 0-16,21-1 0,1 1 0,-22 0 15,21-1-15,0 22 0,22-21 16,-22 21-16,1 21 0,-1 0 0,0 0 15,1 0-15,-1 0 16,0 21-16,1 0 0,-22 21 0,0 1 16,0-22-16,0 21 0,-21 0 15,0 1-15,0-1 0,-21 0 16,0 1-16,0-22 0,-22 21 0,1-21 16,0 22-16,-1-22 0,1 0 0,0 0 15,-1 0-15,1-21 0,0 22 16,21-22-16,-22 0 0,22 0 0,-21 0 15,21 0-15,-1 0 0,22-22 0,-21 1 16,21 0 0,0 0-16,0 0 0,21 21 15,-21-21-15,22 21 16,20-22-16,-21 1 0,0 21 0,22-21 16,-1 0-16,-21 0 0</inkml:trace>
  <inkml:trace contextRef="#ctx0" brushRef="#br0" timeOffset="72736.19">8869 15388 0,'0'0'0,"0"-21"16,0 0-16,0 0 16,0 0-16,0-1 0,21 1 15,-21 0-15,21 0 0,0 21 16,0-21-16,1 0 0,-1-1 0,0 22 15,0 0-15,21 0 0,-20 0 16,20 0-16,-21 0 0,21 22 0,-20-1 16,20 21-16,-21-21 0,0 22 15,0-1-15,1 0 0,-22 1 0,21-1 16,-21 0-16,0-21 0,0 22 16,0-22-16,-21 21 0,-1-21 0,1 1 15,21-1-15,0 0 0,-21-21 16,21-21 15,0 0-31,0-1 0,0 1 16,21 0-16,-21 0 0,0-21 15,21 20-15,1 1 0,-22-21 16,21 0-16,0-1 0,-21 22 0,21-21 16,0-1-16,0 22 0,1-21 0,-1 21 15,0 0-15,21-1 0,-21 1 16,1 21-16,20-21 0,-21 0 0,21 21 15,-20 0-15,-1 0 0</inkml:trace>
  <inkml:trace contextRef="#ctx0" brushRef="#br0" timeOffset="74920.52">10096 15113 0,'0'21'31,"-21"-21"-31,0 21 0,0 1 16,0-1-16,0 0 0,-1 0 15,1 21-15,0-20 0,21 20 0,-21 0 16,0-21-16,21 22 0,-21-1 16,21-21-16,0 22 0,0-22 0,0 0 15,0 21-15,0-21 16,21 1-16,0-22 0,0 21 0,21-21 16,-20 0-16,20 21 0,0-21 0,-21 0 15,22 0-15,-1 0 0,-21 0 16,22-21-16,-22 0 0,21 21 0,-21-22 15,22-20-15,-22 21 0,0 0 16,0-22-16,-21 1 0,0 0 0,21-1 16,-21-20-16,0 21 0,0-22 15,0 22-15,-21-1 0,0 1 0,0 21 16,0-21-16,-22 42 0,22-22 16,-21 22-16,-1 0 0,1 0 0,0 22 15,-1-1-15,1 21 0,21-21 0,-21 22 16,20-1-16,1 21 15,0-20-15,0-1 0,21 0 0,0 1 16,0-1-16,0 0 0,0 1 16,21-22-16,0 21 0,0-21 0,22 1 15,-1-1-15,0 0 0,-20-21 16,20 21-16,0-21 0,22 0 0,-22 0 16,0 0-16,1 0 0,-1-21 0,0 0 15,1 0-15,-1-1 0,0 1 16,1 0-16,-1-21 0,-21 21 0,22-22 15,-22 1-15,21 0 0,-21-1 16,0 22-16,1-21 0,-22-1 16,0 22-16,0-21 0,0 21 15,-22 21 1,1 21-16,0 0 0,21 0 16,-21 22-16,21-22 0,0 21 15,-21 0-15,21-20 0,0 20 0,0 0 16,0-21-16,0 1 0,0 20 15,0-21-15,0 0 0,0 0 0,0 1 16,21-1-16,0-21 16,0 0-16,0 0 0,1 0 0,20 0 15,-21 0-15,0-21 16,0-1-16,1 22 0,20-21 16,-21-21-16,0 21 0,0 0 0,1-22 15,20 1-15,-21 21 0,0-22 16,0 22-16,1-21 0,-22 21 0,21 0 15,-21-1-15,21 1 0,-21 42 32,0 22-32,0-22 15,-21 0-15,21 0 0,-21 22 0,21-22 16,0 21-16,0-21 0,0 0 0,0 22 16,0-22-16,0 0 0,0 0 15,0 0-15,0 1 0,21-22 0,0 21 16,0-21-16,0 0 15,0 0-15,1 0 0,-1 0 0,21 0 16,-21 0-16,0 0 0,1-21 16,-1-1-16,0 1 0,21 0 0,-21 0 15,1-21-15,-1-1 0,0 1 0,0 0 16,0-1-16,0 1 0,1 0 16,-1-1-16,-21 1 0,21 21 0,-21 0 15,21-1-15,-21 1 0,0 42 31,0 1-31,-21-1 16,0 0-16,21 21 0,0 1 0,0-22 0,-21 21 16,21 0-16,0-20 15,0 20-15,0-21 0,0 21 0,0-20 16,0-1-16,0 0 0,0 0 0,21 0 16,-21 0-16,21-21 0,21 0 15,-21 22-15,1-22 0,20 0 0,-21 0 16,21 0-16,1 0 0,-22-22 15,21 1-15,1 0 0,-22 0 0,21 0 16,-21 0-16,22-22 0,-22 22 16,0-21-16,0-1 0,0 1 15,0 0-15,-21 21 0,22-22 0,-22 22 16,0 0-16,-22 21 16,22 21-1,-21 0-15,21 0 0,0 22 16,0-22-16,0 21 0,0-21 0,0 22 15,0-22-15,0 21 0,0-21 16,0 1-16,0-1 0,0 0 0,0 0 16,0 0-16,0 0 15,0 1 1,-21-22 0,0 0-16,21-22 15,-21 1-15,0 0 0,-1 0 16,22 0-16,-21 0 15,21-1-15,-21 1 0,21 42 47,0 1-47,0-1 0,0 0 16,21 0-16,0 0 0,-21 0 16,22-21-16,-1 22 0,0-1 0,0-21 15,0 21-15,0-21 0,1 0 16,-1 0-16,21 0 0,0 0 0,-20 0 15,20 0-15,-21 0 0,21 0 16,1 0-16,-22-21 0,21 0 0,-21 21 16,22-22-16,-22 1 0,21-21 15,1 21-15,-22-22 0,0 22 0,21-21 16,-21-22-16,1 22 0,-1 0 16,-21-1-16,0 1 0,0 21 15,0-21-15,0 20 0,-21 22 16,-1 0-16,1 22 15,0-1-15,0 0 0,21 21 0,-21 1 16,0-1-16,-1 0 0,22-21 0,0 22 16,0-1-16,0 0 15,0-20-15,0 20 0,0-21 0,0 0 0,0 22 16,22-43-16,-1 21 16,0 0-16,0-21 0,0 0 0,22 0 15,-22 0-15,21 0 0,0 0 0,-20 0 16,20 0-16,0 0 0,-21-21 15,22 0-15,-1-1 0,-21-20 0,0 21 16,1-21-16,20-1 0,-21 1 16,0 0-16,-21-1 0,21-20 15,-21-22-15,0 64 0,0-21 16,0 20-16,0 1 0,-21 21 16,0 0-1,21 21-15,-21 1 0,0-22 0,21 21 16,0 0-16,-21-21 15,21 21-15,0 0 0,0 0 0,21 1 16,0-22-16,0 21 16,0-21-16,0 0 0,1 0 15,-1 0-15,0 0 0,0 0 16,0 0-16,0-21 0,1-1 16,-1 22-16,0-21 0,21 0 15,-21 0-15,1 0 0,-1 0 16,0-1-16,-21 1 0,21 21 0,-21 21 31,0 1-31,-21-1 0,0 21 0,0 0 16,-1 1-16,1-1 15,0 0-15,21-20 0,0 20 0,-21 0 16,21 1-16,0-22 0,0 21 16,0-21-16,0 0 0,0 1 0,21-1 15,-21 0-15,42-21 0,-20 21 0,-1 0 16,21-21-16,-21 0 0,22 0 15,-22 0-15,21 0 0,0 0 0,-20 0 16,20-21-16,0 21 0,-21-21 16,1 0-16,-1 0 0,0-1 15,0 1-15,-21 0 0,0 0 0,0-21 16,-21 20-16,0 1 0</inkml:trace>
  <inkml:trace contextRef="#ctx0" brushRef="#br0" timeOffset="75876.09">1185 17018 0,'0'0'16,"0"-21"-16,-21 0 0,0 0 15,0-1-15,0 1 0,-1 21 0,-20 0 16,0 0-16,-1 0 0,1 0 16,21 0-16,-21 21 0,-1 1 15,1 20-15,0 0 0,20 1 0,-20-1 16,21 21-16,-21 1 0,20-1 15,22 1-15,0-1 0,0 1 16,0-1-16,0-20 0,0 20 16,0-20-16,22-1 0,-1 0 15,21 1-15,-21-22 0,22 0 16,-1-21-16,0 0 0,1 0 0,-1 0 16,0 0-16,1-21 0,-1 0 15,0-22-15,1 22 0,-1-21 16,-21-1-16,0 22 0,-21-21 15,0 0-15,0 20 0,-21-20 0,-21 0 16,21 21-16,-22-1 16,1 1-16,0 21 0,20 0 0,-20 0 15,0 0-15,-1 0 0,22 21 16,-21 1-16,21 20 0,0-21 16,-1 21-16,1 1 0,21-1 15,0-21-15,0 22 0,0-1 0,0-21 16,0 21-16,21-20 0,1-1 15,-1 0-15,0 0 0,0-21 16,0 0-16,0 0 0,1 0 0</inkml:trace>
  <inkml:trace contextRef="#ctx0" brushRef="#br0" timeOffset="76075.81">1482 17463 0,'0'0'0,"21"-22"0,21 22 0,-42-21 15,21 0-15,-21 0 16,21 21 31,1 0-47,-1 0 16,0 0-16,0 0 15,0 0-15,0-21 0</inkml:trace>
  <inkml:trace contextRef="#ctx0" brushRef="#br0" timeOffset="76464.41">3852 16912 0,'-21'-21'15,"42"42"-15,-63-63 0,21 21 0,0-22 16,-1 22-16,1 0 0,21 0 0,-21 21 16,0 0-16,21 42 15,0-21-15,0 43 16,0-22-16,0 22 0,0-1 15,0 1-15,0-22 0,0 22 16,0-1-16,0 1 0,-21-1 0,0-21 16,-1 22-16,22-22 0,-21 1 15,21-1-15,-21 0 0,21 1 16,0-22-16,0 0 0,0 0 0,0-42 31,0 0-31,-21 0 16,21-1-16,0 1 0</inkml:trace>
  <inkml:trace contextRef="#ctx0" brushRef="#br0" timeOffset="76920">3450 17187 0,'0'0'0,"0"-42"0,0 21 16,0-21-16,0-1 0,0 1 0,0 0 16,0-1-16,0 22 0,21-21 15,0 21-15,1-1 0,-1 1 0,0 0 16,0 0-16,21 21 15,-20 0-15,20 0 0,0 0 0,1 0 16,20 42-16,-21-21 0,22 22 16,-1 20-16,-20-20 0,20 20 0,-20-21 15,-1 22-15,0-1 0,1-20 16,-22-1-16,0 22 0,0-22 16,-21 0-16,0 1 0,0-22 15,0 21-15,0-21 0,0 0 0,0 1 16,0-44-1,0 1 1,0 0-16,0 0 0,0-21 0,0 20 16,0-20-16,0 0 15,0-1-15,21 1 0,-21 0 0,0-22 16,21 1-16,1-1 0,-22 1 16,21-1-16,0 22 0,0-22 0,-21 22 15,21 0-15,0 21 0,1-1 16,-1 1-16,0 0 0,0 21 15,0 0 1,0 21-16,-21 0 16,0 1-16,0-1 0,0 21 0,22-21 15,-22 0-15,21 22 0,-21-22 16,21 21-16,-21-21 0</inkml:trace>
  <inkml:trace contextRef="#ctx0" brushRef="#br0" timeOffset="77836.78">5207 17060 0,'0'-21'15,"-21"0"-15,0 21 16,-1 0-16,1 0 0,0 0 16,0 21-16,0-21 0,0 21 15,-1 1-15,1 20 0,0-21 0,0 21 16,0 1-16,0-22 0,-1 21 15,1 1-15,21-1 0,0 0 16,0 1-16,0-1 0,0-21 16,0 21-16,0-20 0,21-1 0,1 0 15,20 0-15,-21-21 0,21 0 16,1 0-16,-22 0 0,21-21 16,1 0-16,-22 0 0,21-1 0,-21 1 15,22 0-15,-22 0 0,0-21 16,-21 20-16,0-20 0,0 21 0,0-21 15,0-1-15,0 22 0,-21-21 16,0-1-16,-22 1 0,22 0 0,0-1 16,-21 1-16,-1 0 0,22 21 15,-21-1-15,21 22 0,-22 0 16,22 0-16,0 22 0,0-1 16,0 21-16,-1-21 0,1 22 0,21-1 15,0 0-15,0 22 0,0-22 16,0 0-16,0 1 0,21-1 0,22 0 15,-22-20-15,0 20 0,21-21 16,1 0-16,-1-21 0,0 0 0,1 0 16,-1 0-16,0 0 0,1 0 15,20 0-15,-20-21 0,20-21 16,-21 21-16,22-1 0,-22 1 16,1-21-16,-1 21 0,-21-22 0,21 1 15,-20 21-15,-1-21 0,0-22 16,0 22-16,-21-1 0,21-20 0,-21 21 15,0-1-15,0 1 0,0 0 16,0 20-16,0 1 0,0 42 16,0 1-1,0 20-15,0-21 0,0 43 16,-21-22-16,21 0 0,-21 1 0,0-1 16,0 21-16,21-20 0,-22-1 15,22 0-15,-21 1 0,21-22 0,0 21 16,0-21-16,0 22 0,0-22 15,21 0-15,1-21 0,20 0 0,-21 0 16,21 0-16,-20 0 16,20 0-16,0-21 0,-21 0 0,22 0 15,-1-1-15,-21 1 0,22 0 16,-22 0-16,0-21 0,0 20 16,0 1-16,0-21 0,1 21 0,-22 0 15,0 42 1,0 0-1,0 0-15,0 0 0,-22 0 16,22 1-16,-21-1 16,21 0-16,0 0 0,-21-21 0,21 21 15,0 0-15,21-42 47,0 0-47,-21 0 0,22 0 16</inkml:trace>
  <inkml:trace contextRef="#ctx0" brushRef="#br0" timeOffset="78011.69">6329 16828 0,'0'-22'0,"0"44"0,0-65 16,-21 43-16,-1 0 16,1 0 15,21 21-31,0 1 31,-21-22-15</inkml:trace>
  <inkml:trace contextRef="#ctx0" brushRef="#br0" timeOffset="78192.6">5588 17103 0,'0'21'0,"0"-42"0,-21 63 16,21-21 0,21-21-1,0 0-15,0 0 0,0 0 0,22 0 16,-1 0-16,0-21 0,1 0 16,-1 21-16,0-21 0,1 0 0,-1-1 15</inkml:trace>
  <inkml:trace contextRef="#ctx0" brushRef="#br0" timeOffset="79167.67">6964 17272 0,'0'0'15,"-43"21"-15,22-21 0,0 21 0,21 1 16,21-22 0,0 0-16,22 0 15,-1 0-15,0 0 0,1 0 0,-1-22 16,22 1-16,-1 0 0,-21 0 16,22 0-16,-1-22 0,1 22 15,-1 0-15,1-21 0,-22-1 16,1 1-16,-1 21 0,0-21 0,-21-22 15,-21 22-15,0-1 0,0 1 16,0 0-16,-21-1 0,0 1 0,0 21 16,-21 0-16,20 0 0,-20-1 15,0 22-15,-1 0 0,22 0 0,-21 0 16,0 22-16,-1-1 0,22 21 16,-21-21-16,21 43 0,-1-22 0,1 22 15,0-1-15,0 1 0,0-1 16,0 1-16,-1-1 0,-20 22 0,21-22 15,0 22-15,0 0 0,21-1 16,-22 22-16,1-21 0,0-1 16,0 22-16,0 0 0,0 0 15,-1 0-15,22 21 0,-21-21 0,0 21 16,21-22-16,-21 22 0,0-21 0,0-21 16,-1-85-1,44 0 1,-1 0-1,0 0-15,0 0 0,0 0 0,0 0 16,22 0-16,-1 0 0,0 0 0,1 0 16,-1 0-16,0 0 0,1 0 15,-1 0-15,0 0 0,1-42 16,-22-64-16,21 0 0,-21 0 16,-21 0-16,0 0 0,0 1 0,-42 20 15,21-21-15,-21 21 0,-1 1 16,-20 20-16,20 1 0,-20 20 0,-1 1 15,1 21-15,21 0 16,-22 0-16,22 21 0,-1 0 0,22 0 16,0 0-16,0 21 0,21 0 0,0 0 15,21-21-15,21 0 16,1 0-16,-1 0 0,0 0 16,1 0-16,20 0 0,1-21 0,-1 0 15,1-22-15,-1 22 0,22-21 16,-22 0-16,22 20 0,-21-20 15,20 0-15,-41-1 0,20 1 0,-21 21 16,1-21-16,-1 20 0,-21-20 16,0 21-16,-21 0 0,0 0 0,0-1 15,-21 22 1,0 0-16,0 0 0,0 22 16,21-1-16,0 0 0,0 0 15,-21 0-15,21 0 0,0 1 0,0-1 16,0 0-16,0 0 0,0 0 15,0 0-15,0 1 0,21-1 32,0-21-17,0-21-15,-21-1 16,0 1-16</inkml:trace>
  <inkml:trace contextRef="#ctx0" brushRef="#br0" timeOffset="79348.39">7959 16997 0,'0'0'0,"0"-21"16,0 0-16,-22 21 47,22 21-31,0 0-1,22-21 1,-1 0-16,21 0 0,-21 0 15</inkml:trace>
  <inkml:trace contextRef="#ctx0" brushRef="#br0" timeOffset="79745.71">8742 17103 0,'0'0'0,"0"-21"32,0-1-17,0 1-15,0 0 16,0 0-16,-21 21 0,-1-21 16,1 0-16,0 21 0,0 0 15,0 0-15,0 0 0,-1 0 16,-20 21-16,21 0 0,0 21 15,21-21-15,-21 22 0,-1-1 16,22 0-16,-21 1 0,21-1 0,0 0 16,0 1-16,0-1 0,0-21 15,0 22-15,0-1 0,0-21 16,0 0-16,21 22 0,1-43 0,20 21 16,0-21-16,1 0 0,20 0 15,-21 0-15,43-21 0,-21-1 0,20 1 16,1 0-16,-22 0 0,22 0 15,0-22-15,-22 22 0,1-21 0,-1 21 16,1-22-16</inkml:trace>
  <inkml:trace contextRef="#ctx0" brushRef="#br0" timeOffset="81816.39">9715 17124 0,'0'-42'0,"0"20"0,-63 171 0,126-234 0,-63 0 16,0 43-16,-21 21 0,0 0 16,0-1-16,0 1 0,0 21 0,-22 0 15,22 0-15,0 0 0,-21 0 16,20 0-16,-20 21 0,21 1 0,0-1 15,-22 21-15,22-21 0,0 22 16,-21-1-16,21-21 0,-1 21 0,22-20 16,-21 20-16,21-21 15,-21 21-15,21-20 0,0-1 0,0 0 16,0 0-16,21 0 16,0-21-16,1 0 0,-1 0 0,21 0 15,-21 0-15,0 0 0,22-21 16,-22 0-16,0 0 0,21 0 0,-20-1 15,-1 1-15,0 0 0,0-21 16,0 21-16,0-22 0,-21 1 0,22 0 16,-22 20-16,0-20 0,0 0 15,0 21-15,0-1 0,0 44 32,0 20-32,0-21 0,-22 21 15,22 1-15,0-22 0,0 21 16,0 1-16,0-1 0,0-21 0,0 21 15,0-20-15,0-1 16,0 21-16,0-21 0,22-21 0,-1 21 16,0 1-16,0-22 0,21 0 15,1 0-15,-22 0 0,21 0 0,1-22 16,-1 1-16,0 0 0,1 0 16,-1 0-16,0-22 0,1 22 0,-1-21 15,-21 0-15,21-1 0,-20-20 16,-1 20-16,21-20 0,-21-1 0,-21 1 15,21-1-15,-21 22 0,22-21 16,-22 20-16,0 22 0,0 0 0,0 0 16,0 0-16,0 42 15,-22 0-15,1 0 16,0 21-16,21 1 0,-21-1 16,0 22-16,0-1 0,-1-21 0,1 22 15,0-1-15,21 1 0,0-22 16,-21 1-16,21-1 0,0 0 0,0 1 15,0-1-15,0-21 0,0 21 16,0-20-16,21-1 0,0-21 0,0 21 16,1-21-16,20 0 0,-21 0 15,0 0-15,22-21 0,-22 21 0,21-21 16,-21-1-16,0 1 16,1 0-16,20 0 0,-21 0 0,0-22 15,0 22-15,1-21 0,-1 0 16,0 20-16,-21-20 0,21 0 0,0 21 15,-21-1-15,0 1 0,0 0 16,0 42 0,0 0-16,0 1 0,0-1 15,0 0-15,-21 0 0,21 21 0,-21-20 16,21 20-16,0-21 0,0 0 16,0 0-16,0 22 0,0-22 0,0 0 15,21-21-15,0 21 0,0 0 16,1-21-16,-1 0 0,21 0 15,-21 0-15,22 0 0,-22 0 16,21 0-16,0-21 0,1 21 0,-1-21 16,-21 0-16,22 0 0,-1 0 15,0-1-15,1 1 0,-22-21 0,21 0 16,-21 20-16,0-20 0,1 21 16,-1-21-16,-21 20 0,0 1 0,0 42 31,-21 1-31,-1 20 15,1-21-15,21 0 0,-21 22 16,21-22-16,-21 0 0,21 21 0,-21-21 16,21 1-16,0-1 15,0 0-15,0 0 0,0 0 0,0 0 16,21-21-16,0 0 0,0 22 16,0-22-16,1 0 0,-1 0 0,0 0 15,0 0-15,21-22 0,-20 1 16,-1 21-16,0-21 0,0 0 0,0 0 15,0 0-15,1-22 0,-1 22 16,0-21-16,-21-1 0,0 1 0,0 0 16,0-1-16,0 1 0,0 0 15,0 21-15,0-22 0,-21 22 0,0 0 16,-1 0-16,1 21 0,0 0 16,-21 0-16,21 0 0,-22 21 15,22 0-15,0 0 0,-21 22 16,20-22-16,1 21 0,21 0 0,0-20 15,0 20-15,0 0 0,0-21 16,0 22-16,21-22 0,1 0 0,-1 0 16,0 0-16,0 1 0,21-22 15,-20 0-15,-1 21 0,21-21 0,-21 0 16,0 0-16,22 0 0,-22 0 16,21-21-16,1 21 0,-22-22 0,21 1 15,-21 0-15,22 0 0,-22-21 16,21 20-16,-21-20 0,0 21 0,1-21 15,-1-1-15,-21 22 0,21-21 16,-21 21-16,0-1 16,0 44-1,0-1-15,0 0 0,0 0 16,-21 0-16,21 22 0,-21-22 0,21 0 16,-22 21-16,22-21 0,0 1 15,0-1-15,-21 0 0,21 0 0,-21 0 16,21 0-16,-21 1 0,21-1 15,0-42 32,0-1-47,0 1 16,0 0-16,0 0 0,21 0 0,0 0 16,22-22-16,-22 1 0,21 0 15,0-1-15,1 1 0,-1 0 0,0-1 16,1 22-16,20-21 0,-20 21 15,-1 21-15,0 0 0,-21 0 0,22 0 16,-22 21-16,0 0 0,-21 0 16,0 21-16,0-20 0,0 20 0,0 0 15,0-21-15,0 22 0,-21-22 16,21 21-16,-21-21 0,21 1 16,0-1-16,0 0 0,0 0 0,0 0 15,0 0-15,21-21 16,0 22-16,0-22 0,0 0 15,1 0-15,-1 0 0,0 0 0,0 0 16,21-22-16,-20 1 0,-1 21 16,0-21-16,21 0 0,-21 0 0,22-22 15,-22 22-15,21-21 0,-21 0 16,1-1-16,20-20 0,-21 20 0,0 1 16,0-21-16,-21 41 0,0-20 15,0-21-15,0 41 0,-21 22 16,0 0-16,0 0 15,0 22-15,0-1 0,-1 0 0,1 21 16,21 1-16,-21-1 0,21 0 16,0 1-16,0-22 0,0 21 15,0 0-15,21-20 0,0-1 0,1 21 16,-1-21-16,0-21 0,0 21 16,0 1-16,0-1 0,1-21 0,-22 21 15,21-21-15,-21 21 0,0 0 16,-21-21-16,-1 0 15,1 21-15,0-21 0,0 0 16,0 0-16,0 0 0,-22 0 0,22 0 16,0 0-16,0 0 0,0 0 15,-1 0-15,1-21 16,0 0 0,21 0-16,0 0 0,-21 0 15</inkml:trace>
  <inkml:trace contextRef="#ctx0" brushRef="#br0" timeOffset="82116.53">10837 16383 0,'0'0'16,"-21"0"-16,0 0 0,0 0 93,0 0-93</inkml:trace>
  <inkml:trace contextRef="#ctx0" brushRef="#br0" timeOffset="82448.39">10118 16912 0,'0'0'0,"21"21"16,0-21-1,0 0-15,0 0 0,0 0 0,22 0 16,-22 0-16,21 0 0,-21 0 16,22-21-16,-1 21 0,-21-21 0,22 21 15,-1 0-15,0 0 0,1 0 16,-22-21-16,21 21 0,0 0 0,-20 0 15,20-21-15,-21 21 0,0 0 16,0 0-16,1 0 0,-22-21 16,21 21-1,-42 21 17,-1-21-17,1 0-15</inkml:trace>
  <inkml:trace contextRef="#ctx0" brushRef="#br0" timeOffset="-123571.78">19643 15346 0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12:1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318 0,'0'0'0,"0"-22"0,0 1 0,0 0 16,0 42 15,-21 0-31,0 1 15,0 20-15,0 0 0,-1 1 16,1-1-16,-21 0 0,21 22 16,0-22-16,-1 22 0,1-1 15,0-21-15,0 22 0,0-22 16,0 22-16,-1-22 0,22 0 0,-21 1 16,21-1-16,-21 0 0,0-20 15,21-1-15,0 0 0,0 0 0,0 0 16,0 0-16,0-42 31,0 0-31,0 0 0,0-21 16</inkml:trace>
  <inkml:trace contextRef="#ctx0" brushRef="#br0" timeOffset="340.74">1164 423 0,'0'0'0,"0"-21"0,21 21 0,0-21 0,1 0 16,-1 0-16,0 21 0,0 0 15,0 0-15,0 0 0,1 0 16,-1 0-16,21 0 0,-21 21 0,0 0 16,22 21-16,-22 1 0,0-22 15,0 21-15,0 1 0,1-1 16,-22 21-16,0-20 0,0-1 0,0 22 15,0-22-15,0 21 16,0-20-16,-22-1 0,22 22 0,-21-43 16,0 21-16,0 0 0,0-20 15,21-1-15,0 0 0,-21-21 16,21 21-16,-22-21 0,1 0 16,0-21-1,0 0-15,21 0 16,0-1-16,-21 1 0</inkml:trace>
  <inkml:trace contextRef="#ctx0" brushRef="#br0" timeOffset="556.61">910 953 0,'0'0'0,"-21"0"15,21 21-15,21-21 16,0 0-1,0 0-15,22 0 0,-22 0 16,21-21-16,1-1 0,20 22 0,-21-21 16,22 21-16,-22-21 0,22 21 15,-22 0-15,0-21 0,1 21 16,-1-21-16,-21 21 0,22-21 0,-22 21 16,0-22-16</inkml:trace>
  <inkml:trace contextRef="#ctx0" brushRef="#br0" timeOffset="868.63">2159 318 0,'0'0'16,"0"-22"-16,-21 44 31,0-1-31,21 0 0,-22 0 15,1 21-15,0 1 0,21-22 16,-21 21-16,0 22 0,0-22 16,-1 0-16,22 22 0,-21-22 15,0 22-15,0-22 0,21 0 0,-21 22 16,21-22-16,-21-21 0,21 22 16,0-22-16,0 21 0,0-21 15,0 1-15,0-1 0,21-42 31,0-1-31,0 1 16,-21 0-16</inkml:trace>
  <inkml:trace contextRef="#ctx0" brushRef="#br0" timeOffset="1268.46">2159 910 0,'0'21'0,"21"-21"16,0 0-1,0 0-15,1 0 0,-1 0 0,0-21 16,0 0-16,21 21 0,-20-21 16,20 0-16,-21 0 0,0-1 15,0 1-15,1 0 0,-1 21 16,-21-21-16,0 0 0,-21 21 15,-1 0 1,1 0-16,-21 0 0,0 0 16,-1 21-16,1 0 0,0 21 15,-1-20-15,22 20 0,-21-21 0,21 21 16,-1 1-16,1-22 0,21 21 16,-21-21-16,21 1 0,0-1 0,0 21 15,0-21-15,0 0 16,21 1-16,0-22 0,1 0 15,-1 21-15,0-21 0,21 0 16,-21 0-16,22 0 0,-22 0 16,21-21-16,1-1 0,-1 1 0,0 0 15,22 21-15</inkml:trace>
  <inkml:trace contextRef="#ctx0" brushRef="#br0" timeOffset="1671.77">2752 868 0,'0'0'0,"0"-21"0,0 0 0,0-1 16,0 1 0,0 0-16,21 21 15,0 0-15,0 0 16,0 0-16,22 0 0,-22 0 16,0 0-16,21 0 0,-21 21 0,1-21 15,20 21-15,-21 1 0,0-1 16,0 21-16,1-21 0,-1 0 0,0 22 15,-21-22-15,0 21 0,0-21 16,0 1-16,0 20 0,-21-21 16,0 0-16,-1 0 0,1 1 0,0-1 15,0-21-15,0 0 0,21 21 16,-21-21-16,21-21 31,0 0-31,0-1 0,0 1 16,0 0-16,0-21 0,21 21 15,0-1-15,0-20 0,-21 21 0,21 0 16,0-22-16,22 22 0,-22 0 16,0 0-16,21 0 0,-20 0 15,20-1-15,0 1 0,1 0 0,-22 0 16,21 21-16,0-21 0,-20 0 16</inkml:trace>
  <inkml:trace contextRef="#ctx0" brushRef="#br0" timeOffset="1976.62">3937 445 0,'0'0'0,"0"-22"31,0 44-15,0-1-16,-21 0 15,0 0-15,21 21 0,-22-20 16,1 20-16,0-21 0,21 21 0,-21 1 15,0-1-15,0 0 0,21 1 16,-22-1-16,1 0 0,21 1 0,-21-1 16,21-21-16,0 22 0,0-22 15,0 21-15,-21-21 0,21 0 16,0 1-16,0-1 0,0 0 16,21-21-16,0 0 15,0 0-15,1 0 0,-1 0 16,0 0-16,0-21 0,0 0 0,0-1 15,1-20-15</inkml:trace>
  <inkml:trace contextRef="#ctx0" brushRef="#br0" timeOffset="2192.5">3598 720 0,'0'0'0,"-21"0"0,0 0 0,21 21 31,21-21-31,21 0 16,107 0-1,-65 0-15,-41-21 16,-1 21-16,0-21 0,1 21 0,-1-22 16,0 22-16,-21 0 0,22-21 15,-22 21-15</inkml:trace>
  <inkml:trace contextRef="#ctx0" brushRef="#br0" timeOffset="2580.67">5482 64 0,'0'-22'16,"-21"22"-16,0 0 0,0 0 16,-1 0-16,1 22 0,0 20 15,0-21-15,0 21 16,0 22-16,-1-22 0,-20 22 0,21-1 16,-21-20-16,20 20 0,-41 22 15,21-22-15,-1 1 0,-20 20 0,-1-20 16,1 21-16,-1-1 0,1-20 15,20 20-15,-20-20 0,-1 21 0,1-22 16,21 22-16,-22-22 0,22 22 16,-1-22-16,-20 1 0,21-1 0,-1 1 15,22-22-15,-21 22 0,21-43 16,-1 21-16,1-21 0,0 1 0,21-1 16,0-42-1,21-1 1,0-20-16</inkml:trace>
  <inkml:trace contextRef="#ctx0" brushRef="#br0" timeOffset="3152.25">5736 572 0,'0'0'0,"21"-85"31,-21 64-31,0 0 16,0-1-16,0 1 0,0 0 0,-21 21 15,0 0-15,0-21 0,0 21 16,-1 0-16,-20 0 0,21 21 0,-21 0 16,20 0-16,-20 1 0,0 20 15,-1 0-15,22 1 0,-21-1 0,21 21 16,0 1-16,-1-1 0,1-20 16,21 20-16,0 1 0,0-22 0,0 0 15,0 22-15,0-43 0,0 21 16,0 1-16,21-22 0,1 0 15,-1 0-15,0 0 0,21-21 16,-21 22-16,22-22 0,-1 0 0,0 0 16,1 0-16,20 0 0,-20-22 15,-1 1-15,21 0 0,1 0 0</inkml:trace>
  <inkml:trace contextRef="#ctx0" brushRef="#br0" timeOffset="3852.37">6265 783 0,'0'0'0,"0"-21"15,0-21 1,-21 42-16,0 0 16,0 0-16,0 21 0,-22 0 15,22 0-15,0 0 0,-21 22 0,20-22 16,-20 21-16,21 1 0,0-1 16,0 0-16,-1 1 0,22-1 0,0-21 15,0 21-15,0-20 0,0-1 16,0 0-16,22 0 0,-1-21 0,-21 21 15,42-21-15,-21 0 0,0 0 16,1 0-16,-1 0 0,0 0 0,0 0 16,0 0-16,0-21 0,-21 0 15,0 0-15,0 0 0,0-1 16,0 1-16,0 0 0,0-21 16,0-1-16,0 22 0,0-21 15,0 0-15,0-1 0,0 22 0,0 0 16,0-21-16,0 20 0,0 1 15,0 0-15,0 0 0,22 21 16,-1 0-16,0 0 0,0 0 16,21-21-16,-20 21 0,-1 0 0,21 0 15,-21 21-15,22 0 0,-1 0 16,-21 0-16,21 1 0,-20 20 0,-1-21 16,0 21-16,0 1 0,-21-1 15,0-21-15,0 22 0,0-22 0,0 21 16,0-21-16,0 0 15,-21 1-15,0-1 0,21 0 0,-21 0 16,21 0 0,-22-21-16,22-21 31,0 0-31,0 0 0,0 0 0,22-22 16,-1 22-16,0-21 0,0-22 15,0 22-15,22 0 0,-1-1 0,0 1 16,22 21-16,-22 0 0,0-1 15,1 1-15,-1 21 0,0 0 16,-20 0-16,-1 21 0,0 1 16,0-1-16,-21 21 0,21-21 0,-21 22 15,0-22-15,0 21 0,0-21 16,0 22-16,-21-22 0,0 21 0,0-21 16,21 0-16,0 1 0,-21-1 15,-1 0-15,22 0 0,22-21 31,-1 0-31</inkml:trace>
  <inkml:trace contextRef="#ctx0" brushRef="#br0" timeOffset="4864.64">7408 1080 0,'85'-43'16,"-43"22"-16,1 0 15,-1 0-15,21-22 0,-20 22 16,20-21-16,-20 0 0,-1-1 16,21 1-16,-41 21 0,20-22 0,-21 1 15,0 0-15,0-1 0,-21 1 16,0 0-16,0 21 0,0-1 0,-21 1 16,0 0-16,-21 0 0,21 21 15,-22 0-15,22 0 0,-21 0 0,-1 21 16,1 0-16,21 0 0,-21 22 15,20-1-15,-20 0 0,21 22 16,0-22-16,21 43 0,-21-22 16,21 1-16,-22 21 0,22-1 0,0-20 15,0 20-15,-21-20 0,21 21 16,-21-1-16,0 22 0,21-21 0,-21 21 16,0-22-16,21 22 0,-22 0 15,1 0-15,0-22 0,0 22 0,0 0 16,21 0-16,-21 0 0,-1-22 0,1 1 15,0 0-15,21-1 0,0-20 16,-21-1-16,21 1 0,0-22 0,0 1 16,0-1-16,0 0 0,0-21 0,21 1 15,0-22-15,0 0 16,22 0-16,-22-22 0,21-20 0,1 21 16,-1-21-16,0-1 0,22-20 0,-22 20 15,22-20-15,-1-1 0,1-20 16,-1 20-16,-21-20 0,22-1 0,-22 0 15,22 1-15,-22-1 0,-21 0 16,0 1-16,-21-1 0,0 21 16,0-20-16,-21 20 0,-21 1 0,-22-1 15,22 22-15,-43 0 0,22-1 0,-1 1 16,-20 21-16,20 0 0,1-1 16,20 1-16,1 0 0,0 21 0,-1 0 15,22 0-15,0-21 0,21 0 31,0 0-31,42 21 0,-20-22 16,20 22-16,0-21 0,1 0 16,-1 21-16,21-21 0,1 0 0,-22 0 15,22-1-15,-1 1 0,1-21 16,-22 21-16,0 0 0,1-1 0,-22 1 16,21-21-16,-21 42 0,-21-21 15,0 0-15,22 21 0,-22-22 16,0 44 15,-22-22-31,22 21 0,0 0 16,-21 0-16,21 0 0,-21 22 0,21-22 15,-21 0-15,21 0 0,0 0 16,0 0-16,0 1 0,-21-1 0,21 0 16,0 0-1,0-42 16,0 0-31,0 0 16,0-1-16</inkml:trace>
  <inkml:trace contextRef="#ctx0" brushRef="#br0" timeOffset="5045.55">8276 889 0,'-42'0'31,"21"0"-15,42 0 0,0 0-1,0 0-15,0 0 0,0 0 0,1 0 16,-1 0-16,0 0 16</inkml:trace>
  <inkml:trace contextRef="#ctx0" brushRef="#br0" timeOffset="5416.98">8488 1058 0,'0'-21'31,"0"0"-15,0 0 0,0 0-16,21 21 0,0-21 15,0 21-15,0 0 16,22 0-16,-22 0 0,0 0 0,0 21 15,0-21-15,1 21 0,-1 21 16,0-21-16,-21 1 0,0-1 16,0 21-16,0-21 0,0 0 15,0 22-15,0-22 0,0 0 0,-21 0 16,0 0-16,-1-21 16,1 22-16,21-44 31,0 1-16,0 0-15,0 0 16,0 0-16,0 0 0,0-1 0,21 1 16,1 0-16,-1 0 15,0 0-15,0 0 0,21-1 16,1 1-16,-22 0 0,21 0 0</inkml:trace>
  <inkml:trace contextRef="#ctx0" brushRef="#br0" timeOffset="6068.62">9250 868 0,'0'21'0,"0"0"0,0 0 16,0 1-16,0 20 0,-21-21 15,21 0-15,-22 22 0,1-22 0,21 0 16,0 21-16,0-21 0,-21 1 16,21-1-16,-21 0 0,21 0 15,0 0-15,0 0 16,0-42 15,0 0-15,0 0-16,0 0 15,0-22-15,0 22 0,0-21 0,21 21 16,0-22-16,0 22 0,1-21 16,-1 21-16,0 0 0,0-1 0,0 1 15,0 0-15,1 21 0,-1 0 16,0 0-16,0 0 0,0 21 15,-21 0 1,0 22-16,0-22 0,0 21 0,0-21 16,0 22-16,21-22 0,-21 0 15,0 21-15,0-20 0,0-1 0,0 0 16,0 0-16,0 0 0,0 0 16,0 1-16,-21-22 31,21-22-16,0 1-15,0 0 16,0-21-16,0 21 0,21-1 16,1-20-16,-1 0 15,0-1-15,0 22 0,21-21 0,1 0 16,-22 20-16,42-20 0,-20 21 16,-1 21-16,22 0 0,-22 0 0,0 0 15,1 0-15,-1 21 0,0 0 16,-21 0-16,1 22 0,-1-22 0,0 21 15,-21-21-15,0 22 0,0-22 16,0 21-16,-21-21 0,0 1 0,-1-1 16,1 0-16,0 0 0,-21 0 15,21 0-15,-1-21 0,22 22 16,-21-22-16,42 0 16,1 0-1,-1-22-15</inkml:trace>
  <inkml:trace contextRef="#ctx0" brushRef="#br0" timeOffset="6577.43">10731 953 0,'0'0'16,"0"-22"-16,0-20 0,0 21 0,0 0 15,-21-22-15,21 22 0,-21 21 0,0-21 16,0 21-16,0 0 0,-1 0 15,1 0-15,0 21 0,-21 0 16,21 22-16,-1-22 0,-20 21 16,21 1-16,-21-1 0,20 0 0,1 1 15,0-1-15,0 0 0,0-21 16,21 22-16,0-22 0,0 21 0,0-21 16,0 1-16,21-22 0,0 21 15,-21 0-15,21-21 0,22 0 0,-22 0 16,0 0-16,0 0 0,0 0 15,0-21-15,22 0 0,-22 21 0,0-22 16,0-20-16,0 21 0,1-21 16,-1 20-16,0-20 0,0 0 0,0-22 15,0 22-15,-21 0 16,0-1-16,22 22 0,-22-21 0,0 21 16,0-1-16,0 44 15,-22-1-15,22 0 16,-21 21-16,21-21 0,0 22 15,-21-1-15,21 0 0,0-20 0,0 20 16,0-21-16,0 21 0,0-20 16,0-1-16,0 21 0,0-21 0,21 0 15,-21 1-15,21-22 0,1 0 16,-1 0-16,0 0 16,0 0-16,0 0 0,22 0 0,-22-22 15,21 1-15,0 0 16</inkml:trace>
  <inkml:trace contextRef="#ctx0" brushRef="#br0" timeOffset="6833.08">11472 445 0,'0'0'0,"-106"84"31,85-63-31,0 22 0,0-1 0,-21 0 0,20 22 15,1-22-15,0 22 16,0-1-16,0-20 0,0-1 0,-1 21 16,22-41-16,0 20 0,-21 0 15,21-21-15,0 22 0,0-22 0,0 0 16,0 0-16,21-21 31,1 0-31,-1 0 0,0 0 0,21-21 16</inkml:trace>
  <inkml:trace contextRef="#ctx0" brushRef="#br0" timeOffset="7069.04">11663 889 0,'0'0'0,"-21"0"31,21 21-15,0 0-16,-22-21 0,1 43 0,0-22 15,0 0-15,21 0 0,-21 22 16,0-22-16,-1 0 0,22 21 0,0-21 16,0 1-16,-21-1 0,21 0 15,0 0-15,0 0 0,21-21 32,1 0-32,-1 0 0,0 0 0,0 0 15,21-21-15</inkml:trace>
  <inkml:trace contextRef="#ctx0" brushRef="#br0" timeOffset="7804.63">12107 910 0,'0'0'0,"-21"0"16,0 21 0,0-21-16,0 22 0,-1-1 0,1 21 15,0-21-15,0 0 0,0 22 16,0-22-16,21 0 0,0 0 0,-22 22 15,22-22-15,0 0 0,0 0 16,0 0-16,0 0 16,22-21-1,-1 0 1,0-21 0,-21 0-16,0 0 0,0 0 15,0 0-15,0-1 0,21-20 16,-21 21-16,0-21 0,21-1 0,-21 22 15,21-21-15,1-1 0,-1 22 16,-21-21-16,42 21 0,-21 0 0,0-1 16,22 22-16,-22-21 0,21 21 15,1 0-15,-22 0 0,21 0 16,0 21-16,1 1 0,-22-1 0,0 21 16,21-21-16,-42 22 0,22-1 15,-22-21-15,0 21 0,0 1 0,0-22 16,0 21-16,0-21 0,0 1 15,-22-1-15,22 0 0,0 0 0,0 0 16,-21 0-16,0-21 16,21 22-16,-21-22 15,21-22 1,0 1-16,-21 0 16,21 0-16,0 0 0,0 0 15,0-1-15,0-20 0,21 0 16,-21-1-16,21 1 0,0 0 15,22-1-15,-22 1 0,21 0 0,-21-1 16,22 1-16,-1 21 0,0 0 16,22 0-16,-22 21 0,0 0 0,1 0 15,-1 0-15,0 21 0,1 0 16,-1 21-16,-21-21 0,0 22 0,1 20 16,-22-20-16,0-1 0,0 0 15,0 1-15,-22-1 0,1 0 0,0-21 16,-21 22-16,21-22 0,-1 0 15,1 0-15,0 0 0,21 1 0,-21-22 16,0 21-16,0 0 16,21-42 15,0 0-31,0-1 16,0 1-16,0-21 0</inkml:trace>
  <inkml:trace contextRef="#ctx0" brushRef="#br0" timeOffset="7984.64">12509 529 0,'-21'0'0,"42"0"0,-63 0 0,21 0 0,0 0 16,0 0-16,-1 0 15,22 21 16</inkml:trace>
  <inkml:trace contextRef="#ctx0" brushRef="#br0" timeOffset="8184.48">11261 699 0,'-22'21'15,"44"-42"-15,-65 42 0,22-21 0,42 0 32,0 0-32,1 0 0,20 0 15,-21 0-15,21 0 0,1 0 16,-1 0-16,0 0 0,1 0 0,-1 0 16,-21 0-16,22 0 0</inkml:trace>
  <inkml:trace contextRef="#ctx0" brushRef="#br0" timeOffset="9040.62">14774 191 0,'0'0'0,"-21"21"15,0 21 1,0 0-16,-22 1 0,22-1 16,-42 22-16,20-1 0,-20 1 15,-1 20-15,1 1 0,-22 0 0,22 20 0,-22-20 16,0 0-16,1-1 16,20 1-16,-20 0 0,20-1 0,-21-20 15,22 21-15,-1-22 0,22 1 0,-21-1 16,20-21-16,1 1 0,21-1 15,-22 0-15,22-20 0,0-1 0,21 0 16,0 0-16,0-42 31,0 0-15,21 0-16,0-22 0</inkml:trace>
  <inkml:trace contextRef="#ctx0" brushRef="#br0" timeOffset="11507.94">14944 445 0,'0'0'0,"-22"0"0,1 0 16,0 0-16,42 0 47,0 0-47,22 0 0,-1 0 16,0 0-16,22 0 0,-1 0 0,1 0 15,-1 0-15,1 0 0,-1 0 16,1 0-16,-22 0 0,1 0 0,-1 0 15,0 0-15,-21 21 0,1-21 16,-1 0-16</inkml:trace>
  <inkml:trace contextRef="#ctx0" brushRef="#br0" timeOffset="11897.47">15325 508 0,'0'0'0,"-22"0"0,22 21 16,-21-21-16,0 0 0,21 21 16,-21 1-16,0-1 15,21 0-15,-21-21 0,21 21 16,0 21-16,0-20 0,0 20 16,0-21-16,0 21 0,0 1 0,0 20 15,0-20-15,-22-1 0,22 0 16,0 1-16,0 20 0,0-21 15,0 1-15,0-22 0,-21 21 0,21-21 0,-21 22 16,0-22-16,0 0 16,0 0-16,-22 0 0,22 1 0,0-22 15,-21 21-15,20-21 0,-20 0 16,21 0-16,-21 0 0,20 0 0,1 0 16,-21 0-16,21-21 0,0 21 15,-1-22-15,1 1 0,0 0 0,0 21 16,21-21-16,0 0 0,-21 21 0,21-21 15,0-1-15,0 1 16,21 0-16,0 21 0,0-21 16,0 21-16,22-21 0,-1 21 15,0 0-15</inkml:trace>
  <inkml:trace contextRef="#ctx0" brushRef="#br0" timeOffset="12372.76">15811 953 0,'0'0'0,"0"-22"0,0 1 16,0 0-16,-21 21 15,0 0-15,0 0 16,0 21-16,0 0 16,-1 1-16,-20-1 0,21 21 0,-21-21 0,20 22 15,-20-1-15,21-21 0,-21 21 16,20 1-16,1-22 0,0 21 15,0-21-15,21 1 0,0-1 16,0 0-16,0 0 0,21-21 16,0 0-16,0 0 0,22 0 15,-22 0-15,21 0 0,-21 0 16,22-21-16,-1 0 0,-21 0 0,0-1 16,22 1-16,-22 0 0,0-21 15,0 21-15,0-22 0,-21 1 0,0 0 16,22 20-16,-22-20 0,0 21 15,0 0-15,0 42 32,0 21-32,-22-21 0,22 1 15,0 20-15,0-21 0,0 21 16,0-20-16,0-1 0,0 21 0,0-21 16,0 0-16,0 1 0,0-1 15,22-21-15,-1 21 0,-21 0 0,21-21 16,0 0-16,0 0 15,0 0-15,1 0 0,-1 0 16,0-21-16,0 21 0,0-21 0</inkml:trace>
  <inkml:trace contextRef="#ctx0" brushRef="#br0" timeOffset="12608.62">16171 995 0,'0'0'0,"0"-21"0,21 0 0,-21-1 15,0 1-15,0 0 0,0 42 16,0 0-1,0 1-15,0-1 0,22 21 16,-22-21-16,0 22 0,0-1 0,21-21 16,-21 21-16,0-20 0,0-1 15,0 21-15,0-21 0,21 0 0,-21 1 16,0-1-16,21-21 16,-21 21-16,21-21 15,0 0 1,1-21-16,-1 21 15,-21-21-15,21-1 0,0 1 16</inkml:trace>
  <inkml:trace contextRef="#ctx0" brushRef="#br0" timeOffset="12792.43">16616 974 0,'0'0'16,"0"-21"-16,0-1 0,0 1 0,-21 42 31,-1 1-31,1-1 16,0 0-16,-21 21 0,21-21 0,-1 22 15,1-22-15,0 0 16,0 21-16,0-20 0,0-1 0,-1 0 16,1 21-16,0-21 15,21 1-15,0-1 0,21-21 16,0 0-16</inkml:trace>
  <inkml:trace contextRef="#ctx0" brushRef="#br0" timeOffset="13265.07">17081 1016 0,'0'-21'0,"0"42"0,0-63 0,0 21 0,-21-22 0,21 22 16,-21 21-16,21-21 16,-21 0-16,0 21 0,0 0 15,-1 0-15,1 0 16,0 21-16,-21 0 0,21 21 15,-1 1-15,1-1 0,0-21 0,0 22 16,0-1-16,0 0 0,21 1 16,0-22-16,0 21 0,0-21 0,0 0 15,0 1-15,0-1 0,0 0 0,21-21 16,0 0-16,0 0 16,0 0-16,0 0 0,1 0 0,-1 0 15,0 0-15,0-21 0,0 21 0,0-21 16,1-1-16,-1 1 0,0-21 15,0 21-15,21-22 0,-20 1 16,-1 0-16,0-1 0,21 1 0,-21 21 16,1 0-16,-22 0 0,0-1 15,0 44 1,-22-1-16,22 0 0,-21 21 16,0-21-16,0 22 0,0-22 0,0 21 15,21-21-15,0 1 0,0 20 16,0-21-16,0 0 0,0 0 15,0 1-15,0-1 0,21-21 16,-21 21-16,21-21 0,0 0 0,0 0 16,0 0-16,1 0 15</inkml:trace>
  <inkml:trace contextRef="#ctx0" brushRef="#br0" timeOffset="13940.14">18055 804 0,'0'0'15,"0"-21"1,0 0 0,21 21-16,0-21 0,1 0 15,-1 21-15,0-21 0,0-1 0,0 1 16,0 21-16,1-21 0,-22 0 15,0 0-15,0 0 0,0-1 16,-22 1-16,1 0 0,0 0 16,0 21-16,-21 0 0,-1 0 15,22 0-15,-21 0 0,-1 0 0,1 21 16,21-21-16,-21 21 0,-1 0 16,22 1-16,0-1 0,0 0 0,0 0 15,21 0-15,0 0 0,0 22 16,0-22-16,0 0 0,21 21 0,0 1 15,0-22-15,0 21 0,0 1 16,22-1-16,-22 0 0,21-21 16,-21 22-16,22-1 0,-22 0 15,0-20-15,0 20 0,-21-21 0,0 0 16,0 22-16,0-22 0,-21 0 16,0 0-16,-21-21 0,20 21 0,-20-21 15,0 0-15,-1 0 0,-20 0 16,21 0-16,-1 0 0,1 0 0,21 0 15,-22 0-15,22-21 0,-21 21 16,21-21-16,21 0 0,-21 0 16,21-1-16,-22 1 0,22 0 15,0 0-15,0 0 0,0 0 0,0-1 16,22 1-16,-1 0 0,0 0 16,21 0-16,-21 21 0,22-21 0,-1-1 15,0 22-15</inkml:trace>
  <inkml:trace contextRef="#ctx0" brushRef="#br0" timeOffset="14601.23">18521 868 0,'-43'0'15,"22"21"-15,0 0 16,-21 0-16,21 22 0,-1-22 15,1 21-15,0-21 0,0 22 0,0-1 16,0-21-16,21 22 0,0-1 16,0-21-16,0 0 0,0 22 0,0-22 15,0 0-15,21-21 0,0 21 16,0 0-16,0-21 0,22 0 0,-22 0 16,21 0-16,0 0 0,1 0 15,-1 0-15,0 0 0,1-21 0,-1 21 16,0-21-16,1 0 0,-1 0 15,-21-1-15,22-20 0,-22 21 0,0-21 16,0-1-16,-21 1 16,21 0-16,-21-1 0,0 22 0,0 0 15,0 0-15,-21 0 0,0 21 16,0 0-16,0 0 0,-1 21 0,1-21 16,0 21-16,0 21 0,0-21 15,0 22-15,21-22 0,0 21 0,0 1 16,0-22-16,0 0 0,0 21 15,21-21-15,0 1 0,0-1 0,0 0 16,0-21-16,1 21 0,-1-21 16,0 0-16,0 0 0,0 0 15,0 0-15,22 0 0,-22 0 0,0 0 16,0 0-16,0-21 0,22 21 16,-22-21-16,0 0 0,0-22 0,22 22 15,-22 0-15,0-21 0,0 20 16,0 1-16,0-21 0,-21 21 15,0 42 1,-21 0 0,21 0-16,-21 0 0,0 1 15,21-1-15,0 0 0,-21 0 0,21 0 16,-21 0-16,21 1 0,-22-1 16,22-42 30</inkml:trace>
  <inkml:trace contextRef="#ctx0" brushRef="#br0" timeOffset="14777.11">19389 868 0,'0'0'16,"0"-21"-16,-22 0 0,1-1 0,0 1 15,0 21 1,0 0-1,21 21-15,0 1 16,0-1-16,0 0 16,0 0-16,0 0 15,21-21-15,0 0 0,0 21 0</inkml:trace>
  <inkml:trace contextRef="#ctx0" brushRef="#br0" timeOffset="15080.61">19664 1037 0,'0'0'0,"0"21"0,-21 22 0,21-22 0,-22 21 16,22-21-16,-21 22 0,21-1 15,-21 0-15,0-20 0,21 20 16,0 0-16,0 1 0,-21 20 16,0-21-16,-1 22 0,22-1 0,-21 1 15,0-1-15,0 1 0,0-22 0,0 22 16,-22-1-16,1 1 0,21-22 15,-22 22-15,22-22 0,-21 21 0,0-20 16,20-1-16,1 0 0,0-20 16,0-1-16,21 0 0,0-42 31,21 0-31,0-1 16,0-20-16,1 21 0,-22-21 0,21-22 0,0 22 15,0-22-15,21 1 16,-20-1-16</inkml:trace>
  <inkml:trace contextRef="#ctx0" brushRef="#br0" timeOffset="15352.24">19431 1566 0,'0'0'0,"21"-84"0,0-1 0,-21 22 0,21-22 16,1 21-16,-22 1 0,21 21 15,-21-22-15,0 43 0,21-21 0,0-1 16,-21 22-16,21 0 0,0 0 16,22 21-16,-22 0 0,21 0 15,1 0-15,-22 21 0,21 0 16,0 0-16,1 0 0,-22 22 15,0-1-15,0 0 0,-21-20 0,0 20 16,0 0-16,0 1 16,-21-22-16,0 21 0,-21-21 0,20 0 15,-20 1-15,0-1 0,-1-21 0,1 21 16,0-21-16,21 0 0,-1 0 16,1 0-16,0 0 0,0 0 15,21-21 1,21 0-16,0-1 0,22-20 15,-22 21-15</inkml:trace>
  <inkml:trace contextRef="#ctx0" brushRef="#br0" timeOffset="15592.55">20447 550 0,'-42'22'16,"20"20"-16,1-21 15,0 21-15,-21 1 0,21-1 0,-1 22 16,1-22-16,-21 21 0,21-20 16,0 20-16,-1-20 0,22 20 15,-21-21-15,21 1 0,-21-22 0,21 21 16,0-21-16,0 1 0,0-1 16,0 0-16,0 0 15,21-21-15,0 0 16,1 0-16,-1-21 0,0 0 15</inkml:trace>
  <inkml:trace contextRef="#ctx0" brushRef="#br0" timeOffset="15760.35">20214 868 0,'0'0'0,"-21"0"0,0-21 15,42 21 16,0 0-31,0 0 16,22 0-16,-1-21 16,0 21-16,1 0 0,20-22 0</inkml:trace>
  <inkml:trace contextRef="#ctx0" brushRef="#br0" timeOffset="16040.29">21653 593 0,'-42'0'16,"42"21"-16,-21 0 15,0 0-15,0 0 0,-22 22 16,22-1-16,0 22 0,0-22 0,0 21 16,-1-20-16,22 20 0,-21-20 15,21 20-15,-21-21 0,21 1 0,0-22 16,0 21-16,0-21 0,-21 1 15,21-1-15,0 0 0,0 0 0,-21-21 16,21 21 0,0-42-1,0 0-15,0 0 16,0 0-16,0-22 0</inkml:trace>
  <inkml:trace contextRef="#ctx0" brushRef="#br0" timeOffset="16329.63">21357 762 0,'0'0'0,"0"-42"0,21-1 0,0 22 0,-21-21 16,22 21-16,-22 0 0,21-1 16,0 1-16,0 21 0,0-21 0,0 21 15,22 0-15,-1-21 0,0 21 16,1 0-16,-1 0 0,0 0 0,1 0 16,-1 0-16,0 21 0,-20 0 15,-22 0-15,0 1 0,0 20 0,0-21 16,-22 21-16,1 1 0,0-1 15,-21-21-15,-1 22 0,1-1 16,0-21-16,-22 21 0,22-20 16,0-1-16,-1 0 0,22 0 15,-21 0-15,21 0 0,-1-21 0,1 0 16,21 22 0,21-22-1,1 0-15,20-22 16</inkml:trace>
  <inkml:trace contextRef="#ctx0" brushRef="#br0" timeOffset="16946.14">21950 931 0,'-64'43'16,"22"-22"-16,21 0 15,-22 0-15,22 0 0,0 1 0,-21-1 16,21 0-16,-1 0 0,22 0 15,0 0-15,0 1 0,0-1 16,22-21 0,-1 0-16,21 0 0,-21 0 15,22 0-15,-22 0 0,21 0 16,-21-21-16,22-1 0,-22 1 16,0 0-16,0 0 0,-21 0 15,0-22-15,0 22 0,0 0 0,0-21 16,0 21-16,-21-1 0,0 1 15,-22 0-15,22 21 0,0 0 16,21-21-16,-21 21 0,42 0 31,21 0-15,-20 0-16,20 0 0,0 0 16,-21 0-16,22 0 0,-1 0 15,-21 0-15,0 0 0,22 0 0,-22 21 16,-21 0-16,0 0 15,0 1-15,0-1 0,0 21 0,0 0 16,0-20-16,0 20 16,-21 0-16,21 1 0,0-1 0,-21 0 15,-1 1-15,1 20 0,0-21 16,21 22-16,-21-22 0,0 22 0,0-22 16,-1 22-16,1-22 0,0 21 15,-21-20-15,21 20 0,-1-20 0,22-1 16,-21 0-16,0-21 0,0 22 15,21-1-15,0-21 0,0 0 0,0 1 16,0-1-16,0 0 0,0 0 16,0-42 15,0 0-31,0 0 16,21-22-16,0 22 0,-21-21 0,21-1 15,1 1-15,-1-21 0</inkml:trace>
  <inkml:trace contextRef="#ctx0" brushRef="#br0" timeOffset="17252.37">22183 1080 0,'0'-85'15,"0"170"-15,21-191 16,-21 85-16,0-1 0,0 1 16,21 21-16,0 0 0,0-21 0,0 21 15,22 0-15,-22 0 16,0 0-16,0 0 0,22 21 15,-22-21-15,0 21 0,0 1 16,0-22-16,-21 21 0,0 0 0,0 0 16,0 0-16,0 0 0,-21 1 15,0-1-15,-21 0 0,20 0 0,1-21 16,-21 21-16,0-21 0,20 21 16,1-21-16,-21 0 0,21 0 0,0 22 15,-1-22 1,44 0 15,-1 0-31,0 0 16,0-22-16</inkml:trace>
  <inkml:trace contextRef="#ctx0" brushRef="#br0" timeOffset="17604.62">22881 847 0,'0'0'0,"-21"-21"15,0 21-15,0 0 16,-1 0-16,1 21 0,0 0 16,0-21-16,0 21 0,0 0 15,21 22-15,0-22 0,-22 0 16,22 0-16,0 0 0,0 0 16,0 1-16,0-1 0,0 0 0,22-21 15,-22 21-15,21-21 0,0 0 16,0 0-16,0 0 0,0 0 0,22 0 15,-22 0-15,0 0 0,0 0 16,22-21-16,-22 0 0,0 21 0,0-21 16,0-22-16,0 22 0,1 0 15,-22 0-15,0 0 0,21-1 0,-21 1 16,0 0-16,0 0 16,0 42 15,0 0-16,21-21-15</inkml:trace>
  <inkml:trace contextRef="#ctx0" brushRef="#br0" timeOffset="17924.59">23410 868 0,'-21'0'16,"21"21"-1,-21 0-15,21 0 0,-21 1 0,0 20 16,21 0-16,-22-21 16,1 22-16,0-1 0,21 22 0,-21-22 15,0 21-15,0-20 0,-1 20 16,1 1-16,0-1 0,-21 1 0,21-1 16,-1 1-16,1-22 0,21 22 15,0-22-15,-21 21 0,21-20 0,0-1 16,0 0-16,0 1 0,-21-22 0,21 21 15,0-21-15,0 1 0,0-1 16,0 0-16,0 0 0,0 0 16,21-21-1,0 0 1,-21-21-16,21 21 0,1-21 16,-22 0-16</inkml:trace>
  <inkml:trace contextRef="#ctx0" brushRef="#br0" timeOffset="18208.57">23326 1016 0,'0'0'16,"0"-42"-16,0 21 0,0-1 0,0 1 0,0 0 16,0 0-16,21 0 15,0 21-15,0-21 0,0 21 16,0 0-16,22 0 0,-22 0 15,21 0-15,-21 0 0,1 21 16,-1 0-16,0 0 0,-21 0 0,0 0 16,0 1-16,0 20 0,0-21 15,-21 0-15,0 22 0,-1-22 0,-20 0 16,21 0-16,-21 0 0,-1 0 16,22 1-16,-21-1 0,-1 0 0,1-21 15,0 21-15,21-21 0,-22 0 16,22 0-16</inkml:trace>
  <inkml:trace contextRef="#ctx0" brushRef="#br0" timeOffset="19792.62">1926 2074 0,'0'0'0,"-254"0"31,212 0-31,-1 0 0,22 22 16,-21-22-16,21 0 0,-22 0 0,22 0 15,0 0-15,0 21 0,0-21 16,0 0-16,42 0 31,21 0-31,-21 0 16,22 0-16,-22 0 0,21 0 16,22 0-16,-22 0 0,21 0 15,-20 0-15,20 0 0,1 0 0,-1 0 16,1 0-16,20 0 0,1 0 15,0 0-15,-1 0 0,22 0 0,-21 0 16,21 0-16,-22 0 0,22 0 16,-21 0-16,21 0 0,-22 0 0,22 0 15,0-21-15,0 21 0,21 0 16,-21 0-16,21 0 0,0 0 0,-21-22 16,42 22-16,-21 0 0,21 0 15,0 0-15,0 0 0,0 0 0,1-21 16,-1 21-16,21 0 0,-21 0 0,22 0 15,-22 0-15,21 0 16,-21 0-16,0-21 0,22 21 0,-1 0 16,-21 0-16,22 0 0,-1 0 15,-21 0-15,21 0 0,1-21 0,20 21 16,-20 0-16,-1 0 0,0 0 16,22 0-16,-22 0 0,22 0 0,-22 0 15,0 0-15,22 0 0,-1 0 16,1 0-16,-22 0 0,22-21 0,-22 21 15,21 0-15,-20 0 0,20 0 0,-20 0 16,-1 0-16,0-21 0,1 21 16,-1 0-16,0 0 0,1 0 15,-1 0-15,-21-22 0,21 22 16,1 0-16,-1 0 0,0 0 0,1 0 16,-22 0-16,21 0 0,-21 0 15,22 0-15,-1 0 0,-21 22 0,22-22 16,-22 0-16,0 21 0,0-21 15,21 0-15,1 0 0,-1 21 0,0-21 16,-20 0-16,-1 0 0,21 0 0,0 0 16,1 21-16,-1-21 0,-21 0 15,0 0-15,1 0 0,20 0 0,-21 0 16,21 0-16,-20 0 0,-1 0 16,21 0-16,-21 21 0,0-21 15,22 0-15,-1 0 0,-21 0 16,0 0-16,1 0 0,-1 0 0,0 0 15,0 0-15,0 0 0,0 0 16,-21 0-16,0 0 0,0 0 0,22-21 16,-22 21-16,0 0 0,-22 0 15,22-21-15,0 21 0,-42 0 0,21-21 16,-21 21-16,-1 0 0,1 0 16,0-21-16,-22 21 0,1 0 0,-1 0 15,1 0-15,-22 0 0,-21 0 16,21 0-16,-20 0 0,-1 0 0,0 0 15,-21-22 1,-21 44 31,-22-22-47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14:16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3683 0,'0'-21'0,"0"0"125</inkml:trace>
  <inkml:trace contextRef="#ctx0" brushRef="#br0" timeOffset="539.4">1122 3429 0,'0'0'0,"0"-21"15,0 0-15,-21 21 16,21-21-16,-22 21 16,22-22-1,0 1 1,0 42 15,0 1-15,0-1-1,0 0-15,0 0 0,0 21 0,0-20 16,0 20-16,0 0 0,0 1 16,0-22-16,0 21 0,0 0 15,0 1-15,0-1 0,0 0 16,0 1-16,0-1 0,-21 0 0,21 22 16,-21-22-16,21 1 0,-21-1 15,21-21-15,0 21 0,0-20 0,0 20 16,-21-21-16,21 0 0,0 0 15,0 1 1,0-44 31,0 1-47,0 0 0,0 0 16</inkml:trace>
  <inkml:trace contextRef="#ctx0" brushRef="#br0" timeOffset="1107.98">1439 4043 0,'0'21'0,"0"-42"0,0 63 16,21-42-1,1 0-15,-1 0 16,0 0 0,0-21-16,-21 0 15,0 0-15,0 0 0,0-1 16,0 1-16,0 0 15,-21 21 1,0 0 0,0 0-1,-1 0-15,22 21 0,0 0 16,-21 1-16,21-1 16,0 0-16,21-21 31,1 0-16,-1 0-15,0 0 0,-21-21 16,0 0 0,0-1-16,0 1 0,0 0 15,-21 21 32,0 21-31,21 0-16,0 1 0,0-1 15,21-21 1,0 0-16</inkml:trace>
  <inkml:trace contextRef="#ctx0" brushRef="#br0" timeOffset="2044.34">3111 3598 0,'0'0'0,"0"-21"0,0 0 0,0 0 15,0 0-15,0 0 0,0-1 16,0 44 31,0-1-47,0 21 0,0-21 0,0 22 15,0-1-15,0-21 0,0 21 16,0 1-16,0-1 0,0 0 16,0 1-16,0 20 0,-21-20 15,21-22-15,0 21 0,0 0 0,0-20 16,0 20-16,0-21 0,0 0 15,0 0-15,0-42 32,0 0-32,0 0 0,0-21 15,21 20-15,1-20 0,-22 0 16,21-1-16,0 1 0,0 0 0,0-1 16,0 22-16,1-21 0,-1 21 15,0 0-15,0-1 0,0 1 0,-21 0 16,21 21-16,1 0 15,-1 0-15,0 0 16,0 21-16,0 0 0,0 1 16,-21-1-16,0 0 0,22 0 0,-22 0 15,21 22-15,-21-1 0,0-21 16,0 21-16,21 1 0,0-22 0,-21 21 16,0-21-16,21 22 0,0-22 15,1 0-15,-22 0 0,21-21 16,0 21-16,0-21 0,0 0 15,0 0-15,1 0 0,-1 0 0,0-21 16,0 0-16,0 0 0,0 0 0,1 0 16,-1-22-16,0 1 0,-21 0 15,0-1-15,21 1 0,-21-22 0,0 22 16,0 0-16,0 21 0,0-22 16,0 1-16,0 21 0,0 0 0,0-1 15,0 1-15,-21 0 16,0 21-1,0 0-15,21 21 32,0 0-17,0 1-15,0-1 16,0 0 0,21-21-16,0 0 0</inkml:trace>
  <inkml:trace contextRef="#ctx0" brushRef="#br0" timeOffset="2464.16">4191 3852 0,'0'22'16,"0"-44"-16,0 65 0,21-43 16,0 0-1,0 0-15,1 0 16,-1-21-16,0-1 0,21 22 0,-21-21 15,1 0-15,20 0 0,-21 0 16,0 0-16,22-1 0,-22 1 0,0 0 16,0 0-16,-21 0 0,0 0 0,0-1 15,0 1-15,0 0 16,-21 21-16,0 0 0,0 0 16,-1 0-16,-20 0 0,21 0 15,0 21-15,-22 0 0,22 1 16,-21-1-16,21 0 0,0 21 15,-1-21-15,22 22 0,0-22 0,-21 21 16,21-21-16,0 22 0,0-22 16,0 21-16,0-21 0,0 1 0,0-1 15,21 0-15,1 0 0,-1 0 16,0 0-16,0-21 0,0 0 0,0 0 16,1 22-16,20-22 0,-21 0 15,21 0-15,-20 0 0,20-22 0,-21 1 16,21 21-16,-20-21 0,-1 0 15,21 0-15</inkml:trace>
  <inkml:trace contextRef="#ctx0" brushRef="#br0" timeOffset="4800.57">6540 4085 0,'0'0'0,"-21"0"15,0 0 1,21-21-16,-21 0 16,21 0-16,0 0 0,0-1 0,0 1 15,0 0-15,21-21 0,0 21 16,0-22-16,1 1 0,-1 0 0,21-1 16,0 1-16,-20-22 0,20 22 15,0 0-15,1-22 0,-1 43 0,0-21 16,-21 21-16,22-1 0,-22 22 15,0 0-15,0 0 0,-21 22 16,0-1-16,0 0 0,0 0 0,0 21 0,0-20 16,0 20-16,0-21 15,0 0-15,0 0 0,0 1 0,0-1 16,0 0-16,0 0 16,0-42 15,0 0-31,0 0 15,0-1-15,0 1 0,0 0 0,0 0 16,0 0-16,0-22 0,0 22 16,0 0-16,-21 0 0,0 21 15,0-21-15,0 21 16,-1 0-16,1 21 0,0-21 16,0 21-16,0 21 0,0-20 15,-1-1-15,-20 21 0,21 0 0,0 1 16,0-22-16,-1 21 0,22 1 15,0-1-15,0 0 0,0 1 0,0-1 16,0 0-16,0 1 0,0-1 16,0 0-16,22-21 0,-22 22 0,21-22 15,0 0-15,21 0 0,-21 0 0,1-21 16,20 0-16,-21 0 0,21 0 16,-20 0-16,20 0 0,-21 0 0,21-21 15,-20 0-15,20 0 16,-21 0-16,0-22 0,22 1 0,-22 0 15,0-1-15,0 1 0,21 0 16,-20-1-16,-1 1 0,0 0 0,21-1 16,-21 22-16,1-21 0,20 21 0,-21 0 15,21 21-15,-20-22 0,-1 22 16,0 0-16,0 0 0,-21 22 16,21-1-16,-21 0 0,21 0 15,-21 0-15,0 0 0,0 1 0,0-1 16,0 0-16,0 0 0,0 0 15,0 0-15,0 1 0,0-1 16,0 0-16,22-21 16,-1-21 15,-21 0-15,0-1-16,0 1 0,0 0 0,0 0 15,0 0-15,0 0 0,0-1 16,-21 1-16,-1 0 0,1 0 0,0 0 15,0 21-15,-21 0 0,20 0 16,1 0-16,0 0 0,0 0 16,-21 0-16,20 0 0,1 21 0,0 0 15,0 0-15,0 0 0,0 1 16,-1 20-16,1-21 0,0 21 16,0 1-16,0-22 0,21 21 15,0 1-15,0-1 0,0 0 0,0-21 16,0 22-16,0-22 0,0 0 0,0 0 15,21 0-15,0 1 0,0-22 16,0 0-16,1 0 0,-1 0 0,0 0 16,21 0-16,-21 0 0,22-22 15,-22 1-15,21 0 0,-21 0 0,1-21 16,-1 20-16,0-20 0,0 0 16,0-1-16,0 1 0,-21 21 0,22-43 15,-22 22-15,0 21 16,0 0-16,21 0 0,-21-1 15,-21 44 17,21-1-32,-22 0 0,1 0 15,21 0-15,-21 22 0,21-22 16,0 0-16,0 21 0,0-21 0,0 1 16,0 20-16,0-21 0,0 0 0,0 0 15,21 1-15,0-1 0,1-21 16,-1 21-16,0-21 0,0 0 15,21 0-15,-20 0 0,20 0 16,0 0-16,-21-21 0,22 0 0,-1-1 16,0 1-16,1 0 0,-22-21 15,21 21-15,-21-22 0,1 1 0,-1 21 16,0-22-16,0 22 0,-21-21 0,0 21 16,0 0-16,0-1 0,0 1 15,-21 42 16,21 1-31,-21-1 0,0 21 16,21-21-16,0 22 0,-22-22 0,22 21 16,-21-21-16,21 22 0,0-22 15,0 21-15,0-21 0,0 22 0,-21-22 16,21 0-16,0 0 16,0 0-16,0-42 31,0-21-16,0 21-15,21-1 0,-21-20 16,0 0-16,21-1 0,1 22 16,-1-21-16,-21 0 0,21-1 0,0 22 15,0-21-15,0 21 0,22-1 16,-22 1-16,0 0 0,0 21 0,0 0 16,1 0-16,-1 0 0,-21 21 15,21 0-15,-21 1 0,0-1 16,0 21-16,0-21 0,0 22 15,0-1-15,21-21 0,-21 21 16,0-20-16,0 20 0,0-21 0,0 0 16,21 22-16,0-22 0,1 0 15,-1 0-15,0-21 0,21 0 16,-21 0-16,1 0 0,20 0 0,-21 0 16,21 0-16,-20 0 0,20-21 15,-21 0-15,21-22 0,-20 22 0,-1-21 16,21 21-16,-21-22 0,0 1 15,-21 0-15,22 21 0,-22-22 0,21 22 16,-21-21-16,0 21 0,0-1 16,0 1-16,-21 42 31,-1-21-31,22 22 16,0-1-16,-21 0 0,0 21 0,21-21 15,-21 1-15,21 20 0,0-21 16,0 21-16,-21-20 0,21 20 0,-21-21 15,21 21-15,0-20 0,0-1 0,0 0 16,-22 0-16,22-42 47,0 0-31,0-22-16,22 22 0,-1-21 0,-21 21 15,21-22-15,0 1 0,0 21 16,0-21-16,1-1 0,-1 1 0,21 21 15,-21-22-15,0 22 0,22 0 16,-22 0-16,21 0 0,-21 21 0,1 0 16,-1 0-16,0 0 0,0 21 15,0 0-15,-21 0 0,0 0 0,0 22 16,0-22-16,0 21 0,0-21 0,0 22 16,0-22-16,0 21 15,0 1-15,0-22 0,0 0 0,0 0 16,0 21-16,0-20 15,0-1-15,0 0 0,21-21 16,1 0 0,-1 0-16,0 0 15,0-21-15,0 0 0,0 21 0,1-43 16,-1 22-16,0 0 0,21-21 16,1-1-16,-22 22 0,21-21 0</inkml:trace>
  <inkml:trace contextRef="#ctx0" brushRef="#br0" timeOffset="5207.51">10012 3725 0,'0'0'0,"21"-21"0,-21 0 0,-21 21 47,0 21-47,-1 0 0,22 1 0,-21-1 16,0 0-16,0 0 0,21 21 16,-21-20-16,21 20 0,-21-21 0,21 21 15,0-20-15,0 20 0,0-21 16,0 0-16,0 0 0,0 1 0,0-1 15,21 0-15,0-21 0,0 21 0,21-21 16,1 0-16,-1 0 0,-21 0 16,22 0-16,-1 0 0,0 0 0,1-21 15,-22 0-15,0 0 0,21-1 16,-21-20-16,1 21 0,-22-21 0,21-1 16,-21 1-16,0 0 0,0-1 15,0 1-15,0 0 0,0-1 16,-21 1-16,-1 21 0,1-22 0,0 22 15,0 0-15,-21 21 0,20 0 16,-20 0-16,21 0 0,-21 21 0,-1 0 16,22 1-16,-21-1 0,-1 0 15,22 21-15,-21-21 0,21 1 0,0 20 16,-1-21-16,1 0 0,21 0 0,-21 1 16,21-1-16,0 0 15,0 0-15,21-21 0,22 0 0,-22 0 16,0 0-16,21 0 15</inkml:trace>
  <inkml:trace contextRef="#ctx0" brushRef="#br0" timeOffset="5503.36">10774 3260 0,'0'0'16,"-21"21"-1,-1 0-15,22 21 16,-21 1-16,0-1 16,21 22-16,-21-22 0,21 21 0,-21-20 15,0-1-15,21 0 0,0 22 16,0-22-16,0-21 0,0 22 0,-22-1 16,22 0-16,0-20 0,0-1 0,0 21 15,0-21-15,0 0 0,0 1 16,22-22-16,-1 0 0,0 0 15,0 0-15,0 0 16,0 0-16,1 0 0,-1-22 0,21 1 16,-21-21-16,0 21 0,1 0 0</inkml:trace>
  <inkml:trace contextRef="#ctx0" brushRef="#br0" timeOffset="5691.98">10689 3598 0,'0'0'0,"-21"0"0,0 0 0,0 0 0,-1 0 16,44 0 15,-1 0-31,0 0 16,0 0-16,0 0 0,0 0 0,1 0 16,20 0-16,-21 0 0,0 0 0,22 0 15,-22-21-15,0 0 16</inkml:trace>
  <inkml:trace contextRef="#ctx0" brushRef="#br0" timeOffset="7231.57">12869 3471 0,'0'0'0,"-21"0"0,0 0 15,0 0-15,0 0 16,21 22 0,0-1-16,0 0 15,21-21-15,0 0 16,0 0-16,0 0 16,0 0-16,22 0 0,-22 0 15,21-21-15,1 0 0,-1 21 0,0-22 16,1-20-16,20 21 0,-21 0 15,1-22-15,-22 1 0,21 0 0,-21-1 16,22 22-16,-22-21 0,-21 0 16,0-1-16,0 22 0,0-21 0,0 21 15,0-1-15,0 1 0,-21 21 16,0 0-16,-1 0 16,-20 21-16,21 1 0,0-1 0,0 21 15,-22 0-15,22 22 16,0-1-16,0 1 0,0-1 0,-1 1 15,1-1-15,0 1 0,21-1 16,0-20-16,-21 20 0,21-20 0,-21-1 16,21 0-16,-21 1 0,21-1 15,0 0-15,0 1 0,0-22 0,0 0 16,-22 0-16,22 0 0,0 0 0,-21 1 16,0-22-16,0 0 15,0 0-15,0 0 0,-1-22 0,-20 1 16,21-21-16,0 21 0,-22 0 15,22-22-15,0 1 0,-21 21 16,21-22-16,-1 1 0,1 21 0,0 0 16,21 0-16,0-1 0,-21 1 15,0 21-15,21 21 16,0 1-16,0-1 16,0 0-16,0 0 0,0 21 0,0-20 15,0-1-15,21 21 0,0-21 16,-21 22-16,21-22 0,0 0 0,1 0 15,-1 0-15,21 0 0,-21 1 16,22-22-16,-22 0 0,21 0 0,0 0 16,1 0-16,-1 0 0,22 0 0,-22-22 15,0 1-15,1 0 16,-1 0-16,0 0 0,-21-22 0,22 22 16,-22-21-16,0 21 0,0-22 15,0 22-15,-21-21 0,0 21 0,22 0 16,-22-1-16,0 1 0,0 42 31,0 1-31,0-1 0,-22 21 16,22-21-16,0 0 0,-21 1 15,0 20-15,21-21 0,-21 0 0,21 0 16,0 22-16,0-22 0,0 0 16,0 0-16,0-42 46,0 0-46,21 0 0,0 0 16,0-1-16,1 1 0,-1-21 16,0 21-16,0-22 0,0 22 0,22-21 15,-22 0-15,21 20 0,-21 1 16,22-21-16,-1 42 0,-21-21 0,21 21 16,1 0-16,-22 0 0,21 0 0,-21 0 15,1 21-15,-22 0 0,0 0 16,21 22-16,-21-22 0,0 21 0,0-21 15,0 22-15,0-22 16,-21 0-16,21 21 0,0-21 0,0 1 16,0 20-16,0-21 0,0 0 15,0 0-15,21-21 16,0 0-16,21 0 0,-21 0 16,22 0-16,-22 0 0,21-21 15,1 0-15,-1 0 0,0-21 0,1 20 16,-1 1-16,0-21 0,1 0 15,-1 20-15,0-20 0,-21 0 0,1 21 16,-1-22-16,-21 22 0,0 0 0,0 0 16,0 0-16,0-1 0,-21 22 15,-1 0-15,1 0 0,-21 22 16,21-22-16,0 21 16,-22 0-16,22 0 0,0 0 0,21 0 15,0 1-15,0-1 0,0 21 0,0-21 16,21 0-16,-21 1 0,21-1 15,0 0-15,1-21 0,-1 21 0,0 0 16,0 0-16,0 1 0,0-1 16,1-21-16,-22 21 0,21-21 0,-42 0 31,-1 0-15,1 0-16,0 0 0,0 0 0,0 0 15,-22-21-15,22 21 0,0 0 16,21-21-16,0-1 0,-21 22 15,21-21-15,0 0 16</inkml:trace>
  <inkml:trace contextRef="#ctx0" brushRef="#br0" timeOffset="7616.15">14901 3620 0,'0'0'0,"0"-22"0,-21 22 32,0 22-17,21 20-15,0-21 16,-21 0-16,21 22 0,-21-1 16,21 0-16,0 1 0,0-1 0,-22 21 15,22 1-15,-21-1 0,21 1 0,0-1 16,0 1-16,-21 21 0,0-22 15,0 1-15,0 20 0,-1 1 0,1-22 16,0 22-16,-21 0 0,21-1 16,-1-20-16,1 21 0,-21-22 0,21-21 15,0 22-15,-1-22 0,22 1 0,-21-1 16,21-21-16,-21 0 16,21 0-16,0 1 0,-21-22 0,21-22 31,0 1-31,0-21 15,21 21-15,0-22 0,0 1 0,1-21 16,20-1-16,-21 1 0,21-22 0,-20 21 16</inkml:trace>
  <inkml:trace contextRef="#ctx0" brushRef="#br0" timeOffset="7944.76">14817 3789 0,'0'0'0,"0"-21"0,0-22 0,0 22 0,0 0 15,0 0-15,0 0 16,0 0-16,0-1 0,21 22 16,0 0-16,21-21 0,-21 21 15,22 0-15,-1 0 0,0 0 16,1 0-16,-1 0 0,0 0 0,-20 0 16,20 21-16,-21 1 0,0-1 15,-21 0-15,0 0 0,0 0 0,0 22 16,-21-22-16,0 0 0,-21 0 15,20 21-15,-20-20 0,0-1 16,-1 0-16,1 0 0,21-21 0,-21 21 16,-1 0-16,22-21 0,0 22 15,0-22-15,42 0 32,0-22-17,21 22-15,-20-21 0,20 0 16</inkml:trace>
  <inkml:trace contextRef="#ctx0" brushRef="#br0" timeOffset="8976.46">15452 3874 0,'0'0'0,"21"0"16,0 0-16,0 0 16,0 0-16,0 0 15,-21-22-15,22 22 0,-1 0 0,0-21 16,0 0-16,0 21 0,0-21 15,22 0-15,-22 0 0,0-1 0,-21-20 16,21 21-16,-21 0 0,21-22 16,-21 22-16,0 0 0,0 0 0,-21 21 31,0 0-31,0 0 0,0 21 0,0 0 16,-1 0-16,1 22 0,0-22 15,0 21-15,0 1 0,21-22 16,0 21-16,0-21 0,0 22 0,0-22 15,0 0-15,0 0 0,0 0 16,21 0-16,0-21 0,0 0 0,0 0 16,1 0-16,-1 0 0,21 0 15,-21 0-15,22-21 0,-1 21 0,0-21 16,-21 0-16,22-21 0,-1 20 16,0 1-16,-20-21 0,20 0 0,0 20 15,1-20-15,-1 0 0,-21 21 0,0-22 16,0 22-16,1 21 15,-22-21-15,21 21 0,-21 21 32,0 0-32,0 0 15,0 1-15,0-1 16,0 0-16,0-42 47,0 0-47,0-1 15,0 1 1,0 0-16,0 0 0,0 0 16,0 0-16,-21 21 15,-1 0 1,1 21-16,0 0 16,0 0-16,0 0 0,0 22 0,21-22 15,-22 21-15,1-21 0,0 0 16,21 22-16,-21-22 0,21 0 0,0 21 15,0-20-15,0-1 0,0 0 0,0 0 16,0 0-16,0 0 0,21 1 16,0-22-16,22 0 0,-22 0 15,21 0-15,0 0 0,1 0 16,-1-22-16,0 1 0,1 0 16,-1 0-16,22-21 0,-22 20 0,0-20 15,1-21-15,-1 20 0,0-20 0,1-1 16,-1-20-16,0 20 0,-21 1 15,1-1-15,20 1 0,-21-1 16,0 22-16,-21-1 0,0 22 0,0-21 16,0 21-16,0 0 0,0 42 31,-21 0-31,0 0 16,0 21-16,0 1 0,-1 20 15,22 1-15,-21-22 0,0 22 0,0-1 16,0 1-16,21-22 0,0 0 15,-21 22-15,21-22 0,-22-21 0,22 22 16,0-22-16,0 21 0,0-21 16,0 0-16,0 1 0,22-1 15,-1-21-15,-21 21 0,21-21 16,0 0-16,0 0 0,0 0 0,1 0 16,-1-21-16,0 0 0,0 21 15,0-22-15,22 1 0,-22 0 0,21 0 16,-21 0-16,0 0 0,22-1 0,-22 1 15,0-21-15,0 21 0,0 0 16</inkml:trace>
  <inkml:trace contextRef="#ctx0" brushRef="#br0" timeOffset="9187.35">16785 3429 0,'0'0'0,"-21"0"31,42 0-31,0 0 0,0 0 16,22-21-16,-1 21 0,-21 0 0,22-21 16,-1 21-16,21-21 0,-20 21 0,20-22 15,1 22-15,-1 0 0,-20-21 16,-1 21-16,0-21 0,1 21 16,-22 0-16,0 0 0,-63 0 15,20 0-15</inkml:trace>
  <inkml:trace contextRef="#ctx0" brushRef="#br0" timeOffset="10128.92">931 5546 0,'-84'-21'31,"62"21"-31,1 0 0,0 0 15,0-22-15,21 1 16,0 0-16,0 0 16,0 0-16,0 0 15,0-1-15,0 1 0,21 0 16,0 0-16,0 21 0,22 0 16,-22 0-16,0 0 0,21 0 0,-20 21 15,20 0-15,0 0 0,1 22 16,-22-22-16,21 21 0,-42 22 15,0-22-15,0 22 0,0-22 0,-21 21 16,0-20-16,-22-1 16,22 22-16,-21-22 0,-22-21 0,22 21 15,0 1-15,-1-22 0,22 0 16,-21-21-16,21 21 0,-22-21 16,22 0-16,0 0 0,-21 0 0,21 0 15,-1-21-15,1 0 0,21 0 16,-21 0-16,21-22 0,0 22 0,0-21 15,0-1-15,0 1 0,0 21 16,21-21-16,0 20 0,1 1 16,20 0-16,-21 21 0,21 0 0,1 21 15,-22 0-15,21 1 0,1-1 16,-22 0-16,21 21 0,-21 1 16,0-22-16,-21 21 0,22-21 15,-22 0-15,21 22 0,-21-22 0,0 0 16,0 0-16,0 0 0,21 1 15,0-1-15,0-21 16,0 0-16,1 0 16,-1 0-16,0 0 0</inkml:trace>
  <inkml:trace contextRef="#ctx0" brushRef="#br0" timeOffset="10283.87">1545 5863 0,'0'0'0,"0"-21"0,21 21 78,0 0-78,1-21 0</inkml:trace>
  <inkml:trace contextRef="#ctx0" brushRef="#br0" timeOffset="11300.79">2836 5313 0,'0'0'0,"-21"-21"0,0 0 16,0-1-16,0 1 0,-1 0 0,22 0 15,-21 21-15,0-21 0,0 21 16,0 0-16,21 21 16,-21 0-16,21 0 0,0 0 15,0 22-15,0-1 0,0 0 0,0 1 16,0-1-16,0 22 16,0-22-16,0 21 0,0 1 0,0-22 15,0 22-15,0-22 0,0 0 16,0 1-16,0-22 0,0 0 0,0 0 15,0 0-15,0 1 0,21-22 32,-21-22-32,21 22 0,0-21 15,0-21-15,-21 21 0,21-22 0,1 1 16,-1 0-16,0-22 0,0 22 16,-21-22-16,21 22 0,0 0 0,1-1 15,-1 1-15,-21 21 0,0 0 16,21 0-16,0 21 0,0 0 15,-21 21 1,21 0-16,-21 0 0,22 21 16,-22-20-16,0 20 0,0 0 0,0 1 15,0-1-15,0-21 0,21 21 16,-21 1-16,21-22 0,0 21 0,-21-21 16,0 1-16,21-1 0,0-21 15,1 21-15,-1-21 0,0 0 16,0 0-16,21 0 0,-20-21 15,-1 0-15,21-1 0,-21 1 0,22-21 16,-1 0-16,-21-1 16,0 1-16,22 0 0,-22-1 0,0 1 15,0 0-15,-21-1 0,21 1 0,-21 0 16,21 20-16,-21 1 0,0 0 16,0 0-16,0 42 31,0 0-31,0 0 0,0 1 15,0-1-15,-21 21 0,0 0 16,0 1-16,21-1 0,0 0 0,0 1 16,-21-1-16,21 0 0,0 1 15,0-1-15,0-21 0,21 22 0,0-22 16,0 0-16,0-21 16,1 21-16,20-21 0,-21 0 0,21 0 15,1 0-15,-1 0 0,0 0 0,1-21 16,-1 0-16,-21 0 0,22-1 15,-1 1-15,-21-21 0,21 0 0,-20-1 16,-1 1-16,0 0 0,0-1 16,-21 1-16,21-22 0,-21 43 0,0-21 15,0 0-15,0 20 0,0 1 16,-21 21-16,0 0 16,0 0-16,0 21 0,-1 22 15,1-22-15,0 21 0,21 1 16,0-1-16,-21 0 0,21 1 0,0-1 15,0 0-15,0 1 0,0-22 16,0 21-16,0-21 0,21 0 0,0 1 16,-21-1-16,21-21 0,22 0 15,-22 0-15,0 0 0,21 0 0,1 0 16,-22 0-16,21 0 0,1-21 16,20-1-16,-21 1 0,1-21 0</inkml:trace>
  <inkml:trace contextRef="#ctx0" brushRef="#br0" timeOffset="13555.95">7070 5249 0,'0'0'15,"0"-21"-15,21 0 0,-21 0 0,0 0 16,0 0-16,0-1 0,0-20 16,0 21-16,0 0 0,0 0 0,-21-1 15,-22 22-15,22-21 0,0 21 0,-21 0 16,20 0-16,-20 0 16,0 21-16,-1-21 0,1 43 0,0-22 0,21 21 15,-22 1-15,1 20 16,21 1-16,0-22 0,-1 43 0,1-22 15,0 1-15,21-1 0,0 1 16,0-1-16,0 1 0,0-1 0,0-21 16,21 1-16,0-22 0,22 21 15,-22-21-15,21 1 0,1-1 0,20-21 16,1 0-16,-22 0 0,21 0 16,1 0-16,-1 0 0,22-21 0,-21-1 15,-1 1-15,1-21 0,20 21 0,-20-22 16,-1 1-16,1 0 0,-1-22 15,-20 22-15,-1-22 0,-21 22 16,0 0-16,0-1 0,-21-20 0,0 21 16,0 20-16,0-20 0,0 21 15,0-21-15,-21 20 0,0 1 16,0 21-16,0 0 0,0 0 16,-22 0-16,22 21 0,-21 1 0,21-1 15,-1 0-15,-20 21 0,21-21 16,0 22-16,0-1 0,-1 0 0,1 1 15,0-1-15,21 0 0,-21 1 0,21-22 16,0 21-16,0-21 0,0 22 16,0-22-16,0 0 0,21 0 15,0-21-15,0 0 16,1 0-16,20 0 0,-21 0 0,21-21 16,1 0-16,-1 0 0,-21 0 15,22-1-15,-1 1 0,0-21 0,-21 0 16,22 20-16,-22-20 0,0 0 0,0-1 15,-21 22-15,0-21 0,0 21 16,0 0-16,0-1 0,0 1 0,0 42 31,0 1-31,-21-1 0,21 0 16,-21 0-16,21 21 0,-21 1 16,21-1-16,-21 0 0,21 1 0,0-22 15,0 21-15,0 1 0,0-22 16,0 21-16,21-21 0,0 0 15,0 1-15,0-22 0,0 21 0,22-21 16,-22 0-16,0 0 0,21 0 16,-20 0-16,20 0 0,0-21 0,-21-1 15,22 1-15,-22 0 0,0 0 0,0 0 16,0-22-16,1 22 0,-1-21 16,0 0-16,-21-1 0,21 1 0,-21 0 15,0 20-15,0-20 0,0 21 16,0 0-16,0 0 0,0 42 31,0 0-15,0 0-16,0 21 0,-21-20 0,21 20 15,0-21-15,-21 21 0,21 1 0,0-22 16,0 21-16,-21-21 0,21 22 16,0-22-16,0 0 0,-22-21 0,22 21 15,0 0-15,0-42 31,0 0-15,0 0-16,22 0 0,-1-22 16,-21 22-16,0-21 0,21 21 15,0-22-15,-21 1 0,21 0 16,0-1-16,1 22 0,-1 0 0,0-21 16,0 42-16,0-21 0,0 21 0,1 0 15,-1 0-15,0 21 0,0-21 16,-21 21-16,21 21 0,0-21 0,-21 1 15,22 20-15,-1-21 0,0 21 16,-21-20-16,21 20 0,0-21 0,0 0 16,-21 22-16,22-22 0,-1-21 0,0 21 15,0 0-15,0-21 16,0 0-16,1 0 0,-1 0 0,0 0 16,0 0-16,0 0 0,0-21 15,1 0-15,-1 0 0,0-1 16,0 1-16,-21-21 0,21 21 0,0-22 15,-21 1-15,0 0 0,0-1 16,22 22-16,-22-21 0,0 21 0,0-22 16,21 43-16,-21-21 0,0 42 31,0 1-31,0-1 0,-21 0 0,-1 0 16,22 21-16,-21-20 0,21 20 15,0 0-15,0-21 0,-21 22 0,21-22 16,0 0-16,0 0 0,0 0 0,0 1 15,0-1-15,0 0 16,0-42 15,0 0-31,0-1 16,21 1-16,0 0 0,-21-21 0,22 21 16,-1-22-16,0 1 0,0 21 15,0-22-15,0 22 0,1-21 0,-1 21 16,0 0-16,0-1 0,0 22 15,0 0-15,1 0 0,-1 0 16,-21 22-16,0-1 0,0 0 16,0 21-16,21-21 0,-21 22 15,0-22-15,0 21 0,0-21 0,0 22 16,21-22-16,-21 0 0,0 21 16,0-20-16,21-1 0,0-21 15,-21 21-15,22 0 0,-1-21 0,0 0 16,0 0-16,0 0 0,22 0 15,-22 0-15,0 0 0,21-21 0,-21 0 16,22 0-16,-22 21 0,21-43 0,-21 22 16,1 0-16,20-21 0,-21 20 15,0-20-15,0 0 0,1 21 0,-22-22 16,21 22-16,-21-21 0,21 21 16,-21-1-16,0 44 31,0-1-31,-21 0 15,0 21-15,21-21 0,0 22 0,-22-22 16,22 21-16,0 1 0,-21-22 0,21 0 16,0 21-16,0-21 0,0 1 15,0-1-15,0 0 0,21-21 0,1 21 16,-1-21-16,0 0 0,0 0 16,21 0-16,-20 0 0,-1 0 0,0 0 15,21 0-15,-21 0 0,1-21 0,-1 0 16,0 0-16,0-1 0,0-20 15,0 21-15,1-21 0,-22-1 0,0 22 16,0-21-16,0-1 0,0 1 16,0 0-16,0-1 0,0 22 15,0-21-15,0 21 0,-22 0 0,1 21 16,0 0-16,0 0 0,0 0 16,-22 0-16,22 21 0,0 0 0,-21 0 15,21 21-15,-1-20 0,1 20 0,0-21 16,0 21-16,0 1 0,0-1 15,21-21-15,-22 22 0,22-22 16,0 21-16,0-21 0,0 0 0,0 1 16,0-1-16,22 0 0,-1 0 0,0-21 15,0 0-15,0 0 0,0 0 0,22 0 16,-22 0-16,0 0 16,21-21-16,-20 21 0,20-21 0,-21 0 15,21-22-15</inkml:trace>
  <inkml:trace contextRef="#ctx0" brushRef="#br0" timeOffset="13832.97">10922 5101 0,'0'0'15,"0"-42"-15,0 21 0,0 0 0,0-1 16,0 44 0,-21-1-16,0 0 15,21 0-15,-22 21 16,1-20-16,21 20 0,-21 0 0,21 1 15,-21-1-15,0 0 0,21 1 0,0-1 16,0 0-16,0 1 0,0-1 16,0 0-16,0-21 0,0 22 0,0-22 15,0 0-15,0 0 0,0 0 0,21 1 16,0-22 0,0 0-16,0 0 0,1 0 15,-1-22-15,0 22 0,0-21 16,0 0-16,0 0 0,1-21 15</inkml:trace>
  <inkml:trace contextRef="#ctx0" brushRef="#br0" timeOffset="14023.86">10753 5334 0,'0'0'0,"0"21"16,21-21-1,0 0-15,21 0 0,-21 0 16,1 0-16,20 0 0,-21 0 16,21 0-16,1 0 0,-22-21 0,21 21 15,-21 0-15,1 0 0,-1 0 16</inkml:trace>
  <inkml:trace contextRef="#ctx0" brushRef="#br0" timeOffset="15015.93">12658 5440 0,'0'0'0,"0"-21"0,0 0 15,0-1-15,0 1 16,0 0-16,0 0 16,0 0-16,21 0 0,0 21 15,0 0-15,0-22 0,0 22 16,1 0-16,-1 0 0,0 0 0,0 22 16,0-1-16,0 0 0,1 0 15,-1 21-15,-21-20 0,0 20 16,21 0-16,-21 1 0,0-22 0,0 21 15,0 0-15,0 1 0,0-22 16,0 21-16,0-21 0,0 1 0,0-1 16,-21 0-16,21 0 15,-21-21-15,21-21 16,-22 0 0,22 0-16,0-1 15,0-20-15,0 21 0,0-21 0,0 20 16,0-20-16,0 0 0,22-1 15,-1 1-15,0 0 0,0 21 0,0-22 16,22 1-16,-1 0 0,0 20 0,1 1 16,-1-21-16,0 42 0,1-21 15,-1 21-15,0 0 0,1 0 0,-1 21 16,-21 0-16,0 0 0,0 0 16,1 22-16,-1-22 0,-21 21 15,0 1-15,0-22 0,0 21 0,0 0 16,0-20-16,0 20 0,0-21 15,0 21-15,-21-20 0,21-1 0,-22 0 16,22 0-16,0 0 16,-21-21-16,0 0 15,21-21-15,0 0 16,0 0-16,0 0 0,0-1 16,0-20-16,21 21 0,0-21 0,1-1 15,-1 22-15,0-21 0,0-1 16,0 22-16,0-21 0,22 21 0,-22-22 15,21 22-15,1 0 0,-22 21 16,21 0-16,0 0 0,-20 0 16,-1 0-16,21 21 0,-21 0 0,0 1 15,-21 20-15,0-21 0,0 21 16,0-20-16,0 20 0,0 0 0,0-21 16,0 22-16,-21-1 0,0-21 15,0 0-15,21 1 0,0-1 0,-21 0 16,21 0-16,-21-21 0,21 21 0,0-42 47,21 0-32,0 0-15,21 0 0</inkml:trace>
  <inkml:trace contextRef="#ctx0" brushRef="#br0" timeOffset="16328.8">14690 5186 0,'0'0'0,"0"-21"0,-22 21 15,1 0-15,0 0 16,0 0-16,0 0 0,0 21 16,-1 0-16,1 0 0,0 0 0,0 1 15,-21 20-15,20-21 0,1 21 16,-21-20-16,21 20 0,0 0 15,-1-21-15,1 22 0,21-1 16,0 0-16,0-20 0,0-1 0,0 21 16,0-21-16,0 0 0,21 1 0,1-1 15,-1-21-15,0 0 0,0 21 16,21-21-16,-20 0 0,20 0 0,0 0 16,-21 0-16,22-21 0,-1 0 15,-21 21-15,22-22 0,-22 1 0,21 0 16,-21-21-16,22 21 0,-22-22 0,0 1 15,0 0-15,0 20 16,-21-20-16,0 0 0,0-1 0,0 1 16,0 0-16,0 21 0,0-22 15,-21 22-15,0 0 0,0 0 0,0 0 16,-1 21-16,-20 0 0,21 0 0,-21 0 16,20 0-16,-20 0 0,21 21 15,-21 0-15,20 0 0,-20 0 0,21 0 16,-21 22-16,20-22 0,1 21 15,0 1-15,21-1 0,0 0 0,0-21 16,0 22-16,0-1 0,0-21 16,0 22-16,0-22 0,21 0 0,0 0 15,1 0-15,-1 0 0,21 1 0,-21-22 16,22 0-16,-22 0 16,21 0-16,-21 0 0,22 0 0,-1 0 15,-21-22-15,21 1 0,1 0 16,-1 0-16,0 0 0,1-22 0,-1 22 15,0-21-15,1 21 0,-22-22 0,0 22 16,21-21-16,-20 21 0,-1 0 16,0-1-16,-21 1 0,0 0 0,21 21 15,-21 21 17,0 0-32,0 1 15,0-1-15,0 0 0,-21 0 0,21 0 16,0 22-16,0-22 0,-21 0 15,21 0-15,0 0 0,0 0 16,0 1-16,0-1 0,0 0 0,0 0 16,21 0-1,0-21-15,0 0 0,0 0 0,1 0 16,-1 0-16,0 0 0,0-21 0,21 0 16,-20 21-16,-1-21 0,0-22 15,21 22-15,-21 0 0,1-21 0,20-1 16,-21 22-16,0-21 0,0 21 15,1-22-15,-1 22 0,0 0 16,-21 0-16,21 0 0,-21 42 47,0 0-47,0 0 16,0 0-16,-21 1 0,21-1 0,0 21 15,0-21-15,-21 0 0,21 22 16,0-22-16,0 21 0,0-21 0,0 1 15,0 20-15,21-21 0,-21 0 0,21 0 16,0-21-16,0 22 0,1-1 16,-1-21-16,0 0 0,0 0 0,21 0 15,-20 0-15,20 0 16,-21 0-16,21 0 0,1-21 0,-1 21 16,0-22-16,1 1 0,-1-21 0,0 21 15,1-22-15,-1 22 0,-21-21 16,22 0-16,-22-1 0,0 1 0,0 0 15,0 20-15,-21-20 0,21 21 16,-21 0-16,0 0 0,0-1 0,-21 22 16,0 0-16,0 0 15,0 22-15,0-1 0,-22 0 0,22 0 16,0 21-16,0-20 0,0 20 0,21 0 16,0-21-16,0 22 0,0-22 15,0 0-15,0 21 0,0-20 16,21-1-16,0 0 0,-21 0 15,21-21-15,0 21 0,0-21 0,1 21 16,20-21-16,-21 0 0,0 0 0,0 0 16,1 0-16,-1 0 0,0-21 15,0 0-15,0 21 0,0-21 0,1 0 16,-1 21-16,-21-21 0,21-1 16,0 1-16,-21 0 0,0 0 15,21 21-15,-21-21 16,21 21-16</inkml:trace>
  <inkml:trace contextRef="#ctx0" brushRef="#br0" timeOffset="16493.55">17081 5736 0,'0'0'0,"-21"0"0,0 21 16</inkml:trace>
  <inkml:trace contextRef="#ctx0" brushRef="#br0" timeOffset="113435.8">804 7557 0,'0'-22'110,"0"1"-110,0 0 15,0 0-15,0 0 16,0 0-16,21 21 15,1-22-15,-1 22 0,0 0 0,-21-21 16,21 21-16,0 0 0,0 0 16,1 0-16,-1 0 0,0 0 0,0 21 15,-21 1-15,0-1 16,0 21-16,0-21 0,0 0 16,0 22-16,-21-22 0,0 21 15,0-21-15,-22 22 0,22-22 16,0 0-16,0 0 0,0 0 0,-1 1 15,1-1-15,0-21 0,0 0 32,21-21-17,0-1-15,0 1 0,21 0 16,0 0-16,0 21 16,1-21-16,-1 0 0,0 21 0,0 0 15,21 0-15,-20 0 0,-1 0 16,21 0-16,-21 0 0,22 0 15,-22 0-15,0 21 0,21-21 16,-21 21-16,1 0 0,-22 0 16,0 0-16,21 22 0,-21-22 0,0 21 15,-21 1-15,-1-1 0,1 0 16,-21 1-16,21-1 0,-22-21 0,1 21 16,0-20-16,-1 20 0,1-21 15,21 0-15,-21-21 0,20 21 0,-20-21 16,21 0-16,-21 0 0,20 0 15,1 0-15,0-21 0,0 21 0,0-21 16,0 0-16,-1 0 16,1 0-16,0 21 0,21-22 15,0 1-15,0 0 0,0 0 16,0 0-16,21 0 16,0-1-16,22 1 15,-22 21-15</inkml:trace>
  <inkml:trace contextRef="#ctx0" brushRef="#br0" timeOffset="113639.73">1566 7768 0,'0'0'0,"21"0"0,1 0 15,-1 0 16,0 0 1,0 0-17</inkml:trace>
  <inkml:trace contextRef="#ctx0" brushRef="#br0" timeOffset="114087.86">3641 7387 0,'0'0'0,"0"-42"0,0 0 15,0-1-15,0 1 0,0 21 16,0 0-16,0-1 16,0 44-1,0 20-15,0 0 16,0 1-16,0-1 0,0 21 0,-22 1 15,1-1-15,21 1 0,-21-1 16,0 1-16,0-1 0,0 1 0,-1-1 16,1 1-16,0-22 0,0 22 15,21-22-15,-21 0 0,0 1 0,21-22 16,-22 21-16,22-21 0,0 1 16,0-44 15,22 1-31,-1-21 15,0 21-15</inkml:trace>
  <inkml:trace contextRef="#ctx0" brushRef="#br0" timeOffset="114335.55">4170 7218 0,'0'0'15,"21"0"-15,-21 21 0,0 0 16,0 0-16,0 22 15,0-1-15,0 0 0,0 22 0,0-1 16,-21-20-16,21 20 0,-21-20 0,-1 20 16,22-21-16,0 22 0,-21-22 15,0 1-15,21-1 0,0 0 0,0 1 16,0-22-16,0 0 0,0 21 16,0-21-16,0 1 0,-21-22 15,0 0 1,21-22-16,0 1 15</inkml:trace>
  <inkml:trace contextRef="#ctx0" brushRef="#br0" timeOffset="114523.79">3535 7916 0,'21'0'15,"0"0"1,0 0-16,22 0 0,-22 0 15,21 0-15,0 0 0,1 0 0,-1-21 16,0 0-16,1 21 0,-1-21 0,0 21 16,1-21-16,-1 0 0,-21 21 15,22-22-15,-1 22 0,0 0 0,1-21 16</inkml:trace>
  <inkml:trace contextRef="#ctx0" brushRef="#br0" timeOffset="116551.74">5101 7874 0,'0'0'0,"21"-21"0,0 21 0,-21-21 16,0 0-16,0-1 16,0 1-16,0 0 0,0 0 0,0-21 15,0 20-15,0 1 0,-21 0 0,0 0 16,0 0-16,0 0 15,0 21-15,-22 0 0,22 0 0,-21 0 16,-1 21-16,1 0 0,0 0 16,-1 21-16,-20-20 0,21 20 0,-1 0 15,1 1-15,0 20 0,-1-21 16,1 22-16,21-22 0,0 1 16,21-1-16,0 0 0,0 1 0,0-22 15,0 0-15,21 0 0,0 0 0,0 0 16,21-21-16,-20 0 0,20 0 0,0 0 15,1 0-15,-1-21 0,0 0 16,22 0-16,-22 0 0,-21 0 0,22-22 16,-1 1-16,-21 0 0,21-1 15,-20 1-15,-1 0 0,0-1 16,0 1-16,0 0 0,-21 20 0,0-20 16,21 21-16,-21 0 0,0 0 15,-21 42 1,21 0-1,-21 0-15,0 0 0,21 0 16,0 22-16,0-22 0,0 21 0,0 1 16,0-1-16,0-21 0,0 21 15,0-20-15,0 20 0,0-21 0,21 0 16,0 0-16,0 1 0,1-1 16,-1 0-16,21-21 0,-21 0 15,22 0-15,-1 0 0,0 0 0,1-21 16,-1 0-16,0-1 0,1 1 0,-1-21 15,-21 21-15,21-22 0,-20 1 16,-1 0-16,21-1 0,-21 22 0,-21-21 16,21 0-16,-21 20 0,22 1 15,-22 0-15,0 0 0,-22 21 16,1 21 0,21 0-16,-21 0 0,0 22 15,21-22-15,-21 21 0,0 1 0,-1-1 16,1 0-16,21-21 0,-21 22 15,0-1-15,21-21 0,0 0 16,0 22-16,0-22 0,0 0 16,0 0-16,21-21 31,0-21-31,0 0 0,1 0 0,-1 0 16,0-22-16,0 22 0,0-21 15,0-1-15,22 1 0,-22 21 0,0-21 16,21-1-16,-20 22 0,20 0 15,-21 0-15,0 0 0,0 21 16,1 0-16,-1 0 0,0 0 0,-21 21 16,0 0-16,0 0 15,0 0-15,0 22 0,0-22 0,0 0 16,21 21-16,-21-21 0,0 22 0,21-22 16,-21 21-16,21-21 0,1 1 15,-1-1-15,0 21 0,0-42 0,21 21 16,-20 0-16,20-21 0,0 0 15,1 22-15,-1-22 0,21 0 0,-20 0 16,-1 0-16,22-22 0,-22 1 16,21 0-16,-20 0 0,-1 0 0,-21-22 15,22 22-15,-22-21 0,21 0 16,-21-1-16,-21 1 0,21 0 0,-21-1 16,0 1-16,0 0 0,0 20 15,0-20-15,0 21 0,0 0 0,-21 0 16,0-1-16,0 22 0,0 0 0,0 0 15,-22 0-15,22 0 0,0 22 16,-21-22-16,20 21 0,-20 0 0,21 21 16,-21-21-16,20 22 0,1-1 15,0 0-15,0 1 0,0-1 0,21 0 16,0 1-16,0-1 0,0-21 0,0 22 16,0-22-16,0 0 0,21 21 15,0-42-15,0 21 0,0 1 0,1-22 16,41 0-16,-42 0 0,0 0 15,22-22-15,-22 1 16,21 0-16,-21-21 0,22 21 0,-22-43 16,21 22-16,-21-22 0,1 22 15,20-22-15,-21 1 0,0-1 0,0 1 16,1-1-16,-1 1 0,0-1 0,0 22 16,0-21-16,-21 20 0,0 22 15,0-21-15,0 21 0,0-1 0,0 1 16,0 42-1,0 1-15,-21 20 16,21-21-16,-21 21 0,0 22 16,21-22-16,0 1 0,0 20 15,-21-21-15,21 22 0,0-22 0,-22 22 16,22-22-16,0 22 0,0-22 0,0 0 16,0 1-16,0-1 0,22-21 15,-1 21-15,0-20 0,0-1 0,0 0 16,0 0-16,1-21 0,-1 0 15,0 0-15,0 0 0,21 0 0,-20 0 16,20-21-16,-21 0 0,21 0 16,1-22-16,-22 1 0,21 0 0,1-1 15,-22-20-15,21 20 0,-21-20 0,22-1 16,-22 22-16,21-21 0,-21-1 16,0 1-16,-21 20 0,22-20 15,-22 20-15,21 1 0,-21-43 16,0 43-16,0 21 0,0 0 15,-21 63 1,-1-21 0,1 22-16,21-1 0,-21 21 0,0-20 15,0 20-15,0 1 0,-1-22 16,1 22-16,21-1 0,-21-21 0,21 22 16,-21-1-16,21-20 0,0-1 0,0 0 15,0 1-15,21-1 0,0 0 0,0-20 16,1 20-16,-1-21 15,0 0-15,21-21 0,-21 21 0,1-21 16,20 0-16,0 0 0,1 0 16,-22 0-16,21 0 0,0-21 0,1 0 15,-1 0-15,0-21 0,1 20 0,-1-20 16,0 0-16,1-1 0,-22 1 16,21 0-16,-21-1 0,22 1 15,-22 21-15,0-21 0,0 20 0,-21-20 0,0 21 16,0 0-16,0 0 0,0-1 15,-21 1-15,0 21 16,0 0-16,0 0 0,-1 0 0,-20 21 16,21 1-16,0-1 0,0 21 15,-1-21-15,1 22 0,21-1 0,0 0 16,-21 1-16,21-1 0,0 0 16,0-21-16,0 22 0,0-1 0,21-21 15,0 0-15,1 1 0,20-1 0,-21 0 16,21 0-16,1-21 0,-1 0 15,0 0-15,1 0 0,-1 0 0,0 0 16,1 0-16,-1 0 0,0-21 16,-20 0-16,20-22 0,0 22 15,-21 0-15,22-21 0,-22 21 0,0-22 16,-21 22-16,0 0 0,21 0 16,-21 0-16,0-1 0,0 1 15</inkml:trace>
  <inkml:trace contextRef="#ctx0" brushRef="#br0" timeOffset="117395.66">3556 8636 0,'-21'0'16,"42"0"-16,-63 0 0,20 0 0,-20 0 0,21 0 15,0 0-15,0 0 0,-22 0 16,22 0-16,0 0 0,0 0 0,0 0 15,-1 0 1,44 0 31,-1 0-47,0 0 16,0 0-16,21 0 0,-20 0 0,20 0 15,0 0-15,22 0 0,-22 0 16,22 0-16,-1 0 0,22 0 0,-22 0 15,22 0-15,0 0 0,-1 0 16,1 0-16,21 0 0,21 0 0,-21 0 16,21 0-16,0 0 0,0 0 0,0 0 15,21 0-15,0 0 0,0 0 16,21 0-16,-20 0 0,-1 0 0,0 0 16,21 0-16,1 0 0,-1 0 0,-21 0 15,21 0-15,-20 0 0,20 0 16,-21 0-16,21 0 0,1 0 15,-22 0-15,0 0 0,0-21 0,0 21 16,-21 0-16,0 0 0,22 0 16,-44 0-16,22 0 0,-21 0 0,-21-21 15,0 21-15,-1 0 0,-20 0 0,-1 0 16,-20 0-16,-1-21 0,0 21 16,-21 0-16,1 0 0,-1 0 15,-42 21 63,-1-21-78,1 0 16</inkml:trace>
  <inkml:trace contextRef="#ctx0" brushRef="#br0" timeOffset="121684.71">2900 9610 0,'0'0'0,"0"-21"16,-21-1-16,21 1 15,0 0-15,0 0 16,0 0-16,0 0 0,0-1 15,0 44 32,21-1-31,-21 0-16,0 0 0,0 21 16,0 1-16,21-22 0,-21 21 15,0 22-15,21-22 0,-21 0 0,0 22 16,0-22-16,0 22 0,0-22 15,0 0-15,21 22 0,-21-1 16,0 1-16,0-1 0,0 1 0,0-1 16,0 1-16,0-1 0,0 1 15,0-1-15,0 22 0,0-21 16,-21-1-16,21 22 0,-21-22 0,21 22 16,-21 0-16,0-1 0,21 1 15,-22 0-15,1-22 0,0 22 0,0-1 16,0 1-16,0-21 0,-1 20 0,22 1 15,-21 0-15,0-1 0,0-20 16,0 20-16,21-20 0,0 21 0,-21-22 16,-1 22-16,22-1 15,-21 1-15,0 0 0,0-22 0,0 22 0,0 0 16,-1-1 0,1 1-16,0 0 0,0 20 0,0-20 0,0 0 15,-1-1-15,1 22 0,0-42 16,0 20-16,0 1 0,0-21 0,21-1 15,0 1-15,-22-1 0,22 1 16,0-1-16,-21-21 0,21 1 0,0-1 16,0 0-16,0-20 0,0-1 15,0 0-15,0 0 0,-21-21 32,21-21-32,0 0 0,0-22 15,0 1-15,0 0 0</inkml:trace>
  <inkml:trace contextRef="#ctx0" brushRef="#br0" timeOffset="123839.83">3006 9462 0,'0'0'0,"-22"0"16,22-22-1,-21 22 1,42 0 46,1 0-62,-1 0 16,0 0-16,0 0 0,0 0 16,0 0-16,22 0 0,-22 0 0,21 0 15,1 0-15,20 0 0,-21 0 16,22 0-16,21 0 0,-22 0 15,22 0-15,-1 0 0,1 0 0,21 0 0,-21 0 16,20 0-16,22 0 0,0 0 16,0 0-16,22 0 0,-22 0 15,0 0-15,21 0 0,0 0 16,0 0-16,0 0 0,0 0 0,1 0 16,-1 0-16,0 0 0,0 0 0,21-21 15,1 21-15,-22 0 0,0 0 16,21 0-16,-20 0 0,20 0 0,0 0 15,1 0-15,-22 0 0,0 0 16,0 0-16,21 0 0,-20 0 0,-1 0 16,0 0-16,0 0 0,0 0 15,-21 0-15,21 0 0,-21 0 0,0 0 16,22 0-16,-22 0 0,0 0 16,-22 0-16,1 0 0,0 0 15,0 0-15,0 0 0,0 0 0,-22 0 16,1 0-16,0 0 0,-1 0 15,1 0-15,-22 0 0,-20 0 0,20 0 16,-20 0-16,-22 0 0,21 0 16,-21 0-16,0 0 0,1 0 0,-1 0 15,-21 21 79,0 1-78,0-1-16,0 0 0,0 0 15,0 21-15,0-20 16,0-1-16,0 21 0,0 0 0,0-20 16,0 20-16,0 21 0,0-20 15,-21-1-15,21 0 0,0 22 0,-22-22 16,1 22-16,21-22 0,-21 22 15,21-1-15,0 1 0,0-1 16,0 1-16,0-1 0,0 22 0,-21-22 16,21-20-16,0 20 0,0 1 15,0-1-15,-21 22 0,21-22 0,0 1 16,0 20-16,-21 1 0,-1-21 0,1 20 16,21-20-16,-21 20 0,0-20 15,0 21-15,21-22 0,-21 22 0,-1-1 16,1-20-16,0 21 0,0-1 15,0-20-15,0 20 0,-22-20 0,22-1 16,0 1-16,0 21 0,0-22 0,-1 1 16,1-1-16,0 1 15,0 20-15,0-20 0,0-22 0,21 22 16,-22-1-16,1-21 0,0 22 16,21-22-16,0 22 0,-21-22 0,0 0 15,0 22-15,21-22 0,0 1 0,-22-1 16,22 0-16,-21-21 0,21 22 15,-21-22-15,21 21 0,0-21 0,0 1 16,-21-1-16,21 0 0,-21 0 16,21 0-16,0 0 0,0 1 0,0-1 15,-21 0-15,21 0 0,0 0 16,-22 0-16,22 1 16,0-1-16,0 0 0,0 0 15,0 0-15,-21 0 0,21 1 16,0-1-16,0 0 0,0 0 15,0 0-15,-21 0 0,21 1 16,0-1-16,0 0 0,0 0 16,0 0-16,0 0 15,0 1-15,-21-1 16,21 0 0,-21-21-16,0 0 0,-1 0 15,22 21-15,-21-21 0,0 0 0,0 0 16,0 0-16,0 21 0,-1-21 15,-20 0-15,21 0 0,-21 0 0,-1 0 16,1 0-16,0 0 0,-22 0 16,22 0-16,-22 0 0,1 0 0,-1 0 15,1 0-15,-22 0 0,22 0 16,-22 0-16,0 0 0,-21 0 0,1 21 16,-1-21-16,0 0 0,0 0 15,0 0-15,0 0 0,-21 0 0,0 0 16,22 0-16,-22 0 0,-22 0 0,22 0 15,0 0-15,-21 0 0,0 0 16,0 0-16,0 0 0,-22 0 0,22 0 16,0 0-16,0 0 0,0 0 0,-22 0 15,22 0-15,-21 0 16,21 0-16,0 0 0,-1 0 0,1 0 16,0 0-16,0 0 0,0 0 0,21 0 15,-21 0-15,21 0 0,0 0 16,0 0-16,21 0 0,-21 0 0,21 0 15,-21 0-15,21 0 0,21 0 16,-20 0-16,20 0 0,0 0 0,22 22 16,-22-22-16,22 0 0,-1 0 15,1 0-15,20 0 0,-20 0 0,-1 0 16,22 0-16,0 0 0,-1 0 16,1 0-16,0 0 0,20 0 0,-20 0 15,21 0-15,0 0 0,0 0 0,-1 0 16,1 0-16,0 0 15,0 0-15,0 21 16,0-21-16,-1 0 16,1 0-16,0 0 15,0 0-15,0 0 16,0 0 0,42-21 15,0 21-31,21-22 15,1 22-15</inkml:trace>
  <inkml:trace contextRef="#ctx0" brushRef="#br0" timeOffset="128711.35">3852 11726 0,'-21'-21'0,"21"0"15,-21 21-15,21-21 0,0 0 16,-21 21-1,0 0 1,21 21 0,0 0-16,0 21 15,0-20-15,0 20 0,0 0 16,0 1-16,0 20 0,-22-21 16,22 22-16,-21-1 0,21-20 15,0 20-15,-21-20 0,0 20 0,21-21 16,-21 1-16,21-1 0,-21 0 15,21 1-15,-22-22 0,22 0 0,-21 0 16,21 0-16,0 1 0,0-1 16,0 0-16,0-42 31,0 0-15,0-1-1,0 1-15,0 0 0,0 0 0,0 0 16,0 0-16,0-1 0,21-20 0,1 21 15</inkml:trace>
  <inkml:trace contextRef="#ctx0" brushRef="#br0" timeOffset="130040">3831 11642 0,'0'0'0,"0"-21"32,0-1-17,21 22 1,0 0 0,1 0-16,-1 0 0,0 0 15,0 0-15,0 0 0,0 0 16,22 0-16,-22 0 0,21 0 0,1 0 15,-1 0-15,0 0 0,22 0 16,-1 0-16,1 0 0,-1 0 0,22 0 16,0 0-16,-1 0 0,1 0 15,0 0-15,-1 22 0,22-22 0,-21 0 16,21 0-16,-1 0 0,1 0 16,0 0-16,0 0 0,0 0 15,-22 21-15,1-21 0,0 0 0,-22 0 16,1 0-16,-1 0 0,-20 0 15,20 0-15,-21 0 0,1 21 0,-1-21 16,-21 0-16,22 0 0,-22 0 16,0 0-16,0 0 0,0 0 0,0 0 15,1 0 1,-22 21 15,0 0-15,0 0-16,0 1 15,0-1-15,0 0 16,0 0-16,0 0 0,0 0 16,0 22-16,0-22 0,0 21 0,0-21 15,0 22-15,-22-1 0,22 0 16,0 1-16,-21-1 0,21 22 0,-21-22 16,21 0-16,0-21 0,0 22 15,-21-1-15,0 0 0,21 1 0,0-22 16,0 21-16,-21 1 0,21-22 0,-22 21 15,22-21-15,-21 22 16,21-22-16,-21 21 0,21-21 0,0 0 16,0 22-16,-21-22 0,21 0 15,0 0-15,-21-21 0,21 21 0,0 1 16,0-1-16,-21-21 16,21 21-16,-22-21 15,22 21-15,-21-21 16,0 0-16,0 0 0,0 0 15,0 0-15,-1 0 0,1 0 0,-21 0 16,21 0-16,-22 0 0,1 0 16,-21 0-16,20 0 0,-20 0 0,20 0 15,-20 0-15,-1 0 0,1 0 16,-1 0-16,1 0 0,-22-21 16,22 21-16,-1 0 0,1 0 0,-1 0 15,-20 0-15,20 0 0,-21-21 16,22 21-16,-22-21 0,1 21 0,-1 0 15,21 0-15,1 0 0,-22-22 16,22 22-16,20 0 0,-20 0 0,21 0 16,-22 0-16,22 0 0,-1 0 15,1 0-15,0 0 0,-1 0 0,-20 0 16,21 0-16,-1 0 0,1-21 16,0 21-16,-1 0 0,22 0 0,-21 0 15,21 0-15,-1 0 16,1 0-16,0 0 0,0 0 0,0 0 15,0 0-15,-1 0 16,22-21-16,-21 21 16,0 0 15,0 0 47,21-21-15,0 0-48,0 0-15,0-1 0,21 1 16,-21 0-16,0 0 0,0 0 15,0 0-15,21-1 0,-21-20 0,21 21 16,-21 0-16,0 0 0,0-1 16,0 1-16,0 0 0,22 0 0,-22 0 15,0 0 1,21-1-16,0 22 0,-21-21 16,21 21-16</inkml:trace>
  <inkml:trace contextRef="#ctx0" brushRef="#br0" timeOffset="137031.85">7429 11684 0,'0'-21'0,"0"0"15,0 0 1,0-1 15,0 44 1,0-1-17,0 0-15,0 0 0,0 0 16,0 0-16,0 1 0,0 20 0,0 0 15,0 1-15,-21-1 0,21 21 16,0-20-16,-21 20 0,0 1 16,21-1-16,-21-20 0,21 20 15,-21 1-15,-1-22 0,22 21 0,0-20 16,-21-1-16,21 22 0,-21-22 0,21 0 16,0 1-16,0-1 0,0 0 15,0-21-15,0 1 0,-21-1 0,21 0 16,0 0-16,0-42 31,0 0-15,0 0-16,0-1 0,0 1 15,21-21-15,-21 21 0,0 0 16,21-1-16,-21 1 0</inkml:trace>
  <inkml:trace contextRef="#ctx0" brushRef="#br0" timeOffset="138471.45">7408 11684 0,'-21'-21'31,"21"0"-15,0 0 0,21 21-1,0 0-15,1 0 16,20-22-16,-21 22 0,0 0 15,22 0-15,-1 0 0,0 0 0,1 0 16,20 0-16,1 0 0,-1 0 16,1 0-16,20-21 0,-20 21 0,20 0 15,22 0-15,-21-21 0,42 21 16,-21 0-16,21 0 0,0-21 0,-21 21 16,-1-21-16,1 21 0,0 0 15,0 0-15,-21 0 0,-1 0 0,1 0 16,0 0-16,-22 0 0,1 0 15,-1 0-15,1 0 0,-22 0 0,21 0 16,-20 0-16,-22 0 0,21 0 16,-21 0-16,22 0 0,-22 0 0,0 0 15,0 0-15,0 0 0,1 0 16,-1 0-16,0 0 16,0 0-16,0 0 15,0 0-15,1 0 16,-1 0-16,0 0 15,0 0 1,0 0 15,0 21-15,1-21-16,-1 21 31,-21 0-31,0 0 16,0 1-1,0-1-15,0 0 16,0 0-16,0 0 0,0 0 0,0 22 16,0-22-16,0 0 0,0 21 15,0 1-15,0-1 0,0 0 0,0 1 16,0-1-16,0 0 0,0 1 0,0-1 16,0 0-16,0 1 0,0-1 15,0 0-15,0-20 0,0 20 0,0-21 16,-21 21-16,21-20 0,0 20 15,0-21-15,0 0 0,-22 0 16,22 22-16,-21-22 0,21 0 16,0 0-16,-21 0 0,21 1 0,0-1 15,0 0-15,0 0 0,0 0 16,0 0-16,-21-21 0,21 22 16,-21-22-1,21 21-15,-21-21 16,-1 0-16,1 0 0,0 0 15,0 0-15,0 0 16,0 0-16,-1 0 0,1 0 0,-21 0 16,21 0-16,-22 0 0,1 0 15,0 0-15,-22 0 0,1 0 16,-1 0-16,1 0 0,-1 0 16,1 0-16,-1-21 0,1 21 0,-1 0 15,1 0-15,-1 0 0,1 0 0,-22-22 16,22 22-16,-1 0 0,-21 0 15,22 0-15,-22-21 0,1 21 0,20 0 16,-21 0-16,22 0 0,-1 0 16,1 0-16,-1 0 0,22 0 0,-21 0 15,20 0-15,-20 0 0,20 0 16,1-21-16,-21 21 0,20 0 0,1 0 16,-22 0-16,22 0 0,0 0 15,-22 0-15,22 0 0,0 0 0,-1 0 16,22 0-16,-21 0 15,21 0-15,-22 0 0,22 0 0,0 0 16,0 0 0,0 0-16,42 0 156,0 0-140,0-21-16,0 21 15,0 0-15,1 0 16,-1 0-16,0-21 15,0 21-15,0 0 0</inkml:trace>
  <inkml:trace contextRef="#ctx0" brushRef="#br0" timeOffset="141171.14">4254 12107 0,'0'-21'15,"0"0"-15,0 0 16,-21 21 0,0 0-1,0 21-15,21 0 0,0 0 16,-21 22-16,0-22 0,-1 21 15,22-21-15,0 22 0,-21-22 16,0 21-16,21 1 0,-21-22 0,21 21 16,0-21-16,0 0 0,0 22 15,0-22-15,0 0 0,0 0 16,21-21-16,0 21 16,0-21-16,1 0 0,20 0 15,-21 0-15,0 0 0,22-21 0,-22 21 16,21-21-16,0 0 0,1 0 15,-22 21-15,21-43 0,-21 22 0,1 0 16,-1 0-16,-21-21 0,0 20 16,0-20-16,0 0 0,0-1 0,-21 22 15,-1-21-15,1 0 0,0 20 16,0 1-16,-21 0 0,20 0 16,1 21-16,-21 0 0,21 0 0,0 0 15,-1 0-15,1 21 0,0 0 16,0 0-16,0 1 0,21 20 0,0-21 15,0 0-15,-21 22 0,21-22 16,0 0-16,0 0 0,0 0 16,0 0-16,0 1 0,0-1 0,0 0 15,0 0-15,21-21 0,0 0 16,0 0-16,0 0 0,0 0 16,1 0-16,-1 0 0</inkml:trace>
  <inkml:trace contextRef="#ctx0" brushRef="#br0" timeOffset="141455.47">4847 12086 0,'0'0'0,"21"-21"0,0 0 0,-21 0 16,0 42 15,0 0-31,0 0 0,0 22 16,0-22-16,0 21 0,-21 0 15,0-20-15,0 20 0,21 0 0,-21-21 16,0 22-16,21-22 0,-22 0 16,22 0-16,0 0 0,-21 22 15,21-22 1,0-42 15,21 0-31,-21-1 16,22 1-16,-22-21 0,21 21 0</inkml:trace>
  <inkml:trace contextRef="#ctx0" brushRef="#br0" timeOffset="141835.76">5207 12065 0,'-42'42'15,"20"-42"1,1 22-16,-21-1 0,21-21 15,-22 21-15,1 0 0,0-21 0,21 21 16,-22 0-16,22-21 0,0 0 16,0 22-16,0-22 0,21 21 47,21-21-47,0 21 15,0-21-15,0 21 0,-21 0 0,21-21 16,1 21-16,-1 1 0,0-1 0,0 0 15,-21 0-15,21 0 0,0 0 16,1 1-16,-1-1 0,0-21 0,0 21 16,-21 0-16,21-21 0,0 21 15,1-21-15,-1 0 0,0 0 0,0 0 16,0 0-16,0 0 0,1 0 16,-1 0-16,-21-21 31,0 0-31,21 21 0,-21-21 15</inkml:trace>
  <inkml:trace contextRef="#ctx0" brushRef="#br0" timeOffset="142551.73">8064 11917 0,'0'0'0,"0"-21"0,0 0 15,0-1 1,0 1-1,-21 21-15,0 0 0,0 0 16,0 0-16,0 0 0,-1 0 16,-20 0-16,0 0 0,21 21 0,-22 1 15,1 20-15,0-21 0,-1 21 16,22 1-16,-21-1 0,21 0 0,-1 1 16,1-1-16,0 0 0,21 1 15,-21-1-15,21-21 0,0 0 0,0 22 16,0-22-16,0 0 0,21 0 15,0-21-15,0 21 0,1 1 0,20-22 16,-21 0-16,21 0 0,1 0 16,-1 0-16,0 0 0,1 0 0,-1 0 15,0 0-15,1 0 0,-1 0 0,0-22 16,-20 22-16,20-21 16,0 0-16,-21 0 0,22 0 0,-22 0 15</inkml:trace>
  <inkml:trace contextRef="#ctx0" brushRef="#br0" timeOffset="143040.06">8424 12065 0,'0'0'0,"0"-21"0,0 0 16,0 0-16,-21 21 15,21-22-15,-21 22 0,0 0 16,0 0-16,-1 22 16,1-22-16,0 21 0,0 0 0,0 0 15,0 21-15,-1-20 0,1-1 16,0 21-16,0-21 0,0 0 15,21 22-15,0-22 0,0 0 0,0 0 16,0 0-16,0 1 0,0-1 16,0 0-1,21-21-15,0 0 0,0 0 16,0 0-16,1 0 0,-1 0 0,0 0 16,0-21-16,21 21 0,-20-21 0,-1-1 15,0 22-15,0-21 0,0 0 16,-21-21-16,21 21 0,1-1 0,-1 1 15,-21-21-15,0 21 0,0 0 16,0-1-16,21 22 0,-21-21 0,-21 21 47,21 21-31,-21 1-16,21-1 0,0 0 0,0 0 15,-22 21-15,22-20 0,0-1 16,0 0-16,0 0 0,0 0 0,0 0 15,0 1-15,22-1 16,-1-21 0,0 0-16,0 0 0,0 0 0,0 0 15,1-21-15,-1 21 0,0-22 16,-21 1-16,21 0 0,0 0 16,0 0-16</inkml:trace>
  <inkml:trace contextRef="#ctx0" brushRef="#br0" timeOffset="143507.21">8763 12044 0,'0'21'16,"0"0"-1,0 0-15,0 1 0,-21-1 16,21 0-16,0 0 0,0 0 16,0 0-16,0 1 0,0-1 0,0 0 15,-21 0-15,21 0 16,0 0-16,0 1 15,0-44 32,0 1-47,0 0 16,0 0-16,0 0 0,0 0 0,0-1 16,21 1-16,-21 0 0,21-21 15,0 21-15,0-1 0,0 1 0,1 0 16,20 21-16,-21-21 0,0 21 15,22-21-15,-22 21 0,0 0 16,0 0-16,0 0 0,0 21 0,1 0 16,-22 0-16,21 0 0,-21 1 15,0-1-15,0 0 0,0 21 0,0-21 16,0 1-16,-21-1 0,-1 0 16,22 0-16,-21 0 0,21 0 0,-21 1 15,0-1-15,21 0 16,0-42 15,0 0-15,21-1-16,0 22 0,-21-21 15</inkml:trace>
  <inkml:trace contextRef="#ctx0" brushRef="#br0" timeOffset="143823.22">9483 12044 0,'0'-21'31,"-22"21"-31,1 0 16,0 0-16,0 21 16,0 0-1,0 0-15,21 0 0,-22 22 0,1-22 0,21 0 16,0 0-16,-21 22 15,21-22-15,-21 0 0,21 0 0,0 0 16,0 0-16,0 1 0,0-1 16,0 0-16,21 0 15,0-21-15,0 0 0,1 0 16,-1 0-16,21 0 16,-21 0-16,0-21 0,1 0 0,-1 21 15,0-21-15,0-1 0,21 1 16,-20 0-16</inkml:trace>
  <inkml:trace contextRef="#ctx0" brushRef="#br0" timeOffset="144587.21">9737 12192 0,'-22'21'15,"22"0"1,22-21-1,-1 0 1,0 0-16,0-21 16,0 21-16,0-21 0,1 0 0,-1 0 15,0 0-15,-21-1 16,0 1-16,0 0 0,0 0 31,-21 21-31,0 0 16,-1 0-16,1 0 0,0 0 15,0 21-15,0-21 0,0 21 16,-1 0-16,22 1 0,-21-1 0,21 0 16,-21 0-16,21 0 0,0 0 15,0 22-15,0-22 0,-21 0 0,21 0 16,0 0-16,0 1 16,0-1-16,0 0 0,21-21 15,-21 21-15,21-21 0,0 0 16,1 0-16,-1 0 0,0 0 15,21 0-15,-21 0 0,1 0 0,20 0 16,-21 0-16,21-21 0,-20 0 16,20 21-16,-21-21 0,0-1 0,22 1 15,-22-21-15,0 21 0,0-22 16,0 22-16,0-21 0,-21 0 0,22-1 16,-22 1-16,21 0 0,-21-1 0,0 22 15,0 0-15,0 0 0,0 0 16,0-1-16,0 1 0,0 0 15,0 42 17,0 0-17,0 1-15,-21 20 0,21-21 16,-22 21-16,1 1 0,21-22 0,0 21 16,-21 1-16,21-1 0,-21-21 15,21 21-15,-21 1 0,21-22 0,0 0 16,0 21-16,0-20 0,0-1 15,0 0-15,0 0 0,21-21 16,0 0-16,0 0 0,0 0 0,1 0 16,-1 0-16,0 0 0,0 0 15,0 0-15,0 0 0,1 0 16,-1 0-16,0-21 0,0 21 16,-21-21-16,0 0 0,21 21 0,-21-22 15,0 1-15,0 0 31</inkml:trace>
  <inkml:trace contextRef="#ctx0" brushRef="#br0" timeOffset="145515.91">7641 12827 0,'0'0'0,"-21"0"16,0 0-16,0 0 15,-1 0 1,1 0-16,0 0 0,0 21 16,0-21-16,0 0 0,-1 0 15,1 0-15,0 21 0,0-21 16,0 0-16,0 0 0,42 0 109,0 0 16</inkml:trace>
  <inkml:trace contextRef="#ctx0" brushRef="#br1" timeOffset="207515.59">11959 8615 0,'21'0'0,"0"0"32,1 0 61</inkml:trace>
  <inkml:trace contextRef="#ctx0" brushRef="#br1" timeOffset="211919.72">6752 9419 0,'21'0'110,"-21"21"-79,21 1-31,-21-1 16,22 0-16,-22 0 15,0 0-15,0 0 0,0 1 16,21-1-16,0 0 16,-21 0-16,0 21 0,0-20 0,21-1 15,-21 0-15,21 0 0,-21 21 16,0-20-16,0-1 0,0 21 15,0-21-15,0 0 0,0 22 0,0-22 16,0 0-16,0 21 0,0-20 16,0-1-16,0 21 0,0-21 0,0 0 15,0 22-15,0-22 0,0 0 16,0 21-16,-21-20 0,21 20 0,0-21 16,0 0-16,-21 0 0,21 1 0,0-1 15,0 0-15,0 0 0,0 0 16,0 0-1,0-42 48,0 0-63,0 0 0,0 0 16,0 0-16</inkml:trace>
  <inkml:trace contextRef="#ctx0" brushRef="#br1" timeOffset="212311.72">6413 10266 0,'0'-21'15,"0"0"1,22 21 0,-1 0-16,0 0 15,0 0-15,0 0 0,0 21 16,1-21-16,-1 21 0,0 0 0,0 0 16,0 0-16,0 1 0,1-1 0,-1 21 15,-21-21-15,21 0 16,0 1-16,0-1 0,-21 0 0,0 0 15,21 0-15,-21 0 0,22 1 16,-22-1-16,0 0 16,0-42 31,21 0-47,0-1 15,-21 1-15</inkml:trace>
  <inkml:trace contextRef="#ctx0" brushRef="#br1" timeOffset="212619.55">7281 10139 0,'0'-21'0,"0"42"0,-21-42 46,0 42-46,0 0 16,21 0-16,-21-21 0,-1 21 16,1 1-16,21-1 0,-21 21 0,0-21 15,0 0-15,0 22 0,-1-22 0,1 21 16,0-21-16,0 1 0,0-1 16,0 0-16,21 0 0,-22 0 15,22 0-15,0 1 16,-21-22-16,21 21 0</inkml:trace>
  <inkml:trace contextRef="#ctx0" brushRef="#br1" timeOffset="-212665.07">1990 8763 0,'0'0'0,"-22"0"15,1 0 16,42 0 16,1 0-31,-1 0-16,0 0 0,0 0 16,0 0-16,0 0 0,22 21 15,-22-21-15,21 0 0,1 0 0,-1 21 16,0-21-16,1 0 15,-1 0-15,21 0 0,1 0 0,-22 22 16,22-22-16,-1 0 0,-20 0 16,20 21-16,1-21 0,-22 0 15,21 0-15,1 0 0,-1 21 0,1-21 16,21 0-16,-22 0 0,22 0 16,-1 0-16,22 0 0,-21 0 0,21 0 15,0 21-15,-1-21 0,1 0 0,21 0 16,0 0-16,21 0 0,-21 0 15,0 0-15,22 0 0,-22 0 0,21 0 16,0 0-16,-21 0 0,21 0 16,0 0-16,0 0 0,-21 0 15,22 0-15,-22 21 0,21-21 16,0 0-16,-21 0 0,21 0 0,-21 0 16,0 0-16,21 0 0,-21 21 15,21-21-15,1 0 0,-1 0 0,-21 0 16,21 0-16,-21 0 0,21 0 15,-21 0-15,21 0 0,-21 0 0,0 22 16,0-22-16,0 0 0,0 0 0,-21 0 16,21 0-16,-21 0 0,21 0 15,0 0-15,-21 0 0,0 0 0,-1 0 16,1 0-16,0 0 16,0 0-16,0 0 0,0 0 0,-1 0 15,1 0-15,0 0 0,0 0 16,-21 0-16,20 0 0,-41 0 0,21 0 15,-22 0-15,22 0 0,-22 0 16,1 0-16,-1 0 0,1 0 0,-1 0 16,1 0-16,-1 21 0,-20-21 0,20 0 15,-21 0-15,1 0 0,-1 0 16,0 0-16,-20 0 0,20 0 0,-21 0 16,21 0-16,-20 0 0,-1 0 15,21 0-15,-21 0 0,0 0 0,1 0 16,-1 0-16,0 0 15,0 0-15,0 0 0,0 0 0,1 0 16,-1 0-16,0 0 0,0 0 16,0 0-16,0 0 0,1 0 0,-1 0 15,0 0-15,0 0 0,0 0 16,0 0-16,1 0 16,-22 21-16,21 0 15,-21 0-15,0 0 0,0 1 16,0-1-16,0 0 0,0 0 15,0 0-15,0 0 0,0 22 16,0-22-16,-21 0 0,21 0 0,0 22 16,0-22-16,-22 0 15,22 21-15,-21 1 0,0-1 0,21 0 16,-21 1-16,0 20 0,21-21 0,-21 22 16,21-22-16,-22 22 0,1-1 15,21-20-15,0 20 0,0 1 0,-21-1 16,21 1-16,-21-1 0,21 1 15,0 20-15,0-20 0,0-1 0,-21 22 16,21-22-16,0 1 0,0 21 0,-21-22 16,21 22-16,0-22 15,0 22-15,0 0 0,0-1 0,0-20 0,0 20 16,0 1-16,0-21 0,0 20 16,0 1-16,0 0 0,0-22 15,0 22-15,0-1 0,-22 1 0,22 0 16,0-1-16,-21-20 0,21 21 15,0-1-15,0 1 0,-21 0 0,21-22 16,-21 22-16,0-1 0,21 1 0,-21 0 16,21-1-16,-22-20 0,1 21 15,21-1-15,0 1 0,-21 0 0,0-22 16,0 22-16,21-22 0,0 22 0,0-22 16,-21 1-16,21-1 0,-22 1 15,22-1-15,-21 1 0,21-1 0,0 22 16,-21-21-16,21-1 0,-21-21 15,0 22-15,21-1 0,0 1 16,-21-1-16,-1-20 0,1 20 0,21 1 16,-21-1-16,0 1 0,21-1 0,-21 1 15,21-1-15,-21-20 0,-1 20 16,22 1-16,0-22 0,-21 0 0,0 22 16,21-22-16,-21 0 0,21 1 0,-21-1 15,0 0-15,21 1 0,-22-1 16,1 0-16,21-20 0,-21-1 0,0 21 15,21-21-15,-21 0 0,0 1 16,21-1-16,-22 0 0,1-21 0,0 21 16,21 0-16,-21-21 0,0 21 15,0-21-15,-1 0 0,1 0 0,0 0 16,0 22-16,-21-22 0,20 0 16,1 0-16,-21 0 0,0 0 0,20 0 15,-20 0-15,0 0 0,-22 0 0,22 0 16,-22 0-16,1 0 0,-1 0 15,1 0-15,-1 0 0,-20 0 0,-1 0 16,0 0-16,1 0 0,-1 0 0,-21 0 16,22 0-16,-22 0 0,0 0 15,0 0-15,-21-22 0,21 22 16,-21-21-16,0 21 0,21-21 0,-42 21 16,21-21-16,-21 21 0,0-21 15,21 0-15,-21 21 0,0-22 0,-1 1 16,1 0-16,0 21 0,0-21 0,0 0 15,0 0-15,-1 21 0,1-22 16,0 1-16,0 21 0,0-21 0,0 21 16,-1-21-16,-20 21 0,21 0 0,0-21 15,-22 21-15,22 0 0,0 0 16,0-21-16,0 21 0,0-22 0,-1 22 16,1 0-16,0 0 0,0-21 0,21 21 15,-21 0-15,21-21 0,-21 21 16,21 0-16,0 0 0,0-21 0,0 21 15,0-21-15,0 21 0,21 0 16,0 0-16,-21-21 0,21 21 16,0 0-16,0 0 0,1 0 0,-1-22 15,21 22-15,-21 0 0,22 0 16,-1-21-16,0 21 0,1 0 0,-1 0 16,0 0-16,22-21 0,-22 21 15,0 0-15,22 0 0,-1 0 0,-20 0 16,20 0-16,1 0 0,-1 0 15,22 0-15,-22 0 0,22 0 0,-21 0 16,20 0-16,1 0 0,0 0 16,-1 0-16,1 0 0,0 0 15,20 0-15,-20 0 0,21 0 16,0 0-16,0 0 0,-1 0 16,1 0-16,0 0 0,0 0 15,0-21 1,0 21-16,21-21 15,-22 21-15,1 0 16,0-21-16,21-1 16,-21 22-16,21-21 0,-21 21 15,0-21-15,21 0 16,0 0-16,-22 0 0,1-22 16,21 22-16,-21 0 15,21 0-15,0-22 0,-21 22 0,21-21 16,-21 0-16,21-1 0,0 1 15,0 0-15,0-1 0,0 1 0,0 0 16,0-1-16,0 1 0,0 0 16,0-22-16,0 22 0,0-22 0,21 1 15,-21-1-15,0 1 0,0-1 16,21-20-16,0 20 0,0 1 16,-21-1-16,22 1 0,-1-22 0,0 21 15,0 1-15,0-22 0,0 1 16,1 20-16,20-21 0,-21 22 15,0-22-15,0 22 0,22-22 16,-22 0-16,0 1 0,0-1 0,0 0 16,1 1-16,-1-1 0,0 0 15,0 1-15,0-1 0,0-21 16,-21 22-16,22-1 0,-1 0 0,21 1 16,-21-1-16,0 0 0,1 1 15,-1 20-15,0-21 0,21-84 16,-21 84-16,22 1 0,-22-1 15,0 0-15,0 22 0,43-106 16,-22 105-16,-21-21 0,0 1 16,22 20-16,-22-20 0,0 20 15,21-21-15,-20 22 0,-1 21 16,0-22-16,0 22 0,0-1 0,0 1 16,-21 21-16,0-21 0,0-1 15,22 22-15,-22-21 0,0 21 0,21-22 16,-21 22-16,0-21 0,0 21 15,0-22-15,0 22 0,0 0 16,0-21-16,0 20 0,0 1 16,0 0-16,0 0 0,0 0 0,0 0 15,21 21-15,-21-22 0,0 1 0,0 0 16,0 0-16,21 0 16,-21 0-16,0-1 0,0 1 15,0 0-15,0 0 0,0 0 16,21 21-16,-21-21 0,21-1 0,-21 1 15,0 0-15,22 21 0,-22-21 16,21 0-16,0 0 0,-21-1 16,21 22-16,0-21 0,-21 0 0,21 0 15,1 0-15,-1 0 16,0-1-16,-21 1 0,0 0 0,21 0 16,0 0-16,-21 0 15,0-1-15,21 1 0,1 21 16,-1-21-1,-21 0-15,21 21 16,0 0 0,0 0-1,0 0-15,1 0 16,-22-21 0,21 21-16</inkml:trace>
  <inkml:trace contextRef="#ctx0" brushRef="#br1" timeOffset="-210361.13">6498 8911 0,'-21'0'31,"0"0"-15,21 21-16,0 1 16,0-1-16,0 0 15,0 0-15,0 0 16,21-21-1,0 0 1,0 0-16,0 0 0,1-21 16,-1 21-1,-21-21-15,0 0 0,0 0 16,0-1-16,0 1 0,0 0 16,0 0-16,0 0 0,-21 0 15,-1 21-15,1 0 0,0 0 16,0 0-16,0 0 0,0 0 15,-1 21-15,1 0 0,21 0 16,0 0-16,0 0 0,0 1 16,0-1-16,0 0 15,0 0-15,0 0 0,21-21 32,1 0-32,-1 0 0,0 0 15,0 0-15,0-21 16,0 0-16,-21 0 0,0 0 15,0-1-15,0 1 16,0 0-16,0 0 0,-21 0 16,0 21-16,0 0 0,0 0 15,0 0-15,-1 0 16,1 0-16,21 21 0,0 0 16,0 0-16,0 0 15,0 1-15,0-1 16,21-21-1,1 0-15,-1 0 16,0 0-16,0 0 16,0 0-16,-21-21 0,0-1 15,0 1 1,-21 0 0,0 21-1,0 0-15,0 0 16,21 21 31,0 0 0,21-21-32,0 0-15,0 22 16,0-22-1,-21 21-15,21-21 0,-21 21 32,22-21-32,-22 21 0,21-21 15,-21 21-15,0 0 0,21 1 16,0-22 0,-21 21-16,21-21 15,-21 21-15,21 0 16,1 0-1,-1 0 1,-21 1 0,21-22-1,-21 21-15,0 0 16,21-21-16,-21 21 16,0 0-1,0 0 16,21 1-15,-21-1 15,0 0 1,0 0-1,0 0 0,0 0 16,0 1 0,0-1 47,0 0-48,0 0-14,21-21-17,-21 21 1,0 0 15,0 1-15,0-1-1,0 0 1,0 0 0</inkml:trace>
  <inkml:trace contextRef="#ctx0" brushRef="#br1" timeOffset="-207725.54">12425 8213 0,'0'21'0,"21"-21"31,0 0 0,-21-21-31,0 0 0,0-1 16,0 1-16,0 0 15,0 0-15,-21 21 16,0-21-16,0 0 0,-1 21 16,1 0-16,0 0 0,0 0 15,0 0-15,-22 0 0,22 0 0,0 21 16,-21 0-16,21-21 0,-1 42 15,-20-21-15,21 1 0,0-1 0,0 21 16,-1-21-16,1 22 0,0-22 16,21 21-16,0-21 0,-21 22 15,21-22-15,0 0 0,0 0 0,0 0 16,0 0-16,21 1 0,0-22 16,0 0-16,1 0 15,20 0-15,-21 0 0,0 0 0,22 0 16,-1 0-16,-21-22 0,21 22 15,1-21-15,-22 0 0,21 0 0,-21-21 16,22 20-16,-22-20 0,0 0 16,21-1-16,-20 1 0,-1 0 0,0-22 15,-21 1-15,21 20 0,0 1 16,-21-21-16,21 20 0,-21 1 16,0 21-16,0-22 0,0 22 0,0 0 15,0 0-15,0 0 16,0 42-1,0 0-15,0 0 0,-21 22 16,21-22-16,0 21 0,-21 22 16,0-22-16,21 0 0,-21 22 0,21-22 15,0 22-15,0-22 0,0 0 16,0 1-16,0-22 0,0 21 0,0-21 16,0 0-16,0 1 0,0-1 15,21 0-15,0-21 0,0 0 16,0 0-16,1 0 15,-1 0 1,0 0-16,-21-21 0,21 21 0,0-21 16,-21-1-16,21 1 0,1 0 15,-1 0-15,-21 0 0,21 0 0</inkml:trace>
  <inkml:trace contextRef="#ctx0" brushRef="#br1" timeOffset="-207101.47">12954 8213 0,'-21'0'0,"0"0"0,21-21 16,0-1-16,0 1 15,0 0-15,0 0 16,0 0-16,21 0 0,0-1 16,0 22-16,0-21 0,0 21 15,1 0-15,20 0 0,-21 0 0,0 0 16,22 0-16,-22 0 0,21 0 15,-21 21-15,0 1 0,1-1 0,-1 0 16,0 0-16,0 21 0,-21-20 16,0-1-16,0 21 0,0-21 0,0 22 15,0-22-15,-21 0 0,0 0 16,0 0-16,-1 0 0,1 1 16,0-1-16,0-21 0,0 21 15,0-21 1,21-21-1,0 0-15,0-1 0,21-20 16,0 21-16,0 0 0,0 0 16,0-22-16,1 22 0,-1-21 0,0 21 15,0-1-15,21 1 0,-20-21 16,-1 21-16,21 0 0,0-1 0,-20 1 16,20 0-16,-21 0 0,21 21 15,-20-21-15,-1 21 0,0-21 16,0 21-16,0 0 0,-21 21 15,0 85 1,0-64 0,0-21-16,0 21 0,0-20 15,0-1-15,-21 21 0,21-21 0,-21 0 16,21 1-16,0-1 0,0 0 16,-21 0-16,21 0 0,0 0 15,0-42 32,0 0-31,0 0-16,0 0 0,0 0 15,0-22-15,0 22 0,0-21 0,21-1 16</inkml:trace>
  <inkml:trace contextRef="#ctx0" brushRef="#br1" timeOffset="-206936.9">13737 7832 0,'0'-21'0,"-21"21"16,42 0 47,0 21-63,0-21 15,1 21-15</inkml:trace>
  <inkml:trace contextRef="#ctx0" brushRef="#br1" timeOffset="-206509.17">14055 8022 0,'0'0'0,"-22"0"15,22 21 16,0 1-31,0-1 16,0 0-16,22 0 0,-22 0 16,0 0-16,0 1 0,21-1 15,-21 0-15,0 0 0,0 0 0,0 0 16,0 1-16,0-1 0,0 0 16,0 0-16,0 0 0,0 0 15,21-21 16,0-21-31,0 0 0,0 0 16,1 0-16,-22-22 0,21 22 16,0-21-16,0 21 0,0-22 15,0 1-15,1 21 0,-1-21 0,0 20 16,0 1-16,-21 0 16,21 21-16,0 0 0,-21 21 31,0 0-16,0 1 1,22-22-16,-22 21 0</inkml:trace>
  <inkml:trace contextRef="#ctx0" brushRef="#br1" timeOffset="-206145.24">14541 8255 0,'0'0'0,"22"0"15,-1 0-15,0 0 16,0 0-16,-21-21 16,21 21-16,0-21 0,-21 0 0,22-1 15,-1 1-15,-21 0 16,0 0-16,0 0 0,0 0 0,0-1 16,-21 22-1,-1 0-15,1 22 16,0-22-16,0 21 0,0 0 15,0 0-15,-1 0 0,1 22 16,0-22-16,0 0 0,21 21 0,0-21 16,0 1-16,0-1 0,0 0 15,0 0-15,0 0 0,0 0 0,21 1 16,0-22-16,0 21 0,1 0 16,-1-21-16,0 0 0,21 0 0,-21 0 15,22 0-15,-22 0 0,0 0 0,0 0 16,22 0-16,-22-21 0,0 0 15,0-1-15,-21 1 0,21 0 16</inkml:trace>
  <inkml:trace contextRef="#ctx0" brushRef="#br1" timeOffset="-205781.15">14901 8149 0,'0'0'0,"0"-21"16,21 0-16,1 21 0,-1-21 15,0 21-15,0-21 16,0 21-16,0 0 0,1 0 0,-1 0 15,0 0-15,21 21 0,-21 0 0,1 0 16,-1 0-16,0 0 0,0 1 16,0-1-16,0 0 0,-21 21 0,22-21 15,-22 1-15,0 20 0,0-21 16,0 0-16,-22 0 0,1 1 16,0-1-16,0 0 0,0-21 0,0 21 15,-1-21-15,1 0 16,0 0-1,21-21 1,0 0-16,0 0 0,0-1 16,0 1-16,21 0 0,0-21 0,-21 21 15,22-1-15,-1-20 0,0 21 16,0 0-16,0 0 0,0-1 0,1 1 16,-1 0-16,0 0 15,21 21-15,-21-21 0,22 21 0,-22 0 0,0-21 16,0 21-16,0 0 0,1 0 15,-1 0-15</inkml:trace>
  <inkml:trace contextRef="#ctx0" brushRef="#br1" timeOffset="-205497.15">15748 8340 0,'0'0'0,"-21"0"0,21 21 0,21-21 31,0 0-31,0 0 16,0 0-16,-21-21 0,22 0 16,-1-1-1,-21 1-15,0 0 16,-21 21-16,-1 0 16,1 0-16,0 0 15,0 21-15,0 0 16,21 1-16,0-1 15,0-42 17</inkml:trace>
  <inkml:trace contextRef="#ctx0" brushRef="#br1" timeOffset="-203840.71">16637 8234 0,'0'0'15,"0"21"-15,21-21 0,0 0 0,0 0 16,1 0-16,-1-21 0,0 0 16,0 21-16,0-21 0,0-1 0,22 1 15,-22 0-15,0 0 0,-21-21 16,21-1-16,-21 22 0,0 0 15,0 0-15,-21 0 0,-21 21 16,21-22-16,-1 22 0,-20 0 16,21 0-16,-21 0 15,20 22-15,-20-1 0,21 0 0,0 0 16,0 0-16,-1 0 0,22 1 16,0 20-16,0-21 0,0 0 0,0 0 15,22 22-15,20-1 0,-21-21 16,0 0-16,22 1 0,-22-1 15,21 0-15,-21 0 0,0 0 0,1 0 16,-1 1-16,-21-1 0,0 0 16,0 0-16,0 0 0,-21 0 15,-1 1-15,-20-22 0,21 0 16,-21 0-16,-1 0 16,22 0-16,-21 0 0,-1 0 0,22 0 15,-21 0-15,21-22 0,0 22 16,-1-21-16,1 0 0,0 0 0,21 0 15,-21 0-15,21-1 0,0 1 16,0 0-16,21 21 16,0 0-1,-21 21 1,21-21-16,-21 21 0,22-21 0,-22 22 16,21-1-16,-21 0 0,0 0 15,21 0-15,0-21 0,0 21 16,0-21-16,1 22 15,-1-22-15,0 0 0,0 0 16,21 0-16,-20 0 0,-1 0 0,21 0 16,-21 0-16,22 0 0,-22-22 0,0 1 15,21 21-15,-21-21 0,1 0 16,20 0-16,-21 0 0,0-1 0,0-20 16,1 21-16,-1-21 0,0-1 15,0 22-15,-21-21 0,0 21 0,21-1 16,-21 1-16,0 0 0,0 0 15,0 42 17,0 0-32,-21 0 15,0 22-15,0-22 0,21 0 0,0 21 16,0-20-16,-21-1 0,21 21 16,0-21-16,0 0 0,0 1 0,0-1 15,0 0-15,0 0 0,0 0 0,21 0 16,0-21-1,0 0-15,0 0 0,0 0 16,1 0-16,-1 0 0,0-21 16,0 0-16,21 21 0,-20-21 0,-1 0 15,0 0-15,21-22 0,-21 22 0,1 0 16,-1-21-16,-21 20 16,21 1-16,0-21 0,-21 21 0,0 0 15,0-1-15,0 44 31,0-1-31,-21 0 16,21 21-16,-21-21 0,0 1 16,21-1-16,0 0 0,0 0 0,-22 21 15,22-20-15,0-1 0,0 0 16,0 0-16,22 0 16,-1-21-16,0 0 15,0 0-15,21 0 0,-20 0 16,-1 0-16,0-21 0,0 0 15,0 0-15,0 0 0,1-1 16,20 1-16,-21 0 0,0-21 0,-21-1 16,21 22-16,1-21 0,-1 21 15,-21-22-15,0 22 0,21 0 0,-21 0 16,21 21-16,-21 21 16,-21 0-1,0 0-15,21 22 0,0-22 16,-21 0-16,-1 21 0,22-20 15,0-1-15,0 21 0,-21-21 0,21 0 16,0 1-16,0-1 0,0 0 16,0 0-16,0 0 15,21-21-15,1 0 0,-1 0 16,0 0-16,0 0 0,0 0 16,0 0-16,1 0 0,-1-21 0,0 0 15,0 21-15,0-42 0,0 20 16,22 1-16,-22 0 0,0-21 0,0-1 15,0 22-15,1-21 0,-22 21 16,21 0-16,-21-1 0,21 22 0,-21 22 31,0-1-15,-21 0-16,0 0 0,21 0 0,-22 0 16,22 1-16,0-1 0,-21 0 0,21 0 15,-21 0-15,21 0 16,0 1-16,-21-22 0,21 21 0,0 0 31,0-42-15,0 0-1,0-1-15,21 1 0,-21 0 16,21 0-16,0 0 0</inkml:trace>
  <inkml:trace contextRef="#ctx0" brushRef="#br1" timeOffset="-203684.8">18288 7938 0,'0'0'0,"0"-22"0,0 1 16,-21 21 0,42 0 31,0 0-47,0 0 15,0 0-15,-21-21 0</inkml:trace>
  <inkml:trace contextRef="#ctx0" brushRef="#br1" timeOffset="-203417.89">18669 7789 0,'0'0'0,"0"22"32,0-1-32,0 0 15,0 0-15,-21 0 0,0 22 0,-1-22 16,1 21-16,0 0 0,21 1 15,-21-1-15,0-21 0,0 22 0,-1-1 16,1 0-16,0-21 0,21 22 16,0-22-16,-21 0 0,21 0 0,0 0 15,0 1-15,0-1 0,0 0 16,21-21 0,0 0-1,0 0-15,1-21 16,-1 0-16,-21-1 0,21 1 0</inkml:trace>
  <inkml:trace contextRef="#ctx0" brushRef="#br1" timeOffset="-203236.81">18500 8149 0,'0'0'0,"-22"0"16,22 21-1,0 1 1,22-22-16,-1 0 15,0 0-15,0 0 0,21 0 0,-20 0 16,20 0-16,0 0 0,1 0 16,-1 0-16,-21 0 0,21-22 0,1 22 15,-1 0-15</inkml:trace>
  <inkml:trace contextRef="#ctx0" brushRef="#br1" timeOffset="-202984.89">19135 8043 0,'0'0'15,"-22"0"-15,1 0 0,0 0 16,0 22-16,0-1 16,0-21-16,-1 21 0,22 0 0,-21 0 15,0 22-15,0-22 0,0 0 16,21 0-16,-21 21 0,-1-20 0,22-1 16,-21 0-16,21 21 0,0-21 15,0 1-15,0-1 0,0 0 16,21 0-16,1-21 0,-1 0 15,0 0-15,0 0 0,0 0 16,22 0-16,-22 0 0,0 0 0,21-21 16,-21 0-16,22 0 0,-22-1 15,21 1-15</inkml:trace>
  <inkml:trace contextRef="#ctx0" brushRef="#br1" timeOffset="-202508.56">19410 7938 0,'0'-43'0,"0"86"0,0-107 16,0 43-16,0-21 0,0 20 15,-21 22 1,21 22 0,-22-22-16,1 21 0,21 21 0,0-21 15,0 22-15,-21-1 0,21 0 0,-21 1 16,21-1-16,-21 0 0,21 1 16,0-1-16,0-21 0,-21 21 0,21 1 15,-22-22-15,22 0 0,0 0 16,0 0-16,0 1 0,0-1 15,-21-21-15,21 21 0,0-42 47,0 0-47,0-1 0,0 1 16,0 0-16,21 0 0,1 0 0,-22-22 16,42 22-16,-21-21 0,0 21 0,22-22 15,-1 22-15,-21 0 0,21 0 16,-20 0-16,20 21 0,-21 0 0,21 0 15,-20 0-15,-1 21 16,0 0-16,0 0 0,-21 0 0,0 22 0,0-22 16,0 0-16,0 21 15,0-20-15,0-1 0,-21 21 0,0-21 16,21 0-16,-21 1 0,-1-1 0,1-21 16,0 21-16,0-21 0,21 21 15,21-42 32,0 0-47,0 0 0,1-1 0</inkml:trace>
  <inkml:trace contextRef="#ctx0" brushRef="#br1" timeOffset="-202212.73">19897 7832 0,'0'0'16,"0"-21"-16,21 21 31,0 0-31,21 0 0,-21 0 16,1 0-16,20 0 0,-21 0 16,0 0-16,22 0 0,-22 0 0,21 0 15,-21 0-15,0 0 0,22 0 16,-22 0-16,0 0 0,0 0 15,0 0-15,-21 21 32,-21-21-32,0 0 15,0 0-15,0 0 0,0 0 0,-1 0 16,22 21-16</inkml:trace>
  <inkml:trace contextRef="#ctx0" brushRef="#br1" timeOffset="-201912.74">20172 7853 0,'0'21'47,"-21"0"-31,21 0-16,0 1 0,0-1 16,-22 21-16,22-21 15,-21 0-15,21 22 0,0-22 0,0 21 16,0-21-16,-21 22 0,21-1 15,-21-21-15,0 0 0,21 22 0,0-22 16,0 0-16,-21 0 0,21 0 0,0 1 16,-22-22-16,22 21 0,0 0 15,0-42 32,22 21-47,-1-21 0,0-1 16,-21 1-16,21 0 0,0 21 15</inkml:trace>
  <inkml:trace contextRef="#ctx0" brushRef="#br1" timeOffset="-201448.79">20383 8107 0,'0'0'0,"0"21"31,-21 0-31,21 0 16,-21-21-16,21 22 0,0-1 15,-21 0-15,21 0 0,-21 0 0,21 0 16,-21 1-16,21-1 0,0 0 16,0 0-16,0 0 0,0 0 0,0 1 15,0-1-15,21 0 16,0-21-16,0 0 15,0 0-15,0 0 0,1 0 0,-1 0 16,21 0-16,-21 0 16,0 0-16,22-21 0,-22 0 0,0 21 15,0-22-15,0 1 0,1-21 0,-1 21 16,-21 0-16,21-22 0,-21 22 16,0-21-16,0 21 0,-21-1 0,0 1 15,-1 0-15,1 0 0,-21 21 16,21 0-16,-22 0 0,22 0 0,-21 0 15,21 0-15,-22 0 0,22 21 16,0 0-16,0 0 0,0-21 16,0 22-16,21-1 0,0 0 0,-22 0 15,22 0-15,0 0 0,22-21 32,-1 0-32</inkml:trace>
  <inkml:trace contextRef="#ctx0" brushRef="#br1" timeOffset="-201084.79">21145 7916 0,'22'-42'31,"-44"63"0,22 0-31,-21-21 0,0 43 16,0-22-16,21 0 0,-21 21 0,21 1 16,-21-22-16,-1 21 0,22 1 15,0-1-15,-21-21 0,21 21 0,-21-20 16,21-1-16,0 21 0,0-21 15,0 0-15,0 1 0,0-1 0,0 0 16,21 0 0,0-21-16,1 0 0,-1 0 15,0 0-15,0 0 0,0 0 0,0 0 16,1 0-16,20-21 16</inkml:trace>
  <inkml:trace contextRef="#ctx0" brushRef="#br1" timeOffset="-200752.85">21463 7811 0,'85'-22'32,"-64"22"-17,0 22-15,0-1 0,0 0 16,0 0-16,-21 0 0,0 0 15,22 22-15,-22-22 0,0 21 0,0 1 16,0-1-16,0 0 0,0-21 0,0 22 16,-22-1-16,22-21 0,-21 22 15,21-22-15,-21 0 0,0 21 0,21-21 16,-21-21-16,21 22 0,0-1 16,-21-21-16,-1 21 0,1-21 15,0 0 16,42-21-15,0 0 0,1-1-16</inkml:trace>
  <inkml:trace contextRef="#ctx0" brushRef="#br1" timeOffset="-200349.99">21865 8276 0,'0'0'0,"0"21"16,0 1-16,21-22 47,0 0-47,1 0 15,-22-22-15,0 1 16,0 0-1,-22 21 1,1 0-16,0 0 16,0 21-16,0 0 15,21 1-15,-21-22 16,21 21 0,21-21 15,0 0-16,0 0-15,-21-21 32,0-1-17</inkml:trace>
  <inkml:trace contextRef="#ctx0" brushRef="#br1" timeOffset="-197001.7">22627 8128 0,'21'0'16,"0"0"-16,1 0 0,-1 0 16,0 0-16,-21-21 15,21 21-15,-21-21 0,21 0 0,-21-1 16,0 1-16,0 0 15,-21 0-15,0 0 0,0 0 16,-22 21-16,22-22 0,0 22 0,0 0 16,-21 0-16,20 0 15,1 0-15,-21 0 0,21 22 0,-22-1 16,1 21-16,21-21 0,-21 22 16,20-1-16,1 0 0,-21 1 0,21-1 15,0 0-15,21 1 0,0-22 16,0 21-16,0-21 0,0 0 0,0 1 15,0-1-15,21 0 0,0-21 16,0 0-16,0 21 0,0-21 0,22 0 16,-22 0-16,21 0 0,22-21 15,-22 0-15,0 0 0,-20-1 16,20 1-16,-21 0 0,0 0 16,22-21-16,-22 20 0,0-20 15,-21 0-15,21-1 0,0 1 0,-21 21 16,0-21-16,0-1 0,0 22 15,0 0-15,21 0 0,-21 0 0,0 42 32,-21 0-32,0 0 0,0 21 15,21-20-15,-21 20 0,21 0 0,-21-21 16,21 22-16,0-1 0,0-21 16,0 0-16,0 22 0,0-22 0,0 0 15,21 0-15,0-21 16,0 21-16,0-21 0,0 0 0,1 0 15,-1 0-15,0 0 0,21 0 0,-21 0 16,1 0-16,-1-21 0,0 0 16,21 0-16,-21-21 0,1 20 0,-1-20 15,0 0-15,-21-1 0,21 1 16,0-21-16,-21 20 0,0 1 0,21 0 16,-21-22-16,22 43 0,-22-21 15,21-1-15,-21 22 0,0 0 0,0 42 31,-21 21-15,-1-20-16,22 20 16,-21 0-16,0 1 0,0 20 0,21-21 15,0 22-15,-21-22 0,21 1 0,0-1 16,-21 0-16,21-21 0,0 22 16,0-22-16,0 0 0,0 21 0,0-20 15,0-1-15,21-21 16,0 0-16,0 0 15,0 0-15,0 0 16,1 0-16,-22-21 0,21-1 0,0 1 16,0-21-16</inkml:trace>
  <inkml:trace contextRef="#ctx0" brushRef="#br1" timeOffset="-196633.03">23347 8170 0,'0'0'0,"0"22"0,-21-22 15,21 21-15,0 0 16,21-21 0,0 0-1,0 0-15,0 0 0,0-21 16,1 0-16,-1 21 0,0-22 0,0 1 16,0 21-16,0-21 0,1 0 15,-1 0-15,0 0 0,-21-1 16,0 1-16,-21 21 15,0 0-15,-22 0 16,22 0-16,-21 21 0,21 1 0,-1-1 16,-20 21-16,21-21 0,0 22 15,0-22-15,-1 21 0,22-21 0,0 0 16,0 22-16,0-22 0,0 0 16,0 0-16,0 0 0,22 1 15,-1-22-15,0 21 16,21-21-16,-21 0 0,1 0 0,20 0 15,-21 0-15,21 0 0,-20-21 0,20-1 16,-21 1-16,21 21 0</inkml:trace>
  <inkml:trace contextRef="#ctx0" brushRef="#br1" timeOffset="-196233.37">23812 8170 0,'0'0'0,"0"-21"16,0 0-16,0 0 15,0 0-15,22 21 16,-1-21-16,0 21 0,0 0 0,0 0 16,0 0-16,1 0 0,-1 0 15,0 0-15,0 0 0,0 0 0,0 21 16,-21 0-16,22 0 16,-22 0-16,21 0 0,-21 22 0,0-22 15,0 0-15,0 0 0,0 0 0,0 1 16,0-1-16,-21 0 0,-1 0 15,1 0-15,0 0 0,0 1 16,0-22-16,21-22 47,0 1-47,0 0 0,21 0 16,-21 0-16,21 0 0,0-22 0,-21 22 15,21 0-15,1-21 0,-1 20 16,-21 1-16,21 0 0,0 0 15,0 0-15,-21 0 0,21 21 16,1-22-16,-1 22 0,-21-21 0,21 21 16,-21-21-16,21 21 0,-21-21 15,21 21-15,0 0 0</inkml:trace>
  <inkml:trace contextRef="#ctx0" brushRef="#br1" timeOffset="-195925.06">24828 7684 0,'0'0'0,"0"-22"0,-21 22 16,0 0-1,0 0-15,0 22 16,0-22-16,-1 21 0,1 21 0,0-21 16,0 0-16,0 22 0,0-1 15,-1 0-15,1 1 0,21-1 0,-21 0 16,0 1-16,21-1 0,-21 0 0,21-20 15,0 20-15,-21-21 0,21 21 16,0-20-16,-22-1 0,22 0 0,0 0 16,0 0-16,0 0 0,0 1 15,22-22 1,-1 0-16,0 0 0,0 0 16,0 0-16,0-22 15,1 22-15,-22-21 0,21 0 0,0 0 16,0 0-16</inkml:trace>
  <inkml:trace contextRef="#ctx0" brushRef="#br1" timeOffset="-195709.04">24469 8043 0,'-22'0'0,"44"0"0,-22 0 46,21 0-30,0 0-16,0 0 0,0 0 0,0 0 16,1 0-16,20 0 0,-21 0 15,0 0-15,0-21 0,1 21 0,-1 0 16,0 0-16,0-21 0,0 21 16</inkml:trace>
  <inkml:trace contextRef="#ctx0" brushRef="#br1" timeOffset="-195405.51">25315 7853 0,'0'0'0,"-21"0"47,0 0-47,21 21 0,-21-21 15,0 21-15,-1 0 0,1 22 0,0-22 16,0 21-16,21 1 0,-21-22 0,0 21 16,-1 0-16,22-20 0,0 20 15,0-21-15,-21 0 0,21 22 0,0-22 16,0 0-16,0 0 16,0 0-16,21-21 0,1 0 15,-1 0-15,0 0 0,0 0 16,0 0-16,0 0 0,22 0 0,-22-21 15,21 21-15,-21-21 0</inkml:trace>
  <inkml:trace contextRef="#ctx0" brushRef="#br1" timeOffset="-195093.04">25654 7853 0,'0'0'0,"0"-21"0,21 21 0,0-21 15,0 21-15,1 0 16,-1 0-16,21 0 0,-21 0 16,0 0-16,1 21 0,-1 0 15,0 0-15,0 0 0,0 0 0,0 22 16,-21-1-16,0-21 0,0 22 16,0-1-16,0 0 0,-21 1 0,0-1 15,0-21-15,-21 21 0,20 1 0,1-22 16,-21 0-16,21 0 0,0 0 15,-1 1-15,1-1 0,0 0 0,0-21 16,0 21-16,21 0 16</inkml:trace>
  <inkml:trace contextRef="#ctx0" brushRef="#br1" timeOffset="-192433.65">14033 9694 0,'0'0'0,"0"-21"0,0 0 15,0 0 1,-21 21 0,0 0-16,0 21 15,0 0-15,0-21 16,21 43-16,-22-22 0,1 0 16,21 21-16,0-21 0,-21 22 0,0-22 15,21 21-15,-21 1 0,21-22 16,0 21-16,0 0 0,0-20 15,0 20-15,0-21 0,0 21 0,0-20 16,0-1-16,0 0 0,0 0 16,21 0-16,0 0 0,0-21 15,0 22-15,1-22 0,-1 0 0,0 0 16,0 0-16,0 0 0,22-22 0,-1 22 16,-21-21-16,21 0 0,1 0 0,-22 0 15,21 0-15,-21-1 0,22 1 16,-22-21-16,0 21 0,-21-22 0,0 22 15,0-21-15,0 0 0,0-1 0,0 1 16,0 0-16,0-1 0,-21 22 16,0-21-16,0 21 0,-1-1 15,1 1-15,0 21 0,-21 0 16,21 0-16,-1 0 0,-20 0 0,21 0 16,-21 21-16,20 1 0,-20-1 15,21 21-15,-21-21 0,20 22 0,1-1 16,0-21-16,0 21 0,0 1 0,0-22 15,21 21-15,0 1 0,0-22 16,0 21-16,0-21 0,0 0 0,0 1 16,0-1-16,21 0 15,0 0-15,0-21 0,0 21 0,0-21 16,1 0-16,-1 0 0,0 0 0,21 0 16,-21 0-16,1 0 0,-1 0 15,21-21-15,-21 0 0,0 0 0</inkml:trace>
  <inkml:trace contextRef="#ctx0" brushRef="#br1" timeOffset="-192064.05">14690 9758 0,'0'0'0,"0"-21"0,0 0 15,-22 21 17,22 21-32,0 0 0,0 0 15,-21 0-15,21 0 0,-21 22 16,21-22-16,0 0 0,0 21 0,0-20 16,0 20-16,-21-21 0,21 21 0,-21-20 15,21 20-15,0-21 0,0 0 16,-21 0-16,21 1 0,0-1 0,-22 0 15,22 0-15,0 0 0,0 0 16,0-42 31,0 0-47,0 0 0,22 0 16,-1 0-16,0-1 0,21-20 15</inkml:trace>
  <inkml:trace contextRef="#ctx0" brushRef="#br1" timeOffset="-191512.05">15049 9779 0,'-42'21'32,"21"-21"-32,0 21 0,0 1 15,-1-1-15,1-21 0,0 21 0,-21 0 16,21 0-16,-1 0 0,1 1 0,0-22 15,0 21-15,0 0 0,0-21 16,-1 0-16,1 21 0,0-21 0,42 0 78,-21 21-62,21-21-16,-21 21 15,22 1-15,-22-1 0,0 0 16,0 0-16,0 0 0,21 0 16,-21 1-16,0-1 0,21 0 15,-21 0-15,0 0 0,21 0 16,0 1-16,-21-1 0,21-21 16,-21 21-16,22-21 0,-1 0 0,0 0 15,0 0-15,0 0 0,0 0 0,1 0 16,-1 0-16,0-21 0,0 21 15,0-21-15,0-1 0,-21 1 0,22 0 16,-22 0-16,21 0 16,-21 0-16,0-1 0,0 1 15,21 21 63,0 0-62,0 0-16</inkml:trace>
  <inkml:trace contextRef="#ctx0" brushRef="#br1" timeOffset="-191077.35">15769 10075 0,'0'0'0,"-21"0"0,0 0 16,0 0-16,-1-21 0,1 21 16,0 0-16,0 0 0,0 0 0,0 0 15,42 0 32,0 0-47,21 0 0,-21 0 16,22 0-16,-1 0 0,0 0 0,1 0 15,20 0-15,-20 0 0,20 0 16,1 0-16,-1 0 0,1 0 0,-1 0 16,1 0-16,-1 0 0,-21 0 0,1 0 15,-1 0-15,0 0 0,-20 0 16,-1 0-16,0 0 0,0 0 15,-42 0 32,21-21-31,-21 21-16,0-21 16</inkml:trace>
  <inkml:trace contextRef="#ctx0" brushRef="#br1" timeOffset="-189920.44">16510 9779 0,'0'0'0,"-21"-21"16,0 0-16,21 0 16,-22 21-16,1 0 15,0 0 1,21 21-1,0 0-15,0 0 16,0 21-16,0-20 0,0-1 0,0 0 16,0 0-16,21 0 0,0 0 0,1 1 15,-1-22-15,21 21 0,-21-21 16,22 21-16,-22-21 0,21 0 16,-21 0-16,22 0 0,-22 0 0,0 0 15,21 0-15,-21 0 0,1 0 0,-1 0 16,0 0-1,-21-21-15,-21 21 32,0 0-17,-1 21-15,-20-21 0,21 21 16,0 0-16,-22-21 0,22 21 0,0 1 16,-21-1-16,21 0 0,-1 0 15,1 0-15,0-21 0,-21 21 0,21 1 16,-1-1-16,1 0 15,0-21-15,21 21 0,-21 0 16,0-21 187,21 21-140,-21-21 374,21-21-437,-22 21 0,1 0 16,21-21-16</inkml:trace>
  <inkml:trace contextRef="#ctx0" brushRef="#br1" timeOffset="-187501.47">17949 10097 0,'0'0'0,"21"-22"31,1 22-15,-22-21-16,21 21 0,-21-21 16,21 0-16,-21 0 15,0 0-15,0-1 0,0 1 16,0 0-16,0 0 0,-21 0 15,0 0-15,-1-1 0,1 1 16,0 0-16,0 21 0,0 0 0,0 0 16,-1 0-16,1 0 0,0 21 15,-21 0-15,21-21 0,-22 22 0,22 20 16,-21-21-16,-1 0 0,22 22 16,-21-1-16,21-21 0,-22 21 0,22-20 15,0-1-15,0 21 0,21-21 0,0 0 16,0 1-16,0-1 15,0 0-15,0 0 0,42 0 16,-21-21-16,1 0 0,-1 0 16,21 0-16,-21 0 0,22 0 0,-22 0 15,0-21-15,21 21 0,-21-21 0,1 0 16,-1 21-16,0-21 0,0-1 16,0 1-16,0 0 0,1 0 15,-22-21-15,0 20 0,21 1 0,-21 0 16,0-21-16,0 21 0,0-1 15,0 1-15,0 42 32,0 1-32,0-1 15,0 0-15,-21 0 0,21 0 0,0 0 16,0 1-16,0-1 0,0 0 16,0 0-16,0 0 0,0 0 0,0 1 15,0-1-15,0 0 16,0 0-16,21-21 15,0 0-15,0 0 0,0 0 16,0 0-16,1 0 0,-1-21 16,0 21-16</inkml:trace>
  <inkml:trace contextRef="#ctx0" brushRef="#br1" timeOffset="-187212.05">18521 9821 0,'-21'0'0,"-64"0"16,64 0-1,0 0-15,-1 22 0,1-1 0,0 0 16,0 0-16,-21 0 0,42 0 0,-22 1 16,1 20-16,0-21 0,21 0 15,-21 0-15,21 22 0,0-22 0,0 0 16,0 0-16,0 0 0,0 1 15,0-1-15,21 0 16,0-21-16,0 0 0,1 0 16,-1 0-16,0 0 0,21 0 15,-21 0-15,22 0 0,-22 0 0,21 0 16,1-21-16,-22 0 0,21-1 0</inkml:trace>
  <inkml:trace contextRef="#ctx0" brushRef="#br1" timeOffset="-186944.77">18923 9864 0,'0'0'0,"-21"0"15,0 0-15,-1 0 0,1 0 16,0 0-16,0 21 0,0 0 16,0-21-16,-1 21 0,1 0 15,21 1-15,-21 20 0,0-21 0,21 0 16,-21 0-16,21 1 0,0-1 0,0 0 15,0 0-15,0 0 0,0 0 16,0 1-16,0-1 0,0 0 16,21-21-16,0 0 0,0 0 15,0 0-15,1 0 0,-1 0 16,0 0-16,0 0 0,0 0 16,22-21-16,-22 0 0,0 21 15</inkml:trace>
  <inkml:trace contextRef="#ctx0" brushRef="#br1" timeOffset="-186225.05">19240 9991 0,'0'0'16,"-21"21"-16,0-21 0,21 21 16,0 0-1,21-21 16,0 0-31,1 0 0,-1 0 16,21 0-16,-21-21 0,0 21 16,1-21-16,-1 0 0,0 21 0,0-21 15,0 21-15,-21-22 0,21 22 16,-21-21-16,-21 21 16,0 0-16,0 0 0,-21 0 15,20 0-15,1 0 0,-21 21 16,21-21-16,0 22 0,-22-1 0,22 0 15,0 0-15,0 0 0,0 0 0,-1 1 16,22-1-16,0 0 0,0 0 16,0 0-16,0 0 0,0 1 15,0-1-15,0 0 16,22-21-16,20 0 0,-21 21 0,0-21 16,22 0-16,-1 0 0,0 0 0,22 0 15,-22 0-15,0-21 0,1 21 16,-1-21-16,0 0 0,1-1 0,-22 1 15,0 0-15,21 0 0,-20 0 0,-1 0 16,0-1-16,0 1 0,-21 0 16,0 0-16,21 0 0,-21 0 0,0 42 47,0 0-47,-21 0 15,21 0-15,-21 0 0,21 1 16,0 20-16,-21-21 0,0 21 0,-1 1 15,1-1-15,0 22 0,0-22 0,0 21 16,-22 1-16,22 21 0,-21-22 16,0 1-16,-1 20 0,1-20 0,0 20 15,-1 1-15,-20 0 0,20-1 16,1 1-16,0-21 0,21 20 0,-22-20 16,22-22-16,0 22 0,21-22 0,0 0 15,0 1-15,-21-22 0,21 0 16,0 0-16,0 0 0,21-21 31,0-21-31,0 0 0,0 0 0,1-22 16,20 22-16,-21-21 0,21-22 15,1 22-15,-1-21 0,0-1 0,1 1 16</inkml:trace>
  <inkml:trace contextRef="#ctx0" brushRef="#br1" timeOffset="-185868.06">19770 10160 0,'0'0'16,"0"-21"-16,0 0 0,0 0 0,0-1 15,0 1-15,0 0 0,0 0 0,0 0 16,0 0-16,21 21 0,0-22 16,0 22-16,0 0 0,0-21 0,1 21 15,-1 0-15,21 0 0,-21 0 0,0 0 16,1 0-16,-1 0 0,0 21 15,0 1-15,0-22 0,0 21 0,1 21 16,-22-21-16,0 0 0,0 1 16,0-1-16,0 0 0,0 0 0,-22 0 15,1 0-15,-21 1 0,21-22 0,0 21 16,-22 0-16,22-21 16,0 0-16,0 21 0,-22-21 0,22 0 15,0 0-15,21-21 31,21 0-15,0 21-16,1-21 16,-1 21-16,0-22 0,0 1 0</inkml:trace>
  <inkml:trace contextRef="#ctx0" brushRef="#br1" timeOffset="-185549.03">20510 9546 0,'0'0'0,"0"-21"0,-42 106 47,42-43-47,0-21 16,-21 22-16,0-1 0,21 0 0,-21 1 15,-1-1-15,1 0 0,21-21 0,-21 22 16,0-1-16,21-21 0,0 22 15,-21-22-15,21 0 0,0 0 0,0 0 16,0 22-16,0-22 16,21-21-1,0 0-15,0 0 16,0 0-16,1 0 0,-1 0 16,0-21-16,0 21 0,0-22 15,0 1-15,1 0 0,-1 0 16</inkml:trace>
  <inkml:trace contextRef="#ctx0" brushRef="#br1" timeOffset="-185341.07">20320 9864 0,'0'0'0,"-21"0"0,21 21 15,21-21 16,0 0-31,0 0 0,0 0 16,1 0-16,-1 0 0,21 0 16,-21 0-16,22 0 0,-22 0 0,0 0 15,21 0-15,-21 0 0,1-21 16,-1 21-16,0 0 0</inkml:trace>
  <inkml:trace contextRef="#ctx0" brushRef="#br1" timeOffset="-185036.13">21188 9694 0,'0'0'16,"0"-21"-16,-21 21 31,-1 0-15,1 21-16,21 1 0,-21-1 15,0 0-15,21 21 0,-21-21 0,0 22 16,21-22-16,0 21 16,-22 1-16,1-22 0,21 21 0,-21-21 15,21 22-15,0-22 0,0 0 0,0 0 16,0 21-16,0-20 0,0-1 16,0 0-16,21 0 0,0-21 15,1 0-15,-1 0 0,21 0 16,-21 0-16,0-21 0,22 21 15</inkml:trace>
  <inkml:trace contextRef="#ctx0" brushRef="#br1" timeOffset="-184689.7">21738 9631 0,'0'0'0,"21"0"32,0 0-17,1 21-15,-1 0 0,0 0 16,0 1-16,-21-1 0,21 0 0,-21 0 16,21 0-16,-21 22 0,0-22 15,0 0-15,0 21 0,0-21 16,0 22-16,0-22 0,-21 21 0,0-21 15,0 22-15,0-22 0,0 0 16,-1 0-16,1 0 0,0 1 0,0-1 16,0-21-16,0 21 0,-1 0 15,1 0-15,0-21 16,0 0-16</inkml:trace>
  <inkml:trace contextRef="#ctx0" brushRef="#br1" timeOffset="-183817.16">13928 11705 0,'0'-21'0,"0"0"0,-22 21 15,1-21-15,0 0 16,0 21-16,0 0 16,0-22-16,-1 22 0,1 0 0,0 0 15,0 0-15,0 0 0,0 22 16,-22-1-16,22 0 0,-21 0 16,-1 21-16,22 1 0,-21-1 15,21 0-15,-22 1 0,22 20 0,0 1 16,0-22-16,21 22 0,0-1 15,0-21-15,0 1 0,0-1 0,0 0 16,0 1-16,21-22 0,0 21 0,0-21 16,22 1-16,-22-1 0,21 0 15,1-21-15,-1 0 0,0 0 0,22 0 16,-22 0-16,22 0 0,-22 0 16,21-21-16,1 0 0,-1-1 0,1 1 15</inkml:trace>
  <inkml:trace contextRef="#ctx0" brushRef="#br1" timeOffset="-182016.41">14414 12044 0,'0'0'0,"0"-21"0,-21 0 0,0-22 0,0 43 15,0-21-15,0 0 0,-1 21 16,-20 0-16,21 0 0,0 0 0,-22 0 16,22 0-16,-21 21 0,21 21 15,0-20-15,-1 20 0,1-21 0,0 21 16,0 1-16,0-1 0,21 0 0,-21-20 15,21 20-15,0 0 0,0-21 16,0 1-16,0-1 0,0 0 16,0 0-16,21 0 0,0-21 15,0 0-15,0 0 0,0 0 0,1 0 16,-1 0-16,21-21 0,-21 0 16,22 0-16,-22 0 0,21-1 0,-21 1 15,22 0-15,-22-21 0,0-1 0,0 22 16,-21-21-16,0 0 0,21 20 15,-21-20-15,0 21 0,0 0 0,0 0 16,0-1-16,0 44 16,0-1-16,-21 0 15,21 21-15,-21-21 0,21 22 16,-21-1-16,21-21 0,-21 22 0,21-22 16,0 21-16,0-21 0,0 0 15,0 1-15,0-1 0,21 0 16,0 0-16,0-21 0,0 0 0,0 0 15,22 0-15,-22 0 0,21 0 16,-21-21-16,22 0 0,-1 0 0,-21-1 16,22 1-16,-22 0 0,21-21 15,-21 21-15,0-22 0,-21 22 16,22-42-16,-22 20 0,0 22 16,0 0-16,0 0 0,-22 21 15,22 21 1,0 0-16,-21 0 0,21 0 15,0 1-15,-21 20 0,21-21 16,0 21-16,0-20 0,0 20 16,0-21-16,-21 0 0,21 22 0,0-22 15,0 0-15,0 0 0,0 0 16,0 0 0,0-42-1,0 0 1,0 0-16,21 0 0,-21-22 15,21 22-15,0-21 0,-21 21 16,22-22-16,-1 1 0,-21 0 16,21-1-16,0 22 0,0 0 0,22-21 15,-22 21-15,0 21 0,21 0 16,-21 0-16,1 0 0,-1 21 0,21-21 16,-21 42-16,0-21 0,-21 0 15,22 22-15,-1-1 0,-21-21 0,21 22 16,-21-22-16,0 0 0,21 0 15,-21 21-15,21-42 0,-21 22 0,0-1 16,21-21-16,1 0 0,-1 0 16,0 0-16,0 0 15,0 0-15,0-21 0,-21-1 16,22 1-16,-1 0 16,0-21-16,0 21 0,-21-22 0,21 1 15,0 0-15,1-1 0,-1 1 16,0 21-16,0-22 0,0 22 0,0 0 15,1 0-15,-22 0 0,21 21 16,0 0-16,-21 21 16,0 0-16,0 0 15,0 0-15,0 1 0,0-1 16,0 0-16,0 0 16,21-21-16,-21-21 31,0 0-16,0 0 1,0-1-16,0 1 0,0 0 16,0 0-16,0 0 0,-21 0 15,0 21-15,21-22 16,-21 22-16,-1 0 0,1 0 0,0 22 16,0-22-16,21 42 15,-21-21-15,0 0 0,-1 22 0,22-1 16,-21 0-16,0-21 0,21 22 15,0-1-15,0 0 0,0-20 0,0 20 16,0-21-16,0 0 0,0 0 16,0 22-16,21-43 0,0 21 15,1 0-15,-1 0 0,0-21 0,0 0 16,21 0-16,-20 0 0,20 0 0,-21 0 16,21 0-16,1 0 0,20-21 15,-20 21-15,20-21 0,-21 0 0,22 0 16,-22-1-16,1-20 0,-1 21 15,0 0-15,-21-22 0,1 22 0,-1-21 16,-21 0-16,21 20 0,-21-20 16,0 21-16,0 0 0,0 0 0,0-1 15,-21 22-15,0 0 0,-1 0 0,1 0 16,-21 0-16,21 0 0,0 22 16,-1-22-16,1 21 0,0 21 15,0-21-15,0 22 0,0-22 16,21 21-16,-22-21 0,22 22 0,0-22 15,0 21-15,0-21 0,0 0 0,0 1 16,22-1-16,-1 0 0,0 0 16,-21 0-16,21-21 0,0 0 0,22 0 15,-22 0-15,0 0 0,21 0 16,-21 0-16,22 0 0,-1-21 0,0 0 16,1 0-16,-1 0 0,0-1 15,22-20-15,-22 21 0,-21-21 0,22-22 16,-1 22-16,-21-22 0,22 22 15,-22-22-15,0 22 0,0-21 16,0 20-16,0 1 0,1 0 0,-22-1 16,0 1-16,0 21 0,21 0 15,-21-1-15,0 1 0,0 42 32,-21 1-32,21-1 15,0 0-15,-22 0 0,22 21 0,-21 1 16,21-1-16,-21 0 0,21 1 15,-21 20-15,21-20 0,0 20 16,0-21-16,-21 22 0,21-22 0,0 1 16,-21-1-16,21-21 0,0 21 15,0-20-15,0-1 0,0 0 0,21 0 16,-21 0-16,21-21 0,0 0 16,0 21-16,0-21 0,1 0 0,-1 0 15,0 0-15,0 0 0,0 0 16,0-21-16,1 21 0,20-21 15,-21 0-15,0 0 0,0 0 16,1 21-16,20-22 0</inkml:trace>
  <inkml:trace contextRef="#ctx0" brushRef="#br1" timeOffset="-181445.5">17695 12065 0,'0'0'0,"-21"0"0,0 0 16,21 21-16,21 0 31,0-21-31,0 0 0,1 0 16,-1 0-16,21 0 0,0 0 0,1 0 15,-1 0-15,0 0 0,1 0 0,-1 0 16,0 0-16,1 0 15,-1 0-15,0 0 0,1 0 0,-22 0 16,21 0-16,-21 0 0,1-21 16,-22 0-16,0 0 0,0 0 15,-22 0-15,1 21 0,0-22 16,0 1-16,0 0 0,-22 21 16,22-21-16,-21 21 0,21-21 0,0 21 15,-1 0 1,1 0-1,42 0 1,1 0-16,-1 0 16,0 0-16,0 0 0,0 0 15,0 21-15,1-21 0,20 0 16,-21 21-16,0-21 0,0 21 0,1-21 16,-1 21-16,-21 1 15,0-1-15,0 0 0,0 0 0,0 0 16,-21 0-16,-1 1 0,-20 20 0,21-21 15,-21 0-15,-1 22 0,22-22 16,-21 0-16,21 21 0,-22-21 0,22 1 16,0-1-16,0-21 0,0 21 15,21 0-15,-22-21 0,22 21 16,0-42 0,22 21-1</inkml:trace>
  <inkml:trace contextRef="#ctx0" brushRef="#br1" timeOffset="-180428.08">19875 12256 0,'0'0'0,"0"-22"0,22 1 15,-22 0-15,0 0 16,0 0-16,0 0 0,0-1 0,0 1 16,0-21-16,0 21 0,0-22 15,0 22-15,0 0 0,0 0 0,-22 0 16,1 0-16,0-1 0,0 22 0,0 0 15,0 0-15,-22 0 0,22 0 16,-21 22-16,21-1 0,-22 0 0,1 21 16,0-21-16,-1 22 0,22-1 15,-21-21-15,21 22 0,-22-1 0,22 0 16,21 1-16,0-22 0,-21 21 16,21-21-16,0 0 0,0 22 15,21-43-15,0 21 0,0 0 0,1 0 16,20-21-16,0 0 0,1 0 15,-1 0-15,0 0 0,1 0 0,20 0 16,-21-21-16,1 0 0,-1 0 16,0 0-16,1-22 0,-22 22 0,21-21 15,-21-1-15,1-20 0,20 21 0,-42-22 16,21 1-16,0 20 0,0-20 16,-21-43-16,0 64 0,0-1 15,0 1-15,0 21 16,0-22-16,0 22 0,-21 21 15,0 21 1,21 1-16,-21-1 0,0 21 16,0 0-16,-1 1 0,1-1 0,0 0 15,0 22-15,0-22 0,0 1 16,-1 20-16,1-21 0,21 1 16,0-1-16,0-21 0,0 22 0,0-22 15,0 21-15,0-21 0,21-21 0,1 21 16,-1-21-16,21 0 0,-21 0 0,0 0 15,1 0-15,20 0 0,-21 0 16,21-21-16,-20 21 0,20-21 0,-21-21 16,0 21-16,0-1 0,1 1 15,-1-21-15,0 21 0,0 0 16,-21-1-16,0 1 0,-21 42 31,0 1-31,21-1 16,-21 0-16,-1 0 0,1 0 15,21 0-15,0 1 0,-21-1 0,0 0 16,21 0-16,0 0 16,0 0-1,21-21 1,0 0 0,-21-21-16,0 0 0,21 21 15,-21-21-15,22-21 0,-1 20 0,-21 1 16</inkml:trace>
  <inkml:trace contextRef="#ctx0" brushRef="#br1" timeOffset="-180260.12">20405 11896 0,'-22'0'31,"1"0"-31,0 0 16,0 0-16,21 21 15,0 0 1,21-21-16,0 21 0,0-21 15,22 0-15,-22 0 0,21 0 16,1 21-16,-22-21 0,21 0 0</inkml:trace>
  <inkml:trace contextRef="#ctx0" brushRef="#br1" timeOffset="-178117.16">21018 12044 0,'22'0'0,"-44"0"0,65 0 16,-22 0-16,-21-21 15,21 0-15,-21-1 16,0 1-16,0 0 16,-21 21-1,0 0-15,0 0 16,-1 0-16,1 21 0,-21 0 16,21-21-16,-22 22 0,22-1 0,-21 0 15,21 0-15,0 0 0,-1 0 16,22 1-16,-21-1 0,21 0 0,0 0 15,21 0-15,1-21 16,-1 21-16,0 1 0,21-22 0,-21 21 16,1 0-16,-1-21 0,21 21 15,-21 0-15,0-21 0,-21 21 0,22 1 16,-22-1-16,0 0 16,0 0-16,-22-21 15,1 0-15,0 21 0,-21-21 16,21 0-16,-22 0 0,22 0 0,-21 0 15,21 0-15,-22 0 0,22 0 16,0-21-16,-21 21 0,20-21 0,1 0 16,21 0-16,-21-1 0,0 1 15,21-21-15,0 21 0,0 0 16,0-1-16,21 22 31,0 22-15,-21-1-16,21 0 15,1 0-15,-22 0 0,21-21 0,0 21 16,0 1-16,0-1 0,22-21 0,-22 21 16,0-21-16,21 0 0,-21 21 15,22-21-15,-22 0 0,0 0 0,21 0 16,-20 0-16,20 0 0,-21 0 16,21-21-16,-20 21 0,20-21 0,-21 0 15,0-1-15,22 1 0,-22 0 0,0-21 16,0 21-16,0-22 0,0 1 15,1 0-15,-22-1 0,21 1 16,-21 0-16,0 20 0,0 1 0,0 0 16,0 0-16,-21 42 15,21 0 1,-22 0-16,1 1 0,21-1 16,0 21-16,0-21 0,-21 22 0,21-22 15,-21 21-15,21-21 0,-21 22 16,21-22-16,0 0 0,0 0 0,0 0 15,0 0-15,0 1 0,0-1 0,0-42 63,0-1-63,0 1 0,0 0 16,21 0-16,0-21 0,0 20 0,-21-20 15,21 21-15,1-21 0,-1-1 16,0 22-16,0-21 0,0 21 0,0-1 15,1 1-15,-22 0 0,21 21 16,0 0-16,0 0 16,-21 21-16,21 0 0,-21 1 15,0-1-15,21 21 0,-21-21 0,0 22 16,0-22-16,0 21 0,0-21 0,0 0 16,0 22-16,0-22 0,0 0 15,0 0-15,0 0 0,0 1 16,0-1-1,0-42 1,22-1 0,-22 1-16,21 0 15,-21 0-15,0 0 0,21 0 0,0-22 16,0 1-16,0 21 0,1-22 16,20 1-16,-21 0 0,0 21 0,0-22 15,22 22-15,-22 0 0,0 0 16,0 0-16,0 21 0,1 0 0,-1 0 15,-21 21-15,21 0 0,-21 0 16,0 0-16,0 22 0,0-22 16,0 21-16,0 0 0,0 1 15,0-22-15,0 21 0,0-21 16,0 22-16,0-22 0,0 0 0,0 21 16,21-20-16,-21-1 0,21 0 15,0-21-15,1 0 16,-1 0-16,0 0 0,0 0 15,0 0-15,0 0 0,1-21 16,-1 21-16,0-21 0,0-1 0,0-20 16,0 21-16,1 0 0,-1-22 0,-21 22 15,0-21-15,21 21 0,-21 0 16,0-1-16,0 1 0,0 0 16,0 0-16,-21 42 31,21 0-31,-21-21 0,21 21 0,-22 1 15,22 20-15,0-21 0,-21 0 16,21 0-16,0 1 0,-21-1 0,21 21 16,0-21-16,0 0 0,0 1 15,0-1-15,0 0 0,21 0 16,0-21-16,1 0 0,-1 0 16,0 0-16,0 0 0,0 0 15,22 0-15,-22 0 0,21 0 0,-21 0 16,22-21-16,-1 0 15,-21 0-15,21-1 0,1 1 0,-22 0 16,0-21-16,0 21 0,0-22 0,1 22 16,-22-21-16,0 21 15,0-1-15,0 1 0,0 0 0,-22 21 0,1 0 16,0 0-16,0 21 16,21 0-16,0 1 0,0-1 15,0 0-15,0 0 0,0 21 16,0-20-16,0-1 0,0 0 0,0 21 15,0-21-15,0 1 0,21-1 16,-21 0-16,21-21 0,-21 21 0,0 0 16,0 0-1,0-42 17,-21 0-17,0 0-15,21 0 0,-21 0 16,21-1-16,-21 22 15,21-21-15,-22 21 16,22 21-16,-21 1 16,21-1-1,0 0-15,0 0 0,21 0 16,1-21-16,-1 21 16,0-21-16,0 22 15,21-22-15,-20 0 0,-1 0 0,21 0 16,-21 0-16,22 0 0,-22 0 15,21-22-15,-21 1 0,22 21 0,-22-21 16,21 0-16,-21 0 0,22-22 0,-22 22 16,0-21-16,0 0 0,0 20 15,0-20-15,1 0 0,-22 21 16,21-22-16,-21 22 0,0 0 0,-21 21 16,-1 0-16,1 0 15,0 0-15,0 21 0,0 0 16,0 0-16,21 1 0,0 20 0,0-21 15,-22 21-15,22-20 0,0 20 16,0-21-16,0 0 0,0 0 16,0 22-16,0-22 0,0 0 0,22-21 15,-22 21-15,0 0 0,0 1 16,0-1 0,-22-21-16,1 0 15,0 0-15,0 0 16,0 0-1,21-21-15,0-1 16,0 1-16,0 0 16,-21 0-16,21 0 0,0 0 15</inkml:trace>
  <inkml:trace contextRef="#ctx0" brushRef="#br1" timeOffset="-177889.08">22627 11769 0,'0'0'0,"21"0"78,0 0-62,1 21-16,-1-21 0</inkml:trace>
  <inkml:trace contextRef="#ctx0" brushRef="#br1" timeOffset="-177516.88">24236 11875 0,'0'0'0,"21"0"16,-21-22-16,21 22 0,-21-21 16,-21 21-1,0 0-15,0 0 16,-1 21-16,1 1 0,0-1 0,0 0 15,0 21-15,0 1 0,21-1 16,-22 0-16,1-21 0,21 22 16,-21-1-16,21 0 0,0 1 15,0-22-15,0 21 0,-21-21 0,21 22 16,0-22-16,0 0 0,0 0 0,0 0 16,0 1-16,21-1 15,0-21-15,-21 21 0,21-21 16,1 0-16,-1 0 15,0 0-15,0 0 0,-21-21 0,21 21 16,22-21-16</inkml:trace>
  <inkml:trace contextRef="#ctx0" brushRef="#br1" timeOffset="-177209.16">24638 11875 0,'-21'-22'16,"21"1"-16,21 21 31,0 21-31,-21 1 0,21-1 16,-21 0-16,0 0 0,21 21 16,-21-20-16,0 20 0,0 0 0,0 1 15,0-1-15,0-21 0,0 21 16,-21 1-16,0-22 0,21 21 15,-21-21-15,0 1 0,0-1 0,21 0 16,0 0-16,-22 0 0,1-21 16,21 21-16,-21-21 0,0 0 15,0 0 1,0 0-16,-1 0 0,1 0 16</inkml:trace>
  <inkml:trace contextRef="#ctx0" brushRef="#br1" timeOffset="-171909.24">6540 8890 0,'-21'0'16,"0"0"31</inkml:trace>
  <inkml:trace contextRef="#ctx0" brushRef="#br1" timeOffset="-147633.6">571 16658 0,'-21'0'16,"21"-21"-16,-21 21 15,21-21 1,0 0 15,0 0-31,-21 21 16,21-22-16,0 44 31,0-1-15,0 0-16,0 21 0,0 1 15,0-22-15,0 21 0,0 0 16,-21 1-16,21-1 0,0 0 0,-21-20 16,21 20-16,-22-21 0,22 0 15,0 0-15,-21-21 16,21 22-16,0-44 15,0 1-15,0 0 16,0-21-16,0 21 0,0-22 16</inkml:trace>
  <inkml:trace contextRef="#ctx0" brushRef="#br1" timeOffset="-147272.81">571 16277 0,'0'0'0,"-21"21"0,0-21 0,0 22 0,0-1 16,21 0-16,-21 0 15,21 0-15,0 0 16,21-21 0,21 0-1,-21 0-15,0 0 0,1-21 16,-1 0-16,0 0 0,0 21 15,0-21-15,-21 0 0,0-1 16,0 1-16,-21 21 16,0 0-16,0 0 15,-22 0-15,22 0 0,0 0 16,0 0-16,0 21 0,0-21 0,-1 22 16,22-1-16,0 0 15,0 0 1,0 0-16,0 0 15,22-21-15,-1 0 16</inkml:trace>
  <inkml:trace contextRef="#ctx0" brushRef="#br1" timeOffset="-146729.12">804 16468 0,'0'0'16,"21"0"-16,1 0 0,-1 0 0,-21-21 15,21 21-15,0-22 0,0 1 16,-21 0-16,21 0 0,1 0 0,-22 0 15,0-1-15,0 1 0,0 0 16,21 0-16,-21 0 0,0 0 16,0 42 15,-21 0-31,21 0 0,-22 21 16,22-20-16,0 20 0,-21 0 15,21 1-15,0-1 0,-21 0 0,21 22 16,0-1-16,0 22 0,0-22 15,0 22-15,-21 0 0,21-22 16,-21 22-16,21 0 0,-21-22 0,21 22 16,0-22-16,0 1 0,0-1 15,0 1-15,0-22 0,0 0 16,0 1-16,21-22 0,0 0 16,-21 0-16,21-21 0,0 0 15,0 0-15,1-21 0,-1 0 16,0 0-16,0-22 0,0 22 0,0-21 15,1 0-15,-1-22 0,0 22 16,-21-1-16,0 1 0,0 0 16,0-1-16,-21 1 0,-22 21 15,22-21-15,-21 20 0,0-20 0,20 21 16,-20 0-16,0 21 0,-1-21 16,22 21-16,0 0 0,0 0 0,0 0 15,21-22-15,21 1 31,0 0-31,0 21 16,0-21-16,1 21 0,20-21 16,-21 0-16,21-1 0,1-20 0,-1 21 15,0-21-15,1 20 0</inkml:trace>
  <inkml:trace contextRef="#ctx0" brushRef="#br1" timeOffset="-146016.53">2222 16510 0,'0'0'16,"-21"0"-16,21-21 0,-21 0 0,21 0 15,0-1-15,0 1 0,0 0 16,0 0-16,21 0 0,0 0 15,1 21-15,-1 0 0,21 0 16,-21 0-16,0 21 0,1-21 16,-22 21-16,0 21 0,0-21 15,0 1-15,0 20 0,0-21 0,0 0 16,-22 22-16,1-22 0,0 21 16,0-21-16,21 0 0,0 1 15,0-1-15,21-21 31,0 0-31,0-21 0,1-1 16,20 1-16,-21 0 0,21 0 0,-20 0 16,20-22-16,-21 22 0,21 0 15,-20-21-15,-1 21 0,0-1 0,0 1 16,0 0-16,-21 0 0,21 0 16,-21 42 15,-21 0-31,0 0 0,21 0 15,-21 1-15,0 20 0,21 0 16,0 1-16,0-1 0,-21 21 16,21-20-16,0 20 0,0 1 0,0-1 15,0 1-15,0-1 0,0-20 16,21 20-16,-21-21 0,21 22 0,0-22 16,0 1-16,0-1 0,1 0 15,-1 1-15,0-1 0,-21 0 0,0-21 16,0 22-16,0-22 0,0 0 15,0 0-15,-21 0 0,0 1 0,-22-1 16,22 0-16,-21-21 16,21 0-16,-22 0 0,1 0 0,-22 0 15,22-21-15,0 0 0,-1-1 16,1-20-16,0 21 0,21-21 16,-1-1-16,1 1 0,0 21 0,21-22 15,0 22-15,0-21 0,0 21 16,21-22-16,0 22 0,22-21 0,-22 21 15,21-22-15,1 1 0,20 21 16,-21-21-16</inkml:trace>
  <inkml:trace contextRef="#ctx0" brushRef="#br1" timeOffset="-145129.04">3217 16383 0,'0'0'16,"0"-21"-16,-21 21 0,0-21 15,0 21-15,0 0 0,-1 0 16,1 0-16,0 21 0,0 0 16,0 0-16,21 22 0,-21-22 0,21 0 15,-22 21-15,22 1 0,0-22 16,0 21-16,0 0 0,0-20 16,0 20-16,0-21 0,0 0 0,22 0 15,-1 1-15,0-22 16,0 0-16,0 0 0,0 0 0,1 0 15,-1 0-15,21 0 0,-21-22 16,0 1-16,22 0 0,-22 0 0,0-21 16,0 20-16,0 1 0,-21-21 15,0 21-15,0-22 0,0 22 0,0-21 16,0 0-16,-21 20 0,0 1 16,-21-21-16,21 21 0,-1 21 0,1-21 15,-21 21-15,21 0 0,-22 0 16,22 0-16,-42 42 0,42-21 15,-1 0-15,1 22 0,21-22 16,0 21-16,0 0 0,0 1 16,0-1-16,0 0 0,0 1 15,0-1-15,0-21 0,21 22 0,1-22 16,-1 0-16,21 0 0,-21 0 16,22-21-16,-1 0 0,-21 0 0,43 0 15,-22 0-15,0-21 0,1 0 16,-1 0-16,21-22 0,-20 22 0,-1-21 15,-21 21-15,22-22 0,-22 22 16,0-21-16,-21 0 0,0 20 0,21 1 16,-21-21-16,0 21 0,0 0 15,-21 42 17,21 0-32,0 0 0,0 0 15,-21 0-15,21 1 0,0 20 16,0-21-16,0 21 0,0-20 0,0 20 15,0-21-15,0 0 0,21 0 16,0 1-16,0-22 0,0 21 0,1-21 16,-1 0-16,0 0 0,0 0 15,0 0-15,0-21 0,22-1 0,-22 1 16,0 0-16,0 0 0,0-21 16,1 20-16,-1-20 0,0 21 0,0-21 15,-21-1-15,0 22 0,21-21 16,-21 21-16,0-22 0,21 22 15,-21 0-15,0 42 16,0 21 0,0-20-16,0-1 0,0 21 15,0-21-15,0 22 0,-21-1 16,21-21-16,0 21 0,0-20 0,0 20 16,0-21-16,0 0 0,0 0 15,0 1-15,21-1 0,1-21 0,-1 0 16,0 0-16,21 0 15,-21 0-15,1-21 0,20-1 0,0 1 16,1 0-16,-22-21 0,21 21 16</inkml:trace>
  <inkml:trace contextRef="#ctx0" brushRef="#br1" timeOffset="-144681.29">5609 16066 0,'0'0'0,"0"-22"0,0 1 0,0 0 15,-21 21-15,0 21 16,21 0 0,0 1-16,0-1 0,0 0 0,-21 21 15,21 1-15,0-1 0,-22 21 16,22-20-16,0-1 0,0 0 15,0 1-15,0 20 0,0-20 0,0-1 16,0 0-16,0 1 0,0-22 16,0 21-16,0-21 0,0 0 0,0 1 15,0-1-15,0 0 16,22-21 0,-1-21-16,-21 0 15,0-1-15,0-20 0</inkml:trace>
  <inkml:trace contextRef="#ctx0" brushRef="#br1" timeOffset="-144477.41">5228 16552 0,'0'0'16,"-21"0"-16,21 22 16,21-22 15,0 0-31,0 0 0,1-22 15,-1 22-15,21 0 0,-21-21 0,22 21 16,-1-21-16,0 21 0,22-21 16,-22 21-16,0-21 0,22 21 0,-22-21 15,1 21-15,-1 0 0,0 0 0</inkml:trace>
  <inkml:trace contextRef="#ctx0" brushRef="#br1" timeOffset="-144031.66">6054 16552 0,'-64'0'15,"64"-21"17,0 0-32,0 0 15,0 0-15,0 0 0,21 21 0,0-22 16,1 1-16,-1 0 0,0 21 15,0-21-15,0 21 0,0 0 16,22 0-16,-22 0 0,0 0 16,21 0-16,-20 0 0,-1 21 0,0 0 15,0 22-15,0-22 0,-21 0 16,0 21-16,0-21 0,0 22 0,0-22 16,0 21-16,-21-21 0,0 22 15,0-22-15,21 0 0,-21 0 16,-1 0-16,1-21 0,21 22 15,0-44 1,0 1-16,0 0 16,0 0-16,0 0 15,0 0-15,0-22 0,0 22 0,21 0 16,-21 0-16,22-22 0,-1 22 16,0 0-16,0 0 0,0 0 0,0 0 15,22-1-15,-22 1 0,21 0 16,1 0-16,-1 21 0,-21-21 0,21 21 15,-20 0-15</inkml:trace>
  <inkml:trace contextRef="#ctx0" brushRef="#br1" timeOffset="-143416.97">6794 16341 0,'-21'0'0,"42"0"0,-21 21 0,0 0 15,0 0 1,0 0-16,0 1 0,-21-1 16,21 0-16,0 0 0,0 0 15,-21 0-15,21 1 0,0-1 0,0 0 16,0 21-16,0-21 0,0 1 15,0-1-15,21-21 0,0 0 16,1 0-16,-1 0 0,21 0 0,-21 0 16,22 0-16,-22 0 0,21-21 15,0 21-15,-20-22 0,20 1 0,-21 0 16,0 0-16,0 0 0,1 0 16,-1-1-16,-21-20 0,0 21 0,21 0 15,-21 0-15,0-1 16,0 1-16,0 0 0,0 0 15,0 42 1,0 0 0,0 0-16,0 1 0,0-1 0,0 0 15,0 21-15,0-21 0,0 22 16,0-1-16,-21 0 0,21 1 0,0 20 16,-21-20-16,21 20 0,0-21 15,0 22-15,0-22 0,0 1 16,-22 20-16,22-21 0,0 22 0,0-22 15,-21 1-15,21-1 0,0 21 0,0-20 16,0 20-16,0-20 0,0-1 0,0 0 16,0 1-16,0-1 15,0-21-15,0 21 0,0-20 0,0-1 16,0 0-16,0 0 0,0 0 16,-21-21-16,0 0 15,0 0-15,0 0 0,-1 0 16,1-21-16,-21 0 0,21 0 0,0-22 15,-1 22-15,1-21 0,0 0 16,21-22-16,-21 22 0,21-1 0,0-20 16,0 21-16,0-1 0,0-20 15,42-22-15,-21 43 0,22 21 16,-22-22-16,0 1 16,21 0-16,1 20 0,-1-20 0,0 0 15,1 21-15,-1-22 0,0 1 0,22 0 16,-1-1-16,-20 1 0</inkml:trace>
  <inkml:trace contextRef="#ctx0" brushRef="#br1" timeOffset="-143041.2">8784 16341 0,'0'0'0,"0"-21"0,-21-1 0,21 1 15,0 0-15,0 0 0,0 0 0,0 0 16,0-1-16,-21 22 16,0 22-1,21-1-15,0 0 16,-22 0-16,22 21 0,0 1 0,-21-22 15,0 21-15,21 1 0,-21-1 16,0 0-16,21 22 0,-21-22 0,-1 0 16,1 1-16,21-22 0,0 21 15,0 1-15,-21-22 0,21 0 16,0 0-16,0 0 0,0 0 16,21-21-1,-21-21-15,21 0 16,1 0-16,-22 0 0</inkml:trace>
  <inkml:trace contextRef="#ctx0" brushRef="#br1" timeOffset="-142516.97">8530 16637 0,'-42'21'32,"42"0"-17,21-21 1,21 0-1,-21 0-15,22 0 0,-22-21 0,21 21 16,22-21-16,-22 21 0,0-21 16,1 0-16,20 21 0,-20-21 0,-1-1 15,0 1-15,1 21 0,-22-21 16,0 21-16,0 0 0,-42 21 31,0-21-15,0 21-16,-1 1 0,1-1 0,21 21 15,-21-21-15,21 0 16,-21 22-16,21-22 0,0 0 0,0 21 16,0-20-16,0-1 0,0 0 0,21 0 15,0 0-15,0 0 0,1-21 16,20 22-16,-21-22 0,21 0 0,-20 0 16,20 0-16,-21 0 0,21 0 15,-20 0-15,-1-22 0,0 1 0,21 21 16,-21-42-16,-21 21 0,22 0 15,-22-22-15,21 22 0,-21-21 0,0-1 16,0 1-16,0 21 0,0-21 16,-21-1-16,-1 22 0,1 0 15,0 0-15,0 0 0,-21 21 0,20 0 16,-20 0-16,21 0 0,-21 0 16,-1 21-16,1 0 0,21 0 0,-22 0 15,22 0-15,0 1 0,0-1 0,0 21 16,21-21-16,0 0 0,0 1 15,0-1-15,21 0 0,0-21 0,0 21 16,0-21-16</inkml:trace>
  <inkml:trace contextRef="#ctx0" brushRef="#br1" timeOffset="-141612.98">10795 16447 0,'0'0'0,"0"-22"0,21 1 16,-21 0-16,0 0 15,-21 21 1,0 0 0,0 0-16,-1 21 15,1 0-15,0 0 0,0 1 0,21 20 16,-21-21-16,21 21 0,-21 1 15,-1-1-15,22 0 0,0 1 0,0-1 16,-21 0-16,21 1 0,0-1 16,0-21-16,0 22 0,0-22 15,0 0-15,0 0 0,21 0 16,1-21-16,-1 0 0,0 0 0,21 0 16,1 0-16,-1 0 0,0 0 15,1-21-15,-1 0 0,21 0 0,1-22 16,-22 1-16,22 21 0,-22-43 0,22 22 15,-22 0-15,0-1 0,-21-20 16,22 21-16,-22-22 0,0 22 0,-21-1 16,0-20-16,0 21 0,0-1 15,0 22-15,0-21 0,0 21 0,0-1 16,-21 44 0,0-1-1,0 21-15,21 0 0,-22-20 0,1 20 16,0 0-16,21 22 0,-21-22 15,0 0-15,21 1 0,0-1 0,-21 0 16,21 1-16,0-1 0,0 0 16,0-20-16,0-1 0,0 21 0,0-21 15,21 0-15,0-21 16,0 0-16,21 0 0,-20 0 0,-1 0 16,0-21-16,21 21 0,-21-21 15,1 0-15,20 0 0,-21-22 16,0 22-16,0 0 0,1-21 0,-22 21 15,21-1-15,0 1 16,-21 42 0,0 1-1,0-1-15,0 0 0,0 0 0,0 0 16,0 0-16,0 1 16,0-1-16,0 0 0,-21 0 15,21-42 48,0 0-63,0 0 0,0-1 0,21 1 15,-21-21-15</inkml:trace>
  <inkml:trace contextRef="#ctx0" brushRef="#br1" timeOffset="-141441.08">11811 16531 0,'0'0'0,"-21"0"15,0 0-15,-1 0 32,44 0 15,-1 0-47,0 0 0,0 0 15,0 0-15</inkml:trace>
  <inkml:trace contextRef="#ctx0" brushRef="#br1" timeOffset="-140612.04">12234 16447 0,'-42'0'32,"21"0"-32,0 0 0,21 21 15,-22 0-15,1 0 0,21 0 0,-21 0 0,0 1 16,21 20-16,-21-21 15,21 21-15,-21-20 0,-1 20 0,22-21 16,0 21-16,0-20 0,0-1 16,0 0-16,0 0 0,0 0 0,0 0 15,22-21-15,-1 0 0,0 0 0,0 0 16,21 0-16,-20 0 0,20 0 16,0-21-16,1 0 0,-1 0 0,0 0 15,1-22-15,-1 1 0,-21 0 16,21-1-16,1 1 0,-22 0 0,0-1 15,21-20-15,-42 21 16,22-22-16,-1 1 0,-21 20 0,21 1 16,-21 0-16,0 20 0,0 1 0,0 0 15,0 42 1,0 0-16,0 1 0,0 20 16,-21-21-16,21 21 0,-21 1 15,-1-1-15,22 0 0,0 1 0,-21-1 16,21-21-16,-21 22 0,0-1 15,21-21-15,0 21 0,-21-20 0,21 20 16,-21-21-16,21 0 0,-22-21 16,22 21-16,0-42 31,0 0-31,0 0 16,0 0-16,0 0 0,0-22 15,22 22-15,-1 0 0,0-21 16,0 20-16,21-20 0,-20 21 0,-1 0 15,0 21-15,21-21 0,-21 21 0,1 0 16,-1 0-16,0 0 0,0 0 16,0 0-16,-21 21 0,0 0 15,0 0-15,-21 0 16,0-21-16,0 0 16,0 21-16,-22-21 0,22 0 15,0 0-15,0 0 0,0 0 0,-1 0 16,1 0-16,0 0 0,0 0 15,21 22 32,21-1-47,0 0 0,-21 0 16,21 0-16,-21 0 0,22 22 0,-22-22 16,0 0-16,21 0 0,0 0 15,0 1-15,-21-1 0,21-21 0,0 21 16,1-21-16,-1 0 0,0 0 15,0 0-15,0 0 0,22 0 0,-22 0 16,0 0-16,0-21 0,0 0 16,0-1-16,22 1 0,-22 0 15,0-21-15</inkml:trace>
  <inkml:trace contextRef="#ctx0" brushRef="#br1" timeOffset="-139880.95">15007 15769 0,'0'0'0,"0"-21"0,-21 0 0,0 0 15,0 0-15,-1 21 0,1 0 16,21-22-16,-21 22 15,0 0-15,0 0 0,0 0 0,-22 0 16,22 22-16,0-1 0,0 0 0,-22 0 16,22 21-16,0 1 0,0-1 15,0 22-15,0-1 0,-1-21 0,1 22 16,21-1-16,0 1 0,0-22 16,0 1-16,0 20 0,0-42 0,0 22 15,0-1-15,21-21 0,1 0 16,-1 0-16,0 1 0,21-1 0,1-21 15,-22 0-15,21 0 0,0 0 0,1 0 16,-1 0-16,0 0 16,22-21-16,-22-1 0,1 1 0,20 0 15,-21-21-15,1 21 0,-1-22 16,0 1-16,-20 0 0,-1-1 0,0-20 16,-21-1-16,0 22 0,0-22 0,-21 1 15,-22 21-15,22-1 0,-21 1 16,0 0-16,-1 20 0,1-20 0,0 42 15,-1-21-15,1 21 0,0 0 16,-1 0-16,22 21 0,0 0 0,-21 0 16,20 1-16,1 20 0,21 0 0,-21 22 15,21-22-15,0 22 0,0-22 16,0 0-16,0 22 0,0-22 16,0 0-16,0 1 0,0-22 15,0 21-15,21-21 0,0 1 0,-21-1 16,22 0-16,-1 0 0,0-21 0,0 0 15,0 0-15,0 0 0,1 0 16,20 0-16,-21 0 0,0 0 0,22-21 16</inkml:trace>
  <inkml:trace contextRef="#ctx0" brushRef="#br1" timeOffset="-139609.55">15663 15769 0,'21'0'0,"-42"0"0,42-21 15,-21 0-15,0 42 32,0 0-32,0 0 0,0 22 0,0-22 15,0 21-15,0 1 0,-21-1 16,21 21-16,-21-20 0,0-1 0,21 0 16,-21-20-16,0 20 0,-1 0 15,22-21-15,-21 1 0,0-1 0,21 0 16,0 0-16,-21-21 0,21 21 0,21-42 47,0 0-47,0 0 0,1-22 0,-1 22 15,21-21-15</inkml:trace>
  <inkml:trace contextRef="#ctx0" brushRef="#br1" timeOffset="-139188.28">16023 15833 0,'0'0'0,"-21"0"31,0 0-31,0 0 0,-1 21 0,1-21 16,-21 0-16,21 21 0,-22-21 15,22 0-15,-21 0 0,0 0 0,20 0 16,-20 21-16,21-21 0,0 0 16,0 0-16,-1 0 15,22 21 1,0 1-16,0-1 15,22 0-15,-1 0 0,-21 21 0,21 1 16,0-22-16,0 21 0,-21 1 16,21-1-16,1-21 0,-22 21 0,21-20 15,0-1-15,0 21 0,-21-21 16,21-21-16,0 21 0,1 1 0,-1-22 16,0 0-16,21 21 0,-21-21 0,22 0 15,-22 0-15,21 0 0,1-21 16,-1 21-16,-21-22 0,0 1 15,22 0-15,-22 0 0,0 0 16,-21 0-16,0-1 0,21-20 0,-21 21 16,0 0-16,0 0 0,0-1 0,-21 22 31,42-21 0</inkml:trace>
  <inkml:trace contextRef="#ctx0" brushRef="#br1" timeOffset="-137435.1">17907 16108 0,'21'-21'16,"0"0"-16,0-1 15,1 1-15,-22 0 16,21 0-16,-21 0 0,0-22 0,0 22 15,0 0-15,0 0 0,0-21 16,0 20-16,-21 1 0,-1 0 0,1 0 16,0 0-16,-21 0 0,21-1 15,-22 22-15,22 0 0,-21 0 0,-1 0 16,22 22-16,-21-1 0,0 0 0,20 21 16,-20 1-16,0-1 0,21 0 15,-1 22-15,1-22 0,0 22 16,0-22-16,21 21 0,0-20 0,0-1 15,0 0-15,0 1 0,0-22 16,21 0-16,0 0 0,0 0 0,1 1 16,20-1-16,-21-21 0,21 0 15,1 0-15,-22 0 0,21 0 0,1 0 16,-1-21-16,0 21 0,-21-22 0,22 1 16,-1-21-16,-21 21 0,0-22 15,1 22-15,20-21 0,-21-22 0,-21 22 16,21 0-16,-21-22 0,0 22 15,21 0-15,-21 20 0,0-20 0,0 21 16,-21 21 15,21 42-31,-21-21 0,0 22 0,21-22 16,0 21-16,0 1 0,-21-1 16,21 0-16,0 1 0,0-22 0,0 21 15,0-21-15,0 0 0,21 1 16,0-1-16,0 0 0,0-21 0,1 0 15,-1 0-15,0 0 0,21 0 0,-21 0 16,1 0-16,20-21 0,0 21 16,-21-21-16,1-1 0,20-20 0,-21 21 15,0 0-15,0-22 0,1 1 16,-1 0-16,-21-1 0,0 22 0,0-21 16,0 21-16,0 0 0,0-1 15,0 44 1,0-1-16,0 21 15,0-21-15,0 22 0,0-22 16,-21 21-16,21 0 0,0-20 0,0 20 16,-22-21-16,22 0 0,-21 0 0,21 1 15,0-1-15,0 0 0,0-42 47,21 0-47,1-1 16,-1 1-16,0-21 0,0 21 0,0-22 15,0 1-15,1 0 16,-1-1-16,21 1 0,-21 21 0,0-21 16,1 42-16,-1-22 0,0 22 15,0 0-15,-21 22 0,0-1 0,21 0 16,-21 21-16,21-21 0,-21 22 0,0-1 16,0 0-16,0-20 0,0 20 15,0-21-15,0 0 0,22 22 0,-22-22 16,21 0-16,0 0 15,0-21-15,0 0 16,0 0-16,1 0 0,-1 0 16,0 0-16,0-21 0,0 21 15,0-42-15,-21 20 0,22 1 0,20-21 16,-21 21-16,0-22 0,0 1 16,22-21-16,-22 41 0,21-20 0,22-21 15,-22 41-15,-21 1 0,22 21 16,-22 0-16,21 0 0,-21 0 15,0 21-15,1 1 0,-1-1 0,-21 0 16,21 21-16,-21-21 0,21 22 16,-21-22-16,0 0 0,0 21 0,0-20 15,0-1-15,21-21 0,-21 21 16,0 0-16,21-21 16,-21-21 15,0 0-31,0 0 0,0-1 15,0 1-15,0 0 0,0-21 16,0 21-16,0-22 0,-21 22 0,21-21 16,-21 21-16,0-1 0,0 1 0,21 0 15,-21 21-15,-1 0 0,1 0 16,0 0-16,-21 0 0,21 21 0,-1 0 16,-20 22-16,21-22 0,0 21 15,0-21-15,-22 22 0,22-1 16,0 0-16,0 1 0,0-22 0,-1 21 15,22-21-15,0 1 0,0-1 16,0 0-16,0 0 0,0 0 0,22 0 16,-1-21-16,21 0 15,-21 0-15,0 0 0,22 0 0,-22 0 16,21 0-16,1 0 0,-22-21 0,21 0 16,-21 0-16,22 0 0,-22-22 15,21 22-15,-21-21 0,0-22 0,22 22 16,-22-21-16,0 20 0,0-20 15,-21-1-15,21 22 0,-21-22 16,22 22-16,-22-21 0,0 20 0,0-20 16,0 20-16,0 22 0,0-21 15,0 21-15,0 0 0,-22 21 0,1 0 16,0 21-16,0 0 16,0 21-16,21 1 0,0-1 0,-21 0 15,21 1-15,0 20 0,0-21 0,0 22 16,0-1-16,0-20 0,0-1 15,0 22-15,21-22 0,-21-21 0,21 21 16,0 1-16,0-22 0,0 0 16,1 0-16,-1 0 0,21 1 15,-21-22-15,0 0 0,1 0 0,-1 0 16,0 0-16,0-22 16,0 22-16,0-21 0,1 0 0,-1-21 15,0 21-15,0-22 0</inkml:trace>
  <inkml:trace contextRef="#ctx0" brushRef="#br1" timeOffset="-134880.81">21294 16256 0,'0'0'0,"0"21"0,0 0 16,0 1-16,0-1 15,0-42 17,0-1-32,0 1 15,0-21-15,0 21 0,0-22 0,0 1 16,21 0-16,-21-1 0,21 1 0,0-21 15,0 20-15,0-20 0,22 20 16,-22 1-16,21-21 0,1 20 0,-22 22 16,21-21-16,0 21 0,-20 21 15,20 0-15,-21 0 0,0 0 16,0 0-16,-21 21 0,22 0 16,-22 21-16,0-21 0,0 1 15,0-1-15,0 0 0,0 0 0,0 0 16,0 0-16,0 1 15,0-1-15,21-21 16,0 0 0,-21-21-16,0-1 15,0 1-15,0 0 0,0 0 16,0 0-16,0 0 0,0-1 16,-21 1-16,0-21 0,-1 21 15,1 0-15,0-1 0,0 22 0,0 0 16,0 0-16,-1 0 0,1 0 15,-21 0-15,21 22 0,0-1 0,-22 21 16,22-21-16,0 22 0,0-1 16,0 0-16,-1 22 0,1-22 0,21 0 15,0 22-15,0-22 0,0 1 16,0 20-16,0-42 0,0 22 0,21-1 16,1-21-16,-1 0 0,0 0 15,0 1-15,21-1 0,-20-21 0,20 0 16,-21 0-16,21 0 0,1 0 15,-22 0-15,21 0 0,-21-21 0,22 21 16,-1-22-16,-21-20 0,22 21 16,-1-21-16,-21-1 0,21 1 0,1 0 15,-22-1-15,21 1 0,1 0 16,-22-1-16,21 22 0,-21 0 0,22 0 16,-22 21-16,0 0 0,0 0 15,-21 21-15,0 0 0,21 0 16,-21 22-16,0-22 0,0 21 0,0-21 15,0 22-15,0-22 0,0 0 16,0 21-16,0-21 0,0 1 16,0-1-16,0-42 47,0-1-47,0 1 0,21 0 15,-21 0-15,0 0 0,0-22 0,0 1 16,0 0-16,0 21 0,0-22 15,-21 1-15,21 21 0,-21 0 0,0-1 16,0 1-16,0 0 0,-1 21 16,1 0-16,-21 21 0,21 0 15,0 1-15,-1 20 0,-20-21 0,21 21 16,0 1-16,-22-1 0,22 0 16,0 22-16,0-22 0,0 1 15,21-22-15,-21 21 0,21-21 16,0 22-16,0-22 0,0 0 0,21 0 15,0 0-15,0-21 0,0 0 0,0 21 16,22-21-16,-22 0 0,0 0 16,0 0-16,22-21 0,-22 0 0,0 0 15,21 21-15,-21-42 0,1 20 16,-1 1-16,21-21 0,-21 0 0,0-1 16,1 1-16,-22 0 0,21-1 15,-21 1-15,21 21 0,-21-22 0,0 22 16,-21 64 15,0-22-31,21 21 0,0-21 16,0 22-16,-22-1 0,22-21 0,0 21 15,0-20-15,0 20 0,0-21 16,0 0-16,0 0 0,0 1 0,0-1 16,22 0-16,-1-21 15,0 0-15,21 0 0,-21 0 16,22 0-16,-22 0 0,21 0 15,1-21-15,-22 0 0,21-1 0,0-20 16,-20 21-16,-1-21 0,21-1 16,-21 1-16,0 0 0,-21 20 15,0-20-15,22 0 0,-22 21 0,0-1 16,0 44 0,-22 20-16,22-21 15,-21 21-15,0-20 0,21 20 0,-21 0 16,21 1-16,-21-22 0,21 21 15,-21-21-15,21 0 0,-22 1 0,22-1 16,0 0-16,0 0 0,0 0 16,0-42 15,22 0-31,-1 0 16,0 0-16,0-1 0,-21 1 15,21-21-15,0 21 0,1-22 16,-1 1-16,21 0 0,-21 21 0,0-22 15,1 1-15,-1 21 0,0 0 16,0 21-16,0 0 0,0 21 16,-21 0-16,22 21 0,-22-21 15,0 22-15,0-22 0,21 21 16,-21 1-16,21-22 0,0 21 0,-21-21 16,21 0-16,0 22 0,-21-22 15,22-21-15,-1 21 0,0 0 16,0-21-16,0 0 15,0 0-15,1 0 16,-22-21-16,21 0 0,0 0 16,-21 0-16,21-22 0,0 1 15,0 0-15,1-1 0,-1 1 0,0 0 16,0-1-16,0 1 0,22 21 0,-22-22 16,0 22-16,0 21 0,0 0 15,0 0-15,1 0 0,-1 0 0,0 0 16,0 21-16,-21 1 15,0-1-15,0 0 0,0 0 0,0 0 16,0 0-16,0 1 0,0-1 16,0 0-16,0-42 47,0 0-32,0-1-15,0 1 16,0 0-16,0 0 0,0 0 0,-21 0 15,0-1-15,0 1 0,21 0 16,-22 21-16,1 0 0,0 0 16,0 0-16,0 21 0,21 0 0,-21 1 15,-1 20-15,1-21 0,0 21 16,21 1-16,0-22 0,-21 21 0,21 1 16,0-22-16,0 21 15,0-21-15,0 0 0,0 22 0,0-22 16,21 0-16,0 0 0,22-21 0,-22 21 15,21 1-15,0-22 0,1 0 16,-1 0-16,0 0 0,1 0 0,-1 0 16,0 0-16,1 0 0,-1-22 15,0 1-15,-20 0 0,20 0 16,-21-21-16,0 20 0,0-20 0,1 0 16,-1-1-16,0 1 0,-21 0 0,0 21 15,0-22-15,0 22 0,0 0 16,-21 21-16,0 0 15,-1 21-15,1 0 0,0 0 16,0 1-16,0 20 0,0-21 16,-1 43-16,22-22 0,-21-21 15,21 21-15,0-20 0,0-1 16,0 0-16,0 0 0,21 0 0,-21 0 16,22 1-16,-1-22 0,0 0 0,0 21 15,0-21-15,22 0 0,-22 0 16,21 0-16,-21 0 0,0 0 0,22-21 15,-22-1-15,21 1 0,1-21 16,-22 21-16,21-22 0,0 1 16,-20 0-16,20-1 0,-21-20 0,21 21 15,-20-22-15,-1 1 0,0 20 16,-21 1-16,0 0 0,0-1 0,0 1 16,0 21-16,0 0 0,0-1 15,0 1-15,-21 21 16,21 21-16,-21 1 0,-1-1 15,1 0-15,0 0 0,0 21 0,0 1 16,0-1-16,21 0 0,-22 22 16,22-22-16,-21 1 0,21 20 15,0-21-15,0 1 0,0-22 0,0 21 0,0 1 16,0-22-16,0 0 16,0 21-16,0-21 0,21-21 0,1 22 15,-1-1-15,0-21 0,0 0 0,0 0 16,0 0-16,22 0 0,-22 0 15,0 0-15,0-21 0,0 21 0,22-22 16,-22 1-16,0 0 0,0-21 16</inkml:trace>
  <inkml:trace contextRef="#ctx0" brushRef="#br1" timeOffset="-133225.45">26437 16489 0,'0'0'0,"0"21"0,-21-21 0,0 0 16,42-21 15,-21 0-31,21 21 15,0-21-15,0-1 0,22 1 0,-22 0 16,0-21-16,21-1 0,-20 22 16,20-42-16,-21 20 0,0 1 0,0-21 15,1 20-15,-1-20 0,-21 20 16,0 1-16,0 0 0,0 21 0,0-22 16,0 22-16,-21 21 15,-1 0-15,1 0 0,0 0 16,0 21-16,0 0 0,0 1 0,-1 20 15,1 0-15,0 22 0,0-22 16,0 22-16,0-22 0,-1 21 0,22-20 16,0-1-16,-21 0 0,21 1 15,0-22-15,0 21 0,0-21 0,0 1 16,21-1-16,-21 0 0,22 0 16,20 0-16,-21-21 0,0 0 0,22 0 15,-22 0-15,21 0 0,0 0 16,1 0-16,-22-21 0,21 0 15,-21 0-15,22 0 0,-22-1 0,0 1 16,0-21-16,0 21 0,-21-22 16,0 22-16,0-21 0,0 21 0,0 0 15,0 42 1,0 0 0,-21 0-16,21 0 0,-21 0 15,21 1-15,-21-1 0,21 0 0,0 0 16,0 0-16,21 0 15,0-21-15,0 0 16,1 0-16,20 0 0,-21 0 16,0 0-16,22 0 0,-22-21 15,21 0-15,-21 0 0,0 21 0,22-21 16,-22 0-16,-21-22 0,21 22 16,-21 0-16,21-21 0,-21 20 0,0 1 15,0 0-15,0 63 31,0-20-31,0-1 16,-21 0-16,21 21 0,-21-21 0,21 22 16,0-22-16,0 0 0,0 0 15,0 0-15,0 1 0,0-1 0,0 0 16,21 0-16,0-21 16,0 0-16,1 0 0,-1 0 15,0 0-15,0 0 0,0 0 0,0 0 16,1-21-16,-1 0 0,0 21 15,21-21-15,-21-22 0,1 22 0,-22 0 16,21-21-16,0 20 0,-21-20 16,21 0-16,-21 21 0,0-1 0,0 1 15,0 0-15,0 0 0,0 42 16,0 0 0,0 0-16,0 1 0,0 20 15,-21-21-15,21 21 0,0-20 0,-21 20 16,21-21-16,0 0 0,0 22 15,0-22-15,21 0 16,0 0-16,-21 0 0,21-21 0,0 0 16,1 0-16,20 0 0,-21 0 15,21 0-15,-20 0 0,-1 0 0,21 0 16,-21-21-16,0 0 0,22 0 16,-22 0-16,0-22 0,0 1 0,0 0 15,1-1-15,-1-20 0,-21 20 16,21-20-16,-21-1 0,21 22 0,-21-21 15,0 20-15,0 22 0,0 0 16,0 0-16,0 0 0,0 42 16,0 0-1,-21 21-15,21-21 0,-21 22 16,0-1-16,21 22 0,0-22 0,-22 0 16,22 1-16,-21-1 0,21 0 15,0-21-15,0 22 0,0-22 0,0 0 16,0 21-16,0-20 0,21-22 15,1 21-15,-22 0 0,21-21 0,0 0 16,0 0-16,21 0 0,-20 0 16,-1 0-16,0 0 0,21-21 0,-21 0 15,1-1-15,-1 1 16,0 0-16,0-21 0,0-1 0,0 1 0,1 0 16,-1-22-16,0 1 15,0 20-15,0-20 0,-21 21 0,0-1 16,21 1-16,-21 0 0,22 20 15,-22 1-15,0 0 0,-22 42 32,1 0-32,0 1 0,21 20 15,-21 0-15,0 1 0,0-1 0,21 0 16,0 1-16,0-1 0,0 0 16,0 1-16,0-1 0,0-21 0,0 21 15,0-20-15,0-1 0,0 0 16,0 0-16,0 0 0,0 0 0,21-21 15,0 0 1,0 0-16,0 0 0,0 0 16,1 0-16,-1-21 0,0 21 15,0-21-15,0 0 0,0 0 0</inkml:trace>
  <inkml:trace contextRef="#ctx0" brushRef="#br1" timeOffset="-132929.62">28152 16150 0,'-22'0'0,"44"0"0,-22 0 31,21 0-31,0 0 0,0 0 16,21-21-16,1 21 0,-22 0 15,21-21-15,1 21 0,-1 0 0,0 0 16,-21 0-16,22 0 0,-22 0 16,21 0-16,-21 0 0,1 0 0,-1 0 15,0 0-15,0 0 0,0 0 16,-21-21-16,21 21 0,1-21 16</inkml:trace>
  <inkml:trace contextRef="#ctx0" brushRef="#br1" timeOffset="-132117.11">29295 16129 0,'0'0'0,"-22"0"16,1 0-16,0 0 15,-21 0-15,21 0 0,-1 0 16,1 0-16,0 0 0,-21 21 16,21 0-16,-1 1 0,-20 20 0,21-21 15,0 0-15,21 0 0,0 22 0,-21-22 16,21 0-16,0 0 0,0 0 16,0 1-16,21-1 0,0-21 15,0 0-15,0 21 0,0-21 16,1 0-16,20 0 0,-21 0 0,0 0 15,0 0-15,1 0 0,-22-21 16,21 0-16,-21-1 0,0 1 16,0 0-16,0 0 15,0-21-15,0 20 0,0-20 0,0 0 16,0 21-16,0-22 0,21 22 16,0-21-16,-21 21 0,21-1 0,0 1 15,1 0-15,20 21 0,-21 0 16,0 0-16,22 0 0,-22 0 0,0 0 15,0 0-15,21 21 0,-20 0 16,-22 1-16,21-1 0,0 0 0,-21 21 16,0-21-16,0 1 0,0-1 15,0 0-15,0 21 0,0-21 0,0 1 16,0-1-16,0 0 16,0 0-16,0 0 0,0 0 15,-21-21 1,0 0 15,21-21-31,0 0 16,0 0-16,0 0 15,0 0-15,0-1 0,21 1 0,0-21 16,0 21-16,0-22 0,22 1 16,-22 21-16,21-21 0,0 20 0,-20-20 15,20 21-15,0 21 16,1-21-16,-1 21 0,0 0 0,-21 0 15,22 21-15,-22 0 0,-21 0 16,0 0-16,21 22 0,-21-1 0,0-21 16,0 22-16,0-22 0,0 21 15,-21-21-15,21 0 0,0 22 0,-21-22 16,21 0-16,-21 0 0,21 0 16,-22 1-16,22-1 15,-21-21 63</inkml:trace>
  <inkml:trace contextRef="#ctx0" brushRef="#br1" timeOffset="-126833.37">8911 17717 0,'21'-22'0,"0"1"15,1 0-15,-1 0 0,0 0 16,0 0-16,0-1 0,-21 1 0,0 0 15,0 0-15,0 0 16,0 0-16,0-1 0,0 44 47,-21-1-47,0 0 0,21 21 0,-21-21 16,21 22-16,0-1 15,-21 0-15,-1 1 0,22-1 0,-21-21 16,21 22-16,0-22 0,0 0 15,-21 21-15,21-21 0,-21-21 0,21 22 16,0-1-16,0-42 31,0-1-15,0 1-16,0 0 16</inkml:trace>
  <inkml:trace contextRef="#ctx0" brushRef="#br1" timeOffset="-126328.75">8657 17780 0,'0'0'16,"0"21"-16,21-21 31,0 0-31,1 0 0,20 0 16,0-21-16,1 21 0,-1-21 15,0 21-15,1-21 0,20 0 0,-21 21 16,1-22-16,-22 22 0,21-21 15,-21 21-15,22 0 0,-22 0 16,-21 21-16,21 1 0,-21-1 16,0 21-16,0-21 0,0 0 0,-21 22 15,0-22-15,21 21 16,0-21-16,-21 1 0,21-1 0,0 0 16,0 0-16,0 0 0,21-21 31,0 0-31,21 0 0,-21 0 15,1-21-15,20 0 0,-21 21 16,21-21-16,-20 0 0,-1-22 0,21 22 16,-21 0-16,-21-21 0,0 20 15,0-20-15,0 21 0,0-21 16,0-1-16,0 22 0,-21 0 0,21 0 16,-21 0-16,0 21 15,0 0-15,-1 0 0,1 0 0,0 0 16,0 21-16,0 0 0,0 0 15,21 0-15,0 22 0,-22-22 0,22 0 16,-21 21-16,21-21 0,0 1 16,0-1-16,0 0 0,0 0 15,0 0-15,21-21 0,1 0 16,-1 0-16,0 0 0,0 0 16,21 0-16</inkml:trace>
  <inkml:trace contextRef="#ctx0" brushRef="#br1" timeOffset="-125700.83">10075 17695 0,'0'0'0,"43"-21"0,-1 0 0,-21 0 16,0 0-16,0 0 0,1-1 15,-22 1-15,-22 21 16,-20 0 0,21 21-16,0-21 0,-22 22 15,22-1-15,-21 0 0,21 0 0,0 21 16,-22-20-16,22-1 0,0 0 15,21 0-15,0 0 0,-21 0 0,21 1 16,21-22 15,0 0-31,0 0 0,22 0 16,-22 0-16,21-22 0,0 1 0,-20 0 16,-1 0-16,21 0 0,-21 0 15,0 21-15,-21-22 0,22 22 16,-22 22 15,0-1-31,0 0 0,0 21 16,0-21-16,0 22 0,0-22 15,0 21-15,0 1 0,0-1 0,0 0 16,0 1-16,0 20 16,0-21-16,0 22 0,0-1 15,0 1-15,21-1 0,-21 1 0,0-1 16,0 1-16,21-1 0,-21-20 15,0 20-15,0-20 0,0 20 0,0-21 16,0 22-16,-21-64 16,0 0-16,-1 0 0,1 0 0,0 0 15,0 0-15,-21 0 0,20 0 16,-20 0-16,0 0 0,-1 0 0,1 0 16,0 0-16,-1-42 0,1-1 15,21-20-15,0-22 0,0 22 16,21-1-16,0-21 0,0 22 15,21-22-15,0 22 0,0-1 0,21 22 16,1-22-16,-1 22 0,0 0 16,1-1-16,-1 1 0,22 0 15,-22 21-15,0-22 0,22 22 0,-22-21 16,0 21-16,1-22 0,-22 22 16,21 0-16,-21 0 0</inkml:trace>
  <inkml:trace contextRef="#ctx0" brushRef="#br1" timeOffset="-125165.35">10541 17717 0,'-21'0'15,"42"0"-15,0 0 32,0 0-17,0 0-15,-21-22 0,22 1 16,-1 21-16,0-21 0,0 0 0,0 0 16,0 0-16,1-1 0,-1 1 15,0 0-15,0 0 0,-42 21 31,-21 21-31,20-21 16,1 21-16,0 22 0,0-22 0,-21 21 16,20 0-16,22 1 0,-21-22 15,21 21-15,0 1 0,-21-22 0,21 0 16,0 21-16,0-21 0,0 1 16,21-1-1,0-21-15,22 0 0,-22 0 0,21 0 16,-21 0-16,22-21 0,-1-1 15,0 22-15,1-21 0,20-21 0,-20 21 16,-1 0-16,0-22 0,1 1 16,-1 0-16,-21-1 0,21 1 15,-20 0-15,-22-22 0,21 22 0,-21-1 16,0 22-16,0-21 0,0 21 0,0 0 16,0 42 15,-21 0-31,21 21 0,0-21 15,0 22-15,-22-1 0,22 0 16,0 1-16,-21-1 0,21 0 16,0-20-16,0 20 0,0-21 0,0 21 15,0-20-15,0-1 0,0 0 16,21-21-16,1 0 16,-1 0-16,0 0 0,0 0 0,0-21 15,0 21-15,1-21 0,20-1 16,-21-20-16,0 21 0,0 0 0</inkml:trace>
  <inkml:trace contextRef="#ctx0" brushRef="#br1" timeOffset="-124362.14">11620 17314 0,'0'0'0,"0"-21"0,0 0 0,0 0 0,0 42 32,0 0-17,0 22-15,0-22 0,0 21 16,-21 0-16,21 1 0,-21-1 0,21 0 15,0 1-15,0-1 0,-21 0 16,21-20-16,0 20 0,-21-21 16,21 0-16,0 0 0,0 1 0,0-44 47,21 1-47,0 0 15,0 0-15,-21 0 0,21-22 0,1 22 16,-22-21-16,21 21 0,0 0 15,-21-1-15,0 1 0,21 21 0,0 0 16,-21 21 0,0 22-16,0-22 15,0 0-15,0 0 0,0 22 0,0-22 16,0 0-16,21 0 0,-21 0 16,22 0-16,-1 1 0,0-22 0,0 21 15,0-21-15,0 0 16,1 0-16,20 0 0,0 0 0,1 0 15,-1 0-15,0-21 0,-21-1 16,22 1-16,-1 0 0,-21 0 0,22-21 16,-22 20-16,0-20 0,0 0 15,-21-1-15,0 22 0,21-21 0,-21 21 16,0 0-16,0-1 0,0 1 16,-21 21-16,0 21 15,0 1-15,0-1 16,21 21-16,-22-21 0,22 22 15,-21-1-15,21-21 0,0 21 16,0-20-16,0-1 0,0 0 0,0 0 16,0 0-16,0 0 0,21-21 0,1 0 15,-1 0 1,0 0-16,0 0 0,0 0 0,0 0 16,22-21-16,-22 0 0,0 0 15,0-21-15,22 20 0,-22 1 0,0-21 16,0 0-16,0 20 0,-21-20 15,0 0-15,21 21 0,-21-1 0,22 1 16,-22 42 0,0 1-16,0-1 15,0 0-15,0 21 0,0-21 16,0 1-16,0 20 0,0-21 16,0 0-16,0 0 0,0 22 15,0-22-15,0 0 16,21-21-16,0 0 0,0 0 15,0 0-15,22 0 0,-22 0 16,0 0-16,0-21 0,0 0 0,0 21 16,1-21-16,-22-1 0,0 1 15,0 0-15</inkml:trace>
  <inkml:trace contextRef="#ctx0" brushRef="#br1" timeOffset="-124113.14">11388 17505 0,'-22'0'16,"44"0"-16,-86 0 0,43 21 0,42-21 31,0 0-31,0 0 16,22 0-16,-22 0 0,21 0 15,1-21-15,-1 21 0,0 0 0,1-21 16,-1 21-16,0 0 0,1-21 0,-1-1 16,0 22-16,-21-21 0,22 21 15</inkml:trace>
  <inkml:trace contextRef="#ctx0" brushRef="#br1" timeOffset="-122965.22">14203 17251 0,'0'0'0,"0"-21"0,0-22 16,21 43-16,-21-21 15,0 42 17,0 1-32,0-1 0,0 21 15,0-21-15,0 22 0,-21-22 16,21 21-16,-21 0 0,-1 1 0,22-1 16,0 0-16,0-20 0,-21 20 15,21-21-15,0 0 0,0 0 0,0 1 16,0-1-16,21-42 31,1-1-31,-1 1 16,0 0-16,0 0 0,0-21 15,0-1-15,1 22 0,-1-21 16,0-1-16,0 22 0,0-21 0,0 21 16,1 0-16,-22-1 0,21 22 15,0 22 1,-21-1-1,0 21-15,0-21 0,0 22 0,0-22 16,0 21-16,0-21 0,0 22 16,0-22-16,0 21 0,21-21 15,-21 0-15,21 1 0,-21-1 16,21-21-16,1 0 0,-1 0 16,0 0-16,0 0 0,0 0 0,0-21 15,1 21-15,20-22 16,-21 1-16,0-21 0,0 21 0,22-22 15,-22 22-15,0-21 0,0 0 16,0-1-16,-21 22 0,22-21 0,-22-1 16,21 22-16,-21 0 0,21 0 15,-21 0-15,0 0 0,0-1 0,0 44 32,0-1-32,0 0 15,0 21-15,0-21 0,0 22 16,-21-22-16,21 21 0,0-21 15,-21 22-15,21-1 0,0-21 16,0 22-16,0-22 0,0 0 0,0 0 16,0 0-16,21 0 0,0 1 15,0-22-15,0 0 0,0 0 0,1 0 16,20 0-16,0 0 0,-21 0 16,22-22-16,-1 1 0,0 0 0,1 0 15,-1 0-15,0 0 0,1-22 16,-1 1-16,-21 21 0,0-22 15,1 22-15,-22-21 0,0 21 0,0-22 16,0 22-16,0 0 0,0 0 0,-22 21 31,1 0-31,0 0 0,0 21 16,0 0-16,0 22 0,-1-22 16,1 0-16,0 21 0,0 1 0,21-22 15,0 21-15,0-21 0,0 22 16,0-22-16,0 0 0,0 0 0,0 0 15,21 0-15,0-21 0,0 0 16,1 0-16,20 0 0,-21 0 0,21 0 16,1-21-16,-1 0 0,0 0 15,1 0-15,-1 0 0,22-22 16,-22 22-16,21-21 0</inkml:trace>
  <inkml:trace contextRef="#ctx0" brushRef="#br1" timeOffset="-121645.36">17399 17463 0,'0'0'0,"21"0"15,0 0-15,0 0 0,1 0 16,-1 0-16,0-22 0,0 22 0,-21-21 16,21 0-16,0 0 0,1 21 15,-22-21-15,0-22 0,0 22 0,0 0 16,0 0-16,0 0 0,-22 0 16,1-1-16,0 1 0,0 0 0,-21 21 15,-1 0-15,1 0 0,0 21 16,-1 0-16,-20 1 0,20-1 0,1 0 15,0 0-15,-1 21 0,1-20 16,21 20-16,0-21 0,0 21 0,-1-20 16,1 20-16,21-21 15,0 0-15,0 0 0,0 1 0,21-22 16,1 21-16,-1-21 16,21 0-16,0 0 0,1 0 0,-1-21 15,0-1-15,22 1 0,-22 0 16,22 0-16,-22 0 0,0 0 0,1-1 15,-22 1-15,21 0 0,-21 0 16,1 0-16,-1 0 0,-21-1 0,0 1 16,21 21-1,-21 21 1,0 1-16,-21-1 0,21 0 16,0 0-16,-21 21 0,21 1 15,-22-1-15,22-21 0,0 43 16,0-22-16,0 0 0,0 1 0,0 20 15,0-20-15,0 20 0,0 1 16,0-22-16,0 21 0,0 1 0,0-1 16,0 1-16,22-1 0,-22 1 15,0-1-15,0 1 0,0-1 0,0 1 16,0-22-16,0 22 0,0-22 16,-22-21-16,1 22 0,0-1 0,0-21 15,-21 0-15,20 0 0,-20-21 16,0 22-16,-1-22 0,1 0 0,-21 0 15,20 0-15,-20 0 16,20-22-16,-20 1 0,21 0 0,-22-21 16,22 21-16,21-22 0,-22 1 15,22 0-15,0-1 0,21 1 16,0 0-16,0-1 0,0 1 0,0-22 16,21 22-16,0-21 0,22 20 15,-1 1-15,0-22 0,22 22 0,-1-21 16,22-1-16,-22 1 0,22-1 15,21 1-15,-21-1 0,-1 1 0,-20-22 16,-1 43-16,1-22 0,-22 22 16,0-22-16,-20 43 0,-1-21 15,-21 21-15,0-22 0,0 22 16,-21 0-16,-1 21 16,1 0-16,0 0 0,0 21 15,-21 0-15,20 0 0,1 1 0,0-1 16,21 21-16,0-21 0,0 0 15,0 22-15,0-1 0,0-21 0,0 22 16,0-22-16,21 0 0,0 21 16,1-21-16,-1-21 0,21 22 0,-21-1 15,22-21-15,-1 0 0,-21 0 16,21 0-16,1 0 0,-22 0 16,21-21-16,1 21 0,-22-22 15,21-20-15,-21 21 0,22-21 16,-22-1-16,0 22 0,21-21 0,-21-1 15,1-20-15,-1 21 0,0-1 0,-21 1 16,21 0-16,0-1 0,-21 22 16,0-21-16,0 21 0,21-1 0,-21 1 15,0 0-15,0 0 0,0 42 32,-21 0-17,21 22-15,-21-22 0,0 21 0,21 0 0,-21-20 16,0 20-16,21 0 0,0 1 15,-22-22-15,22 21 0,-21 0 16,21 1-16,0-22 0,0 21 16,0-21-16,0 1 0,0 20 0,21-21 15,1 0-15,-1-21 16,0 0-16,0 0 0,0 0 0,0 0 16,1 0-16,-1 0 0,21 0 15,-21 0-15,0-21 0,1 0 16,-1 0-16,0 0 0,-21-1 15,21 1-15,-21 0 0,0 0 16</inkml:trace>
  <inkml:trace contextRef="#ctx0" brushRef="#br1" timeOffset="-121345.24">18330 17251 0,'0'0'0,"-21"0"0,0 0 16,0 0-16,0 0 0,21 21 31,21-21-31,0 0 0,0 0 0,21 0 16,-20 0-16,20 0 0,0 0 0,22 0 15,-22 0-15,0 0 0,1 0 16,-22 0-16,0 0 0,21 0 0,-20 0 16,-22-21-1,-22 21 16,1 0-31,42 0 63</inkml:trace>
  <inkml:trace contextRef="#ctx0" brushRef="#br1" timeOffset="-120860.45">20341 17018 0,'0'0'0,"0"-21"16,21 0-16,-21 0 15,21-1-15,-21 1 16,0 42-1,0 1-15,0-1 16,-21 0-16,0 21 0,21 1 16,0-1-16,-21 0 0,0 1 0,0-1 15,21 0-15,0 22 16,-22-22-16,1 0 0,21 22 0,-21-22 0,21 1 16,0-1-16,-21-21 15,21 21-15,-21-20 0,21-1 0,0 0 16,0 0-16,0-42 31,0 0-15,0-22-16,21 22 0,-21-21 0,0 0 15</inkml:trace>
  <inkml:trace contextRef="#ctx0" brushRef="#br1" timeOffset="-120609.2">20256 17103 0,'22'-21'0,"-44"42"0,44-85 16,-22 43-16,0 0 0,21 0 0,0 21 15,0 0-15,0 0 16,0 21-16,1 0 0,20 0 16,-21 22-16,21-22 0,1 21 0,-1 0 15,0 1-15,-20-1 0,20 0 16,0 1-16,-21-1 0,22 0 0,-22 1 16,0-1-16,0-21 0,0 22 15,-21-22-15,0 0 0,22 0 0,-22 0 16,21 0-16,-21-42 31,0 0-15,21-21-16,-21 21 0,0-22 15,21 1-15</inkml:trace>
  <inkml:trace contextRef="#ctx0" brushRef="#br1" timeOffset="-120368.39">21082 16997 0,'0'0'0,"0"-42"0,21-22 0,-21 22 16,21-1-16,-21 22 0,0-21 15,0 21-15,0 42 16,-21 0 0,0 21-16,21 1 0,-21-1 15,21 0-15,-21 22 0,-1-22 0,22 22 16,-21-22-16,0 0 0,0 1 16,0-1-16,21 0 0,-21 1 15,-1-1-15,1 0 0,0 1 16,21-22-16,0 21 0,0-21 0,0 1 15,0-1-15,0 0 0,21-21 16,0 0-16,1 0 16,-1-21-16,0 0 0</inkml:trace>
  <inkml:trace contextRef="#ctx0" brushRef="#br1" timeOffset="-119988.28">21357 17251 0,'-42'42'16,"21"-21"-16,-1 1 16,22-1-16,-21 0 0,0 0 0,21 21 15,0-20-15,-21-1 0,21 21 16,-21-21-16,21 22 0,0-22 16,0 21-16,0-21 0,0 0 0,0 1 15,21-22-15,0 21 0,0-21 16,0 0-16,1 0 0,20 0 0,0 0 15,-21 0-15,22-21 16,-1-1-16,0 1 0,1 0 0,-22-21 16,21-1-16,-21 22 0,1-21 15,-22 0-15,0-1 0,0 1 0,0 0 16,-22-1-16,1 1 0,0 21 16,-21 0-16,21-1 0,-1 22 0,-20 0 15,0 0-15,21 0 0,-22 0 16,22 0-16,-21 22 0,21-1 0,-22 0 15,22 0-15,0 0 0,0 0 16,21 1-16,0-1 0,0 0 16,21-21-16,21 0 15,-21 21-15</inkml:trace>
  <inkml:trace contextRef="#ctx0" brushRef="#br1" timeOffset="-119604.45">22288 16955 0,'0'0'0,"0"-22"0,0 1 16,0 42 0,-21 1-16,21 20 15,-21-21-15,21 21 0,0 1 0,0-1 16,-21 0-16,0 1 0,0-1 16,-1 0-16,1 1 0,0-1 0,21 0 15,-21 1-15,0-22 0,0 21 16,-1-21-16,1 1 0,21-1 0,-21 0 15,21 0-15,0-42 32,0 0-32,0 0 0,0-1 15,0-20-15,21 21 0</inkml:trace>
  <inkml:trace contextRef="#ctx0" brushRef="#br1" timeOffset="-119333.18">22140 17124 0,'21'-21'0,"-42"42"0,42-63 0,1 20 0,-1 1 15,0 21-15,0-21 16,0 21-16,0 0 0,1 0 16,-1 0-16,0 0 0,21 0 15,-21 21-15,1 0 0,20 22 16,-21-22-16,21 21 0,-20 1 16,20-22-16,-21 21 0,0 0 0,0 1 0,1-1 15,-22 0-15,0 1 16,0-22-16,0 21 0,-22-21 0,1 22 15,0-22-15,0 0 0,0 0 16,0-21-16,-22 21 0,22-21 0,21 22 16,-21-22-16,0 0 0,0 0 15,-1 0-15,1-22 0,21 1 16,-21 0-16,0-21 0,-21 21 0,20-1 16</inkml:trace>
  <inkml:trace contextRef="#ctx0" brushRef="#br1" timeOffset="-118952.33">22077 17399 0,'-21'0'0,"42"-21"32,0 21-32,0 0 15,0 0-15,0 0 0,22-21 16,-22 0-16,21 21 0,1-22 0,20 22 16,-21-21-16,22 0 0,-1 0 15,1 0-15,-1 0 0,1-1 0,-1 1 16,-20-21-16,-1 21 0,0 0 15,1-22-15,-22 22 0,0 0 16,0 0-16,0 0 0,-21-1 16,0 44-1,0-1-15,-21 0 16,0 0-16,21 0 0,-21 22 0,0-1 16,21-21-16,0 21 0,-21 1 15,-1-22-15,22 21 0,-21-21 0,21 22 16,-21-22-16,21 0 0,0 21 15,0-20-15,0-1 0,0 0 0,0 0 16,0 0-16,0 0 0,0 1 16,21-22-1,0 0-15,-21-22 16,22 1-16,-1 0 0,-21 0 0,21 0 16</inkml:trace>
  <inkml:trace contextRef="#ctx0" brushRef="#br1" timeOffset="-118588.52">23156 17314 0,'0'22'0,"0"-1"15,0 0 1,21-21 15,1 0-31,-1 0 0,0-21 0,0 0 16,0 21-16,22-22 0,-22 22 0,0-21 15,0 0-15,0 21 0,0-21 16,-21 0-16,0 0 0,0-1 16,0 1-16,-21 21 15,-21 0 1,21 21-16,0 1 0,-1-1 0,1 0 16,-21 21-16,21-21 0,0 1 15,-1 20-15,1-21 0,21 21 0,0-20 16,0-1-16,0 0 0,0 0 15,0 0-15,0 0 0,21 1 16,1-22-16,20 0 0,-21 0 0,0 0 16,22 0-16,-1 0 0,0 0 15,1-22-15,-1 1 0,0 21 16,1-21-16,-1 0 0</inkml:trace>
  <inkml:trace contextRef="#ctx0" brushRef="#br1" timeOffset="-118248.39">23728 17314 0,'0'-21'0,"0"42"0,0-63 15,0 21 1,21 21-16,-21-21 16,21 21-16,0-21 0,0 21 15,1 0-15,-1 0 0,0 0 0,0 0 16,0 0-16,0 0 0,1 0 16,-1 21-16,-21 0 0,21 0 15,0 0-15,-21 0 0,0 1 16,0-1-16,0 0 0,0 0 0,0 0 15,0 0-15,0 1 0,0-1 16,-21 0-16,0 0 0,0 0 0,-1-21 16,1 0-16,21 21 0,-21-21 15,21-21 17,0 0-32,0 0 0,21 0 15,0 0-15,-21-1 0,22 1 16,-1 0-16,0-21 0,0 21 15,0-1-15,0 1 0,1 0 16,20 0-16,-21 0 0,21-22 16,-20 22-16,20 0 0</inkml:trace>
  <inkml:trace contextRef="#ctx0" brushRef="#br1" timeOffset="-118017.52">24532 16933 0,'0'0'0,"0"22"16,0-1-1,-21 0-15,0 0 0,0 21 0,21-20 16,-22-1-16,22 21 0,-21-21 16,0 22-16,21-22 0,0 21 0,0-21 15,-21 0-15,21 1 16,0-1-16,-21 0 0,21 0 0,0 0 16,0 0-16,0 1 0,0-1 15,0 0-15,21-21 16,0 0-16,0-21 15,0 21-15,-21-21 16</inkml:trace>
  <inkml:trace contextRef="#ctx0" brushRef="#br1" timeOffset="-117836.55">24299 17230 0,'0'0'0,"0"21"31,21-21-15,1 0-16,-1 0 16,0 0-16,21 0 0,-21 0 15,1 0-15,20-21 0,0 21 0,-21-21 16,22 21-16,-22-22 0</inkml:trace>
  <inkml:trace contextRef="#ctx0" brushRef="#br1" timeOffset="-117441.03">25125 16870 0,'0'0'0,"21"-21"0,0 21 16,-21-21-16,0-1 0,0 1 15,0 0-15,0 42 32,-21 0-32,0 1 0,0 20 0,-1-21 15,-20 21-15,21 22 0,0-22 16,0 1-16,-1-1 0,1 21 0,0-20 15,0-1-15,0 0 0,21 1 16,0-1-16,0 0 0,0 1 0,0-1 16,0-21-16,0 0 0,0 1 15,0-1-15,21 0 0,0-21 16,0 0-16,0 0 16,1 0-16,-22-21 15,21 0-15</inkml:trace>
  <inkml:trace contextRef="#ctx0" brushRef="#br1" timeOffset="-117117.46">24828 17039 0,'-21'-21'0,"42"42"0,-42-63 0,21 21 16,0 0-16,0-1 16,0 1-16,21 0 0,22 21 0,-1 0 15,-21-21-15,22 21 0,-1 0 16,21 0-16,-20 0 0,-1 0 15,0 21-15,1-21 0,-22 21 16,21 22-16,-21-22 0,1 0 0,-1 21 16,-21-21-16,0 1 0,0-1 15,0 21-15,-21-21 0,-1 0 0,1 1 16,-21-22-16,0 21 0,-1 0 16,-20-21-16,20 0 0,1 21 0,0-21 15,21 0-15,-22 0 0,22 0 16,0 0-16,21 21 0,21-21 15,0 0 1,0 0-16,22 0 0,-1 0 0,-21 0 16,22 0-16,-1 0 0</inkml:trace>
  <inkml:trace contextRef="#ctx0" brushRef="#br1" timeOffset="-116704.89">25421 17314 0,'-21'0'16,"0"0"-16,21-21 16,0 0-1,21 0-15,0 0 0,0 21 16,0-21-16,1 21 16,20 0-16,-21-22 0,0 22 0,22 0 15,-22 0-15,21 0 0,-21 22 16,0-22-16,1 21 0,-1 0 0,-21 0 15,0 0-15,0 0 0,0 22 16,0-22-16,0 0 0,0 0 0,0 22 16,-21-22-16,-1 0 0,22 0 15,-21 0-15,0 0 0,0 1 0,21-1 16,-21-21 0,21-21-1,0-1 1,0 1-16,21 0 0,0 0 0,0 0 15,0 0-15,1-1 0,-1 1 16,0-21-16,0 21 0,0 0 0,22-1 16,-22 1-16,0 0 0,21 0 15,-21 21-15,22-21 0,-1 21 0,-21 0 16,22-21-16,-22 21 0,0 0 16,0 0-16</inkml:trace>
  <inkml:trace contextRef="#ctx0" brushRef="#br1" timeOffset="-115109.45">26225 17357 0,'22'0'31,"-1"0"-15,0 0-16,0-21 0,0-1 15,0 1-15,1 21 0,-1-21 16,-21 0-16,0 0 0,21 0 15,-21-1-15,0 1 0,0 0 16,-21 21 0,0 0-16,-1 0 0,1 21 0,0-21 15,21 21-15,-21 1 0,0-1 16,0 0-16,-1 0 0,1 21 16,21-20-16,0-1 0,-21 0 15,21 0-15,0 0 0,0 0 0,0 22 16,0-22-16,0 0 15,21 0-15,22-21 0,-22 0 0,0 21 16,21-21-16,1 0 0,-1 0 16,0 0-16,1 0 0,-1-21 15,0 0-15,1 0 0,-1 0 0,0 0 16,1-1-16,-22 1 0,21 0 16,-21-21-16,0 21 0,1-1 15,-22 1-15,0 0 0,0 0 0,0 0 16,-22 21-1,1 0-15,0 0 16,0 0-16,0 0 0,21 21 0,0 0 16,0 0-16,0 0 15,0 1-15,0-1 0,0 0 16,21 0-16,0-21 0,-21 21 16,0 0-16,21-21 0,-21 22 0,21-1 15,-21 0-15,0 0 16,-21-21-1,0 0-15,0 0 16,0 0-16,0 0 0,-1-21 0,1 21 16,0-21-16,0 21 15,21-21-15,-21-1 0,0 22 16,21 22 15,0-1-31,21 0 16,0 0-16,0 0 0,0 0 15,0-21-15,1 22 0,-1-22 16,21 21-16,-21-21 0,22 0 16,-1 0-16,21 0 0,-20 0 0,-1 0 15,0 0-15,22-21 0,-43-1 16,21 1-16,1 0 0,-1 0 0,-21 0 16,0-22-16,1 22 15,-1-21-15,0 21 0,-21-22 0,0 22 16,0-21-16,0 21 0,0 0 15,-21-1-15,0 22 16,-1 0-16,1 0 0,0 0 0,21 22 16,-21-1-16,0 0 0,21 0 15,-21 0-15,21 0 0,0 1 16,0-1-16,0 21 0,0-21 0,21 0 16,0 1-16,0-1 0,0 0 15,0 0-15,1-21 0,-1 21 0,21-21 16,-21 0-16,22 0 0,-22 0 15,21 0-15,-21 0 0,0-21 16,1 21-16,-1-21 0,0 0 16,0 0-16,0-1 0,-21 1 0,0-21 15,21 21-15,-21 0 0,0-1 16,22-20-16,-44 42 31,1 0-31,0 21 0,21 0 16,-21 1-16,0-1 0,21 0 15,-21 0-15,-1 0 16,22 0-16,-21 1 0,21-1 0,0 0 16,0 0-16,0-42 47,0 0-32,21 0-15,1-1 0,-22 1 0,21 0 16,0 0-16,0 0 0,21 0 15,-20-1-15,20-20 0,-21 42 16,0-21-16,22 0 0,-22 21 0,21 0 16,-21 0-1,-21 21-15,0 0 0,0 0 16,0 0-16,0 1 16,0-1-16,0 0 0,0 0 15,21 0-15,1 0 16,-1 1-16,-21-1 0,42-21 0,-21 0 15,0 21-15,1-21 0,-1 0 16,0 0-16,0 0 0,21-21 0,-20 21 16,-1-21-16,0-1 0,0 1 15,0 0-15,0-21 0,1 21 16,-1-22-16,0 1 0,0 0 16,0-1-16,0-20 0,1 20 0,-1 1 15,-21-21-15,21 20 0,-21 22 16,21-21-16,-21 21 15,0 42 1,-21 0-16,0 21 16,0 1-16,-1-22 0,1 21 0,-21 0 15,21 1-15,0-1 0,-1 0 16,1-20-16,21 20 0,-21 0 0,21-21 16,-21 1-16,21 20 0,0-21 15,0 0-15,0 0 0,0 1 16,0-1-16,0 0 0,21-21 15,0 0-15,0 0 16,1 0-16,-1 0 0,0-21 0,0 0 16,0 21-16,0-22 0,1 1 15,-1 0-15</inkml:trace>
  <inkml:trace contextRef="#ctx0" brushRef="#br1" timeOffset="-114913.55">28342 17145 0,'-21'0'0,"42"0"16,-63 21-16,21-21 0,-1 21 0,22 1 16,0-1-1,22-21 1,-1 21-16,0-21 0,0 0 16,21 0-16,-20 0 0,20 0 0,-21 0 15,21 0-15,-20-21 0,20 21 16,-21-21-16,0 21 0,0-22 15</inkml:trace>
  <inkml:trace contextRef="#ctx0" brushRef="#br1" timeOffset="-112916.46">29210 17103 0,'0'0'0,"-21"21"0,0-21 0,-1 0 0,1 0 16,0 21-16,42-21 47,22 0-47,-22 0 0,21 0 0,-21 0 15,22-21-15,-1 21 0,0-21 16,-21 21-16,22-21 0,-22-1 0,0 1 16,-21 0-16,0 0 0,0 0 15,0 0-15,0-1 0,0 1 0,-21 0 16,0 0-16,-22 21 0,22 0 15,-21 0-15,0 0 0,20 21 0,-20 0 16,21-21-16,-21 21 0,20 1 16,1-1-16,0 0 0,21 21 15,0-21-15,0 1 0,0-1 0,21 0 16,0 0-16,1-21 0,20 21 16,-21 0-16,21 1 0,-20-22 15,20 21-15,-21-21 0,0 21 16,0-21-16,1 21 0,-22 0 15,-22-21 1,-20 21-16,21-21 0,0 22 16,-22-22-16,1 21 0,21 0 15,-21-21-15,20 21 0,-20 0 0,21 0 16,0 22-16,0-22 0,21 0 16,0 0-16,0 0 0,0 1 15,0-1-15,21-21 0,21 0 16,-21 0-16,0 0 0,22 0 15,-22 0-15,21 0 0,-21 0 16,22-21-16,-22-1 0,0 1 16,0 0-16,22 0 0,-22 0 0,0-22 15,0 22-15,0 0 0,22-21 16,-22 21-16,21-22 0,-21 22 0,22-21 16,-1 21-16,0-1 0,1 22 15,-22 0-15,21 0 0,-21 0 16,22 0-16,-22 0 0,-21 22 0,0-1 15,0 21-15,0-21 0,0 0 16,0 1-16,0-1 0,-21 0 16,-1 0-16,1 0 0,0 0 0,0 1 15,0-1-15,0-21 0,21 21 16,-22-21-16,22-21 31,22 0-31,-1 21 16,0-22-16,0 1 0,0 0 15,22 0-15,-22 0 0,21-22 0,0 22 16,-20 0-16,20-21 0,-21 21 16,21-1-16,-20 1 0,-1 21 0,-21 21 31,0 1-31,-21-1 16,-1 0-16,1 0 0,0 0 15,21 0-15,0 1 0,-21 20 16,21-21-16,0 0 0,0 0 15,0 1-15,21-1 16,0-21-16,0 21 0,1-21 0,-1 0 16,21 0-16,-21 0 0,22 0 15,-22 0-15,21 0 0,-21 0 16,0-21-16,1 0 0,20-1 0,-21 1 16,0 0-16,0 0 0,1-21 15,-1 20-15,0-20 0,0 21 16,0-21-16,0 20 0,1 1 15,-1 0-15,0 0 0,0 21 0,0 0 16,-21 21 0,0 0-1,0 0-15,0 1 0,0-1 16,0 0-16,-21-21 16,21 21-16,0-42 46,0 0-30,0 0-16,0-1 16,0 1-16,0 0 0,0 0 15,0 0-15,0 0 16,-21 42 0,21 0-1,0 0-15,-21 0 0,0 0 0,21 22 16,-22-22-16,22 0 0,-21 0 15,21 0-15,-21 22 0,21-22 16,0 0-16,0 0 0,0 0 0,0 1 16,0-1-16,21 0 15,0-21-15,1 0 0,-1 21 16,0-21-16,21 0 0,-21 0 0,22 0 16,-22 0-16,21-21 15,1 0-15,-22 0 0,21-1 0,-21 22 16,0-42-16,22 21 0,-22 0 15,0 0-15,0-22 0,-21 22 16,0 0-16,21 0 0,-21 0 0,0-1 16,-21 22-1,0 0-15,0 22 0,0-1 16,0 0-16,-1 0 0,1 0 16,0 22-16,21-22 0,0 0 15,0 0-15,0 21 0,0-20 0,0-1 16,0 0-16,0 0 15,21 0-15,0-21 0,22 21 0,-22-21 16,21 22-16,1-22 0,-1 0 16,0 0-16,1-22 0,-1 1 15,0 0-15,-21 0 0,22 0 0,-1 0 16,-21-1-16,0-20 0,1 21 16,-1-21-16,0 20 0,0-20 15,0 21-15,-21 0 0,21 0 0,-21-1 16,0 44 15,-21-1-31,0 0 0,0 0 16,21 0-16,-21 22 15,0-1-15,21 0 0,-22 1 0,1-1 16,0 0-16,21 22 0,-42 42 16,21-64-16,21 21 0,-22-20 15,22 20-15,-21-20 0,0-1 16,21 0-16,-21 22 0,0-22 0,21 0 15,-21 1-15,21-1 0,0 0 16,-22 1-16,22-1 0,0-21 0,-21 22 16,21-22-16,0 0 0,0 0 15,0 0 1,0-42 0,0 0-16,21 0 15,1 0-15,-1-1 0,0-20 16,0 0-16,0-1 0,0 1 0</inkml:trace>
  <inkml:trace contextRef="#ctx0" brushRef="#br1" timeOffset="-112593.7">31792 17357 0,'0'-85'31,"0"170"-31,21-191 0,-21 85 16,22 21-16,-1-21 15,0 21-15,0 0 0,0-22 0,0 22 16,22 0-16,-22 0 0,21 0 16,-21 0-16,1 22 0,-1-1 15,-21 0-15,0 0 0,0 21 16,-21-20-16,-1-1 0,-20 0 16,0 0-16,21 0 0,-22 0 15,1 1-15,0-22 0,-1 21 0,22-21 16,-21 0-16,-1 21 0,22-21 15,0 0-15,0 0 0,21-21 32,21 0-17,0 21-15,0-22 16,1 1-16,20 0 0</inkml:trace>
  <inkml:trace contextRef="#ctx0" brushRef="#br1" timeOffset="-112317.75">32343 16849 0,'0'0'16,"21"-21"-16,0-1 0,0 1 0,-21 0 16,0 0-16,21 21 0,-42 0 31,0 21-31,0 21 16,0-20-16,-1 20 0,1 0 15,0 1-15,-21-1 0,21 0 0,-1 1 16,1-1-16,0 0 0,0 1 15,21-22-15,-21 21 0,21-21 16,-21 0-16,21 1 0,-22-1 0,22 0 16,0 0-16,0 0 0,22-21 47,-1 0-47,0-21 0,0 21 15</inkml:trace>
  <inkml:trace contextRef="#ctx0" brushRef="#br1" timeOffset="-112073.04">32724 17124 0,'0'0'15,"-22"0"17,1 0-32,0 21 0,-21 0 15,21 0-15,-1 1 0,1-1 16,-21 0-16,21 0 0,0 0 15,-1 0-15,1 1 0,0-1 0,21 0 16,-21 0-16,21 0 16,-21-21-16,21 21 15,21-21 1,0 0 0,21 0-16,-20 0 0</inkml:trace>
  <inkml:trace contextRef="#ctx0" brushRef="#br1" timeOffset="-111377.27">32872 17230 0,'0'0'16,"-21"0"15,-1 21-31,1 0 16,0-21-16,21 21 0,0 0 15,0 1-15,0-1 16,0 0-16,0 0 31,0-42 0,21 0-31,-21 0 0,0-1 16,21 1-16,-21 0 0,22 21 16,-22-21-16,21 0 0,0 0 15,-21-1-15,21 22 0,0-21 16,0 21-16,1 0 0,-1 0 15,0-21-15,0 21 0,0 0 0,0 0 16,-21 21-16,22-21 16,-22 21-16,0 1 0,0-1 15,0 0-15,0 0 0,-22 0 16,1 0-16,0 1 0,21-1 0,-21-21 16,0 21-16,0 0 0,21 0 15,0 0-15,-22-21 16,22 22-16,-21-22 0,21-22 31,0 1-15,0 0-16,0 0 15,0 0-15,21 0 0,1-1 16,-1 1-16,0 0 0,0-21 16,21 21-16,1-1 0,-22 1 0,21 0 15,1 0-15,-22 21 0,21 0 16,-21-21-16,0 21 0,1 0 15,-1 0-15,-21 21 0,0 0 16,0 0-16,0 22 0,-21-22 0,-1 0 16,1 21-16,0-21 0,-21 1 15,21-1-15,-1 21 0,1-21 16,0 0-16,0 1 0,21-1 16,-21 0-16,0-21 15,21-21 16,0 0-15,0-1-16,21 1 0,-21-21 16,21 21-16</inkml:trace>
  <inkml:trace contextRef="#ctx0" brushRef="#br1" timeOffset="-111156.36">33253 16764 0,'-43'0'16,"86"0"-16,-107 0 0,43 0 0,-21 0 16,21-21-16,-1 21 0,1 0 15,0 0-15,21 21 47,0 0-47,0 0 31</inkml:trace>
  <inkml:trace contextRef="#ctx0" brushRef="#br1" timeOffset="-110956.22">32237 16976 0,'0'0'0,"-21"0"0,-1 0 0,1 0 16,42 21 15,1-21-31,-1 0 0,0 0 16,21 0-16,1 0 0,-22 0 15,21 0-15,0 0 0,1 0 16,-1 0-16,-21 0 0,22 0 0,-22 21 16</inkml:trace>
  <inkml:trace contextRef="#ctx0" brushRef="#br1" timeOffset="-109969.45">33634 18013 0,'0'0'0,"-21"0"0,-1 0 0,1 0 16,0 0-16,-21 0 0,21 0 16,-1 0-16,1 0 0,-21 0 15,21-21-15,0 21 0,-22 0 16,22 0-16,0 0 0,-21 0 0,-1 0 15,1 0-15,0 0 16,-1 0-16,-20 0 0,-1 0 0,1 0 16,-22 0-16,-21 0 0,22 0 15,-22 0-15,-21 21 0,21-21 16,0 0-16,-21 0 0,21 0 16,-21 21-16,0-21 0,-21 0 0,21 0 15,0 0-15,0 0 0,-21 0 16,21 21-16,-21-21 0,21 0 15,-21 0-15,-1 0 0,22 0 0,-21 0 16,21 21-16,-21-21 0,0 0 16,0 0-16,0 22 0,21-22 0,-22 0 15,1 0-15,21 21 0,-21-21 16,0 0-16,-21 0 0,20 21 0,22-21 16,-21 21-16,0-21 15,0 0-15,0 21 0,0-21 0,-1 0 16,1 0-16,0 21 0,0-21 15,21 0-15,-21 0 0,0 22 0,-1-22 16,1 0-16,21 0 0,-21 21 16,0-21-16,21 0 0,-21 21 0,0 0 15,-1-21-15,1 21 0,21-21 16,-21 0-16,0 21 0,21-21 16,-21 0-16,21 22 0,0-22 0,-21 0 15,21 21-15,0-21 0,0 0 16,0 21-16,0-21 0,-22 0 15,22 0-15,0 21 0,0-21 16,0 0-16,0 0 0,0 0 0,0 21 16,0-21-16,0 0 0,0 0 15,0 21-15,22-21 0,-1 0 0,-21 0 16,21 0-16,0 0 0,0 0 16,0 0-16,1 0 0,-1 0 0,0 0 15,0 0-15,21 0 0,-20 0 16,20-21-16,-21 21 0,0 0 0,22 0 15,-22-21-15,21 21 0,-21-21 16,22 21-16,-1 0 0,21 0 0,-20 0 16,20 0-16,1 0 0,20 0 15,-20 0-15,-1 0 0,22 0 16,0 0-16,-1 0 0,1 0 16,21 0-16,0 0 0,0 0 0,-1 0 15,1 0-15,42 0 47,1 0-47,-1 0 16,0 0-16,-21-21 15,21 21-15,-21-21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5-02T03:35:37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1715 0,'21'0'62,"-21"-22"-30</inkml:trace>
  <inkml:trace contextRef="#ctx0" brushRef="#br0" timeOffset="1106.38">1185 656 0,'0'-42'0,"0"84"0,0-105 0,0 42 16,0-1-16,0-20 0,0 21 0,0 0 15,0 0-15,0-1 0,0 1 16,0 0-16,0 42 31,0 0-15,0 22-16,0-22 0,0 21 15,0 1-15,0-1 0,0 21 0,0 1 16,0-22-16,0 22 0,0-1 16,0 1-16,0-1 0,0-20 15,0 20-15,0-21 0,0 1 16,0-1-16,0-21 0,0 0 16,0 1-16,0-1 0,0 0 15,0 0-15,21-42 31,-21 0-31,0 0 16,0-1-16,0-20 0,0 0 0</inkml:trace>
  <inkml:trace contextRef="#ctx0" brushRef="#br0" timeOffset="1390.63">1651 423 0,'0'0'0,"0"-21"0,0 0 15,0 42 1,0 0-16,0 22 16,0-22-16,0 21 0,0-21 0,0 22 15,0 20-15,0-20 0,0 20 16,0-21-16,-21 22 0,21-1 16,0 1-16,0-22 0,0 22 0,-21-22 15,21 0-15,-22 1 0,22-1 16,0-21-16,0 0 0,0 1 15,0-1-15,0 0 0,0 0 0,0-42 32,-21 0-17,21 0-15,-21-22 16</inkml:trace>
  <inkml:trace contextRef="#ctx0" brushRef="#br0" timeOffset="1802.46">1143 1080 0,'-21'21'0,"42"-42"0,-63 42 0,20 0 16,1-21-1,21 21-15,21-21 16,1 0 0,20 0-16,-21 0 0,21 0 15,22 0-15,-22-21 0,1 21 16,20-21-16,1 0 0,-1-1 0,-21 22 15,22-21-15,-22 0 0,22 0 16,-22 21-16,0-21 0,-20 0 16,20 21-16,-21 0 0,0-22 0,0 22 15,1 0-15,-22 22 16,0-1 0,0 0-16,0 0 15,0 0-15,0 0 0,0 1 16,0-1-16,-22 0 0,22 21 0,0-21 15,0 1-15,-21-1 0,21 0 16,0 0-16,-21 0 0,21 0 16,0-42 31,0 0-47,-21-21 15,21 21-15</inkml:trace>
  <inkml:trace contextRef="#ctx0" brushRef="#br0" timeOffset="1978.17">1905 783 0,'0'0'0,"0"-21"15,21 42 48,0-21-48,-21 21-15,21 1 0,1-22 16,-1 21-16</inkml:trace>
  <inkml:trace contextRef="#ctx0" brushRef="#br0" timeOffset="3750.95">2773 1207 0,'0'0'15,"21"0"-15,0 0 16,0 0-16,-21-22 16,21 22-16,-21-21 0,0 0 0,0 0 15,0 0-15,0 0 0,0-1 16,0-20-16,0 21 0,0-21 0,-21 20 16,0 1-16,0 0 15,0 0-15,0 21 0,-1 0 16,1 0-16,-21 0 0,21 0 0,-22 0 15,1 21-15,21 0 0,-21 0 16,-1 22-16,1-22 0,21 21 0,-22-21 16,22 22-16,0-1 0,0-21 15,0 22-15,21-22 0,-21 21 16,21-21-16,0 0 0,0 1 0,0-1 16,21 0-16,0-21 15,0 0-15,21 0 0,-20 0 0,20 0 16,-21 0-16,21 0 0,1-21 15,20 0-15,-20-1 0,-1 1 16,0-21-16,1 0 0,-22-1 16,21 1-16,0-22 0,-20 1 15,-1-1-15,0 22 0,0-21 0,0-1 16,0 22-16,-21-1 16,22 1-16,-22 0 0,0 21 0,0-1 15,0 1-15,0 0 0,-22 42 31,1 0-31,21 1 0,0-1 16,-21 21-16,0-21 0,21 22 0,-21 20 16,21-21-16,-21 1 0,21 20 15,0-20-15,0-1 0,0 0 16,0 22-16,0-43 0,0 21 0,0 1 16,0-22-16,21 21 0,0-21 15,0 0-15,0 1 0,0-1 16,1-21-16,20 0 0,0 21 0,-21-21 15,22 0-15,-1 0 0,22 0 16,-22-21-16,21 0 0,-20-1 0,-1 1 16,22 0-16,-22-21 0,0 21 15,1-22-15,-1 22 0,-21-21 16,0-1-16,0 22 0,1-21 0,-22 21 16,0 0-16,0-1 0,0-20 15,-22 21-15,1 0 16,-21 21-16,-106 0 15,105 0-15,1 0 16,0 21-16,21 0 0,-22 21 16,22-20-16,0 20 0,0-21 15,0 21-15,21-20 0,0 20 0,0 0 16,0-21-16,0 1 0,0 20 16,0-21-16,0 0 0,0 0 0,0 1 15,21-22-15,0 21 16,0-21-16,0 0 0,0 0 0,1 0 15,20 0-15,0-21 0,-21-1 0,22 22 16,-1-42-16,0 21 16,1-21-16,-22-1 0,21 1 0,1-22 15,-22 1-15,0-1 0,0 22 16,0-21-16,0-1 0,1 22 0,-22-22 16,0 22-16,0 0 15,0 20-15,0-20 0,0 21 0,0 0 0,-22 21 31,1 0-31,0 21 16,21 0-16,-21 21 0,0-20 16,21 20-16,0 0 0,0 1 0,0 20 15,-21-21-15,21 22 0,0-1 16,0-20-16,-22 20 0,22-20 16,0-1-16,0 0 0,0 1 0,0-22 15,22 21-15,-1-21 0,0 0 16,0 1-16,21-22 0,-20 21 0,20-21 15,-21 0-15,21 0 0,1 0 16,-1 0-16,0-21 0,-20-1 16,20 1-16,0 0 0,1 0 0,-22 0 15,0-22-15,0 1 0,0 21 16,0-21-16,-21-1 0,22 22 16,-22 0-16,0 0 0,0 0 15,0-1-15,0 1 0,-22 21 0,1 0 16,0 0-16,0 0 0,0 21 15,21 1-15,-21-1 0,-1 0 16,1 0-16,21 0 0,0 22 0,0-22 16,0 0-16,0 21 0,0-21 15,0 1-15,0-1 0,0 0 0,0 0 16,21 0-16,1 0 0,-1-21 16,0 0-16,0 0 0,21 0 0,-20 0 15,20 0-15,-21 0 0,21 0 16,-20-21-16,20 0 0,0 0 0,-21 0 15,22 0-15,-22-22 16,0 22-16,0-21 0,0 21 0,-21-22 16,22 22-16,-22 0 0,0 0 15,0 0 1,0 42 0,-22-21-16,22 21 0,0 0 15,-21 0-15,21 22 0,0-22 0,0 0 16,0 0-16,0 0 0,0 0 15,-21 22-15,21-22 0,0 0 0,-21-21 16,21 21-16,0 0 16,0 1-16,0-1 15,-21-21 1,21-21 0,0-1-16,0 1 15,0 0-15,0 0 0,0-21 0,21-1 16,0 1-16,0 0 0,22-1 15,-1 1-15,0 0 0,1-1 16,-1 1-16,0 21 0,22 0 0,-22-1 16,0 22-16,1 0 0,-1 0 15,-21 22-15,22-1 0,-22 0 0,0 21 16,-21-21-16,0 22 0,0-1 16,0 0-16,0 1 0,0-1 0,0-21 15,-21 22-15,21-22 16,-21 21-16,21-21 0,-22 0 0,1 1 15,21-1-15,0 0 16,-21-21-16,21-21 16,0 0-1</inkml:trace>
  <inkml:trace contextRef="#ctx0" brushRef="#br0" timeOffset="4799.22">7239 1249 0,'42'-21'31,"-21"0"-31,1 21 0,-1-22 15,-21 1-15,21-21 0,-21 21 0,21-22 16,-21 22-16,0-21 0,0 0 16,0-1-16,0-20 0,0 20 15,0 1-15,-21 21 0,0-21 0,0-1 16,-1 22-16,1 0 0,-21 0 16,21 0-16,-22 21 0,1 0 15,21 0-15,-21 0 0,-22 21 16,22 0-16,-22 21 0,22-21 0,-22 22 15,22 20-15,0-20 0,-1 20 16,1 1-16,21-1 0,0-21 0,0 22 16,21-22-16,0 1 0,0-1 15,0 0-15,0 1 0,0-22 0,21 0 16,0 0-16,0 0 0,0 0 16,22-21-16,-1 0 0,0 0 0,1 0 15,-1 0-15,21-21 0,-20 0 16,20 0-16,-20 0 0,-1-22 15,21 1-15,-20 0 0,-1-1 16,0-20-16,1-1 0,-22 1 0,21-22 16,-21 22-16,1-1 0,-1 1 15,0-1-15,-21 1 0,0-1 0,0 1 16,0 20-16,0-20 0,0 42 16,0-22-16,-21 22 0,21 0 15,-21 0-15,-1 21 0,22 21 16,-21 0-16,21 22 0,0-1 15,-21 0-15,21 1 0,-21 20 0,21 1 16,0-1-16,0 1 0,0-1 16,0 1-16,0 20 0,0-20 15,0-22-15,0 22 0,0-22 16,0 0-16,0 1 0,0-1 0,0-21 16,21 21-16,0-20 0,0-1 15,1-21-15,-1 21 0,0-21 0,0 0 16,0 0-16,22 0 0,-22-21 15,21 0-15,-21 21 0,22-43 16,-22 22-16,0 0 0,0-21 0,0 20 16,0-20-16,1 21 0,-1 0 15,-21 0-15,21-1 0,-21 1 0,0 42 32,0 1-32,0-1 0,0 0 15,-21 0-15,0 0 16,21 0-16,0 1 0,0-1 0,-22 0 15,22 0-15,0 0 16,0 0-16,0 1 16,0-44 15,0 1-31,0 0 16,0 0-16,0-21 0,0 20 0,0-20 15</inkml:trace>
  <inkml:trace contextRef="#ctx0" brushRef="#br0" timeOffset="4970.43">7874 826 0,'-21'0'0,"0"0"16,-1 0-16,1 0 16,42 0 15,1 0-16,-1 0-15,0 0 0,0 0 16</inkml:trace>
  <inkml:trace contextRef="#ctx0" brushRef="#br0" timeOffset="5714.29">8170 953 0,'21'-22'31,"-21"1"-31,22 21 0,-22-21 0,0 0 16,21 21-16,0 0 16,0 0-16,0 0 31,0 21-31,-21 0 0,22 0 0,-22 1 16,0-1-16,0 21 0,0-21 15,0 22-15,0-22 0,0 0 0,0 21 16,0-21-16,0 1 0,0-1 15,0 0-15,0 0 0,0 0 0,0 0 16,21-21-16,0 0 16,0 0-16,0 0 15,0-21-15,1 0 16,-1 0-16,0 0 0,21-22 16,-21 22-16,1-21 0,-1 0 0,21-1 15,-21 1-15,0 0 0,1-1 16,-1 1-16,0 0 0,0 20 0,-21 1 15,0 0-15,0 0 16,0 42 0,0 0-1,0 22-15,-21-22 0,21 21 16,-21-21-16,21 22 0,-21-1 16,21 0-16,0 1 0,0-22 0,-22 21 15,22-21-15,0 22 0,0-22 16,0 0-16,0 0 0,0 0 0,22 0 15,-1-21-15,21 0 16,-21 0-16,0 0 0,22 0 16,-1-21-16,-21 0 0,22 0 15,-1 0-15,0 0 0,1-22 16,-1 1-16,-21 21 0,21-22 16,-20 1-16,-1 0 0,0-1 0,0 22 15,-21-21-15,21 21 0,-21 42 31,-21 0-31,21 0 16,-21 0-16,0 1 0,21 20 0,0-21 16,0 0-16,0 0 0,-21 22 15,21-22-15,0 0 0,0 0 0,0 0 16,0 1-16,0-1 16,21-21-1,0 0 1,-21-21-16,21-1 0,-21 1 15,21 0-15,0-21 0</inkml:trace>
  <inkml:trace contextRef="#ctx0" brushRef="#br0" timeOffset="5877.83">9398 656 0,'-21'0'15,"42"0"-15,-63 0 0,20 0 16,1 0-1,21 21 1,21-21 0,1 0-16,-1 0 15,0 22-15</inkml:trace>
  <inkml:trace contextRef="#ctx0" brushRef="#br0" timeOffset="7568.82">10033 804 0,'21'0'0,"-42"0"0,63 0 16,-21 0-16,-21-21 31,-21 21-31,0 0 16,-21 0-16,21 0 0,-22 0 16,1 0-16,0 0 0,20 0 0,-20 21 15,0-21-15,21 22 0,-1-1 16,1 0-16,0-21 0,21 21 15,0 0-15,0 0 0,0 1 16,21-1-16,22-21 0,-22 21 16,21 0-16,0-21 0,1 21 0,-1-21 15,0 21-15,1 1 0,-1-1 16,-21-21-16,22 21 0,-22 0 0,0 0 16,0-21-16,-21 21 0,0 1 15,0-1-15,0 0 0,-21 0 16,0-21-16,-22 21 0,22 0 15,-21-21-15,0 0 0,20 22 0,-20-22 16,0 0-16,21 0 0,-22 0 16,22 0-16,0 0 0,-21 0 0,20-22 15,1 1-15,21 0 0,-21 0 16,21 0-16,-21 0 0,21-1 0,-21 1 16,21 0-16,0 0 0,0 0 15,0 42 16,0 0-31,0 0 16,21 0-16,-21 1 16,21-1-16,-21 0 0,21-21 0,0 21 15,1 0-15,-1-21 0,0 21 16,0-21-16,0 0 0,22 0 0,-1 0 16,-21 0-16,21 0 0,1 0 15,-1 0-15,0 0 0,1 0 0,-1-21 16,0 0-16,1 0 0,-1 0 15,-21 0-15,22-22 0,-22 22 0,21-21 16,-21-1-16,0 1 16,1 21-16,-1-21 0,-21-1 0,0 22 15,0 0-15,0 0 0,0 0 16,-21 21 0,-1 21-16,22 0 15,-21 0-15,21 0 0,-21 22 0,21-22 16,-21 21-16,21-21 0,0 0 15,0 22-15,0-22 0,0 0 0,0 0 16,0 0-16,0 1 0,0-1 16,21-21-16,0 21 0,0-21 0,1 0 15,-1 0-15,0 0 16,21 0-16,-21 0 0,1 0 16,-1-21-16,21 0 0,-21-1 15,22 1-15,-22 0 0,0 0 0,21-21 16,-21 20-16,1-20 0,-1 21 15,0-21-15,0 20 0,-21 1 16,21 0-16,-21 0 0,0 0 0,-21 21 31,0 21-31,21 0 0,-21 0 16,0 0-16,21 22 0,0-22 16,-22 21-16,22-21 0,-21 22 0,21-22 15,0 0-15,0 0 0,0 0 16,0 1-16,0-1 0,21 0 15,1-21-15,-1 0 16,0 0-16,0 0 0,21 0 0,-20 0 16,-1 0-16,21 0 0,-21 0 15,22-21-15,-22 0 0,0-1 0,0 1 16,0 0-16,0-21 0,1 21 16,-22-22-16,21 1 0,-21 0 0,0 20 15,0-20-15,0 21 0,-21-21 16,-1 20-16,1 1 0,-21 21 0,21 0 15,0 0-15,-22 0 0,1 0 16,21 0-16,0 21 0,-1-21 0,1 22 16,0-1-16,21 0 0,0 0 15,0 0-15,0 0 16,21-21-16,0 22 16,22-22-16,-22 0 0,21 0 0,1 0 15,-1 0-15,0 0 0,1-22 16,20 1-16,-21 21 0,1-21 15,-1 21-15,0-21 0,1 0 0,-1 21 16,-21 0-16,0-21 0,1 21 16,-1 0-16,0 0 0,0 0 15,-21 21-15,0 0 16,0 0-16,0 0 0,0 0 0,0 22 16,0-22-16,0 0 0,0 21 15,-21-20-15,21-1 0,0 0 16,-21 21-16,21-21 0,0 1 15,0-1-15,0 0 0,0 0 16,0-42 31,0 0-47,0 0 0,0-1 0,0 1 16,21-21-16,0 0 0,0 20 15,0-41-15,1 21 0,-1-1 0,21 1 16,-21 0-16,22-1 0,-22 22 15,21 0-15,-21 0 0,22 0 16,-22 21-16,21 0 0,-21 0 16,0 21-16,1 0 0,-22 0 0,0 21 15,0 1-15,0-1 0,0 0 16,0 22-16,-22-22 0,1 1 0,21-1 16,0-21-16,-21 21 0,21-20 15,0 20-15,0-21 0,0 0 0,21 0 16,0 1-16,1-22 15,-1 0-15,0 0 0,0 0 0,0 0 16,0 0-16,1 0 16,-1-22-16,0 1 0,21 0 0,-21 0 15,1 0-15,-1 0 0,0-22 16,0 22-16,0-21 0,0-1 0,-21 1 16,0 0-16,0-1 0,0 1 15,0 21-15,0-21 0,0 20 0,-21 1 16,-21 0-16</inkml:trace>
  <inkml:trace contextRef="#ctx0" brushRef="#br0" timeOffset="7767.01">10753 508 0,'-22'0'0,"44"0"0,-65 0 0,22 0 15,21 21-15,21-21 32,0 0-32,1 0 15,-1 0-15,0-21 0,0 21 0,0 0 16</inkml:trace>
  <inkml:trace contextRef="#ctx0" brushRef="#br0" timeOffset="8258.44">14118 508 0,'0'-63'15,"0"126"-15,0-148 0,0 43 0,0 21 0,21 0 16,-21 0-16,21-1 0,-21 44 31,0 20-31,0-21 16,22 21-16,-22 1 0,0 20 0,0-20 15,0 20-15,0 22 0,-22-22 16,22 1-16,0 20 0,-21-20 0,0-1 16,0 1-16,21-22 0,-21 1 15,21-1-15,0 0 0,-21-21 16,21 1-16,0-1 0,0 0 0,-22 0 15,22-42 17,0 0-32,0 0 0,0-1 15,0 1-15,0-21 0</inkml:trace>
  <inkml:trace contextRef="#ctx0" brushRef="#br0" timeOffset="8586.43">14033 826 0,'0'-43'0,"0"86"0,-21-149 0,0 42 0,0 22 16,0 0-16,21-22 0,0 22 15,-21-1-15,21 1 0,0 0 16,0-1-16,0 22 0,0-21 0,21 0 16,0-1-16,21 1 0,22 21 15,-1-22-15,1 22 0,-1 0 16,22 21-16,-22 0 0,1 0 0,-1 21 16,1 22-16,-22-1 0,1 0 0,-1 22 15,-21-1-15,0-20 0,-21 20 16,0 1-16,0-22 0,-21 21 15,-21-20-15,-1-1 0,1 0 16,0 1-16,-22-1 0,22 0 16,0-20-16,-22-1 0,22 21 0,21-21 0,-22-21 15,22 21-15,0 1 16,0-22-16,0 0 0,42-22 47,0 22-47,0-21 0,21 21 15,-20 0-15,20-21 0</inkml:trace>
  <inkml:trace contextRef="#ctx0" brushRef="#br0" timeOffset="9315.39">14838 826 0,'0'0'16,"21"0"-16,-42 0 31,0 0-31,-1 21 0,22 0 15,-21 0-15,0 0 0,0 0 0,0 22 16,0-22-16,-1 21 0,1-21 16,21 1-16,-21 20 0,21-21 0,-21 0 15,21 0-15,0 1 0,0-1 16,0 0-16,0 0 0,0 0 16,21-21-16,0 0 15,0 0-15,1 0 0,-1 0 0,21 0 16,-21-21-16,22 0 0,-22 21 15,21-21-15,-21 0 0,22-1 16,-22-20-16,0 21 0,0 0 16,-21-22-16,0 1 0,0 0 0,0 21 15,0-22-15,-21 1 0,0 21 16,0 0-16,-22-1 0,22 22 16,0 0-16,-21 0 0,20 0 0,1 0 15,0 0-15,21 22 31,21-22-31,22 0 0,-1 0 16,0 0-16,1 0 0,20 0 0,1 0 16,-1 0-16,1 0 0,-1-22 15,1 22-15,-1 0 0,1-21 16,-22 21-16,0 0 0,1 0 16,-22 0-16,0 0 0,0-21 0,-21 42 31,0 0-31,0 1 15,-21-1-15,0 0 0,0 21 16,21-21-16,0 22 0,-22-1 16,22 0-16,-21 22 0,21-22 0,-21 1 15,21 20-15,0-21 0,0 22 16,0-1-16,-21 1 0,0-1 0,0 22 16,-1 0-16,1-1 0,0-20 15,-21 21-15,-1-1 0,22 1 16,-21 0-16,0-1 0,-1-20 0,1 20 15,0-20-15,20-1 0,1 1 16,0-22-16,21 1 0,0-1 0,-21-21 16,21 0-16,0 0 0,0-42 31,21 0-31,0-21 0,0 21 0,1-43 16,20 22-16,-21-22 0,21 1 15,1-22-15,-1 22 0,0-22 0,1 21 16</inkml:trace>
  <inkml:trace contextRef="#ctx0" brushRef="#br0" timeOffset="9674.36">15621 1101 0,'0'0'0,"0"-43"0,0 22 0,0-21 16,0 21-16,-21-22 0,21 22 0,0-21 15,0 21-15,0 0 0,0-1 16,0 1-16,21 0 0,0 21 0,0-21 15,0 21-15,1 0 16,-1-21-16,21 21 0,-21 0 0,0 0 0,22 0 16,-22 0-16,0 0 15,21 21-15,-20 0 0,-1 0 0,0 0 16,0 1-16,0 20 0,-21 21 16,0-20-16,0-1 0,0-21 15,-21 22-15,-21-22 0,21 0 16,-22 0-16,22 0 0,-21 0 0,21 1 15,-22-22-15,1 0 0,21 21 16,0-21-16,-1 0 0,1 0 0,0 0 16,0 0-1,42 0 1,0-21-16,0 21 16,1-22-16,-1 1 0,21 0 15,0 21-15</inkml:trace>
  <inkml:trace contextRef="#ctx0" brushRef="#br0" timeOffset="10106.45">16573 783 0,'0'0'0,"0"-21"16,-21 21 0,0 0-1,0 0-15,0 0 16,0 21-16,21 0 0,-22 1 0,1-1 15,0 21-15,21-21 16,-21 22-16,21-1 0,-21-21 0,21 21 16,0 1-16,0-22 0,0 21 15,0-21-15,0 1 0,21-1 0,0 0 16,21 0-16,-20 0 0,-1-21 16,21 0-16,-21 0 0,22 0 0,-1 0 15,0 0-15,1-21 0,-22 21 16,21-21-16,0 0 0,-20-22 0,20 22 15,-21-21-15,0 0 0,0-1 16,1 1-16,-22 0 16,0-1-16,21 22 0,-21-21 0,0 21 15,0-1-15,0 1 16,-21 21 0,-1 21-1,22 1 1,0-1-16,0 0 15,22-21 1,-1 21-16,0-21 0,0 0 0</inkml:trace>
  <inkml:trace contextRef="#ctx0" brushRef="#br0" timeOffset="10502.05">17462 868 0,'0'0'0,"22"0"0,-22-21 16,0 0-16,0-1 31,0 44-15,0-1-1,0 21-15,-22-21 16,22 22-16,-21-1 0,21 0 0,0 22 16,0-22-16,-21 0 0,21 22 15,-21-1-15,0-20 0,21 20 16,-21 1-16,-1-1 0,1 22 0,0-22 15,0 22-15,21-21 0,-21-1 16,0 1-16,-1-1 0,1 1 0,21-1 16,-21 1-16,21-1 0,-21 1 15,21-22-15,0 21 0,0-20 0,0-1 16,0 0-16,0-20 0,0 20 16,0-21-16,0 0 0,0 0 15,0-42 1,21 0-16,0 0 15,-21-21-15,21-1 0,-21 1 16,22 0-16,-1-1 0,-21-20 16,21 20-16,0-20 0,0-1 0,0-20 0,1 20 15</inkml:trace>
  <inkml:trace contextRef="#ctx0" brushRef="#br0" timeOffset="10806.34">17399 1249 0,'0'0'0,"-21"-42"0,0-22 0,-1 22 0,1 21 15,21-22-15,0 1 0,0 21 16,0-22-16,0 22 0,0 0 16,0 0-16,21 0 0,1 0 0,-1-1 15,0 22-15,21-21 0,1 21 16,-22 0-16,21 0 0,0 0 0,1 0 16,-1 0-16,0 21 15,-20 1-15,20-1 0,-21 0 0,0 0 16,0 0-16,-21 22 0,22-22 15,-22 0-15,0 21 0,0-21 0,0 1 16,-43 20-16,22-21 0,0 0 16,0 0-16,-22-21 0,22 22 0,0-1 15,-21-21-15,21 0 0,-1 0 16,1 0-16,0 0 0,0 21 0,0-21 16,0 0-16,-1 0 15,1 0-15,-21 0 0</inkml:trace>
  <inkml:trace contextRef="#ctx0" brushRef="#br0" timeOffset="12070.18">1799 2180 0,'0'0'0,"-85"0"0,22 0 0,-1 0 0,-20 0 15,20 0-15,1 0 16,20 0-16,-20 0 0,-1 0 16,22-21-16,0 21 0,21 0 0,-22 0 15,22 0-15,0 0 0,0 0 16,42 0 15,21 0-15,1 0-16,-1 0 0,0 0 0,22 0 15,20 0-15,1 0 0,0 0 16,-1 0-16,22 0 0,0 0 16,0 0-16,0 0 0,42 0 15,-21 0-15,21 0 0,0 0 0,-21 0 16,21 0-16,1-21 0,20 21 16,-21 0-16,21 0 0,1 0 0,20 0 15,1-21-15,-1 21 0,1 0 16,20 0-16,1-21 0,0 21 0,-1 0 15,1 0-15,0-22 0,-1 22 16,22 0-16,0-21 0,-21 21 0,21 0 16,-1 0-16,1-21 0,-21 21 15,21-21-15,0 21 0,-1 0 0,-20 0 16,21-21-16,0 21 0,-22 0 16,22-21-16,0 21 0,0 0 15,0 0-15,0-22 0,-22 22 16,22-21-16,-21 21 0,-1 0 0,1 0 15,0-21-15,-1 21 0,1 0 16,-21 0-16,20-21 0,-20 21 0,20 0 16,-20-21-16,-1 21 0,1 0 15,-1-21-15,1 21 0,-1-22 0,1 22 16,-1-21-16,1 21 0,-1 0 16,22-21-16,-21 21 0,-22 0 0,21 0 15,-20 0-15,-1 0 0,-21 0 16,22 0-16,-22 0 0,0 0 15,-21 0-15,0 0 0,0 0 0,-21 0 16,0 0-16,-1 0 0,1 0 16,0 0-16,-21 0 0,-1 0 15,-20 0-15,-1 0 0,1 0 0,-22 0 16,1 0-16,-1 0 0,-21 0 16,0 0-16,0 0 15,-21 21 63</inkml:trace>
  <inkml:trace contextRef="#ctx0" brushRef="#br0" timeOffset="13078.17">19198 360 0,'0'0'0,"21"-21"16,-21 0 0,21 21-16,1-22 0,-1 22 15,-21-21-15,-21 42 63,-1 22-63,1-22 0,0 21 15,-21 1-15,-1 20 0,-20-21 16,21 43-16,-22-21 0,1 20 0,-1 1 16,1 0-16,-22-1 0,21 1 15,1 0-15,-1-22 0,1 22 0,21-22 16,-22 1-16,22-1 15,-1-20-15,22 20 0,-21-21 0,21 1 16,0-22-16,-1 21 0,1-21 16,21 1-16,-21-1 0,21 0 15,0-42 32,0 0-31,-21-1-16,21 1 0,-21 21 15</inkml:trace>
  <inkml:trace contextRef="#ctx0" brushRef="#br0" timeOffset="13951.46">2625 3366 0,'0'0'0,"0"-22"0,0 1 16,21-21-16,0 21 0,-21 0 15,21-22-15,-21 22 0,0 0 16,21-21-16,-21 20 0,0-20 16,0 21-16,0 0 0,0-22 0,0 22 15,0 0-15,0 0 16,-21 21-16,0 0 0,0 0 0,0 0 16,-1 0-16,-20 0 0,21 21 15,-21 21-15,-1-20 0,22 20 0,-21-21 16,-1 43-16,22-22 0,0 21 15,0 1-15,0-22 0,0 22 16,21-1-16,0-20 0,0 20 16,0-21-16,0 1 0,0-22 15,0 21-15,21-21 0,0 22 0,0-22 16,0 0-16,22-21 0,-22 21 16,21 0-16,0-21 0,1 0 0,-1 0 15,22 0-15,-22 0 0,0-21 16,22 0-16,-22 0 0,22 0 0</inkml:trace>
  <inkml:trace contextRef="#ctx0" brushRef="#br0" timeOffset="14775.57">3323 3471 0,'0'0'0,"42"-42"15,1 0-15,-22-1 0,0 1 0,0 21 16,-21-21-16,0 20 0,0-20 16,0 21-16,0 0 0,-21 0 0,0-1 15,0 1-15,0 21 0,-1 0 16,1 0-16,-21 0 0,21 0 0,0 0 15,-22 21-15,22 1 0,-21-1 16,21 21-16,-1 0 0,-20 1 0,21 20 16,0-20-16,21-1 0,0 21 15,-21-20-15,21-1 0,0-21 0,0 22 16,0-1-16,0-21 0,0 0 16,0 0-16,21 1 0,0-22 15,0 0-15,0 0 16,0 0-16,1 0 0,-1 0 0,21-22 15,-21 1-15,22 0 0,-22-21 16,21 21-16,0-22 0,-20 1 0,-1-22 16,21 22-16,-21-21 0,0-1 15,-21 22-15,0-1 0,22 1 16,-22 0-16,0 21 0,0-22 0,0 22 16,0 42 15,0 0-31,0 22 0,0-22 15,0 21-15,0 1 0,0-1 16,0 0-16,0 1 0,0 20 16,0-21-16,0-20 0,0 20 0,21 0 15,0-21-15,-21 22 0,21-22 16,0 0-16,0-21 0,22 21 0,-22-21 16,0 0-16,21 0 0,1 0 15,-22 0-15,21 0 0,1-21 0,-1 0 16,-21 0-16,21-22 0,-20 1 15,20 0-15,-21-1 0,0-20 16,0 21-16,1-22 0,-1 1 0,0 20 16,0-20-16,-21 20 0,0 1 15,0 0-15,0 21 0,21-1 0,-21 1 16,0 0-16,0 0 0,0 42 62,0 0-62,0 0 16,0 1 0,-21-22-16,21 21 15,-21-21 126</inkml:trace>
  <inkml:trace contextRef="#ctx0" brushRef="#br0" timeOffset="18842.43">4212 3069 0,'21'-21'31,"-21"0"-15,21 21-16,-21-21 0,0 0 0,22 21 16,-1-22-16,0 1 0,-21 0 15,21 0-15,0 0 0,-21 0 0,21-1 16,-21 1-16,0-21 0,0 21 15,0 0-15,0-1 0,0 1 16,-21 21 0,0 0-16,0 21 15,21 1-15,-21 20 16,0-21-16,21 21 0,0 1 0,-22-1 16,22 22-16,-21-22 0,21 21 15,-21-20-15,21 20 0,0-20 0,0 20 16,0-21-16,0 22 0,0-22 15,0-21-15,0 22 0,21-22 0,0 0 16,1 0-16,-1 0 0,0 1 16,21-22-16,-21 0 0,22 0 0,-1 0 15,0 0-15,1 0 0,-1 0 16,0-22-16,1 1 0,-1 0 0,0 0 16,1 0-16,-1 0 0,0-22 15,1 22-15,-22-21 0,0-1 16,0 22-16,0-21 0,-21 0 0,22 20 15,-22-20-15,0 21 0,0 0 16,0 0-16,0-1 0,-22 22 16,1 0-16,0 0 15,0 0-15,0 22 0,0-22 0,21 21 16,-22 21-16,1-21 0,21 22 16,-21-22-16,21 21 0,0 0 0,0 1 15,0-22-15,0 21 0,0-21 16,0 22-16,21-22 0,0 0 0,1 0 15,-1 0-15,0-21 0,0 0 16,0 22-16,0-22 0,22 0 16,-22 0-16,0 0 0,21-22 0,-20 1 15,20 21-15,-21-21 0,21 0 16,-20-21-16,20 20 0,-21-20 0,21 0 16,-20-1-16,-1 1 0,0 0 15,0-1-15,0 1 0,-21 21 16,0 0-16,0 0 0,0-1 0,0 1 15,-21 21 1,0 21 0,0 1-16,21-1 0,0 0 15,-21 21-15,21 1 0,-22-22 0,22 21 16,0 0-16,0-20 0,-21 20 16,21-21-16,0 0 0,0 0 0,0 1 15,0-1-15,0 0 16,0-42-1,0 0 1,21 21-16,-21-43 0,0 22 0,22 0 16,-1-21-16,0 20 0,-21-20 15,21 0-15,0-1 0,0 1 0,1 21 16,-1-21-16,21 20 0,-21 22 16,0-21-16,1 21 0,-1 0 15,0 0-15,0 21 0,-21 1 16,21-1-16,-21 21 0,21 0 15,-21-20-15,0 20 0,0 0 0,22 1 16,-1-1-16,-21 0 16,21-21-16,0 22 0,0-22 0,0 0 15,22 0-15,-22 0 0,21-21 0,1 22 16,-1-22-16,0 0 0,1 0 0,-1 0 16,0 0-16,1-22 0,41 1 15,-20 0-15,-22-21 16,0 21-16,-20-22 0,20 22 15,0-21-15,-21-1 0,22 1 0,-22 0 16,0-22-16,-21 43 0,0-21 0,0-1 16,0 22-16,0 0 0,-21 0 15,0 21-15,-22 0 0,22 0 0,-21 0 16,0 0-16,20 0 0,-20 21 16,0 0-16,-1 0 0,22 22 0,-21-22 15,21 21-15,0 1 0,-1-1 16,1 0-16,0 1 0,21-1 15,0-21-15,0 21 0,0-20 0,0-1 16,0 0-16,21 0 0,0 0 0,1 0 16,-1-21-16,0 0 15,0 0-15,0 0 0,0 0 0,22 0 16,-22 0-16,0-21 0,21 0 0,-20 0 16,20 0-16,-21-22 0,21 22 15,-20-21-15,20-22 0,-21 22 0,21-21 16,-20 20-16,-1-20 15,0-1-15,0 1 0,0-1 0,-21 1 0,0-1 16,21 1-16,-21 20 0,0 1 16,0 0-16,0-1 0,0 22 0,0 0 15,-21 21-15,0 0 16,0 0-16,0 21 0,0 22 0,21-1 16,-22 0-16,1 1 15,0-1-15,21 21 0,-21-20 0,21-1 16,0 22-16,0-22 0,0 0 15,0 22-15,0-22 0,21 22 0,0-22 16,0 0-16,1 1 0,-1-22 16,21 21-16,-21-21 0,22 0 15,-1 1-15,0-1 0,-21 0 0,22-21 16,-1 0-16,0 0 0,-20 0 16,20 0-16,-21 0 0,21-21 0,1 0 0,-22-1 15,21 1-15,-21-21 16,1 0-16,-1 20 0,0-20 0,0 0 15,0-22-15,0 22 0,-21 21 16,22-22-16,-22 1 0,0 21 0,0 0 16,0 0-16,-22 21 15,1 0-15,0 0 0,0 0 0,0 0 16,21 21-16,-21 0 0,-1 0 0,1 21 16,0-20-16,21 20 0,0 0 15,-21 1-15,21-1 0,0-21 0,0 21 16,0-20-16,0 20 0,0-21 15,0 0-15,0 0 0,21 1 0,0-22 16,0 21-16,1-21 0,-1 0 16,21 0-16,-21 0 0,22 0 15,-1 0-15,-21-21 0,21-1 16,1 1-16,-1 0 0,0 0 0,1-21 16,-22 20-16,21-20 0,1 0 0,-22-1 15,21 1-15,-21 21 0,0-21 16,-21 20-16,0 1 0,0 0 0,0 0 15,0 0 1,-21 21-16,0 0 0,0 0 16,21 21-1,-21 0-15,21 0 0,0 0 16,0 1-16,21-1 0,0 21 16,-21-21-16,21 0 0,0 22 15,-21-22-15,22 0 0,-22 21 0,21-20 16,-21-1-16,0 21 0,21-21 15,-21 0-15,21 1 0,-21-1 0,0 0 16,0 0-16,0 0 16,21-21-16,-21 21 0,21-21 15,1 0 1,-1 0-16,0-21 16,-21 0-16,21 0 15,0 0-15,0 0 0,-21-22 16,22 22-16,-1 0 0,0 0 0,-21 0 15,21-1-15,0 1 0,0 0 16</inkml:trace>
  <inkml:trace contextRef="#ctx0" brushRef="#br0" timeOffset="19370.23">9631 2985 0,'0'0'0,"21"-43"0,-21 22 0,0 0 15,21 0-15,-21 0 0,0-1 16,0 44 0,21-1-1,-21 21-15,21-21 0,-21 22 16,22 20-16,-22 1 0,0-1 0,21 1 15,0 20-15,-21 1 0,0 0 0,0-1 16,0 1-16,0 0 0,0-1 16,0 1-16,0 21 0,0-22 0,0 22 15,-21-21-15,-22 0 0,22-1 16,-21 22-16,21-21 0,-22-1 0,22 1 16,0-21-16,0-1 0,0 1 0,0-22 15,21 0-15,-22-21 0,22 1 16,0-44-1,22-20-15,-1 0 0,0-1 16,21-20-16,-21-1 0,22-20 16,-1-1-16,-21 0 0,22-20 0</inkml:trace>
  <inkml:trace contextRef="#ctx0" brushRef="#br0" timeOffset="19715.53">9779 3133 0,'0'0'0,"-21"-43"0,0 22 15,-1 0-15,1 0 0,21 0 0,-21 0 16,21-1-16,0 1 16,0 0-16,0 0 0,0 0 0,21 0 15,22-1-15,-22 1 16,21 0-16,22 21 0,-22-21 0,21 21 16,-20 0-16,20 0 0,1 0 15,-22 21-15,22 0 0,-22 0 0,-21 1 16,21-1-16,-20 21 0,-22-21 15,0 22-15,0-22 0,-22 21 0,1 0 16,-21-20-16,0 20 0,-1-21 16,1 0-16,0 22 0,-22-22 0,22 0 15,21-21-15,-22 21 0,22-21 16,0 0-16,21-21 31,21 21-15,0-21-16,0 0 0,22-1 0,-1 1 15,0 21-15,1-21 0</inkml:trace>
  <inkml:trace contextRef="#ctx0" brushRef="#br0" timeOffset="20404.13">10710 2942 0,'0'0'16,"43"-21"-16,-1 0 0,-21 0 0,0 0 0,-21-1 16,0 1-1,-21 21 1,0 21-16,0 1 0,0-1 15,-1 21-15,1-21 0,-21 22 16,21-22-16,0 21 0,-1 0 0,22 1 16,0 20-16,-21-42 0,21 22 15,0-1-15,0 0 0,0-20 0,0-1 16,21 0-16,1 0 0,-1 0 16,0 0-16,21-21 0,-21 0 0,22 0 15,-22 0-15,21 0 0,-21-21 16,22 0-16,-22 0 0,21 0 15,-21-22-15,1 22 0,-1-21 0,-21 21 0,0-22 16,0 1-16,0 0 16,0-1-16,-21 22 0,-22-21 0,22 21 15,0 0-15,-21-1 0,20 1 16,-20 21-16,21 0 0,0 0 0,0 0 16,-1 0-16,44 0 31,-1 0-31,0 0 0,21 0 0,1 0 15,-1 0-15,0 0 0,22 0 16,-22 0-16,22 0 0,-1-21 0,1 21 16,-22-21-16,21 21 0,-20 0 15,-1 0-15,-21-21 0,22 21 0,-22 0 16,0 0-16,-21 21 16,0 0-16,0 0 15,0 22-15,-21-22 16,21 21-16,-21 0 0,21 1 15,-22 20-15,22 1 0,0-1 0,-21 1 16,21-1-16,0 1 0,-21 20 16,21-20-16,-21 21 0,21-22 0,0 22 15,-21-1-15,0 1 0,-1 0 0,22-1 16,-21-20-16,-21-1 0,21 22 16,0-21-16,-1-1 0,1-21 15,0 22-15,0-22 0,21 1 0,0-1 16,-21-21-16,21 0 0,0 0 0,0 1 15,0-44 1,21-20-16,0 21 16,0-21-16,0 20 0,1-41 15,-1 21-15,0-22 0,21 1 0,-21-1 16,1-21-16,-1 1 0,0-22 0</inkml:trace>
  <inkml:trace contextRef="#ctx0" brushRef="#br0" timeOffset="20726.93">11472 3217 0,'0'0'0,"0"-42"0,0 0 16,0 21-16,0-22 0,0 22 16,0 0-16,0-21 0,0 20 0,0 1 15,21 0-15,1 0 0,-1 0 16,0 0-16,0-1 0,21 22 0,-20-21 16,20 21-16,0-21 0,1 21 15,-1 0-15,0 0 0,-21 21 0,22 0 16,-22 1-16,0-1 0,0 0 15,-21 0-15,0 21 0,0-20 0,0-1 16,-42 21-16,0 0 0,20-20 16,-20-1-16,21 0 0,-21 0 15,-1 0-15,22-21 0,0 21 0,-21 1 16,20-22-16,1 0 16,21-22 15,0 1-16,21 21-15,1-21 0,-1 0 16,21 21-16</inkml:trace>
  <inkml:trace contextRef="#ctx0" brushRef="#br0" timeOffset="21114.72">12340 2879 0,'21'0'0,"-42"0"0,42-21 16,-21 42 15,-21 0-15,21 0-16,0 0 0,-21 0 0,21 1 15,-21-1-15,21 21 0,0-21 16,0 0-16,0 22 0,0-22 0,0 0 16,0 0-16,0 22 0,21-22 0,0-21 15,-21 21-15,21 0 0,0-21 16,1 0-16,-1 0 0,0 0 0,0 0 15,21 0-15,-20-21 0,-1 0 16,0 0-16,0-1 0,0-20 0,0 21 16,-21-21-16,22 20 15,-22-20-15,0 21 0,0-21 0,0 20 16,0 1-16,0 0 0,0 0 16,0 0-16,0 42 31,0 0-31,0 0 15,0 0-15,21-21 16,0 0 0,0 0-16</inkml:trace>
  <inkml:trace contextRef="#ctx0" brushRef="#br0" timeOffset="21499.5">13250 2836 0,'0'-21'0,"-21"21"31,0 21-15,21 1-16,0-1 0,-21 0 15,21 0-15,0 21 0,0-20 0,0 20 16,0 0-16,0 22 0,0-1 16,0 1-16,0-1 0,0 22 0,0-22 15,0 22-15,0-21 0,0 20 16,0-20-16,-21 20 0,-1 1 15,22 0-15,-21-1 0,0 1 0,0 0 16,0-22-16,0 22 0,-1-22 16,1 1-16,0-1 0,0 1 0,0-1 15,0 1-15,-1-22 0,22 22 0,0-22 16,0-21-16,0 22 0,0-22 16,0 0-16,0 0 0,0-42 31,22 0-31,-1-22 15,0 22-15,-21-21 0,21 0 0,0-22 16,22 22-16,-22-22 0,0 1 0,21-1 16,-21-20-16,1 20 15</inkml:trace>
  <inkml:trace contextRef="#ctx0" brushRef="#br0" timeOffset="21822.32">13271 3175 0,'-21'-42'15,"42"84"-15,-42-127 0,0 43 0,0 0 0,21 21 16,-21-22-16,21 22 0,0-21 16,0 21-16,0-22 0,0 22 0,0 0 15,21-21-15,0 20 0,0 1 16,0 0-16,22 0 0,-22 21 0,21-21 16,1 21-16,-1 0 0,-21 0 15,21 0-15,1 0 0,-1 0 16,-21 0-16,22 21 0,-1 0 0,-21 0 15,0 22-15,22-22 0,-43 0 16,0 0-16,0 21 0,0-20 0,0-1 16,0 0-16,0 0 0,-22 0 15,1 0-15,-21-21 0,21 22 0,0-1 16,-22-21-16,22 21 0,0-21 16,0 0-16,-64 21 15,64-21-15,0 0 16,0 0-16</inkml:trace>
  <inkml:trace contextRef="#ctx0" brushRef="#br0" timeOffset="22770.77">2752 4297 0,'0'0'0,"-43"0"15,-20 0-15,20-21 0,-20 0 16,21 21-16,-1-22 0,-20 22 0,20-21 16,1 21-16,21 0 0,-21-21 15,20 21-15,1-21 0,0 21 16,0 0-16,0 0 31,42 0 0,0 0-31,0 0 0,22 21 16,-1-21-16,21 0 0,1 0 16,21 21-16,-1-21 0,1 0 0,21 0 15,0 0-15,21 0 0,0 0 16,21 0-16,0 0 0,21 0 0,1 0 15,-1 0-15,21 0 0,22 0 16,0 0-16,-1 0 0,1 0 16,21-21-16,0 21 0,0 0 0,21-21 15,0 21-15,0 0 0,0 0 16,0 0-16,21-21 0,0 21 0,-21 0 16,21 0-16,-21 0 0,0 0 15,21 0-15,-21 0 0,0 0 0,0 0 16,0 0-16,0 0 0,-21 0 15,21 0-15,-21-21 0,-21 21 0,-1 0 16,1 0-16,0 0 0,-22-22 16,1 22-16,-22 0 0,0 0 0,-42-21 15,21 21-15,-42 0 0,0 0 16,-21-21-16,-22 21 0,1 0 16,-22-21-16,-21 21 0,0 0 0,1 0 15,-1 0-15,-42 0 63,-1 0-63,1 0 0,0 0 15,0 0-15,0 0 0,0 0 0,-1 0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5B4A-BE8B-480C-A43B-4D99EE7CA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9D76-BAFB-4C36-B5DB-7AD3AB088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C317-0362-4DEE-9487-F9E6398D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39EA-7510-4DEB-97F6-02DBC6DB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6B3C-C43D-4518-9B37-D4E0F294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6E68-FAC8-4766-B599-481872D0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E0DF3-3C22-485B-BD96-16263DE1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1AF8-4B9A-4A97-ADA3-893A660E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2951-9D62-4969-9BCA-8ADCD59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E44E-C713-467E-B602-83DF55D4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507B-D3B6-4FED-8556-85B1DA2AA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919C5-7A35-47B2-A5F1-5A3D192F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66C7-05FA-4160-B3CA-DB9980E8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6E03-CB4F-45F8-ABA9-F77D7EF1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1D77-7F2F-4F22-9D70-63DB4211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0965-8CD7-445C-8856-4C2B2C88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3DBF-147F-4632-94F2-8E54DC11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2DD6-4E38-425E-8CC3-469F0DCE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2DCF-52C0-48B7-A4F3-48F2CE67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401B-B0B0-4B93-8AEA-991BE9DB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8851-BC33-4D35-8775-E274AEE1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4175A-1969-482E-835E-8D7EE6F0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762E-AD7D-41DD-8E84-F956B718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6800-6FC3-4795-97BB-C94461AD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2D3F-A51F-4678-B726-BB8A7CF4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1CC3-B351-474C-92C5-47C5BAC0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ABD3-1732-485B-ADB5-BDBDD0FB7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10AD-42EA-430F-8D93-C18C31F06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7FAB-961B-4C2D-B741-554B1CC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6F3B-EF58-4337-A991-581F1FE2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A7897-3483-4B29-90EB-02CD3993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3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7629-8C20-49B9-81D6-9E8B2F66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B8850-29A6-4857-B33D-46D7525C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52E7-60E5-4ED6-BD9F-D9608ADB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23753-88AB-4A90-AF33-FCB54DA3B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1EBE0-4010-46D6-8E70-729AC7652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2CE4B-C52A-42CB-89E6-1CC0ACE0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EEBB5-50D9-4C97-98C2-464C6512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A1D24-59B9-493C-9CFD-D10DFCEE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5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902A-A838-4EB2-9FD9-8F2D391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37272-C2B2-4EFB-9E0E-1F434C6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F98CB-B526-4C2E-BA8B-F61204B9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60BCA-2C38-4DA9-88B5-84E343F5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3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E5FB0-CCBF-4FE3-9A68-2F9FEAB5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1882C-96CA-4C12-A0D6-2800CC0A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A703-AE1F-409A-BE59-A9F7591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8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B846-648B-43D2-9044-662B458A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B18E-EE45-4A0D-9EFA-A0462C15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0C46C-801F-47C2-B932-2A192B75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33799-9188-4CEF-821D-1D24F849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9CAF-E1E9-43E6-B960-ED4872D9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BFA5-EF93-4070-8CD2-62632FA8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3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02E6-C10D-4826-952F-2AD8C3CE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1D7E7-B53A-480A-94B0-FE7AE1D2D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D790B-2C0D-456D-A33F-781B67135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7BD1-6539-4DBB-B177-803E2129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CC721-056D-4D92-A130-DAFC6CC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9455-6FB8-4245-8E5E-78650789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829F2-886B-44A1-8116-1434702E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90EE7-FF03-4059-9A85-D1A17C2E4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83E5-7A3C-42DD-9E6C-6C268CB30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F4FB-7D8F-4F7A-BF93-8FB8DF415E7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A8FF-FB0D-4BC9-A571-CC5CEA2D2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EB97-57F9-44E9-859D-05BF6456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E0D0-814A-4BA6-AFFF-D04A11AE9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6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871-60D8-43B6-BBF8-917F5918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7955-0274-4D71-9376-6A953A72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1FC838-36CF-462B-B476-5A850D86C348}"/>
                  </a:ext>
                </a:extLst>
              </p14:cNvPr>
              <p14:cNvContentPartPr/>
              <p14:nvPr/>
            </p14:nvContentPartPr>
            <p14:xfrm>
              <a:off x="274320" y="320040"/>
              <a:ext cx="7452720" cy="190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1FC838-36CF-462B-B476-5A850D86C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10680"/>
                <a:ext cx="7471440" cy="19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A2AE13-D4F4-44DF-9A75-D2EC07DC93FA}"/>
                  </a:ext>
                </a:extLst>
              </p14:cNvPr>
              <p14:cNvContentPartPr/>
              <p14:nvPr/>
            </p14:nvContentPartPr>
            <p14:xfrm>
              <a:off x="274320" y="1645920"/>
              <a:ext cx="8146080" cy="509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A2AE13-D4F4-44DF-9A75-D2EC07DC93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1636560"/>
                <a:ext cx="816480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3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DDCA-9CC7-4CA8-A13D-6778377B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07CB-2A52-4CE4-BA9F-99A1F0A3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CD542F-297F-4439-BA2C-3E09B347836A}"/>
                  </a:ext>
                </a:extLst>
              </p14:cNvPr>
              <p14:cNvContentPartPr/>
              <p14:nvPr/>
            </p14:nvContentPartPr>
            <p14:xfrm>
              <a:off x="640080" y="53280"/>
              <a:ext cx="10142640" cy="449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CD542F-297F-4439-BA2C-3E09B3478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43920"/>
                <a:ext cx="10161360" cy="45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3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871-60D8-43B6-BBF8-917F5918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7955-0274-4D71-9376-6A953A72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7C54B-CA98-4DCB-8E34-DDFAB48A03B1}"/>
                  </a:ext>
                </a:extLst>
              </p14:cNvPr>
              <p14:cNvContentPartPr/>
              <p14:nvPr/>
            </p14:nvContentPartPr>
            <p14:xfrm>
              <a:off x="1097280" y="442080"/>
              <a:ext cx="3459960" cy="26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7C54B-CA98-4DCB-8E34-DDFAB48A03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432720"/>
                <a:ext cx="347868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4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871-60D8-43B6-BBF8-917F5918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7955-0274-4D71-9376-6A953A72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2FE901-EE3E-4BF6-8833-588EB54269F5}"/>
                  </a:ext>
                </a:extLst>
              </p14:cNvPr>
              <p14:cNvContentPartPr/>
              <p14:nvPr/>
            </p14:nvContentPartPr>
            <p14:xfrm>
              <a:off x="815400" y="122040"/>
              <a:ext cx="1943280" cy="126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2FE901-EE3E-4BF6-8833-588EB54269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112680"/>
                <a:ext cx="1962000" cy="12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A26397-485D-44B5-AE05-4D8D76D204E4}"/>
                  </a:ext>
                </a:extLst>
              </p14:cNvPr>
              <p14:cNvContentPartPr/>
              <p14:nvPr/>
            </p14:nvContentPartPr>
            <p14:xfrm>
              <a:off x="129600" y="449640"/>
              <a:ext cx="8085240" cy="640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A26397-485D-44B5-AE05-4D8D76D204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" y="440280"/>
                <a:ext cx="810396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8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871-60D8-43B6-BBF8-917F5918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7955-0274-4D71-9376-6A953A72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A461E6-11BA-4BC4-90AD-BF1ABBBE0124}"/>
                  </a:ext>
                </a:extLst>
              </p14:cNvPr>
              <p14:cNvContentPartPr/>
              <p14:nvPr/>
            </p14:nvContentPartPr>
            <p14:xfrm>
              <a:off x="320040" y="15120"/>
              <a:ext cx="8184240" cy="119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A461E6-11BA-4BC4-90AD-BF1ABBBE0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760"/>
                <a:ext cx="8202960" cy="12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B3EC8A-9249-4219-9B1A-3E457E2EA0FE}"/>
                  </a:ext>
                </a:extLst>
              </p14:cNvPr>
              <p14:cNvContentPartPr/>
              <p14:nvPr/>
            </p14:nvContentPartPr>
            <p14:xfrm>
              <a:off x="83880" y="1059120"/>
              <a:ext cx="12024720" cy="579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B3EC8A-9249-4219-9B1A-3E457E2EA0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" y="1049760"/>
                <a:ext cx="1204344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9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871-60D8-43B6-BBF8-917F5918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7955-0274-4D71-9376-6A953A72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9ACCCF-F944-453B-B9CE-2324DA6E27DF}"/>
                  </a:ext>
                </a:extLst>
              </p14:cNvPr>
              <p14:cNvContentPartPr/>
              <p14:nvPr/>
            </p14:nvContentPartPr>
            <p14:xfrm>
              <a:off x="358200" y="0"/>
              <a:ext cx="6584040" cy="185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9ACCCF-F944-453B-B9CE-2324DA6E2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-9360"/>
                <a:ext cx="6602760" cy="18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9D5ED5-4ED4-4D1E-84C7-3D4D2FE7EA4B}"/>
                  </a:ext>
                </a:extLst>
              </p14:cNvPr>
              <p14:cNvContentPartPr/>
              <p14:nvPr/>
            </p14:nvContentPartPr>
            <p14:xfrm>
              <a:off x="243720" y="1905120"/>
              <a:ext cx="5875560" cy="359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9D5ED5-4ED4-4D1E-84C7-3D4D2FE7EA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1895760"/>
                <a:ext cx="5894280" cy="36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5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871-60D8-43B6-BBF8-917F5918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7955-0274-4D71-9376-6A953A72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71E05B-7E95-41D6-87A4-22877E39E7AE}"/>
                  </a:ext>
                </a:extLst>
              </p14:cNvPr>
              <p14:cNvContentPartPr/>
              <p14:nvPr/>
            </p14:nvContentPartPr>
            <p14:xfrm>
              <a:off x="457200" y="830520"/>
              <a:ext cx="7246800" cy="44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71E05B-7E95-41D6-87A4-22877E39E7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821160"/>
                <a:ext cx="726552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25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871-60D8-43B6-BBF8-917F5918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7955-0274-4D71-9376-6A953A72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3500D-0510-461E-910F-1FF13A6BFA60}"/>
                  </a:ext>
                </a:extLst>
              </p14:cNvPr>
              <p14:cNvContentPartPr/>
              <p14:nvPr/>
            </p14:nvContentPartPr>
            <p14:xfrm>
              <a:off x="0" y="99000"/>
              <a:ext cx="10378800" cy="51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3500D-0510-461E-910F-1FF13A6BF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1039752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43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871-60D8-43B6-BBF8-917F5918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7955-0274-4D71-9376-6A953A72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32A01B-F7BC-49A6-A1A3-A7167029596A}"/>
                  </a:ext>
                </a:extLst>
              </p14:cNvPr>
              <p14:cNvContentPartPr/>
              <p14:nvPr/>
            </p14:nvContentPartPr>
            <p14:xfrm>
              <a:off x="479880" y="129600"/>
              <a:ext cx="759780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32A01B-F7BC-49A6-A1A3-A716702959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120240"/>
                <a:ext cx="761652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72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2022-05-02T04:10:54Z</dcterms:created>
  <dcterms:modified xsi:type="dcterms:W3CDTF">2022-05-02T04:11:43Z</dcterms:modified>
</cp:coreProperties>
</file>