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6T02:09:30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296 741 0,'21'0'16,"1"21"-1,-22 0-15,21-21 16,0 0-16,-21 21 16</inkml:trace>
  <inkml:trace contextRef="#ctx0" brushRef="#br0" timeOffset="1020.41">1122 995 0,'0'-21'15,"21"21"-15,0-21 0,0 21 16,0-22-16,1 1 16,20-21-1,-21 42-15,0-42 16,-21 20 0,-63 22-1,42 0-15,-43 0 16,22 0-16,-22 64 15,43-43-15,-64 85 16,43-64-16,21 1 16,0-1-16,0 0 0,21 22 15,-22 20 1,1 65 0,21-107-16,0-21 0,21 0 15,1 22-15,-1-22 0,0 0 16,0 0-16,85 21 15,-43-42 1,-20 0-16,63-42 16,-64 42-16,21-63 15,-20 41-15,63-20 16</inkml:trace>
  <inkml:trace contextRef="#ctx0" brushRef="#br0" timeOffset="1519.78">1799 1228 0,'0'-21'15,"0"42"-15,0-64 0,0 22 0,0 0 0,0 0 16,-21 21-16,0 0 16,0 0-16,-1 0 15,-20 0-15,21 0 0,0 0 16,-22 42-16,22 1 16,21-22-16,-21 0 15,0 21-15,0-21 0,-22 64 16,43-64-16,0 22 0,0-22 15,0 21-15,0-21 0,0 43 16,0-43-16,64 21 16,-43-42-1,0 0-15,85-42 16,-85 21-16,22-43 16,-22 43-16,42-85 15,-42 64-15,1-22 16,-1 22-16,-21-43 15,0 64 1,0 42 0,0 1-16,0-1 15,0 21-15,0-21 16,0 43 0,0-1-16,0-42 15,0 1-15,0-1 0,0 0 16,0 0-16,42 43 15,-21-64-15,-21 21 0,21-21 16,1 0-16,-1 0 16,0 0-16,0 0 15,0 0-15,-21-21 0,43-1 0</inkml:trace>
  <inkml:trace contextRef="#ctx0" brushRef="#br0" timeOffset="1924.54">2709 1101 0,'0'0'0,"21"-21"0,-42-1 16,0 22-1,0 0-15,0 0 0,0 0 0,-22 22 16,-41-1-16,62 0 16,-20 0-16,-21 21 15,20-20-15,-20 41 16,63-42-16,0 0 15,0 1-15,21 20 16,0-42-16,0 0 16,22 21-16,-1-21 0,64 21 15,-64 0-15,0-21 16,-20 0-16,20 22 0,-21-22 0,21 21 16,-20 0-1,-22 0-15,-22 0 0,1-21 16,-21 21-16,21 1 0,-106-1 15,63-21-15,22 21 16,21-21-16,-22 0 0,-41 0 31,41-42-31,43 20 16,0 1 0,64-21-1,-43 21-15</inkml:trace>
  <inkml:trace contextRef="#ctx0" brushRef="#br0" timeOffset="2321.32">3006 1334 0,'0'21'0,"21"-21"31,0-21-16,0 21-15,-21-22 0,21 1 16,0 21-16,1-21 0,-1 0 16,21 0-16,0-22 0,-20 22 15,20-21 1,-42 0-16,-21 42 16,0 0-1,-22 0-15,-20 63 16,20-21-16,1 1 15,21-1-15,0-21 0,0 22 16,21-22-16,0 0 0,0 42 16,0-41-16,0-1 15,21 0-15,0 0 16,0-21-16,0 0 0,0 0 16,22 0-16,-22 0 0,0 0 0,43-21 15,-22 0-15,43-43 16</inkml:trace>
  <inkml:trace contextRef="#ctx0" brushRef="#br0" timeOffset="3175.83">4000 1185 0,'0'-21'94,"0"0"-63,0 0 16,0 0-31,0 0-16,22-1 15,-22 1 1,21 21 0,-21-21-16,21 21 0,-21-21 31,0 0-16,0 0 1,21-1-16,-21 1 16,21 0-16,-21 0 15,0 0-15,0 0 0,0 42 47,0 0-47,0 21 16,0 1-16,0-22 0,0 127 15,0-106-15,0 22 16,0-22 0,0 64-16,21-64 15,-21 1-15,22-22 16,-22 0-16,0 42 16,0-41-1,0-1-15,-22-21 16,1 0-1,0 0-15,0 0 0,-21 0 16,-43 0 0,64 0-16,-22 0 15,65 0 32,20-21-47,-21 21 0,21 0 16,1 0-16,-1 0 0,85-22 15,-85 22-15,1 0 16,-1-21-16,0 21 0,1 0 16,20 0-16,-42 0 15,-21-21 1,0 0 0,22 0-1</inkml:trace>
  <inkml:trace contextRef="#ctx0" brushRef="#br0" timeOffset="3835.92">5376 1355 0,'0'0'16,"-21"0"-16,0 0 0,0 0 0,0 0 16,42 0 15,0 0-31,0 0 16,21 0-16,1 0 0,63-21 15,-43 21-15,64 0 16,-63 0-16,20 0 0,22 0 15,-42-22-15,41 22 16,-62 0-16,63 0 16,-43-21-1,-42 21-15,-21-21 32,-21 21-32,0 0 0,0-21 15,0 21 1,-1 0-16,1-21 0,0 0 15,0 21-15,0 0 16,0-22-16,-1 22 16,44 0 31,-1 0-47,0 0 0,0 0 0,0 0 15,0 0-15,22 0 16,-22 0-16,0 0 0,21 0 0,-20 22 15,-1-22-15,0 0 0,0 21 16,-21 0 0,0 0-16,0 0 0,-21 22 15,0-22-15,0 0 0,-43 21 16,22-21-16,21 1 16,-1-1-16,-20 0 0,21 0 15,0-21-15,21 21 0</inkml:trace>
  <inkml:trace contextRef="#ctx0" brushRef="#br0" timeOffset="5524.95">7874 868 0,'0'-21'15,"0"0"1,-21-1-16,21 1 0,0 0 16,0 0-1,0 0 1,0 42 31,0 0-47,0 21 0,0 22 15,0-1-15,0 86 16,-21 20 0,-22-21-1,43-106-15,0 1 0,-21 20 16,0 22 0,21-64-16,0 0 0,0-42 46,0 0-46,21-64 16,0 43-16,22-85 16,-22 85-1,0-1-15,42-63 0,-41 64 16,20 0-16,-21 21 0,0-22 16,43-20-16,-43 63 15,0 0-15,0 21 16,0 0-16,22 64 15,-22 21 1,-21-64-16,42 64 16,-42-64-16,21 0 15,-21-20-15,22-1 0,-1 0 16,0-21-16,-21 21 16,21-21-16,0 0 0,0 0 0,22-21 15,-1 0-15,-21 0 0,64-22 16,42-105-1,-106 106-15,21-64 16,-20 42-16,-22 22 16,21-85-16,-21 85 15,0-1-15,-21 1 0,-1 21 16,1-21-16,-21-1 0,21 43 16,0 0-16,-1 0 15,1 0-15,-21 0 0,21 21 16,0 1-16,-22 20 15,43-21-15,0 0 0,0 0 16,0 22-16,0-22 0,0 42 16,21-20-16,1-43 15,20 21-15,-21 0 0,64 0 16,-64 0-16</inkml:trace>
  <inkml:trace contextRef="#ctx0" brushRef="#br0" timeOffset="5903.73">8996 1249 0,'0'21'0,"21"0"31,0-21-31,0 0 16,0 0-16,1 0 0,-1-21 16,0 0-16,21 0 15,1 0-15,-22-1 0,21-20 16,-21 21-16,0 0 0,1-43 15,-22 1 1,0 42-16,-22 21 16,1 0-16,-21 42 15,-22 43 1,43-43-16,-42 64 16,63-85-16,0 64 15,0-43 1,0-21-16,63-21 15,22 0 1,-64 0-16,21 0 16,22-21-16,-43 0 15,106-43-15,-85 22 16,-20 0-16,20-1 0</inkml:trace>
  <inkml:trace contextRef="#ctx0" brushRef="#br0" timeOffset="6368.46">9906 614 0,'0'0'15,"0"-21"-15,-21 0 0,0-1 0,-1 22 16,1 0-16,-42 22 16,63 20-1,-21 0-15,21-21 0,-22 85 16,22-63-16,0 20 0,0-21 16,0 22-16,0-22 0,0 85 15,0-84-15,0-22 0,0 0 16,0 21-16,0-21 15,0 1-15,-21-22 32,0-22-17,21 1-15,0 0 16,0 0-16,0-43 0,21 43 16,22-42-16,-1 20 15,-21 22-15,64-42 16,-43 42-16,22-1 0,-22 1 15,0 0-15,22 21 0,20 0 16,-41 0-16,41 42 16,-41 85-1,-43-84-15,-43 20 16,22-20-16,-21-22 0,-64 42 16,43-42-16,-64 43 15,63-64-15,22 21 0,-64 0 16,85-21-16,-22 0 0,22 0 15,21-42 1,0 21-16</inkml:trace>
  <inkml:trace contextRef="#ctx0" brushRef="#br0" timeOffset="7075.06">10922 889 0,'0'0'16,"-21"0"-16,0 0 0,21 21 0,-22-21 16,44 0 15,-1 0-31,0 0 0,21-21 16,1 0-16,41-21 15,-41 20-15,-1 1 0,0 0 16,1 0-16,-22 0 0,42-22 15,-42 22-15,-21 0 0,0 0 16,0 0-16,-105 21 16,83 0-16,-83 21 15,62-21-15,-105 63 16,106-41-16,-22 20 16,22-21-16,21 43 15,21-1 1,21-63-16,21 21 0,22-21 15,-22 0-15,0 0 16,43 0-16,-43 0 0,1 0 16,-22 0-16,0 0 0,21 0 31,-42 21-31,-21-21 16,0 22-16,-21 20 0,-1-21 0,1 0 15,-21 22-15,20-1 16,-20 0-16,-1 1 0,-63 62 15,85-62-15,0 20 16,42-42-16,0 1 0,0 20 16,21-42-16,21 21 15,-21-21-15,22 0 0,62 0 16,-41-21-16,-22 0 0,85-22 16,-63 22-16,-1-21 0,64-22 15,-63 22-15,42-64 16,-64 43-16,21 20 15</inkml:trace>
  <inkml:trace contextRef="#ctx0" brushRef="#br0" timeOffset="7320.91">11811 508 0,'0'0'0,"0"-21"0,-21 0 0,0 21 16,-1 0-16,1 0 0,0 21 16,21 0-16,-21 0 15,0 22-15,21-22 0,-21 85 16,21-64-16,0 21 0,-22 1 15,22-22-15,-21 191 16,21-148 0,0-43-16,0 64 15,0-85-15,0 0 0,0 0 16,21-21 0,1 0-16,-1-21 15,0 0-15,42-64 16</inkml:trace>
  <inkml:trace contextRef="#ctx0" brushRef="#br0" timeOffset="7724.68">11938 1143 0,'0'21'16,"-21"-21"-16,0 21 16,21 1-1,21-22 1,0 0-16,0 0 0,0 0 15,0 0-15,22-22 0,-22 1 16,21 21-16,-21-21 0,22 0 16,-22 0-16,21 0 0,1-22 15,-43 22-15,0-21 16,0 21-16,-22 21 16,1 0-16,0 0 0,0 0 15,-21 21-15,20 0 0,-41 21 16,21 1-16,20-22 15,-20 42-15,42-42 16,0 43-16,0-43 0,0 0 16,0 22-16,0-22 15,42 21-15,85-42 16,-105 0 0,62 0-1,-41 0-15,84-42 16,-85 21-16,21-22 15,-41 1-15,20 21 0,0-43 16,-21 22-16,1 21 0</inkml:trace>
  <inkml:trace contextRef="#ctx0" brushRef="#br0" timeOffset="8370.11">12658 1058 0,'0'-21'0,"0"42"0,0-63 15,0 63 17,-22 0-32,22 1 0,-21-1 15,21 0-15,0 0 0,0 43 16,0-43-16,0 42 15,0 1 1,0-43 0,0-42 31,0 0-47,0-1 0,0 1 15,0 0-15,0-21 0,0 21 16,0-1-16,21-20 0,1-21 15,-1 41-15,-21-20 0,21 21 16,0 0-16,64-22 16,-64 43-16,0 0 0,0 0 15,22 0-15,62 85 16,-41-43 0,-64 1-16,42 63 15,-42-64-15,0-21 0,0 0 16,0 0-16,0 22 15,0-22-15,0-42 47,0 0-31,0-1-16,0-20 0,21 21 16,1-21-16,20-43 15,-21 43-15,64-43 16,-64 64-16,21-22 0,22 1 15,-22 21-15,64 21 16,-43 85 0,-41-64-16,-1 85 15,-21-64-15,0-21 0,0 43 16,0-22-16,0 0 16,0-21-16,-21 1 0,21-1 15,-22-21-15,22 21 16,0-42 15,22 0-31,-1-1 16,0 1-16,0-21 0</inkml:trace>
  <inkml:trace contextRef="#ctx0" brushRef="#br0" timeOffset="9221.29">14012 1143 0,'0'21'31,"21"-42"0,1 0-31,-1 21 0,21-21 0,-21 21 16,22-21-16,62-22 16,-20-20-1,-85 42-15,21-1 16,-21 1-16,-21 21 15,0 0 1,0 0-16,-22 21 0,22 1 0,-21-1 16,-22 21-16,-41 22 15,83-22-15,22-21 16,-21 43-16,21-43 16,0 21-16,21-21 15,1-21-15,41 21 16,-42 1-16,22-22 0,-22 0 15,21 0-15,0 0 0,64 0 16,-63-22-16,20 1 16,-21 0-16,-20 0 0,-1 0 15,0-22-15,0 22 0,-21-42 16,21 20-16,-21-41 16,0 63-16,0-1 15,0 1-15,0 42 16,0 22-1,0-1-15,0-21 16,0 43-16,0-43 0,0 42 16,-21-41-16,21 41 15,0-42 1,0 22 0,0-22-16,-21-21 15,21-21 16,0-1-31,0 1 0,0-21 16,0 21-16,21-43 16,0 22-16,0 0 0,43-43 15,-43 43-15,64-43 16,-43 64-16,0 0 0,43-22 16,-43 43-16,85 43 15,0 105 1,-105-106-1,-22 43-15,0-43 0,0-21 16,-22 43-16,1-22 0,21 0 16,-21-20-16,0-1 15,0 21-15,21-21 16,-21-21 0,21-21-1,0 0 1,42-85-1,-21 64-15,21-43 16</inkml:trace>
  <inkml:trace contextRef="#ctx0" brushRef="#br0" timeOffset="9506.14">15790 402 0,'0'-21'0,"0"42"0,0-63 0,0 63 31,0 21-16,0-20-15,0 20 0,-21 0 0,21 1 16,0-1-16,0 21 16,-42 128-16,42-128 15,0 43-15,-21-63 16,-1-1-16,22 21 0,0-20 16,-21-22-16,21 21 15,0-21-15,0 1 16,21-22-1,43-43 1,42-20 0,-64 20-16</inkml:trace>
  <inkml:trace contextRef="#ctx0" brushRef="#br0" timeOffset="9887.92">16446 783 0,'22'-21'15,"-44"42"-15,44-63 16,-44 42-1,-20 0-15,21 0 0,-21 21 0,-1 0 16,-20 0-16,-64 85 16,106-42-1,21-43 1,0 21 0,63-21-16,-42-21 15,0 22-15,85-1 16,-63-21-16,-22 0 15,21 21-15,-21-21 0,64 21 16,-64 21 0,-21-20-16,0-1 15,0 0-15,-42-21 16,-85 42 0,84-42-16,-62 21 15,20-21 1,64 0-16,0 0 15,-22 0 1,22-42 15,21-43-15</inkml:trace>
  <inkml:trace contextRef="#ctx0" brushRef="#br0" timeOffset="10223.71">15557 699 0,'-21'-22'0,"42"44"0,-63-44 0,21 22 16,0 0-16,21-21 0,0 0 16,84 0-1,-41 21-15,41 0 16,-20-21-16,-22 21 15,64 0-15,-42 0 0,105 0 16,-127 0 0,85 0-16,-63 0 15,-64-21 79</inkml:trace>
  <inkml:trace contextRef="#ctx0" brushRef="#br0" timeOffset="13633.99">1185 4974 0,'21'0'15,"-21"-21"-15,0 0 0,22 21 0,-22-21 16,21 0-16,-21-1 16,0 1-16,-21-42 15,-1 63-15,1 0 16,-21 0-16,21 0 16,-22 21-16,1 0 0,0 0 15,-85 85-15,106-42 16,-22-22-16,-20 64 15,42-43-15,-22 43 16,43-64-16,0 1 0,0 63 16,0-64-16,21 21 15,1-41-15,41 20 16,-42-21-16,106 0 16,-84-21-16,-1 0 0,64-21 15,-43 0-15,1 0 0,-1-22 16,1 22-16,-1 0 15,43-64-15,-64 43 0,22 0 16,-22-1-16,-21 1 0,22 0 16,-1-43-16,-21 43 0,0-1 15,-21 1-15,0 21 16,0-21-16,-42 42 16,21 0-16,0 21 15,-22 21-15,1 0 16,21-20-16,-43 62 15,43-41-15,-21 20 16,21-21-16,0-20 0,-1 41 16,1-42-16,21 0 0,0 1 15,0-1-15,0 0 16,21-21-16,1 0 0,-1 0 16,0-21-16,42-22 15,-41 22-15,-1 0 16,0 0-16,0 0 0,0 0 0,-21-22 15,21 22-15,1-21 0,-22-43 16,0 43-16,21 42 16,-21-21-16,0-1 0,0 44 31,0-1-31,21 0 0,-21 0 16,0 21-16,0-20 0,0 20 15,0 0-15,0 22 16,0-43-16,21 21 0,-21-21 15,21 1-15,-21-1 0,43 21 16,-22-42-16,0 0 0,0 0 16,0 0-16,0 0 0,1 0 15,-1-21-15,0 0 0,42-22 16,-41 22-16,20 0 0,0-64 16,43-20-1,-64 62-15,0 1 16,22-22-16,-43 43 0,0 0 15,0 42 1,-22 0-16,1 22 16,21-22-16,0 21 0,0-21 15,0 43-15,0-43 0,0 21 16,0-20-16,0-1 0,0 0 16,0 0-16,0 0 0,21 0 15,1-21 1,-22 22-16,-22-44 31,1 1-15,0 21-16,0-21 0,0 21 15,0 0-15,-1 0 16,1 0-16,0 0 0,0 0 16,21 21-16,-21 0 15,21 1-15,0-1 16,0 0-16,0 0 15,21-21-15,0 0 0,43 21 16,-43-21-16,21 0 16,22 0-16,-22-21 0,0 21 15,64-42-15,-64 21 0,1-1 16,41-20-16,-62 0 16,62-22-16,-63 43 15,22-21-15,-1-22 0,-21 22 16,-21 21-16,0 0 15,0-1-15,0 1 0,-21 21 16,21 21-16,-21 1 16,0-1-16,0 0 0,-1 21 15,22-21-15,0 22 0,-21 20 16,21-20-16,0-22 0,0 0 16,0 21-16,0-21 0,0 22 15,0-22-15,21 0 16,1-21-16,-1 0 15,0 0-15,0 0 16,21 0-16,-20-21 0,-1 0 16,42-22-16,-42 22 15,22-21-15</inkml:trace>
  <inkml:trace contextRef="#ctx0" brushRef="#br0" timeOffset="14189.02">3937 4953 0,'0'0'0,"0"-63"31,0 41-31,0 1 0,0 0 16,0 0-16,0 0 0,0 0 0,21-22 16,0 22-16,0 0 15,1 21-15,-1 0 0,21 0 16,-21 0-16,0 21 15,1 0-15,-1 0 0,0 22 0,0 41 16,-21-20-16,0-22 16,0 64-16,0-42 0,0-22 15,-42 64-15,21-64 16,-64 64-16,43-64 16,-1-21-16,-41 64 0,41-64 15,-41 22-15,41-22 16,-41-21-16,62 0 15,1 0-15,0-43 16,21 22-16,0 0 0,0-42 16,0 41-16,0-62 15,0 63-15,21-22 0,22 1 16,-22 21-16,21-22 16,-21 43-16,0 0 0,22 22 15,-22-1-15,42 42 16,-41-42-16,-1 1 15,21 41-15,-21-42 16,0 22-16,1-22 0,20 42 16,-21-42-1,0-21-15,0 0 16,1 0-16,-1 0 0,21 0 16,0-21-16,1 0 15,-22 0-15,64-21 16,-22-1-16</inkml:trace>
  <inkml:trace contextRef="#ctx0" brushRef="#br0" timeOffset="14738.14">5101 5249 0,'0'0'0,"-21"0"0,0 0 0,0 0 16,42 0 15,0 0-31,21 0 0,-21 0 16,85 0-16,-63 0 15,84 0-15,-64 0 16,22 0-16,42 0 0,-64 0 16,1 0-16,-22 0 0,0 0 15,1-21-15,63 0 16,-85 0-1,-21 0-15,0 0 0,0-1 16,-21 22-16,-22-21 0,22 21 16,-21 0-16,-1-21 0,-41 21 15,63 0-15,-22 0 0,22 0 16,0 0-16,0 0 0,21-21 16,0 0-1,21 21 1,21 0-16,1-21 0,20 21 15,-42 0-15,0 0 16,22 0-16,-22 21 0,-21 21 16,0 0-1,0 1-15,0-22 0,-21 21 16,-64 43-16,43-64 16,-22 21-16,22-20 15,0-1-15,-1 21 16,1-21-16,21 0 0,0-21 15,-1 22 1,22-44 0,0 1-16</inkml:trace>
  <inkml:trace contextRef="#ctx0" brushRef="#br0" timeOffset="16576.24">7429 5038 0,'0'0'0,"0"-21"16,0-1 0,0 1-16,0 0 15,0 0-15,0 0 16,-21 0-16,0 21 16,-21 0-16,21 0 0,-85 0 15,85 0-15,-43 42 16,-63 43-1,85 20 1,42-62-16,0-1 16,0 22-16,0-43 0,0 21 15,0 0-15,21-20 16,-21-1-16,21 0 0,0 0 16,43-21-1,-22 0-15,-21 0 0,43 0 16,-43-21-16,85-43 15,0-20 1,-64 41-16,64-84 16,-64 85-16,-21-21 0,0-1 15,1 1-15,-1 20 0,-21-63 16,0 64-16,0 0 0,0-43 16,-43 43-1,22 42 1,0 21-16,0 64 15,21-43-15,0 106 16,-21-84 0,21 63-16,0-85 0,0 21 15,0 22-15,0-43 0,0-20 16,21 41-16,64 1 16,-64-64-1,0 0-15,21 0 16,-21 0-16,1 0 0,62-22 15,-63 1-15,85-42 16,-63 42-16,20-64 16,-21 43-16,-20-22 15,-1 22-15,-21 21 0,21-43 16,-21 43-16,0 0 0,0 42 31,0 42-15,-21 86-1,21-128-15,0 63 16,0 1 0,0-64-16,21-21 15,0 43-15,0-43 16,0 0-16,64 0 16,-64 0-16,22-22 15,-22 1-15,21 21 0,-21-21 0,0 0 16,22 0-16,-1-43 15,-21 22-15,22-64 16,-65-63 0,1 126-16,-21 1 15,-64 0 1,85 42-16,0 0 0,-43 21 16,43 0-16,0 0 0,0 22 15,21-1-15,0 0 0,-21 85 16,21-84-16,0-22 15,0 21-15,21 0 0,-21-20 16,42 20-16,-21-21 0,0 0 16,1-21-16,20 0 15,43 0-15,-43 0 0,0 0 16,43-21-16,-43 21 16,85-63-16,-84 20 15,-22 22-15,63-42 16,-62 20-16,20-41 15,-21 62-15,0-20 0,-21 0 16,0 21-16,0-1 0,0 44 16,0-1-1,0 0-15,-21 0 0,21 0 16,-21 22-16,21-22 0,0 85 16,0-85-16,0 0 0,0 0 15,0 0-15,0 0 0,21 1 16,0-1-16,0-21 0,1 0 15,62 0 1,-63 0-16,1-21 16,20-1-16,-21 1 15,21-42-15,-20 42 16,-1-1-16,0-62 0,-21 63 16,21-22-16,-21 22 0,21 0 15,-21-21-15,0 63 16,0 0-1,0 0-15,0 0 0,-21 43 16,21-22-16,0-21 0,-21 0 16,21 22-16,0-22 0,0 21 15,0-21-15,21-21 16,0 0-16,22 22 16,-22-22-16,0 0 0,42 0 15,-20-22-15,-1-20 16,-21 21-16,22 0 15</inkml:trace>
  <inkml:trace contextRef="#ctx0" brushRef="#br0" timeOffset="19401.8">9948 4657 0,'0'0'0,"0"-21"0,0-1 16,0 1-16,21 0 0,-21 0 15,-21 21 17,0 21-32,0 0 15,21 0-15,-42 64 16,42-43-16,0 22 0,-22 42 16,1-43-16,0-20 0,21 62 15,0-62-15,0 63 16,0-85-16,0 0 0,0 21 15,21-21 1,0-21-16,1 0 0,20 0 16,-21 0-16,43-42 15,-22 0 1</inkml:trace>
  <inkml:trace contextRef="#ctx0" brushRef="#br0" timeOffset="19770.65">10456 4932 0,'0'-21'0,"0"42"0,21-63 0,1 20 0,-1 22 16,-21-21-1,-21 21 17,-1 21-32,-41 22 15,42-1-15,0-21 0,-22 22 16,22-22-16,0 21 0,21 43 15,0-64-15,0 0 16,21 0-16,0-21 0,64 21 16,-64-21-16,21 22 15,22-22-15,63 0 16,-85 0 0,-63 21-1,0 0 1,-85 0-1,64-21-15,-64 21 16,-21-21 0,127-21-1,0-42 1</inkml:trace>
  <inkml:trace contextRef="#ctx0" brushRef="#br0" timeOffset="20015.59">10096 4614 0,'-42'0'16,"84"0"-16,-105 0 0,42 0 0,0 0 16,42 0-1,21 0-15,-21 0 16,22 0-16,62 0 15,22 0 1,-105-21-16,20 21 0,21-21 16,-41 21-16,-1 0 15</inkml:trace>
  <inkml:trace contextRef="#ctx0" brushRef="#br0" timeOffset="20503.34">9610 4741 0,'0'0'0,"0"-21"0,0 0 16,0 0 0,0 0-16,0 42 46,0 0-46,0 0 0,0 22 16,0-22-16,0 106 16,0 42-1,0-127-15,0 22 16,0-22-16,0-21 0,0 22 16,0-22-16,0 21 15,0-21 1,0-42 15,0 0-31,0 0 0,0 0 0,0 0 16,0-22-16,0 22 15,42-21-15,64-1 16,-64 43 0,0 0-16,1 0 15,-22 22-15,-21 20 16,-64 21-1,-147 22 1,147-64-16,-63 0 16,64 1-16,20-22 0</inkml:trace>
  <inkml:trace contextRef="#ctx0" brushRef="#br0" timeOffset="21247.97">12065 4657 0,'0'0'0,"-21"-21"16,0 21 0,21 21-1,0 0 1,0 0-16,0 0 15,0 0 1,0-42 62,0 0-62,0 0 31</inkml:trace>
  <inkml:trace contextRef="#ctx0" brushRef="#br0" timeOffset="21571.09">12001 4657 0,'0'-21'16,"0"-1"0,0 44 15,0-1-16,0 0-15,0 21 0,0-21 16,0 22-16,0 41 16,0-20-16,-21 84 15,21-106-15,0-20 16,0-1-16,0 0 0,0 21 16,0-21-16</inkml:trace>
  <inkml:trace contextRef="#ctx0" brushRef="#br0" timeOffset="21822.96">11642 4974 0,'21'0'15,"0"0"1,0-21-16,21 21 16,1 0-16,-1-21 0,22 21 0,-22-21 15,21 21-15,1-21 0,-1 21 16,1-22-16,-22 1 0,106 0 16,-126 21-16,-1 0 15,0 0-15,0 0 0,-21-21 16,21 21-16</inkml:trace>
  <inkml:trace contextRef="#ctx0" brushRef="#br0" timeOffset="23296.72">13822 4636 0,'0'0'0,"0"-22"16,0 1-16,0 0 31,0 42 1,0 0-17,0 22-15,0-22 16,0 42-16,0-20 0,-21-1 0,21 22 15,-22-1-15,22 1 0,-21-22 16,21 21-16,0 43 16,-21-63-16,21-22 0,-21 21 0,21-21 15,-21 0-15,21 1 0,0 20 16,0-63 15,0 0-31,0-1 0,0 1 16,0 0-16,21 0 15,-21-21-15,21-1 0,0 1 0,-21 0 16,43-43-16,-22 43 16,0-1-16,0 1 0,85-22 15,-64 64 1,22 43-16,-22-1 0,-21-21 16,43 64-16,-22-64 0,-21 21 15,0 1-15,1-1 16,-1-21-16,21 64 0,-42-64 15,21 0-15,0 0 0,43-21 32,-43 0-32,0 0 0,0 0 15,1 0-15,41-42 16,-21 21-16,-20-21 0,-1 20 16,0-20-16,64-170 15,-64 85 1,-21 64-16,0-1 0,0-84 15,-21 106-15,21 0 0,-22 20 16,1 1-16,0 0 0,0 21 16,0 0-16,21 21 0,0 0 15,0 1-15,-21-1 0,21 21 16,0 0-16,0 1 0,0-1 16,0 43-16,0-43 15,0 0-15,21 1 0,-21-22 0,21 21 16,0-21-16,0 1 0,0-1 15,1 0-15,20 0 0,-21-21 16,0 0-16,0 0 16,1 0-16,-1 0 0,21 0 15,-21 0-15,0 0 0,1 0 16,-1 0-16,42-21 16,-20 0-16,20-22 15,-21 22-15,1 0 16,-22 0-16,-21 0 0,0 0 15,21-22-15,-21 22 0,0 0 16,0-21-16,0 20 16,-21 22-1,0 22-15,0-1 0,-1 21 16,22-21-16,0 43 0,-21-22 16,21 0-16,-21 1 0,21-1 15,0 0-15,0 1 0,0-1 0,0-21 16,21 43-16,0-64 0,1 21 15,20 0 1,0-21-16,-21 0 0,64 0 16,-43 0-16,-20 0 0,62-42 15,-63 21-15,43-22 16,-43 22-16,21-21 0,1-43 16,-43 43-16,21-22 0,-21 22 15</inkml:trace>
  <inkml:trace contextRef="#ctx0" brushRef="#br0" timeOffset="23716.35">15917 4572 0,'0'-21'0,"0"42"0,0-63 0,0 21 0,0 42 32,0 0-32,0 0 0,0 21 0,0 1 15,0-1-15,0 0 0,0 1 16,0 63-16,0-64 0,-21 64 16,21-64-1,-21 64-15,21-85 16,0 0-16,-21 22 0,21-22 15,0-42 17,0-1-32,0 1 15,0 0-15,0 0 0,0-43 16,0 22-16,63-43 16,-42 43-16,1 0 0,20-1 15,0 22-15,1 0 0,62-21 16,-62 42-16,20 42 15,-42-21-15,1 0 16,-22 43-16,0-22 0,0 22 16,0-43-16,-22 21 15,-41 1-15,21-22 0,-64 21 16,63-21 0,1 0-16,21-21 0,0 0 15,0 0-15,21-21 16,0 0-16,21 0 15,0 0-15,0-22 0,21 1 16</inkml:trace>
  <inkml:trace contextRef="#ctx0" brushRef="#br0" timeOffset="24301.92">16849 4636 0,'21'0'47,"0"0"-47,0 0 16,0 0-16,0 0 0,1 0 15,-1-22-15,0 1 16,21 0-16,-21 21 0,1-21 16,-1 21-16,0-21 0,0 0 0,0-1 15,-21-20-15,0 21 16,-21 21-16,0 0 15,0 0-15,-22 21 0,22 0 16,-21 0-16,21 1 0,-22 20 0,22-21 16,0 21-16,0-20 15,21 20-15,0-21 0,0 43 16,0-43-16,0 21 0,0 0 16,0-20-16,63-1 15,-20-21 1,-22 0-16,42 0 15,-41-21-15,-22-1 16,0 1-16,0 0 0,0-21 16,-22 21-1,1 21-15,-21 21 16,21 0-16,0 0 0,-1 0 16,-20 43-16,42-22 15,-42 85-15,42-106 16,0 85-16,0-85 15,0 0-15,0 1 16,0-1-16,21 0 0,0-21 16,0 21-16,0-21 0,1 0 15,-1 0-15,21 0 0,64-42 16,-64 21-16,1-1 16,-1-20-16,0 0 0,106-85 15</inkml:trace>
  <inkml:trace contextRef="#ctx0" brushRef="#br0" timeOffset="24569.88">17907 4191 0,'0'0'0,"-21"0"0,0 21 16,-1 0-16,22 22 16,-63 84-16,63-85 15,-42 64-15,42-64 16,-22 149-16,1-149 15,21 64 1,-21-43-16,21-20 0,0 20 16,0-42-16,0 43 15,0-43 1,42-21 0,1-21-16,20-21 15,-20 20-15,-1-20 16,-21 21-16</inkml:trace>
  <inkml:trace contextRef="#ctx0" brushRef="#br0" timeOffset="26251.48">18013 4953 0,'0'0'0,"0"-21"15,21 0 1,0 0-16,0-1 16,0 1-16,1 0 0,-1 0 15,0 0-15,0 0 16,0 21-16,-21-43 0,21 43 15,-42 0 17,0 0-32,0 0 0,0 21 15,0 1-15,-22 20 0,1 21 16,21-41-16,0 20 0,-22 21 16,43-41-16,0 62 15,0-41 1,64-22-1,-43-21-15,0 0 0,0 0 16,22 0-16,-22 0 0,42-21 16,-20-1-16,-1 1 0,43-42 15,42-64 1,-85 84-16,-21 22 16,43-63-16,-64 62 15,21-20-15,-42 63 31,21 0-31,-22 22 0,1-22 16,21 21-16,-21-21 16,21 22-16,-21-1 0,0 0 15,21 1-15,0-22 0,0 0 16,0 0-16,0 0 0,0 1 16,0-44 30,0 1-46,0 0 0,0-21 16,21-22-16,0 43 0,0-21 16,0-1-16,1 22 0,-1 0 15,0-21-15,21 21 0,1-1 16,-22 22-16,0 0 16,0 22-16,0 41 15,0-21 1,-21-20-16,22 20 15,-22-21-15,0 21 0,0-20 16,0-1-16,21 0 16,-21 0-1,21-21 17,0-21-32,-21 0 0,21 0 15,-21-1-15,64-41 16,-43 21-16,0-1 15,0 22-15,0 0 0,22-21 16,-22 42-16,0 0 16,0 0-1,-21 21-15,0 0 16,0 21 0,0-21-16,0 22 0,0-22 15,0 0-15,0 0 0,0 0 16,0 1-16,0 20 0,21-21 15,1 0 1,-1-21-16,0 0 0,0 0 16,21 0-16,-20 0 0,41 0 15,64-21 1,-106 0-16,0 0 0,22 0 16,-22-1-16,42-83 15,-41 41 1,-22 43-16,0-21 15,-22 42 1,1 0-16,0 21 16,-21 21-16,42-21 0,-21 0 15,21 1-15,-22 20 0,22 21 16,0-41-16,0-1 16,0 0-16,0 0 15,22 0-15,-22 0 16,21-21-16,0 0 0,0 0 15,43 0-15,-43 0 16,0 0-16,0 0 16,0-21-16,22 21 0,-1-42 15,0 0-15,-21 20 0,22-20 16,-22 0-16,0-1 0,0 1 0,43-64 16,-1-42-1,-42 85-15,22-107 16,-43 128-16,0-64 15,0 85-15,0-21 0,0 20 16,0 1-16,-21 42 16,-1 1-16,1-1 15,0 0-15,0 21 16,-21 106-16,42-105 16,-22 20-16,22-20 0,0 20 15,-21 106-15,21-126 16,0-1-16,0 22 0,0-22 15,43 43-15,-43-64 16,21 0-16,0 0 0,0 0 16,43-21-1,-43 0-15,0 0 0,21-21 16,-21 21-16,22-21 0,63-64 16,-64 43-16,43-22 15,-43 22-15,85-21 16,-106 41-16,43 1 15,-43 21-15,0 0 16,0 21-16,-21 22 16,0-22-16,0 21 0,0 22 15,0-22-15,0-21 16,0 22-16,0-22 0,-21 0 0,-21 42 16,20-41-16,22-1 15,-21-21-15,21 21 0,-21-21 0,21 21 16,0-42 15,21 0-15,0 0-16,-21-1 0,0-20 15,22 21-15</inkml:trace>
  <inkml:trace contextRef="#ctx0" brushRef="#br0" timeOffset="26503.54">20002 4276 0,'0'0'0,"-42"0"0,0 0 0,21 0 16,21 21-1,21-21-15,0 21 0,21-21 16,-21 0-16,22 21 0,-1-21 16,64 21-16,-64-21 15,22 0-15,-1 0 0,1 0 16,105 22-16,-127-22 15,1 0-15,-22 0 16,21 0-16,-21 0 0,22 0 16,-22 0-16,-21-22 0,21 22 15,0 0-15</inkml:trace>
  <inkml:trace contextRef="#ctx0" brushRef="#br0" timeOffset="26812.91">21421 5440 0,'0'0'0,"-22"0"0,1 0 0,0 0 15,21 21-15,-21-21 16,0 0 0,0 0 15</inkml:trace>
  <inkml:trace contextRef="#ctx0" brushRef="#br0" timeOffset="35607.33">8932 1990 0,'0'0'0,"0"-21"0,-21-1 15,21 1-15,-21 21 16,21-21-16,0 0 0,0 0 16,-21 0-1,21-1 1,0 44-1,0-1 1,21 0-16,-21 0 0,0 21 16,42 43-1,-21-43-15,1 43 16,-1-43-16,-21-20 0,42 62 16,-21-41-16,22 41 15,-22-41-15,21-1 0,-21-21 0,22 21 16,-22-20-16,85 41 15,-64-63-15,21 0 0,-20 21 16,-1-21-16,22 0 0,147-21 16,-41-21-1,-86 42-15,1-43 0,0 22 16,-22 0-16,22 0 0,21-21 16,84-22-16,-105 22 15,21 21-15,105-43 0,149-42 31,-64 43-31,-211 42 16,190-1 0,-42 22-1,-148 0-15,105 0 16,85 43 0,-211-22-16,105 42 15,1 22 1,-86-43-1,-63 1-15,22-1 0,-1 22 16,-21-22-16,0-21 16,22 43-16,-22-43 0,42 42 15,-63-42 1,22 1-16,-1-22 0,0 0 16,0 0-1,0 0-15,-21-22 0,21 1 16,1 0-16,-1 0 0,-21 0 15,84-85 1,-41 85-16,105-106 16,-85 84-16,64-20 15,-42 21-15,0-1 0,42-41 16,-43 62-16,65-41 16,-86 42-16,1 21 0,20-21 0,-20-1 15,232 22 1,-232 0-16,-1 0 0,22 22 15,-22-22-15,107 42 16,-107-21-16,1 0 16,-1-21-16,1 21 0,-1 1 15,170 20-15,0 21 16,-22-20 0,-147-22-16,-1-21 15,64 42-15,-63-21 16,-1-21-16,43 43 0,64-22 31,-128-21-31,0 0 0,43 0 16,42 0-1,-85 0-15,-21-21 0,1 21 16,-1-21-16,0-1 16,0 1-16,-21 0 15,21 0 32</inkml:trace>
  <inkml:trace contextRef="#ctx0" brushRef="#br0" timeOffset="35791.69">17928 2328 0,'-42'0'31,"21"0"0,-1 0-15,1 0 0,0 0-16,0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6T03:03:23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995 0,'0'21'15,"-21"-21"-15,21 21 16,0 0 0,21-21 15,0 0-16,0-21-15,0 21 0,1-21 16,-1 0-16,0 0 0,-21 0 16,21-22-16,-21 22 0,0 0 15,0 0-15,0 0 0,-21-1 16,0 1-16,-22 0 0,-84 0 16,43 21-1,41 0-15,1 21 0,-21 21 16,20-20-16,22-1 0,-21 63 15,21-41-15,-1-1 0,22-21 16,0 22-16,0-1 0,0 0 16,0-21-16,22 1 15,20-22-15,43 0 16,-64 0 0,21-22-16,22 1 0,-22 0 15,21-42-15,-41 41 16,-1 1-16,21-21 0,-42 21 15,42-64 1,-42 64-16,0 0 0,0 0 16,0 42 15,0 0-31,0 0 0,0 0 16,0 22-16,0 20 15,0-21-15,0 64 16,0-63-16,0 20 0,0 43 15,0-43-15,0 1 16,0-1-16,0 22 0,0-21 0,0 105 16,0-106-16,0 1 15,0 21-15,0-22 0,0 1 0,0 63 16,0-64-16,0 1 16,0 63-16,-21-85 15,-21 64-15,21-64 0,-22 0 16,1 1-16,21-22 0,-21 0 15,-85 21 1,63-42-16,22 0 0,-1 0 16,-20-21-16,21-21 0,-64-43 15,42 22-15,-20-107 16,62 107-16,1-22 0,0 1 16,21-1-16,0 0 0,42-63 15,-20 63-15,20 22 0,21-85 16,-20 84-16,20 22 0,-20-22 15,-1 22-15,0 0 0,43-43 16,-43 64-16,64-64 16,-85 64-1,22 0-15,-22 21 0,0 0 16,21-21-16</inkml:trace>
  <inkml:trace contextRef="#ctx0" brushRef="#br0" timeOffset="618.64">1482 1207 0,'21'-22'47,"0"1"-47,0 0 15,0 21-15,-21-21 0,21 0 16,1 0-16,-1-1 0,0 1 15,-21 0-15,21 0 0,-21 0 16,-21 21 0,0 0-1,0 21-15,-1 0 0,1 0 16,0 0-16,0 22 0,0-22 16,0 21-16,-1-21 0,22 22 15,0 41-15,0-62 16,0-1-16,0 0 0,0 0 15,22 0-15,-1-21 16,0 0-16,0 0 0,0 0 16,0 0-16,64-21 15,-43 21-15,-20-21 0,-1 0 16,21-22-16,22-62 16,-43 62-16,21 1 0,-21-22 15,0 1-15,22-85 16,-43 84-16,21 43 0,-21-21 15,0 21-15,0-43 16,0 85 15,0 0-31,0 1 0,-21 20 16,21 0-16,0 1 0,-21-1 0,21 21 16,-22-20-16,1 20 0,21 85 15,0-105-15,0-22 16,0 21-16,0-21 0,0 1 15,0-1-15,0 0 0,21-21 32,1 0-32,-22-21 15,0 0-15,0-1 0,21-41 16</inkml:trace>
  <inkml:trace contextRef="#ctx0" brushRef="#br0" timeOffset="816.78">1905 1058 0,'-21'0'0,"42"0"0,-63 0 16,63 0 15,0-21-15,0 21-16,0 0 0,22-21 0,-22 0 15,0 21-15,0-21 0,21 21 16,-20-21-16,20 21 15,-21-22-15,64 1 0</inkml:trace>
  <inkml:trace contextRef="#ctx0" brushRef="#br0" timeOffset="1786.84">3196 635 0,'0'0'0,"-42"-21"15,21 21 1,-1 0-16,1 0 0,0 0 16,0 0-16,21 21 15,-21 0-15,0 0 0,-22 85 16,22-63 0,21 20-16,-21-21 0,-21 22 0,-43 105 31,64-126-31,-64 62 0,64-83 15,-85 83 1,43-62-16,41-43 16,1 21-16,0-21 0,-21 0 15,21 0-15,-1-21 16,1 0-16,0-43 16,21 43-16,-21-64 15,21 64-15,0-85 16,0 64-16,21 21 15,0 0-15,0-1 0,-21 1 0,43 21 16,-22 0-16,42 43 16,-41-22-1,-1 21-15,-21 0 0,21 22 16,-21-43 0,21 0-16,21 64 15,-20-64-15,-1 0 16,0 0-16,21-21 15,-21 0-15,64 0 16,-21-21 0,-22 21-16,21-63 15,-20-1 1,-22 43-16,0 0 0,21-43 16,-20 22-1,-22 21-15,0 0 31,0 42-31,0 0 16,0 0-16,0 0 16,0 1-16,0-1 0,-22 21 0,22 0 15,0 22 1,0-43-16,0 0 16,0 0-16,22 1 15,20-22 1,-21 0-16,0 0 0,0 0 0,1 0 15,62-22 1,-63 22-16,1-21 0,20-21 16,-21 0-16,21-1 15,-42 1-15,0 0 0,0-22 16,0 22-16,0-1 16,-21 1-16,0 21 0,-21 0 15,-43 21 1,43 0-16,21 21 15,-1-21-15,1 21 0,-21 64 16,21-43-16,21-21 16,-21 0-16,21 22 0,0-22 15,0 21-15,0-21 16,0 1-16,0-1 0,0 0 16,42-21-16,21 0 15,-20 0 1</inkml:trace>
  <inkml:trace contextRef="#ctx0" brushRef="#br0" timeOffset="2151.64">4149 1101 0,'0'-21'0,"0"42"0,0-64 16,0 22-16,0 0 0,0 0 15,-22 0-15,1 21 16,21-21-16,-21 21 0,-21-22 15,-22 44 1,22 20 0,21-21-16,-64 106 15,22-21 1,41-64 0,22 22-16,0-22 15,0-21-15,0 0 16,43 43-1,20-64 1,-42 0-16,22 0 0,63 0 16,-64 0-16,0 0 15,1 0-15,-1 0 0,43-21 16,-43 0-16,0-1 0,64-20 16,-64 21-16,64-21 0</inkml:trace>
  <inkml:trace contextRef="#ctx0" brushRef="#br0" timeOffset="2641.78">4868 1101 0,'0'-21'0,"0"-1"16,0-20-16,0 21 0,-21-21 16,0 42-16,-64 0 15,64 0-15,-42 0 16,41 21 0,-20-21-16,-21 63 15,-43 22-15,85-64 16,-1 0-16,-20 43 15,21-22-15,0 22 16,21-43-16,0 0 0,0 0 16,0 0-16,21-21 0,21 21 15,-21-21-15,1 0 0,41 0 16,64-21 0,-63-21-1,-22 21-15,-21 0 0,43-64 16,-43 43-16,0-22 15,-21 43-15,0-43 16,0 43-16,-21 42 47,0 1-47,21-1 0,-22 0 16,22 21-16,0-21 15,0 1-15,0 62 0,0-63 16,0 22-16,0-22 15,0 0-15,0 0 16,22 0-16,-1-21 0,21 0 16,64 0-1,0-42 1,-85 21-16,85-85 16,-85 64-16,0-1 0</inkml:trace>
  <inkml:trace contextRef="#ctx0" brushRef="#br0" timeOffset="2916.75">5376 677 0,'0'0'0,"0"-21"0,0 0 16,-21 21-1,0 0-15,0 21 16,21 0-16,0 22 0,-21-22 16,-1 21-16,1 43 15,0 0-15,21-43 0,0 21 16,0 43-1,-21-63-15,21 20 16,0-42-16,0 0 0,0 22 16,0-22-16,0 0 15,0 0-15,21-21 16,0 0-16,0 0 16,1-21-16,-1 0 0,21-21 15,-21 20-15,0 1 16</inkml:trace>
  <inkml:trace contextRef="#ctx0" brushRef="#br0" timeOffset="3166.04">5757 953 0,'0'0'0,"0"-22"16,-21 22 0,-21 0-16,21 0 15,-22 43-15,22-22 16,-21 42-1,42-41-15,-43 83 16,22-83-16,0 62 16,21-63-16,0 1 0,0 20 15,0-21-15,21-21 16,22 0 0,-22 0-16,63 0 15,-62 0-15,20-21 0,43-21 16</inkml:trace>
  <inkml:trace contextRef="#ctx0" brushRef="#br0" timeOffset="3938.14">6202 1037 0,'0'0'0,"0"-21"16,-21 21 0,-1 0-16,1 0 0,0 21 15,0-21-15,0 21 16,0 1-16,-1-1 0,22 0 15,-21 0-15,21 0 0,-21 22 16,21-22-16,0 42 16,0-42-16,0 1 0,0-1 15,21 0-15,0-21 16,1 21-16,-1-21 0,0 0 16,0 0-16,21 0 15,-20 0-15,-22-21 0,0 0 16,0-43-1,0 43-15,0 0 0,0 0 16,0-22-16,0-20 16,0 42-16,0-22 0,0 22 15,0 0 1,63-21-16,-42 42 16,0-21-16,1 21 0,83 42 15,-62-21 1,-1 21-16,-21-20 15,22 41 1,-43-21-16,21 1 16,-21-22-16,0 64 15,0-64-15,0 0 16,0 0-16,0 0 16,-21-21 15,-1 0-31,1 0 15,21-21-15,0 0 0,0 0 16,0 0-16,0-1 0,0-20 16,0 21-16,0-21 0,21 20 15,43-62-15,-22 41 0,1 1 16,20 0-16,1-1 0,-22 1 16,85 0-16,-85 21 15,43 21-15,-43 0 0,-21 21 16,1 0-16,-1 21 0,0 1 15,-21 41-15,0-41 16,0 20-16,-42 22 16,20-43-16,1 0 0,-21 22 15,21-22-15,0-21 0,-1 22 16,1-22-16,0 0 16,21 0-16,0-42 31,0 0-31,0 0 0,0-43 15,0 22-15</inkml:trace>
  <inkml:trace contextRef="#ctx0" brushRef="#br0" timeOffset="4208.54">6350 550 0,'-21'0'0,"0"0"0,-1 0 15,1 0 63,0 0-78,0 22 16,0-22-16,0 0 16</inkml:trace>
  <inkml:trace contextRef="#ctx0" brushRef="#br0" timeOffset="4436.58">5122 953 0,'0'0'0,"21"0"31,1 0-31,-1 0 0,42 0 16,1-22-1,-22 1-15,-21 21 0,43 0 16,-43-21-16,0 21 0,0 0 15</inkml:trace>
  <inkml:trace contextRef="#ctx0" brushRef="#br0" timeOffset="5101.63">7662 1270 0,'0'0'16,"-21"0"-16,0 0 0,0 0 0,0 0 16,-1 0-16,1 0 15,42 0 16,1 0-31,20 0 0,21 0 16,1 0-16,-1 0 0,107 0 16,-86 0-16,1 0 0,0 0 15,-1 0-15,1 0 0,148 0 16,-148 0 0,-22 0-16,1 0 0,-22 0 0,0 0 15,1 0-15,-22 0 16,0 0-16,-21-21 15,-21 21 1,0-21-16,-1 0 0,1 21 16,0-22-16,0 1 0,0 21 15</inkml:trace>
  <inkml:trace contextRef="#ctx0" brushRef="#br0" timeOffset="5465.5">8615 1016 0,'0'0'0,"-21"-21"0,21 42 47,0 0-47,0 0 16,21 1-16,0-22 0,0 21 15,0 0-15,0-21 0,22 0 0,-22 21 16,64-21-16,-64 0 0,21 0 16,0 0-16,-20 0 15,20 0-15,0 0 0,-21 0 16,1 0-16,20-21 0,-42 0 15,0 0 1,-21 21 0,0 21-16,-22 0 15,22 0-15,-64 21 16,64 1-16,-106 63 16,85-85-16,0 21 0,-1 0 15,1-20-15,-22 62 16,43-63-16,21 1 0,0-1 15,0 0-15,21-21 16,1-21 0,-1 0-16</inkml:trace>
  <inkml:trace contextRef="#ctx0" brushRef="#br0" timeOffset="6449.59">10520 931 0,'0'0'0,"-21"0"0,21 22 16,0-1-16,0 21 15,0-21-15,21 0 16,0-21-16,42 0 16,-20 0-1,-22 0-15,21-21 0,1 0 0,105-64 31,-127 64-31,0 0 0,21-21 16,-20 21-16,-1-64 16,-21 0-1,0 22 1,-64 63 0,1 84-1,63-41-15,-21-1 16,-1 0-16,22 22 0,-21 105 15,21-126-15,0 62 16,-21-62-16,21 84 16,0-106-16,0 0 15,0 0-15,0 0 0,0 1 16,-21-22-16,0 0 16,0 0-1,-1 0-15,-41-22 0,42 1 16,0 0-16,-1 0 0,1 0 15,0 0-15,-21-22 16,21 22-16,21 0 0,-22 21 16,1 0-16,21 21 15,0 0-15,0 0 16,0 1-16,0-1 0,0 21 16,64 22-1,-43-43-15,0 0 0,21 0 16,1-21-16,20 0 15,-20 0-15,-1 0 0,64-21 16,-64 0-16,127-43 16,-126 43-16,-1-21 15,22-43-15,-22 43 0,21-128 16,-41 1 0,-22 127-1,0-1-15,0-20 16,0 21-16,0 84 31,0 0-31,-22 85 16,22-63-16,-42 20 15,42-20-15,0-22 0,-21 43 16,21-43-16,0 1 0,0-1 16,0-21-16,42 21 15,-21-42-15,22 0 16,-22 0-16,42 0 15,-63-21-15,22 0 0,20-21 16</inkml:trace>
  <inkml:trace contextRef="#ctx0" brushRef="#br0" timeOffset="6637.1">11197 1058 0,'0'22'31,"21"-22"-31,0 0 16,1 0-16,-1 0 0,63 0 15,-41 0-15,-1-22 0,0 1 16,1 21-16,-1-21 0,85 0 16</inkml:trace>
  <inkml:trace contextRef="#ctx0" brushRef="#br0" timeOffset="6888.64">12933 910 0,'0'0'0,"-21"0"16,-1 0-1,1 0-15,21 21 0,0 1 16,-21-1-16,0 0 0,0 0 0,21 21 15,-64 64 1,22-42 0,42-43-16,0 0 0,-21 21 15,21-20-15,21-22 16,0 0 0,21 0-16,-20-22 0</inkml:trace>
  <inkml:trace contextRef="#ctx0" brushRef="#br0" timeOffset="7253.19">13483 847 0,'0'0'0,"21"-21"0,-21-1 15,-21 22 1,-21 0-16,-43 43 16,43-22-1,-22 42 1,43-41-16,-21 41 15,21 1 1,84-43 0,64 21-1,-21-21 1,-85 0-16,0-21 0,22 22 16,-22-1-16,-21 0 15,0 0-15,-21 0 16,-1-21-16,1 0 0,-42 21 15,20-21-15,1 0 0,-43 0 16,-20 0 0,62 0-16,22 0 0,0 0 15,-21-21-15,-22-63 16</inkml:trace>
  <inkml:trace contextRef="#ctx0" brushRef="#br0" timeOffset="7424.74">12785 635 0,'-22'0'16</inkml:trace>
  <inkml:trace contextRef="#ctx0" brushRef="#br0" timeOffset="8751.19">15430 826 0,'0'0'0,"22"-22"16,41-105 0,-42 106-16,-21 0 0,0 0 15,-42 0 1,21 21-16,-22 21 16,22 0-16,21 0 15,-42 64-15,21-43 16,-22 64-16,22-64 15,21 22-15,0 42 0,0-64 16,0 0-16,0 43 16,0-64-16,0 43 0,21-43 15,22-21-15,-22 21 0,42-21 16,-41 0-16,20 0 0,0 0 16,1 0-16,-22-21 0,63-21 15,-62 20-15,20 1 0,-21-21 16,21 21-16,-20-22 0,-1 1 0,0-21 15,0 20-15,0-20 0,0-43 16,-21 64-16,22-1 0,-1-41 16,-21 62-16,0-20 15,0 63 17,0 0-32,0 22 15,0-1-15,-21 0 0,-1 1 0,22 41 16,0-41-16,-21 20 15,21-20-15,-21 41 0,21-41 16,0 20 0,0-42-16,0 0 0,0 1 15,21-1-15,43-21 16,-43 0-16,64-21 16,-43 21-16,0-22 0,64-20 15,-64 0-15,1 21 0,41-43 16,-41 22-16,20-64 15,-63 21 1,0 64 0,-42 21-16,21 0 0,0 0 15,-1 21-15,1 0 0,0 1 16,0 20-16,0-21 16,21 21-16,0 1 0,0-1 15,42 0-15,-21-20 16,0-1-16,1 21 0,-1-21 15,-21 0-15,21-21 0,-21 22 16,-21-22 15,0 0-31,-1 0 0,1-22 16,0 22-16,0-21 0,0 0 16,0 0-16,-1 21 0,22-21 15,-21 21 1,21 21-1,0 0 1,0 0-16,0 0 16,21-21-16,1 22 0,-1-22 0,0 0 15,0 0-15,0 0 16,85 0-16,-64 0 16,1 0-16,-1 0 0,127-43 15,-126 22 1,-22 0-16,21-21 0,1 20 15,41-83 1,-63 62-16,1-20 0,-22 42 16,0-43-1,-22 64 1,1 21-16,0 0 0,0 1 16,0-1-16,0 0 0,-1 42 15,22-20-15,-21-22 0,21 21 16,0-21-16,0 1 0,21 41 15,-21-42-15,22 0 16,-1-21-16,0 0 0,21 0 16,22 22-16,-22-22 0,0 0 15,22 0-15,-22-22 0,85 1 16</inkml:trace>
  <inkml:trace contextRef="#ctx0" brushRef="#br0" timeOffset="9256.9">18076 931 0,'0'0'0,"-21"-21"0,0 0 16,0 0-16,-22 0 0,22 21 15,0-21-15,-64 21 16,64 0-16,-85 42 16,85-21-16,-42 21 15,20-20-15,22 20 0,-21 21 16,21-20-16,21 20 15,0-42-15,21 43 16,0-43-16,43 21 16,41-42-1,-83 0-15,126-21 16,-127 0 0,42-42-16,-41 41 15,62-105-15,1-42 16,-64 106-1,43-107 1,-64 128-16,0-22 16,0 43-16,0 0 0,-22 42 31,1 22-31,0 20 16,-21 85-1,21-84-15,21-22 0,0 64 16,0-43-16,0-20 0,0 41 15,0-62-15,0 20 0,0 0 16,42 1 0,-21-43-16,0 0 15,22 0-15,41-22 16,-41 1-16,-1 0 16</inkml:trace>
  <inkml:trace contextRef="#ctx0" brushRef="#br0" timeOffset="9554.66">19346 529 0,'0'0'0,"0"-21"0,-21 0 16,0 21-16,0 0 16,0 0-16,-1 0 0,1 0 15,0 21-15,-21 64 16,-22 84-1,64-127-15,-21 64 16,21-63-16,-21 84 16,21-85-16,-21 21 15,21-20 1,0-22 0,21-21-1,21 0-15,-42-21 0,43 21 16,-1-43-1,0 22-15</inkml:trace>
  <inkml:trace contextRef="#ctx0" brushRef="#br0" timeOffset="9936.54">19579 804 0,'0'0'0,"21"-21"0,-42 21 32,0 21-17,0 1-15,0-1 0,-1 21 16,1-21-16,21 22 0,-42 20 15,42 43 1,-21-85-16,21 0 0,0 22 16,0-22-16,21 0 15,21-21-15,-21 0 0,22 0 16,20 0-16,-20 0 16,41 0-16,-63-21 0,22 0 15,20-22-15,-42 1 16,22-43-16,-22 43 15,-21 0-15,0-22 0,0 22 16,-21-22 0,-64 64-1,64 0-15,-127 64 16,105-43 0,22 0-16,0 0 0,0 22 15,0-43-15,21 21 16,0-42-1</inkml:trace>
  <inkml:trace contextRef="#ctx0" brushRef="#br0" timeOffset="10215.37">19071 614 0,'0'0'0,"-21"0"0,0 0 16,0 0-16,42 0 15,0 0 1,0 0-16,21 0 0,1 0 16,20-21-16,1 21 0,147 0 15,-84-21 1,-63 21-16,-22 0 0,22 0 0,-1 0 16,-42 0-16,22 0 15,-64 0 16,-22 0-31,22 0 16,-21 0-16,-1 21 0,1-21 0</inkml:trace>
  <inkml:trace contextRef="#ctx0" brushRef="#br0" timeOffset="11349.73">3789 2900 0,'21'-21'16,"-21"0"0,21 21-16,-21-22 0,21 1 15,-21 0-15,21 0 16,-21-21-16,22 20 0,-22-20 16,0 21-16,0 0 15,0-22-15,-22 22 16,-83 0-1,-44 42-15,86 0 16,21 1-16,-64 62 16,63-41-16,1-1 0,-43 21 15,64-20-15,-21-1 0,21 0 16,21 1-16,0 20 16,0-42-16,42-21 15,-21 0-15,22 0 0,41 0 16,-41-21-16,105-42 15,-85 20-15,64-41 16,-42 20 0,-64 43-16,21-42 15,-42 84 17,0 21-32,-21 43 15,21-22 1,-21-20-16,21 84 15,0 84-15,0-126 16,0 0-16,21 84 16,0-106-16,1 22 0,-1 0 15,0 21-15,-21-22 0,42 149 16,-42-169-16,0-1 0,0 1 16,0-1-16,0 1 0,0 20 15,0-41-15,-63 62 16,42-83-16,-85-22 15,-127-106 1,169 63-16,1 1 16,21-21-16,-149-213 15,170 192-15,0-1 16,21 0-16,0 1 16,21-170-16,42 127 15,-20 63 1,-1 1-16,127-107 15,22 22-15,-128 106 16,86-64 0,-107 85-16,0 0 0,1 0 15</inkml:trace>
  <inkml:trace contextRef="#ctx0" brushRef="#br0" timeOffset="11899.92">4191 2942 0,'21'0'16,"0"0"-1,0 0-15,1-21 16,-1 0-16,0 0 16,0 21-16,0-21 0,22-43 15,-43 1 1,0 41 0,-22 22-16,1 0 15,-21 0-15,0 0 16,-1 85-1,1 0 1,21-43-16,21 85 16,0-85-1,0-20-15,21-22 0,64 21 16,20-21 0,-62 0-16,84-43 15,-64 1-15,-20 21 0,20 0 16,22-43-16,21-84 15,-43 42 1,-21 0-16,-20 43 16,-22-22-16,21 43 0,-21 0 15,0 20-15,21 1 16,-42 42 0,0 22-16,-1-1 15,22 0-15,-21 64 16,0 0-16,0-64 0,21 22 15,0 21 1,0-43-16,0 0 0,0 22 16,0-1-1,21-63-15,21 21 16,-20-21-16,20-42 16,-21 21-16</inkml:trace>
  <inkml:trace contextRef="#ctx0" brushRef="#br0" timeOffset="12084.86">4868 2688 0,'0'0'0,"-21"0"0,21 21 16,0 1 0,21-22-1,0 0-15,1 0 16,20 0-16,64 0 15,0-22 1,-43 22-16,-21-21 0,191-21 16</inkml:trace>
  <inkml:trace contextRef="#ctx0" brushRef="#br0" timeOffset="12386.31">7112 2223 0,'0'0'0,"-21"0"0,0 0 0,-43 0 15,43 0-15,0 0 16,0 21-16,-1 0 0,-20 85 16,21-43-16,-21 85 31,-43 64-16,85-170-15,-64 64 16,43-21 0,21-64-16,0 0 15,43-21 1,20-63 0,-21 42-16</inkml:trace>
  <inkml:trace contextRef="#ctx0" brushRef="#br0" timeOffset="13049.94">7302 2223 0,'0'0'0,"-21"21"16,21 0-16,-21 21 0,-21 128 16,21-128-1,21 21-15,0-20 0,0 20 16,-22-20-16,1 41 0,21-41 15,-21-1-15,21-21 16,0 21-16,0-20 0,0 20 16,0-21-16,21-42 31,0 0-31,1 0 16,-22-1-16,42-20 15,-21 0-15,0-1 0,0-20 16,1 21-16,20-1 15,-42 22-15,0 0 0,21 0 16,0 21-16,-21 42 16,0-21-16,0 0 15,0 43-15,0-43 0,0 21 16,0-20-16,21 41 16,1-42-16,62 22 31,-20-43-31,-22 0 0,-21 0 15,64 0-15,-43-22 16,-21 1-16,64 0 16,-64 0-16,0 0 0,43-43 15,-43 43-15,0-64 16,0 64-16,-21-21 0,0 0 16,0 20-16,-21 1 15,-42 42 1,42-21-16,-1 43 0,-41 41 15,63-62-15,-21 41 16,21-42-16,0 43 16,21-43-16,0 0 15,0-21-15,0 21 0,64-21 16,0 0 0,-64 0-1,64-63-15,-64 42 16,0-1-16</inkml:trace>
  <inkml:trace contextRef="#ctx0" brushRef="#br0" timeOffset="13266.81">6710 2604 0,'-43'0'0,"86"0"0,-107 0 15,22 21-15,21-21 0,42 0 16,0 0 0,0 0-16,22 0 0,84-21 15,-85 21-15,0 0 16,64-22-16,-64 22 16,22-21-16</inkml:trace>
  <inkml:trace contextRef="#ctx0" brushRef="#br0" timeOffset="13950.42">10033 2307 0,'21'-84'15,"-21"62"1,0 1-16,-21 0 0,0 0 16,0 21-16,-1 0 0,1 0 0,-21 0 15,21 0-15,0 0 16,-106 106-1,42 21 1,64-85-16,-43 127 16,43-105-16,0-22 0,21 1 15,-21-1-15,21 64 16,0-64-16,0-21 0,63 0 16,-42 1-16,106-22 15,22 0 1,-86-22-16,-21 1 0,64-21 15,-63 21-15,-1 0 0</inkml:trace>
  <inkml:trace contextRef="#ctx0" brushRef="#br0" timeOffset="14354.19">10435 2519 0,'0'0'0,"0"-21"16,0-22-16,0 22 16,0 0-16,-21 21 15,0 0-15,-22 21 0,43 0 16,-42 22-16,21-22 15,21 21-15,-21 22 0,0-22 16,21 22 0,-22-22-16,22 43 15,0-64-15,0 42 16,64-42 0,-43-21-16,0 0 0,64 0 15,0-42 1,-64 42-16,21-21 0,0-43 15,-20 43-15,-22 0 0,0-21 16,21 21-16,-21-22 0,0-41 16,0 41-16,-21 1 0,-22-22 15,22 43-15,0 0 16,-21 21-16,-64 0 16,85 21-1,-22 22-15,22-22 0,21 0 16,0 42-16,0-41 0,0-1 15,0 0 1,0 0-16,64-21 16,-43 0-16,0 0 0,21 0 15,-21 0-15</inkml:trace>
  <inkml:trace contextRef="#ctx0" brushRef="#br0" timeOffset="14549.08">10816 2646 0,'21'0'63,"0"0"-63,1 0 0,41-21 16,-42 21-16,0 0 15,22-21-15,41-1 16</inkml:trace>
  <inkml:trace contextRef="#ctx0" brushRef="#br0" timeOffset="15005.77">11472 2455 0,'-42'-42'31,"21"42"-31,0 0 15,-1 0-15,1 0 0,0 0 0,-21 42 16,21-20-16,-22 41 16,22-21-16,0-20 0,-21 83 15,20-62 1,1-1-16,21 0 0,0-20 16,0 20-16,0-21 0,64 0 15,-43-21 1,85 0-16,-64 0 15,106-42-15,-127 21 16,22 0-16,-22-1 16,0 1-16,43-63 15,-64 41-15,0 1 0,0 0 16,0 20-16,-22-105 16,1 106-16,0 0 0,-42 0 15,41 21-15,-62 0 16,41 0-16,22 21 0,-21 0 15,21 0-15,0 1 0,-22 41 16,22-42-16,21 64 16,0-64-16,42 21 15,1-42 1,-1 22-16,0-22 0,-20 0 16</inkml:trace>
  <inkml:trace contextRef="#ctx0" brushRef="#br0" timeOffset="15413.79">11747 2604 0,'0'0'0,"-21"-22"0,0 22 15,21-21-15,0 0 0,-21 21 16,21-21-16,0 0 0,0-22 16,0 22-16,21 0 15,0 21-15,0-21 0,43 21 16,-22 0-16,1 0 0,41 42 15,-41-21-15,-1 1 0,43 41 16,-64-21-16,0-20 16,0 20-16,-21-21 0,0 21 0,0 1 15,0-1-15,-63 0 16,41-42-16,1 22 0,-21-1 16,21-21-16,0 0 0,21-21 31,0-1-31,0 1 15,0 0-15,0 0 0,0-21 0,0 20 16,21-20-16,0 21 16,0-21-16,43-43 15,-43 64-15,21-22 16,-21 22-16,64 0 16,-43 21-16,1 0 0,41 0 15,-41 0-15,-1 0 0</inkml:trace>
  <inkml:trace contextRef="#ctx0" brushRef="#br0" timeOffset="16147.51">13081 2667 0,'0'0'0,"21"0"0,0-21 0,0 0 16,-21 0-16,0-1 15,22 1-15,-22-21 0,0 21 0,0 0 16,0-43-16,0 22 15,-22 21-15,-20-22 0,21 22 16,-21 21-16,20 0 0,-20 0 16,0 0-16,-43 0 15,43 21-15,-1 0 0,-20 43 16,21-43-16,20 21 0,-20 22 16,21-22-16,0 1 0,0 62 15,21-62-15,0-22 16,0 0-16,0 21 0,21-42 0,21 43 15,0-43-15,1 0 16,-1 0-16,0 0 0,22 0 16,-22-21-16,85-43 15,-84 43-15,-1-21 16,-21 20-16,21-20 0,43-170 16,-64 149-16,-21-1 15,21 22-15,-21 0 16,0-85-16,0 106 15,0-1-15,0 1 0,-21 21 16,-21 0 0,21 21-16,0 1 0,-1 20 15,1-21-15,0 106 16,0-63-16,21 84 16,0-106-16,0 0 0,0 1 15,0-1-15,0-21 0,21 43 16,0-43-16,0 0 0,1-21 15,-1 21-15,21-21 0,22 0 16,-43 0-16,21 0 0,22-21 16,-43 0-16,21 0 0,0-43 15,-20 43-15,-1 0 16,0-43-16,-21 43 0,0 0 16,0 0-16,0 42 15,0 0 1,-21 0-16,21 1 15,-21-1-15,21 42 16,0-42-16,0 43 0,0-43 16,21-21-1,21 0 1,-21 0-16,22 0 16,41-63-1</inkml:trace>
  <inkml:trace contextRef="#ctx0" brushRef="#br0" timeOffset="16305.35">13885 2392 0,'0'0'0,"-21"0"0,0 0 15,-43 0-15,43 0 0,0 0 16,0 0-16,0 0 16,21 21-1,21-21 1,0 0-16,0 0 15</inkml:trace>
  <inkml:trace contextRef="#ctx0" brushRef="#br0" timeOffset="17814.03">14097 2477 0,'-21'21'46,"0"-21"-46,-1 42 16,1-21-16,0 22 16,0-1-16,21-21 15,0 0-15,0 0 0,0 1 16,-21 20-16,0-21 0,21 21 16,0-63 30,0 0-30,0 0-16,21 0 0,0 0 0,0-1 16,0-20-16,0 0 15,22 21-15,-1-22 0,22-41 16,-22 41-16,0 22 0,1 0 0,41 0 16,-63 21-16,22 0 15,-22 0-15,-21 84 16,0-62-16,0 41 15,0-21-15,21 107 16,21-86 0,-20-42-16,62 0 15,86 1 1,-128-22-16,64-22 16,-43 22-1,-20-21-15,62-21 0,-62 0 16,-1 20-16,22-62 15,20-43-15,-63 42 16,-21 64-16,0 0 16,-105-43-1,-65 64 1,128 21-16,-22 1 0,22-1 16,0 21-16,21-21 0,-64 85 15,43 0 1,42-64-16,0-21 0,21 22 15,85-1 1,-85-42-16,63 0 16,-62 0-16,20-21 15,43 0-15,-64 0 0,63-43 16,-20-42 0,-43 64-16,0 21 15,0-64 1,-21 64-16,-21 42 31,0 0-31,-21 22 16,21-1-16,21 43 15,0-64-15,0 21 0,0-21 0,0 22 16,63-1 0,22-21-1,-43-21-15,0 0 16,1-21-16,-22 21 0,21-42 15,-21-1-15,64-63 16,63-105 0,-63 63-1,-43 21 1,-42 105 0,0 1-16,-21 21 15,-21 21-15,-43 85 16,64-85-1,-21 106 1,20 22-16,22-107 16,0 64-1,22 0 1,-1-85-16,21 0 16,-21-21-16,0 0 0,43 0 15,-43 0-15,64-42 16,-22-22-1,-20 22-15,-22-1 0,0 22 0,-21-21 16,42-43 0,-42 64-16,21 0 0,-42 21 31,0 21-31,0 0 0,21 0 0,0 1 16,-21 20-16,0-21 0,21 21 15,0-20-15,0-1 0,0 21 16,0 22-16,0-43 15,21-21-15,0 21 0,21-21 16,22 21 0,-43-21-16,21 0 0,22 0 15,-43-21-15,21 21 0,1-21 0,-22 0 16,85-43 0,-85 22-16,0 21 0,21-22 0,-42 1 15,21-64 1,-21 85-16,-21 42 31,21 0-31,-21 22 0,0 20 16,21-42-16,-21 85 15,0-85-15,21 0 16,-43 43-16,22-43 16,21 0-16,0 0 0,-21-21 15,21-21 16,0 0-31</inkml:trace>
  <inkml:trace contextRef="#ctx0" brushRef="#br0" timeOffset="17996.97">15854 2286 0,'0'0'0,"-21"0"16,-1 0-16,44 0 15,-1 0 1,21 0-16,-21 0 0,43 0 16,-22 0-16,-21 0 0,64-21 15,-64 21 1,21 0-16</inkml:trace>
  <inkml:trace contextRef="#ctx0" brushRef="#br0" timeOffset="18980.91">18605 2307 0,'43'-106'32,"-43"85"-32,-21 42 46,-1 1-46,1-1 16,0 0-16,-21 21 0,-1-21 16,22 22-16,-21 20 15,0-42-15,42 22 0,-22-22 16,22 0-16,0 21 0,0-20 16,0-1-16,0 0 0,43-21 15,-22 0-15,64 0 16,-64 0-16,21-21 0,43-22 15,-43 22-15,0 0 0,22-42 16,-43 20-16,-21 22 0,0-64 16,0 64-16,0-21 15,0 21-15,0-22 0,-21 22 16,-21-21-16,20 42 0,1 0 16,21-21-16,-21 21 15,42 0 16,0 0-31,1 0 0,-1 0 0,0 0 16,21 0-16,-21 0 16,22-21-16,-22 21 0,64 0 15,-64-22-15,0 22 0,21-21 16,-21 21-16,1 0 0,-1 0 16,0 0-1,0 0-15,-21 21 0,0 22 16,0-22-16,0 0 0,0 21 15,0-20-15,0 20 0,0 21 16,0 1-16,-21-22 0,21 85 16,0 64-1,0-128-15,0 1 0,0-1 16,0 1-16,0-1 0,0 22 16,0 42-16,0-64 0,0 1 15,0 42-15,0-64 0,-21 22 16,21-22-16,-21 0 0,-1-21 15,1 43-15,21-43 16,0 0-16,-21-21 0,0 0 16,21-21-1,0-21-15,0 21 16,0-22-16,0 22 0,0-42 16,0 20-16,0-20 0,0-85 15,0 63-15,0 0 0,21 22 16,-21-22-16,21 22 0,-21-64 15,0 63-15,0 22 0,0 21 16,0-22-16,0 22 0,-42 21 16,0 0-16,-1 21 0</inkml:trace>
  <inkml:trace contextRef="#ctx0" brushRef="#br0" timeOffset="19484.63">8107 3937 0,'0'0'0,"-21"0"16,-1 0 0,1 0-16,0 0 15,0 42-15,0-20 0,-22 62 16,22-20-16,0-22 0,-21 43 16,21 63-1,-1-127-15,22 21 0,-21-20 16,21 20-16,0-21 0,-21 21 15,0 1 1,0-43 0,0 0-16,-1 0 0,1 0 15,0-21-15</inkml:trace>
  <inkml:trace contextRef="#ctx0" brushRef="#br0" timeOffset="20268.22">7324 4445 0,'0'0'0,"-22"0"15,44 0 1,-1 0 0,0 0-16,64 0 0,-43 0 15,21-21-15,-20 0 16,41 21-16,-20-21 0,84-22 16,-84 22-16,-1 0 0,64-21 15,-85 20-15,1 1 0,-22 0 16,0-21-16,0 21 0,0-22 15,-21 1-15,0-22 16,0 43-16,-21 21 16,0 0-1,21 43-15,0-22 0,-21 21 16,21 0-16,-21 1 0,21 20 16,-21-20-16,21-1 0,0 0 0,-43 85 15,43-106-15,0 22 16,-42-1-16,42-21 15,-21 0-15,21 1 16,0-1-16,0-42 31,0-1-31,0 1 16,0 0-16,0 0 0,21-21 16,0 20-16,21-41 15,-42 21-15,22 20 0,20-41 16,-21 42-16,0 21 0,0 0 15,1 0-15,-1 21 16,-21 0-16,0 0 0,0 22 16,0-22-16,0 0 0,21 42 15,-21-41-15,21-1 16,-21 21-16,21-42 16,22 21-16,-22-21 0,0 0 15,21 0-15,1 0 0,-22 0 16,42 0-16,-42 0 15,64-42-15,-43 21 16,-20 0-16,41-22 0,-42 22 16,22-42-16,-22 41 15,-21-20-15,0-21 16,0 41-16,0 1 0,0 0 16,0 0-16,-21 21 0,-43 21 15,43 0-15,0 0 0,0 1 16,-1 20-16,1-21 0,21 43 15,0-22-15,0 21 16,0-41-16,0-1 16,21 0-16,1 0 0,-1-21 0,21 21 15,0-21-15,1 0 0,-22 0 16,42 0-16,-20 0 0,-1-21 16,64 0-16,-43 0 0</inkml:trace>
  <inkml:trace contextRef="#ctx0" brushRef="#br0" timeOffset="21115.74">11218 4022 0,'0'0'0,"0"-21"0,0-1 0,0 1 15,0 0-15,0 0 0,0-21 16,0-1-16,21 22 15,-21 0-15,0 42 16,0 0 0,0 0-16,0 22 15,0-22-15,0 42 0,0 22 16,-21-43-16,21 22 0,-21 21 16,21-43-16,0 0 0,-21 22 15,21-43-15,0 0 0,-21 0 16,21 0-16,21-42 31,0 0-31,-21 0 16,21 0-16,0 0 0,22-43 15,-43 22-15,21-1 0,21-41 16,-21 41-16,1 22 16,-1-42-16,0 42 0,0-1 15,0 22-15,0 43 16,-21-22-16,22 21 15,-1 43-15,-21-43 16,0 1-16,0-22 0,0 21 16,42 64-16,-21-85 15,-21 0-15,43 22 16,-22-43-16,0 0 0,42 0 16,-20 0-16,-22 0 0,64-22 15,-64 1-15,63-21 16,-41 21-16,-1-22 0,22-20 15,-43-1-15,0 22 0,21-64 16,-42 64-16,0-106 16,0 84-16,-21 22 0,-42-22 15,41 43 1,-41 0-16,42 21 0,-22 0 16,-20 21-16,42 0 0,0 1 15,-43 41-15,64-21 16,-21-20-16,21 20 0,0 0 0,0-21 15,0 22-15,0-1 0,0-21 16,42 64 0,-21-64-16,1-21 0,41 21 0,-21-21 15,1 0-15</inkml:trace>
  <inkml:trace contextRef="#ctx0" brushRef="#br0" timeOffset="21482.53">12319 4276 0,'0'0'0,"0"21"0,21-21 0,0 0 15,0 0 1,1 0-16,-1 0 16,0 0-16,0-21 0,21-22 15,1 43-15,-22-21 0,21-21 16,-21 21-16,1 0 16,20-22-16,-42 1 0,21 21 15,-21-22-15,0 22 16,0 0-16,-21 0 0,0 21 15,0 0-15,-1 0 0,1 0 16,0 0-16,-21 63 0,21-20 16,-85 126-1,85-127-15,-1 43 16,22-43-16,0-20 0,0 41 16,0-42-16,22 0 0,-1 1 15,0-22-15,0 0 0,43 0 16,-22 0-16,0 0 0,85 0 15,-63-22-15,-22 1 16,22 0-16,-22 0 0,0-21 16,43-22-16,-43 22 0,-21-1 15,43-41-15</inkml:trace>
  <inkml:trace contextRef="#ctx0" brushRef="#br0" timeOffset="21948.77">13293 3789 0,'21'-42'0,"-42"84"0,42-106 15,-21 43-15,0 0 0,0 0 16,0 42-1,0 0-15,-21 0 0,-1 22 16,22 20-16,-21 1 16,-21 63-1,42-64-15,-21-20 0,0-1 16,21 0-16,-22 1 0,-20 20 16,42-42-16,-21 0 0,0 43 15,0-64 1,21-21-1,0 0-15,0-1 16,0 1-16,21 0 0,0-21 16,21-22-16,-21 22 0,22 0 15,20-22-15,-20 22 16,-1 21-16,-21-1 0,21 1 0,64 0 16,-85 21-16,22 0 15,-22 21-15,0 0 16,0 1-16,0 41 0,-21-21 15,0 1-15,0 20 0,0-20 16,0-22-16,-42 21 0,21-21 16,-21 0-16,-64 43 15,63-43-15,-41-21 16,63 21-16,-22-21 0,22 0 16,0 0-16,0 0 0,0-21 15,-1 0-15,22 0 16,22-22-1,-1 22-15,0 0 0,42-21 16,-41 21-16</inkml:trace>
  <inkml:trace contextRef="#ctx0" brushRef="#br0" timeOffset="24648.22">14330 3958 0,'0'0'0,"-21"0"0,-1 0 0,-20 0 15,21 0-15,0 0 16,21-21-1,21 21 1,0-21-16,0 21 0,0-21 0,22 0 16,-22 21-16,0-22 0,21 1 0,-20 21 15,-1-21-15,0 0 16,21-21-16,-42 20 16,0 1-16,0 0 0,-21 21 15,0 0-15,-21 0 16,-1 21-16,1 0 15,21 1-15,0-1 0,-22 0 16,22 0-16,0 21 0,21-20 16,-21-1-16,21 0 15,0 0-15,0 0 0,21 22 16,-21-22-16,21-21 0,21 0 16,-20 0-16,-1 0 0,42 0 15,-42 0-15,85-43 16,-85 43-16,22-21 15,-43 0-15,-21 21 16,-1 0 0,-20 0-16,21 0 0,-43 42 15,22-20-15,0-1 0,-1 21 16,1-21-16,21 22 16,-43 20-16,22-42 0,21 22 15,21 20-15,0-42 0,0 0 16,0 1-16,0-1 15,85 0-15,-43-21 16,0 0-16,43 0 0,-43 0 16,64 0-1,-64-21-15,1 0 0,41-22 16,-41 22-16,-1 0 0,0-21 16,-20 20-16,20-20 0,21-64 15,-41 64-15,-1-22 0,21-20 16,-21 20-16,0 22 0,22-43 15,-43 43-15,0 21 0,0-22 16,0 22-16,-21 21 16,-1 21-1,1 1-15,21-1 0,-42 0 0,21 21 16,0-21-16,-1 22 0,1-1 16,-21 43-16,42-43 0,-21 0 15,21 1-15,0 20 0,0-42 16,0 64-16,0-43 15,0-20-15,42 20 0,-21-21 16,64 0 0,21 0-16,-64-21 15,0 0-15,1 0 16,-1-21-16,22 0 0,63-42 16,-85 41-16,0 1 0,-21 0 15,22-21-15,-22 21 0,0-64 16,-21 64-16,21 0 0,-21-22 15,0 22-15,-21 0 16,0 21-16,0 0 0,0 0 16,-1 0-16,1 21 0,-21 0 15,42 0-15,-21 1 16,0 41-16,21-42 0,0 0 16,0 1-16,0-1 0,0 0 15,0 21-15,21-21 0,0 1 16,21-22-16,-21 0 15,1 0-15,-1 0 0,0 0 0,0 0 16,85-22-16,-85 22 16,21-42-16,1 21 15,-43 0-15,42-43 16,-21 43-16,-21-21 0,0 21 16,0-1-16,21-20 0,-21 0 15,0 21-15,0 42 31,-21 0-31,21 0 0,-21 21 16,21-20-16,0 20 0,-21 21 16,0-41-16,21 20 0,0 0 15,0-21-15,0 1 16,0-1-16,0 0 0,-21-21 16,21-21 15,0 0-31,0-1 15,0 1 1,0-21-16,21 21 0,-21-22 0,0 22 16,21-21-16,21-43 0,-21 64 15,1-21-15,20-1 16,-21 22-16,21 0 0,-20 21 16,-1 0-16,0 0 0,21 21 15,-21 0-15,1 1 0,-22 20 16,21 0-16,-21-21 0,21 22 15,-21-22-15,0 21 0,0 22 16,0-43-16,0 42 16,0-41-16,0-44 62,0 1-62,0 0 0,21 0 0,0 0 16,-21 0-16,21-22 0,1 1 15,-1 21-15,21-22 0,-21 1 0,22 21 16,-1-21-16,21-1 0,-20 22 16,20 0-1,-42 21-15,1 0 0,20 0 16,-42 21-16,21 0 0,-21 0 16,0 1-16,0-1 0,0 42 15,0-20-15,-21-22 0,21 42 16,0-42-16,0 22 0,0-1 15,0-21-15,42 22 16,-21-43-16,22 21 16,-22-21-16,21 0 0,1 0 15,-1 0-15,-21 0 0,21-21 16,-20 21-16,20-22 0,0-20 16,1 21-16,-22-21 15,21-22-15,-21 43 16,-21-21-16,0-1 0,0 22 15,0-21-15,-21 42 16,0 0-16,0 0 16,0 0-16,-1 0 0,1 21 15,21 0-15,-21 21 0,0 22 16,21-43-16,0 0 0,0 43 16,0-43-16,0 0 0,0 0 15,21 0-15,43 22 16,-43-43-16,0 0 0,21 0 0,-21 0 15,22 0-15,-22 0 0,21 0 16,-21 0-16,22-21 0,-22-1 0,42-20 16,-41 21-16,-1 0 0,0-22 15,0 22-15,-21-21 16,21-22-16,-21 43 0,0 0 16,0 0-16,-21 21 15,21 21 1,-21 0-16,0 0 0,0 1 0,-1-1 15,22 21-15,0-21 0,-21 0 16,0 64-16,21-64 16,0 0-16,0 1 15,0-44 17,0 1-17,21 0-15,0 0 0,1 0 16,-1-22-16,0 22 15,0-21-15,0 21 0,106-85 16,-84 85-16,-1 0 16,0-1-16,-21 22 0,1 0 0,20 0 15,-42 22-15,0-1 16,0 0-16,0 21 0,0 22 16,0-43-16,0 21 0,-21 1 15,21-1-15,0-21 16,0 0-16,0 0 15,0 1-15,21-22 0,0 0 16,0 0-16,0 0 16,1 0-16,20-43 0,-21 43 15,0-21-15,22-42 16,-22 41-16,0-20 0,21-21 16,1 20-16,-22 1 0,0-22 15,0 22-15,0 0 0,0-1 0,1 1 16,-1 0-16,-21-22 15,0 43-15,0 0 0,-21 42 16,-22 0 0,22 0-16,0 22 0,-21 20 15,20-20-15,1-1 16,21 21-16,0-20 0,-21 63 16,21-85-16,0 21 15,0 43-15,21-64 0,0 21 16,1-21-16,-1 1 15,42-1-15,-42-21 16,1 0-16,-1 0 0,0 0 16,0 0-16,21-21 15,-20-1-15,20-20 0,-21 21 16,0 0-16,-21-43 16,21 43-16,-21 0 0,0 0 0</inkml:trace>
  <inkml:trace contextRef="#ctx0" brushRef="#br0" timeOffset="24846.11">18351 3916 0,'0'0'0,"22"0"47,-1 0-47,0 0 0,0 0 0,0 0 15,22 0-15,-22 0 16,0 0-16,0 0 0,21 0 0,1-21 15,-22 21 1,0 0-16,0 0 16,0 0-16</inkml:trace>
  <inkml:trace contextRef="#ctx0" brushRef="#br0" timeOffset="25056.99">19389 4297 0,'-43'0'31,"22"0"-15,0 0-16,0 0 15,0 0-15,-1 0 16,1 0-16,0 0 15</inkml:trace>
  <inkml:trace contextRef="#ctx0" brushRef="#br0" timeOffset="26184.55">2879 7112 0,'0'0'0,"21"0"0,-21-21 16,0 0-16,0 0 0,0-1 15,0 1 1,0 0 0,0 42 30,0 0-30,0 1-16,0-1 0,0 21 16,0 0-16,0-20 0,-21 20 0,21 21 15,0-20-15,-22 20 0,22 43 16,0-42-16,-21 105 16,21-106-1,-21 128-15,21-128 16,0 107-16,0-107 15,0 43-15,0-64 16,0 1-16,0 20 0,0-42 16,0 43-1,0-43 1,0-42 0,0 0-16,0 0 15,0-1-15,0 1 0,0-42 16,0 20-16,0-62 15</inkml:trace>
  <inkml:trace contextRef="#ctx0" brushRef="#br0" timeOffset="27768.35">2879 7091 0,'0'-21'15,"21"21"63,0 0-78,0 0 0,0 0 16,0-21-16,1 21 0,20 0 16,0 0-16,-21 0 0,43 0 15,148 0 1,42-22 0,-43 22-1,-126 0 1,296-42-1,-42 42 1,126 0 0,22 0-1,-148 0 1,126 0 0,-338 0-16,106-21 15,212 21 1,-339 0-16,169-21 15,42 21 1,-105 0 0,-85-21-1,-21 21 1,-85-22 0,0 22-16,0 0 31,-21 22 0,0-1-31,0 0 0,0 0 16,0 0-16,0 0 15,0 1-15,0-1 16,0 21-16,0-21 0,0 43 16,0-43-16,0 64 15,0-43-15,0 85 16,0-85-16,0 1 0,0 62 15,21 22 1,-21 22 0,0-107-16,0 0 0,0-21 15,0 22-15,0 41 16,0-62-16,0-1 16,0 42-16,0-20 15,-42-22 1,21 21 15,21-21-15,-21-21-1,0 0 17,-1 21-17,1-21-15,0 0 16,0 0-16,-43 0 15,1 0 1,21 22-16,-107-22 16,-83 21-1,41 0 1,128-21-16,-170 0 16,-148 21-1,-21-21 16,84 0-31,212 0 16,0 21-16,-105-21 0,126 0 16,-21 0-16,-63 0 15,84 0-15,-169 21 16,-148-21 0,190 0-1,-42 0 1,85 0-1,106 0-15,-128 22 16,-21-22 0,170 0-16,-43 0 15,43 0-15,-64 0 16,85 0-16,-42 0 16,41 0-16,-41 0 15,42 0 1,0 0-16,-43 0 0,1 0 31,41 0-31,-20 0 16,-21 0-1,41 0 1,1 0-16,0 0 16,42 0 93,0 0-93,1 0-16</inkml:trace>
  <inkml:trace contextRef="#ctx0" brushRef="#br0" timeOffset="28532.56">3175 9208 0,'0'0'0,"-42"0"0,20 0 16,1 21-16,0-21 0,-21 0 15,21 0-15,-1 0 16,1 0-16,21 21 15,21-21 17,1 0-32,20 0 0,-21 0 0,21 0 15,1 0-15,20 0 0,-20-21 16,41 21-16,-20-21 0,20 21 0,1 0 16,106-22-16,-107 22 0,149-21 15,-106 21-15,296-42 16,-274 42-1,-1 0-15,169 0 0,-169 0 16,149 0-16,-149-21 16,-21 21-16,233 0 15,-22-21 1,43-22 0,-317 43-16,126-21 15,-147 21-15,-1-21 0,-21 21 16,22 0-16,20 0 15,-63-21 1,0 0 15,-21 21-15,0 0 0,21-22-1,-21 22-15</inkml:trace>
  <inkml:trace contextRef="#ctx0" brushRef="#br0" timeOffset="28964.33">7175 8805 0,'-21'0'0,"0"0"15,21 22 1,21-22-1,0 21-15,1-21 0,-1 0 16,0 21-16,0 0 0,21-21 0,22 0 16,-43 21-16,64-21 15,21 0 1,-85 0-16,-42 21 47,-1-21-47,1 22 0,0-22 15,0 21-15,0 0 0,0 0 16,-1 0-16,-62 43 0,-22 20 31,0 1-15,64-64-16,-1 0 0,-41 43 16,20-22-1,43-42 1,42 0-1,0 0-15,85-42 16,-42 21 0</inkml:trace>
  <inkml:trace contextRef="#ctx0" brushRef="#br0" timeOffset="29697.9">8361 8975 0,'0'-21'0,"0"-1"15,0 1 1,0 0-16,21 21 15,0-21-15,-21 0 0,21 21 0,22-43 16,-22 43-16,42-42 16,-42 42-16,1 0 0,41-21 15,-42 21-15,0 0 0,1 0 16,-1 0-16,0 21 0,-21 21 16,21-20-16,-21-1 15,0 63-15,0-62 0,0-1 16,0 21-16,-21-21 0,0 22 15,-22 20-15,22-42 16,0 0-16,-42 22 0,41-22 16,-20 21-1,21-21-15,0-21 16,42-21 15,0 0-31,0 0 0,0 21 16,1-21-16,-1 0 0,21-22 0,22-20 15,63-64 1,-106 84-16,42-41 16,-20 63-16,20-64 15,-21 43 1,-20 42 0,-22 21-1,-22 0 1,1 42-16,-21 43 15,42-85 1,-21 22-16,21 20 0,0-20 16,-21 20-16,21-21 15,21 1 1,42-1 0,-42-42-16,85 0 15,-21 0 1,-43 0-16,1-42 15,-1 21-15,-21-1 0,85-62 16</inkml:trace>
  <inkml:trace contextRef="#ctx0" brushRef="#br0" timeOffset="30569.85">1841 7006 0,'0'0'0,"0"-21"0,22 21 16,-22 21 31,0 0-47,0 1 15,0 20-15,0 0 0,0 1 16,0 20-16,0-21 0,0 22 16,-22-1-16,22 1 0,-21 63 15,0-64-15,21-20 0,0 84 16,0-64-16,0 1 0,0-22 15,0 22-15,0-22 0,-21 64 16,21-64-16,0 0 0,0 22 16,0-1-1,0-41-15,0-44 47,0 1-47,0 0 0,0 0 16,0 0-16,0 0 0,0-22 0,0-20 15,0 20-15,0-20 16</inkml:trace>
  <inkml:trace contextRef="#ctx0" brushRef="#br0" timeOffset="31104.75">1841 7049 0,'0'0'0,"0"-22"15,-21 22 17,0 22-17,0-1-15,21 0 0,-21 0 16,0 0-16,-1 0 0,1 22 0,0-22 16,0 21-16,-43 64 15,64-85-15,-21 0 16,21 1-16,0-44 47,0 1-47,0 0 15,21 0-15,1 0 0,-22 0 16,21-1-16,0-20 0,21-21 16,-21 41-16,22-41 15,-22 42-15,0 0 0,0-1 16,0 1-16,22-21 15,-22 42 1,0 0-16,-21 21 16,21-21-16,-21 21 0,21 22 15,1 84 1,-1-85-16,0-21 16,-21 21-16,21-20 0,-21 83 15,21-62 1,0-22-1,1-21 17,-22-21-32,0 0 15,0-1-15</inkml:trace>
  <inkml:trace contextRef="#ctx0" brushRef="#br0" timeOffset="32244.55">529 6562 0,'0'-21'0,"0"42"47,0 0-47,0 0 0,0 0 16,0 22-16,0 62 15,0-20 1,0-21-1,21-64 17,0 0-17,22-22-15,-1 1 16,-21 0-16,64-64 16,0 1-1,-22-43 1,-63 106-16,21 21 0,-21-22 15,0 1-15,21 21 16,-21-21-16,0 42 16,0 0-1,0 1-15,0-1 0,0 63 16,0-41-16,0 20 16,0 107-1,0-43 1,0-85-1,0 0-15,0 128 16,0-43 0,0 0-1,43 0 1,-43-43 0,0 22-1,0-64 1,-21 1-1,-1-43-15,-20 0 16,21 0-16,0 0 0,-43 0 16,-84-85-1,21-21 1,42-42 0,64 85-16,21-149 15,43 43 16,62-1-15,44 64 0,-22 43-1,-85 42 1,-21 21 0,0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6T03:16:28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4614 11155 0,'-21'0'94</inkml:trace>
  <inkml:trace contextRef="#ctx0" brushRef="#br0" timeOffset="1846.31">1122 11049 0,'21'0'141,"0"0"-141</inkml:trace>
  <inkml:trace contextRef="#ctx0" brushRef="#br0" timeOffset="2582.36">1355 11049 0,'0'0'0,"0"-21"16,0 0 0,0 0-16,0-1 15,0 1-15,0 0 0,-22 21 16,22-21-16,-42 0 0,0 21 15,21 0-15,-22 0 0,-20 0 16,20 21 0,-62 42-16,62-20 15,1 20-15,0-20 16,20 20-16,1 22 0,21-43 16,0 43-1,0-64-15,0 21 0,0 1 16,85-22-1,-64-21-15,43-21 16,-43-1-16,21 1 0,22-42 16,-1-1-16,-21 22 15,-20 0-15,62-85 16,-84 105-16,21-20 0,1 0 16,-22-22-1,-22 85 16,22 1-31,0-1 16,0 0-16,0 21 0,0 1 16,0-1-16,0 21 0,22 1 0,41 126 15,-42-105 1,43 148 0,-1 0-16,-42-149 15,22 128 1,-43-148-16,21-22 0,-21 21 15,0 1-15,0-22 0,0 64 16,-21-64-16,0 1 0,-43 20 16,43-20-16,-106-1 15,-42-42 1,105 0-16,-63-64 16,64 22-16,20 0 0,-105-149 15,106 43 1,21 85-16,21-22 0,0-148 15,21 170 1,21-64-16,0 63 0,-20 1 16,126-86-1,-42 44-15,-43 41 0,-21 22 16,64-64 0,-63 64-16</inkml:trace>
  <inkml:trace contextRef="#ctx0" brushRef="#br0" timeOffset="3169.57">1778 11261 0,'0'0'0,"0"21"0,21-21 32,0-21-32,0 0 0,-21-1 0,22 1 15,-1 0-15,0 0 0,0-64 16,-21 1-1,0 62 1,0 1-16,0-21 0,-42 42 16,21 0-1,-43 21 1,1 64-16,41-43 0,1 0 16,0 43-1,21-21-15,0-22 0,0 43 16,0-43-16,21 21 15,0-41-15,1-1 0,20 0 16,0-21-16,-21 0 0,1 0 16,20 0-16,-21-21 0,21 0 0,22-43 15,-22 43-15,64-127 16,-21-22 0,-64 107-16,21-85 15,-21 105-15,-21-147 16,0 126-1,-63 86 1,63 20 0,0 21-16,0-20 15,0 84-15,0-64 16,0-20-16,0 20 0,0-21 16,0 1-16,0 105 15,0-127-15,0 21 16,0-20-16,21-1 0,0 21 15,0-42 1,-21-21-16,0 0 16,0 0-16,0-22 0</inkml:trace>
  <inkml:trace contextRef="#ctx0" brushRef="#br0" timeOffset="3349.51">2117 11007 0,'21'0'47,"0"0"-47,0 0 15,0 0-15,0 0 0,22 0 0,-22 0 16,42-43-16,-20 43 16,-1-21-16,0 0 0,1 0 0,-1 0 15</inkml:trace>
  <inkml:trace contextRef="#ctx0" brushRef="#br0" timeOffset="3846.77">3217 10816 0,'64'0'16,"-43"-21"-16,0 0 15,0 0-15,0 0 0,1-1 16,-1 1-16,0 0 0,0-42 15,-21 41-15,0 1 16,0 0-16,-21 21 0,0 0 0,0 0 16,-43 0-16,22 21 15,-22 22-15,43-22 16,-21 21-16,21-21 0,-1 0 0,1 22 16,21-22-16,0 0 15,0 21-15,0-20 0,0 20 16,21-21-16,1-21 0,20 21 15,-21 0-15,21 1 0,22-1 16,-22 0-16,1-21 0,62 63 16,-83-41-16,20 20 15,-42-21-15,0 0 0,-21 43 16,-22-22 0,1-21-16,0 0 0,-106 22 15,-1-43 1,107 0-16,0 0 15,-64-64-15,42 22 16,64 21-16,-21 0 16,21-1-16,0 1 0,21-21 15,22 21-15,-22 0 16,0-1-16,21 1 0,1 0 16,-1 0-16</inkml:trace>
  <inkml:trace contextRef="#ctx0" brushRef="#br0" timeOffset="4077.56">3895 10859 0,'-43'0'0,"43"21"16,0 0-16,-21-21 0,21 42 15,-21-21-15,21 1 0,0-1 16,0 0-16,0 21 15,0-21-15,0 1 0,0-1 16,0 0-16,0 0 16,0-42 15</inkml:trace>
  <inkml:trace contextRef="#ctx0" brushRef="#br0" timeOffset="4429.04">3873 10456 0,'0'0'0,"-21"0"0,0 0 0,0 0 16,0 22-16,0-1 0,21 0 16,0 0-16,0 0 15,21-21 1,0 0-16,0 0 15,21 0-15,-20 0 0,-1-21 16,21 0-16,-21 0 0,-21 0 16,0-1-16,0 1 15,0-42-15,0 42 16,-42 21-16,21 0 16,0 0-16,-22 0 0,1 0 15,21 21-15,0 0 16,21 0-16,-22 43 15,22-1 1,22-63-16,-1 21 0,0 0 16,0-21-16,0 22 0,64-1 15</inkml:trace>
  <inkml:trace contextRef="#ctx0" brushRef="#br0" timeOffset="5249.53">4212 10795 0,'0'0'0,"-21"21"31,42-21-15,0 0-16,22 0 0,-22 0 0,21 0 16,-21-21-16,64 0 0,-43 21 15,85-42 1,0-1-1,-106 43-15,-42 0 32,0 21-32,0-21 15,-21 22-15,-1 41 16,1-42-16,21 0 0,-85 85 16,85-63-16,-22-22 0,22 21 15,-21 0-15,21 1 16,-22 41-16,22-62 0,0 20 15,-21 0-15,42-21 0,0 1 16,0-1 0,0-42-1,0-1-15,0 1 0,0 0 0,0 0 16,21 0-16,-21-22 0,21 1 16,0 21-16,0-43 0,1 43 15,-1-21 1,0 42-16,-21-21 0,21 0 15,0 21-15,0 0 16,-21 21-16,0 0 16,0 0-16,43 64 15,-22-64-15,-21 0 0,21 21 16,0-20-16,22 20 16,-22-42-16,0 21 0,0 0 0,64-21 15,-64 0-15,106 0 16,-85 0-16,22 0 15,-22-21-15,0 0 0,22-21 16,-22 20 0,22-41-16,-43 21 0,0 20 15,21-83-15,-20 62 16,-22 22-16,21 0 0,-21-21 16,0 20-16,0 1 0,0 0 15,-21 21-15,-1 0 16,1 0-16,0 21 0,0 0 0,0 1 15,0-1-15,-1 0 0,1 42 16,21-41-16,0 20 0,0 21 16,0-41-16,0 41 15,0-21-15,0-20 0,0 20 16,0-21-16,21-21 0,1 21 16,-1-21-16,0 0 0,0 0 15,0 0 1,0 0-16</inkml:trace>
  <inkml:trace contextRef="#ctx0" brushRef="#br0" timeOffset="5425.57">5334 11282 0,'21'0'110,"-21"-21"-110,21 21 0,0 0 15</inkml:trace>
  <inkml:trace contextRef="#ctx0" brushRef="#br0" timeOffset="6629.48">6625 11007 0,'0'0'0,"-21"0"0,-85 0 15,85 0 1,-21 21-16,20-21 0,1 0 16,0 0-16,0 0 0,0 0 15,0 0-15,-1 0 16,44 0 15,20 0-31,-21 0 16,21 0-16,22 0 0,-1 0 0,191 0 15,-148-21-15,85 0 16,253-1 0,1 1-1,-339 21 1,63-21-16,-106 21 16,1 0-16,42 0 0,-64 0 15,-21 0-15,43 0 16,-64-21-1,-21 21 1,-1-21 0,1 21-16,-21-21 15,21 21-15,-22-43 16,22 43-16,0 0 0,-21-21 16,21 21-16,-1-21 0,1 21 15,0 0-15,-21-21 0,-22 0 16,43-1-16,0 22 15,0-21-15,0 21 16,-1 0-16,22 21 47,22 1-47,-1-22 0,0 21 16,21-21-16,22 21 15,42-21 1,-64 0-16,0 0 0,43 0 15,-43 0-15,85 0 16,-106 0-16,22 0 16,-22 0-16,-21-21 15,-21 21 1,0 0-16,-22 0 16,22 0-16,-21 0 0,-22 21 15,43 0-15,-85 43 16,85-22-16,-42 0 15,20 1-15,-63 84 16,85-85 0,-21 21-16,21-41 0,21-1 15,0 21-15,0-21 16,0 0 0,0-42 15,0 0-31,0 0 0,21 21 15</inkml:trace>
  <inkml:trace contextRef="#ctx0" brushRef="#br0" timeOffset="8316.5">10012 10541 0,'0'21'0,"0"0"15,0 1 1,0-1 0,21-21-16,0 0 15,0 0-15,0 0 16,1 0-16,41-43 15,-42 22-15,22-21 16,-22-22-16,0 22 16,-21 0-16,0 21 0,0-1 15,0 1-15,0-42 16,0 42-16,-21 21 16,21 21-1,0 21-15,0-21 0,0 22 16,0 62-16,0-41 0,0 105 15,0 1 1,0-128-16,21 85 16,-21-85-1,0 64 1,0-64-16,0-20 0,-21-44 31,0 1-31,-1 0 16,1 0-16,0 0 0,-21-22 0,21 1 15,-22 0-15,1 21 16,21-22-16,-64-41 16,64 62-16,0 22 0,21-21 0,0 42 31,0 1-31,0 41 16,21-21-16,21 22 15,-21-22-15,64 43 16,-64-43-16,22-21 0,-1 22 15,64-22 1,-64-21-16,-21 0 16,85-21-16,-64 0 15,22-43-15,-22 22 16,-21-1-16,64-41 0,-64 41 16,0-20-16,1 21 0,-1-22 15,0 1-15,0-107 16,-21 107-16,0-1 15,0 43-15,0-42 16,-21 63-16,0 21 16,21 0-16,-21 64 15,21-64-15,0 190 16,0-126 0,0-43-16,0 128 15,0-43 1,0-106-1,21 0-15,0-21 0,0 0 16,0 0-16,0 0 16,1-21-16,-22 0 0,0 0 15,21-22-15,-21 1 0</inkml:trace>
  <inkml:trace contextRef="#ctx0" brushRef="#br0" timeOffset="8503.43">10668 10795 0,'-21'21'0,"42"-42"0,-63 42 0,63-21 31,0 0-31,0 0 16,21 0-16,-20 0 0,20 0 0,0-21 16,22 21-16,-22-21 0,22 21 0,-1-21 15,1 21-15,-1-21 0,43-1 16,-64 1-16,1 21 0</inkml:trace>
  <inkml:trace contextRef="#ctx0" brushRef="#br0" timeOffset="8761.45">12150 10605 0,'21'0'15,"-21"21"1,0 0-1,-21 0-15,21 0 0,0 22 16,-22-22-16,22 0 16,0 21-16,0-21 0,-21 64 15,21-64-15,0 43 16,0-43-16,0 21 16,0-21-16,0 1 0,21-22 15,1 0-15,20 0 16,-21-22-16,0 22 15,0-21-15</inkml:trace>
  <inkml:trace contextRef="#ctx0" brushRef="#br0" timeOffset="9099.2">12742 10710 0,'0'0'0,"21"-42"0,1 21 0,-22 0 16,0 0-16,0-1 0,-22 22 15,1 0-15,0 0 0,0 0 16,0 0-16,-43 22 15,43-1-15,-21 0 0,21 21 16,21-21-16,-22 1 0,22-1 16,0 0-16,43 42 15,41-20 1,-62-43-16,20 21 16,0 0-16,-21-21 0,1 21 15,-1 0-15,-21 1 16,0-1-1,-21-21-15,-1 0 0,1 21 0,-42-21 16,42 0-16,-22 21 16,1-21-16,21 0 0,-43 0 15,43-21 1,21 0-16,0 0 16,0-43-16,-21 43 15</inkml:trace>
  <inkml:trace contextRef="#ctx0" brushRef="#br0" timeOffset="9258.11">12213 10435 0,'21'0'78</inkml:trace>
  <inkml:trace contextRef="#ctx0" brushRef="#br0" timeOffset="10995.54">14414 10520 0,'0'0'0,"0"-42"0,0 20 0,0-62 15,0 41-15,22-20 16,-1 21-16,-21-43 16,0 106 15,0 0-31,0 22 16,-21-1-16,-1 64 0,22-64 15,0 106-15,-21-84 16,21-22-16,-21 85 0,21-85 15,0 64 1,0-85-16,0 22 0,0 20 16,21-42-16,0-21 0,43 22 15,-43-22-15,43-43 16,-22 22-16,64-64 16,-64 43-16,-21-21 0,22 20 15,-1-20-15,85-234 16,-106 213-16,0 20 15,-21 22-15,0-22 0,0-20 16,0 63-16,0 42 31,-21 0-31,21 0 0,0 21 16,0 1-16,0 20 0,0-20 0,0 20 16,0 64-1,0-63-15,0 41 0,0-62 0,0-1 16,0 0-16,0 22 15,21-22-15,22 1 16,-22-43-16,0 0 0,42 0 16,-20 0-16,-1 0 0,-21 0 15,22-22-15,-1 1 0,85-85 16,-106 64-16,21 0 0,1-1 16,-22-20-16,0 21 0,21-43 15,-42 64-15,22-22 0,-22 22 16,-22 21-1,1 21-15,0 1 0,0-1 16,0 0-16,0 0 0,-1 21 16,1 43-16,21-64 15,21 43-15,1-43 16,41 64-16,-42-64 16,0 0-16,1 0 15,-1 21-15,-42-42 47,-1-21-47,1 0 0,0 21 16,0-21-16,0 0 0,-22 0 15,22-1-15,0 1 0,0 21 16,0 0-16,21 21 16,0 1-16,0-1 15,0 0 1,21 0-16,0-21 0,0 21 0,0 0 15,43-21-15,-22 0 0,1 0 16,-1 0-16,0 0 0,128 0 16,-128-21-16,127-21 15,-105 21-15,-22 0 16,0-22-16,1 22 0,-22-21 16,42-22-16,-63 22 15,0 21-15,22-43 16,-22 1-16,-22 42 0,1 21 15,-42 21 1,42 0-16,-1 0 0,1 0 16,0 0-16,0 1 0,0 41 15,21-21-15,0-20 0,0 41 16,0-42-16,21 22 16,0-22-16,0 0 0,22 0 0,20 0 15,-21 0-15,1-21 0,20 0 16,-20 0-16,20 0 0,-21 0 15,22 0-15,-1 0 0,1 0 0,42-42 16,-43 42-16,1-21 16,-22 0-16,0 0 0,1-1 15,63-62-15,-85 41 16,21-20-16,-42 21 16,0-1-16,0 1 0,-21 21 15,-64 0-15,43 21 16,0 0-16,20 0 0,-20 0 15,-64 84 1,85-63-16,0 22 0,-21 20 16,42-20-16,0 41 15,0-63-15,21 43 16,0-43-16,21 0 16,-21-21-16,22 0 0,20 0 15,-42 0-15,85-21 16,-63 0-16,-1-21 15,-21 20-15,21-20 0,-20 0 0,83-128 16,-83 107-16,-1-1 16,21 1-16,-21-1 15,0 1-15,-21-64 0,0 42 16,0 43-16,0 21 16,-21 42-16,0 0 15,0 0-15,21 22 0,-21-1 0,21 0 16,-21 1-16,21 20 15,0 1-15,0-1 0,0 64 16,0-63-16,0-22 0,0 43 16,0-43-16,0 0 0,21-21 15,0 1-15,-21-1 0,42 21 16,-21-42-16,1 0 0,20 0 16,0 0-16,-21 0 0,64-42 15,-43 21-15,128-85 16</inkml:trace>
  <inkml:trace contextRef="#ctx0" brushRef="#br0" timeOffset="11243.25">19113 9991 0,'0'0'0,"0"-21"0,0-1 0,0 1 16,0 0-16,-21 21 15,21 21-15,0 0 0,-21 1 16,0 20-16,21 0 0,0 1 15,-21 126-15,21-106 16,-21 1-16,-1 84 16,22-84-16,-21 20 15,21-63-15,0 22 0,-21-1 16,21-21-16,0 0 0,0 1 16,21-22-1,0 0-15,1 0 0,-1-22 0,0 1 16</inkml:trace>
  <inkml:trace contextRef="#ctx0" brushRef="#br0" timeOffset="11617.55">19748 10224 0,'-42'0'31,"21"21"-31,0 0 0,0 21 0,-1 1 16,1-1-16,0 0 0,0 1 15,0-1-15,21 21 16,0-20-16,0 41 16,0-62-16,21 20 15,0-21-15,0-21 0,43 0 16,-22 0-16,106 0 16,-105-21-16,-1 0 15,-21 0-15,21-22 0,22-84 16,-43 85-16,0 0 0,-21-1 15,0 1-15,-21-85 16,-21 106 0,-1 21-16,1 0 0,-43 0 15,43 0-15,21 0 16,-85 42-16,85-42 16,-21 21-16,20 0 15,1-21 1</inkml:trace>
  <inkml:trace contextRef="#ctx0" brushRef="#br0" timeOffset="11853.3">18965 10181 0,'170'-21'31,"-107"21"-31,22 0 15,21-21-15,-22 0 0,22 21 0,0 0 16,84-21-16,-105 21 0,-21-22 16,-1 22-16,1 0 0,-22 0 15,21-21-15,-41 21 0,-1 0 16,-42 0 0,-43 0-16,22 0 15,-22 0-15</inkml:trace>
  <inkml:trace contextRef="#ctx0" brushRef="#br0" timeOffset="13395.54">4233 12869 0,'0'0'0,"0"-21"0,0 0 0,0 0 15,43-64 1,-22-42-1,-21 106-15,0-64 16,0 43-16,0 0 0,-43-22 16,22 22-16,-21 21 0,-22-22 15,-105 86 1,42 41 0,106-62-16,-21 20 0,-1 43 15,22-64-15,0 21 16,21 0-16,0-20 0,0-1 0,0 42 15,42-63 1,1 0-16,-22 0 16,85-42-16,-64 21 15,43-22-15,-43 22 0,43-63 16,-64 62 0,42-20-16,-63 21 15,0 0-15,21 0 16,-21 42-1,-21 21 1,21-21-16,0 0 0,0 64 16,0-43-16,21 64 15,1-63-15,20 147 16,-21-126-16,21 63 16,-20-64-16,-1 22 0,-21-22 15,21 64-15,0-63 0,-21 63 16,-21 106-1,0-191-15,0 0 16,-22 43-16,22-64 0,-42 21 16,41-20-16,-20-22 15,-64 0-15,64-22 16,0 1-16,-1-21 16,1 0-16,-43-107 0,85 107 15,0-85-15,0 64 16,0-1-16,43-63 15,-22 85-15,21-22 0,43-63 16,-43 64-16,64-64 16,-43 42-16,1 22 0,84-64 15,-84 63-15,-1 1 0,1 20 16,-22-20-16,0 20 0,22-62 16,-64 83-16,0 1 0,-21 0 15,-22 21 1,22 0-16,-21 0 0,-1 21 0,-20 0 15,21 22-15,-22-1 16,22 0-16,42-20 0,0 20 16,0 21-16,0-20 15,21 20-15,21-42 16,64 43-16,-42-43 16,-22-21-16,0 0 0,1 0 15,20 0-15,22 0 16,-22-21-16,-20 0 0,62-22 15,-62 1-15,41-21 16,-41 20-16,-1 1 0,22-64 16,-43 64-16,0-22 0,-21-63 15,0 85-15,0-22 0,0-63 16,0 106-16,0-21 16,-42 42-1,20 21-15,22 21 16,-21-20-16,0 20 0,0 127 15,21-105-15,0 105 16,0-127 0,0 43-16,0-43 0,0 1 15,42 20-15,-21-42 0,1 1 16,-1-1-16,0-21 16,0 0-16,64 0 0,-64-21 15,21-22-15,-21 22 16,1 0-16,20-21 15,-42-1-15,0 1 0,0 21 0</inkml:trace>
  <inkml:trace contextRef="#ctx0" brushRef="#br0" timeOffset="13582.62">5249 12277 0,'0'21'31,"21"-21"-31,1 21 15,-1-21-15,21 0 0,0 0 0,1 0 16,-1 0-16,0 0 0,64-21 16,-42 21-16,-22-21 0,106 0 15,-127-1 1,43 1-16,-22 0 16</inkml:trace>
  <inkml:trace contextRef="#ctx0" brushRef="#br0" timeOffset="14029.71">7556 11875 0,'22'-43'16,"-44"86"-16,44-107 0,-1 22 0,-21 21 15,0-1-15,0 44 16,0-1 0,0 0-16,0 21 0,0 1 15,0 20-15,0-21 0,0 22 0,-21 63 16,21-64-16,-22 43 16,22-63-16,0 20 0,0 1 15,0-22-15,-21 43 16,0-64-1,0-21 1,0 0-16</inkml:trace>
  <inkml:trace contextRef="#ctx0" brushRef="#br0" timeOffset="14792.93">7027 12404 0,'0'0'0,"0"21"0,21-21 0,1 21 15,-1-21-15,0 21 0,21-21 16,64 0 0,-64 0-16,1 0 0,63-21 15,-43 21-15,170-85 16,-170 64-16,86-42 16,-86 20-16,-21 1 0,43-43 15,-43 43-15,-20 0 0,-1-1 16,-21 1-16,21 21 0,-21-43 15,-21 64 1,-22 0-16,22 22 0,-21 41 16,21-21-16,0 1 15,-1 63-15,22-64 0,0 21 16,-21-20-16,21-1 0,0 22 16,0 20-16,0-63 15,0 22-15,0 20 0,0-42 0,0 1 16,0-1-16,0 0 15,0-42 1,0 0 0,0-1-16,21 1 15,1-21-15,-1 21 0,0 0 0,0-22 16,-21 22-16,21-21 0,0 21 16,1-1-16,-1 1 0,21 21 15,-21 21 1,-21 1-16,0-1 0,21 21 15,-21 0-15,0-20 0,0 20 16,0-21-16,22 0 0,-1 0 16,0 1-1,42-22-15,-41 0 0,20 0 16,-21 0-16,64 0 0,-43-22 16,0 22-16,1-21 0,-1 0 15,0 0-15,43-43 0,-64 43 16,0 0-16,22-64 15,-43 43-15,21-64 16,-21 85-16,-21 0 16,0 21-16,-1 0 0,1 21 15,0 0-15,0 22 0,0 20 16,21-21-16,-21 1 0,21 20 16,0-42-16,0 43 15,21-43-15,0 0 0,42 22 16,-41-43-16,-1 0 15,21 0-15,-21 0 0,64 0 16,-64-22-16,21 1 0,-20 21 16,20-21-16</inkml:trace>
  <inkml:trace contextRef="#ctx0" brushRef="#br0" timeOffset="15943.34">10816 12637 0,'21'0'31,"0"-22"-31,1 1 16,20-21-16,-21 21 16,21-22-16,22-20 0,-43 21 15,21-1-15,1-20 0,-22-1 16,0 1-16,43-64 0,-64 63 15,0-126 1,0 147-16,0 1 0,0 0 16,-43-1-16,22 22 0,-64 21 15,64 0-15,0 21 0,-21 1 16,21 20-16,-1 0 0,-20 64 16,21-42-16,0-1 0,0 85 15,21-84-15,-22 63 16,1-64-16,0-20 0,21 105 15,0-127-15,0 21 16,0-21-16,0 1 0,21-44 31,0 1-31,1 0 16,-22 0-16,21-21 0,0-1 16,-21 1-16,21 0 0,0-1 15,0 1-15,1-43 0,-1 43 16,0 21-16,0 0 0,0-1 15,0 22-15,22 22 16,-22-1-16,-21 42 16,0-20-16,21-1 0,0 21 15,-21-20-15,21-1 0,1 22 16,-1-43-16,-21 0 0,42 21 16,-21-21-16,43-21 15,-43 0-15,0 0 0,43 0 16,-43 0-16,21 0 0,22-42 15,-22 21-15,0 0 0,22-43 16,-22 22-16,0-22 16,-20 22-16,-22 0 15,0-64-15,0 85 16,0 0-16,0-1 0,-22 22 16,1 0-16,-21 0 0,21 22 15,-43 62 1,43-63-16,-21 64 0,42-64 15,0 22-15,0 20 16,0-21-16,0-20 0,0 20 16,0-21-16,63 43 15,-20-64-15,-22 0 0,63 0 16,-41 0-16,-1 0 0,0 0 16,1-22-16,105-20 15,-106 0-15,22 21 0,-1-43 16,-20 43-16,-1-21 0,-21 20 15,0-20-15,0 21 0,1-43 16,-22 86 15,0-1-31,0 0 0,-22 0 16,1 43-16,21-43 0,0 0 16,0 0-16,0 0 0,0 0 15,0 22-15,0-22 16,21 0-16,1-21 15,-1 0-15,0 0 16,0 0-16,0 0 0,0-42 16,1 42-16,-22-21 0,21-22 15,-21 1-15,0 21 0,0-22 16</inkml:trace>
  <inkml:trace contextRef="#ctx0" brushRef="#br0" timeOffset="16105.25">12658 11917 0,'-85'21'32,"64"0"-32,21 0 15,0 1-15,0-1 16,0 0 0,21-21-16,0 0 0,0 21 15,0-21-15,1 21 0</inkml:trace>
  <inkml:trace contextRef="#ctx0" brushRef="#br0" timeOffset="16835.43">13250 12319 0,'0'0'0,"21"0"0,1 0 16,-1 0-16,0 0 0,0-42 16,0 42-16,0-43 15,-21 22-15,0 0 0,0-21 16,0 21-16,0-1 0,0 1 15,-21 0-15,0 21 0,-64-21 16,64 21-16,-21 0 16,-43 21-16,64 0 15,-42 43-15,41-43 0,1 0 16,0 43-16,21-22 0,0-21 16,0 0-16,0 22 15,0-22-15,42 21 0,-20-42 16,-1 0-16,42 0 0,-42 0 15,22 0-15,-22-21 16,21 0-16,-21 0 0,43-1 16,-43 1-16,0 0 0,22-21 15,-43 21-15,0-22 16,0 64 15,0 1-31,-22-1 0,22 0 16,-21 0-16,21 21 0,0-20 0,-21 105 15,21-43 1,0-41-16,0-1 0,42 85 16,-42-85-16,0 22 15,0 63-15,0-64 0,0 1 16,0 84-16,22-63 16,-22-22-16,42 106 0,-42-105 15,21 21-15,0 42 0,-21-64 16,0 43-16,0-64 15,0 1-15,-21 20 0,0-42 16,0 0-16,-43-21 16,22 0-16,0 0 0,-22-63 15,22 42-15,-1-22 0,-41-62 16,41 20-16,22 21 0,-42-105 16,20 84-16,22-105 15,21 105-15,0 1 0,0-86 16,0 86-16,21 20 0,22-63 15,-1 85-15,-21-1 16,22 1-16,-1 0 0,0-1 16,106-62-16,-105 62 0,20 1 15,1 0-15,-1 20 16,107-105-16,-128 85 16,21 21-16</inkml:trace>
  <inkml:trace contextRef="#ctx0" brushRef="#br0" timeOffset="17482.41">14097 11980 0,'0'0'0,"0"-21"0,0 0 15,0 0-15,-21 0 16,0 21-16,-1-21 0,1-1 16,0 22-16,0 0 0,0 0 15,0 22-15,21-1 16,0 0-16,-22 21 0,1 1 0,21-1 16,0 21-16,0 1 0,-21 42 15,21-64-15,0 0 0,-21 43 16,21-64-16,0 22 0,0-1 15,0-21-15,0 0 16,21-42 15,0 0-31,0 0 16,-21 0-16,22-1 0,-1-20 0,0 0 16,42-85-16,-41 106 15,20-64 1,-21 64-16,0 21 0,0 0 15,-21 21-15,22 0 16,-22 0-16,21 0 0,-21 22 16,21-22-16,-21 21 0,21 43 15,-21-64-15,21 0 16,-21 0-16,21-21 0,22 43 16,-22-43-16,0 0 0,0 0 15,0 0-15,1 0 0,41-21 16,-42 21-16,22-22 0,41-62 15,-63 41-15,1 1 16,-1 0-16,0-22 0,0 22 16,21-85-16,-20 85 15,-22-22-15,0 22 0,21 21 16,-21-43-16,-21 85 16,21 0-16,-22 1 15,1 20-15,0 21 0,21-20 16,-21 126-1,0-21 1,21-105-16,0 41 16,0-63-16,0 1 0,21-1 15,0-21-15,0 0 0,0 0 16,1 0-16,-1 0 0,42-21 16,-42-1-16,1 1 0,20-42 15,-21 20-15</inkml:trace>
  <inkml:trace contextRef="#ctx0" brushRef="#br0" timeOffset="17685.32">14584 12086 0,'-21'21'16,"42"-42"-16,-42 64 0,21-22 0,0 0 15,21-21 1,0 0-16,0 0 0,21 0 0,-20 0 15,-1 0-15,21 0 16,0-21-16,-20 21 0,83-43 16,-83 43-16,20-21 0,0 0 15,-21 21-15</inkml:trace>
  <inkml:trace contextRef="#ctx0" brushRef="#br0" timeOffset="19359.87">16891 12510 0,'0'0'0,"21"-22"0,0 1 15,0 21-15,1-21 0,20 0 0,-21 0 16,0 0-16,43-85 15,-43 85-15,-21-22 16,0-41-16,0 41 0,0 1 16,-42 0-16,20-1 0,-20 1 15,-21-22-15,20 43 0,1 0 16,0 21-16,-1 0 0,1 0 16,-85 42-16,85 1 15,20-1-15,-41 43 0,42-22 16,21 1-16,-21-22 0,21 22 15,-22-1-15,22 22 16,0-43-16,0 0 0,0 1 16,22-22-16,-1 0 0,63 21 15,-62-42-15,62 0 16,-41 0-16,-22 0 0,21-21 16,0 0-16,-20 0 0,41-21 15,-21-1-15,1 1 0,-22 0 16,21-1-16,-21-20 0,22-43 15,-22 64-15,-21-22 0,0 22 16,0-22-16,0 43 16,0 42-1,-21 43-15,0-43 0,-1 21 16,22 22-16,0-22 0,0 0 16,-21 43-16,21-43 0,0 1 15,43-1-15,-22 0 16,21-20-16,0-1 15,1-21-15,63 0 0,-64 0 16,43-21 0,-43-1-16,0 22 0,43-63 15,-43 42-15,-21-22 0,43-41 16,-43 41-16,0 1 0,0-64 16,-21 64-16,0 0 0,0-1 15,0 64 1,-21 1-16,21-1 15,-21 21-15,0 0 0,21 1 0,0-1 16,0 0-16,-21 1 0,21 20 16,0-20-16,-21-22 15,21 42-15,0-42 16,21-21 15,0 0-31,-21-21 0,21 0 16,0 21-16,-21-42 0,21 21 15,1-1-15,-1-41 16,0 21-16,0-1 0,-21 1 16,21 0-16,0-1 0,1 22 0,20-21 15,-21 42-15,0 0 0,0 0 16,1 84 0,-22-62-16,21 20 0,21 21 15,-21-20-15,-21-22 0,21 0 16,1 21-16,-1-20 0,42 20 15,-42-21-15,1 0 0,41-21 16,-21 21-16,1-21 16,41 0-16,-20 0 0,84-21 15,-106 0-15,22 21 16,-22-42-16,1 21 0,-1-1 16,64-41-16,-64 21 15,-21-1-15,22 1 0,-22 0 0,0-1 16,-21 1-16,0 0 15,0 20-15,-21-20 16,-22 42-16,22 0 0,-63 0 16,41 0-16,-63 64 15,64-43-15,0 0 0,-1 21 16,22 1-16,-21-22 0,0 63 16,42-62-16,0 20 0,0 21 15,0-41-15,0 20 16,0-21-16,21 0 0,42 0 15,-42-21-15,22 0 16,-22 0-16,0 0 0,21 0 0,1-21 16,-1 0-16,-21 0 15,43-43-15,-22 22 16,-21 0-16,22-1 0,-22-20 0,21 21 16,43-149-16,-43 128 15,0-64-15,1 63 16,-22 1-16,21-22 15,-42 43-15,0-1 0,0 22 16,0 0-16,-21 42 16,0 21-16,0-20 0,-22 20 15,22 21-15,-21-20 0,0 84 16,20-64-16,22 1 0,-21 84 16,21-106-16,0 22 0,21-22 15,1 0-15,-1 1 0,42-1 16,-20-21-16,62 22 15,-41-43-15,-22 0 16,43 0-16,-22-22 0,-20 1 16,41-21-16,-20 21 0,-22-22 15,1 1-15,-1 0 16,64-85-16,-64 84 0,-21 22 16,-21-42-16,0 42 0,-21 21 15,-21 0-15</inkml:trace>
  <inkml:trace contextRef="#ctx0" brushRef="#br0" timeOffset="20629.14">6519 13780 0,'0'0'0,"-21"-22"0,21 1 0,-21-21 0,21 21 16,0 0-16,0-1 0,-21 1 15,0 0 1,-1 21-16,22 21 16,0 0-16,-21 64 15,21-43-15,0 64 16,0-63-16,0-1 0,0 64 16,0-64-16,0 43 15,0-43-15,0 0 0,0 1 16,0-1-16,0-21 15,21-21 1,1-21-16,-22 0 16,21 0-16,-21 0 0,21-22 0,-21 22 15,21-21-15,0 21 0,-21-22 16,21 1-16,1 0 0,-22-1 16,42-20-16,-21 42 0,0-1 15,0 22-15,1 0 16,-1 22-16,21 20 0,-21-21 15,0 0-15,1 22 0,-1-22 16,0 21-16,21 22 16,-21-43-16,1 0 0,20 21 15,-21-21-15,0 1 0,22-22 16,-22 0-16,21 0 0,0 0 16,-20-22-16,-1 22 0,21-21 15,-21-21-15,0 21 0,22-43 16,-22 22-16,0-64 15,0 43-15,-21-1 0,43-42 16,-43 64-16,0 0 0,0-22 16,0 43-16,21 21 15,-21 42-15,0-21 16,0 1-16,0 20 0,0 0 16,0 22-16,0-22 0,0 0 15,0 43-15,21-64 16,0 64-16,0-85 15,22 42 1,-22-42-16,0 0 0,0 0 16,0 0-16,0 0 0,1-21 15,-1 0-15,0 21 0,0-21 16,0 0-16,0-22 0,22 1 16,-43 0-16,0 20 0,21-20 15,-21 21-15,0 42 16,0 0-1,0 0-15,0 1 0,0-1 0,-21 0 16,21 21-16,0-21 0,-21 22 16,21-22-16,0 0 0,0 0 15,-22 0-15,22 1 16,0-44 15,0 1-15,0 0-16,0 0 0,0 0 0,0 0 15</inkml:trace>
  <inkml:trace contextRef="#ctx0" brushRef="#br0" timeOffset="20797.04">7832 13547 0,'0'0'16,"0"21"0,0 0-1,0 0-15,0 0 16,0 1-16,0-1 15,0 0-15,21-21 16,0 0-16,0 0 0,0 21 16,22-21-16,-22 0 0</inkml:trace>
  <inkml:trace contextRef="#ctx0" brushRef="#br0" timeOffset="22045.84">8699 13885 0,'0'-63'31,"-21"63"-31,0-21 0,0 0 0,0-1 16,-22 1-16,22 0 0,-21 0 16,21 21-16,0 0 0,-1 0 15,1 0-15,0 21 0,-21 21 16,-1-20-16,22 20 0,0 21 15,0-20-15,-21 84 16,42-85-16,0 43 16,0-43-1,63 22-15,-42-64 16,22 21-16,-22-21 16,0 0-16,42 0 0,-41-21 15,41-22-15,-42 22 16,22 0-16,20-21 0,-42-1 15,0 1-15,22-64 16,-1 64-16,-21-85 16,0 42-16,-21 22 0,22-64 15,-22 63-15,0 22 0,0-43 16,0 64-16,0-21 16,-22 42-1,22 21-15,0 21 0,-21-21 16,21 22-16,-21-1 0,21 127 15,0-105-15,0-1 16,0 1-16,0-22 0,0 22 0,21 41 16,0-62-16,22 20 15,-43-42 1,21-21-16,21 43 0,-21-43 16,64 0-16,-43 0 15,1-43-15,-1 22 0,-21 0 16,64-64-1,-64 43-15,21-64 16,-20 64-16,-1-22 0,21-63 16,-21 64-16,0-22 15,-21 43-15,0 21 0,0-22 16,0 22-16,-21 21 16,21 21-16,-21 1 15,21-1-15,-21 21 0,21 0 0,0 43 16,0-43-16,0 64 15,0-63-15,0 20 0,0 1 16,21-22-16,0-21 0,-21 21 16,21-20-16,1-1 15,20 0-15,-21 0 0,21-21 16,22 0-16,-22 0 0,1 0 16,20-42-16,-21 21 15,64-85-15,-63 42 16,-1 22-16,-21-22 15,0 1-15,0-1 0,22-63 16,-43 85-16,21-21 0,-21-1 16,0 43-16,0-21 15,-21 63 1,21 0-16,-21 21 16,-1-21-16,22 22 0,0 63 15,0-43-15,-21-21 0,21 22 16,0-22-16,0 1 0,-21 84 15,21-85-15,-21 0 16,21 1-16,0-22 16,0 0-16,0-42 31,21 0-15,0-1-16,0 1 0,1-21 0,-1 0 15,0-1-15,0 22 0,0-21 16,22-43-16,-22 43 15,0 21-15,21-1 16,-21 44-16,-21-1 16,0 0-16,0 127 15,0-42 1,0-85-16,0 43 16,0-43-16,0 0 0,43 0 15,-22-21-15,0 0 0,0 0 16,0 0-16,43 0 15,-43-21-15,0 0 16,22-43-16,-22 43 0,21-64 16</inkml:trace>
  <inkml:trace contextRef="#ctx0" brushRef="#br0" timeOffset="22263.71">9356 13695 0,'-22'21'0,"44"-42"0,-65 63 0,22-42 0,0 21 15,42-21 1,0 0 0,0 0-16,106-21 15,-42 0 1,-43 0-16,22 0 0,-22 0 15</inkml:trace>
  <inkml:trace contextRef="#ctx0" brushRef="#br0" timeOffset="23262.97">11959 13568 0,'0'0'0,"21"-21"0,-21 0 15,21-1-15,1 22 0,-22-21 0,0 0 16,0 0-1,-43 21 1,22 0-16,-42 63 16,41-41-16,-62 105 15,20 21 1,64-106 0,-21 85-16,21-85 15,0-20-15,0 20 16,0-21-16,42 0 15,-20-21-15,-1 0 0,63 0 16,-62 0-16,41-42 16,43-64-1,-85 64-15,-21-85 16,-21 0 0,0 84-16,0 1 0,-43-21 15,43 41-15,0 22 0,-22 0 16,-20 0-1,63 22 1,21-22 0,21 21-16,107-21 15,-107 0 1,64-21-16,-43 21 0,-20-22 16,84-41-16,-85 63 15,21-42-15,-41 42 16,-1-22-16,0 1 15,-21 42 17,0 22-32,-21-22 15,0 21-15,21 1 0,-22 20 0,22-21 16,0 22-16,0-1 0,-21 1 16,0-1-16,21 1 0,-21 63 15,0-64-15,21 22 0,0 63 16,0-63-16,0 0 0,0 84 15,0-84-15,0-1 16,0 64-16,-21-63 0,21 0 16,0-22-16,-22 1 0,22-1 15,0 107-15,-21-86 16,21-105 15,-21-64-15,21 43-16,-21-148 15,21 126-15,-21-169 16,21 0 0,0 149-16,0-22 0,0-42 15,84-106 1,-62 190-16,41-63 16,-21 106-16,22-42 15,-22 20-15,149-63 16,-149 85-16</inkml:trace>
  <inkml:trace contextRef="#ctx0" brushRef="#br0" timeOffset="24397.43">14393 13801 0,'-21'0'16,"-64"42"-1,64-21 1,0-21 0,21-21-1,21 21 1,0-21-16,22-43 15,-1 22-15,22-64 16,-43 64-16,0 0 16,0-1-16,0 1 0,0-106 15,-21 105 1,0 22-16,0 0 0,0 0 16,-21 21-16,0 0 15,-21 85-15,42-64 16,-21 63-1,21-41-15,-22 20 0,22 43 16,0-42-16,0-22 0,0 0 16,0 1-16,0-1 0,22 43 15,-1-64-15,-21 0 0,21 0 16,0-21-16,0 0 0,22 0 16,-22 0-16,21 0 0,0-42 15,-20 21-15,41-22 16,-42 1-16,22 21 0,20-85 15,-42 64-15,0-1 0,43-63 16,-64 64-16,21-21 16,-21 41-16,21-20 0,-21 21 0,0-43 15,-21 64 1,0 22-16,-21 41 16,42-21-16,-22-20 15,1 20-15,21 0 16,-21 106-16,0-105 15,21-1-15,-21 43 0,21-64 16,0 64 0,0-43-1,21-42 1,0 0-16,0-21 16,0 0-16,1-1 0,-1 1 15,0-21-15,0 21 0,64-85 16,-64 64-16,0 20 0,21-20 15,-20 21-15,-1 0 0,0 21 16,0 0-16,0 0 16,-21 21-16,0 0 0,0 0 15,0 22-15,0-22 0,0 0 0,0 42 16,0-41-16,0 20 16,0 0-16,0-21 15,21 1-15,1-1 0,-1-21 16,21 0-1,-21 0-15,0 0 0,64 0 16,0-64 0,-64 43-16,0 0 0,0 0 15,0-22-15,64-105 16,-64 106-16,-21 0 0,0-1 16,0 22-16,0-21 15,-21 42 1,0 21-16,0 21 15,0-21-15,-1 1 0,1 20 0,0 43 16,21-64-16,-21 85 16,21-85-16,0 0 15,0 0-15,0 0 0,21 0 0,21 1 16,-20-22-16,-1 0 16,21 0-16,0 0 0,-20 0 15,41-22-15,-42 1 16,43 0-16,-43 0 0,0 0 15,-21-22-15,0 22 16,0-21-16</inkml:trace>
  <inkml:trace contextRef="#ctx0" brushRef="#br0" timeOffset="24610.46">14414 13526 0,'0'0'0,"-42"0"0,0 21 0,-1-21 0,22 0 16,0 21-16,21 0 16,21-21-16,0 0 15,1 0-15,-1 0 0,0 0 16,64 0-16,-43 0 16,43 0-16,-43-21 0,0 0 15,1 21-15,62-43 0</inkml:trace>
  <inkml:trace contextRef="#ctx0" brushRef="#br0" timeOffset="26159.49">17103 13356 0,'-22'-21'0,"1"-42"16,0 63 0,0 0-1,0 21-15,0 0 16,21 0-16,0 21 0,-22 1 0,22-1 16,-21 0-16,21 22 0,-21-22 0,21 22 15,0-22-15,0 22 0,-21-22 16,21 0-16,0-21 0,0 43 15,0-43-15,0 0 0,0 22 16,21-43 0,0 0-16,-21-22 0,21 1 15,1 21-15,-1-21 16,0-21-16,21-22 0,-21 22 16,22-43-16,-22 43 15,0 0-15,21-64 0,-20 63 16,-1-20-1,-21 42-15,21 21 16,-21 63 0,0-42-16,0 22 0,0-1 0,0 0 15,0 1-15,21 84 16,0-85-16,-21-21 0,21 22 16,1-22-16,41 42 15,-42-63-15,0 0 0,43 0 16,-43 0-16,43 0 15,-22-21-15,-21 0 0,43-21 16,-22-1-16,-21 1 16,21-43-16,1 43 0,-43 0 15,21-64-15,0 63 0,-21-20 16,0 21-16,0 20 0,0-20 16,0 0-16,-21 42 15,0 0-15,0 0 16,-1 42-16,22-21 15,-21 22-15,0 62 16,21 44 0,0-107-16,0 0 0,0 22 15,0-43-15,0 42 16,0-41-16,21-1 0,22 0 16,-22-21-16,63 0 15,-62 0-15,62-21 16,-63 0-16,128-85 15,-128 85-15,0-22 16,0 22-16,21-127 16,-42 127-16,0 0 0,0-1 15,-21 22 1,0 0-16,0 22 16,21 20-16,-21-21 0,21 21 15,-21 43-15,21-43 16,0-20-16,0 41 0,0-42 15,21 22-15,0-43 16,-21 21-16,63-21 0,-41 0 16,-1 0-16,21 0 15,0 0-15,1 0 0,41-43 16,-41 22-16,-22 0 0,21 0 0,1-21 16,-22-1-16,0 22 0,42-85 15,-63 64-15,22 0 0,-1-64 16,-21 63-16,0 1 15,0 0-15,0-1 0,0 22 0,0-21 16,-21 42-16,-1 21 16,22 21-16,0-20 15,-21 62-15,21-41 0,0-1 16,0 21-16,-21-20 0,21 20 16,0 22-16,-21-43 0,21 1 15,-21 20-15,21-42 16,0 0-16,0 1 0,-21-1 15,21 0-15,-22-21 16,22-21 0,0 0-16,0-1 15,0 1-15,0 0 0,22 0 0,-1-21 16,-21-1-16,42-20 16,-21 20-16,22 1 0,-1-43 15,0 64-15,64-42 16,-42 42-16,-22 21 0,0 0 15,22 0-15,-1 0 0,43 42 16,-64 0-16,22 64 16,-64-64-16,-42 64 15,-1-63 1,-63 20-16,43-42 0,-149 43 16,170-43-1,0-21-15,20 0 0,1 0 16,-21 0-1,42-21-15,0 0 0,0-22 0,0 22 16,42-42-16</inkml:trace>
  <inkml:trace contextRef="#ctx0" brushRef="#br0" timeOffset="28925.51">19664 13483 0,'63'0'15,"-42"0"1,1 0-16,-1 0 0,0-21 15,21 21-15,-21-21 0,64-43 16,-64 43-16,43-21 16,-43 21-16,-21 0 15,21-22-15,-21 22 0,0-21 16,-21 42 0,0 0-16,0 0 15,-43 63-15,22-42 16,21 22-16,-1-22 0,1 21 15,0-21-15,0 43 0,21-43 16,0 21-16,0-20 16,0-1-16,0 0 0,63 42 15,-41-63-15,-1 0 16,21 0-16,-21 0 0,0 0 16,1 0-16,-1 0 0,0-21 0,0 0 15,0 0-15,-21 0 16,-21 21-1,0 0-15,0 0 0,0 0 16,-1 0-16,1 21 0,-21 0 16,0 43-16,-1-43 0,22 21 15,-42 22-15,-1 41 16,64-83-16,0 20 16,0 0-16,0-21 15,42 22-15,-20-43 16,41 21-16,-42-21 15,85 0 1,-64-21-16,-20 0 0,41-22 16,-21 22-16,64-85 15,-63 64-15,-22 0 0,0-1 16,21-20-16,-21-1 0,22-42 16,-22 64-16,-21-21 0,0-1 15,0 22-15,0-1 0,0-62 16,0 62-1,-21 43 1,0 43-16,21-22 0,-22 21 0,1 0 16,0 1-16,0-1 0,21 22 15,0-1-15,-21 1 0,0-1 16,21 43-16,0-64 0,0 22 16,0 20-16,0-62 15,0 20-15,0-21 0,0 0 0,21 0 16,42-21-16,-20 0 15,-1 0-15,-21 0 0,21 0 16,1 0-16,41-42 0,-41 21 16,-22 0-16,21-22 15,1 22-15,-22 0 0,21-64 16,-21 43-16,0 0 0,-21-22 16,0 43-16,0 0 0,0-21 15,-21 63 1,0 0-16,0 0 15,0 0-15,0 22 0,-1 62 16,1-83-16,21 20 0,0-21 16,0 21-16,0-20 0,43 41 15,-22-63-15,63 21 16,1-21 0,-43 0-16,43-21 15,-43 0 1,-20 0-16,41-22 15,-42 22-15,22-63 0,-22 62 16,-21-20-16,21-21 16,0-22-1,-21 106 1,0 0-16,0 0 16,-21 1-16,21-1 0,-21 21 0,21-21 15,0 0-15,0 1 0,-21 41 16,21 1-1,0-43 1,-22-21-16,22-21 47,22-1-47,-1 1 0,-21 0 16,21 0-16,21-43 0,22-20 15,-43 63 1,42-43-16,-41 43 15,-1 0-15,0 21 0,0 0 16,-21 21 0,0 0-16,0 0 0,0 22 15,21-1-15,-21-21 0,0 43 16,0-43-16,21 0 0,-21 21 16,0-21-16,0 1 0,0-1 15,0 0 1,22-21-1,-1 0-15,0-21 16,0 21-16,-21-21 16,42-22-16,-20 1 0,-1 21 15,0-22-15,21 22 0,-21-21 16,22-43-16,-1 64 16,-21-21-16,22-1 0,-22 22 15,0 21-15,0 0 0,-21 21 16,0 1-16,0-1 15,0 21-15,0-21 16,0 0-16,0 64 16,0-43-16,0-20 0,0-1 15,0 0-15,42 64 16,-20-85-16,-1 21 16,0-21-16,0 0 0,64 21 15,-43-21-15,0 0 16,1 0-16,-22-21 0,42 0 15,-41 21-15,20-22 0,0-20 16,-21 21-16,22-43 16,-22 43-16,-21-21 15,21 0-15,-21-1 0,0 22 16,-21 21-16,0 0 16,-22 0-16,22 0 0,0 21 15,-42 43-15,41-43 16,1 42-16,21-41 15,0-1-15,0 21 0,0-21 16,21 0-16,1 1 16,-1-1-16,21 0 15,-21-21-15,0 0 0,1 0 16,-1 0-16,0 0 0,21 0 0,22-21 16,-1-22-1,22-20 1,-64 42-16,43-64 15,-43 64-15,0 0 16,-21 0-16,0-1 0,0-20 16,-21 63-1,21 0-15,-21 1 16,-22 41-16,43-42 0,-21 22 16,21-22-16,-21 0 0,0 42 15,0-41 1,21-1-16,-22-21 15,44-21 17,-1 21-17,0-22-15,0 1 0,43-21 16,-43 21-16,21 0 0,0-1 16,-20-20-16,20 21 0,64-43 15,-64 22-15,0 21 0,1 0 0,-1 0 16,-21 21-16,22 0 15,-43 21-15,0 0 0,0 0 16,0 21-16,-43 64 16,22-85-16,21 22 0,0-1 15,0 22 1,0-43-16,0 0 16,21-21-16,0 0 0,1 0 15,41 0-15,-42 0 16,64-21-16,-43 0 15,22-1 1,-43-20-16,64-43 0,-64 43 16,21-21-16,0-43 15,22-42 1,-64 84-16,0 22 0,21-64 16,-21 85-16,0 0 15,-21 21-15,0 0 16,0 21-16,-1 0 0,1 21 15,0-21-15,0 22 0,0-1 0,21 22 16,0-22-16,0 21 0,0 1 0,0-22 16,0 22-16,0-22 0,21 85 15,-21-85-15,21 1 16,-21-22-16,21 0 16,0 0-16,1 0 15,-1-21-15,0 0 16,0 0-16,0 0 15,22-42-15,-43 21 16,21 0-16,0-22 0,0 22 16,-21 0-16,42-64 0</inkml:trace>
  <inkml:trace contextRef="#ctx0" brushRef="#br0" timeOffset="29160.43">23982 13504 0,'-21'0'0,"42"0"0,-64 0 0,43 22 16,22-22 0,20 0-1,0 0-15,-21 0 0,22 0 0,41 0 16,-41 0-16,84 0 16,-85 0-1,-21-22-15,43 22 0,-43 0 16,0-21-16,0 21 15,0 0-15,1 0 16</inkml:trace>
  <inkml:trace contextRef="#ctx0" brushRef="#br0" timeOffset="29425.7">25273 14097 0,'0'0'0,"-21"0"15,0 0 1</inkml:trace>
  <inkml:trace contextRef="#ctx0" brushRef="#br0" timeOffset="35146.01">4403 15790 0,'0'0'0,"0"-21"16,0 0-16,0 0 0,0 0 15,21 0-15,-21-22 0,21 22 16,-21-21-16,0 21 0,42-64 16,-42 64-16,21-22 0,-21 22 15,0 0-15,0 0 16,-21 21 0,0 21-16,21 0 0,-21 22 0,21-1 15,0 21-15,0 1 0,0 84 16,0 233-1,0-85 1,0-190-16,0 0 0,0 85 16,0-107-16,0 1 15,0 0-15,0-22 0,0 22 0,-21 21 16,21-64-16,0 0 16,0-21-16,0 22 0,-21-43 31,21-21-31,0-22 0,0 22 15,0-21-15,0-64 0,0 42 16</inkml:trace>
  <inkml:trace contextRef="#ctx0" brushRef="#br0" timeOffset="36024.61">4318 15621 0,'0'0'16,"-42"0"-16,20-21 0,1 21 0,0 0 0,0-21 15,42 21 32,0 0-47,22 0 0,-22 0 16,85 0-16,-64 0 15,21 0-15,22-21 0,-21 21 16,20-22-16,107 22 0,-85 0 16,-1-21-16,22 21 0,0 0 15,22 0-15,-22 0 0,148 0 16,-148 0-16,21 0 0,-21-21 16,0 21-16,0 0 0,127 0 15,-148 0-15,0 0 0,105-21 16,-126 21-16,0 0 0,-1 0 15,1-21-15,0 21 0,105 0 16,-148 0-16,1 0 16,-1 0-16,0 0 0,1 0 15,-43 21 1,21 0-16,-21 0 16,0 22-16,0-1 0,0-21 15,0 43-15,0-22 16,-21 0-16,21 64 0,0-64 15,-21 149-15,-1-128 16,22 1-16,0-1 0,0 1 16,0-22-16,0 85 15,0-63-15,0-22 0,0 127 16,0-63 0,0-63-16,0-1 0,0-21 0,0 21 15,0 1-15,0-22 0,0 21 16,0-21-16,0 1 0,0-1 15,0 0-15,-21-21 32,0 0-17,-21 0-15,21 0 0,-22 0 0,-41 0 16,20 0-16,-148 0 16,128 0-1,-22 0-15,-127 21 0,-338 21 16,126 1-1,318-22 1,-275 0 0,296-21-16,0 0 0,-63 0 15,84 0-15,-21 0 16,64 0-16,-21 0 16,63-21-16,0 0 15,0 0-15,0-1 16,21 1-16,0-42 15,0 42-15,0-22 0,0 1 0</inkml:trace>
  <inkml:trace contextRef="#ctx0" brushRef="#br0" timeOffset="36579.08">3450 15325 0,'0'0'0,"0"-21"0,0-1 0,0 1 15,-21 21-15,0 0 16,0 0-16,-1 21 15,22 1-15,0-1 0,-21 42 0,21-20 16,-21 20-16,21 1 0,0-1 16,0 212-1,0 22-15,0-192 16,0-20-16,0 106 16,0-107-16,0 1 0,0 0 15,0-22-15,0 1 0,0 63 16,0-85-16,0-21 0,0 21 15,0-20-15,0-1 0,0 21 16,0-63 0,0 0-16,0-22 15,0 1-15,0 0 0,0-64 16,0 42-16</inkml:trace>
  <inkml:trace contextRef="#ctx0" brushRef="#br0" timeOffset="37080.82">3429 15515 0,'0'-42'16,"0"84"-16,0-126 0,0 62 0,0-20 0,0 21 15,-21 0-15,21 0 16,-21-1-16,-1 22 16,1 0-16,0 0 0,-21 0 15,21 22-15,-1-1 0,-41 42 16,42-42-16,0 22 15,-1-1-15,-20 0 0,21 1 0,-43 41 16,43-41-16,0-1 16,0 0-16,0-20 0,0 20 0,-1 0 15,22-21 1,0-42 0,0 0-1,22-21-15,-1-1 16,21 22-16,0-63 0,1 41 15,20-41-15,-20 20 16,-1 1-16,0-1 0,22 1 16,-22-1-16,85-63 15,-42 64 1,-64 63-16,-21 42 16,0-21-16,0 21 0,0 22 15,0-22-15,0 212 16,0-211-16,21 62 15,0-41-15,-21-22 0,21 43 16,1-43-16,-1 22 16,-21-43-16,21 0 15,0 0-15,-21-42 32</inkml:trace>
  <inkml:trace contextRef="#ctx0" brushRef="#br0" timeOffset="37675.44">1736 14647 0,'0'0'16,"-22"43"-16,22-22 0,0 21 0,0 1 0,0-1 15,0 0-15,0 1 16,0-1-16,0 127 15,-21-21 1,0-21-16,21-84 16,-21 41-1,21-62-15,0-44 32,0 1-32,0-21 15,21 21-15,-21-22 0,64-84 16,20 22-1,1 20 1,-43 64-16,43 21 16,-64 21-16,0 0 0,22 0 15,-22 0-15,42 106 16,-42-84-16,-21 20 16,0-20-16,0 84 15,0-106 1,0 21-1,-21-21-15,21 0 16,21-21 0,1 0-16,-1 0 0</inkml:trace>
  <inkml:trace contextRef="#ctx0" brushRef="#br0" timeOffset="39237.83">5884 18013 0,'0'0'16,"-63"0"-16,-1 0 0,1 21 0,-1-21 0,22 0 16,0 0-16,-43 0 15,64 0-15,0 0 0,-1 0 16,1 0-16,42 0 15,1 0 1,20 0-16,0 0 0,170 0 16,-22 0-1,-84 0-15,0 0 0,275 0 16,21-21 0,-296 21-16,127 0 15,-127 0-15,-22-21 0,22 21 16,21 0-16,-63 0 0,-22 0 15,0 0-15,-20 0 0,-1 0 16,0 0-16,-21-21 16,0-1-1,-21 1-15,0 21 16,-22-21-16,22 21 0,-42-21 16,20 21-16,-41 0 15,41 0-15,1 0 0,-22 0 16,22 0-16,0 0 15,21 0-15,-1 0 0,44 0 32,-1 0-32,0 0 15,21 0-15,-21 0 0,22 21 16,-1-21-16,0 0 0,1 21 16,41 0-16,-62-21 0,41 22 15,-42-1-15,-21 0 16,0 0-16,0 0 15,-42 22-15,0-22 16,20 0-16,1 0 0,-21 0 0,21 0 16,-43 1-1,22-1-15,21 0 0,-22 21 16,22-42-16,-21 21 16,42-42-1,21 0 1</inkml:trace>
  <inkml:trace contextRef="#ctx0" brushRef="#br0" timeOffset="39881.12">8488 17611 0,'0'0'0,"0"-21"0,0 42 47,0 0-47,0 0 0,0 0 15,0 0-15,0 22 0,0-22 0,0 21 16,0-21-16,-21 43 16,21-22-16,-22-21 0,22 43 15,0-43-15,-21 21 16,0-20-16,21-1 0,0-42 47,0-1-47,0 1 0,0-42 15,21 20-15,0 22 0,1-63 16,-1 62-16,21-41 16,-21 42-16,0 21 15,22 0-15,-22 0 0,0 0 16,0 21-16,0 0 15,1 64-15,-1-64 16,0 21-16,0 1 0,0-22 16,-21 0-16,21 21 15,1-42-15,-1 21 0,21 1 16,-21-22-16,85 0 16,-42-43-1,-43 22-15,85-85 16,-106 64-16,0 0 0,21-1 15,-21 1-15,0-106 16,-21 63 0,21 64-16,-22 0 0,1 21 15,0 0 1,0 0-16,0 21 16,0-21 15,-1 0-31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6T03:31:13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1101 0,'0'-21'31</inkml:trace>
  <inkml:trace contextRef="#ctx0" brushRef="#br0" timeOffset="1452.16">1397 1143 0,'0'0'0,"21"0"15,-21 21-15,21-21 0,0 0 47,1-21-47,-22 0 16,21 0-16,-21 0 0,21-1 15,-21 1-15,0-42 16,0 42-16,-21-1 0,-43-20 16,43 42-16,-106 0 15,42 42 1,43-20-16,0-1 0,-1 21 16,1-21-16,-64 85 15,85-85-15,21 22 16,0-22-16,0 21 15,42 0 1,-20-42-16,41 0 16,-42 0-16,22-21 15,-1 21-15,0-21 0,-21 0 16,106-43-16,-105 43 16,20 21-16,-21-21 0,0 0 15,0 0 1,-21 42-1,0 0 1,0 21-16,0 1 16,0-1-16,0 0 0,0 22 15,22-1-15,-1 1 0,0 105 16,0-63-16,21 63 16,-20-63-16,-1-21 0,0 105 15,0-84-15,0-21 16,-21 21-16,0-22 0,21 1 0,-21 84 15,0-84-15,0 148 16,0-170-16,-21 1 16,0-1-16,-21 1 0,-64 63 15,64-106 1,-64 21-16,63-42 16,-20 0-16,-64-21 0,63 0 15,-147-148 1,147 84-16,1 0 0,20 1 15,-20-22-15,-43-190 16,85 190-16,21-85 16,21 107-16,64-65 15,-43 65-15,0 20 0,64-84 16,-42 85-16,63-64 16,-64 84-16,1-20 0,-1 20 15,1 1-15,-22 21 0,106-64 16,-21 64-1</inkml:trace>
  <inkml:trace contextRef="#ctx0" brushRef="#br0" timeOffset="2035.82">1736 1524 0,'21'0'31,"0"-21"-15,-21 0-16,21 21 0,0-21 15,0-1-15,-21 1 16,22 0-16,-1 0 0,0-43 16,0 43-16,-21 0 15,0 0-15,-21 21 16,0 0 0,0 21-16,-22 0 0,22 0 0,0 1 15,0-1-15,-22 21 0,1 22 16,42-22-16,-21 64 15,21-64-15,0-21 16,0 0-16,0 1 0,21-1 16,21 0-16,43-21 15,-43 0-15,1-21 16,-1 0-16,0-1 16,149-126-16,-85 42 15,-64 64 1,22-21-16,-1-43 0,-21 42 15,22-105 1,-64 105-16,0 22 0,0 21 16,0-21-16,0 20 15,-21 44 1,0 20-16,-1 0 0,1 1 16,21 20-16,-21-21 0,-21 85 15,42-84-15,0 20 16,0-20-16,-21 20 0,21 22 15,0-43-15,0-21 0,0 43 16,21-43-16,-21 0 16,21 0-16,0-21 15,0 0-15,0 0 0,1 0 16,-1-21-16,-21 0 0,0 0 16,0-64-16</inkml:trace>
  <inkml:trace contextRef="#ctx0" brushRef="#br0" timeOffset="2220.71">2222 1270 0,'0'0'0,"-21"0"0,0 0 15,0 0 1,21 21-16,21-21 16,0 0-1,0 0-15,22 0 0,-1 0 0,22 0 16,-1-21-16,-21 21 0,85-42 15,-63 21-15,21-1 0,-22 1 16</inkml:trace>
  <inkml:trace contextRef="#ctx0" brushRef="#br0" timeOffset="2719.43">3725 699 0,'0'-22'0,"0"44"0,-21-44 31,-21 22-31,21 22 0,-22-1 15,22 0-15,-42 64 16,20-22-16,1-21 0,-22 85 16,-41 85-1,83-170-15,-41 85 16,42-84-16,-64 126 16,64-127-16,21 1 15,0-22-15,0-42 31,0-22-31,42-20 16,-21 21-16,1-1 16,20-63-16,0 43 0,-21-1 15,22-20-15,-22-1 0,21 22 16,22-86-16,-43 107 0,21 0 16,-21-22-16,-21 43 15,22 0-15,-1 21 16,-21 42-1,0 1-15,0 62 16,0-41-16,-21 126 16,21-147-16,0 20 0,-22-20 15,22-1-15,0 0 0,0 43 16,0-64-16,0 21 0,0 1 16,0-22-16,0 0 0,0 0 15,-21-21 1,21-21-16,-21 0 15,0 21-15,-43-64 16</inkml:trace>
  <inkml:trace contextRef="#ctx0" brushRef="#br0" timeOffset="2905.32">2921 1482 0,'-21'21'15,"42"-21"1,0 0-16,0 0 15,0 0-15,1 0 0,20 0 16,0-21-16,43 0 16,-22-1-16,1 1 0,63-21 15,-64 21-15,86-43 16,-86 22-16,1 0 0,41-43 16,-41 43-16</inkml:trace>
  <inkml:trace contextRef="#ctx0" brushRef="#br0" timeOffset="3137.19">4149 804 0,'0'0'0,"0"-21"0,0-21 15,-22 42 1,1 0 0,0 63-16,0-20 0,0-1 15,0 22-15,-1-22 0,1 21 16,-42 64-16,42-63 0,-1-22 16,-20 64-16,42-64 15,0 1-15,-21 20 0,21-20 16,0-22-16,0 0 15,0 0-15,0 0 0,0 0 16,21-21-16,0 0 16,0 0-16,1 0 0,20-63 15,0 42-15,43-106 16</inkml:trace>
  <inkml:trace contextRef="#ctx0" brushRef="#br0" timeOffset="3867.85">4445 762 0,'0'-21'0,"0"42"0,21-63 0,-21 21 16,0 42 0,0 0-16,-42 42 15,-22 149 1,43-148 0,0 105-1,21-42-15,-21-85 16,21 64-1,0-21 1,0-64-16,21 0 16,0-21-16,21 0 15,-20 0-15,83-63 16,-83 41-16,20 1 0,0 0 16,1-21-16,-1-1 0,64-62 15,-85 83-15,21-41 16,-42 42-16,0 0 15,-42 21-15,0 0 16,-1 0-16,1 21 0,0 0 16,-1 42-1,22-41-15,21-1 16,0 21-16,21-42 16,-21 21-16,43 22 0,-22-43 15,0 21-15,0-21 16,0 21-16,22 21 15,-43-21-15,42-21 16,-21 22 0,0-22-16,0 0 0,1 0 15,-1 0-15,21 0 16,-21-22-16,0 1 0,1 21 16,-1-21-16,42-42 15,-42 41-15,1 1 0,-1 0 16,-21 0-16,21-21 15,-21 63 17,0 21-32,0 0 15,0-20-15,-42 62 16,20-41 0,22-22-1,0 0 1,22-21-1,-1 0 1,-21-21-16,21 0 16,-21-1-16,21 1 0,-21 0 0</inkml:trace>
  <inkml:trace contextRef="#ctx0" brushRef="#br0" timeOffset="4039.23">5186 995 0,'0'-21'0,"0"42"0,-21-63 0,-1 42 15,1 0-15,0 0 0,0 0 16,21-22-16,-21 22 0,0 0 31,-1 0-15,1 0 0,0 0-16,0 0 0,0 0 15</inkml:trace>
  <inkml:trace contextRef="#ctx0" brushRef="#br0" timeOffset="4224.12">3810 1143 0,'0'0'0,"-21"0"0,0 21 16,-1-21-16,22 21 0,22-21 31,-1 0-31,21 0 0,0 0 0,1 0 15,-1 0-15,0-21 0,22 0 16,84 0-16,-63 0 0</inkml:trace>
  <inkml:trace contextRef="#ctx0" brushRef="#br0" timeOffset="4967">5334 1143 0,'-21'0'0,"42"0"0,-63 0 0,20 0 16,22-21-1,0 0 1,43 21-16,-22-21 0,21-1 0,-21-20 15,22 21-15,105-127 16,-106 105 0,-21-41-16,-21 63 0,0-64 15,-63 43 17,42 42-32,-22 21 0,22 0 15,-63 127 1,62-106-16,-20 107 0,42-86 15,0 1-15,-21 126 16,21-105 0,0-22-16,0-20 0,0 20 15,0-21-15,0 1 16,0-22-16,0 0 0,-21 0 16,0-21-1,-1 0-15,1-21 16,21 0-16,-42-64 15,42 64-15,0 0 0,0 0 16,0 0-16,42-85 16,1 85-16,41-22 15,-41 22 1,126 0-16,-127 21 0,64 0 16,-64 21-1,85 64 1,-127-43-16,0-21 15,0 0-15,-42 64 16,21-43-16,-21-20 16,-1-1-16,1 21 0,-106 22 15,105-64-15,1 21 0,21 0 16,-21-21-16,20 0 0,-20 0 16,21 0-16,0 0 0,21-21 15,0 0-15,0-1 0,0 1 16,0 0-16,0 0 0,21 0 15,0 0-15,21-1 0,-20 1 0,20 0 16</inkml:trace>
  <inkml:trace contextRef="#ctx0" brushRef="#br0" timeOffset="5651.35">6096 1249 0,'0'0'0,"21"0"0,0 0 15,-21 21 1,0 0-1,0 0-15,0 1 0,0-1 16,0 0-16,-21 21 0,21-21 16,0 1-16,0 41 15,0-42-15,0 22 0,0-1 16,0-21-16,21 0 16,0-21-16,1 0 15,-1 0-15,21-21 16,0 0-16,-20 0 0,20-22 15,0 1-15,43-43 16,-22-20 0,-41 83-16,-22 1 0,21 0 15,-21 0 1,0 42 0,0 0-16,-21 0 15,-1 64-15,22-64 16,0 22-16,0-1 15,0 0-15,0-21 0,0 1 16,22-1-16,-1 0 0,21 0 16,-21-21-16,22 0 0,20 0 15,-21 0-15,1 0 0,-1 0 16,0-21-16,1 0 0,20-43 16,-20 22-16,-1 0 0,0-1 15,-21 1-15,22-22 0,41-105 16,-62 106-16,20-43 15,-42 42-15,21 43 0,-21-42 16,-21 63 0,0 21-1,-22 63-15,22-41 16,-21 41-16,21-20 0,21-22 16,-21 64-16,21-64 15,0 43-15,0-64 0,0 22 16,0 20-16,0-42 15,0 22 1,0-22-16,21 0 0,0-21 0,0 0 16,21 0-1,1 0-15,-1-42 16,-21 20-16,22-20 16,-1 21-16</inkml:trace>
  <inkml:trace contextRef="#ctx0" brushRef="#br0" timeOffset="6000.45">7535 1439 0,'-21'0'31,"21"22"-15,21-22-1,0 0-15,1 0 0,41 0 16,-42-22-16,22 22 0,-22-21 16,21 21-16,-21-21 15,22 0-15,-1 0 0,-21 0 16,-21-1-16,0 1 0,0 0 15,-21 21 1,0 0-16,-22 0 16,22 21-16,-21 0 0,-22 22 15,43-22-15,-21 0 0,21 0 16,0 0-16,-1 1 0,22 41 16,0-42-16,0 0 0,0 1 15,0-1-15,43 0 16,-22-21-16,42 0 15,-41 0-15,105-42 16,-85 42-16,0-22 0,1 1 16,-1 0-16,-21 0 15,21-21-15</inkml:trace>
  <inkml:trace contextRef="#ctx0" brushRef="#br0" timeOffset="6211.34">7027 1164 0,'0'0'0,"-42"0"0,0 0 16,20 0-16,1 21 0,42-21 15,1 0-15,20 0 16,0 0-16,1 0 0,-1 0 16,0 0-16,43 0 15,-43 0-15,1-21 0,41 21 16,-41 0-16,20-21 15,-42 0-15</inkml:trace>
  <inkml:trace contextRef="#ctx0" brushRef="#br0" timeOffset="6731.4">8509 1164 0,'21'-21'15,"-42"42"-15,63-42 0,-21 21 0,-21-21 16,-21 21 15,0 21-31,0 0 0,0 0 16,0 22-16,21-22 0,-22 21 15,1 1-15,21-22 0,-21 21 16,21 0-16,0 1 0,-21 84 16,21-85-16,0 22 15,0-22-15,0 21 16,21-63-16,0 22 15,0-22-15,1 0 0,20-22 16,0 1-16,-21 0 0,22 0 16</inkml:trace>
  <inkml:trace contextRef="#ctx0" brushRef="#br0" timeOffset="6983.92">9038 1101 0,'0'0'0,"21"0"0,0 0 16,1 0-16,-1 21 0,0-21 16,0 21-16,0 21 0,0-20 15,1-1-15,-1 21 0,0 43 16,-21-43-16,0-21 0,-21 64 16,0-43-16,-1 1 0,-62 20 15,63-21-15,-43 22 16,22-43-16,21 0 0,-1-21 0,1 21 15,21-42 17,0 0-32</inkml:trace>
  <inkml:trace contextRef="#ctx0" brushRef="#br0" timeOffset="8571.95">11134 1588 0,'0'0'0,"-22"0"0,1 0 15,0 0-15,0 0 0,-21 0 16,20 0-16,1 0 0,0 0 16,0 0-16,0 0 0,0 0 15,-1 0 1,44 0 0,-1 0-1,21 0-15,0 0 0,1 0 0,-1 0 16,22-22-16,-1 22 0,64 0 15,-63-21-15,126 21 16,-126-21-16,126 21 16,-126 0-16,41-21 15,-62 21-15,-22 0 0,21 0 16,-63 0 15,0-21-31,-21 21 0,20 0 16,-20 0-16,-64-21 0,64 21 15,-22 0 1,22 0-16,21 0 0,-21-22 0,20 22 16,44 0 15,-1 0-31,0 0 16,0 0-16,0 0 0,0 0 15,22-21-15,-22 21 0,42 0 16,-41 0-16,-1 0 0,0 0 15,-21 21 1,0 1-16,-21-1 16,0 0-16,-22 0 0,1 21 15,-22 22-15,22-22 16,-43 43-16,43-64 0,21 0 16,-21 43-16,42-43 0,-22-21 15,22 21-15,22-42 16,41 0-1</inkml:trace>
  <inkml:trace contextRef="#ctx0" brushRef="#br0" timeOffset="9385.33">12869 1185 0,'0'0'0,"-21"0"16,21-21-1,0 0-15,21 0 0,0 0 16,1 0-16,-1-1 0,0-20 16,21-21-16,1 20 0,-22 1 15,0 21-15,0-22 16,-21 22-16,0-21 0,0 63 31,-21 0-31,0 22 0,-43 41 16,43-20-16,0-1 0,-21-20 15,20 20-15,1 1 0,21 41 16,0-62-16,0 63 16,0-64-16,0-21 0,21 85 15,-21-85-15,22 21 16,-44-42 15,1-21-15,0 0-16,0 0 0,0 0 0,-85-64 15,21 43 1,64 21-16,-21 21 16,21 21-1,21 0-15,0 0 16,0 21-1,0-20-15,42 62 16,-21-41-16,21-1 16,1-42-16,-22 21 0,64-21 15,-43 0-15,0 0 0,64-21 16,106-85 0,-170 85-16,85-106 15,-42-42 1,-43 126-16,-42-20 0,21-64 15,0 63-15,-21-42 16,0 64-16,0 21 0,0-21 16,-21 105-1,0-21-15,0 1 16,0 20-16,0 1 0,-1 105 16,1-105-1,21-22-15,-21 21 0,21-20 16,0 126-1,42-84-15,-20-85 16,41 21 0,-42-21-16,22-21 15,-22 21-15,21-85 16</inkml:trace>
  <inkml:trace contextRef="#ctx0" brushRef="#br0" timeOffset="9568.03">13229 1291 0,'-21'0'0,"42"0"0,-63 21 16,42 1-1,21-22 1,0 0-16,0 0 0,22 0 16,41 0-16,-41 0 0,20 0 15,64 0-15,-63-22 16,20 1-16,1 0 0</inkml:trace>
  <inkml:trace contextRef="#ctx0" brushRef="#br0" timeOffset="9806.9">15028 1185 0,'0'22'15,"-21"-1"-15,0 0 16,21 0-16,0 0 0,-42 43 15,20-43-15,22 21 0,-21 1 16,21-1-16,-21-21 16,21 21-16,-21-20 0,21-1 0,0 42 15,0-42 1,0 1-16,21-22 16,0 0-1,43-22-15,-22 1 16,0 0-16</inkml:trace>
  <inkml:trace contextRef="#ctx0" brushRef="#br0" timeOffset="10121.46">15727 1228 0,'0'0'15,"0"-21"-15,0-1 0,0 1 0,-43 21 16,22 0-16,-21 0 16,0 21-16,-1 1 0,-20-1 15,20 0-15,1 0 0,-21 21 16,41-42-16,22 22 0,0-1 15,0 0-15,22 0 16,41-21-16,-21 0 16,43 21-16,-43-21 0,1 0 15,20 21-15,-20-21 0,-22 22 16,21-22-16,-42 42 16,0-21-1,-42 0-15,21-21 16,-85 21-1,42-21-15,22 0 0,0 0 0,-22 0 16,-63 0 0,85-21-16,21 0 0,-22 21 15,1-21-15</inkml:trace>
  <inkml:trace contextRef="#ctx0" brushRef="#br0" timeOffset="10282.71">14901 931 0,'0'0'0,"-21"0"16,0 0-16,21-21 31,0 0-15</inkml:trace>
  <inkml:trace contextRef="#ctx0" brushRef="#br0" timeOffset="12033.25">16785 1122 0,'0'0'0,"0"-21"0,0-22 0,0 1 16,0 21-16,0-21 0,0 20 16,0-41-1,0 84 1,0 0-16,0 0 16,0 22-16,0-1 0,0 22 15,-21 168 1,21-168-16,-21-22 15,21-21-15,0 22 0,0-1 0,0-21 16,21 0-16,0 1 0,-21-1 16,21 0-16,22-21 0,-22 0 15,42 0-15,-42 0 0,22-21 16,20-22-16,-20 1 0,-1 21 16,0-21-16,-21 20 15,22-20-15,41-64 0,-62 64 16,-1-22-16,21-63 15,-21 85-15,-21-85 16,0 106-16,0 0 16,0 42-16,0 0 15,-42 106 1,42-63-16,-21-22 0,0 0 16,21 22-16,0-22 0,-22 22 15,1-22-15,21-21 0,0 21 16,0-20-16,0-1 0,21 0 15,1 0-15,-1-21 0,42 0 16,-42 0-16,22-21 16,41 0-16,-41 0 0,-1-22 15,0 22-15,1-21 0,-1 21 16,22-85-16,-22 63 0,-21 1 16,0 0-16,0-1 0,-21 1 15,-21 42 1,0 21-1,0 22-15,-21 20 0,20-42 16,22 22-16,0-22 0,0 21 16,0 43-1,0-64-15,0 0 0,22 0 0,-1 0 16,-21 1-16,21 20 16,0-42-16,-21 21 0,21 0 15,-42-21 1,0 0-1,0-21-15,0 0 0,-22 0 16,22 0-16,0-1 0,0 1 16,0 21-16,-1-21 0,1 0 15,21 42 17,0 0-32,21-21 0,1 21 15,-1-21-15,0 22 0,0-22 16,0 0-16,22 21 0,-22-21 15,0 0-15,21 0 0,1 0 16,-22 0-16,85 0 16,-64 0-16,21-21 0,1 21 15,-22-22-15,22 1 0,-1 0 0,-20 0 16,-1 0-16,0 0 0,1-22 0,-1 22 16,-21-21-16,-21 21 0,0-43 15,0 43-15,0 0 16,-21 21-16,0 0 0,-43 0 15,43 21-15,-21 0 0,-1 0 16,22 0-16,0 22 0,0-22 0,0 42 16,21-20-16,0 20 15,21-42-15,0 1 16,21 20-16,1-42 0,-1 21 16,0-21-16,22 21 0,-22-21 15,85 0-15,-63 0 0,147-42 16,-147 42-1,21-21-15,63-22 16,-85 22-16,64-42 16,-63 20-16,-22 22 0,0-63 15,-42 41-15,0-41 16,-21 62-16,0-20 0,-42 21 16,20 21-16,-105 0 15,85 21-15,-22 21 16,43 1-16,-64 63 15,85-64-15,21 0 0,-22 22 16,22-22-16,22 0 16,-1-20-16,0-1 0,21 0 15,1-21-15,-22 0 0,42 0 16,-20 0-16,-22 0 16,21-21-16,-21 21 0,22-21 15,20-22-15,-21 1 16,-20 0-16,41-43 0,-63 43 15,21-22-15,-21 1 0,21-22 16,-21 21-16,0-63 0,0 64 16,0 21-16,0-1 15,0 22-15,0 0 0,0 0 0,0 42 16,-21 0-16,0 0 16,21 22-16,0 20 0,-21 1 0,21-1 15,-21 1-15,21-1 0,0 1 16,0-1-16,0-21 0,0 22 15,0-22-15,21 1 0,0 20 16,0-42-16,0 0 0,43 22 16,-43-43-16,0 0 15,43 0-15,-22 0 0,43 0 16,-43 0 0,0-21-16,22-22 0</inkml:trace>
  <inkml:trace contextRef="#ctx0" brushRef="#br0" timeOffset="13621.47">3641 3344 0,'0'0'0,"21"-21"16,0 0-16,-21-21 16,21 21-16,-21-1 0,21 1 15,-21 0-15,0-42 16,-21 41-16,0 1 0,-21 0 16,20 0-16,-126 0 15,106 21-15,-22 0 0,22 0 16,-21 21-16,20 0 0,-105 85 15,127-64-15,-21 22 16,20-22-16,22 0 0,0 22 0,-21 21 16,21-64-16,0 21 15,0-21-15,21 0 0,1 1 0,20-22 16,0 0-16,-21 0 16,22 0-16,-1-22 0,0 1 0,107-63 15,-107 62 1,21-62-16,-41 63 15,-1-22-15,0-20 0,0 42 16,-21-22-16,0 22 16,0 42-1,0 0-15,0 22 16,0-22-16,0 42 0,0-20 16,0 20-16,0 1 0,42 84 15,-20-63-15,-22-1 0,42 128 16,-21-106-16,-21 0 0,0-1 15,21 22-15,-21-21 0,0 21 0,0 0 16,0-21-16,0 0 0,-21 0 16,0-22-16,0 22 0,0-21 15,-43 63-15,43-84 0,-85 84 16,85-106 0,-43 0-16,22-20 0,-85-44 15,85 1-15,-22-21 16,22 0-16,-22-1 0,22-20 15,-64-170 1,64-21 0,42 148-16,63-254 15,1 191 1,-22 84-16,128-232 16,-128 253-16,0-20 15,22 20-15,-22 1 0,127-107 16,-105 128-16,-22 0 0,22-1 15,-22 1-15,0 0 0,43-22 16,-64 43-16,0 0 0,1-22 16,-22 22-1,-22 21 1,1 0-16,0 0 0,0 0 16,0 21-16,0 1 0,-1 20 0,22-21 15,-21 64 1,21 21-16,0-85 15,0 21-15,0 0 0,21-20 16,22 20-16,-22-42 16,21 0-16,64 0 15,-85 0-15,22-21 16,-1 0-16,0-1 0,106-83 16,-105 62-16,20 1 0,-20-22 15,20 1-15,-21 21 0,22-85 16,-43 63-16,0 1 0,0-22 15,-21-21 1,-21 85 0,0 21-16,0 21 15,-21 85-15,-1 0 16,43-64 0,0 22-16,0 63 0,0-64 0,0 85 15,0-105 1,21-1-16,1-21 0,-1 0 0,0 0 15,64 22 1,20-43-16,-83-21 16,41-43-1,-42 43-15</inkml:trace>
  <inkml:trace contextRef="#ctx0" brushRef="#br0" timeOffset="13784.99">4445 3302 0,'0'0'0,"-21"0"0,0 0 16,21 21-16,21-21 16,0 0-16,21 0 15,-21 0-15,22 0 0,-1 0 16,0-21-16,22 0 0,-22 0 16,64 0-16</inkml:trace>
  <inkml:trace contextRef="#ctx0" brushRef="#br0" timeOffset="15385.33">7112 3471 0,'0'-21'16,"21"0"-1,21 0-15,-20 0 0,-1 0 16,21-1-16,-21-20 0,0 21 0,1-21 15,-1 20-15,-21-20 16,0 21-16,-21-85 16,-22 85-16,22 0 0,-64-43 15,43 43-15,-106 21 16,21 0 0,85 21-16,-1 0 0,-41 64 15,41-43-15,-20 128 16,42-107-16,21 64 15,0-84-15,21 84 16,0-106-16,85 21 16,0-42-1,-64 0-15,0 0 0,64-63 16,-64 41 0,43-41-16,-64 21 15,22-1-15,20-41 0,-42 20 16,0-21-16,-21 43 15,0 0-15,22-43 0,-22 64 16,0 0-16,0-22 16,-22 43-16,22 22 15,-21 20-15,21-21 0,0 21 16,-21 1-16,21-1 0,-21 43 16,21-22-16,0-20 0,0 41 15,0-41-15,0-22 0,21 21 16,0-21-16,0 0 0,22-21 15,-22 0-15,21 0 0,22 0 16,-22-21-16,0 0 16,22-21-16,-1 21 0,-20-22 15,-22 1-15,21 0 0,1-1 16,41-105-16,-63 85 16,1-22-16,-22 21 15,0-20-15,0 41 0,0-41 16,-22 84-1,1 21 1,21 0-16,0 0 0,0 22 16,0-1-16,0 64 15,-21-43-15,21 107 16,-21-107-16,21-21 0,0 1 0,0-1 16,0 0-16,21 43 15,0-64-15,0-21 0,43 0 16,21 0-1,-43-21-15,43-42 16,-43 20-16,43-84 16,42-84-1,-106 147-15,0-63 16,0-21 0,-21 106-16,0-1 15,0 22-15,0-21 16,-42 42-16,21 21 15,-1 0-15,1 43 0,21-22 16,-21 64-16,21-64 16,0 22-16,0 41 15,0-62-15,0 20 0,0-20 0,0-1 16,0 0-16,0 1 0,0 20 16,21-42-16,0 0 0,1 1 15,20-22-15,-21 0 0,43 0 16,-22 0-16,0 0 0,-21-22 15,22 1-15,-1 0 0,0 0 0,1 0 16,-1-22-16,0 22 0,43-106 16,-85 106-1,21-21-15,-21-1 0,0 1 0,-21-43 16,-21 85 0,21 0-1,-1 0-15,-20 64 0,42-43 16,0 43-16,0-43 15,0 85 1,21-85-16,0 0 0,22 21 16,20 22-1,-42-64-15,1 0 0,20 0 16,-21 0-16,21 0 16,-20 0-16,-1-21 0,21-22 15,-21 22-15,22-42 16,-22 41-16,0 1 0,0-21 15,-21 21-15,21-22 0,0-41 16,-21 63-16,0 42 31,0 0-31,0 0 16,0 21-16,0-20 0,0 20 16,0 21-16,0-41 15,0-1-15,0 0 0,0 0 16,0 0-16,0 0 15,0 1-15,22-22 16,-1 0 0,-21-22-16,21 1 0,-21 0 15,0 0-15,21 0 0,0 0 0</inkml:trace>
  <inkml:trace contextRef="#ctx0" brushRef="#br0" timeOffset="15543.3">9610 2731 0,'0'0'0,"-22"-22"0,-20 22 0,0 0 16,21 0-16,-1 0 16,-20 0-16,21 0 31,0 0-15,0 0-16,-1 0 15,1 0-15</inkml:trace>
  <inkml:trace contextRef="#ctx0" brushRef="#br0" timeOffset="15748.84">7853 2985 0,'0'0'0,"-21"21"15,-1-21-15,1 0 0,42 0 31,22 0-31,-22 0 0,21 0 0,1 0 16,20 0-16,1-21 0,41-1 16,-41 22-16,21-21 0,-22 0 15</inkml:trace>
  <inkml:trace contextRef="#ctx0" brushRef="#br0" timeOffset="16348.82">9969 2688 0,'0'0'0,"-21"0"0,0-21 0,0 0 15,0 21-15,0 0 16,-1 0-16,1 0 0,0 0 15,0 21-15,21 21 0,0-20 0,0 20 16,-21 0-16,21 1 0,0-1 16,0 0-16,-21 22 0,21 105 15,-22-127 1,1 22-16,21-22 0,-21 1 0,21-1 16,0 43-16,0-64 0,0 0 15,0 0-15,0 0 16,0-42-1,0 0 1,0 0-16,0 0 0,0-22 0,0 22 16,21-21-16,22-43 15,-22 43-15,0-1 0,21 1 16,1 21-16,62-64 16,-62 64-16,-1 21 0,0 0 15,1 0-15,-1 0 0,43 42 16,-64-20-16,0 41 15,-21-42-15,0 85 16,0-64-16,-42-20 0,-22 41 16,22-42-16,-64 43 15,43-43-15,-1 0 16,-42 0-16,43 0 0,20-21 0,-20 0 16,42 0-1,-22 0-15,43-21 16,0 0-16,22 21 15,-1-21-15,0 0 0,21 0 16,1-1-16,41-41 0</inkml:trace>
  <inkml:trace contextRef="#ctx0" brushRef="#br0" timeOffset="17239.53">10520 3048 0,'0'0'15,"21"0"-15,-21-21 0,21 21 16,-21 21-1,0 0-15,0 0 16,0 22-16,0-22 0,0 21 16,0-21-16,0 22 0,-21-1 0,21 0 15,0 1-15,0-22 0,0 21 16,0 1-16,0-22 0,0 21 16,21-42-1,0 0 1,22 0-16,-22-21 0,0 0 15,21-22-15,-21 1 16,64-85 0,-64 85-16,43-43 0,-43 43 0,0-1 15,21-20 1,-42 42-16,0 0 16,0 42-1,-21 0-15,21 0 0,-21 0 16,0 22-16,-21 105 15,20-106-15,22 0 16,0-20-16,0 20 0,43 43 16,-22-64-16,0-21 0,21 21 15,1-21-15,-22 0 0,64 0 16,-43 0-16,0 0 16,22-42-16,-22 20 0,0 1 15,22-42-15,-22 42 16,1-22-16,-1-41 0,0 41 15,-21-20-15,1 20 0,-1-20 16,0-1-16,0-41 0,-21 62 16,0-20-16,0-1 0,0 22 15,0 21-15,0 0 16,-21 42-16,0 0 16,0 0-16,-1 21 0,22 1 15,-21-1-15,0 22 0,0-22 16,21 0-16,0 22 0,-21-22 0,21 0 15,0 22-15,0-22 0,0 1 0,0-1 16,0-21-16,42 64 16,-21-64-16,0 0 15,1 0-15,-1-21 0,106 0 16,-106 0-16,21-21 16,-21 21-16,22-21 0,41-43 15,-62 22-15,-1 21 16,21-43-16,-21 22 15,-21 0-15,0-1 0,0 22 16,-21 42 0,0-21-1,0 22-15,0 20 0,-1 0 0,22 1 16,-21 41 0,21-63-16,0 43 15,21-43-15,1 0 0,-1-21 16,21 0-16,-21 0 0,0 0 15,22 0-15,-22 0 0,21 0 0,22-21 16,-43 0-16,0 21 0,43-42 16,-43 20-16</inkml:trace>
  <inkml:trace contextRef="#ctx0" brushRef="#br0" timeOffset="17430.73">11472 2963 0,'-42'22'0,"84"-44"0,-126 65 0,62-43 0,1 21 16,21 0-1,21-21-15,1 0 0,20 0 16,-21 0-16,21 0 0,1 0 16,-1 0-16,22-21 0,-22 21 0,0-21 15,22 21-15,-22-21 0,0-1 0</inkml:trace>
  <inkml:trace contextRef="#ctx0" brushRef="#br0" timeOffset="18103.8">13864 3069 0,'0'0'15,"0"-21"-15,0-21 0,0 21 0,0-22 16,0 22-16,0 0 0,21-21 16,-21 20-16,21 22 15,1-21-15,-1 21 16,0 0-16,42 0 0,-20 21 15,-22 1-15,21 20 0,1-21 16,-1 21-16,21 43 0,-41-43 16,-1 22-16,-21 21 15,0-22-15,0-21 0,0 1 0,0-22 16,-21 21-16,-1 1 16,22-22-16,-21 0 0,0-21 15,21-21 1,0 0-16,0-1 15,0-20-15,21 21 0,0-21 0,1-1 16,-1-20-16,0 20 0,21-20 16,-21 21-16,22-22 0,20-42 15,-42 43-15,22 20 0,-1-41 16,-21 63-16,0-1 16,22 1-16,-22 42 15,-21 1-15,0-1 16,0 0-16,0 21 0,0-21 0,0 22 15,0 20-15,0-42 0,0 1 16,0 20-16,0-21 0,0 0 16</inkml:trace>
  <inkml:trace contextRef="#ctx0" brushRef="#br0" timeOffset="19518.18">15240 3344 0,'106'-21'15,"-212"42"-15,233-63 0,-106 42 0,0-21 0,0-43 16,-21 43-16,22 0 16,-22-21-16,0 21 0,0-22 0,-43-41 15,1 41 1,0 22-16,20 0 16,-62 21-16,63 0 0,-22 0 15,-41 63-15,41-41 16,1 62-16,21-41 15,0-1-15,-22 43 0,43-43 16,-21 0-16,21 1 0,0-1 16,0-21-16,0 43 0,0-43 15,21 0-15,0-21 0,1 21 16,-1-21-16,21 0 0,-21 0 16,0 0-16,22 0 0,41-42 15,-41 21-15,-22-22 0,21 22 16,-21 0-16,1-21 0,41-22 15,-42 22-15,-21-1 0,21-41 16,1 41-16,-22-41 16,0 63-16,0-22 15,-22 43 1,1 21-16,21 1 16,-21 41-16,21-42 0,-21 22 15,21-1-15,0 0 0,0 64 16,0-64-16,0 1 15,21-1-15,0-21 0,22 22 16,-22-43-16,0 0 16,42 0-16,-20 0 0,-1 0 15,43-43 1,21-41 0,-85 62-16,21-62 15,-21 41-15,0 1 0,1-21 0,20-43 16,-42 63-16,0-126 15,0 84 1,0 64-16,0 0 16,0 63-1,0 1-15,-21-22 0,0 106 16,-1 21 0,22-106-1,0 107-15,0-107 16,0 21-16,0-20 15,0-22-15,22 21 0,-1-21 16,21 1 0,-21-22-16,0 0 0,22 0 15,-1 0-15,-21-22 0,43-20 16,-43 21-16,21-21 16,-21-1-16,1 22 0,41-106 15,-63 106-15,21-43 16,0 22-16,-21 0 15,0 63 17,0 0-32,0 0 0,0 0 0,0 22 15,0-22-15,0 21 0,0 64 16,0-85 0,0 22-16,43-22 15,-22 0 1,0-21-16,21 0 0,-20 0 15,-1 0-15,21-42 16,-21 42-16,0-22 0,22-41 0,-1 42 16,-21 0-16,0-22 15,-21 1-15,22 21 0,20-43 16,-42 22-16,21 21 0,-21 0 16,21-1-16,-21 44 31,-21-1-31,0 0 15,21 21-15,0-21 0,0 1 0,-21 41 16,21-21-16,0-20 16,0-1-16,0 21 0,0-21 0,0 22 15,21-22-15,0-21 0,21 21 16,43-21 0,-43 0-16,85-42 15,-105 20 1,62-20-16,-63 21 15,64-64-15,-64 43 16,0 0-16,1-1 16,-22 22-16,0-64 15,0 64-15,-22 21 16,1 0-16,0 0 0,-21 64 16,21-22-16,-22 64 15,43-64-15,0 22 16,0-43-16,0 21 0,0 1 15,0-22-15,21-21 0,1 21 16,20-21-16,-21 0 0,85 0 16,-85 0-16,64-42 15,-43 20-15,-21 1 16,22 0-16</inkml:trace>
  <inkml:trace contextRef="#ctx0" brushRef="#br0" timeOffset="20372.32">18521 3006 0,'0'0'15,"0"21"-15,0 0 16,21-21 0,0 0-16,21 0 15,-20 0-15,126-21 16,21-21-1,0-43-15,-126 43 16,20-1-16,1-41 0,-43 41 16,0-126-1,-21 42 1,-21 85-16,21 20 0,-42-20 16,20 21-16,-41 42 15,21 0-15,-1 43 16,22-1-16,-42 149 15,41-127-15,1-1 0,0 22 16,21-21-16,-63 232 16,41-211-16,22-21 0,-21 21 15,0 21-15,-127 338 16,106-338-16,-1-21 16,-63 106-16,64-106 0,-43 84 15,64-105-15,-21-1 16,0 43-16,42-63 0,0-1 15,0 43-15,0-85 16,21-21-16,0 0 16,21 0-16,64-42 15,-42 0-15,126-106 16,-126 105-16,20-41 0,-20 20 16,20-21-16,-20 1 0,84-107 15,-63 107-15,-43-1 0,64-211 16,-148 20-1,-107 86 1,65 126-16,-128-41 16,127 62-16,22 22 0,-43 0 15,85 21-15,-21-21 16,63 21 15,0-21-31,0 21 0,0 0 0,22-22 16,-22 22-16,21-21 0,0 0 15,43 0 1,-43 0-16,1 0 0,63-1 16,-64-20-16,106-21 15,-106 41-15</inkml:trace>
  <inkml:trace contextRef="#ctx0" brushRef="#br0" timeOffset="20750.89">19494 3069 0,'0'0'15,"0"-21"-15,-21 0 0,21 0 16,0 0-16,-21 21 15,21-22-15,0 1 0,0 0 16,42-21 0,-20 42-16,-1-21 0,21 21 15,0 0-15,64 0 16,-63 0-16,-22 21 16,42 0-16,-42 0 0,1 0 15,-1 22-15,-21-22 16,0 0-16,0 42 0,0-41 15,-43 62-15,22-63 16,0 1-16,0-22 0,0 21 0,0-21 16,21-21 15,0-1-31,0 1 16,0 0-16,0 0 0,21 0 15,0-22-15,0 22 0,0 0 0,22-42 16,-22 20-16,0 22 15,21-21-15,-21 21 0,22-22 0,41 1 16,-20 21-16,42-22 16,-64 22-16,22 21 15,-1 0-15</inkml:trace>
  <inkml:trace contextRef="#ctx0" brushRef="#br0" timeOffset="21516.08">20701 2773 0,'0'0'0,"-21"21"0,0 21 15,-1-20-15,-20-1 0,0 0 0,21 0 16,-22 0-16,1 0 0,0 1 15,-22 41-15,64-42 16,0 0-16,0 1 16,21-22-1,0 0-15,1 0 16,-1 0-16,21 0 0,0-22 16,-20 22-16,-1-21 0,0 0 15,0 0-15,21-43 16,-42 22-16,0 21 0,0-43 15,43-41 1,-43 83-16,42-20 16,-21 42-16,0 0 15,43 0-15,-43 0 0,0 0 16,43 21-16,-43 0 16,21 22-16,-21-1 0,1-21 15,-22 43-15,0-43 0,0 21 16,0-21-16,0 1 0,0-1 15,0 21-15,0-21 16,-22 0-16,1-21 16,0 0-16,21 22 0,-21-22 15,21-22 1,0 1 0,0 0-16,0 0 0,21-43 15,0 22-15,0 0 16,1-1-16,62-62 15,-41 62-15,-22 22 0,21 0 16,0 0-16,1 21 0,84 0 16,-85 21-16,22 21 15,-43 1-15,21 41 16,-42-41-16,0-22 0,0 42 16,0-42-1,-63 22-15,41-22 0,1-21 16,0 0-16,0 21 0,0-21 15,0 0 1,21-21 0,0 0-16,0 0 0,21-1 15,21-41-15,-21 21 16,22 20-16,-1-20 0,43-43 16,-43 43-16,0 21 0,1 0 15,-1 0-15,0 21 0,1 21 16,-22 0-16,0 0 0,-21 0 15,0 22-15,0-1 0,-21 21 16,0-41-16,-1 20 0,1-21 16,0 0-16,0 22 0,-85-1 15,64-21-15,-1-21 16,-62 21-16</inkml:trace>
  <inkml:trace contextRef="#ctx0" brushRef="#br0" timeOffset="22099.26">6329 4741 0,'0'0'15,"0"-21"-15,0 0 0,0-21 0,0-1 16,0 22-16,0-21 15,0 63 1,0 21 0,0 1-16,0-1 0,0 22 0,0-1 15,0 1-15,-21 20 0,21-20 16,-22-1-16,1 1 0,0-1 0,-21 85 16,42-105-16,0-1 15,0-21-15,-21 22 0,21-22 16,-22 0-16,1 0 0,0-21 15,0 0-15,0 0 16,0 0-16,-1-21 0</inkml:trace>
  <inkml:trace contextRef="#ctx0" brushRef="#br0" timeOffset="22867.92">5546 5144 0,'63'42'15,"-21"-21"-15,85 0 16,-63-21-16,-1 0 0,-20 0 16,20 0-16,22 0 0,42-42 15,-42 21-15,-1 0 0,86-22 16,-86 1 0,64-22-16,-84 43 0,-22-21 15,64-43-15,-85 64 0,22-85 16,-43 85-1,0-21-15,0-1 0,0 22 16,-43 0-16,22 21 16,0 0-16,-21 42 0,20-20 15,-62 147 1,63-106-16,-1 1 0,-20 84 16,42-84-16,-63 105 15,63-127-15,0 1 0,0-1 16,0-21-16,0 43 15,0-43-15,21-42 32,0-1-32,0 1 0,0-21 15,0 21-15,1 0 0,20-22 0,0-41 16,1 41-16,-22 1 16,21-22-16,-21 43 0,0 0 15,-21 0-15,22 21 16,-1 42-16,-21-21 0,0 1 15,0 41-15,0-21 16,21 1-16,-21-22 0,21 0 0,0 21 16,22 22-1,-22-43-15,0 0 0,21-21 16,1 0-16,-22 0 0,21 0 16,-21 0-16,22 0 0,41-21 15,-41 0-15,-1 0 0,43-22 16,-64 22-16,63-106 15,-62 85-15,-22 0 0,0-1 16,0 1-16,0-64 16,-22 85-16,1 21 0,-21 21 15,21 0-15,-64 127 16,85-63 0,0-64-16,0 22 15,42 41-15,-20-63 16,-1 1-16,0-1 0,21-21 0,64 0 15,-64 0 1,22 0-16,42-43 0,-43 22 16,-20-21-16</inkml:trace>
  <inkml:trace contextRef="#ctx0" brushRef="#br0" timeOffset="23799.27">10647 5228 0,'0'0'0,"21"0"0,-21-21 16,21 0-16,21-21 15,-20 20-15,20 1 0,-21-21 16,21 21-16,-20-22 0,20-41 16,-42 41-16,0 22 0,-42-85 15,-1 85-15,1 0 16,0 0-16,-22 0 0,-42 21 15,43 0-15,-128 63 16,128-42-16,-85 128 16,126-86-16,-41 85 15,63-84-15,0 20 16,0-62-16,21 20 0,43 0 16,-22-42-16,85 0 15,-85 0 1,106-21-16,-105 0 15,105-43 1,-21-41 0,-106 62-16,21 1 0,1-43 15,-43 43-15,0 0 0,0-1 16,0 22-16,0 0 0,0 0 0,-21 21 16,-22 42-1,43 0-15,-21 1 0,21 20 16,0-20-16,0-1 0,0 43 15,0-64-15,0 0 0,21 0 16,-21 0-16,85 22 16,-43-43-16,-21 0 0,64 0 15,-43-22-15,85-20 16,-84 21-16,-1-21 16,22-22-16,-43 43 0,0-64 15,-21 43-15,0 0 16,0-43-16,0 64 15,0-43-15,-21 64 16,0 21 0,21 22-16,-22 41 15,22-41-15,-21 84 16,0-85-16,0 149 16,21-128-16,-21 1 0,0 63 15,-1-64-15,22 149 16,0-149-16,0 64 15,-21-84-15,21 20 0,-42 43 16,42-43 0,21-84-1,0-21 1,0 21-16,1-22 0,-1 1 0,0 0 16,-21-22-16,21 1 0,0-1 15</inkml:trace>
  <inkml:trace contextRef="#ctx0" brushRef="#br0" timeOffset="24349.83">11366 5122 0,'0'0'0,"0"-63"0,0 21 0,0-1 16,0-63-1,0 43-15,22 42 16,83-22 0,-62 43-16,-22-21 15,21 21-15,1 0 0,62 43 16,-62-1-1,-43-21-15,0 85 16,0-64-16,-21-21 0,-22 22 16,22-22-16,-127 85 15,106-85-15,-43 21 16,43-42 0,63 0-1,0-21 1,0 0-16,0 0 0,127-64 15,-126 64 1,41-43-16,-21 43 16,64-63-1,-85 41-15,22 1 0,20 0 16,-20 20-16,-1 1 16,-42 42-1,0 1-15,0 20 0,0 43 16,0-22-16,-42 128 15,42-128-15,-43 149 16,22-149-16,21 22 0,-21-22 16,0 22-16,21-21 0,-64 126 15,-42 1 1,85-128 0,21-42-16,0 0 15,21-21 1,1-21-16,-1 0 0,85-127 31,-64 106-31,-21-22 0</inkml:trace>
  <inkml:trace contextRef="#ctx0" brushRef="#br0" timeOffset="24650.66">12086 5101 0,'0'0'0,"0"-42"0,-21-43 15,21 43-15,0 21 0,0-22 16,0 22-16,0 0 0,42-21 15,-21 21-15,1-1 0,41 1 16,-42 21-16,22 0 0,20 0 16,-21 0-16,1 0 15,-1 21-15,-21 22 0,0 41 16,-21 1 0,-21-64-16,0 22 15,-42-1-15,20-21 16,-84 43-16,-42-1 15,127-63 1,20 0-16,1 0 16,21-21-16,21 21 15,1-21-15,-1 0 16,21-1-16,-21 1 0,43-42 16</inkml:trace>
  <inkml:trace contextRef="#ctx0" brushRef="#br0" timeOffset="25087.07">12742 4572 0,'21'-42'0,"-42"84"0,42-105 0,-21 41 0,0 1 16,0 0-16,0 0 0,-21 21 31,21 21-31,-42 43 16,21-43-16,21 21 0,-21 85 15,-1-63 1,22-22-16,0 21 0,0-20 15,-21 105-15,21-127 16,0 43 0,0-43-16,21 21 0,1-42 15,-1 0-15,42 0 16,-20-21-16,-1-21 16,85-64-1,-106 63-15,21-41 16,-20 63-16,-1-22 0,0 1 15,-21 21-15,0 42 32,-21 21-32,0-21 0,-1 22 0,1 63 15,0-85-15,21 21 16,-21-21-16,21 0 0,0 22 16,0-22-1,21-21-15,0 0 16,0-21-16,1 0 15,41-43-15</inkml:trace>
  <inkml:trace contextRef="#ctx0" brushRef="#br0" timeOffset="25264.67">13250 4614 0,'0'0'0,"0"-21"16,-63 0-1,42 21-15,-1 0 16,1 0-16,21 21 0,0 0 15,0 1 1,0-1-16,21 0 16,1-21-16,20 0 15,-21 0-15,0 0 0,22 0 0,-1 0 16</inkml:trace>
  <inkml:trace contextRef="#ctx0" brushRef="#br0" timeOffset="25500.69">13843 4593 0,'0'0'16,"0"-21"-16,-21 21 0,0-21 0,-1 21 16,1 0-16,0 0 15,0 0-15,-21 0 0,-1 21 16,1 0-16,21 0 0,-22 43 16,22-43-16,0 21 0,0 43 15,21-43-15,0 85 16,0-105-16,42 41 15,-21-42-15,1 0 0,83 22 16,-62-43-16,-1 0 16,-21 0-16,22 0 0,62 0 15</inkml:trace>
  <inkml:trace contextRef="#ctx0" brushRef="#br0" timeOffset="27314.02">14584 4720 0,'0'0'0,"21"-42"0,-21 21 15,0 0-15,0-22 0,0 22 16,-42 0-16,-1 21 16,-63 21-1,64-21-15,-85 85 16,85-64-16,-43 64 16,43-43-16,21 21 0,-43 22 15,43-64-15,21 85 16,0-85-16,0 0 0,0 1 15,0-1-15,85 0 16,-43-21-16,-21 0 0,21 0 16,1-21-16,-1 0 0,22-22 15,-22 22-15,0 0 0,22-64 16,-22 43-16,-21 0 16,43-64-16,-43 63 15,0 22-15,-21-21 0,0 21 0,0 0 16,0-22-16,-21 43 15,0 21 1,0 1-16,-1-1 0,1 21 0,21-21 16,-21 64-16,0-43 15,21 1-15,0 20 0,0-21 16,0-20-16,21 20 16,0-21-16,0 0 0,43 22 15,-22-43-15,-21 0 0,1 0 16,-1 0-16,21 0 0,0 0 15,1 0-15,-22-22 0,21-20 16,-21 21-16,1-21 16,41-22-16,-42 22 0,0-22 15,1 22-15,-1 0 0,0-22 0,21-42 16,22-105 0,-64 168-16,0 22 15,0-21-15,-21 63 16,-1 0-1,1 0-15,0 0 0,0 22 0,-21 41 16,20-41 0,1-1-16,21 43 0,0-43 0,0 85 31,0-85-31,0 1 0,0-1 0,0-21 16,21 0-16,22 43 15,-22-43-15,21-21 16,1 0-16,41 0 15,-41-21-15,-22 0 0,21 21 0,0-21 16,-20-1-16,83-83 16,-83 62-16,-1 22 0,21-21 15,-21 21-15,0-22 0,1 1 16,-1 21-16,-21 0 0,0 42 31,0 0-31,0 0 0,0 0 16,-21 22-16,-1-22 0,22 21 15,-21 0-15,21-20 0,0 20 16,0-21-16,0 21 0,0-20 16,0-1-16,43 0 0,-22-21 15,0 0-15,0 0 0,0 0 16,0 0-16,22 0 16,-1 0-16,-21-21 0,22-22 15,-1 22-15,-21-21 0,43-22 16,-43 22-16,0 0 0,0 21 15,0-22-15,0 22 0,1-21 16,-22 21-16,0 42 31,0 0-31,-22 0 0,1 0 0,21 22 16,-21-22-16,21 0 0,0 21 0,0-21 16,0 22-16,0-22 0,0 42 15,21-41 1,22-22-16,-22 0 15,21 0-15,-21 0 0,22 0 16,-22 0-16,21 0 0,-21-22 0,0 1 16,43-21-1,-43 21-15,0-22 0,0-20 16,1 21-16,-22-85 16,0 105-16,0-41 15,-22 42-15,1 0 0,-42-1 16,20 22-16,1 0 0,-64 22 15,64-1-15,-22 21 16,43 0-16,0 1 0,0 20 16,0-20-16,21-1 0,0 21 15,0-20-15,42-1 16,0 0-16,-20-20 0,41-1 16,-21 0-16,1-21 15,41 0-15,107 0 16,-149-21-1,1 0-15,41-22 0,-63 22 16,43-42-16,-43 20 16,0 22-16,22-42 0,-22 41 15,-21-41 1,0 84 0,0 0-16,0 0 15,0 1-15,-21-1 16,21 0-16,-22 21 0,1 43 15,21-64-15,0 21 16,0-20-16,0-1 0,-21 21 16,21-21-1,0-42 17,0 0-17,0 0-15,0 0 0,0-1 0,0 1 16,21 0-16,0-21 0,1 21 15,-1-22-15,0 1 0,0 0 16,21-1-16,-20 22 0,62-42 16,-41 41-16,-1 1 0,0 0 0,106 42 31,-126-21-31,-1 64 16,-21-43-16,0 85 15,0-64-15,0 0 0,0-20 16,0 20-16,0 43 15,0-64-15,0 0 0,21-21 16,0 0 0,0 0-16,0 0 0,1 0 15,-1 0-15,21-42 16,-42 20-16,21 1 0,0-42 16,1 42-16,-1-43 15,0 22-15,-21 21 16,21-43-16</inkml:trace>
  <inkml:trace contextRef="#ctx0" brushRef="#br0" timeOffset="27586.88">16722 4233 0,'0'0'0,"-22"0"0,1 0 0,0 0 16,0 0 15,0 0 0,0 0-15</inkml:trace>
  <inkml:trace contextRef="#ctx0" brushRef="#br0" timeOffset="27852.25">15176 4509 0,'0'0'0,"-21"0"0,0 0 16,21 21-16,21-21 15,0 0-15,1 0 0,20 0 16,0 0-16,1 0 0,62 0 16,-62 0-16,-1-21 0,64 21 15,-64 0-15,-21 0 16,85 0-16,-85-22 15,1 22 1,20-21 0,-42 0-16</inkml:trace>
  <inkml:trace contextRef="#ctx0" brushRef="#br0" timeOffset="28483.09">18669 5207 0,'21'0'78,"0"0"-62,0-21-16</inkml:trace>
  <inkml:trace contextRef="#ctx0" brushRef="#br0" timeOffset="34049.25">1185 8086 0,'21'-21'0,"-21"-1"0,22 1 16,-1 0-16,-21 0 16,21 0-16,0 21 15,-21-21-15,21-1 0,-21 1 16,21 21 0,-42 21 15,0 22-31,0-22 0,0 21 0,-22 1 15,1-1-15,0 21 0,-1-20 16,1 20-16,-21-20 0,-43 62 16,21-41-16,22-22 0,-86 64 15,-41 42 1,42-63 0,127-64-16,-22 0 0,1-21 15,21 0 1,0 0-16,21-63 15,0 42 1,0-1-16,21 1 0,0 0 16,42 21-16,-20 0 15,-1 0-15,43 0 0,-22 0 16,43 21 0,-42 0-16,-1 1 0,-21-1 15,22 0-15,-22 0 0,64 64 16,-85-64-16,0 0 15,1 0-15,-1 0 0,-21 64 16,21-64 0,-21 0-16,21-21 31,-21-21-15,21 21-16,0-21 0,1 0 15,-1-21-15</inkml:trace>
  <inkml:trace contextRef="#ctx0" brushRef="#br0" timeOffset="34283.94">1503 8615 0,'0'63'32,"-21"-20"-32,21-22 15,-22 0-15,22 0 0,0 43 16,-42 20-1,42-62-15,-21 20 16,21-21-16,0 0 16,0-42-1,0 0 1,0 0-16,0-22 0,0 22 16,0-42-16</inkml:trace>
  <inkml:trace contextRef="#ctx0" brushRef="#br0" timeOffset="34438.87">1397 8488 0,'0'0'0,"0"-21"0,0 0 0,0-1 16,0 1 0,0 0-16,0 42 31,21-21-15,0 21-16,0 1 0,-21-1 15,43 0 1,-22-21-16</inkml:trace>
  <inkml:trace contextRef="#ctx0" brushRef="#br0" timeOffset="34883.23">1757 8573 0,'0'0'16,"0"21"-16,0 0 0,0 0 0,0 0 15,0 0-15,0 1 16,0 20-16,0-21 0,0 21 15,0-20 1,0 62 0,0-63-16,0 1 15,-21-22 1,21-22 0,0 1-16,0 0 15,0 0-15,0-21 0,0 20 16,0-20-16,21 0 0,21-22 15,-21 22-15,43-22 16,-43 43-16,21 0 0,22-21 16,84 63-1,-106 0-15,-21 0 0,43 22 16,-43 62 0,-21-83-16,0 20 15,0 21-15,-21-41 16,-21 41-16,20-42 0,22 0 15,0-42 17,0 0-32,22 0 15,-1 0-15,0-22 0,0 22 16</inkml:trace>
  <inkml:trace contextRef="#ctx0" brushRef="#br0" timeOffset="35218.99">2794 8446 0,'-21'0'32,"0"0"-32,-1 21 0,22 0 15,0 0-15,-21 0 0,0 0 16,21 1-16,0 20 0,0 106 16,0-84-16,0-1 15,0 85-15,0-63 0,0 148 16,0-149-1,0 107-15,-21-106 16,0 20-16,-43 128 16,43-85-16,0-63 15,0-21-15,-43 84 16,64-106-16,0-21 0,-21 22 16,21-65-1,0 1-15,42-127 16,1 106-16,-22-22 0,42-105 15,22-106 1,-64 169-16</inkml:trace>
  <inkml:trace contextRef="#ctx0" brushRef="#br0" timeOffset="35504.92">2752 8869 0,'0'-64'0,"0"128"0,-22-170 16,22 43-16,0 20 0,0 1 15,0 21-15,0-22 0,106-41 16,-85 63-1,43 21-15,-22 0 16,64 0-16,-42 63 16,-43-42-1,-21 0-15,0 43 16,0-22-16,0-21 0,-43 43 16,1-22-16,21-21 0,-64 22 15,64-22-15,-21 0 0,-22 21 16,43-42-16,0 0 15,21-21 1,21 21-16,21-21 0,-20 0 16,20-21-16,-21 20 15,21 1-15,-20-21 0,20 21 0</inkml:trace>
  <inkml:trace contextRef="#ctx0" brushRef="#br0" timeOffset="36181.99">3492 8403 0,'0'0'16,"22"0"-16,-1 0 0,-21 21 15,-21-21 1,21 22-16,-22 20 0,22-21 16,-21 0-16,0 22 0,21-22 0,0 21 15,-21 64 1,0-85-16,21 21 0,0-20 16,0-1-16,0 0 0,0 0 0,0 0 15,42-21 1,-21 0-16,0 0 0,1-21 15,20 0-15,-21 0 0,64-64 16,-64 64-16,0-21 0,21-1 16,-20 1-16,41-64 15,-21 0 1,-42 85-16,22-42 16,-22 84-1,0 0-15,0 21 16,0-21-16,0 22 15,-22 20-15,22-20 0,0 84 16,0-106 0,0 21-16,22-21 0,-1 0 15,21 1 1,-21-22-16,0 0 0,1 0 0,-1 0 16,0 0-16,64-64 15,-64 43-15,21-21 0,-21 20 16,22-20-16,-22 0 0,0-1 15,21 1-15,-21-21 0,43-128 16,-43 128-16,-21-1 0,0 1 16,21 20-16,-21 1 0,0-22 15,-21 64 1,21 22 0,-42 62-16,42-41 0,-21 20 15,21 43-15,-22-43 0,1 43 16,21-63-16,0 84 15,0-85-15,0 0 16,0 1-16,0-1 16,21 0-1,22-42-15,-22 0 16,64-42 0,-64 21-16,0 0 0,0-1 0,21 1 15,-20 0-15,-22-21 0</inkml:trace>
  <inkml:trace contextRef="#ctx0" brushRef="#br0" timeOffset="36345">4360 8340 0,'0'0'0,"-42"0"0,21 0 0,0 21 0,-1-21 16,44 0 0,-1 0-16,21 0 15,-21 0-15,22 0 0,-22 0 0,85-21 16,-64 0-16,0 21 15,1-22-15,-1 22 0,0-21 16,22 0-16</inkml:trace>
  <inkml:trace contextRef="#ctx0" brushRef="#br0" timeOffset="36819.3">6964 7980 0,'63'-106'16,"-126"212"-16,126-233 16,-63 106-16,21 0 0,-42 42 31,0 21-31,0-21 0,0 22 15,-22 62-15,22-41 16,0-22-16,-85 191 16,85-169-16,-21 20 15,21-41-15,21 41 16,0-63-16,0 1 16,21-22-1,0-22 1,-21 1-16,0 0 15</inkml:trace>
  <inkml:trace contextRef="#ctx0" brushRef="#br0" timeOffset="37501.62">6456 8488 0,'0'0'0,"-43"-21"0,-20 21 16,84 0 15,0 0-31,22 0 0,41 0 16,-41 0-16,62 0 15,-41 0-15,-1-21 0,1 21 16,-1-22-16,22 1 0,-43 0 0,22 0 16,-1 0-16,-20 21 0,41-43 15,-62 43-15,-1 0 0,-42 0 32,-1 22-32,1-1 15,-21 21-15,21-21 0,0 22 16,-1-1-16,22-21 15,-21 21-15,21-20 0,0-1 16,0 0-16,21-21 0,43 0 16,-43 0-1,0 0-15,43 0 0,-22-21 16,64-22 0,-64 22-16,22-42 15,-43 42-15,64-43 16,-64 22-16,-21 21 0,21-22 15,-21 22-15,21 0 16,-21 0-16,-21 42 16,0 0-16,21 0 15,-21 22-15,-1-22 0,22 21 16,0 0-16,0 1 0,-42 126 16,42-105-16,-21 147 15,21-147-15,0 20 16,-21 1-16,21-21 0,-21 20 15,-22 128-15,-20 0 16,42-149-16,-22-21 16,1 64-16,21-85 15,-22 22-15,1-22 0,0-21 16,21 0-16,-22 0 0,1 0 16,-22-21-16,22 0 0,-21-1 15,20-20-15,-20 0 0,-64-128 16,84-20-1,43 148-15,0-22 0,64-42 16,-43 64-16,21 0 0,64-43 16,-42 43-16,-1-22 0,64-21 15,-63 43-15</inkml:trace>
  <inkml:trace contextRef="#ctx0" brushRef="#br0" timeOffset="37764.1">8170 8213 0,'0'0'0,"-21"0"0,0 0 0,0 0 0,-22 21 16,22 0-16,0 0 0,0 0 15,0 22-15,-22 41 16,1 149 0,42-169-16,-21 63 15,21-64-15,-21 149 16,21-85-1,0-106-15,0 43 16,21-86 15,-21-20-31,21 21 16,-21 0-16</inkml:trace>
  <inkml:trace contextRef="#ctx0" brushRef="#br0" timeOffset="38045.23">7937 8424 0,'0'-42'0,"0"84"0,0-126 16,0 41-16,22 1 0,41-43 16,-21 85-16,-20-21 15,20 0-15,0 21 0,1 0 16,-1 0-16,21 42 0,-20-20 16,-22-1-16,0 21 15,0-21-15,-21 22 0,0 20 16,0-21-16,-21 1 0,-64 41 15,43-62-15,0-1 0,-1 0 16,1 0-16,0-21 0,21 21 16,-22-21-16,22 0 0,0 0 15,42-21 1,0 0 0,43-21-16,42-22 15</inkml:trace>
  <inkml:trace contextRef="#ctx0" brushRef="#br0" timeOffset="38417.23">8763 8340 0,'-21'21'0,"0"0"16,42-21 15,0 0-31,0 0 0,0-21 15,0 21-15,1-21 0,20 21 0,-21-21 16,0 21-16,85-64 16,-127 64 15,0 0-31,0 0 0,-1 0 0,-20 0 16,0 0-16,-1 21 0,22 0 15,-21 1-15,0 20 0,20-21 16,-20 21-16,42-20 0,0-1 15,0 21-15,85 0 16,42-42 0,-106 0-1,0 0-15,43 0 16,20-42 0,-63 21-16,64-21 15,-64 42-15</inkml:trace>
  <inkml:trace contextRef="#ctx0" brushRef="#br0" timeOffset="38718.76">9631 8170 0,'0'0'0,"21"0"15,21 0 1,-21 0-16,1 0 0,-1 0 16,0 0-16,0 0 15,0 0-15,43-21 16,-43 21-16,0 0 0,21-21 15,-20 21-15</inkml:trace>
  <inkml:trace contextRef="#ctx0" brushRef="#br0" timeOffset="38884.75">9715 8255 0,'0'0'0,"-21"21"15,0 22-15,21-22 16,0 0-16,0 0 0,21 0 31,43-21-31,-43 0 16,0 0-16,0-21 0,22 21 15,62-42 1,-62 21-16</inkml:trace>
  <inkml:trace contextRef="#ctx0" brushRef="#br0" timeOffset="39101.07">10626 7662 0,'0'0'0,"-22"0"0,1 0 16,0 22-16,0-22 0,21 21 16,0 0-16,-42 64 15,42-43 1,0-21-16,21-21 31,0 0-31,0 0 0</inkml:trace>
  <inkml:trace contextRef="#ctx0" brushRef="#br0" timeOffset="39364.96">11091 7684 0,'0'0'0,"0"21"16,0 0-1,-21-21-15,0 21 0,-43 64 16,43-43-16,-21 64 16,21-64-16,-64 149 15,43-85 1,42-64-16,0 21 15,0-41 1,42-22-16,-21 0 0,0 0 16,85 0-16</inkml:trace>
  <inkml:trace contextRef="#ctx0" brushRef="#br0" timeOffset="39564.21">10858 8128 0,'0'0'0,"-63"0"0,21 0 16,-1 0-16,22 21 0,-21-21 16,42 21-1,21-21 1,42 0-16,-41 0 0,83 0 16,107-63-1,-170 63-15</inkml:trace>
  <inkml:trace contextRef="#ctx0" brushRef="#br0" timeOffset="39914.8">11493 8022 0,'0'0'0,"-21"21"0,0 1 16,0-22-16,-21 42 15,42-21 1,21-21-16,21 0 15,-21 0-15,22 0 0,-22 0 16,21-21-16,64-43 16,-64 64-16,-21-21 0,1-21 15,-22 21-15,21 0 16,-21-43 0,-21 64-16,-43 0 15,22 0-15,-22 42 16,43-20-16,-106 105 15,106-85 1,0 0-16,21-21 0,0 22 16,0 20-16,0-42 15,21 1-15,21 20 16,-21-42-16,64 0 16,-43 0-16,22 0 15</inkml:trace>
  <inkml:trace contextRef="#ctx0" brushRef="#br0" timeOffset="40136.24">12171 7916 0,'0'0'0,"21"22"32,0-1-32,-21 0 15,21 21-15,-21-21 0,21 1 0,22 83 16,-22-83-16,-21-1 15,21 0-15,-21 0 0,42 21 16,-42-20 0,22-22-1,-1 0-15,-21-22 16,21 1-16</inkml:trace>
  <inkml:trace contextRef="#ctx0" brushRef="#br0" timeOffset="40348.25">12636 7938 0,'0'0'0,"0"-22"0,0 1 0,-21 0 16,0 21-16,0 0 16,0 0-16,0 21 0,-43 22 15,22-1-15,-1 0 0,-41 22 16,41-22-16,1 0 0,-21 22 16,20-43-16,22 0 15,-21 43-15,42-22 16,21-42-1,21 0-15,-21 0 16,64-21-16</inkml:trace>
  <inkml:trace contextRef="#ctx0" brushRef="#br0" timeOffset="40614.29">13060 7599 0,'0'0'15,"0"-21"-15,0 0 0,-21 21 0,-1 0 16,1 21-16,-21 21 16,42-21-16,-64 85 15,43-64-15,-21 170 16,21-106 0,21-64-16,-21 1 0,21 62 15,0-83-15,0 20 16,0-21-16,42-21 15,-21 0-15,0 0 16,43 0-16,-43-21 16,64 0-16</inkml:trace>
  <inkml:trace contextRef="#ctx0" brushRef="#br0" timeOffset="40803.56">12721 7916 0,'0'0'0,"-21"0"16,0 0-16,0 0 0,21 22 16,0-1-16,21-21 15,0 0-15,21 0 0,-21 0 16,22 0-16,-1 0 0,-21 0 16,22 0-16,-1 0 0,85-43 15,-106 43-15,21-21 16</inkml:trace>
  <inkml:trace contextRef="#ctx0" brushRef="#br0" timeOffset="41034.65">13758 7514 0,'-21'21'31,"21"1"-31,0-1 16,21 0-16,-21 0 0,0 0 16,0 0-16,0 1 0,0 20 15,0-21-15,-21 0 16,0-21-16,0 0 0,-22 21 16,1-21-16,21 0 0</inkml:trace>
  <inkml:trace contextRef="#ctx0" brushRef="#br0" timeOffset="41495.01">15600 7959 0,'0'0'16,"21"-21"-16,-21-22 0,0 22 0,0 0 15,0 0-15,0 42 16,0 0 0,0 0-16,-21 85 15,0-64-15,21 22 16,-22-22-16,-20 43 15,42-43-15,0-21 0,-21 1 16,21-1-16,-21-21 16,21-21-1</inkml:trace>
  <inkml:trace contextRef="#ctx0" brushRef="#br0" timeOffset="41667.86">15494 7811 0,'0'0'0,"0"-22"0,0-20 0,0 0 15,0 21-15,0-1 0,-42-20 16,42 21 0,0 42-1,0 0-15,21 0 16,0 1-16,0-1 0,0 0 16,0 0-16,43 21 15,-43-20-15</inkml:trace>
  <inkml:trace contextRef="#ctx0" brushRef="#br0" timeOffset="42187.08">16404 8022 0,'0'0'0,"0"-21"0,0 0 16,-21 21-16,0-21 0,0 0 0,-22-22 15,1 22-15,0-21 16,-1 42-16,22 0 15,-64 0-15,22 21 16,21 0-16,-1 0 16,-20 64-16,42-43 0,-1 1 15,-20 62-15,42-62 16,0-1-16,0 22 16,0-43-16,21 21 0,22-21 15,-22 0-15,0-21 0,21 0 16,-21 0-16,106-21 15,-84 0-15,-1 0 0,43-21 16,-43-1-16,64-84 16,-64 64-16,-21-1 0,43-42 15,-43 43-15,0-64 16,-21 63-16,21 1 0,-21-64 16,0 85-16,0-43 15,0 64-15,0 0 0,-21 21 16,21 21-16,-21 0 0,0 127 15,0-21 1,21-85-16,0 22 16,0 148-16,0-149 15,0 1-15,0-22 0,0 21 16,0-20-16,42 41 16,-21-41-16,0-43 0,1 21 15,-1-21-15,0 0 0,0 0 0,21 0 16,1-21-16,-22 0 0</inkml:trace>
  <inkml:trace contextRef="#ctx0" brushRef="#br0" timeOffset="42397.19">17293 7853 0,'0'0'0,"-21"21"0,21 0 16,0 0-1,21-21-15,0 0 0,0 0 16,43 0-16,-22 0 16,22 0-16,-43 0 15,0 0-15,0 0 0,0-21 0,1 21 16</inkml:trace>
  <inkml:trace contextRef="#ctx0" brushRef="#br0" timeOffset="42536.18">17230 8065 0,'0'0'0,"0"21"0,0 0 16,21-21-1,0 0-15,0 0 0,0 0 16,0 0-16,1-21 0,41 0 16,-21-1-16,1 1 0</inkml:trace>
  <inkml:trace contextRef="#ctx0" brushRef="#br0" timeOffset="42754.94">18478 7260 0,'0'0'0,"-21"0"16,0 0-16,0 0 0,0 0 15,0 0-15,-1 0 0,-20 0 16,21 21-16,21 1 0,-21 20 15,21-21-15,0 21 0,-21-20 16,21-1-16,0 21 0,0 0 16,0-20-16,0-1 0,42 21 15,-21-42-15,0 21 0</inkml:trace>
  <inkml:trace contextRef="#ctx0" brushRef="#br0" timeOffset="43166.66">18817 7747 0,'0'0'15,"0"-21"-15,0 0 0,0 0 16,-21 21-16,0 0 16,21 21-16,-21-21 0,-1 21 15,22 0-15,-21 21 0,0-20 16,0 20-16,0 0 0,0 43 15,-1-43-15,1 43 16,21-43-16,0 43 16,0-64-16,64 43 15,-22-64-15,22 0 16,-22 0-16,-21 0 0,85-43 16,-64 22-16,22-21 15,-43-1-15,42-41 16,-41 41-16,-1 1 0,21-64 15,-42 64-15,0 0 0,0-22 16,0 43 0,0-21-16,0 20 0,-21 22 15,0 22 1,21-1 0,0 0-16,0 0 0,0 0 15,21-21-15</inkml:trace>
  <inkml:trace contextRef="#ctx0" brushRef="#br0" timeOffset="43513.09">19685 7874 0,'0'0'15,"0"-21"-15,21 21 0,-21-21 0,0 0 16,0-1-16,-21 22 16,0 0-16,-22 0 0,22 0 15,-21 0-15,21 0 0,-22 22 16,-20-1-16,42 0 0,0 0 15,21 0-15,0 0 0,0 85 16,21-63 0,0-22-16,0 0 0,0 0 15,43 43 1,-43-43-16,0 42 0,-21-42 16,0 22-1,-63-43 1,41 0-16,-20 0 0,-21 0 15,20 0-15,-20 0 16,42 0-16,-1 0 0,-20-21 16,42-1-16,0 1 15,21 21-15,22-21 0,20-21 16</inkml:trace>
  <inkml:trace contextRef="#ctx0" brushRef="#br0" timeOffset="43828.43">19960 8065 0,'-21'-22'16,"21"1"-1,0 0-15,21 21 0,0-21 16,0 21-16,1-21 0,-1 21 16,42-43-1,-42 22-15,1 0 0,-1 21 16,-21-21-16,0 0 0,-21 21 31,-1 0-31,-20 21 0,21 0 0,0 0 16,-22 0-16,22 22 0,0-22 15,0 21-15,-21 85 16,42-84-16,0-22 0,0 0 16,21 0-16,42 21 15,-20-42-15,-1 0 16,43 0-16,-43 0 0,0 0 15</inkml:trace>
  <inkml:trace contextRef="#ctx0" brushRef="#br0" timeOffset="44185.16">20574 7980 0,'0'0'0,"-42"-21"0,-1-22 16,22 22-16,-21-21 15,21 21-15,21 0 0,0-1 16,21 1-16,0 21 15,0 0-15,21 0 0,1 0 16,-22 0-16,21 0 0,1 0 16,-1 21-16,-21 1 0,21-1 0,1 42 15,-22-42-15,-21 22 0,0-1 16,0-21-16,0 22 0,-21 20 16,0-21-16,-1-20 0,-20 20 15,21-21-15,0 0 16,0-21-16,21 21 0,-22-21 15,22-21 1,0 0-16,22 0 16,-1 0-16,0-22 0,0 22 15,0-21-15,0 21 0,1-22 16,41-20-16,-42 21 16,0 20-16,43-41 0,-43 42 15,21 0-15,1-22 16,-22 22-16</inkml:trace>
  <inkml:trace contextRef="#ctx0" brushRef="#br0" timeOffset="44450.57">21399 7303 0,'0'0'16,"0"21"0,0 0-16,0 0 15,0 0-15,0 0 16,-21 1 0,0-1-1,0-21-15,0 21 0,0-21 16,-1 21-16,1-21 15,21 21-15</inkml:trace>
  <inkml:trace contextRef="#ctx0" brushRef="#br0" timeOffset="44943.72">22098 7472 0,'0'0'0,"0"-21"15,-21 21 1,21 21-1,0 0-15,0 0 0,0 0 16,21 1-16,0-1 0,21 42 16,-20-42-16,-1 22 0,42-1 15,-20-21-15,-22 22 0,63-22 16,-41 0-16,-1 0 16,0 0-16,1 0 0,63 1 15,-85-22-15,21 0 16,-21 0-16,-42 0 31,-21 0-31,-1 21 0,1-21 16,-148 63-1,126-42-15,1 1 0,-1-1 0,1 21 16,-107 64-16,107-85 16,-43 64-16,85-64 15,-22 0 1,22 0-16,0-21 0</inkml:trace>
  <inkml:trace contextRef="#ctx0" brushRef="#br0" timeOffset="59995.18">3958 10224 0,'0'-22'0,"0"1"0,0 0 15,21-21-15,0 21 16,1-1-16,-1-20 0,42-21 16,-42 20-16,1 22 0,20-64 15</inkml:trace>
  <inkml:trace contextRef="#ctx0" brushRef="#br0" timeOffset="62476.3">3746 12488 0,'0'22'16,"0"-44"15,22 22-31,-1-21 0,0 0 16,0 0-16,-21 0 0,21 0 0,0-1 15,1 1-15,-1-21 0,-21 0 16,0 20-16,0 1 0,0 0 16,-21 0-16,-1 0 0,-83 21 15,-22 42 1,84-21-16,-20 43 15,20-43-15,-84 106 16,106-85 0,21-21-16,0 1 0,21 20 15,1-42 1,20 0-16,0 0 16,85 0-16,-84-21 15,-1 0-15,0-1 0,1 1 16,-1 0-16,64-42 15,-85 41-15,0 1 0,0 21 16,-21-21-16,21 21 16,-21 21-1,0 0 1,0 1-16,0-1 0,0 63 16,0-41-16,0 20 0,0-20 15,0 20-15,0 1 0,64 168 16,-64-168-16,21 21 15,0-22-15,-21 22 0,0-22 16,21 22-16,-21 0 0,0-1 0,0-20 16,0 20-16,0-20 0,-21-1 15,-42 64-15,20-63 0,-20-1 16,-106 86-16,42-86 16,63-42-16,1 0 15,-43-21-15,63-21 0,1-21 16,-21-43-16,41 22 15,22-1-15,0-105 16,22 63-16,62-84 16,-20 105-16,-1-21 0,85-63 15,-63 63-15,190-148 16,-190 169-16,0 1 0,-1 20 16,1 1-16,0-1 0,84-105 15,-148 126-15,0-41 16,-21 63-16,-63-22 15,42 43-15,-22 0 0,1 21 16,0 1-16,-1-1 0,-41 21 16,41 0-16,22-20 15,0 20-15,0-21 0,21 21 16,0 64-16,0-85 16,21 1-16,21 20 0,1-21 15,-1-21-15,0 0 0,1 0 16,20 0-16,43 0 0,-43-21 15,1 0-15,-1 0 0,1-1 16,-1-20-16,1 21 0,-22-21 16,1 20-16,20-20 0,22-64 15,-64 43-15,21-1 0,22-63 16,-22 64-16,-21 20 0,0-62 16,1 41-16,-22 43 0,21-21 15,-21 20-15,-21 22 16,-1 22-1,1 20-15,0-21 0,0 21 16,0 22-16,0-1 0,-1-20 0,-20 105 16,21-85-16,0 1 15,21 42-15,-21-64 0,21 85 16,0-85-16,0-20 16,0-1-16,0 0 15,42 21-15,-21-42 16,0 0-16,0 0 0,1-21 15,20 0-15,0-21 16,-21 20-16,1-20 0,20-21 16</inkml:trace>
  <inkml:trace contextRef="#ctx0" brushRef="#br0" timeOffset="62664.17">5101 12192 0,'0'0'0,"-42"0"0,21 21 0,-1-21 0,44 0 31,-1 0-15,0 0-16,21 0 0,1 0 0,-1 0 15,0-21-15,1 21 0,20-21 16,64-21-16,-42 20 16,126-41-16,-126 42 15</inkml:trace>
  <inkml:trace contextRef="#ctx0" brushRef="#br0" timeOffset="63307.24">6794 11684 0,'0'0'15,"0"-21"-15,-21 21 16,0 0-16,0 0 0,0 21 15,0 0-15,-1 22 16,1-1-16,0 0 0,0 1 16,0 20-16,-43 106 15,22-105-15,21-22 0,0 22 16,-22-1-16,-63 107 16,85-149-16,0 21 0,0-21 15,21 0-15,0-42 31,21 21-31,0-42 0,0 21 16,1-22-16,-1 1 0,0 0 16,0-22-16,21 1 0,-20-1 15,83-147-15,-83 147 16,41-42-16,-21 43 16,1-1-16,-43 107 31,0-22-31,0 21 0,0 22 0,0-22 15,0 21-15,-21 64 16,21-63-16,-22 63 16,1-85-16,21 1 0,0 41 15,-21-41-15,21-1 0,0 21 16,0-41-16,-21-22 31,0 0-31,0-22 16</inkml:trace>
  <inkml:trace contextRef="#ctx0" brushRef="#br0" timeOffset="64383.17">6265 12446 0,'-42'0'16,"84"0"-16,-105 0 0,20-21 0,22 21 15,-21 0-15,21 0 0,42 0 32,21 0-32,-21-21 15,22 21-15,63-21 0,-43-1 16,1 1-16,20 21 0,-20-21 15,20-21-15,86-1 16,-86 1-16,1 21 0,42-64 16,-63 43-16,-22 0 0,0-1 15,-21 1-15,22 21 0,-22-43 16,-21 43-16,0 0 0,0 0 16,-21 21-16,0 0 15,-1 0-15,1 21 0,0 0 16,21 0-16,-21 22 0,-21 41 15,42-20-15,-22-22 0,1 64 16,0-64-16,21 106 16,0-105-16,0 20 15,0-42-15,0 1 16,21 41-16,0-63 16,1 0-16,-1 0 0,21 0 15,43-21-15,-43 0 16,-21 0-16,64-22 15,-64 1-15,106-106 16,-85 84-16,1 1 0,20-64 16,-20 63-16,-1-42 15,-21 64-15,0-64 16,-21 85-16,0 0 0,0 0 16,-21 42-1,0 0-15,21 0 0,-64 64 16,43-22-16,-21 22 15,21-21-15,0-22 16,-22 64-16,22-64 0,21 22 16,0-1-16,-21-21 0,21 22 15,0-43-15,0 0 16,21 22-16,0-22 16,0-21-16,106 21 15,-42-21-15,-43 0 0,22-21 16,21 0-16,-22-1 15,-21 1-15,64-63 16,-85 41-16,22-20 16,-22 20-16,-21-20 15,0 42-15,-21 21 0,0 0 16,-1 0-16,1 0 0,-63 0 16,62 21-16,1 21 15,21-21-15,0 22 16,21-22-16,22 21 15,-22-21-15,0 1 16,0-1-16,0 0 0,-21 0 0,43 21 16,-22-20-1,0-22 17,0 0-32,0-22 15,1 1-15,-22 0 0,21 0 16,0 0-16,0 0 0,0-22 15,0 22-15,43-106 16,-43 85-16,0-1 16,0 22-16,1 21 15,-22 21-15,0 43 16,0-43-16,0 0 0,0 22 16,-22-22-16,22 21 0,-21 22 15,0-22-15,21-21 0,0 0 16,-21 0-1,21 1 1,0-44 0,21 22-16,-21-21 0,0 0 15,21 0-15,0 0 0</inkml:trace>
  <inkml:trace contextRef="#ctx0" brushRef="#br0" timeOffset="64535.46">8678 11769 0,'-21'-21'0,"42"42"0,-63-42 0,21-1 0,0 22 16,-1 0-16,1 0 63</inkml:trace>
  <inkml:trace contextRef="#ctx0" brushRef="#br0" timeOffset="64713.15">7324 11980 0,'0'0'0,"-43"22"0,1-1 16,0-21-16,20 21 0,44-21 16,-1 0-1,21 0-15,0 0 0,1 0 16,20 0-16,22-21 0,63 0 15,106-43-15,-169 43 16</inkml:trace>
  <inkml:trace contextRef="#ctx0" brushRef="#br0" timeOffset="65362.16">9313 11642 0,'-21'-21'16,"0"21"-16,0-22 15,21 44 1,-21-22-16,21 21 0,-22 21 16,22-21-16,0 22 0,-42 62 15,42-41-15,-21-22 0,-21 85 16,42-63-16,-22-22 0,1 64 16,0-64-16,0 1 0,0 41 15,21-63-15,-21 22 16,-1-43-16,1 0 15,21-21 1,0-1-16,0 1 16,0 0-16,0-21 0,0 21 0,0-106 15,21 84 1,22 1-16,-22 0 0,21-1 16,85-41-16,-84 62 15,-1 22-15,43 0 0,-43 0 16,21 64-1,-41-43-15,-1 21 0,21 22 16,-42-22-16,0 22 16,0-22-16,-21 0 0,-43 22 15,43-43-15,-21 21 0,-106 22 16,105-64-16,-20 21 0,21-21 16,-1 21-16,1-21 0,-22 0 15,22 0-15,21-21 0,21 0 16,0 0-16,0 0 0,42-22 15,1 22-15,-1-21 16,43-22-16,-22 43 0,-21-21 16,22-1-16</inkml:trace>
  <inkml:trace contextRef="#ctx0" brushRef="#br0" timeOffset="66198.58">9694 11980 0,'43'0'0,"-86"0"0,107-21 16,-43 21-16,-21 21 15,0 1 1,-21-1-16,0 21 0,-1-21 0,22 22 15,-21-22-15,0 21 16,0 0-16,21-20 0,0 62 16,-21-63-16,21 64 15,0-64-15,21 0 16,-21 1-16,21-22 0,64 0 16,-64 0-16,0-22 0,21 1 15,1 21-15,63-84 16,-85 62-16,21 1 0,22-63 15,-43 41-15,42-41 16,-42 62-16,-21-20 0,43-21 16,-64 84 15,-1 0-31,1 21 16,0-21-16,21 22 0,-21-22 0,0 21 15,0-21-15,21 22 0,0-22 16,-22 21-16,22-21 0,0 1 0,0-1 15,0 0-15,22 21 16,-1-42-16,21 0 0,-21 0 16,0 0-16,22 0 0,-1 0 0,22 0 15,-22-21-15,0 0 0,1 0 16,-1 0-16,21-22 0,22-63 16,-43 64-16,1-21 0,63-64 15,-85 63-15,21 1 0,22-64 16,-43 63-16,0 22 0,-21-22 15,0 43-15,0-21 0,0 21 16,0-1-16,0 1 0,-21 21 0,-43 21 16,43 1-16,0-1 15,-21 63-15,-1-41 0,1 105 16,21-85 0,0 64-16,21-63 15,0 84-15,0-106 0,0 1 16,0-1-16,21-21 0,0 0 15,42 43 1,-41-64-16,20 0 0,21 0 16,-20 0-16,41 0 15,-41-21-15,-1-22 0,43 1 16,-43 0-16,85-128 16,-106 128-16,-21-43 15,0 64-15,-42 0 16,21 21-16,-43 0 15,22 21-15,-85 127 16,85 1 0,42-107-16,0 21 15,0-41 1,63 41-16,-42-42 16,0-21-16,43 21 0,-22-21 15,-21 0-15,22 0 0,-1 0 16,-21-21-16,43 0 0,-22 0 15</inkml:trace>
  <inkml:trace contextRef="#ctx0" brushRef="#br0" timeOffset="66397.16">10647 11875 0,'0'0'16,"-43"0"-16,22 0 0,0 0 0,0 0 15,42 0 1,0 0-16,0 0 0,22 0 16,-1 0-16,0 0 0,1 0 0,84-43 15,-64 43-15,22-21 16,42 0-16,-85 21 0</inkml:trace>
  <inkml:trace contextRef="#ctx0" brushRef="#br0" timeOffset="66827.14">13208 10816 0,'0'0'0,"-21"0"0,-22-63 32,22 63-32,0 0 15,0 21-15,0 21 0,-22-21 16,22 22-16,-42 84 15,42-43-15,-22 1 0,22 0 0,-21-1 16,-64 213 0,85-213-16,0 22 0,-22 85 15,43-107-15,0 128 16,0-148-16,21-1 0,1-21 16,-1 1-16,0-1 0,21 22 15,1-43-15,-22-21 0,42 0 16,-42 0-16,106-43 15</inkml:trace>
  <inkml:trace contextRef="#ctx0" brushRef="#br0" timeOffset="67039.97">13420 11282 0,'0'0'0,"0"-21"0,0 0 15,-22 21-15,1 0 0,0 0 16,21 42 0,0-21-16,-21 0 0,0 22 15,21-22-15,0 0 0,0 0 16,0 0-16,0 0 0,0 22 16</inkml:trace>
  <inkml:trace contextRef="#ctx0" brushRef="#br0" timeOffset="67227.61">13589 11324 0,'0'0'15,"-21"0"17,21 21-32,-21-21 0,21 22 15,-22-1-15,1 21 0,21-21 16,0 0-16,0 1 15,0-1-15,0 21 16,43-42-16</inkml:trace>
  <inkml:trace contextRef="#ctx0" brushRef="#br0" timeOffset="67498.03">14182 11430 0,'0'0'0,"0"-21"16,-22 21 0,1 0-16,0 21 0,21 0 15,-21 0-15,0 22 0,0-1 0,-1-21 16,1 22-16,0-1 0,0 0 16,-21 64-16,20-42 0,1-1 15,0 43-15,0-43 16,21 1-16,0-22 0,0 1 0,0-1 15,0 43 1,0-64-16,21-21 16,0 0-16,22 0 15,-22 0-15</inkml:trace>
  <inkml:trace contextRef="#ctx0" brushRef="#br0" timeOffset="68208.33">13758 12023 0,'0'0'0,"-21"-21"0,0 21 0,0 0 0,21-22 16,0 1 0,21 21-1,42 0-15,-20 0 0,-1-21 16,0 21-16,22-21 16,42 0-16,-43 21 0,-20-21 15,84 21-15,-85 0 0,-21-22 16,43 22-16,-43 0 15,0 0-15,-21 22 16,-21-1-16,0 0 16,21 0-16,-22 0 15,1 0-15,0 22 0,21-22 0,-21 42 16,0-20-16,21-22 0,0 0 16,0 0-16,0 0 0,42 22 15,-21-43-15,0 0 0,43 0 16,-43 0-16,21 0 0,1 0 15,-22-21-15,21-1 0,64-41 16,-85 42-16,0-22 16,1 22-16,-1-21 0,0 21 15,0-22-15,-21 22 0,0 0 0,0 0 16,0 0-16,0 0 0,0 42 47,-21 0-47,21 0 0,-21 0 0,21 22 15,0-22-15,-21 21 0,21-21 16,0 22-16,0-1 0,0 0 16,0 1-16,0-22 0,-22 63 15,22-41-15,0-1 0,0-21 16,0 22-16,-21-1 0,21 43 16,0-43-16,0 0 0,-42 43 15,42-43-15,-21 22 0,0-22 16,-1 0-16,1 1 0,-42 84 15,20-85-15,1-21 0,-43 22 16,43-22-16,-43 0 16,43-21-16,-21 0 0,-22-21 15,43 21-15,-64-85 16,85 64-16,-1-21 16,22 20-16,0-20 0,0 21 15,22-64-15,-1 64 16,21 0-16,22-43 0,-22 43 15,0-21-15</inkml:trace>
  <inkml:trace contextRef="#ctx0" brushRef="#br0" timeOffset="68514.1">15367 11790 0,'0'0'0,"-21"0"15,0 0-15,-1 0 0,1 0 16,21 21-16,0 21 16,0 1-16,0-1 0,0 0 0,0 22 15,0 42-15,-21-43 0,0 149 16,-64 42 0,64-169-1,-64 42-15,43-64 16,0-21-16,-22 64 15,22-63-15,-43 62 16,64-83-16,0-22 0,21 21 16,0-42-1,21-1-15,0 1 0,0-21 0,22 0 16,-22-1-16</inkml:trace>
  <inkml:trace contextRef="#ctx0" brushRef="#br0" timeOffset="68809.16">15198 11980 0,'0'0'0,"0"-42"0,0 21 16,0-43-16,0 43 0,0 0 0,63-21 15,-42 42-15,64-21 16,-43 21-16,1 0 16,84 21-16,-85 0 15,0 42-15,-21-41 16,-21 20-16,0 43 0,0-43 15,0 0-15,-21 1 0,-21-22 16,21 21-16,-22-21 0,-41 22 16,41-22-16,1 0 0,0-21 15,-1 21-15,1-21 0,21 0 0,0 0 16,42-21 0,21 0-16,-21 0 0,1-1 15,20-20-15,0 21 0</inkml:trace>
  <inkml:trace contextRef="#ctx0" brushRef="#br0" timeOffset="69161.02">15875 11938 0,'21'-21'47,"0"21"-47,0 0 16,64-42-1,-64 42-15,22-22 0,-1 22 0,-21-21 16,21 0-16,22-21 16,-22 21-16,-21-1 0,-21 1 15,0 0-15,-21 21 16,0 0-16,0 0 0,-21 0 16,-1 0-16,1 21 0,0 0 0,-1 22 15,1-22-15,21 0 0,-43 64 16,43-64-16,0 106 15,21-64 1,0-41-16,21-1 0,0 0 16,43 0-16,63-21 15,-85 0 1,106-42-16,-42-22 16</inkml:trace>
  <inkml:trace contextRef="#ctx0" brushRef="#br0" timeOffset="69408.09">16912 11091 0,'-21'0'0,"-21"64"31,20-43-31,1 0 0,0 85 15,0-85-15,21 0 16,-21 22-16,21-22 0,0 0 16,0 0-16,21-42 31,0 21-15,0-21-16,0 0 0</inkml:trace>
  <inkml:trace contextRef="#ctx0" brushRef="#br0" timeOffset="69582">17018 11197 0,'0'0'0,"0"21"31,-21 1-31,0-1 0,-1 0 0,1 21 16,21 1-16,0-1 16,0-21-16,0 43 15,0-22 1,21-42-1,1 0-15</inkml:trace>
  <inkml:trace contextRef="#ctx0" brushRef="#br0" timeOffset="69940.92">17208 10732 0,'0'0'0,"0"-22"0,-21 22 16,42 0 0,22 0-16,41 22 15,-41-1-15,126 63 16,-105-41-16,-22-1 0,21 22 16,-20-22-16,105 191 15,-127-149-15,0 1 0,-21 84 16,0-84-16,-106 169 15,43-190-15,-1 20 16,-84 43-16,85-84 0,-85 41 16,63-41-16,-84 41 15,105-63 1,-84 22-16,84-43 16,43 0-1,0 0-15,21-43 16</inkml:trace>
  <inkml:trace contextRef="#ctx0" brushRef="#br0" timeOffset="70642">8932 13885 0,'0'0'0,"0"-211"32,0 168-32,0 1 0,0 21 15,0 0-15,0 0 0,0 42 32,0 0-32,21 21 0,-21 1 15,22-1-15,-1 127 16,-21-126-16,0 20 0,0 64 15,0-63-15,-21 105 16,-1-106-16,1 22 16,0-43-16,0 1 15,-21 20-15,20-42 0,1 1 16,-21-22-16</inkml:trace>
  <inkml:trace contextRef="#ctx0" brushRef="#br0" timeOffset="70863.87">8403 14245 0,'0'0'0,"0"-21"0,0 0 15,0 0-15,21 21 16,0 0-16,1 0 0,-1 0 0,0 0 16,0 21-16,21 0 0,1 0 15,-22 0-15,21 1 0,22 41 16,-22-42-16,-21 22 0,0-22 15,22 0-15,-22 0 0,-21 0 16,21 0-16,0 1 0,0-22 16,1 0-16,-1 0 0</inkml:trace>
  <inkml:trace contextRef="#ctx0" brushRef="#br0" timeOffset="71026.78">9334 14224 0,'0'0'0,"0"-21"0,22-21 15,-44 63 1,1 0-16,-21 21 16,21-21-16,-22 22 0,-20 20 15,42-20-15,-22-1 0,1 0 16,21 1-16,-21-22 0,-1 63 16</inkml:trace>
  <inkml:trace contextRef="#ctx0" brushRef="#br0" timeOffset="71963.77">6794 15939 0,'0'0'0,"22"-22"0,-22 1 0,21 0 0,21-42 16,-21 41-16,0 1 0,22 0 15,-22 0-15,-21-21 16,0 20-16,0 1 31,-21 21-15,0 0-16,-1 0 0,1 0 15,0 21-15,0 1 0,-21-1 16,20 21-16,1-21 0,0 64 16,21-43-16,0-21 15,0 22-15,0-1 0,21 64 16,-21-85-16,43 0 0,-22 0 16,0-21-16,21 0 0,22 0 15,-22 0-15,0-21 16,-20 0-16,20 0 0,-21 0 0,64-85 15,-43 0 1,-42 64-16,0-1 16,-21-20-16,0 42 0,-43-43 15,43 43-15,0 0 16,-43 21-16,43-21 0,-42 21 16,63 21-1,0 0-15,0 0 16,21 0-1,0-21-15,21 0 0,-20 0 16,20 0-16</inkml:trace>
  <inkml:trace contextRef="#ctx0" brushRef="#br0" timeOffset="72244.13">7874 15388 0,'0'0'0,"0"-21"0,0 0 16,-21 21-16,0 0 0,-1 0 15,1 21-15,-21 0 0,-22 43 16,43-43-16,0 42 0,-42 22 16,41-21-16,-20 63 15,21-64-15,0 1 0,-22 84 16,43-85-16,-21 22 16,-21 21-16,42-43 15,0 1-15,-21-22 0,21 0 0,-21 85 16,21-105-1,0-1-15,0 0 0,21-42 32,0 0-32,-21-1 0,21 1 15,21-21-15</inkml:trace>
  <inkml:trace contextRef="#ctx0" brushRef="#br0" timeOffset="72512.03">8107 15790 0,'0'0'0,"21"-21"0,0 42 32,-21 1-32,0 20 0,0-21 0,0 43 15,-21-22-15,21 0 0,0 22 0,0-1 16,-21-20-16,21 20 0,-21 1 16,-1 41-16,22-62 0,-21 20 15,0-20-15,21 20 0,-21-21 16,0 1-16,0-1 0,21 0 0,-22 1 15,1 20 1,21-42-16,0 1 0,0-44 16,0 1-1,21-21-15,22-43 16,-22 43-16</inkml:trace>
  <inkml:trace contextRef="#ctx0" brushRef="#br0" timeOffset="72811.17">8064 16108 0,'0'-42'0,"0"84"0,0-127 0,0 43 15,0 21-15,0 0 0,0-22 16,0 22-16,0 0 0,0 0 0,22 0 16,-1 21-16,0-22 0,0 1 0,0 21 15,22-21-15,62 0 16,-62 21-16,-1 0 16,0 0-16,1 21 0,-22 0 15,21 43-15,-42-22 16,0-21-16,0 22 0,-42-1 15,-64 64-15,64-85 16,-1 21-16,-20 1 16,21-22-16,-22 21 15,43-42-15,0 0 0,0 0 16,42 0 0,0 0-16,0-21 0,21 0 0,-20 0 15,20-1-15,-21 1 0,21 0 0</inkml:trace>
  <inkml:trace contextRef="#ctx0" brushRef="#br0" timeOffset="73157.91">9758 15727 0,'0'0'0,"-21"0"0,-1 0 32,44 0-17,-1 0-15,21-21 0,-21 21 16,22 0-16,-1 0 0,64-21 16,-64 21-16,0 0 0,22 0 15,-22 0-15,128-22 16,-128 22-16,0 0 0,-21 0 15,1 0-15,-1 0 0,0 0 16,-42 0 0,0 0-16,-1 0 15,1 0-15,-21 22 0,21-22 0,-64 0 16,43 0-16,-1 21 0,1-21 16</inkml:trace>
  <inkml:trace contextRef="#ctx0" brushRef="#br0" timeOffset="73362.58">9652 15769 0,'0'0'16,"-21"0"-16,0 0 0,-22 0 16,64 0-1,1 0 1,-1 0-16,21 0 0,-21 0 16,43 0-16,-22 0 0,0 0 15,22 0-15,-22 0 0,22-21 0,42 21 16,-64 0-16,0 0 15,1-21-15,-1 21 0,-21 0 0,43-21 16,-43 0-16,0 21 0,0-22 16,0 1-16</inkml:trace>
  <inkml:trace contextRef="#ctx0" brushRef="#br0" timeOffset="73698.67">10499 15325 0,'0'0'0,"-22"0"0,1 0 15,0 0-15,0 0 16,21 21-16,0 0 16,0 0-16,0 0 15,0 1-15,0-1 0,42 0 16,-21 0-16,22 0 16,-22-21-16,42 21 15,-41-21-15,20 0 0,21 0 16,-20 0-16,-22 0 0,21 0 15,-21 0-15,-21 22 16,-21-1-16,0 0 16,0-21-16,0 21 0,-43 21 15,22-20-15,0-1 16,-85 42-16,42 1 16,64-43-16,-22 0 15,22 0-15,-42 43 16,63-43-16,0 0 15</inkml:trace>
  <inkml:trace contextRef="#ctx0" brushRef="#br0" timeOffset="75463.41">11938 15155 0,'0'-21'0,"0"0"0,0 0 15,21 0-15,-21 0 0,21 21 16,-21-22-16,21-20 16,1 21-16,-22 0 0,-22 42 31,1 21-16,0 1-15,0-1 0,-43 127 16,1-42 0,42-84-16,-43 147 15,64-169-15,0 22 16,0-1-16,0-21 16,43-21-16,-1 21 0,-21-21 15,43 0-15,-22 0 16,21-21-16,-41 0 15,-1 0-15,21 0 0,-42-1 0,21 1 16</inkml:trace>
  <inkml:trace contextRef="#ctx0" brushRef="#br0" timeOffset="75658.98">11726 15409 0,'0'0'0,"-21"22"0,0-22 16,21 21-1,21-21 1,0 0-16,0 0 0,1 0 16,20 0-16,0 0 0,-21 0 0,43 0 15,-22 0-15,1 0 0,-1-21 0,0 21 16,1-22-16,-22 1 16,21 21-16</inkml:trace>
  <inkml:trace contextRef="#ctx0" brushRef="#br0" timeOffset="76006.8">12319 15367 0,'0'0'0,"0"21"15,-21-21-15,21 21 16,21-21 0,0 0-16,21 0 15,-20-21-15,41-21 16,-21 42-16,22-64 15,-22 22 1,-42 21-16,0 0 16,0 0-16,-21 21 15,0 0-15,0 0 16,-22 21-16,22 0 0,0 21 16,-21 22-16,21-43 15,-1 21-15,22 1 0,-21-22 16,21 21-16,0 0 0,0 1 0,21-22 15,22 0 1,-22-21-16,64 0 16,-64 0-16,21 0 0,22 0 15,-43-21-15,0 21 0</inkml:trace>
  <inkml:trace contextRef="#ctx0" brushRef="#br0" timeOffset="76711.24">12827 15388 0,'0'-21'0,"0"42"0,0-84 16,0 42-16,21-1 0,-21 1 0,21 0 15,22 0 1,-22 21-16,0 0 0,21 0 16,-21 0-16,106 63 15,-105-41-15,-1-1 16,0 0-16,-21 21 0,0 22 16,0-43-16,0 21 15,-85 43-15,43-64 16,0 21-16,-1-42 15,22 22-15,-21-22 0,42 21 16,21-42 0,0 21-1,0-22-15,0 1 0,22 0 16,-22 0-16,21 0 0,43-43 16,-64 22-16,21 21 0,22-64 15,-43 64-15,0-21 16,-21 20-16,0 1 0,-21 42 31,0 1-31,-21-1 0,20 0 0,-62 64 16,63-43-16,-1-21 15,1 21-15,21-20 0,0 62 16,21-63 0,1 1-16,-1-1 0,0-21 15,42 0-15,-20 0 0,-22 0 16,64 0-16,-64 0 0,21-21 15,0 21-15,-20-22 16,20 1-16,21-21 0,-41 0 16,20 20-16,0-62 15,1 41-15,-22-20 0,0-43 16,0 64-16,0-22 0,-21 22 16,21 0-16,-21-1 0,0 1 15,0 21-15,0 0 0,0 42 16,0 21-1,-21 0-15,0 1 0,0 63 16,0-43-16,0-21 16,-1 22-16,22-22 0,-21 1 0,0 41 15,21-41-15,0 20 16,0-42-16,0 0 16,0 22-16,21-43 15,0 0 1,1 0-16,-1 0 0,21-21 15,-21-1-15,0 1 0,22-21 16</inkml:trace>
  <inkml:trace contextRef="#ctx0" brushRef="#br0" timeOffset="76894.46">13758 15325 0,'0'0'0,"-21"0"0,0 0 0,42 0 31,0 0-15,0 0-16,22 0 0,-22 0 0,21 0 16,1 0-16,-22 0 0,21 0 15,0 0-15,1 0 0,-22 0 0,0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6T03:43:09.07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3810 339 0,'0'0'0,"0"-21"15,21 21 1,-21 21-16,21 0 16,0 0-16,22 85 15,-22-64-15,-21 1 0,21 41 16,-21-20-16,0-22 15,0 64-15,21-43 0,-21-20 16,0-1-16,0 0 0,0 1 16,0 20-16,0-20 0,0-22 15,0 0-15,-21 0 16,21 0-16,0-42 31,0-21-15,0 21-16,21-22 0,0 1 15</inkml:trace>
  <inkml:trace contextRef="#ctx0" brushRef="#br0" timeOffset="288.89">4318 508 0,'21'-42'16,"-42"84"-16,84-105 0,-41 41 0,20-20 16,-42 21-16,0 0 0,-21 42 46,0 0-46,-1 21 16,1-20-16,0 20 0,-21 0 16,21 1-16,-1-1 0,-20 0 15,21 22-15,-43 42 0,22-43 16,21-21-16,-43 43 0,43-43 16,0 22-1,21-22-15,0-21 0,-21 1 16,21-1-16,21-21 15,0 0-15,-21-21 16,21-1-16,1 1 16,-1 0-16,0 0 0</inkml:trace>
  <inkml:trace contextRef="#ctx0" brushRef="#br0" timeOffset="708.18">4466 868 0,'0'21'0,"0"0"16,0 0 0,0 1-1,21-22 1,0 0 0,1 0-16,-1-22 0,0 1 15,0 21-15,21-21 0,-20 0 0,-1 0 16,42-43-1,-42 43-15,-21 0 0,22 0 16,-22 0-16,-22 21 16,1 0-1,-21 0-15,21 21 0,-43 21 16,43 0-16,-21-20 0,21 20 16,-22-21-16,-41 148 15,84-147 1,0 20-16,0-21 0,0 21 0,0 1 15,0-22-15,21 0 16,0 0-16,21-21 0,1 0 16,-1 0-16,0 0 15,22 0-15,-22 0 0,0-21 16,43-21-16,-64 21 16,22-1-16</inkml:trace>
  <inkml:trace contextRef="#ctx0" brushRef="#br0" timeOffset="1297.43">5038 847 0,'0'0'0,"0"-21"16,0-1-1,0 1-15,0 0 16,21 21-16,0 0 0,0-21 16,21 21-16,64-21 15,-63 42 1,-22 0-16,42 43 15,-42-43-15,-21 21 16,0-21-16,0 22 0,0-1 16,0 21-16,-21-20 15,-21 20-15,21-42 0,-22 1 16,1 20 0,21-42-16,0 21 0,0-21 15,21-21 1,0 0-16,0 0 15,21-22-15,-21 1 0,21 21 16,0-22-16,0-20 0,22-22 16,-22 43-16,0 0 0,0-1 15,21 22-15,-20 0 0,41-21 16,-21 20-16,-20 1 0,41 21 16,22-21-1,-64 21-15,0 0 16,-21 21-16,0 0 0,0 1 15,0-1-15,0 0 0,0 0 16,0 43-16,0-43 0,0 0 16,-21 21-16,21-21 0,0 1 15,-21 41-15,0-42 0,21 0 16,-22 1-16,22-1 0,0 0 16,0 21-16,-21-21 15,21 1-15,0-1 16,21-42 15,1-1-31,-22 1 16,21 0-16,-21 0 0,21-21 15</inkml:trace>
  <inkml:trace contextRef="#ctx0" brushRef="#br0" timeOffset="1471.46">5969 445 0,'0'0'0,"-21"-22"15,0 22-15,-1 0 16,44 0 47,-1 0-63,0 0 0,0 0 15,0 0-15</inkml:trace>
  <inkml:trace contextRef="#ctx0" brushRef="#br0" timeOffset="2324.4">6435 635 0,'127'-85'31,"-106"85"-31,0-21 0,-21 0 16,21 0-16,-21 0 0,21 0 16,-21-1-16,0 1 0,0 0 0,0 0 15,0 0-15,0 0 0,-21 21 32,0 0-32,0 21 0,0 21 0,-1-21 15,1 22-15,-21-1 0,21 0 16,0 1-16,-1 20 0,1 1 15,0-1-15,-21 1 0,21 20 16,-1-20-16,1 20 0,-21 65 16,21-65-16,-22 1 0,1 84 15,0-63-15,-43 169 16,64-190-16,0 0 0,0-1 16,-1 1-16,22 169 15,0-191-15,0 22 16,0-64-16,64 43 15,-43-64-15,21 0 16,22-21-16,-22-1 16,43-20-16,-22 0 0,64-85 15,-63 63 1,-22 22-16,1-22 0,-1 1 16,-21-1-16,43-147 15,-64 126-15,0 22 0,-43-22 16,22 21-16,-127-126 15,106 148-15,-22 20 0,1-20 16,20 21-16,-105-43 16,106 64-16,-1 0 0,22-21 15,21 0 1,21 21-16,1-21 0,20 0 16,0 21-16,1-21 15,62-22-15,-41 22 0,-22 0 16,22 0-16,-1 0 0,128-85 15,-149 85-15,0-22 16,1 22-16,-22 0 0,42-43 16,-63 43-1,0 42 1,-21 1 0,0-22-16,0 21 0,0 21 15,0-21-15,-1 0 16,1 1-16,21-1 0,-21 21 15,21-21-15,0 0 0,-21 1 16,21-1-16,0 0 16,21-21-16,0 0 15,0-21-15,1-22 16,-1 22-16,0-21 0</inkml:trace>
  <inkml:trace contextRef="#ctx0" brushRef="#br0" timeOffset="2488.46">7006 614 0,'0'0'0,"-42"0"31,21 0-31,21 21 16,0 0 15,21-21-31,0 0 0,0 0 16,0 0-16</inkml:trace>
  <inkml:trace contextRef="#ctx0" brushRef="#br0" timeOffset="2770.47">7620 635 0,'0'0'0,"-21"0"16,0-21-16,-1 21 15,1 0-15,0 0 0,-42 0 16,20 0-16,22 0 15,-21 21-15,21 0 0,-1 0 16,-41 43-16,42-43 0,0 21 16,-1 1-16,1-1 0,21 0 15,-21 64-15,21-63 16,0-22-16,21 21 0,0-21 16,1 0-16,41 22 0,-21-22 15,43-21 1,-43 0-16,22 0 0,42 0 15,-22 0-15,-20-21 0,-1 21 16,22-21-16</inkml:trace>
  <inkml:trace contextRef="#ctx0" brushRef="#br0" timeOffset="3502.11">8361 847 0,'0'-21'0,"0"42"0,0-85 0,0 22 16,0 21-16,-21 0 15,-1 21-15,1 0 0,-21 0 16,0 0-16,20 0 0,-62 21 15,41 0-15,-20 42 16,21-41-16,-1 20 16,1 43-16,21-43 0,-22 64 15,43-85 1,0 21-16,0-21 0,0 1 16,43 41-1,-22-63-15,0 0 0,43 0 0,-43 0 16,85 0-1,-64-21-15,-21 0 0,21 0 16,1-22-16,41-84 16,-62 85-16,20-43 15,-21 43-15,21-64 16,-42 85 0,0 0-16,0 42 15,-21 21-15,0-21 16,0 22-16,0-22 0,21 21 15,-21 43-15,21-64 0,-22 85 16,22-85 0,0 43-1,64-22 1,-1-42-16,-41 0 16,83-21-16,-62 0 15,20-1-15,22-41 0,-22 21 16,107-128-1,-43 1 1,-106 105-16,21-63 16,-42 22-1,-21 83-15,-21 22 16,21 0-16,-1 0 0,1 0 16,0 22-16,0-1 0,-21 42 15,42-20-15,-22-1 0,1 0 16,21 1-16,0 20 0,0 85 15,0-105-15,0-1 16,0 0-16,0 1 16,0-22-16,0 42 0,0-42 15,21 1-15,1-1 0,-1-21 16,21 0-16,0 0 0,1 0 16,-22 0-16,21 0 0,-21 0 15,22-21-15,-22-1 0,42-41 16,-41 42-16,62-64 15</inkml:trace>
  <inkml:trace contextRef="#ctx0" brushRef="#br0" timeOffset="3717.88">9610 699 0,'0'-22'15,"0"1"1,0 42 0,-22 1-16,1-1 0,21 0 15,-21 0-15,0 0 0,21 22 16,-42 20-16,42-21 0,-22 43 15,22-64-15,0 64 16,0-64-16,0 21 16,22-20-1,-1-22-15,0 0 0,0 0 0,0 0 16,0 0-16,1 0 0,-1 0 16,63-43-16,-41 22 0</inkml:trace>
  <inkml:trace contextRef="#ctx0" brushRef="#br0" timeOffset="4443.85">10075 804 0,'0'-21'0,"0"42"0,0-63 0,0 21 16,-21 21-1,-21 21 1,21 0-16,-1 22 0,-20-1 16,21 0-16,21-21 0,0 22 15,0-22-15,-21 0 16,21 64-16,0-64 15,21 0-15,0-21 16,0 21-16,43-21 16,-43 0-1,0-21-15,-21 0 16,0-43-16,0 22 16,0 21-16,0-64 0,0 43 15,0 0-15,-21-22 16,0 43-16,21-43 15,0 43-15,0 0 16,0 0-16,21 21 0,42 0 16,-20 0-16,63 0 15,-64 0-15,-21 0 0,21 0 16,1 21-16,41 21 16,-62-20-16,-1-1 15,0 42-15,-21-20 16,0 20-16,0-21 0,-21 22 15,21-22-15,-21-21 16,-1 1-16,22 20 0,-42-21 16,42 0-1,0-42 17,0 0-32,0 0 15,0-22-15,0 22 0,21-21 16,43-64-1,-22 64-15,-21-1 0,64-41 16,105-1 0,-147 64-16,20 21 15,-42 0-15,1 42 16,-1 106 0,-21-21-1,0-105-15,-43 83 16,22-83-16,0 20 15,0-21 1,42-42 15,0 0-15,22-22-16,-1 22 0</inkml:trace>
  <inkml:trace contextRef="#ctx0" brushRef="#br0" timeOffset="4834.14">11811 614 0,'0'0'0,"0"-21"0,-21 21 16,0 0-16,-1 0 15,1 0-15,0 0 0,0 0 0,-21 0 16,20 21-16,-62 0 16,84 0-16,-21-21 15,21 21-15,21 1 16,-21-1-16,42-21 15,-21 21-15,0-21 0,85 63 16,-63-20 0,-22-43-16,-21 21 15,21 42-15,-21-41 0,0-1 16,0 21 0,-64 64-1,22-85 1,21-21-16,0 0 0,-22 21 15,1-21-15,21 0 0,0 0 16,0 0-16,-1 0 0,1 0 16,0 0-16,0-21 15,0 0-15,0 0 0,21 0 16,-22-1-16,1-41 16</inkml:trace>
  <inkml:trace contextRef="#ctx0" brushRef="#br0" timeOffset="5076.14">10329 148 0,'-21'0'0,"42"0"0,-84 0 0,42 0 0,-1 0 16,1 0-1,0 0-15,0 21 47,0-21-31,0 0-16,-1 22 0</inkml:trace>
  <inkml:trace contextRef="#ctx0" brushRef="#br0" timeOffset="5313.49">8721 508 0,'-22'0'16,"44"0"-16,-86 21 0,85-21 31,0 0-31,22 0 0,-1 0 0,0 0 16,1 0-16,20 0 0,-20 0 15,20 0-15,-21 0 0,1 0 16,-1 0-16,-21 0 0,43 0 16,-85 0 15</inkml:trace>
  <inkml:trace contextRef="#ctx0" brushRef="#br0" timeOffset="6021.01">4339 1588 0,'-21'0'0,"42"0"0,-63 0 15,21 0-15,-1 0 16,1 0-16,0 0 16,0 0-16,42 0 47,0 0-32,0 21-15,22-21 0,-1 0 0,0 0 16,22 0-16,-1 0 0,22 0 15,21 21-15,0-21 0,0 0 16,-1 0-16,149 0 16,-127 0-16,360 21 15,-317-21-15,20 0 0,22 21 16,-1-21-16,1 0 0,254 21 16,-212-21-16,-21 0 0,-1 0 15,22 0-15,0 0 0,212 0 16,-233 0-16,0 0 0,0 0 15,-43 0-15,382 22 16,-403-22-16,-21 0 16,0 21-16,-21-21 0,275 21 15,-338-21 1,-1 0-16,-20 0 0,-22 0 16,0 0-16,21 0 0,-42 21 31,-21-21 0,0 0-31</inkml:trace>
  <inkml:trace contextRef="#ctx0" brushRef="#br0" timeOffset="6914.46">720 3450 0,'0'0'0,"0"-21"0,-22-21 16,22 21-16,0-1 0,0 1 16,0-21-16,0 21 15,-21 21-15,0 0 31,21 21-31,0 0 16,-21 21-16,21-20 0,-21 62 16,21 1-1,0-43-15,0 1 0,0-1 16,0 0-16,-21-21 0,21 22 0,-22-1 16,22-21-16,-21 0 0,21 22 15,0-22-15,0-42 47,0 0-47,21-1 0,-21 1 16,22 0-16</inkml:trace>
  <inkml:trace contextRef="#ctx0" brushRef="#br0" timeOffset="7223.85">910 3493 0,'0'0'0,"21"0"0,0 21 15,-21 0-15,0 0 16,0 0-16,0 0 16,22-21-16,-1 0 15,0 0 1,0 0-16,0-21 16,-21 0-1,0 0-15,0 0 16,0 0-1,-21 21-15,0 0 16,0 0-16,0 0 0,-1 21 16,22 0-16,-21-21 0,21 21 15,0 0-15,0 0 0,0 1 16,0-1 0,21-21-1,1 0-15</inkml:trace>
  <inkml:trace contextRef="#ctx0" brushRef="#br0" timeOffset="7517.51">1905 3302 0,'0'-21'31,"0"42"-16,0 0-15,-21 0 0,21 1 16,0 20-16,-21-21 0,21 0 0,-22 22 16,1-1-16,21-21 15,-42 64-15,42-64 16,-21 42-16,21-41 16,-21-22-16,21 21 0,21-21 31,0 0-16,0 0-15,0-21 0,0-1 0</inkml:trace>
  <inkml:trace contextRef="#ctx0" brushRef="#br0" timeOffset="7933.11">2371 3323 0,'0'0'0,"21"0"0,42-42 31,-84 42-16,-21 0 1,21 21-16,-1 0 0,-20 0 0,21 1 16,-21-1-16,20 0 0,1 0 15,-42 43-15,63-43 16,0 0-16,0 0 16,21-21-1,0 0-15,0 0 0,0 0 16,22 21-16,-22-21 0,21 0 15,1 0-15,-1 0 0,0 21 16,1-21-16,-22 22 0,21-22 16,-21 21-16,0-21 0,-21 21 0,0 0 15,0 0-15,-21 0 16,0-21-16,0 22 0,-64-1 16,43-21-16,0 21 15,-1-21-15,1 0 0,0 0 0,-22 0 16,22 0-16,-22 0 15,43 0-15,-21 0 16,21-42 0,21 20-16,0 1 15,0-42-15</inkml:trace>
  <inkml:trace contextRef="#ctx0" brushRef="#br0" timeOffset="8240.23">1968 2879 0,'-42'21'15,"42"0"-15,-21-21 0,21 21 16,0 0-16,0 1 0,21-1 16,21-21-1,-20 0-15,-1 0 16,0 0-16,0 0 0,43-21 15,-43-1 1,-21 1-16,0 0 16,-21 21-16,-1 0 0,1-21 15,-42 21-15,42 0 0,-22 0 16,22 0-16,0 0 0,0 21 16,21 0-16,0 0 0,0 1 15,0-1-15,21-21 16,0 21-16</inkml:trace>
  <inkml:trace contextRef="#ctx0" brushRef="#br0" timeOffset="8676.35">3408 2963 0,'0'-21'0,"0"42"0,-21-63 0,21 21 16,0 0-16,0 0 0,-22-1 0,22 1 15,-21 21 1,21 43 0,-21-22-16,21 21 15,0 0-15,-21 1 0,21-1 0,0 22 16,0-1-16,-21-21 0,0 85 16,21-63-16,-22-1 15,22-20-15,0-1 0,0 0 16,-21 22-16,21-43 15,0 21-15,0-63 32,0 0-32,0 0 15,0 0-15</inkml:trace>
  <inkml:trace contextRef="#ctx0" brushRef="#br0" timeOffset="9088.14">2879 2921 0,'0'0'16,"-22"0"-16,-20-21 0,21 0 0,-21 0 16,42-1-1,0 1-15,0 0 16,42 21-16,-21 0 0,127-21 16,0 21-1,-63 0-15,0 21 0,126 21 16,-126-20-16,0 20 0,63 21 15,0 64 1,-106-63-16,-20-22 16,-22 85-16,-127 64 15,63-149 1,-63 22 0,42-22-16,1-21 0,-43 21 15,-43-20 1,128-22-16,0 0 0,-1 0 0,22 0 15,0 0-15,-42 0 16,41-22-16,22 1 0,0 0 16,0 0-1,0 0-15,22 21 0,20-21 16,-21 21-16,21-22 0,85-41 16,-84 42-16</inkml:trace>
  <inkml:trace contextRef="#ctx0" brushRef="#br0" timeOffset="9348.45">4106 3302 0,'21'106'16,"-21"-85"0,0 0-16,0 0 0,0 1 0,0 20 15,0-21-15,0 0 16,0 0-16,0 1 0,0-1 15,0 0-15,-21 0 16,21-42 15,0 0-15,0 0-16,0-1 0,0-20 16,0 0-16,0-43 15</inkml:trace>
  <inkml:trace contextRef="#ctx0" brushRef="#br0" timeOffset="9516.5">4191 3090 0,'0'-21'31,"0"42"1,0 1-17,21-22 1,0 0-16,0 0 15,1 0-15,-22 21 0,21-21 0</inkml:trace>
  <inkml:trace contextRef="#ctx0" brushRef="#br0" timeOffset="9917.36">4699 3196 0,'21'0'0,"-42"0"0,63 0 15,-63 0 16,-21 21-31,21-21 16,-22 0-16,22 22 0,-21-22 0,-1 21 16,-20 0-16,42-21 15,-22 21-15,22-21 0,21 21 16,0 0-16,0 1 16,43-1-16,-1-21 15,-21 21-15,21 0 0,1-21 16,84 42-1,-85-20-15,0-1 0,-20-21 16,20 21-16,-21 42 16,-21-41-16,-21-22 15,0 21-15,-22-21 0,-84 21 16,-21 0 0,106-21-16,-64 0 15,21 0 1,64 0-16,21-21 15,0 0 1,0 0-16,127-22 16</inkml:trace>
  <inkml:trace contextRef="#ctx0" brushRef="#br0" timeOffset="10270.01">5207 3323 0,'0'0'0,"0"21"31,0 1-15,0-1-16,-21 0 0,21 0 0,0 21 16,0 1-16,0-22 15,0 21-15,0 1 0,0 20 0,0-21 16,0 1-16,0 20 0,0 1 15,0-1-15,0 22 0,0-22 0,-43 191 16,22-190-16,-21 21 16,21-1-16,-22 1 0,22-22 15,-21 22-15,21-21 0,0-22 0,-1 21 16,1 1-16,21-43 16,0 0-16,0-42 15,0 0-15,21 0 0,1 0 0,62-128 31,-41 86-31,-1-1 0,21-63 16,-41 64-16</inkml:trace>
  <inkml:trace contextRef="#ctx0" brushRef="#br0" timeOffset="10599.07">5292 3620 0,'-22'-22'15,"44"44"-15,-65-86 0,22 22 0,21-1 0,0 22 16,0-21-16,0 21 0,0-43 15,0 43-15,21 0 0,0 0 16,22 21-16,-22-21 0,64 21 16,-43 0-16,0 0 0,22 0 15,-22 21-15,0-21 16,22 42-16,-22-21 0,1 22 0,-22-22 16,21 63-16,-42-41 15,0-22-15,-63 42 16,20-41-16,1 20 0,-22-21 15,22 0-15,-21 0 0,-86 1 16,107-22-16,-21 21 16,41-21-16,-20 0 15,42-21-15,0-1 16,21 1-16,43-21 16,-43 21-16,127-85 15</inkml:trace>
  <inkml:trace contextRef="#ctx0" brushRef="#br0" timeOffset="10852.44">6435 2963 0,'0'0'0,"0"-21"0,-22 21 16,1 0 0,0 0-16,0 21 0,0 1 15,21-1-15,-21 21 16,-1 0-16,1 43 0,21-21 15,-21-1-15,0 43 16,0-64-16,21 22 0,0-1 16,0-20-16,-21-22 0,21 21 15,0-21-15,0 0 0,0 1 16,0-1-16,21-21 16,0 0-16,0 0 0,0 0 0,43-43 15,-22 22-15</inkml:trace>
  <inkml:trace contextRef="#ctx0" brushRef="#br0" timeOffset="11964.27">7027 3408 0,'21'-21'0,"-42"42"0,64-42 15,-22 0-15,-21-1 16,0 1-16,0 0 0,0 0 0,0 0 16,-43-22-16,22 43 15,-106 0 1,43 22-1,41-1-15,1 0 0,-85 106 16,106-85-16,-43 43 16,43-43-16,21 43 15,0-43-15,0-21 0,21-21 16,22 22-16,-22-1 0,63-21 16,-41 0-16,41 0 15,-62-21-15,83-43 16,-20 1-1,-43 20-15,-20 22 16,20-64-16,-21 43 0,0 21 16,-21-43-16,21 43 15,-21 0-15,0 42 32,0 0-32,-21 1 0,0 20 0,0-21 15,21 21-15,0-20 0,-21 20 16,21-21-16,-21 21 0,21-20 0,0-1 15,0 21-15,0 0 16,21-42-16,0 22 0,-21-1 16,21-21-16,0 0 0,0 0 0,1 0 15,-1 0-15,21 0 0,-21 0 16,0 0-16,1-21 0,41-22 16,-42 22-16,0 0 0,22-21 15,-22-1-15,0 22 0,0-42 16,-21 41-16,21 1 0,-21 0 15,0 42 1,-21 0 0,21 1-16,0-1 15,0 21-15,-21-21 16,21 0-16,0 1 0,0-1 16,21 42-1,0-42-15,1-21 0,41 22 0,-42-22 16,64 0-1,-43 0-15,1 0 0,41 0 0,-63-22 16,64-41 0,-64 42-16,0 0 0,1-1 15,-1-20-15,-21 21 0,0-43 16,0 22-16,21 0 16,-21 63 15,-21 0-31,21 0 0,-21 22 0,21-22 15,-22 21-15,1 0 0,21 1 16,-21-22-16,0 21 0,0 1 0,-22 62 16,43-62-16,0 20 15,-21 64-15,0-63 0,21-1 16,-21 64-16,21-42 0,0-22 16,0 1-16,0 21 0,0-22 15,0 85-15,0-84 16,-21-1-16,21 1 0,-21 42 15,-1-43-15,1-21 16,0-20-16,0 20 0,21-21 0,-64 21 16,43-20-16,0-22 0,-21 0 15,21-22-15,-1-20 0,1 21 16,-21-21-16,42-1 0,-42-126 16,42 105-16,0-20 0,0 20 15,0-20-15,0 20 0,42-84 16,-21 84-16,0 1 0,43-85 15,-43 84-15,21 22 16,43-64-16,-43 43 16,85-64-16,-84 105 0,-1-20 15,0 0-15,-21 21 16,22-22-16,41-20 0,-41 42 16,-22-1-16,21-20 0</inkml:trace>
  <inkml:trace contextRef="#ctx0" brushRef="#br0" timeOffset="12298.5">8424 3493 0,'21'-22'63,"1"22"-47,-1-21-16,0 21 0,21-21 0,-21 0 15,1 0-15,20 0 0,21-43 16,-41 22-1,-22 21-15,0-1 16,-22 22-16,1 0 0,-63 22 16,41-1-1,-41 63-15,62-41 16,-20 20-16,42-42 16,0 43-16,0-22 0,0-21 15,0 43 1,21-43-16,0 0 0,22-21 15,-22 0-15,106 21 0,-64-21 16,1 0-16,-1 0 16,1-21-16,21 0 0,-1 21 0</inkml:trace>
  <inkml:trace contextRef="#ctx0" brushRef="#br0" timeOffset="12781.31">9525 3387 0,'0'0'0,"0"-43"0,0 1 15,0 21-15,0-64 16,0 64-16,-21 0 0,0 21 15,-1-21-15,-62 21 16,-1 42 0,64-21-16,-21 0 0,-43 43 15,64-22-15,-22 1 16,22-22-16,0 21 0,0 0 16,0 43-16,21-64 15,0 0-15,0 1 0,21-1 16,85 0-1,-85-21-15,21 0 0,22 0 0,-22 0 16,64-42 0,-85-1-16,21 1 0,-20 0 15,-1-22-15,21 22 0,43-149 16,-64 128-16,64-43 16,-64 42-16,42-20 15,-42 41-15,1 1 0,-1 21 16,-21-21-16,21 42 0,-21-22 15,-21 44 1,0-1-16,-22 0 0,22 0 16,-42 64-16,20-43 15,22 22-15,-42 41 0,41-41 0,1-1 16,0 64-16,21-63 16,0 42-16,0-64 0,0 0 15,0 1-15,21-22 16,0 0-16,1 0 0,20 0 0,-21-21 15,0 0-15,22 0 0,-22 0 16,21 0-16,0-21 0,1 0 0</inkml:trace>
  <inkml:trace contextRef="#ctx0" brushRef="#br0" timeOffset="13017.17">10604 3027 0,'0'0'0,"0"-21"0,0 0 16,0-1-16,-21 22 0,0 0 15,0 0-15,-21 0 16,20 22-16,1-1 16,0 0-16,0 0 0,0 21 15,-43 85-15,43-84 16,21 41-16,0-41 16,0-1-16,0 22 15,0-22-15,42 0 16,1-42-16,-22 21 0,85-21 15,0 0-15</inkml:trace>
  <inkml:trace contextRef="#ctx0" brushRef="#br0" timeOffset="13266.32">11176 2963 0,'0'0'0,"0"-21"15,0 0-15,0 0 0,21 0 16,0 21-16,0 0 0,-21-21 0,22 21 15,-1 0-15,21 0 0,-21 21 0,22 0 16,-22 21 0,0-21-16,-21 43 0,0-22 0,0 64 15,0-64 1,-21 22-16,-22 42 0,22-64 0,-21 0 16,-22 43-1,22-43-15,-64 22 16,85-43-16,-21 0 0,21-21 15,-1 0-15,1 0 16</inkml:trace>
  <inkml:trace contextRef="#ctx0" brushRef="#br0" timeOffset="13913.37">12128 3281 0,'0'0'0,"-21"0"0,42 0 32,1 0-32,20 0 15,0 0-15,1 0 0,20 0 16,1 0-16,-1 0 0,22 0 15,63 0-15,-63 0 0,-1 0 16,1 0-16,-22-21 0,1 21 16,42-21-16,-64-1 0,-21 22 15,0-21-15,-21 0 0,-105-42 16,62 41 0,-63 1-16,64 21 15,-85-21-15,85 21 16,21 0-16,21-21 0,21 21 31,0 0-31,0 0 0,21 0 16,1 21-16,105 21 15,0 43 1,-127-43-16,22 64 16,-43-63-16,-22-1 0,-41 21 15,21-20-15,-64-1 16,42-21-16,1 0 0,-43 22 15,64-43-15,-1 21 16,1-21-16</inkml:trace>
  <inkml:trace contextRef="#ctx0" brushRef="#br0" timeOffset="14818.2">14605 2731 0,'0'0'0,"-21"21"16,0 0-16,21 0 0,-22 21 0,1-20 15,0-1-15,0 21 0,21 0 16,-21-20-16,21 20 15,21-42 1,0 0-16,0 0 0,0 0 16,64-21-16,-43 0 0,85-22 15,-84 1 1,20-22-16,-42 43 16,1-21-16,20-43 0,-42 22 15,0 20-15,0-20 0,0 42 16,-21-22-1,0 43-15,-1 0 0,-20 43 16,21-1-16,0 22 16,0-1-16,-1-21 0,1 64 15,21-63-15,0 62 16,0-41-16,0-1 0,-21 86 16,21-86-16,0-21 0,0 1 15,-21-1-15,0 22 16,0-43-16,-43 0 15,-21-21 1,-42-106 0,106 85-1,-21-21-15,21-1 0,0 22 16,-22-42-16,22 41 16,21 44-1,0-1-15,0 0 0,21 0 16,0 0-16,1 22 0,-1-22 15,0 0-15,0 21 0,21 1 16,1-43-16,-22 21 16,21 0-16,-21-21 0,22 0 0,41 0 15,-62 0-15,62-42 16,-41 20-16,20 1 0,22-42 16,-43 42-16,0-22 0,43-63 15,21-42 1,-64 85-16,-21-1 0,1 1 15,20-43-15,-42-21 16,0 106-16,0-22 16,0 65-1,-21 20-15,0 0 16,-1 1-16,1-1 0,0 21 16,-42 149-16,41-148 15,22-1-15,0 1 0,0-22 16,0 85-1,0-106-15,0 0 0,0 22 0,22-43 16,-22 21-16,42-21 16,-21 0-16,0 0 0,22 0 15,-22-21-15,0-1 0,0-41 16</inkml:trace>
  <inkml:trace contextRef="#ctx0" brushRef="#br0" timeOffset="15001.46">15155 3027 0,'-42'0'16,"84"0"-16,-105 0 0,42 0 0,21 21 16,0 0-1,21-21 1,0 0-16,0 21 0,21-21 16,128 0-16,-107 0 15,1 0-15,-1 0 0,1 0 16,84 0-16</inkml:trace>
  <inkml:trace contextRef="#ctx0" brushRef="#br0" timeOffset="15232.43">16827 2985 0,'0'0'0,"-21"0"31,0 0-31,21 21 0,-21 0 16,0 0-16,0 21 0,-1-20 0,1 62 15,0-41-15,0-22 16,0 21-16,21 0 0,-21-20 0,-1 41 16,22-42-1,0 0-15,0 1 0,0-1 16,22-21-16,-1 0 16,42-21-16,-42-1 0,22 1 15,-1 0-15</inkml:trace>
  <inkml:trace contextRef="#ctx0" brushRef="#br0" timeOffset="15551.7">17378 3006 0,'0'0'0,"0"-21"0,0-1 0,-21 22 15,-1 0 1,1 0-16,0 0 0,-21 0 0,21 0 16,-1 0-16,-20 22 0,21-1 15,0-21-15,21 21 0,0 0 16,0 0-16,21 0 15,21 1-15,1-1 16,-1 0-16,-21-21 16,43 42-16,20 22 15,-63-43-15,1 0 16,-1 43-16,-21-43 16,0 0-16,-21 0 0,-1 0 15,-41 0 1,21-21-16,-1 22 0,-41-22 15,41 0-15,-41 0 16,41 0-16,22-22 0,21 1 16,0 0-16,0-42 15,0 41-15</inkml:trace>
  <inkml:trace contextRef="#ctx0" brushRef="#br0" timeOffset="15720.88">16954 2667 0,'0'0'0,"-21"0"16,0 0-16,21 21 31,21-21 0</inkml:trace>
  <inkml:trace contextRef="#ctx0" brushRef="#br0" timeOffset="17032.46">19071 2836 0,'0'0'0,"21"-42"0,-21 0 0,0 21 16,0-22-16,0 1 15,0 21-15,0-43 16,0 43-16,-21 21 0,0 0 16,0 21-16,0 22 15,-1-1-15,1 0 0,-21 43 16,21-22-16,-64 107 16,64-107-16,0 1 15,0-22-15,21 22 0,0-1 0,-22 64 16,22-106-1,0 22-15,22-22 0,-22 0 0,84-21 16,-63 0 0,22 0-16,-22 0 0,21-21 0,85-43 15,-84 22 1,20 0-16,-21-1 0,1 1 0,-1-22 16,0 22-16,1-21 0,-1 20 15,0-84-15,1 64 0,-22 20 16,0-84-1,0 85-15,-21 0 0,21-1 0,-21 22 16,0 0-16,0 63 16,0-20-1,-21 20-15,0 21 0,21-20 16,-21 20-16,0-20 0,0 84 16,-1-64-16,1 1 0,21 41 15,0-41-15,0 21 16,0-43-16,0 0 0,0-21 15,0 1-15,21-1 0,22 21 16,-22-42-16,21 0 0,22 0 16,-22 0-16,0 0 0,1-21 15,-22 0-15,21 0 16,1-22-16,-1 22 0,0-21 0,-21-1 16,43-41-16,-22 20 15,-21 43-15,1-64 0,-22 64 16,21 0-16,-21 0 15,-21 21 1,-1 21-16,1 0 16,21 0-16,-21 22 0,21-22 15,-21 21-15,21 1 0,0 20 16,0-21-16,0-20 0,0 20 16,0-21-16,0 21 15,21-20-15,-42-22 47,0-22-47,0 1 0,-1 0 0,1 0 16,0 0-16,0 0 0,-43-22 15,64 22 1,-42 21 0,21 0-16,21 21 15,0 0-15,0 1 0,0-1 16,21 21-1,0-42-15,43 42 16,-22-42-16,-21 0 0,22 0 16,-22 0-16,21 0 0,22 0 15,-1 0-15,-21 0 0,1-21 16,20 0-16,1 21 0,105-85 16,-127 64-16,1 0 0,-22-21 15,21 21-15,1-85 16,-43 85-16,0-1 0,0 1 15,-22 21 1,-20 0-16,21 21 0,-21 1 16,20-1-16,-20 0 0,-43 85 15,64-64 1,21-21-16,0 22 0,0-22 16,0 42-16,0-42 15,0 1-15,21-1 0,1 0 16,83-21-16,-41 0 15,-1 0-15,1 0 0,-1 0 16,1 0-16,-1 0 0</inkml:trace>
  <inkml:trace contextRef="#ctx0" brushRef="#br0" timeOffset="17545.59">21886 3217 0,'0'0'0,"21"-21"0,-42-85 31,0 85-31,-21 0 0,21 0 15,-22 0-15,1 21 0,21 0 0,-22 0 16,1 0-16,0 0 0,-1 0 16,-41 21-16,41 0 0,1 0 15,-21 43-15,20-22 0,22 0 16,0 1-16,0-1 0,21 0 16,0 22-16,0-43 15,0 21-15,0-20 0,21-1 0,0 0 16,43 0-16,-43-21 15,21 0-15,0 0 0,1 0 0,-22 0 16,127-42 0,-106-1-16,43-20 15,-43 21-15,1-22 0,20-42 16,-20 64-16,20-85 16,-42 63-16,0 1 0,1-1 15,-1 1-15,0 21 0,-21-64 16,0 85-16,0-22 0,0 22 15,-21 42 1,0 22-16,-1-1 0,1 0 16,0 22-16,-21-22 0,21 22 0,-1-1 15,22 1-15,-21-1 16,21 1-16,-21-1 0,21-21 0,0 22 16,0-22-16,0 1 0,0-1 15,0 0-15,0-21 0,21 1 0,0-1 16,1 0-16,-1 0 0,0-21 15,0 0-15,0 0 0,22 0 16,-22 0-16,0-21 0,21 0 0,-21 0 16,22-1-16,20-41 0</inkml:trace>
  <inkml:trace contextRef="#ctx0" brushRef="#br0" timeOffset="18035.46">24130 2667 0,'0'-85'31,"-21"64"-31,0 21 0,-1 0 0,1 0 0,0 0 16,0 21-16,0 1 15,-22 20-15,22 0 0,0 1 16,0-1-16,0 0 0,0 1 0,-1-1 16,-20 64-16,21-85 15,0 21-15,0 43 0,-1-43 16,1 1-1,21-1-15,-21 0 16,0-42-16,0 0 16</inkml:trace>
  <inkml:trace contextRef="#ctx0" brushRef="#br0" timeOffset="18536.25">23453 3027 0,'0'0'0,"0"-21"31,21 21 1,0 0-32,21 0 0,1 0 0,62-21 15,-20 21-15,-21 0 16,63-22-16,-64 22 0,43 0 16,-85 0-1,21 0-15,-20 0 0,-22 22 16,0-1-1,-22-21-15,-20 21 0,21 0 16,-64 85 0,64-64-16,0-21 0,-21 43 15,42-22-15,0 1 16,0-22-16,0 0 0,21 0 16,21-21-16,64 0 15,-64 0-15,1 0 0,-1 0 16,0-21-16,1 0 0,41-43 15,-63 43-15,22-21 0,-22-1 16,0 1-16,-21 21 16,0-106-16,0 106 15,-21-22-15,21 22 0,-42 0 16,20 0-16,-20 0 0,0 21 16,21 0-16,-22 0 0,22 0 15,0 21-15,-43 0 0,43 0 16,21 0-16,0 1 15,0 20-15,0-21 0,21 21 0,1-20 16,20-22-16,0 21 0,1-21 16,-1 0-16</inkml:trace>
  <inkml:trace contextRef="#ctx0" brushRef="#br0" timeOffset="18964.05">25358 2773 0,'0'0'0,"0"-21"0,0-22 0,-22 1 16,22 0-16,0 21 0,0-1 0,0-20 16,0 21-16,22 21 15,-1 21 1,0 0-16,0 22 0,0-1 16,0 0-16,1 1 0,-1-1 15,21 64-15,-42-64 0,0 0 16,0 43-16,0-43 15,0 85 1,-21-105-16,0-1 0,21 0 16,-21 0-16,-1 0 15,1-21-15,21-21 16,0-42 0,0 41-16,0-20 0,43 0 0,-22 21 15,0-22-15,64-105 16,-64 106-16,63-64 15,-62 64-15,20-1 0,21-20 16,-20 20 0,-1 1-16,-21 21 0,0 21 15,1 0-15,-1 0 0,0 0 16,-21 63 0,0-20-16,0 41 0</inkml:trace>
  <inkml:trace contextRef="#ctx0" brushRef="#br0" timeOffset="19265.43">25887 3090 0,'21'0'31,"0"0"-31,0 0 0,0 0 0,22 0 16,-1-21-16,-21 0 0,22 0 16,-1 0-16,0 21 0,1-21 0,-22-1 15,0 1-15,0 21 16,-21-21-16,-21 21 15,0 0-15,-22 0 16,22 21-16,-42 0 0,20 1 0,1-1 16,0 0-16,-1 0 0,-41 43 15,63-43 1,21 0-16,0 0 0,0 0 0,0 0 16,0 22-16,42-22 0,-21 0 15,21-21-15,1 21 0,-1 0 16,0-21-16,64 0 15,-42 0-15,-1 0 0,-20 0 16</inkml:trace>
  <inkml:trace contextRef="#ctx0" brushRef="#br0" timeOffset="19633.04">26585 3112 0,'0'0'0,"-21"-22"0,0 1 0,0-21 16,21 0-1,0 20-15,0 1 0,21 21 16,0-21-16,21 21 15,1 0-15,-22 0 0,21 0 16,1 0-16,-1 21 0,43 43 16,-43-43-1,-21 21-15,0-21 0,-21 22 16,0-22-16,0 64 0,0-64 16,-63 42-16,42-42 15,-85 22-15,85-43 16,-22 0-16,22 0 0,0 0 15,0 0-15,-22 0 16,43-21-16,0-1 16,0 1-16,0 0 0,22-42 15,-1 41-15,85-62 16,-64 63-16,0-22 0,22 22 16,-22 0-16,127-21 15,-126 20-15,20 22 0,1 0 16,-22 0-16,22 0 0,20 0 15</inkml:trace>
  <inkml:trace contextRef="#ctx0" brushRef="#br0" timeOffset="19796.41">27622 3006 0,'0'0'0,"0"21"0,0 0 0,-21 0 15,0 0-15,0-21 0,0 22 16,-43 20-16,43 0 16,-42 1-16,41-22 0,1 0 15,0-21-15,21 21 16,0 0-16,-21 0 15,42-21 1,0 0 0,0-21-16,1 0 0,-1 0 15</inkml:trace>
  <inkml:trace contextRef="#ctx0" brushRef="#br0" timeOffset="19950.37">27580 2836 0,'0'0'0,"0"-21"0,0 0 16,-21 0-16,21 0 0,0 0 15,-21-1-15,42 22 47,0 0-47,0 0 16,22 0-16,41 0 0</inkml:trace>
  <inkml:trace contextRef="#ctx0" brushRef="#br0" timeOffset="20846.02">28406 2582 0,'0'0'16,"0"-21"-16,21 0 0,-21 0 16,0 0-16,-21 21 15,-64 21 1,0 85 0,43-64-16,-85 106 15,106-84-15,-64 63 16,43-43-16,21-20 0,-43 105 15,22-84-15,21 0 16,-1 42-16,22-64 0,0 106 16,0-126-1,0 41-15,22-41 16,-1-22-16,0 21 0,0-21 16,0-21-16,0 0 0,1 0 15,-1 0-15,0-21 0,0 0 16,-21-85-1,0 85-15,0-85 16,-21 64-16,-43-170 16,22 128-16,0-1 0,21 21 15,-22 22-15,22-85 16,21 106-16,0 0 0,21 21 16,22 0-1,-1 0-15,0 0 0,22 0 16,-1 0-16,1 0 0,147 0 15,-147 0-15,21 0 16,-43 0-16,21 0 0,-20-21 0,-1-1 16,0 22-16,-20-21 0,20 0 15,-21 0-15,-21 0 16,0 0 0,-21 21-16,0 0 15,0 0-15,-1 21 16,1 0-16,0-21 0,0 21 0,0 0 15,21 0-15,-21 1 0,21-1 16,0 0-16,0 42 16,0-41-16,21-1 0,0 0 15,0-21-15,0 21 0,43-21 16,-43 0-16,21 0 0,22-21 16,-22 0-16,0 0 0,1-1 15,-1-20-15,0 21 0,43-64 16,-64 43-1,0 21-15,1 0 0,-22-1 0,21 1 16,-21 0-16,-21 21 16,-1 21-16,1 0 15,0 1-15,0 20 0,-64 85 16,64-64-16,0 1 16,-21-1-16,20 1 0,1-1 15,-42 43-15,42-63 0,-1 20 16,1-21-16,0 1 15,0-22-15,-64 85 16,85-85-16,-21 0 16,0 0-16,0 0 15,0-21 1,-1 0-16,1-21 16,0 0-16,-21 0 0,-1 0 15</inkml:trace>
  <inkml:trace contextRef="#ctx0" brushRef="#br0" timeOffset="21648.43">1228 5101 0,'21'-21'15,"-42"42"-15,42-84 0,-21 42 0,0-22 16,-21 22-16,-1 0 0,1 21 0,0 0 15,-42 21-15,41 0 16,22 0-16,-21 22 16,0 20-16,-21 149 15,42-149-15,-21 1 0,-1-22 16,1 22-16,0 63 16,0-85-16,0 0 0,21 43 15,-21-64-15,21 22 0,-22-22 16,22 0-16,-21-21 15,21-21 1</inkml:trace>
  <inkml:trace contextRef="#ctx0" brushRef="#br0" timeOffset="22416.25">381 5546 0,'0'0'0,"-42"-21"0,-1-1 15,22 22-15,0 0 0,0 0 0,42 22 31,0-1-31,21-21 0,22 0 16,-22 0-16,43 0 0,-22 0 16,1 0-16,21-21 0,-1-1 15,1 1-15,0 0 0,20 0 0,-20 0 16,0-22-16,21 22 0,-43 0 16,22-21-16,-43 21 0,22-1 15,-43-20-15,21 21 0,-42-21 0,0 20 16,0-20-16,0 21 0,-21-21 15,0 42-15,0 0 0,-1 0 16,-20 21-16,21 0 0,-21 42 16,20-41-16,-41 126 15,63-106 1,-21 0-16,21 22 0,-21-22 16,-1 85-16,22-84 15,-21-1-15,21 0 0,0-21 16,0 22-16,0-22 15,21-21 1,1 0-16,-1-21 16,0 0-16,0-1 0,21 1 15,-20-21-15,83-85 16,-83 85-16,20 20 0,-21-20 16,-21 21-16,42 0 15,-42 42 1,0 0-16,0 0 15,0 22-15,0-22 0,0 21 16,0 0-16,0-20 0,0 20 16,0 21-16,0-20 0,0-22 15,0 0-15,22 0 16,20-21-16,-21 0 0,21 0 16,-20 0-16,20-21 15,0 0-15,85-43 0,-84 22 16,62-43-1,-62 64-15,-1-21 0,-21 0 16,22-1-16,-22 22 0,-21-42 16,0 41-16,0 1 0,-21 21 15,-1 0-15,-41 43 16,21-1-16,20-21 16,1 0-16,0 22 0,0 62 15,21-83-15,0 41 16,42-42-1,1-21-15,84-21 16,-64 0-16,64-21 16</inkml:trace>
  <inkml:trace contextRef="#ctx0" brushRef="#br0" timeOffset="25012.84">3937 5080 0,'-21'42'16,"42"-63"15,0 21-31,0-21 16,0 0-16,1 0 0,20 0 15,-21-1-15,21 1 0,-20-21 0,20 0 16,-42-1-16,0 22 16,0 0-16,0 0 15,-21 21-15,0 0 0,-22 0 0,22 0 16,-21 21-16,21-21 0,-22 21 15,1 21-15,0-20 0,-1 20 16,22-21-16,-21 21 0,21 1 0,-1-1 16,22-21-16,0 22 0,0-22 15,0 21-15,0-21 0,43 22 16,-1-22-16,-21-21 0,43 21 16,-22-21-16,-21 0 0,22 0 15,-22 0-15,63 0 16,-62 0-16,-1 0 0,-21-21 15,-21 21 1,-22 0-16,-20 21 16,20 0-1,-41 21-15,20-20 0,22 20 16,-22 21-16,22 1 16,-43 63-16,64-85 15,21 1-15,0-22 0,0 21 16,43 0-16,-1-20 15,0-22-15,43 0 0,-22 0 16,43-43 0,-63 22-16,20 0 0,-21-21 0,22 20 15,-1-20-15,107-106 16,-107 106-16,-20-1 0,-1-20 16,0 20-16,22-126 15,-43 106-15,-21-1 0,0 22 16,0-1-16,0-41 15,-21 84-15,0 0 16,-1 21-16,-41 106 16,42-85-16,-22 22 15,22-22-15,0 0 0,-42 170 16,63-170 0,0 22-16,0-22 0,21 64 15,0-64-15,0-20 16,21-1-16,1-21 15,-1 0-15,106 0 16,-84 0-16,-22-21 0,22 21 16,-22-43-16,0 22 0,1 0 0,-1-21 15,0 20-15,1-20 0,-22 0 16,0 21-16,0-22 0,-21-20 16,0 20-16,0 22 0,0-21 15,-85 42 1,64 0-16,0 21 0,-21 0 15,21 0-15,-43 64 16,43 0-16,0-43 16,21-21-16,0 22 0,42 41 15,-21-63 1,22 22-16,-1-43 16,64 0-16,-64 0 15,43-21-15,-22-1 16,-20 1-16,41-42 0,-41 42 15,62-85 1,-83 85-16,20-43 16,-21 22-16,-21 21 0,21-22 15,-21 64 1,-21 1-16,0-1 16,0 0-16,21 21 0,-21-21 15,21 22-15,0-22 0,-43 64 16,43-43-1,0-21-15,0 0 0,0 0 0,0 22 16,21-43 15,1-21-31,-22-1 16,0 1-16,21 0 0,0-21 16,21-22-16,-21 22 15,1 21-15,20-64 16,-21 43-16,0 21 0,43-22 15,-43 22-15,21 0 16,-21 21-16,43 42 16,-64-21-16,0 1 0,21 41 15,-21-42-15,21 43 16,-21-22-16,0-21 0,0 22 0,0-22 16,0 21-16,0-21 0,0 22 15,0-22-15,21-21 31,1 0-31,-1-21 16,-21-1-16,21 1 0,0 0 16,-21-21-16,21 21 0,0-22 0,22-20 15,-22 20-15,0 1 16,21-21-16,1 41 16,-22 1-16,64-21 15,-43 42 1,-42 63-16,0-41 15,0 62 1,0-41-16,-42 62 16,42-62-16,0 20 15,0-42-15,21 64 16,0-64-16,42 0 16,-41-21-16,20 0 0,43 0 15,-43 0-15,148-42 16,-105 0-1,-43 21-15,1-22 0,41-63 16,-41 1 0,-43 62-1,0-41-15,-43 62 16,22 22 0,0 0-16,-21 0 0,21 22 0,-1-1 15,22 0-15,-21 0 16,-21 106-1,42-85-15,0 22 16,0-43-16,21 21 0,21 1 16,-20-22-16,62 0 15,-41-21-15,41 0 16,-41 0-16,105-42 16,-106 21-16,-21-1 0,64-41 15,-64 21-15,64-64 16,-64 85-16,-21-22 15,21 22-15,-21 0 0,0 0 0,0 0 16,-21 42 0,21 21-1,-21-21-15,0 0 16,-22 64-16,43-64 16,-21 43-16,0-43 15,21 42 1,-21-41-16,21-1 15,0-42 17,21-43-17,0 22-15,21-22 16,22 1-16,-1-22 16,-20 64-16,-1-21 0,64-22 15,42 43 1,-127 21-16,43 21 15,-64 64 1,0 42 0,0-85-16,-21 22 15,21-43 1,0 21-16,0 22 0,21-43 16,63-21-1,-62 0 1,20 0-16,21 0 15,22-64-15,-64 43 16,0-21-16,1-1 0,20-41 16,0 41-16,-42 1 0,21-21 15,1-1-15,-1 22 0,21-85 16,-21 63-16,-21 1 0,0 20 16,21 1-16,-21 0 0,0-1 15,0 65 1,0-1-16,-21 21 0,0 0 0,-21 43 15,21-21-15,-22 41 16,22 1-16,0-42 16,0-22-16,21 0 0,-21 64 15,21-63-15,0-22 16,0 21-16,0-21 0,21 0 16,42 22-16,-42-43 15,1 0-15,20 0 0,0 0 16,64-85-1,-64 43-15</inkml:trace>
  <inkml:trace contextRef="#ctx0" brushRef="#br0" timeOffset="25183.73">8742 5313 0,'0'0'15,"-21"0"-15,21 21 0,0 0 16,21-21-1,0 0-15,0 0 0,0 0 0,106 21 16,-84-21 0,20 0-16,-21 0 0,22-21 0,84-21 15</inkml:trace>
  <inkml:trace contextRef="#ctx0" brushRef="#br0" timeOffset="25456.19">10477 5186 0,'0'0'0,"22"0"16,-22 21 0,0 0-16,0 0 15,-22 1-15,1-1 0,21 0 0,-42 42 16,21-41-16,21-1 0,-21 21 15,-1-21-15,22 0 0,0 22 16,0-22-16,-21 0 16,21 0-16,0 0 15,21-21-15,1 0 0,-1 0 16,85-42-16,-64 42 16</inkml:trace>
  <inkml:trace contextRef="#ctx0" brushRef="#br0" timeOffset="25792.72">11197 5292 0,'0'0'16,"21"-43"-16,-21 22 0,0-21 0,0 21 0,0 0 16,-21-1-16,0 22 0,-21 0 15,20 0-15,-105 0 16,85 22-16,0-1 0,21 0 16,-22-21-16,1 63 15,42-41-15,0-1 0,21 0 16,0 0-16,43 0 15,-22-21-15,0 21 0,64 1 16,-63-22-16,62 42 16,-83-42-16,-1 21 15,-21 0-15,0 0 16,-21 22-16,-1-43 0,-20 21 16,-21 0-16,20-21 15,1 21-15,-22-21 0,22 0 0,21 0 16,-85 0-1,43 0 1,41-21-16,22-21 16,0 21-16,0-1 0</inkml:trace>
  <inkml:trace contextRef="#ctx0" brushRef="#br0" timeOffset="25964.43">10731 4974 0,'0'0'0,"-21"0"0,0 0 16,0 0-16,0 0 16,21-21 31,0 0-47</inkml:trace>
  <inkml:trace contextRef="#ctx0" brushRef="#br0" timeOffset="26396.4">12848 4826 0,'21'-21'0,"-42"42"0,63-63 0,-20 21 15,-1-1-15,0 1 0,0 21 0,-21-21 16,0 42-1,0 0-15,-21 1 16,0 20-16,0 0 0,-22 64 16,22-42-16,0 63 15,0-64-15,0-21 0,-1 64 16,1-63-16,0 62 16,0-62-16,21-1 15,-21-21-15,21 0 16,0-42-1,0 0-15,0 0 0,0 0 16</inkml:trace>
  <inkml:trace contextRef="#ctx0" brushRef="#br0" timeOffset="26745.36">12488 5080 0,'-42'-42'16,"84"84"-16,-105-127 0,42 43 0,-1 0 15,22-1-15,0-20 0,0 21 16,22 20-16,-1 1 0,21 0 15,0 0-15,43 0 0,-21 21 16,-1 0-16,22 0 0,-1 0 16,22 21-16,64 21 15,-86 1-15,1 20 0,-22 1 0,1-22 16,-1 21-16,-41 1 0,20 63 16,-42-85-16,0 22 0,-64 20 15,1-41-15,-64 20 16,42-20-16,1-22 0,-86 21 15,107-21-15,-22 0 0,22-21 16,20 0-16,-20 0 0,-43 0 16,85 0-16,0 0 15,-1-21-15,22 0 0,0 0 16,0 0-16,22 21 0,-1-21 16,0 21-16,21-22 0,1 1 15,41 0-15,-20 0 16,-1 0-16,1 0 0,20-1 0</inkml:trace>
  <inkml:trace contextRef="#ctx0" brushRef="#br0" timeOffset="26965.26">13885 5144 0,'0'0'16,"0"21"-16,-21 0 16,0 0-16,21 0 0,-21 0 0,0 1 15,-1-1-15,22 0 0,-21 42 16,0-41-16,0 41 15,21-42-15,-21 0 16,21 1-16,21-22 47,0-22-47,0 1 0,0 0 16,1-21-16,-22 21 0</inkml:trace>
  <inkml:trace contextRef="#ctx0" brushRef="#br0" timeOffset="27109.37">13885 5059 0,'0'0'0,"0"-42"0,0-1 0,0 22 16,0-21-16,0 21 0,-21 21 16,21-22-16,-21 22 0,0 0 15,21 22 1,0-1-16,21 0 16,0 0-16,0-21 15,22 21-15,-22 0 0,21-21 16</inkml:trace>
  <inkml:trace contextRef="#ctx0" brushRef="#br0" timeOffset="27469.11">14499 5080 0,'21'0'0,"-42"0"0,63 0 15,-63 0 17,0 0-32,-21 0 0,-1 0 15,1 0-15,-21 0 0,20 21 0,1 0 16,0-21-16,-1 22 0,1-22 15,-22 42 1,64-21-16,0 0 0,22 0 16,83 1-1,-62-1-15,20 0 0,22 0 16,-64 0-16,43 0 16,-22 1-16,-42-1 0,21 0 15,-21 0-15,-21 0 16,-21-21-16,-22 0 15,22 0-15,-1 0 0,-62 0 16,62 0-16,1 0 0,-43 0 16,64 0-16,0 0 0,0 0 15,42 0 1,21-21 0,1 0-16,62 0 0,-62 0 15</inkml:trace>
  <inkml:trace contextRef="#ctx0" brushRef="#br0" timeOffset="27782.25">15007 5165 0,'-63'-21'31,"41"21"-31,1 21 16,0 0-16,0 0 0,0 0 0,21 0 15,-21 22-15,-1 20 16,22-20-16,0-1 0,0 64 15,-21-43-15,21 43 16,-21-42-16,21-1 0,-21 64 16,21-63-16,0-1 0,-64 85 15,43-84 1,0-22-16,0 0 0,0 1 0,0 63 16,-1-106-1,22 21-15,-21 0 0,21-42 16,0 0-16,0-1 15,0 1-15,0-21 0,21 21 16,1-22-16,41-62 16</inkml:trace>
  <inkml:trace contextRef="#ctx0" brushRef="#br0" timeOffset="28072.53">14880 5228 0,'0'0'0,"-21"-42"0,-21 21 16,20 0-16,22-22 0,0 22 0,0 0 15,0 0-15,43 21 16,-22 0-16,21 0 0,43 0 16,-22 0-1,86 84-15,-86-62 16,43 83-16,-106-62 16,0 20-16,-21-42 15,0 1-15,-64 20 0,43-42 16,-1 21-16,1-21 0,-22 21 15,43-21-15,-85 0 16,64 0 0,42-21-16,21 0 15,0 0-15,64-64 16,-43 64-16</inkml:trace>
  <inkml:trace contextRef="#ctx0" brushRef="#br0" timeOffset="28304.04">15748 4699 0,'0'0'0,"21"-21"0,0 0 0,0-22 16,-42 65 15,0 20-31,0-21 16,0 21-16,0 1 0,-1 20 16,1 1-16,0-1 0,-21-20 15,42 20-15,-43 85 16,22-105-16,21-1 0,0 0 0,0-21 15,0 1-15,0 20 0,21-42 16,22 0 0,-22 0-16,0 0 0,21 0 15,-20-21-15,20 21 0</inkml:trace>
  <inkml:trace contextRef="#ctx0" brushRef="#br0" timeOffset="29264.77">16383 5080 0,'0'0'16,"42"-21"-16,-21 0 0,1-22 0,-22 1 15,0 21-15,-22 0 16,1 21-16,-106 0 16,85 0-16,0 21 0,-43 21 15,21 1 1,-20 20-16,41-21 0,1 1 16,-21 41-16,20 22 15,43-63-15,0-22 16,0 0-16,21 21 0,1-42 15,62 64 1,-63-64-16,22 0 0,-1 0 16,0 0-16,1 0 0,105-64 15,-106 43-15,22-42 16,-22 20-16,43-84 16,-22 43-1,-63 41-15,21 43 0,-21-21 16,-21 42-1,0-21-15,0 21 0,0 22 16,-22 20-16,22 22 16,0-64-16,21 21 15,0 1-15,0-22 0,42 42 16,-20-41 0,41-22-16,-42 21 15,22-21-15,41 0 0,-41 0 16,41-21-16,-63-1 15,22 1-15,-1 0 0,0-42 16,-20 41-16,20-20 0,-21 21 16,-21-21-16,42-22 15,-42 43-15,0 0 16,-21 42-16,0 0 16,0 0-16,0 0 0,0 43 15,-1 42 1,22-85-16,0 0 0,0 21 15,43 1 1,-22-22-16,21-21 16,-21 0-16,22 0 0,-1 0 0,43 0 15,-43-21-15,-21 0 16,64-22-16,-64 22 16,64-64-16,-64 43 15,0 0-15,0 21 0,-21-22 16,0 22-16,0 0 15,-21 21 1,21 21-16,-21 0 0,-21 43 16,-22 42-1,-42 63 1,85-106-16,-21 43 16,21-42-16,-1-1 0,22 64 15,0-63-15,0-1 0,0 64 16,0-42-16,0-22 15,0 1-15,0-1 0,0 1 0,0 63 16,-63-64 0,63-41-16,-21-22 15,-22 0-15,22-22 0,-21 1 16,0-42-16,-1 20 16,-41-105-1,62-85-15,22 191 16,43-85-1,63-42-15</inkml:trace>
  <inkml:trace contextRef="#ctx0" brushRef="#br0" timeOffset="29583.29">17420 5525 0,'21'-22'16,"-42"44"-16,63-65 0,-20 43 0,20-21 16,0 0-16,64 0 15,-85 0-15,64-1 16,63-41-1,-127 42-15,0-22 16,-21 22-16,0-21 16,-21 42-16,0 0 15,-21 0-15,21 0 16,-85 21-16,63 0 16,1 0-16,21 1 0,0 20 15,-22 43 1,43-64-16,0 21 0,0-21 15,64 43 1,-43-43-16,43-21 16,-22 21-16,0-21 0,64 0 15,-42 0-15,-1-21 0,85 0 16,-63 0-16,84-22 0</inkml:trace>
  <inkml:trace contextRef="#ctx0" brushRef="#br0" timeOffset="30064.2">18881 5292 0,'42'-43'0,"-84"86"0,105-107 0,-63 1 15,0 42-15,0-1 0,-21-20 16,-85 21 0,64 21-16,-1 0 15,-20 21-15,21 0 0,-128 64 16,128-64 0,21 21-16,-43 22 0,64-43 15,0 43-15,0-22 16,0-21-16,21 21 0,1-20 15,83-1-15,-62-21 16,-22 0-16,21 0 16,1 0-16,62-64 15,-62 43-15,20-42 16,-20-1-16,-1 22 0,43-149 16,-64 128-16,0-1 15,21 1-15,-21-1 0,22-20 16,-22 41-16,0 1 0,-21 0 15,-21 42 1,-21 42-16,20-21 16,1 21-16,0 22 0,0-1 15,-21 43-15,42-42 16,0-1-16,0 1 0,0-1 16,42 22-16,-21-43 0,21 1 15,22 20-15,-22-42 16,1 0-16,84 1 0,-64-22 15,1 0-15,-1 0 16,1-22-16,-22 1 0,64 0 16,-64-21-16,-21 21 0,0-1 15,1-20-15,-22 0 0,0-1 0</inkml:trace>
  <inkml:trace contextRef="#ctx0" brushRef="#br0" timeOffset="30699.99">1355 6816 0,'0'0'0,"0"-43"0,-22 1 0,22 21 15,-21-21-15,0 20 0,21 1 16,-21 21-16,0 0 0,0 21 16,21 1-16,0 20 15,-22 0-15,22 22 0,0-22 0,0 22 16,0-22-16,0 21 0,-21 64 15,21-63-15,-21-1 16,21-20-16,0-1 0,-21 0 0,0 43 16,21-64-16,-21 0 15,21-42 1,0 0-16</inkml:trace>
  <inkml:trace contextRef="#ctx0" brushRef="#br0" timeOffset="31198.22">1037 6985 0,'-21'-42'16,"42"84"-16,-42-105 0,0 20 0,21 22 16,-21-21-16,21 21 0,0-1 15,0 1-15,0 0 16,21 0-16,0 21 0,42 0 16,-20 0-16,41 21 15,-41 0-15,-1 0 0,0 1 16,1 20-16,-22-21 0,-21 64 15,0-64-15,-21 21 0,-43 22 16,43-43-16,-64 42 16,64-41-16,-21-1 15,0-21-15,20 0 16,22-21 0,0-1-16,22 1 15,-1 0-15,0 21 0,0-21 0,21 21 16,64-21-16,-63 21 15,20 0-15,1 21 0,-1 0 16,1 0-16,41 43 0,-83-43 16,-1 21-16,0 1 15,-21-1-15,0 0 0,-64 43 16,22-64-16,-21 21 0,-43 22 16,21-43-16,-21 21 15,43-20-15,20-22 0,-41 0 16,41 0-16,1-22 15,21 1-15,21 0 0,0-42 16,0 20-16,21-105 16,21 106-16,1-1 15,-1 1-15,0 0 0,128-64 16</inkml:trace>
  <inkml:trace contextRef="#ctx0" brushRef="#br0" timeOffset="31550.14">1757 7239 0,'0'0'0,"0"21"0,0 0 16,0 1-16,0-1 16,21 0-16,0-21 0,0 0 15,0 0-15,1-21 16,-1 0-16,0-1 0,0 1 16,0 0-16,22 0 0,-22-43 15,0 43-15,-21 0 0,21-21 16,-21 21-16,0-1 0,0 1 15,-21 21-15,0 0 16,-22 0-16,22 21 0,0 1 0,-42 41 16,41-21-16,-41 43 15,42-43-15,21 1 16,-21-1-16,21 0 0,0 1 16,0 41-16,0-62 15,21-1-15,0 0 0,85-21 16,-64 0-1,0-21-15,1 0 0,-1-1 16,127-62-16,-105 41 16,-22-20-16,22 21 0,-22-1 15</inkml:trace>
  <inkml:trace contextRef="#ctx0" brushRef="#br0" timeOffset="32383.82">2625 6858 0,'0'0'0,"0"-42"15,0-1-15,0 22 0,-22-21 16,1 21-16,0 21 15,21 21-15,-21-21 0,0 63 16,0-20-16,21-1 0,-22 64 16,1-43-16,21 22 15,-21-21-15,0 20 0,0 1 0,-22 84 16,22-84-16,0 0 16,-42 105-16,41-84 0,1 0 15,0 0-15,0-22 0,0 22 16,0 85-16,21-86 15,0-20-15,-22 0 0,22-1 16,0 1-16,0 42 0,0-63 16,0-22-16,43 21 0,-22-41 15,0-1-15,21-21 16,1-21-16,-1-1 0,22-41 16,-1 21-16,-21-22 0,1 22 15,-1-22-15,0 1 0,22-85 16,-22 84-16,-21-21 0,-21-63 15,0 64-15,-21-1 0,0 0 16,-21 22-16,-1-22 0,-62-42 16,62 64-16,-20 20 0,-22-20 15,43 42-15,21 21 16,-22-22-16,22 22 0,21-21 16,0 0-16,21 0 15,0 0-15,1 0 16,105-85-16,-64 85 15,43-64-15,-43 43 16,1-1-16,21-41 16,-43 41-16,21-20 0,-41 42 15,-1-1 1,-21 1-16,0 42 16,0 1-16,-21-1 0,-1 21 15,22-21-15,-21 43 16,21-22-16,-21 64 15,21-64-15,0 22 16,0-43-16,0 0 0,42 21 16,-20-42-16,-1 0 0,42 0 15,-42 0-15,1 0 16,41-21-16,-42 0 0,0 0 16,22 0-16,-22 0 0,-21-22 15,21-20-15,-21 20 16,0 1-16,0 0 0,0-1 15,-21 1-15,-21-43 0,20 64 16,1 0-16,0 0 0,-21 0 16,21 21-16,-43 0 15,43 0-15,-21 42 16,42-21-16,-22 0 0,22 43 16,0-43-16,0 21 0,22-20 15,-1-1-15,0 21 0,42-21 16,-41 0-16,20-21 0,-21 0 15,0 0-15,22 0 0</inkml:trace>
  <inkml:trace contextRef="#ctx0" brushRef="#br0" timeOffset="32749.61">3281 7345 0,'0'0'0,"0"-21"0,0 0 0,0-1 16,0 1-16,0 0 0,0-21 0,0 21 15,21-22-15,0 22 16,0 0-16,22 0 0,-22 21 15,63 0-15,-41 21 16,-22-21-16,21 21 0,1 21 16,-22-20-16,42 41 15,-42-21-15,-21 1 0,0-22 16,0 21-16,0 1 0,0-1 16,-21 0-16,21-21 0,-42 1 15,42-1-15,-21-21 16,21-21-1,0-1-15,0 1 16,0 0-16,0 0 0,0 0 0,0-22 16,0 22-16,21-21 0,21-64 15,-21 64-15,43-1 16,-43 22-16,21 0 16,22-21-16,-43 42 15,21 0-15,1 0 0,-22 0 16,0 0-16,0 21 0</inkml:trace>
  <inkml:trace contextRef="#ctx0" brushRef="#br0" timeOffset="33046.44">4106 7324 0,'0'21'15,"0"-42"-15,0 63 0,21-42 32,1 0-32,-22-21 0,21 0 0,0 0 15,0-1-15,0 1 0,0 0 16,1-21-16,-1 21 0,21-43 15,-42 43-15,0-43 16,-21 64 0,0 0-16,0 0 0,-43 22 15,43 20-15,-64 64 16,64-64-16,0 0 16,21 1-16,0-22 0,0 21 15,0 22-15,0-22 0,0-21 16,42 22-16,-21-22 15,1-21-15,62 0 0,-20 0 16,-1 0-16,85-43 0,-84 22 16,21 0-16,-1-21 0</inkml:trace>
  <inkml:trace contextRef="#ctx0" brushRef="#br0" timeOffset="33489.19">6308 7112 0,'0'0'0,"0"-21"0,0 0 0,0 0 16,-22-1-16,1-20 16,21 21-16,0 0 15,-21 21-15,21 21 16,-21 0-16,21 0 0,-21 64 16,0-22-16,21 22 0,-22-21 15,22 20-15,0 1 0,-63 148 16,42-127-16,0-22 0,-1 1 15,1 21-15,-21-22 0,-22 86 16,22-107-16,-43 170 16,64-191-16,21 22 0,0 21 15,0-43 1,0 0-16,21-42 0,1 0 16,20-21-16,-21-21 0,0 21 15,22-64-15,-22 43 16,0-22-16</inkml:trace>
  <inkml:trace contextRef="#ctx0" brushRef="#br0" timeOffset="33828.99">6011 7430 0,'0'0'0,"-42"-43"0,21-20 0,0 20 0,-1 22 16,1-21-16,21 0 0,0 20 0,0 1 15,0 0-15,0 0 0,43-21 16,-1 20-16,0 1 0,1 21 15,-1-21-15,0 0 0,85 21 16,-84 0-16,20 0 0,43 42 16,-85 1-16,43 20 15,-64-21-15,0 1 0,-64 84 16,43-85-16,-21-21 16,-1 22-16,-20-22 0,20 0 15,-41 21-15,41-21 16,22-21-16,0 0 0,0 0 0,0 0 15,42-21 1,0 0-16,0 0 16,0 0-16,22 0 0,-1-1 15,0 1-15,1 0 0,63-21 16,-43 21-16,-21-1 0</inkml:trace>
  <inkml:trace contextRef="#ctx0" brushRef="#br0" timeOffset="34455.62">6816 7239 0,'0'21'15,"-22"-21"-15,22-21 47,22 0-47,-1 0 16,0 0-16,0-1 16,21 1-16,-20 0 0,-1 0 0,0 0 15,21-22-15,-42 22 16,-21 21-1,0 21-15,0 1 16,0-1-16,-22 0 0,22 21 16,0-21-16,-21 22 0,20-1 15,1 0-15,0-20 0,0 20 16,21-21-16,0 0 0,0 0 0,0 22 16,42-43-1,-21 21-15,1-21 0,83 0 16,-62 0-16,-1-21 0,43 0 15,-64-1-15,64-20 16,-64 21-16,0 0 0,21-43 16,-21 43-16,1-21 15,-1 21-15,0-1 0,-21 1 16,21-21-16,0 42 0,0 0 16,1 0-1,-1 0-15,0 0 16,0 0-16,-21 21 15,21 0-15,0 0 0,1 22 0,-22-22 16,0 0-16,21 43 0,-21-22 16,0-21-16,0 43 15,-43-1 1,43-42-16,-21-21 0,0 0 16,21-21-1,0 0-15,0 0 0,0 0 16,0-1-16,0 1 0,21-42 15,0 20-15,22-20 16,-22 21-16,0 20 0,21-41 16,1 42-16,-22 21 15,42-21-15,-41 21 0,-1 0 16,0 0-16,0 0 0</inkml:trace>
  <inkml:trace contextRef="#ctx0" brushRef="#br0" timeOffset="35462.05">8022 7366 0,'0'0'0,"21"0"0,-21 21 0,21-21 16,1 0-16,-1 0 0,21-21 15,22-21 1,-43 21-16,0-22 0,42-20 16,-41 42-16,20-22 0,0-41 15,-21 41-15,-21 1 0,0-64 16,0 64-16,0-1 0,0-20 15,0 21-15,0 20 16,-21 22-16,0 0 0,-21 64 16,-22 42-1,1 84 1,42-126 0,21-1-16,-22 22 0,22 0 15,-21-22-15,0 106 0,21-105 16,0 21-16,-21 105 0,21-105 15,-21-1-15,0 107 16,21-106-16,-43 211 16,43-190-16,-21 169 15,21-190-15,-21-1 0,21-20 16,0-1-16,0-20 0,0 62 16,63-83-1,-20-22-15,-22-22 0,64-20 16,-43 0-16,21-1 0,-20 1 15,-1-21-15,0 20 0,107-168 16,-107 147-16,43-169 16,-64 149-16,-21-86 15,-21 86-15,-22-1 16,-20-63-16,-1 63 0,22 22 16,-85-22-16,63 43 15,-105-43-15,42 0 16,127 64-1,0 0-15,21 0 16,0 21-16,106-85 16,-42 43-1,-43-1-15,1 22 0,63-63 16,-43 41-16,-21 22 0,64-64 16,-63 64-16,84-63 15,-106 62-15,0 22 0,-21-42 16,-21 42 15,0 0-31,-1 0 0,1 0 0,21 21 16,-21 0-16,0 1 0,0 20 15,0-21-15,21 21 0,0 1 0,-22 20 16,22-20-16,0-22 16,0 42-16,22-42 0,62 43 15,-63-64 1,43 0-16,-43 0 15,21 0-15,22-21 0,-22 21 16,-21-21-16,1-22 16,20 22-16,-21 0 0,0-21 0,0-43 15,-21 43-15,0 20 0,0-62 16,0 63-16,-63-43 16,-43 43-1,64 21-15,21 0 0,-22 0 16,1 0-16,0 21 0,-1 0 15,22 0-15,0 43 16,21-43-16,21 0 16,0 0-16,0 1 0,22-1 15,20 0-15,-20-21 0,-1 0 16,0 0-16,1 0 0,-1 0 16,0 0-16</inkml:trace>
  <inkml:trace contextRef="#ctx0" brushRef="#br0" timeOffset="37532.86">9377 7197 0,'0'0'16,"0"-21"-16,-21 21 16,21-22-16,0 1 0,0 0 15,0 0-15,0 0 0,0 0 16,0-1-16,63-20 16,-42 21-16,64 0 15,-64 21-15,0 0 0,0 0 16,1 0-16,20 21 0,0 21 15,-42-21-15,21 1 0,1 20 16,-22 0-16,0-21 0,0 43 16,-64-1-1,43-41-15,21-1 0,-42 0 16,20-21-16,22 21 16,-21-21-16,21-21 15,0 0-15,0-22 16,0 22-16,0 0 15,21-42-15,1 20 16,-1 22-16,0-21 0,21 21 16,-21-22-16,85-41 15,-63 62-15,-1 1 0,64 0 16,-64 21-16,64-21 16,-85 21-16,21 0 0,1 21 15,-22 0-15,0 0 0,-21 1 16,0-1-16,0 0 0,0 21 15,0-21-15,-21 1 0,0 41 16,0-42-16,-22 43 16,22-43-16,21 0 15,-21 0-15,21 0 0,-21 1 16,21-44 15,0 1-15,0 0-16,21-21 0,0 21 15,0-22-15,22-20 16,-1 42-16,21-43 16,-41 22-16,20 21 0,21-22 15,-41 43-15,-1 0 0,0 0 16,0 0-16,0 0 0,0 21 16,-21 1-16,0 20 0,0 0 15,0-21-15,0 85 16,0-85-16,0 22 0,0-1 15,0-21-15,0 0 0,0 1 16,0-1 0,-21-21-1,21-21-15,0-1 16,-21 1-16,21 0 0,0 0 0,0 0 16,0-43-16,21 22 15,22-22-15,-1 22 0,-21 21 16,43-43-16,-22 43 15,64-21-15,-64 21 16,0 21-16,43 0 0,-43 21 16,-20 0-16,-1 21 15,-21-20-15,0-1 0,0 21 16,0 0-16,0-20 0,-43 20 16,22-21-16,21 21 0,-21-20 15,21-1-15,-21 0 0,21 0 16,21-21-1,0 0-15,0 0 16,22 0-16,-22 0 0,21-21 0,64 0 16,-64 0-16,43-43 15,-43 43-15,1 0 16,20-43-16,-42 43 0,1 0 16,-1 0-16,-21 0 0,-21 42 46,-1 0-46,1 0 0,0 0 0,21 0 16,-21 1-16,0 20 0,21 0 16,0 1-1,0-22-15,0 0 0,0 21 16,21-21-16,0-21 0,43 22 16,-43-22-16,21 0 0,22 0 15,-22 0-15,0-22 0,1 1 16,-1 0-16,0 0 0,43-43 15,-43 22-15,43-43 16,-64 64-16,0 0 16,-21 0-16,0 0 0,0 0 0,-21 42 31,21 0-31,-21 0 16,-21 21-16,42-20 0,-22-1 15,1 21-15,0-21 16,0 22-16,21-22 0,-21 0 15,21 0-15,0 0 16,0-42 15,21 0-15,-21 0-16,21 0 0,21-22 0,-20 22 16,-1 0-16,21-21 0,22-22 15,-43 43-15,63-21 16,-62 20-16,20 1 0,-21 21 0,21 0 15,-20 0-15,-1 21 16,-21 1-16,0 20 16,0-21-16,0 21 0,21-20 15,0-1-15,21 63 16,1-62-16,-22-1 16,42 21-16,-41-21 15,20 0-15,21-21 0,-41 0 16,20 0-16,0 0 0,1 0 0,-1 0 15,43-42-15,-43 21 16,-21-21-16,64-22 0,-64 43 16,0-21-16,0-1 15,0 1-15,-21-64 16,0 85-16,-21 0 0,0 0 16,-21-1-16,21 22 0,-128 22 15,107-1-15,-21 0 0,-22 42 16,43-41-16,-1 41 15,22-21-15,21-20 0,0 41 16,0-42-16,0 0 16,21 1-16,-21-1 0,43 0 0,-1-21 15,0 0-15,1 0 0,20 0 16,-21 0-16,-20 0 16,41-42-16,-42 20 0,0 1 15,1 0-15,-1 0 0,0 0 16,-21-22-16,0 22 15,0 0-15,-21 21 32,21 21-32,-21 0 0,-1 1 15,1-1-15,0 0 0,0 21 16,0 1-16,0 20 0,-22 43 16,22-43-16,0 1 0,-21 63 15,20-64-15,-20 107 16,21-107-16,0 22 0,-43 190 15,22-211-15,21 20 0,0 1 16,-1-22-16,1 22 16,-21 63-16,21-84 0,0-1 15,-1 43-15,1-64 0,-21 43 16,21-64 0,-22 22-16,22-43 15,0 0-15,0 0 0,21-22 0,-21 1 16,0-21-16,21 21 0,-22-22 15,1-41-15,21 41 16,0 1-16,0-85 0,0 85 16</inkml:trace>
  <inkml:trace contextRef="#ctx0" brushRef="#br0" timeOffset="37724.75">11938 6837 0,'0'0'0,"-21"-21"0,0 0 0,-1 21 0,-20-22 16,21 22-16,0 0 15,0 22 1,21-1-16,21-21 31</inkml:trace>
  <inkml:trace contextRef="#ctx0" brushRef="#br0" timeOffset="38356.39">14732 6668 0,'0'-43'0,"0"86"0,21-107 0,-21 22 15,21 21-15,-21-1 0,0 1 16,0 42-1,0 64-15,0-43 16,0 22-16,-21 42 0,0-64 16,0 22-16,-22 41 15,22-41-15,-21 21 16,0-22-16,20-21 0,-41 22 16,42-43-16,0 0 0,-1 22 15,22-65 1,0 1-16,0 0 15,0-21-15,0 21 0,0-22 16,22 1-16,-1 0 0,0-22 0,0 22 16,0-22-16,0 1 0,64-64 15,-64 63-15,22 1 0,20-64 16,-21 84-16,1 1 16,20-21-16,-42 63 15,1 21-15,-1 0 0,0 21 16,42 106-16,-63-84 15,0-22-15,0 128 16,0-128-16,0 0 0,0 22 16,0-22-16,-42 64 15,42-64-15,0-21 0,0 1 16,0-1-16,0 0 0,-21-21 16,0 0-16,0 0 15,-1 0-15</inkml:trace>
  <inkml:trace contextRef="#ctx0" brushRef="#br0" timeOffset="40087.39">14584 7091 0,'-21'0'0,"42"0"0,-64-21 15,65 0 17,-1 21-32,21 0 0,-21 0 15,22 0-15,-1 0 0,0 0 0,22-22 16,-1 22-16,1 0 0,20 0 15,149-42-15,-169 42 16,-1-21-16,1 21 16,-1-21-16,1 0 0,-1-1 15,-20 1-15,-22 0 0,21 0 16,-42 0-16,-21 21 16,0 0-16,0 21 15,-1-21-15,-20 21 16,21 0-16,0 0 0,0 1 0,-22 41 15,1-42-15,0 43 16,20-22-16,22 0 0,-21 22 16,0-22-16,21-21 0,0 22 15,0-22-15,85 21 16,-64-42-16,21 0 16,22 0-16,-22 0 0,0 0 15,1 0-15,-1-21 16,0 0-16,43-43 0,-64 43 15,64-63-15,-64 41 16,21 1-16,1-43 0,-1 43 16,-21-22-16,0-41 0,1 62 15,-1-20-15,0-22 16,-21 43-16,0 21 0,0-1 16,0 1-16,0 42 15,-21 1-15,-22 41 16,22-21-16,0 22 0,-21 21 15,21-22-15,-22 85 16,43-105-16,-21-1 16,21 21-16,0-20 0,0-1 15,0 22-15,0-43 0,0 0 16,42 21-16,-20-21 16,20-21-16,0 0 0,1 0 15,84-42-15,21-21 16,-106 20-1,0 22-15,43-42 0,-64 20 16,0 22-16,22-21 16,-22 21-16,0-1 0,-21-20 15,21 42-15,-21 21 32,0 0-32,-21 1 0,21-1 15,-21 21-15,0-21 0,21 22 16,-21-22-16,21 21 0,0-21 0,0 43 15,0-43-15,0 0 0,0 0 16,0 0-16,63-21 16,-42 0-16,22 0 0,20 0 15,-42 0-15,64 0 16,-64-21-16,21 0 0,64-64 16,-63 43-1,-1 21-15,0-21 0,1 20 16,-22 1-16,21-42 0,-21 63 15,0-21-15,-21-1 16,-21 22 0,21 22-16,-21-1 0,0 0 15,0 21-15,21-21 0,-21 1 16,21 20-16,-22-21 0,22 43 16,0-43-16,0 0 0,0 0 15,0 0-15,0 0 0,43 1 16,-22-22-16,0 21 0,21-21 15,1 0-15,-22 0 0,106-21 16,-85-1-16,22 1 16,-22-21-16,-21 21 15,22-43-15,-22 22 0,-21 0 16,0-43-16,0 43 16,0-22-16,0 43 0,0-21 15,-85-1-15,43 43 16,-1 0-16,1 0 0,0 21 15,-22-21-15,-20 43 0,62-1 16,-41 22-16,42-43 16,21 21-16,0 22 15,0-22-15,42-21 0,0 43 16,107 20 0,-107-84-16,64 0 15,-64 0-15,0 0 0,64 0 16,-63-21-16,105-42 15,-127 20-15,64-20 16,-64 20-16,21 22 0,-21-42 16,0 20-16,-21 22 15,0 0-15,-21 42 16,0 0-16,21 1 16,-21-1-16,0 0 15,0 21-15,-1 22 0,22-22 16,-21-21-16,0 43 0,21-43 15,0 21-15,-21-21 16,21 1-16,0-1 16,0-42-1,0-1 1,0 1-16,21 0 16,0-21-16,0 21 0,1-22 0,20 1 15,0 0-15,-21-1 0,22 1 16,20 0-16,-20 20 0,41-41 15,-41 63-15,-1 0 0,21 0 16,-41 0-16,-1 63 16,-21-20-16,0-22 0,0 42 15,-21-20 1,21 20-16,0-20 0,0 41 16,21-63-16,0 1 15,0-22-15,0 21 0,0-21 16,64 0-16,-64 0 15,22 0-15,-22 0 16,0-21-16,0-1 0,-21 1 16,0 0-16,21 0 15,0-21-15,-21 20 0,22-20 16,-22 21-16,0 0 0,0 0 16</inkml:trace>
  <inkml:trace contextRef="#ctx0" brushRef="#br0" timeOffset="40382.22">17462 6583 0,'0'0'0,"-21"0"0,-21 0 15,21 0-15,0 0 0,-1 0 16,22 21 0,-21-21 30,-21 0-46</inkml:trace>
  <inkml:trace contextRef="#ctx0" brushRef="#br0" timeOffset="40597.1">16044 6837 0,'0'0'0,"-42"0"0,0 0 0,-1 21 16,64-21 15,22 0-31,-1 0 0,0 0 0,22 0 16,-1 0-16,86 0 15,-86 0-15,64 0 16,-85 0-16,1 0 0,41-21 16,-62 21-16,-1-21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6T03:51:57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 7218 0,'0'21'62</inkml:trace>
  <inkml:trace contextRef="#ctx0" brushRef="#br0" timeOffset="913.31">571 10499 0,'0'0'0,"0"-21"15,0-1-15,0 1 0,0 0 16,0-42-1,0 41-15,0 1 16,0 42 0,0 1-16,0 20 0,0-21 15,0 21-15,-21 1 0,0-1 16,21 22-16,-21-22 0,-21 43 16,42-43-16,-43 43 15,43-43-15,-21-21 16,21 0-16,-21 0 0,21 1 15,0-1-15,21-42 32,0-1-32,22-20 0</inkml:trace>
  <inkml:trace contextRef="#ctx0" brushRef="#br0" timeOffset="1335.95">1228 10329 0,'-106'22'15,"63"-1"-15,-20 21 16,21-21-16,-1 0 0,1 1 16,21-1-16,-43 42 15,43-42 1,21 1-1,42-22-15,-20 0 16,-1 0-16,0 0 0,21 0 16,64 0-16,-64 0 15,43 0-15,-43 0 16,1 21-16,-1 0 16,-21 0-16,-21 43 15,0-43-15,-21 0 0,-21 0 16,21 0-16,-22 0 0,-41 22 15,41-22-15,-20 0 16,42-21-16,-1 21 0,-20-21 16,21 0-16,0 0 15,-22-63 1,43 42-16,-21-43 16,21 22-16,0 21 15</inkml:trace>
  <inkml:trace contextRef="#ctx0" brushRef="#br0" timeOffset="1548.02">466 10075 0,'0'-21'31,"-22"21"-16</inkml:trace>
  <inkml:trace contextRef="#ctx0" brushRef="#br0" timeOffset="4899.84">2117 10224 0,'0'0'0,"-22"0"0,1 0 0,0 21 16,0-21-16,21 21 16,21-21 15,0 0-31,0 0 0,22 0 15,-1-21-15,0 0 0,64-1 16,127-62 0,-212 63-16,22-1 0,-22 22 15,-21-21-15,-43-21 16,-41 21 0,20 21-16,-169 42 15,191-42-15,-64 42 16,-42 64-1,127-63 1,21-22-16,0 21 0,0-21 16,0 22-16,0 20 15,0-42-15,63 22 16,22-22 0,-43-21-16,1 0 0,41 0 15,-41-21-15,63-1 16,-106 1-16,0 0 15,-22 21-15,-20 0 16,21 0-16,-21 0 0,-1 0 16,1 21-16,-127 64 15,126-43-15,22-21 16,-21 1-16,-85 126 16,84-64-1,43-62-15,0 62 16,22-63-1,20 1-15,-21-22 0,21 0 16,22 0-16,-22 0 16,64-22-16,-42 1 0,-1 0 15,128-64 1,-1 1-16,-126 63 16,-22-22-16,21 1 15,-20 0-15,-43 20 0,21 1 16,-21 0-16,0 0 0,0 0 15,-21 21 1,0 0-16,-1 21 0,1 0 16,0 0-16,0 0 0,-21 43 15,-1 42 1,22-64-16,21 0 16,-21-20-16,0 20 15,21-21-15,0-42 47,0 0-47,0 0 16,21-1-16,0 1 0,-21 0 0,21 0 15,43-64-15,-64 64 16,42-21-16,-21 21 16,43-1-16,-43 22 15,21 0-15,-21 0 16,-21 22-16,43 20 15,-22-21-15,-21 0 0,0 0 16,21 1-16,0-1 0,0 21 16,1-21-16,-1 0 0,0 1 15,0-1-15,0-21 0,22 21 16,-22-21-16,21 0 0,22 0 16,-22 0-16,0-21 15,22 21-15,-22-21 0,0-1 0,107-62 16,-107 41-16,-21 22 15,21-21-15,-20 0 0,-1-1 16,-21-20-16,0 20 0,0 1 16,0 21-16,-21 0 0,-1 0 15,-20-22-15,0 43 0,-1 0 16,-62 0 0,62 21-16,-41 22 15,41-1-15,22 0 0,-42 22 16,41-22-16,1 43 15,21-64-15,0 21 0,0 22 16,0-43-16,43 21 16,-22-20-16,0-22 0,42 0 15,-41 0-15,62 0 16,-63-22-16,22 1 0,20-21 16,-20 21-16,20-85 15,-42 64-15,-21-1 16,0 1-16,0 0 0,0-1 0,0-41 15,0 62 1,0 1 0,0 42-16,-21 1 15,0 20-15,21 0 16,-21 1-16,21 20 16,0-21-16,0-20 0,0 41 0,0-42 15,63 43 1,-42-43-16,1 0 0,41-21 15,-42 0-15,0 0 0,22 0 16,-22 0-16,85-42 16,-64 21-16,-21-22 0,43-20 15,-43 20-15,21-41 16,-21 20-16,1 22 0,-22-85 16,21 85-1,-21-1-15,0 22 0,0 0 16,-21 42-1,21 0-15,-22 43 16,22-22-16,-21 0 16,21 43-16,0-43 15,0 43-15,0-43 16,0-20-16,0 83 16,0-62-16,0-22 0,0 0 15,0 0-15,0-42 47,0 0-47,0 0 0,0 0 16,0-22-16,21 22 0,1-21 15,-22 21-15,21-22 0,0 22 0,21-42 16,1 41-16,-22-20 0,0 42 16,21-21-16,64 0 15,-85 21-15,0 0 16,43 42-16,-43-21 0,21 22 15,-20-22-15,-1 0 16,0 42-16,-21-41 0,0 62 16,0-41-1,-21-22-15,-22 21 0,22-42 16,-42 42-16,42-42 16,-1 0-16,1 0 0,0 0 15,0 0-15,-43 0 16,43-21-16,-21 0 0,21 21 15,0-21-15,-22-43 16,22 43-16,0 21 16,21 21-1,0 1-15,0-1 16,0 0-16,0 0 0,0 0 16,63 0-1,-41 1-15,20-22 0,21 0 16,-20 0-16,-1 0 0,0 0 15,1 0-15,-1 0 0,0 0 16,64-22-16,-63 1 0,-1 0 16,21-42-16,-20 41 15,-1-62-15,-21 41 0,0-20 16,1-43-16,-22 64 0,21-22 16,-21 22-16,0 0 15,0-1-15,0-20 16,0 42-16,0-1 0,-21 22 15,-1 43 1,22-22-16,0 21 0,0-21 16,-21 22-16,21-1 0,-21 0 15,21 1-15,-21-1 0,21 0 0,0 64 16,0-63-16,0-22 0,0 42 16,0-20-16,21-1 15,0-21-15,0 0 0,22 0 16,-22-21-16,0 0 0,0 0 15,0 0-15,22 0 16,20 0-16,-20 0 0,-22-21 16,85-42-16,-85 20 15,21 22-15,-21-21 0,0 0 16,43-85 0,-64 42-16,0 64 15,0 0 1,-21 21-16,0 0 0,-22 0 15,22 21-15,-42 42 16,63-42-16,-22 1 0,22 20 16,0-21-16,-21 21 0,21 64 15,21-42 1,1-43-16,105 42 16,21-20-1,-106-43-15,149 0 16,-128 0-16,128-21 15,-149-1-15,64-20 16,-43 21-16,-20-21 16,41-22-16,-63 22 15,22-1-15,-1-41 0,-21 63 0,-21-22 16,0 1-16,0 21 0,-21 0 16,-64-43-1,64 64-15,-21 0 0,-22 0 16,22 0-16,0 0 0,21 21 15,-22 0-15,22 1 0,-64 83 16,64-62-16,0 20 16,21-20-16,-21 20 15,21-42-15,0 0 0,0 43 16,21-43-16,21 0 16,-20-21-16,41 0 15,-42 0-15,22 0 0,-1-21 16,0 21-16,22-63 15,-43 41-15,0-20 16,43-43-16,-43 43 0,21-21 16,0-107-16,-20 107 15,-1-43-15,-21 64 16,21-64 0,-21 85-16,0-1 0,0 1 0,-21 21 15,0 0 1,-1 21-16,22 1 0,-21 20 15,0-21-15,0 21 0,21 43 16,-21-43-16,21 1 0,-21 63 16,21-64-16,0 0 0,0 22 15,0-22-15,0 0 0,21 22 16,0-22-16,0-21 0,0 22 16,0-22-16,1-21 0,-1 21 15,0-21-15,0 0 0,43 0 16,-43 0-16,0 0 0,85-42 15,-85 21-15,21-1 16,22-20-16,-22 0 16</inkml:trace>
  <inkml:trace contextRef="#ctx0" brushRef="#br0" timeOffset="5148.68">7768 10097 0,'0'0'0,"-21"0"0,0-22 0,0 22 0,-22 0 16,22 0-16,0 0 16,0 22-16,0-1 0,-1 0 0,22 21 15,-21 1-15,0 41 16,21-41-16,0-1 0,0 0 16,0 1-16,0-22 0,0 21 0,0 22 15,0-43-15,0 42 16,0-42-16,42-21 15,-20 22-15,83-22 16,-62-22 0</inkml:trace>
  <inkml:trace contextRef="#ctx0" brushRef="#br0" timeOffset="5424.78">8318 9991 0,'0'0'0,"0"-21"0,22 21 16,-1 0-16,-21 21 16,21 0-16,0 0 0,21 21 15,-20-20-15,-1 20 16,21 21-16,0 64 16,-42-84-16,0-1 0,0 22 15,-21-22-15,-42 43 16,-43-22-1,85-42-15,-22-21 0,1 0 16,42-21 15,0 0-31,0 0 0</inkml:trace>
  <inkml:trace contextRef="#ctx0" brushRef="#br0" timeOffset="6096.32">10266 10351 0,'-21'21'16,"42"-21"-1,0 0-15,0 0 0,0 0 16,22 0-16,20 0 16,1 0-16,-22 0 0,85 0 15,-64 0-15,86 0 16,-65 0-16,-20-21 0,63-1 16,-64 22-16,85-21 15,-148 0 1,0 0-16,0 0 0,-63 0 15,21 21-15,-85-22 16,84 22 0,-41 0-16,41 0 0,22 0 15,0 0-15,42 0 16,0 0 0,0 0-16,22 0 0,-22 0 0,21 0 15,1 0-15,41 22 16,-63-22-16,43 42 15,-43-21-15,0 0 0,-21 22 16,0-22-16,-21 0 0,-21 21 16,21 1-16,-22-22 0,1 0 15,0 0-15,-1-21 0,-63 42 16,85-20-16,0-22 0,21-22 31</inkml:trace>
  <inkml:trace contextRef="#ctx0" brushRef="#br0" timeOffset="7030.27">12763 10118 0,'0'0'0,"0"21"16,22-21-1,-1 0-15,0 0 16,-21-21-16,21 21 0,0-21 15,0-1-15,1 1 16,-22-21-16,0 21 0,0-22 16,0 22-1,0 0-15,-22-21 0,1 21 16,0 21-16,0 0 0,21 21 16,-21 0-1,0 0-15,-1 106 16,22-85-16,0-20 0,0 62 15,-21 43 1,21-84-16,0-1 0,0 43 16,-21-64-16,21 21 15,-21-21 1,0-21-16,0-21 16,-1 0-16,1-21 15,0-1-15,-42-41 16,63 41-16,-22 1 15,-20-43-15,42 64 16,-21 21 0,21 21-16,0 0 15,21 85-15,0-63 16,0 41-16,1-63 16,-1 22-16,21 20 15,-21-42-15,22 22 0,20-1 16,-42-42-16,22 21 0,41-21 15,-41 0-15,105-21 16,-106 0-16,22 0 0,-22 0 16,0-22-16,22 1 0,20-43 15,-41 43-15,-22-22 0,42-41 16,-41 41-16,-1 1 0,0-1 16,0 1-16,-21 20 0,21-63 15,-21 64-15,0 21 0,0-21 16,-21 84-1,0-21 1,-21 85-16,20-64 0,-20 106 16,42-84-1,-21-22-15,0 22 0,21-22 0,-21 106 16,21-127-16,0 22 16,0 20-16,0-42 15,0 1 1,0-1-16,21-21 0,0 0 15,0-21-15,21-22 16,-20-41 0,-1 41-16</inkml:trace>
  <inkml:trace contextRef="#ctx0" brushRef="#br0" timeOffset="7215.21">13229 10139 0,'0'0'16,"-21"21"-16,-21-21 0,20 0 0,1 0 0,21 21 15,0 0 1,21-21 0,1 0-16,20 0 0,0 0 0,1 0 15,20 0-15,43 0 0,-43 0 16,1 0-16,84-21 0,-84 21 16,84-21-1,-64 21-15</inkml:trace>
  <inkml:trace contextRef="#ctx0" brushRef="#br0" timeOffset="7462.24">15092 10033 0,'0'-21'0,"-43"0"32,22 42-32,21 0 15,-21 0-15,0 64 16,0-64-16,0 0 0,-1 43 15,22-22-15,-21 43 16,21-43-16,0-21 16,-21 22-16,21-22 0,0 21 15,0-21-15,21-21 16,22 0 0,-22 0-16,0-21 0</inkml:trace>
  <inkml:trace contextRef="#ctx0" brushRef="#br0" timeOffset="7832.03">15854 10054 0,'0'0'0,"21"0"0,0-21 15,-21 0-15,0 0 16,-21 21-16,0 0 0,-22 0 16,22 0-16,-42 0 15,20 21-15,22-21 16,-42 42-16,20-21 0,22 1 0,0-1 15,0 0-15,0 21 16,21-21-16,21 1 16,0-22-16,0 0 0,22 21 15,20 0-15,-21-21 16,-20 0-16,41 21 0,-21 0 16,1 22-16,-43-22 15,0 0-15,0 0 16,0 0-16,-21-21 0,-1 21 15,1 1-15,0-22 0,-21 21 16,21-21-16,-85 21 16,85-21-16,-22 21 0,1-21 15,21 0-15,-22 0 16,22 0-16,21-42 16,0 21-16,0-1 0</inkml:trace>
  <inkml:trace contextRef="#ctx0" brushRef="#br0" timeOffset="8012.67">15071 9737 0,'0'0'0,"-22"0"15,22-21-15</inkml:trace>
  <inkml:trace contextRef="#ctx0" brushRef="#br0" timeOffset="9859.66">17695 9779 0,'0'-42'0,"0"84"0,0-105 0,0 41 16,0-20-16,0 21 0,-42 21 15,42-21-15,-21 21 16,0 0-16,-1 21 0,22 0 16,-21 43-16,0-22 15,-21 43-15,42-43 0,-21 21 16,-1 22-16,22-21 0,-21-22 16,21 0-16,-21 22 15,21-22-15,0 0 0,0 43 16,0-43-16,21-20 0,22 20 15,-22-21-15,21-21 0,-21 0 16,22 0-16,-1 0 0,43-21 16,-43 0-16,0 0 0,43-43 15,-43 22-15,1-1 0,-22 1 16,21 0-16,0-22 0,1-42 16,-22 64-16,0-21 0,0-1 0,0 1 15,-21-1-15,0 22 0,0-43 16,0 64-16,0 0 0,0 0 15,0 42 1,-21 0-16,0 21 0,0-21 16,-21 128-16,20-86 15,22 1-15,-21-22 0,21 21 16,-21 64-16,21-63 16,0-22-16,0 22 0,0-22 15,21 0-15,0-20 16,1-22-16,20 0 0,0 0 15,85-22 1,-84 1-16,-1 0 0,21 0 16,-20-21-16,147-107 15,-147 107-15,-22 0 16,21-1-16,-21 22 0,-21-21 0,0-22 16,-21 64-1,0 22 1,0-1-16,21 0 0,-21 0 0,21 21 15,-22-20-15,22-1 0,0 21 0,0 22 16,0-43-16,22 63 16,-1-41-16,21 20 15,-42-42 1,21 1-16,-21-1 0,21 0 0,-21 0 16,0-42 15,-21 21-16,21-21-15,-21 0 0,0-1 0,0-20 16,0 21-16,-22-43 16,-20 43-1,42 21-15,-1 0 0,1 0 16,21 21-16,0 1 16,0-1-16,0 0 0,0 0 15,21-21-15,1 21 0,20 0 0,21-21 16,-41 22-16,20-22 15,43 0-15,-22 0 0,22-22 16,-22 22-16,-20-21 16,-1 0-16,21 0 0,-20 0 15,-1 0-15,0-1 0,1 1 0,-22-21 16,0 21-16,43-85 16,-64 85-16,0 0 0,0-22 15,0 22-15,-22 0 0,1 21 16,0 0-16,0 21 15,-21 0-15,-22 43 16,43-22-16,0-21 0,21 43 16,0-22-16,0-21 0,0 22 15,0-22-15,21 0 0,21 21 16,1-21-16,-22 1 0,85-22 16,-64 21-16,21-21 15,1 0-15,-1 0 0,1 0 0,-1 0 16,1-21-16,-1 21 0,1-22 0,-22 1 15,22 0-15,-22 0 0,0 0 16,43-43-16,-43 43 0,-20-21 16,20-22-16,-42 43 0,0-21 15,-21-1 1,-85 1-16,64 42 16,-1 0-16,-20 21 0,20 0 15,1-21-15,0 43 16,-1-22-16,1 0 0,-21 43 15,20-22-15,22 43 16,21-43-16,0-21 0,0 0 16,0 0-16,64 43 15,-22-64-15,-21 0 0,43 0 16,-22 0-16,64-21 16,-85 0-16,21-1 0,22-41 15,-22 21-15,0-43 16,1 43-16,-22-22 15,21-42-15,-21 43 0,1-22 16,-1-127-16,-21 85 16,0 85-16,0 0 15,0-22-15,-21 64 16,-1 43-16,1-22 16,0 21-16,21 22 0,0-1 15,-21 1-15,21-1 0,-21 1 16,21-1-16,0 1 0,0 41 15,0-41-15,0 21 16,0-43-16,0-21 0,42 64 16,-21-64-16,0 0 0,-21 0 15,22-21-15,-1 0 0,42 0 16,-42 0-16,22 0 0,41-21 16,-41 0-16,20 21 15,-20-42-15,20 20 0,1 1 0,-1-21 16</inkml:trace>
  <inkml:trace contextRef="#ctx0" brushRef="#br0" timeOffset="10145.36">21992 9567 0,'21'-42'0,"-42"84"0,63-126 0,-42 41 0,22 1 0,-1 0 16,0 21-16,-21-22 0,0 22 15,21 0-15,-21 42 31,-21 0-31,0 0 0,0 22 16,-1 20-16,1-20 0,0 41 0,0-20 16,0-1-16,0 22 0,-1-22 15,1 1-15,0-22 0,21 22 0,-21 20 16,0-41-16,21-1 0,0-21 16,0 0-16,0 1 0,-21 20 15,21-21 1,21-21-16,21 0 15,-21-21-15,0 0 16,64-22-16</inkml:trace>
  <inkml:trace contextRef="#ctx0" brushRef="#br0" timeOffset="10515.82">22606 9779 0,'0'0'0,"21"-21"0,-21 0 15,-21 21 1,0 21-16,0 0 0,-1 0 15,1 22-15,0-22 0,-21 21 16,21 0-16,-1-20 0,-20 62 16,21-63-16,21 64 15,0-64-15,0 0 0,0 1 16,0-1-16,42-21 16,1 0-16,-22 0 0,42 0 15,-20 0-15,62-21 16,-62-1-16,-1 1 0,0 0 15,1 0-15,-22-21 0,64-85 16,-64 84-16,-21-41 16,0 62-16,-21 1 15,-22-21-15,1 42 0,0 0 16,-43 0-16,43 0 16,-43 21-16,43 0 0,-1 0 15,-41 1-15,62-1 0,1 0 16,0 0-1</inkml:trace>
  <inkml:trace contextRef="#ctx0" brushRef="#br0" timeOffset="10784.72">21675 9589 0,'0'0'0,"21"0"16,21 0 0,-21 0-16,85 0 0,-64 0 15,22 0-15,-1 0 0,1-22 16,105 22-16,-126-21 16,20 21-16,-21 0 0,1 0 15,-1-21-15,22 21 16,-43 0-16,0 0 0,0 0 15,-42 0 1,-21 0-16,20 21 0,-20-21 16,-21 21-16,20 1 0</inkml:trace>
  <inkml:trace contextRef="#ctx0" brushRef="#br0" timeOffset="14083.67">1968 11705 0,'0'0'0,"22"-21"0,-1 21 0,-21-21 16,0 0-16,0-22 16,0 22-16,0 0 15,-21 21 1,-1 0-16,-20 21 0,21 0 0,-21 1 16,-1-1-16,-105 106 15,106-85-15,-1 22 0,1-1 16,21 1-16,-21-1 0,-1 128 15,43-43 1,21-127-16,22 42 16,-1-41-16,106-22 15,-105 0 1,62 0-16,-41-22 16,-1 1-16,128-85 15,-128 64-15,1 0 0,-1-22 16,1 1-16,-1 20 0,22-84 15,-64 64-15,22-1 0,-43 22 16,0-21-16,0 20 0,0-20 16,0 20-16,0 22 15,-22 21-15,1 21 0,0 1 16,0-1-16,0 21 0,21 43 16,-21-43-16,-1 22 0,22-1 15,-21-21-15,21 22 0,-21 42 16,0-43-16,21-20 0,-21 41 15,21-63-15,0 43 16,0-43-16,0 0 16,21-21-1,0-21-15,0 0 16,0 0-16,1 0 0,-1-1 0,0-20 16,0 0-16,0-1 0,22 1 15,-1-43-15,-21 64 0,0-21 16,22 21-1,-22 21-15,0 0 0,0 21 16,-21 0-16,0 0 16,21 22-16,-21-22 0,21 0 0,-21 21 15,0-21-15,22 1 0,20 41 16,-42-42-16,21 0 0,21 1 16,-20-22-16,-1 0 0,0 0 15,0 0-15,21 0 0,22 0 16,-22-22-16,-21 1 0,22 0 15,-1 0-15,0 0 0,-20-22 16,62-20-16,-63 21 0,1-1 16,-1 1-16,0 0 0,-21 20 15,0-41-15,0 42 0,-21 21 16,0 0-16,-1 0 16,-41 0-16,42 21 15,0 0-15,-1 0 0,-20 22 0,21-22 16,0 21-16,0 43 15,21-64-15,0 21 0,0 22 16,0-43-16,0 0 0,21 21 16,0-20-16,0-1 0,0-21 15,0 0-15,22 21 0,-22-21 16,0 0-16,21 0 0,-20 0 0,62-21 16,-41 0-16,-1-1 0</inkml:trace>
  <inkml:trace contextRef="#ctx0" brushRef="#br0" timeOffset="14825.42">4297 11832 0,'0'0'0,"-21"0"0,-1 0 16,1 0-16,0 0 0,0 0 16,0 0-16,-22 0 0,22 0 0,0 21 15,-42 64-15,63-43 16,0 1-16,-22-1 0,22 0 15,0 85 1,0-105-16,0 20 0,0-21 0,0 21 16,22-20-16,20 41 15,0-63-15,-21 0 0,1 0 16,20 0-16,64 0 16,-64-21-16,0 21 0,22-64 15,-22 43-15,1 0 16,-22-21-16,21-1 0,-21-20 0,0-1 15,1 22-15,-22-21 0,0-1 0,21 1 16,-21 20-16,21-20 0,-21 20 16,0-20-16,0 42 0,0-22 0,0 22 15,-21 42 1,0 1-16,21-1 16,-22 21-16,1 0 0,21 1 0,0-1 15,-21 0-15,0 22 16,21-22-16,0 22 0,0 20 15,0-41-15,0-22 0,-21 21 16,21-21-16,0 1 0,0 20 16,21-63 15,0 0-31,0-1 0,0 1 16,1-21-16,20 21 0,-21-22 15,21 1-15,-20 0 0,20 21 16,21-43-16,-41 43 0,20 0 0,0 0 15,-42-1 1,21 22-16,-42 22 16,0-1-1,0-21-15,0 21 0,-22 0 16,22 21-16,-21-20 0,0-1 0,20 0 16,-20 21-16,21-21 0,0 1 15,0 20-15,21-21 0,0 0 0,0 0 16,0 1-16,21-1 0,0 0 0,0-21 15,21 21-15,-20-21 16,20 21-16,-21-21 0,0 0 16,0 0-16,1 0 0,-1 0 15,0 0-15,0 0 0,0 0 0,22-21 16,-22 0-16,21 0 0,22-22 16</inkml:trace>
  <inkml:trace contextRef="#ctx0" brushRef="#br0" timeOffset="15107.59">6646 11726 0,'21'-21'0,"-42"42"0,42-63 0,-21 21 0,0 0 16,0 0-16,-21 21 15,0 0-15,0 21 16,0 21-16,21-21 15,-21 22-15,-1-1 0,1 0 0,21 1 16,0 20-16,-21-21 0,21 22 0,-21-22 16,21 1-16,0-1 0,0 0 15,-21-21-15,21 22 0,0-22 0,0 21 16,0-21-16,0 1 0,21-22 16,0 0-1,0 0-15,0-22 0,22 22 0,-22-21 16,21 0-16</inkml:trace>
  <inkml:trace contextRef="#ctx0" brushRef="#br0" timeOffset="15748.16">7175 11663 0,'0'0'0,"0"-21"0,0 0 16,0-1-16,-21 22 16,0 22-16,0 20 0,0-21 15,0 21-15,-1 1 0,1-1 16,0 0-16,-21 64 15,21-42-15,-1-22 0,22 85 16,-21-106-16,21 43 16,0-43-16,0 0 0,0 0 15,21-21 1,1 0 0,20-21-16,-21 0 0,0 0 0,43-22 15,-43 22-15,0-21 0,21 21 16,-20 0-16,-1-1 0,0-20 15,0 42-15,-21 21 32,0 0-32,0 1 0,0-1 15,0 0-15,0 0 0,0 0 0,0 0 16,0 1-16,21-1 0,0-21 16,1 21-16,-1 0 0,0-21 0,0 0 15,0 0-15,43 0 16,-22 0-16,0 0 0,-20 0 15,20 0-15,85-42 16,-85 21-16,1-1 0,-1 1 16,-21-21-16,21 0 0,1-43 15,-22 43-15,0-1 0,-21-20 16,0 42-16,0-1 0,0 1 16,-21 21-16,0 0 0,-43 0 15,22 21-15,21 1 0,-22 20 0,22-21 16,-21 21-16,21 1 15,0 20-15,21-20 0,0-1 0,0 43 16,21-64 0,0 0-16,0 0 0,0-21 15,0 21-15,22-21 0,-22 0 0,0 0 16,85 0 0,-21-63-16,-64 42 15,42-64 1,-42 64-16,-21-22 0,0-41 15,0 41-15</inkml:trace>
  <inkml:trace contextRef="#ctx0" brushRef="#br0" timeOffset="15947.19">6223 11769 0,'-64'21'0,"128"-42"0,-170 63 16,85-42-16,0 0 0,21 21 15,21-21-15,0 0 16,43 0-16,-43 0 0,85 0 16,-64 0-16,21 0 15,43-42-15,-42 42 0,105-42 16,-105 20 0</inkml:trace>
  <inkml:trace contextRef="#ctx0" brushRef="#br0" timeOffset="18590.22">9504 11811 0,'0'0'0,"21"-21"15,0 0-15,0 0 16,22-1-16,-22 1 0,21 0 15,0 0-15,64-64 16,-42 22 0,-43 20-16,-21 1 0,-64-64 15,-41 106 1,62 0-16,-41 0 16,41 21-16,1 1 0,-22 41 15,22-21-15,21 1 0,-21 20 16,42-20-16,0-22 15,0 42-15,21-42 0,0 1 16,42 20-16,-41-42 16,62 0-16,-20 0 0,-22 0 15,127 0-15,-126 0 16,41 0 0,-62-21-16,-1 0 0,0 21 0,-42 0 15,0 0-15,-1 0 0,-20 0 16,0 0-16,-22 0 15,22 21-15,-127 21 16,126 0-16,1-20 0,-43 41 16,43-21-16,21 1 0,0-1 15,-1 0-15,22 1 0,0 20 16,0-20-16,0-22 0,64 21 16,-22-42-16,106 21 15,-105-21-15,41 0 0,128-63 16,-43 20-1,-105 22-15,-1-21 16,64-22-16,-84 1 0,-1 21 16,-21-1-16,22-41 0,-22 20 15,0-42-15,-21 64 16,0-22-16,0-41 0,0 62 16,0 22-16,0-21 15,-21 21-15,21-1 0,-21 22 0,-1 0 16,22 22-16,-42 62 15,21 43 1,21-84-16,-21 105 16,21-85-16,0 22 15,0-22-15,0 64 16,21-105-16,42 83 16,-20-62-1,-22-43-15,21 0 0,43 0 16,84-43-1,-126 22 1,41-42-16,-41 20 0,-1 1 16,43-43-16,-64 43 15,21 0-15,-21-1 0,-21 22 0,0-63 16,0 62 0,-21 22-16,0 0 15,-21 0-15,-1 43 16,1-22-16,21 0 0,0 0 0,-1 22 15,1-1-15,0-21 0,21 64 16,0-43-16,0 0 0,0-20 16,21 20-16,-21-21 0,64 21 15,-43-20-15,0-22 0,43 21 16,-22-21-16,0 0 0,1 0 0,-1 0 16,0-21-16,1-1 0,-1 1 15,-21 0-15,21 0 0,1-21 0,20-22 16,-42 22-16,1-1 15,-1 1-15,0 0 0,0-1 0,21 1 16,-42 0-16,0 21 16,-21 42 15,21 0-31,-21 0 0,21 0 0,-21 22 16,21-22-16,-21 21 0,21 0 15,-21 64-15,21-42 16,0-43-16,0 0 15,0 0-15,0 22 16,0-22-16,21-42 31,-21-1-31,21 1 0,0 0 16,-21 0-16,21 0 0,22-64 16,-22 43-16,0-1 0,21-41 15,1 41-15,20-41 16,-42 63-16,22-1 0,20-20 15,-42 42-15,0 0 0,22 21 16,-22-21-16,0 85 16,0-43-16,-21-21 15,21 64-15,1-43 0,-22-20 16,0 20-16,0-21 16,21 21-16,0 22 15,-21-43-15,0 0 0,0 0 16,21-21-1,0 0-15,-21-21 16,21 21-16,-21-21 0,43-21 16,-22-1-16,21-20 15,-21 21-15,22-1 0,-22 1 0,21 0 16,-21-1-16,22 1 0,-1 0 16,0 20-16,-20 1 0,20 0 0,21 21 15,-41 0-15,-1 0 16,0 21-16,-21 0 0,0 43 15,0-22-15,0-21 0,0 64 16,0-43-16,0 1 16,0 20-16,0-42 15,0 22-15,0-22 0,21 0 16,21 21-16,1-42 0,-22 0 16,64 0-16,-64 0 15,21 0-15,64 0 0,-64-21 16,85-42-16,-84 42 15,-22-22-15,21 1 0,0 0 16,-20-1-16,41-63 16,-63 64-16,0 0 0,0 21 15,0-1-15,0 1 16,-21 21-16,0 0 0,0 21 16,-22 1-16,22-1 0,-21 42 15,21-42-15,-1 22 0,22 20 16,0-20-16,0-1 0,43 43 15,-22-64 1,0 0-16,0 0 0,0-21 0,22 21 16,41-21-16,-20 0 15,-22 0 1,1 0-16,41-42 0,-63 0 16,43-1-16,-43 1 15,0 0-15,22-43 16,-43 43-16,21 20 0,-21-20 0,21 21 15,-21 0-15,0 0 16,0 42-16,-21-21 16,0 42-16,-1-21 0,1 22 0,0-22 15,0 21-15,21 0 0,-21-20 16,0 20-16,21-21 0,0 43 16,-22-64-16,22 42 15,-21-21-15,21-42 31,21 0-31,1 0 16,-1-1-16,0-20 16,21-21-16,-21 41 0,22-20 15,41-43-15,-41 64 0,-1-21 16,0 21-16,22 0 0,-22-1 16,1 22-16,-22 0 0,21 0 0,-21 0 15,22 22-15,-22 20 16,-21 64-16,0-64 15,0-21-15,0 64 16,0-64-16,0 43 16,0-43-16,21 0 0,0 21 15,0-42-15,0 0 0,1 0 16,-1 0-16,0 0 0,21-21 16,-21 0-16,1 21 0,20-64 15,-21 43-15,0-21 16,43-43-16,-1-63 15,-20 85-15,-22-1 0,21 22 16,-21-22-16,0 1 16,43-43-16,-43 85 0,-21-22 15,0 22-15,0 0 0,0 42 16,-21 0-16,0 22 16,0-1-16,-1 0 0,1 22 0,-21-22 15,42 1-15,-21 20 16,0-21-16,21 22 0,-22-22 0,22 22 15,0-22-15,0 22 16,0-22-16,0-21 0,0 43 16,0-43-16,22-21 15,-1 0-15,0 0 0,0 0 16,0 0-16,0 0 0,43-43 16,-22 43-16,-21-42 0,64 0 15</inkml:trace>
  <inkml:trace contextRef="#ctx0" brushRef="#br0" timeOffset="18797.05">15261 11811 0,'0'0'0,"-21"0"0,0 0 16,0 0-16,42 0 31,0 0-31,0 0 16,0 0-16,0 0 0,22 0 15,-22-21-15,0 21 0,21 0 16,-20-21-16,83 0 16,-83 21-16,-1-22 0,42-20 15,-42 42-15,1-21 0</inkml:trace>
  <inkml:trace contextRef="#ctx0" brushRef="#br0" timeOffset="19229.14">17187 11726 0,'0'0'0,"0"-21"0,0 0 15,0 0-15,0 42 47,0 0-47,0 0 0,-21 22 16,21-22-16,-21 21 0,0 1 0,21-1 15,-21-21-15,-1 21 0,22 1 0,-21-1 16,0-21-16,21 22 0,-42-1 16,42-21-16,-21 0 15,21 22-15,21-43 32,0 0-32,21-22 0,1 22 0,-1-21 15,0-21-15,22 21 0,-1-22 16</inkml:trace>
  <inkml:trace contextRef="#ctx0" brushRef="#br0" timeOffset="19548.24">17949 11705 0,'43'-21'0,"-86"42"0,86-63 0,-43 21 15,-22 21-15,1 0 16,-21 0-16,0 0 0,-43 0 16,43 21-16,-22-21 0,-21 42 15,43-42-15,0 21 16,21 1-16,21-1 0,0 0 15,21 0-15,21 0 16,0 0-16,1-21 16,-22 22-16,21-1 0,1 0 0,-1 0 15,21 21-15,-41-20 0,-1-1 16,-21 0-16,0 0 0,0 21 16,0 1-1,-21-43-15,-43 21 0,43 0 16,-21-21-16,-22 0 15,22 0-15,-1 0 0,-84 0 16,106-21-16,-21 0 0,21 0 16,0-1-16,-1-41 15,22 21-15,0 20 0</inkml:trace>
  <inkml:trace contextRef="#ctx0" brushRef="#br0" timeOffset="19731.86">17230 11388 0,'0'0'0,"0"-21"0,-22 21 16,1 0-16,0 0 15,21-22 1,42 22 15,-20 0-15,-1 0-16</inkml:trace>
  <inkml:trace contextRef="#ctx0" brushRef="#br0" timeOffset="22707.22">19897 11769 0,'-22'0'0,"1"-43"16,21 22 0,21 0-1,1 21-15,-1-21 0,0 0 16,0 0-16,21-1 0,1 1 16,-22 0-16,21 0 0,64-64 15,-85 64-15,0-64 16,-21 64-16,-63-63 15,42 62-15,-127 1 16,105 21-16,-84 43 16,64-22-16,-1 21 15,-42 43-15,64-43 0,0 0 16,-1 1-16,22-1 0,0-21 16,21 22-16,0 20 0,0-42 15,21 0-15,0 1 0,22-1 16,-1 0-16,0-21 0,1 0 0,-1 0 15,22 0-15,20 0 16,-41 0-16,-1 0 0,-21 0 16,0 0-16,-21-21 0,-21 21 15,-21 0-15,-1 0 16,1 0-16,-21 0 0,-43 21 16,42-21-16,-105 85 15,127-64-15,-1 21 16,1 0-16,21 1 0,-22 63 15,43-85-15,0 21 0,0-21 16,22 0-16,62 1 16,-63-22-16,22 0 0,-1 0 15,22 0-15,-22 0 0,21-22 0,-20 1 16,84-42 0,63-43-16,-126 64 0,-22-1 15,22 22-15,-22-21 16,0-1-16,1 22 0,-22 0 0,0 0 15,-42 42 17,0 0-32,-1 0 0,1 22 0,0-22 15,0 21-15,0-21 0,0 22 16,21-22-16,0 0 0,-22 43 16,1-43-16,21 0 0,0 0 15,21-21 16,1 0-31,-22-21 0,21 0 0,0 0 16,21-1-16,43-62 16,-64 41-16,21 1 15,22 0-15,-43 21 16,64-22-16,-64 43 16,0 0-16,-21 21 15,0 1-15,0 20 16,0-21-16,0 43 0,0-43 15,42 63 1,-20-62-16,-1-22 0,0 21 16,0 0-16,21-21 0,-20 0 0,62 0 15,-63 0-15,64 0 16,-43 0-16,1-21 0,41-22 16,-41 22-16,-22 0 0,21 0 15,-21-21-15,1 20 0,20-62 16,-42 63-16,0-22 0,0-20 15,0 42-15,-21-1 16,-22 22-16,22 0 0,-21 0 16,21 0-16,-22 0 0,22 22 0,-21-1 15,0 21-15,20-21 16,-20 22-16,-21 20 0,41-21 16,1-20-16,21 41 0,0-42 15,0 22-15,21-22 0,1 0 16,41-21-16,-42 0 15,0 0-15,43 0 16,-22-21-16,64-22 16,-85 22-16,43-85 15,-43 85-15,0-21 0,0 0 16,-21 20-16,21-62 16,-21 105 15,-21 21-31,21-21 0,0 22 0,-21 20 15,21-20-15,0-1 16,0-21-16,0 21 0,0-20 16,21 20-16,0-42 0,1 21 15,20-21-15,0 0 16,64 0-16,-42-21 16,-22 0-16,43-22 0,-43 1 15,0 0-15,1-1 16,-22 1-16,21 0 0,0-64 15,-20 64-15,-1-22 0,-21-42 16,21 43-16,-21-64 16,0 106-16,-21 21 15,0 42-15,-22 21 16,22-20-16,-85 168 16,85-62-1,21-1 1,0-106-16,0-21 0,0 43 15,0-43-15,0 21 16,21-42-16,0 0 16,1 0-16,-1-63 15,42-22 1,-42 43-16,1-1 16,20-41-1,0 41-15,64-62 16,-85 83-16,22 1 0,20 0 15,-21 21-15,1 21 16,-22 0-16,21 1 0,1 62 16,-43 22-1,-22 0 1,1-85-16,0 21 0,-85 1 16,85-22-16,-42 0 15,41-21-15,-20 0 0,0 0 16,21 0-16,-1 0 0,1-21 15,0 0-15,21 0 16,-21-43-16,21 43 16,0 0-16,0 0 15,21 21 1,0 0-16,0 21 0,1-21 16,-22 21-16,21 0 15,0-21-15,42 21 0,-41 0 16,20-21-16,21 0 15,128 0 1,-128 0-16,86-42 16,-128 21-16,63-21 15,-62-1-15,62-84 16,-63 85-16,1 0 0,-1-22 16,21-42-16,0-21 15,-20 64-15,-22-1 0,21 1 16,-21-1-1,-21 128 1,-1-43-16,22 42 16,-21-20-16,0-1 0,0 22 15,0 84-15,21-85 16,0 43-16,0-64 16,21 1-16,21 63 0,-21-85 15,1 0-15,-1 0 16,0 0-16,21 0 0,-21-21 15,1 0-15,-1 0 0,0 0 0,0 0 16,0-21-16,22 0 0,-1-21 16,-21-1-16,64-105 15,-64 106-15,-21 0 16,21-1-16,21-63 16,-42 128-1,-21-1 1,0 0-16,0 0 0,0 21 0,0 22 15,21-43-15,-22 43 16,22-43-16,0 21 16,0 0-16,22 1 0,-1-22 15,63 21-15,-41-21 16,63 1-16,-43-1 0,1-21 16,-1 0-16,1 0 15,-1 0-15,1 0 0,41 0 16,-62-21-16,-1-1 0,64-83 15,-64 20 1,-42 43-16,0-1 0,0 22 0,0-64 16,0 64-16,-21-21 15,0 21-15,-64 21 16,64 0-16,0 0 0,-43 42 16,22-21-16,21 0 15,-21 22-15,20-22 0,1 21 0,0 64 16,21-64-16,0 1 15,64 41 1,-43-62-16,0-22 16,0 0-16,0 0 15,43 0-15,-43-22 16,21 1-16,1-21 0,-22 0 16,21-22-16,-21 22 15,0-22-15,22-105 0,-22 105 16,0 1-16,0-1 15,0 1-15,1-1 0,-1-41 16,-21 83-16,0-20 0,0 21 16,0 42-16,-21 0 15,-1 22-15,1-1 0,-21 64 16,21-43-16,0-20 0,-22 20 16,43-21-16,-42 128 15,42-128-15,0 0 0,0 43 16,0-43-16,21 22 15,0-43-15,0 0 16,43-21-16,-43 0 16,64 0-16,-43 0 0,0 0 15,64-42-15,-63 21 0,62-43 16,-62 43-16,-1 0 16,0-21-16</inkml:trace>
  <inkml:trace contextRef="#ctx0" brushRef="#br0" timeOffset="23416.21">4360 13907 0,'0'0'15,"-21"-22"-15,21-20 0,-21 21 0,0-21 16,21-1-16,-21 1 0,21 0 0,-22-85 16,22 105-1,0-20-15,0 0 0,0 21 0,0-43 31,-21 64-31,21 21 16,0 0-16,-21 22 16,21 20-16,0 22 0,0 0 0,-21-1 15,21 1-15,-42 169 16,42-169-16,-22-1 0,1 1 16,21-22-16,0 22 0,0 42 15,-21-85-15,21 1 0,0 41 16,0-41-16,0-22 15,0 0-15,0-42 16,0-21 0,21 20-16,-21-20 0,0 0 15</inkml:trace>
  <inkml:trace contextRef="#ctx0" brushRef="#br0" timeOffset="23768.23">4127 13758 0,'-21'-63'0,"42"126"0,-63-168 0,0 41 15,21 22-15,-1-1 0,-20-20 16,21 21-16,21-22 16,0 43-16,0 0 0,21-43 15,21 43-15,43-42 16,-21 41-16,-1 22 0,106 0 16,-84 0-16,0 0 0,42 43 15,-64-1-15,1 43 16,-64-43-16,0 22 0,-64 41 15,22-41-15,-22-22 0,-63 85 16,64-84-16,-1-1 16,1 0-16,21 1 0,-22-1 15,-21 0-15,64-21 0,-21 1 16,21-1-16,21-42 31,21 21-31,0-22 16,0 1-16,22 0 0,-1 0 0,0 0 15,1-22-15,-1 22 0,21 0 0,-20-21 16,20 21-16</inkml:trace>
  <inkml:trace contextRef="#ctx0" brushRef="#br0" timeOffset="24161.7">4889 13758 0,'0'0'0,"-21"22"16,42-22-1,1 0 1,-1 0-16,0-22 0,0 1 0,21 21 16,-20-21-16,-1 0 0,21 21 15,-21-21-15,0 21 0,1-21 0,-1-1 16,-21 1 0,0 0 15,0 42 78,-21-21-62,-1 0-31,1 0-16</inkml:trace>
  <inkml:trace contextRef="#ctx0" brushRef="#br0" timeOffset="24608.19">4170 13991 0,'-43'0'32,"43"-21"-32,0 0 15,0 0 1,22 0-16,-1 21 0,21-22 0,-21 1 15,22 21-15,-1-21 0,0 21 16,1 0-16,20 0 0,-21 0 0,22 0 16,-22 21-16,22-21 0,-22 43 15,0-22-15,1 21 0,-22-21 0,0 22 16,0-1-16,-21 0 0,-21 85 16,-21-63-1,-1-22-15,-84 64 0,64-64 16,-64 22-16,63-22 15,1-21-15,-22 22 0,22-22 16,-1 0 0,22-21-16,21 0 0,-43-21 15,64 0-15,0-22 16,0 22-16,0-21 0,21-1 16,1 1-16,20-21 15,0 20-15,-21 22 0,106-85 16</inkml:trace>
  <inkml:trace contextRef="#ctx0" brushRef="#br0" timeOffset="24978">4995 13949 0,'0'0'15,"21"0"1,1-21-16,-1 0 15,0 21-15,-21-22 16,21 1-16,0 0 0,0 0 16,1 0-16,-1 0 0,0-22 15,-21 22-15,0-21 16,0 21-16,-21 21 16,0 0-16,-1 0 0,1 21 15,-21-21-15,0 42 0,20-21 0,-62 43 16,63-22-16,-1 0 15,-20 1-15,42-1 0,0-21 0,0 64 16,0-43-16,0-21 16,21 1-16,22-22 0,20 21 15,-21-21-15,1 0 0,-1 0 16,0 0-16,1 0 0,20 0 16,-20 0-16,20-21 0,1-1 15,-1-20-15,64-21 0,-63 41 0</inkml:trace>
  <inkml:trace contextRef="#ctx0" brushRef="#br0" timeOffset="25877.13">6117 13356 0,'0'0'15,"0"-42"-15,0 21 0,-21 0 0,-21-1 16,-1 22-16,1 0 16,0 0-16,20 0 0,-20 43 0,0-22 15,21 21-15,-1 1 0,-41 84 16,42-64-16,0 22 0,-22 63 15,22-63-15,-42 84 16,41-84-16,1-1 16,-21 128-16,21-127 0,-64 317 15,43-191 1,21-105-16,-43 169 16,43-169-16,0-21 15,21 0-15,0-22 0,0 22 16,0 63-16,0-106 15,0-21-15,42-21 0,-21 0 16,43-21 0,-22-21-16,0 0 0,64-43 15,-42 43-15,-22-22 0,85-42 16,-63 43-16,-22-22 0,43-42 16,-64 42-16,0 1 0,-21-64 15,0 84-15,-42-84 16,-1 84-16,1-20 0,-85-43 15,85 63-15,-22 22 0,1 0 16,20-1-16,1 1 0,0 21 16,-1 0-16,22 21 0,0-22 0,21 1 31,21 0-31,21 21 16,-20-21-16,20 21 0,21-21 15,-20 0-15,20 21 16,1-22-16,-1 1 0,64-42 15,-63 42-15,105-64 16,-127 64-16,43-64 16,-64 43-16,-21 21 15,0-1-15,-21 22 16,0 0 0,0 0-16,0 22 0,-1-1 0,1 0 15,0 0-15,0 0 0,21 0 0,-21 22 16,21-22-16,-21 64 15,21-64-15,0 21 0,21 0 16,42 1 0,-42-43-16,1 0 15,20 0-15,0 0 0,43-21 16,-64-1 0,21 22-16,1-42 0,-22 21 15,21-43 1,-42 22-16,0 21 0,0-64 0,0 64 15,-42-21-15,0-1 16,20 22-16,-20 21 0,0 0 16,21 0-16,-22 0 0,-41 21 15,41 1-15,1 20 16,21-21-16,21 64 16,0-64-16,42 21 15,43 1 1,-43-43-16,127 0 15</inkml:trace>
  <inkml:trace contextRef="#ctx0" brushRef="#br0" timeOffset="26216.17">6794 14055 0,'0'-43'16,"0"22"-16,0 0 0,0 0 15,0 0-15,0 0 16,0-1-16,22 22 0,-1 0 15,21 0-15,-21 0 0,22 0 16,-22 0-16,21 0 0,22 22 16,-43-1-16,21 0 0,-21 42 15,-21-41-15,0-1 0,0 21 16,0-21-16,0 0 0,-84 43 16,41-43-1,1 0-15,21-21 0,-22 0 16,43-21-1,0 0 1,0 0-16,22 0 16,-1-22-16,21 22 0,-21 0 0,0 0 15,1-22-15,20 22 0,-21-21 16,85-22-16,-64 43 16,64-21-16,-64 42 15</inkml:trace>
  <inkml:trace contextRef="#ctx0" brushRef="#br0" timeOffset="26526.49">7472 14012 0,'-21'22'0,"42"-44"0,-42 65 0,-1-22 15,22 0-15,22-21 16,-1 0-16,0 0 16,0 0-16,0-21 0,22 0 15,-1 0-15,-21-1 0,43-20 16,-43 21-16,21-21 0,-21 20 15,0-20-15,1 0 16,-22-22-16,-22 43 16,-20 21-16,21 0 0,-21 21 15,-1 0-15,22 1 0,-64 41 16,64-21-16,0 1 16,0-22-16,0 21 0,0-21 15,21 85 1,21-106-16,42 43 15,-42-43-15,43 0 16,-22 0-16,1 0 0,-1 0 0</inkml:trace>
  <inkml:trace contextRef="#ctx0" brushRef="#br0" timeOffset="26943.64">9631 13208 0,'0'0'16,"-21"0"-16,-1-21 0,1 21 15,0-21-15,0 21 0,0 0 16,0 0-16,-1 0 0,1 21 16,21 0-16,-21 64 15,0 84 1,21-84-16,0-22 0,0 107 16,0-86-16,0 128 15,0-149-15,0 22 0,0-21 16,0-1-16,0 128 15,0-149-15,0 21 16,0-84 15,0-21-31,21 0 0,-21 20 16</inkml:trace>
  <inkml:trace contextRef="#ctx0" brushRef="#br0" timeOffset="27248.17">9334 13737 0,'0'0'0,"0"-84"0,-21-213 16,21 234 0,0 20-16,64-62 15,-43 62-15,106-41 16,-64 62-16,1 22 0,84 22 16,-84-1-16,126 106 15,-148-85-15,-20 0 0,-1 64 16,-21-42-16,-21-22 0,-22 22 15,1-1-15,-149 85 16,107-105-16,20-1 16,-63 21-16,85-20 15,-43-1-15,43-42 0,21 21 16,0-21-16,42 0 31,21 0-31,-21-21 0,0 0 16,22 21-16,-1-21 0,0 0 15,22 21-15</inkml:trace>
  <inkml:trace contextRef="#ctx0" brushRef="#br0" timeOffset="27595.57">10075 13928 0,'0'0'0,"0"42"31,21-42-15,1 0-1,20-21-15,-21 21 0,0-21 16,0 0-16,22-1 0,-22 1 0,42-63 16,-41 41-1,-1 1-15,-21 21 16,-21 21-16,-1 0 16,-20 21-16,21 0 15,-21 0-15,-22 43 0,43-22 16,-21-21-16,20 22 0,-20-1 15,21-21-15,0 85 16,21-43 0,0-41-16,21-1 0,0-21 15,21 0-15,1 0 0,20 0 16,-20 0-16,-1 0 0,64 0 16,-64-21-16,0-1 0,-20 1 15,20 0-15</inkml:trace>
  <inkml:trace contextRef="#ctx0" brushRef="#br0" timeOffset="27897.34">10626 13864 0,'0'-21'0,"0"42"0,0-63 16,0 0-16,21 20 15,-21 1-15,21 21 0,0 0 16,21-21-16,1 21 0,20 0 16,-42 0-16,22 21 15,20 22-15,-42-22 0,1 0 16,-22 85-16,0-85 15,0 42-15,-22-41 16,-62 41 0,63-63-16,-22 21 0,1-21 15,21 0 1,21-21 0,0 0-16,21 0 0,0 0 15,0-1-15,0-20 0,43-21 16,-43 20-16,0 1 0,43-22 15,-22 22-15,-21 21 16,22-21-16,-22 20 0,0 1 0</inkml:trace>
  <inkml:trace contextRef="#ctx0" brushRef="#br0" timeOffset="29141.02">11261 14034 0,'0'0'0,"21"0"0,21 0 16,0 0-16,1 0 0,84-22 16,-64 1-1,64-21-15,-63 0 0,169-85 16,-191 63 0,0 22-16,-21-1 0,22-20 15,-43-85-15,0 105 16,-21 1-16,-1 0 0,1 21 15,0-1-15,-85-20 16,0 42-16,85 21 16,-21 22-16,21-22 15,-22 42-15,22-20 0,-21 105 16,21-64-16,0 1 0,-22 84 16,22-84-16,0 0 0,0-1 15,-22 1-15,22 21 0,0 0 0,-21 84 16,21-84-16,-1 0 15,1 21-15,0-21 0,0 21 0,-43 84 16,43-84-16,0-21 0,-21 21 16,21-21-16,-22 0 0,22 0 15,-21 0-15,21-22 0,-1 1 16,1 0-16,21 42 0,0-85 16,0 0-16,0-21 0,0 1 15,21-22-15,43-22 0,-22 1 16,1 0-16,62-42 0,-62-1 15,63-63-15,-43 64 16,1-22-16,126-190 16,-126 169-16,41-85 15,-62 86-15,-22-1 0,0-169 16,-42 190-16,-43-63 16,1 63-16,-43-21 15,43 64-15,-170-64 16,169 85-16,-20 0 0,-1 0 15,21-1-15,-105-20 16,169 21-16,0 0 16,21 0-16,85-22 15,-42 22-15,-1 0 16,64-21-16,-63 20 16,168-62-16,-147 63 15,0-1-15,-1-20 0,-20 21 16,-1 0-16,22-22 0,-64 22 15,0 0-15,1-21 0,-22 21 16,0-1 0,-22 22-16,1 0 0,-21 0 15,21 0-15,0 0 0,-22 0 16,22 0-16,-21 43 16,21-1-16,21-21 0,-22 64 15,22-43-15,-21-21 16,21 22-16,0-22 0,0 21 0,0 1 15,21-22-15,1 0 0,20-21 16,-21 21-16,0-21 0,106 0 16,-84 0-16,-1-21 15,0 0-15,1 21 0,-1-21 16,43-43-16,-64 43 16,0 0-16,21-64 0,-42 64 15,0-21-15,0-1 0,0 1 16,-21 0-16,-21-22 0,-1 43 15,1 21-15,0 0 0,-1 0 16,-105 0 0,106 0-16,0 21 0,-22 43 15,22-43-15,21 0 0,21 21 16,0 1-16,0-22 0,0 21 16,42-21-16,0 0 15,1 1-15,-1-22 0,43 21 16,-43-21-16,21 0 0,22 0 15,-21 0-15,63-21 16</inkml:trace>
  <inkml:trace contextRef="#ctx0" brushRef="#br0" timeOffset="31159.7">12658 14097 0,'-64'21'15,"128"-42"-15,-64-21 0,0 21 0,0-1 16,0-20-16,0 21 0,0-43 16,0 43-1,42 0-15,-21 0 16,0 21-1,0 0-15,43 21 16,-22 0-16,-21 0 0,22 22 16,-22-1-16,0-21 0,0 43 15,-21-43-15,0 0 0,0 21 16,0-20-16,-21 20 16,0-21-16,0-21 0,0 21 0,-1 0 15,1-21-15,-21 0 16,21 0-16,21-21 15,0 0-15,0 0 16,0 0-16,0 0 0,21-22 16,0 22-16,21-42 15,1 41-15,-22 1 0,0 0 16,21 0-16,1 0 16,84-43-16,-64 43 15,-20 0-15,20 21 0,-21-21 16,22 21-1,-43 0-15,-21 21 16,0 0-16,0 0 0,0 0 16,-21 1-16,0-1 0,21 21 15,-21-21-15,21 0 0,0 1 0,0-1 16,0 0-16,-22-21 0,22 21 16,0 0-16,0 0 0,0 22 15,0-22-15,0 0 16,-21-21 31,21-21-47,0 0 0,0 0 15,0-1-15,0 1 0,0 0 0,21-21 16,1 21-16,20-22 0,-21 22 16,43-42-16,-43 20 0,21 22 15,-21 0-15,0 0 0,22 0 16,41 21-16,-62 0 15,-1 0-15,0 42 0,-21-21 16,21 21 0,-21 1-16,0-22 0,0 0 0,0 0 15,0 0-15,0 22 16,0-22-16,-21 0 0,21 0 0,-21-21 16,21 21-16,-21-21 15,21-21 16,0 0-15,0 0-16,0 0 0,0 0 0,42-22 16,-21 1-16,0 21 0,0-22 15,22 22-15,-22-21 16,21 21-16,43-22 0,-22 22 16,-20 0-16,-1 21 0,0 0 15,43 0-15,-64 21 16,-21 0-16,0 22 0,0-22 15,0 42-15,-21-41 16,0 20-16,-21 0 16,20-21-16,22 1 0,-21-1 0,21 0 15,0 0-15,0 0 0,0 0 16,21-21-16,1 0 0,41 0 16,-21 0-16,22 0 15,-22 0-15,1 0 0,41-21 16,-41 0-16,-22 0 0,21 0 15,0 0-15,-20-22 0,41-20 16,-42 42-16,-21-22 0,0 22 16,21-21-16,-21 21 0,0-1 15,0 1-15,-21 21 16,0 21 0,21 1-16,-21-1 0,21 0 0,-21 0 15,21 0-15,0 43 0,0-43 16,0 0-16,0 0 0,0 0 15,42 43 1,-21-64-16,43 21 16,-22-21-16,0 0 0,85 0 15,22-42 1,-107 21-16,0-22 16,-21 22-16,1 0 0,20-43 15,-42 43-15,0 0 16,0 0-16,0 0 0,-21 21 31,0 21-31,-1 0 0,22 0 16,-42 43-16,21-43 0,0 0 15,21 0-15,-43 43 16,22-43 0,21-42 15,21 21-31,1-21 15,-1-1-15,0 22 0,0-21 16,0 0-16,0 0 0,43-43 16,-43 22-16,43 0 15,-22-1-15,-21 22 0,43 0 16,-43 21-16,0 0 0,21 0 16,-42 21-16,0 0 15,0 1-15,0 62 16,0-63-16,0 1 15,0-1-15,0 0 0,64 42 16,-43-41-16,42-1 16,-20-21-16,126 21 15,-127-21 1,43 0-16,-43 0 16,64-42-16,-85 20 15,22 1-15,-1-42 0,-42 42 16,21-22-16,-21 1 0,0 0 15,0-43 1,0 43-16,-21 42 0,0-22 16,-21 22-16,20 0 0,-83 22 15,62-1-15,22 0 16,0 0-16,0 21 0,0-20 0,-1 20 16,22 0-16,0-21 0,0 1 15,0-1-15,0 0 0,43 0 16,-22 0-16,0 0 0,21-21 15,-20 22-15,-1-22 16,0 0-16,-21 21 0,21 0 16,0 0-16,-21 0 15,0 0 1,0 1-16,0-1 0,0 21 0,0-21 16,-21 0-16,21 22 15,-21-22-15,0 64 0,-22-1 16,22 1-16,21-43 15,0 1-15,-21-1 16,21 0-16,-21 1 0,21 41 16,-21-20-16,0-22 0,-22 85 15,22-85-15,-21 43 16,-1-43-16,22-20 0,-63 41 16,41-42-16,1-21 15,21 0-15,-22 0 0,-62-21 16,62 0-16,22 0 0,-42-43 15,41 22-15,-20-22 16,0-41 0,21-1-16</inkml:trace>
  <inkml:trace contextRef="#ctx0" brushRef="#br0" timeOffset="31348.19">15198 13420 0,'-22'0'0,"44"0"0,-65-21 0,22 21 16,0 0-16,0 0 0,0-22 15,-1 22-15,1 0 16,0 0 0,0 0-16,0 0 15</inkml:trace>
  <inkml:trace contextRef="#ctx0" brushRef="#br0" timeOffset="32041.39">18013 13018 0,'0'0'16,"-21"0"-16,21 21 16,0 0-16,0 21 0,0 1 15,-22-1-15,1 0 0,-21 106 16,21-84-16,0-22 16,-22 22-16,22-22 0,0 22 15,-85 63-15,85-106 16,-21 21-16,-1 0 15,-20 43 1,63-106 15,21 0-31,0 0 16,0-1-16,0-20 0,1 0 0,-1-1 16,0 1-16,0-21 0,21-43 15,1 42-15,-22 22 0,21-22 16,-21 1-16,22 21 0,20-64 15,-42 63-15,1 1 0,20 0 16,-21 21-16,-21 42 16,0 21-16,0 0 15,0 64-15,0-63 0,0 20 16,-21 1-16,21-1 16,0 1-16,-21 105 0,21-84 15,0-43 1,0 0-16,0 1 0,0-22 15,0 21-15,0-21 16,-21-21-16,-1 0 16,1 0-16,-42-21 15</inkml:trace>
  <inkml:trace contextRef="#ctx0" brushRef="#br0" timeOffset="32241.23">17674 13716 0,'0'0'0,"-21"0"0,0-21 16,0 21-16,21-21 15,0 0 1,21 21 0,0 0-16,0 0 0,21-22 15,1 22-15,-1-21 0,22 21 16,105-21-16,-127 21 16,22-21-16,-1 21 0,-20-21 0,126-22 15,-127 22 1,1 0-16,20 0 0</inkml:trace>
  <inkml:trace contextRef="#ctx0" brushRef="#br0" timeOffset="32452.23">18648 13399 0,'-21'0'15,"-1"21"-15,-20 21 16,-64 85 0,85-85-16,0 1 15,0-1-15,0-21 0,-1 85 16,22-85-16,0 0 0,0 1 15,0-1-15,43 0 16,-1 0-16,-21-21 0,64 0 16,-43 0-16,1 0 15,41-42-15,43-22 16,-84 22-16,-1 0 16,0-1-16</inkml:trace>
  <inkml:trace contextRef="#ctx0" brushRef="#br0" timeOffset="33759.47">19389 13102 0,'0'-21'0,"0"42"0,0-84 0,-22 63 16,-20 0-16,21 0 15,0 21-15,0 0 0,-22 21 0,22-20 16,0 20-16,-21 0 0,-1 43 16,22-43-16,-42 106 15,63-105-15,0-1 0,0 0 16,0 1-16,0-22 0,0 42 15,0-41-15,0-1 0,21 21 16,0-21 0,0-21-16,0 0 0,0 0 15,43 0-15,-43 0 0,21-21 16,-20 0-16,20 0 0,-21 0 16,64-22-16,-64 1 0,85-64 15,-85 85 1,21-21-16,-21 20 15,-21 1-15,0 0 0,0 42 16,0 0 0,-21 1-16,0-1 0,21 0 15,-21 0-15,0 21 0,0-20 16,-1 20-16,1-21 0,21 21 16,0-20-16,0-1 0,0 21 15,21-21 1,1-21-16,-1 0 0,63 0 15,-62 0-15,62-21 16,-20 0-16,-22 21 0,22-42 16,-22-1-16,43-41 15,-43 41-15,-21 22 16,0-42-16,-21 41 0,21 22 16,-21 22-1,0-1 1,0 21-16,-42 0 0,42 1 15,0-22-15,-21 0 0,0 21 16,21-20-16,0 41 16,0 1-16,21-43 15,0-21 1,0 0-16,22 0 0,-22 0 0,21 0 16,-21 0-16,22 0 0,-22-21 15,21-1-15,0 1 0,1 0 16,-22-21-16,0 21 0,0-43 15,-21 22-15,-21-64 16,0 85-16,0 0 16,-22-1-16,22 1 0,-21 21 0,-22 0 15,43 0-15,-21 0 16,21 0-16,0 0 0,42 21 31,0-21-31,0 0 0,21 0 16,22 0-1,-22 0-15,1 0 0,62-21 0,-41 21 16,105 0 0,-105-21-16,-22 21 0,0 0 15,1 0-15,63 21 16,-106 0-16,0 1 0,0-1 16,0 21-16,0-21 0,-43 64 15,22-43-15,0-21 0,-21 22 16,20-22-16,1 21 15,21-21-15,-21-21 0,21 22 16,21-22 31,0-22-47,1 1 0,-22 0 16,21 0-16,0 0 0,0-22 0,21 22 15,1-42-15,-1 20 16,22-41-16,-22 63 15,-21-1-15,64-20 0,-64 21 16,21 21-16,-21 0 0,1 0 16,-22 21-16,0 21 15,0 1-15,0-22 0,-43 64 16,22-64-16,0 21 0,0-21 16,21 22-16,-21-22 0,-1 21 15,22-21-15,0 0 0,0 1 16,0-1-16,22-21 15,-1 21-15,0-21 16,0 0-16,0 0 0,64-21 16,-64 0-1,21-1-15,-20 22 0,-1-21 16,-21 0 0,0 0-1,21 21 1,-21-21-1,0 0 1</inkml:trace>
  <inkml:trace contextRef="#ctx0" brushRef="#br0" timeOffset="34072.11">20362 13060 0,'0'0'0,"-21"-21"0,0 21 16,-21 0-16,20 0 15,1 0-15,0 0 16,0 0 46,21 21-46,-21 0-16,0-21 0,-1 21 16</inkml:trace>
  <inkml:trace contextRef="#ctx0" brushRef="#br0" timeOffset="34360.14">18817 13356 0,'0'0'0,"-21"0"0,42 0 31,0 0-16,22-21-15,-22 21 0,21 0 0,-21-21 16,22 21-16,-1 0 0,0 0 16,1-21-16,-22 21 0,21 0 15,-21 0-15,0-21 0,1 21 16,-1 0-16,0 0 0,0 0 16,0 0-1,0 0-15,1 0 0,-1 0 16,21 0-16,0 0 0</inkml:trace>
  <inkml:trace contextRef="#ctx0" brushRef="#br0" timeOffset="34696.26">22754 13801 0,'0'0'0,"0"21"0,0 0 31,-21-21-16,21 21-15,-21-21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6T03:58:16.9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1736 0,'0'-21'0,"0"-1"15,0 1-15,0 0 16,0 0-16,0 0 15,21 21-15,-21-21 0,0-1 0,0 1 16,0 0-16,0 0 16,0 0-16,0 0 31,0 42-15,0 0-1,0 0-15,0 0 0,0 22 16,0-1-16,0 21 0,0-20 0,0-1 15,0 22-15,0-22 0,0 43 16,0-43-16,0 21 16,-21-20-16,21 20 15,0-42 1,0-42 15,0 0-15,21 0-16,0-21 0,0 20 15</inkml:trace>
  <inkml:trace contextRef="#ctx0" brushRef="#br0" timeOffset="464.25">1778 1672 0,'0'0'0,"21"-21"0,0 21 15,0-21-15,1 0 0,-1 0 16,-42 21 15,-22 0-31,22 0 16,-21 0-16,-1 21 0,1 0 0,0 21 15,-1-21-15,1 1 0,0 20 16,21-21-16,-22 0 0,22 0 16,0 22-16,21-22 0,21 0 15,64 0 1,-43-21-1,22 0-15,-22 0 0,0 0 16,22 21-16,-22-21 16,0 22-16,-20-1 0,20 0 15,-21-21-15,-21 42 16,0 1-16,0-22 0,0 0 16,-21 0-16,0 0 0,-22 0 0,1 1 15,0-1-15,-1 0 0,1-21 16,-21 21-16,20-21 0,1 0 0,0 0 15,-1 0-15,1 0 0,-22 0 16,22 0-16,21-21 16,0 21-16,0-21 0,21 0 0,0-1 15,-22 1-15,22-42 16,0 42 0,22-43-16</inkml:trace>
  <inkml:trace contextRef="#ctx0" brushRef="#br0" timeOffset="730.1">1270 1228 0,'0'0'0,"0"-21"15,0-1 1,0 1 15,21 21-15,0 0 0,0 0-16,1 0 15</inkml:trace>
  <inkml:trace contextRef="#ctx0" brushRef="#br0" timeOffset="1517.1">3175 1418 0,'0'0'0,"21"0"16,0 0-1,0 0-15,1-21 0,-1 21 16,0-21-16,0 21 0,0-21 16,22 0-16,62-43 15,-62 43-15,-1 0 0,-21 0 16,0-1-16,1 22 0,-22-42 15,0 21-15,-22 21 16,1 0-16,-42 0 0,-43 0 16,42 21-16,1 0 15,-1 0-15,1 1 0,-1 20 0,22-21 16,-21 0-16,20 22 0,1-22 16,0 21-16,42-21 15,0 0-15,21 1 16,42-1-16,-42 0 15,22-21-15,-1 21 0,0 0 0,22 0 16,21 22-16,-43-22 16,21 0-16,1 43 15,-22-22-15,-21-21 0,1 21 16,-22 1-16,-64 105 16,22-106-16,-1-21 15,-20 22-15,21-22 0,-128 42 16,1-41-1,127-22-15,-64 0 16,63-22-16,-147-62 16,105-22-1,64 21 1,21 64-16,21-64 16,0 64-1,22-21-15,-1 42 16,85-42-16,-85 42 15,1 0-15,-1 0 0,-21 0 16</inkml:trace>
  <inkml:trace contextRef="#ctx0" brushRef="#br0" timeOffset="1901.88">3471 1905 0,'0'0'16,"21"0"-1,1 0 1,-1 0-16,-21-21 0,21 0 16,21 21-16,-21-43 0,22 22 15,20-21-15,-42 0 0,64-43 16,-64 64 0,-21-43-16,0 43 15,0 0-15,-21 21 0,0 0 16,-21 0-16,-1 21 15,1 0-15,0 0 0,-1 1 0,1 20 16,-85 106-16,106-106 16,-43 64-1,22-63-15,21 62 16,21-62-16,0-1 16,21-21-16,-21 0 0,21 1 15,21-22-15,-20 0 0,20 0 0,0 0 16,1 0-16,-1 0 0,21-22 0,-20 1 15,-1 0-15,127-85 16,-126 64-16</inkml:trace>
  <inkml:trace contextRef="#ctx0" brushRef="#br0" timeOffset="2188.71">4741 868 0,'0'0'0,"-21"0"0,0 0 0,21 21 16,-42 0-16,-1 43 16,-63 126-1,1-20 1,83-86-16,-41 64 16,21-84-16,20 21 0,-20 42 15,21-64-15,-21 22 16,42-43-16,-22 64 15,22-85-15,0 0 16,22-21 0,-1 0-16,0 0 0,0-21 0,43-21 15,-22 21-15,0-22 16</inkml:trace>
  <inkml:trace contextRef="#ctx0" brushRef="#br0" timeOffset="2582.29">4551 1842 0,'-21'21'16,"42"-42"-16,-42 63 0,21-21 15,21-21 1,21 0 0,-21 0-16,22 0 0,-22-21 15,21 0-15,0 0 0,1 21 16,-1-22-16,0 1 0,-20 0 0,41-21 15,-42-1 1,-42 22 0,0 21-16,-85 21 15,-21 43 1,85-43-16,-64 85 16,85-85-16,0 21 15,21-20-15,0-1 16,0 63-16,0-62 15,21-1-15,0 0 16,106 0 0,-85-21-16,1 0 15,-1 0-15,0 0 0,43-21 16,-43 21-16,1-21 0,62-43 0</inkml:trace>
  <inkml:trace contextRef="#ctx0" brushRef="#br0" timeOffset="3328.65">5651 1609 0,'0'0'16,"0"-21"-16,0-1 0,-21 22 16,0 0-1,0 0-15,0 0 0,-64 43 16,64-22-16,-43 42 16,43-20-1,-42 84-15,42-85 0,-1 0 16,22-20-16,0 20 0,-21-21 15,21 64-15,0-43 16,21-42-16,1 21 16,-1-21-16,63 0 15,-62 0-15,83-21 16,-62 0-16,20 0 0,43-43 16,-42 43-16,-22-42 0,0 20 15,1-20-15,-1-1 0,0 1 0,1-1 16,-22 1-16,21-1 0,0-63 15,-20 64-15,-1 20 0,0-62 16,-21-1 0,0 85-16,0-1 15,-42 44 1,42-1-16,-43 63 16,43-41-1,-42 63-15,42-64 0,-21 21 16,0 64-16,-1-63 15,22 105-15,0-126 16,0-1-16,0 0 0,0 1 16,0-22-16,22 21 15,-1-21-15,-21 0 0,21 1 16,21-22-16,-21 0 0,43 0 16,-22 0-16,22-22 15,-43 1-15,106-42 16,-85 20-16,22-20 15,-22 21-15,0-1 0,1-20 16,-22 20-16,-21 22 0,0-21 16,0 21-1,-21 21 1,0 21-16,-1 0 0,-41 64 16,42-64-16,0 21 15,21 1-15,0-22 16,-22 63-16,22-62 0,0-1 15,0 21-15,0-21 16,22 22 0,-1-43-16,0 0 0,0 0 15,0 0-15,22 0 0,41 0 16,-41 0-16,-1-22 0,21 22 16</inkml:trace>
  <inkml:trace contextRef="#ctx0" brushRef="#br0" timeOffset="3897.96">7789 1566 0,'0'0'0,"0"-21"0,-84 0 31,-1 21-31,64 0 0,-22 0 16,1 21-16,0-21 0,21 43 15,-22-22-15,1 0 0,21 21 16,0-21-16,-43 64 0,43-43 15,0-20-15,21 20 0,0-21 16,-21 21-16,21 1 0,0-22 16,0 0-16,0 0 0,21 0 15,0-21-15,21 22 16,-21-22-16,1 0 0,41 0 16,-21-22-16,1 1 0,41-21 15,-41 21-15,-1-22 0,22 1 16,-22-21-16,0-1 0,22-42 15,-22 22-15,0 20 0,22-63 16,-1-85 0,-41 149-16,-1-1 15,-21 22-15,0 0 0,0-43 16,0 106 0,-21 0-1,-1 22-15,1-1 0,0 22 16,0-22-16,0 21 0,0 22 15,-22-21-15,1 63 0,21-64 16,0 1-16,-1 63 0,1-64 16,0 22-1,21-43-15,0 0 0,0 22 16,0-43-16,21 21 16,43-20-1,-22-22-15,-21 0 0,64-22 16,84-83-1,-126 83-15,-22-20 0,63-43 16</inkml:trace>
  <inkml:trace contextRef="#ctx0" brushRef="#br0" timeOffset="4113.89">6054 1482 0,'0'0'0,"-43"21"0,22-21 16,-21 0-16,42 21 15,42-21 1,-21 0-16,22 0 0,-1 0 16,0 0-16,128-21 15,-86 0-15,1 21 0,63-43 16</inkml:trace>
  <inkml:trace contextRef="#ctx0" brushRef="#br0" timeOffset="4612.57">9186 1291 0,'0'0'16,"0"-63"-16,-21 63 15,0 0-15,0 21 16,0 0-16,-1 0 0,1 22 15,0-22-15,-42 85 0,20-64 16,1 64-16,21-43 16,0-20-16,-1 41 0,1-41 15,21 41 1,0-63-16,43 1 0,-22-1 0,0-21 16,85 0-1,-64 0-15,0 0 0,1-21 16,-1-1-16</inkml:trace>
  <inkml:trace contextRef="#ctx0" brushRef="#br0" timeOffset="4916.28">9588 1228 0,'0'0'0,"0"-21"0,0-1 15,22 22-15,-1 0 0,0 0 16,0 0-16,21 0 0,-20 0 0,20 0 15,0 0-15,22 22 0,-22-1 16,43 42-16,-64-20 0,21-22 16,-21 85-1,-21-64-15,0 21 0,-42 64 16,21-84-16,-64 63 16,22-64-16,20 0 0,-62 22 15,62-43-15,-20 21 16,20-42-16,43 21 0,-21-21 15,42 0 1,1-21-16,-1 0 0,85-42 16,-64 20-16</inkml:trace>
  <inkml:trace contextRef="#ctx0" brushRef="#br0" timeOffset="5460.12">11028 1566 0,'0'0'16,"-43"22"0,43-1-1,22-21-15,20 0 0,21 0 16,1 0-16,-22 0 0,22 0 15,-1 0-15,170 0 16,-148 0-16,-1 0 0,1 0 16,21 0-16,-21 0 0,147-43 15,-168 43-15,21-21 16,-64 21-16,0-21 16,-42 21-1,0 0-15,-22-21 16,-105 21-16,85 0 0,20-21 15,-20 21-15,20 0 16,-62 0-16,83 0 16,22-21-1,64 21 1,-22 0-16,-21 0 0,85 0 16,-63 0-16,20 0 15,-21 0-15,-20 0 0,41 42 16,-63 21-1,0-41-15,-21-1 0,0 21 16,-22-21-16,-84 64 16,85-43-16,0-21 0,-64 22 15,85-22-15,-64-21 16,64 0 0</inkml:trace>
  <inkml:trace contextRef="#ctx0" brushRef="#br0" timeOffset="6378.19">13822 1461 0,'0'0'0,"-21"0"0,-1 0 0,1 0 15,0 0-15,42-22 32,0 22-32,1-21 0,20 0 15,0 0-15,1 0 0,-1 0 16,0-1-16,1-20 0,-1 21 0,-21-21 15,21-22-15,-20 22 0,20-1 16,0-41-16,-42 41 16,0 1-16,0 21 0,0 0 0,-21 42 31,0 21-31,0 1 0,0-1 16,-22 0-16,22 22 0,0-1 0,0 1 15,0-1-15,-1-20 0,1 20 16,21 1-16,-21-1 0,21 43 15,0-64-15,0 1 0,0-1 16,0 0-16,0 1 0,0-22 0,0 0 16,0 0-16,0 0 0,-21-21 15,0 0 1,0 0-16,-22-21 0,22 0 16,-21-21-16,-43-64 15,64 63-15,0 1 16,0 0-16,21-1 0,0 22 15,-43-42-15,43 84 16,0 0 0,0 21-16,0-20 0,0 20 0,0 0 15,0 1-15,21-1 16,1 0-16,-1-21 0,21 43 16,0-43-16,1 21 0,-1-42 15,0 22-15,1-22 0,147 0 16,-147 0-16,20-22 0,1 1 15,-1 0-15,85-85 16,-105 64-16,41-64 16,-63 43-16,22-1 0,20-63 15,-42 42-15,22 22 0,20-106 16,-42 105-16,22 1 16,-1-43-16,-21 85 15,-21-22-15,0 64 16,-42 22-16,21-1 15,0 22-15,-43 63 0,22-43 16,21-20-16,-1-1 0,1 22 16,-21 84-1,42-105-15,0-22 0,0 0 16,0 1-16,21 41 16,0-84-16,0 22 0,1-22 15,20 0-15,21-22 16,43-62-1</inkml:trace>
  <inkml:trace contextRef="#ctx0" brushRef="#br0" timeOffset="6567.09">14774 1334 0,'0'0'0,"-21"21"0,-21-21 0,21 0 0,21 21 15,0 0 1,21-21-1,63 0 1,-41 0-16,105 0 0,-63 0 16,20 0-16,107 0 15,-106 0-15,211-42 16</inkml:trace>
  <inkml:trace contextRef="#ctx0" brushRef="#br0" timeOffset="6795.69">16827 1270 0,'0'21'32,"-21"0"-32,0 1 15,0-1-15,21 21 0,-21-21 0,-22 43 16,43-43-16,-21 21 16,0 22-16,0-22 0,21 22 15,-21-43-15,21 0 16,0 21-16,0-21 15,21-21-15,0 0 16,0 0-16,0-21 0,22 21 16,41-42-16</inkml:trace>
  <inkml:trace contextRef="#ctx0" brushRef="#br0" timeOffset="7127.14">17632 1334 0,'21'-22'0,"-42"44"0,63-65 0,-42 22 16,-21 21-1,-21 0-15,-1 0 0,-63 21 16,64 0-16,-21 1 16,20-1-16,1 0 0,0 0 0,-22 21 15,43-20-15,21 20 16,0-21-16,21 0 16,0 0-16,0 1 0,85-1 15,-42 0-15,-22-21 16,22 21-16,-22-21 0,0 21 15,64 22-15,-106-22 16,0 0-16,0 0 16,-21 0-16,-43 0 15,22 1-15,0-1 0,-64-21 16,64 21-16,-1-21 0,-41 0 16,41 0-16,22 0 0,0 0 15,0 0-15,-22-21 16,43-64-16</inkml:trace>
  <inkml:trace contextRef="#ctx0" brushRef="#br0" timeOffset="7283.51">16785 931 0,'0'0'0,"0"-42"16,-21 21-16,21 0 0,-21 21 15,21-21-15,0 42 31,0 0-15,0 0-16,21-21 0,0 0 16</inkml:trace>
  <inkml:trace contextRef="#ctx0" brushRef="#br0" timeOffset="9049.41">19346 1164 0,'0'0'0,"0"-42"0,0 0 0,0-1 0,0 1 15,0 0-15,21-1 0,1 1 16,-22-22 0,0 107-1,-64 20 1,43 1-16,-43 63 16,43-64-16,-21 22 0,0 42 15,-22 148 1,64-211-16,0 41 15,0-62-15,0-22 0,64 64 16,41-43 0,-83-42-16,83-21 15,44-43 1,-107 22-16,64-43 16,-64 22-16,170-170 15,-170 148 1,0 22-16,1-22 0,-1 0 15,43-126-15,-64 147 16,0-20-16,-21 62 16,-21 1-1,21 64-15,-64 41 16,43-20-16,-21-1 0,21 1 16,-22 20-16,22-20 0,-42 84 15,20-21-15,22-63 16,0-1-16,0-21 0,21 64 15,0-85-15,0 22 0,0-1 16,21-21-16,0 0 0,43-21 16,-43 0-16,64 0 15,-22 0-15,191-105 16,-85 20 0,-84 21-16,127-63 15,-106 22 1,-106 83-16,0 1 15,-22 0-15,1 21 16,-127 42-16,106-20 16,-64 41-16,64-42 15,20 22-15,1 20 16,21-21-16,0 1 0,0-22 16,0 21-16,21-21 0,22 43 15,-1-43-15,22 43 16,-64-43-16,21-21 15,-42-21 1,-1 21 0,1-22-16,0 1 0,-21 0 15,21 0-15,-1 21 0,-41-42 16,42 42 0,21 21-1,0 0 1,21 0-16,21-21 0,-21 21 15,1-21-15,20 0 0,0 21 16,64-21-16,-64 0 0,1 0 16,63 0-16,-43-21 15,1 21-15,41-42 16,-41 21-16,-1-22 0,-20 22 16,-1-21-16,0 0 0,22-43 15,-22 43-15,-42 20 0,0-20 16,0 21-16,0 0 0,-21 21 15,-21 0 1,-1 0-16,22 42 0,0-21 16,0 0-16,-43 106 15,64-84-15,0-22 0,0 21 16,0-21-16,22 64 16,-1-64-16,0 0 15,21-21-15,1 22 0,147-22 16,-63 0-1,-42 0-15,-22-22 16,128-20-16,-149 0 16,22 21-16,-1-22 0,1 22 15,-1-21-15,43-43 0,-64 64 16,22-64 0,-64 64-16,0 0 0,-21 0 15,-1 0-15,-41 21 16,21 0-16,-1 0 0,1 0 15,0 0-15,-1 21 0,-41 21 16,41-21-16,1 22 0,0-22 16,20 21-16,-20-21 0,0 85 15,42-85-15,0 0 16,0 1-16,42 41 16,-21-63-1,43 0-15,-43 0 0,0 0 16,43-21-16,-43 0 15,42-22-15,-20 1 16,-1 0-16,0-1 0,-21 1 0,22-21 16,105-86-16,-106 86 15,1-1-15,-1 1 16,0-1-16,64-105 16,-85 127-16,22-43 15,-65 85 1,1 42-16,-21 1 0,-64 63 15,64-43-15,-22 1 16,1-1-16,20 1 0,-62 147 16,83-147-16,1 42 15,21-43-15,0-21 0,0 22 16,21-22-16,1 1 16,-1-22-16,0 0 15,42-21-15,-41 21 16,41-21-16,-21 0 0,1 0 15,63-21-15,-43 21 16,64-64-16,-85 43 16,-20-21-16,-1 21 0,-21 0 15</inkml:trace>
  <inkml:trace contextRef="#ctx0" brushRef="#br0" timeOffset="9756.29">2117 3175 0,'0'0'16,"0"-21"-16,-22 0 0,22 0 15,-21 21-15,21-22 0,-21 22 16,21 22-16,-21-1 15,0 21-15,21 0 0,-21 1 0,-1 20 16,1 22-16,21-22 0,-42 64 16,42-42-16,-21-21 0,0-1 15,21 1-15,-43 84 16,43-85-16,0-20 0,-21-22 16,21 21-16,-21-21 0,0 43 15,0-64 1,-1 0-16,1 0 15,21-21-15</inkml:trace>
  <inkml:trace contextRef="#ctx0" brushRef="#br0" timeOffset="10295.58">1482 3810 0,'0'0'0,"0"-21"0,21 21 31,0 0-31,0 21 15,0-21-15,0 0 0,64 0 16,-43 0-16,1 0 16,20 0-16,-20-21 0,20 0 0,43 0 15,42-1 1,-106 22-16,1-21 0,-22 21 16,0 0-16,0 0 0,-21 21 31,-21 1-31,0-1 15,0 0-15,-22 42 0,43-20 16,-21 41-16,0-41 16,21 20-16,0-20 0,0-1 15,21 43 1,0-64-16,1 0 0,-1-21 16,21 0-16,106 0 15,-105 0-15,-1-21 16,0 0-16,1-22 0,62-63 15,-83 85-15,-1-21 16,0 0-16,-21-1 0,0-41 16,0 62-16,-21-20 0,-22-21 15,22 41-15,-63 22 16,41 0-16,22 0 0,-85 0 16,85 0-16,-21 22 0,-22 20 15,43-21-15,0-21 16,21 21-16,0 0 0,0 1 15,0-1-15,21 0 0,0 0 16,22-21-16,-1 0 0,0 0 16,1 0-16</inkml:trace>
  <inkml:trace contextRef="#ctx0" brushRef="#br0" timeOffset="11784.24">5080 3535 0,'0'0'0,"0"-21"16,0 0-16,0-1 0,0 1 0,-21 0 15,0 0-15,-1 0 0,1 0 16,0-1-16,0 22 0,-21 0 16,-1 0-16,22 22 15,0-1-15,-21 21 0,20-21 16,-62 149-16,41-107 15,-20 43-15,42-43 16,0 1-16,21-1 16,0 1-16,0 84 0,21-127 15,0 22-15,21-22 16,1 0-16,-1 0 0,64-21 16,-64 0-16,127-42 15,-126 21-15,20-1 0,43-62 16,-64 41-16,22 1 0,42-43 15,-64 22-15,22-43 16,-22 43-16,0-1 0,1-63 16,-22 64-16,-21-1 15,0-42-15,0 0 16,0 85-16,0 0 16,-21 42-16,-1 22 15,1-1-15,21 0 0,-21 22 16,0 42-16,0-43 0,0 1 15,21-22-15,0 21 16,-22-20-16,-20 63 0,42-64 0,-21 0 16,21 43-1,0-43-15,0 43 16,0-64-16,21-21 16,0-21-1,0 0-15,1 0 0,20-22 16,-21 22-16,85-106 15,-85 106-15,0-21 0,43-1 16,-43 22-16,21 0 16,-21 21-16,1 21 15,-22 0 1,0 0-16,0 1 0,0 20 16,0-21-16,0 0 15,21 43-15,0-43 0,0 0 16,-21 0-16,21 0 0,64 1 15,-64-22 1,0 0-16,43 0 0,-22-22 16,22 1-16,-22 0 15,0 0-15,43-43 0,-43 43 16,1-21-16,-22 21 16,0-22-16,0 22 0,0-85 15,-21 85-15,0-21 16,0 21-16,-63 21 15,42 0-15,-1 21 0,1-21 16,0 21-16,0 21 0,-21 1 16,42-1-16,0-21 0,0 0 15,-22 22-15,22-22 0,0 42 16,43 1 0,-22-64-16,0 0 15,43 21-15,-43-21 0,42 0 16,-20 0-16,-1-21 15,21 0-15,-20 0 16,41-22-16,-41 22 16</inkml:trace>
  <inkml:trace contextRef="#ctx0" brushRef="#br0" timeOffset="12468.92">7345 3620 0,'21'-22'0,"-42"44"0,42-65 15,-21 22-15,-21 21 31,21 21-31,-21 0 0,-1 1 0,1 20 16,0-21-16,-42 64 16,41-43-16,22 0 0,0-20 15,0 20-15,0-21 0,0 43 16,0-43-16,0 0 0,0 21 16,22-42-1,20 0-15,-21 0 0,21 0 16,43-21-16,-43 0 15,43-21-15,-43-1 16,1 22-16,20-42 0,-20 20 16,-1 1-16,-21-22 0,21 22 15,-20-21-15,41-43 0,-42 42 16,0 1-16,1-1 16,-22 22-16,0 21 0,21-43 15,-21 85 1,0 22-16,0-1 0,-21 0 15,-1 1-15,-20 41 16,42-20-16,-21-22 0,-43 106 16,43-126-16,0 20 15,0 0-15,-21 22 16,42-43 0,21-21-1,63-42 1,-62 20-1,105-62-15,-22-1 16,-62 43 0,-22 21-16,42-1 15,-41 22-15,-1 0 0,-21 22 32,-21-1-32,-22 0 0,-20 21 15,42-21-15,-22 1 0,22-1 16,-21 0-16,21 0 0,-22 21 15,43-20-15,0-1 0,0 0 16,64 0 0,-43 0-16,64-21 15,42 0 1,-22-42 0,-62 21-16,-1 0 15</inkml:trace>
  <inkml:trace contextRef="#ctx0" brushRef="#br0" timeOffset="13911.26">9927 3429 0,'-21'0'0,"42"0"0,-42-21 16,0 21-16,21-21 0,-21 21 0,-1 21 31,22 21-31,-21-21 0,21 43 15,-21-22-15,0 1 16,21-1-16,-21 0 0,0 1 0,21-1 0,-22-21 16,1 21-16,0 1 15,21-22-15,0 0 0,-21 21 16,21-20-16,0-1 16,21-21-16,0-21 15,0-1-15,22 1 0,20-21 16,-42 21-16,85-85 15,-63 85-15,20-64 16,-42 43-16,22 21 0,-1-43 16,-21 43-16,0 21 15,0 0 1,-21 21-16,0 64 16,0-64-16,0 0 15,0 21-15,0-20 0,0-1 16,22 63-16,-22-62 15,42 20-15,-21-21 16,21-21-16,-20 0 16,-1 0-16,42 0 0,-42 0 15,43-42-15,-43 21 16,0-1-16,43-20 16,-43 0-16,42-64 15,-41 42-15,-22 22 0,21 0 16,0-1-16,-21 22 0,0-21 0,0 21 15,0 0-15,0 42 32,0 21-32,-21-21 0,21 0 15,0 22-15,0-1 0,-21-21 0,21 22 16,0-22-16,0 21 0,0 22 16,0-43-16,0 0 0,21 21 15,0-21 1,21-21-16,-21 0 0,1 0 15,62 0-15,-63 0 0,64-21 16,-43 0-16,-20 0 16,83-64-1,-62 43-15,20-43 16,22-148 0,-85 191-16,21-85 15,-21 106-15,0-21 16,-21 63-1,21 0-15,0 21 0,-21 1 16,0-1-16,-1 0 0,22 1 0,-21 62 16,21-62-16,-21-1 15,21 0-15,0 1 0,0 41 16,0-62-16,0-1 0,0 0 16,0 0-1,21-21 1,0-21-16,1 0 15,-1 0-15,0-1 16,0 1-16,0-21 0,0 21 16,-21 0-16,22-1 15,-1 22-15,0-21 0,0 21 16,-21 21-16,0 1 16,0-1-16,0 0 15,0 0-15,0 0 0,21 0 0,0 22 16,1-43-16,20 42 15,-21-42-15,43 21 16,-43-21-16,21 0 0,-21 0 16,22 0-16,-1 0 0,43-21 15,-22 0-15,85-43 16,-105 43-16,62-85 16,-62 64-16,-1-21 15,-21 20 1,-21 22-16,21-21 0,-21 21 0,-42 21 15,-21 63 1,41-21-16,1-20 16,-42 83-1,42-41-15,-1-43 16,22 0-16,0 0 0,0 22 16,0-22-16,22-21 0,-1 21 15,0-21-15,0 0 0,85 0 16,-64 0-16,43 0 15,-43 0-15,64-21 16,-42 0-16,-22 21 0</inkml:trace>
  <inkml:trace contextRef="#ctx0" brushRef="#br0" timeOffset="15343.77">13314 3493 0,'0'0'0,"21"-22"0,-21 1 16,0 0-16,0-42 15,-21 41-15,0 1 16,-1 21-16,-20 0 0,-64 21 15,85 1 1,-21-1-16,21 21 0,-22-21 16,-20 85-1,42-85-15,-22 64 0,43-22 32,0-41-32,43-22 15,-22 0-15,0 0 0,42 0 16,-20 0-16,-22 0 0,21 0 15,-21-22-15,22 1 0,-22 0 0,21 0 16,1 0-16,-22-22 0,42-20 16,-42 21-16,1-1 0,-1 22 15,0-21-15,-21 21 0,0-22 16,0 64 0,0 22-16,-21-22 15,0 0-15,-1 21 0,22 1 0,0-22 16,-21 21-16,21-21 0,0 22 0,0-22 15,0 0-15,0 0 0,0 0 16,21 22-16,1-43 16,-1 21-16,0-21 0,0 0 0,0 0 15,43 0-15,-43 0 16,0 0-16,43-21 16,-43 0-16,21-1 0,-21 1 0,0-21 15,22 0-15,41-107 16,-62 107-16,41-85 15,-42 64-15,0 20 0,22-63 16,-43 64-16,0 21 0,0 0 16,0 0-16,-21 21 15,-1 21-15,1 0 0,0 0 16,0 21-16,-43 170 16,43-106-1,21-43-15,0 43 16,0-63-16,0-22 15,64 42-15,-43-42 16,42 1-16,86-22 16,-107 0-1,0-22-15,1 1 0,-1 0 16,106-85-16,-106 64 16,1 0-16,-1-22 15,0 1-15,1-1 0,20-42 16,-20 43-16,-22-1 0,-21 1 15,0 20-15,0 22 0,-21 21 16,-22 43 0,1-22-16,0 63 15,20-41-15,1 20 0,-21 43 16,42-64-16,-21 85 16,21-84-16,0-1 15,0 22-15,0-43 0,0 0 16,0 0-16,21-21 31,0 0-15,-21-21-16,21 21 0,0-21 15,22-22-15,-22 22 16,-21 0-16,0 0 0,21 21 16,0-21-16,0 21 31,-21 21-31,0 0 0,0 0 15,0 0-15,0 1 0,0-1 16,22 0-16,-22 0 0,21 0 16,0-21-16,0 0 0,0 21 0,0-21 15,22 0-15,-22 0 0,64 0 16,-43 0-16,0 0 0,64-42 16,-64 21-16,64-21 15,-63 20-15,-1 1 16,21-42-16,-41 42 0,-1-22 15,-21-20-15,0 42 16,0-1-16,0 1 0,-21 21 16,-1 0-16,1 0 0,0 0 15,0 21-15,-21 22 0,20-22 16,1 21-16,0-21 16,0 1-16,21 20 0,0 0 15,0-21-15,0 1 0,21-1 16,0 0-16,64-21 15,-43 0-15,-21 0 0,64 0 16,-64-21-16,43 0 16,-22-1-16,-21 1 0,43-21 15,-43 21-15,21-43 16,-42 85 15,0 1-31,0-1 0,-21 0 16,0 0-16,21 0 0,0 0 15,0 1-15,0-1 16,0 0 0,21-21-16,0 0 15,0 0-15,1 0 0,-1 0 0,0-21 16,0 0-16,21-43 16,-42 22-16</inkml:trace>
  <inkml:trace contextRef="#ctx0" brushRef="#br0" timeOffset="15544.72">13652 3154 0,'0'0'0,"-63"0"0,-1 0 0,1 21 31,84-21-31,21 0 0,1 0 15,-1 0-15,0 0 0,22-21 16,-22 21-16,22-21 0,-1 21 0,22-21 16</inkml:trace>
  <inkml:trace contextRef="#ctx0" brushRef="#br0" timeOffset="15899.66">18119 2858 0,'0'0'0,"0"-22"0,-22 22 0,1-21 0,0 21 15,0 0-15,-64 85 16,64-43 0,0 1-16,0 20 15,0 1-15,-22 126 16,22-126-16,21-1 0,0-21 16,-21 22-16,21-22 0,-21-21 15,21 22-15,0-22 0,0 0 0,0 0 16,0 0-16,0-42 15,-21 0 1,21 0-16</inkml:trace>
  <inkml:trace contextRef="#ctx0" brushRef="#br0" timeOffset="16661.55">17314 3302 0,'0'0'0,"-42"-21"0,21 0 0,0 21 0,-1 0 15,1 0-15,42 0 16,1 21-1,20-21-15,21 0 0,1 21 0,169-21 16,-149 0 0,1 0-16,106-42 0,-86 21 15,86-22-15,-106 22 16,-22 0-16,64-64 0,-85 43 16,22-43-1,-43 22-15,-21 20 0,0-41 16,0 41-16,0 22 0,-42 0 15,21 21-15,-22 21 0,22 0 16,-21 22-16,-1-1 0,-41 64 16,41-43-16,22 1 0,-21-22 15,21 22-15,0-1 0,21 43 16,0-64-16,0 1 0,0 20 16,0-42-16,0 1 15,0-1-15,0 0 0,21-21 31,0 0-31,21-21 0,-21 0 0,1-1 16,20 1-16,0-21 0,-21 0 16,64-22-16,-43 43 15,1 0-15,20-22 16,-42 22-16,22 21 0,-22 0 16,-21 21-16,21 1 0,-21-1 15,0 21-15,0-21 0,0 43 16,0-43-16,0 21 0,42 1 15,-42-22-15,43 21 16,-22-42-16,0 21 0,43-21 16,-43 0-16,127 0 15,-106-21-15,22 21 0,63-42 16,-64 21-16,43-43 16,-42 22-16,63-85 15,-106 84 1,0 22-16,0 0 0,-21 0 0,0 0 15,-21 21-15,-21 0 16,-1 21-16,-41 42 0,20-41 16,22 20-16,-1 0 15,1 1-15,0 41 0,42-41 16,0-22-16,63 0 16,-20 0-16,62 0 15,-41-21-15,-1 0 0,1 0 0,105 0 16,-105 0-16,105-21 15,-84 0-15,-1 0 0,-20 0 16,-1-1-16,-20 1 0,-1-42 16</inkml:trace>
  <inkml:trace contextRef="#ctx0" brushRef="#br0" timeOffset="19413.25">1355 5503 0,'0'0'16,"-22"0"-16,22 22 0,-21-1 16,21 0-16,-21 0 0,21 0 15,0 0-15,21-21 16,0 0-16,1-21 15,20 0-15,0 0 0,1 0 16,-1-22-16,21 1 16,-20 21-16,20-64 15,-42 64-15,-21 0 16,0 0-16,0 0 0,-63-22 16,42 43-16,-85 21 15,42 1-15,1-1 0,-64 42 16,85-20-16,-22-1 15,1 43-15,41-43 16,1 43 0,21-43-16,0-21 0,21-21 15,1 21-15,41-21 0,-42 0 16,22 0-16,41 0 16,-41-21-16,-1 21 0,0-21 15,1 0-15,-22 0 0,21-1 16,-63 22-1,-21 0-15,-43 22 16,43 20-16,-64 21 16,63-20-16,1-1 0,-43 43 15,64-43-15,-21 43 16,42-43-16,0-21 0,0 22 16,21-22-16,21 0 15,1-21-15,-1 0 16,106 0-16,-84-21 15,42-22-15,-43 22 16,1-21-16,63-43 16,-64 43-16,43-85 0,-64 63 15,1 1-15,20-64 16,1-85 0,-43 128-16,-21 20 0,21-63 15,-21 42 1,-21 107-16,21-1 15,-21 21-15,21 64 16,-22-43-16,22 1 0,-42 84 16,42-84-16,0-1 0,-21 85 15,0 22 1,21-128-16,21 64 16,85-43-1,-64-63 1,43 0-16,-22-21 0,1 0 15,63-21-15,-64-1 16,64-20-16,-84 20 0,20 1 16,-21-21-16,-20 20 15,20 1-15,0-85 16,-42 106-16,0-22 16,-21 43-16,-21 0 15,-1 22-15,1 41 16,0-21-16,21 1 0,-43 63 15,43-22 1,21-41-16,0-22 0,42 42 16,43-20-1,-64-43-15,21 0 0,43 0 16,-43-22-16,1 1 0,63-21 16,84-64-1,-148 64-15,1-1 16,-1 1-16,-21 0 15,43-64-15,-64 64 16,0 20-16,0 44 16,-21 20-1,-1-21-15,22 21 16,-42 64 0,42-85-16,-21 22 0,21 20 15,-21-42-15,0 64 16,21-64-1,0-42 17,0 0-17,21-21-15,0 20 0,0-20 0,0 0 16,0-1-16,22 1 0,-22 0 16,42-22-16,-20 22 0,-22 21 15,42-22-15,-41 43 16,-1 0-16,0 0 0,0 22 0,21 62 15,-42-63 1,22 64-16,-22-64 16,0 85-16,0-85 15,0 0-15,21 1 0,-21-1 16,21 0 0,0-21-1,0 0-15,0-21 0,-21 0 16,22-1-16,-1 1 0,0-21 15,0 0-15,64-85 16,-43 84-16,0 1 0,22-43 16,-22 64-16,22-21 15,-43 42-15,0 0 0,-21 21 16,0 0-16,0 43 16,-21-22-16,21-21 0,-42 64 15,42-43-15,-22-21 16,22 22-16,0-1 0,0 43 15,0-64-15,0 0 16,43 0-16,-22 0 16,21-21-16,22 0 0,-1 0 15,-20 0-15,-1 0 16,0-21-16,22 0 0,42-21 16,-64 20-16,0 1 0,43-42 15,-43 20-15,22-84 16,-43 106-16,-21-21 0,0 21 15,0 0-15,-21-1 16,0 22-16,-1 0 0,-20 22 16,21-1-16,-21 42 15,20-42-15,1 22 0,0 20 16,21-42-16,0 43 16,0-43-16,0 0 0,42 0 15,-20 1-15,20-22 0,64 0 16,-64 0-1,43-22-15,-43 22 0,22-21 16,84-42-16,-127 20 16,21 22-16,1-21 15,-22 0-15,42-64 16,-63 85-16,0-1 0,0 1 16,-21 21-1,0 21-15,0-21 0,-22 64 16,43-43-16,-42 43 15,42-43-15,0 21 0,-21 0 16,0-20-16,21-1 0,-21 21 16,21-21-1,0-42 1,0 0 0,21 0-16,0 0 0,0-22 15,0 22-15,22-21 16,20-43-16,-21 43 0,1-1 15,41-20-15,-41 42 0,84-43 16,-21 85 0,-106 1-1,0 20-15,0-21 0,0 21 16,0 1-16,0 20 16,0-20-16,0-22 0,0 42 15,0-20-15,0-22 0,0 0 16,21 0-16,0-21 0,21 0 15,-21 0-15,22-21 16,-1 21-16,43-64 16,-64 22-16,21 0 0,1-22 15,-22 22-15,42-64 16,-42 43-16,22-1 16,20-63-16,-42 64 0,43-64 15,-43 63-15,0 22 0,-21 21 16,0-1-16,0 44 15,-21 20-15,0 0 0,-21 1 16,-22 84-16,43-85 16,-21 21-16,20 1 0,1-1 15,0 1-15,-21 42 0,42-64 16,0 85 0,0-106-16,21 22 0,0-22 0,21 0 15,43 0 1,-43-21-16,-20 0 0,62 0 15,-41-21-15,62-43 16,-83 43-16,-1 0 0,0-21 16,-21 21-16</inkml:trace>
  <inkml:trace contextRef="#ctx0" brushRef="#br0" timeOffset="19561.18">6710 5334 0,'-43'0'0,"86"0"0,-107 0 0,43 21 16,0-21-16,21 21 15,21 1 1,0-22-16,0 0 0,1 0 0,20 0 16,0 0-16,1 0 0,-1 0 0,21 0 15,-20-22-15,-1 22 0</inkml:trace>
  <inkml:trace contextRef="#ctx0" brushRef="#br0" timeOffset="19929.29">9080 5207 0,'0'0'16,"0"-21"-16,-21 21 16,0 21-1,21 0-15,0 0 0,-21 22 16,0-22-16,0 42 0,-1-20 16,1-1-16,0 43 15,0-64-15,0 21 0,-22 22 16,22-43-16,21 0 0,0 0 15,0 0-15,21-21 16,22 0-16,-1-21 16,0 21-16,1-21 0,63-21 15</inkml:trace>
  <inkml:trace contextRef="#ctx0" brushRef="#br0" timeOffset="20232.21">9652 5271 0,'0'0'0,"21"-22"0,0-20 16,-21 21-1,-21 21-15,0 0 0,0 0 16,-43 0-16,43 21 0,-21-21 16,21 21-16,-22 0 0,22-21 15,-21 64-15,21-43 16,21 0-16,0 0 16,21 1-16,21-1 0,-21 0 15,0 0-15,43 0 16,-22 0-16,-21 1 0,1-1 15,-1 0-15,0 0 0,-21 43 16,-21-43-16,0 0 0,-1 0 16,1-21-16,0 21 0,-42-21 15,20 21-15,22-21 0,-21 0 16,-1 0-16,1 0 16,42-21-16,-21 0 0,0-42 15,21 41-15</inkml:trace>
  <inkml:trace contextRef="#ctx0" brushRef="#br0" timeOffset="20399.25">8996 4953 0,'0'0'0,"-21"0"16,-1 0-16,1 0 0,0 21 15,21 0 1,0 1-1,21-22 1</inkml:trace>
  <inkml:trace contextRef="#ctx0" brushRef="#br0" timeOffset="23278.44">12361 5398 0,'0'0'0,"-21"-22"32,42 22-32,0-21 0,22 0 15,-22 0-15,21 0 0,85-64 16,-84 64-16,-1-21 16,0-1-16,-21 1 0,43-85 15,-64 85-15,0-1 0,-21 22 16,-22-21-16,-105 21 15,106 21-15,0 0 16,-1 0-16,1 21 0,0 0 16,-22 42-16,43-20 15,0-22-15,0 21 0,21 1 16,0 62-16,21-83 16,0 20-16,42 21 0,-20-20 15,41 63 1,-62-85-16,-1 21 0,0-21 15,0 22-15,-21-22 0,0 42 16,0-20-16,-21-22 0,-43 21 16,22-21-16,0 0 0,-1-21 0,-20 0 15,-1 0-15,-84 0 16,85-21-16,-1 21 0,1-42 0,-1 21 16,1 0-16,20-22 0,1 1 15,0 0-15,21-1 0,-22 1 16,1-64-16,42 64 15,0-64-15,0 64 0,0-1 16,42-41-16,-21 84 16,1 0-16,-1 0 0,0 21 15,0 0-15,21 42 16,-42-20-16,22-1 0,-1 0 0,-21 1 16,0-1-16,21 43 15,-21-43-15,21 0 0,0 1 16,-21-22-16,21 21 0,1 1 0,-1-22 15,0 0-15,21 0 0,22 21 16,-22-20-16,0-22 0,43 0 16,-43 0-16,107-43 15,-107 22-15,0 0 16,22 0-16,-22 0 0,0-22 0,64-20 16,-63 42-16,-22-22 15,21 1-15,-21 0 0,22-64 16,-43 85-16,0-1 15,-22 1-15,1 21 0,-42 0 16,20 21-16,22 1 16,0-1-16,0 0 15,-21 106 1,42-85-16,0 1 0,0-1 16,0-21-16,0 43 15,21-64-15,0 21 0,42 0 16,-20-21-16,-1 0 0,-21 0 15,43 0-15,-22 0 0,64-21 16,-43 0-16,1-1 0,-22-20 16,22 21-16,126-127 15,-147 84-15,20-42 16,-21 43-16,1-22 0,41-63 16,-41 85-16,20-86 15,-42 107 1,-21 21-16,0 0 0,-63 21 15,42 21-15,0 0 16,-1 0-16,-20 43 0,21-22 16,0 0-16,-22 85 0,22-63 15,0-22-15,0 22 0,21-22 16,-21 22-16,0 20 0,21-41 16,0-1-16,0-21 0,0 21 15,42 43 1,-21-85-16,0 21 0,43 0 15,-22-21-15,106 0 16,-84-21-16,-22 0 0,22 0 16,-1 0-16,85-64 15,-105 43-15,-1 21 0,43-43 16,-64 22-16,-21 21 0,0-22 16,0 22-16,0 0 0,-43 0 15,1 21-15,-21 21 16,20 0-16,-41 43 15,62-43 1,1 21-16,21-21 0,0 0 0,0 1 16,0 41-16,0-42 0,21 0 15,64 22 1,-64-22-16,64-21 16,-64 0-16,21 0 0,43 0 15,-21 0-15,-22 0 0,0-21 16,1 0-16,-1-1 0,43-20 15,-43 21-15,0-21 0,1-1 16,-1 22-16,-21-21 0,43-43 16,-22 43-16,-21-1 0,21 1 15,-20 21-15,-1 21 16,-21 21 0,0 0-16,0 0 0,0 1 15,0-1-15,0 0 0,0 21 16,0-21-16,0 1 15,0-44 32,21 1-47,-21 0 0,21 0 16,-21 0-16,0 0 0,0-22 16,0 22-16,0-21 15,0-1-15,0 22 0,0 0 16,-21 21-16,-21 21 15,-43 64 1,64-43-16,-22 1 0,22-1 16,0-21-16,0 21 0,0 1 0,0 20 15,21-20-15,0-22 16,0 0-16,0 0 0,0 0 0,42 22 16,0-22-16,1 0 0,-1-21 15,43 0-15,84 0 16,-106 0-16,-20-21 15,-1 0-15,22-1 0,-22-20 16,64-64-16,21-42 16,-21-64-1,-85 149 1,63-128-16,-84 149 16,0 0-16,22-1 0,-22 22 15,0-21-15,0 21 16,-22 21-16,1 21 15,0 0-15,-42 85 16,41-43-16,1 1 0,0-1 16,21 1-16,0-1 0,-42 149 15,42-127 1,0-43-16,42 64 16,22-64-1,-43-42 1,85 21-16,-64-21 15,43-21-15,-22 0 0,-21 0 16,43-21-16,63-107 31,-127 107-31,22-43 16,-22 22-16,-21 21 16,-21 20-16,0 22 15,-1 0-15,1 0 0,-63 64 16,20 21-1,43-43-15,21 43 16,0-64-16,0 21 0,42 0 16,-21-20-16,43-1 15,-22 0-15,1 0 0,20-21 16,22 0-16,-22 0 0,43 0 16,148-21-1,-190 0-15,63-22 16,-64 22-1,-21-21-15,1 21 0,-22-22 0,21-20 16,-42-22-16,-21 43 16,0 21-1,-21 21-15,-22 0 0,22 0 16,-64 21 0,64-21-16,20 42 0,-41 1 15,42-22-15,0 21 0,-1-21 16,1 43-16,21-43 0,0 0 15,0 0-15,0 43 16,21-64-16,1 21 0,20 21 16,0-42-16,-21 0 0,64 0 15,21-21 1,-85 21-16,64-85 16,-43 64-16,-21-21 15,0 0-15,1-22 0,41-42 16,-21-42-16,1 21 15,-1 42-15,-21 43 16,0-21-16,1-1 0,-1 22 0,-21 21 16,0-43-16,0 43 15,0 0-15,0 0 0,-21 42 32,-1 0-32,-20 21 0,-21 22 15,41-22-15,1 22 0,-42 63 16,20 127-1,43-191-15,0 43 16,0-64-16,0 1 0,0 20 16,22-21-16,41 22 15,-21-64-15,-20 21 16,-1-21-16,21 0 0,-21 0 0,43 0 16,-43 0-16,21-21 0,-21 0 15,22 0-15,-22-1 16,64-62-16,-64 41 15,0 22-15,0-21 0,-21 0 16,0 20-16,0-20 0</inkml:trace>
  <inkml:trace contextRef="#ctx0" brushRef="#br0" timeOffset="23515.25">15811 5017 0,'0'0'16,"-42"0"-16,-85 0 16,148 0-1,0 0-15,1 0 0,20 0 0,0 0 16,1-22-16,147 1 16,-126 21-16,20 0 0,-20 0 15,20-21-15,86 0 16,-107 21-16,-42 0 15,64-21-15,-64 21 0</inkml:trace>
  <inkml:trace contextRef="#ctx0" brushRef="#br0" timeOffset="23768.17">19113 5461 0,'22'0'78</inkml:trace>
  <inkml:trace contextRef="#ctx0" brushRef="#br0" timeOffset="31463.59">5355 9229 0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6T04:02:27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6159 7874 0,'0'-21'0,"22"0"0,-22 0 0,0-1 16,0 1-16,0 0 15,0 42 17,0 22-17,0-22-15,0 21 0,0 85 16,0-63-16,0 147 15,0-147-15,0 20 16,0-20-16,-22-1 0,1 22 0,-21 84 16,21-126-16,0-1 15,-1 0-15,1 1 0,0-1 16,-21 0-16,42-20 16,0-1-16,0-42 15,0-1 1,0-20-16,0 21 15,21 0-15,-21 0 0</inkml:trace>
  <inkml:trace contextRef="#ctx0" brushRef="#br0" timeOffset="321.98">5397 8911 0,'-63'0'15,"126"0"-15,-126 43 0,42-22 0,-22-21 16,43 21-16,0 0 0,0 0 0,22 43 16,20-64-16,43 42 15,-22-42 1,191 21-16,-148-21 16,-21 0-16,126 0 0,-126 0 15,190 0 1,-63-21-16,-170 21 15,0 0-15,22-21 16,-43 21-16,-21-21 16,21 21-16,-21-21 0,0-1 15,0 1-15,0 0 0,0 0 16,0-21-16,-21 20 0,0 1 16,0-21-16,0 21 0</inkml:trace>
  <inkml:trace contextRef="#ctx0" brushRef="#br0" timeOffset="634.47">5736 7789 0,'0'0'0,"-63"-21"0,41 0 0,1-21 16,21 21-16,0-1 0,0 1 15,64 21-15,-22-21 16,64 21-16,-43 0 15,149 0 1,-148 0-16,-1 0 0,85 0 16,-84 0-16,126 0 15,-147 0-15,41 0 16,-63 0-16,43 0 16,-64 21-16,0 0 15,21-21-15,-21 22 16,21-22-16,0 21 0,22-21 15,-1 21-15,-21-21 0</inkml:trace>
  <inkml:trace contextRef="#ctx0" brushRef="#br0" timeOffset="1457.65">9334 7662 0,'-21'0'0,"42"0"0,-84 0 16,21 0-16,-1 0 0,22 0 0,-21 0 15,-1 0-15,-62 22 16,41-22-16,22 21 16,-64 42-16,64-20 0,-85 41 15,63-41-15,1-1 16,-128 148-16,149-105 16,-85 42-16,84-63 15,1 20-15,-21 64 0,41-84 16,22 148-1,0-170-15,22 21 0,-1-20 16,21-1-16,0 0 0,85 1 16,-84-22-16,41 0 0,43 0 15,-42-21-15,0 0 0,84 0 16,-84 0-16,190-63 16,-212 42-16,149-85 15,-148 42-15,-1 22 0,1-22 16,-22 1-16,0-1 0,1-126 15,-65-106 1,-20 211-16,0 0 16,-1 22-16,-20-1 0,-1 1 15,-84-22-15,64 43 0,-1-1 16,-84 1-16,63 21 16,42 21-16,-20 0 0,20 0 15,1 0-15,-22 42 0,43-21 0,20 22 16,1 41-16,21-41 15,0-1-15,64 85 16,-43-63-16,21-1 0,43 64 16,-43-63-16,149 126 15,20 43 1,-147-148-16,148 190 16,-170-212-16,0 22 0,-21-22 15,-21 1-15,0 126 16,-42-126-16,21-22 0,-85 43 15,64-43-15,-22-21 0,-63 22 16,64-22-16,-64 0 16,84-21-16,1 0 0,-21 0 15,41 0-15,1 0 16,0 0-16,21-21 0,-21 0 16,-21-22-16,42 22 15,-22 0-15</inkml:trace>
  <inkml:trace contextRef="#ctx0" brushRef="#br0" timeOffset="2003.64">4805 9758 0,'0'0'16,"-64"-21"-16,22 21 0,-22 0 0,22 0 0,0 0 16,-1 0-16,22 0 0,0 0 15,0 0-15,42 0 16,0 0-1,22 0-15,62 21 16,-41-21-16,-1 0 0,1 0 16,21 21-16,-1-21 0,86 0 15,-65 21-15,22-21 0,106 21 16,-85-21-16,-21 0 0,22 22 16,20-22-16,-21 0 0,191 21 15,-149-21-15,-20 21 0,401 0 16,-380-21-16,-1 0 0,1 21 15,-1-21-15,1 0 0,190 21 16,-212-21-16,0 0 0,170 22 16,-191-22-16,254 0 15,-296 0 1,63 0-16,-84 0 0,-21 0 16,41 0-16,-83 0 15,-1 0 1,-42 0-1,-1 0-15,-41 0 16,42 0-16</inkml:trace>
  <inkml:trace contextRef="#ctx0" brushRef="#br0" timeOffset="2652.53">1439 10520 0,'0'0'0,"0"-21"15,0 42 1,0 0 0,0 21-16,0 22 15,0-22-15,-42 128 16,21-128-16,0 106 16,-1-84-16,1-1 0,-21 64 15,21-63-15,21-22 0,-21 0 16,21 1-16,0 62 15,0-83 1,21-22-16,21-85 16</inkml:trace>
  <inkml:trace contextRef="#ctx0" brushRef="#br0" timeOffset="2837.83">1905 11070 0,'0'-21'32,"0"0"-32,21 21 62,0 0-62,0 0 0</inkml:trace>
  <inkml:trace contextRef="#ctx0" brushRef="#br0" timeOffset="3567.05">4064 10922 0,'0'0'0,"0"-21"0,-21 0 16,21 0-16,-21-1 0,-1-20 15,-20-21 1,42 84 0,0 0-1,0 0-15,0 21 0,0 1 0,21 41 16,-21-20-16,0 42 15,0-43-15,0 1 0,0 42 16,-21-64-16,0 21 0,0 22 16,21-64-16,-21 43 15,21-43-15,0-42 32,0 0-32,21-1 15,0 1-15,0-63 0,0 41 16,0-20-16,22-43 15,41-85 1,-84 149-16,22 21 0,20-21 16,-21 42-16,0 21 15,-21 0-15,21 42 16,-21-20-16,22 84 16,-22-64-16,21-20 0,0-1 15,-21 0-15,85 85 16,-64-106-16,21 1 0,-21-22 15,22 21-15,84-21 16,-85 0-16,0-21 0,43-22 16,-22 22-16,43-127 15,-63 84 1,-22 1-16,0-64 0,-21 63 16,0-105-16,-21 127 15,-22-1-15,22 22 0,-21 0 16,-106-21-16,105 42 15,1 0-15,0 0 16,-1 21-16,-62 21 16,105-21-16,0 1 0,0 41 15,21-63-15,0 21 0,21-21 16,1 0-16,20 0 0,64 0 16</inkml:trace>
  <inkml:trace contextRef="#ctx0" brushRef="#br0" timeOffset="4650.18">5969 10393 0,'0'0'0,"0"-21"15,-21 0-15,0 21 0,-1 0 0,1 0 0,-21 0 16,0 42-16,-1-21 16,1 64-16,21-43 0,-22 22 15,1 41-15,21-41 16,-64 105-1,85-105-15,0-1 0,-21 1 0,21-22 16,0 127 0,0-126-16,0-22 0,0 0 15,21-21-15,0 0 16,1 0-16,-1 0 0,21-63 16,0 41-16,-20-20 0,41-43 15,22-63 1,-43 106-16,0 0 0,-20 20 0,20 1 15,-21 0-15,0 21 0,0 0 16,1 0-16,-22 21 0,0 22 16,0-22-16,21 21 15,0 0-15,-21 1 0,21-22 16,-21 21-16,21-21 0,0 22 16,64 20-16,-64-42 15,22 1-15,41-22 0,-41 21 16,-1-21-16,0 0 0,1 0 15,20 0-15,22-43 0,-22 22 16,64-85 0,-106 64-16,22 0 0,-22 21 15,0-22-15,-21-105 16,0 127-16,-21 0 0,0 0 16,0-1-16,-106 22 15,63 0-15,22 0 0,-64 43 16,64-22-16,-22 42 15,43-20-15,0-1 0,-22 43 16,43-43-16,0 85 16,0-106-16,0 22 0,0-22 15,0 0-15,22 0 0,41 0 16,-21-21-16,-20 0 16,-1 0-16,21 0 0,-21-21 15,64-42-15,-64 41 16,0-20-16,43-43 0,-43 22 15,21 21-15,-21-64 0,1 63 16,-1 1-16,0-43 16,-21 64-16,0 0 0,0 42 15,0 22 1,0-22-16,0 21 0,0 0 16,0-20-16,42 147 15,22-21 1,-43-127-16,0 0 15,0 1-15,22-1 0,-22-21 16,42 0-16,-42 0 0,22 0 0,41-21 16,-62-1-16,20 1 15,0-21-15,1 0 0,-22-1 16,63-63-16,-41 43 0,84-149 16,-106 128-16,21-1 15,-21 0-15,1 22 0,-22-22 16,0-42-16,0 106 15,0 0-15,-43 21 0,22 21 16,-21 64-16,21-43 16,-1 21-16,-20 64 15,21-63-15,0 148 16,21-149-16,0 1 0,0-22 16,0 21-16,0-20 0,21 105 15,0-127-15,21 64 16,-20-85-16,20 0 15,-21 0-15,21 0 0,22-21 16,-43-1-16,21 1 0,22-85 16</inkml:trace>
  <inkml:trace contextRef="#ctx0" brushRef="#br0" timeOffset="4816.18">7662 10837 0,'0'0'0,"-63"0"0,42 22 15,-1-22-15,22 21 0,0 0 16,22-21-16,-1 0 0,21 0 16,-21 21-16,85-21 15,-64 0-15,1 0 0,20 0 0,-20 0 16,20-21-16,1 21 0,-1-21 0,43 0 16</inkml:trace>
  <inkml:trace contextRef="#ctx0" brushRef="#br0" timeOffset="5121.51">10202 11049 0,'0'0'0,"0"-21"0,0 0 15,0 0 1,-21 21-16,0 21 16,21 0-1,-21 0-15,21 0 0,-21 22 0,21-22 16,-22 21-16,22 0 0,0-20 16,0 20-16,-21-21 0,21 43 15,-21-43-15,21 0 0,0 0 16,0 0-16,21-21 15,0-21-15</inkml:trace>
  <inkml:trace contextRef="#ctx0" brushRef="#br0" timeOffset="5450.79">11007 10859 0,'0'0'15,"21"-22"-15,-21 1 0,0 0 0,-21 21 16,-1-21-16,-20 21 15,0 0-15,-1 0 0,1 0 0,0 21 16,-1-21-16,-20 21 0,21 0 16,-1 1-16,-20 20 15,63-21-15,0 0 0,0 22 16,21-43-16,42 42 16,-20-42-16,-1 21 0,106 21 15,-105-20-15,84 41 16,-85-21-16,-42 1 15,0-22-15,0 21 16,-21-21-16,-22 1 0,1-22 0,-43 21 16,43-21-16,-85 0 15,85 0 1,-43-21-16,43-1 0,-22-41 16</inkml:trace>
  <inkml:trace contextRef="#ctx0" brushRef="#br0" timeOffset="5597.63">10308 10372 0,'0'0'15,"-42"-21"1,21 21-16,42 0 31,0 0-15,0 0-16</inkml:trace>
  <inkml:trace contextRef="#ctx0" brushRef="#br0" timeOffset="6315.94">13123 10393 0,'-21'-42'0,"42"84"0,-63-84 16,42 20-16,-21 22 0,21-21 0,-21 21 16,21-21-16,-22 21 15,1 0-15,0 0 16,0 0-16,21 21 0,-21 22 0,21-22 16,0 21-16,0 64 15,0-43-15,0 1 0,0 63 16,-21-64-16,-22 191 15,43-211-15,0-1 0,0 0 16,0 1-16,-21 20 16,42-63-1,-21-21-15,21 0 16,1-21-16,-1 20 0,0-20 16,21 0-16,-21-1 0,22 1 0,105-191 15,-42 64 1,-64 127-1,22-22-15,-43 64 16,-21 21-16,0 0 0,0 1 0,0 20 16,0 85-1,0-85-15,0 1 0,0 20 16,0-21-16,0 22 0,21 63 16,0-85-16,0 1 0,22-22 15,-22 21-15,21-21 0,22 0 16,-22-21-16,0 0 0,64 0 15,-42-21-15,-22 0 0,85-64 16,-85 43-16,22-21 16,-22 20-16,0-20 0,1-22 0,20-148 15,-63 149-15,0-1 16,0 0-16,0 22 0,-21-1 16,-21-20-16,21 41 0,-1 22 15,-41 0-15,42 21 16,-22 21-16,22 0 0,0 0 0,0 22 15,-21 41-15,20-41 16,22 20-16,0 43 16,0-64-16,0 1 0,22-1 0,-1 0 15,0 1-15,21-22 0,22 42 16,-22-41-16,0-1 0,43 0 16</inkml:trace>
  <inkml:trace contextRef="#ctx0" brushRef="#br0" timeOffset="6616.03">14690 10922 0,'0'0'15,"21"0"-15,0 0 0,0 0 16,0-21-16,0 0 16,1 0-16,-1-1 0,0 1 15,0 0-15,0 0 16,0-21-16,1-1 0,-22 22 16,0-21-16,0 21 0,0-1 15,-22 22-15,1 0 16,-63 64-16,62-43 15,-20 21-15,21-20 0,-21 20 0,20 0 16,-20 43 0,42-43-16,-21 1 0,21 41 15,0-63-15,0 22 0,21 20 16,0-42-16,64 22 16,-64-43-16,21 0 0,43 0 15,-21-21-15,41-22 16,-41 1-16,-22 0 0,22-1 15</inkml:trace>
  <inkml:trace contextRef="#ctx0" brushRef="#br0" timeOffset="7016.16">15790 10287 0,'0'0'0,"21"-85"0,1 43 0,-22 0 0,0-1 16,0 1-16,-22 42 0,-20 21 16,21 0-1,0 1-15,-22 83 0,1-41 0,21-1 16,-21 86-1,20-86-15,1 22 0,21-22 0,0 22 16,0-22-16,0 86 16,0-107-16,0 21 0,-21-20 15,21-1 1,-21-21-16,21-42 16,0 0-16,0 0 15,0-22-15,0 22 0,21-21 16,0 0-16,0-1 0,22-20 0,-1 20 15,-21-20-15,43 21 0,-22-1 16,0 1-16,1 0 0,20 20 0,22 22 16,-43 0-16,1 43 15,20 20-15,-42-20 16,0-1-16,-21 0 0,0 1 0,0-1 16,-21-21-16,-21 21 0,0 1 0,-1-22 15,1 21-15,-64 1 0,43-22 16,-43 21-16,42-42 15,22 0-15,-85 0 16,106-42-16</inkml:trace>
  <inkml:trace contextRef="#ctx0" brushRef="#br0" timeOffset="9458">17039 10393 0,'0'0'0,"-21"0"0,0 0 15,0 21-15,-1 0 0,1 0 0,0 22 16,21-22 0,0 0-16,0 0 0,21-21 15,0 21-15,1-21 16,-1 0-16,63 0 0,-20 0 15,-22-21-15,22 0 0,-1 0 16,1 0-16,63-43 0,-85 22 16,0 21-16,22-64 15,-64 43-15,0 21 0,-21-43 16,-22 64-16,1-21 0,-64 21 16,43 0-16,-1 0 0,1 21 15,-1 0-15,22 0 0,0 22 0,-1-22 16,1 21-16,21 1 0,0 41 15,21-41-15,0-22 0,0 21 16,21 0-16,106 64 16,-85-63-16,0-43 15,1 21-15,-1 0 0,64 0 16,-85-21-16,0 0 16,-21 21-16,-21-21 15,0 0-15,-21 21 0,-1 1 16,1-1-16,-85 0 0,85 21 15,-128 43 1,107-64-16,-1 64 16,22-43-16,21 64 15,21-85-15,0 0 0,0 22 0,63-22 16,-42 0-16,85-21 16,-63 0-16,20 0 0,85-21 15,-84-22-15,20 22 0,65-63 16,-65 20-16,1 22 15,0-22-15,-1-20 0,-20 20 0,147-211 16,-147 169-16,-1 21 16,-20 1-16,-22-1 0,21 22 15,-21-22-15,1 21 0,-22 1 0,0 21 16,0-43-16,0 43 16,-64 42-16,-42 148 31,43-21-31,42-64 15,-22 22-15,-20 169 16,42-169-16,-22 147 16,43-168-16,0-1 0,0 1 15,0-22-15,0 1 0,43 41 16,-1-41-16,-21-22 0,64 0 16,-22-21-16,64 0 15,-63 0-15,-1-21 0,128-85 16,-128 85-16,1-22 0,-22 1 15,0-21-15,1 20 16,-1-63-16,-21 64 0,-21 0 16,0-22-16,0 43 0,-63 21 15,20 0 1,-41 85-16,41-64 16,-41 85-16,84-64 15,0 0-15,0-20 0,0 20 16,42 64-16,-21-85 15,0 0-15,43 21 16,-22-20-16,43-22 16,-64 0-16,21 0 0,107-43 15,20-84 1,-63 0 0,-64 85-16,-21 0 0,22-22 15,-22 43-15,-21 0 0,-21 42 31,-1 0-31,1 0 0,0 0 0,0 22 16,-21 20-16,20-20 0,1 20 16,0-21-16,-21 64 15,42-85-15,0 1 16,0 20-16,-21-21 16,21-42-1,21 0 1,0 0-16,0-1 0,21-20 15,-20 21-15,20-21 0,0-1 16,1 1-16,84-106 16,-85 105-16,0 22 0,43-42 15,-64 63-15,43 0 16,-43 21-16,0 0 0,-21 43 16,0-22-16,0 64 15,0-85-15,0 21 0,0 1 16,0-22-16,0 0 0,0 21 0,0 1 15,0-22-15,0 0 16,21-42 15,0 0-31,-21-1 0,21 1 0,1-21 16,-1 21-16,21-22 0,-21 1 16,22 0-16,20-43 0,-21 22 15,1 20-15,20-41 16,-20 41-16,-1 22 0,-21 21 15,0 0-15,0 42 16,-21 64 0,0-63-16,0-22 0,0 21 15,0 0-15,22 107 16,-1-128-16,21 42 16,-21-20-16,0-22 0,85 21 15,21-42 1,-84 0-16,84-21 15,-85-21-15,43-22 16,-64 43-16,21-21 16,0-1-16,1-63 0,-1 64 0,-42-43 15,0 43-15,0-21 16,-21 63 0,0 0-16,-22 0 0,1 42 15,21-21-15,-21 43 16,20-22-16,1 43 0,21-64 0,0 21 15,0 0-15,0 43 16,21-64-16,22 43 16,-22-43-16,42 21 15,-41-42-15,-1 0 0,63 0 16,-62 0-16,20-21 0,21-21 16,64-64-1,-84 64-15,-22-1 0,42-20 16,-20 20-16,-1-41 15,-63 105 1,0 0-16,0 0 16,-1 0-16,1 22 15,0-22-15,-21 21 0,21 1 0,21-22 16,-43 42-16,43-42 0,0 1 16,0 20-16,0-21 15,21-21 1,1 0-16,-1 0 15,0-21-15,0 0 16,0 0-16,0-1 0,43-41 16,-22 21-16,-21-1 0,64-41 15,42-1 1,-106 85-16,-21 21 16,0 0-16,0 0 0,0 1 15,0 20-15,0-21 0,0 64 16,0-64-16,0 85 15,21-64-15,1 0 16,-1-20-16,63 41 16,-62-63-16,20 0 0,21 0 15,-20 0-15,41-63 16,-41 41-16,-1-20 16,43-64-16,-43 64 15,64-85-15,-64 42 16,1 1-16,20-107 0,-21 106 15,-20-20-15,-1-65 16,-21 86-16,0 20 0,0-21 16,0 43-16,-21 42 15,-1 0-15,-41 42 16,42 1-16,-22-1 0,22 0 0,0 22 16,0-1-16,0 22 0,-22 63 15,22-63-15,21-22 0,0 22 16,0-21-16,0-1 0,0 64 15,0-63-15,0-22 0,21 0 16,-21 1-16,22-22 0,20 42 16,-21-42-16,21-21 15,1 0-15,-22 0 16,42-42-16,-41 21 0,20-21 16,21-43-16,-41 43 15,-1-1-15</inkml:trace>
  <inkml:trace contextRef="#ctx0" brushRef="#br0" timeOffset="9669.83">22437 10605 0,'0'0'0,"-22"0"0,1 21 16,42-21-16,22 0 15,-1 0-15,0 0 16,22 0-16,-1 0 0,1 0 0,84 0 15,-84 0-15,-1 0 16,1 0-16,-22-21 0,0 21 0,22 0 16,-43 0-16,-42 0 15,-22 0-15</inkml:trace>
  <inkml:trace contextRef="#ctx0" brushRef="#br0" timeOffset="10767.7">1291 12891 0,'0'0'0,"-21"0"0,0 0 0,-22 0 16,-20-43-1,42 22-15,21 0 0,-21-21 16,21-1-16,21-20 16,0 42-16,0-1 15,43 1-15,-22 21 0,64 0 16,-64 0-16,22 21 16,20 22-16,-41-1 0,41 64 15,-63-64-15,1 22 16,-22 42-16,0-43 0,-43 1 15,-41 41 1,41-41-16,-20-1 0,-85 43 16,84-63-16,-126 62 15,41-83 1,128-22-16,-63-64 16,62 22-16,22-1 0,0-20 15,0 21-15,0-22 0,22-42 16,20 64-16,-21 0 0,21 20 15,-20 1-15,20 21 0,64 0 16,-64 21-16,0 1 16,1 20-16,-1 0 0,0 1 0,1-22 15,-22 21-15,0 0 0,0 22 16,22 21-16,-43-43 0,0-21 16,0 64-16,0-64 15,0 21-15,0-21 0,21-21 16,0-21-1,0 0-15,0 0 16,0-21-16,1-1 0,20 22 16</inkml:trace>
  <inkml:trace contextRef="#ctx0" brushRef="#br0" timeOffset="10954.28">2244 13293 0,'0'0'0,"0"-21"15,21 21 48,0 0-63,0 0 16,0 0-16,22 0 0,-22 0 15</inkml:trace>
  <inkml:trace contextRef="#ctx0" brushRef="#br0" timeOffset="12899.7">4530 12488 0,'-22'-21'16,"22"0"30,22 21-46,-1 0 0,-21-21 16,21 21-16,0-21 0,0 0 16,0-1-16,-21 1 0,22 0 15,-22-21 1,0 21-16,-22 21 0,-83-22 16,-65 22-1,128 22-15,-22-1 0,-41 21 16,62-21-16,1 0 0,-43 22 15,64-22-15,-21 21 16,42-21-16,0 1 0,0 41 16,0-42-16,84 85 15,-41-64-15,-1 1 16,64 20-16,-64-20 16,43 20-16,-43-21 15,1-20-15,-1 41 0,-42-42 16,0 0-16,-42 43 15,-1-43-15,-126 64 16,105-85-16,1 21 0,-1 0 16,-232-21-1,233-21-15,-1 0 0,-42-43 16,64 43-16,-43-64 16,43 22-16,21 21 0,21-43 15,0 43-15,84-64 16,-41 85-16,20 21 0,64 0 15,-42 0-15,42 0 16,-64 21-16,-20 0 16,63 21-16</inkml:trace>
  <inkml:trace contextRef="#ctx0" brushRef="#br0" timeOffset="15262.37">4911 12827 0</inkml:trace>
  <inkml:trace contextRef="#ctx0" brushRef="#br0" timeOffset="16770.5">4000 12531 0,'-21'21'0,"0"-21"15,42 0 1,0 0 0,1-21-16,-1 0 0,0 21 15,21-22-15,1 1 0,-1 0 16,43 0-16,-43 0 16,43 0-16,-43 21 0,-21 0 15,0 0-15,-42 0 16,-21 42-16,-1-21 0,1 0 15,-64 64-15,43-43 0,-1 1 16,-63 62 0,85-41-16,-22-22 0,-20 43 0,41-64 15,22 21-15,0-20 16,21-1-16,21-21 16,0 0-16,106-43 15,-84 22-15,-1 0 0,64-42 16,-43 41-16,1 1 0,21 0 15,-43 0-15,-21 42 16,-21 0-16,-21 0 0,-43 43 16,22-22-16,-85 64 15,85-64-15,-22 1 0,-105 84 16,127-85-16,-1-21 16,22 22-16,0-22 0,21 0 15,0 0-15,21-21 16,64 0-16,-43-21 15,22 0-15,84-43 0,-42 22 16,-1-22-16,128-41 16,-106 41-16</inkml:trace>
  <inkml:trace contextRef="#ctx0" brushRef="#br0" timeOffset="17431.12">6604 12171 0,'0'-21'31,"-21"21"-31,0 21 0,-1 0 16,-20 43-16,21-22 0,0 0 16,-22 64-16,22-42 0,0-1 15,0 1-15,0 20 0,-22-20 16,22 20-16,-42 43 0,20-63 15,-62 105-15,62-126 16,-20 20-16,42-42 16,-22 0-16,1-21 15,0 0-15,20 0 0,1 0 16,0-21-16,0-85 16,0 64-16,21 0 0,0-64 15,0 42-15,0 1 0,21-64 16,0 63-16,21 22 0,22-21 15,-43 41-15,21 22 0,-20 0 16,20 0-16,-21 22 0,21 62 16,-20-41-16,-1-1 0,21 64 15,-42-43-15,0-20 16,21 20-16,0-21 0,-21 1 0,64 63 16,-43-85-1,-21 0-15,64 0 0,-43-21 16,42 0-16,-20-21 15,-1 0-15,64-22 0,-64 1 16,0 0-16,43-43 16,-43 22-16,-20 20 0,20-63 15,-21 64-15,-21 0 0,21-1 16,-21 22-16,0 42 16,-42 85-1,21-63-15,-22 84 16,43-85-16,0 0 0,-21-21 15,21 22-15,-21 20 16,21-42-16,0 1 0,21-22 16,0 0-1,1-22-15,-22 1 0,21 0 16,21-42-16</inkml:trace>
  <inkml:trace contextRef="#ctx0" brushRef="#br0" timeOffset="17602.02">6985 12488 0,'0'0'0,"-21"0"0,0 0 0,-1 0 0,1 0 16,0 0-1,42 0 1,0 22-16,1-22 16,-1 0-16,21 0 0,-21 0 15,22 0-15,-22 0 0,21 21 0</inkml:trace>
  <inkml:trace contextRef="#ctx0" brushRef="#br0" timeOffset="17922.84">7662 12531 0,'21'0'0,"-42"0"0,85 0 0,-43 0 0,-63 0 31,20 0-31,-20 21 0,0 0 16,-1-21-16,1 21 0,-21 0 0,20-21 15,1 43-15,0-22 0,-1 0 16,-20 43-1,63-43-15,0 21 0,0-21 16,21-21-16,0 21 16,21 1-16,1-22 0,63 42 15,-64-21-15,0-21 0,22 42 16,-43-20-16,0-22 0,-21 21 16,0 0-16,-21 0 0,-21 21 15,-1-20-15,-20-1 0,-85 21 16,84-21-16,1-21 15,20 0-15,1 21 0,-43-21 16,85-42 0,21 0-16,1 21 0,41-85 15,-21 42-15,1 1 16</inkml:trace>
  <inkml:trace contextRef="#ctx0" brushRef="#br0" timeOffset="18121.73">8213 12150 0,'0'0'0,"42"0"15,0 0-15,-42 21 0,0 21 16,0-21-16,0 22 16,-21-1-16,-64 106 15,43-105-15,0 20 0,-22 43 16,43-43-16,0 1 0,0-22 16,0 22-16,21-22 0,0 64 15,0-85-15,0 0 16,21-21-16,0 0 0,21-21 15,-21 21-15,-21-21 0</inkml:trace>
  <inkml:trace contextRef="#ctx0" brushRef="#br0" timeOffset="18298.62">7789 12615 0,'0'0'15,"21"0"1,1 0-1,20-21-15,0 21 0,22 0 0,-1 0 16,1-21-16,20 21 0,1-21 16,0 21-16,275-64 15,-255 64-15,22-21 0,0 0 0</inkml:trace>
  <inkml:trace contextRef="#ctx0" brushRef="#br0" timeOffset="18531.49">10118 12129 0,'-22'0'0,"-83"0"32,83 21-32,-20 21 0,21 0 0,-21 43 15,-1-43-15,22 1 16,-21 63-16,21-43 0,-1-21 16,-20 64-16,21-42 0,0-22 15,0 43-15,21-43 16,0-21-16,-22 0 0,22 1 15,0-1-15,22-21 0,20 0 16,21-43-16,-41 22 16,20-21-16,21 0 0</inkml:trace>
  <inkml:trace contextRef="#ctx0" brushRef="#br0" timeOffset="19118.15">10393 12171 0,'0'-21'0,"0"42"0,0-63 0,0 20 16,-21 44-16,-22 41 15,22-21-15,-21 43 16,21-21-16,-1-22 0,1 21 16,0 1-16,0-1 0,-21-20 0,20 63 15,1-64-15,0 0 16,21 22-16,0-22 0,0-21 16,0 0-16,21-21 15,0 0-15,1-21 0,20 21 16,21-63-16,-41 42 15,20-22-15,21-41 0,-20 41 16,-1 22-16,-21-21 0,0 21 16,1-1-16,-1 1 0,21 0 15,-42 42 1,0 0-16,0 1 0,0 20 16,0-21-16,-21 85 15,21-85-15,0 21 0,0 1 16,0-22-16,0 0 0,21 0 15,0 0-15,22-21 0,20 0 16,-21 0-16,1 0 0,126-21 16,-127 0-1,64-21-15,-42-1 0,-22 1 16,22-21-16,-43 20 0,0 1 16,-21-22-16,0 43 15,0 0-15,-21-21 0,-22 42 16,-20 0-16,21 21 0,-1 0 15,-63 43-15,85-43 16,0 63-16,21-62 16,0 20-16,21 0 15,0 1-15,1-22 0,41 0 16,-21 0-16,22 0 16,-43-21-16,21 0 0,64-21 15,-85 0-15,1 0 0,20 0 16,-21-1-16,-21-83 15,0 62-15</inkml:trace>
  <inkml:trace contextRef="#ctx0" brushRef="#br0" timeOffset="19286.05">9969 12361 0,'-63'22'15,"126"-44"-15,-253 86 16,169-64-16,21 21 0,42 0 15,22-21-15,-22 0 16,21 0-16,1 0 0,21 0 16,-22 0-16,85-21 15,-84 0-15,20 0 0</inkml:trace>
  <inkml:trace contextRef="#ctx0" brushRef="#br0" timeOffset="20042.62">12912 12404 0,'-22'0'15,"22"21"-15,-21-21 0,0 21 16,0 0-16,-21 43 16,20-43-16,1 21 0,0 22 15,0-43-15,-21 64 16,20-64-16,1 0 0,21 21 15,0-63 17,0 0-32,0 0 15,0 0-15,21-1 0,-21-20 0,22 21 16,-1-21-16,0-1 0,0 1 16,43-22-16,-22 22 0,-21 21 15,21 0-15,-20 0 0,20-1 16,64 22-16,-64 22 15,-21-1-15,22 0 0,-22 21 16,0-21-16,-21 43 0,0-22 16,0 1-16,0 20 15,0-21-15,-21-20 0,0 41 16,-1-42-16,1 0 0,-21 22 16,42-64 15,0-1-31,0 1 0,0-21 0,21 21 15,0-22-15,0 1 0,22 0 16,-22-1-16,21 1 0,64-43 16,-64 43-16,1 21 0,105-21 15,-106 42 1,22 21-16,-22 0 0,-21 0 16,0 43-16,-21-22 0,0 43 15,0-43-15,0 0 16,-84 64-16,41-21 15,43-64-15,-21 0 16,42-21 15,1-21-31,20 0 0</inkml:trace>
  <inkml:trace contextRef="#ctx0" brushRef="#br0" timeOffset="20386.41">14182 12594 0,'0'0'0,"0"21"16,21-21-16,0 0 15,0 0-15,0 0 0,0 0 16,1 0-16,20-21 0,-21 0 0,0 21 16,22-21-16,-22 0 0,63-22 15,-62 1-15,-22-21 16,0 41-1,-22 22-15,-20 0 16,0 0-16,-43 22 0,43-1 16,-22 0-16,-20 64 0,41-64 15,1 21-15,0 0 16,20 1-16,1-22 0,0 85 16,21-64-16,42 22 15,1-43-15,-22-21 0,85 0 16,-43 0-16,43 0 15,-42 0-15,-1-21 0,149-64 16,-149 64-16</inkml:trace>
  <inkml:trace contextRef="#ctx0" brushRef="#br0" timeOffset="20603.3">15452 11959 0,'0'0'0,"0"-21"0,-22 21 0,1 0 0,-21 21 16,21 0-16,-22 1 0,22 41 15,-42 43-15,20-21 16,22-22-16,-42 64 0,42-63 16,-1-1-16,-20 64 0,21-85 15,21 1-15,-21 41 16,21-41-16,0-22 0,0 21 16,0-21-16,63-21 15,-42 0-15,1-21 0,62-21 16,-41 21-16,-1-22 0</inkml:trace>
  <inkml:trace contextRef="#ctx0" brushRef="#br0" timeOffset="21334.88">15917 11980 0,'0'0'16,"0"-21"-16,0 42 16,-21 1-16,0 20 0,0 0 0,0 1 15,-1 20-15,1 1 0,-42 105 16,20-127-1,43 22-15,-42 42 0,21-64 16,-43 85 0,64-85-16,0 1 15,-21-22-15,21 0 16,21-42 0,1 0-16,-1-1 0,85-83 15,-43 20 1,-21 43-16,64-43 15,-85 64-15,1 0 0,20 21 16,-42 21-16,0 0 16,0 0-16,0 0 15,0 43-15,-21-22 0,21-21 16,-21 43-16,21-43 16,0 21-16,0-21 0,0 1 15,42 20-15,-21-42 0,64 0 31,42-21-31,-106 0 16,64-22-16,-64 1 0,21 21 16,22-43-1,-43 22-15,42-22 16,-63 43-16,-21 21 31,0 0-31,0 21 0,0 1 0,-1 20 16,22-21-16,0 21 0,0-20 15,0-1-15,0 0 0,22 21 16,-1-21-16,42 1 16,-20-22-16,20 0 15,-21 0-15,1 0 0,20 0 16,-20-22-16,-22 1 0,0 0 16,0-21-16,-21 21 15,0-106-15,0 84 16,0 1-16,-21-22 0,0 43 15,-43 0-15,22 21 16,0 0-16,-22 0 0,22 21 16,-1-21-16,1 43 15,21-22-15,21 0 0,0 42 16,0-41-16,21-1 0,43 0 16,-22 0-16,-21 0 0,21-21 15,1 0-15</inkml:trace>
  <inkml:trace contextRef="#ctx0" brushRef="#br0" timeOffset="21985.5">17547 12488 0,'0'0'0,"42"-21"0,-20 0 0,-22-21 0,0 21 16,0-1-16,0 1 0,-64 21 16,43 0-16,-64 21 15,43-21-15,-64 85 16,64-43-1,-43 64-15,64-85 16,-43 64 0,43 42-16,21-106 15,43 43 1,20-64 0,-21 0-16,64-64 15,64-84 1,-128 106-16,43-85 15,-43 63-15,0 1 0,43-107 16,-64 86-16,21 20 16,-20 1-16,-22-1 0,0 22 0,21-43 15,-42 85 1,-1 21-16,-20 1 16,-21 62-16,41-20 0,-20-22 15,-21 85-15,41-63 16,22 63-16,0-64 15,0-21-15,0 64 0,0-63 16,43 62-16,-1-83 16,-42-1-16,42 0 15,1-21-15,20-21 16,-20 21-16,-22-43 0,21 22 16,127-169-1,-84 63 1,-64 106-16,-21-1 0,0 1 15,0 64 1,-21-22-16,0 21 0,0 22 16,0-43-16,21 21 15,-22 22-15,1-22 0,21-21 16,0 43-16,0-1 16,-21-84 15,0 0-16</inkml:trace>
  <inkml:trace contextRef="#ctx0" brushRef="#br0" timeOffset="22182.4">15092 12107 0,'-64'0'0,"128"0"0,-191 0 15,84 0-15,1 22 0,21-22 0,42 0 16,21 0-16,22 0 16,-22 0-16,43 0 0,84 0 15,-63 0-15,0 0 0,0 0 16</inkml:trace>
  <inkml:trace contextRef="#ctx0" brushRef="#br0" timeOffset="22962.65">20172 12298 0,'-43'0'16,"22"0"-16,-42 21 16,20 0-16,22 0 0,-21 1 15,0 20-15,-85 43 16,84-64-16,1 0 16,-22 42-16,43-41 15,21-1-15,0 0 0,0 0 0,106 43 16,-21-64-1,-22 0-15,-20 0 16,84-43 0,-85 22-16,43-64 0,-85 43 15,0-43 1,0 43-16,0 0 0,-64-85 16,43 84-16,0-20 15,21-43 1,0 85-16,84-21 15,-41 42-15,63 0 16,-43-22-16,1 22 0,147-21 16,-84 21-1,-84 0-15,-22 0 0,21 0 16,-42 21 0,-21 43-16,-21-43 15,-22 64-15,43-22 16,-21-20-16,-43 84 0,43-43 15,20-20-15,-41 126 16,21 85 0,42-190-16,0 21 0,0 63 15,0-63-15,0 148 16,0-190-16,0-1 0,-43 64 16,22-85-16,-106 107 15,21-107 1,0-63-1,22-149 1,84 107-16,0-170 16,21 127-16,42-63 15,-20 63-15,20 21 16,43-84-16,-42 84 0,-1 22 16,-21-1-16,22 22 0,-1-21 15</inkml:trace>
  <inkml:trace contextRef="#ctx0" brushRef="#br0" timeOffset="23154.67">12954 14012 0,'0'0'0,"-64"0"0,1 0 0,-64 0 16,85 0-16,-1-21 0</inkml:trace>
  <inkml:trace contextRef="#ctx0" brushRef="#br0" timeOffset="23733.38">12658 13441 0,'0'-21'0,"0"42"0,-22-42 0,1 21 16,0 0-16,21 21 15,-42 42-15,21-20 0,-1-1 16,22 0-16,-42 1 0,-21 126 16,20-63-16,22-43 0,0 22 15,0-21-15,0-22 0,21 85 16,-22-42-1,22-64-15,0 0 0,22-42 32,-1 0-32,-21-1 0,21 1 15,21-42-15,-21 20 0,64-126 16,-43 127-16,-20-1 16,20-20-16,-21 21 0,0 20 15,22 1-15,-22 0 0,0 21 16,-21 42-16,21 22 15,-21 42-15,21-85 16,-21 21-16,21 22 0,-21-43 16,22 21-16,-1 1 15,0-22-15,64 21 16,-1-42 0,-41-21-16,-22 0 0,106-43 15,-64-20-15,43-43 16,-42-191-1,-128 128 1,43 147-16,0 22 0,-43-42 16,22 63-16,-85 0 15,42 84 1,85-41-16,0-1 0,-21 85 16,21-85-1,21 1-15,22 41 0,-1-63 16,85 64-16</inkml:trace>
  <inkml:trace contextRef="#ctx0" brushRef="#br0" timeOffset="24049.03">13864 14097 0,'0'0'0,"21"0"0,-21-21 31,21 0-31,1 0 0,-1-1 16,0 1-16,0 0 15,0 0-15,0 0 0,-21 0 0,22-1 16,-22-20-16,0 21 0,0 0 16,-22 21-1,-41 42-15,42-21 0,-22 0 16,22 1-16,-21 20 0,-43 64 16,64-64-1,0 0-15,0 43 0,0-43 0,42 64 16,21-85-1,22-21-15,-22 0 0,0 0 16,85-21-16,-63 0 16,-1 0-16,107-43 15,-86 43-15,86-63 0</inkml:trace>
  <inkml:trace contextRef="#ctx0" brushRef="#br0" timeOffset="24453.93">15007 13568 0,'0'0'0,"0"-21"16,0 0-16,-42-1 0,-22 44 15,43-22-15,-21 21 0,-1 21 16,1 0-16,21 1 0,-43 41 16,43-20-16,-42 84 15,42-106-15,-1 1 0,22 41 16,0-41-16,0 63 16,0-85-16,0 0 0,43 21 15,-22-42 1,0-21-1,-21 0-15,0 0 16,0 0-16,0-43 0,0 43 16,21-21-16,0 20 0,1-20 15,-1 0-15,21-22 16,0 43-16,1 0 0,-1 21 0,43 0 16,-43 0-16,85 42 15,-85-21-15,1 1 0,-1 41 16,-21-42-16,-21 22 0,0 20 15,-21-42-15,-21 0 0,-43 43 16,43-43-16,-1 0 0,-105 22 16,106-22-16,0-21 15,-22 0-15,43 0 0,0 0 16,0 0-16,21-21 0,0-1 16,42-41-16,-21 21 0,21 20 15</inkml:trace>
  <inkml:trace contextRef="#ctx0" brushRef="#br0" timeOffset="26686.13">15917 13949 0,'-21'21'0,"42"-42"0,-21 42 31,21-21-15,1-21-16,-1 21 0,63-42 15,-41 20-15,-1 1 0,43-21 16,-43 21-16,64-85 16,-64 85-16,-42-64 15,-21 64-15,-148 21 16,126 21-16,-62 21 16,62 1-16,-105 84 15,85-21 1,63-85-1,0 21-15,0-21 0,21 0 16,0 1-16,64-22 0,-64 21 16,21-21-16,64 0 15,-64 0-15,1 0 0,41 0 16,-41 0 0,-86 0-1,1 0-15,-106 63 16,105-42-16,1-21 0,-21 43 15,20-1-15,-20 22 16,42-22-16,21-21 0,0 21 16,0-20-16,0-1 0,42 0 15,0 0-15,-21-21 0,64 0 16,-43 0-16,1 0 0,-1 0 16,64-21-16,-43 0 0,1 0 15,42-22-15,-43 1 0,1 21 16,42-64-16,-64 43 0,0-1 15,1-20-15,-1-1 0,-21 1 0,0-1 16,22-84-16,-43 85 0,21-1 16,-21 22-16,0 0 0,0 20 15,-21 22-15,-1 22 16,1-1-16,0 21 0,0 0 16,0 1-16,21-1 0,-43 85 15,22-85-15,0 22 0,21 21 16,-21-43-16,21 0 0,0 85 15,0-106-15,63 64 16,-41-64-16,20 0 0,0-21 16,-21 0-16,43 0 0,84 0 15,-106 0-15,22 0 0,21-42 16,-22 21-16,64-106 16,-85 85-16,-20 20 15,-22-20-15,0 21 0,0 0 0,0 0 16,-22 21-1,1 0-15,-21 0 0,0 21 16,-43 42-16,64-42 16,0 1-16,21 41 0,0-42 15,0 64 1,0-64-16,21 0 0,21 0 0,-21-21 16,85 0-1,-64 0-15,1 0 0,105 0 16,-106-21-16,85-42 15,-84 42-15,-1-1 0,0-41 16,-21 42-16,1-43 16,-22 43-16,-22 42 15,1 0 1,0 1-16,0-22 0,21 21 0,-21 21 16,21-21-16,-21 0 0,-1 1 15,22 20-15,0-21 0,0 0 16,0 22-16,0-22 15,22-42 17,-1-1-32,-21 1 0,21 0 0,0 0 15,0 0-15,22-43 16,-22 43-16,0-21 0,0 21 16,21-22-16,-20 22 0,41-21 15,-42 42-15,22 0 0,-1 0 16,-21 0-16,0 21 0,0 42 15,-21-20-15,22-22 0,-22 21 16,0 1-16,21 20 16,-21-42-16,0 0 15,21 1-15,0-22 16,0-22 0,0 1-16,22-42 15,-22 42 1,64-64-16,-43 43 15,64-43-15,-64 64 16,-21 0-16,0-1 0,1 22 16,-1 0-16,0 0 15,-21 22-15,0-1 0,0 0 16,0 85 0,0-85-16,0 0 0,0 21 15,21-20-15,64 41 16,-64-63-16,21 21 0,-21-21 15,22 0-15,-1 0 0,106 0 16,-105 0-16,41-21 16,-41-21-16,-22 21 0,42-43 15,-42 43-15,1-21 0,-22-1 16,0 22-16,0-42 16,-22 63-16,-41 0 15,21 0-15,20 21 16,-20 21-16,21-21 0,0 0 15,0 43-15,21-43 16,0 64-16,0-64 16,21 0-16,21 21 0,0-42 15,64 22 1,-63-22-16,-1 0 0,43 0 16,-43 0-16,43-43 15,-43 22-15,0 0 0,22-43 16,-43 22-16,21 21 0,22-64 15,-64 64-15,0 42 32,-21 0-32,21 1 15,-22-1-15,22 21 0,-21-21 0,21 22 16,0-22-16,0 0 0,0 21 16,0-21-16,21 1 15,1-22-15,-1 0 16,0 0-16,21 0 0,-21 0 0,85-43 15,-63 22 1,-1 0-16,21-21 0,1-1 16,-22 22-16,43-21 15,0 21-15,-64 21 16,0 0-16,-21 21 16,0 0-16,0 0 15,0 0-15,0 0 0,0 1 0,0-1 16,0 0-16,21 0 0,21 0 15,-20 0-15,-1 1 0,0-22 16,21 0-16,85 0 16,-84 0-16,-22-22 15,63-20-15,-41 0 0,20-22 16,-20 1-16,20 20 16,22-84-16,-22 43 0,-20-1 15,62-84-15,-62 105 16,-1 1-16,-21-1 0,0 22 0,1 0 15,-22 20-15,0 1 16,-22 21-16,1 21 0,-21 1 16,0 20-16,-43 43 15,64-22-15,-22-21 0,-20 85 16,42-63-16,0-22 0,-1 22 16,22-22-16,0 0 0,0 43 15,0-43-15,0-20 0,0 20 16,22-21-16,-1 0 0,21-21 15,-21 0-15,0 0 0,22 0 16,-22 0-16,0-21 0,43-21 16,-22 21-16,-21-1 0,43-41 15,-22 42-15,-21-64 16,-21 43-16</inkml:trace>
  <inkml:trace contextRef="#ctx0" brushRef="#br0" timeOffset="26854.03">21569 13843 0,'0'0'0,"-21"21"0,-22 0 16,43 1 0,43-22-1,-22 0-15,21 0 0,0 0 16,1 0-16,-1 0 0,64 0 16,42 0-1,-84 0-15,-22-22 0,43 1 16,-64 21-16,21 0 0</inkml:trace>
  <inkml:trace contextRef="#ctx0" brushRef="#br0" timeOffset="27057.98">22902 14266 0,'-21'0'15,"42"0"-15,-63 0 0,21 0 16,21 22 0,-21-22 15</inkml:trace>
  <inkml:trace contextRef="#ctx0" brushRef="#br0" timeOffset="30902.28">847 15388 0,'-22'-21'0,"44"42"0,-65-63 0,22 21 0,21 0 16,0-1-16,0 1 0,0 0 16,0 0-16</inkml:trace>
  <inkml:trace contextRef="#ctx0" brushRef="#br0" timeOffset="31478.85">783 15177 0,'-21'0'16,"0"0"-1,0-22-15,21 1 16,0 0-16,0 0 16,0 0-16,0 0 15,21 21-15,0-22 0,21 22 16,-21-21-16,22 21 0,20 0 15,-20 0-15,20 0 16,-42 0-16,22 21 0,-22 1 16,-21-1-16,0 21 0,-43 43 15,22-43-15,-63 22 16,41-22-16,-105 21 16,106-41-16,-22-1 15,43-21-15,0 0 0,21-21 16,63-22-1,-41 22 1,20 21-16,-21 0 0,21 0 16,107 0-16,-107 0 15,85 42 1,-85-20-16,-21-1 0,1 42 16,-22-42-16,0 22 0,-22-22 15,-20 21-15,0 1 0,-22-22 16,1 0-16,-1 21 0,-42 1 15,43-22-15,21-21 0,-22 0 16,43 0-16,-21 0 0,-22-21 16,43-1-16,0 22 0,0-42 15,21 21 1,0 0-16,21 21 16,0-21-16,0 21 0,0-22 15,43 1-15,-22 21 16,22-42-16</inkml:trace>
  <inkml:trace contextRef="#ctx0" brushRef="#br0" timeOffset="31670.77">1630 15367 0,'0'0'0,"63"0"0,-42-21 0,-21 0 15,-21 21 1,0 0-16,0 0 15,0 0-15,0 21 0,21 0 16,21-21 15</inkml:trace>
  <inkml:trace contextRef="#ctx0" brushRef="#br0" timeOffset="33551.08">3260 14711 0,'0'0'0,"0"-42"0,0 20 15,0 1-15,0-21 0,0 21 16,0 0-16,0 42 31,0 21-31,0 0 0,21 128 16,-21-107-16,0 1 16,0-1-16,0 1 0,-21 105 15,-1-127-15,22 1 16,0-1-16,-21 0 15,0 22-15,21-43 0,0 0 16,21-42 0,0 0-16,1-21 15,-1-1-15,0 22 0,21-42 16</inkml:trace>
  <inkml:trace contextRef="#ctx0" brushRef="#br0" timeOffset="33770.08">3746 14647 0,'0'0'15,"43"-21"-15,-43-21 0,21 21 0,-21 0 16,21 21-16,-21 21 16,0 0-16,0 0 0,0 21 0,0 64 15,0-63-15,0 20 0,0 1 16,0-1-16,0-21 0,-21 85 16,0-63-16,0 84 15,21-106-15,-22 22 16,22-43-16,-21 0 0,21 22 15,-21-43 1,0-22 0,0 1-16</inkml:trace>
  <inkml:trace contextRef="#ctx0" brushRef="#br0" timeOffset="34262.85">3133 15261 0,'0'0'15,"-22"0"-15,1 0 0,0 0 0,42 0 16,0 0-1,1 0-15,41 0 0,-21 0 16,22 0-16,21 0 0,84-21 16,-84 0-16,-1 0 0,1 0 15,0-1-15,-1 1 0,64-21 16,-84 42-16,-1-21 0,-41 21 16,20 0-16,-21 0 0,-21 21 15,-21 0-15,-21 0 16,20 22-16,1-1 0,0 0 15,-42 22-15,41-22 0,1 0 16,-21 22-16,42-22 0,-21-21 16,21 43-1,0-43-15,63 0 0,-20-21 16,20 0 0,1 0-16,-22-21 0,64-21 15,-43 21-15,85-85 16,-84 42-16,-43 22 0,21 0 15,-42-22-15,-21-84 16,0 106-16,-21-1 0,-64 1 16,42 21-16,-105 42 15,106 0-15,-1 0 0,-21 64 16,64-43-16,-42 64 16,63-42-16,0-22 0,0 43 15,0-43-15,42 21 16,0-41-16,-20-1 15,62-21-15,-20 0 0,-22 0 16,127-43-16</inkml:trace>
  <inkml:trace contextRef="#ctx0" brushRef="#br0" timeOffset="34744.62">5080 15198 0,'0'0'16,"21"-21"-16,0-22 0,-21 22 15,0 42 1,0 22-1,0-22-15,0 21 0,-21 43 16,0-43-16,21 0 0,-21-20 0,21 20 16,0 0-16,0-21 15,0 22-15,0-22 0,0 0 0,0 0 16,21-21-16,0 0 16,0 0-16,0-21 0,1 21 15,-1-42-15,21 21 0,0-22 0,-20 22 16,62-64-16,-63 43 0,1 0 15,-1-1-15,0 22 0,0 0 16,0 0-16,0 21 16,-21 21-16,0 0 0,0 0 15,0 1-15,0 20 0,22-21 0,-22 0 16,21 22-16,-21-22 0,21 0 16,0 0-16,0 0 0,0 0 0,1-21 15,20 0-15,-21 0 0,21 0 16,1 0-16,-22 0 0,64-42 15,-64 21-15,0 0 0,21-43 16,-42 22-16,0 0 0,0-43 16,-21 64-16,-42-85 15,20 85-15,22 0 0,-21 21 16,-1 0-16,-62 0 16,83 21-16,1 0 0,21 0 15,0 0-15,43-21 16,-22 21-16,42-21 15,1 0-15</inkml:trace>
  <inkml:trace contextRef="#ctx0" brushRef="#br0" timeOffset="35033.99">7260 14732 0,'0'-21'0,"0"42"0,0-63 0,0-1 16,0 22-16,0 0 0,0 0 16,-21 21-16,21 21 15,0 0-15,-21 0 0,21 64 16,0-43-16,0 1 16,-21-1-16,21 22 0,0-1 0,0 1 15,-22 41-15,22-41 0,0-22 16,-42 43-16,21-43 15,0 22-15,21-43 0,0 0 16,0-42 0,21 21-16,0-42 0,0 20 15</inkml:trace>
  <inkml:trace contextRef="#ctx0" brushRef="#br0" timeOffset="35345.62">7556 15028 0,'0'0'0,"22"-21"0,-1 21 0,-42 21 31,21 1-31,-22 20 16,1-21-16,0 21 0,0-20 0,0 20 16,0 0-16,21 1 0,0-22 15,0 21-15,0-21 0,0 43 16,21-43-16,0 0 0,42-21 16,-20 0-16,41 0 15,-41-21-15,-1 0 0,0 0 16,1-1-16,-1 1 0,0-63 15,-42 41-15,0 22 16,-21-64-16,0 43 0,-64-21 16,43 41-16,21 22 15,-21 0-15,-1 0 0,22 0 16,-64 0-16,85 22 16,-21-22-16,0 21 0</inkml:trace>
  <inkml:trace contextRef="#ctx0" brushRef="#br0" timeOffset="35516.08">7027 14859 0,'0'0'0,"43"0"31,-22 0-31,0-21 0,21 21 16,1 0-16,-1 0 0,0 0 0,22-21 15,-1 21-15,22-21 0,-22 21 0,22 0 16,84-22-16,-105 22 0</inkml:trace>
  <inkml:trace contextRef="#ctx0" brushRef="#br0" timeOffset="36229.07">9991 15367 0,'0'0'0,"-22"0"0,1 0 16,0 0-16,21-21 16,0 0-16,0 0 15,0-1-15,0 1 0,21 0 16,0-21-16,1 21 0,-1-22 0,42-20 15,-63 20-15,0 22 16,0-63-16,0 62 16,-42-20-16,0 42 0,-1 0 15,-126 42-15,105-20 16,-41 41-16,62 1 16,-84 84-1,106-106-15,0 0 0,21 43 16,0-43-16,0-20 0,63 20 15,-41-21-15,62-21 16,-41 0-16,105-21 16,-106 0-16,22 0 0,-22-1 15,0 1-15,1 0 0,-1-21 16,-21-1-16,-21 22 0,0-42 16,0 42-1,-42 21-15,21 0 0,-1 21 16,-20 42-16,21-20 0,-21 105 15,42 21 1,0-105-16,0 20 16,-22 149-16,22-148 15,22-22-15,-22 22 0,0-22 0,0 1 16,0-1-16,0 43 16,-22-63-16,1-1 0,-42 43 15,42-64-15,-1 0 0,-83 0 16,20-42-1,64 0-15,0-22 0,-43-41 16,22 41-16,-22-147 16,64 126-16,0-20 0,0-128 15,21 149-15,85-86 16,-63 86-16,-1 21 0,64-43 16,-43 43-16,64-43 15,-42 64-15,-22-22 0,86-20 16</inkml:trace>
  <inkml:trace contextRef="#ctx0" brushRef="#br0" timeOffset="36744.81">10562 15240 0,'0'0'0,"0"21"15,-21-21-15,0 21 0,0-21 16,-1 0-16,22-21 31,0 0-31,22 0 0,-1 21 16,0-21-16,0 0 0,0-22 15,0 22-15,1 0 0,-1-21 16,-21 20-16,0 1 0,-21 21 16,-22 0-1,22 0-15,-21 21 0,-43 64 16,64-43-16,-21 22 16,20-22-16,1 1 0,0 62 15,21-62-15,0-22 16,42 42-16,-20-63 0,83 43 15,-83-43-15,41 0 16,-21 0-16,1-21 16,20-1-16,85-41 0,-84 21 15,21-43-15,-43 43 16,0-22-16,22-63 16,-43 85-16,0-22 0,-21-42 15,0 64-15,0 0 0,0 21 16,0-1-16,0 1 0,-42 42 15,21 22-15,-43 63 16,43-64-16,21 21 16,-21-20-16,21 20 0,-21 107 15,21-128-15,42 64 16,-21-64-16,0-21 0,43 22 16,-43-43-16,42 0 15,-41 0-15,-1 0 16,63-43-16,-62 22 0,-22-42 15</inkml:trace>
  <inkml:trace contextRef="#ctx0" brushRef="#br0" timeOffset="36915.71">10880 15050 0,'0'0'16,"0"21"-1,21-21-15,0 0 16,21 21-16,64 0 15,-42-21-15,84 0 16,-85 0-16,-20 0 0,84 0 16,105-42-1,-147 21-15</inkml:trace>
  <inkml:trace contextRef="#ctx0" brushRef="#br0" timeOffset="37210.49">13229 15050 0,'0'-22'0,"0"44"0,0-65 0,0 22 0,0 0 16,0 0-16,0 0 16,-21-1-16,21 1 0,0 0 15,0 0-15,-64 21 16,43 21-16,0-21 15,0 42-15,0-20 0,-43 147 16,43-106-16,0 1 0,21-1 16,-21-20-16,0 20 0,-1 43 15,1-64-15,-21 64 16,21-85-16,0 22 16,-1-43-1</inkml:trace>
  <inkml:trace contextRef="#ctx0" brushRef="#br0" timeOffset="37916.82">12531 15261 0,'0'0'15,"21"0"1,0 0-16,0 0 16,0 0-16,0 0 0,22 0 15,-1 21-15,0-21 0,128 0 16,-107 0-16,22 0 0,-22 0 15,22 0-15,-21-21 0,84 0 16,-106 0-16,85-64 16,-106 64-16,0-21 0,1 21 15,-22-22-15,-22-20 16,-62 84 0,41 0-16,1 43 15,0-22-15,21 0 16,-22 43-16,22-22 0,0 64 15,21-84 1,0-22-16,0 21 0,0-21 0,0 64 16,21-85-1,0 0 1,0 0-16,1-21 16,-22 0-16,84-85 15,1-42 1,-43 105-1,-21 22-15,-21 0 0,22 21 16,-1 85 0,-21-43-16,0-21 0,0 0 15,0 1-15,21 20 0,0 0 16,0-21-16,0 1 16,22-1-16,-1-21 0,-21 21 15,43-21-15,-22 0 0,0 0 16,43-21-16,63-85 15,-63 0 1,-85 64 0,0-128-1,0 128-15,-42 21 0,20 21 16,-41 21 0,-1 64-1,64-64-15,0 21 0,0 64 16,0-85-16,0 0 0,43 43 15,20-22 1,-20-21-16,84 1 16,-85-22-16,212-22 15</inkml:trace>
  <inkml:trace contextRef="#ctx0" brushRef="#br0" timeOffset="38296.18">16827 15050 0,'0'0'0,"-21"-22"0,0 1 16,0 21-16,0-21 0,0 21 0,-1-21 15,1 21-15,0-21 0,-21 0 16,-22 21 0,43 0-16,-21 0 0,-43 42 15,43 0-15,21 1 0,-22-1 16,22 21-16,-42 107 16,41-107-16,1 1 15,0 20-15,21-41 0,0 63 16,0-64-16,0-21 15,42 0-15,-20 0 16,83-21-16,-62 0 16,105-42-16,-85 21 15,1 0-15,-22-22 0</inkml:trace>
  <inkml:trace contextRef="#ctx0" brushRef="#br0" timeOffset="38627.69">16933 15494 0,'21'-42'0,"-148"148"0,233-170 0,-63-21 0,20 22 15,-63 42-15,21-43 16,-42 64-1,0 21-15,-21 22 16,20-1-16,-62 43 16,63-43-16,-1-21 0,1 64 15,21-64-15,0 0 0,0 43 16,0-43-16,43 21 16,-22-42-16,42 21 15,22-21-15,42-21 16,-85 21-16,85-106 31,-106 1-31,-21 62 16,-21-20-16,-21 20 0,21 22 15,-85-21 1,0 42 0,85 0-16,-21 63 15,20-63-15,22 22 0,0-1 16,0 0-16,106-21 15,-21 0-15</inkml:trace>
  <inkml:trace contextRef="#ctx0" brushRef="#br0" timeOffset="38796.58">17653 15431 0,'0'0'16,"0"-22"-16,0 1 15,21 21-15,-21-21 0,0 0 16,21 21-16,0 0 15,1-21-15,-1 21 0,0 0 16,0 0-16,21 0 0,-20-21 16,-1 21-16,63 0 15,-62 0-15,20-22 0</inkml:trace>
  <inkml:trace contextRef="#ctx0" brushRef="#br0" timeOffset="39182.06">18309 15219 0,'0'0'15,"0"-21"-15,0 0 0,-21 21 16,0 0-16,0 0 16,-22 21-16,22 0 0,-42 64 15,41-64-15,-41 85 16,42-1 0,21-83-16,0 62 15,84-20 1,-62-43-16,20-21 15,85 0-15,21 0 16,-84 0 0,-1 0-16,22-42 0,-43 20 15,0 1-15,1-63 0,-43 41 16,0 1-16,0-64 16,0 64-16,-21-1 0,-43-20 15,22 42-15,-106 0 16,-43 42-1,149 0-15,-22 21 16,43 1-16,0 62 16,42-83-16,0-1 0,22 0 15,-1 0-15,106 21 16,-106-42-16</inkml:trace>
  <inkml:trace contextRef="#ctx0" brushRef="#br0" timeOffset="39546.91">18902 15494 0,'0'0'0,"0"-42"0,0 21 0,0-1 16,-21-20-16,21-21 0,-22 41 16,22-62-16,0 63 15,0-1-15,22 22 0,-1 0 16,0 0-16,0 0 16,0 0-16,0 22 0,43 41 15,-22-42-15,-21 22 0,22-22 0,-22 21 16,0 0-16,0 1 0,22 20 15,-43-42-15,0 22 0,0-1 16,0-21-16,0 0 0,-22 1 16,1-22-16,0 0 0,0 21 0,0-21 15,0 0-15,-1 0 0,22-21 16,0-1 0,0 1-16,43-63 15,41-22 1,-41 85-16,105-85 15,-42 42 1,-85 64-16,21-21 16,22 0-16,42 0 15</inkml:trace>
  <inkml:trace contextRef="#ctx0" brushRef="#br0" timeOffset="40306.62">20256 15325 0,'0'0'0,"-21"0"0,-21 0 15,21 0-15,42 0 32,0 0-17,0 0-15,0 0 16,1-21-16,-22-1 15,0 1-15,0 0 0,0 0 0,0 0 16,0 0-16,0-1 16,-64-41-16,43 63 15,-21 0-15,20 0 0,-20 21 16,0 0-16,-22 43 0,22-22 16,0 0-16,-1 1 0,22-1 0,-21 0 15,21 1-15,-1-1 16,1-21-16,21 22 0,0 20 15,0-42-15,0 0 0,21 1 0,22-1 16,-1-21-16,-21 0 0,22 0 16,-1 0-16,-21 0 0,64-21 15,-43 21-15,0-22 0,22-41 16,-22 42-16,1-22 0,-1 1 16,0-21-16,1-1 0,20-63 15,-21 42-15,1 22 0,-1-43 16,-21 43-16,0 20 0,-21 1 15,0 21-15,0 0 0,0-1 16,-42 44-16,21-1 16,-21 42-16,-1-20 15,-20 62-15,42-41 16,-22-1-16,1 128 0,42-149 16,0 1-16,0-1 15,0 0-15,0 1 0,21 20 16,0-42-16,0 0 0,43 1 15,-22-22-15,43 0 16,-22 0-16,-20 0 0,41-43 16,-20 22-16,63-64 15,-106 43-15,21 21 0,-20-21 16,-1 20-16,0 1 0,-21-21 16,0 63-1,-21-21-15,0 21 0,-64 64 16,64-64-16,0 0 15,21 22-15,-22-22 0,1 0 16,21 0-16,0 0 16,0 22-16,21-43 31,1-22-31</inkml:trace>
  <inkml:trace contextRef="#ctx0" brushRef="#br0" timeOffset="40486.42">21188 15198 0,'0'0'0,"0"-21"0,-21 21 16,-1 0-16,1 0 15,0 0-15,-21 0 0,21 0 16,-1 21-16,22 0 16,22-21-1,-1 0-15,0 21 0,0-21 16,21 0-16,-20 0 0,20 0 15</inkml:trace>
  <inkml:trace contextRef="#ctx0" brushRef="#br0" timeOffset="41826.03">21526 15240 0,'0'0'0,"0"21"0,-21 0 16,21 1 0,-21-1-16,0 0 0,0 42 15,0-41-15,-1 20 0,22 0 16,-21-21-16,21 1 0,-21 20 15,0 0 1,21-63 15,0 0-31,21 0 16,0 0-16,0-1 0,22-20 0,-22 21 16,21-21-16,1-1 0,41-41 15,-41 62-15,84-41 16,-85 63-1,-21 21-15,-21 0 16,0 64-16,21-43 16,22 22-16,-22-43 15,63 64-15,-41-64 16,-1 21-16,64 0 0,-43-42 16,1 22-16,63-1 15,-64-21-15,64 0 16,-84 0-16,20 0 0,22-64 15,-64 43-15,21-21 0,1-64 16,-22 42-16,-21 1 0,0-64 16,0 85-16,0-1 15,-42 22-15,20-21 0,1 42 0,-42-21 16,20 21-16,1 21 0,0 0 16,-1 0-16,1 21 0,-43 43 15,64-43-15,-21 1 0,42-1 16,-21 22-16,21-22 15,0 0-15,0-21 0,21 1 0,-21 20 16,63-21-16,-41 0 16,20-21-16,-21 0 0,21 0 0,-20 0 15,83-21 1,-62 0-16,-1 0 0,-21-22 0,22 1 16,-1-43-16,0 43 15,-21 0-15,1-22 0,-1 1 16,-21 20-16,21 1 15,-42 63 1,0 0-16,-1 22 0,1-22 16,0 21-16,0 1 0,0-1 0,0 43 15,21-43-15,0 64 16,0-85-16,42 21 16,-21-21-16,85 22 15,-64-43-15,-21 0 0,22 0 16,-1 0-16,-21 0 15,85-64-15,21-126 16,-85 126 0,22-105-1,-22 105-15,43-147 0,-64 147 16,21 1-16,-42 20 16,22 22-16,-22-21 0,0 21 15,-22 42-15,22 0 16,-21 0-16,-21 22 0,0 20 15,20-21-15,22 22 0,-21 42 16,0-64-16,21 85 16,0-85-16,0 22 0,0 21 15,21-43-15,0 0 0,1-21 16,-1 22-16,0-22 0,85 0 16,-64-21-16,64 0 15,-64 0-15,1-21 16,-22 0-16,21 0 0,22-85 15,-43 63 1,-21 22-16,0 0 0,0-21 0,0 21 16,-21 21-1,-22 0-15,22 21 0,0 0 16,-43 64 0,43-64-16,21 0 0,0 42 15,0-20-15,0-1 16,0-21-16,21 0 0,22 1 15,-43-1-15,63-21 16,-42 0-16,1 0 0,41 0 16,-42-21-16,22 21 0,62-85 15,-62 43-15,20-43 16,-20 43-16,-22-1 0,21-20 16,-21 42-16,0 21 15,-21 21 1,-21 0-16,0 21 0,21-21 15,-21 1-15,0 20 16,21-21-16,-21 43 0,21-43 16,0 42-16,0-42 15,0 1-15,-22-22 32,22-22-32,0 1 0</inkml:trace>
  <inkml:trace contextRef="#ctx0" brushRef="#br0" timeOffset="41994.74">23685 14986 0,'0'0'0,"-42"0"0,0 0 0,-1 0 16,22 0-16,64 0 31,-22 0-31,21 0 16,85 0-16,-42 0 0,-22 0 15,22 0-15</inkml:trace>
  <inkml:trace contextRef="#ctx0" brushRef="#br0" timeOffset="42615.98">26733 14859 0,'-63'21'32,"21"0"-32,-1 1 0,1 20 0,0-21 15,-22 21-15,1 1 0,-1-1 16,-21 22-16,22-22 0,-22 0 0,-42 43 16,64-43-16,-1-21 0,1 43 15,42-43-15,-1-21 16,22 21-16,0 0 0,22-21 15,41 0-15,-21 0 0,1 0 16,63-42-16,-64 21 16,85-106-16,-42-21 15,-85 84 1,0 1-16,0-43 0,-22 42 16,1 22-16,0-64 15,21 64-15,0-43 16,0 43-16,42 21 15,-20 21-15,83 42 16,-62-21-16,-1 22 0,-21-1 16,22 0-16,20 212 15,-63-21 1,-21-148-16,-21 63 16,-1-63-16,22-1 0,-64 107 15,43-85-15,0-22 0,-43 107 16,64-107-1,0 1-15,-22 84 0,43-84 0,-21 106 16,-21-64 0,21-106-16,0 0 15,21 0-15,-22-21 16,1 0-16,-21-21 0,42 0 0,-21 0 16,0-64-1,21 43-15,21-128 16,0 86-16,0 20 0,64-63 15,-43 64-15</inkml:trace>
  <inkml:trace contextRef="#ctx0" brushRef="#br0" timeOffset="43265.77">27982 14563 0,'0'0'0,"-21"-21"0,0-1 16,0 22-16,0 0 15,-1 0-15,1 0 0,21 43 16,-21-22-16,0 21 0,21 1 15,-21 20-15,0-21 0,-1 22 16,22-22-16,-21 22 0,-21 42 16,21-64-16,21 21 0,-21 1 15,21-22-15,0-21 0,0 22 16,21-43 0,21 0-16,85-64 15,-85 43 1,43-42-16,84-107 15,-126 128 1,-1 0-16,0-1 0,1 22 31,-43 63-15,0-20-16,21-1 0,-21 21 16,21-21-16,-21 22 15,21-43-15,0 21 0,43 0 16,-22-21-16,22 0 15,-22-21-15,85-43 16,0-84 0,-85 42-1,-42 43-15,0-1 0,0-126 16,0 147-16,0-20 16,-21 63-16,0 0 0,0 21 15,0 21-15,0-20 16,-1 20-16,1 0 0,0 1 15,21 41-15,0-41 0,0-1 16,0 21-16,0-41 16</inkml:trace>
  <inkml:trace contextRef="#ctx0" brushRef="#br0" timeOffset="43543.37">29062 14965 0,'42'0'0,"-84"0"0,105 0 0,-20 0 15,-22 0-15,21-21 0,0 21 16,1-21-16,-1-1 0,43-41 15,-64 42-15,21 0 0,-21-1 16,1 1-16,-22-21 16,-22 21-16,1 21 15,0 0-15,-85 42 16,64-21-16,0 0 0,-43 43 16,64-43-16,-22 64 15,43-64-15,0 0 16,0 0-16,22 0 0,41 43 15,-21-64-15,1 0 16,-22 0-16,21 0 0,1 0 16,105-42-1,-42-22-15</inkml:trace>
  <inkml:trace contextRef="#ctx0" brushRef="#br0" timeOffset="43959.84">30035 14499 0,'22'-63'0,"-44"126"0,65-190 0,-43 85 16,0 0-16,0-1 0,0 1 15,-21 42-15,-1 0 16,1 21-16,0 21 0,-21 43 16,21-43-16,-1 22 0,1-1 15,0 1-15,0-1 0,0 107 16,21-128-16,-43 85 16,43-42-1,-21-43-15,21-21 16,0-42 15,0 0-31,0 0 0,0 0 16,0-1-16,0-41 15,0 21-15,43-43 0,-1 64 16,85-64-16,-85 64 16,22 21-16,-22 0 15,0 0-15,64 63 16,-85-20-16,1-22 0,-22 42 15,0-41-15,0 20 0,-43 0 16,22-21-16,-21 1 0,-1-1 16,1 0-16,0-21 0,-43 0 15,43 0-15,-1 0 0,22 0 16,0 0-16,-21 0 0,42-21 16,0 0-16,0-1 0,42-20 15</inkml:trace>
  <inkml:trace contextRef="#ctx0" brushRef="#br0" timeOffset="45378.39">30628 14520 0,'64'0'31,"-43"0"-31,0 0 0,0 0 16,21-21-16,64-21 15,-63 21-15,62-64 16,-41 0 0,-64 64-16,0-42 15,0 42-15,-21 21 0,-43 0 16,43 21-16,-42 21 16,20 0-16,22 1 0,-21 41 15,21-41-15,21-1 0,-22 0 16,22 1-16,0-1 15,0 22-15,0-22 0,22-21 16,-1 21-16,-21-20 16,42-22-16,-21 0 15,0 0 1,-21-22-16,0 1 16,-21 0-16,0 21 15,0 0-15,-21 0 16,-1 21-16,22 0 0,0 1 15,-21-1-15,20 0 0,-41 42 16,63-20-16,0-22 0,0 0 16,0 0-16,0 0 0,21 22 15,0-22-15,64 0 16,-43-21-16,1 0 0,62 0 16,-41 0-16,-1 0 15,64-42-15,-42-1 0,-21 22 16,-1-42-16,1 20 0,-1-20 15,43-85-15,-64 84 0,1-20 16,-1 20-16,-21 1 16,-21-1-16,0 1 0,0 20 0,-21 22 15,0 21-15,0 0 16,-64 42-16,43 1 16,20-1-16,-62 64 15,63-64-15,-43 128 16,64-107-16,-21-21 0,21 64 15,0 21 1,21-106-16,0 22 0,22-22 16,-22 0-16,106 21 15,-85-42-15,-21 0 0,22 0 16,-1-21-16,-21 0 0,43-21 16,-22 21-16,21-43 15,-41 43-15,-22 0 16,0 0-16,-22 21 15,22 21 1,-21 0-16,0-21 16,21 21-16,-21 0 0,21 0 0,0 1 15,0-1-15,0 0 16,0 0-16,21-21 31,0 0-31,0 0 16,1 0-16,-1-21 0,42-21 15,1 20 1,-43 1-16,21 0 0,22-21 16,-43 42-16,0 0 15,-21 21 1,-21 0 0,0 0-16,0-21 0,21 21 0,-22-21 15,22 22-15,0-1 0,0 0 16,22-21 15,-1 0-31,0 0 0,0 0 16,0 0-16,0 0 0,1-21 15,-1 21-15,0 0 16,21 0-16,1-21 0,-22 21 0,85 0 31,-85 0-31,0 0 0,21 0 16,-21 0-16,43-43 15,-43 43-15,0-21 0,0 0 16,1 0-16,41-64 16,-42 64-16,0-21 0,1-1 15,20 1-15,-21-22 0,43-20 16,-43 41-16,0 1 0,21 0 16,-42 21-16,0-1 15,-21 44 1,0-1-16,0 21 15,-64 64-15,64-43 16,0-20-16,0-1 0,-1 0 16,1 1-16,21-1 0,0 0 0,0-20 15,0 83 1,0-20 0,64-43-1,-43-20-15,21-22 0,-21 0 16,22 0-16,-1 0 0,64-43 15,-43 1 1,-20 21-16</inkml:trace>
  <inkml:trace contextRef="#ctx0" brushRef="#br0" timeOffset="45560.29">33062 14669 0,'0'0'0,"-42"-22"0,0 22 0,-1 0 15,22 0-15,0 0 0,21 22 16,0-1-16,0 0 0,21 0 15,21-21-15,-20 21 0,41 0 16,43 22-16,-43-43 0,1 21 16,21-21-16,-22 21 0,22 0 15,-22-21-15,22 0 0,-22 21 16,-20-21-16,-1 0 0</inkml:trace>
  <inkml:trace contextRef="#ctx0" brushRef="#br0" timeOffset="46653.85">889 16679 0,'0'0'0,"0"-21"15,-21 21-15,0-21 16,-1 21-1,1 21 1,21 0-16,0 1 0,-21 20 16,-21 106-1,42-106-15,0 22 0,-21 21 16,21-43-16,0 43 16,0-64-16,0 0 0,21 21 15,-21-21-15,63-21 16,-42 0-16,22-21 15,-22 0-15,0 21 0,21-42 16,1-22-16,41-42 16,-84 64-1,0 63 1,-21 0-16,0 1 16,21 20-16,-21 0 15,-43 22 1,64-43-16,0 0 0,0 0 15,0 0-15,22 22 16,-1-43 0,0 0-16</inkml:trace>
  <inkml:trace contextRef="#ctx0" brushRef="#br0" timeOffset="46814.77">1460 17039 0,'0'0'0,"0"-21"0,22 21 15,-44 0 1,1 0-16,21-21 31,21 21-31,1-21 16,20 21-16,0-21 0,1 21 16</inkml:trace>
  <inkml:trace contextRef="#ctx0" brushRef="#br0" timeOffset="47148.64">3873 16425 0,'-21'-21'0,"42"42"0,-42-63 16,0 21-16,0 0 0,0 21 0,0 0 15,-1 0-15,1 21 16,21 0-16,-21 21 16,21 22-16,0-22 0,0 43 15,0-22-15,0 149 16,-21-21 0,-21-64-16,42-85 15,-22-21-15,1 21 16,42-63-1,1 0 1,20 0-16,-21 0 0,0-22 0,22 1 16,-22 0-16</inkml:trace>
  <inkml:trace contextRef="#ctx0" brushRef="#br0" timeOffset="47344.53">4022 16679 0,'0'0'0,"21"-63"0,42-43 16,-42 64-16,1-1 0,20 22 15,-21 21-15,0 0 16,-21 21-16,0 1 0,0 20 15,0 43-15,0-22 0,0-21 16,-21 85-16,0-84 16,0 20-16,0-20 0,21-1 0,-22 0 15,1 22-15,21-22 16,0-21-16,0 0 0,-21 1 16,0-22-16,0 0 15,-43-22-15</inkml:trace>
  <inkml:trace contextRef="#ctx0" brushRef="#br0" timeOffset="47796.88">3683 17060 0,'0'0'16,"-42"-21"-16,-1 0 0,1 0 0,0 0 16,20 0-16,22-43 15,127 64 1,170-42 0,-1-1-1,-190 22-15,0 21 16,84 0-16,-105 0 0,21 0 15,-64 0-15,-21 21 16,-21 22-16,0-1 0,-21-21 16,-21 64-16,21-64 15,-85 85 1,42 0 0,64-85-1,127-21 1,-84 0-16,-1-21 0,21 21 15,-20-21-15,-1-22 0,43 1 16,-43 0-16,-21-1 0,22-41 16,-43 41-16,0-20 0,0-22 15,-22 43-15,-20-1 16,0 22-16,-1 0 0,-105 0 16,85 21-16,20 0 0,-20 21 15,21 21-15,-1-20 0,-20 41 16,63-21-16,0 1 15,21 20-15,0-42 16,127 43-16,-84-64 16,-1 0-16,43 0 0,-42 0 15,-22-21-15</inkml:trace>
  <inkml:trace contextRef="#ctx0" brushRef="#br0" timeOffset="48248.68">5334 16870 0,'63'-21'16,"-20"0"-16,-191 84 0,190-84 0,85-64 0,-85 64 15,1-64 1,-43 64-16,0 0 0,0 42 15,-22 0 1,1 1-16,21-1 0,-21 21 16,0 106-1,21-127-15,-21 43 16,42-22 0,0-42-16,0 0 15,0 0-15,1-21 0,41-21 16,-42 21-16,22-1 15,20-41-15,-21 42 16,22-43-16,-22 43 0,-21 21 16,1 0-16,-22 21 15,0 0 1,0 22-16,21-1 16,0 0-16,42 22 15,-41-43-15,20 0 16,-21-21-16,85 0 15,-43-42 1,-41-43 0,-22 64-16,21-21 0,-21-1 15,0 1-15,0 0 0,0-85 16,0 84-16,0 1 0,0 21 16,0 0-16,0 0 0,0-1 15,21 22 1,0 0-1,0 0-15,22 0 0</inkml:trace>
  <inkml:trace contextRef="#ctx0" brushRef="#br0" timeOffset="48501.54">7535 16277 0,'0'0'0,"0"-42"0,0 21 0,0 0 16,0-1-16,-21 44 15,21-1 1,0 0-16,-21 0 16,21 21-16,0 1 0,0-1 0,-21 64 15,21-64-15,0 22 0,0 20 16,0-41-16,0 41 16,0-41-16,0-22 0,0 21 15,0-21-15,0 1 0,-21-1 16,-1-21-16,1 0 15,0-21-15,0-1 16</inkml:trace>
  <inkml:trace contextRef="#ctx0" brushRef="#br0" timeOffset="48893.31">7302 16849 0,'-21'-21'0,"0"-1"0,85 86 0,-149-149 15,148 149-15,-147-149 0,84 64 0,0 0 0,0 0 16,0-1-16,0 1 0,21 0 16,64-21-1,-43 21-15,127-22 16,-105 22-16,63 21 15,-43-21-15,107 21 16,-128 0-16,1 42 16,-22-21-16,-42 1 0,0 20 15,0 0-15,-63 43 16,20-43-16,22-21 0,-21 43 16,21-43-16,21 43 15,42-43 1,-21-21-16,127-21 15,-21-43 1,-84 43 0,63-85-16,-85 64 15,0-1-15,-21 1 0,0 21 16,0-21-16,-42-1 16,20 22-16,-83 0 15,-65 21 1,107 21-1,63 0 1,21-21-16,0 0 0</inkml:trace>
  <inkml:trace contextRef="#ctx0" brushRef="#br0" timeOffset="49945.24">10435 16764 0,'0'0'0,"21"-21"0,-21 0 16,0 0-16,21 21 0,64-64 15,-64 43 1,85-43 0,-106 43-16,0 0 0,0 0 15,0 0-15,-21 0 16,-21 21-16,20 0 0,-83 42 15,62-21-15,-63 43 16,43-43-16,21 21 0,-64 22 16,85-22-16,-1 43 15,22-64-15,0 0 0,43-21 16,-22 0-16,64 0 16,-22 0-16,-21 0 0,85-42 15,-84 20-15,20 1 0,43-21 16,-42 0-1,20-1-15,-41 43 0,20-42 16,-63 63 0,-21 0-1,0 22-15,-43 41 0,43-41 16,-21-1-16,21 21 0,-1 1 16,1-1-16,-21 64 0,21-63 15,0-1-15,21 86 16,0-65-16,0 1 0,0 63 15,0-84-15,0 20 0,0-20 16,0-1-16,0-20 0,0 20 16,-22-21-16,-83 107 15,83-128-15,-20 0 0,-43-21 16,-84-42 0,106-1-16,20 22 0,-20-21 15,20-22-15,-84-169 16,127 170-16,0-22 15,43 22-15,-22-22 0,169-105 16,-105 126-16,0 1 16,21 20-16,-1-20 0,234-107 15,-212 128 1,-21-21-16,84-22 0,-105 43 16,63-64-1,-127 85-15,-21-1 0,0-20 16,-21 42-16,-42 0 15,20 0-15,-84 0 16,106 21-16,-21-21 0,-22 43 16,43-22-16,21 0 0,0 0 15,0 0-15,64 22 16,-43-22-16,21-21 0,43 0 16,-22 0-16,-20 0 0,63-21 15,-64-1-15,21 22 0,43-63 16,-63 42-16,20-22 15,22-20-15,-43 21 0,22-43 16,-43 43-16,0-1 16,21-126-16,-42 127 15,0-43-15,0 64 16,-21 21-16,0 21 16,-43 64-16,64-64 15,-21 42-15,0-20 16,21-1-16,-21 106 15,21-84-15,0-22 0,0 43 16,0-43-16,42 85 16,-21-106-16,43 0 15,-43-21-15,21 0 16,-20-21-16,-1 0 0,-21 0 16</inkml:trace>
  <inkml:trace contextRef="#ctx0" brushRef="#br0" timeOffset="50097.15">11726 16489 0,'0'0'0,"-42"0"0,21 0 0,21-21 0,0 0 16,42 21-1,0 0-15,1 0 0,20 0 16,128-22-16,-107 22 16,1-21-16,0 0 15,-1 21-15,107-21 0</inkml:trace>
  <inkml:trace contextRef="#ctx0" brushRef="#br0" timeOffset="50363.04">14076 16277 0,'0'0'0,"-21"-21"15,-1 0-15,1 0 0,0 21 16,0 0-1,0 21-15,21 21 16,-21-21-16,-1 22 0,1-22 16,21 21-16,-21 1 0,0 20 0,0-21 15,21 1-15,-43 41 0,43-20 16,0-22-16,-21-21 0,0 22 16,21-22-16,-21 42 15,0-41-15,0-22 0,-1 0 16,1 0-16</inkml:trace>
  <inkml:trace contextRef="#ctx0" brushRef="#br0" timeOffset="51044.68">13271 16679 0,'-42'-21'0,"84"42"0,-84-63 0,42 21 16,21 21 0,0 0-16,22 0 0,-1 0 0,85 0 15,-63 0-15,-1 0 0,212 0 16,-169 0-16,-21 0 15,21 0-15,84-21 16,-42-22-16,-105 22 0,62-85 16,-83 64-1,-1 0-15,-21-43 0,0 43 0,0 21 16,0-43-16,-21 43 0,-1 0 16,-41 21-1,42 21-15,0 0 0,-1 0 16,1 22-16,0-22 0,-42 106 15,41-64-15,1 22 16,0-43-16,21 22 0,-21 105 16,0-42-1,21-106 1,0 0-16,21-42 16,0 0-16,64-42 15,-1-43 1,-41 63-16,-1 22 15,22-42-15,-43 20 0,42 22 16,-63 42 0,0 1-1,0-1-15,0 42 0,0-42 16,0 22-16,0 20 0,21-42 16,1 22-16,-1-22 15,21 0-15,22 0 16,-43-21-16,148 0 15,-127 0-15,22-21 16,-22 0-16,1 0 0,62-64 16,-41-21-1,-64 64-15,0 0 0,0-1 16,-21 22-16,0 21 0,-43 0 16,43 0-16,-21 0 0,-22 42 15,1 22 1,41-22-16,22-21 0,0 22 15,0-22-15,0 0 0,0 21 16,22-20 0,105-22-16,-64 0 0,1 0 15</inkml:trace>
  <inkml:trace contextRef="#ctx0" brushRef="#br0" timeOffset="51877.87">17314 16066 0,'0'0'0,"0"-22"0,0 1 16,-21 0-16,0 21 15,0 0-15,21 21 16,-43 22-16,22-22 0,0 21 0,-21 0 15,21 22-15,-22-22 16,-20 64-16,20-42 0,22-1 16,-42 43-16,42-64 0,-43 85 15,64-84 1,-21-22-16,21 21 0,0-63 31,21 0-31,0-22 16,-21 22-16,43-42 15,-1 20-15,0-41 16,1 63-16,84-106 16,-106 127-16,0 0 15,0 0-15,0 0 0,0 21 16,-21 0-16,0 0 0,0 43 16,0-43-16,43 85 15,-1-22 1,-21-63-16,22 1 15,20-1-15,-21 0 0,1-21 16,63 0-16,-64 0 0,21 0 16,-20 0-16,20-21 0,85-85 31,-84 21-31,-64 43 0,0 0 16,0-22-16,0 22 15,0 21-15,-21-22 0,0 43 16,-1 0-16,1 0 15,0 21-15,0-21 0,21 22 0,0-1 16,0 0-16,0 42 16,0-41-16,0-1 0,42 21 15,-21-21-15,1 0 0,20 1 16,-21-1-16,21-21 0,22 0 16,-43 0-16,106-21 15,-106-1-15,64-41 16,-43 42-16,43-64 15,-64 43-15,0 21 16,-21-1-16,0 1 0,0 0 16,0 42-1,0 0-15,-21 1 0,0-1 16,-21 63-16,20-62 16,22-1-16,-21 21 15,21-21-15,0 0 0,21-21 31,1 0-31,-22-21 16</inkml:trace>
  <inkml:trace contextRef="#ctx0" brushRef="#br0" timeOffset="52034.83">18690 16320 0,'0'-22'0,"0"44"0,-21-44 31,0 22-31,0 0 0,21 22 15,21-22 1,0 21 0,0-21-16,0 0 15,22 0-15</inkml:trace>
  <inkml:trace contextRef="#ctx0" brushRef="#br0" timeOffset="52461.93">19262 16341 0,'0'0'0,"-22"0"31,1 0-31,0 0 0,0 0 0,0 0 16,-22 0-16,22 0 0,-63 21 15,-1 42 1,43-41-16,20-1 0,22 21 16,0-21-16,0 0 15,22 1-15,83-22 16,22 0-1,22-43 1,-128 22 0,0 21-16,0-21 0,-21 0 31,-21 21-31,-43 42 0,-41 64 31,41 0-15,43-64-16,21 85 15,0-85-15,0 1 0,0-22 16,0 21-16,0 1 0,0-1 16,0-21-16,0 0 0,-21 0 0,0-21 15,-1 0-15,1 0 16,0 0-16,21-21 0,-21 0 16,0 0-16,21 0 0,0 0 0,0-22 15</inkml:trace>
  <inkml:trace contextRef="#ctx0" brushRef="#br0" timeOffset="53079.63">19706 16193 0,'0'0'0,"42"-22"15,1-20-15,-22 21 16,-21 42 0,0 0-16,-21 0 0,0 22 15,-43 63 1,22-64-16,21 0 0,-1 1 15,1-1-15,0 0 0,-21 43 16,42-22 0,0-41-16,0-1 0,21-21 31,0-21-31,0-1 0,43 1 16,-22-21-16,64-22 15,-85 22-15,43 0 16,-43 21-16,42-1 15,-63 44 17,0 41-32,0-21 15,-21-20-15,21 20 0,0-21 16,42 21-16,-20-20 16,-1-1-16,42 21 15,-20-42-15,84 0 16,-22-21-1,-83 0-15,20 0 0,-21-22 16,0 22-16,22-21 0,-22-1 0,42-62 16,-42 62-16,22-20 0,-22 20 15,0-20-15,21-43 16,-42 85-16,-21 42 16,-42 64-1,-1 63 1,43-106-16,0 43 15,21-64-15,0 21 16,0 22-16,0-43 0,0 21 16,0-20-1,0-1-15,63-21 0,-20 0 32,-22-85-17</inkml:trace>
  <inkml:trace contextRef="#ctx0" brushRef="#br0" timeOffset="53234.54">20405 16341 0,'0'0'0,"-43"-21"0,22 21 0,-21-22 16,63 22-1,21 22 1,1-22-16,-22 21 16,21-21-16,0 0 0,1 0 0,41 0 15,-41 0-15,-1 0 0,0 0 16,1 0-16,-1 0 15</inkml:trace>
  <inkml:trace contextRef="#ctx0" brushRef="#br0" timeOffset="53906.15">22458 16531 0,'0'-21'15,"21"21"1,-21-21-16,0 0 15,0 0 1,21 21-16,-21-22 0,-42 22 16,21 0-1,-22 0-15,1 0 0,0 0 16,-1 0-16,-20 22 0,20-1 16,1 0-16,-43 21 0,64-21 15,0 1-15,21-1 0,0 0 16,0 0-16,85 21 15,-43-42-15,106 22 16,-84-22-16,-22 0 0,85 0 16,-21 21-1,-85 0-15,-21 0 0,-21-21 16,-21 21-16,-85 22 16,84-22-16,1 0 0,-64 0 15,64 0-15,-64 22 16,85-43-1,42 21 1,21-21-16,1 0 0,-1 0 16,0 0-16,1 0 0,20 21 15,85 21-15,-105-21 16,-1 22-16,21-1 0,-41 0 16,-22 1-16,0-22 15,0 21-15,-22 1 0,-20 41 16,0-63-16,-1 22 0,-20 20 15,21-42-15,-1 22 0,22-43 16,0 21-16,21-42 16,42 0-16,-21-22 15</inkml:trace>
  <inkml:trace contextRef="#ctx0" brushRef="#br0" timeOffset="54709.69">23918 16256 0,'0'0'0,"-21"-42"0,0 21 0,0-1 0,0 22 15,-1-21-15,-20 21 16,21 21-16,-21 1 0,20-1 16,-20 21-16,-43 106 15,1 64 1,84-149-16,-43 86 15,43-107-15,0 43 16,0-64-16,0 0 0,22 21 16,41-42-1,-42 0-15,22-21 16,-1 0-16,-21 0 0,64-64 16,-64 43-16,21-1 0,22-41 15,-43 41-15,0 22 0,21-21 16,-20 21-16,-22 42 15,0 64 1,0-64-16,0 21 16,21 22-16,-21 20 15,21-41-15,-21-22 16,0 0-16,21 0 0,0-21 0,0 21 16,64 0-1,-64-21-15,22 0 0,20 0 16,1-42-1,-22 0-15,-21 21 0,21-64 16,-20 21-16,41-105 16,-42 127-16,0-22 0,1-42 15,-22 64-15,21-21 16,-21 105 0,-21 0-16,-22 85 15,22-84-15,21-1 16,-21 0-16,21 22 0,0-22 0,0 106 15,0-127-15,42 64 16,1-64-16,-22 0 16,0-21-16,21 0 15,1 0-15,20 0 0,-21 0 16,1-21-16,41-21 0,-41 0 16,41-64-16,-41 63 15,-22 22-15,21-63 16,-21 62-16,-21 1 0,0 0 15,0 42 1,0 0-16,-21 1 0,0-1 0,0 21 16,0-21-16,0 22 0,-22 20 15,22-42-15,21 0 0,-42 43 16,42-43-16,0 0 16</inkml:trace>
  <inkml:trace contextRef="#ctx0" brushRef="#br0" timeOffset="54882.59">25273 16679 0,'0'-42'0,"0"84"0,21-126 0,-21 41 15,0-20-15,0 42 16,0 0-16,0-1 0,0 1 16,-21 21-1,21 21-15,-21 1 0,21-1 16,0 0-1,21 0-15,0 0 0,0 0 16,0-21-16,1 22 0</inkml:trace>
  <inkml:trace contextRef="#ctx0" brushRef="#br0" timeOffset="55929.99">26098 16743 0,'0'0'0,"22"0"0,-22-21 0,0 0 15,0-1-15,-43-41 16,22 42-16,0 0 0,-43 21 15,22 0-15,21 0 0,-127 0 16,105 21-16,1 0 16,-21 21-16,41-21 15,1 22-15,-42 63 0,63-85 16,-21 21-16,21 22 0,0-43 16,0 21-16,42 0 0,-21-20 15,0-22-15,85 21 16,-64-21-16,1 0 0,41 0 15,-41 0-15,-1-21 0,22-1 16,-22 1-16,0-21 0,43-43 16,-43 43-16,1-22 0,41-63 15,1-84 1,-64 147-16,-21 1 0,21-43 16,0 64-16,-21-22 15,-21 85 1,0 0-16,0 22 0,0-22 15,-22 64-15,1-22 0,21-21 16,21 1-16,-21 20 0,0 107 16,21-128-16,0 0 15,0 64-15,21-85 0,0 22 16,21 20-16,1-42 0,-1 0 16,85-21-16,-106 0 15,21 0-15,43-21 0,-43 0 16,1-21-16,41-22 0,-41 22 15,-1-22-15,85-105 16,-85 106-16,-20-1 0,41-42 16,-42 43-16,0-1 0,-21 1 15,0 20-15,0 22 0,-21 21 16,-42 43 0,42-1-16,-43 64 15,43-64-15,21 22 0,0-22 16,-21 0-16,21 106 15,0-105-15,42-1 0,-21 0 16,43 22-16,-43-43 0,106 21 16,-85-42-1,43 0-15,-64-21 16,85-63-16,-64 41 16,-21 1-16,43-64 0,-22 43 15,64-170 1,-85 106-1,0 106-15,-21 42 16,-21-21-16,0 63 16,0-20-16,0-1 0,-22 43 15,43-43-15,-42 43 16,42-22-16,-21-21 0,21 43 16,0-43-16,0-20 0,0 20 0,0-21 15,0 0-15,0 0 0,0-42 31,21 0-31,0 0 16,0 0-16,1 0 0,-1-22 0,21 1 16,22-22-16,-43 43 0,21-21 15,-21 21-15,22 0 0,-22 21 16,21 0-16,-42 21 16,0 0-16,0 0 15,0 21-15,0-20 0,-21 20 0,21-21 16,0 0-16,0 22 15,0-22-15,21 0 0,0 0 16,0 0-16,1-21 0,20 0 16,0 0-16,-21 0 0,1 0 0,-1 0 15,21 0-15,-21-21 0,0 0 16,-21 0-16,22 0 0</inkml:trace>
  <inkml:trace contextRef="#ctx0" brushRef="#br0" timeOffset="56094.9">27411 16447 0,'-85'0'0,"170"0"0,-233 0 16,84 0-16,22 21 0,-1-21 0,1 0 0,21 0 15,0 21-15,42-21 16,0 0 0,21 0-16,22 0 0,-1 0 15,1 0-15,211-21 16</inkml:trace>
  <inkml:trace contextRef="#ctx0" brushRef="#br0" timeOffset="56694.55">29422 16298 0,'0'0'0,"0"-21"0,-22 21 15,1 0-15,0 21 16,0 1-16,0-1 0,-85 63 15,85-41-15,-22-22 16,1 21-16,21-21 0,-21 22 16,-1 20-16,22-42 15,21 22-15,0-22 0,0 0 16,42 0 0,43-21-16,-64 0 15,22-21-15,-1-21 16,-42-1-16,21-20 15,-21 42-15,0-22 0,0-41 16,21-149 0,0 169-16,1 1 0,-1 21 15,0-1-15,42-41 16,-41 84-16,20 21 16,0 0-16,-21 21 0,22 106 15,-43-42 1,0-42-16,0-1 0,-64 149 15,22-127-15,0-1 16,-1 1-16,1 21 0,-22-22 16,-63 170-16,43-84 15,63-86 1,-1-20-16,22 105 16,-21-84-16,21-64 15,-21 0-15,0-21 0,0-21 16,0-21-1,21 21-15,-22-128 16,22 107-16,64-127 16,-43 126-16,64-41 15,-64 63-15,64-22 16,-64 43-16</inkml:trace>
  <inkml:trace contextRef="#ctx0" brushRef="#br0" timeOffset="57318.19">25739 17780 0,'-43'0'0,"86"0"0,-107-21 0,43 0 0,0-22 15,0 22-15,-1 0 16,22 0-16,0 42 16,0 0-1,0 0-15,0 1 0,-21 20 0,21 0 16,-21 1-16,21-22 0,0 63 16,-21-41-16,0-22 0,0 21 15,21-21-15,-22 1 0,1 20 16,21-21-16,0 0 0,21-21 31,1-21-31,20 0 16,0 0-16,-21 0 0,43-1 0,84-62 15,-84 41 1,41 1-16,-62 42 16,41 0-16,-41 0 15,-22 0-15,21 42 0,-21-20 16,1-1-16,-1 42 15,-21-42-15,21 1 0,0 20 16,21-21 0,-20-21-16,-1 0 0,0 0 15,21 0-15,43-42 16,-43-22 0,-42 43-16,0-21 0,0-85 15,0 84-15,0-62 16,0 62-16,0 22 15,-42-42-15,21 63 16,0 0-16,-1 21 16,22 21-16,0-21 15,0 0-15,0 22 0,0-22 0,0 21 16,0-21-16,0 1 0,22 20 16,-1-21-16</inkml:trace>
  <inkml:trace contextRef="#ctx0" brushRef="#br0" timeOffset="57979.81">26797 17992 0,'0'0'0,"42"0"0,1 0 15,84 0 1,-85-21-16,21 21 0,-20-22 0,-1 1 16,-21-21-16,22 21 0,-1-43 15,-42 43-15,0 0 16,0 0-16,-42 0 0,20 21 0,-41 0 16,21 0-16,-43 42 15,43-21-15,20 0 0,-41 64 16,42-64-16,0 85 15,21-85-15,21 21 16,0-20-16,0-1 0,106 0 16,-85-21-1,1 0-15,20 0 0,-20 0 16,126-42-16,-127-1 16,85-63-1,-84 64-15,62-148 16,-20-1-1,-64 128-15,-21-22 16,21 64-16,-21 0 0,-21 42 16,0 0-1,0 21-15,0 1 0,-43 105 16,64-85-16,-21 43 16,0-42-16,21-22 0,0 0 15,-21 1-15,0-22 0,21 42 16,0-42-16,-22 1 0,1-22 15,0 0 1,21-22 0,0 1-1,0 0-15,64-42 0,-43 41 16,85-41-16,-64 21 16,21 20-16,1-20 0,-1 42 15,1-21-15,21 21 16,-43 21-16,-21 0 0,0 43 15,-63 20 1,0-62-16,-1-1 0,1 0 16,0 21-16,-22-42 0,-105 43 15,126-43-15,-62 0 16,62 0-16,-20 0 16,63-43-1,21 22-15,0 0 0,64-21 16</inkml:trace>
  <inkml:trace contextRef="#ctx0" brushRef="#br0" timeOffset="59492.94">28617 17632 0,'21'0'0,"-42"0"0,64 0 0,-22 0 15,0 0 1,0 0-16,0-21 0,0 21 15,1-21-15,62-43 16,-41 22 0,-22-1-16,-21-20 15,-21 42-15,-1 21 16,-20 0-16,-43 0 16,64 0-16,-21 21 0,21 0 15,0 0-15,-1 22 0,1-22 16,21 42-16,0-20 0,0 20 15,0-42-15,21 0 16,1 1-16,-1-1 0,0 0 16,21-21-16,1 0 0,-22 0 15,21 0-15,-21 0 16,-42 0 15,0 0-31,0 0 0,0 21 0,-22 0 16,1 0-16,21 1 0,-22-1 15,22 21-15,-21-21 16,21 0-16,0 1 0,21 20 16,0-21-16,0 0 15,21 0-15,0-21 0,42 0 16,-20 0-16,84 0 16,-64-21-16,1 0 0,-1 0 15,1 0-15,105-106 16,-105 63-16,-22 1 15,21-1-15,-20 1 0,-1-1 16,43-126-16,-64 169 16,-21-22-16,0 22 0,0 0 15,-21 42-15,0 0 16,-22 0-16,22 1 0,0 20 16,-21 0-16,20 22 0,1-22 15,0 22-15,21-22 0,0 21 0,-21-20 16,21 20-16,0 1 15,0-22-15,21-21 0,0 22 16,0-22-16,1-21 0,41 21 16,-42-21-16,22 0 0,-22 0 15,21-21-15,-21 21 0,43-43 16,42-62 0,-64 62-16,-21 22 0,0-21 15,0 21-15,1-1 0,-1 22 16,-21 22-1,-21-1-15,-1 0 16,22 21-16,-21-21 16,0 1-16,21-1 0,0 21 15,0-21-15,0 0 16,21-21-16,0 0 0,1 22 16,20-22-16,-21 0 15,21 0-15,22 0 16,21-43-1,-64 22-15,21-21 0,-21 21 16,22-1-16,-22 1 0,21 0 0,0-21 16,-20 42-16,-1 0 15,-21 21-15,0 0 16,0 0-16,0 0 16,-21 1-16,21-1 0,-22 0 15,22 0-15,0 0 0,0 0 0,0 1 16,0-1-16,43-21 15,-22 0-15,0 0 0,21 0 16,-20 0-16,-1 0 16,0 0-16,0-21 0,43-43 15,-22 43-15,-21 0 16,0 0-16,0-1 16,22-20-16,-22 42 15,-21 21 1,0 0-16,0 1 15,0-1-15,0 0 0,0 0 16,0 0-16,0 0 16,0 1-16,21-1 0,0-21 15,0 21-15,1-21 0,62 0 16,1 0 0,0-42-1,-64-1-15,85-105 16,-64 85-16,43-86 15,-43 86-15,43-85 16,-43 84-16,-21 1 16,21-22-16,-20 64 0,-22 0 15,-22 42 1,-20 21-16,21-21 16,-21 22-16,-22 20 15,43-20-15,-43 62 0,43-41 16,0-1-16,21-20 15,0 20-15,0-20 0,0 41 16,0-41-16,0-22 0,0 42 16,21-63-16,0 21 0,1-21 15,-1 22-15,21-22 0,22 0 16,-22 0-16,21-22 16,-20 1-16,-1 21 0,-21-21 15,22 0-15,-22 21 0,21-42 16,-21 20-16,-21 1 15,0 0-15</inkml:trace>
  <inkml:trace contextRef="#ctx0" brushRef="#br0" timeOffset="59711.82">31454 17484 0,'0'0'0,"-43"0"0,1 0 0,21 0 16,0 0-1,21 21 1,21 0-1,21-21-15,-21 21 0,0-21 16,22 21-16,41 1 16,-41-22-16,63 42 15,-43-42-15,106 63 16,-105-41-16,84-1 16,-106 0-16,22-21 0,21 21 15</inkml:trace>
  <inkml:trace contextRef="#ctx0" brushRef="#br0" timeOffset="59925.69">33041 18182 0,'0'0'0,"-21"0"15,21 21 1</inkml:trace>
  <inkml:trace contextRef="#ctx0" brushRef="#br0" timeOffset="71439">20764 7197 0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6T04:03:44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5165 699 0,'0'0'0,"-22"-22"0,1 1 0,0 0 16,0 21-16,0-21 0,21 0 15,0 0-15,-21-1 16,21 44 15,0 20-31,0-21 0,0 43 16,0-22-16,0 21 0,0 22 0,0-21 16,21 20-16,-21 1 0,21 0 15,-21-1-15,0 1 0,0 84 16,0-63-16,-42 127 15,20-170-15,1 1 0,0-22 16,0 1-16,21-22 0,-21 42 16,0-63-16,-1 0 0,1 0 15,-21-63 1,21 42-16</inkml:trace>
  <inkml:trace contextRef="#ctx0" brushRef="#br0" timeOffset="579.66">4170 1270 0,'-21'-42'0,"42"84"0,-64-127 0,22 43 0,21 0 15,0-1-15,0 1 0,0-21 16,0 20-16,21-20 0,1 20 16,20 1-16,0 0 0,64-43 15,-42 43-15,20 21 0,1-1 16,0 22-16,20 0 0,65 0 15,-86 22-15,1-1 16,0 21-16,-1 22 0,1-1 0,63 106 16,-84-84-16,84 148 15,-127-170-15,0 22 16,0-21-16,-21 20 0,-42 149 16,21-191-1,0 1-15,0-22 0,-1 0 16,-20 21-1,21-84 1,21 21-16,-21-127 16,21 84-16,0-20 0,0 20 15,21 1-15,64-213 16,-64 171-16,42 20 0,-20-21 16,20 21-16,1 1 0,84-43 15,-85 63-15,1 22 0,63 21 16,-64 21-16,-20 21 0,20 0 15,-21 21-15,1 22 0,-1 84 16,-42-63-16,0-1 0,0 22 16,0-21-16,-42 169 15,21-169-15,-1-1 16,-41 64-16,-1 22 16,43-107-16,0-20 15,21-22-15,0 0 0,0 21 16,0-21-16,21-21 15,0 0-15,22-21 16,-22 0-16,64-42 0</inkml:trace>
  <inkml:trace contextRef="#ctx0" brushRef="#br0" timeOffset="2546.53">7302 1715 0,'0'0'0,"22"-22"0,20 22 0,-21-21 16,0 0-16,0 21 0,22-42 15,-22 21-15,0-1 0,-21-20 16,0 21-16,0 0 16,0-22-16,0 22 15,-21-21-15,-21 21 0,20 21 16,-41 0-16,42 0 16,-64 0-16,22 21 0,20 0 15,-41 64-15,41-43 16,1 0-16,0 1 0,20-1 0,1 22 15,-21 20 1,42-41-16,0 62 16,0-83-16,21-1 0,21 21 15,-20-42-15,62 0 16,-63 0-16,22 0 0,41-42 16,-41 21-16,20-43 15,-42 43-15,22-21 0,-1-64 16,-21 63-16,0 1 0,22-64 15,-43 64-15,0 0 0,0 20 16,0 1-16,0 0 16,0 42-1,-21 22-15,21-22 16,-22 63-16,1-41 16,21 41-16,0-41 15,0-1-15,0 22 0,21-22 16,1-21-16,-1 0 0,0 0 15,0 1-15,43-1 0,-22-21 16,43 0 0,-43 0-16,21-21 0,22-22 15,-21 22-15,-22 0 0,0-21 0,1-1 16,-22 1-16,21-22 0,0-20 16,-20 41-16,-1 1 0,-21 0 15,0 21-15,0-1 0,-21 44 31,-1-1-31,1 0 16,0 21-16,21-21 0,-21 22 0,-21 41 16,42-41-16,0-1 15,-22 22-15,1-43 0,21 0 16,0 0-16,0 0 0,0 0 16,21-21-1,1 0 1,-1-21-16,21-21 0,-21 21 15,0-22-15,1 1 0,-1 0 16,0-1-16,0-41 16,0 63-16,22-43 15,-43 43-15,21 21 0,0 0 16,-21 21 0,0 0-16,0 0 0,21 43 15,0-22-15,-21-21 0,21 43 16,1-22-16,-1-21 0,0 43 15,0-64-15,0 21 16,0 0-16,1 0 0,83-21 16,-83 0-16,-1 0 0,21 0 15,-21-21-15,22 0 16,-1-21-16,0-1 0,-21 22 16,22-63-16,-22 41 15,42-84-15,-63 85 16,0 21-16,22 0 0,-22-1 15,0 44 1,0-1-16,0 0 16,-22 0-16,22 21 0,0-20 15,0 20-15,0 0 0,0 22 16,0-22-16,0-21 0,22 43 16,-1-43-16,21 21 15,-21-42-15,0 0 0,43 21 16,-43-21-16,21 0 0,43-21 15,-64 0-15,85-42 16,-85 41-16,0-20 16,22 0-16,-22-1 0,21 1 15,1-43-15,-22 64 0,0-21 16,-21 21-16,0 0 0,0-1 16,-21 22-1,0 22-15,-1-1 0,1 0 16,0 0-16,0 21 0,21 1 0,0-1 15,0 43 1,0-64-16,0 21 0,0 22 0,21-43 16,21 0-16,22 21 15,-1-20-15,43-1 16,-42-21-16,20 0 0,43 0 16,-42 0-16,21-21 15,-43-1-15,-20 1 0,63-85 16,-64 64-16,0-43 15,-42 22-15,0 21 0,0-22 16,0 22-16,-42 21 16,21-1-16,0 22 0,-43 0 15,22 22-15,-1-1 16,-62 42-16,62-20 0,1-22 16,-22 63-16,43-41 15,-21 41-15,42-62 16,0 62-16,0-63 15,63 22 1,-41-43-16,41 0 16,-42 0-16,22 0 0,-22 0 15,21 0-15,-21-21 0,64-64 16,-64 43-16,21-43 16,-20 43-16,41-85 15,-63 84-15,0 1 0,21 21 16,-21 0-16,0 42 15,0 0 1,-21 0-16,0 0 0,0 22 16,21-1-16,0 0 0,-21-21 0,21 64 15,0-64-15,0 22 16,0 20-16,21-42 0,-21 0 16,21 1-16,21-22 0,-21 21 15,43-21-15,-22 0 16,1 0-16,41-21 0,-41-1 15,62-20-15,-62 0 16,20 21-16,-20-43 0,-1 22 0,21-22 16,-20 1-16,41-85 15,-41 84-15,-22-21 0,21 1 16,-21-22-16,1 21 0,-22-63 16,0 106-16,0-1 0,0-20 15,-43 63-15,-41 85 16,41-22-16,-41 85 15,41-84-15,22 20 0,-42 86 16,63-86-16,0 1 0,0-21 16,0-1-16,42 128 15,-21-149-15,0-21 0,0 21 16,22-20-16,-1-1 16,43 21-16,-43-42 0,22 0 0,84-42 31,-85 21-31</inkml:trace>
  <inkml:trace contextRef="#ctx0" brushRef="#br0" timeOffset="3762.83">14478 741 0,'0'0'0,"0"-42"0,0 20 0,-42-41 15,20 42-15,1 0 16,0-1-16,-169 22 16,84 43-1,42 20-15,1-20 16,-128 211-16,43-64 15,63-84-15,22 0 16,-106 169 0,126-42-1,64-170-15,22 1 0,41 20 16,-20-41-16,126 41 16,-126-84-16,21 0 0,63 0 15,-85 0-15,191-42 16,0-85-1,-190 85-15,147-170 16,-168 127-16,-1 1 0,0-1 16,-20 0-16,-22 1 0,0-107 15,-22 85-15,-41-42 16,21 64-16,-22 41 0,-84-63 16,84 85-16,-20 0 15,-64 21-15,105 0 16,-63 85-16,106-22 15,0 22-15,0-22 0,22 43 16,83 191-16,-62-170 16,-1-22-16,64 128 15,-64-127-15,1-21 0,-1-1 16,-21 1-16,0 0 0,-21 63 16,0-63-16,-42-22 0,-43 43 15,22-64-15,-1 1 0,-211 62 16,190-83-16,-20-22 15,20 0-15,0 0 0,-63 0 16,85 0-16,-1-22 0,1-41 16,41 21-16,44-107 15,20 65-15,43-43 16,-22 42-16,170-148 16</inkml:trace>
  <inkml:trace contextRef="#ctx0" brushRef="#br0" timeOffset="4113.93">15409 1376 0,'21'0'0,"-42"0"0,42 21 15,-21 0-15,-21 22 0,-42 41 16,-43 64 0,85-84-16,-22 84 15,43-63 1,0-43-16,0-21 0,43 0 15,-22-21-15,21 0 0,22 0 16,-22 0-16,85-63 16,-63 42-16,-22-22 15,0 1-15,1 0 0,-1-22 16,-21 1-16,21-1 0,1 1 0,20-85 16,-42 84-1,-21 43 1,0 0-1,0 42-15,-21 42 32,21-41-32,0-1 0,0 0 15,0 21-15</inkml:trace>
  <inkml:trace contextRef="#ctx0" brushRef="#br0" timeOffset="4621.38">16044 1715 0,'0'0'0,"21"21"0,1 0 15,-1-21-15,0 21 0,21-21 16,-21 0-16,1 0 0,83 0 15,-62 0-15,63-42 16,-64 21-16,43-22 16,-43 1-16,-21 21 0,43-64 15,-64 43-15,0 21 16,0-43-16,0 43 0,-22-21 16,1 42-16,-21 0 15,-43 21-15,43 21 0,0-21 16,-43 64-16,43-43 15,-22 43-15,43-43 0,21 1 16,0 41-16,0-63 16,42 64-1,1-64-15,-22-21 0,21 0 16,0 21-16,1-21 0,63 0 16,-64-21-16,127-21 15,-126 0-15,41-22 16,-41 1-16,-22 20 0,63-41 15,-62 41-15,-1 1 0,0 0 16,-21 20-16,0 1 0,0 42 31,-21 1-31,0-1 0,21 21 0,-22 0 16,22 1-16,-21-1 0,21 43 16,0-43-16,0 43 15,0-43 1,-21-21-16,0 0 0,21 1 15,-21-22-15,0 0 16,21-22 0,0 1-16,0 0 0,0 0 15,21-21-15,63-107 16,-41 107-16,-1-21 0</inkml:trace>
  <inkml:trace contextRef="#ctx0" brushRef="#br0" timeOffset="5765.92">17738 868 0,'42'-64'0,"-84"128"0,126-170 15,-41 64-15,-22-1 0,0 22 0,0 0 16,0 21-16,-21 42 16,0 1-16,0-22 15,-21 42-15,0 1 0,-43 126 16,22-126 0,0 63-16,21-64 15,-43 128-15,43-128 16,0 22-16,21-21 15,0-43-15,0 42 0,0-20 16,0-22-16,21-21 16,21 0-1,-21 0-15,1-21 0,62-22 16,-63 1-16,22 0 0,63-43 16,-64 43-16,21-43 15,-20 64-15,-22-22 0,0 22 16,0 21-16,0 0 15,-21 21 1,-21 1-16,0-1 0,-21 85 16,42-85-16,-21 63 15,21-62-15,0 62 16,21-63 0,0 1-16,0-22 0,43 0 15,-43 0 1,21 0-16,22-43 0,-22 22 15,43-64-15,-43 43 16,21 21-16,1-64 0,-22 43 16,43-22-1,-85 43-15,-21 21 16,0 21-16,-1 1 16,1-1-16,-21 0 0,0 42 15,20-41-15,22 62 16,0-41-16,0-22 0,22 42 15,-1-42-15,21 1 16,-21-1-16,0 0 0,22-21 0,20 0 16,-42 0-16,1 0 15,20-21-15,-42 0 0,21-1 16,-21-20-16,0 0 0,21-1 16,-21-41-16,0 41 0,-21 1 15,0 0-15,0 21 16,0-1-16,-64-20 15,64 42-15,0 0 16,42 0 0,0 0-16,21 0 15,-21 0-15,43 0 0,21 0 16,-43 0-16,43 0 16,-43 0-16,0 0 0,43 0 15,-43 0-15,22 21 16,-43 0-16,-21 22 15,0-22-15,0 85 16,0-64-16,0 0 0,0 1 16,0-1-16,0-21 0,-42 64 15,42-43 1,0-21-16,-22-21 16,1-21 15,21-21-31,0 21 0,0 0 15,0-22-15,21 1 16,1 0-16,-1-1 0,42-41 16,1 20-16,-22 22 0,85-43 15,-63 43-15,-1 21 0,1-1 16,168 22 0,-189 64-1,-22-43-15,-21 127 16,-21-63-1,0-43-15,-1 1 0,-41 41 16,42-63-16,0 1 16,21-1-16,-22-21 0,-20 0 15,21 0 1,-21 0-16,20-21 0,22-1 16,-42-41-16</inkml:trace>
  <inkml:trace contextRef="#ctx0" brushRef="#br0" timeOffset="5941.81">19727 910 0,'0'0'0,"-42"-42"15,0 21-15,20 21 0,-41-43 16,42 43-16,-43-21 16,43 21-16,0 0 15,0 21 1,0-21-16,-1 22 15,1-22-15,-21 0 16</inkml:trace>
  <inkml:trace contextRef="#ctx0" brushRef="#br0" timeOffset="6131.73">18119 974 0,'0'0'0,"-64"0"0,22 0 15,-1 0-15,22 0 0,42 0 16,1 0-1,41 0 1,-21 0-16,22 0 0,42 0 16,-43 21-16,1-21 0,42 0 15,21 21 1,-149 21 0</inkml:trace>
  <inkml:trace contextRef="#ctx0" brushRef="#br0" timeOffset="6847.41">5249 2646 0,'0'0'0,"-42"0"0,0-21 15,-22 21-15,1 0 0,-1 0 0,-63-21 16,85 21-16,-22 0 0,22 0 16,0 0-16,-1 0 15,-20 0-15,84 0 31,21 0-31,22 0 0,-1 0 16,43 0-16,-21 0 0,21 0 16,21 0-16,169 0 15,-127 0-15,1 0 0,20 0 16,1 0-16,20 0 0,488 0 16,-424 0-16,-21 21 0,42 0 15,1-21-15,1036 63 16,-994-41-16,42-1 15,-21 0-15,21-21 0,783 63 16,-762-41-16,-21-1 16,21 0-16,-21 21 0,21-21 15,360 22-15,-402-22 0,698 42 16,-105 1 0,-657-43-16,-21 0 15,233 0-15,-296-21 16,0 0-16,-43 22 0,0-22 15,-42 0-15,85 0 0,-127 0 16,-43 0-16,0 0 0,-42 21 16,-42-21-16,-85 21 15</inkml:trace>
  <inkml:trace contextRef="#ctx0" brushRef="#br0" timeOffset="7447.34">2413 4233 0,'0'0'0,"0"-42"0,0 21 0,0-21 0,0-1 16,0 22-16,0 0 0,0 0 15,-21 21-15,21 21 16,0 0-16,0 21 0,0 1 16,0 20-16,0 43 15,0-64-15,0 64 16,-21-63-16,21 20 0,-22 22 16,1-64-16,21 21 0,0 22 15,0-1 1,43-63-1,-22-21-15,0 0 0,42-21 16</inkml:trace>
  <inkml:trace contextRef="#ctx0" brushRef="#br0" timeOffset="7589.93">2900 4360 0,'0'0'0,"21"-21"0,0 21 62,0 0-46,0-21-16,1 21 0</inkml:trace>
  <inkml:trace contextRef="#ctx0" brushRef="#br0" timeOffset="8214.83">4805 3979 0,'-43'0'0,"86"0"0,-128 22 16,22-1-16,20-21 0,1 21 0,0-21 16,-1 21-16,1-21 15,21 0-15,-22 21 0,65-42 31,20 0-31,0 0 0,22 21 0,20-43 16,86 1 0,84-43-16,-191 43 0,1 21 15,84-85 1,-127 64-16,-21 21 0,0-22 16,-42 22-16,-1 21 0,-168 0 15,20 42 1,85-20-16,22 20 0,-107 21 15,128-20-15,-1 20 0,22-20 16,21-1-16,-22 21 0,43-20 0,0-1 16,0 0-16,22 1 0,62 20 15,-20-42-15,-1 1 0,85-1 16,-63-21-16,-21 0 0,84 0 16,-85 0-16,43 0 15,-64 0-15,-20 0 16,-22-21-16,-43 21 15,-63 0-15,43 0 16,-22 0-16,-84 21 0,84-21 16,1 42-16,-1-21 15,0 0-15,-105 128 16,169-107-16,21 21 16,0-41-16,63 83 15,-21-83-15,1-1 0,20-21 16,22 21-16,232-21 15,-63-64 1,-169 43-16,127-63 16</inkml:trace>
  <inkml:trace contextRef="#ctx0" brushRef="#br0" timeOffset="8415.7">5609 4255 0,'0'-43'0,"0"86"0,0-107 0,0 43 15,0 0-15,0 42 16,0 0-16,21 0 15,0 22-15,-21-22 0,22 21 0,-1 0 16,21 22 0,-21-22-16,0-21 0,22 43 15,-22-43-15,0 0 0,0 0 16,0-21-16,1 22 0,20-22 16,-21 0-16,0 0 0,0 0 15,1 0-15,-1-22 0,0 1 16,0 0-16</inkml:trace>
  <inkml:trace contextRef="#ctx0" brushRef="#br0" timeOffset="8631.92">6223 4233 0,'0'0'0,"0"-42"0,0 21 0,0-21 0,0 20 15,-21 22 1,0 0-16,-1 22 0,-20-1 0,-21 42 16,20-20-16,-63 41 15,64-63-15,0 22 16,-22-1-16,22 0 0,0 1 0,-64 84 15,85-106 1,21 0-16,0 0 0,0 0 16,21-21-16,63 0 15,-41 0-15,20-21 0,1 21 16,-1-21-16,1 0 0</inkml:trace>
  <inkml:trace contextRef="#ctx0" brushRef="#br0" timeOffset="8912.23">6583 4276 0,'21'-85'15,"-21"64"-15,0 0 16,0 42 0,-21 0-16,21 0 0,0 106 15,0-84-15,0-1 16,0 0-16,0 1 0,0 20 16,0 64-16,0-63 0,0-1 15,0 85-15,0-63 16,-43 84-16,22-84 0,-127 275 15,85-276 1,20 1-16,1 0 16,-22-22-16,-63 85 15,85-105-15,21-22 0,0 0 0,21-42 16,21 0 0,21-22-16,-21 1 0,85-64 15,-63 22-15,-1 20 0,64-126 16</inkml:trace>
  <inkml:trace contextRef="#ctx0" brushRef="#br0" timeOffset="9195.93">6646 4614 0,'0'0'0,"0"-84"0,-21 20 0,0 22 0,0-85 15,0 85-15,21-1 16,0 1-16,0-22 0,0 43 0,0-21 16,21 0-16,0 20 0,21 1 15,22 0-15,-1 21 0,-20 0 16,41 21-16,-41 0 0,-1 22 15,21 41-15,-41-41 16,-1 20-16,-21-20 0,0-1 0,-21 21 16,-22-20-16,-41 20 0,20-20 15,1-22-15,-43 21 16,42-21-16,-20 0 16,41-21-16,22 0 0,0 0 15,21-21-15,0 0 16,21 0-16,0 0 0,64-43 15,-43 22-15,22-22 0</inkml:trace>
  <inkml:trace contextRef="#ctx0" brushRef="#br0" timeOffset="9402.81">7578 3641 0,'0'0'0,"21"0"0,-42 21 31,-1 0-31,1 21 16,0-20-16,21 20 0,-21 0 0,0 1 15,-22 62-15,22-41 16,0 105 0,0-126-16,21-1 0,0 0 15,-21-21-15,21 64 16,0-64-16,63 22 16,-42-43-16,64 0 15,-43-22-15,1 1 0</inkml:trace>
  <inkml:trace contextRef="#ctx0" brushRef="#br0" timeOffset="10347.87">8255 4149 0,'0'0'0,"42"-21"0,-21-22 16,-21 22-16,0-21 0,0-1 15,-21 43-15,0-21 0,-64 21 16,43 0-16,-21 0 16,20 21-16,-20 1 0,20-1 0,-62 42 15,62-20-15,1-1 0,21-21 16,0 21-16,-1 1 15,22-22-15,0 42 0,0-41 16,0 20-16,22-42 16,-1 21-16,63 0 15,-41-21-15,-1 0 0,43 0 16,-43-21-16,0 0 0,22-21 16,-22 20-16,-21-20 0,43-43 15,-64 43-15,21 0 0,-21-1 16,21 22-16,-21-42 15,0 84 1,0 0-16,0 21 0,-42 64 16,42-42-1,0-22-15,0-21 0,0 64 16,21-64-16,21 0 16,1-21-16,-22 21 15,42-21-15,-20 0 16,105-42-1,-63 0-15,-64-1 16,106-105 0,-106 127-16,0-21 0,0 21 0,-21-1 15,21 1 1,-42 42-16,0 1 16,0 20-16,-21 43 15,42-43-15,0-21 0,0 43 16,0-43-16,0 21 15,21-21-15,0 0 0,42-21 16,-41 0-16,20 0 0,21 0 16,-20 0-16,-1 0 0,22-42 15,-43 21-15,42-21 16,-42 20-16,22-20 16,-1-21-16,-21 20 0,0 22 15,1 0-15,-1 0 0,0 0 16,-21 42-1,0 0-15,0 21 0,0-21 16,-42 22-16,20-1 16,22-21-16,-21 22 0,21-22 15,-21-21-15,21 21 16,21-42 15,0 0-31,1-1 0,-1 1 0,0 0 16,21 0-16,-21-21 0,22-1 15,-1 1-15,0 21 0,85-85 16,-42 64 0,-85 63-1,0 0-15,0 0 0,0 21 0,-42 43 16,42-64 0,0 43-16,0-43 0,21 21 15,0-21-15,0-21 16,22 0-16,-22 0 0,106 0 15,-85-21-15,0 0 16,1 21-16,-22-42 0,0 21 16,0-22-16</inkml:trace>
  <inkml:trace contextRef="#ctx0" brushRef="#br0" timeOffset="10485.79">9377 3641 0,'0'0'0,"-43"0"0,-20 0 0,-1 0 16,22 0-16,21 0 16,42 0-1,0 0-15</inkml:trace>
  <inkml:trace contextRef="#ctx0" brushRef="#br0" timeOffset="11037.47">12658 3556 0,'0'0'0,"0"-42"0,0 21 0,0-22 16,-22 43-1,22 43-15,0-22 0,-21 21 16,0 85-16,0-85 0,-21 107 16,20-86-16,-20 22 15,-21 42-15,20-64 16,-63 85-16,85-105 15,-21-22-15,42 0 0,-21 0 16,21-42 0,0-21-1,21 21-15,0-22 0,43-63 16,-22 43-16,0-22 0,1 22 16,-1-1-16,21-20 0,22-43 15,-43 42-15,22 43 0,-1-64 16,1 106-1,-64 21-15,0 21 16,0 1-16,0-1 0,0 21 0,0 43 16,0-42-16,0-1 0,0 1 15,0-1-15,0 128 16,0-149 0,0 22-16,-42-22 15,20-42-15,1 0 16</inkml:trace>
  <inkml:trace contextRef="#ctx0" brushRef="#br0" timeOffset="11766.15">12065 4170 0,'0'0'0,"21"0"16,21-21-16,1 21 0,20-21 15,1 21-15,20-22 0,86-20 16,-64 21-16,126-21 15,-105 20-15,0 1 0,85-21 16,-106 21-16,21-22 16,-64 22-16,-20 21 0,-22-21 15,-63 21 1,20 0-16,-20 0 0,-21 0 16,-43 0-16,63 21 0,-126 43 15,42 20 1,106-62-16,-21 62 15,42-63-15,0 1 16,0-1-16,21-21 16,21 21-16,106-21 15,-105 0-15,84-21 16,-64 0-16,85-43 16,-105 43-16,20-43 15,-42 43-15,0 0 0,-21-21 16,0 21-16,-21 42 31,21 0-31,0 21 16,-21 1-16,21-1 0,-21 0 15,0 22-15,21-1 0,0 1 0,-21-1 16,21 1-16,-22-1 0,22 64 16,0-63-16,0 20 15,0 65-15,0-65 0,22-20 16,-22 169-16,0-170 15,0 64 1,-22-63-16,-62 105 0,41-106 16,1-20-16,-85 20 15,64-20-15,-22-22 0,-63 0 16,84-21-16,-84-21 16,85 0-16,-1-1 0,-105-126 15,126 106-15,1-22 0,21 1 16,0-22-16,21 22 0,21-85 15,21 63-15,106-169 16,64 42 0,-106 128-16,0 20 0,127-63 15,-128 42-15,255-105 16,-233 148-16,-21-1 16,0 1-16</inkml:trace>
  <inkml:trace contextRef="#ctx0" brushRef="#br0" timeOffset="11926.29">14393 3937 0,'0'0'0,"0"21"15,0 0 1,-21 1-16,-21 41 0,42-21 0,-21-20 16,-1 20-16,1-21 15,21 21-15,0-20 0,-21 41 16,21-42-16,0 0 0,-21 1 16,42-44-1,0 22 1,0-21-16,-21-21 0,22 21 15</inkml:trace>
  <inkml:trace contextRef="#ctx0" brushRef="#br0" timeOffset="12081.27">14414 3852 0,'0'-127'15,"0"254"-15,0-296 16,0 148-16,0-21 16,22 42 15,-1 0-31,21 0 15,-21 0-15,0 0 0,22 0 16,-22 0-16,21 0 0</inkml:trace>
  <inkml:trace contextRef="#ctx0" brushRef="#br0" timeOffset="12278.19">14922 3493 0,'0'0'0,"22"0"0,-22-22 16,0 44-1,0-1-15,0 0 16,0 0-16,0 21 0,0 1 0,0-1 15,-22 0-15,1 1 16,0-1-16,0 22 0,0-22 0,-22 64 16,22-64-16,21 43 15,-21-43-15,21-21 0,0 43 16,0-43 0,21-21-16,0-21 15,43 0-15</inkml:trace>
  <inkml:trace contextRef="#ctx0" brushRef="#br0" timeOffset="12578.92">15071 3979 0,'21'0'16,"0"0"0,0 0-16,0 0 0,43-21 15,-22 21-15,-21-21 0,22 21 16,-22-21-16,85-21 15,-85 20-15,0 1 0,-21-21 16,-21 21 0,-22 21-16,1 0 0,0 0 0,-64 42 15,64-21-15,-22 22 16,22-22-16,-1 21 0,1 0 16,0 22-16,21-22 0,21-21 15,0 22-15,0-22 0,0 21 16,21 1-16,0-43 0,0 21 15,21-21-15,1 0 16,-1 0-16,85 0 0,-42-21 0</inkml:trace>
  <inkml:trace contextRef="#ctx0" brushRef="#br0" timeOffset="12877.74">16446 3429 0,'0'0'0,"0"-21"15,22-21-15,-1 42 0,-21-22 0,21 22 16,0 0-16,-21 22 16,0 41-16,0 106 15,-21-105 1,0-22-16,0 106 0,-1-84 15,-20 148-15,42-170 16,-21 21-16,21-20 0,0-1 0,0 85 31,0-106-15,21-21-16</inkml:trace>
  <inkml:trace contextRef="#ctx0" brushRef="#br0" timeOffset="13195.67">16341 3789 0,'0'-42'0,"0"84"0,0-127 0,0 22 16,0 20-16,0-20 0,21 21 15,0-1-15,21 22 0,1-21 0,-1 21 16,21-1-16,-20 1 0,20 21 16,1 0-16,-1 0 0,170 127 15,-191-84 1,-20-1-16,-1 0 0,-64 149 15,1-149 1,0-21-16,-22 22 0,1-1 16,-128 43-16,128-85 15,-1 21-15,22 0 0,0-21 16,-1 0 0,43-21-16,21 0 15,22-1-15,105-20 16,-42 0-1,-43 42-15,-20 0 0,20 0 0</inkml:trace>
  <inkml:trace contextRef="#ctx0" brushRef="#br0" timeOffset="13911.81">17230 4022 0,'0'0'0,"-22"0"16,1 0-1,21-21-15,0-1 16,0 1-16,0 0 15,21 0-15,1 0 0,-1 0 16,0 21-16,42-43 0,-20 43 16,-1 0-16,0 0 0,1 0 15,-1 0-15,43 64 16,-43-22-16,0 43 16,-20-43-16,-1 0 0,0 64 15,-21-63-15,0 20 16,0-21-16,-21-20 0,0 20 15,-1-42-15,1 21 16,0-21-16,0 0 16,21-21-16,0 0 0,0 0 15,21-22-15,0 22 0,43-42 16,-43 20-16,64-41 16,-64 41-16,21 1 15,43-22-15,-43 22 0,85-21 16,-63 63-16,-22-22 15,0 1-15,1 21 0,20 0 16,43-21-16,-85 21 16,0 0-16,-21 21 15,-21-21-15,-42 43 0,20-22 16,1 21-16,0 0 0,-1-20 16,1 20-16,-22 43 15,43-43-15,0 0 0,0 22 16,21-43-16,0 21 0,0 1 15,21-22-15,0 0 16,22-21-16,-1 0 0,0 0 16,64 0-16,63-42 15,-105 20-15,-1 1 0,-20-21 16,-1 0-16,0-1 0,1 1 16,-1-22-16,-21 22 0,-21-21 0,0 20 15,0-20-15,0 42 0,-21-22 16,-42-20-16,-1 63 0,22 0 15,-22 0-15,1 0 0,-1 0 16,-63 42-16,85 0 16,-22-20-16,1 41 0,42-21 15,21 85 1,0-105-16,21 20 0,42 0 16,1-21-16,42 1 15,-43-22-15,1 0 0,84 0 16</inkml:trace>
  <inkml:trace contextRef="#ctx0" brushRef="#br0" timeOffset="14150.65">19664 3895 0,'0'0'15,"21"-43"-15,0 1 0,-21 21 0,0-21 16,0 20-16,-21 22 0,-43 0 16,43 0-16,0 22 15,-21-1-15,-1 0 0,22 0 16,-85 106-16,85-85 15,0 1-15,0-1 0,21 0 16,0 85 0,0-84-16,0-22 0,42 42 0,-21-41 15,43-1 1,-43-21-16,43 0 0,20 0 0,-20 0 16,42-21-1,-43-1-15,-21 1 0</inkml:trace>
  <inkml:trace contextRef="#ctx0" brushRef="#br0" timeOffset="15069.45">20193 4022 0,'0'0'0,"0"-21"0,0-22 16,21 22 31,0 21-32,0 0-15,1 0 0,-1-21 16,21 21-16,0-21 0,-20 0 0,20 21 15,21-43-15,-41 22 16,-1-21-16,0 21 0,-21-1 0,0 1 16,-21 0-16,0 21 15,-85 21 1,63-21-16,1 21 0,-43 43 16,43-43-16,-21 64 15,41-64-15,1 21 0,21 43 16,0-43-16,0 1 0,0-22 15,0 21-15,21-21 0,43 22 16,-43-43-16,85 21 16,-64-21-16,1 0 0,62-43 15,-62 22-15,63-42 16,-43 42-16,1-22 16,41-63-16,-62 64 0,41-43 15,-62 43-15,-1 21 16,-21-43-16,0 43 15,-21 21-15,-1 0 0,1 0 16,-42 21-16,42-21 16,-43 106-1,64-42 1,0-22-16,42 85 16,1-63-1,-22-43-15,0 0 0,21 21 16,-63-63 15,0 21-15,-21-21-16,21 21 0,-1 0 15,-41 0-15,21 0 16,20 0-16,22 21 0,0 0 16,0 0-16,0 1 15,22-1-15,20-21 0,-21 0 16,64 21-16,-43-21 0,0 0 15,1 0-15,-1 0 0,0 0 16,64-42 0,-63 20-16,62-41 15,-62 21-15,-1-1 0,43-63 16,-43 64-16,22-43 16,-43 22-16,-21 42 0,0-64 15,-43 43 1,-41 42-1,20 127 1,64-85-16,0 0 16,0 1-16,0-1 0,0 106 15,0-84-15,0-43 16,0 21-16,0 1 0,21 20 16,-21-42-1,-21-21 1,0 0-16,-64 0 15,43-21 1,0 21-16</inkml:trace>
  <inkml:trace contextRef="#ctx0" brushRef="#br0" timeOffset="15817.81">4974 8509 0,'0'0'0,"0"-21"0,0 0 0,85-22 16,21 1 0,-22 21-16,22 0 0,254-22 15,-233 22-15,275-21 16,-42 21 0,-64 21-1,-296 21 16,-127 0-31,85 0 16,-22-21-16</inkml:trace>
  <inkml:trace contextRef="#ctx0" brushRef="#br0" timeOffset="16181.6">6181 8382 0,'-22'0'0,"44"0"0,-65 21 0,22-21 0,21 21 16,0 1-16,0-1 15,0 0-15,0 0 0,0 0 16,21 22-16,0-22 0,22 106 15,41 21 1,-62-106-16,62 106 16,-63-105-16,1 63 15,-22-64-15,0 106 16,-22-106-16,-83 107 16,62-128-1,-41 21-15,20-21 0,1-21 16,-64 0-16,63 0 15,-169-42-15,170 21 16,-85-85 0,105 85-16,-20-106 15,63 0 1,21 84-16,0 1 0,148-64 16,-105 85-16,84-42 15,-63 41-15,-1 22 0,43-21 16,-42 21-16</inkml:trace>
  <inkml:trace contextRef="#ctx0" brushRef="#br0" timeOffset="17381.5">7133 8932 0,'64'0'0,"-128"0"0,170 0 0,-21-42 16,-64 21-16,0 0 0,-21-22 16,0 22-16,0 0 15,-21-21-15,0 21 0,-22 21 16,-84 0-16,21 21 15,43 21-15,-1-21 16,-41 64-16,41-22 16,22-20-16,-22 84 0,22-85 15,21 0-15,0 64 16,21-63-16,0-22 0,0 42 16,0-42-16,21 1 0,21-22 15,0 0-15,1 0 0,-1 0 16,0 0-16,1-22 0,105-41 15,-106 42-15,43-85 16,-43 64-16,-21-1 16,1 1-16,-1 0 0,0-128 15,0 128-15,-21 0 16,0 20-16,0 1 0,0 0 16,0 42-16,0 0 15,0 64-15,0-43 0,0 85 16,-21-84-1,21 20-15,-21 1 0,21-22 16,0 64 0,0-85-16,42 0 0,-21-21 15,106 0 1,0-42-16,-63 0 16,-22 20-16,64-41 15,42-43 1,-106 43-16,1 20 0,20-63 15,-42 43-15,1 21 0,-1-22 16,-21 43-16,0 42 16,-21 0-1,-1 22-15,-20-1 0,21 0 0,-21 1 16,20 20-16,1-21 0,-21 1 0,21-1 16,0 0-16,-1-20 0,22 20 15,0 0-15,0-21 0,64 1 16,-22-22-16,1 0 15,20 0-15,1 0 16,-1 0-16,106-43 16,-20-20-16,-128 42 15,21-22-15,-21 22 0,-21-21 16,0-1-16,0-105 16,0 106-16,0 0 0,0-1 15,0 1-15,0-43 16,21 85-16,43 0 15,-22 0-15,43 0 16,-22 0-16,1 0 0,63 0 16,-42 0-16,-22 0 0,64 0 15,-63 0-15,-22 0 16,64 0-16,-85 0 0,21 0 16,-63 0-1,-21 0 1,-106 21-16,-43 85 15,128-63 1,-1-1-16,-63 43 0,85-43 16,-22 0-16,1 43 0,42-43 15,-1-21-15,22 43 16,0-1 0,43-63-16,20 0 15,-42 0-15,22 0 0,-1 0 0,0-21 16,1 21-16,20-21 0,22-21 15,-43-1-15,1 22 0,20-63 16,-21 41-16,22-63 16,-43 64-16,21-85 15,-42 106-15,0 0 0,-21 42 32,0 0-32,21 21 0,-21 1 0,0-1 15,0 0-15,21 1 16,-22-1-16,22 43 0,0-64 0,0 0 15,0 43-15,22-43 16,20 21-16,-21-21 0,21 0 0,1-21 16,84 43-1,-85-43-15,0 0 0,43 0 16,-64 0-16,22 0 0,-22 0 16,0 0-16</inkml:trace>
  <inkml:trace contextRef="#ctx0" brushRef="#br0" timeOffset="17849.78">5207 9927 0,'0'0'0,"-21"21"0,21 1 15,21-22 1,21 0-16,1 21 0,20-21 16,1 0-16,20 0 0,22 0 15,21 0-15,148 0 16,-127 21-16,43-21 0,190 0 15,-191 0-15,43 0 0,0 0 16,0 0-16,21 0 0,0 0 0,254 21 16,-254-21-16,0 0 0,21 0 15,-21 0-15,508 0 16,-508 0-16,-21 0 0,169 0 16,-233 0-16,-20 0 15,126 21-15,-191-21 0,1 0 16,21 0-16,-64 0 0,-21 0 15,1 0-15,-44 21 16,1-21-16,-21 0 16,0 0-16,-85 0 0,63 22 15</inkml:trace>
  <inkml:trace contextRef="#ctx0" brushRef="#br0" timeOffset="18270.13">1841 10795 0,'-21'0'16,"21"21"-16,-21 0 15,21 1-15,-21 20 0,21 64 16,0-64-16,0 22 0,0-1 15,0 1-15,-21 126 16,21-126-16,-21-1 0,21-21 16,0 1-16,-43 84 15,22-106-15,21 0 0,0 21 16,21-42 0,0-21-16,1 0 0,-1 0 15</inkml:trace>
  <inkml:trace contextRef="#ctx0" brushRef="#br0" timeOffset="18425.89">2201 11303 0,'0'0'0,"21"0"0,-21-21 15,22 21 48,-1 0-63,0 0 0,0 0 15</inkml:trace>
  <inkml:trace contextRef="#ctx0" brushRef="#br0" timeOffset="19065.91">4318 11218 0,'0'0'16,"-21"22"-16,-43-22 16,64-22-1,0 1 1,21 0-16,1-21 0,-1 21 0,63-43 15,-41 43-15,20-21 16,-20 20-16,-1-20 0,43-43 16,-85 43-16,0 21 0,0-21 15,-22 20-15,-83-20 16,41 42-16,1 0 0,-43 42 16,42 1-16,-42 20 15,64-42-15,0 22 16,-1-1-16,-20 22 0,63-22 0,0 21 15,0-20 1,21-22-16,21 21 0,1-42 16,41 0-16,-41 0 15,20 0-15,43 0 0,-64 0 16,43 0 0,-106 0-1,0 0-15,-22 21 0,-20 1 0,21-1 16,-22 0-16,22 21 0,-22 1 15,1-22-15,-1 21 0,-42 43 16,64-43-16,0 0 0,-22 22 16,43-22-16,21-21 0,0 1 15,0-1-15,21 0 0,22-21 16,-1 0-16,21 0 0,22 0 16,-21 0-16,-1 0 15,43-42-15,-43 20 0,22 1 16,42-21-16,-63 21 0,-1-22 15,1 22-15,-22-21 0,0 0 16</inkml:trace>
  <inkml:trace contextRef="#ctx0" brushRef="#br0" timeOffset="19246.84">4889 11155 0,'0'-21'0,"0"42"0,0-63 16,0 63 0,0 0-16,22 0 15,-1 0-15,-21 0 0,21 1 16,0 20-16,0-21 0,-21 0 0,21 22 15,1-22-15,-1 0 0,-21 0 0,0 0 16,21 0-16,-21 1 0,0-1 16,21-42 15</inkml:trace>
  <inkml:trace contextRef="#ctx0" brushRef="#br0" timeOffset="19417.82">5249 11176 0,'0'-21'0,"0"42"0,0-63 15,-21 42 1,0 21-16,0 0 16,-43 43-16,22-43 0,0 21 15,-107 43 1,86-43-16,21-21 0,-1 22 16,1-22-16,21 0 0,0 42 15,21-41-15,21-22 16,21 0-16,0 0 0</inkml:trace>
  <inkml:trace contextRef="#ctx0" brushRef="#br0" timeOffset="19718.71">5673 11113 0,'0'0'0,"21"-22"0,-21 1 0,0 42 16,-21 1-1,-1-1-15,1 0 0,0 21 16,0 1-16,0-1 0,0 21 15,-22 43-15,22-42 0,0-1 16,0 149-16,21-149 16,-21 43-16,21-21 0,-22 0 15,22 20-15,-42 171 16,-21 105 0,20-191-1,22-126-15,-64 190 16,64-212-16,0-21 15,21-63 1,0-1-16,21 1 0,43-85 16,-43 64-16,21-43 0</inkml:trace>
  <inkml:trace contextRef="#ctx0" brushRef="#br0" timeOffset="20027.75">5651 11642 0,'0'0'0,"0"-85"0,0 0 0,-21 22 16,0-43-16,21 64 0,-21-1 15,21 1-15,0 21 0,0 0 16,21-22-16,0 43 16,0-21-16,64 0 0,-43 21 15,1 0-15,63 0 16,-64 21-16,0 0 0,22 43 16,-43-43-16,-21 21 0,0 1 15,0-1-15,-21 22 0,-43-1 16,1-21-16,20 1 0,-147 41 15,42-41 1,105-22-16,22-21 0,0 0 16,0 0-16,0 0 0,21-21 15,0 0-15,21-1 0,0 1 16,0-21-16,106-85 16,-63 85-16,-1-22 15,1 1-15</inkml:trace>
  <inkml:trace contextRef="#ctx0" brushRef="#br0" timeOffset="20244.66">6540 10668 0,'0'0'0,"64"-42"0,21-1 16,-43 22-16,-21 21 0,-21 21 15,-21 22-15,0-22 16,0 21-16,-22 43 16,22-43-16,-21 1 0,21-1 15,-1 21-15,1-20 0,-42 126 16,42-127-16,-1 22 0,1-22 15,0 1-15,21 62 16,0-83-16,0-1 0,42 0 16,22-21-1,-22-21-15,1 0 0,20-1 16</inkml:trace>
  <inkml:trace contextRef="#ctx0" brushRef="#br0" timeOffset="20850.71">7218 11155 0,'42'-21'0,"-84"42"0,126-85 0,-62 43 0,-1 0 15,-21-21-15,0 21 16,0-1-16,-21 1 0,-1 21 16,1 0-16,0 0 0,-21 0 15,21 0-15,-106 21 16,84 1-16,-63 20 16,85 0-16,-85 64 15,64-64-15,21 85 16,0-84-16,21-1 0,0-21 15,0 22-15,63-1 16,-20-21-16,-22-21 0,63 0 16,-41 0-16,63-21 15,-64 0-15,0 0 0,22-22 16,-43 1-16,64-43 16,-85 43-16,0-43 15,21 64-15,-21-21 16,0-1-16,-21 65 31,-1 41-31,22-42 16,0 22-16,-21 20 0,21-21 15,0-20-15,0 41 16,43 1 0,41-43-1,-63-21-15,1 0 0,20 0 16,-21-21-16,21-1 0,64-41 15,-85 21-15,22 20 0,20-41 16,-42 21-16,22-1 0,-1-41 16,0-1-1,-42 106 1,0 0-16,0 43 16,0-43-16,-21 21 15,0 22-15,21-43 0,-21 21 16,21 22-16,0-22 31,21-42-31,0 0 0,0 0 16,43-63-1,-43 41-15</inkml:trace>
  <inkml:trace contextRef="#ctx0" brushRef="#br0" timeOffset="21017.62">8022 10795 0,'0'0'15,"-21"-21"-15,0 21 0,0 0 0,-22 0 16,1 0 0,42 21-16,0 0 0,0 22 15,21 20 1,0-63-16,85 42 16,-64-42-16</inkml:trace>
  <inkml:trace contextRef="#ctx0" brushRef="#br0" timeOffset="21385.4">8488 10964 0,'-21'0'16,"-1"22"-16,1-1 15,21 0-15,-21-21 16,21 21-16,-21 106 16,21-42-1,0-43-15,0 22 16,0-43-16,-21 0 0,0 21 15,-1-42-15,1-21 32,21 0-32,0-21 15,0 20-15,0-20 0,0 21 0,0-21 16,64-64-16,-43 63 16,21 1-16,-21 0 0,22-1 15,20 1-15,43-21 0,-42 63 0,-22 0 16,85 21-16,-85 0 15,1 0-15,-1 0 0,0 22 16,-21-1-16,-21 43 0,0-43 16,0 0-16,-42 43 0,21-64 15,0 21-15,-43 1 16,43-22-16,0 0 0,-21-21 16</inkml:trace>
  <inkml:trace contextRef="#ctx0" brushRef="#br0" timeOffset="22149.96">11409 10986 0,'0'0'0,"-21"-22"0,-1 1 0,22 0 16,-21 21-16,21-42 15,-21 42-15,0-21 16,0 21 0,21 21-16,0 0 0,0 64 15,-43 63 1,43-106-16,-42 43 15,21-64-15,-21 64 16,20-64-16,1 0 0,0-21 16,0 0-1,21-21-15,0 0 16,0-1-16,0-20 0,85-127 16,42-22-1,21 64 1,-85 106-16,64-21 15,-63 42 1,-22 0-16,22 42 0,-43-21 0,0 22 16,0-22-16,0 21 15,-21-21-15,0 85 16,-42 42 0,21-105-16,0-22 0,-22 21 15,-20 0 1,42-84-1,21 21-15,0-21 16,105-128 0,-62 128-16,126-106 15,-105 105-15,84-20 16,-85 21-16,170 20 16,-191 44-1,1 83-15,-43 1 16,-21-63-1,-1-1-15,-20 43 0,0-43 16,21 0-16,-43 22 16,1-1-16,63-42 15,21-21 1,63-42 0,-41 21-16,41-43 15,-41 43-15,-1-21 0</inkml:trace>
  <inkml:trace contextRef="#ctx0" brushRef="#br0" timeOffset="22469.78">12869 10922 0,'-21'21'31,"21"0"-15,21-21 0,22 0-16,-22 0 0,42 0 15,-20 0-15,84-42 16,-85 21-16,0 0 15,1-22-15,-22 22 16,0-42-16,-21 42 16,0-22-16,-42 1 0,20 42 15,-105 0 1,-42 106 0,127-64-16,-1-21 0,-20 64 15,42-43-15,0 1 0,21-22 16,0 21-16,0 0 0,0 1 15,21-1-15,0-21 0,42 0 16,-20-21-16,84 0 16,-64-21-16,1 0 0</inkml:trace>
  <inkml:trace contextRef="#ctx0" brushRef="#br0" timeOffset="22713.64">14245 10245 0,'0'0'0,"-21"0"16,-21 0-16,20 0 16,-20 42-16,21 0 0,-21 1 0,-1 20 15,-63 149 1,64-149-16,21 1 0,0-1 16,0-20-16,-43 147 15,43-84 1,21-85-16,42 0 15,-21-21-15,1 0 0,41-21 16,-42-21-16,106-43 16</inkml:trace>
  <inkml:trace contextRef="#ctx0" brushRef="#br0" timeOffset="23430.23">14478 10414 0,'21'-42'15,"-42"84"-15,42-105 0,-21 41 0,0 1 0,-21 42 16,0 1-16,-22 62 15,22-41 1,-21 20-16,0 43 0,-1-43 16,22-20-16,-21 63 0,21-85 15,-1 21-15,22 0 0,0-20 16,-21 20-16,21 0 16,0-21-16,21-21 15,1 0-15,-1-21 16,0 0-16,106-64 15,-21 22 1,0-22 0,-43 85-1,-63 21-15,0 22 16,0-22-16,0 42 16,0-41-16,-21 20 15,21-21-15,0 0 16,0 43-16,21-43 15,0-21-15,0 0 16,64 0-16,-64-21 16,0 21-16,64-43 0,-64 22 15,64-21 1,-64 0-16,0 20 0,43-41 16,-43 42-16,0 0 0,-21-1 15,0 1-15,0 42 16,-42 1-1,42-1-15,0 0 0,-21 0 16,21 0-16,-22 22 16,22-22-16,22 21 15,-1-21-15,42-21 16,-42 0-16,22 0 0,41 0 16,-41 0-16,-22 0 0,85-42 15,-85 42 1,21-64-16,-42 43 0,0 0 15,0-64-15,0 43 0,-63-21 16,20 20 0,1 22-16,-21-21 0,20 42 15,1 0-15,-64 21 16,85 0-16,-43 43 16,43-43-16,21 42 15,0-42-15,43 22 16,-22-43-16,127 42 15</inkml:trace>
  <inkml:trace contextRef="#ctx0" brushRef="#br0" timeOffset="23962.92">16489 10562 0,'0'-42'0,"0"84"0,-21-126 0,-1 62 0,-20 1 16,0 0-16,-1 21 0,-20 0 15,-85 21-15,105 22 16,1-22-16,-21 21 0,20 0 16,22 1-16,-42 41 0,41-62 15,1 20-15,21 43 16,0-64-16,0 0 0,0 42 16,21-63-16,43 43 15,-43-43-15,21 0 0,1 0 16,-22 0-16,21 0 0,43-21 15,-43-1-15,1 1 0,41-42 16,-41 20-16,-1 1 0,0 0 16,1-22-16,-1-20 0,21-65 15,-20 65-15,-22-1 0,21-63 16,-21 84-16,-21 1 16,0-1-16,0 22 0,0-43 15,0 128 1,-21-22-16,0 21 0,-64 106 15,64-84-15,-21 63 16,21-42 0,-43 147-16,64-168 15,0-1-15,0 64 16,0-84-16,64 63 16,-22-85-16,-21 21 0,64-21 15,-43-21-15,64 0 16,-64 0-16,1 0 0,63-42 15,-43 21-15,85-43 16,-84 22-16,-1 0 0,22-43 16</inkml:trace>
  <inkml:trace contextRef="#ctx0" brushRef="#br0" timeOffset="24200.79">13843 10541 0,'0'0'0,"-106"21"0,43-21 0,-1 0 15,43 0-15,42 0 16,0 0-16,22 0 16,20-21-16,-21 0 0,107 0 15,-65 0-15,213-22 16,-192 22-16,-20 21 0,84-21 15,-105 21-15,21 0 16,-64 0-16</inkml:trace>
  <inkml:trace contextRef="#ctx0" brushRef="#br0" timeOffset="27329.99">8784 11811 0,'0'0'0,"21"-21"0,-21-21 0,0-22 16,0 22-16,0 21 0,-63-22 15,-22 1 1,64 42-16,-21 0 0,-22 21 16,22 0-16,-43 106 15,64-63-15,-21-1 16,-1 85-16,-20 170 15,63-255 1,0 22-16,0-21 0,0-1 16,42 85-16,-21-105 15,22-22-15,62 21 0,-62-42 16,84-21 0,-64-21-16,1 20 0,105-62 15,-105 41-15,20 1 0,43-64 16,-84 43-16,20-1 0,-21-84 15,-42 63-15,-21-147 16,0 147-16,-21 21 0,-43-63 16,-105 43-1,126 84-15,1 0 0,20 0 16,-20 21-16,-107 127 16,107-84-16,21-1 0,-43 170 15,64-148-15,0 63 16,21-64-1,21 65-15,0-107 16,85 43 0,63-64-16,-84-21 15,-22-21-15,149-43 16,-22-21 0,-126 43-16,84-64 15,-106 43 1,-42 42-16,0 42 15,0 21 1,0-21-16,0 0 16,-21 22-16,21-22 0,0 21 0,-21 22 15,21-43-15,0 21 0,0-21 16,0 1-16,21 41 16,0-42-16,1-21 15,41 0-15,-42 0 0,22-21 16,-1 0-16,0 0 0,22 0 15,63-43-15,0-42 16,-106 85 0,0-21-16,21-1 0,-42 22 15,22-21 1,-22 63 0,0 0-16,0 0 15,-43 64 1,22-64-16,21 43 15,0-22-15,0-21 0,0 22 16,0-22-16,21 0 16,22-21-16,-1 0 15,0 0-15,1 0 0,84-21 16,-85 0 0,21-1-16,-20 1 15,-1 0-15,-21-21 0,22 21 0,-22-1 0,21-62 16,-42-1-1,0 64 1,-42 0 0,-22 63-1,43-21-15,-21 43 16,21-22-16,-1 43 16,22-64-16,0 21 15,0-21-15,0 22 16,22-43-16,-1 0 0,21 0 15,-21 0-15,64 0 16,-64 0-16,21-21 0,107-22 16,-107 22-16,0 0 15,1 0-15,-1-22 0,0 22 0,1-63 16,-22 62-16,-21-105 16,0 106-1,-21-21-15,-1 21 0,1 21 16,-21 0-16,21 21 0,0 0 15,-1 21-15,1-20 16,21 20-16,0 0 0,0-21 16,0 1-16,43 41 0,20 1 31,-42-43-31,0 0 0,1 21 16,-1-42-16,0 21 0,-21 1 15,21-22-15,0 0 0,0 0 16,1 0-16,-1 0 0,0 0 15,0 0-15,21 0 0,22-22 16,-22 1-16,1 0 0,20 0 16,-21 0-16,-20 0 0,20-22 15,-21 22-15,21-42 0,-42-1 16,0 22-16,0-22 16,0 43-16,-21 21 15,0 0-15,-42 42 16,63-20-16,-22 83 31,22-20-15,43 0-1,-22-64-15,64 21 16,-22-42 0,1 0-1,20-21 1,1-21-1,63-64 1,-42 42 0,-43 64-1,-63 22 1,0 41 0,0-21-1,0-20 1,0-1-1,22 0-15,41-21 16,85 21 0,22 21-1,-65-42 1,22 0 0,-42-21-1,-21-42 1,-64 42-16,21-43 15,-21 22-15,21-1 16,-21 1-16,0-43 16,-85 85-1,22 22 1,-43 62 0,21 1-1,64-64 1,0 21-16,21-20 0,0 41 31,85-42-15,-64-21-16,85 0 15,-64 0-15,64-21 16,-64 0-16,0 0 0,1 21 16,-1-21-16,43-85 15,-43 63-15,22-105 16,-43 85-16,21-128 15,-42 43 1,0 127-16,-106 84 31,85-20-31,-64 84 16,64-85-16,21 106 16,0 43-1,43-85 1,41-43-1,-63-42 1,85-21 0,-85 0-16,64 0 15,63-63 1,-21-43 0,-42 21-1,-43 43 1,-42 63-1,0 0 1,0 0-16,0 1 0,-21 41 16,21-42-16,0 0 0,0 1 15,21-1 1,64-21 0,-43 0-1,22-21-15,20-22 16,1-41 15,21-1-15,-43 64-1,-63 42 1,0 42 0,0 22-1,0-21 1,22-64-16,83 63 15,22-63 1,85 0 0,21-42-1,-85-85 1,-84-43 0,-107 86-1,-147 20 1,-1 107 15,128-22-31,-64 85 16,42 21-16,85-106 15,0 21-15,0-21 16,106 127 0,-64-105-16,1-1 0,41 64 15,1 42 1,-22 64-1,-63-170-15,-21 106 16,0-84-16,-42 42 16,41-64-16,-20 0 0,-21-21 15,-43 43-15,-106-43 16,64-42 0,106 0-1,-22-64-15,64 43 0,0-64 16,85-42-1,-64 84 1,85-126-16</inkml:trace>
  <inkml:trace contextRef="#ctx0" brushRef="#br0" timeOffset="27521.88">14753 11938 0,'-21'-21'0,"42"42"0,-63-63 0,21 42 15,-1 0-15,1 0 0,0-21 16,0 21 0,0 0 15,0 0-15,-22 0-16,22 0 15</inkml:trace>
  <inkml:trace contextRef="#ctx0" brushRef="#br0" timeOffset="27695.78">12509 11917 0,'-42'0'0,"84"0"0,-126 0 0,63 21 16,-1-21-16,1 0 0,21 21 15,43-21 1,41 0-1,1 0-15</inkml:trace>
  <inkml:trace contextRef="#ctx0" brushRef="#br0" timeOffset="28396.38">17060 12023 0,'-21'-21'0,"42"42"0,-42-64 0,21 22 15,-21 0-15,0 0 0,0 21 16,21-21-16,-22 42 15,22 0-15,-21 21 16,21-20-16,-21 20 0,21 85 16,-42 0-1,21-106-15,21 64 16,-22-64-16,22 0 0,22-42 47,20 0-47,0-64 15,64-42 1,-85 85 0,43-43-1,-1 64-15,-42 21 16,1 63 0,-1 22-1,0 0 1,-21-43-16,21-21 0,43 22 15,-43-22-15,63-21 16,-41 0-16,-1 0 0,43 0 16,-43-21-16,0 21 0,43-43 15,-43 22-15,1-42 16,-1 20-16,-42 1 0,21-64 16,0 43-16,-21-64 15,0 84-15,0 22 16,0 0-16,-21 21 15,0 0-15,21 21 16,-21 43-16,0-22 16,21-21-16,-21 43 15,21 41 1,84-83 0,-41-22-16</inkml:trace>
  <inkml:trace contextRef="#ctx0" brushRef="#br0" timeOffset="28629.24">18521 11832 0,'0'0'0,"0"-21"0,0 0 15,-21 21 1,-1 0-16,1 21 0,21 0 16,-42 0-16,21 1 0,-43 62 15,64-41-15,-42 41 16,42-41-16,0-22 15,0 21-15,0 0 16,42-42 15,-21 0-31,1-42 0,-1 21 16,0 0-16</inkml:trace>
  <inkml:trace contextRef="#ctx0" brushRef="#br0" timeOffset="28795.15">18521 11599 0,'21'-42'0,"-42"84"0,42-126 0,-21 41 0,0 1 16,0 21-16,-21 21 16,0 0-16,-43 21 15,22 0 1,21 0-16,21 1 0,0 20 16,84 0-1,43-42 1</inkml:trace>
  <inkml:trace contextRef="#ctx0" brushRef="#br0" timeOffset="29045.01">19473 11367 0,'0'-22'0,"0"44"0,0-86 0,0 43 0,0 0 16,-21 21-16,-42 0 15,41 21-15,1 0 0,-21 0 16,21 22-16,-43 62 15,22-41-15,21-22 0,-22 43 16,43-22-16,-21 86 16,0 41-1,21-148-15,0-20 0,21 20 16,0-21-16,1 0 0,20 0 16,-21-21-16,64 0 15,-43 0-15,64-84 16</inkml:trace>
  <inkml:trace contextRef="#ctx0" brushRef="#br0" timeOffset="29494.74">19960 11472 0,'0'-42'0,"0"84"0,0-126 0,0 41 16,0-20 0,-63 126-1,-22 64 1,64-84-16,0-1 0,-43 106 15,64 0 1,0-105-16,0 105 16,21-106-1,0-21-15,64 1 16,21-86 0,-85 43-16,43-43 15,63-84 1,-106 127-16,0-21 15,21-1-15,-42 65 32,0-1-32,0 0 0,0 64 15,0-64 1,0 21-16,0 22 16,0-43-16,43 63 15,62-41 1,-62-43-16,41 0 15,-62 0-15,20 0 0,43 0 16,-43-21-16,-21-1 0,43-20 16,-43 0-16,-21-1 0,21-20 15,-21 21-15,0-1 0,-21 1 16</inkml:trace>
  <inkml:trace contextRef="#ctx0" brushRef="#br0" timeOffset="29713.62">19177 11705 0,'-127'21'31,"254"-42"-31,-212 42 0,106-21 0,22 0 0,-1 0 16,22 0-16,126-21 15,43 0 1,-43 21-1,-168 0-15,-44 0 16,-20 0-16</inkml:trace>
  <inkml:trace contextRef="#ctx0" brushRef="#br0" timeOffset="30399.22">7175 13420 0,'0'0'0,"-42"0"0,21 0 15,-64-43-15,85 22 16,0 0 0,64-21-1,-22 21-15,22 21 0,105 0 16,-84 0-16,84 42 15,-106-21-15,128 106 16,-149-63-16,22 41 16,-64-41-16,-64 105 15,-63-63 1,-21-64 0,127-42-1,-21 0-15,-1-21 0,43-42 16,0-85-1,21 105 1,64-105-16,148-42 31,21 105-15,-127 85 0,0 63-1</inkml:trace>
  <inkml:trace contextRef="#ctx0" brushRef="#br0" timeOffset="30729.03">8340 13758 0,'-22'43'0,"44"-86"0,-44 128 16,22-64-16,0 0 0,22-21 15,-1 0-15,0 0 16,0-21-16,85-42 16,-64 42-16,64-64 15,-21-42 1,-85 85-1,-21-1-15,-64 43 32,43 0-32,-64 64 15,63-43-15,-62 106 16,62-21 0,43-85-16,0 21 0,0 1 15,64 20 1,-22-63-16,0 0 0,1 0 0,63 0 15,211-21 1,-63-43 0,-190 43-16,20 0 0</inkml:trace>
  <inkml:trace contextRef="#ctx0" brushRef="#br0" timeOffset="31345.68">9610 13653 0,'21'-22'16,"-21"-20"-16,-106 211 0,191-274 0,-64 20 0,-42 0 15,-106 64 1,42 42 15,-63 106-15,42 0-1,42 0 1,64-84-16,0-1 16,0-21-16,0 0 0,43-21 15,105 0 1,-85-42-1,-20 21-15,-1 0 0,43-64 16,-22-42 0,-20-42-1,-65 211 17,22 0-17,-21 64-15,-21 0 16,42 21 15,0-85-15,21-21-16,85-21 15,21-42 1,106-85 0,21-85-1,-127 22 1,-85 126-16,-21 1 0,0-64 15,-21 0 1,-42 85 0,0 63-16,21 0 0,-43 64 15,-42 126 1,106 22 0,0-85-1,85-21 1,-64-106-16,43 22 15,-22-43 1,127 0 0,22-43-16</inkml:trace>
  <inkml:trace contextRef="#ctx0" brushRef="#br0" timeOffset="32544.99">12001 13928 0,'-21'21'0,"42"-42"0,-63 42 0,21 0 0,-21 0 15,42 0 1,21-21 0,0-21-16,42 0 15,-20 0-15,-1 0 16,43-64-16,-22 43 0,-20-1 15,126-126-15,-42-43 16,-42-20 0,-85 168-1,0 43-15,0-21 16,-64 42 0,43 42-16,-85 64 15,0 127 1,43-22-1,63-147-15,0 126 16,21-147-16,0-1 0,43 43 16,-22-64-16,85 21 15,85-42 1,-64-21 0,42-106-1,-147 85-15,62-107 16,-20-20-1,-64 127 1,0-1-16,-21 1 16,-21 63-1,-85 149 1,43-43 0,42-85-16,0 64 15,21-64-15,0-21 0,0 22 16,21-22-16,0-21 15,0 0-15,85 0 16,-21-64 0,20-42-1,-62 22 1,20-22 0,-63 127 15,0 64-31,-21-1 15,0-62-15,21 20 16,0 0 15,21-42-15,64-42 0,-1 0-1,22-64 1,-21 21-1,0 43 1,-64 63 0,-21 42-1,0-20-15,0-22 0,0 21 16,0-21-16,21 1 0,21-1 16,64 21-1,-64-42-15,85 0 16,0 0-1,-84-21 1,-1 0-16,43-22 0,-64 22 16,21-63-16,-21 41 15,1 1-15,-22-64 0,21 43 16,-21 20-16,0 22 0,0-21 16,0 21-16,-21 21 0,-1 0 15,1 42 1,0 106-1,21-106-15,21 85 16,-21-84-16,64 41 16,42-41-1,-1-43 1,-83 0-16,62-43 16,-63 22-16,22-42 15,-22 20-15,-21 1 16</inkml:trace>
  <inkml:trace contextRef="#ctx0" brushRef="#br0" timeOffset="32713.89">14393 13145 0,'0'0'0,"-63"0"0,20 0 16,-84 42-1,85-21 1,21-21-1,0 0 17</inkml:trace>
  <inkml:trace contextRef="#ctx0" brushRef="#br0" timeOffset="32895.79">12065 13399 0,'-64'21'16,"128"-42"-16,-191 63 0,85-21 0,20 0 0,1-21 0,21 21 16,21-21-16,1 0 15,147 0 1,-84 0-16,105 0 16,-84-21-16,254-21 15</inkml:trace>
  <inkml:trace contextRef="#ctx0" brushRef="#br0" timeOffset="33517.43">17081 13441 0,'0'0'0,"-42"21"0,0 0 0,21 0 16,-22-21-16,22 22 0,21-1 15,0 0-15,21-21 16,0 0 0,128-42-1,-86 20-15,22 1 0,84-21 16,64-64-1,-212 0 1,-42 85-16,-85-21 16,43 42-16,-170 0 15,148 0-15,-105 63 16,41 43 0,149-42-1,0-43-15,0 0 16,64 21-16,42 1 15,-43-22-15,64-21 16,-84 21 0,-1-21-16,-21 0 15,-84 63 1,-191 22 0,190-43-16,-84 22 15,-106 42 1,233-64-16,-22-21 0,22 0 15,21 1-15,21-1 0,1 0 16,20-21-16,127 0 16,-105 0-16,147-21 15,128-64 1,-254 43-16,63-22 16,-85 43-16,-20-21 15</inkml:trace>
  <inkml:trace contextRef="#ctx0" brushRef="#br0" timeOffset="33696.33">17695 13568 0,'0'0'0,"-63"-42"0,42 42 16,-1 0 0,22 63-16,22-42 15,-1 22-15,21-22 0,-21 21 16,22-21-16,20 43 16,-21-43-16,64 42 15,-85-41-15,22-1 16,-22-21-16,-21-21 31,0-1-31</inkml:trace>
  <inkml:trace contextRef="#ctx0" brushRef="#br0" timeOffset="33879.22">18034 13653 0,'0'-64'0,"0"128"0,0-191 16,-21 127-1,-85 63 1,0 43-1,64-64 1,-106 43-16,105-43 0,1 1 16,21-22-1,42 42 1,169-63 0</inkml:trace>
  <inkml:trace contextRef="#ctx0" brushRef="#br0" timeOffset="35112.51">18711 13674 0,'21'-43'0,"-42"86"0,85-128 0,-43 43 16,-21-1-16,0 22 0,0-21 15,0 21-15,-21-22 0,-85 22 16,-106 42 0,170 22-1,-64 20-15,64 1 0,-64 63 16,85-85-16,0 43 15,21-43-15,0-21 16,63 43-16,-42-43 16,64-21-16,-43 0 15,85-21 1,-63 21-16,63-85 0,-85 64 16,43-85-1,-22-148 16,-63 233-31,0 0 16,0 63-16,-21 22 16,-21 84-1,21-106-15,21 0 0,0 1 16,0-22-16,0 21 0,21 1 16,0-43-16,0 21 0,21 0 15,-20-21-15,105 0 16,42-64-1,-148 43 1,43-42-16,-43 20 16,21 22-16,22-127 0,-64 106 15,21-22 1,0 22 0,-21 84-1,-85 85 1,64-106-16,0 85 15,0-42 1,21-43-16,0 0 16,0-42-1,21 0-15,0 21 16,-21-21-16,21-1 0,22-41 16,-43 42-16,63-85 15,-42 64-15,64-43 16,-64 64-1,0 21-15,0 0 0,1 21 16,-22 0-16,0 0 0,0 0 16,0 43-16,0 42 31,21-64-15,-21-21-16,21-21 0,0 0 15,0 0-15,43 0 16,-1-84-1,-20-1 1,41-42 0,-63 106-16,22 0 15,-22 21-15,21 0 16,-42 84 0,0-41-1,43 20 1,-22-63-16,21 21 15,127-21 17,-105-21-17,-22-42 1,-42 41-16,21 1 0,-21-42 16,22 20-16,-22 22 0,0-21 15,0 21-15,-22 42 16,1 21-1,0 1-15,-64 147 16,22 1 0,42-128-16,0 128 15,21 63 1,0-64 0,0-84-1,0-64 1,42-84-1,-21 21 1,21-64 0,22-63-1,-22 106-15,22-149 0</inkml:trace>
  <inkml:trace contextRef="#ctx0" brushRef="#br0" timeOffset="35363.37">20574 13589 0,'0'-127'0,"0"254"0,0-339 16,0 191-16,0-42 15,85 20 1,20 43 0,-62 0-16,41 22 15,-62-1-15,-1 21 16,-21-21-16,-85 64 16,-63 0-1,-64-22 1,85-63-1,106 0 1,42 0-16,85-42 31,-64 21-31</inkml:trace>
  <inkml:trace contextRef="#ctx0" brushRef="#br0" timeOffset="35597.24">21378 12869 0,'21'-21'15,"-42"42"-15,42-63 0,-21 21 0,22 21 16,-22 42 0,-22-21-16,1 22 0,-21 41 15,-64 107 1,85-149-16,-21 43 16,-1 105-1,43-105 1,43-64-1,105-21 17,-42-63-32</inkml:trace>
  <inkml:trace contextRef="#ctx0" brushRef="#br0" timeOffset="35930.05">21590 13420 0,'0'-21'0,"0"42"0,21-42 46,21 21-30,1 0-16,63-22 16,-64 22-16,85-63 15,-64-22 1,-84 43 0,-212 42-1,43 85 1,63-1-1,85-63 1,20 22-16,22 63 16,64-22-1,84 22 1,43-64 0,84-42-1,-169 0 1,-64-21-16,-42-21 15</inkml:trace>
  <inkml:trace contextRef="#ctx0" brushRef="#br0" timeOffset="36943.46">677 15028 0,'0'0'0,"-21"-21"0,21 0 0,0-21 16,0 21-16,0-1 0,0-20 0,0 21 16,21-64-16,0 64 15,64-85-15,-43 85 16,22 21-16,-22 0 0,22 21 16,-1 0-16,-20 22 15,20-1-15,-21 0 0,43 149 16,-148 42-1,20-149-15,-84 43 16,64-63-16,-128 105 16,128-126-16,-1-1 0,1-21 15,20 0-15,-105 0 16,106-42 0,21 0-16,21-21 0,-21-22 15,63-126 1,85 63-1,21 106 1,-84 42 0,84 85-16,-127-64 15,21 43-15,-21-43 0,-21 0 16,0 64 0,22 0-1,-1-43 1,0-41-16,21-22 15,-21-22-15,1 1 16</inkml:trace>
  <inkml:trace contextRef="#ctx0" brushRef="#br0" timeOffset="37127.36">1841 15325 0,'0'0'0,"0"-21"31,22 21 16,-1 0-47,0 0 0,0 0 0,0-22 16,0 22-16,22-21 0</inkml:trace>
  <inkml:trace contextRef="#ctx0" brushRef="#br0" timeOffset="37995.86">4022 14965 0,'0'0'0,"-43"0"15,22 0-15,-42 0 31,63 21-31,21-21 16,0 0-16,0 0 0,21 0 16,-20 0-16,20 0 0,0-21 0,1 0 15,62 0-15,-41-1 16,-1 1-16,64-21 0,-84 21 16,41-22-1,-62 22-15,-1 0 0,-21-21 16,-21 21-16,-106-1 15,63 22-15,-63 0 16,64 0-16,-1 22 0,-63 20 16,85 0-16,-85 22 15,106-22-15,-1 43 16,44 21 0,-1-85-16,42 21 15,64-21 1,21-21-1,-42 0 1,-106-21 0,-42 21-1,-22 21-15,22-21 16,-21 21-16,-43 22 16,-106 63-1,170-85-15,-22 42 16,43 22-1,42-64-15,22 0 0,20 0 16,128 1 0,-149-22-16,64 0 15,84-85 1</inkml:trace>
  <inkml:trace contextRef="#ctx0" brushRef="#br0" timeOffset="38201.74">4762 15198 0,'0'0'0,"0"-21"0,0-1 0,0 1 16,0 0-16,22 21 16,20 42 15,-21 1-31,0-1 0,0-21 16,1 64-16,-22-64 15,21 0-15,-21 22 16,0-22-16,21-21 15,0 0 1,0-21-16</inkml:trace>
  <inkml:trace contextRef="#ctx0" brushRef="#br0" timeOffset="38394.62">5143 15177 0,'0'0'16,"0"-22"-16,0 1 0,0 0 0,-21 21 15,0 0 1,-21 21-16,21-21 0,-22 21 0,1 22 15,0-22-15,-1 21 0,1-21 16,-43 43-16,43-22 16,0-21-16,-1 43 0,22-43 0,21 0 15,0 0 1,21-21-16,64 0 16,-43-21-16</inkml:trace>
  <inkml:trace contextRef="#ctx0" brushRef="#br0" timeOffset="38681.47">5440 15134 0,'0'-21'0,"0"42"0,-21-42 15,-43 63 1,1 64 0,41-63-16,1 20 0,0 43 15,21-64-15,-42 149 16,21-107-16,21-20 15,0 21-15,-22-1 0,-41 234 16,42-107 0,0-147-1,-1 84-15,22-106 0,0 22 16,0-1 0,0-20-16,0-64 15,43-43 1,-22 22-16,0-85 15,0 63-15</inkml:trace>
  <inkml:trace contextRef="#ctx0" brushRef="#br0" timeOffset="38960.31">5270 15621 0,'0'0'16,"0"-63"-16,0 20 0,0-20 0,0 20 16,0 1-16,22 0 0,20-64 15,0 85-15,-21 0 0,64-22 16,-43 22-16,107 0 15,-86 21-15,-21 21 16,-20 21-16,20-20 0,-42 105 16,-21-85-1,0 0-15,-85 43 0,63-43 16,-147 64 0,-1-42-1,107-43 1,84-64-1,42 22-15,-21 0 0,22-21 16,-1-1-16,85-41 0</inkml:trace>
  <inkml:trace contextRef="#ctx0" brushRef="#br0" timeOffset="39163.19">6498 14753 0,'0'0'0,"21"0"0,-21 21 16,-21-21-16,0 22 15,-43 62-15,43-41 16,-21 20-16,21-21 16,-43 85-16,43-84 15,0-1-15,0 0 16,21 1-16,0 41 16,0-62-16,0 20 15,21-42-15,0 0 0,21 0 16</inkml:trace>
  <inkml:trace contextRef="#ctx0" brushRef="#br0" timeOffset="40110.65">6985 15134 0,'21'-42'0,"-42"84"0,63-105 0,-42 42 16,0-22-16,0 22 0,-21 0 16,0 21-16,0 0 0,-43 0 15,22 0-15,0 0 0,-1 21 16,1 0-16,0 0 0,-43 43 15,43-22-15,-1-21 16,1 64-16,21-43 16,0 64-16,21-85 15,42 43-15,-21-43 16,43-21-16,-22 0 16,0 0-16,85-21 15,0-43 1,-84 43-16,-1-21 0,0 0 15,-21-107 1,-21 128-16,0-21 16,0 21-16,-21 21 0,0 0 15,0 21-15,0 21 16,21 106 0,0-105-16,0-22 15,0 21-15,0-21 0,42 43 16,-21-43-16,22-21 15,62 0-15,22 0 16,85-85 0,-170 64-1,22-42-15,-22 42 16,1-85 0,-43 85-16,21-43 15,-21 43 1,-21 127-1,-1-22 1,22-41-16,0-22 0,0 21 16,0 22-1,22-64-15,-1 0 0,21 0 16,-21 0-16,127-43 16,-21-41-1,-105 63-15,62-64 16,-63 43-16,1-22 15,-22 43-15,21-21 16,-21 105 31,0-42-47,-21 22 16,21-22-16,-22 0 15,44-21 16,-1-21-31,0 21 0,0-21 16,-21-1-16,21 1 0,43-21 16,-43 42-16,64-21 15,-43 21-15,21 21 16,-41 64 0,-22-1-1,0-41-15,0-22 0,0 21 16,21-21-16,0-21 15,21 21-15,-21-21 0,64-21 16,-64 0 0,0 0-16,-21 0 0,0 0 15,0-22-15</inkml:trace>
  <inkml:trace contextRef="#ctx0" brushRef="#br0" timeOffset="40275.55">8149 14753 0,'0'0'0,"-21"0"0,-21 0 0,-1 0 16,22 0-16,0 21 15,0 1 1,21-1-16,21-21 16,0 0-16,0 0 0,43 0 15</inkml:trace>
  <inkml:trace contextRef="#ctx0" brushRef="#br0" timeOffset="41311.04">11409 15177 0,'0'0'0,"-21"0"0,-1 0 16,1 0-16,21-22 31,0 1-15,21 0-16,-21 0 0,0 0 15,0 0-15,0-43 16,0 22-16,-21 21 15,-42-22-15,20 1 0,-105 21 16,106 21 0,-64 0-16,43 21 0,20 21 15,-84 64-15,106-42 16,-21 41 0,42-62-16,21 105 15,0-106-15,85 43 16,106-64-1,-43-42 1,-106 0-16,107-64 16,-128 43-16,64-106 15,-21-22 1,-43 43-16,-21-106 16,0 43-1,-21 63 1,-42 169-1,21 1 1,-22 168 0,22 22-1,21-64 1,21 22 0,-21-149-16,64 22 15,-43-43-15,21-21 0,43 0 16,42 0-1,-63-21-15,84-64 16,-106 64-16,106-148 16,-148 63-1,-21 21 1,-64 85 0,64 0-16,-42 64 15,42-43-15,21 63 16,0 1-1,0-43-15,0-20 16,84 41-16,-41-21 16,-1-42-16,85 0 15,-85 0 1,-21 0-16,22-21 16,63-85-1,-64 85-15,-21-21 0,43-64 16,-22 21-1,-42 64 1,0 42 0,0 1-16,-42 41 15,42-42-15,-22 64 16,22-64-16,-21 0 16,21 0-16,21-21 15,1 0 1,-1 0-16,0 0 15,21-42-15</inkml:trace>
  <inkml:trace contextRef="#ctx0" brushRef="#br0" timeOffset="41460.94">12975 14669 0,'0'0'0,"0"-43"0,0 1 16,-21 21-16,21 0 0,-21 21 15,0 0-15,-1 0 16,22 21-16,0 0 15,0 0-15,0 0 16,22-21-16,-22 21 0,42 1 0</inkml:trace>
  <inkml:trace contextRef="#ctx0" brushRef="#br0" timeOffset="43809.83">13356 15134 0,'0'0'15,"21"0"1,0-21 0,1 21-16,20-21 0,0 0 15,-21 0-15,64-22 16,106-63 0,-149 64-16,43-21 15,-1-107 1,-84 128-16,-21-22 15,-85 107 1,-21 126 0,21 0-1,64-105-15,-21 148 16,-22 42 0,64-64-1,0-148-15,21 22 0,-22 21 16,1 84-1,21-148 1,43 43-16,20-64 16,-21 0-16,64-85 31,-42 21-15,-43 43-16,21-169 15,-42 20 1,-21 107-16,0-1 0,-21-63 15,20 85-15,1 0 0,-42-43 16,63 64-16,0 0 0,0 0 16,21 21-1,21-22-15,22 22 16,-22 0-16,127-42 16,128-43-1,-64 1 1,-170 63-16,1-22 15,20-63-15,-41 64 0,-1-106 16,-42 42 0,-42 85-1,-22 42-15,-84 148 16,106-105 0,-1-1-16,1 1 15,-64 211 1,85-211-16,0 20 0,0-20 0,-1-1 15,1 1-15,0 63 16,0-64-16,21-20 0,0 84 16,0-106-16,0 21 0,0-21 15,21 0-15,0-21 0,22 22 16,-1-22-16,85 0 16,-64-22-16,-20 1 15,20 0-15,1 0 0,63-85 16,-85 64-16,-21-1 0,0-20 15,1 21-15,-22-22 0,-22-126 16,1 147-16,-85-63 16,64 85-1,-64 21-15,64 0 16,0 0-16,-22 0 0,43 21 16,-21 22-16,42-22 15,0 0-15,0 21 16,21-20-16,0-1 0,42 21 15,-20-42-15,20 0 0,22 21 16,-22-21-16,-20 0 0,63-21 16,42-42-1,-106 41-15,0 1 0,85-63 16,-42 20 0,-85 43-16,0 0 0,-21 42 31,0 0-16,0 0-15,-1 0 0,22 1 0,-21 41 16,21-42 0,0 43-16,0-43 0,43 21 15,-22-42 1,0 0-16,21 0 0,-21 0 16,22 0-16,-1 0 0,-21 0 15,22-21-15,-22 0 16,0 0-16,64-64 15,-43 64-15,-21 0 0,0-22 16,-21 22-16,21 0 0,-21 42 31,0 0-31,0 1 16,0-1-16,0 0 0,0 21 0,0 1 16,0-22-16,22 0 15,20 21-15,64 22 16,0-43-1,-64-21-15,64 0 16,0-85 0,-1-63 15,-62 42-31,-43 85 16,21-42-1,-21 84 1,-21 0-16,0 21 15,-1-21-15,1 1 0,-21 41 16,21-21-16,0-20 0,21 20 16,-22-21-16,22 21 15,0-20-15,22-22 32,-1 0-32,-21-22 0,63-20 15,-20 21-15,20-43 16,-42 43-16,64-63 15,-43 62-15,1 1 16,-22 21 0,-21 43-1,0-22-15,0 0 16,21 0-16,0 0 16,0 0-16,43 43 15,-43-43-15,0 0 0,0-21 16,0 21-16,64-21 15,-64 0-15,0 0 0,1 0 16,-1 0-16,0 0 0,21-63 16,-21 42-16,64-85 15,42 0 1,-85 85-16,107-64 16,-107 85-16,0 0 15,1-21-15,-43 42 16,0 0-16,0 1 15,-22-1-15,1-21 0,21 42 16,-21-42-16,21 21 16,-21 0-16,42-21 31,0-21-15,0 0-1,1 21-15,-22-21 0,0 0 16,0 0-16,21 21 0,-21-22 15,0 1-15,0 0 0,0 0 16,0 0-16,-21 21 16,-43 21-1,43-21-15,0 21 0,-85 64 16,64-64-16,20 0 0,1 21 16,0-20-16,0 20 0,21 43 15,0-43-15,0-21 16,0 0-16,21 22 0,85-1 15,-64-21-15,1 0 16,62-21-16,44 0 16,-107 0-16,0-21 15,43-21-15,-43-1 16,64-62-16,-85 62 16,43-41-16,-43 62 15,0-20-15,-21 21 0,0-21 16,-21 20-1,0 22-15,-22 22 16,22-1-16,0 0 0,21 0 16,-21 21-16,21-20 0,0 83 15,0-83-15,0 20 16,0-21-16,21 0 0,0 0 0,0 1 16,1-1-16,41-21 15,-42 0-15,0 0 0,64-21 16,-64 21-16,0-22 15</inkml:trace>
  <inkml:trace contextRef="#ctx0" brushRef="#br0" timeOffset="43990.74">18711 15261 0,'0'0'0,"-21"0"0,0 0 16,0 0-16,0 0 0,21-21 31,0 0-31,0 0 16,0 0-16,-22 21 31</inkml:trace>
  <inkml:trace contextRef="#ctx0" brushRef="#br0" timeOffset="46129.16">6752 16468 0,'0'0'0,"21"-21"16,-21-1-16,0 1 0,0 42 31,0 22-31,0-22 16,0 21-16,0-21 0,0 22 16,0-1-16,-42 64 15,42-64-15,-42 43 0,42-43 16,-22 1-16,-20 20 15,42-42-15,-42 43 16,21-43 0,21-63-1,21 20-15,0 1 16,0 0-16,0-21 0,43-85 16,-43 84-16,42-62 15,-41 62-15,62-63 16,-41 85-16,-22 21 0,42 0 15,-42 0-15,43 43 16,-22 105 0,-42-127-1,0 64-15,0-43 16,0 43 0,0-43-16,0-21 0,0 0 15,0-42 1,21 0-16,1 0 15,-22 0-15,84-128 16,1 1 0,-22 42-1,1 85 1,-64 42-16,21 22 16,-21 147-1,0-42 1,0-21 15,42-84-31,22-43 31,42-64-15,-64 43-16,0-42 0</inkml:trace>
  <inkml:trace contextRef="#ctx0" brushRef="#br0" timeOffset="46460.97">7895 16828 0,'0'21'31,"0"-42"-31,21 21 16,22-22 0,-22 22-16,42-42 15,-42 21-15,43 0 16,-43 0-16,64-43 16,-85 43-16,0 0 0,0-22 15,-85 1 1,-42 42-1,21 64 1,64-22 0,-22 85-16,43-85 15,21 1-15,0 20 0,0-21 16,43 85 0,41-63-16,-41-43 15,20-21 1,-21 0-16,1 0 0,41-42 15,-41 21-15,-1-1 0,43-41 16,-43 21-16,0-1 0</inkml:trace>
  <inkml:trace contextRef="#ctx0" brushRef="#br0" timeOffset="46662.86">8721 16383 0,'0'-63'0,"0"126"0,21-169 0,-21 22 16,0 20-1,0 85 1,0 0-16,0 1 0,-21 147 15,-1-63 1,22-64 0,0 0-16,-21 43 0,21-43 0,0 1 15,-21 20-15,21-20 16,0 20 0,42-63-16,64-63 31,-85 41-31</inkml:trace>
  <inkml:trace contextRef="#ctx0" brushRef="#br0" timeOffset="47362.45">9123 16404 0,'0'-63'0,"0"20"0,0 149 0,0-275 0,0 105 15,0 43-15,0 0 16,0 42-16,0 43 16,0-22-16,-21 0 0,21 1 15,0-1-15,-22 22 0,-20 63 16,42 42-1,0-84 1,0-64 0,21-21-1,0 0-15,1 0 16,62-106 0,-20 42-1,-1-20 1,-42 84-16,-21 21 15,0 0 1,0 0-16,0 64 16,0-64-16,0 64 15,0-22 1,22-42-16,83-21 16,-20 0-1,-43-21-15,64-21 16,-63 21-16,20-43 15,-42 43-15,43-64 16,-64 64 0,21 0-16,-42 42 31,21 0-31,-21 1 0,21-1 16,0 21-16,0 0 15,0-20-15,0 41 16,42-63-1,85 0 1,-21-42 0,-64 21-16,0-43 15,-42-42 1,-21 64-16,-21 0 16,21 20-16,-64-20 15,64 42-15,0 0 0,-43 21 16,43 22-1,0-22-15,21 0 0,-21 85 16,21-85 0,0 0-16,0 0 0,21 0 15,64 1 1</inkml:trace>
  <inkml:trace contextRef="#ctx0" brushRef="#br0" timeOffset="47861.17">10816 16595 0,'0'0'0,"21"-43"0,-21 22 16,0 0-16,0-21 0,0-1 16,0 22-16,-42 0 15,0 21-15,20 0 0,-20 0 16,21 21-16,0 22 0,-64 41 16,43 43-1,21-84-15,21-22 0,0 63 16,0-20-1,0-43-15,21 0 16,21-21-16,-21 0 0,0 0 16,43 0-16,21-63 15,-64 20 1,21-20 0,43-106-1,-64 126-15,21-232 16,-21 85-1,22 41 1,-43 128-16,0 0 0,0 0 16,0 42-16,0 64 15,-64 126 1,64-147-16,0-1 16,0-20-16,0 20 0,0 85 15,0-105-15,0 41 16,21-62-16,1 20 0,41 21 15,-42-63-15,64 0 16,-22-21 0,-41 0-1,-1 0-15,0-21 0</inkml:trace>
  <inkml:trace contextRef="#ctx0" brushRef="#br0" timeOffset="48097.81">8467 16362 0,'-64'21'0,"128"-42"0,-213 63 16,107-42-16,0 21 0,-1-21 0,22 0 15,42 0 1,22 0-16,-1 0 0,22 0 15,-1 0-15,22 0 0,21-21 0,-1 0 16,1 21-16,21-21 0,0 21 0,21-21 16,-21 0-16,0 21 0,0-22 15</inkml:trace>
  <inkml:trace contextRef="#ctx0" brushRef="#br0" timeOffset="48523.29">14139 16298 0,'0'0'0,"-42"-21"0,21-21 0,0 21 0,21-22 15,-22 1-15,-20-64 16,21 64-16,0 21 0,21 0 16,-21-1-16,-64 22 15,64 43 1,-22 20-16,22 1 0,-21 20 0,-127 361 31,42-43-31,84-254 16,-63 149-1,64-149-15,-21 21 0,-43 149 16,63-170-16,-126 317 16,106-316-16,-1-22 0,-21-85 15,43-42-15,0 0 0,-1 0 16,65 0 0,20 0-16,0 0 15</inkml:trace>
  <inkml:trace contextRef="#ctx0" brushRef="#br0" timeOffset="49810.76">14711 16320 0,'-21'-43'16,"42"86"-16,-42-149 0,21 63 0,0 1 15,0 0-15,0-1 0,0 22 16,0-21-16,-22-22 16,22 43-16,-21 21 0,0 0 15,-64 148 1,64-84-16,0-1 16,21 1-16,0-1 0,-21 128 15,21-128-15,0-20 0,0 20 16,0-20-16,63 84 15,22-106 1,-64-21-16,85 0 16,42-64-1,-105 22-15,20 21 16,43-64-16,-64 43 16,1-1-16,62-41 0,-62 41 15,-22 22-15,21-21 0,-21 21 16,1 0-16,-1-1 15,-21 44 1,-21-22-16,-1 21 0,-20 42 16,0-42-16,21 1 0,-1 20 15,1-21-15,21 21 0,0 22 16,0-43-16,0 0 0,21 22 16,1-22-16,-1-21 0,21 0 15,0 0-15,1 0 0,63 0 16,-22-21-1,-63-1-15,1 1 16,-22-21-16,0 21 0,-22-43 16,-20 43-16,-43-64 15,64 64-15,-85-21 16,106 21 15,22 21-31,20 0 0,-21 0 0,21-21 16,43-1-16,-43 22 15,107-21 1,-107 21-16,64 0 16,-85 21-16,85 64 15,-106 0 1,0-43-16,0-21 0,0 22 16,-21-22-16,-1 0 0,1 21 15,0-21 1,21-42-1,0 0 1,21 0-16,0 0 16,-21 0-16,22-1 0,20 1 15,-21-21-15,21 21 0,1-22 0,-1 1 16,0 0-16,1 21 0,20-22 16,-20 22-16,41 0 0,-41 21 15,-22 0-15,0 0 0,-21 21 16,0 0-16,0 0 0,0 22 15,0-22-15,-21 21 0,-22 22 16,1-22-16,21-21 0,0 0 16,0 22-16,21-22 0,0 21 15,0-21-15,21-21 16,21 0-16,106-42 16,-63 21-1,-43 0-15,22 0 0,63-64 16,-85 43-16,22-1 15,20-41-15,-20-43 16,-64 105-16,0-20 16,-21 21-16,-22 21 0,-20 0 15,42 0 1,-22 21-16,1 21 0,0 1 0,42-22 16,0 42-16,0-41 15,21 62 1,0-63-16,64 22 15,-64-22-15,0 0 0,21-21 16,-21 21-16,1-21 0,-1 21 16,-21 1-16,-21-22 15,-1 21-15,-20-21 0,-21 21 16,20-21-16,-84 0 16,85 0-16,21 0 0,0 0 15,63-85 1,85 22-1</inkml:trace>
  <inkml:trace contextRef="#ctx0" brushRef="#br0" timeOffset="50042.63">17865 15812 0,'0'0'0,"42"-22"16,-21 1-16,-42 42 31,0 22-31,-43 41 15,43-41-15,-21 20 0,-22 43 16,43-64-16,0 22 0,-21-22 16,20 1-16,1 62 15,21-83-15,0-1 0,0 21 16,43-21 0,41-21-1,-63 0-15,-21-21 16</inkml:trace>
  <inkml:trace contextRef="#ctx0" brushRef="#br0" timeOffset="50210.53">17568 16320 0,'-21'0'0,"42"0"0,-63 0 15,0 0-15,20 0 16,22-22 0,22 22-16,20 0 15,-21 0-15,64-21 16,-43 0-16,64 0 15,-64 21-15,128-21 16,-128 21-16,0 0 0,22 0 0</inkml:trace>
  <inkml:trace contextRef="#ctx0" brushRef="#br0" timeOffset="50594.32">18288 16341 0,'-42'0'0,"84"0"0,-127 0 16,43 0-16,21 0 0,0 0 15,-1 0-15,1 0 0,21-21 0,-21-1 16,21 1-16,0 0 16,21 21-16,0-21 0,1 0 15,41 0-15,-42 21 16,22 0-16,41 0 0,-41 0 16,41 0-16,-63 0 15,22 21-15,-1 21 0,-42-21 16,0 85-1,-21-85-15,0 0 16,-22 1-16,22-1 0,-85 21 16,85-42-16,-63 0 15,62 0 1,44 0 0,-1-21-1,0 21-15,21-21 0,22-22 16,-22 22-16,0-21 0,107-64 15,-1 0 1,-85 64-16,64-22 16,-84 43-16</inkml:trace>
  <inkml:trace contextRef="#ctx0" brushRef="#br0" timeOffset="51179.22">19071 16023 0,'0'43'32,"0"-86"-32,-21 107 0,0-22 0,0-21 0,-1 0 0,1 22 15,0-22-15,-21 21 0,21 1 16,-1-1-1,22-21-15,0 21 16,0-20-16,43 41 16,-1-63-16,0 21 0,1 0 15,-1-21-15,0 0 0,64 0 16,21-42 0,-106 21-16,1-21 15,-1 20-15,0-20 0,-21-21 16,42-22-16,-21 0 15,-21 64 1,0 42 0,-21 22-1,-21 41-15,42-63 16,0 22-16,-21-22 0,21 0 16,0 43-1,0-43-15,63 21 16,-42-42-16,22 0 15,63 0 1,42-63 0,-106 63-16,0-22 0,1-20 15,-22 21-15,21 0 0,22-64 16,-22 43-16,-42-22 16,0 43-1,-63 63 1,41-20-16,1 20 15,-42 0-15,-22 43 16,64-43-16,21 22 16,0-22-1,0-21-15,85 0 16,105-21 15,-63-42-15,-42 0-16</inkml:trace>
  <inkml:trace contextRef="#ctx0" brushRef="#br0" timeOffset="52112.11">20764 15706 0,'0'0'0,"22"-64"0,20-20 16,-21 41-16,-21-41 16,0 41-1,-42 43-15,-1 21 16,22-21-16,-42 64 15,20-22-15,22-21 16,-42 64-16,42-21 0,-1-22 0,-41 148 16,42-126-16,21-1 15,0 1-15,0-22 16,0 106-16,0-105 16,0-22-16,0 42 0,21-41 15,42-1 1,22-21-16,-64 0 15,0 0-15,64-43 16,-21-20 0,-22 42-16,-21-22 0,21 1 0,1 0 0,-1-22 15,0 22 1,-42 21-16,-21 42 16,0 0-16,0 0 15,0 22-15,-22-22 16,43 0-16,-21 21 0,21-21 0,-21 22 15,21-1-15,0-21 0,0 0 16,0 1-16,0-1 0,21 0 16,22-21-16,-22 21 0,63-21 15,-62 0-15,-1 0 16,21-21-16,-21 0 0,0 21 16,43-85-16,-64 43 15,0-1-15,21 1 0,-21 21 16,0-21-16,0-22 15,-21 43-15,0 21 0,-22 0 16,1 0-16,21 0 0,-21 0 16,-1 21-16,22 0 0,-42 22 15,63-1-15,0-21 0,0 43 16,0-43-16,0 0 0,42 21 16,-21-21-16,64 22 15,-64-43-15,64 21 16,63-21-1,-127 0-15,21 0 16,1-21-16,-1-85 16,21 0-1,-41 64-15,-1-1 16,0-41-16,0 63 16,0-1-16,22-20 0,-22 42 15,42 0 1,22 64-16,-64-43 15,43 63 1,-64-41-16,0-22 0,0 21 16,0-21-16,0 1 0,-22 41 15,1-42-15,0-21 0,0 21 16,21 1-16,-21-22 16,21-22-1,0 1-15,21 21 16,0-21-16,0 0 0,22 0 15,20-43-15,-42 22 0,22 21 16,-1-22-16,0 1 0,43-43 16,-64 64-1,0 0-15,-21-21 0,0 21 0</inkml:trace>
  <inkml:trace contextRef="#ctx0" brushRef="#br0" timeOffset="52343.73">21018 15579 0,'0'0'0,"-84"0"0,-1-21 16,-84-1 0,126 22-16,-41 0 15,105-21 1,21 21-16,1 0 0,189 0 16,-147 0-16,127 21 15,-106-21-15,317 22 16,-275-1-1,-63-21-15,-43 21 0,43-21 16,-106 0 0</inkml:trace>
  <inkml:trace contextRef="#ctx0" brushRef="#br0" timeOffset="78306.98">0 15685 0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6T02:10:45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10329 296 0,'0'0'0,"0"-21"47,0 0 31,21 21 63,-21-21-110,0 0 16,0 0-32,0 42 95,0 0-110,0 0 0,0 0 0,0 0 15,0 1-15,0-1 0,0 0 16,0 21-16,0-21 0,0 43 16,0-43-16,0 43 15,0-22-15,0-21 0,0 43 16,0 41 0,0-62-16,0-1 0,0 22 15,0-22-15,0 0 16,0 22-16,-21-43 0,21 0 15,0 21-15,0-20 0,0 41 16,-21-63-16,21 21 16,0 0-1,0-42 48,0 0-63,0 0 15,0 0-15,0 0 16,0-1-16,21 1 16</inkml:trace>
  <inkml:trace contextRef="#ctx0" brushRef="#br0" timeOffset="435.74">10731 741 0,'0'0'16,"-21"0"30,21 21-46,-21 0 16,0-21-16,0 21 0,0 22 16,-1-22-16,1 0 0,-21 43 15,21-22-15,-64 64 16,43-22 0,-22 1-1,43-64-15,21 0 16,0-42 46,21 21-62,-21-21 0,0 0 16,21 21-16,1-21 0,-1 0 0,-21-1 16,42-20-16</inkml:trace>
  <inkml:trace contextRef="#ctx0" brushRef="#br0" timeOffset="791.54">10753 720 0,'0'0'16,"0"-21"-1,0 42 16,0 0-15,21-21-16,-21 42 0,0-21 0,21 1 0,-21 20 16,0 0-16,0-21 15,21 22-15,0 20 0,-21-20 16,0-22-16,0 0 0,21 21 16,-21-21-16,22 22 15,-1-43-15,-21 21 0,0 0 16,0 0-16,0-42 47,21 21-47,-21-21 0,0 0 15,0 0-15,0-1 0,42-20 16,-42 0-16</inkml:trace>
  <inkml:trace contextRef="#ctx0" brushRef="#br0" timeOffset="1184.31">11303 339 0,'-21'0'47,"0"21"-47,-22 21 15,22 1-15,21-22 16,-21 0-16,-21 85 16,42-64-16,0 0 0,-22 1 15,22-1-15,-21 0 0,21 107 16,0-107-16,0 0 16,0 1-16,0-22 0,0 21 0,-21 0 15,21-20-15,0 20 16,0-21-16,0 0 15,0-42 48,0 0-63,21 0 0,-21 0 16,0-1-16,21 22 0</inkml:trace>
  <inkml:trace contextRef="#ctx0" brushRef="#br0" timeOffset="1701.29">11388 995 0,'21'0'31,"0"0"-31,0 0 16,0 0-16,0-21 0,22-22 15,-22 22-15,0 0 16,0 21-16,0-21 0,1 0 16,-1-22-1,0 22-15,-21 0 0,0 0 31,-21 21-15,0 0-16,-1 0 0,1 0 16,0 0-16,0 0 15,0 21-15,0 0 0,-1 22 16,1-22-16,21 0 0,-21 21 16,21-21-16,0 1 0,-21 41 15,21-42-15,0 22 0,0-22 16,0 0-16,0 0 0,0 0 15,0 0-15,0 1 0,42-1 16,-21-21-16,1 0 16,-1 0-1,0 0-15,42 0 0,-41 0 16,20 0-16,-21-21 0,21-1 16,64-41-16,-63 42 15,41-43-15</inkml:trace>
  <inkml:trace contextRef="#ctx0" brushRef="#br0" timeOffset="2367.96">12298 296 0,'-21'0'0,"-1"22"0,22-1 15,-21 21-15,21-21 0,-21 0 16,0 64-16,21-64 0,-21 64 16,21-64-16,-21 21 15,-1 64-15,22-63 16,0 20-16,0-21 16,0 43-1,0-43 1,0-20-16,0-1 15,0 0-15,0-42 47,0 0-47,0-1 16,0 1-16,0 0 0,0-21 16,22 21-16,-1-22 15,0 1-15,0 21 0,85-64 16,-64 43-1,1 42-15,62-21 16,-83 21-16,20 0 16,-21 0-16,21 21 0,-20 0 15,62 42-15,-63-41 16,1 20-16,-1-21 0,-21 0 16,0 22-16,0-22 0,0 21 0,0-21 15,-21 0-15,-1 22 0,-20-22 16,21 0-16,-64 0 15,64 0-15,-21 1 0,-1-22 16,22 0-16,-21 0 0,0 0 16,-1 0-16,22 0 0,0 0 15,0 0-15,0 0 0,-1 0 16,22-22 62</inkml:trace>
  <inkml:trace contextRef="#ctx0" brushRef="#br0" timeOffset="59023.46">13039 572 0,'21'0'172,"0"0"-172</inkml:trace>
  <inkml:trace contextRef="#ctx0" brushRef="#br0" timeOffset="59861.98">13166 572 0,'-43'0'16,"22"0"15,42 0 47,0 0-62,1 0-16,20 0 16,-21 0-16,21 0 0,22 0 15,-22 0-15,22-22 16,-22 22-16,43-42 15,-64 21-15,0 21 0,0-21 16,0 21-16,-21-21 0,0-1 16,0 1-1,0 0-15,0 0 16,-63 21 0,42 0-16,-22 0 0,22 0 15,-21 0-15,-43 42 16,43-21-16,21-21 15,-22 43-15,22-22 16,0-21-16,21 21 0,0 0 0,-21 0 16,21 1-16,0-1 15,0 0-15,21-21 16,0 0-16,0 21 16,1-21-16,41 21 0,-42-21 15,43 0 1,-43 0-16,0 0 0,21 0 15,-20 0-15,-1 0 16,-42 0 15,-1 0-31,-20 21 16,21-21-16,0 22 0,-22-1 16,22-21-16,-21 21 0,21 0 0,-22 21 15,1 1-15,0-1 16,-1 22-16,22-43 0,0 21 15,21-21-15,0 0 0,0 1 16,0 20-16,0-21 0,0 0 16,0 0-16,21-21 15,0 22-15,22-22 0,-1 21 0,-21-21 16,64 0 0,-64 0-16,85 0 15,-85 0-15,21-21 16,1-1-16,-22 1 0,21-21 15,22-43 1</inkml:trace>
  <inkml:trace contextRef="#ctx0" brushRef="#br0" timeOffset="60198.31">14055 339 0,'0'0'0,"-22"0"15,1 0-15,0 0 0,0 0 16,0 0-16,0 0 16,-1 21-16,1 0 15,0 0-15,21 22 0,-21-22 16,21 21-16,0 22 16,0-22-16,0 0 0,-21 1 15,21-1-15,-21 85 16,21-85-16,0 1 0,0-1 15,0-21-15,0 21 0,0 1 16,0-22-16,0 0 16,21-42 15,-21 0-15,21 0-16,-21-1 0,21 1 15,0 0-15,-21 0 0</inkml:trace>
  <inkml:trace contextRef="#ctx0" brushRef="#br0" timeOffset="60650.05">14033 931 0,'0'0'0,"43"22"31,-22-22-31,0 0 0,21 0 0,-20 0 16,20-22-16,0 22 0,43-42 16,-64 42-16,21-21 0,-20 0 15,20 0-15,-21-1 0,0-20 16,-21 21-16,0-21 16,0 20-1,0 1-15,-63 21 16,42 0-16,-22 0 15,22 0-15,0 21 0,-21 1 16,-1 20-16,22-21 0,0 21 16,-21 22-16,20-43 15,22 21-15,0 22 0,0-43 16,0 21-16,0-20 16,0-1-16,43 21 15,-22-21-15,42-21 16,22 0-1,-43 0-15,64-21 16,-63 0-16,20-21 16,-42 20-16,22 1 0,20-42 15,-42 20-15</inkml:trace>
  <inkml:trace contextRef="#ctx0" brushRef="#br0" timeOffset="61372.17">14838 720 0,'0'0'0,"0"-21"16,-21 42 15,21 0-15,0 0-16,-22 0 0,22 22 15,-21-22-15,21 42 16,-21-42-16,21 64 16,0-43-16,0 1 15,0 20 1,0-42-1,0-42 17,0 0-32,0 0 0,0-21 15,0-43 1,0 43-16,21-1 0,22-20 16,-22 42-16,42-43 15,-42 43-15,22-21 16,-1 42-16,22 0 15,-22 0-15,-21 0 16,0 0-16,0 0 0,64 84 16,-64-41-1,-21-22-15,0 21 0,0-21 16,0 64-16,0-43 16,0 1-16,0-22 15,0 0-15,0 0 16,0 0-16,-21-21 15,0 0 1,21-21 0,0 0-16,0 0 0,0 0 15,0-1-15,21-83 16,0 62-16,0 1 0,22-22 16,41-20-1,-41 63-15,-22-1 0,21 22 16,1-21-16,-22 21 0,85 0 15,-64 0-15,-21 0 16,0 21-16,0 1 0,1 83 16,-22-83-1,0 62-15,0-63 0,0 22 16,-22 41 0,22-62-16,-42 20 15,42-21-15,0 0 0,0 0 16,0-42 15,42 0-31</inkml:trace>
  <inkml:trace contextRef="#ctx0" brushRef="#br0" timeOffset="61908.39">16023 931 0,'-42'22'31,"63"-22"-15,0 0 0,0 0-16,0 0 0,43-43 15,-43 43-15,43-42 16,-22 21-16,0 0 0,1-43 16,-22 43-16,21-21 15,-42 20-15,0 1 16,-21 21-1,0 0-15,0 0 0,-1 0 0,-20 0 16,21 0-16,-21 21 0,-22 22 16,43-22-16,-21 21 0,20-21 15,1 22-15,0-1 0,0-21 16,0 64-16,21-64 16,0 0-16,0 22 0,0-22 15,0 0-15,0 0 0,21 0 0,0-21 16,0 21-16,22-21 0,-22 0 15,0 0-15,21 0 0,43 0 16,-43 0-16,1 0 0,-1-21 16,0 0-16,85-64 15,-84 43-15,-1 21 0,-21-21 16</inkml:trace>
  <inkml:trace contextRef="#ctx0" brushRef="#br0" timeOffset="62397.44">16806 677 0,'0'43'16,"-21"-22"0,0 0-16,21 0 0,-21 0 0,0 1 15,21 41-15,0-21 16,-22-20-16,22-1 0,-21 21 0,21-21 16,-21 22-1,21-22-15,0 0 0,0 0 0,-21 0 31,21-42 1,0 0-32,0 0 0,0 0 0,0-1 15,0 1-15,21-21 0,-21 0 16,21 20-16,0-20 0,1 0 16,-22-1-16,21 22 0,21-21 0,0 0 15,1 20-15,41-20 16,-41 42-16,-1 0 15,0 0-15,-20 0 0,83 21 16,-83 22-16,-1-22 16,0 21-16,-21-21 0,0 22 15,0 41-15,0-41 16,0-22-16,0 21 0,-21-21 0,0 22 16,-1 20-1,22-42-15,-21-21 0,21 21 16,-21 1-16,42-44 31,0 1-15,1-21-16,20-22 15,0 22-15</inkml:trace>
  <inkml:trace contextRef="#ctx0" brushRef="#br0" timeOffset="62762.29">17843 148 0,'0'0'0,"0"21"0,0 1 15,0-1-15,-21 21 0,0-21 16,0 64-16,21-43 15,0 1-15,-21-1 0,0 43 16,21-43-16,-22 64 16,1-64-16,21 0 0,0 1 0,0-1 15,0 0-15,0 43 16,0-64-16,0 0 0,0 1 16,21-22-16,1 21 15,-1-21-15,0 0 0,0 0 16,0 0-16,64-64 15,-64 43-15,0 0 16,0-21-16,1 20 0,20-20 0,-21 21 16</inkml:trace>
  <inkml:trace contextRef="#ctx0" brushRef="#br0" timeOffset="63051.24">17568 550 0,'64'0'16,"-43"0"-16,0 0 16,21 0-16,1 0 0,-1 0 0,0 0 15,1 0-15,-1-21 0,22 21 16,-43 0-16,21 0 15,-21 0-15,0 0 0,1 0 16,-22-21-16</inkml:trace>
  <inkml:trace contextRef="#ctx0" brushRef="#br0" timeOffset="64311.77">18669 720 0,'21'0'15,"0"-21"1,0 21-16,1 0 0,-1-22 15,0 22 1,-21-21-16,21 0 0,0 0 16,-21 0-16,0 0 15,0-1 1,-21 22-16,0 0 0,-43-21 16,22 21-16,21 0 15,-21 0-15,-1 0 0,-63 43 16,64-43-16,-21 42 15,41-21-15,-41 21 16,63-20 0,0-1-16,21 0 31,0-21-31,0 21 0,1-21 0,20 0 16,0 0-16,1 21 0,-1-21 15,0 0-15,43 21 0,-43-21 16,1 22-16,41-1 15,-41 0-15,-22 0 16,0 0-16,-21 0 0,0 1 16,0-1-16,0 0 15,-21-21-15,0 21 0,-22 0 0,-20 0 16,20 1-16,1-22 16,0 0-16,-1 21 0,22-21 0,-42 0 15,20 0-15,1 0 16,21 0-16,0 0 0,-22 0 15,22-21 1,0 21-16,0 0 16,21-22-1,-21 22 17,0 0-32</inkml:trace>
  <inkml:trace contextRef="#ctx0" brushRef="#br0" timeOffset="65782.8">10012 1545 0,'-21'0'0,"42"0"0,-64 0 16,22 0-16,0 0 15,42 0 48,0 0-48,1 0-15,-1 0 16,21 0-16,-21 0 0,0 0 0,85 0 16,-85 0-1,22 0-15,63 0 16,-22 0-16,-41 0 16,-1 0-16,64 21 15,-64-21-15,0 0 0,22 0 16,-1 0-16,1 0 0,126 0 15,1 0 1,-128 0-16,1 0 0,-22 0 16,22 0-16,63 0 15,-43 0-15,-20 0 0,148 0 16,-128 0-16,64 0 16,-63 0-16,-21 0 0,20 0 15,-20 0-15,-1 0 0,85 0 16,-84 0-16,21 0 15,84 0-15,-84 0 0,147 0 16,-147 0-16,148 0 16,-64 0-1,-84 0-15,0 0 16,-1 0-16,86 0 0,-86 0 16,86 0-16,-86-21 15,1 21-15,148 0 16,-149 0-16,107 0 15,-106 0-15,-1 0 0,86 0 16,-86 0-16,86 0 16,-86-21-16,-20 21 0,20 0 0,1 0 15,0 0-15,84 0 16,-84 0-16,-1 0 0,65 0 16,-86 0-16,1 0 0,84 0 15,-85 0-15,1 0 0,-1 0 16,1-21-16,-1 21 15,149 0-15,-149 0 16,1 0-16,-1 0 0,-20 0 16,126 0-1,-42 0-15,-85 0 16,85 0-16,-84 0 16,20 0-1,-20 0-15,84 0 16,-106 0-16,63 0 15,-62 0-15,20 0 0,-21 0 0,0 0 16,0 0-16,43 0 16,-22 0-1,-21 0 1</inkml:trace>
  <inkml:trace contextRef="#ctx0" brushRef="#br0" timeOffset="68331.67">1101 2688 0,'-22'0'0,"1"0"16,0 0-16,0 0 31,21 21-31,0 1 16,0-1 0,0 0-16,0 0 15,21-21 1,0 0-16,0 0 15,22 0-15,-22 0 16,21-21-16,64-21 16,-64 20-16,22-20 15,-43 21-15,0-21 16,-21 20-16,0 1 16,-21 0-16,-21 21 0,-22 0 15,1 0 1,20 0-16,1 21 0,-21 0 15,41 22-15,-20-22 16,0 21-16,21-21 0,-1 1 16,22 20-16,0-21 0,0 0 15,0 22-15,0-22 16,22-21-16,-1 0 0,0 21 16,0-21-16,0 0 15,0 0-15,22 0 0,-22 0 0,0 0 16,0 0-16,0 0 0,1 0 15,-1 0-15,-21-21 16,-21 21 0,-1 0-1,1 0-15,0 21 0,-21-21 0,21 21 16,-22 0-16,22 0 0,-64 22 16,64-22-16,-42 42 15,42-20-15,-1-22 0,1 21 16,21 1-16,0-1 0,0 64 15,0-85 1,0 0-16,0 0 0,21 0 0,22 1 16,-22-22-16,0 0 15,21 0-15,1 0 16,20-22-16,-20 1 0,-1 0 16,21-42-16,1 41 15,63-126 1,-85 106-16</inkml:trace>
  <inkml:trace contextRef="#ctx0" brushRef="#br0" timeOffset="68624.13">1884 2328 0,'0'0'0,"0"-42"31,0 63-31,0 0 0,0 43 16,0-1-16,0-20 0,-21 20 15,21-20-15,-43 126 16,43-127-16,-21 22 16,0-22-16,21 0 0,0 1 15,-21 41-15,21-62 16,0 41-16,0-42 0,0 22 16,0-22-16,21 0 15,0-21-15,0 0 0,0 0 16,-21-21-1,22 0-15,-1-1 0,-21 1 16,21 0-16,-21 0 0</inkml:trace>
  <inkml:trace contextRef="#ctx0" brushRef="#br0" timeOffset="69660.66">2011 3048 0,'0'21'31,"21"-21"-31,0 0 16,0 0-16,0 0 16,1 0-16,20-21 0,-21 0 15,0 21-15,22-21 0,-22 0 16,0-1-16,21 22 0,-21-21 0,22-21 16,-43 21-1,0 0 1,-21 21-16,-43 0 15,43 0-15,-43 21 16,43 0-16,-42 42 16,20 22-1,43-64-15,0 64 16,0-64-16,0 0 0,0 22 16,22-43-16,41 42 15,-42-42-15,43 0 16,-22 0-16,170-42 15,-106-1 1,-64 22-16,85-42 16,-106 20-16,21 1 15,-20 21 1,-22 0-16,0-22 0,0 22 16,0 0-16,0 42 31,-22 0-31,22 0 15,0 1-15,0 20 0,0-21 16,0 0-16,0 0 0,-21 1 16,21 20-16,0-21 0,0 0 15,0 0-15,-21 1 0,21-1 16,0 0-16,0-42 47,0 0-47,0-1 0,0 1 0,0 0 15,0 0-15,0 0 0,0-22 16,0 22-16,21-21 0,0 21 0,1-43 16,-1 43-16,0 0 15,42 0-15,-41 21 16,62 0 0,1 21-16,-64 0 15,43 64 1,-43-64-16,0 0 0,-21 0 15,0 22-15,0 41 16,0-63-16,0 1 0,0-1 16,0 0-16,0 0 15,-21-21 1,21-21 0,0 0-16,0 0 0,0-22 15,0 1-15,42-43 16,-42 43-16,64-22 15,-22 22-15,0 0 16,64-1-16,42 22 16,-105 21-16,-1 21 15,21 22-15,-41-22 16,-1 0-16,0 43 0,-21-22 16,0-21-16,0 21 15,0-20-15,-21 83 16,21-83-16,0-1 0,-21 0 15,21 0-15,-22 21 16,44-63 15,-1 0-31,0-21 0,0 21 0,0-43 16</inkml:trace>
  <inkml:trace contextRef="#ctx0" brushRef="#br0" timeOffset="70499.67">4106 3069 0,'0'0'0,"0"21"0,21-21 47,1 0-47,-1 0 16,21-21-16,0 0 15,1 0-15,-1 0 16,-21 0-16,0-1 0,1-20 15,-22 21-15,21-21 16,-21 20-16,-21 22 16,-1 0-16,1 0 0,0 0 15,0 22-15,-21-22 0,20 21 16,1 21-16,0-21 0,0 0 16,21 1-16,0 20 0,-21-21 0,21 43 15,0 20 1,42-20-1,-21-64-15,43 21 16,-43-21-16,21 0 16,106-21-16,-105 21 15,63-43-15,-64 22 16,85-63-16,-85 62 16,1-41-1,-22 42-15,0-64 16,-21 43-16,0 21 0,0-1 15,0 1 1,-21 64 0,21-22-16,0 21 15,-21-21-15,21 22 0,-22-1 16,22 0-16,-21 22 16,21-22-16,-21-21 0,21 0 15,-21 1-15,0 20 16,21-63 15,0 0-15,0-22-16,0 22 0,0 0 15,0-43-15,21 43 16,21-21-16,22-22 0,-43 22 16,127-43-1,-21 22-15,-85 63 16,1 0-16,41 0 15,-41 21-15,-1 21 16,-21-20-16,0 62 16,-21-41-16,0-22 0,0 42 15,-21-42-15,0 43 16,0-43-16,0 0 0,0 43 16,-1-43-1,22-42 16,22 0-31,-22-1 0,21 1 16,63-63-16,-62 41 16</inkml:trace>
  <inkml:trace contextRef="#ctx0" brushRef="#br0" timeOffset="70761">5969 2328 0,'0'0'0,"-21"0"31,21 22-31,0 20 0,-21-21 0,21 21 0,-22 1 16,22-1-16,-21 22 15,21-22-15,0 0 0,-21 106 16,21-105-16,-21-1 0,21-21 16,0 22-16,-21 41 15,0-41-15,21-22 16,0 0-16,0 0 15,21-21 1,0 0-16,0 0 0,21-21 16,22 0-16</inkml:trace>
  <inkml:trace contextRef="#ctx0" brushRef="#br0" timeOffset="71163.87">6646 2731 0,'0'-22'0,"0"44"0,21-65 0,-21 22 15,-21 21 1,0 0-16,0 0 16,0 21-16,-22 0 0,1-21 0,21 22 15,-21-1-15,-22 21 16,43 0-16,-21-20 0,20-1 16,1 42-1,42-42-15,1-21 16,-1 0-16,85 0 15,-64 0-15,0 0 16,1 22-16,-1-22 0,0 0 16,22 21-16,-22-21 0,0 0 15,1 21-15,-22-21 0,-21 21 16,0 0-16,0 0 16,-42-21-16,20 22 15,1-22-15,-21 0 16,0 0-16,20 21 0,-62-21 15,41 0-15,22 0 0,-21 0 16,21 0-16,-22 0 0,1 0 16,21 0-16,0-21 15,0-1-15,-1-41 16,22 42-16</inkml:trace>
  <inkml:trace contextRef="#ctx0" brushRef="#br0" timeOffset="71399.23">5736 2582 0,'-21'0'0,"84"-42"32,-20 42-32,-1 0 0,22-21 15,-22 21-15,64-21 16,-43 21-16,22 0 0,-43 0 15,64-21 1,-85 21-16,0 0 0,1 0 16,-44 0-1</inkml:trace>
  <inkml:trace contextRef="#ctx0" brushRef="#br0" timeOffset="72356.75">8572 2900 0,'0'0'0,"0"-21"0,0 0 0,22-1 15,-22 1-15,0 0 16,21 0-16,-21 0 0,0 0 16,0 42 15,0 0-31,0 0 0,0 0 15,0 0-15,-21 22 0,21-22 16,0 21-16,0-21 0,-22 43 16,1-22-16,0 43 15,0-64-15,21 43 16,0-43-16,0 0 16,0-42-1,0 0-15,21-1 16,0 1-16,0 0 0,1 0 15,-1 0-15,0-22 0,42-41 16,-41 63-16,20-1 16,-21 1-16,0 0 0,0 0 15,22 21-15,-22 0 0,0 0 16,0 21-16,-21 0 16,0 0-16,0 1 0,21-1 0,-21 0 15,0 42-15,22-41 16,-22-1-16,0 21 0,21-21 0,-21 0 15,21 1-15,0-22 16,-21 21-16,21-21 0,43 0 16,-43 0-16,0-21 0,64-1 15,-64 1-15,21 0 0,-21 0 16,22 0-16,-22-22 0,21 22 0,-21-21 16,1 21-16,-1-22 0,0-20 15,-21 21-15,0-1 0,0 1 16,-21 0-16,0 20 0,-22-41 15,22 42-15,-21 0 0,-22 21 16,43 0-16,-42 21 16,20 42-1,43-42 1,-21 1-16,21 20 0,0-21 16,0 0-16,0 0 0,0 1 15,42-22-15,-20 0 16,-1 0-16,42 0 0,-42 0 15,22-22-15,-1 22 0</inkml:trace>
  <inkml:trace contextRef="#ctx0" brushRef="#br0" timeOffset="73061">10012 2392 0,'0'0'16,"0"-21"-16,0 0 0,0-1 0,-21 22 15,-1 0 1,1 0-16,0 22 0,-21 20 15,21 0-15,-1-21 16,1 22-16,21-1 0,0 106 16,-21-105-16,21-1 15,0 0-15,0 1 0,0 105 16,0-127 0,0 0-16,0 0 0,0 0 15,0 1-15,0-1 16,0-42 15,0-1-31,0 1 16,21 0-16,-21 0 0,21-21 15,1-1-15,-1 22 0,0-21 16,0-1-16,21 1 0,22-21 16,-22 20-16,1 22 0,41 0 15,-41 21-15,-1 0 16,-21 0-16,21 21 0,-20 0 0,20 43 15,-21-43-15,-21 21 0,0-21 16,0 22-16,0-22 0,0 21 16,0-21-16,0 1 0,0-1 0,0 21 15,0-21 1,0 0-16,21-21 16,0 0-16,1 0 15,-1 0-15,0 0 0,0-21 0,0 21 16,0-21-16,43-21 0,-43 21 15,0-1-15,22-41 16,-22 42-16,-21 0 0,21-22 16,-21 22-16,0 0 15,0 42 17,0 0-32,0 0 0,-21 1 0,21-1 15,0 0-15,0 0 0,-21 0 16,21 0-16,-22 1 0,22-1 15,0 0-15,0 0 0,0 0 16,0-42 31,0 0-47,22 0 16,-22-22-16,21 1 0</inkml:trace>
  <inkml:trace contextRef="#ctx0" brushRef="#br0" timeOffset="73240.77">10880 2519 0,'0'0'0,"-22"0"0,1 0 15,0 0 1,0 21 0,21 0-1,0 0 1,21-21-16,0 0 15,0 0-15,1 0 0,-1 0 0,21 0 16,0 0-16</inkml:trace>
  <inkml:trace contextRef="#ctx0" brushRef="#br0" timeOffset="73549.28">11557 2561 0,'-21'0'15,"-22"0"1,22 21-16,0 1 16,0-1-16,0 0 0,-43 42 15,43-20-15,-21 20 16,21-20-16,21-1 0,0 21 16,0-41-16,0 20 0,0-21 15,0 0-15,0 0 0,63 22 16,-21-22-16,-20-21 15,-1 0-15,21 0 0,-21 0 16,22 0-16,-22 0 0,21 0 0,22-42 16,-43 20-16,63-41 15,-41 42-15,-1-43 16,0 22 0,-20 0-16</inkml:trace>
  <inkml:trace contextRef="#ctx0" brushRef="#br0" timeOffset="73979.78">12044 2413 0,'0'0'0,"0"-21"0,21-21 0,-21 20 15,0 1 1,0 42 0,0 1-16,0-1 0,-21 21 15,21 0-15,0 22 0,-21-22 16,-1 22-16,1 63 16,21-85-16,-21 0 0,0 43 15,0-64-15,0 64 16,-1-64-1,22 0-15,0-42 47,0 0-47,0 0 16,0 0-16,22-22 0,20 22 16,-21-21-16,21-1 0,1 1 0,-1 0 15,0 21-15,22-22 0,-1 1 16,-20 21-16,84 0 15,-85 21-15,22 0 0,-1 42 16,-42 0-16,0-21 0,1 64 16,-22-64-16,0 22 0,0-22 15,0 21-15,-22-21 0,1 43 16,0-43-16,0 0 0,0 0 16,0 0-16,-1-21 15,22 22-15,0-44 31,22 1-31,-1 0 0</inkml:trace>
  <inkml:trace contextRef="#ctx0" brushRef="#br0" timeOffset="74727.67">14224 2879 0,'42'0'16,"1"0"-16,-22 0 0,0 0 0,64-21 16,-64-1-1,21 1-15,-21 0 0,0 21 0,-21-63 32,0-22-32,-42 43 15,21 20-15,-64-41 0,22 42 16,-43 0-16,42 21 15,22 0-15,-43 0 16,43 21-16,0 0 0,-22 42 16,43-20-16,0-1 0,-21 43 15,-22 84 1,64-42 0,21-63-1,0-64-15,1 0 0,20 21 16,-21-21-16,21 0 15,-20 0-15,20-21 0,0-1 16,22-20-16,-43 21 0,85-64 16,-22-42-1,-62 85 1,-22-43-16,0 43 16,0-22-16,21 64 15,-21 22 1,0 41-1,0-42-15,0 43 16,0-22-16,0 0 0,21 1 16,0-1-16,-21-21 0,42 22 15,22 20 1,-43-63-16,21 0 16,-20 0-16,20 0 15,-21 0-15,21-21 16,-20 0-16,-1 21 15</inkml:trace>
  <inkml:trace contextRef="#ctx0" brushRef="#br0" timeOffset="75111.77">14732 2752 0,'0'0'0,"-21"-21"0,21-1 16,0 1-16,0 0 16,0 0-16,0 0 0,0 0 15,42-1 1,22 1-1,-43 21-15,21 0 0,-21 0 16,22 21-16,-22-21 0,85 85 16,-85-64-16,42 43 15,-63-22-15,21 64 16,-21-64 0,-21-21-16,21 1 0,-42 20 15,21-42-15,21-21 47,0 0-47,0-1 0,0 1 16,21-21-16,0 21 0,43-64 15,-43 64-15,21-43 16,-21 43-16,22 0 16,-22 0-16,42-21 0,-42 20 15,85 1 1,0 21-1,-85 0-15,22 0 16,-22 21-16</inkml:trace>
  <inkml:trace contextRef="#ctx0" brushRef="#br0" timeOffset="75459.71">15769 2836 0,'21'22'0,"43"-22"31,-43 0-31,0 0 0,0 0 0,22-43 15,-22 22-15,0 21 16,21-42-16,-21 21 0,1-1 16,-1-20-16,0 21 0,-21-21 15,0 20-15,-42 1 16,20 21 0,-20 0-16,0 21 15,21 1-15,-43 41 0,22-42 16,-1 85-1,43-85-15,0 85 16,0-42 0,43-43-16,-22-21 0,42 21 15,-20-21-15,41 0 16,-41 0-16,-1 0 0,43 0 16,-43 0-16,22-42 15,-22 20-15,-21 1 0,21 0 0,-20 0 16</inkml:trace>
  <inkml:trace contextRef="#ctx0" brushRef="#br0" timeOffset="76003.75">17843 2709 0,'0'0'0,"0"-21"0,0-21 16,0 21-16,0-22 15,0 22-15,0 0 0,0 0 16,0 0 0,0 42 15,0 0-31,0 0 0,0 22 0,0 41 16,0-41-1,0 105-15,0-85 16,0 1-16,0-1 0,0 22 15,-63 254 1,42-255-16,-22 86 16,22-65-16,-63 171 15,62-192-15,-41 149 16,42-169-16,0 63 16,21-106-16,0 21 15,0-63 1,21 0-16,-21 0 15,21-22-15,0 1 0,0 0 0,43-128 16,-43 86-16,0 20 16</inkml:trace>
  <inkml:trace contextRef="#ctx0" brushRef="#br0" timeOffset="76376.61">17780 3048 0,'0'0'0,"-21"-42"0,-22-64 31,43 64-31,0 20 0,0 1 0,0-21 16,0 21-16,0 0 0,0-1 16,22-20-16,-1 21 0,21 0 15,-21-22-15,22 22 0,-1 0 16,0 0-16,22 0 0,84 21 16,-106 0-16,43 42 15,-64 0-15,0 1 0,-21 41 16,-21-62-16,-42 62 15,20-41-15,1-1 0,-43 0 16,22 1-16,20-22 16,1-21-16,21 21 0,-64 0 15,64 0-15,42-42 63,0 0-63,1 21 0,-1-21 15,21 21-15,-21-21 0,0-1 16,22 22-16,63-63 16</inkml:trace>
  <inkml:trace contextRef="#ctx0" brushRef="#br0" timeOffset="76803.45">18542 2752 0,'0'-64'31,"0"43"-31,0 0 16,0 0-16,0 0 16,21-1-16,0 22 0,0-21 0,1 0 15,-1 0-15,0 21 16,0 0-16,21-21 0,1 21 16,-1 21-16,-21 0 0,22 0 15,-1 43-15,-42-22 16,21 85-1,-21-85-15,0 22 16,0-43-16,-42 85 16,21-85-1,21-42 17,0 0-32,0 0 15,0-1-15,0 1 0,0-21 0,0 21 16,0-22-16,21 1 0,0-21 15,0 41-15,-21-20 0,21 21 16,0 0-16,-21 0 0,22-1 16,-1 22-16,0 0 15,0 0-15,0 0 0,0 0 16,22 0-16,-22 22 16,0-22-16</inkml:trace>
  <inkml:trace contextRef="#ctx0" brushRef="#br0" timeOffset="78511.67">19494 2794 0,'43'0'15,"-22"0"1,0-21-16,0 21 0,-21-21 16,21 0-16,22-22 15,-22 22-15,0 0 0,0-43 16,-21 43-16,0-21 15,-21 42 17,0 21-32,0 0 0,0 0 15,-1 1-15,1 20 0,-42 85 16,42-106 0,21 21-16,-22-20 0,22-1 15,0 42-15,0-42 16,0 1-16,22-22 15,20 0 1,0 0-16,-21 0 0,22 0 0,-1 0 16,0-22-16,43-20 15,-43 21-15,1 0 0,-1-22 0,0 22 16,1-21-16,-1-22 0,22-20 16,-43 41-16,0 1 15,0 21-15,0 0 0,-21 0 0,0-1 16,-21 22-1,0 22-15,0-1 16,0 0-16,21 0 0,0 43 16,0-43-16,0 21 0,0 22 15,0-43-15,0 21 16,0 0-16,0-20 16,0-1-16,21 21 0,0-42 15,-21 21-15,0 0 16,-21-42 31,0 0-47,21 0 15,-22 0-15,1 0 0,0 21 16,21-22-16,-21 22 16,21 22-1,0-1 1,0 0-16,0 0 0,0 0 15,21-21-15,-21 21 16,21-21-16,0 0 0,1 0 0,20 22 16,43-22-16,-43 0 15,64 0-15,-64 0 0,22 0 16,-1 0-16,1-22 0,-22 1 16,64 0-16,-64 0 0,0-21 15,22-22-15,-43 22 16,21-85-1,-42 84-15,0 1 0,0 21 0,0-21 16,0 20-16,0 1 16,-21 42-1,0 1-15,0-1 0,21 0 0,-42 64 16,42-43-16,0 21 16,0-20-16,0-1 0,0 0 15,0-20-15,0 20 16,21-21-16,0 0 0,21-21 15,-21 21-15,1-21 16,20 0-16,-21 0 0,0 0 0,64-21 16,-43 0-1,1-21-15,-1 21 0,-21-1 16,43-62-16,-43 41 16,21-41-16,-21 63 15,-21-22-15,21-20 0,-21 42 16,0 42-1,0 0-15,-21 0 16,-21 64 0,21 21-1,0-85-15,-1 42 16,22-42-16,0 1 0,-21-1 16,21-42 30,0-1-30,0 1-16,21 0 0,1 0 16,-1-21-16,0 20 0,21-20 0,-21 0 15,22-1-15,-1 1 0,0 21 16,43-43-16,-64 43 0,22 21 16,-22 0-16,21 0 15,-21 0-15,22 43 0,-43-22 0,0 21 16,21-21-16,-21 22 0,0-1 15,21-21-15,-21 64 16,0-64-16,0 21 0,21-21 16,-21 1-16,21 20 15,0-42-15,1 21 0,-1-21 16,0 0-16,0 0 0,43 0 16,-43 0-16,0-21 15,0 21-15,0-21 0,0 0 0,43-43 16,-43 22-16,0-1 15,0 1-15,22-21 0,-22-1 0,42-84 16,-41 84-16,41-41 16,-42 41-16,0 1 15,22-22-15,-43 64 0,0-22 16,-21 65 15,-1 20-31,1-21 0,0 21 16,-21 1-16,21-1 0,-1 22 15,1-1-15,-21 43 16,21-43-16,21 1 0,-21-1 16,21-20-16,-22 126 15,22-148-15,0 0 0,0 1 16,0-1-16,43 0 16,-22-21-16,0 0 0,0 0 15,22 0-15,-22 0 0,85-42 16,-22 20-1,-41-20-15,-1 21 0,43-43 16,-43 22-16,-21 0 0,0 21 16,0-22-16,-21 1 0</inkml:trace>
  <inkml:trace contextRef="#ctx0" brushRef="#br0" timeOffset="78759.75">22373 2392 0,'0'0'15,"-21"0"-15,42 0 16,0 0-16,22 0 16,-22-21-16,21 21 0,22-21 15,-22 21-15,21-22 0,1 22 16,-1-21-16,1 0 0,63 0 16,-64 21-16,-20 0 0,-1 0 15,0-21-15,-20 21 0,-1 0 0,0 0 16,0 0-16,-63 0 15,-1 0 1,1 21-16,-43-21 0,1 21 16,-1 0-16</inkml:trace>
  <inkml:trace contextRef="#ctx0" brushRef="#br0" timeOffset="80219.92">3281 4255 0,'0'0'0,"21"-43"0,-21 1 0,21 21 15,-21-22-15,0 22 16,0-21-16,0 21 0,0-22 15,-21 22 1,0 21-16,0 0 16,-1 0-16,22 21 0,-42 43 15,21-22-15,-21 106 16,42-105-16,-43 126 16,43 0-1,0-105-15,0 84 16,21-106-16,22 22 15,-22-43-15,42 21 16,-20-42-16,20 0 16,-20 0-16,126-63 15,-63-22 1,-64 64-16,0-21 16,64-85-16,-42 42 15,-43 43-15,0-1 16,-21-126-1,0 127-15,-42-85 16,21 84-16,-22 1 0,-84-43 16,21 64-1,64 21-15,-21 21 0,-22 22 16,-42 126 0,106-105-16,21-1 0,-21 43 15,21 42 1,21-84-16,21 20 15,-21-41-15,127 62 16,-63-83 0,-43-22-16,1 0 0,105-22 15,-106 1 1,1 0-16,-1 0 0,0-21 16,1 20-16,20-41 0,-21 42 15,1-43-15,-22 22 16,-21 21-16,0-22 0,0 22 15,0-42 1,0 42-16,0 42 16,0 0-1,0 0-15,0 0 0,0 0 16,0 1-16,0 62 16,-21-63-16,21 1 0,0-1 15,0 0-15,0 0 16,-21-21 15,21-21-15,0 0-1,0-43-15,0 22 16,21 0-16,127-85 16,-106 105-1,22 1-15,-1 21 0,-20 0 16,84 0-16,-85 0 0,0 21 15,43 43 1,-43-43-16,-21 21 0,22 22 16,-43-43-16,0 21 0,0-20 15,0 20-15,0-21 0,-21 64 16,-1-64-16,1 21 16,21-21-16,0-42 31,0 0-31,21 0 15</inkml:trace>
  <inkml:trace contextRef="#ctx0" brushRef="#br0" timeOffset="80688.77">6435 3937 0,'0'0'0,"0"-21"0,0 0 16,21 0-16,-21-1 15,0 44 1,0-1-16,0 21 16,0 0-16,-21 43 0,-1 84 31,22-105-31,-21 84 15,21-63-15,-21-64 16,21 21-16,0-21 0,0 22 16,0-22-16,0 0 15,0-42 1,0 0 0,0 0-16,0-1 15</inkml:trace>
  <inkml:trace contextRef="#ctx0" brushRef="#br0" timeOffset="81323.86">6054 4360 0,'0'0'0,"-22"0"16,44 0 15,-1 0-31,0 0 0,0 0 16,21-21-16,1 21 0,-22-21 15,85 0-15,-64 0 16,22 0-16,63-43 0,-43 43 15,43-43 1,-63 22-16,-22 21 0,43-43 16,-43 22-16,-21 21 0,-21-21 15,0 20-15,0 1 0,-21 0 16,0 21-16,-21 0 16,20 0-16,1 21 0,-21 22 15,21-1-15,-22 106 16,43-84-16,-21 41 15,21-62-15,0 20 0,0 22 16,0 21 0,0-85-16,0 21 15,0-21 1,-21-21 0,21-21-1,0 0-15,0 0 16,0 0-16,0-22 0,0 22 15,0-21-15,21 21 0,0-22 16,1-20-16,20 21 0,21-43 16,-20 43-16,-1 20 0,0 1 15,1 0-15,-22 21 0,64 0 16,-43 21-16,-21 0 0,21 1 16,-20 20-16,20-21 0,0 106 15,-42-106-15,0 64 16,0-64-16,0 0 0,0 0 15,0 1-15,-21-1 0,0 0 16,21 0-16,-21-21 16,21-21 15,0 0-31,0 0 16,0-1-16,0 1 15,21-21-15,0 21 0,-21-22 0</inkml:trace>
  <inkml:trace contextRef="#ctx0" brushRef="#br0" timeOffset="81691.44">7472 4382 0,'0'0'0,"21"21"0,0-21 16,-21 21-16,21-21 0,0 0 16,1 21-16,41-21 15,-21 0-15,-20 0 0,20-21 16,0 21-16,1-21 0,84-22 15,-85 22-15,0-21 16,1 21-16,-22 0 0,21-85 16,-42 85-16,0-22 15,0 22-15,0-21 0,-21 42 16,-64-21-16,43 21 16,21 21-16,-22 21 0,1 0 15,-43 85 1,43-42-16,21-43 0,21 1 15,0-1-15,0 43 16,21-43 0,0-21-16,0 0 0,43 1 15,-43-22-15,21 0 0,22 0 16,-22 0-16,1 0 0,41-22 16,-63 1-16,22 0 0</inkml:trace>
  <inkml:trace contextRef="#ctx0" brushRef="#br0" timeOffset="82560.74">10245 4106 0,'0'0'0,"0"-21"0,0-21 0,42-85 31,-42 106-31,0 42 32,0 0-32,0 0 15,0 22-15,0-1 0,0 21 16,0-20-16,0-1 0,0 22 0,0-22 16,0 43-16,0-43 15,0 0-15,0 1 0,0-22 0,0 21 16,-21 0-16,21-20 15,21-44 17,0 1-32,0 0 15,0 0-15,-21 0 0,43-64 16,20-42 0,-42 85-16,1-22 0,41-20 15,-42 41-15,0 1 16,1 21-16,-1 0 0,0 21 15,-21 21-15,21 0 0,-21 21 16,0-21-16,0 43 0,0-22 0,0 85 16,0-63-16,0-22 15,0 0-15,0-20 0,21 41 16,0-42-16,22 43 16,-22-64-1,0 0-15,0 0 0,22 0 0,-22 0 16,106-43-16,-85 43 15,0-21-15,1-21 0,-1 21 16,127-149 0,-147 107-16,41-64 15,-42 63-15,-21-105 16,0 127-16,-21-43 16,0 43-16,-64-1 15,64 43-15,-21 0 0,-1 0 16,22 22-16,0-1 0,-42 21 15,41-21-15,22 0 16,0 22-16,0-1 0,0 0 0,0-20 16,0 62-16,0-63 0,0 22 15,22-22-15,-1 0 0,0 0 16,21 0-16,1-21 0,20 0 16,-42 0-16</inkml:trace>
  <inkml:trace contextRef="#ctx0" brushRef="#br0" timeOffset="82947.53">11578 4276 0,'21'0'47,"0"0"-47,-21-21 0,22-1 0,-1 1 16,21 21-16,-21-21 0,43-42 15,-43 41-15,21 1 0,1-42 16,-22 42-16,0-1 16,-21 1-16,-21 21 15,0 21-15,-22 1 16,22 20-16,0-21 16,0 0-16,-22 22 0,22-1 15,-21 21-15,42-20 16,-21-1-16,0 22 0,21-43 15,0 21 1,0-21-16,0 0 0,21 22 16,0-43-16,42 0 15,-41 0-15,20 0 0,-21 0 16,21 0-16,1-21 0,84-22 16,-85 1-16,22 21 0,-22-22 15,-21 1-15,21 0 0</inkml:trace>
  <inkml:trace contextRef="#ctx0" brushRef="#br0" timeOffset="83406.02">12552 3662 0,'0'0'0,"0"-21"0,0 0 15,0 42 1,-21 0-16,21 21 16,-22-21-16,22 22 0,0-1 0,-21 0 15,0 1-15,21 20 0,-21-20 16,21 20-16,0-21 0,-21 22 15,21-22-15,-21 43 16,21-43-16,-22-21 0,22 1 0,0 20 16,0-21-16,0 0 15,0-42 17,0 0-17,0 0-15,0 0 0,0-22 0,22-20 16,-1 20-16,42-41 15,-42 41-15,106-62 16,-84 83-16,41 1 16,-41 21-16,105 43 15,-127-1-15,0-21 16,-21 0-16,0 22 16,-21 62-16,0-83 15,0 20-15,-22-21 0,1 0 16,-127 85-1,126-106-15,1 21 0,21 0 16,-21-21-16,-1 22 16,22-22-16,21-22 15,0 1-15</inkml:trace>
  <inkml:trace contextRef="#ctx0" brushRef="#br0" timeOffset="83895.73">13949 4064 0,'0'0'0,"-21"-21"15,21 0-15,0 0 0,0-1 16,0 1-16,0 0 0,0-21 16,0 21-16,0-1 0,0 1 15,0 0-15,-22 21 16,22 21-1,0 0-15,0 22 16,0-1-16,0 0 0,0 22 0,0-1 16,0-20-16,0 20 0,0 107 15,0-128 1,0 43-16,0-64 16,0 21-16,0 0 0,0-20 15,0-1-15,0 0 16,0-42 15,0 0-31,0-1 0,0 1 16,22 0-16,-22-64 15,0 43-15</inkml:trace>
  <inkml:trace contextRef="#ctx0" brushRef="#br0" timeOffset="84225.54">13801 4128 0,'0'0'0,"0"-43"0,-22 1 15,1 0-15,-21-64 16,42 63-16,0 22 0,0 0 15,0 0-15,106-64 16,-85 85-16,21 0 16,1 0-16,-1 0 0,127 0 15,-126 43-15,20-22 16,-42 0-16,22 21 0,-22-21 16,0 64-16,-21-21 0,-21-22 15,0 0-15,-22 1 0,22-1 16,-21 0-16,-64 22 0,64-43 15,-1 0-15,1 0 0,0 0 16,20 1-16,-41-1 16,42-21-1,42 0 17,0-21-32,0 21 0,0-22 15,1 22-15,20-21 0,0 21 0,1-21 16,-1 21-16,0 0 0,22 0 15</inkml:trace>
  <inkml:trace contextRef="#ctx0" brushRef="#br0" timeOffset="85920.64">14901 4297 0,'0'0'16,"43"0"-16,-22 0 0,21-21 16,-21 0-1,-21-22 1,0-63-1,0 85-15,-42-21 16,-22-22 0,1 86-1,21-1-15,-22 63 16,43-41-16,-21-1 0,20 0 16,1 1-16,-42 105 15,42-63 1,21-64-16,0 0 0,0 42 15,21-63 1,0 22-16,0-22 16,43 0-16,-43 0 0,42-43 15,-42 43 1,22-21-16,20-21 0,-42-1 16,64-62-16,-64 83 15,22-20-15,-1-43 16,-42 43-16,21-64 15,-21 85-15,-21 21 16,21 21 0,0 0-16,-21 1 15,0 20-15,21-21 0,-22 64 16,22-64-16,0 21 0,0 22 16,0-22-16,0 43 15,22-64-15,-22 0 16,42 0-16,-21 0 0,106 1 15,-85-22-15,22 0 16,-22 0-16,106 0 16,-105-22-16,-1 1 15,64-21-15,-64 21 16,1 0-16,20-43 0,-42 22 16,22 21-16,-43-22 0,21 1 15,-21 0-15,0-64 16,-21 63-16,-1 22 15,1 21-15,-42 0 16,-43 64 0,85-43-16,-64 85 15,64-64-15,-21 22 16,20-43-16,1 63 16,21-62-16,0 20 15,64-42 1,-43 0-16,85 0 15,-85-21-15,64-22 16,-43 22-16,21-21 16,-63 0-1,43-1-15,-43 22 0,0-21 16,0 21-16,0 42 47,0 0-47,0 0 15,0 0-15,0 22 16,0-1-16,0-21 0,0 43 16,0 63-1,0-85-15,0 21 0,0 1 16,0-1-16,0 1 0,0 169 16,21-170-16,0 191 15,-21-169-15,0 84 16,0-105-16,0 232 15,-42-105 1,42-149-16,-43 43 16,22-43-16,0-21 15,-64 21-15,64-42 16,-42-21-16,-1-63 16,43 41-1,-42-105-15,41 85 16,22-1-16,0 1 0,0-1 15,22-253 1,62-43 0,-63 254-16,43-63 15,-43 84-15,64-106 16,-64 128-16,64-43 16,-22 21-1,-42 64-15,22 0 0,-22 0 16,0 0-16,0 21 15,-21-21-15,21 21 16,0 0 93,-21-22-109,22 1 16,-1 21 0,-21-21-16,21 0 0,21 0 15,22-43 1,-43 43-16,0 0 0,21-21 16,1-22-1,-43 43-15,0 0 0,0 0 16,-21 21-16,-1 0 15,1 0-15,-21 21 0,-43 63 16,1 22 0,62 0-1,22-64-15,0-20 16,0 20-16,0-21 16,22 0-16,20 0 0,-21 1 15,21-22 1,1 0-16,-22 0 0,85 0 15,-22-22 1,-20-20 0,-43 42-16,-21-21 0,21 0 15,0 21-15,-21-21 0,0-1 16,22 22-16,-1-21 0</inkml:trace>
  <inkml:trace contextRef="#ctx0" brushRef="#br0" timeOffset="86104.72">16933 4424 0,'0'21'16,"0"0"-1,-21-21 32,0 0-31,0 0-16,0 0 15,-1 0-15</inkml:trace>
  <inkml:trace contextRef="#ctx0" brushRef="#br0" timeOffset="95140.38">1778 5990 0,'-21'0'0,"0"0"16,-1 0 0,22 21-1,0 1 16,22-22 1,-1 0-32,0 0 0,0 0 15,0 0-15,0-22 16,1 1-16,20 21 0,0-42 16,-21 42-16,-21-21 0,22 0 15,-1 21-15,0-64 16,-21 43-16,0 0 15,0 0-15,-42 21 16,20 0-16,-20 0 16,21 0-16,-43 42 15,22-21-15,-21 43 16,41-43-16,1 21 16,-21 22-16,21-43 15,0 63-15,21-62 16,0 41-16,21-63 15,42 64-15,-42-64 16,22 21-16,-22-21 16,21 0-16,-21 0 15,1 0-15,-1 0 0,42 0 16,-42 0-16,-21-21 16,0-1-16,0 1 15,-21 21 1,0 0-16,-21 0 15,-85 43 1,63-22 0,22 21-16,-64 64 15,85-64 1,21 22-16,0-43 0,0 21 16,21-21-16,0 1 15,22-1-15,-22-21 0,85 21 16,-85-21-1,85 0 1,-43-21-16,-21 0 16,-20 21-16,62-43 0</inkml:trace>
  <inkml:trace contextRef="#ctx0" brushRef="#br0" timeOffset="96007.63">2815 6202 0,'0'0'0,"21"-42"0,0 20 0,-21-20 15,0 21-15,-21 21 16,0-21-16,-42 21 16,41 0-16,-41 0 15,21 21-15,-85 42 16,105-41 0,-20-1-16,21 0 0,0 0 0,-22 64 31,22-1-31,21-62 15,0 20-15,21-42 16,1 0-16,20 0 16,0 0-16,22 0 0,-22-21 15,0 0-15,64-22 16,-85 22-16,1 0 0,-1 0 16,0 0-16,21-22 15,-42 22-15,0 0 0,0 0 16,0 42 31,0 0-32,0 0-15,0 0 0,21 64 16,-21-43-16,22 107 16,-22-107-1,0 148 1,21 22-16,0-148 15,-21 211-15,21-191 16,0 86-16,-21-64 0,0-22 16,0 170-16,0-169 15,0 63 1,0-84-16,0 168 16,-21-147-1,0-64-15,0 22 0,-22 20 16,-41-42-1,41-21-15,-105-21 16,106 0-16,-22 0 0,-63-43 16,64 22-16,-106-106 15,84-64 1,43 127-16,20 1 16,22-86-16,0 86 15,0-191-15,43 105 16,-22 86-16,0-1 15,21 21-15,1 1 16,20-1-16,85-105 0,-84 127 16,-22-1-16,64-20 15,-64 42-15,-20 0 0,41-22 16,-42 22-16,0 0 16,1 21-16,-22-21 31,21 21-31,0 0 15,-21-21-15,21 21 16,-21-22-16,42 1 16</inkml:trace>
  <inkml:trace contextRef="#ctx0" brushRef="#br0" timeOffset="96287.72">3683 6160 0,'0'-22'47,"0"44"46</inkml:trace>
  <inkml:trace contextRef="#ctx0" brushRef="#br0" timeOffset="96531.42">3704 6541 0,'0'0'16,"0"21"-16,0 0 15,0-42 17,0 0-17,0-1 48,21 22-48,-21-21-15,21 21 16</inkml:trace>
  <inkml:trace contextRef="#ctx0" brushRef="#br0" timeOffset="97872.61">6138 5694 0,'0'-21'0,"0"0"16,0-1-1,21 22-15,-21 22 32,-21-1-32,0 21 0,21 0 15,-21 1-15,-43 63 16,43-43-16,-85 128 15,64-128-15,-85 149 16,85-149-16,-64 107 16,21-86-1,85-63-15,-21 22 16,21-64 0,21-1-1,0-20-15,1 21 0,-1-21 0,63-107 16,-62 107-1,41-85-15,-21 85 16,85-212 0,-84 190-16,-22 1 0,21 20 15,-21-20-15,22-43 16,-43 85-16,21 0 16,-21 42-16,0 0 15,0 0-15,0 64 16,21-43-16,-21 1 0,0 126 15,0-127-15,0 1 16,0 20-16,0-21 0,0 22 0,0 42 16,0-64-16,0 0 0,0 1 15,0-22-15,0 21 0,0 1 16,0-22-16,0-42 47,0-1-47,0 1 15,-21 0-15,0 0 0,0-21 16,-1 20-16,-20-20 0</inkml:trace>
  <inkml:trace contextRef="#ctx0" brushRef="#br0" timeOffset="98488.44">5567 6371 0,'0'0'0,"-21"0"15,-1 0-15,22 21 0,22 1 16,20-22-1,0 0-15,-21 0 0,22 0 16,-1 0-16,127-22 16,-126 1-16,20 21 0,43-42 15,-64 21-15,128-22 16,-128 22-16,0 0 16,22 0-16,-22 21 15,-21-21-15,-42 42 31,0 0-15,0 0-16,21 0 0,0 1 0,-21 20 16,21-21-16,-21 21 0,21 1 15,0-1-15,0 22 16,0-43-16,0 42 16,0-42-16,21 1 0,0-1 15,0-21-15,0 0 0,0 0 16,22 0-16,-22 0 0,42-21 15,-41-1-15,20 1 0,21-21 16,-20 0-16,-22 20 0,42-62 16,-41 41-16,20 22 0,-21-21 15,-21 0-15,21-1 0,0-20 16,-21 42-16,0-1 0,0 1 16,-21 42 15,21 1-31,-21-1 0,21 0 15,0 21-15,0 1 0,0-1 16,0 0-16,-21 22 16,21-22-16,0 0 0,0-20 15,0 20-15,0-21 0,21 43 16,21-43 0,-20-21-16,41 0 15,-42-21-15,0 21 0,43-43 16,-43 22-16,43-64 15,-43 43-15,0 0 0,0-1 16</inkml:trace>
  <inkml:trace contextRef="#ctx0" brushRef="#br0" timeOffset="99364.21">7705 5694 0,'0'-21'0,"0"42"0,0-63 15,-22 42 1,1 21-16,21 0 15,-21 21-15,0-21 0,21 22 16,-21 41-16,0-41 16,-22 84-1,43-64-15,-21-20 0,0-1 0,0 0 16,21 1-16,-21 20 16,21-21-16,0-20 0,-22 20 15,22-21-15,0 21 16,0-63 31,0 0-16,0 42 406,22-21-421,-22 21-16,21-21 16,-21 22-1,21-22-15,0 0 32,0 0-17,0 0 1,1-22-16,-1 1 0,-21 0 15,21 21-15,0-21 16,0 0-16</inkml:trace>
  <inkml:trace contextRef="#ctx0" brushRef="#br0" timeOffset="99772.16">8022 6096 0,'0'0'15,"21"-21"-15,-42 21 31,0 0-31,0 21 0,0 0 16,-1 0-16,1 1 16,0-1-16,0 0 0,-21 64 15,20-43-15,22 0 0,-21 22 16,21-22-16,0-21 16,21 43-16,43-1 15,42-63 1,-85 0-1,42-21-15,-20 0 16,-22 0-16,21-22 16,-21 22-16,1-21 0,20-22 15,-42 22-15,21-21 16,-21 20-16,0-41 16,-21 62-16,0 1 0,0 0 15,-1 21-15,-83 0 16,83 0-16,-20 0 15,21 0-15,-21 0 0,-22 0 16,43 0-16,0 0 16,0-21-1</inkml:trace>
  <inkml:trace contextRef="#ctx0" brushRef="#br0" timeOffset="99975.67">7408 5969 0,'0'0'16,"21"0"0,1 0-16,20 0 15,-21 0-15,21-21 0,64 21 16,-21-21 0,-22 0-16,-20 21 0,-1 0 0,43-22 15,-43 22-15,22 0 16,-43-21-16,0 21 0,0 0 15</inkml:trace>
  <inkml:trace contextRef="#ctx0" brushRef="#br0" timeOffset="101814.84">9207 6075 0,'0'0'16,"0"-21"0,22 0-1,-1-1-15,0 22 0,21-21 0,1-42 16,-1 42 0,21-43-16,-41 43 0,-1-21 15,21-22-15,-42 43 16,0-43-16,-21 43 15,-43 0 1,22 21-16,-43 21 16,43 0-16,-21 22 0,-64 41 15,21 43 1,85-105-16,21 20 0,0 21 16,63 22-1,-21-64-15,-20 0 0,105 43 16,-64-22-1,-42-21-15,22 1 0,-1 20 16,-42-21-16,0 0 0,0 22 16,0-22-16,-21 0 15,-43 0-15,22 0 0,-149-21 16,107 0 0,20-21-16,-84-64 15,63 1 16,64-64-15,21 126-16,0-62 16,43 63-1,-22 21-15,0 0 0,21 21 16,1 0-16,-22 0 0,21 43 16,0 20-1,-20-41-15,-1-1 0,0-21 0,-21 21 16,21-20-16,43 62 15,20-41 1,1-43 0,-64 0-16,21-22 0,22-20 15,-43 21-15,85-64 16,21-21 0,-106 64-1,0-21-15,-21 41 16,21-41-16,-21 42 15,-21 21 1,0 21 0,0 0-16,0 0 0,21 22 15,0-22-15,-21 0 0,21 0 16,0 64 0,0-64-16,0 0 0,21 21 15,0-20-15,0-1 0,43 0 16,-43-21-16,0 0 0,64 0 15,-64 0-15,21-21 16,0 21-16,1-21 0,-1-1 0,22-20 16,-22 21-16,43-64 15,-64 64-15,0 0 16,-21 0-16,0-22 0,21-20 16,-21 42-1,-21 42 1,21 0-1,0 0-15,0 0 0,0 1 16,0-1-16,0 0 0,0 21 16,0-21-16,0 22 0,0-1 15,21 43 1,0-64-16,0 0 0,1-21 16,-1 21-16,0-21 0,42 0 15,-20 0-15,-1 0 0,43 0 16,-43-21-16,22 0 0,41-21 15,-62 20-15,20 1 0,-20-21 16,-1 21-16,-21 0 0,21-43 16,-42 22-16,0 21 0,0-43 15,0 43-15,-21 0 0,-21-22 16,0 43-16,-1 0 16,1 0-16,0 0 0,-1 0 0,-20 22 15,20-1-15,1 0 16,0 0-16,21 0 0,-1 0 15,1 1-15,21 20 0,0-21 16,0 21-16,0-20 16,0-1-16,21 0 0,1-21 15,20 21-15,21-21 16,-41 0-16,62 0 16,-41-21-16,-1 0 0,43-22 15,-43 22-15,-21 21 0,0-21 16,-21 0-16,21-43 15,-21 43-15,0 0 16,-21 42 15,21 0-15,-21 1-16,21-1 0,-21 21 0,21-21 16,0 22-16,-21-1 0,0 21 0,-1 43 15,22-42 1,-21-1-16,21 64 0,0-63 15,0 126-15,-21-126 16,21-1-16,-21 22 0,21-22 16,0 1-16,-21 126 15,0-63-15,-1-84 16,22-22-16,-21 0 0,0 0 16,0-21-16,0 0 0,-22 0 15,1 0-15,0 0 0,-43-21 16,43-21-16,-22 21 0,22-22 15,-22 22-15,22-21 0,-64-85 16,43-64 0,63 149-16,0-22 15,21 22-15,0 0 0,21-22 16,1 22-16,-1 0 0,43-43 16,-43 43-1,22-22-15</inkml:trace>
  <inkml:trace contextRef="#ctx0" brushRef="#br0" timeOffset="102455.12">11938 6033 0,'0'0'0,"0"-22"0,0 1 0,0 0 16,0 0-16,-42 0 0,20 21 15,1 0-15,-21 0 0,-43 0 16,43 0-16,0 21 0,-64 21 15,63-21-15,-20 43 16,21-43-16,20 0 0,-20 43 16,42-43-16,0 0 0,0 0 15,0 0-15,64-21 16,-43 0-16,21 0 16,22 0-16,-22 0 0,-21 0 15,21-21-15,1 0 0,-1 21 16,22-42-16,-43 21 15,21-22-15,-21 22 0,-21 0 16,0-21 0,0 63 15,0 0-31,-21 0 0,21 21 0,-21-20 16,21 20-16,-21 0 0,21 1 15,0 20-15,-21 106 16,21-105-16,0-1 0,-22 86 15,22-86-15,-42 128 16,21-107-16,21-20 0,-21 84 16,21-63-16,-43 42 15,43-64-15,-21 1 0,-21 41 16,21-83-16,-64 62 16,64-84-16,0 0 15,0 0-15,-1 0 0,1 0 16,-42-42-16,42 21 0,-1-22 15,1 1-15,-21 0 0,21-22 0,21 22 16,-21-170-16,21 128 16,0-43-16,21 63 15,-21 1-15,63-64 0,-20 63 16,-22 22-16,21-22 0,0 1 16,1 20-16,-1-20 0,22-1 15,-22 22-15,0-21 0,22 20 0</inkml:trace>
  <inkml:trace contextRef="#ctx0" brushRef="#br0" timeOffset="103047.7">12086 6181 0,'0'0'0,"0"21"16,21-42 15,0 0-31,1 21 16,-1-22-16,21 1 0,-21 21 0,0-21 15,1 0-15,-1 0 16,42-43-16,-63 43 0,0 0 16,0 0-16,-21 21 31,0 0-31,0 0 0,-43 42 16,22 0-16,0 1 15,-1-1-15,22-21 0,0 43 16,21-43-16,0 21 15,0-21-15,0 1 0,42 20 16,-21-21-16,85-21 16,-63 0-16,-1 0 0,0 0 15,1-21-15,-1 21 0,64-64 16,-64 43-16,0 0 0,-20 0 16,20-21-16,0 20 15,43-62-15,-64 63 0,21-22 16,-20 1-16,-22 21 15,0 0-15,-22 21 0,1 0 16,0 0-16,-42 21 0,41 0 16,-20 21-1,42-21-15,0 43 16,0-43-16,0 0 0,0 22 16,21-1-16,0-21 0,1 21 15,-22-20-15,0-1 0,0 0 16,0 0-16,0 0 15,-64-21 1,43 0 0,21-21-16,0 0 15,0 0-15,0 0 0,0-1 0,42-20 16,-21 0-16,1-1 16</inkml:trace>
  <inkml:trace contextRef="#ctx0" brushRef="#br0" timeOffset="103305.53">13483 5482 0,'0'-21'0,"0"42"0,21-63 0,-21 63 31,0 0-31,-21 0 0,21 22 16,-21-1-16,0 0 0,0 1 16,-22 41-16,22 22 15,0-63-15,0-1 0,0 21 16,21-20-16,-22 41 15,1-62-15,21-1 0,0 0 16,0 0-16,21-21 31,1 0-31,-1 0 0,42-63 16,-20 41-16,-22 1 0,21 0 16</inkml:trace>
  <inkml:trace contextRef="#ctx0" brushRef="#br0" timeOffset="103524.44">13779 5800 0,'0'0'0,"22"-21"0,-44 42 32,22 0-32,-21 0 15,0 0-15,21 0 0,-21 43 16,0-43-16,21 0 0,0 22 16,-21-22-16,21 0 0,0 0 15,0 0-15,-22 0 0,22 22 16,0-22-16,22-21 15,-1 0 1,0 0-16,0 0 0,21 0 16,1 0-16,-1-21 0,22-22 15,-22 22-15</inkml:trace>
  <inkml:trace contextRef="#ctx0" brushRef="#br0" timeOffset="104178.91">14203 5884 0,'0'0'0,"0"-21"0,0 0 0,-21 21 16,-1 0-1,1 21-15,0 0 0,0-21 16,-21 64-16,20-43 0,1 0 16,21 22-16,0-22 15,0 0-15,0 21 16,0-21-16,0 1 16,21-1-16,1-21 15,-22 21-15,21-21 16,-21-21-1,0 0-15,0-1 0,0-20 16,0 21-16,21-21 16,0-1-16,0 22 0,0-21 0,43-22 15,-22 43 1,22-42-16,-22 63 0,0-22 0,22 1 16,-22 21-16,-21 0 15,43 43-15,-22-22 16,1 21-16,-43 0 0,0-20 15,21 41-15,-21-21 16,0-20-16,0 41 0,0-42 16,0 0-16,0 1 0,-21-1 15,-1 0-15,1-21 16,0 21-16,0-21 16,21-21-1,0 0-15,0 0 16,21-1-16,0 1 0,0-21 15,22 21-15,-22-22 0,42-20 16,-20 21-16,-1-1 0,64-41 16,-64 62-16,64-20 15,-64 42-15,1 0 0,20 42 16,-63 64 0,0-63-16,-63 62 15,42-83-15,-1 20 16,1-21-16,0 0 0,0 0 15,-43 43-15,43-64 16,21 21-16,-21-21 16,21-21 15,-21 0-31,21 0 16,0-1-16,0 1 0</inkml:trace>
  <inkml:trace contextRef="#ctx0" brushRef="#br0" timeOffset="104371.46">14541 5355 0,'0'0'15,"-21"0"-15,0 0 0,0 0 0,0 0 0,-22 0 16,22 0-16,0 0 16,0 0-1,0 0-15,21 21 31,-21-21-15,-1 0-16</inkml:trace>
  <inkml:trace contextRef="#ctx0" brushRef="#br0" timeOffset="104559.68">13441 5736 0,'0'0'0,"0"21"0,42-21 31,-21 0-31,0 0 0,22 0 16,-22 0-16,0 0 0,21 0 0,22 0 15,-22 0-15,1 0 16,-22 0-16,0 0 0,0 0 16</inkml:trace>
  <inkml:trace contextRef="#ctx0" brushRef="#br0" timeOffset="105358.07">7239 7472 0,'0'0'0,"-21"0"0,-22-21 32,22 21-32,0 21 0,21 0 15,-21 21-15,21 1 0,0 84 16,0-85-16,0 85 15,0-85-15,0 22 0,0 63 16,0-85-16,0 1 0,0 41 16,0-41-16,0-22 15,0 42-15,0-20 16,-21-43 0,0 0-16,21-22 15,-22 1-15,22 0 0,-21 0 16,21-43-16,0-84 31,21 21-31,1 85 16,20 0-16,21-22 15,107 22 1,-128 42-16,64 21 16,42 106-1,-127-85-15,-21 128 16,-42-149-16,-22 42 15,-105 43 1,0-64 0,126-42-16,1 0 15,21 0-15,0 0 0,0 0 16,-1 0-16,22-21 16,0 0-16,43-21 15,-22 21-15,0-1 16,21 1-16,-20 0 0,20 0 0,-21 0 15,85-43-15</inkml:trace>
  <inkml:trace contextRef="#ctx0" brushRef="#br0" timeOffset="106038.21">7874 7874 0,'0'0'0,"42"-21"0,-21 21 16,1 21 0,-22 0-16,0 0 15,-22 22-15,22-22 0,-21 0 16,0 21-16,0-20 0,0 20 0,21 21 15,0-41-15,0 20 16,0-21-16,0 0 0,0 22 16,21-22-16,0-21 15,0 0-15,0 0 16,1 0-16,-1 0 0,0 0 0,64-43 16,-64 22-16,0 0 15,0-21-15,0 21 0,0-22 16,22-20-16,-22 20 15,0 1-15,0-21 16,0-22-16,-21 64 16,0 42 15,-21 0-31,21 21 0,-21 22 16,21-43-16,-21 85 15,21-64-15,0 1 16,0-1-16,21-21 0,21 21 15,-20-20-15,20-22 16,-21 0-16,43 0 16,-22 0-16,-21-22 0,43-20 15,-43 21 1,42-43-16,-42 43 0,1-21 0,62-106 16,-41 42-1,-22 64-15,-21-1 16,42-105-16,-42 42 15,0 127 17,-21 1-32,0-1 0,0 21 15,-1 0-15,1 1 0,0 41 16,0-41-16,0 63 16,21-64-16,0 148 15,0-126 1,0-22-16,0-21 0,21 22 15,0-22-15,21-21 16,-20 0-16,20-21 16,0 0-16,-21-1 0,64-20 15,-43 0-15,1-1 0</inkml:trace>
  <inkml:trace contextRef="#ctx0" brushRef="#br0" timeOffset="106270.47">9483 7578 0,'0'0'0,"0"-43"0,0 1 0,0 21 15,-64-21 1,43 63 0,0 0-16,0 0 0,-1 21 15,-41 85-15,42-84 16,21-1-16,-21 22 0,-1 41 16,22-62-16,-42 63 15,42-64-15,-21 0 0,21 22 16,0-43-16,0 0 0,0 21 15,0-20-15,21-22 16,0 0-16,43-22 16,-22 1-16,-21 0 0,43-42 15</inkml:trace>
  <inkml:trace contextRef="#ctx0" brushRef="#br0" timeOffset="106996.35">9842 7853 0,'0'0'16,"22"-21"-16,-44 21 31,1 0-31,0 0 0,0 21 16,0-21-16,21 21 0,-21 21 0,-1-20 15,1 20-15,0-21 0,21 21 16,0 1-16,-21 20 16,0-42-16,21 22 0,0-22 15,0 0-15,0 64 16,21-64-16,0-21 0,21 0 15,1 0-15,-1 0 16,-21 0-16,22 0 0,-1-21 16,-21 0-16,-21-43 15,0 22-15,0-22 16,0 43-16,0-21 0,-21-64 16,21 85-16,0-43 15,0 43-15,0 0 16,0 0-16,21 0 0,64 21 15,-43 0-15,-21 0 16,22 0-16,-22 0 0,21 0 16,22 42-16,-43-21 15,0 0-15,21 43 0,-42-22 16,0-21-16,0 22 0,21-22 16,-21 21-16,0-21 0,0 0 15,0 22-15,0-22 0,0 0 0,-21 0 16,0 0-16,21 1 0,-21-22 15,0 0 1,21-22 0,0 1-16,0 0 0,0 0 15,0 0-15,21-22 0,21-20 16,1-1-16,41-63 16,-41 85-16,-1 21 15,43-43-15,63 22 16,-127 42-16,21 0 15,22 85-15,-64-64 16,21 64-16,-21-64 16,0 21-16,-42 43 0,42-43 15,-64 64 1,43-85-16,21 0 0,-21 0 16,21 1-16,-21-1 15,42-21 1,0 0-16,21-21 0,-21-1 15,22 22-15,105-84 16,-106 41-16,22 1 0</inkml:trace>
  <inkml:trace contextRef="#ctx0" brushRef="#br0" timeOffset="107322.29">11599 7811 0,'21'-43'0,"-42"86"0,64-107 0,-22 43 0,-21 0 16,-21 21-1,-22 0-15,22 0 0,-21 21 16,-43 21-16,22-21 0,20 1 15,1-1-15,0 21 0,-1-21 16,22 0-16,0 1 0,21 20 16,0-21-16,21 0 0,0 0 15,22 1-15,20-22 16,-21 21-16,22-21 0,-22 0 16,1 0-16,-1 0 0,0 21 0,-21-21 15,1 0-15,20 21 0,-21 0 16,-21 0-16,0 1 15,-42-1 1,21-21-16,-1 0 0,-20 0 0,-21 21 16,20-21-16,1 0 0,0 0 15,-1 0-15,-63 0 16,85 0-16,-21 0 0,0-42 16,20 20-16,-41 1 15</inkml:trace>
  <inkml:trace contextRef="#ctx0" brushRef="#br0" timeOffset="107625.7">9038 7387 0,'0'0'0,"-42"0"16,-1 0-1,65-21-15,20 21 0,-21-21 16,21 21-16,22 0 0,42-21 16,-43 21-16,1-21 0,-1 21 15,1 0-15,-1-22 0,170 22 16,-169 0-16,-1-21 16,1 21-16,-22 0 0,0 0 15,1 0-15,-22 0 0,0 0 0,0 0 16,-21 21 15,-21 1-31</inkml:trace>
  <inkml:trace contextRef="#ctx0" brushRef="#br0" timeOffset="108263.55">6583 9694 0,'-43'0'16,"86"0"-16,-86-21 0,43 0 16,22 21-16,-1-21 15,21 0-15,0 21 0,22-21 16,-22 21-16,22 0 0,63-22 16,-64 22-16,1-21 0,-1 0 15,1 21-15,-22 0 0,64-21 16,-64 21-16,-21 0 0,22 0 15,-64 0 1,-1 0-16,1 0 16,0 0-16,-21 0 0</inkml:trace>
  <inkml:trace contextRef="#ctx0" brushRef="#br0" timeOffset="108488.5">7048 9525 0,'-105'106'31,"210"-212"-31,-210 233 0,105-106 15,-22 22-15,22-22 0,0 21 0,-21 106 16,21-105 0,0-1-16,0 0 0,0 1 0,0-1 15,0 85 1,0-106-16,-21 43 0,21-22 16,0 21-1,21-63 1,0 0-1,-21-21-15,22 0 0,41-64 16</inkml:trace>
  <inkml:trace contextRef="#ctx0" brushRef="#br0" timeOffset="108843.08">7112 10118 0,'42'0'15,"-21"0"1,1 0-16,-1 0 0,0-21 15,0 21-15,21-22 0,-20 1 16,41 0-16,-42 0 16,0 21-16,22-42 0,-22 20 15,0 1-15,-21 0 16,0 0-16,0 0 0,-21 21 16,0 0-16,0 0 0,-1 0 15,-20 0-15,21 21 0,-43 0 16,43 0-16,0 22 0,-21-1 15,21 0-15,21 22 16,0-43-16,0 21 0,21 22 16,0-43-16,0 0 0,0-21 15,0 21-15,1-21 0,20 21 16,0-21-16,64-21 16,-85 0-16,22 21 15,-1-21-15,0 0 0,106-85 16</inkml:trace>
  <inkml:trace contextRef="#ctx0" brushRef="#br0" timeOffset="109027.66">8022 9885 0,'0'0'0,"42"-42"0,-20 42 15,-22 21 1,0 0-16,21 0 0,-21 0 0,21 22 16,-21-22-16,21 42 15,0-42-15,0 1 0,-21 20 16,0-21-16,0 64 15,0-64-15,0 0 16,22-42 15,-1 0-31,-21 0 0</inkml:trace>
  <inkml:trace contextRef="#ctx0" brushRef="#br0" timeOffset="109243.05">8340 9864 0,'0'0'0,"0"-21"15,-22 21-15,1 21 16,0-21-16,0 21 0,0 0 16,0 0-16,-1 22 0,1-22 15,-21 0-15,21 21 0,0-21 0,-1 1 16,1 20-16,-42 21 16,42-41-16,-1-1 0,22 0 15,0 0-15,0 0 0,-21-21 16,42 0-16,1 0 15,-1-21-15,0 21 0,0-21 16,21 0-16,-20 0 0</inkml:trace>
  <inkml:trace contextRef="#ctx0" brushRef="#br0" timeOffset="109505.53">8742 9546 0,'0'0'0,"21"-42"0,0 21 0,-21 0 16,0 42-1,-21 0 1,0 0-16,21 21 0,-21 1 0,-43 105 16,43-106-1,21 22-15,-42 20 16,42-41-16,-22 84 16,22-43-1,0-62-15,0-1 0,0 0 16,22-21-1,20-21 1,-21 0-16,0 21 0,0-22 16</inkml:trace>
  <inkml:trace contextRef="#ctx0" brushRef="#br0" timeOffset="109722.4">8488 9927 0,'0'0'0,"-21"0"0,-1 0 0,1 0 15,42 0 17,1 0-32,-1 0 0,0 0 15,64 0 1,-43 0-16,64 0 16,-64 0-16,22 0 15,-43 0-15,85-42 16,-64 21-16</inkml:trace>
  <inkml:trace contextRef="#ctx0" brushRef="#br0" timeOffset="110456.69">9864 9313 0,'0'0'0,"21"0"0,-21-21 15,0 42 1,0 1 0,0-1-16,0 21 0,0-21 15,0 22-15,0-1 0,0 21 0,-21 43 16,-22 106 0,43-170-16,-21 64 15,0-42 1,21-43-16,0 0 15,0-42 17,0 0-17,0-1-15,0 1 16,0 0-16,0 0 0,0-21 16,0 20-16,0-20 0,42-21 15,1 20-15,41-41 16,64-1-1,-84 64-15,-22 21 0,43 0 16,-43 21-16,1-21 0,20 63 16,-42-20-16,0-22 0,22 106 15,-43-64 1,0-20-16,-64 41 16,22-62-16,-64 41 15,64-42-15,-1 0 16,1-21-16,0 0 0,-1 22 15,-62-22-15,-22 0 16,127-22 0,-22 22-1,22-21-15,0 0 16,64-21 0,-43 42-16,0-21 0,64-1 15,-64 1-15,21 0 0</inkml:trace>
  <inkml:trace contextRef="#ctx0" brushRef="#br0" timeOffset="111171.98">11091 9631 0,'-42'0'16,"0"0"-1,20 21-15,1 0 0,-21 0 0,21 1 16,0-1-16,-1 0 15,-20 106-15,42-42 16,0-64 0,42 42-1,-20-63-15,-22 21 0,21-21 16,0 0-16,-21-21 31,0 0-15,0 0-16,0 0 0,21 0 15,-21-22-15,21 22 0,64-148 16,0 84 0,-43 64-16,127-85 15,-42 85 1,-84 21-16,20 63 16,1 86-1,-64-22 1,0-85-1,-22 64-15,1-85 16,-21 42 0,21-20-1,21-64 1,0-1 0,21 1-16,0 0 0,0 0 15,0-21-15,43-64 16,-22 42-16,-21 22 0,22-22 15,-22 22-15,85-106 16,-85 127-16,21-43 16,-42 85-1,0 1-15,-21-1 0,-21 63 16,-1-41-16,-20 105 16,63-106-16,0 1 15,-21-1-15,21 0 0,0-21 0,21 64 16,0-64-16,0-21 15,0 21-15,1-21 16,105 0-16,-85 0 0,0 0 16,43-21-16,-43 0 15,64-21 1,-85 21-16,0-1 0,1 1 16,-22 0-16</inkml:trace>
  <inkml:trace contextRef="#ctx0" brushRef="#br0" timeOffset="112071.65">8213 10774 0,'0'0'0,"0"-21"0,0 42 31,0 0-31,0 21 0,0 1 0,-22 41 16,22-20-16,0-1 0,-42 86 16,21-65-16,-43 107 15,22-128-15,21-20 16,-21 20-16,-1-21 0,-105 85 15,106-105-15,-1-1 16,-20 21-16,21-42 16,-22 0-16,43 0 15,0-21-15,-22-21 0,22 20 16,0-83 0,21 62-16,0 1 0,0-22 0,0 22 15,0-191 1,21 191-16,0 0 15,-21 20-15,22 1 0,-1 0 0,21 21 16,-21 21-16,22 43 16,-22-22-16,0 0 0,42 85 15,-20-84-15,-1 41 16,-21-41-16,64 41 16,-43-62-16,-21-1 15,43 21-15,-43-42 0,21 0 16,-20 0-16,-1 0 0,21 0 15,0 0-15,1-21 0,-22 0 16,64-43-16,-64 43 16,21-64-1,-42 64-15,21-21 0,0-22 16,-21 43-16,0-21 16,0 63-1,0 0-15,-21 64 16,21-64-16,-21 43 15,21-43-15,0 42 16,0-42-16,-21 1 16,21-1-16,0-42 47,0-1-47,0 1 15,0 0-15,21-21 0</inkml:trace>
  <inkml:trace contextRef="#ctx0" brushRef="#br0" timeOffset="112223.66">8509 11240 0,'0'-22'0,"0"44"0,0-65 16,0 22-1,0 42 32,0 0-47,21-21 0,0 0 16,0 22-16,1-22 0,-1 0 15,0 0-15</inkml:trace>
  <inkml:trace contextRef="#ctx0" brushRef="#br0" timeOffset="112673.6">9017 11282 0,'0'0'0,"0"21"0,0 0 16,0 0-16,-21 1 15,0 20-15,21-21 0,-22 0 0,22 22 16,-21-1-16,21 0 0,-21-21 15,21 1-15,-21-1 0,21 0 16,-21 42-16,0-41 16,21-1-16,0-42 47,0-1-47,0 1 15,0 0-15,0-21 0,21 21 16,0-22-16,0 22 0,0-21 0,0-1 15,1 1-15,20 0 0,21-43 16,-41 64-16,20 0 0,0-22 16,1 43-16,-22 0 15,0 0-15,0 22 0,-21-1 0,21 42 16,0-20-16,-21-1 0,0-21 16,0 21-16,0 1 0,0 41 15,0-62-15,0-1 0,0 21 16,-42 0-16,42-20 0,-21-1 15,21 0 1,21-21 0,0-21-1,0 0-15,1-1 0,-1 1 16,0 0-16,21-21 0,-21-1 0</inkml:trace>
  <inkml:trace contextRef="#ctx0" brushRef="#br0" timeOffset="113456.96">9969 10922 0,'0'0'0,"0"-42"32,0 63-32,0 0 0,-21 0 0,0 0 0,0 22 15,0-1-15,0 22 0,21 41 16,-22-62-16,1 20 0,0 22 16,21-43-16,-21 43 15,0-64-15,21 0 16,0 22-16,-21-22 0,21 0 15,0-42 17,0 0-32,0-1 0,21 1 0,0 0 15,0-21-15,0-1 0,0 22 16,1-21-16,41-43 16,-21 43-16,-20 0 0,20 20 15,-21-20-15,0 21 0,22 0 16,-22 42 15,-42 0-31,-1 0 0,1 0 16,0-21-16,-21 22 0,21-1 0,-1 0 15,-20-21-15,21 21 0,0-21 16,0 0-16,21 21 0,0 0 0,-22 1 16,22 20-1,0-21-15,0 0 16,22 22-16,-22-1 15,21-21 1,21 43-16,-21-64 16,43 42-16,-43-21 15,42-21-15,-20 0 16,126 0 0,-127 0-16,1 0 0,-1 0 15,22-21-15,63-43 16,-64 43-16,-21-21 0,43-43 15,-43 43-15,64-85 16,-85 85-16,1-22 16,-22 43-16,0 0 0,-43 21 15,22 0-15,-85 42 16,64-21-16,-22 106 16,64-21-1,0-21 1,0-64-16,43 64 15,-43-64 1,0 0-16,0 0 0,0 21 16,-21-42-1,-1 0-15,1 22 0,0-22 16,-21 0 0,21 0-16,21-22 15,-22 1-15,-20 21 0</inkml:trace>
  <inkml:trace contextRef="#ctx0" brushRef="#br0" timeOffset="114116.95">7260 12615 0,'0'0'15,"85"-84"1,-64 63-16,21-1 0,-21 1 0,22 0 15,-1 0-15,22-21 16,-43 20-16,21 1 0,-21-21 16,-21 21-16,0 0 0,0-1 15,-21 22-15,-106 0 16,85 0-16,-1 22 0,-20-1 16,21 0-16,-22 21 15,-21 1-15,43-1 0,0-21 16,-22 85-16,64-85 15,0 43-15,21-22 16,22 0-16,-1 1 0,-21-22 16,64 42-1,-43-42-15,1 22 0,41-1 16,-63 0-16,43 1 16,-43-22-16,-21 0 0,0 43 15,-21-64-15,-85 63 16,64-42-16,-1-21 0,-20 21 15,-1-21-15,1 0 0,-128 0 16,128 0-16,-1 0 0,22-21 16,0 0-16,-1 0 0,1-21 15,21 20-15,0-20 0,21 0 16,0 21-16,0-22 0,42-41 16,64-1-1,-64 64-15,22 21 16,-1-21-16,-20-1 0,20 1 0,1 21 15,63-21-15,-85 21 16,21-21-16</inkml:trace>
  <inkml:trace contextRef="#ctx0" brushRef="#br0" timeOffset="115427.37">7832 12573 0,'21'0'16,"-42"0"-16,21 0 31,-22 0-31,1 0 15,-21 21-15,21 0 0,0 1 0,-1 20 16,1 0-16,-21 22 16,21-22-16,21 0 0,0 85 15,0-21 1,21-42 0,21-43-16,-21 0 0,43-21 15,-22 0-15,1 0 16,41 0-16,-41 0 0,84-63 15,-85 41 1,0 1-16,43-42 0,-64 20 16,64-84-1,-64 43-15,-21 63 0,0-22 16,0 1 0,0 63-1,-21 0-15,0 0 0,-1 43 16,22 42-1,0-85-15,0 85 16,0-85-16,0 42 16,0-41-16,43-1 15,-22-21-15,21 0 16,-21 0-16,1 0 0,-1 0 16,21-21-16,-21-1 0,85-62 15,-85 63-15,22-22 16,-1-20-16,0 20 15,-21 22-15,1 0 0,-1-21 16,-21 21-16,21 21 16,-21 21-1,0 0-15,-42 21 16,20 43 0,22-64-16,0 0 0,0 64 15,0-22 1,22-41-16,-1-1 15,21-21-15,64 21 16,-43-21 0,-20-21-16,-1 0 0,43-43 15,-64 43-15,21 0 0,-21-22 16,-21 22-16,0-106 16,0 85-16,0 0 15,0-43-15,-84 0 16,41 85-16,1-21 15,-21 21-15,-22 0 16,0 42-16,43-20 16,21 20-16,-43 21 15,64-20-15,0 41 16,0-41-16,0 63 0,21-85 16,1 0-16,83 42 15,-20-41 1,-43-22-16,1 0 0,84 0 15,-85-22-15,43-20 16,-43 21-16,0 0 0,43-106 16,0 0-1,-64 84-15,0 1 16,-21-64-16,21 85 0,-21-64 16,0 64-16,0 42 31,-21 1-31,21 20 15,0-21-15,-21 21 16,0 1-16,0 84 16,21 42-1,0-63 1,0-85-16,21 21 16,0-20-16,21-1 0,-21-21 0,22 0 15,-22 0-15,21 0 0,43-21 16,-43-1-16,1 1 0,41-21 15,-41 0-15,41-43 16,-41 43-16,-22-22 0,21 22 0,0-64 16,1 42-16,-22-20 15,-21 41-15,0 22 16,0-21-16,-21 42 0,-22 21 16,22 21-16,-21 22 15,21-43-15,-43 170 16,43-149-1,21 43-15,0-43 16,0 21-16,0-20 0,21-22 16,22 0-16,-22 0 15,0-21-15,42 0 16,-20 0-16,-22 0 0,64-21 16,-22 0-16,-21 0 0</inkml:trace>
  <inkml:trace contextRef="#ctx0" brushRef="#br0" timeOffset="116107.13">11070 12340 0,'0'0'0,"0"-21"0,0 0 15,0 42 1,0 0-1,0 0-15,0 1 0,0 20 16,0 0-16,0 1 0,0 41 16,0-41-16,-21-1 0,21 0 15,0 1-15,0-1 0,0 64 16,-21-85-16,0 42 16,21-41-1,-22-22-15,1 0 16,0 0-1,21-22-15,0 1 0,0 0 16,0 0-16,0 0 0,0-22 0,0 22 16,64-106-1,-43 106-15,63-42 16,-41 41-16,84-41 16,-64 42-16,-20 21 0,-1 0 15,0 0-15,1 21 0,41 0 16,-63 21-16,1-20 0,-1 83 15,-64 1 1,1-63-16,0-1 0,-43 0 16,22 1-16,20-22 0,-20-21 15,20 21-15,-20 0 0,-1-21 16,22 0-16,-21 21 16,84-42-1,0 0 1,0 21-16,21-21 0,1 0 0,-1 21 15,0-22-15,22 1 0</inkml:trace>
  <inkml:trace contextRef="#ctx0" brushRef="#br0" timeOffset="116870.26">12425 12510 0,'21'-22'0,"-42"44"0,42-65 0,-21 22 16,-21 21-16,-22 0 15,22 0-15,-21 0 0,0 21 0,-1 0 16,1 1-16,-43 20 16,43-21-16,0 21 0,-43 64 15,43-63-15,20-1 0,1 21 16,21-20-16,0-1 16,0 0-16,0-20 0,43-1 15,-22 0-15,0-21 16,21 0-16,-21 0 0,22 0 15,20 0-15,-20-21 0,-1 0 16,64-64-16,-64 64 16,-21-22-16,0 1 0,22 0 15,-22-1-15,0-41 0,-21 41 16,21 22-16,-21-21 16,0 21-16,0 0 15,0 42 1,0 0-16,0 0 0,0 0 15,0 22-15,0-22 0,21 85 16,-21-64-16,22-21 0,20 43 16,-42-43-16,21 0 15,0 0-15,-21 0 0,0 0 0,21 1 16,1-22-16,-22-22 31,0 1-15,0-21-16,21 21 0,0-22 15,-21 22-15,21-21 0,0 0 0,22-1 16,20-41-16,-21 62 16,1-20-16,20 21 0,-20 0 15,20 0-15,43-1 0,-64 22 16,1 0-16,20 43 0,-42-22 16,0 64-1,-21-43-15,0 0 0,-42 22 16,21-22-16,0 0 0,0-20 15,-1-1-15,1 0 0,-21 21 16,21-42 0,21-21-1,0 0-15,21 0 0,0 0 16,0-22-16,0 22 0,43-64 16,-22 43-16,1 0 0,41-43 15,-41 43-15,-1 21 16,-21-22-16,0 22 0,0 21 15,1-21-15,-44 42 16,1 0-16</inkml:trace>
  <inkml:trace contextRef="#ctx0" brushRef="#br0" timeOffset="117343.16">8678 13822 0,'0'0'0,"-63"-169"31,63 147-31,-43 1 0,22 21 16,0 21-1,0 22-15,21 20 0,-21 43 16,0 85-1,21-107-15,-22-20 0,1 105 16,0-84-16,21-22 0,-21 85 16,21-84-16,-21-1 0,21-20 15,0 20-15,-21-20 0,21-1 16,0 0-16,0-21 0,0 22 16,0-64 15,21-22-31,0 22 0,-21-21 0,21 21 15</inkml:trace>
  <inkml:trace contextRef="#ctx0" brushRef="#br0" timeOffset="118204.98">8445 14224 0,'0'0'0,"0"-42"0,-21-1 16,0 1-16,21 21 16,0-21-16,0 20 0,-21-20 15,21 21-15,0 0 0,0 0 16,0-1-16,0 1 0,42 0 15,-21 0-15,22 0 0,-1 21 16,0 0-16,1 0 0,84 0 16,-64 0-16,-20 21 0,20 0 0,-21 0 15,1 22-15,-22-22 0,-21 42 16,0-20-16,-21-1 0,-43 21 16,22-41-16,-22-1 15,1 0-15,21 0 0,-22 0 0,-63 22 16,106-43-1,-21 0-15,42-22 16,21 22 0,0-21-16,21 0 0,-21 0 15,22 0-15,-1 0 0,64-43 16,-64 43-16,64-43 16,-42 43-16,-22 0 0,64-21 15,-64 21-15,22 21 0,-22-22 16,-21 22-16,43 0 15,-64 22-15,0-1 16,0 0-16,-22 0 0,1 21 16,0-20-16,0-1 0,-21 21 15,-1-21-15,22 0 0,0 22 16,21-22-16,-21 0 16,21 0-16,0 0 15,21-21-15,0 0 0,0 0 16,22 0-16,-22 0 0,21-42 15,-21 42-15,0-21 16,1 0-16,-22 0 16,0-1-16,-22 1 0,1 21 15,0-21-15,0 21 16,0 0-16,0-21 16,21 0-16,21 0 15,21-1 1,0 1-16,1 21 0,-22 0 15,21-21-15,1 21 0,41 0 16,-41 0-16,-1 0 0,43 21 16,-43-21-16,0 43 15,-21-22-15,-21 0 0,0 42 16,0-20-16,0-22 16,-21 21-16,0 1 0,0-1 0,0 64 15,0-43-15,-1-20 0,1 62 16,21-62-16,-21 20 15,21 22-15,-21-43 0,0 1 16,0 41-16,21-41 16,0 20-16,0-42 15,0 0-15,-22 1 0,44-44 32,-1 1-32,-21 0 0,21-21 15,64-106 1</inkml:trace>
  <inkml:trace contextRef="#ctx0" brushRef="#br0" timeOffset="118520.35">9821 14288 0,'0'0'0,"-21"-22"0,21-20 15,0 21-15,0-21 0,0-1 16,0 22-16,0-21 0,0-1 16,21 22-16,22 0 0,-1 0 15,0 0-15,1 21 16,-1 0-16,0-21 0,1 21 15,20 0-15,-42 0 0,22 21 16,-22 21-16,-21-21 0,0 0 16,-21 43-16,-1-43 15,1 0-15,-63 22 0,20-22 16,22 0-16,-22 0 0,22 0 16,0 0-16,-43 1 15,64-22-15,0 21 0,42-42 31,0-1-31,0 22 16,21-21-16,1 0 0,-1 0 16,0 0-16,1 21 0,-1-21 0,22-1 15</inkml:trace>
  <inkml:trace contextRef="#ctx0" brushRef="#br0" timeOffset="118884.14">10499 13970 0,'0'0'15,"21"-21"-15,21 0 0,-21 21 16,-21-21-16,21 21 0,-42 21 31,0 0-31,0 0 16,0 0-16,21 22 0,-21-22 15,-1 21-15,22-21 0,0 22 16,0-22-16,0 63 16,0-62-16,0-1 0,0 0 15,22 0-15,-1-21 0,21 0 16,-21 0-16,22 0 0,-1 0 15,-21 0-15,21 0 0,1-21 0,-1 0 16,0 0-16,1-1 0,41-41 16,-41 42-16,-1 0 0,-21-22 15,22 22-15,-22-21 0,0-43 16,-21 64-16,0 0 16,0 0-16,-21 21 15,0 21 16,21 0-31,0 0 16,21-21 0,0 0-16,0 0 0</inkml:trace>
  <inkml:trace contextRef="#ctx0" brushRef="#br0" timeOffset="119211.06">11536 13864 0,'-21'0'31,"21"21"-31,-22-21 16,22 22-16,-21 20 0,21-21 15,0 21-15,-21-20 0,21 20 0,-42 43 16,42-43-16,0 21 16,0 1-16,-21-22 0,21 22 0,-22 63 15,22-64-15,0 1 0,0-1 16,-21 1-16,0-1 0,-21 128 15,21-128-15,21 1 16,-22 42-16,22-64 16,-21 0-16,21-21 0,0 1 15,0 20-15,0-63 16,0 0 0,21-22-16,1 22 0,-1-21 15,0-1-15,0-20 0,21-43 16,-20 43-16,-1 20 0</inkml:trace>
  <inkml:trace contextRef="#ctx0" brushRef="#br0" timeOffset="119531.05">11515 14182 0,'0'0'16,"0"-43"-16,0 22 0,0 0 0,-22 0 16,22 0-16,0 0 0,0-22 15,0 22-15,0 0 0,0 0 16,43-22-16,-22 22 15,0 0-15,21 0 0,-20 0 0,20 21 16,21 0-16,-41 0 0,-1 0 16,21 42-16,-21-21 15,-21 22-15,0 20 0,0-42 16,-21 0-16,0 22 16,0-22-16,-22 0 0,1 21 15,0-20-15,21-1 0,-43 0 16,43-21-16,-21 0 15,20 0-15,22 21 0,0-42 47,22 0-47,-1 0 16</inkml:trace>
  <inkml:trace contextRef="#ctx0" brushRef="#br0" timeOffset="119959.48">12594 13801 0,'0'0'0,"0"-21"15,0-1-15,21 1 0,-21 0 16,0 0-16,0 0 16,0 0-16,-21 21 0,0 0 15,0 0-15,-22 0 0,-20 21 16,21 0-16,-64 42 15,85-20-15,-22-1 16,43-21-16,0 0 0,0 22 16,21-22-16,1 0 0,20 0 15,64 22 1,-64-22-16,0-21 0,1 21 16,-22 0-16,0-21 15,0 42-15,0-42 0,-21 22 16,0-1-16,0 0 15,-84 0-15,-43-21 16,63 0 0,-20 0-1,41 0-15,-20 0 16,20 0-16,-20 0 16,42 0-16,0 0 0,-64 0 15,-21 42 1</inkml:trace>
  <inkml:trace contextRef="#ctx0" brushRef="#br0" timeOffset="120315.8">10245 15367 0,'0'0'0,"0"-21"16,-22 21-1,22 21 32,0 0-31,22-21-16,-22 21 0,0 1 16,0-1-16,0 0 0,0 0 15</inkml:trace>
  <inkml:trace contextRef="#ctx0" brushRef="#br0" timeOffset="120535.68">10202 15939 0,'0'0'0,"0"63"31,0-42-31,0 0 16,0 1-1,0-1 1,0 0 0,0 0-16,0 0 15,0 0-15,0 1 0</inkml:trace>
  <inkml:trace contextRef="#ctx0" brushRef="#br0" timeOffset="120714.57">10075 16510 0,'0'21'16,"0"-42"-16,-21 42 0,21 0 15,-21-21 1,21 22 31</inkml:trace>
  <inkml:trace contextRef="#ctx0" brushRef="#br0" timeOffset="120923.56">10033 16955 0,'0'0'15,"0"21"-15,0 0 0,0 0 0,0 0 31,0 0-31,0-42 63</inkml:trace>
  <inkml:trace contextRef="#ctx0" brushRef="#br0" timeOffset="-114799.49">11091 10393 0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6T02:12:57.7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1905 423 0,'0'0'0,"-21"0"0,0 0 16,-1 22 0,22-1-1,0 0-15,0 21 0,0-21 16,0 22-16,0-1 0,0 64 15,0-43-15,0 1 16,0-22-16,0 22 0,0-1 16,0 107-16,0-65 15,-21-83 1,21 20-16,0-21 16,0 0-16,0-42 31,0 0-31,0 0 0,21 0 15,-21-1-15,22 1 0,-1-21 16,-21 21-16,42-43 16,-21 22-16</inkml:trace>
  <inkml:trace contextRef="#ctx0" brushRef="#br0" timeOffset="260.18">2222 783 0,'22'-21'0,"-44"42"0,44-21 31,-22 43-31,-22-22 16,1 0-16,0 21 0,-21 1 16,-22 20-16,43-21 0,-21 1 15,21-1-15,-22-21 0,22 22 16,-21-1-16,21-21 0,-1 0 16,1 0-1,0-21-15,21-21 31,0 0-31,0 0 16,21 0-16,0-22 0,1 22 0,-1-21 16,0 0-16,0 20 0,21-20 15</inkml:trace>
  <inkml:trace contextRef="#ctx0" brushRef="#br0" timeOffset="476.32">2222 783 0,'0'0'15,"22"0"-15,-1 0 0,0 21 16,-21 1-16,0-1 0,0 0 15,21 21-15,-21-21 0,0 22 16,0-1-16,0 0 0,0-20 0,0 41 16,0-21-1,21 22-15,0-43 16,-21 21-16,22-42 16,-1 0-16,0 0 15,0 0-15,21 0 16,-20-21-16,-22 0 0,21 0 15,0 0-15,-21-22 0</inkml:trace>
  <inkml:trace contextRef="#ctx0" brushRef="#br0" timeOffset="743.92">2773 445 0,'0'-43'0,"0"86"0,0-107 15,-21 85 1,-1 22-1,22-1-15,-21-21 0,21 43 16,0-22-16,-21 21 0,0-20 0,21 20 16,-21 1-16,21-1 15,-21 1-15,-22 42 0,43-64 16,-21 0-16,21 1 0,-21-22 0,21 0 16,0 21-16,0-21 15,21-42 1,0 0-1,0 0-15,1 0 0,-1 0 16,0-22-16,0 1 0</inkml:trace>
  <inkml:trace contextRef="#ctx0" brushRef="#br0" timeOffset="1159.46">2942 995 0,'21'21'16,"0"-21"-1,1 0-15,20-21 0,0 0 16,1-22-16,-1 22 16,-21-21-16,0 21 0,0 0 15,22-43-15,-43 43 16,0 0-16,0 0 15,-21 21-15,-1 0 16,-41 21 0,42 0-16,-22 0 0,-20 43 15,21-22-15,-64 85 16,85-85-16,-1 85 16,22-106-16,0 22 15,0-22-15,0 0 0,43 21 16,-1-20-1,-21-22-15,22 0 0,62 0 16,-62-22-16,20 22 16,-20-21-16,-1-21 0,21 21 15,43-43-15,0-20 16</inkml:trace>
  <inkml:trace contextRef="#ctx0" brushRef="#br0" timeOffset="1680.41">4000 381 0,'0'0'0,"-21"21"0,0 0 15,21 1-15,-21 20 0,0 21 16,0-20-16,-22 84 16,43-64-16,0-20 15,0-1-15,-21 0 0,21 22 0,-21 20 16,21-62-16,0 41 15,-21-21-15,21-20 16,0-1-16,0 0 0,0-42 47,0 0-47,0-1 0,0 1 16,0 0-16,0 0 0,0-21 15,0 20-15,42-62 0,-21 63 16,64-85-1,-43 85-15,43-22 16,-43 43-16,85 0 16,-42 0-1,-64 21-15,21 1 0,43 41 16,-85-21-16,0 22 16,0-43-16,-85 85 15,-42-21 1,85-64-16,0 0 0,-43 21 15,43-42-15,21 21 16,-22-21-16,22 0 0,0 0 16,0 0-16,21-21 31,0 0-31,0 0 0,0 0 16,0 0-16</inkml:trace>
  <inkml:trace contextRef="#ctx0" brushRef="#br0" timeOffset="4710.01">4995 677 0,'0'22'31,"0"-1"-31,21-21 32,1 0-32,-1-21 0,0-1 15,0 22-15,0-21 0,22 0 16,-1 0-16,0 0 0,1-22 15,-22 22-15,-21 0 16,0 0-16,-43 21 16,22 0-1,-42 0-15,42 0 16,-85 21-16,85 0 16,-22 0-16,22 1 0,0-1 15,0 42 1,21-42-16,0 1 0,0-1 15,0 0-15,63 21 16,-42-21-16,1-21 0,20 0 16,-21 0-16,64 0 15,-64 0-15,0 0 0,43 0 16,-64-21-16,21 21 16,-21-21-1,-21 21 1,-1 0-16,1 0 0,0 0 0,-21 0 15,21 21-15,-1 0 0,-20 1 16,0-1-16,21 0 0,-22 21 0,22 1 16,-21-1-16,21 0 15,-22 1-15,-20 41 0,63-41 16,-21-22-16,21 21 0,0-21 16,0 0-16,0 22 0,21-22 15,0-21-15,21 0 16,-21 0-16,22 0 0,20 0 0,-20 0 15,84-64 1,-85 43-16,0 0 0,1 0 16,-1-21-16,-21-1 0,64-41 15,-64 41-15,64-105 16,-64 85-16,-21-22 16,21 21-16,-21 22 0,0 0 15,21-1-15,-21-84 16,0 106-16,0 0 15,0 0 1,0 42 0,0 0-16,0 22 0,-21-22 15,21 21-15,-21 0 16,21 85-16,-21-84 0,21 20 16,-22 43-1,22-64-15,0 43 0,0-43 16,0 1-16,0 20 15,0-20-15,22 20 16,-1-63-16,0 21 0,42-21 16,-41 0-16,83 0 15,1-42 1,-63 21-16,62-64 16,-83 64-16,20-43 15,-21 22-15,0-64 16,-21 22-1,0 62-15,0 1 16,-21 21 0,0 0-16,21 21 15,-42 22-15,20-22 16,1 85-16,0-85 16,21 64-16,0-64 15,0 21-15,0 0 16,0-20-16,0-1 0,21 21 15,0-21-15,1-21 0,-1 0 16,0 0-16,0 0 0,43 0 16,-43 0-16,21 0 0,-21-21 15,22 21-15,-1-21 0,43-64 16,-43 43-16,-21 21 16,21-22-16,-20 1 0,20-21 15,-42 20-15,0 22 0,21-42 16,-21 41-16,0 44 31,0-1-31,0 0 16,-21 21-16,21 1 15,0 62-15,0-83 16,-21-1-16,21 21 0,0-21 16,0 43-1,0-22-15,0-21 16,0-42 15,0 0-15,0 0-16,21-43 15,0 43-15,21-106 16,22 21 0,-43 64-16,43-22 15,-1 43 1,-42 21-16,0 0 0,22 43 15,41 41 1,-84-20 0,22-22-16,-22-21 15,21 64-15,-21-64 16,0 0-16,0 0 0,0 1 16,21-1-16,0-21 15,0 0 1,0 0-1,1-21-15,-1-22 16,0 22-16,21-42 16,-21 20-16,43-63 15,-43 64-15,21-21 16,1-1-16,-1 43 16,-42 0-16,21 21 31,-21 21-31,0 0 0,0 0 0,0 0 15,0 1-15,0 20 0,0 0 16,0 22-16,0-22 0,-21 0 16,21 22-16,0 21 15,0-64-15,0 0 16,21 0-16,0 0 16,1-21-16,83 21 0,-83-21 15,20 0-15,0 0 16,22 0-16,63-21 15,-85 0-15,43-21 16,-43-1-16,0 22 0,1-63 16,-22 62-16,21-83 15,-42 62-15,0 1 0,0-22 16,0 43-16,0 0 0,-21 0 16,0 21-16,-21 0 15,-1 0-15,-41 63 16,62-41-16,-20 105 15,42-106 1,-21 21-16,21 43 0,0-1 16,21-62-1,43 20-15,-43-21 16,106-21 0,-85 0-16,43 0 0,-64 0 15,21 0-15,1-21 0,-22 0 16,63-43-1,-62 43-15,-1-21 0,0-1 16,-21 1-16,21 21 0,-21-64 16,0 43-16,0 21 0,0-22 15,0 22-15,0 0 16,-21 42 0,0 43-1,21 20 1,0-62-16,0 20 0,-21 0 15,21 1-15,0-22 16,-22 21-16,22-21 16,0 0-16,0-42 47,0 0-47,0 0 15,0 0-15,22 0 0,-22-22 16,21 1-16,0 0 15,0-1-15,0 1 0,43-22 16,-43 22-16,21 21 0,-21 0 16,22 0-16,-22 21 0,21 0 15,-21 0-15,1 0 0,-1 42 16,-21 0-16,0-21 0,0 43 16,0-22-16,0 1 0,0-22 15,0 21-15,0-21 0,0 43 16,0-43-16,0 0 0,42 21 15,-21-20 1,22-1-16,-1-21 0,64 0 16,-22 0-1,-41-21-15,-22-1 16,42-41 0,-20-64-16,-1-85 31,-21 149-31,-21-43 0,0 64 15,21-107 1,-21 128-16,0-21 0,0 21 16,0 0-16,0 42 15,0 0 1,-21 21-16,21 1 0,-21 20 16,21-21-16,0 22 0,0-22 15,-21 1-15,0 126 16,21-127-16,0 22 15,0-22-15,-21 0 0,21 1 0,0 41 16,0-62 0,0 20-16,0-21 0,21-21 15,0 0-15,0 0 0,0 0 16,0 0-16,22 0 16,-22-21-16,42 0 0,-41 0 15,62-85 1,-41 63-16</inkml:trace>
  <inkml:trace contextRef="#ctx0" brushRef="#br0" timeOffset="4901.93">9440 656 0,'0'0'0,"-63"21"31,63 1-31,42-22 16,-21 0-16,0 0 0,1 0 15,20 0-15,-21 0 0,21 0 16,1 0-16,-1 0 0,0-22 0,1 22 16,20 0-16,-42 0 15,22-21-15,-22 21 0,0 0 16</inkml:trace>
  <inkml:trace contextRef="#ctx0" brushRef="#br0" timeOffset="5847.99">11070 1355 0,'21'0'15,"0"0"1,1-21-16,-22-1 16,21 1-16,0 0 0,0 0 0,21-43 15,-20 22-15,20-21 16,-21 20-16,0 1 0,-21 0 15,21 20-15,1 1 16,-22-21-16,0 63 31,0 0-31,0 0 16,0 1-16,0-1 0,0 21 16,0-21-16,-22 43 0,22-43 15,0 21-15,0-21 0,0 1 16,0-1-16,22 0 0,-1 0 15,-21 0-15,42-21 16,-21 0-16,0 0 0,1 0 16,-1 0-16,0 0 15,0 0-15,0-21 0,0 21 16,-21-21-16,43-21 16,-22 20-16,0-20 0,0-43 15,0 43-15,1 0 16,-1-1-16,0-20 0,0 21 0,-21-1 15,0 1-15,21 0 0,-21-1 16,0 1-16,0 21 0,0-22 0,0 22 16,0 0-16,0 0 0,0 0 15,-21 42 1,21 0 0,-21 21-16,21-20 0,0 20 15,-21 43-15,0-22 0,21-21 16,-22 1-16,22 20 0,0-20 15,0-1-15,-21 43 16,21-43-16,0-21 0,0 43 16,0-43-16,0 0 15,21 0-15,1-21 0,-1 0 16,0 0-16,21 0 16,1 0-16,-22 0 0,0 0 0,21-21 15,-21 0-15,1 0 0,41-22 16,-42 1-16,0 21 0,22-64 15,-43 64-15</inkml:trace>
  <inkml:trace contextRef="#ctx0" brushRef="#br0" timeOffset="6066.85">11811 741 0,'0'0'16,"21"0"-1,0 0 1,0 0-16,1 0 0,-1 0 16,21-21-16,-21 21 0,22-21 0,-1 21 15,0-22-15,1 22 0,-1 0 16,0-21-16,-21 0 0,1 21 0,-1 0 16,-21-21-16,-21 21 15</inkml:trace>
  <inkml:trace contextRef="#ctx0" brushRef="#br0" timeOffset="6278.71">11430 635 0,'0'0'0,"0"21"46,0 0-14,21 1-17,0-22-15,0 0 16,22 0-16</inkml:trace>
  <inkml:trace contextRef="#ctx0" brushRef="#br0" timeOffset="6650.88">14012 931 0,'0'-21'0,"0"0"0,0 0 15,-21 21 1,21-21-16,-21 21 0,0 0 16,21 21-16,-21-21 15,-1 21-15,22 0 0,-21 22 16,0-1-16,21-21 0,-21 21 16,21 1-16,-21-22 0,0 21 0,-1 1 15,22-22-15,-21 21 0,0 0 16,0-20-16,21-1 0,0 0 15,0 0 1,21-21 0,21-21-1,-20 0-15,-1 0 0,21-1 0,0 1 16</inkml:trace>
  <inkml:trace contextRef="#ctx0" brushRef="#br0" timeOffset="7045.91">14626 783 0,'0'0'0,"0"-21"16,-21 21 0,0 0-16,-22 0 15,22 21-15,-21 0 0,0-21 16,-1 22-16,1 20 0,21-21 16,-22 0-16,22 0 0,-21 22 15,42-22-15,0 0 0,0 0 16,0 0-16,21 1 15,21-22-15,-20 0 0,20 0 16,0 21-16,1-21 0,-1 0 0,0 0 16,1 21-16,-22 0 0,21-21 15,-21 0-15,0 21 0,1 0 16,-1-21-16,-21 22 0,0-1 16,0 0-16,-21-21 15,-1 21-15,1-21 0,-21 0 0,21 21 16,-43-21-1,22 21-15,21-21 0,-43 0 16,43 0-16,0 0 0,-21 0 16,20 0-16,1 0 15,0-21-15,0 0 16,21 0-16,-21 0 0,-22-64 16</inkml:trace>
  <inkml:trace contextRef="#ctx0" brushRef="#br0" timeOffset="7223.89">13864 529 0,'0'0'15,"-21"0"1,0 0 15,21 21-15,-21-21-16</inkml:trace>
  <inkml:trace contextRef="#ctx0" brushRef="#br0" timeOffset="7978.69">15938 1291 0,'0'0'0,"22"-21"47,-1 0-47,0 21 0,21-42 15,-21 20-15,1 1 0,-1 0 16,0 0-16,0 0 0,0-22 16,-21 1-16,0 21 0,0-21 15,0-1-15,0 22 0,-21-64 16,0 64-1,-21-21-15,20 42 0,-20 0 16,21 0-16,0 0 0,-64 21 16,64 21-16,-21-20 15,-22 62-15,43-41 16,-43 105 0,43-21-16,21-106 15,0 64 1,0-64-16,21 0 0,22-21 15,-22 0-15,21 0 16,1 0-16,-22 0 0,42-21 16,-42 0-16,85-43 15,-21-21 1,-64 43-16,21-64 16,-42 64-16,22-22 15,-22 43-15,0-42 16,0 84-1,0 0-15,0 21 0,0 22 16,0-22-16,0 1 0,0 20 16,0-21-16,0-20 15,21 41-15,-21-42 16,21 0-16,-21 1 0,21-1 16,0 0-16,0 0 15,1-21-15,41 0 16,-21 0-16,1 0 0,41-21 15,-41 0-15,41 0 0</inkml:trace>
  <inkml:trace contextRef="#ctx0" brushRef="#br0" timeOffset="9295.87">17759 783 0,'0'0'16,"0"21"-16,0-42 31,21 21-31,0-21 16,0 0-16,0 0 0,22 0 16,-22-1-16,21-20 0,-21 0 15,22-22 1,-22-84-1,-21 106-15,0-43 16,-21 106 0,0 43-1,-1-1-15,1-20 16,21-1-16,-21 21 0,21 86 16,-21-86-16,21 43 15,0-43-15,0-20 0,0 63 16,0-64-16,0 0 15,0 1-15,0-22 0,0 21 0,-21 22 16,0-43 0,-1-21-1,1 0-15,0 0 16,-21-21 0,-43-64-16,0 0 31,64 43-31,0 21 0,-21-22 15,42 22-15,-43 21 16,43 64 0,0-43-16,0 64 15,43-64-15,-1 21 16,0-21-16,43 43 16,-43-64-16,1 0 0,-1 21 15,43-21-15,42 0 16,-85-21-16,22 0 15,-22-1-15,0 1 16,22-42-16,-43 20 0,21-20 16,-21-1-1,1 22-15,20-43 0,-42 64 16,0-42-16,0 84 31,0 0-31,-21 0 0,21 22 0,-21-1 16,-1-21-16,22 21 15,-21 1-15,21-22 0,-21 42 16,21-41-16,-21-1 0,21 0 16,0 0-16,-21 0 0,21 0 15,0-42 32,21 0-47,0 0 0,0-21 16,0 20-16,128-147 15,-22 42 1,42 64 0,-127 63-1,-21 0-15,1 0 0,-1 42 16,-21-21-16,0 43 0,0-22 16,0 85-1,-21-21 1,21-43-16,0-42 15,21 22 1,0-43-16,21 21 16,-21-21-16,1 0 0,20 0 15,-21-21-15,64-22 16,-64 22-16,42-85 16,-41 64-16,20-64 15,-21 43-15,43-128 16,-43 128-16,0 20 15,0-41-15,-21 41 0,21 1 16,-21 63 0,-21 22-1,0 20-15,-64 85 16,85-84 0,-21-1-16,0 1 0,0-1 0,0-20 15,-1 62-15,22-62 16,0-22-16,0 42 15,0-41-15,0-1 0,0 21 16,22-42-16,-1 0 16,0 0-16,0 0 0,21 0 15,-20-21-15,20 0 0,-21 0 16,0-1-16,43-20 0</inkml:trace>
  <inkml:trace contextRef="#ctx0" brushRef="#br0" timeOffset="9491.94">19177 910 0,'0'0'0,"0"21"0,0 1 32,21-22-32,0 0 0,0 0 0,1 0 15,-1 0-15,21 0 0,-21 0 16,22 0-16,-1 0 0,-21 0 15,21 0-15,-20 0 0,20-22 16,-21 1-16,-21 0 0</inkml:trace>
  <inkml:trace contextRef="#ctx0" brushRef="#br0" timeOffset="10064.26">19748 1122 0,'0'0'0,"22"0"0,-1 0 15,0 0-15,0-21 16,0 21-16,0-21 0,1-1 0,20-20 15,-21 21-15,21-21 16,-20 20-16,-1 1 0,0-21 16,-21 21-1,0-22-15,-21 43 32,0 0-32,-1 0 0,1 22 0,0 20 15,0-21-15,0 21 0,0-20 16,-1 20-16,1 21 15,21-20-15,0 41 16,0-62-16,0-1 0,0 0 16,0 0-16,21-21 0,22 21 15,-22-21-15,0 0 0,0 0 16,22 0-16,-22 0 0,42 0 16,-20 0-16,-22-21 0,21 21 15,-21-21-15</inkml:trace>
  <inkml:trace contextRef="#ctx0" brushRef="#br0" timeOffset="10443.71">20341 889 0,'0'0'0,"-21"-106"31,21 85-31,0 0 16,21 21-16,0 0 0,0 0 15,1 0-15,-1 0 16,0 0-16,21 21 0,-21 0 15,1 22-15,41 20 16,-42-21-16,0 64 16,-21-63-16,0 41 15,0-63-15,0 22 16,-21-22-16,0-21 16,0 21-16,0-21 15,21-21 1,-21 0-16,21 0 0,0-1 15,0 1-15,0 0 0,0-42 16,0 41-16,0 1 0,21-21 16,0 21-16,-21 0 0,63-43 15,-41 43 1,-1 0-16,0 21 0,0-21 16,0-1-16,43 1 15,-22 0-15</inkml:trace>
  <inkml:trace contextRef="#ctx0" brushRef="#br0" timeOffset="11098.96">21167 741 0,'21'-21'0,"42"0"32,-42-1-32,1 1 0,-1 21 0,21-42 15,-21 21-15,0 0 0,1 21 16,-22-22-16,21-20 0,0-21 15,-21 41 1,0-41-16,-21 63 0,0-21 16,-1 0-16,1 21 0,0 0 15,-21 0-15,21 21 0,-1 0 16,1 21-16,-21-21 16,0 106-16,20-84 0,22 20 15,-21 1-15,21-1 16,-21 212-16,0-211 15,21 21-15,0-22 0,0 22 16,-42 148 0,20-128-16,22-20 0,-21 0 15,0-1-15,-64 170 16,43-169-16,21-21 0,-43 105 16,22-106-16,0 107 15,42-107-15,0-42 0,0 43 16,0-43-16,0 0 15,21-21-15,0 0 0,64 0 16,-43-21-16,0-21 16,22 21-16,-22-22 0,22 1 15,63-64-15,-64 43 0,1-1 16,-1 1-16,43-64 0,-64 63 16,1-21-16,-22 22 0,0-22 15,-21 22-15,-21-107 16,-21 107-16,-43-64 0,43 63 15,-1 22-15,-63-43 16,64 64-16,0 0 0,21 0 0,-22 0 16,22 21-16,0 0 0,21-21 15,21 21 32,0-22-47,0 22 0,1 0 0,20-21 16,-21 0-16,21 0 0,1 0 15,41-22-15,-41 22 0</inkml:trace>
  <inkml:trace contextRef="#ctx0" brushRef="#br0" timeOffset="11610.06">22098 720 0,'0'0'0,"0"-21"0,0-1 0,0 1 16,-21 0-16,0 21 0,-1 0 15,1-21-15,0 21 16,0 0-16,-21 0 0,-22 0 16,22 21-16,21-21 0,-22 21 15,1 0-15,21 22 0,-43 20 16,43-42-16,-21 64 16,42-43-16,-21 1 0,21 20 15,0-42-15,0 43 16,21-43-16,0 0 0,0-21 15,0 0-15,22 0 0,-1 0 16,0 0-16,1 0 16,20-42-16,-21 21 15,64-43-15,-85 22 16,1 0-16,-1-1 0,0 22 16,42-85-16,-63 64 15,0 21-15,0 0 16,22-1-1,-22 44-15,0-1 16,-22 0-16,1 21 0,0 43 16,-21 42-1,42-106-15,0 21 0,-21 22 16,21-22-16,0 1 16,0-22-16,0 0 15,21-21-15,21 21 16,-21-21-16,0 0 0,22-21 15,-22 0-15,0 0 0,64-22 16</inkml:trace>
  <inkml:trace contextRef="#ctx0" brushRef="#br0" timeOffset="11867.42">22902 677 0,'0'0'0,"-21"-42"31,0 42-31,0 0 0,0 0 15,-1 0-15,1 21 0,0 0 16,0 1-16,0-1 0,0 0 16,-1 21-16,-20 22 15,21-22-15,0 64 16,21-64-16,0-21 0,0 22 16,0-22-16,0 64 15,0-64-15,21-21 16,0 0-16,43 0 15,-22 0-15,0 0 16,-21-21-16,22-1 0,-1 22 16</inkml:trace>
  <inkml:trace contextRef="#ctx0" brushRef="#br0" timeOffset="12308.04">23262 804 0,'0'22'0,"0"-44"0,-21 44 0,21-1 16,0 0-16,21-21 31,-21 21-31,21-21 0,0 0 0,1 0 16,-1 0-16,0 0 0,21-21 16,-21 0-16,1 21 0,20-21 15,-21-1-15,0 1 0,22 0 16,-22 0-16,0 0 0,-21 0 0,0-22 15,0 22-15,0 0 16,-21 21-16,0 0 16,-1 0-16,-20 0 0,0 21 15,-22 21-15,22-20 0,0-1 16,20 21-16,1 0 16,-21 1-16,21 41 0,21-41 15,0-1-15,0-21 0,0 22 0,0-22 16,21 21-1,0-21-15,0 0 0,43 1 16,-43-22-16,21 0 0,-21 0 16,22 0-16,63-22 15,-85 22-15,0-21 0,21 0 16,-21 21-16,22-63 16,-22 41-16</inkml:trace>
  <inkml:trace contextRef="#ctx0" brushRef="#br0" timeOffset="12483">23622 1185 0,'0'0'15,"-21"0"-15,21 22 0,-21-22 16,-1 0 31,1 0-47,0 0 15,0 0-15,0-22 0,0 22 16</inkml:trace>
  <inkml:trace contextRef="#ctx0" brushRef="#br0" timeOffset="14799.08">2540 1778 0,'-21'0'0,"0"0"16,42 0 46,0 0-62,0 0 16,0 0-16,0 0 0,1 0 0,-1 0 16,0 0-16,21 0 15,-21 0-15,1 0 0,20 0 0,21 0 16,-41 0-16,83 0 15,-62 0-15,-22 0 16,21 0-16,1 0 0,105 0 16,-106 0-1,85-21-15,-63 21 16,-1 0-16,85-21 0,127 21 16,-211-21-1,21 21-15,-22 0 16,22 0-16,148-22 15,-128 1-15,65 21 16,168-21 0,-253 21-16,84-21 15,-84 21-15,21 0 0,63-21 16,-84 21-16,148 0 16,-170 0-16,85 0 15,-84-21-15,190 21 16,-191 0-16,22 0 0,0 0 15,-1 0-15,234 0 16,-149 0 0,-84 0-16,169 0 15,-148 0-15,-22 0 16,86 0-16,-86 0 16,149 0-1,42 0-15,-190 0 16,169 0-1,85 0 1,-255 0-16,107 0 16,169 0-1,-276 0-15,1 0 0,0 0 16,-1 0-16,170 0 16,-169 0-16,21 0 15,63 0-15,191 0 16,-275 21-1,-1-21-15,1 0 0,275 0 16,-254 0 0,63 21-16,-63-21 0,127 0 15,21 0 1,-191 21 0,212-21-16,-190 0 15,0 0-15,-1 0 0,1 0 16,148 0-1,-148 21-15,-1-21 0,86 0 16,-86 0-16,86 0 16,-107 21-16,22-21 0,63 0 15,-63 0-15,-22 0 0,106 0 16,107 0 0,-192 0-16,1 0 0,84 0 15,85 0 1,-190 0-16,20 0 0,1 0 0,63 0 15,85 0 1,-148 0-16,-22 0 16,22 0-16,-22 0 0,1 0 0,84 0 15,-84 0-15,20 0 16,86 0-16,-86 0 16,1 0-16,84 0 0,-84 0 15,0 0-15,-1 0 0,1 0 16,0 0-16,-1 0 0,1 0 15,21 0-15,84 22 16,-84-22-16,-21 0 0,105 0 16,-105 0-16,0 0 0,-1 0 15,22 0-15,-21 0 0,126 0 16,-105 0-16,0 0 0,-21 21 16,21-21-16,-22 0 0,128 0 15,-127 0-15,20 0 0,107 0 16,-106 0-16,84 0 15,-105 0-15,-21 0 0,20 0 16,1 0-16,-22 21 0,128-21 16,-128 0-16,-20 0 15,20 0-15,-20 0 0,41 0 16,-63 0 0,1 0-16,-1 0 15,0 0 16,0 0-31,0 0 32,0-21-17,-21 0 1,0-1 0</inkml:trace>
  <inkml:trace contextRef="#ctx0" brushRef="#br0" timeOffset="14938.81">21907 1693 0,'-21'0'31,"0"0"-31,0 0 16,0 0-16,-22 0 0,1 0 15,0 0-15,-22 0 0</inkml:trace>
  <inkml:trace contextRef="#ctx0" brushRef="#br0" timeOffset="16627.87">10689 1884 0,'0'0'0,"21"0"0,0 0 16,1-21-16,-1 21 16,-21-21-16,21-1 15,0 22 1,-21-21-16,-21 42 31,0 1-15,0-22-16,-1 21 0,-20 21 15,-64 22 1,64-22-16,-85 43 16,63-43-16,1-21 15,-1 21-15,-20-20 0,20 20 16,-190 106-16,191-106 16,-22 22-16,0-22 0,1 22 15,-213 84-15,192-106 16,-1 1-16,0-1 0,21 0 15,-148 64 1,170-64-16,-1-20 0,1 20 16,21-21-16,-22 0 0,-84 43 15,106-43-15,-43 0 16,43-21-16,-22 21 16,64-42 15,0 0-16,21 0-15,0 0 0,1-1 16,20 1-16,-42 0 16,21 0-16,0 0 0</inkml:trace>
  <inkml:trace contextRef="#ctx0" brushRef="#br0" timeOffset="17086.64">8318 2900 0,'0'0'15,"0"-21"-15,0 42 32,0 0-17,-21-21-15,0 21 0,21 0 16,-21 1-16,-43 20 16,22-21-16,0 21 15,-1-20-15,22-1 0,-42 21 16,42-21-16,-1 0 0,-20 1 15,21-1-15,0-21 0,0 0 16,21-21 31,0-1-31,21 22-16,0 0 0,0 0 15,43 0-15,-43 0 16,42 0-16,-42 22 15,22-1-15,20 0 0,-42 0 16,43 21 0,-43-20-16,0-1 0,22 21 15,-22-21-15,-21 0 0,42 1 16,-42-1-16,21-21 0,0 0 16,1 0-1,-1 0 1,0 0-16,0 0 0,0-21 15</inkml:trace>
  <inkml:trace contextRef="#ctx0" brushRef="#br0" timeOffset="18155.41">14097 1799 0,'0'0'15,"21"0"-15,-21-21 0,21 21 16,-21 21 15,-21 0-15,21 1-16,-21-1 0,21 0 0,-21 21 15,21-21-15,0 22 16,-43 84-16,22 0 16,21-64-1,-21-20-15,21 84 0,0-64 16,0 1-16,0-22 0,0 21 15,0 1-15,-21 84 16,21 0 0,-64 64-1,64-149-15,-21-20 0,0-1 16,21 22-16,-63 63 16,20-43-1,43-63-15,-21 22 16,21-64 31,0-1-47,0 1 15,0 0-15,0 0 0,0 0 16,0 0-16</inkml:trace>
  <inkml:trace contextRef="#ctx0" brushRef="#br0" timeOffset="18477.98">13441 3323 0,'0'0'0,"0"-21"0,21 21 47,0 0-47,0 0 0,0 0 15,1 21-15,41 43 16,-42-43-16,43 42 15,-64-41-15,63 62 16,-63-63-16,43 22 16,-22-1-1,0-42 17,0-21-17,-21 0 1,21 0-16,-21-1 0,21 1 15,-21 0-15,43-21 0</inkml:trace>
  <inkml:trace contextRef="#ctx0" brushRef="#br0" timeOffset="18727.66">14372 3133 0,'0'0'0,"-21"0"31,0 21-16,0-21-15,-22 21 0,22 0 0,0 0 16,0 22-16,-22-22 0,22 21 16,-42 22-16,20-43 0,22 21 15,-21-21-15,21 22 0,-85 41 16,85-62-16,-22-1 16,22 21-1,-21-21-15,42-42 31,21 0-31,0 21 16</inkml:trace>
  <inkml:trace contextRef="#ctx0" brushRef="#br0" timeOffset="19497.97">17907 1969 0,'-21'-22'0,"42"44"0,-42-65 16,21 22-16,-21 0 0,21 0 15,-22 21-15,22-21 0,0 42 47,22 21-47,-1-21 16,0 0-16,21 64 15,-21-43-15,1 1 0,41 41 16,-21-41-16,1 20 0,41 64 16,-41-63-16,-1-1 15,0 1-15,22-1 0,21 64 16,-22-84-16,-21 20 0,64 43 15,-63-64-15,-1 1 0,21 62 16,-20-62-16,-1-1 0,-21 0 16,0-20-16,22 20 0,-1 21 15,-21-41-15,0 20 16,1-42-16,-1 21 0,0 0 16,-21 0-16,21-21 15,-21-21 16,-21 21-31,0-21 16,0 0-16,-1 21 0,1-21 16</inkml:trace>
  <inkml:trace contextRef="#ctx0" brushRef="#br0" timeOffset="19846.83">18373 3429 0,'-22'0'32,"44"0"-17,-1 0-15,0 21 0,0-21 0,21 21 16,22 1-16,-22-22 16,64 42-16,-64-42 0,85 42 15,-105-21 1,20 1-16,0-22 0,-21 21 15,64 0 1,-64-21-16,22 21 0,-22-21 16,21 0-1,-42-21 32,0 0-47,0 0 16,0-1-16,21 1 0,-21 0 15,21 0-15,-21 0 0</inkml:trace>
  <inkml:trace contextRef="#ctx0" brushRef="#br0" timeOffset="20110.91">19431 3069 0,'0'0'0,"0"-21"0,0-21 16,0-1-16,0 22 15,-21 21 1,0 21-1,-1 1-15,1-1 0,21 21 16,-21-21-16,0 22 0,21-1 16,0 0-16,-42 43 15,42-43-15,-22 1 0,22 20 16,-21-21-16,0 43 16,0-85-16,21 21 0,0 0 15,0 1 1,0-44 15,-21 1-31</inkml:trace>
  <inkml:trace contextRef="#ctx0" brushRef="#br0" timeOffset="22028.36">2413 3493 0,'0'0'0,"0"-22"0,21-41 32,-21 42-32,0 0 0,0-1 15,-21 44 16,0-22-31,21 21 0,-43 42 16,43-42-16,-21 22 16,0-1-16,21 0 0,-21-20 0,0 20 15,0 0-15,-1 1 0,-41 84 16,42-64 0,-22 22-16,43-43 15,-21 0-15,21 22 0,0-43 16,0-42 15,21 0-31,-21-22 0,22 22 16,-1-21-16,0 0 0,0-1 15,0 22-15,-21-42 0,43-22 16,-22 43-16,0-22 0,0 22 16,0-22-16,0 1 0,22-22 15,-43 43-15,21-1 0,-21 22 16,21 0-16,-21 0 0,21 0 0,0 42 15,1 21 1,-1-21-16,-21 22 0,21-1 16,0 0-16,-21 1 15,21 63-15,0-64 0,-21 0 16,0 1-16,0-1 0,22 148 16,-22-147-1,0-1-15,0 0 0,0-20 16,0-1-16,0 21 15,0-21-15,-22-42 32,1 0-32,21 0 0,-21 0 15,0-22-15,0 22 0</inkml:trace>
  <inkml:trace contextRef="#ctx0" brushRef="#br0" timeOffset="22213.97">2117 3916 0,'0'0'0,"-22"0"0,44 0 32,-1 0-32,0 0 0,0 0 0,43 0 15,-22 0-15,0 0 16,1-21-16,-1 0 0,0 21 0,43-22 16,-43 22-1,1-21-15,41 0 0,-41 0 16,20 0-16,-21 0 0</inkml:trace>
  <inkml:trace contextRef="#ctx0" brushRef="#br0" timeOffset="22514.47">3196 3620 0,'0'-22'32,"0"1"-32,-21 21 15,0 0-15,0 0 16,21 21-16,-22 1 0,1-22 0,0 21 15,0 21-15,0-21 0,0 43 16,-1-22-16,1-21 0,21 22 16,-21-1-16,21 0 0,0 22 15,0-22-15,0 0 16,0 1-16,64 20 16,-43-63-16,21 0 15,-21 0-15,0 0 0,22 0 16,63-42-16,-64 21 15,0 0-15,1-22 0,-1 22 16,64-106 0,-64 85-16,-21-1 0,22 1 15,-22 0-15</inkml:trace>
  <inkml:trace contextRef="#ctx0" brushRef="#br0" timeOffset="23763.13">3768 3493 0,'0'-43'0,"0"86"0,0-107 0,0 22 15,0 63 16,-22-21-31,22 42 0,0-21 16,0 1-16,-21 83 16,21-62-16,-21-1 0,21 0 15,0-20-15,0 20 0,0 64 16,0-64-16,0-21 16,0 22-16,0-22 0,0 63 31,42-62-31,-20-22 15,62 0 1,-63 0-16,1-22 0,-1 1 0,0 0 16,0 0-16,21-43 15,-20 43-15,-1 0 0,21-42 16,-42 41-16,42-62 16,-42 20-1,0 85 32,0 1-31,0-1-16,0 0 0,0 0 15,0 0-15,0 22 0,0-22 16,-21 0-16,21 42 0,0-20 16,0-22-16,0 0 15,0 43-15,21-64 16,1 0-16,-1 0 15,21 0 1,0 0-16,1-43 16,-1 22-16,0 0 0,43-64 15,-43 64-15,-20 0 0,20-43 16,-21 43-16,21-21 16,-42-22-1,0 43 1,-21 21-1,21 21-15,-21 1 16,21-1-16,-21 0 0,21 0 16,-21 21-16,21-20 0,0-1 15,0 0-15,0 21 0,0 22 16,0-43-16,0 0 16,0 0-16,21-21 15,21 21-15,-21-21 16,1 0-16,20 0 0,-21-21 15,43-21 1,-43 21-16,-21 0 0,0-22 16,0 22-16,-21-21 15,-1 21-15,1-1 0,-21-20 16,21 21-16,0 0 0,-22-22 16,43 22-1,0 0-15,21-21 16,1 42-16,20 0 0,-21-21 15,21 21-15,1 0 0,41 0 16,-41 0-16,-1 0 0,22 21 16,-22 0-16,-21 0 0,21 0 15,-20 0 1,-1 22-16,0-1 0,-21-21 16,0 0-16,0 22 0,0-22 15,0 42-15,0-41 16,0-1-16,-21 21 15,21-21-15,-21 0 16,21-42 15,0 0-31,0 0 16,0-21-16,0 20 0,0-20 16,21 0-16,21-22 15,-21 22-15,43-43 16,-43 43-16,0 21 0,21 0 15,-20-1-15,20 22 0,-21 0 16,43 0-16,-43 0 0,21 0 16,-21 22-16,-21 20 0,43 21 15,-43-20 1,0-22-16,0 42 0,-22-41 16,1 41-16,0-42 15,0 0-15,-21 22 0,42-22 16,0 0-16,-22 0 15,44-42 1,-1 0 0,0 0-16,0 0 15,21-1-15</inkml:trace>
  <inkml:trace contextRef="#ctx0" brushRef="#br0" timeOffset="24175.8">6244 3620 0,'0'0'0,"0"-22"0,-21 22 16,0 0-16,0 0 0,-1 0 15,1 0-15,-21 0 0,21 22 16,-22-1-16,22 0 0,0 0 16,-21 0-16,42 0 15,0 1-15,0-1 16,21-21-16,0 21 15,0-21-15,22 21 0,-22-21 16,63 42 0,-41-42-16,-22 0 0,0 22 15,0-22-15,22 63 16,-43-42-16,0 0 16,0 1-16,-22-1 15,1-21-15,-21 21 16,21-21-16,-22 0 0,-20 21 15,42-21-15,-64 0 16,64 0-16,-43 0 16,64-21-16,-21 21 15,21-42-15,0 20 16,0-41-16,-21-22 16</inkml:trace>
  <inkml:trace contextRef="#ctx0" brushRef="#br0" timeOffset="24426.99">5080 3090 0,'0'0'16,"-64"0"-1,43 0-15,21 22 79,-21-22-79,0 0 0</inkml:trace>
  <inkml:trace contextRef="#ctx0" brushRef="#br0" timeOffset="24686.71">3683 3577 0,'0'0'0,"21"0"16,0 0-16,0 0 0,22 0 0,-22 0 15,21 0-15,-21 0 0,22 0 16,-1-21-16,-21 21 0,22 0 0,-1-21 16,0 21-16,-21 0 0,43-21 15,-43 21-15,21 0 16,-20 0 0,-1-21-16</inkml:trace>
  <inkml:trace contextRef="#ctx0" brushRef="#br0" timeOffset="26256.34">11705 3874 0,'0'0'0,"21"0"0,0-22 0,1 22 0,20-42 15,-21 21 1,0 0-16,-21 0 0,0-1 16,0 1-16,-21 21 15,-21 0-15,21-21 0,-22 21 16,-20 0-16,20 0 15,1 0-15,0 0 0,-1 21 16,1-21-16,-64 64 16,85-43-16,-21 0 0,21 0 15,-1 0-15,22 1 0,0-1 16,0 21-16,0-21 0,43 22 16,-22-22-16,64-21 15,-64 0-15,106-21 16,-64 21-16,-20-22 0,-1 1 15,0 21-15,128-63 16,-149 42-16,0-1 16,-21 1-16,0 0 0,0 0 15,-21 21 1,0 0 0,-1 21-16,1 0 0,0-21 15,21 85-15,0 42 16,0-85-1,0 128 1,0-128-16,0 21 0,0-20 16,21 20-16,22 107 15,-43-107-15,21 1 0,0 63 16,-21-64-16,0 128 16,0-149-16,0 0 0,-42 1 15,20-1-15,1-21 0,-63 64 16,62-85-16,-62 0 15,41 0-15,1 0 0,-43-21 16,43-1-16,-21-20 0,20 21 16,1-21-16,0-1 0,-22-63 15,43 64-15,21-21 0,0-1 16,0-42-16,0 43 16,63-22-16,-41 22 0,20 20 15,43-41-15,-22 41 16,-21 1-16,22 0 0,-22-1 15,22 22-15,42-42 0,-64 20 16,21 22-16,22-21 16,-43 21-16,-20-1 0</inkml:trace>
  <inkml:trace contextRef="#ctx0" brushRef="#br0" timeOffset="26862.84">12171 4064 0,'0'21'0,"0"0"0,0 1 16,0-1-1,21-21 1,0-21 0,0-1-16,0 1 0,22 21 15,-22-21-15,0 0 0,0 0 16,22-22-16,-22 22 0,-21-21 16,0 21-1,-21 21-15,-1 0 0,-62 0 31,63 0-31,-22 42 16,1-21-16,0 85 16,42-64-16,0 1 0,0-1 15,0 0-15,0 1 0,0 20 16,21-42-16,0 1 0,21 20 16,-21-42-16,85 0 15,-63 0-15,62 0 16,-83-21-16,20 0 15,0-1-15,-21 1 0,64-63 16,-43 41-16,-20 22 0,-1-21 16,-21-1-16,42-84 15,-42 85-15,0 0 0,0-1 16,0 22-16,0-42 16,0 84-1,-21 0 1,21 21-16,-21-20 15,21-1-15,0 21 0,0 0 16,0 85 0,0-84-16,0-1 0,-21 43 15,21-64-15,0 85 16,0-43 0,0-42-16,21-21 15,0 0-15,0 0 16,0-21-16,0 0 0,22-21 15,-22-1-15,0 22 0,43-63 16,-43 41-16</inkml:trace>
  <inkml:trace contextRef="#ctx0" brushRef="#br0" timeOffset="27090.97">13271 3768 0,'0'-21'16,"0"42"-16,0-21 15,0 21 1,-21 0-16,0 0 0,21 0 0,0 22 15,-21-1-15,21-21 0,-21 22 16,21-1-16,-21 0 0,21 1 0,0-1 16,0 0-16,0 1 0,-22-1 15,22-21-15,0 0 0,0 22 16,0-22-16,0 0 0,0 0 16,22-21-16,-1 0 15,0 0-15,0 0 0,0-21 16,0 0-16,1 21 0,-1-21 0,21-22 15</inkml:trace>
  <inkml:trace contextRef="#ctx0" brushRef="#br0" timeOffset="27472.35">13420 4191 0,'0'21'31,"21"-21"-15,0 0-16,0 0 15,0 0-15,0 0 16,22 0-16,-22-21 0,0 21 0,0-21 16,64-21-1,-85 20-15,21 1 0,-21 0 16,0 0-16,0 0 16,-21 21-1,0 0-15,0 0 0,-1 21 0,1-21 16,-21 21-16,21 0 0,0 0 15,-1 1-15,1 62 16,0-63-16,21 1 0,0-1 16,0 0-16,0 0 0,21 43 15,-21-43-15,21-21 0,1 21 16,-1-21-16,0 0 16,42 0-16,-41 0 15,-1 0-15,0 0 0,21 0 16,22-21-1,-1-22-15</inkml:trace>
  <inkml:trace contextRef="#ctx0" brushRef="#br0" timeOffset="27860.82">13949 4170 0,'0'-21'0,"0"42"0,0-63 16,0 20-16,0 1 0,0 0 16,21 0-16,0 21 15,0 0-15,0-21 0,1 21 16,-1 0-16,0 0 0,0 0 0,21 0 15,-20 0-15,-1 21 0,21-21 16,-21 21-16,22 0 0,-22 0 0,21 22 16,-21-1-16,-21-21 0,0 0 15,0 1-15,0 20 0,-21 21 16,0-41-16,0-1 16,0 0-16,-1-21 15,1 0 1,21-21 15,0 0-31,21-1 0,1-20 16,-1 21-16,0-21 0,0 20 15,0 1-15,22-63 16,-22 41-16,0 22 0,0 21 16,0-21-16,43 0 15,-43 0-15,0 21 0,0 0 16,0 0-16,64 0 15,-43 0-15</inkml:trace>
  <inkml:trace contextRef="#ctx0" brushRef="#br0" timeOffset="28273.93">15134 4064 0,'21'0'15,"-42"0"-15,85-21 0,-43 21 0,0-21 16,0 21-16,21-43 0,-20 22 15,-22 0 1,-22 21-16,-20 0 16,21 0-16,0 0 0,-22 0 15,22 0-15,-21 21 0,0-21 16,20 21-16,1 1 0,-21-1 0,21 21 16,21-21-16,-21 22 15,21-22-15,0 0 0,42 42 16,21-41-1,-41-1-15,-1-21 16,0 0-16,21 21 0,22 21 16,-43-42-1,-21 21-15,0 1 16,-21-22 0,0 0-16,-1 0 0,1 21 15,-42-21-15,42 0 16,-1 0-16,-20 0 0,21 0 0,0 0 15,-22 0 1,22 0-16,0 0 16,0-21-16,0-1 0,-43-41 15,22 42-15</inkml:trace>
  <inkml:trace contextRef="#ctx0" brushRef="#br0" timeOffset="28542.8">12954 3768 0,'-21'0'0,"42"0"0,-21 0 32,21 0-32,21 0 15,1 0-15,-1 0 0,127 0 16,-105 0-1,169 0 1,-106-21-16,-85 21 16,64 0-1,-85 0 1,0 0-16,0-22 16</inkml:trace>
  <inkml:trace contextRef="#ctx0" brushRef="#br0" timeOffset="29150.9">17949 3895 0,'0'0'0,"0"-21"0,0-1 16,0 1-16,21 0 15,1 21 1,-1 0-16,21 0 0,-21 0 16,0 21-16,43 22 15,-22-22-15,43 106 16,-64 0 0,-21-64-16,0-20 0,0 62 15,0 1 1,0-85-16,-21 22 15,21-64 17,0-1-32,21 22 0,0-42 15,0 21-15,-21-21 0,22-1 16</inkml:trace>
  <inkml:trace contextRef="#ctx0" brushRef="#br0" timeOffset="29386.9">18796 3725 0,'0'0'0,"0"-21"0,-21 42 32,0 1-32,-1-1 0,1 21 15,0-21-15,0 22 0,-21-1 16,20 0-16,-20 1 0,21-1 0,-21 21 16,20-20-16,-83 84 15,83-85-15,1-21 0,21 22 16,-21-22-16,21 42 15,21-63 1,0-21 0,1 0-16,-1 0 0,0 0 0,-21-1 15</inkml:trace>
  <inkml:trace contextRef="#ctx0" brushRef="#br0" timeOffset="29758.33">18669 4191 0,'0'0'16,"21"21"-16,0-21 16,0 0-16,1 0 0,-1 0 15,0-21-15,0 0 0,0 21 16,0-21-16,1 0 0,-1 21 16,21-22-16,-21 1 0,0-21 15,1 21-15,-22 0 0,0-1 16,0 1-16,-22 21 15,1 0-15,0 0 16,-21 21-16,42 1 16,-21-1-16,-1 0 0,1 21 0,0-21 15,21 22-15,0-22 0,0 0 16,0 21-16,0-20 0,0-1 0,0 0 16,0 0-16,0 0 0,42 22 15,-20-43 1,-1 0-16,0 0 0,0 0 15,43 0-15,-43 0 16,0 0-16,21-22 0,1 1 16,-22 21-16</inkml:trace>
  <inkml:trace contextRef="#ctx0" brushRef="#br0" timeOffset="30286.95">19262 4064 0,'0'0'0,"0"-21"0,0 0 0,0 0 16,0-1-16,0 1 15,21 0 1,0 0-16,21 21 0,-21 0 16,1 0-16,20 0 0,-21 0 0,64 0 15,-43 21-15,0-21 16,-20 21-16,20 0 0,0 22 16,22 20-16,-43-42 0,0 22 15,-21-22-15,0 21 0,0-21 16,0 1-16,-21 20 0,-21-21 0,20 0 15,-20 0-15,21 1 0,0-1 16,-22-21-16,1 21 0,21-21 16,21-21-1,0 0-15,0-1 16,0 1-16,0 0 0,21-21 16,0 21-16,22-22 0,-22 22 15,0-21-15,21-1 0,-21 22 0,64-42 16,-43 20-16,43 1 15,-64 21-15,22 21 0,20-21 16,-21 21-16,-20 0 16,20 0-16,-21 0 0,-21 21 0,21 21 15,-21-21-15,0 1 0,0 20 16,0-21-16,0 21 0,-21 43 16,0-64-16,0 0 15,0 1-15,21 20 16,-22 0-16,22-21 15,-21-21 1,21-21 15,0 0-31,0-21 16,0 21-16,0-1 0,21-20 0</inkml:trace>
  <inkml:trace contextRef="#ctx0" brushRef="#br0" timeOffset="30449.96">20235 3747 0,'0'0'0,"0"-22"32,-21 22-32,42 0 62,0 0-62,1 0 0,-1 0 16,0 22-16</inkml:trace>
  <inkml:trace contextRef="#ctx0" brushRef="#br0" timeOffset="31282.96">20722 3874 0,'21'0'0,"0"0"0,1 0 15,-1-22-15,-21 1 0,21 21 16,0-21-16,0 0 0,22 0 15,-22 0-15,0-22 16,-21 22-16,0 0 0,0 0 16,0 0-16,-42-1 15,20 22-15,1 0 0,-21 0 16,21 0-16,-22 22 0,1 41 16,21-42-16,0 22 15,-22 41-15,22-41 0,0 84 16,21-64-1,-21 1-15,0 63 0,21-64 16,0 1-16,-64 126 16,43-105-16,0-22 0,0 22 15,0-22-15,-22 107 16,1-86-16,21 1 0,0-21 0,-1 20 16,1 1-16,21 0 0,0 84 15,0-106-15,0 1 0,0 42 16,0-64-16,21 0 0,22 1 15,-22-43-15,42 0 16,-20 0-16,-1 0 0,0-21 0,1-1 16,20 1-16,-20-21 0,62-22 15,-41 22-15,-22-21 16,64-43-16,-64 42 0,-20 1 16,41-64-16,-63 63 0,0 1 15,0-22-15,-21 22 0,-21-22 16,-43-42-16,21 63 0,22 1 15,-43 21-15,22-1 0,-1 22 16,1 0-16,21 0 0,-1 0 0,1-1 16,21 22-16,0-21 15,21 0 1,21 21-16,0 0 0,42-21 16,-41 0-16,83 0 15,-62-1-15,-1 1 0,22 0 16,-22 0-16,106-64 15,-106 64-15,-20-21 0,20-1 16,-21 22-16,0 0 0,-21-42 16,0 41-16,0 44 31,0-1-15,0 0-16,0 0 0,0 0 0,0 43 15,-21-43 1,21 21-16,0-21 15,0 1 1,-21-22-16,21-22 31,0 1-15,0 0-16,21 0 0</inkml:trace>
  <inkml:trace contextRef="#ctx0" brushRef="#br0" timeOffset="31451.15">21230 3916 0,'0'0'0,"0"-21"32,21 21 30,0 0-46</inkml:trace>
  <inkml:trace contextRef="#ctx0" brushRef="#br0" timeOffset="31756.88">21696 3958 0,'0'0'0,"0"-21"31,-21 21-31,-1-21 0,1 21 0,0 0 16,0 0-16,0 0 0,-43 0 15,43 0-15,0 21 0,0-21 16,0 21-16,-1 22 0,-20 20 16,42-42-16,-21 22 0,21 41 15,0-63-15,0 22 16,0-22-16,0 21 0,0-21 0,21 22 16,0-22-16,0 0 0,1-21 15,-1 21-15,0-21 0,106 0 16,-85 0-1,1 0-15,84 0 0,-85-21 16,64 0-16,-43 0 16,-20 0-16,20-22 0</inkml:trace>
  <inkml:trace contextRef="#ctx0" brushRef="#br0" timeOffset="32225.31">22310 4001 0,'0'0'15,"0"-22"-15,-64-62 16,43 63-16,0 21 15,0 0-15,-1 0 0,-20 42 16,21-21-16,0 0 0,0 0 16,-1 22-16,1-1 0,0 0 0,-21 22 15,42-22-15,0-21 16,0 22-16,-21-22 0,21 21 16,0 1-16,0-22 0,21 0 15,0-21-15,0 0 16,0 0-16,0 0 0,1 0 15,-1 0-15,0 0 0,0 0 0,0-21 16,0 0-16,1-1 0,-1 1 16,0-21-16,0-22 0,0 22 15,0 21-15,1-21 0,-22-1 16,0 1-16,21 0 16,-21 20-16,0 1 0,0 42 31,0 1-31,-21-1 0,-1 21 15,22-21-15,0 22 0,0-1 16,0-21-16,0 21 0,0-20 0,0 20 16,0-21-16,0 0 0,0 43 15,0-43-15,22 21 16,-1-42-16,0 0 16,0 0-16,0 0 0,0 0 0,64 0 15,-64-21-15,0 21 16,1-42-16,20 21 15,-21-1-15</inkml:trace>
  <inkml:trace contextRef="#ctx0" brushRef="#br0" timeOffset="32490.28">22987 3577 0,'0'0'0,"-21"0"15,0 0 1,-1 21-16,1 1 0,0-1 0,0 0 15,0 0-15,0 21 0,-22 22 16,22-22-16,-21 106 16,21-84-16,21-22 15,-22 22-15,22-22 0,-21 64 16,21-64-16,0-21 16,0 1-16,0-1 0,0 0 15,0 0-15,21-21 16,1 0-16,-1 0 15,0 0-15,0-21 0,0 0 0,0 0 16,1-1-16,-1 1 0,21 0 0</inkml:trace>
  <inkml:trace contextRef="#ctx0" brushRef="#br0" timeOffset="32742.71">23199 4001 0,'0'-22'0,"0"44"0,0-65 0,0 22 15,-22 21 16,1 0-31,0 21 0,0 0 0,21 1 16,-21-1-16,0 21 0,-1-21 16,1 22-16,21-22 0,-21 21 0,0 22 15,21-43-15,0 42 16,0-42-16,0 43 16,21-64-1,0 0-15,22 0 16,-1 0-16,0 0 15,22-42-15,-43 42 16,21-22-16</inkml:trace>
  <inkml:trace contextRef="#ctx0" brushRef="#br0" timeOffset="33456.86">23558 4106 0,'0'-21'16,"0"42"-16,0-63 0,0 21 0,0 0 16,-21 21-16,0 0 15,0 21-15,0 0 16,0 0-16,21 0 0,-22 22 15,22 84 1,0-106-16,0 21 16,0-21-16,22 22 15,-1-43-15,0 21 16,0-21 0,0 0-16,-21-21 15,0 0 1,0-1-16,0 1 0,0 0 15,0-21-15,0 21 0,0-1 16,0-20-16,0-21 16,21 20-16,22-20 15,-22 42-15,42-22 16,-41 43-16,20 0 0,21 0 16,-20 0-16,-1 0 0,22 21 15,-43 1-15,42 62 16,-63-41-16,0-1 15,0-21-15,0 21 0,0 64 16,-21-63 0,0-1-16,0-21 15,0 0 1,21-42 15,0 0-31,0 0 0,0-64 31,63-21-31,-42 64 16,22 0-16,-22-1 16,21 1-16,0 0 0,85-43 15,-21 43 1,-63 42-16,-22 0 0,42 21 16,-42 0-16,1 64 15,-22 84 1,-43-21-1,-20-84 1,63-43-16,-43 21 16,43-21-16,-21-21 15,21-21 17,0 0-17,0-43-15,0 43 16</inkml:trace>
  <inkml:trace contextRef="#ctx0" brushRef="#br0" timeOffset="33666.69">24003 3493 0,'0'0'0,"-21"0"15,-43-22 1,43 22-16,0 0 15,0 0 1,21 22 0,0-1-1,-21-21 1,-1 21-16,1-21 0,0 21 16</inkml:trace>
  <inkml:trace contextRef="#ctx0" brushRef="#br0" timeOffset="33891.83">22796 3831 0,'0'0'0,"-21"0"0,0 0 15,0 21-15,42-21 16,0 0 0,0 0-16,22 0 0,-22 0 15,21 0-15,1 0 0,20 0 16,-21 0-16,1 0 0,-1-21 15,-21 21-15,0 0 16,-21-21-16,-21 0 16,-21 21-1</inkml:trace>
  <inkml:trace contextRef="#ctx0" brushRef="#br0" timeOffset="34881.98">2138 4551 0,'0'0'15,"-43"0"-15,-168-21 16,190 21-16,-22 0 16,-20 0-1,42 0-15,-22 0 16,22 0-16,42 0 31,0 21-31,1-21 16,20 0-16,-21 21 0,85-21 15,-43 0-15,1 21 0,105-21 16,-42 0-16,127 0 16,-127 0-16,21 0 0,318 0 15,-297 0-15,149-21 16,-170 21-1,21 0-15,149-21 0,-191 21 16,21 0-16,106 0 16,-148 0-16,84-21 0,-105 21 15,0 0-15,42 0 16,-64 0-16,-20 0 0,-1-21 16,-21 21-16,0 0 0,0 0 31,1 0 0,-1 0-15,0 0-16,0-22 0</inkml:trace>
  <inkml:trace contextRef="#ctx0" brushRef="#br0" timeOffset="35730">11874 4763 0,'-42'0'0,"84"0"0,-147 0 0,62 0 15,1 0-15,0 0 0,-1 0 16,1 0-16,0 0 0,-1 0 16,1 0-16,0 0 0,20 0 0,1 0 15,-21 0-15,63 0 31,0 0-31,0 0 16,22 0-16,-1 21 0,22-21 0,-22 0 16,21 0-16,22 0 0,0 0 15,-1 0-15,128 0 16,-106 0-16,21 0 0,127 0 16,-127 0-16,21 0 0,127 0 15,-127 0-15,-42 0 0,127 0 16,-127 0-16,0 0 15,-22 0-15,22 0 0,169 0 16,-190 0-16,0 0 16,-22-21-16,1 21 0,63 0 15,-106 0-15,0 0 0,0-22 16,0 22 0,-21-21 30,22 21-46,-1 0 16</inkml:trace>
  <inkml:trace contextRef="#ctx0" brushRef="#br0" timeOffset="36594.94">18394 4911 0,'0'0'0,"-43"0"0,22 0 16,-21 0-16,21 0 0,-64 0 15,64 0 1,0 0-16,0 0 15,21 21 17,21-21-32,0 0 0,21 0 15,1 0-15,-1 0 0,21 0 16,1 0-16,190 0 16,-169 0-16,20 0 0,1 0 15,21 0-15,254 0 16,-233 0-16,-21 0 0,22 0 15,-22 0-15,21 0 0,169 21 16,-169-21-16,1 0 0,-1 0 16,0 0-16,21 0 0,170 21 15,-170-21-15,1 21 0,-1-21 16,0 0-16,22 22 0,-22-22 16,127 21-16,-147-21 0,-1 21 15,-21-21-15,0 0 0,-21 21 16,105-21-16,-105 0 0,-21 0 15,42 0-15,-85 0 16,0 0-16,1 0 0,-22 0 16,0 0-1,0 0-15,-42 0 63,0 0-63,0 0 0,-22 0 15,1 0-15,0 0 0</inkml:trace>
  <inkml:trace contextRef="#ctx0" brushRef="#br0" timeOffset="37734.48">190 5969 0,'0'0'0,"22"-21"0,-1 0 16,-21 0-16,21-1 16,0 1-16,-21 0 15,21 21-15,-21 21 47,0 0-47,0 1 0,0-1 16,0 21-16,0 0 15,-21-20-15,21 20 0,0 0 0,0-21 16,-21 22-16,0-1 0,21 0 16,-21 1-16,-1-1 0,22 22 15,0-22-15,-21-21 0,21 21 16,-21-20-16,21-1 16,0-42 30,0-1-46,0 1 0,0-21 16,21 21-16,0 0 0</inkml:trace>
  <inkml:trace contextRef="#ctx0" brushRef="#br0" timeOffset="38039.24">571 6202 0,'0'0'0,"22"21"31,-22 0-31,21-21 0,0 0 16,21 0-1,-21 0-15,1 0 16,-1-21-16,-21 0 0,0 0 31,-21 21-15,-1 0-16,1 0 15,0 0 1,0 0-16,0 21 0,21 0 16,21-21 15,0 0-15</inkml:trace>
  <inkml:trace contextRef="#ctx0" brushRef="#br0" timeOffset="38808.21">1841 6011 0,'0'0'0,"22"0"0,-1 0 15,0 0 1,0-21-16,0 0 0,0 0 16,1 0-16,-1 0 15,0-1-15,0 1 16,0-21-16,-21 0 16,-21 42-1,-42 0 1,20 0-16,-41 63 15,62-42 1,1 0-16,-21 22 0,42-22 16,0 42-1,21-20 1,0-22-16,43 21 16,-43-21-16,21 1 0,-21-1 15,1 0-15,-1-21 0,63 85 16,-84-22-1,0-42-15,-21 64 16,0-64-16,-21 21 16,-1-20-16,22-1 0,-63 0 15,41-21-15,-84 0 16,64 0 0,20-21-16,22 0 0,-42-64 15,42 43 1,21-1-16,0 22 0,0-21 15,0 21-15,0-22 16,0 22-16,21-21 0,0 42 16,0 0-16,43-21 15,20 21 1,-41 0 0,-22 0-16,0 0 0,0 0 0</inkml:trace>
  <inkml:trace contextRef="#ctx0" brushRef="#br0" timeOffset="39162.92">2222 6265 0,'0'0'0,"22"0"0,-1 0 0,0 0 16,0 0-16,0-21 0,0 21 16,1-21-16,-1 21 0,0-21 15,21 0-15,-42 0 0,21-1 16,-21 1-16,0-21 15,0 21 1,-21 21-16,0 0 16,0 0-16,-21 21 15,20 0-15,1-21 0,0 21 16,0 0-16,-21 64 16,42-64-16,0 22 0,0-1 15,0-21-15,0 43 16,0-43-16,63 21 15,-42-42-15,43 0 16,-43 0-16,85 0 16,-64-21-16,43-21 15,-43 20-15,0 1 16,22-21-16,-1-22 0</inkml:trace>
  <inkml:trace contextRef="#ctx0" brushRef="#br0" timeOffset="39608.64">2942 6054 0,'0'0'0,"-21"0"16,0 21-16,21 0 16,-21 0-16,21 0 0,0 1 15,0-1-15,0 21 16,0-21-16,0 0 0,0 1 16,0-1-16,0 0 0,0 21 15,0-21-15,-22 1 16,22-44 15,0 1-15,0 0-16,0 0 0,0 0 15,0 0-15,0-1 0,0-41 16,22 42-16,-1-22 16,42-20-16,-42 42 0,43-22 15,-43 22-15,0 21 16,64 0-16,-64 0 0,21 0 15,43 21-15,-64 1 16,22-1-16,-22 0 0,0 21 0,0-21 16,0 22-16,-21-1 15,0-21-15,0 22 16,0-22-16,-21 21 0,0 0 0,0-20 16,0-22-16,21 21 15,0 0-15,-22-21 0,22-21 31,0 0-31,0-1 0,22-20 16,-1 21-16</inkml:trace>
  <inkml:trace contextRef="#ctx0" brushRef="#br0" timeOffset="40173.72">4064 6033 0,'0'0'0,"0"-22"0,-21 22 16,0-21-16,-1 21 0,1-21 16,0 0-16,-42 21 15,41 0-15,1 0 0,0 0 16,0 0-16,0 21 0,-22 21 16,1 1-1,21-22-15,0 0 0,0 21 0,-1 1 16,22-22-16,-21 21 0,21-21 15,0 1-15,0-1 0,0 21 16,21-21-16,22-21 16,-22 0-16,21 0 15,-21 0-15,22 0 0,20-21 16,-42 0-16,1 0 16,41-22-16,-42 22 0,0 0 15,22-42-15,-43 41 0,21-20 16,-21 0-16,21 21 15,0-170 1,0 85-16,-21 85 16,0-21-16,0 21 15,0 42 1,0 0-16,0 21 0,0 43 16,0 0-16,0-43 15,0 0-15,0 1 0,-21-1 16,21-21-16,0 21 0,0 1 15,0-22-15,0 0 0,0 43 16,0-43-16,0 0 0,0 0 0,21-21 16,-21 21-16,22-21 0,-1 0 15,0 0-15,0 0 0,21-42 16,-20 42-16,20-42 16</inkml:trace>
  <inkml:trace contextRef="#ctx0" brushRef="#br0" timeOffset="40439.58">4614 5736 0,'0'-42'16,"0"84"-16,0-105 0,0 42 15,-21 21-15,0 0 16,21 21-16,-42 21 16,42 0-16,-22 1 0,22 41 15,0-41-15,-21 41 16,21-41-16,-21-1 0,21 22 15,0-22-15,-42 43 16,42-64-16,-21 21 16,21-21-16,0 0 0,21-21 31,0 0-31,0-21 16,21-21-16,1 0 0,-22 20 15,21 1-15</inkml:trace>
  <inkml:trace contextRef="#ctx0" brushRef="#br0" timeOffset="40771.94">4953 5779 0,'0'-22'0,"-42"22"31,20 22-31,1-22 0,0 21 0,-21 0 16,21 0-16,-22 0 0,1 0 15,21 22-15,-22-22 0,22 0 16,0 0-16,-21 0 0,-1 1 15,43-1-15,0 0 0,-21-21 16,21 21 0,0 0-1,0 0-15,21 1 16,1-22-16,-22 21 0,0 0 16,21-21-16,0 21 0,-21 0 15,21 0-15,0-21 0,22 64 16,-22-64-1,0 0-15,0 0 0,0 0 16,85 0 0,-85 0-16,0 0 0,1-21 15,-1 0-15,21-1 0</inkml:trace>
  <inkml:trace contextRef="#ctx0" brushRef="#br0" timeOffset="42055.82">5059 6075 0,'-21'21'32,"21"0"-17,21-21 1,0 0-16,0 0 0,0 0 16,0 0-16,1-21 15,-1 21-15,0-21 0,0 0 0,0 21 16,-21-21-16,0-1 0,21 22 15,-21-21-15,0 0 16,-21 21 0,0 0-16,0 0 15,0 21-15,0-21 0,21 21 0,-22 1 16,22-1-16,-21 0 16,21 0-16,-21 0 0,0 22 15,21-22-15,0 0 0,-21 21 16,21-21-16,0 1 15,21-1-15,21-21 16,-21 0-16,1 0 0,-1 0 16,0 0-16,0 0 0,43-21 15,-43-1-15,21 22 0,22-42 16,-43 21-16,42 0 16,-42 0-16,1-1 15,-1-41-15,-21 42 0,0 0 16,0-1-16,0 1 15,0 42 17,0 1-32,0-1 15,0 0-15,-21 0 0,21 0 16,-22 0-16,22 1 0,0-1 16,0 0-16,0 0 0,0 0 15,0 0-15,0 1 16,22-1-16,-1-21 0,0 0 15,0 0-15,85 0 16,-85-21-16,21 21 0,-20-22 16,20 1-16,0 21 0,22-63 15,-22-1 1,-42 43-16,0 0 16,0 0-16,0 42 46,0 0-46,0 0 16,0 0-16,0 1 16,0 20-16,0 64 0,0-64 15,0 0-15,0 64 16,0-42-16,21-22 0,0 22 16,-21-1-16,0-21 0,22 85 15,-22-84-15,21 20 0,-21 64 16,0-63-16,0-1 0,0 1 15,0-1-15,0 1 0,-64 63 16,22-85-16,21 0 0,-64 1 16,43-22-16,-43-21 15,43 0-15,-1 0 0,-20 0 16,21-21-16,20 0 0,22-85 16,0 63-16,0-62 15,85-149 1,-64 190-1,22 1-15,41-86 0,-20 65 16,42-86-16,-43 86 16,1-1-16,41-63 0,-62 63 15,41-42 1,-41 85-16,-1-22 0,22-20 16,-43 63-16,0-1 0,-21-20 15,0 21-15,-21 21 16,0 0-16,-22 42 15,22-21-15,0 1 0,-21 20 16,42-21-16,0 43 16,0-43-16,0 0 0,21 0 15,0 0-15,21 0 16,-42 1-16,0-1 16,21 0-16,-21 0 15,0 0 1,-21-21-16,0 0 15,21 21-15,-21-21 0,0 0 16,21-21 31,21 21-47,0-21 0,-21 0 16,21 21-16,22-21 0,-22 0 15</inkml:trace>
  <inkml:trace contextRef="#ctx0" brushRef="#br0" timeOffset="42310.37">7091 5715 0,'0'0'15,"0"-21"-15,0 0 0,-21 21 16,-1 0 0,1 0-16,0 21 0,0 0 15,0 21-15,0-20 0,-1 20 0,1 21 16,0-41-1,21 20-15,-21 21 0,21-20 16,0-22-16,0 21 0,0-21 0,0 1 16,0 41-1,0-42-15,0 0 16,21 1-16,43-22 16,-43 0-16,0 0 15,0 0-15,0-22 0</inkml:trace>
  <inkml:trace contextRef="#ctx0" brushRef="#br0" timeOffset="42617.93">7556 5609 0,'22'0'15,"-1"0"1,0 0-16,0 0 0,21 0 15,-20 21-15,-22 1 16,21 41-16,-21-42 0,21 22 16,-21 20-16,0-21 0,0 1 15,-21 20-15,0-42 16,-1 1-16,1 41 16,0-42-16,0-21 0,0 43 15,-22-22 1,22-21 15</inkml:trace>
  <inkml:trace contextRef="#ctx0" brushRef="#br0" timeOffset="43562.66">169 7662 0,'0'0'15,"-21"0"-15,0-21 0,21 0 16,0 0-16,0 0 16,0 0-16,0-1 0,21 1 15,0 0-15,0 21 0,85-21 16,21 42-1,-84 0 1,41 85-16,-63-64 16,1-20-16,-22 20 0,0 21 15,0-20-15,-43 41 16,-126 107 0,127-149-16,-64 22 15,63-22-15,-20-21 16,21 0-16,-43-21 15,85-21-15,0-21 16,0-64 0,0 85-16,0-21 0,0-43 15,21 43-15,0 20 16,43-20-16,42 21 16,-85 21-16,21 21 15,0 0-15,-20 0 0,62 106 16,-41-63-1,-43-22-15,0-21 16,0 1-16,0 20 0,0-21 16,21 21-1,-21-20-15,21-22 16,-21-22 0,21 1-1,0 0-15</inkml:trace>
  <inkml:trace contextRef="#ctx0" brushRef="#br0" timeOffset="43741.56">889 7895 0,'0'0'0,"0"-21"0,0 0 47,21 21-16,0 0-31,0-21 16,43 0-16</inkml:trace>
  <inkml:trace contextRef="#ctx0" brushRef="#br0" timeOffset="44498.12">1841 7557 0,'0'0'0,"0"-22"0,0 1 16,0 0-16,0-21 16,-21 42-16,0 0 15,0 0-15,0 21 0,-43 42 16,43-41 0,-42 41-16,20-21 0,22 1 15,0 20-15,0-20 0,0 105 16,21-106-1,0 0-15,0 1 0,0-22 0,21 21 16,63 22-16,-62-43 16,20 0-16,-21-21 0,21 0 15,85 0 1,-84-21-16,20 0 16,-20-22-16,-1 22 0,21-42 15,-20 20-15,-22 1 0,21 0 16,-21-1-16,22 1 0,-1-106 15,-21 84-15,0 22 16,-21 0-16,22-1 0,-22 1 0,0 0 16,0 21-16,0-1 15,0 44 1,0-1-16,-22 0 0,22 0 16,-21 21-16,0-20 0,21 62 15,0-41-15,-21-1 16,21 43-16,-21-43 15,21 64-15,0-64 16,0 22-16,0-43 16,21 0-16,0 0 0,0-21 15,0 21-15,1-21 0,-1 0 16,0 0-16,21-42 16,1 42-16,-22-21 0,42-43 15,-42 43-15,1-21 0,20-1 16,-21 1-16,-21 0 15,21 21-15,-21-1 16,-21 44 0,21-1-1,-21-21-15,21 21 0,0 0 0,-21 0 16,21 0-16,0 1 0,0-1 16,0 21-16,0-21 0,0 0 15,0 1-15,0-1 16,0-42 15,0-1-31,21 1 0,0 0 16,-21 0-16</inkml:trace>
  <inkml:trace contextRef="#ctx0" brushRef="#br0" timeOffset="44703">2815 7620 0,'0'-21'32,"-21"21"-17,21 21 17,21-21-17,0 0-15,0 0 0,1 0 16</inkml:trace>
  <inkml:trace contextRef="#ctx0" brushRef="#br0" timeOffset="45540.52">3365 7578 0,'-21'0'15,"0"0"-15,0 0 0,0 21 16,0-21-16,-1 21 0,1 0 15,0 0-15,0 1 0,-21 20 16,20-21-16,-20 43 16,21-22-16,21-21 0,-21 43 15,21-22-15,0-21 0,0 43 16,21-43-16,42 21 16,-41-21-16,-1-21 15,42 0-15,-20 0 0,-1 0 16,-21 0-16,21-21 0,1 0 15,41-21-15,-41 20 0,-1 1 16,0-21-16,1 0 0,-22-1 16,42-41-16,-41 41 0,-1-20 15,21-85 1,-21 105-16,-21-63 16,0 85-16,0-63 15,0 105 1,0 21-16,0-21 15,0 22-15,0-1 0,0 0 16,0 1-16,0-1 0,0 0 0,0 43 16,0-43-16,0 1 0,-21-22 15,21 21-15,-21 64 16,0-85-16,21 0 0,-43 22 16,43-22-1,-21-21-15,21-21 16,0-1-16,0 1 15,0 0-15,21 0 16,1 0-16,20-43 0,-21 22 16,0 21-16,0 0 0,22-22 15,-22 22-15,42-42 16,-41 41-16,41 1 0,-42 0 16,0 21-16,-21 21 15,0 22 1,-21-22-16,21 0 15,-21-21-15,0 21 0,-21 0 16,-1 0-16,22-21 0,0 22 16,0-22-16,21 21 0,-21-21 15,21 21-15,0 0 16,0 0-16,0 0 16,0 1-16,0-1 15,0 21-15,21-21 0,0 0 16,-21 1-16,21-1 15,21 0-15,-20-21 0,-1 0 16,21 21-16,-21-21 0,43 0 16,-43 0-16,0 0 15,64-42-15,-43 21 16,-21-1-16,43-20 16</inkml:trace>
  <inkml:trace contextRef="#ctx0" brushRef="#br0" timeOffset="45789.38">4784 7451 0,'0'0'16,"0"-21"-16,0-1 0,-64 22 15,43 22 1,0-22-16,0 21 0,21 21 0,-43 22 16,43-43-16,-21 63 15,21-62-15,0 20 0,0 43 16,0-43-1,0-21-15,21 43 16,0-22-16,1-42 16,-1 21-16,21-21 0,-21 0 15,22 0 1,-22 0-16,21-21 0,0-21 0</inkml:trace>
  <inkml:trace contextRef="#ctx0" brushRef="#br0" timeOffset="46057.23">5207 7408 0,'0'0'0,"0"-21"0,21 0 16,-21 0-16,21 0 15,0 21-15,1 0 16,-1 0-16,0 0 16,21 0-16,-21 21 0,1 0 15,20 43-15,-21-43 0,43 106 16,-64-21-1,0-64-15,0 0 16,-64 43-16,64-64 16,-21 21-16,0-20 0,0-1 15,-1 0-15,1-21 0,0 21 0,0 0 16,0-21 0,0 21-16,-22-21 15</inkml:trace>
  <inkml:trace contextRef="#ctx0" brushRef="#br0" timeOffset="46979.69">339 9292 0,'0'-21'31,"0"0"-15,21 0-16,0 21 15,0-21-15,21 21 16,-20 0-16,-1-22 0,21 22 15,-21 0-15,0 0 0,1 43 16,-22 20 0,0-20-16,-64 20 15,22-42-15,-128 106 16,43-63 0,106-43-16,-21-21 15,42 21-15,0-42 31,21 0-31,0 0 16,22 21-16,41-43 0,-41 22 16,-1 0-16,21 21 0,-20 0 15,-1-21-15,64 21 0,-64 0 16,22 21 0,-22 0-16,-21 0 0,0 22 15,1-22-15,-22 0 0,0 85 16,-22-64-16,-20-21 0,21 22 15,-21-22-15,-1 21 0,-41 0 16,41-20-16,1-22 0,0 21 16,20-21-16,-20 0 0,-64 0 15,85 0 1,0 0-16,-21 0 0,20 0 0,-20-21 16,21-1-16,0 1 15,21 0-15,0 0 16,0 0-16,0 0 15,63-22-15,-42 22 0,22 0 16</inkml:trace>
  <inkml:trace contextRef="#ctx0" brushRef="#br0" timeOffset="47176.58">1143 9567 0,'0'0'0,"21"0"0,-21-21 62,21 0-46,-21 0-16,21 21 16,1-21-16,20 21 0</inkml:trace>
  <inkml:trace contextRef="#ctx0" brushRef="#br0" timeOffset="48078.06">2138 9229 0,'0'0'0,"0"-21"16,-21 21-1,-1 0-15,1 0 0,0 0 16,-21 42-16,21-21 15,-22 21-15,22 1 0,0-22 16,0 64-16,21-43 16,-43 64-16,43-64 0,0 0 15,0 64-15,0-63 16,0-1 0,22-21-16,-1 0 0,21-21 15,-21 0-15,43 0 16,-43 0-16,21 0 0,22-42 15,-22 21-15,43-22 16,-43 1-16,0 0 0,85-64 16,-84 64-16,20-43 15,-20 21-15,-22 22 0,0-21 16,-21 20-16,0 1 16,0 21-16,0 0 0,0-1 0,0 1 15,-21 21-15,0 0 16,-1 21-1,-20 64-15,42-64 16,-21 22-16,21-1 0,-21 0 16,21 1-16,-21 41 0,21-41 15,0-1-15,0 0 0,0 1 16,0-1-16,21 43 16,0-64-16,21 0 0,-21-21 15,22 21-15,-1-21 0,22 0 16,-22 0-16,0 0 0,43-42 15,-43 42-15,43-64 16,-43 43-16,43-85 16,-64 85-16,0-21 15,0-22-15,-21 43 0,0-42 16,0 41-16,0 1 16,-21 21-16,0 0 15,-21 21-15,42 1 0,-21-1 16,21 0-16,-22 21 15,22 1-15,-21-22 0,21 21 0,0 43 16,0-64-16,0 0 16,0 0-16,21 0 15,1 1-15,-1-1 0,21-21 0,-21 21 16,0-21-16,1 0 16,20 0-16,0 0 0,43-42 15,-43 42-15,1-22 0,41-20 16,-20 21-16</inkml:trace>
  <inkml:trace contextRef="#ctx0" brushRef="#br0" timeOffset="48539.8">4022 9398 0,'0'0'15,"0"-42"-15,0 21 0,0-1 0,0 1 0,-22 0 16,1 21-16,-21 0 16,21 0-16,0 0 0,-43 21 15,22 0-15,21 1 0,-1-1 16,-20 0-16,21 0 15,0 21-15,-22 22 0,22-22 16,0-21-16,0 22 0,21-22 16,0 21-16,0 43 15,0-64-15,42 0 16,1-21-16,-22 0 16,21 0-16,-21 0 0,85-21 15,-85 0-15,22 0 0,-22 0 16,21-1-16,22-62 15,-43 41-15,-21 1 0,0-21 16,0 41-16,0 1 0,0 0 16,0 0-16,0 42 31,0 0-15,0 0-16,-21 22 0,21-22 0,0 0 15,0 43-15,0-43 0,0 21 16,0-21-16,21 0 0,-21 1 15,42 20-15,-21-42 16,0 21-16,1-21 0,-1 0 0,0 0 16,64 0-16,-64-21 15,0 21-15,21-42 16,-21 20-16,-21 1 0,0 0 0</inkml:trace>
  <inkml:trace contextRef="#ctx0" brushRef="#br0" timeOffset="48888.6">4381 9525 0,'0'-42'0,"0"148"0,0-170 16,0 1-16,0 41 0,0 1 0,0 0 15,0 0-15,22 0 0,-1 0 16,0-1-16,0 22 0,0 0 16,0-21-16,22 21 0,41 0 15,1 43 1,-64-22-16,0 0 16,1 0-16,-1 0 0,0 22 0,-21 41 15,0-63 1,0 1-16,0-1 0,0 21 0,-21-21 15,0 0-15,-1 1 16,1-22-16,21 21 0,-21-21 16,21-21-1,0-1 1,0 1-16,0 0 0,0 0 16,21 0-16,0-22 0,1 1 15,-1 0-15,0 21 0,21-43 16,-21 43-16,1 0 0,-1 0 15,0-1-15,21 22 0,1-21 16,-22 21-16,0 0 0,21-21 16,-21 21-16,1 0 15</inkml:trace>
  <inkml:trace contextRef="#ctx0" brushRef="#br0" timeOffset="49156.44">5567 9102 0,'0'-21'16,"-21"21"0,-1 0-16,1 0 0,0 0 15,0 21-15,0 21 0,0-21 16,-1 0-16,1 43 16,21-43-16,-21 43 15,0-43-15,21 0 0,0 64 16,0-22-1,0-42-15,21 0 0,0 22 16,22-43-16,-22 0 0,42 0 16,-20 0-16,41-21 15,-41 21-15,-1-22 0,21 1 16</inkml:trace>
  <inkml:trace contextRef="#ctx0" brushRef="#br0" timeOffset="49423.29">6054 9081 0,'0'0'0,"0"-22"0,0 1 0,0 0 0,21 0 16,0 21-1,0-21-15,0 21 0,22 0 16,-22 0-16,0 0 0,0 21 16,0 0-16,64 64 15,-64-64-15,0 21 0,0 22 16,-21-43-16,0 42 15,0-20-15,0-22 0,-42 21 16,21-21-16,-64 43 16,43-43-16,0-21 15,-1 21-15,22-21 0,-21 0 0,-22 0 16,43 0-16,-21 21 0,21-21 16</inkml:trace>
  <inkml:trace contextRef="#ctx0" brushRef="#br0" timeOffset="50226.35">550 10964 0,'0'0'0,"21"-21"0,1 0 0,-1 21 16,0-21-16,-21 0 0,21 21 16,-42 21 15,0 0-31,0 0 0,-22 22 0,22-1 16,-21 0-16,21 22 0,-85 63 15,85-85-15,-22 0 16,22 1-16,0-1 0,0-21 15,0 22-15,21-22 16,21-21 15,0-21-31,0 21 0,21-22 0,-20 1 16,20 21-16,-21-21 16,21 0-16,1 21 0,20-42 15,-42 42-15,22-22 16,-22 22-16,0 0 0,-21 22 15,0-1 1,0 0-16,0 21 0,-21 22 16,0-43-16,-22 21 0,1 1 15,21-1-15,21-21 0,-21 0 16,21 0-16,-21 1 0,21-1 16,21-21 15,0 0-31,0-21 0,0-1 15,0 1-15,1 0 0,-1 0 16</inkml:trace>
  <inkml:trace contextRef="#ctx0" brushRef="#br0" timeOffset="50382.26">1016 11261 0,'0'0'0,"0"21"46,21-21-30,0 0 0,0 0-16,1 0 15</inkml:trace>
  <inkml:trace contextRef="#ctx0" brushRef="#br0" timeOffset="52191.25">2095 11218 0,'0'0'0,"0"22"0,-21-22 16,42 0 15,1 0-31,-1-22 0,0 1 16,21 0-16,1 0 0,-22 0 0,63-22 15,-41 22-15,-1 0 16,0 0-16,-20-21 0,41-22 16,-63 43-16,0 0 15,-42 21-15,21 0 16,-106 0-16,84 0 0,1 0 15,0 21-15,-1 0 16,-63 43-16,85-43 16,21 21-16,0-21 0,0 22 15,21 41-15,1-41 16,20-22-16,-21 21 16,21-21-16,1 22 0,20 20 15,-20-42-15,-22 0 0,21 43 16,-21-43-16,-21 0 0,0 22 15,-21-22-15,-64 42 16,43-63-16,-85 43 16,0-43-1,85 0-15,-1 0 16,22-22-16,-21 1 0,21 0 0,-64-64 16,85 64-1,-21-63-15,21-86 16,0 128-1,0-22-15,21 43 0,0 21 16,0 0-16,1 0 16,-1 43-16,-21-22 15,0 21-15,42 22 0,-42-22 16,21-21-16,-21 64 16,0-64-16,43 85 0,-22-85 15,0 21 1,0-42-16,0 21 0,22 1 15,-22-22-15,21 0 16,-21 0-16,0 0 0,43 0 16,-43-22-16,21 1 0,22 0 15,-43 0-15,21 0 0,22-43 16,-43 43-16,0-21 0,22-1 16,-22 22-16,0-106 15,-21 106-15,21 0 16,-21 0-16,0 42 15,0 0 1,-21 0-16,21 0 0,-21 1 16,21-1-16,0 42 0,0-42 15,-21 64 1,21-64-16,0 0 0,0 1 0,0-1 16,21-21-1,0 0-15,0 0 0,21 0 16,-20 0-16,20 0 0,0-21 15,1-1-15,-22 1 0,21 0 16,-21-21-16,0 21 0,43-43 16,-43 22-16,-21 21 0,21-22 15,-21 22-15,0 0 0,21-43 16,-21 43-16,-21 21 31,0 43-31,21-22 0,0 0 16,-21 42-16,21-41 0,0 83 15,0-83 1,0 20-16,0-21 0,21 21 16,-21-20-16,21-22 15,22 0 1,-22 0-16,0 0 0,42 0 16,22-43-1,-43 22-15,-20 0 0,20-21 16,-21 20-16,21-83 15,-42 83-15,0-20 0,0-21 16,0 41-16,0 1 16,0 0-16,-21 21 0,0 0 15,21 21-15,-21 43 16,21-22-16,0 43 16,0-1-1,0-62-15,0-1 0,0 0 16,0 0-16,0 0 0,-21 0 15,0-21 1,21-21 15,0 0-31,0 0 0,0 0 16,0 0-16,0-1 0,0-20 16,21 21-16,21-64 15,-21 64-15,0-21 0,22-22 16,-22 43-16,0 0 0,43 21 15,-43 0-15,0 0 0,0 21 16,0 0-16,43 64 16,-43-43-16,-21-21 0,0 43 15,0-22-15,0-21 16,0 1-16,0-1 0,0 0 0,0 21 16,0-21-1,0-42 1,0 0-1,0 0-15,0 0 16,21 0-16,-21-1 0,21-20 0,0 21 16,43-106-16,-43 85 15,43-43-15,-43 43 16,63-22 0,-41 64-16,-22 0 0,21 0 15,-21 21-15,1 85 16,-22-85-16,0 64 15,0-43-15,0-21 0,0 64 16,-22-64-16,22 0 0,-21 22 16,21-22-16,0 0 15,21-21 1,1-21 0,-1 0-16,0 21 0,21-43 15</inkml:trace>
  <inkml:trace contextRef="#ctx0" brushRef="#br0" timeOffset="52676.9">4635 10880 0,'0'-21'0,"0"42"0,0-64 15,0 22-15,-21 0 0,0 21 16,0 21 0,21 0-16,-21 1 0,0 41 15,21-42-15,0 22 0,0 41 16,0-41-16,0-1 0,0 21 15,0-20-15,0-1 0,0 64 16,-22-64 0,22-21-16,0 22 15,-21-43-15,0 0 16,21-21 0,0-1-1,0 1-15,0 0 0,0 0 0,0-21 16,0 20-16,21-20 0,0 21 15,43-43-15,-22 22 16,106-21-16,-105 63 16,-1 0-16,-21 0 0,22 0 15,-1 42-15,-21-21 16,0 0-16,-21 43 0,0-43 16,0 0-16,0 43 15,-21-43-15,-21 0 0,-22 42 16,43-63-16,-21 22 0,-1-1 15,1 0-15,0-21 0,-22 21 16,43-21-16,0 0 0,-21 0 16,42-21-1,21 0-15,0 0 16,0-1-16,21 1 0,-20 0 0,20 0 16,0-21-16</inkml:trace>
  <inkml:trace contextRef="#ctx0" brushRef="#br0" timeOffset="52894.88">5207 11049 0,'0'0'0,"21"0"0,0 0 16,-21 21-1,0 0-15,0 1 16,0-1-16,0 0 0,0 21 0,0-21 16,-21 64-1,0-64-15,21 0 0,0 1 16,0-1-16,0 0 0,-21 21 15,21-63 17,0 0-32,21 0 0,-21 0 15,0-1-15</inkml:trace>
  <inkml:trace contextRef="#ctx0" brushRef="#br0" timeOffset="53055.14">5270 10837 0,'0'0'0,"0"-21"0,-21 21 0,0 0 16,-21 0 0,21 0-1,42 0 17,0 0-32,0 0 15</inkml:trace>
  <inkml:trace contextRef="#ctx0" brushRef="#br0" timeOffset="53361.81">5800 10647 0,'0'-21'0,"0"42"0,-22-42 32,22 42-32,-21 0 15,0 0-15,21 0 0,-42 106 16,42-105-1,-21 62-15,21-63 16,0 106-16,-22-84 16,1 63-16,0-22 31,0-63-31,21 1 0,0-1 0,0 0 16,21 0-1,0-21-15,43-21 16,-43 0-16,64-22 15,-43-41 1,-21 63-16</inkml:trace>
  <inkml:trace contextRef="#ctx0" brushRef="#br0" timeOffset="53522.6">5651 10986 0,'-21'0'0,"42"0"0,-63 0 15,21 0-15,0 0 0,42 0 31,0 0-15,0 0-16,22 0 0,-22 0 16,21 0-16,43 0 0,-43-22 15,0 1-15,1 21 0,-1-21 0</inkml:trace>
  <inkml:trace contextRef="#ctx0" brushRef="#br0" timeOffset="53795.81">6435 10732 0,'0'0'0,"-22"0"0,22-22 16,-21 22-16,0 0 15,0 22-15,0-1 16,21 0-16,-21 0 0,-1 0 0,22 0 16,0 1-16,0 20 0,-21 0 15,0 1-15,21-22 16,-21 85-16,21-85 15,0 42-15,0-42 16,0 1-16,0 20 0,0-21 16,0 0-16,21 0 15,0-21-15,43 0 16,-22 0-16,-21 0 0,43 0 16,-22-21-16,0 0 0</inkml:trace>
  <inkml:trace contextRef="#ctx0" brushRef="#br0" timeOffset="54078.68">6879 10753 0,'0'0'0,"21"-85"31,0 85-31,1 0 0,-1 0 16,0 0-16,0 0 15,0 21-15,0 22 0,1-22 0,-1 0 16,42 85-16,-42-43 15,-21-20 1,0-22-16,0 63 0,0-62 0,-21 20 16,-42 43-16,42-43 15,-64 0 1,43-21-16,-43 22 16,43-43-16,20 0 0,1 0 15,21-21 1,0-1-16</inkml:trace>
  <inkml:trace contextRef="#ctx0" brushRef="#br0" timeOffset="55039.76">10054 5567 0,'0'0'0,"0"-21"15,0 0-15,0-1 0,-21 22 32,0 0-17,21 22-15,0-1 16,0 0-16,-21 21 0,21-21 0,-22 22 16,22 41-16,0-41 0,-21-1 15,0 0-15,21-20 0,-21 20 16,0-21-16,0 0 0,21 22 0,0-22 15,-22 21-15,1-42 0,21 21 16,21-21 15,1 0-31,-1 0 0,0-21 16,0 0-16,0 0 0,0 0 0</inkml:trace>
  <inkml:trace contextRef="#ctx0" brushRef="#br0" timeOffset="55214.61">10308 5800 0,'21'0'16,"-42"0"-16,42-21 0,0 21 78,1 0-78,-1 0 0,0 0 16,0 0-16</inkml:trace>
  <inkml:trace contextRef="#ctx0" brushRef="#br0" timeOffset="55954.9">11726 5800 0,'0'0'0,"21"-64"31,-21 43-31,0 0 0,0 0 16,0 0-16,0-1 15,0-20-15,0 21 0,-42-21 16,21 42-16,0-22 15,-43 22-15,43 0 0,-106 22 16,106 20-16,-21-21 16,-1 21-16,22-20 15,0 20-15,-43 85 0,64-85 16,-21-21-16,21 22 0,0-22 16,0 0-16,21 21 15,1-42-15,-1 22 0,21-22 16,0 0-16,1 0 15,-1 0-15,-21-22 0,43 1 16,-43 0-16,0 0 0,0 21 16,0-21-16,-21 0 0,22-43 15,-22 22-15,0 21 16,0-1-16,0 1 0,0 0 16,0 42-1,0 0-15,0 1 16,0 20-16,0-21 0,0 21 15,0 22-15,0-22 16,21 43-16,0-43 0,-21 1 16,0-1-16,42 64 0,-42-64 15,21 22-15,-21-22 0,0 21 16,0 86-16,0-107 16,-21 0-16,-42 64 15,42-85-15,-22 0 0,22 1 16,-21-1-16,21-21 0,-22 0 15,22 0-15,-169-21 16,168 21-16,-20-22 0,0 1 16,21-21-16,-22-43 15,43 64-15,0-21 0,0-22 16,21 22-16,43-85 16,-43 85-16,21-1 15,-20 1-15,20 0 0,0-1 0</inkml:trace>
  <inkml:trace contextRef="#ctx0" brushRef="#br0" timeOffset="56530.87">12001 5884 0,'0'-21'16,"22"0"-1,-22 0 1,21 21-16,-21-21 0,21 21 0,0-21 15,-21-1-15,21 1 0,-21 0 16,21 0-16,-21 0 0,0 0 16,22-1-16,-22 1 0,-22 21 31,1 0-31,0 0 0,0 0 16,0 21-16,0 1 0,-1-1 15,1 0-15,0 0 0,21 21 16,-21 1-16,21-1 0,-21-21 15,21 43-15,0-43 0,0 0 16,0 0-16,21 0 16,0 1-16,0-22 15,64 0-15,-64 0 16,21 0-16,22-22 0,-43 1 16,64-42-1,-43 20-15,-21 22 0,0-21 16,1 0-16,-1-1 0,0-41 15,-21 41-15,21-41 16,-21 62-16,0-20 0,0 0 16,-21 42-1,0 21 1,21 21-16,0-21 0,0 22 16,-21-22-16,21 21 0,-22 1 0,22 84 15,0-85-15,0 0 16,0-21-16,0 22 0,0-22 15,0 21-15,0-21 0,0 1 16,0-1-16,22-21 31,-1-21-31,0 21 0,-21-22 16,0 1-16</inkml:trace>
  <inkml:trace contextRef="#ctx0" brushRef="#br0" timeOffset="56755.73">12361 5630 0,'-42'22'15,"63"-22"17,0 0-17,0 0-15,1 0 0,-1 0 16,0 0-16,21 0 0,-21 0 0,1 0 15,41-22-15,-21 1 0,43 0 16,-43 0 0,43-21-16</inkml:trace>
  <inkml:trace contextRef="#ctx0" brushRef="#br0" timeOffset="57008.78">13039 5355 0,'0'0'0,"-43"0"16,64 0 0,1 0-1,-1 0-15,0 0 0,0 0 16,21 0-16,1 0 0,-1 0 0,0 0 16,1 0-16,-1 0 0,43-21 15,-43 21-15,106-21 16,-127 21-1,22-21-15,-43 0 16,-43 21 0,22 0-16,0 0 0</inkml:trace>
  <inkml:trace contextRef="#ctx0" brushRef="#br0" timeOffset="57259.7">13335 5292 0,'-21'0'16,"42"0"-16,-42 21 0,0 0 15,21 0-15,0 0 16,0 1-16,0-1 0,-22 21 16,22 0-16,-21-20 0,21 20 15,0 0-15,-21 1 0,-21 20 16,42-21-16,-21 1 0,-1-1 16,22 0-16,-21-20 0,21-1 15,0 0-15,0 0 16,0 0-1,21-21-15,1 0 16,-1 0-16,0-21 16,0 0-16,21 0 0,-20 0 15</inkml:trace>
  <inkml:trace contextRef="#ctx0" brushRef="#br0" timeOffset="57619.71">13441 5694 0,'-21'0'15,"42"0"17,0 0-32,0 0 15,0 0-15,0-21 0,22 0 16,20-22 0,-42 43-16,22-42 15,-43 21-15,21 0 16,-21-1-16,-21 22 15,0 0 1,-1 0-16,1 22 0,0-1 16,-21 42-16,21-42 15,21 22-15,0-22 0,-22 21 0,22-21 16,0 43-16,0-43 16,0 21-16,0-20 0,0-1 15,22 0-15,-1-21 16,0 21-16,0-21 0,43 0 15,-43 0-15,0 0 0,42-21 16,1-21 0</inkml:trace>
  <inkml:trace contextRef="#ctx0" brushRef="#br0" timeOffset="58407.89">13928 5546 0,'0'-21'0,"0"42"16,21-64-16,-21 22 0,21 21 0,0 0 0,-21-21 15,21 21-15,22 0 16,20 42 0,-63-20-1,0-1-15,0 21 0,0-21 16,0 64-16,0-43 16,0-21-16,-21 1 15,21 20-15,-21-21 0,-22 43 16,22-43-1,0 0 1,42-21 0,0-21-16,1 21 15,-22-21-15,21-1 0,42-20 16,1-43 0,20-20-1,-84 62-15,22 22 0,-1-42 16,-42 63 15,-1 42-31,22-21 16,-21 0-16,21 22 0,-21-22 15,21 21-15,0 22 0,0-43 16,0 0-16,0 0 16,0 0-16,0 0 0,0 22 15,21-43-15,0 0 0,22 21 16,-1-21-16,-21 0 0,0 0 15,22 0-15,-22 0 0,64-21 16,-43 0-16,-21-1 0,0 1 16,0 0-16,43-85 15,-43 64-15,0 21 0,22-64 16,-22 43-16,21-43 16,-42 43-16,21-1 0,0-20 15,1 21-15,-22-1 16,0 22-16,0 0 0,0 42 31,0 0-31,-22 0 16,22 22-16,-42 20 0,42-20 15,-42 84 1,-1 0-16,43-85 16,-21 64-1,21-85-15,0 0 0,0 21 16,0-20-16,21-22 15,1 0 1,-1 0-16,0 0 0,0 0 16,0-22-16,0 1 0,1 0 15,-1 0-15,0 0 16</inkml:trace>
  <inkml:trace contextRef="#ctx0" brushRef="#br0" timeOffset="58590.8">14880 5525 0,'-21'0'32,"42"0"-17,0 0 1,0 0-16,1 0 0,-1 0 0,21 0 16,43-22-1,-64 22-15,21-21 0,1 21 16,-1-21-16,0 21 0</inkml:trace>
  <inkml:trace contextRef="#ctx0" brushRef="#br0" timeOffset="58839.99">15769 5249 0,'-85'0'31,"85"22"-31,-21-1 0,0-21 15,21 21-15,-21 0 0,0 0 16,0 64-16,-1-43 16,22 1-16,-21-22 0,21 21 15,0-21-15,0 43 0,0-43 16,0 0-16,0 21 16,0-20-16,0-1 15,0 0-15,21-21 0,22 0 16,20 0-1</inkml:trace>
  <inkml:trace contextRef="#ctx0" brushRef="#br0" timeOffset="59138.82">16341 5144 0,'0'0'15,"0"21"1,0 0-16,0 0 0,0 0 16,0 22-16,0 20 0,0 43 15,0-64 1,0 64-16,0-85 16,0 22-16,-22 20 0,1-42 15,0 0-15,0 1 16,0-1-16,21 0 0,-43 0 15,22-21-15,21 21 0,-21-21 16,0 21-16,0-21 16,0 0-16,-1 0 0,1 0 15</inkml:trace>
  <inkml:trace contextRef="#ctx0" brushRef="#br0" timeOffset="60010.65">9440 7112 0,'0'-21'15,"0"0"1,0 0 0,0-1-16,0 1 15,0 0-15,21 0 16,1 21-16,-1-21 0,21 21 16,-21 0-16,0 0 0,43 21 15,-22 21 1,1-21-16,-43 22 15,21 41-15,-21-41 0,0 84 16,-21-85 0,-22 0-16,-20 22 0,20-22 15,-62 43-15,62-85 16,1 21-16,21 0 0,0-21 16,-43 0-1,64-42 1,0 21-16,0-64 15,0 64-15,0-21 0,21 20 16,-21-20-16,21 21 0,22-21 16,-22 20-16,-21 1 0,42 21 15,-21 0-15,1 21 0,20 22 16,-21-22-16,21 42 16,-20-20-16,-1-22 0,-21 42 15,21-20-15,-21-22 0,0 21 16,21-21-16,-21 1 15,0-1-15,21-21 16,0 0 0,1 0-16,-1 0 15</inkml:trace>
  <inkml:trace contextRef="#ctx0" brushRef="#br0" timeOffset="60174.58">10181 7472 0,'0'0'15,"0"-21"1,21 21 31,-21-21-47,21-1 16,1 22-16,-1-21 0</inkml:trace>
  <inkml:trace contextRef="#ctx0" brushRef="#br0" timeOffset="61010.25">11515 7366 0,'0'0'0,"21"0"0,0-21 0,0 0 0,-21 0 15,21-1-15,0 1 0,-21-21 16,0 0-16,0 20 0,0-20 16,0 0-16,-21 21 15,0-1-15,0 22 0,0-21 0,-22 21 16,22 0-16,-21 0 0,0 0 0,-1 0 16,-63 21-16,64 1 15,0-1-15,-22 42 16,22-20-16,21-1 0,0 43 15,21-64-15,0 63 16,0-62-16,0-1 0,21 42 16,63-63-1,-62 0-15,20 0 0,21 0 16,-20 0-16,63-42 16,-64 21-16,-21 0 0,0-1 15,22-20-15,-1-21 16,-42 41-16,0 1 15,21-21-15,-21 21 16,0 42 0,0 0-16,0 0 15,0 0-15,0 22 0,0-22 16,0 21-16,0 1 0,21-1 0,-21 0 16,0 43-1,0 0-15,0-22 0,0-21 16,0 1-16,-42 84 15,21-85-15,21-21 0,-21 22 16,-1-22-16,-62 42 16,41-42-16,22-21 0,-42 0 15,20 0-15,1 0 0,21-21 16,-21 21-16,20-21 0,-41-42 16,42 41-16,21-20 0,-21-21 15,21 20-15,0 22 0,0-21 16,0 21-16,0-1 0,21-20 15,21 0-15,-21 21 0,0-22 16,43 1-16,-43 21 16,43-43-16,-43 43 0,21 0 15</inkml:trace>
  <inkml:trace contextRef="#ctx0" brushRef="#br0" timeOffset="61638.78">11874 7281 0,'0'0'0,"0"-21"32,0 0-32,0 0 0,22 21 15,-22-21-15,42-22 16,-21 22-16,0 0 0,0 0 16,-21 0-16,22-22 15,-22 22-15,0 0 16,-22 21 15,1 0-31,0 21 0,0 0 16,0 1-16,-22 20 0,22 0 15,0 1-15,0-22 0,21 21 16,0 0-16,-21 22 0,21-43 16,0 21-16,0 1 0,0-22 15,0 0-15,21-21 16,0 21-16,0-21 0,0 0 15,22 0-15,-22 0 0,42-21 16,-20 0-16,-22 0 0,64-22 16,-64 22-16,21-21 0,22-43 15,-43 43-15,21 0 0,-21-1 16,0-20-16,1 20 0,20-41 16,-42 41-16,21 1 0,0-21 15,-21 41-15,0-20 16,0 21-16,0 42 15,0 0-15,0 0 16,0 22-16,-21-22 16,0 106-16,0-85 15,21 1-15,0 41 0,-21-20 16,-1 63 0,22-106-16,0 21 0,0-21 0,0 1 15,0-1-15,0 21 16,22-42-16,-1 0 15,0 0-15,42-21 16,-41 0-16,-1 0 16,-21-1-16,21-83 15</inkml:trace>
  <inkml:trace contextRef="#ctx0" brushRef="#br0" timeOffset="61835.74">12404 6943 0,'-22'21'16,"44"-42"-16,-65 42 0,43 0 16,21-21-1,1 0 1,-1 0-16,0 0 0,0 0 16,0 0-16,22 0 0,-22 0 0,21 0 15,127-42 1,-126 21-16</inkml:trace>
  <inkml:trace contextRef="#ctx0" brushRef="#br0" timeOffset="62713.9">13631 7070 0,'0'0'0,"0"-21"0,0-1 16,0 1-16,0 0 15,0 0 17,21 21-17,1 0 1,-1 0-16,0-21 0,0 21 15</inkml:trace>
  <inkml:trace contextRef="#ctx0" brushRef="#br0" timeOffset="78469.14">13166 6731 0,'21'-21'0,"-21"0"15,0 0-15,0-1 16,0 44 0,0-1-1,0 21-15,0-21 16,-21 22-16,21-1 0,0 0 0,-22 1 15,22 20-15,-42 85 16,21-84-16,0-22 16,-22 64-16,22-64 0,-42 64 15,42-85 1,-1 0-16,1 1 0,21-44 31,0 1-15,0 0-16,0 0 0,0-43 15,0 1 1,0 21-16,64-85 16,-43 105-1,0 22-15,0 0 0,22 0 16,-22 22-16,0-1 0,0 21 16,0 0-16,0 22 15,1-43-15,-1 0 0,42 43 16,-63-43-1,43 21-15,41-21 16,-63-21-16,1 0 16,-1 0-16,0 0 0,0-21 15,43-21-15,-43 21 16,0-22-16,0 1 16,0 21-16,0-43 15,22-63 1,-43 85-16,21 21 0,-21 0 15,0 0 1,0 42 0,0 0-1,-21 0-15,21 0 0,-21 0 16,21 1-16,0 105 16,0-106-16,0 21 15,0-21-15,21 43 16,-21-43-16,21 0 15,0-21-15,0 0 0,0 0 16,1 0-16,-1 0 16,21 0-16,-21-21 0,0 0 15,1 0-15,-1-1 16,0-20-16,-21 21 0,21-21 0,-21 20 16,0-20-16,0-21 15,0-43 1,-21 85-16,0-1 0,-43-20 15,1 42 1,20 0-16,1 0 16,21 21-16,-21 43 15,42-43-15,-22 64 16,22-43-16,0 43 16,0-64-16,0 0 15,0 0-15,85-21 16,-21 0-1</inkml:trace>
  <inkml:trace contextRef="#ctx0" brushRef="#br0" timeOffset="78770.1">14584 6964 0,'0'0'0,"-21"0"15,-1 0-15,-41 0 16,42 0-16,-22 0 16,22 0-16,0 21 0,-21 21 15,-1 1-15,22-22 0,0 21 16,21-21-16,-21 22 0,0 20 16,21-20-16,0-22 0,0 42 15,0-42-15,21 43 16,0-43-16,0 0 0,43-21 15,-22 0-15,22 0 16,-43 0-16,21 0 16,22 0-16,-22-21 0,0 0 15</inkml:trace>
  <inkml:trace contextRef="#ctx0" brushRef="#br0" timeOffset="79252.89">15176 7027 0,'0'0'16,"-21"-21"-16,0 0 0,-106 21 31,106 0-31,-43 21 0,43-21 16,0 21-16,0 1 0,0 20 16,0-21-16,-43 106 15,43-85-15,21 1 16,0 20-16,0-42 0,0 22 15,0-22-15,21 0 16,0-21-16,0 0 0,1 0 16,20 0-16,-21 0 0,0 0 15,43-42-15,-1-1 16,-42 1-16,1 21 16,20-43-16,-21 22 15,-21 0-15,21-22 16,0 43-16,-21 0 0,0 0 15,0 0-15,-21 42 32,0 0-32,21 0 0,-21 64 15,21-22 1,0-42-16,0 1 0,0 62 16,0-41-1,0-22-15,63 0 16,22-21-1,-64 0-15,43-42 16,-43 20-16,21 1 16</inkml:trace>
  <inkml:trace contextRef="#ctx0" brushRef="#br0" timeOffset="79535.42">15811 6646 0,'0'-21'0,"0"42"0,0-63 15,0 63 1,-21 22 0,21-22-16,-21 21 0,21-21 15,-21 22-15,21-1 0,0 0 16,-21 1-16,0-1 0,-1 64 16,1-64-16,21 0 0,-21 43 15,21-43-15,0 1 16,-21-1-16,21-21 0,0 0 15,0 1-15,0-1 0,21-21 32,0 0-32,-21-21 15,21-1-15,1 22 0,-1-42 16,0 21-16,0 0 0</inkml:trace>
  <inkml:trace contextRef="#ctx0" brushRef="#br0" timeOffset="79774.48">16108 6985 0,'0'0'16,"0"-21"-16,-21 21 31,-1 21-31,1 0 0,21 0 16,-21 1-16,21-1 0,-21 0 16,21 0-16,0 21 0,-21-20 0,0 41 15,-1-21-15,22-20 0,0-1 16,0 0-16,0 0 0,0 21 15,0-20-15,22-22 32,-1 0-32,0 0 0,0 0 15,0-22-15,0 22 0,22-21 0,-22 0 16</inkml:trace>
  <inkml:trace contextRef="#ctx0" brushRef="#br0" timeOffset="80525.83">16446 7070 0,'0'0'0,"-21"21"32,0 0-17,0 0-15,0 22 16,0-22-16,21 0 0,-22 0 0,22 0 16,-21 22-16,21-22 0,0 21 15,0-21-15,0 22 16,21-43-1,1 0-15,-1 0 0,0 0 16,0 0-16,0 0 16,-21-22-16,21 1 15,-21 0-15,0-21 0,0 21 16,0-1-16,-21 1 0,21-21 16,-21 21-16,21 0 0,0-22 15,0 1-15,0 21 16,21 0-16,0 21 0,1-22 15,105 1 1,-106 21-16,21 0 0,0 0 16,-20 0-16,62 43 15,-63-43-15,1 21 0,-1 21 16,0-21-16,-21 22 16,0-22-16,0 21 0,0 0 15,0-20-15,-42 20 16,20-21-16,1-21 31,0 0-15,21-21-1,0 0-15,0 0 16,0-1-16,0-20 0,0 21 16,0 0-16,42-43 0,-20 43 15,20-42-15,-21 41 16,0 1-16,43-21 15,-43 21-15,21 21 0,22 0 16,-43 0-16,0 0 0,0 0 16,22 21-16,-43 0 0,21 21 15,-21-20-15,0 20 0,0 21 16,0-20-16,-21-22 0,21 21 16,-22-21-16,1 1 0,21-1 0,-21 21 15,0-21-15,21 0 16,0 1-16,0-1 15,0-42 17,0-1-32,0 1 0,0 0 0,0 0 15,0-21-15,0-1 0,0 1 16</inkml:trace>
  <inkml:trace contextRef="#ctx0" brushRef="#br0" timeOffset="80723.78">16722 6562 0,'0'0'0,"-22"-21"15,1 21 1,0 0 0,21 21-1,-21-21 1,0 0-1,0 0-15,-1 0 0</inkml:trace>
  <inkml:trace contextRef="#ctx0" brushRef="#br0" timeOffset="80902.78">15579 6858 0,'0'0'0,"0"21"16,21-21-1,21 0-15,-21 0 0,0 0 16,22 0-16,20 0 16,1 0-16,-22 0 0,85 0 15,-63 0-15,-1-21 0,22 21 16,-1-21-16</inkml:trace>
  <inkml:trace contextRef="#ctx0" brushRef="#br0" timeOffset="81252.07">17674 6858 0,'0'0'0,"0"-21"0,-21 21 47,21 21-31,-21 0-16,-43 43 15,43-22-15,-21 22 16,21-43-16,-1 21 0,1 22 16,0-22-16,21-21 0,-21 43 15,21-43-15,0 0 0,0 21 16,21-42-16,0 21 0,22-21 15,-1 0-15,-21 0 16,21 0-16,-20 0 0,20-21 16,21 0-16</inkml:trace>
  <inkml:trace contextRef="#ctx0" brushRef="#br0" timeOffset="81526.09">18076 6816 0,'0'0'0,"0"-21"32,21 21-32,1 0 15,-1 21-15,-21 0 0,21 21 16,0-21-16,0 64 16,-21 21-1,0-85-15,0 85 16,-21-85-16,21 21 0,-21-20 15,0-1-15,0 0 0,-43 21 16,22-21 0,21-21-16,-1 0 15,1 0-15,0 22 0</inkml:trace>
  <inkml:trace contextRef="#ctx0" brushRef="#br0" timeOffset="82552.64">9313 8509 0,'-21'0'16,"21"-21"-1,0 0 1,21 21 0,0 0-1,1 0-15,-1 0 0,0 0 16,0 0-16,0 0 0,0 21 0,-21 0 16,0 0-16,22 0 0,-22 1 15,0 20-15,0-21 0,-43 64 16,22-64-16,0 21 15,0-21-15,-22 1 0,22-1 16,0 0-16,0 0 0,0-21 0,0 0 16,-1 0-16,22-21 15,0 0 1,0 0-16,22-1 16,-1 1-16,-21 0 0,21 21 0,0-21 15,64 0-15,-64 21 16,0 0-16,0 0 0,0 0 15,64 63 1,-64-42-16,0 1 0,1 20 0,-22-21 16,0 64-1,0-43-15,-22-21 0,-41 43 16,42-43-16,-85 21 16,64-21-16,-1 1 0,-20-22 15,20 0-15,-41 0 16,20-22-1,43 1-15,0-21 16,21 21 0,0 0-1,21-1-15,0 22 0,0-21 16,1 0-16,-1 21 16,21-21-16</inkml:trace>
  <inkml:trace contextRef="#ctx0" brushRef="#br0" timeOffset="82722.34">9800 8827 0,'0'0'0,"0"-22"47,21 22-32,0 0 16,-21-21-31,22 21 0,-1 0 0</inkml:trace>
  <inkml:trace contextRef="#ctx0" brushRef="#br0" timeOffset="83561.89">10964 8932 0,'0'0'0,"21"0"16,1 0-16,-1 0 15,0 0-15,21 0 0,-21-21 16,1 0-16,20 21 0,0-21 0,43-43 16,-22-20-1,-63 63 1,22-64-16,-65 64 16,-20-22-16,20 22 15,-41 21-15,20 0 16,1 0-16,-43 0 0,42 21 15,1 1-15,-22 20 16,-21 85 0,106-85-16,0 64 15,64-42 1,-43-43-16,0-21 0,64 0 16,-64 0-16,127 0 15,-21-43 1,-84 22-16,-1 0 0,43-64 15,-43 22 1,-42 21 0,0 20-1,0 44 1,0-1-16,0 63 16,0-41-1,0 126 1,0-127-16,0 128 15,0-128-15,0 85 16,0-63-16,0-1 0,-21 85 16,0-84-16,-1-22 0,-41 127 15,-22-42 1,-63-42 0,106-85-16,-1 0 0,-84 0 15,22-63 1,-1-64-1,85 84-15,-1-147 16,22 84 0,0 64-16,22-1 0,83-105 15,22 63 1,43-42 0,-107 106-1,-20-21-15</inkml:trace>
  <inkml:trace contextRef="#ctx0" brushRef="#br0" timeOffset="84157.22">11599 8848 0,'21'0'32,"-21"-21"-32,22-1 0,-1 22 15,-21-21-15,21 0 0,21 0 16,-42 0-16,64-43 15,-64 43-15,21-21 16,-21 21-16,0-1 16,-21 22-1,0 0-15,-1 0 16,-20 22-16,21-1 0,0 0 16,-22 42-16,22-20 0,21-1 15,-21 22 1,21 63-16,0-85 15,64 0 1,-43-21-16,0-21 0,21 0 16,-21 0-16,85 0 15,-63-21-15,-1 0 0,43-21 16,-43 21-16,64-106 16,-64 84-16,43-84 15,-64 85-15,21-43 16,-21 43-16,-21 0 0,43-43 15,-43 64-15,0 0 16,0 42 0,0 42-1,0-42 1,-43 85-16,22-63 0,-21 84 16,42-85-1,-21 0-15,0 1 0,21 20 16,0 1-16,-22-43 15,22 0-15,0 0 16,22-21-16,-1 0 16,0 0-16,21-21 15,-21 0-15,1-22 0,-1 22 16,-21 0-16</inkml:trace>
  <inkml:trace contextRef="#ctx0" brushRef="#br0" timeOffset="84335.78">12255 8657 0,'-21'0'0,"42"0"0,-21 0 47,22 0-31,-1 0-16,0 0 0,0 0 15,21 0-15,-20 0 0,20-21 16,0 21-16,106-42 0</inkml:trace>
  <inkml:trace contextRef="#ctx0" brushRef="#br0" timeOffset="84823.81">13420 8509 0,'0'0'0,"21"0"15,-21-21 1,0 0-16,0 0 0,0-1 15,0 1 1,-21 21-16,-1 0 16,1 0-16,0 0 0,0 0 15,-21 0-15,-1 0 0,22 0 0,-64 43 16,43-22-16,0 0 0,21 0 16,-22-21-16,22 21 0,21 0 15,0 22-15,0-22 16,21 0-16,0 0 15,22-21-15,-22 0 16,21 21-16,1-21 0,20 22 0,-21-1 16,1 0-16,20 0 15,-42 0-15,1 0 0,20 22 16,-42-22-16,0 42 16,-21-41-16,-22-1 0,22 0 15,-21-21-15,-149 42 16,149-42-16,-64 0 15,64 0-15,-64 0 16,85-21-16,-21 21 16,20-42-16,22 21 0,-21-22 15,21 22-15,0 0 16,0-21-16,21 20 0,1 1 16,20-21-16,0 21 15,1 0-15,-1-1 0,21 1 0,-20 0 16</inkml:trace>
  <inkml:trace contextRef="#ctx0" brushRef="#br0" timeOffset="85084.13">13801 8594 0,'-43'0'31,"22"21"-31,0 0 16,21 0-16,-21 0 0,21 1 15,0-1-15,0 0 0,0 0 16,0 0-16,0 22 0,0-22 0,0 21 16,0-21-1,0 0-15,0 1 16,0-44 15,0 1-31,0 0 16,21 0-16</inkml:trace>
  <inkml:trace contextRef="#ctx0" brushRef="#br0" timeOffset="85273.78">13885 8361 0,'-21'0'0,"42"0"0,-63 0 15,21 0-15,0 0 16,21 21-1,0 0 17,21-21-32,0 0 15,0 0-15,0 0 0</inkml:trace>
  <inkml:trace contextRef="#ctx0" brushRef="#br0" timeOffset="86138.71">14118 8509 0,'64'21'15,"-43"-21"1,0 0-16,0 0 0,0 0 16,22 0-16,-22 0 0,42 0 15,-42 0-15,22 0 16,-22 0-16,0 0 0,-42 0 47,0 0-47,0 0 0,-1 21 0,1-21 15,0 22-15,0-22 0,-21 21 16,-1 21-16,-41 43 16,62-64-16,1 21 15,-42 22-15,42-43 16,-1 21-16,1 1 0,0-22 15,21 0-15,0 0 16,0 0-16,0-42 47,21 0-47,-21 0 0,21 0 16,1-1-16,-1-20 0,0 21 15,0 0-15,0-22 0,0 22 0,1 0 16,-1 0-16,0 0 0,21 21 15,-42-21-15,21 21 16,-21 21 0,0 0-16,0 0 0,0 0 15,0 0-15,0 1 0,0-1 16,0 0-16,0 0 0,0 0 0,0 0 16,22 22-16,62 20 15,-63-63 1,1 0-16,20 0 15,-21 0-15,43 0 16,-43 0-16,42 0 0,-20-21 0,-22 0 16,63-43-1,-62 43-15,20-42 16,-21 20-16,21-84 16,-20 106-16,-22-21 15,0 21-15,0 0 0,0-1 16,-22 22-16,1 0 15,0 0-15,0 22 0,-21 41 16,20 22 0,1-64-16,21 21 0,-21 22 15,21-43-15,0 21 16,0-21-16,0 1 0,0 20 16,0-21-1,21 0-15,0-21 0,1 0 16,-1 0-16,21 0 15,-21 0-15,22 0 0,-1-21 16,-42 0-16,63 0 16,-41 0-16,-1-1 0,21 1 15,-21 0-15</inkml:trace>
  <inkml:trace contextRef="#ctx0" brushRef="#br0" timeOffset="86503.14">15642 8382 0,'0'0'0,"0"-21"31,0 42-31,0 0 15,-21-21-15,0 21 0,21 1 0,-21 20 16,-1-21-16,1 43 16,0-43-16,0 21 0,21-21 15,0 22-15,0 41 16,0-41-16,0-22 0,0 0 16,0 0-16,63 64 15,-41-85-15,-1 0 0,42 0 16,-42 0-16,43 0 15,-43 0-15,0-21 0,43-1 16,-43 1-16,0 0 0</inkml:trace>
  <inkml:trace contextRef="#ctx0" brushRef="#br0" timeOffset="86790.52">16383 8297 0,'0'0'0,"21"22"0,0-1 15,-21 0-15,0 0 0,21 0 0,1 22 16,-22-22-16,21 21 16,-21 0-16,0-20 0,0 41 15,0-42-15,0 0 0,0 22 16,-21-22-16,-1 0 0,-20 21 15,21-20-15,0-1 0,0 0 0,21 0 16,-22 0 0,1-21-16</inkml:trace>
  <inkml:trace contextRef="#ctx0" brushRef="#br0" timeOffset="86958.69">16319 8890 0,'0'0'0,"-21"0"32</inkml:trace>
  <inkml:trace contextRef="#ctx0" brushRef="#br0" timeOffset="88726.01">9207 10160 0,'22'-21'31,"-22"0"-31,0 42 47,-22 0-47,1 0 0,21 0 0,-42 85 16,21-63-1,0-1-15,-43 43 16,43-43-16,-21 43 15,-64 20 1,85-105-16,-1 22 16,22-44-1,0 1-15,22 0 16,-1 0-16,0 0 0,21-22 16,1 22-16,41-21 15,-41 21-15,20 0 16,-21-1-16,1 22 0,-1 0 15,0-21-15,-20 21 0,20 0 16,-21-21-16,43-21 16,-43 21-1,-21-1-15,21 1 16,-21 0-16,0 0 0,0 0 16,0-22-16,0 22 15,0 0 1,-21 21-16,0 21 15,-1 22-15,1-22 16,0 63 0,0 22-1,0-63-15,21-1 0,-21 21 16,-1-41-16,22-1 0,0 21 16,0-21-16,0 22 15,0-65 16,22 1-31,-22 0 16</inkml:trace>
  <inkml:trace contextRef="#ctx0" brushRef="#br0" timeOffset="88902.64">9673 10393 0,'21'0'63,"0"0"-48,1 0-15,-1 0 0,21 0 16</inkml:trace>
  <inkml:trace contextRef="#ctx0" brushRef="#br0" timeOffset="89616.93">10922 10329 0,'0'0'0,"63"-63"16,-63 42 0,0 0-16,0-1 0,0 1 15,0 0-15,-21 0 16,0 0-16,-21 21 0,-22 0 15,-42 0 1,85 0-16,-63 42 16,62-21-16,-20 0 0,-43 64 15,64-43-15,0 1 0,0-22 16,21 21-16,0-21 0,0 43 16,0-43-16,0 0 0,21 0 15,0-21-15,43 0 16,-43 0-16,21 0 0,22-42 15,-22 42-15,0-21 0,22-21 16,-22-1-16,22-20 16,-43 42-16,0-1 15,-21 1-15,21 0 0,-21-21 16,0 63 15,-21 0-31,0 0 16,21 0-16,-21 1 0,21 20 15,0 85 1,0-64-16,0-20 0,0 20 0,0-20 0,0 20 16,21 128-1,-21-128-15,0 1 0,21 20 16,-21-20-16,0 20 0,0 107 16,-21-128-16,-21 64 15,20-84-15,-20-1 0,-21 64 16,41-85-16,-20 21 0,-21 1 15,20-22-15,-105-42 16,63-43 0,43 43-16,0-21 0,-43-64 15,43 64-15,21-22 0,-1-84 16,22 84-16,0-20 16,22-64-16,-1 84 15,21-21-15,-21 22 0,22-1 0,-1 1 16,0-1-16,1 1 0,20-1 15,-21 1-15,85-43 0,-63 43 16,-1 20-16,43-20 0</inkml:trace>
  <inkml:trace contextRef="#ctx0" brushRef="#br0" timeOffset="90167.8">11091 10372 0,'0'0'0,"21"21"0,-21 0 15,22-21 1,-1 0-16,0 0 15,0-21-15,0 21 0,0-21 16,43-22-16,-43 22 0,0 21 16,0-21-16,1 0 0,-1-43 15,-21 43-15,0 0 16,0-21-16,-43 42 16,22 0-16,0 0 15,-64 21 1,64 0-16,-21 21 0,21 1 15,0 20-15,21-20 16,0-22-16,21 85 16,0-85-16,0 0 0,0 0 0,0 0 15,1-21-15,41 21 16,-42-21-16,22 0 0,-22 0 16,21 0-16,85-63 15,-63 21-15,20-22 16,-41 43-16,62-106 15,-83 106-15,-1-22 0,0-41 16,0 41-16,-21-20 16,0 42-16,0 0 0,0-22 15,0 64 1,0 1-16,-21 20 16,21 0-16,-21-21 0,21 22 15,-21 41-15,21-41 16,-22-1-16,22 0 0,0 1 15,-21-22-15,21 85 16,0-85-16,0 0 0,0 0 16,0 0-16,43-21 15,41-21 1,-63 0-16,-21 0 0,22 0 16</inkml:trace>
  <inkml:trace contextRef="#ctx0" brushRef="#br0" timeOffset="90330.56">11896 10202 0,'-22'0'31,"44"0"-15,-1 0-16,0 0 0,21-21 15,-21 21-15,43-21 16,21 0-16</inkml:trace>
  <inkml:trace contextRef="#ctx0" brushRef="#br0" timeOffset="90954.13">12763 10118 0,'0'-21'0,"0"-1"31,-21 22-31,0 0 15,0 22-15,21-1 0,-21 0 16,0 0-16,-1 0 0,22 22 16,-21-22-16,0 21 0,-21 22 15,21-22-15,-1 0 0,1 1 16,-63 62 0,84-83-16,-22-1 0,1 0 15,21-42 16,0 0-31,0-1 0,21 1 0,1-21 16,-22 21-16,42-64 16,-21 43-16,21-128 15,-20 128-15,-1 21 16,0-21-16,-21 20 0,42-20 16,22 63-1,-64 0 1,21 1-16,0 41 0,0-42 15,-21 22-15,21 41 0,-21-41 16,0-22-16,0 21 16,0 0-16,0 1 0,0 20 15,0-42-15,0 1 0,0 20 16,0-21-16,-21-21 31,0-21-31,0 21 0,0-21 16,-22 0-16</inkml:trace>
  <inkml:trace contextRef="#ctx0" brushRef="#br0" timeOffset="91126.8">12319 10478 0,'0'0'0,"-21"0"15,21-22 1,21 22-16,0-21 16,0 21-16,0 0 0,22-21 15,-22 21-15,64-42 0,-43 42 16,64-43-16,-43 22 15,1 0-15,126-42 16,-20-22-16,-128 64 16,-21-22-16</inkml:trace>
  <inkml:trace contextRef="#ctx0" brushRef="#br0" timeOffset="91335.81">13293 9991 0,'0'-21'16,"0"63"-16,0-63 0,-22 0 16,1 42-1,0 0-15,21 0 0,-21 21 16,0 1-16,0 20 15,21-42-15,0 22 0,-22 20 16,22-42-16,-21 22 0,21-1 16,0 0-16,-21 1 15,21-22-15,0 0 0,0 0 16,21-21 0,0 0-16,1 0 0,-1-21 15,21-21-15,-21 21 0,22-22 16,-22 22-16,0-21 0,21-1 0</inkml:trace>
  <inkml:trace contextRef="#ctx0" brushRef="#br0" timeOffset="91574.81">13631 9991 0,'0'0'0,"0"-43"0,21 22 15,-21 0-15,0 0 0,22 21 16,-22 21 0,0 0-16,-22 0 15,1 1-15,0 20 0,21 0 0,0-21 16,-21 22-16,0-1 0,0 22 15,21-22-15,-22 0 0,22-21 16,0 22-16,0-22 0,0 0 0,0 21 16,0-20-16,0-1 15,22-21-15,-1 0 0,0 0 16,0 0-16,0 0 0,-21-21 16,0-1-16,0 1 0,21 0 15,-21 0-15,0 0 0,0 0 16,0-22-16</inkml:trace>
  <inkml:trace contextRef="#ctx0" brushRef="#br0" timeOffset="91771.89">13144 10118 0,'-21'0'0,"42"0"0,-42 21 0,42-21 31,1 0-31,-1 0 0,0 0 16,21 0-16,-21 0 0,22 0 0,-1 0 15,0 0-15,64 0 16,-63 0-16,-1 0 0,43 0 16,-43-21-16,0 21 0,-21 0 15,22-21-15,-22 21 0</inkml:trace>
  <inkml:trace contextRef="#ctx0" brushRef="#br0" timeOffset="92354.78">13928 10181 0,'-22'0'0,"44"0"0,-65 0 0,22 0 16,0 0-1,21-21 17,21 21-32,0-21 15,0 21-15,1 0 0,-1 0 16,0 0-16,0 0 0,0 0 0,0 0 15,1 0-15,-1 0 0,0 0 16,0 21-16,0 0 0,0 0 0,1 22 16,-22-22-16,21 21 0,-21 22 15,0-43-15,0 0 16,0 21-16,0-20 0,-21-1 16,-22 21-16,43-21 15,-21-21-15,21 21 0,-21-21 16,21-21-1,0 0-15,0 0 16,0 0-16,0 0 16,0-1-16,21-20 0,0 21 0,0 0 15,22-43 1,-22 43-16,21-21 0,-21 21 0,22-1 16,-1 1-16,-21 0 0,85 0 15,-85 21-15,0 0 0,1 0 16,-1 0-16,0 42 15,-21-21-15,0 1 0,0-1 16,0 0-16,-21 64 16,21-64-16,0 0 0,-21 0 15,21 21-15,-22-42 16,22 43-16,0-64 47,0-1-47,0-20 15,22 21-15,-22 0 0,0 0 16</inkml:trace>
  <inkml:trace contextRef="#ctx0" brushRef="#br0" timeOffset="92510.67">14605 10033 0,'0'0'0,"-21"-21"16,0 21-16,-1 0 15,22-21-15,-21 21 16,42 0 15,1 0-31,-1 0 0,21 0 16,-21 0-16,0-21 15</inkml:trace>
  <inkml:trace contextRef="#ctx0" brushRef="#br0" timeOffset="93006.81">15071 9864 0,'-22'0'15,"1"0"-15,21 21 16,-21 0-16,21 0 0,-21 0 0,21 1 16,0-1-16,-21 21 0,21-21 15,-21 0-15,21 85 16,0-85-16,-22 22 0,22-22 16,-21 21-16,21-21 0,-21 43 15,21-43-15,0 0 0,0 22 16,0-22-1,0-42 17,0-1-32,0 1 15,0 0-15,0-21 0,0 21 0,21-1 16,-21 1-16,21 0 0,1-21 16,20-1-16,-21 22 0,0 0 15,43 0-15,-43 21 16,42 0-16,-20 0 0,-22 0 15,64 21-15,-64 0 0,63 85 32,-84-42-17,0-22-15,-127 43 16,85-64-16,0 0 16,-1 0-16,1-21 0,-85 21 15,42-21 1,64 0-16,0 0 15,21-21 1,0 0-16,0 0 0,21 0 0,22-43 16,-22 43-16</inkml:trace>
  <inkml:trace contextRef="#ctx0" brushRef="#br0" timeOffset="93907.88">15600 10139 0,'0'0'0,"21"0"0,0 0 15,-21-21-15,0 42 32,-21 0-32,21 0 0,-21 0 15,21 1-15,0 20 16,0-21-16,0 21 0,0 1 16,0-22-16,0 21 15,0-21-15,0 1 0,21-22 16,0 0-16,0 0 15,0 0-15,1 0 16,-1 0-16,0-22 0,0 1 0,43-42 16,-64 42-1,42-22-15,-21 22 0,0-64 16,0 43 0,-21 21-16,0 0 0,0 42 31,0 0-31,-21 0 15,21 22-15,0-22 16,-21 0-16,21 42 16,0-41-16,0 20 15,0 0-15,0-21 0,42 1 16,-20-1-16,-1-21 0,42 0 16,-20 0-16,-22 0 15,21 0-15,-21-21 0,85-43 16,-85 43-16,22-21 15,-22 20-15,0-20 0,21 0 0,22-85 16,-43 42 0,-21 22-16,21 20 0,-21-20 15,0 20-15,0 22 0,0-21 16,-21 42 0,0 0-16,0 21 15,-1 64-15,22-43 16,-21 0-16,21 1 0,-21-22 15,0 106 1,21-106-16,0 21 0,0 43 16,0-64-16,0 64 15,63-22 1,-20-63-16,-22 0 16,0 0-16,0 0 0,43 0 15,-43-21-15,85-42 16,-64 42-16,-21-22 15,22 1-15,-22 0 0,0 20 0,-21 1 16,0 0-16,0 0 16,0-21-16,-21 42 15,0 0-15,-1 21 16,22 0-16,-21 0 16,21 0-16,-21 22 0,21 20 15,0-21-15,0-20 16,0 20-16,0-21 15,0 0-15,64 0 16,-1 1 0,-42-22-16,43-22 15,-43 22-15,0-21 0,0 0 16,22 0-16,-22 0 0</inkml:trace>
  <inkml:trace contextRef="#ctx0" brushRef="#br0" timeOffset="94118.49">16341 9991 0,'0'0'0,"-22"0"0,-20 21 16,0-21-16,21 21 16,169-21 15,-106 0-31,0 0 15,1 0-15,20 0 0,1 0 0,-22-21 16,22 21-16,41-21 0</inkml:trace>
  <inkml:trace contextRef="#ctx0" brushRef="#br0" timeOffset="94388.14">17547 9758 0,'0'0'0,"0"-21"0,-21 21 16,0 0-16,0 0 0,-1 21 15,1 21-15,0 1 0,0 41 16,-21 22 0,42-64-16,0-20 15,0 41-15,0 22 16,0-64-1,0 0 1,21 0-16,0-21 0,0 0 16,0 0-16,0 0 0,22 0 15,-1 0-15</inkml:trace>
  <inkml:trace contextRef="#ctx0" brushRef="#br0" timeOffset="94694.77">18119 9716 0,'0'0'0,"0"-22"0,0 44 31,0-1-31,21 0 0,-21 0 0,0 0 16,0 22-16,21-22 0,0 21 15,0 22-15,-21-22 16,0 0-16,0 22 0,0-43 15,0 42-15,0-41 16,0-1-16,-21 21 0,0-21 16,-43 43-1,43-43-15,0-21 0,21 21 16,-21-21-16,0 0 0,0 0 16,21-21-1,0 0-15,0 0 0</inkml:trace>
  <inkml:trace contextRef="#ctx0" brushRef="#br0" timeOffset="97379.75">19748 5757 0,'0'0'0,"0"-21"0,22 0 16,-22 0-16,0 0 0,0 0 15,0-1-15,0 1 16,0 42 15,0 1-31,-22 20 0,22 0 0,-21 1 16,21-1-16,0 0 0,0 1 0,-21-1 15,21 0-15,-21-21 0,0 22 16,21 20-16,0-42 0,-21 1 16,21 20-16,-22-21 15,22 0-15,0 0 16,0-42 15,0 0-31,0 0 0,22 0 16,-1 21-16</inkml:trace>
  <inkml:trace contextRef="#ctx0" brushRef="#br0" timeOffset="97582.21">19897 6033 0,'0'0'0,"21"0"0,0 0 16,-21-22-1,21 22 17,-21-21-32,21 21 15,0 0 48,1 0-63</inkml:trace>
  <inkml:trace contextRef="#ctx0" brushRef="#br0" timeOffset="97870.59">20955 5736 0,'0'0'0,"0"-21"0,0 42 47,0 0-47,0 1 15,0 20-15,0-21 0,0 21 0,-21 22 16,21-43-16,0 64 16,-21-64-16,-1 42 15,22-41 1,0-1-16,22-21 31,-1-21-31,0-1 16</inkml:trace>
  <inkml:trace contextRef="#ctx0" brushRef="#br0" timeOffset="98251.37">21463 5736 0,'0'0'0,"21"-21"0,0 21 16,-21-21-16,0 0 15,-21 21-15,0 0 16,0 0-16,0 0 0,-22 0 16,22 21-16,-21 0 0,21-21 0,-22 21 15,22 0-15,0 1 0,0 41 16,21-42 0,0 0-16,21 1 15,21-22-15,-21 21 0,1-21 16,-1 0-16,21 21 15,-21-21-15,85 42 16,-21-21 0,-64 1-16,-21-1 0,0 0 15,-21 0 1,0 0-16,-43-21 16,22 21-16,21-21 0,-43 0 15,22 0-15,-22 0 16,43 0-16,0 0 0,-21 0 15,42-21-15,0-21 16,0 21-16,0 0 16</inkml:trace>
  <inkml:trace contextRef="#ctx0" brushRef="#br0" timeOffset="98426.27">21018 5525 0,'-21'0'15,"0"-22"1,0 22 0,21-21-16,21 21 31,0 0-15,0 0-16,1 0 0,-1 0 0</inkml:trace>
  <inkml:trace contextRef="#ctx0" brushRef="#br0" timeOffset="98742.58">21950 5546 0,'0'-21'15,"0"42"-15,0-64 0,0 22 16,0 0-16,-21 21 15,21 21 17,0 22-32,0-1 0,0 0 15,-22 43 1,22-43-16,-21 22 0,0 63 16,21-85-16,-21-21 0,0 22 15,21-22-15,0 0 0,-21 21 16,21-21-16,-22-21 0,22-21 47</inkml:trace>
  <inkml:trace contextRef="#ctx0" brushRef="#br0" timeOffset="99107.1">21632 5419 0,'0'-21'0,"0"42"0,0-64 0,0 22 0,0 0 16,21 21-16,1-21 16,-1 0-16,21 21 0,22 0 15,-1 0-15,-21 0 0,1 0 16,20 0-16,1 21 0,42 21 16,-64-21-16,21 22 0,-20-1 15,-22 0-15,21 22 0,-21 84 16,-21-106-16,-21 22 0,-63 21 15,41-43-15,1-21 16,0 21-16,-22-20 0,-105 41 16,105-42-16,22 0 15,0-21-15,-1 0 0,-63 22 16,85-22 0,42 0 15,1-22-31,20 22 0,-21-21 0,0 21 15,64-42 1,-43 42-16,-21-21 0</inkml:trace>
  <inkml:trace contextRef="#ctx0" brushRef="#br0" timeOffset="99366.11">22458 5821 0,'0'21'31,"0"0"-31,0 0 0,-21 1 16,21-1-16,0 0 0,0 0 16,0 0-16,-22 0 0,22 1 15,-21-1-15,21 0 0,0 0 16,0 0-16,-21-21 0,21 21 16,0-42 15,0 0-16,0 0-15,0 0 16,21 0-16</inkml:trace>
  <inkml:trace contextRef="#ctx0" brushRef="#br0" timeOffset="99526.57">22479 5652 0,'0'0'16,"0"-22"-16,-21 22 31,42 0 16,0 22-47,0-22 0,0 0 15,1 21-15,-22 0 0,21-21 16</inkml:trace>
  <inkml:trace contextRef="#ctx0" brushRef="#br0" timeOffset="99922.44">22860 5821 0,'0'0'0,"0"-21"47,0 0-31,-21 21 0,0 0-16,-1 0 0,1 0 15,0 21-15,0-21 0,-21 42 16,20-21-16,1-21 0,0 43 15,21-22-15,0 0 16,0 0-16,21 0 16,0-21-16,1 21 0,-1-21 15,21 22-15,-21-22 0,0 21 0,1-21 16,20 21-16,-42 0 0,0 0 16,0 0-1,0 1-15,-21-22 16,-22 0-16,22 0 0,-21 21 15,21-21-15,-22 0 0,1 0 0,0 0 16,-22 0-16,43 0 16,0 0-16,-21 0 15,42-21-15,21-1 16,0 1-16,21 21 16,-21-21-16</inkml:trace>
  <inkml:trace contextRef="#ctx0" brushRef="#br0" timeOffset="100238.22">23093 5927 0,'0'0'0,"0"-21"0,0 42 47,0 0-47,0 0 0,0 0 15,0 0-15,0 22 0,0-22 16,-21 106-16,21-85 15,-22 1-15,22 20 0,0-21 16,-21 128-16,0-107 16,21-20-16,-21 20 0,0 1 15,-43 105 1,43-127-16,21 1 0,0-22 16,-21 0-16,21 0 0,-21-21 15,21-21 1,0 0-16,0-22 15,0 22-15,42-63 16,-42 41-16,21 1 0</inkml:trace>
  <inkml:trace contextRef="#ctx0" brushRef="#br0" timeOffset="100515">22966 6160 0,'0'0'16,"0"-43"-16,0-20 0,0 42 15,0-43-15,21 43 0,0 0 16,21-22-16,1 22 0,-22 0 15,21 21-15,-21 0 0,22 0 16,20 0-16,-20 0 0,-22 21 16,21 0-16,-21 1 15,-21 20-15,0-21 0,0 43 16,0-43-16,0 0 0,0 21 16,-21-21-16,0 1 0,-43-1 15,22 0-15,21 0 0,-64-21 16,64 0-16,-42 0 15,41 0-15,1 0 0,21-21 16,0 0 0,21 0-16,1-1 0,-1-20 15</inkml:trace>
  <inkml:trace contextRef="#ctx0" brushRef="#br0" timeOffset="100759.05">23685 5503 0,'0'0'0,"0"-21"0,0 0 16,0 42 0,0 0-1,-21 22-15,0 20 16,21 1-16,-21-22 0,21 0 16,0 1-16,0 20 0,-21-20 0,0 20 15,21-21-15,-22 1 0,1-1 16,21-21-16,0 0 0,0 1 15,0-1 1,21-21 0,1 0-16,-1-21 15</inkml:trace>
  <inkml:trace contextRef="#ctx0" brushRef="#br0" timeOffset="101754.71">24130 5906 0,'0'0'15,"0"-22"-15,0 1 16,0 0-16,0 0 0,0 0 16,-21 21-16,21-21 15,-21 21-15,-1 0 0,1 0 16,0 0-16,-21 21 16,21 0-16,-1 0 0,-41 21 15,42 1-15,0-22 0,-1 0 16,1 21-16,21-20 0,0 20 0,-21 0 15,21-21-15,0 1 0,0-1 16,0 0-16,21-21 16,0 0-16,22 0 0,-1 0 15,-21 0-15,22 0 0,-22-21 16,0 21-16,0-21 0,64-22 16,-85 22-1,21 0-15,0-21 0,0 20 16,-21 1-16,0-21 0,0 21 15,0-22-15,0 65 32,0-1-32,0 0 0,0 21 15,-21-21-15,21 1 0,-21-1 16,21 0-16,-21 42 16,21-41-16,0-1 0,0 0 15,42 0 1,-21-21-16,0 0 0,1 0 15,41 0 1,-42-21-16,0 0 0,1 0 16,-1 21-16,0-22 0,21-62 15,-21 63-15,1-1 16,-1-41-16,-21 42 16,21 0-16,-21 42 31,0 0-31,0 0 0,0 21 15,0-20-15,-21-1 0,21 0 0,0 0 16,0 0-16,0 0 16,0 1-16,0-1 0,21 0 15,0-21 1,0 0-16,22 0 16,-1 0-16,-42-21 0,21 0 15,0 21-15,0-22 0,1 1 16,-1 0-16,-21 0 0,21-21 15,0 20-15,-21 1 0,0 0 16,21 0-16,-21 0 0,0 42 31,0 0-31,0 0 16,0 0-16,-21 1 0,21-1 0,-21 21 16,0-21-16,21 22 0,-21-22 15,-1 42-15,22-20 16,-21-1-16,21 43 0,0-43 15,0 21-15,0-20 0,0-1 16,0 0-16,0 64 0,0-63 16,0-1-16,0 43 15,0-64-15,-42 42 16,21-42-16,21 1 0,-21-22 0,-1 0 0,1 0 16,0 0-16,-42 0 15,41 0-15,1 0 0,-21-43 16,21 22-16,-22-42 15,22 41-15,21-20 0,0 21 16,0-21-16,0-1 0,21-41 16,1 20-16,-1 22 0</inkml:trace>
  <inkml:trace contextRef="#ctx0" brushRef="#br0" timeOffset="102106.79">24850 6054 0,'21'0'32,"0"0"-32,0-21 0,0 21 15,0 0-15,1-22 0,-1 22 16,21-21-16,-21 0 0,0 21 0,1-21 16,-1 0-16,0 0 0,0-1 15,-21 1-15,0 0 0,0 0 16,0 0-16,-21 21 15,0 0-15,0 0 0,-1 0 16,1 21-16,0 0 0,-21 21 16,21-20-16,21-1 0,0 21 15,-22-21-15,22 0 0,0 1 16,0-1-16,0 0 0,0 0 0,0 0 16,0 0-16,22-21 0,-1 0 15,0 22-15,0-22 16,0 0-16,0 0 0,1 0 0,-1 0 15,63-22 1,-41 22-16</inkml:trace>
  <inkml:trace contextRef="#ctx0" brushRef="#br0" timeOffset="102617.29">25569 5884 0,'0'-21'0,"0"42"0,0-63 0,0 21 15,-21 21 1,21-21-16,-21 21 0,0 0 0,0 0 15,-1 0-15,1 0 16,0 21-16,0 0 16,0 0-16,0 0 0,21 1 0,0 20 15,-22-21-15,22 0 0,0 0 16,0 22-16,0-22 16,0 0-16,0 0 15,22-21-15,-1 0 0,0 0 16,0 0-16,0 0 0,0-21 15,1 0-15,-1 21 16,-21-21-16,21 0 0,0-1 16,-21-20-16,21 21 0,0-21 0,-21-1 15,22 1-15,-1 0 0,-21-22 16,21 22-16,0-1 0,-21 1 16,21 0-16,-21 21 0,21-22 15,-21 22-15,0 0 0,0 42 31,-21 0-31,21 22 0,-21-22 0,0 63 16,0-20-16,0-22 16,21 1-16,-22-1 0,1 21 0,21 1 15,-21-22-15,21-21 0,-21 22 16,21-22-16,0 42 16,0-41-16,21-22 15,0 0 1,0 0-16,1-22 15,20 1-15,-21 0 16,0 0-16</inkml:trace>
  <inkml:trace contextRef="#ctx0" brushRef="#br0" timeOffset="102835.17">26098 5694 0,'0'0'0,"-21"0"31,0 0-31,0 21 0,-21 21 15,20-20-15,1 20 16,0-21-16,21 0 0,0 0 0,-21 43 16,21-43-1,0 0-15,0 0 0,0 1 0,0-1 16,0 0 0,21-21-16,0 0 15,0 0-15,22 0 0,-22 0 0,0-21 16</inkml:trace>
  <inkml:trace contextRef="#ctx0" brushRef="#br0" timeOffset="103110.42">26458 5630 0,'-21'-21'0,"42"21"46,-21 21-46,21-21 0,1 22 0,-22 20 16,21-21-16,-21 64 16,0 21-1,0-85-15,0 21 16,-21-21-16,21 22 0,-85 41 16,64-63-1,0-21-15,-1 22 0,1-22 16,0 21-16,0-21 15,0 0 1,0 0-16</inkml:trace>
  <inkml:trace contextRef="#ctx0" brushRef="#br0" timeOffset="103958.18">19664 7239 0,'0'0'0,"-21"-21"0,-1 0 15,22 0-15,-21-1 0,21 1 16,0-21-16,0 21 15,0-22-15,21 22 16,1 21-16,-1-21 0,0 21 16,0 0-16,0 0 15,0 0-15,22 21 0,20 64 16,-63-43-16,0 1 0,0-1 16,0 0-16,0 22 0,-42 20 15,0-20-15,20-22 0,-83 43 16,62-64-16,-63 43 15,64-43-15,0 0 0,-43 0 16,64-21-16,0 0 0,-22 0 16,1-21-1,42 0-15,0 0 0,0-64 16,21-21 0,0 85-16,1-21 15,20-1-15,-21 22 0,21 0 16,-20 21-16,-1 0 0,21 21 15,0 21-15,-20-20 0,-1-1 16,0 0-16,-21 21 16,21-21-16,0 64 15,0-64-15,-21 43 16,0-43-16,22 0 16,-1-21-16,0 0 31,0 0-31,-21-21 0</inkml:trace>
  <inkml:trace contextRef="#ctx0" brushRef="#br0" timeOffset="104131.08">20024 7472 0,'0'-21'0,"21"21"78,0 0-78,0 0 0,0 0 16,0 0-16</inkml:trace>
  <inkml:trace contextRef="#ctx0" brushRef="#br0" timeOffset="104369.94">20786 7239 0,'0'0'0,"-22"0"31,1 0-31,0 21 16,0 0-16,21 1 0,0 20 0,0-21 16,-21 43-16,0-22 0,21-21 15,0 21-15,0-20 0,-22-1 16,1 21-16,21-21 0,-21 0 15,21 1-15,21-22 16,0 0-16,1 0 16</inkml:trace>
  <inkml:trace contextRef="#ctx0" brushRef="#br0" timeOffset="104706.75">21188 7303 0,'0'0'0,"0"-22"0,0-20 15,-21 42 1,-1 0-16,1 0 0,0 0 16,0 21-16,-21 0 0,20 1 0,-20-1 15,42 0-15,0 0 0,0 0 16,0 0-16,0 1 0,42 20 16,1-21-16,-22-21 15,0 21-15,0 0 16,43 22-16,-43-43 15,-21 21-15,0 0 0,0 0 16,0 0-16,-21 1 16,0-1-16,-22-21 15,22 0-15,0 0 0,-21 0 16,20 0-16,1 0 0,-21 0 16,21 0-16,0 0 0,-1 0 0,1-21 15,21-1-15,0 1 16,0 0-16,0 0 0</inkml:trace>
  <inkml:trace contextRef="#ctx0" brushRef="#br0" timeOffset="104866.65">20764 7070 0,'0'0'0,"0"-21"0,-21 21 15,0 0-15,0 0 16,42 0 15,0 0-31,0 0 0</inkml:trace>
  <inkml:trace contextRef="#ctx0" brushRef="#br0" timeOffset="106815.53">21886 7303 0,'-21'0'15,"0"21"1,42-21 15,0 0-31,0-21 0,1-1 16,-1 1-16,21 21 0,-21-21 16,0 0-16,1 0 0,20-22 15,-42 22-15,21 0 0,-21-21 16,0 21-16,0-1 0,-42 22 15,21 0-15,-1-21 0,-41 21 16,21 0-16,-1 0 0,22 21 16,-21 1-16,-1-1 0,-20 21 15,42 0-15,0-20 0,21 20 16,-22-21-16,22 21 0,0-20 16,22 41-16,-1-42 0,0 0 15,42 1-15,-41-1 0,20-21 16,-21 0-16,21 21 0,-20-21 15,20 0-15,-21 0 16,-42 0 0,0 21-16,-22-21 15,22 0-15,-21 21 0,0-21 16,-1 21-16,-41 22 16,62-22-16,-20 0 0,-21 21 15,41-20-15,1-1 0,21 42 16,0-42-16,0 1 0,0-1 15,21 0-15,22-21 16,105 21 0,-106-21-16,22 0 0,20-42 15,-41 42-15,20-21 16,-20-1-16,-22 1 0,21 0 0,22-42 16,-43 41-16,0 1 15,0 0-15,-21-21 0,21-1 16,-21 22-16,-21 21 31,0 21-31,21 1 16,0-1-16,0 0 0,-21 0 15,21 0-15,0 0 0,-21 1 16,21-1-16,0 0 0,-22 21 16,22-21-16,0 1 15,0-1-15,0-42 47,0-1-47,0 1 16,0 0-16,22 0 0,-1-21 15,0 20-15,-21 1 0,21 0 0,0 0 16,0 0-16,-21 0 0,22 21 0,-1 0 16,0 0-16,0 0 15,0 0-15,-21 21 16,21 21-16,-21-21 15,0 0-15,0 1 0,0-1 16,0 0-16,22 0 0,-22 0 0,21 0 16,0 1-16,0-1 15,43-21-15,-43 0 16,0 0-16,21 0 0,22 0 16,-22 0-16,43 0 15,-43-21-15,0-1 0,43 1 16,-64 0-16,0 0 0,22 0 15,-43 0-15,21-1 0,-21-41 16,0 42-16,0-22 0,0 1 16,-21 21-16,-43 21 15,22 0-15,21 0 0,-22 0 16,22 0-16,0 21 0,-42 21 16,41-20-16,1-1 15,-21 42-15,21-42 0,0 1 16,-1 20-16,22 21 15,0-41 1,22-22-16,-1 0 16,0 0-16,21 0 0,-21 0 0,1 0 15,-1 0-15,42-22 16,-42 1-16,22 0 0,-22 0 16,0 21-16,0-21 0,0-64 15,1 64-15,-22 0 0,0 0 16,0-1-16,0 44 31,-22-22-31,22 21 0,0 0 16,-21 0-16,21 0 0,-42 43 15,42-43-15,0 0 16,0 21-16,0-20 0,0-1 16,21 0-16,0-21 0,0 0 15,22 0-15,-22 0 0,0 0 16,64 0-16,-64 0 0,21-21 15,22 0-15,-43-1 16,42-20-16,-41 21 0,-1 0 16,0 0-16,-21-1 0,0-20 15,0 21-15,21-64 16,-21 43-16,0 21 0,0-43 16,0 43-16,0 0 15,-21 21-15,21 21 16,0 0-16,-21 22 0,0-22 0,21 21 15,-22-21-15,22 22 0,0 20 16,0-42-16,-21 0 0,0 43 16,21-43-16,0 0 0,0 0 15,0 1-15,-21-22 0,21 21 16,0-42 31,0-1-47,0 1 0,0 0 15,21 0-15,0 21 0,0-21 16,1 0-16,-1-1 0,0 1 0,0 21 16,21-21-16,22 21 0,-43 0 15,43 0-15,-22 0 16,-21 0-16,43 42 16,-22-20-16,-21-22 0,-21 42 15,0-21-15,0 21 16,-21-20-16,-21-1 0,20 0 15,-20-21-15,0 21 0,21-21 16,-22 21-16,1-21 0,0 0 0,20 0 16,-20 0-16,21 0 0,0 0 0,0 0 15,-1 0-15,1 0 16,21-21-16,0 0 0,0 0 16,21 0-16,1-1 15,41-20-15</inkml:trace>
  <inkml:trace contextRef="#ctx0" brushRef="#br0" timeOffset="107047.4">24172 7345 0,'-21'21'16,"21"0"-1,-21 0-15,21 22 0,0-22 0,-21 0 16,0 21-16,21 22 15,0-43-15,0 0 0,-22 0 0,22 1 16,0-1-16,0 0 0,-21 21 16,21-21-16,0 1 15,21-22 1,1 0-16,-1 0 0,0-22 16</inkml:trace>
  <inkml:trace contextRef="#ctx0" brushRef="#br0" timeOffset="107365.22">24236 7684 0,'42'0'31,"-21"-22"-31,0 22 16,1 0-16,-1-21 0,0 21 16,0-21-16,0 21 0,22-42 15,-22 42-15,0-21 0,21-22 16,-42 22-16,-21 21 15,0 0 1,-21 0-16,20 0 0,1 21 0,-21 0 16,21 1-16,-64 41 15,64-42-15,0 0 16,0 1-16,21-1 0,0 0 16,0 0-16,0 0 0,0 0 15,21 1-15,0-22 0,0 0 16,0 0-16,0 0 0,1 0 15,41 0-15,-21 0 0,1 0 16,-1-22-16,0 22 0</inkml:trace>
  <inkml:trace contextRef="#ctx0" brushRef="#br0" timeOffset="107851.94">25061 7472 0,'-21'0'0,"42"0"0,-63-21 0,21 21 15,0 0-15,-1 0 0,1 0 16,0 0-16,0 21 0,0-21 0,-43 42 16,43-21-16,0 1 0,0-1 15,0 0-15,-1 64 16,1-64-16,21 0 0,0 0 16,0 0-1,0 0-15,21-21 0,1 22 16,20-22-16,-21 0 0,0 0 15,22 0-15,-22 0 16,0-22-16,42 1 0,-41 0 16,-1 0-16,0 0 0,0 0 15,0-22-15,22-20 0,-22 20 16,0-20-16,0-43 16,-21 64-16,21-43 15,0 64-15,-21-21 0,0 63 31,0 0-31,-21 21 0,0-21 16,21 22-16,-21-1 0,21 0 16,-21 1-16,21-1 0,0 0 0,-21 22 15,21-22-15,0-21 0,0 1 16,0 20-16,0-21 0,0 21 16,0-20-16,21-22 31,21 0-31,-21 0 15,43-22-15,-22 22 0</inkml:trace>
  <inkml:trace contextRef="#ctx0" brushRef="#br0" timeOffset="108090.8">25675 7408 0,'0'0'0,"-21"0"0,0 0 16,0 0-16,21 22 15,-22-1-15,1 0 16,21 0-16,0 0 0,0 22 0,-21-22 16,21 0-16,-42 64 15,42-64-15,0 21 16,0-21-16,0 0 16,21-21-1,0 0-15,0 0 0,0 0 16,1 0-16,-1 0 0,0 0 15</inkml:trace>
  <inkml:trace contextRef="#ctx0" brushRef="#br0" timeOffset="108514.56">25908 7387 0,'0'-21'0,"0"42"0,21-42 32,0 42-32,0 0 15,1 1-15,-1-1 16,0 0-16,42 64 16,-63-43-16,0-21 0,0 21 15,0-20-15,0-1 0,0 0 16,-21 0-16,0 0 0,-21 22 15,21-43-15,-1 21 0,1-21 16,0 0-16,0 0 0,-43 21 16,43-21-16,-21 0 15</inkml:trace>
  <inkml:trace contextRef="#ctx0" brushRef="#br0" timeOffset="109464.04">19643 8890 0,'-22'0'0,"44"0"16,-44-21-16,22 0 16,0 0-1,0-1-15,22 22 16,20 0-16,-21-21 15,0 21-15,43 0 0,-22 21 16,0 22 0,-42-22-16,0 106 15,-21-85 1,-21 1-16,-64 20 16,85-42-16,-21 0 0,-1-21 0,22 22 15,0-1-15,0-21 0,0 0 16,21-21-1,0-1-15,21 22 16,0-21-16,0 21 0,21-21 16,-20 21-16,20 0 0,21 0 15,-41 0-15,20 0 16,0 21-16,-21 0 0,22 43 16,-43-43-16,0 0 15,0 0-15,-21 1 0,-1-1 16,-20 21-16,0-21 0,-1-21 15,-41 43-15,41-43 16,22 0-16,-42 0 16,20 0-16,22 0 0,0 0 0,0 0 15,0 0-15,-22-22 16,43 1-16,-21 0 0,0 0 16,21 0-16,0 0 31,21-1-31,0 22 0,1 0 15</inkml:trace>
  <inkml:trace contextRef="#ctx0" brushRef="#br0" timeOffset="109667.93">20172 9102 0,'0'-21'16,"21"21"46,0 0-62,0 0 16,0 0-16,1-22 16</inkml:trace>
  <inkml:trace contextRef="#ctx0" brushRef="#br0" timeOffset="109889.8">20807 8975 0,'0'0'0,"21"0"0,0 0 0,-21 21 31,0 0-31,0 0 0,0 0 16,-21 1-16,21-1 0,-21 0 0,21 0 15,-21 0-15,21 0 0,0 43 16,-22-43-1,22 0-15,0 0 16,22-21 0,-1 0-16,0 0 15,0-21-15</inkml:trace>
  <inkml:trace contextRef="#ctx0" brushRef="#br0" timeOffset="110242.6">21188 9038 0,'0'0'0,"21"-21"0,-21-21 15,21 21-15,-42 21 32,0 0-32,0 21 15,-1 0-15,1 0 16,21 0-16,0 0 16,0 1-16,21-1 15,1-21 1,-1 21-16,0 0 0,0-21 15,0 21-15,22 0 0,-22 1 16,0-22-16,-21 21 0,0 0 16,0 0-1,-21-21-15,-22 21 0,22-21 16,0 0-16,0 0 0,-21 0 16,20 0-16,1 0 0,0 0 15,-21 0-15,21 0 0,-1 0 16,1 0-16,0 0 0,0-42 15,21 21-15,0-22 16,0 1-16,0 21 16</inkml:trace>
  <inkml:trace contextRef="#ctx0" brushRef="#br0" timeOffset="110434.49">20955 8636 0,'-21'0'0,"0"0"16,-1 0 0,22 21 15,22-21-31,-1 0 16,0 0-16,0 0 15,0 0-15</inkml:trace>
  <inkml:trace contextRef="#ctx0" brushRef="#br0" timeOffset="110932.2">22056 8763 0,'0'0'0,"21"-21"0,0 21 0,-21-21 15,21 0-15,-21-1 0,0 1 16,0 0-16,0 0 16,0 0-16,-21 0 15,0 21-15,0-22 0,-43 22 0,43 0 16,-43 0 0,43 22-16,0-1 0,-21 21 15,21-21-15,21 0 0,0 1 16,0 20-16,0-21 0,42 64 15,-21-64-15,0 21 0,22-21 16,-22 1-16,21 20 0,0 0 16,-20-21-16,-1 22 0,0-1 15,-21-21-15,0 22 16,0-22-16,-21 0 16,0-21-16,-22 21 0,22-21 0,-21 0 15,-1 0-15,1 0 0,0 0 16,-43 0-16,43 0 0,21 0 15,-22-21-15,22 0 16,0 0-16,21-1 0,0 1 16,0-21-16,0 21 15,21 0-15,0-1 0,0 1 16,1 0-16,62 0 16,-63 0-16,85 0 15</inkml:trace>
  <inkml:trace contextRef="#ctx0" brushRef="#br0" timeOffset="111303.99">22352 9017 0,'0'0'0,"0"21"0,21-42 47,0 0-31,0 0-16,1 21 0,-1-21 15,0-1-15,0 22 0,0-21 16,0 0-16,1-21 0,-22 21 16,0-1-1,0 1-15,-22 21 16,1 0-16,-42 21 0,42 1 16,-22 62-1,22-41-15,0-22 0,0 63 16,21-62-16,0 41 15,0 22 1,0-64-16,42-21 16,-21 0-16,0 0 15,1 0-15,-1 0 0,0 0 0,42 0 16,-20-21-16,-22 21 0,64-43 16,-64 22-16</inkml:trace>
  <inkml:trace contextRef="#ctx0" brushRef="#br0" timeOffset="111535.28">23029 8657 0,'21'-21'0,"-42"42"16,42-63-16,-21 21 15,-21 42 1,21 21-16,-21-21 0,0 22 16,0-1-16,0 22 0,-1-22 15,1 0-15,0 22 0,-21 20 16,21-41-16,21-1 0,-22-21 15,1 22-15,21-22 0,-21 42 16,21-42 0,21-21-16,22 0 15,-22 0-15,42-21 16,-42 0-16</inkml:trace>
  <inkml:trace contextRef="#ctx0" brushRef="#br0" timeOffset="111913.77">23114 9081 0,'0'0'0,"-21"21"0,21 0 31,21-21-15,0 0-16,0 0 0,0 0 15,1 0-15,41-21 16,-42 0-16,0 21 0,22-43 15,-22 43-15,0-42 16,0 42-16,-21-21 0,0 0 16,0-1-16,-42 22 15,21 0-15,-22 22 16,22-1-16,-63 42 16,62-42-16,1 22 15,-21-1-15,42-21 0,-21 43 16,21-43-1,0 0-15,0 0 0,21 0 16,21-21 0,1 0-16,-22 0 0,0 0 0,21 0 15,64 0 1,42-42-16</inkml:trace>
  <inkml:trace contextRef="#ctx0" brushRef="#br0" timeOffset="112600.37">23876 9017 0,'0'0'0,"0"-21"0,0 0 0,0 0 16,-64 21 0,43 21-16,0 0 15,0 0-15,-43 43 16,43-22-16,0 0 16,21-21-16,0 1 15,0 20-15,0-21 0,21 43 16,0-43-1,22-21-15,-22 0 0,0 0 16,85 0-16,-85 0 16,21 0-16,-20 0 0,-1-21 15,21 21-15,22-64 16,-1-21 0,-42 43-16,0 0 0,1-64 15,-1 64-15,0-22 0,-21 22 16,21-64-16,-21 85 0,0-22 15,21 22-15,-21 0 0,0 42 32,-21 0-32,21 22 15,-21-22-15,0 21 0,21 1 0,-21 41 16,-1-41-16,22-1 16,-21 43-16,21-43 0,-21-21 15,21 43-15,0-22 0,0-21 16,0 0-16,0 0 0,0 1 15,21-1-15,0-21 16,22 0-16,-22 0 0,0 0 16,43 0-16,-43 0 0,21 0 15,43-43 1,-64 22-16,21-21 16,-21 21-16,-21 0 0,22-43 15,-22 43-15,0-43 16,-22 64-1,1 0-15,0 22 0,21-1 16,-21 0-16,21 0 0,-21 0 16,0 0-16,21 43 15,0-43-15,0 0 0,0 0 16,0 1-16,21-1 16,0-21-1,0 0-15,0 0 0,22 0 16,-22 0-16,21 0 15,-21 0-15,22 0 0,-1 0 0</inkml:trace>
  <inkml:trace contextRef="#ctx0" brushRef="#br0" timeOffset="113163.81">25231 9017 0,'0'-21'0,"0"42"0,-22-42 16,1 21-1,0 0-15,0 0 0,0 0 16,0 0-16,-1 21 0,-20 0 16,21 0-16,0-21 0,0 22 15,-1-1-15,1 0 0,0 0 0,21 0 16,0 22-16,-21-43 0,21 21 0,0 0 16,0 0-16,0 0 0,0 22 15,21-43 1,21 0-16,-20 0 0,20 0 15,-21 0 1,0 0-16,22 0 0,-43-22 0,21 22 16,0-21-16,0 0 15,0-21-15,0 21 0,1-64 16,-1 43-16,0-1 0,0-20 16,-21 20-16,64-105 15,-43 106-15,-21 21 0,0-43 16,21 43-16,-42 42 31,21 0-31,-21 1 16,-1-1-16,1 21 0,-21 64 15,21-64-15,0 1 0,-1-1 16,22 0-16,-21 1 0,0 20 16,21-21-16,0-20 15,0 20-15,0 21 16,0-41-1,0-1-15,21-21 0,0 0 16,22 0-16,-22 0 16,21 0-16,-21 0 15,1-21-15,20-1 16,-21 1-16,0 0 0</inkml:trace>
  <inkml:trace contextRef="#ctx0" brushRef="#br0" timeOffset="113406.74">23897 8848 0,'-21'0'0,"42"0"0,-63 0 16,63 0-1,0 0 1,21 0-16,-20 0 0,-1 0 0,21 0 16,-21 0-16,22 0 15,-1 0-15,85-21 16,-85 21-16,1 0 0</inkml:trace>
  <inkml:trace contextRef="#ctx0" brushRef="#br0" timeOffset="113763.76">25696 8784 0,'0'0'15,"0"-21"1,-21 21 0,0 0-16,0 0 0,0 21 15,21 0-15,-43 22 0,43-1 16,0-21-16,-21 43 16,0-22-16,21 22 15,-21-43-15,21 0 0,0 42 16,0-41-16,0-1 0,0 0 15,0 0-15,21-21 0,21 21 16,-21-21-16,22 0 16,-22 0-16,21 0 15</inkml:trace>
  <inkml:trace contextRef="#ctx0" brushRef="#br0" timeOffset="114031.44">26247 8805 0,'21'-21'31,"0"21"-31,0 21 16,0 1-16,0-1 0,1 21 15,-1 0-15,-21-20 0,0-1 16,0 21-16,0-21 0,0 64 15,0-64-15,0 0 0,0 0 16,-21 1-16,-22 20 16,22-42-16,21 21 0,-63-21 15,41 21-15,-20-21 16</inkml:trace>
  <inkml:trace contextRef="#ctx0" brushRef="#br1" timeOffset="193052.29">85 5969 0,'-22'0'0,"22"21"110,22 0-95,-1 1 1,0-22-16,-21 21 0,21-21 16,-21 42-16,21-42 0,-21 21 15,21-21-15,-21 21 0,0 1 16,22-22-16,-22 21 16,21-21-16,-21 21 0,21-21 15,-21 21-15,21-21 16,-21 21-1,21-21-15,0 21 0,1-21 16,-22 22 0,21-22-1,0 21-15,0-21 16,0 0-16,0 0 16,1 0-16,20 0 15,0 0-15,22-21 16,-43-1-16,127-20 15,-106 0-15,22 21 16,42-22-16,-22 1 0,65-22 16,-86 43-16,1-21 15,20 21-15,-20-22 0,-1 22 0,107-42 16,-86 20 0,-41 22-16,-22 21 15,63-21-15,-62 0 16,-1 21-16,0 0 15,-21-21-15,21 21 125,0 0-62,-21 21-47</inkml:trace>
  <inkml:trace contextRef="#ctx0" brushRef="#br1" timeOffset="204780.77">317 7747 0,'22'0'16,"-1"0"-16,0 0 16,-21-21-1,21 21-15,-21-21 16,0 0-1,21 21 32,-21 21-31,0 0 0,0 0-16,0 0 0,21 22 15,-21-22-15,0 42 16,0-42-16,22 43 15,-22-22-15,21 64 16,0-85 0,-21 0-16,21 1 0,0-1 15,0-21-15,1 0 16,-1 0-16,0 0 0,42-21 16,-20-22-1,-1 22-15,64-64 0,-43 43 16,170-106-1,-127 84-15,85-41 0,168-86 32,-295 170-32,21-21 15,-43 20-15,-21 1 0,21 21 16,-42-21-16,22 21 31,-22 21 32,0 0-48,0 1-15,-22-1 0,1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6T02:50:27.4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402 9779 0,'0'0'31,"0"-21"-31,0 0 140,0 0-124</inkml:trace>
  <inkml:trace contextRef="#ctx0" brushRef="#br0" timeOffset="564.74">296 9589 0,'0'0'0,"0"-43"32,0 64 15,0 1-47,0-1 15,0 0-15,0 0 0,21 43 16,1-43-16,-1 42 15,-21-20-15,0-1 0,21 0 16,-21 1-16,21 84 16,0-64-1,0-42-15,-21 22 16,22-43-16,-1 0 16,0 0-16,0 0 0,21 0 15,-20 0-15,-1-22 0,127-62 16,-85 41-1,1-20-15,-1 21 0,43-43 16,-21 21-16,148-105 0,-127 106 16,-1-22-16,-20 21 15,21 1-15,-21 21 0,84-64 16,-106 85-16,86-64 16,-107 64-16,-21 21 0,0-21 15,0 21-15,-21 21 78,-21-21-78,21 21 0,-21 0 16,0 0-16,21 0 0,-21 22 16</inkml:trace>
  <inkml:trace contextRef="#ctx0" brushRef="#br0" timeOffset="1450.63">444 11324 0,'0'0'0,"0"-21"15,-21 0-15,0 0 16,21 42 46,0 0-62,0 21 0,0 1 16,0-1-16,0 0 0,0 1 16,0-1-16,0 64 0,0-64 15,0 64 1,0-21 0,0-64-16,42 21 15,-20-42-15,20 0 0,-21 0 16,21-21-16,107-64 15,-107 43-15,106-85 16,-63 42-16,211-190 16,-190 191-1,190-170-15,-211 190 0,-22 1 16,1-1-16,-1 22 16,43-43-16,-85 64 15,1 0-15,-22 42 47,0 0-47,0 0 16,0 0-16,0 1 15,-22-22 1,22 21-16,-21-21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6T03:42:41.0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9207 5503 0,'0'0'0,"22"0"0,-22-21 16,21 21-16,-21 21 109,0 1-93,0-1-16,0 0 0,0 0 16,0 0-16,0 0 0,0 22 15,0-22-15,0 0 0,0 21 16,0-20-16,-21 62 0,21-63 15,0 1-15,0-1 16,0 0-16,0 0 16,0 0-16,21-21 15,0 0-15,0 0 16,0 0-16,0 0 0,1 0 16,20-21-16,-21 0 0,43 0 15,-1-22-15,1 22 0,126-85 16,-84 64-16,0 0 0,127-64 15,-128 64-15,192-64 16,-191 63-16,42 1 16,-85 21-16,1 21 15,-22-21-15,43 21 0,-43-21 16,-21-1 0,0 22 468,1 0-484,-22 22 31,21-22-15,-21-22 109,0 44-31,0-44 31,-21 22-110,-1 0 1,1 0-1,0 0-15</inkml:trace>
  <inkml:trace contextRef="#ctx0" brushRef="#br0" timeOffset="1172.09">8594 7408 0,'-22'-21'32,"22"0"-1,0 42 31,0 0-62,0 1 0,0-1 16,0 0-16,0 0 0,0 21 16,0-20-16,0-1 0,0 0 15,0 0-15,0 0 0,0 22 16,-21-1-1,21-21-15,0 0 0,0 0 16,0 1-16,0-1 16,0 0-16,21-21 15,1 0 1,-1 0-16,21 0 0,0 0 16,1-21-16,20 0 0,1-1 0,-1 1 15,107-42-15,-65 20 0,-20 1 16,21 0-16,21-1 0,-21 1 15,148-64-15,-148 64 0,21-22 16,63 1-16,-105 21 16,105-22-1,-147 43-15,-1 21 0,0 0 16,-21 0-16,-21-21 219,0 0-219,-21 21 15</inkml:trace>
  <inkml:trace contextRef="#ctx0" brushRef="#br0" timeOffset="6212.54">8572 8678 0,'0'0'15,"0"-21"-15,22 21 0,-22-21 0,0 0 32,21 0-32,-21 42 47,0 0-47,0 0 15,0 0-15,0 1 0,0-1 16,0 21-16,0-21 0,0 22 15,0-1-15,0 21 0,0-20 0,0-22 16,0 42 0,0-20-16,0-22 0,0 42 15,0-41-15,21-22 0,0 42 16,0-42-16,0 0 0,1 0 16,20 0-16,-21 0 0,148-21 15,-105 0-15,21-22 0,-1 22 16,86-64-16,41-20 15,-105 62-15,212-105 16,-213 106-16,-20-1 0,63-20 16,64-22-1,-149 64 1,-41 21-16,-44 0 141,1 0-126</inkml:trace>
  <inkml:trace contextRef="#ctx0" brushRef="#br0" timeOffset="9284.91">8488 10287 0,'0'0'0,"-43"-42"16,22 21 0,21-1-1,0 1-15,0 0 16,0 42 46,0 0-46,0 1-16,0-1 16,0 0-16,0 0 0,0 43 15,0-43-15,0 21 0,0 43 16,21-64-16,1 42 16,-22-41-16,21-1 15,-21 42-15,21-42 0,21 43 16,-42-43-16,0 0 15,21-21-15,1 21 16,-1 22-16,0-43 16,0 21-16,0-21 15,0 0 1,1 0-16,-1 0 0,0-21 16,21 0-16,-21-1 0,22 1 0,-1-21 15,22 21-15,-22-22 0,85-84 16,-64 64-16,1-1 0,190-126 15,-169 126-15,20 22 16,1-21-16,-21 20 0,21 1 0,42-43 16,-63 43-16,-22 21 15,43-43-15,-64 43 0,22-21 16,-22 21-16,-21-22 16,43 22-16,-64 0 0,21 0 0,0 0 15,0-1-15,-21 1 16,0 0-16,21 0 0,1 21 31,-22-21-31,21 21 94,0 0-79,-21 21 1,21-21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6T02:23:41.02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1037 1524 0,'0'0'0,"0"21"63,21-42-32,0 0-31,1 21 16,20-21-16,-21 0 0,0 21 0,0-22 15,1 1-15,-1 0 0,0 21 16,-21-21-16,21 0 0,-21 0 16,0-1-16,-21 22 15,0 0-15,-22 0 16,22 0-16,0 0 0,-21 0 16,-1 22-16,22-22 0,-42 42 15,20-21-15,22 0 0,-42 0 16,42 1-16,21-1 15,0 0-15,0 0 0,0 21 16,0-20-16,42 20 16,-21-21-16,0 0 0,0 0 15,1 1-15,83 20 16,-62-21-16,-22 0 16,21 22-16,-21-22 0,43 42 15,-64-42-15,0 22 16,0-22-16,-21 0 0,-85 64 15,64-64 1,-1 0-16,1 0 0,-22-21 16,-84 21-16,106-21 15,0 0-15,-1 0 0,1-21 16,21 0-16,-43-21 16,43 21-16,0-1 0,0-41 15,0 21-15,21 20 0,0-20 16,42-21-1,-21 41-15,0 1 0,64-21 16,21 0 0,-85 42-16,0-22 0,0 22 15,22 0-15,-22 0 0,0 0 16</inkml:trace>
  <inkml:trace contextRef="#ctx0" brushRef="#br0" timeOffset="826.52">1249 1947 0,'0'0'0,"21"0"0,0 0 15,0 0-15,0 0 16,1 0-16,41-42 16,-42 21-16,0 0 0,1 21 15,-1-21-15,0-1 0,21-20 16,-42 21-16,0-43 15,0 43-15,0 0 16,-21 21-16,0 0 16,0 0-16,0 0 0,-64 64 15,43-43 1,20 21-16,-20 0 0,21-20 0,-43 62 16,64-63-16,-21 85 15,21-85 1,0 22-16,21-43 15,1 21-15,-1-21 0,0 0 16,21 0-16,64 0 0,-64-21 16,1 21-16,-1-21 15,0-1-15,1 1 0,-22-21 16,21 21-16,-21 0 0,22-64 16,-22 64-16,21-43 15,-42 43-15,0 0 0,0 0 16,0 0-16,0 42 15,0 0 1,0 0-16,0 0 16,0 22-16,0-22 0,-21 42 15,21-42-15,0 1 0,0 41 16,0-42-16,0 22 16,0-22-16,0 0 15,0 0-15,0 0 16,0-42 15,0 0-31,0 0 16,0 0-16,0-1 0,0-20 15,0 21-15,0-43 16,64-63 0,-43 106-16,0-21 0,42 0 15,-20 20-15,-1 1 0,-21 21 16,43 0-16,-22 0 0,43 21 15,-43 1-15,-21-1 0,22 0 16,-22 0-16,0 21 0,0 22 16,-21-43-16,0 21 15,0-20-15,0 20 0,0-21 0,-42 21 16,21-20-16,-1 20 16,1-42-16,21 21 15,-21-21-15,21 21 0,21-42 47,0 21-47</inkml:trace>
  <inkml:trace contextRef="#ctx0" brushRef="#br0" timeOffset="1387.2">3133 1778 0,'0'0'15,"0"-21"-15,0-43 16,0 43-16,-22 0 0,-20 0 16,21 21-16,-21 0 0,-1 0 15,-63 42 1,85-21-16,-21 1 16,-22 62-16,22-41 0,21-1 15,-21 0-15,20 1 0,1-22 16,21 63-16,0-62 15,0-1-15,0 0 0,0 0 0,21 0 16,43 22-16,-22-43 16,-21 0-16,22 0 0,-22 0 15,21 0-15,22-43 16,-22 22-16,0 0 0,-20 0 16,20-22-16,-21 1 0,43-43 15,41-169 1,-83 191-16,-1 21 0,0-1 15,-21 1-15,0 0 0,0-1 16,0 22-16,0 0 0,-21 21 31,0 21-31,21 21 16,0-20-16,-22 20 0,1 0 0,21 22 16,0-22-16,0 0 0,0 22 15,0 21-15,0-43 0,0 43 16,0-64-16,0 21 15,21 0-15,-21-20 16,22-1-16,-22 0 0,21-21 16,0 0-16,0 21 0,0-21 15,0 0-15,22 0 16,-22-21-16,0 0 0,43-43 16,-43 43-16</inkml:trace>
  <inkml:trace contextRef="#ctx0" brushRef="#br0" timeOffset="1654.04">3873 1482 0,'0'-21'0,"0"42"0,0-64 16,0 65 31,-21 20-47,21-21 0,-21 21 15,21 1-15,-21-1 0,21 0 16,0 1-16,0-1 0,-21 0 0,21 1 15,-21 41-15,21-62 16,0 20-16,-22 0 0,22-21 16,0 1-16,0-1 15,22-21 17,-1-21-32,-21-1 0,21 1 15,0-21-15</inkml:trace>
  <inkml:trace contextRef="#ctx0" brushRef="#br0" timeOffset="2051.82">4276 1461 0,'0'0'0,"0"-22"15,-22 44 1,1-22 0,-21 21-16,21 0 0,-22 0 0,22 0 15,-21 0-15,-64 64 16,64-64-16,21 0 15,-22 1-15,22-1 16,0-21-16,-21 0 0,42 21 63,0 0-48,0 0-15,21 0 16,0-21-16,-21 22 0,21-1 0,-21 0 15,21 0-15,-21 0 0,21 0 16,1 1-16,-1-1 0,0 21 16,0-42-16,0 21 15,0-21-15,1 21 0,-1-21 16,0 0-16,21 0 16,-21 0-16,1 0 15,20-21-15,-21 21 16,0-42-16,0 21 0</inkml:trace>
  <inkml:trace contextRef="#ctx0" brushRef="#br0" timeOffset="3358.06">4360 1778 0,'0'21'15,"21"-21"16,1 0-31,-1 0 16,0 0-16,0-21 16,0 21-16,-21-21 0,21 21 0,1-21 15,-22 0-15,21 21 0,0-22 16,0 1-16,-21 0 16,-21 21 15,0 0-31,0 0 0,-1 21 0,1 0 15,0-21-15,0 22 0,0-1 16,-22 21-16,43 0 16,-21-20-16,-21 20 0,42 0 15,0 22 1,0-43-16,0 0 0,0 0 16,0 0-16,21-21 0,0 0 15,22 0-15,-22 0 0,0 0 16,21 0-16,1 0 0,-1 0 15,0-21-15,1 21 0,20-42 16,-21 21-16,43-43 16,-64 43-16,22-21 15,-43 21-15,21-1 0,-21 1 16,-21 42 15,-1-21-15,22 22-16,0-1 0,-21 0 15,0 0-15,21 0 0,-21 0 0,21 1 16,0-1-16,0 0 0,0 0 16,0 0-16,0 0 0,0 1 15,42-22 1,-21 0-16,43 0 16,-22 0-16,-21 0 0,43 0 15,-22-22-15,-21 1 0,1 0 16,-1 0-16,0 0 0,21-43 15,-42 22-15,21 0 16,-21 20-16,0 1 0,0 0 16,0 42 15,0 0-15,0 1-16,0-1 0,-21 0 15,21 0-15,-21 21 0,21-20 16,0 41-16,-21-21 0,21 1 15,0 41-15,0-41 16,0 105 0,0 42-16,0-126 15,0-1-15,0 1 16,0-1-16,0-20 0,0 63 16,0-43-16,0-21 0,-21 64 15,0-63-15,-22 41 16,22-63-16,0 1 0,-43-1 15,43-21-15,-42 0 16,20 0-16,1-21 0,-21-22 16,20 22-16,22 0 0,-42-64 15,63 64-15,0-21 16,0-43-16,0 43 0,0-22 16,21 1-16,0-1 0,106-126 15,-85 105-15,22 22 16,-22-1-16,22 1 0,-1-1 15,43-84-15,-43 84 0,1 22 16,42-85-16,-64 85 16,85-85-16,-106 106 15,0-1-15,1 1 0,-44 21 32,1 0-32,0 0 0,0 0 15,0 21-15,-43 1 16,64-1-16,-21 0 0,21 0 15,0 0-15,0 0 0,0 22 16,0-22-16,21 0 16,0 0-16,1 0 0,-22 1 0,42-1 15,-21 0-15,-21 0 16,0 0-16,0 0 16,-21-21-1,21 22-15,-21-22 16,-22 0-16,22 0 0,0 0 15,0 0 1,21-22 0,0 1-16,0 0 15,21 0-15</inkml:trace>
  <inkml:trace contextRef="#ctx0" brushRef="#br0" timeOffset="3631.91">6244 1461 0,'0'0'16,"-21"21"15,0 0-31,0 0 16,21 0-16,-22 22 0,1-1 15,0 0-15,21 1 0,-21-1 0,0 0 16,21 1-16,0-1 0,-21 43 15,21-64-15,0 0 16,0 0-16,0 0 0,0 0 16,21-21-16,0 0 15,0 0-15,0 0 0,0 0 16,1 0-16,41-42 16</inkml:trace>
  <inkml:trace contextRef="#ctx0" brushRef="#br0" timeOffset="3906.75">6710 1439 0,'0'0'16,"21"0"-16,0 0 0,0 0 0,0 22 16,1-22-16,-1 21 0,0 0 0,0 0 15,0 21-15,0-20 0,1 20 16,-1 43-16,-21-43 0,0 0 15,0-21-15,0 22 16,0-22-16,-43 42 0,22-41 16,0-1-16,0 0 0,-21 0 15,-22 0-15,43-21 16,42 0 15,0-21-31,0 21 0</inkml:trace>
  <inkml:trace contextRef="#ctx0" brushRef="#br0" timeOffset="4426.45">7535 1926 0,'0'0'0,"-21"0"0,0 0 16,21-21-1,21 21 1,0 0-16,22 0 0,-22 0 16,21 0-16,64 0 0,-43 0 15,1 0-15,-1 0 0,1 0 16,-22 0-16,64 0 16,-64 0-16,1 0 0,-22 0 15,0 0-15,0 0 0,0 0 16,-42 0-1,0-21-15,0 21 16,0 0-16,-85-21 16,85 21-16,0 0 15,21-21-15,21-1 32,0 22-17,0 0-15,0 0 0,0 0 16,1 0-16,-1 0 0,0 0 0,0 0 15,21 0-15,-20 0 16,-1 0 0,-21 22-16,0-1 0,0 0 15,-21 0-15,-1 0 16,1 0-16,-42 1 0,42-1 16,-1 0-16,-20 0 15,21 0-15,0-21 0,0 0 16,-1 0-16</inkml:trace>
  <inkml:trace contextRef="#ctx0" brushRef="#br0" timeOffset="5184.53">9313 1397 0,'21'0'16,"1"0"0,-1 0-16,0 0 0,0 0 15,21-21-15,-20 21 0,-1-21 0,42-22 16,-42 22-16,43-63 15,-64 62-15,0 1 16,0-21-16,0 21 16,0-43-16,-21 64 15,0 0 1,-1 21-16,22 1 0,-42 41 16,21-21-16,0 1 0,0-1 15,21 22-15,-43 84 16,43-85-16,0-20 0,0-1 15,0 21-15,0-20 0,0 41 16,0-62-16,0-1 0,0 21 16,0-21-16,0 0 15,-21-21-15,0 0 0,-21 0 16,20-21-16,-20 21 0,-21-42 16,41 21-16,-20-22 15,0 22-15,21 0 0,-1 0 16,-41-21-16,42 42 15,21 21 17,0 0-32,21 0 15,0-21-15,0 21 16,0-21-16,1 0 0,-1 0 16,0 0-16,21 0 0,22 0 15,-43 0-15,21 0 0,22-42 16,-22 21-16,22-22 15</inkml:trace>
  <inkml:trace contextRef="#ctx0" brushRef="#br0" timeOffset="5442.38">9906 1249 0,'0'0'0,"21"-21"0,-21 0 16,0 42-1,-21 0 1,0 0-16,21 0 0,-21 0 15,-1 22-15,1-22 0,0 21 16,-42 85-16,63-84 16,-43 62-16,43-83 15,0 20-15,0 43 16,0-64-16,0 21 16,0-21-16,0 0 0,0 1 15,21-22 1,1 0-16,-1-22 0,0-20 15,0 0-15,0 21 0</inkml:trace>
  <inkml:trace contextRef="#ctx0" brushRef="#br0" timeOffset="5632.27">9525 1503 0,'0'0'0,"-21"0"0,21 21 16,21-21 15,21 21-31,-21-21 0,1 0 0,20 0 16,0 0-16,43 0 0,-22 0 15,64-21 1,-63 21-16,126-42 0</inkml:trace>
  <inkml:trace contextRef="#ctx0" brushRef="#br0" timeOffset="5899.12">11155 1482 0,'0'21'47,"-21"0"-31,21 0-16,-22 0 0,22 1 0,0 20 15,0-21-15,-21 0 0,21 0 16,-21 43 0,0-43-16,21 0 0,0 22 15,-21-22-15,0 0 16,42-21 15</inkml:trace>
  <inkml:trace contextRef="#ctx0" brushRef="#br0" timeOffset="6270.94">11853 1503 0,'0'0'0,"21"-21"0,1 21 0,-44-21 16,-20 21 0,21 0-16,-21 0 15,-22 0-15,43 21 0,-21-21 16,20 0-16,1 21 0,0-21 15,0 21-15,21 0 16,0 0 0,21-21-16,0 0 0,0 22 15,1-22-15,-1 21 0,21-21 16,-21 21-16,43 21 16,-22-21-16,0 1 15,-20-1-15,-1 0 0,-21 21 16,0-21-16,0 1 0,-21-1 15,-1 0-15,1-21 0,-42 21 16,42-21-16,-22 0 0,22 0 16,0 0-16,-21 0 0,-1 0 15,22 0-15,0-21 16,21 0-16,-21-22 16,21 22-16,0 0 0</inkml:trace>
  <inkml:trace contextRef="#ctx0" brushRef="#br0" timeOffset="6446.84">11366 1312 0,'0'0'0,"-21"0"0,0 0 31,0 0 0</inkml:trace>
  <inkml:trace contextRef="#ctx0" brushRef="#br0" timeOffset="7849.56">13144 1355 0,'0'0'0,"0"-21"0,22-22 0,-22 22 16,21 0-16,-21-21 0,0-1 16,21 22-1,-21 42 16,0 22-31,-21-22 0,21 21 16,-21 0-16,21 1 0,-22-1 16,-20 43-16,21-22 0,0-20 15,0 62-15,21-41 16,-22-22-16,22 1 0,0-1 16,0-21-16,22 64 15,-1-64-15,21 0 16,0-21-16,-20 0 0,41 0 15,-21 0-15,1-21 0,-1 0 16,-21-22-16,22 22 0,20-63 16,-21 41-16,1-20 0,-1-43 15,0 64-15,-20-22 16,-1-42-16,0 43 0,0-22 16,0 43-16,-21 21 15,0-22-15,0 64 31,-21 1-31,0-1 0,0 21 16,21 0-16,-21 1 0,-1-1 16,22 0-16,-21 22 0,21-22 0,-21 22 15,0 20 1,21-41-16,0 84 0,0-106 16,0 0-16,21 21 15,21-20 1,-20-22-16,-1 0 0,0 0 15,21 0-15,-21 0 0,64-64 16,-43 43-16,43-43 16,-43 22-16,1 0 0,63-43 15,-64 43-15,0-1 0,1 1 16,-22 21-16,0 0 0,0-22 16,-63 43-1,21 0-15,-85 64 16,63-43-16,22 0 15,-21 43-15,21-43 16,21 42-16,0-41 16,21 62-16,0-63 15,0 1-15,22-1 16,-22 0-16,21 0 0,43 21 16,-64-20-16,0-22 0,0 0 15,0 0-15,-42 0 31,0 0-31,-21 0 0,21 0 0,-22-22 16,1 1-16,21 21 0,-22-21 16,1 0-16,21 21 0,-21-21 15,20 21-15,1 0 0,21 21 47,0 0-47,21-21 0,1 21 16,-1 0-16,0 1 0,0-22 0,0 21 15,22-21-15,-22 0 0,21 21 0,0-21 16,1 0-16,-1 0 0,0 0 16,85 0-16,-63-21 15,42 0 1,-64-1-16,106-41 16,-105 42-16,41-85 15,-41-42 1,-43 84-1,-22 64 1,1 0-16,0 0 0,-21 0 16,21 21-16,-43 106 15,43-63 1,21-22-16,0-21 0,0 64 16,0-64-16,42 0 15,-21 1-15,1-22 16,20 21-16,0-21 0,1 0 15,-1 0-15,0 0 16,22 0-16,63 0 0,-43-21 0,-20-1 16,63 1-16</inkml:trace>
  <inkml:trace contextRef="#ctx0" brushRef="#br0" timeOffset="8370.16">16023 1693 0,'0'-42'0,"0"84"0,0-105 16,0 42-16,-21-22 0,0 22 15,0 0-15,-22 0 16,22 21-16,0 0 0,0 0 16,0 0-16,-1 0 0,-41 42 15,21 1-15,20-22 16,1 21-16,0-21 0,21 22 16,-21 20-16,0-42 0,21 22 15,0-22-15,0 0 0,0 0 16,21 21-16,0-42 0,0 22 15,0-22-15,1 0 0,-1 0 16,63 0-16,1-43 31,21-41-31,-85 41 16,64-105 0,-64 85-16,0 20 0,21-63 15,-42 43-15,22-85 16,-22 105-16,0 22 0,0 0 15,-22 42 1,1 0-16,0 22 16,21-22-16,-21 21 0,0 64 15,21-64-15,0 22 0,0 42 16,0-64-16,0 22 0,0-22 16,21 0-16,0-21 0,21 64 15,-20-64-15,-1 0 16,0-21-16,0 22 0,0-22 15,22 0-15,-22 0 0,0 0 16,21 0-16,-21-22 16,128-62-1,-65-1-15,-41 64 16</inkml:trace>
  <inkml:trace contextRef="#ctx0" brushRef="#br0" timeOffset="8666.19">17716 1228 0,'0'0'0,"22"-21"0,-1-128 31,0 128-15,-21 42 0,0 1-16,-21 20 0,0 0 15,-1 1-15,22-1 0,-21 0 0,0 1 16,0 20-16,0-21 0,0 1 15,-1 63-15,1-64 0,21 0 16,-21 1-16,21-1 0,0-21 16,-21 43-16,21-43 15,0 0-15,21-21 32,0-21-32,22 21 15,62-85 1</inkml:trace>
  <inkml:trace contextRef="#ctx0" brushRef="#br0" timeOffset="9039.04">18182 1461 0,'0'-43'31,"-21"64"-31,0 1 16,0-1-16,-1 0 0,1 0 0,0 21 0,-21 22 15,21-22-15,21-21 16,0 43-16,0-22 0,0-21 15,0 1-15,0-1 0,21 21 16,0-42 0,0 0-16,0 0 0,0 0 15,85-21-15,-63 0 16,-1 21-16,0-43 0,1 22 16,62-106-1,-62 85-15,-22 0 0,-21-1 0,0 22 16,0-21-16,-42-22 15,20 43-15,-20 21 0,0 0 16,-1 0-16,-84 0 16,85 0-16,21 21 0,-21 0 15,20-21-15,1 22 0,0 20 16,21-21 0,21-21-1,0 0-15,1 0 16</inkml:trace>
  <inkml:trace contextRef="#ctx0" brushRef="#br0" timeOffset="9316.96">17632 1312 0,'0'0'0,"-21"0"16,-64 0-1,85-21-15,21 21 16,21 0-1,1 0-15,-1 0 0,22 0 0,-1 0 16,1-21-16,20 21 0,-20 0 16,20 0-16,-20 0 0,21-21 0,-22 21 15,1 0-15,-1 0 0,22-21 16,-43 21-16,-21 0 0,0 0 16,-42 0-1,-21 0-15,0 0 0,-1 0 16,-41 21-16,-1-21 0,-106 42 15</inkml:trace>
  <inkml:trace contextRef="#ctx0" brushRef="#br0" timeOffset="10383.02">8488 3112 0,'0'0'0,"-43"84"31,43-63-31,22-21 32,-1-21-32,0 21 0,21-21 15,1 0-15,-1 0 0,0 0 16,1-1-16,-1 1 0,21-21 16,-41 0-16,-22 20 0,0-41 15,0 42-15,-43-22 16,22 43-16,-85 0 15,-42 64 1,106-43 0,-1 43-16,22-22 15,21-21-15,0 64 0,0-64 16,0 21-16,0-21 16,21 22-16,1-22 0,83 21 15,-62-42-15,20 0 16,1 0-16,-1 0 0,-20-21 0,84-21 15,-64 21-15,1-1 0,-22 1 16,0 0-16,-21 0 0,43-43 16,-43 43-16,-21-21 0,0 21 15,0 0-15,0-22 0,0 22 16,0 0-16,-21 21 16,0 0-1,0 21-15,21 0 0,0 0 0,-22 1 16,22-1-16,-21 0 0,0 21 15,21 1-15,0-1 16,0-21-16,-21 43 0,21-43 0,0 0 16,-21 21-1,21-21-15,0-42 32,0 0-32,0 0 0,0 0 15,0-22-15,0 22 0,0 0 16,21-21-16,21-22 15,-21 43-15,1-21 0,41-1 16,-42 22-16,85-42 16,-64 63-16,1 0 0,41 0 15,-62 21-15,62 42 16,-63 43 0,-21-63-1,0 20-15,-63 22 16,63-64-16,-21 0 15,0 0-15,21-42 47,21 0-47,21 0 0,-21-22 0,0 22 16,64-42-16</inkml:trace>
  <inkml:trace contextRef="#ctx0" brushRef="#br0" timeOffset="10614.06">10372 2604 0,'0'-22'0,"0"44"0,0-65 0,0 64 32,0 1-32,0-1 0,-64 85 15,1 21 1,41-64-16,1-21 16,-21 43-16,21-64 0,21 22 15,-21-1-15,21-21 0,0 21 16,0 22-16,0-43 15,21-21 1,0 0-16,0 0 0,0 0 16,22-42-1,20-22-15</inkml:trace>
  <inkml:trace contextRef="#ctx0" brushRef="#br0" timeOffset="10803.03">9948 2985 0,'0'0'0,"-21"0"0,0 0 16,21 21-16,21-21 15,0 0-15,0 0 0,1 0 0,-1 0 16,21 0-16,0 0 0,22 0 16,-22 0-16,1 0 0,-1 0 15,-21 0-15,21 0 0,22 0 16,-43-21-16,0 21 0</inkml:trace>
  <inkml:trace contextRef="#ctx0" brushRef="#br0" timeOffset="11184.45">10435 3069 0,'0'0'0,"-21"0"0,0 21 16,21 1-16,21-22 31,0 0-16,21 0-15,-20 0 0,41-22 16,-21 1-16,1 21 0,20-21 16,85-42-1,-126 41-15,-22 1 16,0 0-16,-22 21 16,1 0-16,0 0 0,-85 0 15,64 21 1,-22 22-16,22-22 0,21 0 15,-43 21-15,43 1 0,21-22 16,0 42-16,0-42 16,0 1-16,0 20 15,64 0-15,-43-21 16,21-21-16,22 0 16,-22 0-16,43 0 15,-43 0-15,0-21 0,64-42 16,-63 42-16</inkml:trace>
  <inkml:trace contextRef="#ctx0" brushRef="#br0" timeOffset="11532.73">11070 3048 0,'-21'-42'31,"42"21"-15,0 21-16,0 0 0,1 0 15,-1 0-15,21-22 0,-21 22 0,43 0 16,-22 0-16,0 22 0,22-1 15,-43 0 1,21 0-16,1 21 0,-43 1 16,0-1-16,0 0 15,0-20-15,-64 20 16,43-21-16,-64 43 0,64-64 16,0 0-16,-21 0 15,21 0-15,21-22 16,0-41-1,0 42-15,0 0 0,21-1 0,-21 1 16,21-21-16,21 0 16,-21 20-16,-21 1 0,85-21 15,21 21 1,-64 21-16,43-43 16,-22 43-16,43-21 15</inkml:trace>
  <inkml:trace contextRef="#ctx0" brushRef="#br0" timeOffset="11803.78">12912 2667 0,'0'0'0,"0"-21"0,0 0 16,-22 21 15,1 21-31,21 0 0,-21 0 15,0 22-15,0-1 0,0 21 16,-1 43 0,22-63-16,-42 41 15,42-63-15,0 1 0,-21 20 16,21-21 0,21-21-1,0 0-15,0-21 16,22 21-16,-22-21 0,0 0 0</inkml:trace>
  <inkml:trace contextRef="#ctx0" brushRef="#br0" timeOffset="12480.64">13250 2688 0,'0'0'0,"0"-21"0,0 0 16,0 0-16,-21 21 16,0 21-1,0 0-15,0 0 0,21 0 16,-22 22-16,-20 41 15,42-41-15,0-1 0,-21-21 16,21 22-16,0-22 0,-21 42 16,21-42-16,0 1 0,0-1 15,0 0-15,0 0 0,0 0 16,0-42 15,0 0-31,0 0 0,0 0 16,0-1-16,0 1 0,21 0 15,42-21-15,-20 21 0,-22-22 16,64 1-16,-43 21 0,43 0 16,-43 21-16,0 0 15,43 0 1,-64 21-16,21 0 16,-42 0-16,0 0 0,0 43 15,0-43-15,0 0 0,0 21 16,-42 22-1,42-43-15,0 0 16,21-21 0,0 0-16,1 0 0,41-21 15,-21 21-15,170-85 32,-170 64-32,-20 0 0,-1 0 0,0 0 15,0 0-15,-21-1 0,0 1 16,0 0-16,-21 0 0,-21 21 15,20 0-15,1 0 16,-21 0-16,21 21 0,0 0 16,-43 43-16,64-43 15,-21 0-15,21 0 0,0 0 16,0 1-16,21 41 0,0-42 16,0 0-16,1-21 0,-1 22 15,0-1-15,85-21 16,-64 0-16,0 0 15,1 0-15,-1 0 0,64-64 16,-64 43-16,1-21 16,-22 21-16,0-22 0,-21 1 15</inkml:trace>
  <inkml:trace contextRef="#ctx0" brushRef="#br0" timeOffset="12698.6">12467 2773 0,'0'0'0,"-63"21"0,-43-21 15,106 21 1,21-21 0,0 0-16,21 0 0,1 0 15,-1 0-15,22 0 0,41 0 16,-62 0-16,126 0 15,-127 0-15,1-21 0</inkml:trace>
  <inkml:trace contextRef="#ctx0" brushRef="#br0" timeOffset="13447.75">15303 3090 0,'0'0'0,"22"0"0,-1 0 16,21 0-16,-21-21 0,0 21 0,1-21 16,-1 21-16,-21-21 15,0-21-15,0 20 0,0 1 16,-43-42-16,22 42 15,0-1-15,-21-20 0,-43 21 16,64 21-16,0 0 16,-22 0-16,22 0 0,-21 21 15,0 0-15,-22 22 0,43-22 16,-21 21-16,20-21 0,1 0 16,0 22-16,0 20 15,21-42-15,0 1 0,0 20 16,106 21-1,0-63 1,-64 0-16,85-42 16,-85 21-16,1 0 0,20-43 15,-21 43-15,22-64 16,-43 43-16,21-106 16,-42 106-16,22-22 15,-22 22-15,0-1 0,21 1 0,-21-21 16,0 41-16,-21 44 15,-1-1 1,-20 42-16,42-20 16,-42 62-16,21 65 15,21-128 1,0-21-16,0 22 0,0-22 16,0 63-1,21-84-15,0 22 0,21-1 0,-21-21 16,22 0-16,-1 0 15,0 0-15,-20-21 0,62-1 16</inkml:trace>
  <inkml:trace contextRef="#ctx0" brushRef="#br0" timeOffset="13907.03">16319 2879 0,'0'0'0,"0"-21"0,0-1 0,0 1 15,0-21-15,-42 21 16,21 0-16,0 21 15,-43 0-15,43 0 0,0 0 16,-21 0-16,20 0 0,1 21 16,-42 21-16,42-21 15,-64 43-15,64-22 16,21-21-16,0 0 0,-21 1 0,21-1 16,0 21-1,0-21-15,0 0 0,42-21 16,-21 22-16,21-22 15,1 0-15,-22 0 0,42 0 16,-20-22-16,-22 1 0,42 0 16,-41 0-16,20 0 0,-21-22 15,0 22-15,0 0 0,1-21 0,-1-1 16,-21 1-16,0 21 16,21 21-16,-21-21 0,-21 42 15,0 0 1,21 0-16,-22 0 0,1 1 15,21-1-15,0 21 0,-21-21 0,0 22 16,21-22 0,0 42-16,0-42 15,21-21-15,0 0 16,0 0-16,1 0 16,-1 0-16,0 0 0,21 0 0,-21-21 15,22 0-15</inkml:trace>
  <inkml:trace contextRef="#ctx0" brushRef="#br0" timeOffset="14146.83">16870 2582 0,'0'0'0,"21"-42"0,-21 21 0,0-21 0,0 20 15,0 1-15,0 42 16,-21 1 0,0-1-16,-1 0 15,22 21-15,-21 1 0,21-1 0,-21 85 16,0-85-1,21-21-15,0 22 0,-21-1 0,21 22 16,0-22-16,0-21 16,0 0-16,0 0 15,0 1-15,21-22 16,0 0-16,0 0 16,0 0-16,22-22 0</inkml:trace>
  <inkml:trace contextRef="#ctx0" brushRef="#br0" timeOffset="14644.88">17547 2815 0,'0'0'0,"0"-21"15,0 0-15,0 0 0,-21 21 16,0-21-16,0 21 0,-1-22 16,1 1-16,-63 21 15,20 43 1,22-22-16,-22 63 15,43-41-15,0-22 16,0 0-16,0 21 0,21-20 16,0 20-16,0-21 15,0 0-15,0 0 0,21 1 16,21-22-16,-21 0 16,0 0-16,64 0 15,-64 0-15,22-22 0,-22 22 16,0-21-16,64-63 15,-64 62-15,0 1 0,0-21 16,-21 0-16,21-43 16,-21 64-16,0 0 0,0-1 15,0 44 1,0-1-16,-21 0 16,21 0-16,-21 0 0,0 64 15,21-64-15,0 21 16,0-20-16,0-1 0,0 42 15,0-42-15,21-21 16,21 22-16,-21-22 16,43 0-16,-43 0 15,21 0-15,-20 0 0,20-22 0,-21 1 16,21-21 0,1 0-16</inkml:trace>
  <inkml:trace contextRef="#ctx0" brushRef="#br0" timeOffset="14848.05">16933 2667 0,'0'0'16,"0"21"-16,21-21 31,1 0-31,20 0 15,0 0-15,-21 0 16,22 0-16,-1 0 0,-21 0 16,85-42-16</inkml:trace>
  <inkml:trace contextRef="#ctx0" brushRef="#br0" timeOffset="15344.04">18817 2815 0,'0'21'47,"0"1"-47,-21-22 0,0 42 15,21 0-15,-21 1 16,21-22-16,-22 0 0,22 0 0,0 0 16,0 0-16,0 1 15,0-44 32,0 1-31,0 0-16</inkml:trace>
  <inkml:trace contextRef="#ctx0" brushRef="#br0" timeOffset="15536.02">18775 2625 0,'0'0'0,"0"-21"0,0-1 16,0 44 31,0-1-32,0 0 1,0 0-16,21-21 16,0 0-16,0 21 0,0-21 15,1 0-15,-1 0 0</inkml:trace>
  <inkml:trace contextRef="#ctx0" brushRef="#br0" timeOffset="15986.82">19092 2731 0,'0'0'0,"0"21"0,0 0 16,0 0-16,0 0 0,0 0 16,-21 22-1,21-22-15,0 0 0,-21 43 16,0-22-1,21-21-15,0 0 0,0 0 16,0 1-16,0-44 47,0 1-31,0 0-16,0 0 0,0 0 0,0 0 15,21-1-15,21-62 16,1 41-16,-22 1 15,42-21-15,-20 41 16,-22 1-16,63-21 0,-41 42 16,-1 0-16,43 0 15,-1 85-15,-62-64 16,-22 0-16,0 21 0,0 1 16,0-22-16,0 63 15,-22-62-15,1 20 16,0-21-16,0 0 0,0 0 15,0-21-15,21-21 47,21 0-47,0 0 0</inkml:trace>
  <inkml:trace contextRef="#ctx0" brushRef="#br0" timeOffset="16700.43">20256 2731 0,'22'-22'16,"-44"44"-16,44-65 0,-22 22 16,-22 21-1,1 0-15,-21 0 0,21 0 16,-85 21-16,64-21 16,20 21-16,-20 1 15,0-22-15,-22 63 16,43-42-16,21 0 15,21-21-15,0 22 16,1-22-16,-1 21 0,63 0 16,-62-21-16,105 42 15,-106-21-15,42 1 16,-20-1-16,-22-21 0,0 21 16,-21 0-16,0 0 15,0 0 1,-21-21-16,0 0 0,-106 0 15,84 0 1,-20 0-16,42 0 16,-64 0-16,64 0 15,21-21-15,-21 21 16,21-21-16,21 21 31,0 0-15,0 21-16,21-21 15,-20 21-15,20-21 0,21 0 16,-20 0-16,-1 22 0,0-22 16,1 0-16,-1 0 0,43 0 15,-43 0-15,0 0 0,43-22 16,-43 1-16,43-21 16,-64 0-16,22-43 15,-22 64 1,0-43-16,-21 43 0,21 0 15,-42 42 17,0 0-32,21 0 0,-21 22 15,21-22-15,0 0 0,-22 0 16,22 0-16,0 1 16,0-1-16,0 0 0,0 0 15,22-21 1,-1 0-16,0 0 15,21 0-15,-21 0 0,85 0 16</inkml:trace>
  <inkml:trace contextRef="#ctx0" brushRef="#br0" timeOffset="17483.79">21484 2900 0,'0'0'0,"0"-21"0,0-22 0,0 1 16,-21 42-16,21-21 15,-21 0-15,0 21 0,-1 0 16,1 0-16,0 0 0,0 0 16,-21 0-16,20 0 0,1 21 15,0 0-15,-21 21 0,21-20 16,-1-1-16,1 0 0,21 0 16,0 0-16,-21 22 0,21-22 15,0 0-15,0 0 0,0 0 16,21 0-16,0 1 15,1-22-15,-1 0 0,0 0 16,0 0-16,0 0 0,22 0 16,-22 0-16,21 0 0,0-22 15,-20 1-15,41-42 16,-21 42-16,-20-22 0,41-63 16,-42 64-16,64-148 15,-64 126-15,0 1 16,0 20-16,-21 22 0,0-64 15,-21 85 17,0 43-32,0-22 0,0 21 15,0 1-15,-1 20 0,1-21 16,0 107 0,21-107-16,0 0 0,0 1 0,0-22 15,21 63 1,0-62-16,1-1 0,41 21 15,-42-42-15,64 0 16,-43 0-16,1 0 0,20 0 16,-21 0-16,1 0 0,20-21 15,1-64 1,-43 64-16,0-21 0,0-1 16,0 1-16,-21 21 0,0-21 0,0-1 15,-21 43 1,0 43-1,0-22-15,0 0 0,0 21 0,-1-21 16,1 1-16,21 20 0,0-21 16,0 21-16,0-20 15,0-1-15,0 0 0,0 0 16,21-21-16,22 21 0,-22-21 16,21 0-16,-21 0 0,22 0 15,-1 0-15,0 0 0,1 0 16,-1-21-16,0 21 0,1-21 0,-1 0 15,-21 0-15,22-1 0,-1-41 16,-42 42-16,0 0 0,0-1 16,0-20-16,0 21 0,-64-21 15,22 20-15</inkml:trace>
  <inkml:trace contextRef="#ctx0" brushRef="#br0" timeOffset="17727.02">21251 2223 0,'0'0'0,"-21"-22"0,0 22 0,0-21 16,0 21-1,-1 0 48,1 0-63,0 21 15</inkml:trace>
  <inkml:trace contextRef="#ctx0" brushRef="#br0" timeOffset="18370.89">11705 4085 0,'0'0'0,"0"-21"0,0 0 0,0 0 16,0 0-16,0-1 0,0-20 16,0 21-1,-21 42 1,21 0-16,-21 64 16,0-43-16,21 1 0,-22 41 15,1-41-15,-42 84 16,42-43-1,21-63-15,-22 1 0,22 20 16,0-21 0,0-42 15</inkml:trace>
  <inkml:trace contextRef="#ctx0" brushRef="#br0" timeOffset="19027.04">11282 4276 0,'-21'0'0,"42"0"0,-64 0 0,65 0 47,-1 0-47,21 0 0,-21 0 0,22-21 15,-1 21-15,0-22 0,149-20 16,-128 42-16,1-21 15,-22 0-15,22 0 0,-22-1 16,64-20-16,-85 21 0,0 0 16,0-22-16,-21 22 15,0-21 1,-42 42-16,21 0 16,0 0-16,-22 42 15,22 1-15,0-1 0,-21 43 16,20-43-16,1 43 15,21-43-15,0 0 0,-21 22 16,21-43-16,0 64 16,0-64-16,-21-21 47,21-21-47,0-1 15,0 1-15,0 0 0,0 0 0,0 0 16,0 0-16,0-22 0,21 22 15,0-21-15,0-1 0,85-41 16,0 41 0,-64 43-16,1 0 15,20 0-15,-20 22 16,-22-1-16,0 0 0,0 0 0,0 0 16,-21 22-16,0 20 15,0 22-15,-21-64 16,0 0-16,-21 21 0,20-20 15,22-1-15,-21-21 0,0 21 16,0-21-16,21-21 47,21 0-47,0-1 16,0 22-16,-21-21 0,22 0 15,-1 0-15</inkml:trace>
  <inkml:trace contextRef="#ctx0" brushRef="#br0" timeOffset="19422.02">12531 4339 0,'0'21'0,"21"-21"16,0 0-16,0 0 16,0 0-16,0 0 0,22 0 15,-22 0-15,0 0 16,21-21-16,85-21 15,-84 21-15,-22 21 0,21-21 16,1-1-16,-1-62 16,-42 63-16,0-1 0,0 1 15,-21 0-15,-127 21 16,105 0-16,22 0 0,-21 21 16,-1 0-16,-62 64 15,83-43-15,1-20 0,0 20 16,21-21-16,0 0 0,0 43 15,0-43-15,0 0 0,21 0 16,0 0-16,1-21 16,-1 0-16,21 0 0,-21 0 15,22 0-15,20 0 0,-21 0 16,1 0-16,-1 0 0,0-21 16,-20 21-16,41-21 0,-42 0 15,0 0-15,-21 0 16</inkml:trace>
  <inkml:trace contextRef="#ctx0" brushRef="#br0" timeOffset="19607.34">13017 4403 0,'0'0'0,"0"21"16,22-21 30,-1 0-30,0 0 0,-21-21-16,0 0 0,21 21 15,0-22-15</inkml:trace>
  <inkml:trace contextRef="#ctx0" brushRef="#br0" timeOffset="22107.09">14520 3895 0,'0'0'0,"-21"0"16,0 0-16,21 21 0,-21-21 0,42 0 46,0 0-30,0 0-16,0 0 0,22 0 16,-1 0-16,22-42 15,-1 20 1,-63 1 0,21 21-16,-21-21 0,0 0 15,-21 0 1,0 21-16,-21 0 15,20 0-15,1 0 16,0 0-16,0 21 0,-21-21 16,-64 63-16,85-41 15,-1-1-15,-20 0 0,21 0 16,0 0-16,21 22 0,0-22 16,0 0-16,0 0 15,21-21-15,42 21 16,-41-21-16,62 0 15,-63 0-15,1 0 0,-1 0 16,0 0-16,21-21 16,-63 21 46,21 21 1376,21-21-1313</inkml:trace>
  <inkml:trace contextRef="#ctx0" brushRef="#br0" timeOffset="24412.4">14584 3852 0,'0'0'0,"0"-21"16,0 0-1,21 21-15,-42 0 63,21 21-48,-21 0-15,21 1 16,-22-1-16,1 21 0,21-21 16,-21 22-16,21 41 0,0-41 15,-21-1-15,0 43 0,0-43 16,21-21-16,-22 43 15,22-43-15,-21 21 0,0-21 16,21 0-16,0 1 0,21-22 31,0 0-31,1 0 16,-22-22-16,21 1 16,0 0-16,0 0 0,0 0 0,22-22 15,-22 22-15,0 0 0,0-21 16,0 21-16,0-1 0,1 1 15,-1 0-15,0 21 16,0 0-16,-21 21 16,0 0-16,0 1 0,21-1 15,-21 0-15,0 0 0,0 0 16,0 0-16,21 22 16,-21-22-16,0 0 0,22 0 15,-1 0-15,0-21 16,0 0-16,43 0 15,-22 0-15,-21 0 0,21 0 16,-20-21-16,20 0 0,43 0 16,-43 0-16,0-22 0,-21 22 0,22-21 15,-22 21-15,0-22 0,0 1 16,-21 0-16,0-1 0,0-20 0,0-22 16,-21 43-16,-21-22 15,21 22-15,-22 21 0,-20-21 16,42 20-16,-64 22 15,0 22 1,64-1-16,0 0 0,21 0 16,0 0-16,0 0 15,0 22-15,0-1 0,0-21 16,21 22-16,0-22 16,22 0-16,-22-21 0,21 21 0,-21-21 15,85 0-15</inkml:trace>
  <inkml:trace contextRef="#ctx0" brushRef="#br0" timeOffset="24796.66">15557 4149 0,'0'0'0,"0"21"16,22-21-1,-1 0 1,0 0-16,0 0 0,0-21 15,22 0-15,-22 21 0,0-22 0,21 1 16,-21 21-16,1-21 0,-1 0 16,21-21-16,-21 20 0,-21 1 15,0 0-15,0 0 0,-21 21 16,0 0 0,-21 0-16,20 0 0,1 0 15,-85 85 1,85-64-16,-21 21 0,21-21 15,0 22-15,-1-22 0,1 42 16,21-20-16,0-22 0,0 21 16,21-21-16,43 0 15,-22-21-15,22 0 16,-43 0-16,106 0 16,-85-21-16,1 0 0,-1 0 15,0 0-15,-21 0 0,22-22 0</inkml:trace>
  <inkml:trace contextRef="#ctx0" brushRef="#br0" timeOffset="25263.3">16277 3768 0,'0'0'0,"0"-21"0,0-1 0,0 1 0,0 0 15,-21 21 1,0 0-16,21 21 0,-21 0 0,-1 1 16,22-1-16,-21 0 0,21 21 15,-21 1-15,21 20 0,0-21 16,0 1-16,0-1 0,0 0 15,0 1-15,0-22 0,-21 0 16,21 21-16,0-20 0,0-1 0,0 0 16,-21 0-1,0-21 1,21-21-16,-22 0 16,22 0-16,0-1 0,0 1 15,0 0-15,0 0 0,0-21 0,22 20 16,-1 1-16,0 0 0,0-21 15,43-1-15,-22 43 0,0-21 16,1 21-16,-1-21 0,0 21 16,43 0-16,-43 21 0,1 0 15,20 43-15,-21-43 16,1 43-16,-43-43 0,0 21 16,0-21-16,-43 22 15,-20-1-15,21-21 16,-1-21-16,1 21 0,-43-21 15,43 0-15,0 0 0,20 0 16,-20 0-16,21 0 0,21-21 16,0 0-1,21 0-15,0 0 0,43-43 16,-22 43-16,0-21 0</inkml:trace>
  <inkml:trace contextRef="#ctx0" brushRef="#br0" timeOffset="27767.05">17166 3895 0,'0'0'0,"-21"0"0,0 21 0,0-21 16,42 0 15,21 0-31,-21 0 16,0-21-16,22 0 0,-22 21 15,21-22-15,64-20 16,-21 0 0,-64 21-16,-21-22 15,-21 22-15,0 21 16,-1 0-16,-105 0 16,85 21-16,-21 0 15,20-21-15,-20 64 16,63-43-16,0 0 15,0 0-15,0 1 16,21-22-16,0 21 0,64-21 16,-64 0-1,42 0-15,-20 0 0,-22 0 16,64 0-16,-64 0 16,-64 0 15,22 0-31,0 21 0,-21-21 15,-1 21-15,-41 21 16,41-20-16,22-1 0,-63 42 16,62-42-16,1 22 0,0-1 15,21-21-15,0 22 0,0-22 16,21 0-16,22 21 16,-1-42-16,-21 0 0,64 21 15,-22-21-15,85 0 16,-105-21-16,20 0 15,-20 21-15,20-42 0,-21 21 0,64-85 16,-42 0 0,-43 64-16,85-128 15,-106 128 1,21-22-16,-21 22 16,0 0-1,0 63 1,-21 0-16,0 0 0,21 0 15,-43 43 1,22-22-16,0 1 0,-21 62 16,42-62-16,-22-1 0,22 0 15,0-20-15,0 20 0,22 43 16,20-43 0,-21-21-16,0-21 0,22 21 15,-1-21-15,0 0 0,1 0 16,20 0-16,-21-21 15,1 21-15,-1-21 0,0 0 16,1-22-16,20 1 0,-20 0 0,-22-22 16,0 22-16,-21 21 15,0-43-15,0 43 16,-21 21-16,0 0 0,-1 0 16,-41 21-16,42-21 15,0 21-15,-1 1 16,1 20-16,0-21 0,21 0 0,-21 22 15,21-22-15,0 21 0,0-21 16,0 0-16,0 1 0,42 20 16,-21-21-16,1-21 0,41 21 15,85-21 1,-105 0-16,-1 0 0,43-21 16,20-42-1,-62 41-15,-22 1 16,42-63-16,-41 62 0,-22-41 15,21 21-15,-21 20 16,0 1-16,-21 21 31,-22 64-31,22-43 16,0 42-16,21-41 16,0-1-16,-21 42 15,0-42-15,21 1 0,0 20 16,0 21-1,0-84 17,0 0-17,0 0-15,0 0 0,21 0 16,0-1-16,0 1 0,-21-21 16,21 21-16,0-22 0,43-20 15,-43 42-15,21 0 0,1-22 16,-22 43-16,21 0 15,-21 0-15,1 21 16,-22 22-16,0-22 16,0 21-16,0 1 0,0-22 15,0 63-15,-22-41 16,22-22-16,0 0 16,0 0-16,0-42 46,0 0-30,0 0-16,0 0 0,22-1 16,-1 1-16,63-85 15,-62 85-15,62-42 16,-41 42-16,-1-1 0,64-41 16,-64 63-16,0 0 15,-20 0-15,-22 21 16,0 0-16,0 0 15,0 1-15,0 20 0,0-21 0,-22 43 16,22-43-16,0 0 16,0 0-16,0 0 0,0 0 15,0 1-15,22 20 0,-1-42 16,0 21-16,0-21 0,0 0 16,22 0-16,-22 21 0,21-21 0,-21 0 15,0 0-15,22 0 0,-22 0 16,0-21-16,0 0 0,0 0 15,1 0-15,-1-1 0,21-41 16,-42 21-16,0-22 16,0 22-16,0 21 0,0-1 0,0-20 15,-21 42 1,0 21 0,0 0-16,-1 1 0,22-1 15,0 21-15,-21 0 0,21-20 0,0 41 16,0-42-16,0 0 0,0 1 15,0-1-15,106 42 16,-85-63-16,0 0 16,43 0-16,42 0 15,-64-21 1,0 0-16,-20 0 0,20 0 16,-21-22-16,85-63 0,-85 85 15,0-42-15,-21 42 16,-21 21-1,0 21-15,0 0 16,-22 21-16,-41 43 16,63-43-16,-22-21 0,22 43 15,0-43-15,21 0 16,-21 0-16,42-42 47,0 0-47,0 0 0,0 0 15,1 0-15,20-1 16,0-20-16,1 0 0,-1-1 0,43-20 16,-43 42-16,0-22 15,43 22-15,-64 21 0,0 0 16,-21 21 0,0 1-16,0 20 0,0-21 0,0 21 15,0-20-15,0 20 0,0-21 16,0 21-16,0 1 15,0-22-15,0 0 0,21-21 0,1 21 16,-1-21-16,42 0 16,-42 0-16,43 0 15,-43 0-15,21-63 16,-20 42-16,41-106 16,-42 84-16,22-20 15,-1-22-15,21-63 16,-41 127-16,-1-22 0,-21 22 15,0 0-15,0 0 0,-21 42 32,-1 0-32,1 22 15,0-22-15,0 21 0,0-21 0,0 22 16,21-1-16,-22 21 16,22-20-16,0 41 0,0-41 0,22-1 15,-1-21-15,0 22 0,0-22 16,43 21-1,-43-21-15,21-21 16,-21 0-16,43 0 16,-22-21-16,-21 0 0,0 0 0,22 0 15,-22-22-15,21-20 16,-21 20-16,1 22 0,-1-42 16,-21 42-16</inkml:trace>
  <inkml:trace contextRef="#ctx0" brushRef="#br0" timeOffset="27962.94">21357 3852 0,'0'0'0,"21"0"16,0 0 0,1 0-16,-1 0 0,21 0 0,-21 0 15,43 0-15,-22 0 16,0 0-16,43 0 15,-64 0-15,22 0 16,-22 0-16,0-21 0,0 21 16</inkml:trace>
  <inkml:trace contextRef="#ctx0" brushRef="#br0" timeOffset="28165.94">22373 4255 0,'0'0'0</inkml:trace>
  <inkml:trace contextRef="#ctx0" brushRef="#br0" timeOffset="35784.83">762 6160 0,'21'0'63,"0"0"-63,-21-22 15,0 1-15,0 0 16,21 21-16,-21-21 0,0 0 0,0 0 16,0-1-1,-21 22-15,0 0 16,0 0-16,0 0 0,-22 0 15,22 22-15,-21-1 0,0 0 16,20 0-16,-20 0 0,-43 64 16,43-64-16,-64 127 15,64-42 1,21-64-16,21 1 0,0 84 16,21-85-16,42 22 15,-41-43-15,83 0 16,-62-21-16,-1 0 15,127 0-15,-20-42 16,-22-64 0,0-85-1,-85 128 1,-21-1-16,21 1 0,-20 20 16,41-126-1,-42 127-15,-21-43 0,0 64 16,0-21-1,-21 63 1,0 0-16,-21 42 16,20-20-16,1-1 0,0 0 15,0 1-15,-21 147 16,20-105 0,22-64-16,0 21 0,0 22 15,22-43-15,20 0 16,-21-21-16,21 0 0,22 0 15,-22 0-15,1 0 16,41-63-16,-41 42 0,20-43 16,-21 22-1,-20 21-15,20-43 0,-21 43 16,0 0 0,-42 42-1,0 0-15,21 21 16,0-20-16,-21-1 15,0 0-15,21 21 0,-22 1 16,22-22-16,0 0 0,0 0 16,0 0-16,0 0 0,22-21 15,-1 0 1,0 0-16,0-21 16,0 0-16,22-42 15,-43 20-15</inkml:trace>
  <inkml:trace contextRef="#ctx0" brushRef="#br0" timeOffset="35938.98">1863 6138 0,'0'0'0,"0"-21"15,-22 21-15,1 0 16,21 21 15,21-21-15,1 0-16,-1 0 15,-21 22-15,21-22 0</inkml:trace>
  <inkml:trace contextRef="#ctx0" brushRef="#br0" timeOffset="36731.92">2455 6138 0,'-21'0'0,"0"0"16,0 0-16,0 0 0,-1 0 15,-41 22-15,42-1 0,-22-21 16,22 21-16,-63 85 16,41 0-1,22-64 1,21 64-16,0-85 16,0 0-16,0 21 0,21-20 15,22-1 1,-22-21-16,85 0 15,42-43 1,-106 22-16,0-21 0,64-22 16,-63 22-16,-1-21 0,-21 20 15,21 1-15,43-149 16,-64 149-16,0 0 0,1-1 16,-22 1-16,0 21 0,21-21 15,0 42-15,-21 21 31,0 0-31,0 0 0,0 21 0,0-20 16,0 20-16,-42 64 16,42-85-16,0 21 15,-22 1-15,1-22 0,0 21 16,0 43-16,21-64 16,-21 0-16,21-42 46,21 0-46,0 0 0,0-1 0,0 1 16,1 0-16,-1 0 0,0-21 16,0 20-16,64-20 15,-43 21 1,-21 21-16,0 0 0,-42 21 47,0-21-47,0 21 0,0-21 15,0 21-15,-1-21 0,1 22 16,-21-1-16,21 0 0,0-21 16,-1 21-16,22 0 0,0 64 15,0-43 1,0-21 0,22 1-16,-22-1 0,21-21 0,0 21 15,21-21-15,-21 0 0,1 0 16,41 0-16,-42 0 15,0 0-15,1 0 0,20 0 16,-21 0-16,0 0 0,22 0 16,-22-21-16,0 0 15,0-1-15</inkml:trace>
  <inkml:trace contextRef="#ctx0" brushRef="#br0" timeOffset="36982.61">4043 5948 0,'0'0'0,"0"-21"16,-21 21 0,-1 21-1,22 0-15,-21 0 0,0 22 16,21-22-16,0 21 0,-21-21 0,0 85 16,21-85-1,0 22-15,0-22 0,0 0 0,0 21 16,0 1-16,0-22 15,0 0-15,21 21 0,0-42 16,0 0-16,22 0 16,-22 0-16,21 0 0,-21-21 15,0 0-15,22 21 0</inkml:trace>
  <inkml:trace contextRef="#ctx0" brushRef="#br0" timeOffset="37250.51">4530 5969 0,'0'0'0,"21"0"16,0-21-16,0 21 0,0 0 0,0 0 16,1 0-16,20 21 0,-21 0 15,43 22-15,-22-22 0,-21 0 16,43 42-16,-43-20 16,-21 20-16,0-42 15,0 22-15,-21 20 0,-22-42 16,22 22-16,0-22 0,-21 0 15,-1 0-15,-41 22 16,62-43-16,1 0 16,42 0-1,22-22-15,-22 1 0,21 0 16,1 0-16</inkml:trace>
  <inkml:trace contextRef="#ctx0" brushRef="#br0" timeOffset="37733.73">5651 6223 0,'0'0'0,"22"0"31,20 0-31,0 0 16,1 0-16,-1 0 0,0 0 0,22 0 15,-1 0-15,43 0 16,-64 0-16,64 0 16,-42-21-16,-22 21 0,64-21 15,-85 21-15,0-21 16,-21-1-16,0 1 16,-21 21-16,0 0 0,-43-21 15,43 21-15,-21-21 0,-22 21 16,43 0-16,0-21 15,42 21 17,0 0-32,1 0 0,20 0 15,-21 0-15,0 0 0,43 21 16,-64 0 0,21 0-16,-21 0 0,0 1 15,-21 41-15,0-42 0,-1 0 16,-41 43-16,42-43 15,-85 43 1,85-43-16,0 0 0,-22-21 16</inkml:trace>
  <inkml:trace contextRef="#ctx0" brushRef="#br0" timeOffset="38694.62">8297 6054 0,'0'0'0,"0"-21"31,0-1-31,21 1 0,-21 0 16,22-21-16,-22 21 0,21-22 0,-21 22 15,0-21-15,21-106 16,-21 105-16,0 22 16,0 0-16,0 42 31,-21 0-31,21 22 16,0-1-16,0 0 0,0 1 15,0-1-15,0 43 0,0-43 16,0 43-16,0-43 15,0 0-15,0 22 0,0-43 16,0 0-16,0 43 16,0-43-16,0 0 15,-21-21-15,-1 0 16,1 0-16,0-21 0,0 21 16,0-21-16,-43-43 15,43 43-15,0 0 0,0-22 16,0 22-16,-22 0 15,22 21 1,21 21-16,0 0 16,0 1-16,0-1 15,0 0-15,0 0 0,0 0 0,21 0 16,0 1-16,1 20 0,-1-21 16,42 43-16,-42-64 15,43 21-15,-43-21 16,0 0-16,43 0 0,-22 0 15,43-64 1,-43 43-16,-21 0 0,22 0 16,-1 0-16,85-128 15,-106 107-15,0 0 0,0-1 16,1 1-16,20-64 16,-42 64-16,0 21 0,0 0 15,-21 21 1,0 21-16,-1 0 0,1 0 15,0 21-15,0 1 0,-21 20 16,20-20-16,1-1 0,21 21 16,0-20-16,0-22 0,0 42 15,0-41-15,0-1 16,43 0-16,-22 0 0,0-21 16,0 0-16,0 0 0,0 0 15,43 0-15,-22-21 16,-21 21-16,1-21 0,-1 0 15,0-22 1,-21 22-16</inkml:trace>
  <inkml:trace contextRef="#ctx0" brushRef="#br0" timeOffset="38867">8721 6033 0,'0'0'0,"-85"21"31,106-21-16,21 0 1,-20 0-16,20 0 0,21 0 16,1 0-16,-22 0 0,22 0 15,63 0-15,-64 0 0,1-21 16</inkml:trace>
  <inkml:trace contextRef="#ctx0" brushRef="#br0" timeOffset="39113.01">10499 6011 0,'-22'22'31,"1"-1"-31,0 0 0,0 0 16,0 0-16,21 0 0,-21 1 0,-1 20 15,22-21-15,-21 0 16,21 0-16,-21 1 0,21-1 0,-21 21 15,21-21-15,0 0 16,21-21 0,0 0-1,43-42-15</inkml:trace>
  <inkml:trace contextRef="#ctx0" brushRef="#br0" timeOffset="39462.83">11155 6033 0,'42'-22'0,"-84"44"0,105-65 0,-63 22 16,-42 21-16,21 0 16,-22 0-16,1 0 0,0 0 15,-1 0-15,1 0 0,0 21 0,-22 0 16,22 1 0,42-1-16,21-21 15,0 21-15,22-21 0,-1 21 16,21-21-16,-20 0 0,63 21 15,-64 0-15,0-21 0,43 43 16,-64-43-16,0 21 0,0-21 16,-21 21-16,0 0 15,0 0-15,-21 1 0,0-22 16,-42 42-16,20-42 16,1 21-16,0-21 0,-1 0 0,1 0 15,0 21-15,-1-21 0,1 0 0,21 0 16,-22 0-16,22 0 15,0 0-15,21-21 0,-21-21 16,21-1-16</inkml:trace>
  <inkml:trace contextRef="#ctx0" brushRef="#br0" timeOffset="39626.99">10689 5800 0,'-21'0'0,"42"0"0,-63 0 0,21 0 16,-1 0-16,1 0 16,42 0-1,1 0 1,-1 0-16</inkml:trace>
  <inkml:trace contextRef="#ctx0" brushRef="#br0" timeOffset="40847.87">12615 5927 0,'0'0'0,"-21"-21"0,21-1 16,0 1-16,0 0 0,0-21 15,0 21-15,0-1 0,0-62 16,0 63 0,-21 21-1,21 21-15,0 0 0,0 0 16,0 21-16,0 1 0,0-1 15,-21 106 1,21-105-16,0 41 16,-21-63-16,21 43 15,0-22-15,0-21 0,0 43 16,0-43-16,0 0 0,21 0 16,0-21-16,0 0 0,21 0 15,-20-21-15,-1 21 0,21-21 16,-21 0-16,22 0 0,-22-22 15,21 22-15,-21 0 0,0-21 0,22-1 16,-22 1-16,0 0 0,0-1 0,22-62 16,-43 62-1,42-63-15,-42 85 0,0 0 16,0 0-16,0 42 16,0 0-16,0 0 15,0 22-15,-21-22 0,0 21 16,-1 1-16,22-22 0,-21 21 0,21 0 15,-21-20-15,21 62 16,0-63-16,0 22 16,0-22-16,0 0 0,0 21 15,21-42-15,85 22 16,42-22 0,-105-22-16,-1 22 0,21-42 15,-20 21-15,20-21 16,-42 20-16,43-41 15,-64 42-15,21-22 16,-21 22 0,-21 21-16,0 0 0,0 0 15,21 21 1,-22 22-16,22-22 16,0 42-16,0-41 15,0-1-15,22 0 0,-22 0 16,42 21-1,-42-20 1,-21-22 0,0 0-16,-1 0 0,1 0 15,0-22-15,0 1 16,0 0-16,0 21 0,-1-42 16,1 42-1,42 0 16,-21 21-31,22 0 0,41-21 16,43 42 0,-85-42-16,21 0 15,-20 0-15,-1 0 16,85 0-16,-64-21 16,0 21-16,43-42 0,-43 42 0,-21-21 15,22 0-15,-1-1 16,-21 1-16,22-42 15,-22 20-15,-21 22 0,0 0 16,-43 0 0,22 21-16,-21 0 0,0 21 15,20 0-15,-41 43 16,42-1 0,21-42-16,0 1 0,0 20 15,84 21 1,-62-63-16,83 22 15,-62-22-15,63 0 16,-64 0-16,127-22 16</inkml:trace>
  <inkml:trace contextRef="#ctx0" brushRef="#br0" timeOffset="41316.23">15113 6054 0,'0'-21'0,"0"42"0,0-64 16,-64 1-1,43 42-15,-21 0 0,21-21 16,-22 21-16,22 0 0,-42 0 16,42 21-16,-22-21 0,-41 64 15,41-1 1,43-42-16,0 0 0,0 22 16,0-22-16,0 0 15,21 0-15,1-21 0,41 21 16,-42-21-16,0 0 0,85 0 15,-42-21 1,-43 0-16,21 21 0,64-63 16,-85 20-16,22 22 15,-1-21-15,-21-1 16,106-126 0,-106 84-16,-21 1 15,0 41 1,-21 43-16,-21 64 15,-64 63 1,85-85-16,-64 85 16,85-84-16,0 41 15,0-63-15,0 22 0,21-1 16,0-21-16,1 0 0,-1 1 16,0-22-16,21 21 0,64-21 15,-64 0-15,85 0 16,-84-21-16,-1-1 15,0 22-15,1-21 0</inkml:trace>
  <inkml:trace contextRef="#ctx0" brushRef="#br0" timeOffset="41593.98">16489 5652 0,'0'0'15,"0"-127"1,0 105-16,-21 44 31,-1-1-31,22 21 0,0-21 16,-21 22-16,21 20 0,-21 22 15,0-43-15,21 85 16,0-85-16,-42 43 16,42-43-16,0-20 15,0-1-15,-22 0 16,22 0-16,22-21 31,-1 0-31,0 0 0,0-21 0,43 0 16</inkml:trace>
  <inkml:trace contextRef="#ctx0" brushRef="#br0" timeOffset="41954.86">16997 5863 0,'-21'43'31,"-1"-22"-31,1-21 0,0 21 16,0 21-16,0-21 0,0 22 16,21-22-16,-22 21 15,22-21-15,0 22 16,0-22-16,22-21 16,-1 0-16,0 0 0,0 0 15,0 0-15,0 0 0,43 0 16,-43-21-16,64-22 15,-64 1-15,0 21 0,0-43 16,-21 22-16,0-43 16,0 64-1,-42-21-15,21 42 16,0 0-16,-1 0 0,-20 0 16,0 21-16,21 0 15,-1 0-15,-20 1 0,42-1 16,-21-21-1,0 0 1</inkml:trace>
  <inkml:trace contextRef="#ctx0" brushRef="#br0" timeOffset="42127.04">16446 5779 0,'0'0'0,"-21"0"0,0 0 0,42 0 47,22 0-47,-22-22 0,21 22 0,0 0 16,-20 0-16,20 0 0,0 0 15,22-42-15,-43 42 0,21-21 16,-21 21-16</inkml:trace>
  <inkml:trace contextRef="#ctx0" brushRef="#br0" timeOffset="43030.79">18478 5757 0,'0'0'0,"43"-63"16,-43 42-16,0 0 0,0-1 15,0 1-15,0 0 0,0 0 16,-21 0 0,-1 21-16,1 0 0,-21 0 15,0 21-15,-22 42 16,22-41-16,-1 20 0,-20 43 16,42-43-16,-64 85 15,85-85-15,0 1 0,0 20 16,0-42-16,64 22 15,-43-22-15,21 0 0,64-21 16,-64 21-16,85-21 16,-84 0-16,20 0 0,1 0 15,-1-21-15,-21 0 0,1 0 0,41-22 16,-41 1 0,41-64-16,-41 43 15,20-107-15,-63 128 16,21-43-16,-21 43 15,0 21-15,0-22 0,-21 43 16,0 0 0,0 43-16,0-22 0,0 42 15,-1-20-15,1-1 0,0 0 16,21 1-16,0-1 0,0 43 16,0-43-16,0-21 0,0 22 0,0-22 15,0 0-15,0 0 0,0 0 16,21 0-16,0-21 0,1 22 0,20-22 15,0 0-15,22 0 16,-43 0-16,21 0 0,22-22 16,-22 1-16,0 0 15,22-21-15,42-64 16,-85 85 0,0 21-16,-21 21 31,-21 0-31,0 0 0,0 0 0,-1 43 15,1-43 1,21 0-16,0 0 0,0 1 16,21-1-1,1-21 1,-1 0-16,0 0 16,0-21-16,0-1 15,0 22-15,1-21 0</inkml:trace>
  <inkml:trace contextRef="#ctx0" brushRef="#br0" timeOffset="43192.84">19812 5736 0,'0'0'0,"-21"-21"0,0 21 0,-1 0 15,1 0-15,0 0 0,0 0 16,-21 0-16,20 0 0,22 21 16,0 0-1,0 1 1,22-22-16,-1 0 0,21 0 0,-21 21 15,64 0-15</inkml:trace>
  <inkml:trace contextRef="#ctx0" brushRef="#br0" timeOffset="43979.81">20214 5800 0,'0'0'16,"-21"0"-16,0 0 15,0 0-15,-1 0 0,1 21 16,0 0-16,0 0 0,21 0 15,-21 1-15,21-1 0,-21 63 16,21-62-16,0-1 0,0 0 16,0 0-16,42 43 15,0-43-15,-21-21 16,1 0-16,20 21 0,-21-21 0,21 0 16,1 0-16,-1 0 0,-21 0 15,64-21-15,-43 0 0,1-1 16,-22 1-16,21 0 0,-21-21 15,0-1-15,43-41 0,-22 20 16,-21 1-16,22-1 16,-22 1-16,0-1 0,43-20 15,-43 41-15,0 22 0,-21-21 16,-21 63 0,0 0-16,-1 0 0,-20 0 0,21 22 15,0 20-15,0-20 0,-1-1 16,1 21-16,0-20 0,0-1 0,0 43 15,21-43-15,0-21 0,0 22 16,0-22-16,0 0 0,0 0 16,0 0-16,0 0 15,0-42 1,0 0 0,21 0-16,0 0 15,0 0-15,0-22 0,22 22 0,-22 0 16,64-43-16,-43 43 15,0 0-15,22 0 16,20 21 0,-84 21-1,-21 0-15,0 0 16,0-21-16,-21 22 0,20-22 16,-20 0-16,0 21 0,-22-21 15,43 0-15,-21 21 0,21-21 0,-1 0 16,22 21-16,-21 0 15,21 0-15,0 1 0,0-1 16,0 0 0,43 21-16,-22-21 0,0-21 15,42 22-15,-41-1 0,41 0 16,-21-21-16,1 0 16,41 0-16,-62 0 0,20 0 15,64 0-15,-85-21 16,42 0-16,-41 21 15,-1-43 1,0 22-16,-21 0 0,0 0 16,-21 21-16,-43 0 0</inkml:trace>
  <inkml:trace contextRef="#ctx0" brushRef="#br0" timeOffset="45165.84">9800 7091 0,'0'0'0,"-21"-21"0,21 0 0,-21-1 0,0 1 16,21 0-16,-22 0 0,1 0 16,0 0-16,-64-1 15,64 22-15,0 0 16,-21 0-16,21 22 0,-85 41 16,85-21-16,-22 1 15,-20 63-15,42-64 16,-64 127-16,64-105 15,21-22-15,0 64 0,0-64 16,0 22 0,21-43-16,21 0 0,-21 0 0,1 0 15,20-21-15,0 0 0,85 0 16,-84 0-16,41-42 16,-20 21-16,63-64 15,-106 64-15,21-21 0,-21-1 16,-21 1-16,0-106 15,0 84-15,-21 1 0,-21-22 16,0 43-16,-64-43 16,63 85-16,1 0 15,0 0-15,-1 0 0,22 21 0,-63 43 16,62-22-16,1 1 16,-21 62-16,21-41 0,21-22 15,-21 64-15,21-64 16,0 22-16,21-22 15,0-21-15,0 1 0,0-1 0,22 0 16,-22-21-16,21 0 0,-21 0 16,22 0-16,-1 0 0,64 0 15,-64-21-15,0 21 0,64-43 16,-85 22-16,64-42 16,-64 42-16,22-85 15,-43 85-15,0-1 0,0 1 16,0 0-16,0 42 15,0 22 1,0-22-16,-22 0 0,22 21 16,-21-21-16,21 1 0,0 20 15,0-21-15,0 0 0,0 22 0,0-22 16,-21 0-16,21 0 16,0 0-16,0-42 46,0 0-46,21 0 0,0 0 16,-21-1-16,22-20 0,-1 21 0,21-21 16,22-43-1,-43 43-15,21 20 0,0-20 0,43 0 16,-43 42-16,22 0 16,-22 0-16,-21 84 15,-21-62-15,0 20 16,0 0-16,0-21 0,0 43 15,-21-43-15,0 0 0,-21 22 16,42-22-16,-21-21 0,-1 21 16,1 0-1,42-21 17,1-21-32,-1 0 15,-21 0-15,21-1 0,0 1 0,21 0 16</inkml:trace>
  <inkml:trace contextRef="#ctx0" brushRef="#br0" timeOffset="45414.88">11515 7091 0,'0'0'0,"-22"21"31,1 0-31,0 22 16,0-1-16,0 43 15,0-64-15,-1 85 16,22-64-16,-21-21 16,21 43-16,0-43 0,0 0 15,0 0-15,0 0 0,0 0 16,21-21 0,1 0-16,-1 0 0,0-21 15,0 0-15,0 21 0,22-21 16</inkml:trace>
  <inkml:trace contextRef="#ctx0" brushRef="#br0" timeOffset="46047.47">11832 7091 0,'0'0'0,"21"-21"15,-63 0 1,42 42 0,-21 0-16,0 21 0,-1-21 0,1 64 15,0-43-15,0 43 16,21-43-16,0 1 0,0 20 15,0-42-15,0 43 16,0-43 0,21-21 15,0-21-31,0 0 0,1 0 16,-1-22-16,0 22 15,0 0-15,43-43 16,-43 43-16,21-21 15,0 42-15,-42 21 16,0 21 0,0 1-16,0-22 0,0 21 15,0-21-15,0 43 16,0-43-16,0 0 16,22 0-16,-1-21 0,42 22 15,43-22 1,-64 0-16,1 0 15,84-43-15,0-20 16,-106 42-16,21-1 16,-21-20-16,1 21 0,-1-21 15,0-43-15,-21 43 0,0 20 16,0 1-16,0 0 0,-64 0 16,64 42-1,-21 0-15,-21 43 0,21-43 16,0 42-16,21-20 15,0-22-15,0 42 16,0-41-16,0 41 16,42-21-1,-21-42-15,0 0 0,64 0 16,-64 0-16,21 0 16,-20-21-16,62-21 15,-84 0-15,21 20 0,-21 1 16</inkml:trace>
  <inkml:trace contextRef="#ctx0" brushRef="#br0" timeOffset="46267.34">11430 7260 0,'0'0'0,"-21"21"15,42-21 1,0 0 0,21 0-16,64 0 15,-63 0-15,168-42 16,-105 0 0,-64 42-16,1-21 0</inkml:trace>
  <inkml:trace contextRef="#ctx0" brushRef="#br0" timeOffset="48959.96">13864 7260 0,'0'0'0,"-21"0"16,0 0-1,42 0 16,0 0-31,0-21 0,22 0 0,-22 0 16,21 21-16,-21-21 0,85-43 16,-85 43-16,22-43 15,-43 43 1,0-21-16,-22 42 16,22-21-16,-63 21 0,42 0 15,-85 0-15,64 0 16,-22 42-16,22-21 15,21 0-15,-43 43 0,43-43 16,21 21-16,0 1 16,0-1-16,0-21 0,42 0 15,1 1-15,-1-1 0,64-21 16,-64 0-16,85 0 16,-85 0-16,22 0 0,-22 0 15,1 0-15,-22-21 0,21-1 16,-42 1-16,-63 21 15,41 0-15,-62 0 16,41 21-16,-105 43 16,127-43-16,-21 0 15,-1 22-15,22-22 0,0 21 16,-21 0-16,42 1 0,0-22 16,0 21-16,0-21 15,42 43-15,-21-64 16,22 0-16,41 0 0,-41 0 15,62 0 1,-62-21-16,20 21 0,43-43 16,-64 22-16,107-63 15,-107 41-15,-21 1 0,21 0 16,-20-22-16,-1 22 0,42-106 16,-63 84-16,0-21 15,0 64-15,0-85 16,-21 106-1,0 22 1,0-1-16,0 21 0,-1-21 0,-20 64 16,42-22-16,-21-20 15,21 20-15,-21-20 0,21-1 0,0 106 16,0-127-16,0 22 16,0-1-16,0-21 0,21 0 15,21 22-15,-21-22 16,1-21-16,41 0 0,-21 0 15,1 0-15,-1 0 0,22 0 16,-22 0-16,21-21 0,-20 21 16,20-22-16,-20 1 0,62-21 15,-62 0-15,-22 20 0,42-83 16,-63 41 0,-21 22-1,0 42-15,0 0 0,-43 0 16,43 21-16,0 0 0,-21 43 15,21-43-15,-1 21 0,22 0 16,0 64 0,0-85-1,43 1-15,-22-1 0,21-21 16,22 0-16,-22 0 0,-21 0 16,22 0-16,-1 0 0,0 0 15,43 0-15,-43-21 0,1 21 16,62-64-16,-83 43 15,20-43 1,-21 22-16,0 21 0,-21-64 16,0 64-1,0 42 1,-21-21-16,0 21 0,21 1 16,-21-1-16,21 0 0,0 0 15,0 21-15,-21-20 0,-1 41 16,22-42-16,0 0 15,0 1-15,0-1 16,0-42 15,0-1-31,22 1 16,-22 0-16,21 0 16,-21 0-16,0 0 0,21-22 15,0 22-15,0-42 0,0 20 16,1 22-16,-1 0 0,0 0 0,0 0 15,21 21-15,-20 0 16,-1 21 0,-21 0-16,0 21 0,0-21 15,21 1-15,-21-1 0,0 21 16,0-21-16,0 0 0,0 1 0,0-1 16,0 0-16,0 0 0,0 0 15,21-21 16,0 0-15,-21-21-16,21 0 0,1 0 16,-1 21-16,0-43 0,0 22 15,21 0-15,1-21 0,-1 21 0,0-22 16,1 22-16,-1-21 0,22 21 16,41-43-16,-83 64 15,-1 0-15,-21 21 16,0 43-16,0-22 15,0-21-15,0 0 0,0 22 0,0-22 16,-21 42 0,-1-41-16,22-1 0,0 21 15,0-21-15,0 0 16,22-21-16,-1 22 16,21-22-16,64 0 15,-64 0-15,1 0 16,-1-22-16,0 22 0,106-63 15,-105 42-15,-1 0 0,0-1 16,-20-20-16,62-64 16,-84 85-16,0-21 15,0-1-15,0 22 0,-42 21 16,21 0-16,-22 0 16,1 21-16,21 1 15,-21 41-15,20-42 16,22 22-16,0-1 0,0-21 15,0 21-15,0 1 16,0-22-16,22 0 0,-1-21 0,0 21 16,0-21-16,0 0 0,43 21 15,-1-21 1,-42 0-16,22 0 0,63-42 16,-85 42-16,21-21 0,-21 0 15,0 0-15,1-22 0,20 1 16,-21 0-16,0 20 0,-21-41 15,21 42-15,-21 0 16,0 42 0,-21 0-16,0-21 15,21 42-15,-21-21 0,0 1 0,0 83 16,-1-62 0,1-22-1,21 0-15,0 0 16,0-42 15,0 0-31,21 0 16,1 0-16,-22-1 15,21 1-15,0 0 0,0 0 0,0-21 16,0 20-16,22-20 0,-22 0 0,21 21 16,-21-1-16,22 1 0,20-21 15,-42 42-15,-21 21 16,0 0-16,0 0 0,0 64 15,0 21 1,0-85-16,0 0 16,0 0-16,22 1 0,20 41 15,-21-42 1,0-21-16,0 0 0,1 0 16,20 0-1,-21 0-15,21-42 0,-20 21 16,-1-22-16,0 22 15,0-21-15,43-43 0,-43 22 16,63-85 0,-41 84-16,41-63 15,-62 106-15,20-43 16,-42 43-16,-21 42 16,0 1-16,-43 41 15,1 64 1,20-85-16,22 22 0,21-22 0,-21 1 15,0-1-15,21 0 0,-21 43 16,21-64-16,0 21 0,0 1 16,0-22-16,21 0 15,0-21-15,21 0 16,-21 0-16,1 0 16,20 0-16,-21 0 15,0 0-15,0-21 0,1 0 0,20 21 16,21-64-16,-41 43 15,-22-21-15,0 21 0,0-22 16,0-20-16</inkml:trace>
  <inkml:trace contextRef="#ctx0" brushRef="#br0" timeOffset="49140.93">18457 7176 0,'0'0'0,"-21"21"0,0-21 15,0 0-15,21 21 0,0 0 31,21-21-31,0 0 0,0 0 0,43 0 16,-43 0-16,42 0 16,-41 0-16,-1 0 0,42 0 15,-42 0-15,1 0 0,20 0 16,43 0 0</inkml:trace>
  <inkml:trace contextRef="#ctx0" brushRef="#br0" timeOffset="49326.81">19558 7599 0,'0'21'16,"0"0"-16,-21-21 78</inkml:trace>
  <inkml:trace contextRef="#ctx0" brushRef="#br0" timeOffset="50765.12">550 9948 0,'21'0'0,"-21"-21"15,0 0-15,0 0 16,0 0-16,0 0 0,-21-22 16,-63 43-1,62 0 1,-20 0-16,0 21 0,21 1 15,-85 62-15,85-41 16,-1-1-16,1-21 16,0 21-16,0 22 0,-21 63 15,42 21 1,21-106-16,63 22 16,-41-43-16,105 0 15,-85-21-15,128-42 16,-149 21-16,22-22 0,63-20 15,-85 21-15,43-43 16,-43 43-16,0-1 16,1-41-16,-22 20 15,0-21-15,-21 22 0,0 21 16,0-22-16,0 22 0,0-1 16,0-20-16,-21 63 15,0 0-15,21 21 16,-21 0-16,-1 22 15,-20 126 1,42-106-16,-21-20 0,0 84 16,21-64-1,0-20-15,0-1 0,21 43 16,64-43 0,-64-42-16,21 0 0,0 0 15,1-21-15,105-22 16,-106 22-16,1 0 0,41-21 15,1-43 1,-85 22 0,0 41-16,-21 22 15,0 0 1,-1 0-16,1 0 16,-42 43-16,63-22 15,-21 21-15,21-21 0,-22 1 16,22-1-16,0 21 15,0-21-15,0 0 0,0 1 16,0-1-16,22 0 0,-1 0 0,0-21 16,0 0-16,0 21 0,43-21 15,-22 0-15,-21 0 0,64-21 16,-64 0-16,64 0 16,-43 0-16</inkml:trace>
  <inkml:trace contextRef="#ctx0" brushRef="#br0" timeOffset="51234.93">2413 10054 0,'0'0'0,"0"-21"0,0 0 16,0-21-16,0 20 0,-21-20 15,0 42-15,-1 0 16,-20 0-16,21 0 0,-127 64 16,127-43-1,-43 42-15,43-42 16,-21 64-16,20-43 15,22 22-15,0-43 16,0 0-16,0 43 0,0-43 16,22 0-1,-1-21-15,0 0 0,21 0 16,-21 0-16,1-21 0,-1 21 16,21-21-16,-21 0 0,85-64 15,-85 64-15,0 0 16,1-22-16,-1 22 0,-21-21 0,0-1 15,0 22-15,0-21 16,0 63 0,0 0-1,0 0-15,0 1 0,0-1 16,0 42-16,0-20 16,0-22-1,0 21-15,0 0 0,0-20 16,21-22-16,21 21 15,-21-21-15,64 0 16,-21 0-16,-43-21 16,21 21-16,-21-22 0,22-20 15,-43 21-15</inkml:trace>
  <inkml:trace contextRef="#ctx0" brushRef="#br0" timeOffset="51614.94">2794 10054 0,'0'0'15,"0"-42"1,0 21-16,0 0 16,21 21-1,0 0-15,-21-22 0,21 22 16,1 0-16,-1 0 0,0 22 0,0-1 16,0-21-16,22 42 0,-22-21 0,0 0 15,21 22-15,-42-22 16,21 21-16,-21 1 0,0-22 15,0 0-15,0 0 16,0 0-16,-21 22 0,0-43 31,21-22-31,0 1 16,-21 21-16,21-21 0,0 0 16,0-64-1,0 43-15,21 21 0,0-22 16,0 22-16,1-21 15,-1 21-15,0 0 16,0-1-16,0 22 0,0-21 0,22 21 16,-1-21-1,-21 21-15,22-21 0,-22 21 0</inkml:trace>
  <inkml:trace contextRef="#ctx0" brushRef="#br0" timeOffset="51910.45">3979 9800 0,'0'0'0,"0"-42"31,-21 21-31,0 21 16,0 0-16,0 0 0,-1 0 0,1 21 16,21 0-16,-42 21 15,21-20-15,0-1 0,-1 42 16,1-42-16,21 22 0,-21-1 15,21-21-15,-21 43 16,21-43-16,0 0 0,0 0 16,0 0-16,0 1 0,21-22 0,0 21 15,0-21-15,1 0 0,20 21 16,21-21-16,-41 0 0,20 0 16,21 0-16,-20-21 15,-1 0-15,0-1 0</inkml:trace>
  <inkml:trace contextRef="#ctx0" brushRef="#br0" timeOffset="52190.96">4360 9694 0,'0'0'16,"0"-21"-16,21 0 16,1 21-16,-1 0 0,0 0 15,0 0-15,0 0 16,22 21-16,-22 0 0,0 1 0,21 20 15,1-21-15,-22 21 0,21-20 0,-21 20 16,0 0-16,22-21 0,-43 22 16,21-1-16,-21-21 0,0 0 0,-21 43 15,0-43-15,-1 0 0,1 0 16,-21 1-16,0-1 0,20-21 16,1 21-16,-21-21 0,21 0 0,21 21 15,0-42 16,21 21-31,0-21 0</inkml:trace>
  <inkml:trace contextRef="#ctx0" brushRef="#br0" timeOffset="53114.47">5757 10033 0,'0'0'0,"-21"0"0,0 0 0,0 0 0,0 0 16,63 0 15,-21 0-31,21 0 0,22 0 16,-1 0-16,1 0 0,-1 0 16,1 0-16,21 0 0,-1 0 0,107 0 15,-107 0-15,22 0 16,85 0-16,-107 0 15,1 0-15,42 0 0,-63-21 16,-22 21-16,-21 0 0,0 0 16,0 0-16,-21-21 0,0 0 15,-21-1-15,-21 1 16,21 21-16,-22-21 16,1 21-16,-43-42 15,64 21-15,0 21 0,-21-22 16,21 22-16,-106-21 15,84 21-15,22 0 0,-21 0 16,42 21 15,21-21-31,0 0 0,21 22 16,-20-22-16,20 0 16,43 0-16,-43 0 0,85 0 15,-106 0 1,21 0-16,1 0 0,-1 0 0,-21 0 15,43 21-15,-43-21 16,-21 21-16,0 0 16,-21 0-1,0 0-15,-1 1 0,-20 20 16,21-21-16,-21 0 0,20 0 16,1 1-16,0-1 0,0 0 0,0-21 15,0 21-15,-1 0 0,22 0 0,-21-21 16,0 22-16,21-1 15,-21-21-15,0 0 16,21 21-16</inkml:trace>
  <inkml:trace contextRef="#ctx0" brushRef="#br0" timeOffset="58058.92">8382 9504 0,'0'0'0,"-21"21"0,21 0 16,-21 0-16,21 1 16,0-1-16,21-21 15,21 0-15,-21 0 16,0 0-16,22 0 0,84-43 16,-85 22-16,0 0 15,22-21-15,-22 21 16,22-43-16,-64 43 15,21 0-15,-21 0 0,0-1 0,0 1 16,-21 21-16,0 0 16,-1 0-16,-20 0 0,21 0 15,0 21-15,0 1 16,21-1-16,-22 0 0,-20 42 16,42-20-16,0-1 0,0 43 15,-21-43-15,21 22 0,0-22 16,0 0-16,0 1 0,0-1 0,21 21 15,-21-20-15,0-22 0,0 21 16,0-21-16,0 1 0,21-1 16,-21 0-16,-21-21 15,0 0 1,0 0-16,0 0 0,-1-21 0,1 21 16,0-21-16,0-1 0,0 1 0,0 0 15,-1 0-15,1 0 16,0 21-1,0 0 1,21 21 0,0 0-16,0 0 0,0 0 15,0 1-15,0-1 16,21-21-16,0 21 0,22 0 16,-22-21-16,0 0 0,85 0 15,-85 0-15,64 0 16,-43-21-16,85-21 15,-64 20-15,-20-20 0,20 0 16,-42-1-16,43-41 16,-43 41-16,0-20 0,-21-85 15,0 105 1,0-20-16,0 21 0,0 20 16,0-20-16,0 63 31,0 22-31,0-22 0,0 21 0,0 0 15,-21 22-15,0 21 16,0 20-16,21-62 0,-21-1 16,21 0-16,0 22 15,0-22-15,0-21 0,0 1 16,0-1-16,21-21 0,0 21 16,0-21-16,0 0 0,22 0 15,-22 0-15,0-21 0,-21 0 16,21-1-16,0 1 0,-21-21 15</inkml:trace>
  <inkml:trace contextRef="#ctx0" brushRef="#br0" timeOffset="58246.53">9123 9779 0,'0'0'0,"-21"0"0,-1 0 15,44 0 1,-1 0-1,0 0-15,21 0 0,-21 0 0,1 0 16,20-21-16,-21 21 0,21 0 16,1 0-16,63-21 15,-64 21-15,21 0 0,-20 0 16,20-21-16</inkml:trace>
  <inkml:trace contextRef="#ctx0" brushRef="#br0" timeOffset="58502.27">10647 9567 0,'0'0'0,"-21"0"31,-1 0-31,1 0 0,21 22 16,0-1-16,0 21 0,-21-21 0,21 0 15,0 22-15,0-22 0,-21 21 16,21 22-16,0-43 0,0 64 15,0-64-15,0 0 16,0 0-16,0 0 16,0 0-16,21-21 15,0 0-15,0 0 16,1-21-16,20 0 0</inkml:trace>
  <inkml:trace contextRef="#ctx0" brushRef="#br0" timeOffset="58859.9">11239 9673 0,'22'-21'0,"-44"42"0,65-63 16,-43 21-16,-21 21 16,-1 0-1,-20 0-15,21 21 0,-21-21 16,-1 21-16,22-21 0,-21 21 0,-22 22 16,43-22-1,21 0-15,0 0 0,0 0 16,21-21-16,0 0 15,1 21-15,62-21 0,-63 22 16,22-22-16,-1 21 0,0-21 16,-20 21-16,20 0 0,-21-21 0,0 21 15,0 0-15,1 1 0,-22-1 0,21-21 16,-21 21-16,0 0 16,0 0-16,-21 0 0,-43 1 15,22-1-15,-1-21 0,1 21 0,0-21 16,21 0-16,-22 0 0,1 0 0,21 0 15,0 0-15,-1 0 0,-20 0 16,42-21-16,0 0 16,0-1-16,0 1 15,0-42-15</inkml:trace>
  <inkml:trace contextRef="#ctx0" brushRef="#br0" timeOffset="59026.91">10710 9462 0,'0'0'0,"-21"0"0,0 0 0,0 0 0,0 0 16,-1-22-16,1 22 0,0 0 15,63 0 17,-20 0-17,-1 0-15</inkml:trace>
  <inkml:trace contextRef="#ctx0" brushRef="#br0" timeOffset="60799.54">12827 9483 0,'21'-21'0,"-42"42"0,63-64 0,-42 22 15,0 0-15,0 0 0,0 0 16,0 0-16,0-1 15,-21 22 1,0 0 0,21 22-16,-21-22 0,21 42 15,-21-21-15,-1 0 0,22 22 0,0 41 16,0-41-16,-21 62 16,21-62-16,-21-1 0,21 85 15,0-85 1,0 22-16,21-43 15,43 43-15,-22-64 0,-21 0 16,64 0-16,-43 0 16,64-43-16,-64 22 15,1-21-15,20-22 0,-20 22 16,20-64 0,-42 43-16,0-1 0,43-42 15,-43 43-15,43-85 16,-43 105-16,-21 1 0,21 0 15,-21 20-15,21 22 16,-21 22-16,-21-1 16,0 0-16,21 21 0,-43 43 15,22-43-15,0 1 0,21 62 16,-21-41-16,21-22 16,0 1-16,0-1 0,0 0 0,0 43 15,0-64-15,21 0 0,0 0 16,0 1-16,-21-1 15,22-21-15,20 0 0,-21 0 16,21 0-16,1 0 0,-1 0 16,-21-21-16,22-1 0,-1 1 15,-21-21-15,64-22 16,-43 22-16,0 0 0,22-22 16,-43 22-16,0-22 15,-21 43-15,-21 21 16,0 0-16,0 0 0,0 21 15,-1 1-15,22-1 0,0 0 0,-21 0 16,21 21-16,0-20 0,0 41 16,0-21-16,21-20 15,1-1-15,-22 0 0,21 0 0,0 0 16,0 22-16,-21-22 0,21 0 16,-42-42 15,0 0-16,21-1-15,-21 1 16,0 0-16,-1 0 0,22 0 0,0 0 16,-21-1-16,0 22 15,0 0 1,21 22 0,0-1-16,0 0 15,0 0-15,0 0 0,0 0 16,21 1-16,0-22 0,22 21 15,-22-21-15,0 0 0,64 0 16,-43 0-16,106 0 16,-106-21-16,22 21 15,-22-22-15,1 1 0,-1 0 0,85-64 16,-85 43 0,-21 0-16,1-1 0,-22-62 15,0 83 1,0-41-16,-22 63 15,1 0-15,0 0 16,21 21-16,-42 21 16,21-20-16,21 20 0,0-21 15,0 21-15,-22-20 0,22 41 16,0-42-16,0 22 0,22 20 16,-22-42-16,42 0 15,-21 1-15,21-22 0,22 0 16,-22 0-16,1 0 0,20 0 15,1 0-15,-1 0 0,64-22 16,-63 22-16,-1-21 0,85-42 16,-42-22-1,-64 64-15,-20-21 16,-22-22-16,0 22 0,0-1 16,0 22-16,0 0 0,-64-42 15,43 63 1,0 0-16,0 0 15,-22 0-15,-41 42 0,62-21 16,-62 85 0,63-85-16,-22 21 0,43-20 15,0 20-15,-21-21 0,21 43 16,0-43-16,0 0 0,42 0 16,-20 0-16,62-21 15,-63 0-15,22 0 16,-1-21-16,0 0 15,-20 0-15,-1-22 0,0 22 0,21-85 16,-21 64-16,22-64 16,-43 64-16,21-22 0,0-41 15,0 62-15,-21-84 16,0 106-16,0 42 31,-21 22-31,0-22 16,0 63-16,0-41 15,21-1-15,-22 43 0,22-43 16,0 0-16,0 1 16,0-1-16,0 0 0,0-20 0,22 41 15,-1-42-15,21 22 16,0-22-16,-20-21 0,41 0 16,-21 0-16,64 0 15,-63 0-15,147-64 16,-126 43-16,20 0 0</inkml:trace>
  <inkml:trace contextRef="#ctx0" brushRef="#br0" timeOffset="61058.39">17187 9102 0,'0'0'0,"0"-21"0,0-1 16,0 1-16,-21 21 15,21 21 1,-21 1-16,0-1 0,0 21 0,21 0 15,-22 1-15,22 20 0,0-20 16,0 41-16,0-41 16,0-1-16,-21 43 15,21-43-15,0-21 0,0 0 16,-21 22-16,21-1 16,0-21-16,21-42 31,0 0-31,1 0 0,-1-1 15,21 1-15</inkml:trace>
  <inkml:trace contextRef="#ctx0" brushRef="#br0" timeOffset="61413.19">17547 9398 0,'0'0'0,"0"-42"16,-21 42 0,0 21-16,0-21 15,-1 21-15,1 0 0,0 22 16,0-22-16,-21 63 15,20-20-15,22-43 16,0 0-16,0 22 0,22-22 16,-1 0-16,21 0 15,-21-21-15,22 0 0,20 0 16,-21 0-16,1-21 0,20 0 16,-20 0-16,-1-22 0,-21 22 15,0-21-15,0-1 0,22-20 16,-43 21-16,0-1 0,0-20 15,-106 20 1,64 43-16,-64 0 16,63 22-1,-20-1-15,21 0 0,20 0 16,-20 0-16,42 0 16,21-21-1,0 0-15</inkml:trace>
  <inkml:trace contextRef="#ctx0" brushRef="#br0" timeOffset="61594.08">16827 9229 0,'0'0'0,"-21"0"0,0 0 16,42 0 15,0 0-31,22 0 0,-22 0 0,64 0 15,-43 0-15,0 0 16,43 0-16,63-21 16</inkml:trace>
  <inkml:trace contextRef="#ctx0" brushRef="#br0" timeOffset="62503.07">19029 9356 0,'21'0'16,"0"0"-16,-21-21 16,21 21-16,-21-22 15,21 1-15,-21 0 16,0 0 0,-21 21-16,0 0 0,0 0 15,0 0-15,0 21 0,-1-21 16,1 21-16,0 0 0,0 22 0,0-22 15,-43 42-15,43-20 16,0-1-16,21 43 0,-21-43 16,21-21-16,0 64 0,0-64 15,21 0-15,0 0 16,0 1-16,22-1 0,20-21 16,-21 0-16,1 0 0,20 0 15,-20 0-15,20 0 0,64-43 16,-63 22-16,-1-21 0,43-43 15,-43 43-15,-20 0 0,20-43 16,-20 21-16,-22 22 0,21-43 16,-42 22-16,0 42 15,0-22-15,0 22 0,0 0 0,0-21 16,-21 42-16,0 0 16,0 21-16,-1 0 0,-20 43 15,21-43-15,0 21 0,-43 64 16,64-64-1,-21 43-15,21-43 16,0-21-16,0 64 0,21-64 16,0 0-16,1 1 15,-1-1-15,21 0 0,22 0 16,-22-21-16,-21 0 0,64 0 16,-43 0-16,22-21 15,-22 0-15,0 0 0,-21-1 0,43-41 16,-43 42-16,21-64 15,-42 64-15,0-21 0,22-1 16,-22 22-16,0 0 0,-22 21 31,1 0-31,0 21 0,0 0 16,0 0-16,21 1 0,-21-1 16,-1 42-16,22-20 0,0 20 15,0-21-15,0-20 16,0-1-16,0 0 0,22-21 15,20 42-15,-21-42 0,0 0 16,22 0-16,-1 0 16,-21 0-16,64 0 0,-43 0 15,0-21-15,64 0 0,-63 0 16,-1 0-16</inkml:trace>
  <inkml:trace contextRef="#ctx0" brushRef="#br0" timeOffset="63298.98">21082 9462 0,'0'0'15,"0"-22"-15,0 1 0,0 0 0,0 0 16,0 0-16,-21 0 16,0 21-16,-1 0 0,-41 0 15,42 0-15,-22 0 16,22 0-16,-21 21 0,0 0 0,-43 42 16,64-41-16,0 20 15,-1-21-15,1 21 16,21 43-16,0-64 15,0 22-15,21-1 0,1-42 16,41 21-16,-42-21 16,0 0-16,64 0 15,-21 0 1,-43-21-16,0 0 0,42-43 16,-41 22-16,-1 0 0,0 20 15,0-20-15,0-43 16,-21 64-16,0 0 0,0 42 31,0 0-31,-21 1 16,0-1-16,21 0 15,0 0-15,0 0 0,0 22 0,0-22 16,0 42-16,0-42 0,0 1 16,0-1-16,0 0 0,85 0 15,-64-21-15,0 21 16,21-21-16,-21 0 15,22 0-15,-22-21 0,-21 0 16,42-43-16,-42 22 16,21-21-1,1 20-15,-1 22 0,0-42 16,21 20-16,43-20 16,-43 63-16,22-21 15,-22 21-15,0 0 0,43 0 16,-64 21-16,22 0 0,-1 21 15,-21-21-15,-21 22 0,21 41 16,-21 43 0,0-84-16,0-22 0,-21 42 15,21-41-15,-42-1 16,42 0-16,-21-21 0,-1 0 16,1-21-1,21 0-15,0-1 16,0-20-16,0 0 15,21 21-15,22-64 0,-22 43 16,64-43-16,-43 43 16,0-1-16,43-20 15,-43 20-15,1 22 0,-1 0 16,-21 21-16,21 0 0,1 0 16,-22 0-16,0 0 0,-21 21 15,0 0-15,0 1 0,-42 41 16,-1-42-16,-20 22 0</inkml:trace>
  <inkml:trace contextRef="#ctx0" brushRef="#br0" timeOffset="63907.05">9567 10816 0,'0'0'0,"0"-21"0,0-21 0,0 21 15,0-1-15,0-20 16,0 21-16,0 0 16,0 42-16,0 85 15,-21 42 1,0-106-16,0 22 0,0 42 15,-1-43-15,22-21 0,0 22 16,0-22-16,-21 1 0,21 20 16,0-21-16,0-20 0,0 20 15,0-21 1,0-42 0,0 0-16,0 0 15,0-1-15</inkml:trace>
  <inkml:trace contextRef="#ctx0" brushRef="#br0" timeOffset="64725.21">9123 11134 0,'0'0'0,"-43"0"0,22-21 0,0 21 0,0 0 15,0 0-15,21 21 16,0 0-16,21-21 16,0 21-16,0-21 0,22 0 15,-1 0-15,0 0 0,64 0 16,-42 0-16,-1 0 0,85-42 15,-84 21-15,20-1 0,65-20 16,-86 21-16,-21 0 0,43-22 16,-43 22-16,-20 0 0,-22 0 15,0-21-15,0 20 0,0-20 16,-22 0-16,1 21 16,0-1-16,0 22 0,0 0 15,0 43-15,-1-22 16,22 0-16,-42 64 0,42-43 15,0 0-15,0 1 0,-21-1 16,21 0-16,0 43 0,0-43 16,-21 22-16,21-22 15,0-21-15,0 64 16,0-64-16,21-42 31,0 0-15,-21 0-16,21 0 0,-21-1 15,0 1-15,43-63 16,-22 62-16,0 1 0,-21-21 16,21 21-16,0 21 15,-21 21 1,21 0-16,-21 0 0,0 22 16,0-22-16,22 0 0,-22 0 15,0 43-15,0-43 0,21 21 16,0-21-16,0 0 0,-21 1 15,42-1-15,-20 0 0,-1-21 16,21 0-16,0 0 16,-20 0-16,-1 0 0,21 0 0,-21 0 15,106-64 1,-106 43-16,22 0 0,-1 0 16,0-21-16,-20-1 0,41-20 15,-42 20-15,-21 1 0,0-21 16,0 20-16,0 22 0,-21 0 15,0 21-15,0 0 0,-43 0 16,43 0-16,-21 21 0,21 0 16,-1 22-16,-20 41 15,42-41-15,0-1 0,0 21 16,0-41-16,0-1 16,21 21-16,0-21 0,1-21 0,20 43 15,0-43-15,-21 0 16,64 0-16,-64 0 15,22 0-15,41 0 0,-41 0 16,-1-22-16,21-20 16,-41 21-16,20-21 0</inkml:trace>
  <inkml:trace contextRef="#ctx0" brushRef="#br0" timeOffset="65382.43">12192 10774 0,'0'0'16,"-21"0"-16,0 0 0,-22-21 0,22 21 15,0 0 1,42-21 0,21 21-16,-20 0 0,20 0 15,21 0-15,86-22 16,-107 22-16,21-21 0,-20 21 15,20 0-15,-20 0 0,20 0 16,-21 0-16,-20 0 0,-1 0 16,-42 0-1,-22 0 1,22 0-16,0 0 0,0 0 16</inkml:trace>
  <inkml:trace contextRef="#ctx0" brushRef="#br0" timeOffset="65598.46">12573 10689 0,'-21'0'0,"0"0"31,21 21-31,0 1 16,-22-1-16,22 0 0,-21 0 15,21 21-15,-21 22 16,21-43-16,0 64 16,0-64-16,0 21 0,0 22 15,0-22-15,0 0 0,0 1 16,0-22-16,0 0 0,0 21 15,21-42 1,0-21 0,1 21-16,-1-21 0</inkml:trace>
  <inkml:trace contextRef="#ctx0" brushRef="#br0" timeOffset="65958.47">12742 11070 0,'21'0'47,"1"-21"-32,20 21-15,-21-21 0,0 21 16,22-21-16,-22 21 0,63-43 16,-62 43-16,-1-21 0,0 0 15,-21 0-15,0 0 16,-21 21-16,0 0 15,-1 0-15,1 0 0,-21 0 16,21 21-16,0 0 0,-43 21 16,43 1-16,0-22 0,0 21 15,21 1-15,0 62 16,0-62-16,0-22 16,42 21-16,-21-42 0,43 21 15,-22-21-15,0 0 16,43 0-16,-43 0 0,1-21 15,41 0-15,-63 0 16,1 0-16,-1 0 0</inkml:trace>
  <inkml:trace contextRef="#ctx0" brushRef="#br0" timeOffset="66624.89">13356 11028 0,'0'0'0,"0"-21"0,0 0 16,21-1-1,0 22-15,1 0 16,-1 0-16,0 0 15,0 22-15,0-22 0,-21 21 16,0 0-16,21 0 0,-21 21 16,0-20-16,0-1 0,0 42 15,0-42-15,-21 22 16,21-22-16,-21 0 0,-42 21 16,41-20-16,22-44 46,22 1-46,-22 0 0,21 0 16,0 0-16,0-22 0,0 22 16,22-21-16,-1-22 0,-21 22 15,0 21-15,22-43 16,-43 43-16,0 0 0,-22 42 31,1-21-31,-21 43 16,0 41-1,20-41-15,22-22 0,0 42 16,0-42-16,0 22 0,0-22 16,0 0-16,0 0 0,22 0 15,-1 1-15,0-22 0,64 0 16,-43 0 0,21-22-16,-41 22 0,20-21 15,43-63-15,-64 62 16,21-20-16,-21 21 0,0-21 15,1-22-15,-22 22 0,21-1 16,-21-62-16,0 83 16,0-20-16,-21 42 31,-1 0-31,22 21 0,0 0 16,-21 1-16,0-1 0,0 42 15,21-42-15,0 22 0,0 20 16,0-20-16,0-22 0,0 42 15,0-42-15,0 43 16,21-22 0,0-42-16,22 0 15,-22 0-15,0-21 16</inkml:trace>
  <inkml:trace contextRef="#ctx0" brushRef="#br0" timeOffset="66811.78">13843 11070 0,'0'0'16,"-21"0"-16,21-21 0,0 0 15,21 21 1,0 0-16,0 0 0,0 0 16,22 0-16,84-21 15,-64 21-15,22-21 0,-22 21 16,1-22-16,21 1 0,63 0 15,-85 21-15</inkml:trace>
  <inkml:trace contextRef="#ctx0" brushRef="#br0" timeOffset="67082.63">15430 10562 0,'0'0'0,"0"-21"0,0 0 0,-21 21 15,0 0 1,0 0-16,21 21 0,-21 0 0,0 0 15,-43 64-15,43-21 16,-64 63 0,64-64-16,-42 85 15,41-84-15,-20-22 0,21 22 0,0-22 16,0 21-16,-43 22 16,43-43-16,0 1 0,0-22 15,-1 21-15,22-21 0,0 22 16,22-43-1,-1 0-15,0-21 16,0-1-16,21 1 0,1 0 0</inkml:trace>
  <inkml:trace contextRef="#ctx0" brushRef="#br0" timeOffset="67582.59">15769 11155 0,'0'0'0,"42"-21"0,-20 0 0,-1-1 0,0 1 16,-21-21-16,0 21 0,0 0 15,0-43-15,-21 43 16,0 0-16,-1 21 16,1 0-16,-42 0 0,42 0 15,-22 21-15,1 0 16,21 0-16,-22 0 0,-41 43 16,63-43-16,-1 21 0,-20 22 15,21-22-15,21-21 0,0 43 16,0-43-16,21 0 0,21 22 15,-20-43-15,20 0 0,-21 0 16,21 0-16,1 0 0,20 0 16,-42-22-16,22 1 0,41-63 15,-62 62 1,-1-20-16,0 0 0,21-1 0,-21-20 16,22-22-16,-22 22 0,0 20 15,0-20-15,-21 21 16,0-1-16,21-20 0,-21 42 0,0 42 31,-21 0-31,0 0 0,0 21 0,0-20 16,0 20-16,-22 21 0,22-20 15,21-1-15,-21 0 16,21 85 0,0-105-16,21 20 0,0-21 15,0 0-15,1 0 0,20 22 16,0-22-16,1-21 0,41 0 15,-41 0-15,20 0 0,43 0 16,-64-21-16,1 21 0</inkml:trace>
  <inkml:trace contextRef="#ctx0" brushRef="#br0" timeOffset="68710.38">16827 11028 0,'0'-42'0,"0"84"0,0-106 16,0 43-16,0 0 0,0 0 15,0 0-15,0 0 0,-21-1 16,-21 22-16,21 0 0,0 0 15,-43 0-15,43 22 16,-21-1-16,-22 0 0,43 0 16,0 21-16,0-20 0,-1-1 15,1 0-15,0 42 16,21-41-16,0-1 0,21 63 16,0-84-16,22 43 15,-22-43-15,0 0 0,43 0 16,-43 0-16,42-21 15,-42-1-15,1 22 0,20-42 16,-21 0-16,0 21 0,22-43 16,-22 43-16,-21-43 15,0 43-15,0 0 0,21 21 16,-42 21 15,21 0-31,0 1 0,0-1 0,0 0 16,0 0-16,0 0 0,0 0 15,0 1-15,0-1 0,0 0 16,0 0-16,21 0 0,0 0 16,0-21-16,43 0 0,-22 0 15,-21 0-15,43 0 16,-22 0-16,-21-21 0,0 0 16,1 0-16,62-64 15,-63 43-15,-21 0 0,22-1 16,-1 1-16,0 0 0,21-64 15,-21 42-15,1 22 0,-1-22 16,-21 22-16,0 21 16,0 42-16,0 21 15,-21 1-15,-1-22 16,1 21-16,0 1 0,0-1 0,21 43 16,-21-43-16,21 21 15,0-20-15,0-22 0,0 85 16,21-85-16,0 0 15,0 0-15,0 0 16,22-21-16,41 22 0,-41-22 16,-1 0-16,43 0 15,-43 0-15,0-22 0,1 22 16,-1-21-16,106-85 16,-127 85-16,22-21 0,-22 21 15,-21-22-15,0 22 0,0-42 16,0 42-16,-21-22 15,-64 43 1,64 0-16,-64 64 16,64-43-16,0 0 0,-21 21 15,20-20-15,22-1 16,0 21-16,0-21 0,0 0 16,0 1-16,0-1 0,0 0 15,64 0-15,-22-21 16,-21 0-1,1 0-15,-1-21 16,42-64 0,-42 64-16,1-21 0,-1-1 15,0 22-15,-21-21 16,21 21-16,-21 0 16,0 42-1,-21 0-15,0 0 0,21 0 16,-21 0-16,-1 22 0,22-1 15,0 64 1,0-85-16,0 0 0,0 0 16,0 1-16,43-22 15,-22 0-15,0 0 0,43 0 16,-43 0-16,85-22 16,-22-41-1,-41 42-15,-22-22 16,21 1-16,-21 21 15,-21-21-15,0-1 0,0 22 16,-21 21-16</inkml:trace>
  <inkml:trace contextRef="#ctx0" brushRef="#br0" timeOffset="68907.33">17314 10753 0,'0'0'0,"-42"0"0,-22 0 16,22 21 15,63-21-31,0 0 0,1 0 0,20 0 16,0 0-16,22 0 0,105 0 15,22 0 1,-149-21-16,85 0 16,-85-1-16,1 1 15</inkml:trace>
  <inkml:trace contextRef="#ctx0" brushRef="#br0" timeOffset="69403.89">19135 10901 0,'0'0'16,"0"21"31,0 0-47,0 0 0,0 1 15,0-1-15,0 21 0,0 0 16,0-20-16,0 20 16,0-21-16,0 0 0,-22 0 15,22 1-15,0-44 32,0 1-32</inkml:trace>
  <inkml:trace contextRef="#ctx0" brushRef="#br0" timeOffset="69574.24">19135 10774 0,'0'0'0,"0"-21"0,0 0 0,0-1 15,0 1-15,21 21 47,-21 21-31,21-21-16,0 0 0,-21 22 15,21-22-15,0 0 0,22 21 16</inkml:trace>
  <inkml:trace contextRef="#ctx0" brushRef="#br0" timeOffset="70039.75">19537 10816 0,'0'21'15,"0"1"-15,0-1 16,0 0-16,0 0 15,0 0-15,0 0 16,0 43-16,0-43 16,0 0-16,0 0 0,0 1 15,0 62 1,0-63-16,0 1 0,0-1 16,-21-21-1,-1 0 1,22-21-16,0-1 15,0 1-15,0 0 0,0 0 0,0 0 16,22 0-16,-1-22 0,0 22 16,0 0-16,21 0 0,22-43 15,-22 43-15,1 0 0,41-21 16,-63 42-16,22 0 16,20 0-16,-42 0 0,1 0 15,-1 21-15,-21 0 0,0 0 0,0 0 16,0 0-16,0 1 0,0-1 15,0 21-15,-21 0 16,-1-20-16,1 20 0,21-21 16,-21 0-16,0 0 0,21 1 15,21-22 17,0 0-32,0 0 0,1-22 15,-1 22-15,0-21 0,0 0 16</inkml:trace>
  <inkml:trace contextRef="#ctx0" brushRef="#br0" timeOffset="71381.99">20532 10943 0,'0'0'0,"21"-21"0,0 0 0,0 21 0,-21-21 15,0 0-15,-21 21 16,-21 0-16,20 0 0,-41 0 16,42 0-16,-85 42 15,85-42 1,0 21-16,21 0 15,0 0-15,21-21 16,0 0-16,0 22 16,21-22-16,22 0 15,-43 0-15,64 21 0,-43 0 16,-21-21-16,22 21 16,-43 0-16,0 0 0,0 1 15,0-1-15,-43-21 16,-63 21-1,85-21-15,-85 0 16,1 0 0,83 0-1,1 0-15,21-21 16,21 21 15,1 0-31,20 0 0,-21 0 16,0 21-16,43-21 0,63 0 15,-85 0 1,64-21-16,-64 21 0,1 0 16,105-43-1,-64-20 1,-62 42-16,20-43 16,-42 43-16,21 0 0,-21-21 15,-21 42 16,0 21-31,21 0 16,-21 0-16,-1 43 16,22-43-16,0 0 15,0 0-15,0 0 0,43 22 16,-22-43-16,21 21 0,-21-21 16,22 0-16,-1 0 0,85 0 15,-63 0-15,41 0 16,-62 0-1,20-21-15,43-1 0,-64 1 16,43-63-16,-64 62 16,22-41-16,-43 42 15,0-43 1,-22 64-16,1 0 16,0 0-16,-21 0 0,-64 43 15,64-22-15,-64 42 16,85-42-16,-22 22 15,22-22-15,21 0 0,0 21 16,0-20-16,21-1 16,43 0-1,-43-21-15,42 0 16,-41 0-16,-1 0 0,21 0 16,22-42-16,-43 42 0,21-64 15,0 43-15,-20 0 16,41-85-16,-42 64 15,22-43-15,-22 43 0,0-1 16,0 1-16,0 0 0,-21-1 16,0-20-1,-21 63 1,0 21-16,-43 42 16,43-20-16,-21-22 0,0 64 15,-22 63 1,64-127-16,0 42 15,21-41-15,64 62 16,-64-63-16,43 1 16,-22-1-16,64 0 15,-64-21-15,0 0 0,22 0 16,-22-21-16,43 0 16,-43-1-16,-21 1 15,43-21-15,-43 21 0,0-22 16,0 1-16,-21 21 15,0 0-15,-21 21 16,-21 0 0,21 0-16,-64 42 0,64-21 15,0 43-15,0-43 16,21 0-16,0 0 16,0 0-16,0 1 0,21 20 15,-21-21-15,42-21 16,0 21-16,-20-21 0,41 0 15,-21 0-15,1 0 0,-1 0 16,0 0-16,1 0 0,63-42 16,-85 21-16,21-22 15,-42 22-15,0-42 16,-21 42-16,0-1 16</inkml:trace>
  <inkml:trace contextRef="#ctx0" brushRef="#br0" timeOffset="71602.91">21294 10499 0,'-22'0'0,"44"0"0,-65 0 0,22 0 15,21 21 32,-21-21-31,0 0-16,0 21 15</inkml:trace>
  <inkml:trace contextRef="#ctx0" brushRef="#br0" timeOffset="72207.09">9525 12023 0,'0'0'0,"0"-21"0,0-1 16,0 1-16,0 0 0,0 0 15,0 0-15,0 0 16,0 42 0,0 0-16,0 0 0,0 21 15,0-20-15,0 20 0,0 0 0,0 1 16,0 20-16,0-21 0,-42 43 16,20-43-16,22-20 0,-42 41 15,42-21-15,-21 22 16,0-43-1,21 0-15,-21-21 0</inkml:trace>
  <inkml:trace contextRef="#ctx0" brushRef="#br0" timeOffset="72989.85">8848 12404 0,'0'0'0,"-22"0"0,22 21 31,22-21-31,20 0 16,-21 0-16,21 0 0,22 0 0,-22 0 15,22 0-15,-1-21 0,85-22 16,-84 22-16,21 0 0,-22 0 16,43-21-16,-43 42 15,-20-22-15,-22 1 0,21 0 0,-42 0 16,0-21-16,0 20 15,-21 22 1,0 0-16,0 0 0,0 22 16,-1-1-16,22 21 0,-21 0 15,-21 64-15,42-63 16,0-22-16,-21 42 16,21-20-16,-21 41 15,21-20 1,0-43-16,0-42 47,0 0-47,0-1 15,0 1-15,21 0 0,0 0 0,0 0 16,0 0-16,-21-1 0,64-20 16,-43 42-16,0 0 15,0 0-15,0 21 16,-21 0-1,22 22-15,-22-22 0,0 0 16,0 21-16,0 1 16,0-22-16,0 0 0,21 0 15,42 0-15,-20-21 16,-22 0-16,21 0 0,0 0 16,22 0-16,84-42 15,-106 21-15,1 0 0,-1 0 16,0-1-16,64-41 15,-85 42-15,1-22 0,-22 22 16,0 0-16,0 0 0,0-21 16,-22 42-16,1 0 15,0 0-15,0 0 0,0 0 0,0 0 16,-1 21-16,1 0 0,0 0 16,0 0-16,21 0 0,0 22 0,0-22 15,-21 0-15,21 0 0,0 0 0,0 1 16,21-1-16,0 0 15,0-21-15,0 21 16,22-21-16,-22 0 0,0 0 0,21 0 16,22-21-16,-1 0 0,-20 21 15,20-21-15</inkml:trace>
  <inkml:trace contextRef="#ctx0" brushRef="#br0" timeOffset="73775.67">11874 12425 0,'0'0'0,"-21"0"0,0-21 0,0 0 16,0-22-16,21 22 15,0 0-15,0 0 16,-21 21 0,21 21-1,0 0-15,0 0 0,-22 0 16,22 1-16,-21 20 0,21 21 15,0-41-15,-42 41 16,21-21-16,21-20 0,-21 20 16,21-21-16,0 0 0,-22 0 15,22-42 17,22 21-32,-1-21 15,0 0-15,0 0 0,0-22 0,0 22 16,64-63-16,-43 20 15,1 22-15,-22 21 16,21-22-16,-21 43 0,1 0 16,-1 0-16,0 21 15,-21 22-15,0-22 0,0 21 16,0-21-16,0 43 16,0-43-16,0 21 0,0-20 15,0 20-15,0-21 0,42 21 16,-21-42-16,1 0 0,20 22 15,-21-22-15,21 0 0,64-22 16,-63 1-16,-1 21 0,64-42 16,63-64-1,-148 64-15,0-1 0,1-41 16,-22 41-16,0 1 16,0 0-16,0-22 0,-22 22 0,-20-22 15,21 22-15,-64 21 16,64 21-1,0 21-15,-43 21 0,43-20 16,0 20-16,-21 21 0,42-41 16,0 41-16,0-21 15,0-20-15,42 41 0,-21-42 16,0-21-16,22 21 0,-22 1 16,21-22-16,22 0 15,-22 0-15</inkml:trace>
  <inkml:trace contextRef="#ctx0" brushRef="#br0" timeOffset="74123.23">12954 12552 0,'0'0'0,"21"0"47,0-21-47,0 21 16,1-21-16,-1 21 0,21-22 15,0 1-15,-20 21 0,62-63 16,-63 63-16,1-21 15,-22-1-15,0 1 0,0-21 32,-22 42-32,1 0 15,-21 42-15,0-21 0,20 1 16,-41 20-16,42-21 16,-43 64-1,64-43-15,0-21 0,0 22 16,0-22-16,21 21 15,1-21-15,-1 0 0,42-21 16,-20 0-16,-22 0 0,63 0 16,-41 0-16,-1-21 0,-21 0 15,22 0-15,-1 0 0</inkml:trace>
  <inkml:trace contextRef="#ctx0" brushRef="#br0" timeOffset="74619.13">13779 12086 0,'0'-21'16,"0"42"-16,0-63 0,-21 42 16,21 21-1,-21 0-15,0 0 0,21 22 0,-21-22 16,21 21-16,0 1 16,0-22-16,-21 21 0,21 43 0,0-64 15,0 21-15,-22 1 16,22-1-16,0-21 0,0 0 15,0 0-15,-21 1 0,0-1 16,21 0-16,-21-21 16,0 0-1,21-21-15,0 0 0,0-1 16,0 1-16,0 0 16,21 0-16,0 0 0,0 0 0,0-22 15,22 1-15,-22 21 0,42 0 16,-20-1-16,-22 22 15,85 0-15,-43 22 16,-42-1-16,1 0 16,20 0-16,-42 0 15,0 22-15,0-1 0,-21-21 0,0 0 16,-22 0-16,1 1 16,0-1-16,-1 0 0,-41 21 15,41-42-15,1 21 0,21 1 16,-22-22-16,22 0 0,-21 0 15,42-22 1,0 1 0,21 0-16,0 0 0,0 21 0,43-64 15,-22 43-15,1 0 16</inkml:trace>
  <inkml:trace contextRef="#ctx0" brushRef="#br0" timeOffset="77230.88">14584 12234 0,'0'0'0,"-21"0"15,-1 0-15,22-21 32,0 0-17,22 21-15,-1-21 0,0 0 16,42 0-1,-20-1-15,-43 1 0,42 0 16,-42 0-16,0 0 0,0 0 16,0-1-1,-21 22-15,0 0 0,0 0 16,-1 0-16,1 22 0,0-22 0,-42 42 16,41-21-16,1 0 0,0 0 15,21 22-15,0-22 0,0 0 16,0 0-16,0 0 0,21 1 15,0-1-15,1-21 16,20 0-16,-21 0 16,0 0-16,22 0 0,-22 0 0,0 0 15,0 0-15,0 0 16,0 0-16,1-21 0,-44 21 47,-20 0-47,21 21 0,0-21 0,0 21 15,-1 0-15,-20 21 16,21-42-16,0 22 0,21-1 0,-21 21 16,21-21-16,-22 0 0,22 1 15,0-1-15,0 0 0,0 0 0,0 21 16,22-20-16,20-1 16,0-21-16,-21 0 15,1 0-15,-1 0 0,21 0 16,22 0-16,-22 0 0,-21-21 15,21-1-15,-20 22 0,-1-21 16,42-63-16,-42 62 16,1-20-16,20-21 15,-21-1-15,0-21 16,0 1-16,1-1 0,-22 43 16,0-22-1,0 85 1,0 1-16,0-1 15,0 21-15,-22 64 16,1-85-16,0 85 16,21-64-16,0 1 15,0-22-15,0 0 0,0 21 0,0 22 16,0-43-16,64 0 16,-43 0-16,85-21 15,-85 0-15,106 0 16,-85 0-1,22-21-15,-22 0 16,-21 0-16,21 0 0,-20-22 0,-1 22 16,0-21-1,-21-85-15,0 106 16,-21-1 0,0 22-16,-1 0 0,1 0 15,0 0-15,0 22 0,0 41 16,0-42-16,21 0 15,0 1-15,0-1 0,0 21 16,0-21-16,0 0 0,21 22 16,0-22-16,0-21 0,21 21 15,1-21-15,41 0 16,-62 0-16,20 0 16,-21-21-16,43-21 15,-43 20-15,0 1 16,0-21-16,-21 21 15,21-64-15,-21 0 16,0 107 15,0-1-15,-21 0-16,21 21 16,0 22-16,0-43 15,0 0-15,0 43 16,0-22-1,0-21-15,0-42 63,0 0-63,0 0 0,0-1 16,0 1-16,0 0 0,21 0 15,0-21-15,64-64 16,-64 85-1,22-1-15,-22 22 0,21 0 16,-21 0-16,-21 22 16,21-1-1,-21 63 1,0-62-16,0 20 16,0-21-16,0 21 15,0-20-15,0-1 0,0-42 63,22-1-48,-22 1-15,21 0 0,0 0 16,0-21-16,0 20 0,43-20 16,-22 21-16,-21-21 15,64-1-15,-43 43 0,-21-21 16,43 21-16,-43 0 15,0 0-15,0 21 0,1 64 16,-22-64 0,0 0-16,0 22 15,0-22-15,0 42 16,0-42-16,21 22 16,0-22-16,21-21 15,1 0-15,-22 21 0,21-21 16,85 0-1,-63-42 1,-43 42-16,0-43 16,-21 22-16,21 0 0,-21-21 15,0-1-15,0-20 16,0 42-16,0 0 16,-21 21-1,0 0-15,0 21 16,21 21-16,-22-21 0,1 43 15,21-43-15,0 0 16,0 0-16,0 0 16,43 1-1,41-1-15,-63-21 16,85 0 0,-85 0-16,22 0 0,20-21 15,-42 21-15,43-43 16,-1 1-16,-63 21 0,22 0 15,-1-1-15,0 1 0,0-42 16,-21 84 15,-21 0-31,0 0 16,0 0-16,-1 1 0,1-1 16,0 21-16,-21 22 15,42-43 1,0-42 31,0-1-32,0 1-15,21 0 0,0 0 16,-21 0-16,64-22 16,-43 22-16,21 0 0,-21-21 15,22 21-15,-1-1 0,43-20 16,-43 21-16,-21 21 0,21 0 0,-20 0 15,-1 21-15,0 43 16,-21-43-16,0 63 16,0-62-16,-21 20 15,21-21-15,0 0 16,0 0-16,21 1 16,0-22-1,0 0-15,22 0 0,-22 0 0,0 0 16,21 0-16,-21 0 0,22-22 15,-22 1 1,0 0-16,21-42 0,-20 41 16,83-126-1,-83 106-15,62-64 0,-41 43 0,-22 20 16,42-20 0,-63 20-16,0 22 15,-42 42 1,21 1-16,-43 41 15,43-21-15,-21 1 0,-1 63 16,22-64-16,0 43 16,0-43-16,21-21 0,0 43 15,0-22-15,0 21 16,21-63-16,0 22 0,22-1 16,-22-21-16,0 0 0,21 0 15,-21 0-15,22 0 16,-22 0-16,21 0 15,1 0-15,-22-21 0,0-1 16,0 22-16,0-21 0,0 21 16,-21-21-16,0 0 0,22 0 0,-22 0 15</inkml:trace>
  <inkml:trace contextRef="#ctx0" brushRef="#br0" timeOffset="77470.27">18521 12129 0,'0'0'0,"21"0"16,0 0-1,0 0-15,0 0 0,22 0 0,-1 0 16,0 0-16,1 0 0,-1 0 16,0 0-16,1 0 0,-22 0 0,85 0 15,-85 0-15,0 0 16,0 0-16</inkml:trace>
  <inkml:trace contextRef="#ctx0" brushRef="#br0" timeOffset="77703.91">19579 12425 0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6T02:31:46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1312 0,'0'0'0,"21"0"15,0-21 1,0 21-16,22-21 0,-22 0 16,64-21-16,-64 20 15,21 1-15,-21-21 0,0 21 16,1 0-16,-1-1 0,-21 1 16,21-21-16,-21-22 15,-42 43 1,20 21-16,-20 0 0,0 0 0,-1 0 15,1 21-15,-21 1 0,20-22 16,1 21-16,0 0 0,-43 42 16,64-41-16,-22 20 15,22-21-15,0 0 0,21 0 16,0 1-16,0 20 16,42-21-1,1 0-15,-1 0 16,-21-21-16,85 43 15,-85-43-15,22 21 16,-22-21-16,21 21 0,22 0 16,-43 0-1,-21 1-15,0-1 0,0 0 16,0 0-16,-21 0 0,-1 0 16,-41 43-16,21-43 15,-22 21-15,-21 1 16,43-22-16,-43-21 15,64 0-15,-21 0 0,21 0 16,0 0-16,-22-21 0,-41-64 16,62 64-16,-20-43 15,21 43-15,-21-42 16,20 42-16,22-1 0,0 1 16,0 0-16,22 21 15,-1-21-15,0 21 0,0-21 16,0 21-16,22 0 15,20 0-15,-21-21 0</inkml:trace>
  <inkml:trace contextRef="#ctx0" brushRef="#br0" timeOffset="498.71">1651 1270 0,'0'0'0,"0"21"47,0 0-31,0 1 0,0-1-16,0 0 0,0 0 0,0 21 15,0-20-15,0 41 16,0-42-1,0 22-15,21-22 16,0-21-16,0 0 16,1 0-16,-1 0 0,0 0 15,0-21-15,0 21 0,0-22 16,1 1-16,-1 0 0,0 0 16,42-64-16,-63 64 15,0 0-15,22-21 16,-22 20-16,0 1 0,21 0 15,-21 0-15,-21 21 32,-1 0-17,22 21-15,0 0 16,0 0-16,0 1 0,0-1 16,0 0-16,0 0 15,0 0-15,0 0 16,22-21-1</inkml:trace>
  <inkml:trace contextRef="#ctx0" brushRef="#br0" timeOffset="1259.27">2286 1270 0,'0'0'0,"-21"0"46,0 0-30,-1 21-16,22 0 16,-21-21-16,21 22 0,0-1 0,-21 0 15,21 0-15,-21 64 16,0-22 0,21-42-16,-21 1 15,21 20-15,0-21 16,0 0-16,0-42 31,0 0-31,0 0 16,0 0-16,0-1 0,0 1 15,0-42 1,21-22 0,0 64-16,0-21 0,0 20 15,0 22-15,64-42 16,0 42-1,-64 0-15,0 0 0,21 21 16,43 43 0,-85-43-16,0 0 15,21 0-15,-21 0 0,0 1 0,0 20 16,0-21-16,0 0 16,0 0-16,0 1 15,-21-22-15,0 0 31,0 0-31,21-22 16,0 1-16,0 0 0,0-42 16,0 41-1,0 1-15,0 0 0,21 0 16,64-64-16,-64 85 16,0-21-16,42-21 15,-20 42-15,-1 0 16,0 0-16,-20 0 0,20 21 15,-21 0-15,21 21 16,-42-20-16,0 62 16,0-41-16,0-1 15,0 0-15,0-21 0,-21 22 16,-21 20 0,42-84 15,0 0-16,0 0-15,21 0 0,0-22 16,0 22-16</inkml:trace>
  <inkml:trace contextRef="#ctx0" brushRef="#br0" timeOffset="1834.5">3492 931 0,'-63'0'31,"63"22"-15,-21-1-16,0 0 0,-1 0 0,22 21 15,0-20-15,-21 83 16,0-62-16,0 20 16,21-20-16,0-22 0,0 63 15,-21-20 1,21-43-16,0 0 15,0-42 32,0 0-47,0 0 16,0 0-16,0-1 16,0 1-16,0 0 0,42-21 15,22-22 1,-43 43-16,21 21 0,-21-21 15,22 0-15,41 21 16,-63 0-16,22 0 0,-22 0 16,0 21-16,0 0 0,-21 43 15,0-22-15,0 0 16,0-21-16,-21 1 16,-21 41-16,-64 22 15,85-64-15,-85 21 16,85-42-1,-22 0-15,22 0 0,0 0 16,0 0-16,0 0 16,21-21-16,0 0 0,0 0 15,21-43 17,0 43-32,21 0 15</inkml:trace>
  <inkml:trace contextRef="#ctx0" brushRef="#br0" timeOffset="2103.39">4064 1270 0,'0'21'0,"0"0"15,0 1-15,-21-1 16,21 0-16,0 0 0,-21 0 15,21 0-15,-22 1 0,22-1 16,0 0-16,-21 21 16,0-21-1,21 1-15,0-44 47,0 1-47,0-21 16,21 21-16</inkml:trace>
  <inkml:trace contextRef="#ctx0" brushRef="#br0" timeOffset="2481.12">4127 847 0,'0'0'0,"-21"0"15,0 0-15,21 21 0,-21 0 16,0 0-16,21 0 0,0 22 15,-21-1-15,21 0 0,-22-20 16,22-1-16,0 0 0,0 0 16,0 21-16,22-42 0,-22 22 15,21-22-15,0 0 0,0 0 16,21 0-16,-20-22 16,-1 1-1,0 21-15,-21-21 0,0 0 16,0 0-16,0 0 0,0-43 15,0 22-15,0 21 0,0-1 16,0 1-16,-21 0 0,21 0 16,-21 21-16,-22 0 15,22 21-15,0 0 0,0 0 16,0 1-16,21-1 0,0 42 16,0-42-16,0 22 15,0-22-15,0 0 16</inkml:trace>
  <inkml:trace contextRef="#ctx0" brushRef="#br0" timeOffset="2828.94">4847 762 0,'-63'0'31,"41"21"-31,22 0 16,0 1-16,-21 20 0,21-21 15,-21 21-15,0 1 0,0-22 0,21 21 16,-21 1-16,-1-1 0,1 0 16,0 1-16,0-1 0,0 0 0,0-21 15,21 22-15,0-22 16,-22 42-16,22-41 0,0 20 15,0-21-15,0 0 16,22 0-16,-1-21 0,0 0 16,0 0-16,0 0 0,0 0 15,43 0 1,-1-42 0,1-21-16</inkml:trace>
  <inkml:trace contextRef="#ctx0" brushRef="#br0" timeOffset="3079.46">4487 1185 0,'0'0'16,"-21"0"-16,42 0 31,0 0-16,1 0-15,-1 0 0,21 0 0,-21 0 16,22 0-16,-1 0 0,-21 0 16,43-21-16,-22 21 15,-21 0-15,0 0 16,0 0-16,-21-21 16</inkml:trace>
  <inkml:trace contextRef="#ctx0" brushRef="#br0" timeOffset="3448.14">5863 910 0,'0'0'0,"0"-21"32,-21 21-32,0 0 0,0 0 15,-1 21-15,22 0 16,-21 1-16,0 20 0,0-21 0,21 21 16,-21 43-16,0-43 15,21-20-15,-22 62 16,22-63-16,0 22 0,0-22 15,0 0-15,0 0 0,0 22 16,0-22-16,22 0 16,-1-21-16,0 21 15,0-21-15,0 0 0,22 0 16,-22-21-16,0 0 0,0 0 16</inkml:trace>
  <inkml:trace contextRef="#ctx0" brushRef="#br0" timeOffset="3763.56">6392 868 0,'0'0'0,"21"0"15,1 21-15,20 0 16,-42 0-16,21 22 15,0-22-15,0 21 0,1 64 16,-22-85-16,0 64 16,0-64-16,0 64 15,-22-43-15,-20 0 16,21-42-16,0 22 0,-43 20 16,43-42-16,0 21 15,0-21-15,0 0 16,21-21 15,21 0-31</inkml:trace>
  <inkml:trace contextRef="#ctx0" brushRef="#br0" timeOffset="4530.63">7789 1291 0,'-84'0'16,"62"0"-16,1 0 0,0 0 16,0 0-16,0 0 0,0 0 15,-1 0-15,1 0 0,0 0 16,42 0 46,0 0-62,22 0 16,-1 0-16,22 0 0,20 0 0,1 0 16,0 0-16,20 0 0,1 0 15,0 0-15,0 0 0,21 0 16,0 0-16,106 0 15,-106 0-15,-43 0 0,22 0 16,-42-21-16,-1 21 0,1 0 0,-22 0 16,0 0-16,22 0 15,-22 0-15,-21 0 0,1 0 16,-22-21 46,0 0-46,-22 0 0,22-1-16</inkml:trace>
  <inkml:trace contextRef="#ctx0" brushRef="#br0" timeOffset="5143.32">9356 931 0,'0'0'16,"-22"-21"-16,22 0 15,0 42 32,0 0-47,0 1 16,0-1-16,0 0 15,0 0-15,0 0 0,22 0 16,-1 1-16,0-22 0,0 21 16,0-21-16,0 21 0,22-21 15,-22 0-15,0 21 0,0-21 16,0 0-16,1 21 0,-1-21 0,0 0 16,21 0-16,-21 0 31,-21 21 0,-21-21-15,0 22-16,0-22 15,0 21-15,0 0 0,-1 0 0,-41 21 16,21-20-16,20-1 16,-20 0-16,21 0 0,-21 0 0,-22 0 15,43 1-15,0-1 0,-22 0 16,22-21-16,21 21 0,-21-21 15,0 0-15,21 21 0,-21-21 16,21 21-16,-21-21 16,-1 0 46,1 0-46,0 0-1,21 22-15,-21-22 0,0 0 16,0 0-16</inkml:trace>
  <inkml:trace contextRef="#ctx0" brushRef="#br0" timeOffset="28050.95">1545 3852 0,'0'0'0,"21"-21"0,-21 0 15,0 0-15,21 21 16,-21-21-16,22 0 0,-22-1 16,0 1-16,0 0 15,0 0-15,0 0 16,0 0-16,-22 21 0,-20 0 16,21 0-16,-64 0 15,43 21-15,-22 0 0,22 0 16,0 0-16,-22 0 0,-20 43 15,-1 42 1,85-64-16,0 0 0,0-20 16,0 20-16,0-21 0,42 64 15,1-64 1,41 21-16,-41-21 16,20 1-16,22 20 15,-43-21-15,22 0 0,-43 0 16,0 1-16,-21-1 15,0 0-15,-42 0 16,-1 0-16,1 0 0,-43-21 16,22 22-16,20-22 0,-20 0 15,21 0-15,-85-43 16,84 22-16,1 0 0,21 0 16,0-22-16,-1 22 0,-20-42 15,21-1 1,21 85-1,21 1 1,0-1-16,0 0 0,-21 21 16,22-21-16,-1 1 0,0 20 0,0-21 15,0 0-15,0 0 16,22 22-16,-22-22 0,21 0 16,22-21-16,-22 0 15,0 0-15,1 0 0,20 0 16,-20 0-16,62-42 0,-62 21 15,41-22 1,-41 22-16,-1-21 0,22-43 16,-43 43-16,21-85 15,-42 106-15,21-22 16,-21 22-16,21 0 0,-21 0 16,-21 42 15,21 21-31,-42 43 15,42-43-15,0 1 0,0-22 16,0 21-16,0-21 0,0 0 16,0 43-16,21-43 15,0-21-15,0 0 0,1 0 16,20 0-16,0 0 16,1 0-16,-22-21 0,0 0 15,21-22 1,-21 1-16,22-64 15,-22 0 1,0 64-16,-21 21 0,0-21 16,0-1-1,0 64-15,0 1 16,0-1-16,0 42 16,-21-42-16,21 22 0,0-22 15,0 21-15,0 1 0,0 41 16,21-41-1,-21-22-15,21 0 0,22 0 16,-1-21 0,0 0-16,1 0 0,20-21 15,-42 0-15,22 0 16,20-43-16,-21 22 16,-20-1-16,20-20 0,-21 21 0,0-22 15,0 1-15,22-22 0,-22 21 16,-21-20-1,0 63-15,0-22 0,0 1 0,0 21 16,0 42 0,-21-21-16,0 21 15,21 21-15,-22-20 0,22 20 16,0-21-16,-21 21 16,21 22-16,-21-22 0,21 1 0,0 41 15,0-20-15,-21 42 16,0-1-1,21-83 1,0-44 15,0 1-31,0 0 16,21-42-16,0 41 16,21-41-16,-20 21 15,-1 20-15,0-20 0,0 21 16,64-43-1,-64 64-15,0 0 16,0 0-16,22 64 16,-43-43-16,21 43 15,-21-43-15,0 85 16,0-64 0,0-21-16,-43 21 15,22-42-15,0 0 0,0 0 16,0 0-16,0 0 0,-22 0 15,-20-42 1,42 42-16,-1-21 0,1 0 16,0 0-1,0 21 1,21 21 0,0 0-16,0 0 0,0 0 15,21 0 1,0-21-16,22 22 0,-22-22 15,0 0-15,42 0 16,-41 0-16,83 0 16,-41-22-1,-43 1-15,21 0 0,43-64 16,-64 43-16,0 21 16,1-21-16,-22-1 0,21-20 15,-21 20-15,0 22 0,0-21 16,0 63 15,-21 0-31,21 0 0,-22 43 16,22-22-16,0-21 15,-21 43-15,21-22 0,-21-21 16,21 1-16,0-1 0,0 42 16,0-42-1,0-42 16,0 0-15,0 0-16,0 0 16,0-22-16,0 22 0,0-63 15,21 41-15,0-20 16,1 42-16,-1-1 0,21-41 16,-21 63-16,0 0 15,1 0-15,-1 21 16,-21 0-16,0 0 0,21 1 15,-21-1-15,21 0 0,-21 21 0,21 22 16,-21-43-16,0 21 16,0-21-16,21 1 15,-21 20-15,0-21 16,22-21 0,-22-21-1,21 0-15,0 0 16,0-1-16,0-41 0,0 42 15,43-64 1,-43 43-16,21-1 0,22-20 16,-43 42-16,43-22 15,-43 43-15,0 0 0,0 0 16,0 0-16,-21 43 16,0-22-16,0 0 0,0 21 15,0-20-15,-42 83 16,42-62-16,0-22 0,0 42 15,0-41-15,0-1 16,0 0-16,0 0 0,42-21 16,-21 0-16,1 0 15,-1 0-15,21 0 0,-21 0 0,22-42 16,-22 42-16,0-21 16,42-22-16,-41 1 0,20-22 15,-42 22-15,21 21 16,0-43-16,0 43 15,-21 0-15,0 0 0,0 42 32,-21 0-17,21 22-15,-21-22 0,21 0 16,0 21-16,0-21 0,0 1 16,0 20-16,0-21 0,0 21 15,0-20-15,0-1 16,21-21-16,0 0 0,1 0 15,-1 0-15,0 0 0,0 0 16,0 0-16,0 0 0,1 0 16,-1-21-16,0-1 0,0 1 0,0-21 15,0 21-15,-21 0 0</inkml:trace>
  <inkml:trace contextRef="#ctx0" brushRef="#br0" timeOffset="28411.48">4551 3556 0,'0'0'0,"-21"0"0,-1 0 0,1 0 0,0 0 16,0 21-16,0 0 0,0 1 15,-1-22-15,22 21 0,0 0 16,0 0-16,0 0 0,0 0 16,0 1-16,0-1 0,22-21 15,-1 0-15,21 0 16,0 0-16,-20 0 0,20 0 15,-21 0-15,21-43 16,-20 22-16,-22 0 0,0-21 16,0-1-16,0 1 15,-22 21-15,1 0 0,-21 0 16,21 21-16,-22 0 16,1 0-16,21 21 15,-21 0-15,20 21 0,1 1 16,0 41-1,21-63-15,0 1 0,0-1 16,21 0-16,43-21 16,-43 0-16,21 0 0,1 0 0</inkml:trace>
  <inkml:trace contextRef="#ctx0" brushRef="#br0" timeOffset="28685.43">5207 3514 0,'0'0'0,"0"-21"0,0-1 15,-21 22 1,21 22 0,-21 20-16,-1-21 15,1 21-15,21-20 0,-21 20 0,0 0 16,0-21-16,21 22 0,-21-1 16,-1 43-16,1-43 0,21 0 15,-21-20-15,21 20 0,-21 0 16,21-21-16,0 1 0,0-1 0,0 0 15,0 0-15,21 0 16,0-21-16,0 0 0,1 0 16,-1 0-16,0-21 0,21 0 15,-21 0-15,22-22 16,-22 22-16,0 0 0</inkml:trace>
  <inkml:trace contextRef="#ctx0" brushRef="#br0" timeOffset="28877.54">4995 3831 0,'-21'0'0,"42"0"0,-63 0 0,21 0 16,42 0 15,0 0-31,0 0 16,0 0-16,22 0 0,-22 0 15,64 0-15,-64 0 0,21 0 16,0-21-16,1 21 15,-1-21-15</inkml:trace>
  <inkml:trace contextRef="#ctx0" brushRef="#br0" timeOffset="29128.22">6117 3577 0,'0'0'0,"-21"0"16,0 0-16,0 0 15,-1 0-15,22 21 16,-21 1-16,0-1 0,21 0 16,-21 21-16,21-21 0,-21 22 0,21-22 15,0 0-15,-21 21 0,21-20 16,-22-1-16,22 21 0,0-21 0,-21 0 16,21 1-16,0-1 0,0 0 15,0 21-15,21-42 16,1 0-16,-1 0 0,0 0 15,85-21-15</inkml:trace>
  <inkml:trace contextRef="#ctx0" brushRef="#br0" timeOffset="29411.45">6583 3493 0,'0'0'0,"0"-22"0,21 22 15,0 0-15,0 0 16,0 0-16,1 22 0,-1-1 0,0 0 16,0 21-16,43 85 15,-64-84-15,0-1 16,0 0-16,-22 1 16,-41 84-16,42-85 0,0 0 15,-1 1-15,1-22 16,-42 63-16,42-62 15,-1-1-15,-20-21 0,21 0 16,21-21 0,0-1-16,0 1 15</inkml:trace>
  <inkml:trace contextRef="#ctx0" brushRef="#br0" timeOffset="31167.55">1905 995 0,'0'0'15,"-21"0"-15,-22 0 0,22 0 0,0 0 16,-21 21-16,21 0 0,-22 22 0,22-22 16,0 21-16,0 0 0,0 1 15,21-1-15,0 0 0,0 1 16,0-22-16,0 21 0,0-21 15,0 1-15,21-1 0,0-21 16,-21 21-16,42-21 0,-21 0 16,43 0-1,-22-21-15,-21 0 0,22-1 16,-1 1-16,85-106 16,-63 85-16,41-64 15,-41 64-15,63-1 16,-64 22-16,-20 21 0,41 43 15,-41-1-15,63 85 16,-85-85-16,21 1 0,-21-1 16,0 0-16,64 64 15,-64-85-15,0 0 16,1 1-16,20-1 0,-21 0 16,21-21-16,1 0 15,20-21-15,-20 0 0,-1-1 16,64-20-1,-64 0-15,22-1 0,84-62 0,-85 62 16,64-63 0,-84 43-16,20 42 0,-21-22 15,1 22-15,-22 21 0,21 21 16,-21 1-16,1 20 0,-22-21 16,21 21-16,-21 1 0,0-1 0,21 22 15,0-43-15,0 42 16,0-42-16,1 1 0,-22-1 15,21-21-15,0 21 0,0-21 16,0 0-16,22 0 0,-22 0 0,21 0 16,-21-21-16,22 21 0,-1-21 15,0-1-15,22-20 0,-22 21 0,22-21 16,-22-1-16,21 1 0,-20-22 16,63-41-16,-64 62 15,-21 1-15,21 0 0,1 20 0,-22 1 16,0 21-16,0 0 15,0 21-15,-21 43 0,22-22 16,-1 64 0,-21-64-16,21 1 0,0 20 15,0-42-15,0 22 16,1-22-16,-1 0 0,21-21 16,0 0-16,1 0 15,-1 0-15,0 0 0,1 0 16,-22-21-16,169-85 15,-147 64-15,-1-22 16,22 22-16,-22-22 0,0 22 0,22-21 16,-22 41-1,0 1-15,-20 42 16,-22 1-16,21-1 0,-21 0 16,0 64-16,21-64 0,21 85 15,-42-85 1,21 0-16,22 21 0,-22-21 15,21-21 1,-21 0-16,1 0 0,62 0 16,-41 0-16,105-42 15,-42 0 1,-43-1-16,1 1 0,105-85 16,-21 21-1,-127 85-15,22 0 0,-22 21 16,21 85-1,-42-64-15,0 21 0,42 22 16,43 63 0,-64-85-1,22-21-15,-1 0 0,21 0 16,86 1-16,-86-22 16,43 0-16,-43 0 15,64 0 1,22-64-16,-107 43 15,21-21-15,-20 20 0,-1-20 16,0 21-16,1 0 0,20 0 16,-42 21-16,22 0 15,-43 21-15,0 0 0,0 21 16,0-21-16,21 43 16,0-43-16,0 0 0,0 0 15,1 1-15,-1-22 0,21 21 16,0 0-16,1-21 0,41 21 15,-20-21-15,-22 0 0,64 0 16,-64 0-16,1-21 0,-1 21 16,-21-21-16,22 0 15,41-43-15,-41 22 16,-1-1-16,21 1 0,-41 21 16,-1 0-16,0 21 0,0 21 15,-21 0 1,0 0-16,0 0 0,0 1 15,-42 41 1,21-42-16,21 0 16,0 1-16,-22-22 15</inkml:trace>
  <inkml:trace contextRef="#ctx0" brushRef="#br0" timeOffset="31294.53">9991 1355 0,'-43'0'16,"22"0"0,0 0-1,21-21-15</inkml:trace>
  <inkml:trace contextRef="#ctx0" brushRef="#br0" timeOffset="32902.62">8043 3810 0,'-21'0'0,"0"0"16,0 0-16,21-21 15,-21 21-15,-1 0 0,1 0 16,0 0-16,0 0 31,42 0 1,21 0-32,-20 0 0,41 0 15,1 0-15,-1 0 0,85 0 16,-63 0-16,105 0 15,-105 0-15,21 0 0,106 0 16,-128 0-16,86 0 16,-128 0-16,21 0 0,22-21 15,-64 21-15,0 0 0,1 0 16,-1 0-16,-42 0 62,-1 0-46,1 0-16,0 0 0,21-21 16,-21 21-16</inkml:trace>
  <inkml:trace contextRef="#ctx0" brushRef="#br0" timeOffset="33380.41">9229 3620 0,'0'0'0,"0"-22"0,-22 22 0,1 0 16,21-21-1,-21 21-15,42 21 47,0-21-47,1 22 0,20-1 16,-21-21-16,21 21 0,-20-21 15,20 21-15,21-21 16,-20 0-16,41 21 0,-62-21 16,41 0-1,-42 0-15,0 0 0,1 0 16,-44 0 15,1 21-31,0-21 0,-21 0 16,21 22-16,-1-1 0,-20-21 15,21 21-15,-21 0 0,20 0 0,-41 22 16,21-22-16,20 0 16,-20 0-16,21 0 0,0 0 0,0 1 15,21-1-15,-22-21 16,22 21-16,-21-21 0,21 21 31,0-42 0</inkml:trace>
  <inkml:trace contextRef="#ctx0" brushRef="#br0" timeOffset="44425.08">11324 3408 0,'-21'-21'0,"21"0"16,-21 21-16,21-22 16,0 1-1,0 42 16,0 1-31,0-1 16,21-21-16,0 21 16,-21 0-1,21-21-15,0 0 16,1 0 0,-1 0-16,21-21 15,-21 0-15,22-22 16,-22 22-16,0-21 15,-21 0-15,21 20 0,0-20 16,-21 21-16,0 0 0,0-22 16,0 86 15,0-22-15,0 21-16,0 1 0,0-1 0,0 0 15,0 1-15,0 20 0,0-21 16,-21 43-16,21-43 15,0 1-15,0 41 0,0-62 16,0 20-16,0-21 0,0 21 16,-21 22-16,21-43 15,-21 0-15,21 0 16,-21-21-16,-22 0 16,22 0-16,0-21 15,0 0-15,-43-42 16,43 41-16,21 1 0,-21 0 15,0 0-15,21 0 0,-21 0 16,21-1-16,0 44 31,0-1-15,0 0-16,0 0 16,21 0-16,-21 0 0,21 22 0,0-22 15,-21 0-15,21 0 0,0 0 16,22 43-16,-43-43 0,21-21 15,21 21-15,-21-21 0,1 0 16,62 0-16,-41-21 16,-1 0-16,0 0 0,1 0 15,-1-1-15,43-62 16,-43 41-16,0 1 0,1 0 16,-22-1-16,21-20 0,0-43 15,-20 43-15,-22-1 0,0 1 16,21 20-16,-21-20 0,0 42 0,0-43 15,0 43-15,0 0 0,0 42 16,0 0 0,0 0-16,0 22 0,-21-1 0,21 21 15,-22-20-15,22 20 0,-42 43 16,42-64-16,-21 43 16,21-43-16,0 1 15,0-1-15,0 0 0,0-20 16,0 20-16,21-21 15,21-21-15,-20 0 16,20 0-16,-21 0 16,0-21-16,22-21 0,-43 20 15,0 1-15,0 0 0</inkml:trace>
  <inkml:trace contextRef="#ctx0" brushRef="#br0" timeOffset="44609.62">12086 3556 0,'-21'0'16,"42"0"15,0 0-31,0 0 0,1 0 0,-1 0 16,21 0-16,0 0 0,1-21 16,41 21-16,-41 0 0,20 0 15,43-21-15,0 0 16</inkml:trace>
  <inkml:trace contextRef="#ctx0" brushRef="#br0" timeOffset="44859.53">13991 3366 0,'-21'0'31,"0"0"-31,0 21 15,21 0-15,-22 0 0,1 0 0,21 22 16,0-22-16,-21 21 0,0 22 16,21-43-16,-21 85 15,0-22 1,21-63-16,0 1 16,0-1-1,21-21-15,42-21 16,-20-1-16</inkml:trace>
  <inkml:trace contextRef="#ctx0" brushRef="#br0" timeOffset="45214.76">14563 3450 0,'21'-21'0,"-42"42"0,42-63 0,-21 21 0,0 0 16,-21 21-1,-1 0-15,1 0 16,-21 21-16,21 0 0,0-21 15,-1 21-15,1 0 0,0 0 0,0 1 16,21-1-16,-21 21 16,21-21-16,0 0 15,21 1-15,42-1 16,-41-21-16,20 0 0,-21 0 16,43 21-16,-22-21 0,0 42 15,-21-42-15,1 21 16,-22 1-16,0-1 15,-22 0 1,-20-21-16,21 0 0,-21 21 0,20-21 16,-62 0-1,41 0-15,-20 0 0,42 0 16,0 0-16,-22 0 16,22 0-16,0-21 0,21 0 15,0 0-15,0-1 0</inkml:trace>
  <inkml:trace contextRef="#ctx0" brushRef="#br0" timeOffset="45399.05">13970 3133 0,'0'0'16,"0"-21"-1,21 21 32,0 0-47</inkml:trace>
  <inkml:trace contextRef="#ctx0" brushRef="#br0" timeOffset="46708.35">16129 3302 0,'0'0'0,"21"-42"0,0-1 16,0 1-16,1-43 16,-22 43-1,0 21-15,-22 21 16,1 21-1,21 0-15,-42 85 16,42-64-16,-42 128 16,-1-1-1,22-127-15,21 1 16,-21-1-16,21 0 0,0 1 0,0 41 16,0-62-1,42-1-15,1-21 16,-1 0-16,106-21 15,-84 21-15,-1-22 0,1-20 16,-1 21-16,85-85 16,-63 0-1,-43 64-15,-21-22 0,1 1 0,20-64 16,0-21 0,-21 105-16,-21-41 15,0 63-15,0 84 31,-21-42-31,-21 127 16,42-84-16,-21-1 16,0-20-16,-1 168 15,22-168-15,0 41 16,0-41 0,22-22-16,-22 0 0,21-21 15,21 0-15,0 0 16,-20 0-16,41 0 0,-21-21 15,85-21-15,-84-1 16,63-20-16,-64 42 16,43-106-16,-64 105 15,-21-41 1,0 42-16,-21 21 16,-1 0-16,-20 21 15,21-21-15,0 42 0,0 1 16,21 62-1,0-62-15,21-1 16,0-21-16,-21 0 0,42 22 16,-42-22-16,0 0 15,21 0-15,-42-21 32,0 0-17,0 0-15,0-21 0,0 0 0,-1 21 16,-20-42-16,21 20 15,-21 1-15,42 0 16,-22 21-16,1 0 31,21 21-31,0 0 0,0 1 16,21-1-16,22 0 16,-22-21-16,0 0 0,43 21 15,-22-21-15,106 0 16,0 0-1,-84-21-15,20 0 16,-20 0-16,-22-1 0,64-62 16,-85 63-1,22-85-15,-43 42 16,0 43 0,0-21-16,-22 42 15,-20 21-15,21 0 16,-21 43-16,42-43 15,-22 21-15,22-21 0,0 22 16,0 41 0,43-20-1,-22-64-15,21 21 0,64 0 16,63-21 0,43 0-1</inkml:trace>
  <inkml:trace contextRef="#ctx0" brushRef="#br0" timeOffset="47245.07">19177 3471 0,'0'-21'0,"0"42"0,0-84 0,0 42 0,-42-22 15,-64-20 1,21 63 0,43 0-1,-64 63-15,85-41 16,-43 62-16,43-63 15,0 22-15,0 20 0,21 22 16,0-64 0,21 21-16,21-20 15,-21-1-15,1-21 0,41 21 16,-42-21-16,22 0 0,20 0 16,-42 0-16,43-21 15,-22 0-15,-21-1 0,43-41 16,-43 21-16,64-107 15,-43 22 1,-21 64-16,0-1 0,0-105 16,-21 127-16,0 21 15,0-22-15,0 22 0,0 0 16,-21 63 0,0-21-16,0 22 15,0 63-15,-22 84 16,43-126-16,0-22 15,0 21-15,0-20 0,0-1 16,22 106 0,20-105-1,-21-22-15,85 0 16,-64-21-16,85 0 16,-84 0-16,84-21 15,-43-64 1,-41 64-16,-22 0 0,0-22 15,0 22-15</inkml:trace>
  <inkml:trace contextRef="#ctx0" brushRef="#br0" timeOffset="49393.03">7070 5059 0,'0'0'16,"-22"-21"-16,1-106 15,0 106-15,0-22 0,0 22 0,-22-21 16,22 21-16,0-1 0,0 22 16,-21 0-16,20 0 15,-62 43-15,41-1 0,1 0 16,21 1-16,-21 20 0,-1 1 15,-63 126-15,64-126 16,21-1-16,0 1 0,0-1 16,-1 1-16,22 63 0,0-85 15,0 22-15,22-22 0,-1 0 16,169 43 0,-126-85-16,-1 0 15,22-21-15,0 0 0,169-85 16,-170 63-16,1 1 0,-22-21 15,-20 20-15,84-126 16,-127 105-16,0 22 0,0-21 16,-21-1-16,-1 1 0,-62-128 15,41 149 1,-20-1-16,21 1 0,-22 21 0,-126 0 16,-22 84-1,148 1-15,1-22 16,21 22-16,-1-22 0,1 21 15,0 64-15,42-63 16,0-1-16,0 43 0,21-42 16,0-22-16,64 43 0,-22-64 15,1 21-15,-1-21 0,1-21 16,20 0-16,64 0 16,-84 0-16,-1-21 0,22 0 15,-21 0-15,20 0 0,-20-22 0,-1 1 16,1 21-16,-22-21 0,43-22 15,-43 22-15,-21 21 0,0-22 16,-21 22-16,-21 42 31,0 0-31,21 1 0,-21-1 0,0 0 16,21 21-16,-21-21 0,21 85 16,0-21-1,0-64-15,0 0 16,0 22-16,0-65 47,21 1-47,0 0 0,-21 0 0,21-21 15,-21-1-15,21-20 16,-21 20-16,21 1 0,1 0 16,-22 21-16,42-43 15,-21 43-15,0 21 16,-21 21-16,21 21 15,-21-20-15,22-1 0,-1 21 16,0 0-16,-21-20 0,0 20 16,21-21-16,43 85 15,-43-85 1,0 0-16,0 0 0,0-21 0,64 0 16,-43 0-16,22 0 15,-43-21-15,85-63 16,-64 62-16,0-20 15,-20 0-15,20-1 0,-21 1 16,43-106-16,-43 84 16,0 22-16,-21-21 15,21-1-15,-21 1 0,0-43 16,0 63-16,0 22 0,0 0 16,0 0-16,0 42 15,-21 21-15,0 1 0,0 63 16,-1-64-16,22 21 0,-21 43 15,21-63-15,0 20 16,-21-21-16,21 1 0,0 20 0,0-20 16,0-1-16,0 0 0,0 22 15,21-43-15,22 21 16,-22-42-16,42 0 16,-42 0-16,22 0 15,41-42-15,-41 21 0,84-64 16,-85 43-1,64-43-15,-85 43 16,0-1-16,0 22 16,-21 42-1,0 1-15,0-1 16,-21-21-16,21 21 0,-21 21 16,21-21-16,0 1 0,0-1 15,0 0-15,0 0 0,0 0 0,0 0 16,0 1-16,0-1 0,0 0 15,21-21-15,0 21 0,1-21 16,-1 0-16,0 0 0,21-21 16,1 0-16,-1 21 0,0-21 15,-21-1-15,22-20 0,20 0 16,-42 21-16,1-22 0,-1 1 16,0 21-16,-21 0 15,0-1-15,0 1 0,-21 21 31,0 0-31,21 21 16,-22 1-16,22 20 0,0 0 16,0-21-16,0 22 0,0-1 15,0 106 1,0-84-16,0-22 0,0 0 16,0 22-16,22 84 15,-1-106-15,-21 22 0,0 42 16,0-64-16,0 22 0,0-22 15,0 0-15,0 1 0,-21 41 16,-1-63-16,1 1 0,0-22 0,0 0 16,0 0-16,0 0 0,-43-22 15,43 1-15,-21 0 0,-22-42 16,22 20-16,21 1 0,-1 0 16,-20 20-16,42-20 0,-21 21 15,21 0-15,-21 0 0,21-1 16,0-41-16,0 42 0,42-22 15,-21 22 1,0 0-16,1 0 0</inkml:trace>
  <inkml:trace contextRef="#ctx0" brushRef="#br0" timeOffset="50580.38">11642 5376 0,'21'0'32,"0"-21"-32,0 0 0,0 21 0,22-21 15,-22 0-15,21 0 16,-21-1-16,22 1 0,-1-21 0,0 0 16,1-1-16,-22 1 0,21-22 15,-21 22-15,22-21 0,-1-86 16,-42 107-16,0 0 15,0-1-15,0 22 0,0 0 0,-21 0 16,0 0-16,-1 21 0,1 0 0,-21 0 16,21 0-16,0 21 0,-43 0 15,22 21-15,21-20 0,-1 41 16,1-21-16,0 22 0,0 84 16,21-63-16,-21-22 0,21 22 15,-21 0-15,21-1 0,-22 191 16,1-190-1,0 106-15,21-86 16,-21-20-16,-21 233 16,20-213-16,-20 86 0,21-106 15,21-22-15,-21 22 16,21-22-16,-21 1 0,21 84 16,0-106-16,21 1 15,0-22-15,0-21 0,43-21 16,-43-22-16,63-20 15,-20 20-15,-22 1 0,128-148 16,-128 126-16,21-21 0,-20 1 16,-1-1-16,22-254 15,-64 255-15,-22-1 16,1 22-16,-21-22 0,-106-106 16,84 128-16,1 21 15,20 20-15,-20 1 0,21 0 16,-64-21-16,85 42 0,-22 0 15,22 0-15,0 0 0,0 0 16,21-21-16,21 21 16,21 0-16,-21 0 15,22-22-15,41 1 16,-20 0-16,-1 21 0,64-42 0,-63 21 16,-1-1-16,1 1 15,-1-21-15,1 21 0,21-22 16,-64 22-16,0 0 0,0 0 15,-21 0-15,21 0 16,-42 21 0,0 21-16,21 0 0,-42 42 15,42-41-15,-22 20 0,22-21 16,0 21-16,-21-20 0,21 83 16,0-83-1,0 41-15,21-42 0,1 0 16,-1-21-16,85 0 15,-85 0 1,42-42-16,-42 21 16,1 0-16,20-22 0,-21 1 15,0 21-15,0-21 0,-21-1 16,0 22-16,0-64 16,0 64-16,-21 0 0,0 0 15,-42 0-15,20 21 16,1 0-16,21 0 0,-22 21 0,22 0 15,0-21-15,0 21 0,0 22 16,0-22-16,21 0 0,0 21 16,21-21-1,21 1-15,-21-22 0,0 21 0,43-21 16,-22 0-16,1 0 16,41 0-16,-41 0 0</inkml:trace>
  <inkml:trace contextRef="#ctx0" brushRef="#br0" timeOffset="50943.8">13081 5334 0,'0'0'0,"0"-21"0,0 0 16,-21 0-16,21-1 15,0 1-15,0 0 0,0 0 16,21 21-16,0 0 16,0-21-16,0 21 0,43 0 15,-22 0-15,22 21 16,-43 0-16,21 0 0,1 43 15,-22-22-15,21 22 16,-42-22-16,0-21 0,0 43 16,0-22-16,-21-21 0,0 0 15,0 0-15,-1 1 0,-20-1 16,21-21-16,0 0 16,0 0-16,21-21 15,0-1-15,0 1 16,0 0-16,0 0 0,0-21 0,0 20 15,42-41-15,-21 42 16,0-22-16,0 1 0,1 21 16,-1 0-16,0 0 0,0 21 15,21-22-15,22 1 16,-22 0-16,-21 0 0,22 21 16</inkml:trace>
  <inkml:trace contextRef="#ctx0" brushRef="#br0" timeOffset="52125.4">15134 5419 0,'127'-21'31,"-85"-1"-31,1 1 16,-1 0-16,43-21 16,21-22-16,-64 22 0,0 0 15,1-1-15,20-63 16,-42 43-16,0-1 0,-21 22 0,0-64 15,0-21 1,0 106-16,-21-21 16,0 42-16,-64 0 15,64 21-15,-21 0 0,-22 43 16,22-22-16,-43 148 16,43-105-16,21 0 15,-21 63-15,20-63 16,-20 84-16,21 106 15,21-190-15,0 21 16,-21 63-16,21-63 16,0 0-16,0 105 0,-21-105 15,21-21-15,-22 190 16,22-190-16,0 63 16,0-85-16,0 85 15,43-84 1,-22-64-16,0 0 0,64-64 15,42-63 1,-85 64-16,22 21 0,20-107 16,-20 65-16,-22-1 15,22-127-15,-43 128 0,0-22 16,-21 0-16,0 0 0,0 22 0,-42-86 16,-1 86-16,22-1 15,-64-42-15,43 85 0,-64-22 16,64 22-1,-22 21-15,-41-1 0,62 22 16,22 0-16,42 0 16,0 0-1,1 0-15,41 0 16,1 0-16,20-21 16,-20 0-16,84-42 15,-85 41-15,107-41 16,-128 21-16,0 20 0,22-41 15,-1-22 1,-63 64-16,0 0 16,-21 21-1,0 0-15,0 21 0,0 21 16,0-20-16,-1-1 16,-20 42-16,21 22 15,21-43-15,0-21 0,0 1 16,0-1-16,0 0 0,0 0 15,42 21-15,-21-42 16,1 0-16,20 0 0,-21 0 16,0 0-16,43 0 0,-22 0 15,-21-21-15,64 0 16,-64 0-16,21 0 0,22-43 16,-43 43-16,0-21 0,-21-22 15,0 1 1,0 20-16,-42 22 0,21 0 0,-85-21 15,-21 42 1,21 42 0,85-21-16,-21 43 15,42-43-15,0 21 16,0 1-16,21-22 0,0 0 16,0 0-16,85 0 15,-64 0 1,64-21-1,-21 0-15</inkml:trace>
  <inkml:trace contextRef="#ctx0" brushRef="#br0" timeOffset="53180.1">16764 5271 0,'0'0'0,"-21"-22"0,0 1 16,-1 21-16,22-21 0,0 0 15,0 0-15,0 0 16,0-1-16,22-20 15,-1 42-15,0-21 0,0 21 0,0 0 16,0 0-16,22 0 0,20 0 16,-42 21-16,1-21 0,20 21 15,-21 22-15,0-22 0,0 21 16,-21 0-16,0-20 0,0 20 16,0-21-16,0 0 15,-21 0-15,0 1 0,0-1 16,-21-21-16,42 21 0,-22-21 15,1 0-15,0 0 16,21-21-16,0 0 16,0-1-16,0 1 15,0 0-15,0-21 16,0-1-16,0 22 0,0 0 0,21 0 16,0 0-16,43-22 15,-43 43-15,0 0 0,22 0 16,-22 0-16,85-21 15,-85 21-15,21-21 0,0 21 16,-20 0-16,83-21 16,-83 21-16,-1 0 0,0 0 15,0 0 1,-21 21 0,-21-21-1,21 21-15,0 0 0,0 1 0,-21-1 16,21 0-16,-21 0 0,21 0 15,-22 43 1,22-22-16,0-21 0,0 0 16,0 1-1,-21-22 17,21-22-17,0 1-15,0 0 0,0 0 16,0 0-16,0 0 0,0-22 0,21 22 15,1 0-15,-1-21 0,21-22 16,-21 43-16,0 0 0,43-22 16,-22 43-16,22 0 15,-43 0-15,42 22 16,-63-1-16,0 21 16,0-21-16,22 64 15,-22-64-15,0 0 16,0 0-16,0 1 0,0 41 15,0-42 1,-22-21-16,22-21 47,0 0-47,0 0 0,0 0 16,0-1-16,0 1 0,22-21 15,-1 21-15,63-85 16,-62 64-16,20 20 0,-21 1 15,21 0-15,1 0 0,20 21 16,-20 0-16,-22 0 0,0 21 16,0 0-16,0 85 15,-21-85-15,0 22 0,0-22 16,0 21-16,0-21 0,-42 64 16,21-64-16,21 0 15,-21 0-15,21 1 16,-22-22-16,22 21 15,0-42 17,0-1-32,22 1 0,-1 0 15,21 0-15,-21 0 16,22 0-16</inkml:trace>
  <inkml:trace contextRef="#ctx0" brushRef="#br0" timeOffset="53579.27">18965 4911 0,'0'0'0,"85"-43"31,-106 43-15,0 0-16,-22 0 0,22 22 15,-21-1-15,21-21 0,-22 21 16,1 0-16,21 0 0,-22 0 0,1 22 16,21-22-16,21 0 15,0 0-15,21 0 16,0-21-16,0 0 15,22 0-15,-22 22 0,0-22 16,21 0-16,22 21 0,-43-21 16,0 21-16,0-21 0,1 21 15,20 21 1,-21-20-16,-21-1 0,0 0 16,-21 0-16,-21 0 15,20-21-15,1 0 0,-42 21 16,20-21-16,1 0 0,0 0 15,21 0-15,-1 0 0,-20 0 16,21 0-16,0 0 16,21-21-16,0 0 15,0 0 1,21 21-16,0 0 16,0 0-16,0 0 0,1-21 0</inkml:trace>
  <inkml:trace contextRef="#ctx0" brushRef="#br0" timeOffset="53763.24">19304 5355 0,'0'21'32,"0"1"30,-21-22-62</inkml:trace>
  <inkml:trace contextRef="#ctx0" brushRef="#br0" timeOffset="65560.67">1206 8551 0,'-21'-21'47,"21"0"-31,-21 21 0,21 21 46,-21 0-62,21 1 16,0-1-16,-21-21 15,21 21-15,0 0 0,0 21 16,0-20-16,0 20 0,0-21 0,0 21 16,0 1-16,0-1 0,0 0 15,0 1-15,0-1 0,0 43 16,0-43-16,0 0 0,0 1 15,0-1-15,0 0 16,0 85-16,0-63 16,0-22-16,0 1 0,0-1 15,0 0-15,0 1 0,0-22 16,-21 21-16,21 22 0,0-43 16,-22 21-16,22-21 15,0 0-15,0-42 47,0 0-47,0-21 16,0 21-16,0-1 15,0-20-15,0 21 0,22-21 0,-22-1 16,21 1-16</inkml:trace>
  <inkml:trace contextRef="#ctx0" brushRef="#br0" timeOffset="67407.53">1228 8594 0,'0'0'0,"0"-21"16,0-1 15,21 22 16,0 0-47,0 0 0,0 0 16,0 0-16,1 0 0,-1 0 15,21 0-15,22 0 0,-22 0 16,85 0 0,42 0-16,-126 0 15,126-21 1,-106 21-16,1 0 0,-1 0 15,22-21-15,0 21 0,63 0 16,-63 0-16,63-21 16,-64 21-16,-20 0 0,84 0 15,-63 0-15,-1-21 0,1 21 16,0 0-16,-1 0 0,65 0 16,-65 0-16,1 0 0,-22-21 15,1 21-15,-22 0 0,64 0 16,-64 0-16,22 0 0,-1 0 15,-20 0 1,63 0-16,-85 0 0,42-22 16,1 22-1,-43 0 1,0 0-16,21 0 16,-20 0-16,20 0 0,-21 0 15,0 0 1,0 0 62,-21 22-78,0-1 16,0 0-1,0 0-15,0 0 16,0 0-16,0 1 0,0-1 15,0 0-15,0 0 16,0 21-16,0-20 16,0 20-16,-21-21 0,21 0 15,0 22-15,0 20 16,0-42-16,0 0 0,0 22 0,0-22 16,0 21-16,0 1 15,0 20-15,21-21 16,-21-20-16,0-1 0,22 21 15,-22-21-15,0 22 16,0-22-16,0 21 16,0-21-16,0 22 15,0-22 1,0 0-16,0 0 16,-22 0-16,22 0 15,0 1 1,0-1-16,-21-21 15,0 0 1,21 21 0,-21-21-1,0 0-15,0 0 0,-1 21 16,1-21 0,0 0-16,0 0 15,21 21-15,-42-21 16,20 0-1,1 21-15,0-21 16,0 0-16,0 0 0,0 0 16,-1 0-16,1 0 15,0 0-15,0 0 0,-64 0 16,64 0-16,-42 0 16,41 0-16,-20 22 0,-43-22 15,43 0-15,-43 21 16,43-21-16,-127 21 15,126-21 1,1 0-16,-21 0 0,20 21 16,-84-21-16,85 0 15,0 21-15,-1-21 0,1 0 16,-85 0 0,85 21-16,-1-21 0,1 0 15,0 0-15,-1 0 0,-41 0 16,62 0-16,-20 0 0,0 0 15,-1 0-15,1 0 0,-85 0 16,85 0-16,-1 0 0,1 0 16,0 0-16,-106 0 15,84 0 1,43 0-16,-21 0 0,-22 0 16,22 0-1,-1 0-15,22 0 0,-21 0 16,0 0-16,-1 0 15,-20 0-15,42 0 0,-22 0 16,22 22-16,-21-22 0,-1 0 16,-20 0-1,-1 0 1,1 0-16,42 0 16,0 0-1,-1 0 1,1 0-1,0 0 17,0 0-17,0 0 1,21-22 62,21 1-78,0 21 0,0-21 16,0 0-16,22 0 0,-22 0 0</inkml:trace>
  <inkml:trace contextRef="#ctx0" brushRef="#br0" timeOffset="68406.8">5609 9081 0,'0'0'0,"-42"0"0,21 0 16,-1 0-16,1 0 0,0 0 16,0 0-16,0 0 15,0 0 1,-1 0-16,22 21 109,22-21-109,-1 0 16,0 0-16,0 0 0,0 0 15,64 0-15,-22 0 0,1 0 16,63 0-16,-42 0 0,-1 0 16,-20 0-16,20 0 15,1 0-15,63 0 0,-63 0 16,-22 0-16,86 0 16,-86 0-16,1 0 0,63 0 15,-85 0-15,64 0 16,-85 0-16,21 0 0,1 0 15,-22 0-15,42 0 16,-42 0-16,-21-21 109,-21-1-77,21 1-32,-21 21 0</inkml:trace>
  <inkml:trace contextRef="#ctx0" brushRef="#br0" timeOffset="71506.69">6985 8721 0,'0'0'0,"-21"0"63,21 21-47,0 0-16,0 0 15,0 0 1,21-21-16,0 43 15,0-43-15,22 21 0,-22 0 16,0-21-16,85 42 16,-85-20-16,21-22 0,-21 0 15,22 21-15,41-21 16,-62 21-16,-1-21 0,0 0 16,0 0-16,21 0 15,-63 21 32,0-21-31,0 0-16,0 21 15,21 0-15,-21-21 0,-1 22 0,1-22 16,-42 21-16,42 0 16,-1 0-16,-41 0 0,21 0 15,-64 22 1,63-22-16,-41 0 15,41 0-15,22 0 0,-63 1 16,41-1-16,22-21 16,0 0-16,0 0 0,21 21 15,21-21 48,0-21-63,0 21 15,22-21-15,-22 21 0,21-22 0,0 1 16,-20 0-16,41 0 0,-21 0 16,1 0-16,-1-1 0,0 1 15,1 0-15,41-21 0,-41 42 16,20-43-16,-42 43 0,1-21 16,20 0-16,-21 21 15,21-21 1,-20 21-16,-22-21 15,-22 21 79,1 0-78,0 0-16,0 0 15,0-21-15,0 21 16,-1 0-16,1-22 0,0 1 16,0 21-16,0-21 15,0 0-15,-1 21 0,1-21 0,0 0 16,-21 21-16,21-22 0,-1 1 16,1 21-16,-42-42 15,42 42-15,-1 0 0,22-21 16,-21 21-16,0 0 0,21-21 15,21 42 79,0 0-78,1-21-16,-22 21 0,21 0 0,0-21 15,0 21-15,0 1 0,-21-1 16,43 21-16,-22-21 16,21-21-16,-21 21 0,0 1 15,43 20-15,-43-21 16,0-21-16,0 21 0,1-21 16,41 21-16,-42-21 15,0 0 1,-42 0 46,0 0-62,0 0 0,0 0 16,0 0-16,-1 0 16,1 22-16,0-22 0,0 21 15,0 0-15,0-21 0,-1 21 16,1 0-16,0 0 0,0-21 15,0 22-15,0-1 0,-1-21 16,1 21-16,21 0 0,-21-21 16,-21 21-16,42 0 0,-21-21 15,-1 0-15,22 22 16,-21-22-16,0 0 0,0 21 16,0-21-16,0 0 15,-1 0-15,22 21 16,-21-21-1,0 0 1,42 0 47,0-21-63,1 0 15,-1 21-15,0-22 0,0 22 16,0-21-16,0 0 0,22 0 0,-1 0 15,0 0 1,1-22-16,-1 22 0,-21 21 0,43-42 16,-43 21-1,21-1-15,-21 1 16,1 21-16,-22-21 16,21 21-16,-21-21 62,0 0 1,-21 21-63,-1 0 0,1 0 15,21-21-15,-21 21 16,0 0-16,0-22 0,0 1 15,-1 0-15,1 21 16,21-21-16,-21 21 0,0-21 16,-21 0-16,-1-1 15,22 1 1,0 21-16,0-21 0,0 21 16,-1 0-16,22-21 15,-21 21-15,0 0 78,21 21 125,0 0-187,0 0 0,21-21-16,0 22 0,22-1 15,-22 0-15,0-21 0,21 21 16,-20 0-16,62 22 16,-20-22-16,-22 0 15,-21 0-15,22-21 16,-22 21-16,-42-21 78,-1 0-62,1 0-16,0 21 15,0-21-15,0 0 0,0 22 16,-43-1-1,43 0-15,-21 0 16,20-21-16,-62 42 16,63-20-16,-1-22 0,1 21 15,-21-21-15,-22 21 16,43 0-16,0-21 0,21 21 16,-21-21-16,0 21 15,0-21-15,21 22 16,-22-22-16,1 0 15,21 21-15,-21-21 0,0 0 32,21 21-32,0-42 125,-21 21-63,0 0-15,21 21-47,-22-21 16,44 0 77,-22-21-93,21 21 0,0 0 16</inkml:trace>
  <inkml:trace contextRef="#ctx0" brushRef="#br0" timeOffset="75980.23">10245 8805 0,'0'0'0,"0"-21"0,0 0 0,0 0 15,0 0 1,-22 21-16,1 0 0,0 0 31,21 21-31,-21 0 0,21 21 0,0-20 16,0 20-16,-21 0 0,0 43 16,21-43-16,0 1 0,-43 41 15,43-41-15,-21-1 0,21 0 16,0 1-16,-42 62 15,42-83-15,0-1 16,0 21-16,21-21 16,0-21-1,0 0-15,22 0 0,-22 0 16,42-42 0,-42 42-16,1-21 0,20-22 15,-21 22-15,21-42 16,-42 42-16</inkml:trace>
  <inkml:trace contextRef="#ctx0" brushRef="#br0" timeOffset="76740.17">9864 9208 0,'63'0'31,"-42"0"-31,0 0 0,22 0 16,-1 0-16,0 0 0,1-22 0,105 1 16,-106 0-16,22 0 15,-22 21-15,-21-21 0,22 21 16,-1 0-16,-21-21 0,0 21 16,0 0-16,-21 21 31,0 0-31,-21 0 15,0-21-15,21 21 0,-21 43 16,0-43-16,21 0 0,0 0 16,-21 0-16,-1 43 15,22-43-15,0 0 0,0 0 16,22 1-16,20-22 16,0 0-16,-21 0 0,43 0 15,-22 0-15,43-43 16,-43 22-16,1 21 0,41-42 15,-41 21-15,41-64 16,-63 64 0,1 0-16,-1-1 0,-21 1 15,21 0-15,-21-21 0,-21 42 32,0 0-32,-1 21 15,22 0-15,-21 0 16,21 0-16,-21 22 15,21-1-15,0-21 0,-21 22 0,21-22 16,-21 21-16,21 85 16,-21-85-16,21 64 15,-22-42-15,22-1 0,0-20 0,0 20 16,0-21-16,0 22 0,-21 42 16,0-64-16,0 0 0,-21 85 15,20-84 1,1-22-16,0 21 0,-21-21 0,21 1 15,-64-1-15,43-21 0,-85 0 16,63 0 0,-42-43-16,64 22 0,-64-63 15,64 62 1,21 1-16,-1 0 0,22-42 16,0-22-1,22 64-15,41-22 0,-42 1 16,22 0-16,41-22 15</inkml:trace>
  <inkml:trace contextRef="#ctx0" brushRef="#br0" timeOffset="77107.28">11599 9059 0,'-21'0'16,"42"0"-16,-63 22 0,21-1 16,21 0-16,0 0 0,0 0 15,-21 22-15,21 20 0,-22-21 16,22 1-16,0-1 0,0 0 16,0 149-1,0-149-15,-21 149 0,0-128 16,0 1-16,-21 42 15,-43 84 1,43-148-16,-1 22 0,-20 63 16,42-106-16,-1 21 15,22-20-15,22-22 16,-22-22-16,21 1 16,0 0-16,0 0 0,64-106 15,-64 85-15,42-64 16</inkml:trace>
  <inkml:trace contextRef="#ctx0" brushRef="#br0" timeOffset="77447.28">11493 9313 0,'-21'-21'0,"42"42"0,-63-63 0,42 21 16,0 0-16,0-22 0,0 22 15,0 0-15,21 0 0,0 0 16,1 0-16,-1 21 0,0-22 15,21 22-15,64-21 16,-64 21-16,-20 0 0,20 0 16,0 0-16,-21 21 0,22 22 15,-22-22-15,-21 0 0,0 43 16,-21-22-16,0-21 0,-1 0 16,-20 22-16,0-22 0,-1 0 0,-41 21 15,20-42-15,22 21 0,0 1 16,20-22-16,-62 21 15,105-21 17,0-21-17,0-1-15,0 22 0,22-21 0,-22 0 16,21 21-16,1-21 0,-1 0 16,0 0-16</inkml:trace>
  <inkml:trace contextRef="#ctx0" brushRef="#br0" timeOffset="77836.23">12044 9208 0,'0'21'15,"21"-21"17,0 0-32,0 0 15,0 0-15,22 0 0,-22-21 16,0 21-16,21-22 0,-20 1 0,41 0 15,-42 0-15,0 0 16,22-22-16,-43 22 0,0 0 16,0 0-16,-21 21 15,-1 0-15,-20 0 16,21 0-16,-21 0 0,-1 21 0,22 0 16,-21-21-16,-1 43 0,22-22 15,-63 42-15,84-20 16,-22-22-16,22 42 0,0-42 15,43 43 1,-22-43-16,0 0 0,21 0 16,-20-21-16,-1 22 0,42-22 15,-20 0-15,-22 0 0,42 0 16,-20 0-16,62-22 16,-62 1-16,-1 0 0,0 0 15</inkml:trace>
  <inkml:trace contextRef="#ctx0" brushRef="#br0" timeOffset="78083.11">13398 8996 0,'0'0'0,"-21"0"15,21 21 16,21-21-31,1 0 0,-1 0 16,0 0-16,0 0 16,0 0-16,0 0 0,1 0 0,-1 0 15,0 0-15,0 0 0,0 0 16,0 0-16</inkml:trace>
  <inkml:trace contextRef="#ctx0" brushRef="#br0" timeOffset="78256.6">13420 9165 0,'0'0'0,"-43"43"31,43-22-31,0 0 16,21-21 0,1 0-16,-1 0 0,0 0 15,0 0-15,0 0 0,0 0 16,1 0-16,-1 0 0,0 0 15,0-21-15,0 0 0,22-1 0</inkml:trace>
  <inkml:trace contextRef="#ctx0" brushRef="#br0" timeOffset="78820.19">14541 8594 0,'0'0'0,"-21"0"16,42 0 46,-21-21-46,22 21-16,-22-22 15,0 1-15,21 21 0,-21-21 16,-21 21 31,-1 21-47,1 0 0,21 1 0,-21-1 15,21 0-15,-21 0 0,21 0 16,0 0-16,0 43 16,0-43-16,0 0 0,21 0 15,0 1-15,43-22 16,-43 0-16,0 0 0,21 0 0</inkml:trace>
  <inkml:trace contextRef="#ctx0" brushRef="#br0" timeOffset="80723.8">15303 8763 0,'0'0'15,"0"-21"-15,0 0 0,0 0 16,0-1-16,0 1 0,0 0 16,0 0-1,-21 21 1,-21 0-16,21 0 0,0 0 15,-22 0-15,22 0 16,-21 21-16,21 0 0,-43 0 16,43 1-16,0-1 0,0 42 15,21-42-15,0 22 16,0-22-16,0 0 0,42 21 16,-21-42-16,43 43 15,-22-22-15,0 0 0,22 0 16,-22 0-16,43 43 15,-85-43-15,0 0 16,0 0-16,0 1 0,-64 20 16,43-42-1,-21 21-15,-1-21 0,1 0 16,-64 0-16,64 0 16,0 0-16,20 0 0,-20 0 15,21 0-15,-43-42 16,64 21-16,0-1 0,-21 1 0,21 0 15,0-21-15,0-1 16,0 22-16,0 0 0,0 0 16,21 21-1,-21 21-15,0 0 16,22-21-16,-1 21 0,-21 1 0,0-1 16,21 0-16,21 42 15,-21-41-15,1-1 0,20 0 16,-21 0-16,0-21 15,0 0-15,1 21 0,20-21 16,0 0-16,1 0 0,-22 0 16,63 0-16,-62-21 15,83-21 1,-62 21-16,41-64 0,-62 43 16,-1 20-16,0 1 0,0-21 15,0-22 1,-21 43-16,21 0 0,-42 21 31,0 21-31,0 0 16,21 1-16,0-1 0,-42 21 15,42 0-15,-22-20 0,22-1 16,0 0-16,0 0 0,0 0 16,0 0-16,0 1 0,22-22 15,-22 21-15,21-21 16,0 0-16,0 0 0,0 0 0,22 0 15,-22 0-15,21-21 0,-21 21 16,0-22-16,1 1 0,-1 0 16,21-21-16,-21 21 0,-21-22 15,21 1-15,1 0 16,-22-1-16,0 22 16,0 0-16,0 42 31,0 0-31,0 0 0,0 1 15,-22-1-15,22 0 0,-21 21 16,21-21-16,0 22 16,0-22-16,0 42 15,0-41-15,21-1 16,1-21-16,20 21 0,0-21 16,1 0-16,-22 0 15,0 0-15,21 0 0,43-42 16,-64 20-16,0 1 0,0 0 15,1 0-15,-1 0 16,0-43-16,-21 43 0,0 0 16,21-43-16,-21 43 0,0 0 15,0 0-15,0 42 32,-21 0-17,21 0-15,0 22 0,0-22 0,-21 0 16,21 0-16,-21 22 15,21-22-15,-22 0 0,22 21 16,0-21-16,-21-21 0,21 43 16,-21-43-16,21-21 78,0-1-47,0 1-31,0 0 16,0 0-1,21 0-15,-21 0 0,0-1 16,0 1-16,0 0 16,21-85-1,1 0-15,-22 64 16,0-64-1,21 85-15,-21-42 16,0 41-16,0 1 16,0 42 15,0 1-31,0-1 16,-21 0-16,21 21 0,0 1 0,0-1 15,0 0-15,0 1 0,0-1 16,0 0-16,0 1 0,0 20 15,-22-21-15,22-20 16,0 41-16,0-42 0,-21-21 16,21 43-16,0-22 15,0-42 17,0-1-17,0 1-15,0 0 0,21 0 16,-21 0-16,22 0 0,-1-43 15,0 43-15,0-21 0,0 20 16,0 1-16,85-63 16,-85 84-16,1 0 15,20-22-15,-21 22 0,64 22 16,-64-1-16,0 0 16,-21 0-16,0 21 0,0 1 15,0-1-15,0-21 0,0 0 16,0 1-16,0-1 0,-63 21 15,41-21-15,1 0 0,-42 1 16,20-22-16,22 0 16,-42 21-16,42-21 0,-1 0 15,-20 0-15,21 0 16,21-21 0,21-1-1,0 1-15,22 0 0,-22 0 16</inkml:trace>
  <inkml:trace contextRef="#ctx0" brushRef="#br0" timeOffset="81974.07">17081 8805 0,'0'0'0,"0"-21"0,-21 21 15,0 0 1,21 21-16,0 1 0,0-1 15,0 0-15,0 0 0,-21 0 16,21 0-16,0 1 0,0 20 16,-21 21-16,21 22 15,0-64 1,-21 0 0,21 1-1,-22-22 1,22-22-1,0 1-15,0 0 0,0 0 16,0 0-16,0-43 16,0 22-16,0 21 0,22-22 15,-1 1-15,0 21 0,42-64 16,-41 64-16,-1 0 16,21 21-16,64 0 15,-64 85 1,-42-64-16,0 42 15,0-20-15,0-22 0,0 63 16,0-62-16,0 20 16,0-21-1,0 0-15,0 0 16,0-42 15,0 0-15,0 0-16,0 0 15,0-22-15,21 22 0,22-42 16,-22 20-16,0 1 0,21 0 16,-20 21-16,20-22 0,21 1 15,-20 21-15,-22 0 0,0-1 0,21 22 16,-20 0-16,-1 43 16,0-22-16,-21 85 15,0-64-15,0 22 16,-21-43-16,21 85 15,0-64 1,0-21-16,0 21 16,21-42-16,0 0 15,0 0-15,0 0 16,22 0 0,-22 0-16,42-63 15,-41 42-15,-1-43 0,0 43 16,0-21-16,21-22 15,-42 22-15,22 21 0,-22-22 16,21 22-16,-21 0 0,0 42 31,0 0-31,0 1 0,-21 41 16,-1-42-16,22 22 0,-21-22 16,21 21-16,0-21 0,0 43 15,0-43-15,21 42 16,43-41-1,-43-22-15,64 0 16,-64 0-16,21 0 16,1 0-16,41-85 15,-63 64 1,22-22-16,-22 1 0,21 0 16,-21-22-16,85-105 15,-85 105-15,1 1 0,-1 21 16,0-22-16,21-63 15,-42 42 1,-21 85 0,0 22-16,0-1 0,0 42 15,-1-42-15,-20 106 16,42-63-16,-21 84 16,0-106-16,21 64 15,0-63-15,0-1 0,0 21 16,0-41-16,0-1 0,21 0 15,-21 0-15,63 0 16,-41-21 0,20 0-16,21 0 15,-41-21-15,-1 21 16,0-21-16,21-21 0,22-22 16,-43 43-1,0 0-15,0 0 0</inkml:trace>
  <inkml:trace contextRef="#ctx0" brushRef="#br0" timeOffset="82178.98">18754 8721 0,'0'0'0,"-22"0"0,44 0 47,-1 0-47,0 0 0,21 0 16,-21 0-16,22-21 0,-22 21 0,0 0 15,21 0-15,-20 0 0,20 0 16,0-22-16,-21 22 0,22-21 16,-22 0-1,-21 0 1</inkml:trace>
  <inkml:trace contextRef="#ctx0" brushRef="#br0" timeOffset="82509.05">18288 8361 0,'0'0'0,"-21"21"0,0 0 16,-1-21-16,22 21 15,22-21 16,-1 0-31,0 0 0,0-21 32,-21 0-32,0 0 15,-21 21 1,0 0-16,0 0 0,-1 0 16,1 0-1,21 21 1,21 0-16,1-21 15,-1 0-15,21 0 0,0 0 16</inkml:trace>
  <inkml:trace contextRef="#ctx0" brushRef="#br0" timeOffset="83071.27">19854 8276 0,'-21'0'15,"0"0"1,0 0-16,0 0 16,-1 0-1,1 0 16,21-21 1,21 0-32,1 21 0,-1-21 15,0 21 1,0 0 0,-21 21-1,0 0 1,-21-21-16,21 21 0,-21-21 15,0 21-15,-1 1 16,1-22 0,0 0-16,0 0 31,21-22-15,0 1-1,21 21-15,-21-21 16,21 21-16,0 0 0,1-21 0,-1 21 15,21 0-15,-21 0 16,0 0-16,1 0 0,-1 21 16,-21 0-16,0 0 0,0 1 15,0-1-15,0 0 0,-21 0 0,-22 43 16,1-43-16,21 0 0,-22 0 16</inkml:trace>
  <inkml:trace contextRef="#ctx0" brushRef="#br0" timeOffset="94519.66">2286 12552 0,'0'-21'46</inkml:trace>
  <inkml:trace contextRef="#ctx0" brushRef="#br0" timeOffset="95303.99">2519 12488 0,'0'0'0,"0"-21"0,0 0 16,0 0-16,0 0 16,-21 21-1,-1 0-15,1-21 0,0 21 16,0 0-16,0 0 16,0 21-16,21 0 0,-22-21 15,-20 42-15,21-21 16,21 22-16,-21 20 0,0-20 15,21-1-15,-22 0 16,1 22-16,21-22 0,-21 64 0,21-64 16,0 85-1,0-106-15,21 1 0,0-1 16,1 0-16,105 0 16,-85-21-16,0 0 0,1 0 15,20-21-15,85-43 16,-105 22-16,-1 0 0,0-1 15,1 1-15,41-106 16,-63 84-16,1 22 0,-1-64 16,-21 43-16,0 20 15,21-41-15,-21 63 0,0-1 16,0-20-16,0 21 16,0 42-1,0 0 1,-21 22-16,0 20 0,21-21 15,0-20-15,-22 20 0,22 21 16,-21 64 0,21-63-16,0 21 15,0-64-15,43 63 16,-22-62-16,0-1 0,0 0 16,0-21-16,64 0 15,-64-21-15,0 21 0,22-21 16,-22-1-16,21 1 0,0-42 15,-20 42-15,-1-22 0,0 1 16,-21 21-16,21-22 16,-21 65-1,-21-1 1,21 0-16,-21 0 16,21 21-16,0-20 0,-21 20 0,21-21 15,0 0-15,-22 22 0,22-22 16,0 0-16,0 21 0,0-21 15,0 1 1,22-22-16,-1 0 0,0 0 0,0 0 16,-21-43-1,21 22-15,0-21 0,-21-22 16</inkml:trace>
  <inkml:trace contextRef="#ctx0" brushRef="#br0" timeOffset="95479.26">3641 12510 0,'0'0'0,"-22"0"16,1 0 0,0 0-16,0 0 15,21 21 17,21-21-17,0 0-15,22 0 0,-22 0 0,0 0 16,0 0-16</inkml:trace>
  <inkml:trace contextRef="#ctx0" brushRef="#br0" timeOffset="96337.34">4170 12488 0,'0'-21'16,"-21"21"-1,-1 0-15,-41 21 16,42 1-16,0-22 15,-1 21-15,1 21 0,21-21 0,-42 43 16,21-43-16,21 21 16,0 1-16,0-1 0,0 64 15,0-64-15,0-21 16,0 22-16,21-22 16,42 21-16,-20-42 15,-1 0-15,0 0 16,-20-21-16,41-21 0,-21 20 15,43-62-15,-21 63 16,-22-22-16,64-105 16,-85 106-16,21-43 15,-42-63 1,0 106-16,0 20 0,0 1 16,0 42 15,0 1-31,0-1 0,0 0 15,-21 42-15,21-41 0,0 20 16,0-21-16,-21 21 0,0 107 16,21-128-1,0 21-15,0-21 0,0 43 16,-21-64 0,21 21-16,0-42 15,0 0 1,21-22-1,-21 22-15,63-64 16,1 22-16,-43 42 16,21 0-16,-21-1 0,64 1 15,0 21 1,-64 0-16,0 0 16,-21 21 15,-21-21-31,-21 0 0,20 22 0,-41-22 15,21 21-15,-22-21 16,1 0-16,-22 21 16,64 0-1,21 0-15,0 43 16,0-43 0,21 21-16,-21-21 15,42 43-15,-21-43 16,1 0-16,-22 0 0,21 1 15,42 20 1,-42-42-16,-21 21 0,43-21 16,-22 21-16,64-21 15,-64 0-15,0 0 0,21-21 16,-21 21-16,85-85 16,-85 64-16,22-21 0</inkml:trace>
  <inkml:trace contextRef="#ctx0" brushRef="#br0" timeOffset="96591.23">5546 12404 0,'0'0'0,"0"-21"0,0-1 0,0 1 15,-22 21 1,22 21 0,0 1-16,0 20 15,0 43-15,0-64 16,22 21-16,-22 0 15,42 64 1,-42-85-16,21 1 0,-21 20 16,0-21-16,0 0 0,0 0 15,0 1-15,21-22 16,0 0 0,-21-22-16,43-20 15,-22 0-15</inkml:trace>
  <inkml:trace contextRef="#ctx0" brushRef="#br0" timeOffset="96859.07">6202 12298 0,'0'-21'16,"0"42"-16,21-42 0,0 21 0,0 0 16,0 21-16,-21 0 15,43 21-15,-43-20 16,0-1-16,0 0 0,0 21 15,0 64 1,-21 0-16,-1-85 16,-41 64-1,42-64-15,21 0 0,-21 0 16,-1-21-16,22 21 16,0-42-1,0 0 1,0 0-16</inkml:trace>
  <inkml:trace contextRef="#ctx0" brushRef="#br0" timeOffset="97470.16">7239 12552 0,'0'21'31,"21"-21"-31,21 21 15,-20-21-15,20 0 0,0 0 0,43 0 16,-22 0-16,128 0 16,21 0-1,-149 0-15,128-21 16,-128 21 0,43-42-16,-85 42 15,0-43-15,-21 22 16,-21 21-16,0 0 15,-64-21 1,43 21-16,0-21 0,-1 21 16,1 0-16,21 0 0,-43 0 15,85 0 1,1 0-16,20 0 16,-21 0-16,0 0 0,0 0 15,22 0-15,-22 0 0,21 21 16,-42 0-16,21 0 0,-21 1 15,0-1-15,0 42 16,0-20-16,-21-22 16,-42 21-16,42 0 15,-64 1-15,64-22 16,-22 0-16,1 21 0,21-20 16</inkml:trace>
  <inkml:trace contextRef="#ctx0" brushRef="#br0" timeOffset="100007.2">9864 12721 0,'0'0'0,"21"0"0,0-21 16,0 21-16,0-21 0,0 0 15,1 0-15,20-1 0,-21 1 16,0-21-16,-21 21 15,0 0-15,0-22 0,0 22 16,-21 0-16,0 0 0,0 21 16,-149 0-1,128 0-15,0 0 0,-1 21 16,1 0-16,-64 21 16,64-20-16,21-1 0,0 0 15,21 0-15,0 0 0,0 0 16,21-21-16,21 0 15,0 0-15,1 0 16,41 0-16,-20 0 0,-1 0 16,-20-21-16,20 0 0,-20 21 15,41-21-15,-20 0 16,-43 0-16,0 21 0,-21-22 16,0 1-1,-21 21-15,0 0 16,0 0-16,21 21 15,-22-21-15,22 22 0,0-1 16,-21 0-16,21 0 0,0 21 16,0 1-16,0-1 0,0 0 15,0 1-15,21-1 0,43 127 16,-43-105-16,0-1 16,0-20-16,-21 20 0,43 85 15,-22-84-15,-21 21 0,21 63 16,-21-85-16,0 1 0,0 84 15,0-85-15,-63 86 16,41-86-16,-62 22 16,41-43-16,1 0 0,-43 22 15,22-43-15,21-21 16,-64 0-16,63 0 0,-62-42 16,41 21-16,22-22 15,-1 1-15,1-22 0,21 22 0,0-21 16,21-64-16,0 63 15,0-21-15,42-84 0,-21 84 16,22 1-16,20-1 0,-21 0 16,22 1-16,105-107 15,-63 85-15,-21 22 0,126-86 16,-126 107-16,0-1 0,63-63 16,-106 85-16,1 0 0,20-1 15,-63 22-15,0 0 16,-42 21-16,21 0 0,-43 21 15,22 0-15,21 1 0,-22-1 16,22 0-16,0 0 0,0 0 16,0 43-16,21-43 0,0 0 15,0 0-15,0 0 0,0 1 16,21 41-16,0-63 0,21 21 16,-21 0-16,1-21 0,20 0 15,85 0-15,-85 0 16,64-42-16,-42 21 15,-22 0-15,21 0 0,-20-1 16,126-105 0,-148 106-16,0 0 0,1 0 0,-1 0 15,-21 0 1,0-1-16,-21 44 16,-1-22-16,22 21 15,-21 0-15,0 0 0,21 0 0,-21 22 16,0-22-16,0 63 15,-1-62-15,1 41 16,21-42-16,0 22 16,0-22-1,0-42 1,0-1 0,21 1-16,1 0 0,-1 0 15,0 0-15,0-22 0,0 22 16,0 0-16,43-42 0,-43 41 15,0 1-15,22-21 16,-22 42-16,0 0 0,0 0 16,-21 42-1,0-21-15,0 1 16,0-1-16,0 0 0,0 42 16,0-41-16,0-1 0,21 0 15,-21 0-15,21-21 0,22 42 16,-22-42-16,0 0 15,0 0-15,22 0 0,-22 0 16,21 0-16,0 0 0,1-21 0,41 0 16,-41 0-16,20 0 15,22-43-15,-22 43 0,43-85 16,-85 85 0,1-21-16,-22-1 0,0 1 15,-22 42-15,1 0 16,0 0-16,0 0 15,-21 0-15,-43 42 16,64-20-16,0 20 0,21-21 0,-22 85 31,22-85-31,0 0 0,0 43 16,22-43-16,-1 21 16,0-21-16,0-21 0,21 22 15,1-22-15,-22 0 0,42 0 16,-20 0-16,-1-22 0,43 1 15,-43 0-15,0-21 0,1 21 16,-1-1-16,0-20 0,43-21 16,-43 41-16,-20-20 15,-1 21-15,0-21 0,-21 20 16,0 1-16,-21 21 0,0 0 16,-1 0-16,1 0 0,-21 43 15,21-22 1,21 0-16,0 21 0,0 1 15,0-1-15,0-21 16,21 0-16,0 22 0,0-22 16,0 0-16,-21 0 15,22 0-15,-1-21 0,0 21 16,0-21-16,0 0 0,0 0 16,1 0-16,-1 0 0,42-21 15,-42 21-15,64-63 16,-64 20-16,43 1 15,-22 0-15,64-64 16,-85 85 0,-21 0-16,0-1 0,0 1 0,0 42 31,-21 1-31,21-1 0,-21 21 16,21-21-16,-21 22 0,-1 20 15,22-42-15,0 0 16,0 1-16,0-1 0,0 0 0,0 0 15,43 0-15,-22 0 16,0-21-16,21 0 0,-20 0 16,-1 0-16,42 0 15,-42-21-15,22 21 0,-22-21 16,0 0-16,21 0 0,22-22 16,-22 1-16,-21 21 0,22-21 15,-1 20-15,0-20 0,43-21 16,-64 41-16,0 1 0,1 21 15,-1-21-15,0 21 16,-21 21-16,-21 0 16,0 1-1,21-1-15,0 0 0,21-21 47,0 0-31,-21-21-16,0 0 15,0-1-15,0 1 0,0 0 16,0 0-16,0 0 16,0 0-16,-21 21 15,0 0-15,-1 0 16,1 21-16,0 0 0,-21 21 16,21-21-16,-1 1 0,-41 41 15,42-42-15,21 22 0,-21-1 16,21-21-16,0 0 0,0 22 15,63 20 1,-42-63-16,0 0 0,85 0 16,-21 0-1,-43 0-15,-21 0 0,106-42 16,-84 21-16,-22-1 16,21 1-16,-21 0 0,1 0 15,-1 0-15,21-22 16,-42 22-16,0 0 0,0 0 0,0 0 15,0 0-15,-21-1 16,0 1-16</inkml:trace>
  <inkml:trace contextRef="#ctx0" brushRef="#br0" timeOffset="100206.17">13356 12002 0,'0'0'0,"-21"0"0,0 0 0,0 0 16,-1 0 0</inkml:trace>
  <inkml:trace contextRef="#ctx0" brushRef="#br0" timeOffset="101111.13">15346 12404 0,'21'-21'15,"-21"-1"-15,21 1 0,0 21 16,0-21-16,22-21 0,-22 21 15,0-1-15,0 22 0,0-21 16,1 0-16,41 21 16,-42-21-16,0 21 0,1 0 15,-1 0-15,0 0 0,0 42 16,0-21-16,-21 1 0,21 41 16,-21-42-16,0 0 0,0 22 15,0-22-15,0 21 0,0 1 16,0-1-16,0-21 0,0 0 15,-21 0-15,0 1 0,21-1 16,-21-21 0,21-21-1,0-1-15,0 1 16,0 0-16,0-21 0,0 21 16,21-43-16,0 22 15,0-1-15,1 1 0,-1 21 16,42-85-16,-20 85 15,-22 0-15,42 21 0,-20 0 16,-22 0-16,42 42 16,-42-21-16,22 43 15,-22-43-15,-21 21 0,21 22 16,-21-43-16,21 106 16,-21-85-1,0-21-15,0 1 16,-21-22-1,21-22 1,0 1-16,0 0 16,42-42-16,-20 41 0,41-41 15,-42 21 1,22-1-16,20-41 0,-21 41 16,1 1-16,20-22 15,22 43-15,-64 21 0,0 21 16,-21 1-16,0-1 15,0 127 1,0-106-16,0 1 0,0-22 16,0 21-16,0 22 15,0-43-15,-21 0 0,0 21 16,21-21 0,0-42 15,21 0-31</inkml:trace>
  <inkml:trace contextRef="#ctx0" brushRef="#br0" timeOffset="101502.02">17251 12383 0,'0'0'0,"-21"0"0,42 0 46,0 0-46,21 0 0,-21-22 16,64 1-16,-43 0 16,-20 0-16,20 21 15,-21-21-15,21 0 0,22-64 16,-64 64-16,0 0 0,0-1 16,0 1-16,-85-42 15,-21 84 1,1 64-1,62-43-15,22 0 0,0 1 16,0 20-16,0 43 16,21-64-16,0-21 15,21 22-15,0-22 0,42 0 16,-41 0 0,-1-21-16,21 0 0,22 21 0,-22-21 15,21 0-15,64-21 16,-84 0-16,-1 0 15,43-21-15</inkml:trace>
  <inkml:trace contextRef="#ctx0" brushRef="#br0" timeOffset="101755.59">18288 11853 0,'0'-21'16,"0"42"-16,0-84 0,0 42 0,0 0 15,0 42 1,-21 0-16,21 0 0,-43 64 15,1 84 1,42-105-16,-42 84 16,42-106-16,0 0 15,0 1-15,0-22 0,0 21 0,0 22 16,0-43 0,0 0-16,21 0 15,0-21-15,0 0 16,22-21-16,-22 0 15,42-21 1,-20-1-16</inkml:trace>
  <inkml:trace contextRef="#ctx0" brushRef="#br0" timeOffset="103156.24">18796 11832 0,'0'0'0,"0"-42"16,-42 63 15,20 0-31,1 22 0,-21 62 15,21-41-15,0-22 0,-1 64 16,1-42-16,0 63 16,21-85-16,0 0 15,0 22-15,0-43 0,0 21 16,0-21 0,21-21-1,0 0 1,1-21-16,-1 0 15,0 0-15,64-64 0,-64 64 16,0-21-16,21-1 16,-21 1-16,1 21 0,20-21 15,0-1 1,-42 64-16,0 1 16,0 20-16,0-21 15,0 0-15,0 0 0,0 1 0,0 20 16,0 21-1,0-41-15,43 20 16,-22-21-16,0-21 16,0 0-16,0 0 15,0 0-15,22 0 0,-22 0 0,64-21 16,-64 21-16,0-21 16,42-22-16,-20 1 15,20-21-15,-42 41 16,1 1-16,-22 0 0,-22 42 47,1 0-47,0 1 0,0-1 0,21 0 15,-21 0-15,0 0 16,21 0-16,-22 1 0,22 20 16,0 0-1,22-42-15,-1 0 16,0 0-16,0 0 0,21 0 15,-20 0-15,20 0 0,-21 0 16,21-21-16,-20 0 0,41 0 16,-42 0-16,0-22 0,1 22 15,-22 0-15,0-21 0,0-43 16,-22 64-16,1 0 16,-21-1-16,21 1 0,-64 21 15,43 0-15,21 0 16,-1 0-16,22 21 15,22 1 1,20-22-16,0 0 16,85 21-1,-63-21-15,-22 0 0,85 0 16,-63 0-16,63 0 16,-85 0-16,21 0 0,22-21 15,-43-1-15,1 22 0,-22-21 16,0 0-16,0 21 0,-21-21 0,-21 21 15,0 0 1,0 0-16,0 0 0,-22 0 0,-20 0 16,20 21-16,1 0 0,21 0 15,-21 1-15,-1 20 0,22-21 16,0 0-16,0 0 0,0 22 16,21-1-16,0-21 15,0 43-15,0-43 16,21 0-16,0-21 0,0 21 15,43-21-15,-22 0 16,-21 0-16,21 0 0,1 0 16,20-21-1,-42 0-15,22 0 0,63-64 16,-85 22-16,63-43 16,-62 63-16,20-41 0,21-43 15,-41 63-15,41-42 16,-42 43-16,0 21 0,-21-22 15,22 43-15,-22-21 16,-22 42 0,1 0-16,0 21 15,0 0-15,0 0 0,0 0 16,-43 64-16,43-43 0,0 1 16,0 20-16,-1 1 15,1-22-15,-21 85 0,21-85 0,0 1 16,21 20-16,0-21 15,-22-20-15,22 62 0,0-63 16,0 1-16,0 41 0,22-63 16,-1 21-16,42 22 15,-42-43-15,22 0 0,41 21 16,-41-21-16,-1 0 0,0 0 16,1 0-16,-1 0 0,43-43 15,-64 22-15,21 21 0,1-21 16,-22 0-16,21 0 0,22-43 15,-43 43-15,0 0 0,-21 0 16,0-22 0,-21 22-16</inkml:trace>
  <inkml:trace contextRef="#ctx0" brushRef="#br0" timeOffset="103538.36">18076 12023 0,'43'0'32,"-22"0"-32,21 0 0,0 0 0,1 0 15,63-21-15,-64 21 16,127-22-16,-21 1 16,-126 21-1,20 0-15,-21 0 16,0-21-16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6T02:50:46.20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1418 1820 0,'0'0'0,"21"0"15,0-21 17,-21 0-32,0 0 0,22 0 15,-22-22-15,0 22 0,21 0 16,-21-21-16,0 21 15,-43-22-15,22 22 0,0 21 16,-21-21-16,21 21 0,-22 0 16,1 0-16,0 0 0,20 0 15,-105 85-15,106-64 16,-63 63-16,62-41 16,-20 63-16,0-64 15,42 0-15,-21 43 16,-1-43-16,22-21 0,0 22 15,0-22-15,0 0 0,43 0 16,-22-21-16,42 0 16,-41 0-16,20-21 0,64 0 15,-43-21-15,-20 20 0,20-20 16,1 21-16,-22-21 0,43-43 16,-43 43-16,-21-1 0,0 1 15,0 0-15,-21 20 0,0-41 16,0 42-1,-21 21 1,0 0-16,21 21 16,0 0-16,-21 0 0,0 22 15,21-22-15,0 63 0,0-41 16,0 20-16,0-20 0,0-1 16,0 127-16,0-126 15,42 168 1,-42-147-16,0 20 0,21-20 15,0-1-15,-21 1 0,22 63 16,-22-85-16,21 22 0,-21-22 16,21 22-16,-21-22 0,0 43 15,0-43-15,-42 85 16,-22-85 0,43-21-16,-148 1 15,-1-65 1,107 22-16,-128-106 15,43 0 1,106 85-16,-43-85 16,64 84-1,21 22-15,0-21 0,0 21 16,0-22-16,21 22 0,0-21 0,0 21 16,43-43-1,-43 22-15,21 0 0,22-43 16,-22 43-16,64-43 15</inkml:trace>
  <inkml:trace contextRef="#ctx0" brushRef="#br0" timeOffset="652.85">1693 1947 0,'0'-21'63,"0"0"-63,0 0 0,21 0 15,1 0-15,20-43 0,-21 22 16,0-1-16,0 22 0,1-21 16,-22 21-16,21-43 15,-21 43-15,0 0 16,-21 21-16,-1 0 15,-20 0-15,0 63 16,21-20-16,-43 41 16,43-20-16,-43 84 15,64-42 1,0-64-16,22 22 16,20-22-1,0-42-15,-21 0 0,64 0 16,-43-21-16,-20 0 15,20 0-15,0-1 0,-21-20 16,43-43-16,-22 43 16,1-64-16,-1 43 15,-21-1-15,21-63 0,-20 64 16,-1-1-16,0 22 0,-21-22 0,0-20 16,0 41-1,0 1-15,0 21 0,0 0 16,-21 42-1,0 0-15,-1 0 0,22 0 16,0 22-16,-21-1 0,0 64 16,21 106-1,0-149-15,0 1 16,0-22-16,0 0 0,0 1 0,0-1 16,0-21-16,0 21 0,21 1 15,-21-22-15,21-21 0,1 21 16,-1-21-16,0 0 15,-21-21 1,21 0-16</inkml:trace>
  <inkml:trace contextRef="#ctx0" brushRef="#br0" timeOffset="972.67">2138 1439 0,'0'0'0,"21"0"16,0 0-1,0 0-15,0 0 0,22 0 0,-22-21 16,21 21-16,1 0 0,-22-21 15,63 21-15,-20-21 16,-43 21-16,0 0 16</inkml:trace>
  <inkml:trace contextRef="#ctx0" brushRef="#br0" timeOffset="1257.31">2836 1291 0,'0'21'15,"43"-42"1,-22 21-16,0 0 16,64-21-16,-64 21 15,21-21-15,43 21 0,-43-21 16,0 0-16,1 21 0,-1 0 16,0 0-16,22 0 15,-43 0-15,-42 0 31,0 0-31,0 21 0</inkml:trace>
  <inkml:trace contextRef="#ctx0" brushRef="#br0" timeOffset="1553.29">3111 1291 0,'0'0'0,"0"21"31,0 1-15,0-1-16,0 0 16,0 0-16,-21 0 0,21 22 15,0-1-15,-21 43 16,21-43-16,-21 64 0,21-64 0,-21 0 16,0 43-1,21-43-15,0-20 0,0 41 16,0-42-16,0 0 15,21-21 17,0-21-32,0 0 0,-21 0 15,21 0-15</inkml:trace>
  <inkml:trace contextRef="#ctx0" brushRef="#br0" timeOffset="1982.54">3281 1757 0,'0'21'16,"21"-21"31,0 0-47,0 0 0,0-21 15,1 0-15,-1 21 0,21-21 0,-21-1 16,22 1-16,-1-21 15,-21 42-15,0-21 0,0-22 16,1 43-16,-22-21 16,-22 21-16,1 0 15,0 0-15,0 0 16,0 0-16,0 21 0,-22 1 0,22-1 16,0 0-16,0 21 0,-22 22 15,22-22-15,0-21 0,21 64 16,0-64-16,0 0 15,0 43-15,0-43 0,0 21 16,21-21 0,22-21-16,-22 0 0,63 0 31,1-21-31,-64 0 16,22 0-16,20-21 15,-42-1-15,22 22 0</inkml:trace>
  <inkml:trace contextRef="#ctx0" brushRef="#br0" timeOffset="2566.83">3958 1566 0,'0'0'0,"-21"-21"0,21 0 31,0 0-31,21 0 16,0 21-16,0-21 15,1 21-15,-1 0 0,0-22 16,42 22-16,22 0 15,-43 43 1,-20-22-16,-22 0 16,21 64-16,-21-64 15,0 21-15,0-21 0,-21 22 16,-43 63 0,43-85-16,-21 42 0,20-63 15,22 21-15,-21 1 16,21-44 15,0 1-31,21 0 0,1-21 16,-1-1-16,0 1 0,0 0 0,0-1 15,22-20-15,-22 21 0,63-43 16,43-21 0,-63 43-1,-43 41-15,-21 44 31,-21-1-31,21 0 0,-64 42 16,43-41 0,-21 62-16,21-63 15,21 85 1,0 0-16,0-85 0,0 64 31,63-22-15,-42-63-16,22 0 15,-22 0-15,21 0 0,22 0 16,-22-21-16,0 0 0,43-21 16,21-85-1,-64 84-15,43-105 16</inkml:trace>
  <inkml:trace contextRef="#ctx0" brushRef="#br0" timeOffset="2852.02">5186 1207 0,'0'-22'0,"0"44"0,0-86 0,0 43 16,0 0-16,0 0 0,0-22 15,0 64 32,0 1-47,0-1 0,0 21 16,0 64-16,0-64 16,-21 43-16,21-43 15,-22 1-15,1 41 16,21 86-1,0-149-15,0 21 0,0-21 16,0 0-16,0 22 16,0-22-16,43-21 15,-22 0 1,0 0-16,0-21 0,0 0 0,22-22 16,62-105-1</inkml:trace>
  <inkml:trace contextRef="#ctx0" brushRef="#br0" timeOffset="3083.89">5101 1418 0,'0'0'0,"-21"0"0,0 0 0,0 21 0,42-21 47,0 0-47,0 0 15,21 0-15,-20 0 0,41 0 16,-21 0-16,1-21 0,20 21 16,-42 0-16,43-21 15,-43 21-15,21 0 0,-20-21 16,-1 21-16,21-21 16</inkml:trace>
  <inkml:trace contextRef="#ctx0" brushRef="#br0" timeOffset="3416.67">6117 1143 0,'-21'0'47,"0"21"-32,0 0-15,21 1 0,-43 20 16,22 43 0,21-64-16,0 21 0,-21 22 15,21-22-15,0 21 16,0-20-16,0-22 0,42 85 16,22-43-1,-1 1 1,-42-64-16,43 0 15,-43 0-15,43-21 16,-22-1-16,-21 1 16</inkml:trace>
  <inkml:trace contextRef="#ctx0" brushRef="#br0" timeOffset="3754.39">6646 1143 0,'0'0'0,"0"-21"32,21 0-32,1 21 15,-1 0-15,21 0 0,-21 0 0,22 0 16,-1 0-16,0 0 0,22 42 16,-22-21-16,43 64 15,-64-64-15,0 64 16,-21-64-16,21 21 0,-21 22 15,0-22 1,0 43-16,-21-64 0,21 21 16,-63 1-16,41-1 0,1-21 15,-42 21 1,42-42-16,-43 43 0,43-43 16,21 21-16,-21-21 15,21-21 1,0-22-16,0 22 15,21 0-15</inkml:trace>
  <inkml:trace contextRef="#ctx0" brushRef="#br0" timeOffset="4357.09">7789 1397 0,'-21'0'15,"42"0"-15,-63 0 0,21 0 0,0 0 0,21 21 16,21-21 15,0 0-31,21 0 16,22 0-16,-22 0 0,43 0 15,-22 0-15,22 0 0,0 0 16,-1 0-16,107 0 0,-85-21 16,-22 21-16,22 0 0,-21 0 15,-1 0-15,107-21 16,-128 21-16,-20 0 0,-1 0 15,-21 0-15,22 0 16,-22 0 0,-21-21-1,-21 21 1,-1-21 0,1 21-16,0 0 15,0-22-15,0 22 16</inkml:trace>
  <inkml:trace contextRef="#ctx0" brushRef="#br0" timeOffset="4885.72">8932 974 0,'0'0'0,"-21"0"16,21 21 15,0 0-15,0 0-16,0 0 0,21 1 15,0-1-15,1 0 0,41 0 16,-21 0-16,43 22 16,-64-43-16,22 21 0,41-21 15,-41 0-15,-22 0 0,21 21 16,-21-21-16,0 0 0,22 0 15,-22 0-15,0 0 16,0 0-16,-21-21 31,-21 21-15,0 0-16,0 21 16,-22 0-16,22 0 0,0-21 15,0 21-15,-43 43 16,43-43-16,0 0 0,-21 0 15,21 1-15,-22 20 0,1 0 16,21-21-16,-22 22 16,43-22-16,0 0 0,-21-21 15,21 21-15,0-42 63,0 0-63,-21 0 15,21 0-15</inkml:trace>
  <inkml:trace contextRef="#ctx0" brushRef="#br0" timeOffset="18665.97">11282 910 0,'0'-21'15,"0"42"-15,-21-42 0,-1 21 0,1-21 0,0 21 32,0 0-32,21 21 15,-21 0-15,21 0 16,0 64-1,0-43-15,0-20 16,0 20 0,21-42-16,0 0 0,0 0 15,0 0-15,1 0 0,-1-21 16,21 0-16,22-64 16,-43 64-16,42-64 15,-63 43-15,43-85 16,-22 84-16,-21 22 0,0-21 15,0 21-15,0 42 32,0 21-32,0-21 15,0 85-15,-21-63 16,21 20-16,-22 1 0,22-1 16,0-21-16,0 128 15,0-86 1,0-41-16,0-1 0,0 22 15,0-43-15,0 21 16,0-21-16,-21-21 16,0 0-16,0 0 0,0 0 15,0 0-15,-1-21 0,-41 0 16,42 0-16,-22 21 0,1-21 16,0 21-16,-22-22 15,43 22-15,0 0 0,0 0 16,0-21-1,42 0 1,0 0-16,0 0 16,64-22-16</inkml:trace>
  <inkml:trace contextRef="#ctx0" brushRef="#br0" timeOffset="18929.34">11832 635 0,'0'0'15,"0"-21"-15,-21 21 16,21 21 0,0 0-16,-21 0 0,0 1 15,21 20-15,0 0 0,0 1 16,0 20-16,-22-21 0,22 22 0,0-22 16,0 22-16,0-22 0,0 43 15,-21-43-15,21 0 0,0-20 16,0-1-16,0 0 0,0 21 15,0-21-15,21-21 16,1 0-16,-1 0 16,0-21-16,0 0 15,-21 0-15</inkml:trace>
  <inkml:trace contextRef="#ctx0" brushRef="#br0" timeOffset="19114.13">11642 1122 0,'0'0'0,"-22"0"16,44 0 0,-1 0-1,0 0-15,21 0 0,1-21 16,-1 21-16,64-43 16,-43 43-16,-20-21 0,84 0 15,-64 0-15,106-21 16</inkml:trace>
  <inkml:trace contextRef="#ctx0" brushRef="#br0" timeOffset="19365.36">13483 783 0,'0'0'15,"0"21"-15,0 1 16,0-1-16,-21 0 0,21 0 15,-21 0-15,0 22 0,21-22 0,0 0 16,-22 21-16,1-21 16,0 22-16,21-22 0,-21 21 15,21-21-15,-21 1 0,0 20 16,21-21-16,0 0 16,21-21-1,0 0-15,0 0 0,0-21 16,22 0-16,-22 0 0</inkml:trace>
  <inkml:trace contextRef="#ctx0" brushRef="#br0" timeOffset="19712.84">14097 783 0,'0'0'0,"-42"0"16,20 0-16,1 0 15,-21 21-15,21 1 0,-22-22 16,-20 42-16,42-42 15,-22 21-15,22 21 16,21-20-16,0-1 16,0 0-16,21 0 15,106 0 1,-42 22 0,0 20-1,-85-21 1,0-20-16,-43 20 15,1-42-15,21 21 0,-21-21 16,-1 21-16,1-21 16,0 0-16,-1 0 0,22 0 15,0 0 1,21-42-16,0 0 16</inkml:trace>
  <inkml:trace contextRef="#ctx0" brushRef="#br0" timeOffset="19909.78">13525 550 0,'0'0'0,"-21"0"0,0 0 16,0 0-16,0 0 16,42 0 30,0 22-46,0-22 16,0 0-16,22 0 0,-22 0 16,21 21-16</inkml:trace>
  <inkml:trace contextRef="#ctx0" brushRef="#br0" timeOffset="21111.7">15833 677 0,'0'0'0,"0"-21"0,0 0 16,0 0-16,0 0 0,0 0 15,0-1-15,0 1 16,-22 42-1,22 1 1,0-1-16,0 21 0,0 0 0,0 1 16,0-1-16,0 22 0,0-1 15,0 1-15,0-22 0,0 21 16,0 43-16,0-63 0,0-1 16,0-21-16,0 21 0,0-20 15,43 20-15,-22-42 16,0 21-16,0-21 0,0 0 15,22 0-15,-1-42 0,0 21 16,-20-1-16,20 1 16,0-21-16,64-149 15,-42 128-15,-22-1 0,0 1 16,-21-22-16,106-148 16,-127 191-16,0 21 15,0 0-15,0 0 0,0-1 16,-21 44-1,0-1-15,0 21 0,0-21 16,0 22-16,-1-1 0,1 21 16,21 1-16,0-22 0,-21 22 0,21 42 15,0-43-15,0-21 16,0 1-16,0-1 0,0-21 0,0 22 16,21-22-1,22 0-15,-22-21 16,21 0-16,-21 0 0,22 0 15,-1 0-15,21-42 0,-20-1 16,20 22-16,22-64 16,-43 43-16,1-21 0,41-22 15,-63 43-15,1-1 0,-1 22 16,-21 0-16,0 0 0,0 0 16,-21 21-16,-1 0 0,1 21 15,0 0-15,-21 21 0,21-21 0,-1 22 16,1-22-16,0 21 0,21 1 15,0-1-15,0 0 0,0 22 16,0-43-16,0 0 16,42 21-16,-42-20 0,22-1 15,-1-21-15,-21 21 16,21-21-16,0 0 0,-21-21 31,0 0-31,0-1 0,0 1 0,-21 0 16,0 0-16,0 0 0,-1 0 15,1-1-15,0 1 16,0 21-16,0 0 16,21 21-16,0 1 15,-21-1-15,21 21 16,42 0 0,-21-20-16,0-1 0,22-21 15,-1 0-15,43 0 16,-43 0-16,0 0 0,64 0 15,-42-21-15,41-1 16,-41 1-16,-22-21 0,64-22 16,-85 43-16,64-85 15,-64 64-15,-21 21 16,0-21-16,0 20 0,0 1 16,-21 21-1,0 0-15,-22 21 0,22 1 0,0-1 16,-21 21-1,21 0-15,-1 22 0,22-22 16,0-21-16,0 43 16,0-43-16,0 21 15,22-20-15,-1-1 0,21 0 16,-21-21-16,0 0 0,43 0 16,-43 0-16,64-21 15,-43 21-15,0-21 0,64-22 16</inkml:trace>
  <inkml:trace contextRef="#ctx0" brushRef="#br0" timeOffset="21628.91">18521 910 0,'21'-21'0,"-42"42"0,63-63 0,-42 21 15,0 0-15,0-1 16,-21 1-16,0 21 0,0 0 0,-1-21 16,1 21-16,0 0 0,-21 0 15,-43 21-15,64 0 16,-64 43-1,64-43-15,0 0 0,-43 64 0,64-64 16,-21 43-16,21-22 16,0-21-16,0 0 0,0 0 15,0 1-15,43 20 16,-22-21-16,21-21 0,-21 0 0,22 0 16,-22 0-16,106 0 15,-85 0-15,-21-21 0,22 0 16,-1-22-16,85-84 15,-85 85-15,1-21 0,-1-1 16,-21 1-16,21-1 0,22-105 16,-64 126-16,0 1 15,0 0-15,0 21 0,0-22 16,-21 64 0,0 1-1,21 20-15,-22-21 0,22 21 16,-21 1-16,0-1 0,21 22 15,0-22-15,0 64 16,0-43-16,0 22 0,0-43 16,0 1-16,0-1 0,0-21 15,0 0-15,0 0 0,21 22 16,0-43-16,1 0 0,-1 0 16,0 0-16,42 0 15,-41 0-15,20-21 0,0-22 16,1 22-16,126-85 15</inkml:trace>
  <inkml:trace contextRef="#ctx0" brushRef="#br0" timeOffset="21917.21">20024 593 0,'21'-85'31,"-21"64"-31,21 21 0,-21 21 31,0 0-31,0 0 16,0 1-16,0 20 0,-21-21 16,21 21-16,-21 1 0,21-1 15,0 22-15,0-22 0,0 0 16,0 22-16,0-22 0,0 0 0,-22 22 16,22-22-16,0 1 15,0-22-15,0 0 0,22-21 31,-1-21-15,0 21-16,0-43 0,0 22 16,22-21-16,-1 21 0,0-22 0</inkml:trace>
  <inkml:trace contextRef="#ctx0" brushRef="#br0" timeOffset="22301.41">20553 783 0,'0'0'0,"-21"21"31,-1 1-15,1 20-16,21-21 16,-21 0-16,21 0 0,0 1 0,-21-1 15,21 0-15,0 21 16,0-21-16,0 1 0,42 20 16,-21-42-16,43 21 15,-43-21-15,21 0 0,22 0 16,-43 0-16,21 0 0,1-21 15,-22 0-15,21 0 0,1-43 16,-22 22-16,0-1 16,0-41-16,-21 63 0,0-43 15,0 43-15,-21 0 16,-43 0 0,-41 21-16,62 0 15,1 0-15,-22 21 16,-20 0-1,63-21-15,21 21 0,0 0 16,21-21 0,0 0-1,0 0-15,0 0 0</inkml:trace>
  <inkml:trace contextRef="#ctx0" brushRef="#br0" timeOffset="22584.86">19770 529 0,'-64'0'16,"128"0"-16,-170 21 0,85-21 0,-1 0 0,22 22 0,22-1 31,20-21-31,-21 21 0,43-21 16,-22 0-16,21 0 0,-20 0 15,20 0-15,64 0 0,-84 0 0,20 0 16,43 0-1,21-21-15,-106 21 16,0-21-16,22 21 16,-22 0-16,-42 0 31,-64 0-15,43 0-16</inkml:trace>
  <inkml:trace contextRef="#ctx0" brushRef="#br0" timeOffset="23899.61">3090 3916 0,'0'0'0,"21"-21"16,1 21-1,-1-21-15,-21-1 0,21 22 16,0-21-16,-21 0 0,21 0 16,-21 0-16,21 0 0,-21-22 15,0-84 1,-21 106-16,-21-21 16,21 21-16,-22-1 0,22 22 15,-21 0-15,0 0 0,-22 43 16,22-22-16,-64 85 15,64-64-15,-1 43 16,22-43-16,21 85 16,0-106-16,0 64 15,85-64 1,-43-21 0,0 0-16,1-21 0,-1 0 15,85-64-15,-63 64 16,-22 0-16,0-22 0,-21 22 15,22 0-15,20-64 16,-63 64-16,0 0 16,0 42 15,0 0-31,0 22 0,-21-22 16,21 42-16,0-20 0,0 20 0,0 22 15,0 0-15,0-1 0,0 86 16,21-86-16,0 22 0,22 106 15,-22-106-15,0-1 0,0 1 16,0 0-16,-21-21 16,43 105-16,-43-105 0,21 0 15,-21 42-15,0-64 16,-21 64-16,0-85 0,-1 1 16,-41 20-16,21-20 0,-107-22 15,107-21 1,-85-21-16,42-1 0,22-20 15,-106-64 1,84 43-16,0-22 0,-42-63 16,85 42-16,-22-63 15,43 84-15,21 0 0,0-63 16,106-106 0,-64 191-16,1 20 0,20-20 15,-20 21-15,-1-22 0,85-42 16,-64 43-16,-20-1 0,20 1 15,-20-1-15,20 22 0,43-43 16,-64 43-16</inkml:trace>
  <inkml:trace contextRef="#ctx0" brushRef="#br0" timeOffset="24444.71">3365 4022 0,'0'0'0,"22"0"47,-1-21-47,0 21 0,0-22 15,21-20-15,1 21 16,-22 0-16,42-43 0,-20 43 16,20-64-1,-42 43-15,-21 21 0,0 0 16,-21 21 0,0 0-16,-21 0 0,21 21 15,-22 0-15,-84 106 16,106-85-16,0 22 15,0-22-15,0 1 0,21-1 0,0 43 16,0-43-16,21 0 16,0-21-16,21 1 15,22-22-15,-22 0 16,64-22-16,-64 22 0,1-21 16,105-85-16,-106 64 15,0 0-15,-20-22 0,20 22 16,43-149-1,-85 107-15,21-43 16,0 42-16,0-21 16,-21 64-16,0 21 0,0-22 15,0 65-15,0-1 16,0 21-16,0 0 0,-21 1 16,21 20-16,0 1 0,-21 42 15,0-43-15,21 1 0,0 41 16,0-62-16,0 20 0,0-20 15,0-22-15,0 21 0,0 0 16,21-20-16,0-1 0,0-21 16,0 0-16,0 0 0,1 0 15,-1-21-15,0-1 0,-21 1 0,21 0 16,0-21-16</inkml:trace>
  <inkml:trace contextRef="#ctx0" brushRef="#br0" timeOffset="24636.89">3979 3641 0,'0'0'0,"-42"0"0,42 21 0,-21-21 15,21 21 1,21-21-16,0 0 16,0 0-16,0 0 0,22 0 15,-1 0-15,0 0 0,64-42 16,106-22-1,-127 43-15,20-21 0,-20 21 0</inkml:trace>
  <inkml:trace contextRef="#ctx0" brushRef="#br0" timeOffset="24917.32">5905 3133 0,'0'0'0,"-21"21"0,42-21 32,22 0-32,-22 0 0,21 0 15,1-21-15,-1 21 0,0-21 16,1 21-16,20-22 0,-21 22 16,22 0-16,-1-21 0,43 21 15,-42 0-15,-22 0 0,0-21 16,-20 21-16,-44 0 15,1 0-15,-21 0 16,0 21-16,-1-21 0,-41 21 16,20-21-16,43 0 0</inkml:trace>
  <inkml:trace contextRef="#ctx0" brushRef="#br0" timeOffset="25115.33">6181 3133 0,'0'0'0,"-64"106"31,64-85-31,-21 21 16,0 0-16,21 1 0,-21-1 0,21 22 15,0-22-15,-22 64 0,22-64 16,-21 85 0,21-85-16,0-20 0,0 20 15,0-21-15,0 0 16,21-21-16,43 0 16,-43-21-16,0 0 15,0 0-15,22 0 0,20-85 16</inkml:trace>
  <inkml:trace contextRef="#ctx0" brushRef="#br0" timeOffset="25529.26">6498 3260 0,'0'0'0,"0"-43"0,0 22 15,0-21-15,0 63 16,0 0 0,0 0-16,-21 22 0,0-1 0,0 127 15,21-105 1,0-22-16,-22 64 0,22-64 15,-21 22 1,21-22-16,0-21 0,0 22 16,0-22-16,21-21 31,1 0-31,-22-21 0,21 0 16,42-128-1,-20 107-15,-22 0 0,21-22 16,0 22-16,-20-22 0,20 22 15,0 0-15,1 21 0,-1-1 0,-21 22 16,0 0-16,0 0 0,22 64 16,-22-22-16,-21-21 0,0 22 15,0-1-15,0 0 0,0 1 16,0-1-16,0-21 0,0 22 0,0-22 16,0 21-16,0-21 15,0 0-15,-21 1 0,21-44 47,21 1-47,0 0 0,0-21 16</inkml:trace>
  <inkml:trace contextRef="#ctx0" brushRef="#br0" timeOffset="25861.15">7175 3620 0,'0'21'15,"0"0"-15,0 0 16,22-21-16,-1 21 0,0-21 15,0 0-15,21 0 16,1 0-16,-22 0 0,42-21 16,-20 0-16,63-21 15,-85 20-15,0-20 16,0 0-16,-21-1 0,0-20 16,0 21-16,-21 20 15,-21-20-15,-1 42 0,-41 21 16,62 22-1,-20-22-15,-21 63 0,41-41 16,1 41-16,21-41 16,0-1-16,0 22 0,0-43 15,21 42 1,1-63-16,-1 21 0,21 1 16,0-22-16,64 0 15,-63-22-15,-22 1 0,42-21 16</inkml:trace>
  <inkml:trace contextRef="#ctx0" brushRef="#br0" timeOffset="26237.33">8699 2985 0,'0'0'0,"43"0"31,-22-22-31,21 22 15,1 0-15,20-21 0,1 21 16,-1-21-16,1 21 0,-1 0 16,22-21-16,-22 0 0,1 21 0,-1 0 15,1-21-15,-1 21 0,-20 0 16,41 0-16,-63 0 0,1 0 16,-44 0-1,1 0-15,-21 0 0,0 0 0,-22 0 16,1 0-16</inkml:trace>
  <inkml:trace contextRef="#ctx0" brushRef="#br0" timeOffset="26495.77">9080 2858 0,'0'21'32,"22"-21"-32,-22 21 15,21 0-15,0 0 0,0 0 0,0 22 16,0-1-16,-21 0 15,22 1-15,-22-1 0,0 149 16,-43-149-16,22 0 16,0 1-16,0-1 0,0-21 15,-1 43-15,22-43 0,-21 0 16,21 0-16,21-21 16,1 0-1,41-42-15,-42 21 16,0-1-16</inkml:trace>
  <inkml:trace contextRef="#ctx0" brushRef="#br0" timeOffset="26863.97">9504 3323 0,'-43'21'16,"65"-42"30,-1 0-46,21 21 0,-21-21 0,22 0 16,-1 0-16,0-1 0,22-20 16,-43 21-16,21 21 15,-21-42-15,-21 20 0,-21 22 16,0 0 0,0 0-16,-43 22 0,43-1 15,-21 0-15,0 21 0,-1-21 16,1 64-16,0-43 15,20 1-15,1 20 16,21-42-16,0 64 0,0-64 16,21 0-1,22 1-15,20-22 16,-20 0-16,105-22 16,-85 1-16,-20 0 0,20 0 15,-21 0-15,1 0 0,20-64 16</inkml:trace>
  <inkml:trace contextRef="#ctx0" brushRef="#br0" timeOffset="27563.12">10096 3196 0,'0'-21'0,"0"42"0,0-63 16,0 21-16,0 0 15,22 21-15,-1 0 0,0-22 16,0 22-16,0 0 0,43 0 16,-43 0-1,21 0-15,-21 0 0,1 22 0,-1-1 16,0 0-16,-21 42 15,0 22-15,0-43 16,0 1-16,-42 20 16,20-42-16,-20 1 0,0 41 15,21-63-15,-1 21 0,1-21 16,21 21-16,0-42 16,21 21-1,1-21-15,-1 0 0,0 0 16,0-22-16,0 22 0,43-63 15,-43 41-15,0 1 0,43-43 16,-43 43-16,42-22 16,-42 43-1,-21 0-15,0 42 16,0 0-16,-21 1 16,-21 62-16,42-63 15,-64 106-15,64-84 16,0 20-16,0-42 15,0 64-15,22-64 16,-1-21-16,0 21 16,0-21-16,85 0 15,-85 0-15,21 0 0,1-21 0,-1 0 16,22 0-16,63-85 16,63-84-1,-105 20 1,-64 107-16,0-1 0,-21-20 15,0 41-15,0-20 16,0 42-16,-21 21 16,0 21-16,21 0 0,-21 21 15,-1 22-15,1 84 16,0-106 0,21 22-16,-21-22 0,21 22 15,0-22-15,0 85 16,0-106-16,0 43 15,21-43-15,0 0 16,0-21-16,1 0 0,20 0 16,-21 0-16,0-21 0,22-22 15,-43 22-15,0-21 0</inkml:trace>
  <inkml:trace contextRef="#ctx0" brushRef="#br0" timeOffset="27717.03">11112 3069 0,'0'0'0,"-21"0"0,0 0 0,0 0 0,42 0 32,21 0-32,-20 0 15,20 0-15,-21 0 0,21 0 16,107-21-16,-107 0 16,0 21-16,1-21 0,-1 0 0</inkml:trace>
  <inkml:trace contextRef="#ctx0" brushRef="#br0" timeOffset="28479.32">12488 3069 0,'0'0'0,"-63"21"0,20 1 0,1-1 15,21 0-15,-21-21 0,20 21 16,1 0-16,21 0 16,21-21-1,22-21-15,-22 0 16,21 0-16,1 0 0,20 0 0,-21-1 16,1 1-16,84-42 15,-85 42-15,22-22 0,-1 22 16,-21-21-16,43-43 15,-21-84 1,-64 126-16,0 22 0,0 0 16,0 0-16,-43 0 15,1 21-15,0 42 16,20 0-16,-62 107 16,63-86-16,-1 1 0,-41 105 15,-22 106 1,43-190-16,21 21 0,-64 211 15,64-190-15,-21 127 16,-43 254 0,64-381-16,-22 212 15,43-233-15,-21-1 16,21-20-16,0 0 0,0-22 16,0 107-1,64-107-15,-43-63 0,0 0 16,64-63-1,-43 20-15,106-126 0,-84 84 16,126-190 0,-126 169-16,-1-21 0,1 21 15,-22 1-15,-21-1 0,0-233 16,-148 64 0,64 190-16,-1 22 0,-126-85 15,84 84 1,64 43-16,-1 0 0,1 0 15,21-1-15,21 1 0,0 0 16,0 0 0,21 21-16,0-21 0,43 0 15,-22-1-15,0 1 16,64 0-16,-63 0 16,105-21-16,-106 20 0,43 1 15</inkml:trace>
  <inkml:trace contextRef="#ctx0" brushRef="#br0" timeOffset="29601.3">13187 3217 0,'0'0'0,"0"-21"0,-43 0 16,22 0-16,-21 0 15,42 0-15,-21-1 0,21 1 16,0 0-16,21 0 16,0 0-16,43 0 15,-43 21-15,106 0 16,-85 0-16,0 0 0,1 0 15,-1 21-15,-21-21 0,64 84 16,-64-62-16,0 20 16,-21 0-16,-21 43 15,-21-43 1,21-21-16,-1-21 16,-41 0-16,21 0 15,20-21 1,22 0-16,0 0 15,0 0-15,22-43 16,-1 43-16,42-64 16,-42 64-16,85-63 15,-63 62-15,-1 1 0,21 0 16,-20 0-16,-1 0 0,85 21 16,-21 0-1,-85 0-15,-21 42 16,0-21-16,0 0 0,0 1 15,-21-1-15,-64 42 16,64-42-16,0 1 0,21-1 16,-21 0-16,21 0 0,-21 43 15,21-43 1,21-21-16,0 0 16,0 0-16,21 0 0,-20 0 15,-1 0-15,0-21 0,0 21 16,-21-43-16,21 22 15,-21 0-15,0-21 0,0 20 16,0 1-16,0-21 0,0 21 16,0 0-16,0-22 0,0 1 15,0 21-15,0 0 0,21-1 16,1 22-16,20 0 16,-21 0-16,0 0 0,0 0 15,22 22-15,-22-1 0,42 21 16,-41-21-16,20 0 0,-21 22 15,0-22-15,-21 64 16,0-64-16,0 0 0,0 21 16,-21-42-16,0 21 15,0-21 1,0 0-16,-1 0 16,1-21-16,21 0 15,0 0-15,0 0 0,0-22 16,21 1-16,1 0 15,20 21-15,0-64 0,1 64 16,20-43 0,-42 43-16,22 21 0,20 0 15,-21 0-15,43 42 16,-64-20-16,0-1 0,-21 0 16,22 0-16,-22 21 0,0 43 15,0-64-15,0 0 16,0 1-16,0-1 0,-22 0 15,22 0-15,-21-21 0,0 0 16,0 0 0,21-21-16,0 0 15,0 0-15,0-1 0,21 1 16,43-42-16,-43 20 0,21 1 16,22 0-16,-22-1 15,21 1-15,43 0 0,-42 21 16,-22-1-16,43 22 0,-64 22 15,0 20-15,-21-21 16,0 127 0,0-105-16,0-22 0,-21 0 15,0 0-15,0 43 16,21-43-16,0 0 0,21-21 31,0 0-31,0 0 0</inkml:trace>
  <inkml:trace contextRef="#ctx0" brushRef="#br0" timeOffset="29878.65">16849 2307 0,'0'0'0,"-22"21"31,22 1-31,-21 20 15,0-21-15,21 43 0,-21-22 0,0 0 16,21 22-16,-21-1 16,-1-20-16,22-1 0,-21 64 15,0-85-15,21 21 0,0 22 16,0-43-16,0 21 16,21-42-1,0 0-15,1 0 16,-1-21-16,0 0 0,21 0 0</inkml:trace>
  <inkml:trace contextRef="#ctx0" brushRef="#br0" timeOffset="30515.23">17187 2434 0,'0'0'0,"0"-63"0,0 42 0,0-1 16,0-20-16,-21 42 16,0 21-16,0 22 15,-22 20-15,43 1 16,-21-22-16,21 21 0,-21-20 15,21 20-15,-21 43 0,21-64 16,0 1-16,0 20 16,0-42-16,0 1 0,0-1 15,0 0-15,42 0 16,-21-21-16,1 0 0,-1-21 16,0 0-16,0 0 0,0-1 15,0 1-15,22-21 0,-22 0 16,0 20-16,21-20 0,1-43 15,-1 64-15,-21 0 0,22-21 16,-43 63 0,0 0-16,0 0 0,0 0 15,0 22-15,0-1 0,0-21 16,0 43-16,0-22 0,21 22 16,0-43-16,0 0 15,43 21-15,-22-42 0,0 21 16,43-21-16,-43 0 15,64-21-15,-64 0 16,64-21 0,-63-1-16,-1 22 0,0-21 0,-21 0 15,22-22-15,-1-21 16,-21 43-16,0 0 0,-21-1 16,0 22-16,0 0 0,-21 21 15,0 0-15,0 0 0,-21 42 16,20-20-16,-20-1 0,0 21 0,-1 43 15,22-64-15,0 21 16,21 1-16,0-22 0,0 21 0,21 0 16,22-20-16,-22-1 0,0-21 15,21 21-15,1-21 0,-1 0 16,43 0-16,-43 0 0,21 0 16,-20-21-16,-1 21 15,-21-21-15,64-22 0,-64 1 16,64-22-16,-64 22 15,0 0-15,21-64 0,-42 85 16</inkml:trace>
  <inkml:trace contextRef="#ctx0" brushRef="#br0" timeOffset="30749.16">16870 2709 0,'-21'0'0,"42"0"0,-64 0 0,65 0 32,-1-21-32,0 21 0,21-21 0,1 0 15,-1 21-15,21-21 0,-20 0 0,20-1 16,-20 1-16,20 0 0,-21 0 16,43 0-16,-43 21 0,22-21 15,-85 21 1,0 0-1</inkml:trace>
  <inkml:trace contextRef="#ctx0" brushRef="#br0" timeOffset="31481.73">15960 4593 0,'0'-42'31,"0"21"-31,0 0 0,0-1 16,21 1-16,0-21 0,-21-22 15,0 1 1,0 21-16,0-1 0,0-41 15,-42 41-15,-43-41 16,64 62-16,-22 1 0,1 21 16,0 0-16,-43 85 15,43-43-15,21 1 16,-43 84-16,64-85 0,-42 127 16,42-126-1,0 20-15,0-21 0,0-20 16,63-1-16,-20-21 15,-22 0-15,21 0 0,0 0 16,85-64 0,-84 43-16,20-21 0,-20 21 0,-1-22 15,85-105 1,-106 106-16,-21-1 0,0 22 16,0-21-16,0 21 15,-21 42 1,0 0-16,0 0 0,-1 22 15,1-22-15,21 21 0,-21 0 0,21-20 16,-21 20-16,21 0 0,0 1 16,0-22-16,0 0 0,42 21 15,-21-42-15,1 0 16,20 0-16,-21 0 0,21 0 16,43-21-16,-64 21 0,22-21 0,-1 0 15,0 0-15,-21-1 16</inkml:trace>
  <inkml:trace contextRef="#ctx0" brushRef="#br0" timeOffset="31736.64">16658 4149 0,'0'-21'16,"0"42"-16,0-64 0,0 22 0,0 42 15,0 1 1,-21-1-16,0 21 0,21 0 16,-21 1-16,-1 105 15,1-85-15,0 1 0,0 63 16,21-64-16,-21 86 15,0-86-15,21 22 0,-22 42 16,22-64-16,-21 1 0,0 42 16,21-43-16,0 1 15,0-43-15,0 0 0,0 0 16,0-42 0,0 0-16,0 0 0,21-1 15,0-105-15,-21 64 16,22-1-16</inkml:trace>
  <inkml:trace contextRef="#ctx0" brushRef="#br0" timeOffset="32026.72">16552 4487 0,'0'0'0,"0"-63"0,0-1 15,0 1-15,0 21 0,0-43 16,0 64-16,0-22 0,21 22 16,1 0-16,-1 0 0,42 0 15,-20 21-15,-1 0 16,-21 0-16,21 0 0,1 21 0,-1 42 15,0-41-15,-42 62 16,0-41-16,0-1 0,-42 21 16,21-20-16,-85 20 15,64-42-15,-22 22 0,-84-1 16,106-21-16,21-21 16,-22 0-16,43-21 31,0 0-31,21 0 0,22 0 15,-1-1-15,22-20 0,-22 0 16,0 21-16,22-22 0</inkml:trace>
  <inkml:trace contextRef="#ctx0" brushRef="#br0" timeOffset="32285.58">17293 4022 0,'-21'42'15,"0"-21"1,0 0-16,-1 22 0,1-1 0,0 0 15,0 1-15,0-1 16,0 64-16,21-43 0,-22 86 16,1-86-16,21 1 15,-21-1-15,21 1 0,-21-1 16,0 64-16,0-63 0,21-22 16,0 43-16,-22-1 15,22-63-15,22-21 31,-1 0-31,0-21 0,0-21 16,0 21-16,22-64 16,-22 43-16,0-1 0</inkml:trace>
  <inkml:trace contextRef="#ctx0" brushRef="#br0" timeOffset="32581.46">17208 4297 0,'0'0'0,"-21"-42"0,21 20 16,-21-20-16,21 21 0,0 0 0,0 0 15,0-1-15,21 1 16,0 0-16,22 21 0,-22-21 0,21 0 16,1 21-16,-1 0 0,64 0 15,-64 0-15,0 21 0,22 21 16,-43 1 0,-21-22-16,0 63 0,0-41 15,-127 63 1,-21-22-16,106-63 15,-128 43 1,128-64 0,21 0-16,42-21 15,0 0-15,0-1 16,0-20-16,22 21 0,20-64 16</inkml:trace>
  <inkml:trace contextRef="#ctx0" brushRef="#br0" timeOffset="32981.58">17928 3725 0,'0'0'16,"0"22"-16,0-1 0,0 21 15,-21 0-15,0-20 16,0 83-16,21-62 0,-22-1 16,22 22-16,-21-1 0,21-21 15,-21 85-15,21-84 16,0 20-16,0-42 15,0 1-15,21-1 16,0-21-16,43 0 16,42-21-1,-85-1-15,106-105 16,-64 64 0,-20-22-16,-22 22 15,-21 42-15,0 42 16,0 0-1,0 0-15,0 21 0,-42 22 16,42-43-16,-22 0 0,1 43 16,21-43-16,-21 0 15,0 21-15,21-20 16,21-44 15,0 1-31,0 0 16</inkml:trace>
  <inkml:trace contextRef="#ctx0" brushRef="#br0" timeOffset="33162.72">18436 3895 0,'-21'0'0,"42"0"0,-63 0 0,21-21 16,-1 21-16,1 0 0,-42 0 16,42 21-1,-1-21-15,22 21 16,0 0-16,0 0 15,0 0-15,22-21 0,41 22 16,-42-1-16,0-21 16,1 0-16</inkml:trace>
  <inkml:trace contextRef="#ctx0" brushRef="#br0" timeOffset="33412.26">18881 3895 0,'0'0'0,"-22"0"31,1 0-31,0 0 16,0 0-16,-21 21 16,20 0-16,-83 127 15,83-63 1,1-43-16,21 1 0,-21 62 16,42-41-1,0-43-15,85 43 16,-85-64-16,22 0 0,-1 0 15,0 0-15,1 0 0,20 0 16,1-22-16,-22 1 0,0 0 16</inkml:trace>
  <inkml:trace contextRef="#ctx0" brushRef="#br0" timeOffset="33865.32">19643 3979 0,'0'-42'15,"0"84"-15,0-105 0,0 21 0,0 20 16,-22 22-1,1 0-15,-42 0 0,20 0 16,1 22-16,-21 20 16,-64 106-1,84-106-15,22 1 0,0-1 16,0 0-16,0 64 16,21-85-16,0 22 15,0-22-15,105 0 16,-83-21-16,20 0 15,-21 0-15,21 0 0,64-63 16,-63 41-16,-1 1 16,-21-21-16,0 0 0,0-1 15,22-41-15,-22 41 0,0 1 16,-21-22-16,0 43 16,0 0-16,0 42 31,-21 22-31,0-22 0,21 21 0,-21 0 15,-1 64 1,22-21-16,0-64 0,0 0 16,0 43-1,22-43-15,20 0 16,-21-21-16,64 0 16,-64 0-16,21 0 0,-21 0 15,1-21-15,20 0 0,21-64 16,-20 43-16</inkml:trace>
  <inkml:trace contextRef="#ctx0" brushRef="#br0" timeOffset="34127.06">20256 3620 0,'0'-22'0,"0"44"0,0-65 0,0 22 0,-21 21 32,0 21-32,21 0 0,-21 1 0,21-1 15,-21 42-15,21-20 16,-21 41-16,21-20 15,0-22-15,0 64 0,0-43 16,0-20-16,-22-1 0,22 0 16,0 1-16,0-1 0,0 0 15,-21-20-15,21 20 16,0-21-16,21-21 16,1 0-1,-1 0-15,0-21 0,0 0 0,0 0 16,22-1-16,-22 1 0,21 0 15</inkml:trace>
  <inkml:trace contextRef="#ctx0" brushRef="#br0" timeOffset="34412.12">20701 3916 0,'0'0'0,"0"-21"0,0 0 16,0 42 15,-21 0-31,21 0 0,0 0 16,-21 22-16,-1-22 0,22 21 15,-21-21-15,0 64 0,21-64 16,-21 21-16,0-20 16,21-1-16,0 0 0,-21 21 0,-1-21 15,1 22 1,21-22-16,0 0 16,21-21-1,1 0-15,20 0 0,0 0 16,1 0-16,41 0 15,-63-21-15,22 0 16,-22 21-16,21-21 0,64-43 16</inkml:trace>
  <inkml:trace contextRef="#ctx0" brushRef="#br0" timeOffset="35115.32">21145 4106 0,'0'0'0,"22"-21"0,-22 0 0,0 0 0,21-21 16,-42 63 15,21 0-31,-22 0 15,1 0-15,0 22 0,0-22 0,21 0 16,0 0-16,-21 21 0,0-20 16,21-1-16,0 21 15,0-21-15,0 0 0,0 1 16,0-1-16,21-21 16,0 0-16,0 0 15,-21-21 1,0-1-16,21 22 0,-21-21 0,0-21 15,0 21-15,0-85 16,0 64-16,0 20 0,0-20 16,21 0-16,43-22 15,-64 43-15,42 0 16,-21 21-16,1 0 0,20 0 16,0 0-16,1 0 0,-1 21 15,21 0-15,-41 22 16,20-1-16,-21 0 0,-21-21 15,0 43-15,0-43 16,0 64-16,0-64 16,-21 21-16,0-21 0,21 1 15,-21-1-15,-1-21 16,22 21-16,-21-21 16,0 0-16,0 0 15,21-21-15,0-22 16,0 22-16,0-21 0,0 21 15,21-22-15,43-84 16,-22 85-16,0-21 0,1 20 16,20 22-16,85-64 15,-105 64-15,-1 21 0,0 0 16,1 0-16,62 43 16,-105-1-16,0-21 0,0 21 15,0 1-15,0-1 16,0 85-16,-21-85 15,0 1-15,0-1 0,0-21 16,0 0-16,-1 22 0,-41-22 16,42 0-16,21 0 0,-21-21 15,-1 21-15,22-42 32,0 0-32,0 0 15,0 0-15,0-22 0,0 22 0,0-21 16,0 0-16</inkml:trace>
  <inkml:trace contextRef="#ctx0" brushRef="#br0" timeOffset="35337.22">21463 3556 0,'0'0'0,"-42"0"0,20 0 15,-20 0-15,21 0 16,0 0-1,0 0 48,-1 0-47,1 0-16</inkml:trace>
  <inkml:trace contextRef="#ctx0" brushRef="#br0" timeOffset="35597.87">20151 3789 0,'0'0'0,"21"0"15,0 0-15,0 0 0,21 0 16,-20 0-16,20 0 0,0 0 15,1 0-15,41 0 0,-41 0 16,-22 0-16,42 0 0,-42 0 16,1 0-16,-1 0 15,0 0 1,-42 0 0,0 0-16,-1 0 0,1 0 0,-21 0 15,21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6T03:03:19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9102 0,'0'0'0,"0"-381"0,0-21 15,0 42-15,0 63 0,0 43 16,0 64-16,0 63 0,0 21 15,0-21-15,0 42 16</inkml:trace>
  <inkml:trace contextRef="#ctx0" brushRef="#br0" timeOffset="1080.6">1841 9356 0,'0'0'16,"0"21"-16,0 0 16,0 0 15,-21-21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BE8C-50E5-4FE7-8CB1-BC63E4E19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33BF4-CB29-4C96-BBF7-99D69BFDE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B28AA-2FC9-4780-B0F0-901F8FDC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A9D4-7AFA-487B-AB69-3DFF665363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55D9D-E641-416D-908D-A5584C77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73F8E-280D-4018-82A4-EF99349D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4322-2C93-4F26-90D8-0BD3D3CF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96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1DE8-3297-4892-83D3-C429AC29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46570-1F15-458C-92A3-34C4DBD0D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D8EBD-5C6D-4115-826F-A1EC0594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A9D4-7AFA-487B-AB69-3DFF665363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FE790-3734-459D-8F12-0346EF4E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F538E-9B88-447F-9BDE-307BE64A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4322-2C93-4F26-90D8-0BD3D3CF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66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49196-A1E8-43FC-B531-0DD35B51E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3813D-66EA-4240-9EC8-D7A69FFB4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53F9-051E-4DB8-B855-985DF312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A9D4-7AFA-487B-AB69-3DFF665363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FD3F5-2150-439B-9C9A-13F034DB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F237B-9A52-4AE3-B681-1A6B1729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4322-2C93-4F26-90D8-0BD3D3CF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02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B78B-DD66-4C0A-ADB0-73CEFB1E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1AB2-CCF6-4487-8DA3-72D5B1EB8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89AAB-5907-4C41-826D-5B00090B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A9D4-7AFA-487B-AB69-3DFF665363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C2ECA-ACF1-487A-B5C7-9954591E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D3F4-3897-418C-A3F3-CA1AF398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4322-2C93-4F26-90D8-0BD3D3CF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3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D3EE-6F5A-463F-A5BC-E2DD73A8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E04DE-A6B7-4E80-A9C5-D005786DF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878E2-CDF6-45A4-915C-898991D5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A9D4-7AFA-487B-AB69-3DFF665363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FABEC-626A-4416-92D0-459F7AC7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2CDB6-1FCC-4551-9C5A-D9764CB1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4322-2C93-4F26-90D8-0BD3D3CF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94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75EE-73E9-4998-B570-4D113AA3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FB97F-8726-4D52-A016-38EFF0427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8351C-F390-4D05-AE70-B0B6FFC01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8AE4D-B59D-4B37-8FA9-4D2D12B2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A9D4-7AFA-487B-AB69-3DFF665363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88459-4543-49A1-B167-E0CEE027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B8483-8516-4D00-BE53-8A75E681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4322-2C93-4F26-90D8-0BD3D3CF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69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0F14-529F-4C6C-978E-B9434ED7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514BF-A37D-42EF-8C0A-15F2FC32D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9CDF9-6ED4-46F4-8EBE-9531F8C0D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80D87-2C73-43C9-9476-701DAA26E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710C6-BF0D-46BC-8ACA-943D48301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B386D-B998-4C38-B4BB-41132D4F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A9D4-7AFA-487B-AB69-3DFF665363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C70E7-F694-4AFF-A2AC-55306FA5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2A011-4733-4AF7-91EA-D4D700C7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4322-2C93-4F26-90D8-0BD3D3CF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85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4F5B-1E14-46E6-9AE6-D5736E85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5B592-3F45-4C65-A5C1-9B284B86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A9D4-7AFA-487B-AB69-3DFF665363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04F27-D447-479E-85AD-20C7E104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8B25A-6332-4A5C-8C7D-89C0A291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4322-2C93-4F26-90D8-0BD3D3CF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44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0BBED-82E0-4227-89E3-F13E93A8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A9D4-7AFA-487B-AB69-3DFF665363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F65EC-0507-416B-8F34-7F286169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902AE-7A26-4A3F-8694-09ABE50D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4322-2C93-4F26-90D8-0BD3D3CF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84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8EE4-F136-4379-84BC-814B9999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76E5E-730A-4C98-B6A0-EA073CD34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06485-91DB-4F4F-9C32-092E22BB0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45D7E-402D-4795-B544-D9003FED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A9D4-7AFA-487B-AB69-3DFF665363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D2DCE-0D51-45BD-A0C3-3FB1D66B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6D7D7-77A7-44AE-918E-1739601B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4322-2C93-4F26-90D8-0BD3D3CF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16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17A1-F45F-4E03-BA72-60E2F4E5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E9BD6-2505-46A1-93EC-4C3D68788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089FA-1AD3-4525-A9BD-264B5E532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37597-467F-42E5-8C99-2DC77662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A9D4-7AFA-487B-AB69-3DFF665363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FD5D6-AE05-4CF5-A3FF-2344F321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68DAB-1F1E-4E22-9404-7A07F9E8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4322-2C93-4F26-90D8-0BD3D3CF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15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89EBA-C878-45C7-844F-93EEAA33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E9889-3E80-412D-8F18-BE64C2335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F8185-6DE3-4AF7-9734-1D91CC094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EA9D4-7AFA-487B-AB69-3DFF665363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F9BB8-7803-4D3D-BEF4-20F9487B6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0E6EB-1C10-4E4A-B2ED-2C761777D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64322-2C93-4F26-90D8-0BD3D3CF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56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customXml" Target="../ink/ink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2F11-7E89-4710-B029-ED78CB944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781B7-E532-4A5A-A3FB-B9BD6A801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A49653-5630-4BDA-9F7D-3BA4689A8A1E}"/>
                  </a:ext>
                </a:extLst>
              </p14:cNvPr>
              <p14:cNvContentPartPr/>
              <p14:nvPr/>
            </p14:nvContentPartPr>
            <p14:xfrm>
              <a:off x="106560" y="129600"/>
              <a:ext cx="7605360" cy="193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A49653-5630-4BDA-9F7D-3BA4689A8A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20240"/>
                <a:ext cx="7624080" cy="19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901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2F11-7E89-4710-B029-ED78CB944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781B7-E532-4A5A-A3FB-B9BD6A801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2C22A7-338E-40B4-B272-CA0EE386EB91}"/>
                  </a:ext>
                </a:extLst>
              </p14:cNvPr>
              <p14:cNvContentPartPr/>
              <p14:nvPr/>
            </p14:nvContentPartPr>
            <p14:xfrm>
              <a:off x="350640" y="281880"/>
              <a:ext cx="7963200" cy="304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2C22A7-338E-40B4-B272-CA0EE386EB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272520"/>
                <a:ext cx="7981920" cy="30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BD971F-03C8-4469-9E9E-83CC54C3153C}"/>
                  </a:ext>
                </a:extLst>
              </p14:cNvPr>
              <p14:cNvContentPartPr/>
              <p14:nvPr/>
            </p14:nvContentPartPr>
            <p14:xfrm>
              <a:off x="167760" y="2590920"/>
              <a:ext cx="12001680" cy="4031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BD971F-03C8-4469-9E9E-83CC54C315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400" y="2581560"/>
                <a:ext cx="12020400" cy="40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685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2F11-7E89-4710-B029-ED78CB944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781B7-E532-4A5A-A3FB-B9BD6A801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2A2246-2638-4503-A9FD-F0E4DF522D7D}"/>
                  </a:ext>
                </a:extLst>
              </p14:cNvPr>
              <p14:cNvContentPartPr/>
              <p14:nvPr/>
            </p14:nvContentPartPr>
            <p14:xfrm>
              <a:off x="0" y="167760"/>
              <a:ext cx="8016480" cy="668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2A2246-2638-4503-A9FD-F0E4DF522D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8400"/>
                <a:ext cx="8035200" cy="67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593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2F11-7E89-4710-B029-ED78CB944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781B7-E532-4A5A-A3FB-B9BD6A801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71284F-BFA2-4E3E-BECD-D105BA32B23E}"/>
                  </a:ext>
                </a:extLst>
              </p14:cNvPr>
              <p14:cNvContentPartPr/>
              <p14:nvPr/>
            </p14:nvContentPartPr>
            <p14:xfrm>
              <a:off x="289440" y="53280"/>
              <a:ext cx="8085240" cy="608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71284F-BFA2-4E3E-BECD-D105BA32B2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43920"/>
                <a:ext cx="8103960" cy="61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552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2F11-7E89-4710-B029-ED78CB944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781B7-E532-4A5A-A3FB-B9BD6A801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855E82-B9F9-4CD7-A465-FD55735F6EE7}"/>
                  </a:ext>
                </a:extLst>
              </p14:cNvPr>
              <p14:cNvContentPartPr/>
              <p14:nvPr/>
            </p14:nvContentPartPr>
            <p14:xfrm>
              <a:off x="0" y="91440"/>
              <a:ext cx="9548280" cy="424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855E82-B9F9-4CD7-A465-FD55735F6E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2080"/>
                <a:ext cx="9567000" cy="42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D3D2EE-28EB-4280-B998-A06E91AFAA99}"/>
                  </a:ext>
                </a:extLst>
              </p14:cNvPr>
              <p14:cNvContentPartPr/>
              <p14:nvPr/>
            </p14:nvContentPartPr>
            <p14:xfrm>
              <a:off x="106560" y="3269160"/>
              <a:ext cx="739440" cy="103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D3D2EE-28EB-4280-B998-A06E91AFAA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00" y="3259800"/>
                <a:ext cx="758160" cy="10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35D272-312E-4637-BD7C-79C26F83A84D}"/>
                  </a:ext>
                </a:extLst>
              </p14:cNvPr>
              <p14:cNvContentPartPr/>
              <p14:nvPr/>
            </p14:nvContentPartPr>
            <p14:xfrm>
              <a:off x="3032640" y="1889640"/>
              <a:ext cx="1029240" cy="203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35D272-312E-4637-BD7C-79C26F83A8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23280" y="1880280"/>
                <a:ext cx="1047960" cy="205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217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2F11-7E89-4710-B029-ED78CB944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781B7-E532-4A5A-A3FB-B9BD6A801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FE3C50-A44F-438B-87E1-227AE763EA6A}"/>
                  </a:ext>
                </a:extLst>
              </p14:cNvPr>
              <p14:cNvContentPartPr/>
              <p14:nvPr/>
            </p14:nvContentPartPr>
            <p14:xfrm>
              <a:off x="30600" y="373320"/>
              <a:ext cx="8252640" cy="422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FE3C50-A44F-438B-87E1-227AE763EA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363960"/>
                <a:ext cx="8271360" cy="42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633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2F11-7E89-4710-B029-ED78CB944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781B7-E532-4A5A-A3FB-B9BD6A801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FEEE15-7B03-4814-B8A2-D295628ED137}"/>
                  </a:ext>
                </a:extLst>
              </p14:cNvPr>
              <p14:cNvContentPartPr/>
              <p14:nvPr/>
            </p14:nvContentPartPr>
            <p14:xfrm>
              <a:off x="251280" y="274320"/>
              <a:ext cx="7430040" cy="493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FEEE15-7B03-4814-B8A2-D295628ED1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264960"/>
                <a:ext cx="7448760" cy="495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762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2F11-7E89-4710-B029-ED78CB944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781B7-E532-4A5A-A3FB-B9BD6A801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8120A2-C703-4788-A831-BAB5D08E0524}"/>
                  </a:ext>
                </a:extLst>
              </p14:cNvPr>
              <p14:cNvContentPartPr/>
              <p14:nvPr/>
            </p14:nvContentPartPr>
            <p14:xfrm>
              <a:off x="228600" y="144720"/>
              <a:ext cx="7749720" cy="208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8120A2-C703-4788-A831-BAB5D08E05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35360"/>
                <a:ext cx="7768440" cy="20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9DA2A1-07D6-4DAB-A9E7-CD6A43375114}"/>
                  </a:ext>
                </a:extLst>
              </p14:cNvPr>
              <p14:cNvContentPartPr/>
              <p14:nvPr/>
            </p14:nvContentPartPr>
            <p14:xfrm>
              <a:off x="655200" y="2438280"/>
              <a:ext cx="137520" cy="952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9DA2A1-07D6-4DAB-A9E7-CD6A433751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840" y="2428920"/>
                <a:ext cx="156240" cy="97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627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2F11-7E89-4710-B029-ED78CB944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781B7-E532-4A5A-A3FB-B9BD6A801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842245-D37E-4D8F-92D8-B7772EF757F3}"/>
                  </a:ext>
                </a:extLst>
              </p14:cNvPr>
              <p14:cNvContentPartPr/>
              <p14:nvPr/>
            </p14:nvContentPartPr>
            <p14:xfrm>
              <a:off x="144720" y="175320"/>
              <a:ext cx="7033680" cy="321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842245-D37E-4D8F-92D8-B7772EF757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65960"/>
                <a:ext cx="7052400" cy="32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790ABB-75FF-48BC-8C3E-0492414C7B42}"/>
                  </a:ext>
                </a:extLst>
              </p14:cNvPr>
              <p14:cNvContentPartPr/>
              <p14:nvPr/>
            </p14:nvContentPartPr>
            <p14:xfrm>
              <a:off x="259200" y="3566160"/>
              <a:ext cx="8839440" cy="3033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790ABB-75FF-48BC-8C3E-0492414C7B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840" y="3556800"/>
                <a:ext cx="8858160" cy="30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895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2F11-7E89-4710-B029-ED78CB944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781B7-E532-4A5A-A3FB-B9BD6A801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45D1E5-3AFF-46EF-9717-92E123965FA9}"/>
                  </a:ext>
                </a:extLst>
              </p14:cNvPr>
              <p14:cNvContentPartPr/>
              <p14:nvPr/>
            </p14:nvContentPartPr>
            <p14:xfrm>
              <a:off x="0" y="205920"/>
              <a:ext cx="8199360" cy="589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45D1E5-3AFF-46EF-9717-92E123965F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96560"/>
                <a:ext cx="8218080" cy="59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379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2F11-7E89-4710-B029-ED78CB944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781B7-E532-4A5A-A3FB-B9BD6A801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C20823-D545-46CD-AF6F-716828DD4762}"/>
                  </a:ext>
                </a:extLst>
              </p14:cNvPr>
              <p14:cNvContentPartPr/>
              <p14:nvPr/>
            </p14:nvContentPartPr>
            <p14:xfrm>
              <a:off x="83880" y="53280"/>
              <a:ext cx="10424520" cy="335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C20823-D545-46CD-AF6F-716828DD47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43920"/>
                <a:ext cx="10443240" cy="33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7F266A-A63F-45C8-87B2-2B13B67CD37B}"/>
                  </a:ext>
                </a:extLst>
              </p14:cNvPr>
              <p14:cNvContentPartPr/>
              <p14:nvPr/>
            </p14:nvContentPartPr>
            <p14:xfrm>
              <a:off x="60840" y="2598480"/>
              <a:ext cx="9014760" cy="3414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7F266A-A63F-45C8-87B2-2B13B67CD3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80" y="2589120"/>
                <a:ext cx="9033480" cy="343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84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2022-04-26T04:05:56Z</dcterms:created>
  <dcterms:modified xsi:type="dcterms:W3CDTF">2022-04-26T04:06:12Z</dcterms:modified>
</cp:coreProperties>
</file>