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2:14:31.6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3323 614 0,'-21'-233'93,"42"466"-93,-42-445 16,21 233-16,0 22 16,0-1-16,0 0 15,0 22-15,0-1 0,0 1 0,0 21 16,0-22-16,0 22 0,0-1 16,-21-20-16,0-1 0,21 1 0,0-1 15,-22-20-15,1 20 0,21-20 16,0-1-16,-21 0 0,0 1 15,21-22-15,-21 21 0,21-21 0,0 0 16,0 1-16,-21-44 31,21 1-31,0 0 0,0-21 16,0 21-16,0-22 0,0 1 16,0 0-16</inkml:trace>
  <inkml:trace contextRef="#ctx0" brushRef="#br0" timeOffset="446.63">3154 550 0,'0'-21'16,"0"42"-16,-21-63 0,-1 42 0,22-21 15,-21 21-15,21-21 0,0 0 0,-21 21 16,21-22-16,0-20 15,0 21-15,0 0 0,0 0 16,0-1-16,0 1 0,21 0 0,0 0 16,1 0-16,20-22 0,-21 22 15,21 0-15,22 21 0,-1-21 16,1 0-16,-1 0 0,22 21 0,-21 0 16,20 0-16,-20 0 0,63 21 15,-64 21-15,-20 0 0,-1 1 16,-21-1-16,0 22 0,-21-1 15,0-21-15,-21 22 0,-21-1 0,21-20 16,-22 20-16,-20-20 0,20 20 16,-20-21-16,21 1 0,-1-22 15,1 21-15,0-21 0,20 1 16,1-1-16,0 0 0,0-21 16,0 0-16,0 0 0,-1 0 15,1 0 1,0 0-16,21-21 15,0 0 1,0-1 0,0 1-16,21 21 15,0 0-15</inkml:trace>
  <inkml:trace contextRef="#ctx0" brushRef="#br0" timeOffset="991.56">4106 1016 0,'0'-21'0,"0"0"32,-21 21-17,0 0 1,21 21-16,-21-21 0,0 21 0,21 21 15,-22-20-15,1-1 16,0 21-16,0-21 0,0 22 0,0-22 16,21 21-16,-22 0 0,1-20 15,21 20-15,-21-21 0,21 21 0,0-20 16,0-1-16,0 21 0,0-21 16,0 0-16,21 1 0,0-1 0,1-21 15,-1 0-15,0 0 0,0 0 16,21 0-16,-20 0 0,20 0 0,0-21 15,-21 21-15,22-22 0,-22 1 16,21 0-16,-21-21 0,22 21 16,-22-1-16,0-20 0,0 0 15,0-1-15,-21 22 0,0-42 16,0 20-16,0 1 0,0 0 16,0-1-16,-21 1 0,0 21 0,0 0 15,0 0-15,0-1 0,-22 22 0,22 0 16,0 0-16,0 0 0,0 0 15,-1 22-15,1-1 0,0-21 0,0 21 16,0 0-16,0 21 0,-1-20 16,22-1-16,0 0 0,0 0 15,0 0-15,0 0 0,0 1 0,0-1 16,0 0-16,0 0 0,22-21 16,-1 21-16,0-21 0,0 0 15,21 0-15</inkml:trace>
  <inkml:trace contextRef="#ctx0" brushRef="#br0" timeOffset="1370.33">4847 1037 0,'0'-21'16,"0"42"-16,0-63 0,0 21 0,0 0 31,-21 21-15,21 21-16,0 0 15,-21 0-15,21 0 0,-21 22 16,21-22-16,0 21 0,0 0 0,0 1 16,-22-1-16,22 22 0,0-22 15,-21 21-15,21 1 0,-21-1 0,21 1 16,0 21-16,-21-22 0,0 22 16,21-22-16,-21 22 0,-1-22 0,22 22 15,-21-21-15,0 20 0,0-20 0,21-1 16,-21 1-16,0-1 0,-1 1 15,1-22-15,21 22 0,-21-22 0,21-21 16,-21 21-16,21-20 16,-21-1-16,21 0 0,0-42 15,0 0 1,21-22-16,0 22 0,0-21 16,0-22-16,1 1 0,20-1 0,-21 1 15,21-1-15</inkml:trace>
  <inkml:trace contextRef="#ctx0" brushRef="#br0" timeOffset="1746.12">4762 1312 0,'-21'-42'0,"42"84"0,-42-126 16,0 63-16,21-1 0,-21-20 0,21 21 16,0 0-16,0-22 0,0 22 15,0 0-15,0 0 0,0 0 16,21 0-16,0-1 0,0 1 0,22 21 15,-22-21-15,21 0 0,-21 21 16,22 0-16,-1 0 0,0 0 0,1 0 16,-1 0-16,-21 21 0,22 0 15,-22 22-15,21-22 0,-21 0 0,0 21 16,-21 1-16,0-22 0,0 21 16,0-21-16,0 22 0,-42-22 15,21 21-15,0-21 0,-22 0 16,1 1-16,21-1 0,-21 0 0,-1 0 15,22-21-15,-21 21 0,21-21 16,-1 21-16,1-21 0,0 0 0,21-21 63,21 21-63,0-21 0,1 0 15,-1 21-15</inkml:trace>
  <inkml:trace contextRef="#ctx0" brushRef="#br0" timeOffset="2214.91">5440 1037 0,'0'0'0,"21"-21"0,42-21 32,-63 21-32,22 21 0,-1-22 15,-21 44 16,0-1-31,0 21 16,0-21-16,-21 0 0,-1 22 0,22-22 16,-21 21-16,21 1 0,0-22 15,-21 21-15,21-21 0,0 22 0,0-22 16,0 0-16,0 0 0,0 0 16,0 0-16,21 1 0,0-22 15,1 0-15,-1 21 0,0-21 16,0 0-16,21 0 0,-20 0 0,20 0 15,0-21-15,-21-1 0,22 1 16,-1 0-16,-21 0 0,0 0 0,22 0 16,-22-22-16,-21 22 0,21-21 15,-21-1-15,21 1 0,-21 21 0,0-21 16,0-1-16,0 22 0,0 0 16,0 0-16,0 0 0,0-1 15,0 1-15,0 42 63,21 1-63,1-1 15,-1-21 1,-21 21-16,21-21 0</inkml:trace>
  <inkml:trace contextRef="#ctx0" brushRef="#br0" timeOffset="2593.89">6308 953 0,'0'0'0,"-22"0"63,22 21-63,0 0 0,-21 0 16,21 21-16,0-20 0,-21 20 15,21-21-15,0 21 0,0 1 0,0 20 16,-21-20-16,21-1 0,-21 0 15,21 22-15,0-1 0,0 1 0,-21-1 16,21 1-16,-22 20 0,22-20 16,0-1-16,-21 22 0,0-21 0,21 20 15,-21 1-15,0-22 0,0 22 0,-1 0 16,22-22-16,-21 22 16,0-22-16,0 1 0,0-1 0,0-20 15,-1 20-15,22-20 0,-21-1 16,21 0-16,-21-21 0,21 1 0,0-1 15,0 0-15,0-42 16,0 0 0,0-1-16,21 1 0,0-21 0,1 0 15,-1-22-15,21 1 0,-21-1 16,0 1-16,22-22 0</inkml:trace>
  <inkml:trace contextRef="#ctx0" brushRef="#br0" timeOffset="2990.02">6286 1291 0,'0'-42'15,"0"84"-15,0-126 0,0 62 0,-21 1 0,21-21 16,0 21-16,0 0 0,0-1 16,0 1-16,0 0 0,0 0 15,0 0-15,0 0 0,21-1 0,1 1 16,-1 0-16,21 0 15,-21 0-15,22 21 0,-22 0 0,21 0 16,0 0-16,1 0 16,-22 0-16,21 21 0,1 0 0,-22 0 15,21 22-15,-21-22 0,0 21 16,-21-21-16,0 22 0,0-22 0,0 21 16,0-21-16,-42 0 0,21 22 15,-21-22-15,-1 0 0,22 0 0,-21 0 16,-1-21-16,22 22 0,-21-22 15,21 21-15,-22-21 0,22 0 0,0 0 16,0 0-16,0 0 16,0 0-16,21-21 47,21 21-47,0-22 15</inkml:trace>
  <inkml:trace contextRef="#ctx0" brushRef="#br0" timeOffset="3510.45">7472 910 0,'0'0'0,"21"0"0,-21-21 15,21 0-15,-21 0 0,21 0 0,-21-1 16,0 1-16,0 0 15,-21 21 1,0 0-16,0 0 0,0 0 16,-1 0-16,-20 0 0,21 21 15,0 0-15,0 1 0,-22-1 16,22 0-16,0 21 0,-21-21 0,20 1 16,1-1-16,21 0 0,0 0 15,-21 0-15,21 0 0,0 1 16,0-1-16,0 0 15,21 0-15,0-21 0,1 0 16,-1 21-16,0-21 0,0 0 16,0 0-16,0 21 0,22-21 15,-22 0-15,0 22 0,0-1 16,0-21-16,1 0 0,-22 21 0,21-21 16,-21 21-16,21 0 0,-21 0 15,0 1-15,0-1 16,-21-21-16,0 21 0,-1-21 15,1 21-15,-21-21 0,21 21 0,-22-21 16,22 0-16,0 0 0,-21 21 16,21-21-16,-1 0 0,1 0 0,0 0 15,0 0-15,0 0 0,0 0 0,-1 0 16,1 0 15,0 0-31,0 0 16,0 0-16</inkml:trace>
  <inkml:trace contextRef="#ctx0" brushRef="#br0" timeOffset="4279.89">3048 1863 0,'-21'0'16,"0"0"0,42 0 31,0 0-47,0 0 15,21 0-15,-20 0 0,20 0 16,0 0-16,1 0 0,20 0 15,1 0-15,20 0 0,-20 0 0,42-21 16,-22 21-16,22 0 0,0 0 16,0 0-16,21 0 0,-21 0 0,21 0 15,0 0-15,21 0 0,-21-22 16,21 22-16,-21 0 0,21 0 0,-21 0 16,21 0-16,0 0 0,1 0 15,-22-21-15,21 21 0,-21 0 16,0 0-16,0-21 0,106 21 15,-106 0-15,-22-21 0,1 21 16,-21 0-16,0 0 0,-1 0 0,-20 0 16,-1 0-16,1-21 0,-22 21 15,22 0-15,-43 0 0,21 0 0,-21 0 16,0 0-16,1 0 0,-44 0 31,-20 0-31,21 0 16,-21 0-16,-1 0 0,-20 0 0,20 0 15,-41 0-15</inkml:trace>
  <inkml:trace contextRef="#ctx0" brushRef="#br0" timeOffset="5045.89">3196 1926 0,'0'0'0,"-42"0"31,21 0-31,-1 0 0,1 0 16,42 0 62,1 0-78,-1 0 15,0 0-15,0 0 0,0 0 16,22 0-16,-1-21 0,0 21 16,22 0-16,-1-21 0,22 21 0,0 0 15,20 0-15,-20-21 0,21 21 16,0-21-16,0 21 0,-1 0 0,1 0 15,127 0-15,-127 0 16,21 0-16,0 0 0,-21 0 16,21 0-16,-21 0 0,21 0 0,0 0 15,0 0-15,0 0 0,-22 0 16,22 0-16,-21 0 0,0 0 0,21 0 16,-21 0-16,0 0 0,0 0 15,-22-22-15,22 22 0,-21 0 0,-1 0 16,-20 0-16,-1 0 0,1-21 15,-1 21-15,-20 0 0,-1 0 0,0 0 16,-20 0-16,-1 0 0,0 0 16,0-21-16,0 21 0,0 0 15,-21-21 32,0 0-16,-21 21-15</inkml:trace>
  <inkml:trace contextRef="#ctx0" brushRef="#br0" timeOffset="17202.62">720 3747 0,'0'-22'16,"-22"22"15,1 0-16,0 22 1,0-1-16,0 21 16,21-21-16,-21 22 0,21-1 15,-22 0-15,1 1 0,0-1 0,0 21 16,21-20-16,-21-1 0,0 0 16,-1 1-16,1-1 0,0 0 15,21-20-15,-21 20 0,21-21 16,-21 0-16,21 0 0,0 1 15,0-1-15,0-42 32,0-1-17,0 1-15,0 0 0</inkml:trace>
  <inkml:trace contextRef="#ctx0" brushRef="#br0" timeOffset="17530.08">444 3725 0,'0'0'0,"22"0"0,-1-21 0,0 0 15,0 21-15,0 0 16,0 0-16,1 0 0,-1 0 16,21 0-16,-21 0 0,22 21 15,-22-21-15,21 21 0,-21 22 0,22-22 16,-22 21-16,0 1 0,0-1 15,-21 0-15,0 1 0,0 20 16,0-21-16,0 22 0,0-22 0,0 1 16,-21-1-16,21 0 0,0 1 15,-21-22-15,0 0 0,21 0 16,-22 0-16,22 0 0,0 1 16,-21-22-16,0 0 15,0 0 1,0 0-16,21-22 0,-21 22 15,-1-21-15,1 0 0</inkml:trace>
  <inkml:trace contextRef="#ctx0" brushRef="#br0" timeOffset="17726.87">233 4276 0,'21'0'31,"0"0"-31,21 0 0,-20 0 15,20-21-15,0 21 0,1-22 16,20 1-16,-21 0 0,22 21 0,-22-21 16,1 0-16,-1 0 0,0-1 15,1 1-15,-22 0 0,21 21 0,-21-21 16,0 0-16,1 0 0,-22-1 16,21 22-16</inkml:trace>
  <inkml:trace contextRef="#ctx0" brushRef="#br0" timeOffset="18002.88">1143 3747 0,'0'0'0,"0"-22"0,21-20 31,0 42-31,-21 21 32,0 0-32,0 22 15,0-22-15,0 21 0,0 1 16,0-1-16,0 0 0,0 22 0,-21-22 15,21 22-15,-21-22 0,0 21 16,21-20-16,-21-1 0,21-21 16,-22 22-16,22-22 0,0 0 0,0 0 15,0 0-15,0 0 0,22-21 16,-1 0 0,0-21-16,0 0 0,0 0 15,0 0-15,1 0 0,-1-1 16</inkml:trace>
  <inkml:trace contextRef="#ctx0" brushRef="#br0" timeOffset="18394.68">1418 4128 0,'0'21'15,"21"-21"1,0 0-16,1 0 15,-1 0-15,0-21 0,0 21 0,21-22 16,-20 1-16,-1 0 0,0 0 16,0 21-16,-21-21 0,0 0 15,21-1-15,-21 1 16,-21 21 0,0 0-16,0 0 15,-22 0-15,22 21 0,0 1 16,-21-1-16,21 21 0,-1-21 0,-20 22 15,42-22-15,-21 21 0,21-21 16,0 0-16,0 1 0,0 20 16,0-21-16,0 0 15,0 0-15,21-21 0,0 0 16,0 0-16,1 0 0,-1 0 16,0 0-16,0 0 0,0 0 15,0-21-15,22 0 0,-22 0 16,0 0-16,0 0 0,0-1 0,1 1 15</inkml:trace>
  <inkml:trace contextRef="#ctx0" brushRef="#br0" timeOffset="18787.71">1841 3979 0,'0'0'0,"0"-21"0,22 21 16,-22-21-1,21 21-15,0 0 16,0 0-16,0 0 15,0 0 1,22 42-16,-22-20 16,0-1-16,-21 21 0,21-21 15,-21 0-15,21 22 0,-21-22 16,0 0-16,0 21 0,0-20 0,0-1 16,0 21-16,-21-21 0,0 0 15,21 1-15,-21-1 0,21 0 16,-21-21-16,21-21 31,0 0-31,0-1 16,0 1-16,0 0 0,0 0 15,0 0-15,21-22 0,-21 22 0,0 0 16,21-21-16,0 21 0,0-1 16,-21-20-16,22 21 0,-1 0 15,0 0-15,21-1 0,-21 1 0,1 0 16,-1 0-16,21 0 0,-21 0 15,22 21-15,-22-22 0,21 1 0,-21 0 16</inkml:trace>
  <inkml:trace contextRef="#ctx0" brushRef="#br0" timeOffset="19050.55">2688 3704 0,'0'0'0,"0"-21"0,0 42 47,0 0-47,0 1 0,0-1 0,-21 21 15,21-21-15,0 0 16,0 22-16,0-22 0,0 21 16,0 1-16,-21-1 0,21-21 0,0 21 15,0 1-15,-21-22 0,21 21 16,0-21-16,0 1 0,0 20 0,0-21 16,0 0-16,0 0 15,21-42 16,0 0-31,-21 0 16,0 0-16,0 0 0,0-22 16</inkml:trace>
  <inkml:trace contextRef="#ctx0" brushRef="#br0" timeOffset="19230.39">2519 4043 0,'0'0'0,"21"0"15,0-21 1,0 21-16,0 0 0,1-21 16,20-1-16,-21 22 0,0 0 15,22-21-15,-22 21 0,21-21 0,-21 21 16,0 0-16,1-21 0,-1 21 16,0 0-16,0 0 0</inkml:trace>
  <inkml:trace contextRef="#ctx0" brushRef="#br0" timeOffset="19872.66">804 5588 0,'0'0'0,"0"-42"32,-21 42-32,0 0 15,0 21 1,21 0-16,-21 0 0,-1 22 16,22-1-16,0 0 0,0 22 15,-21-1-15,21-20 0,0 20 0,-21-21 16,21 22-16,0-22 0,0 1 15,-21-1-15,21 0 0,0 1 16,-21-22-16,21 21 0,0-21 0,0 0 16,0 1-1,21-44 1,0 1-16,0 0 16,0-21-16,-21 21 0,22-22 15,-1 1-15,0 0 0</inkml:trace>
  <inkml:trace contextRef="#ctx0" brushRef="#br0" timeOffset="20094.59">931 5588 0,'0'0'0,"0"-21"15,21 0 1,-21 42-16,0 0 0,0 21 0,0-20 16,0 20-16,0 0 15,0 1-15,0-1 0,0 21 0,0-20 16,0-1-16,0 0 0,0 1 15,0-1-15,0-21 0,-21 22 16,21-22-16,-21 0 0,21 0 0,0 0 16,0 0-16,-21-21 0,0 0 31,0 0-31</inkml:trace>
  <inkml:trace contextRef="#ctx0" brushRef="#br0" timeOffset="20433.83">571 6181 0,'-21'-21'32,"42"21"-17,1-22 1,-1 1-16,21 21 0,-21-21 16,22 21-16,-1-21 0,-21 0 15,21 21-15,1-21 0,-1-1 0,0 1 16,1 21-16,-22-21 0,21 21 15,-21 0-15,22 0 0,-22 0 16,-21 21-16,21 0 16,-21 1-16,0-1 0,0 0 15,0 0-15,0 0 0,0 0 0,-21 1 16,21-1-16,0 0 0,-21 0 16,0 0-16,21 0 15,0-42 32,0 0-47,0 0 0,0-21 16,0 20-16</inkml:trace>
  <inkml:trace contextRef="#ctx0" brushRef="#br0" timeOffset="20582.41">1101 5884 0,'0'0'0,"0"-21"0,0-21 31,0 21-31,21 21 31,0 21-15,0 0-16,0-21 15,0 21-15,-21 0 0,22-21 16</inkml:trace>
  <inkml:trace contextRef="#ctx0" brushRef="#br0" timeOffset="21159.99">1820 6033 0,'43'-64'31,"-86"128"-31,86-149 0,-43 64 0,0 0 16,0-1-16,0 1 0,0 0 15,-22 21-15,1-21 0,0 21 16,0 0-16,0 0 0,0 21 15,-1 0-15,1 0 0,-21 1 16,21-1-16,-22 0 0,22 21 0,-21-21 16,21 22-16,0-22 0,-1 21 15,1 1-15,0-22 0,21 0 16,0 0-16,0 0 0,0 0 16,0 1-16,21-22 15,0 0-15,1 0 0,-1 0 0,0 0 16,0 0-16,0 0 0,22-22 15,-22 1-15,21 0 0,-21 0 16,0-21-16,22 20 0,-22-20 0,0 0 16,21-1-16,-20 1 0,-1 0 15,0-22-15,0 22 0,-21-22 16,21 22-16,0 0 0,-21 21 16,22-22-16,-22 22 0,0 0 15,0 42 1,0 0-1,0 22-15,0-22 0,0 21 0,0 0 16,0 1-16,-22-1 0,22 0 16,0 1-16,0-1 0,0-21 0,-21 22 15,21-1-15,0-21 0,0 21 16,0-20-16,0-1 0,0 0 16,0 0-16,0 0 0,21-21 0,1 0 15,-1 0-15,0 0 16,0 0-16,0 0 0,22-21 15,-22 21-15,21-21 0,-21 0 16</inkml:trace>
  <inkml:trace contextRef="#ctx0" brushRef="#br0" timeOffset="22389.86">2582 5948 0,'0'-21'0,"0"42"0,21-63 16,-21 20-16,0 1 0,0 0 0,0 0 15,0 0-15,-21 0 0,0 21 16,0 0-16,0 0 0,0 0 15,-1 0-15,1 0 0,0 21 0,0 0 16,0 0-16,0 0 0,-1 0 16,1 1-16,0 20 0,0-21 15,21 21-15,0-20 0,-21-1 16,21 21-16,-21-21 0,21 0 0,0 1 16,0-1-16,0 0 0,0 0 15,21-21-15,0 0 0,0 0 16,0 0-16,22 0 15,-22 0-15,0-21 0,0 21 0,21-21 16,-20 0-16,20-1 16,-21-20-16,21 21 0,-20-21 0,20-1 15,-21 1-15,0 0 0,22-64 16,-43 63-16,0-20 0,21 21 16,-21-1-16,21 1 0,-21 21 15,0 0-15,0-1 0,0 44 31,0 20-15,0-21-16,-21 21 0,21 1 0,0-1 16,-21 0-16,21 1 0,0-1 15,0 0-15,0 1 0,0-1 0,0-21 16,0 22-16,0-22 0,0 0 16,0 0-16,0 0 0,0 0 15,21-21-15,0 0 16,0 0-16,0 0 0,0 0 15,1 0-15,-1 0 0,0-21 16,0 21-16,0-21 0,0 0 16,1 21-16,-22-21 0,21 0 15,0-1-15,-21 1 16,21 0 0,0 0-1,0 0 1,-21 0-16,22 21 15,-1 0-15,-21-22 0,21 1 16,0 21-16,-21-21 16,0 0-16,0 0 15,-21 42 17,0 0-17,0 0-15,21 0 0,0 1 0,-22-1 16,22 0-16,-21 0 0,21 0 15,0 22-15,0-22 0,0 0 0,0 0 16,0 0-16,0 0 16,0 1-16,21-22 0,1 0 15,-1 0-15,0 0 0,0 0 16,21 0-16,-20 0 0,-1 0 0,21-22 16,-21 1-16,22 21 15,-22-21-15,0 0 0,21 0 0,-21-22 16,1 22-16,-1 0 0,0-21 15,-21 21-15,0-1 0,21-20 0,-21 21 16,0 0-16,0 42 31,0 0-31,0 0 16,-21 0-16,21 1 0,0-1 0,0 0 16,0 0-16,-21 0 0,21 0 15,0 1-15,0-1 0,0 0 0,0 0 16,-21-21-16,21 21 15,-22-21 17,22-21-1,0 0-31,0 0 0,0-22 16,22 22-16,-1 0 0,21-21 15,-21 21-15,22-22 0,-1 1 0,0 21 16,1 0-16,-1-1 0,0 1 15,1 0-15,-22 21 0,21 0 0,0 0 16,-20 21-16,-1 0 0,0 1 16,0-1-16,-21 0 0,21 0 15,-21 21-15,0-20 0,0 20 0,0-21 16,0 0-16,-21 0 0,0 1 16,0-1-16,21 0 0,-21 0 0,21 0 15</inkml:trace>
  <inkml:trace contextRef="#ctx0" brushRef="#br0" timeOffset="23423.1">5038 5884 0,'0'0'0,"21"0"0,0 0 16,0-21-16,-21 0 0,21 21 0,0-21 16,1 21-16,-22-21 0,0 0 15,21 21-15,-21-22 0,0 1 16,0 0-16,0 0 0,0 0 0,0 0 15,0-1-15,-21 1 0,-1-21 16,1 21-16,-21 0 0,21 21 0,-22-22 16,1 22-16,0-21 0,-1 21 15,22 0-15,-21 0 0,0 21 16,-1 1-16,1-1 0,0 21 0,20-21 16,1 22-16,-21-1 0,21 0 15,0 1-15,21-1 0,0 0 16,0 1-16,0-1 0,0-21 0,0 21 15,0-20-15,21-1 0,0 0 0,0 0 16,0 0-16,0-21 0,1 0 16,-1 0-16,0 0 0,21 0 15,-21 0-15,1 0 0,20 0 0,-21-21 16,21 0-16,-20 0 0,20 0 0,-21-1 16,21-20-16,-20 21 15,20-21-15,-21-1 0,0 1 0,0-22 16,1 1-16,-1 21 0,0-22 15,-21 22-15,0-22 0,0 22 0,0 0 16,0-1-16,0 1 0,0 0 16,0-1-16,0 22 0,-21 21 15,0 21 1,21 0-16,-22 1 0,22 20 0,0 0 16,0 1-16,0-1 0,0 21 15,0 1-15,0-1 0,0 1 16,0-1-16,0 1 0,0-22 15,0 1-15,0-1 0,0 0 0,0 1 16,22-22-16,-1 0 0,-21 0 16,21-21-16,0 21 0,0-21 15,0 0-15,1 0 0,-1 0 16,0-21-16,0 0 0,0 21 0,0-21 16,1 0-16,-1-22 0,0 22 15,0 0-15,0-21 0,-21-1 16,21-20-16,-21 20 0,22 22 15,-22 0-15,0 0 0,0 42 32,0 21-32,0-20 15,0-1-15,0 0 0,0 21 0,0-21 16,0 1-16,0-1 0,0 0 16,0 0-16,0 0 0,0 0 15,0-42 32,0 0-47,0 0 0</inkml:trace>
  <inkml:trace contextRef="#ctx0" brushRef="#br0" timeOffset="23587.04">5546 5503 0,'0'22'31,"0"-1"-15,0 0-16,21-21 15,0 0 1,0 21-16</inkml:trace>
  <inkml:trace contextRef="#ctx0" brushRef="#br0" timeOffset="24210.46">5863 5694 0,'0'0'0,"0"63"31,0-41-31,0-1 0,21 0 0,-21 0 0,0 21 16,0-20-16,0-1 0,0 0 16,0 0-16,0 0 0,0 0 0,191 43 78,-170-85-78,0 21 0,0-21 15,0-1-15,1 1 0,-1-21 16,0 21-16,0-22 0,0 22 0,-21-21 16,0 0-16,21-1 0,-21 22 15,22 0-15,-22 0 0,0 0 16,0-1-16,0 44 15,0-1-15,0 0 16,0 0-16,0 0 0,0 22 0,0-22 16,0 21-16,0-21 0,0 0 15,0 22-15,0-22 0,0 0 0,0 0 16,0 0-16,0 1 16,21-22-1,0 0-15,0 0 0,0 0 16,0 0-16,1-22 0,-1 1 15,21 21-15,-21-21 0,0 0 0,1 0 16,-1 0-16,0-1 0,0-20 16,0 21-16,0 0 0,-21 0 0,0-1 15,0 44 1,0-1 0,0 0-16,0 0 0,0 0 15,0 0-15,0 1 0,0-1 0,0 0 16,0 0-16,-21 0 15,21 0-15,0 1 0,-21-22 16,21 21-16,21-21 31,-21-21-31,21-1 16</inkml:trace>
  <inkml:trace contextRef="#ctx0" brushRef="#br0" timeOffset="24391.36">6794 5503 0,'0'0'0,"-21"0"0,21-21 16,-21 21-16,0 0 15,0 0-15,21 21 16,0 1 0,0-1-16,0 0 15,21-21-15,0 0 16,21 21-16,-20-21 0,-1 0 0</inkml:trace>
  <inkml:trace contextRef="#ctx0" brushRef="#br0" timeOffset="24762.26">7260 5609 0,'-63'0'31,"41"0"-31,1 0 16,-21 21-16,21-21 0,-22 22 0,22-22 15,0 21-15,0-21 0,0 0 16,21 21-16,-21-21 0,21 21 0,0 0 16,21-21-1,0 21-15,0-21 0,21 22 0,-20-22 16,20 21-16,0-21 0,-21 21 16,22-21-16,-22 21 0,0-21 15,21 21-15,-20-21 0,-1 21 16,-21 1-16,0-1 0,0 0 15,-21-21 1,-1 21-16,1-21 0,0 0 16,0 0-16,-21 0 0,20 21 0,-20-21 15,21 0-15,-21 0 0,20 0 16,-20 0-16,21 0 0,0 0 0,0 0 16,21-21-1,0 0-15,21 21 16,0-21-16</inkml:trace>
  <inkml:trace contextRef="#ctx0" brushRef="#br0" timeOffset="25018.66">7683 5567 0,'-21'0'31,"0"21"-31,0 0 0,21 0 0,0 1 16,-21-1-16,0 0 16,21 21-16,-22-21 0,22 1 0,0-1 15,0 0-15,0 0 0,0 0 0,0 0 16,0 1-16,0-1 16,22-21-1,-1 0 1,0 0-16,0 0 0,0-21 15</inkml:trace>
  <inkml:trace contextRef="#ctx0" brushRef="#br0" timeOffset="25742.24">8128 5525 0,'0'0'0,"42"-22"31,-63 22-15,21 22-16,-21-1 0,0 0 15,21 0-15,0 21 0,-21-20 16,-1-1-16,22 21 0,0-21 16,0 0-16,0 22 0,0-22 0,0 0 15,0 0-15,0 0 16,0 1-16,0-1 16,0-42 15,0-1-16,-21 1-15,21 0 0,0 0 0,0 0 16,0 0-16,0-22 0,0 22 16,0-21-16,0-1 0,0 22 15,21-21-15,1 21 0,20 0 0,-21-22 16,0 43-16,22-21 0,-22 0 16,21 21-16,-21 0 0,22 0 0,-22 0 15,0 0-15,21 0 0,-21 0 16,1 21-16,-1 0 0,0 0 0,0 1 15,-21 20-15,0-21 0,0 21 16,0-20-16,0 20 0,0-21 0,0 0 16,0 22-16,0-22 0,0 0 15,0 0-15,0 0 0,-21 0 16,21 1-16,-21-22 16,0 0-1,-1-22 1,22 1-1,0 0-15,0 0 0,0 0 0,22-22 16,-1 1-16,0 0 0,0-1 16,21 1-16,-20 0 0,20-1 0,0 1 15,1 0-15,-1 21 0,0-1 16,22 1-16,-22 21 0,0 0 0,1 0 16,-1 0-16,-21 21 0,0 1 15,1-1-15,-22 21 0,0 0 16,0-20-16,0 20 0,0 0 15,-22 1-15,1-1 0,0 21 16,0-20-16,0-22 0,0 0 16,-1 0-16,1 0 0,0-21 0,0 22 15,0-22-15,0 0 16,-1 0-16,1 0 16,0 0-16,0-22 0,0 1 15,0 0-15</inkml:trace>
  <inkml:trace contextRef="#ctx0" brushRef="#br0" timeOffset="25942.12">7853 5101 0,'0'0'16,"-21"0"-16,-22 0 0,22 0 0,-21 0 0,21 0 15,-1 0-15,1 0 0,0 0 16,21 21 31</inkml:trace>
  <inkml:trace contextRef="#ctx0" brushRef="#br0" timeOffset="26677.7">466 7811 0,'0'0'0,"-22"-22"0,1 1 16,0 0-16,21 0 15,0 0-15,-21 21 16,21 42-16,0-21 15,0 43-15,0-22 0,0 43 16,21-22-16,-21 22 0,0-22 16,0 22-16,0-21 0,21-1 0,-21 1 15,0-22-15,0 21 0,0-20 16,0-1-16,0-21 0,0 22 16,0-22-16,0 0 0,0 0 0,0-42 46,21 0-46,-21 0 0,0-1 16,0-20-16,0 0 0,0-1 16,0 1-16</inkml:trace>
  <inkml:trace contextRef="#ctx0" brushRef="#br0" timeOffset="26902.58">360 7895 0,'0'0'15,"0"-42"-15,-21-43 16,21 64-16,0 0 0,0 0 15,21 21-15,0-21 0,21-22 16,1 43-16,-1-21 16,0 0-16,1 21 0,-1-21 0,0 0 15,1 21-15,-1 0 16,0-22-16,-21 22 0,22 0 0,-22 0 16,21 0-16,-21 22 15,-21-1-15,0 0 0,0 0 16,-21 0-16,0 0 0,0 1 15,-21 20-15</inkml:trace>
  <inkml:trace contextRef="#ctx0" brushRef="#br0" timeOffset="27094.46">423 8297 0,'0'0'0,"0"43"0,0-22 15,21 0-15,1-21 0,-1 0 16,21 0-16,-21 0 0,22 0 15,-22-21-15,21 0 0,0 21 0,1-21 16,-22 21-16,21-22 0,-21 22 16,22 0-16,-22-21 0,0 21 15,0 0-15,-21-21 0,0 0 16,21 21-16</inkml:trace>
  <inkml:trace contextRef="#ctx0" brushRef="#br0" timeOffset="27330.33">1016 8319 0,'0'0'0,"0"84"15,0-63 1,0 1-16,0-1 16,0 0-16,0 0 0,0 0 0,0 0 15,0 1-15,0-1 16,0 0-16,0 0 15,0-42 32,0 0-47,0 0 16</inkml:trace>
  <inkml:trace contextRef="#ctx0" brushRef="#br0" timeOffset="27507.23">1079 8213 0,'0'0'15,"0"-21"-15,0-1 0,0 1 0,0 0 0,0 0 16,0 0-16,22 0 63,-1 21-48,0 0-15,0 0 0,0-22 0,22 1 16,-22 21-16</inkml:trace>
  <inkml:trace contextRef="#ctx0" brushRef="#br0" timeOffset="27794.06">1863 7705 0,'0'0'0,"0"-21"16,0-1-16,-22 22 15,1 0 1,0 22-16,0-1 0,0 0 15,0 21-15,21 1 0,0-1 0,-22 21 16,22 1-16,0-1 0,0 1 16,0-1-16,0 1 0,0-1 0,-21-20 15,21 20-15,0-20 0,0-1 16,0-21-16,0 21 0,0-20 16,-21-1-16,21 0 0,0 0 0,0 0 15,21-21 1,0 0-16,1-21 15,-22 0-15,21 0 0,0 0 16,0-1-16,0 1 0</inkml:trace>
  <inkml:trace contextRef="#ctx0" brushRef="#br0" timeOffset="28191.84">1905 8340 0,'21'21'0,"0"-21"16,-21 21-16,21-21 15,1 0-15,-1 0 0,0 0 16,0 0-16,0 0 16,0-21-16,1 21 0,-1-21 0,0 21 15,0-21-15,21-1 0,-20 22 16,-1-21-16,-21 0 0,21 0 16,-21 0-16,0 0 15,0-1-15,0 1 0,0 0 0,-21 21 16,0 0-16,-1 0 0,1 0 15,-21 0-15,21 0 0,0 21 0,-22 0 16,22 1-16,0 20 0,0 0 16,0-21-16,-1 22 0,22-1 15,0 0-15,0-20 0,0 20 0,0-21 16,0 0-16,0 0 0,0 1 16,22-1-16,-1 0 0,0-21 0,0 0 15,0 21-15,0-21 0,1 0 16,20 0-16,-21 0 0,21 0 15,1-21-15,-1 0 0,0 0 16,22-1-16,-22 1 0,22 0 0,-1 0 16,1-21-16,-22-1 0,22 1 15</inkml:trace>
  <inkml:trace contextRef="#ctx0" brushRef="#br0" timeOffset="28610.6">3090 7747 0,'0'0'0,"0"-21"0,0 0 0,-21 21 31,0 21-31,0 0 0,0 0 16,21 0-16,0 22 15,-22-1-15,1 0 0,21 1 0,-21-1 16,21 22-16,0-22 0,0 21 16,0-20-16,0-1 0,0 22 0,0-22 15,0-21-15,0 21 0,0 1 16,0-22-16,21 21 0,0-21 15,1-21-15,-1 0 0,0 0 16,0 0-16,0 0 0,0 0 0,1 0 16,-1-21-16,0 21 0,21-21 15,-21-21-15,22 21 0,-22-22 16,21 1-16,-21 0 0,1-1 0,-1-20 16,0 20-16,0-20 0,-21-1 15,0 22-15,0-21 0,0 20 0,0 22 16,0-21-16,0 21 0,0-1 15,0 1-15,0 0 0,-21 21 32,21 21-32,0 0 15,0 1-15,0-1 0,0 0 16,0 21-16,0-21 0,0 1 0,0-1 16,0 21-16,0-21 0</inkml:trace>
  <inkml:trace contextRef="#ctx0" brushRef="#br0" timeOffset="28890.43">3556 8192 0,'0'0'0,"0"105"31,0-83-31,0 20 16,0-21-16,0 21 0,0 1 0,0-22 16,0 21-16,0 1 0,0 20 15,0-21-15,0 22 0,0-1 0,0 1 16,0-1-16,-21 1 0,21-1 15,-21 1-15,-1-1 0,1 1 0,21-1 16,-21 1-16,0-1 0,0 1 16,0-1-16,21-20 0,0-1 15,-22 0-15,22 1 0,0-22 0,0 0 16,0-42 0,22 0-16,-22 0 0,21-22 15,0 1-15,-21 0 0,0-22 0,21 22 16,0-22-16,-21 1 0</inkml:trace>
  <inkml:trace contextRef="#ctx0" brushRef="#br0" timeOffset="29190.26">3535 8573 0,'0'0'15,"0"-43"-15,0-20 0,0 20 0,0 1 16,0 0-16,0-22 0,0 22 16,0 0-16,21 20 0,0-20 0,0 0 15,0 21-15,1-1 0,-1 1 16,21 0-16,0 0 0,-20 21 15,20 0-15,0 0 0,1 21 0,20 21 16,-42-20-16,0-1 16,1 21-16,-1-21 0,-21 0 0,0 22 15,0-22-15,0 21 0,0-21 0,-21 1 16,-22-1-16,22 0 0,-21 0 16,21 0-16,-22 0 0,1 1 0,0-22 15,-1 21-15,1-21 16,21 0-16,0 0 0,-1 0 0,1 0 15,42-21 1,1-1-16,-1 1 16,0-21-16,21 21 0,1-22 15</inkml:trace>
  <inkml:trace contextRef="#ctx0" brushRef="#br0" timeOffset="31067.19">4635 7768 0,'0'0'0,"0"-21"0,-21 21 32,0 0-32,0 0 15,0 0-15,0 0 16,-1 21-16,1 22 0,0-22 0,0 21 16,0 0-16,21 1 0,-21 20 0,-1-20 15,1 84-15,0-85 16,0 0-16,21 22 0,-21-22 0,0-21 15,-1 22-15,1-22 0,21 21 16,0-21-16,-21-21 0,21 21 0,-21-21 16,21-21 15,0 0-15,0 0-16,0 0 0,0 0 0,0-22 15,0 22-15,0-21 0,21 21 16,-21-22-16,21 1 0,-21 21 0,0-22 15,0 22-15,21 0 0,1 21 16,-1 21 0,-21 0-16,21 1 0,0-1 15,-21 0-15,0 0 0,21 21 16,0-20-16,-21-1 0,0 0 0,22 21 16,-1-21-16,0 1 0,0-22 15,-21 21-15,21 0 0,0-21 0,1 0 16,-1 21-16,0-21 15,0 0-15,0 0 0,0 0 0,1 0 16,20 0-16,-21-21 0,0 21 16,0-21-16,1 0 0,20-22 15,-21 1-15,-21 21 0,21-22 0,0 22 16,-21-21-16,22 21 0,-22-22 16,0 22-16,21 0 0,-21 0 15,0 42 1,0 0-16,0 0 15,0 1-15,0 20 0,0-21 16,0 0-16,0 22 0,21-22 0,-21 0 16,0 0-16,21 0 15,0 0-15,0 1 0,1-1 16,-1-21-16,0 0 0,0 0 16,0 0-16,0 0 0,1 0 0,-1 0 15,0 0-15,0-21 0,21-1 0,-20 22 16,-22-21-16,21 0 0,0-21 15,0 21-15,-21-1 0,0-20 0,21 0 16,-21-1-16,0 1 0,0 0 16,0-1-16,0 1 0,0 21 0,0-21 15,-21 20-15,0 1 0,0 0 16,0 21-16,-1 0 0,-20 0 16,21 0-16,0 0 0,-22 21 15,22 0-15,0 1 0,0 20 0,-21 0 16,20 1-16,22-1 0,0 0 15,-21 1-15,21-1 0,0-21 0,0 21 16,0 1-16,0-22 0,21 0 0,1 21 16,-1-20-16,0-1 0,0-21 15,0 21-15,22-21 0,-22 0 0,21 0 16,0 0-16,1 0 0,-1 0 16,0 0-16,22 0 0,-22 0 0,1-21 15,-1 0-15,21-1 0,-20 1 16,-1 0-16,0 0 0,1 0 15,-1-22-15,-21 1 0,0 21 0,1-21 16,-1-1-16,0 1 0,-21 21 16,0-22-16,0 22 0,0 0 0,0 0 15,-21 0 1,0 21-16,-1 0 0,1 0 0,0 21 16,-21 0-16,21 0 0,-22 22 15,22-22-15,0 21 0,0-21 16,0 22-16,-1-22 0,1 21 0,0 0 15,21-20-15,0-1 0,0 0 0,0 0 16,0 0-16,0 0 0,0 1 16,21-22-1,0 0-15,1 0 0,-1 0 0,0 0 16,0 0-16,0-22 0,0 1 16,1 21-16,-1-21 0,0 0 0,0 0 15,0 0-15,0-1 0,1 1 16,-1 0-16,0-21 0,0 21 0,0-1 15,0 1-15,1 21 16,-22-21-16,21 0 0,0 21 16,-21 21-16,0 0 15,0 0-15,21 1 0,-21-1 16,0 0-16,21 0 0,-21 0 0,0 0 16,0 1-16,21-1 0,1-21 15,-1 21-15,-21 0 0,21-21 0,0 21 16,21-21-16,-20 0 0,20 21 15,-21-21-15,21 0 0,1 0 0,-1 0 16,-21 0-16,22 0 0,-1 0 16,-21 0-16,21-21 0,-20 0 0,-1 21 15,0-21-15,0 0 0,0-22 16,0 22-16,1-21 0,-22 0 0,0 20 16,0-41-16,0 21 0,0-1 15,0 22-15,0-21 0,0 21 0,-22-1 16,1 1-16,0 0 0,0 21 15,-21 0-15,20 0 16,1 0-16,0 21 0,-21 0 0,21 1 16,-22 20-16,22 0 0,0 1 15,0-1-15,0-21 0,-1 64 16,1-64-16,21 21 0,0-21 0,0 1 16,0-1-16,0 0 0,21 0 15,1-21-15,-1 21 0,0-21 0,0 0 16,0 0-16,0 0 0,22 0 15,-22 0-15,21 0 0,-21-21 0,1 0 16,20 0-16,-21 0 16,21-1-16,-20-20 0,-1 21 0,21-21 0,-21-22 15,0 22-15,1-1 0,-1-20 16,0 21-16,-21-22 0,0 22 16,21-1-16,-21-20 0,21 21 0,-21 20 15,0-20-15,21 21 0,-21 0 16,0 0-16,-21 42 15,0 0 1,0 0-16,0 21 0,21 1 16,0-1-16,-21 22 0,21-22 0,0 21 15,0-20-15,0 20 0,0 1 16,21-22-16,0 0 0,0 1 16,0-22-16,22 21 0,-22-21 0,21 1 15,0-1-15,1-21 0,-1 0 16,0 0-16,1 0 0,-1 0 0,0 0 15,1 0-15,-1 0 0,0-21 0,1 21 16,-1-22-16,0 1 0,-20 0 16,20-21-16,0 21 0,-21-1 0</inkml:trace>
  <inkml:trace contextRef="#ctx0" brushRef="#br0" timeOffset="31898.38">466 9737 0,'0'-21'0,"-22"21"31,22 21-15,-21 0-16,0 21 0,0-21 0,21 22 15,-21-1-15,0 0 0,21 22 16,0-22-16,0 22 0,-22-22 0,22 22 15,0-22-15,0 21 0,-21-20 16,21 20-16,0-20 0,0-1 16,0 0-16,0-21 0,0 1 0,0-1 15,0 0-15,0-42 32,21 0-17,1-1-15,-22 1 0,0-21 0,21 0 16,0-1-16,-21 1 0,21 0 15,-21-1-15</inkml:trace>
  <inkml:trace contextRef="#ctx0" brushRef="#br0" timeOffset="32106.26">487 9843 0,'0'-22'16,"0"44"-16,-21-65 0,-1 22 0,22 0 16,22 0 15,-1 21-16,0 0-15,0 0 0,0 0 0,22 0 16,-22 0-16,0 0 0,21 0 16,-21 0-16,1 0 0,-1 0 15,0 0-15,0 0 0,-21 21 0,21-21 16,-21 21-16,0 0 16,0 0-16</inkml:trace>
  <inkml:trace contextRef="#ctx0" brushRef="#br0" timeOffset="32282.16">296 10181 0,'0'0'15,"0"21"-15,0 1 16,21-22-16,1 0 16,-1 0-16,0 0 0,21 0 0,-21 0 15,22 0-15,-22 0 0,21-22 16,1 22-16,-1-21 0,0 21 0,1-21 15,-1 21-15,0-21 0</inkml:trace>
  <inkml:trace contextRef="#ctx0" brushRef="#br0" timeOffset="32514.03">1079 10139 0,'0'0'0,"0"21"15,0 0-15,-21-21 0,21 21 16,-21 1-16,21-1 15,0 0-15,0 0 0,-21 0 0,21 0 16,0 1-16,0-1 0,-21 0 16,21 0-16,0 0 0,0 0 15,0 1-15,0-1 0,0-42 47,0-1-31,0-20-16,0 21 0</inkml:trace>
  <inkml:trace contextRef="#ctx0" brushRef="#br0" timeOffset="32693.92">1079 10054 0,'0'0'16,"0"-21"-16,22 21 94,-1-21-94,0 21 0,21 0 15,-21-21-15</inkml:trace>
  <inkml:trace contextRef="#ctx0" brushRef="#br0" timeOffset="32934.79">1693 9821 0,'0'0'0,"43"0"15,-43 22 17,-22-1-32,22 0 15,-21 21-15,21-21 0,-21 22 16,0-1-16,21-21 0,0 22 0,-21-1 16,0-21-16,-1 21 0,22 1 15,-21-22-15,21 21 0,0-21 16,-21 1-16,21 20 0,0-21 15,0 0-15,21-21 16,0-21-16,1 0 16,-1 0-16</inkml:trace>
  <inkml:trace contextRef="#ctx0" brushRef="#br0" timeOffset="33303.58">1841 10245 0,'0'21'0,"0"0"15,22-21 1,-1 0 0,0 0-16,0 0 0,0 0 15,0 0-15,1-21 0,-1 21 16,0-21-16,21 21 0,-21-21 0,1-1 16,-1 22-16,0-21 0,-21 0 15,21 0-15,-21 0 16,0 0-16,-21 21 15,0 0 1,0 21-16,-1-21 0,1 21 16,0 0-16,0 0 0,0 22 15,0-22-15,21 0 0,0 21 0,-22 1 16,22-22-16,0 21 0,0-21 16,0 0-16,0 1 0,0-1 0,0 0 15,0 0-15,22-21 16,-1 0-16,0 0 0,0 0 0,0 0 15,0 0-15,22 0 0,-22-21 16,21 0-16,-21 21 0,22-21 0,-22-1 16</inkml:trace>
  <inkml:trace contextRef="#ctx0" brushRef="#br0" timeOffset="34735.86">2794 10033 0,'0'0'0,"21"-21"0,85-64 31,-106 64-31,21 0 0,-21 0 16,21 0-16,-21 42 31,0 0-31,0 0 16,0 21-16,-21-20 0,0 20 15,21 0-15,-21 1 0,21-1 0,-21 0 16,-1 1-16,22-1 0,-21 0 16,0 1-16,0-1 0,21 0 0,0-21 15,-21 1-15,0-1 0,21 0 16,0 0-16,-22-21 15,1 0 1,21-21-16,0 0 0,0 0 0,0-1 16,0-20-16,0 21 15,0 0-15,0-22 0,0 22 0,0 0 16,0 0-16,21 0 0,-21 0 16,22-1-16,-1 22 15,0 0-15,0 22 16,0-1-16,-21 0 0,21 0 15,1 0-15,-22 22 0,0-22 16,21 21-16,0-21 0,0 0 16,-21 1-16,21-1 0,-21 0 0,21 0 15,1 0-15,-1-21 16,0 0-16,0 0 0,0 0 0,0 0 16,1 0-16,-1-21 0,0 0 15,0 0-15,0 0 0,0-22 0,1 22 16,-1-21-16,0 21 0,0-22 15,0 1-15,0 0 0,1-1 0,-1 1 16,-21-22-16,0 22 0,0-21 16,0 20-16,0-20 0,-21 20 0,-1-20 15,1 21-15,-21-1 0,21 1 16,-64-22-16,64 64 0,-21 0 16,20 0-16,-20 22 0,21-1 15,0 0-15,0 21 0,-1 1 16,22-1-16,0 21 0,0-20 15,0-1-15,0 22 0,0-22 0,0 0 16,22 1-16,-1-22 0,0 21 16,0-21-16,-21 22 0,21-22 0,0 0 15,1 0-15,20-21 0,-21 21 16,0-21-16,22 0 0,-1 0 0,0 0 16,1 0-16,-1-21 0,0 21 15,1-21-15,-1 0 0,0 0 0,1-1 16,-1 1-16,0 21 0,1-21 15,-22 0-15,0 0 0,0 0 0,0-1 16,0 1-16,-21 0 16,0 0-16,0 0 15,-21 21 1,0 21-16,21 0 0,-21-21 16,0 21-16,21 0 0,0 1 15,-21 20-15,-1-21 0,22 0 0,-21 0 16,21 1-16,0 20 0,0-21 15,0 0-15,0 22 0,0-22 0,0 0 16,0 0-16,0 0 0,21-21 16,1 0-16,-1 0 0,0 0 15,0 0-15,0 0 0,0 0 16,22 0-16,-22-21 0,0 0 16,0 0-16,22 0 0,-22-1 0,21-20 15,-21 0-15,0 21 16,-21-1-16,0-20 0,0 21 0,0-21 15,0 20-15,0-20 0,0 0 16,0 21-16,-21-22 0,0 22 0,0 0 16,0 21-16,0 0 0,-1 0 15,1 0-15,0 0 0,0 21 0,-21 0 16,20 0-16,22 22 0,-21-22 16,0 21-16,21-21 0,-21 22 0,21-1 15,0-21-15,0 22 0,0-22 16,0 21-16,0-21 0,0 0 15,0 22-15,0-22 0,21 0 16,-21 0-16,21-21 0,0 0 16,1 0-16,-1 0 0,21 0 0,-21-21 15,0 0-15,1 21 0,20-21 16,-21 0-16,0-1 0,0-20 0,22 21 16,-22 0-16,21 0 0</inkml:trace>
  <inkml:trace contextRef="#ctx0" brushRef="#br0" timeOffset="35705.3">4466 9970 0,'0'-22'0,"0"44"0,21-44 16,0 22 0,-21 22-1,0-1-15,0 0 0,-21 0 16,0 0-16,21 22 0,0-22 16,-21 0-16,21 0 0,-21 0 0,21 22 15,-21-22-15,21 0 0,0 0 16,0 0-16,0 0 0,0 1 0,0-1 15,0 0 1,21-21-16,0 0 16,0-21-16,0 21 0,0-21 15,1-1-15,-1 1 0,21 0 16,-21 21-16,0-21 0,1 0 0,-1 0 16,21-1-16,-21 1 0,-21 0 15,21 0-15,-21 0 0,22 21 0,-22-21 16,0 42 15,0 0-31,0 0 16,0 0-16,0 0 0,0 1 15,-22-22-15,22 21 0,0 0 0,0 0 16,0 0-16,22 0 16,-1-21-16,0 0 0,0 0 0,0 0 15,0 0-15,1 0 0,20 0 16,-21 0-16,0 0 0,0-21 0,22 21 15,-22-21-15,0 0 16,0 0-16,0 0 0,-21-1 16,0 1-16,0 0 0,0 0 15,0 0-15,0 0 0,0-1 0,0 1 16,0 0-16,0 0 0,-21 21 16,21-21-16,-21 0 0,21-1 15,0 1 1,21 21-16,0 0 15,1 0-15,-1 0 0,0 0 16,0 0-16,0 0 0,0 0 16,1 21-16,-1-21 0,0 22 0,0-1 15,0-21-15,0 21 16,1 0-16,-22 0 0,0 0 0,21 1 16,-21-1-16,0 0 0,0 0 15,0 0-15,0 0 0,0 1 16,0-1-16,-21 0 0,21 0 15,-22-21 1,1 0 15,21-21-15,0 0-16,0 0 16,0-1-16,0 1 0,0 0 15,0 0-15,21 0 0,1 0 0,-1-22 16,0 22-16,0 0 0,21-21 15,1 20-15,-1 1 0,0 0 0,1 0 16,-1 21-16,0 0 0,1 0 16,-22 21-16,21 0 0,-21 0 0,1 1 15,-1-1-15,-21 21 0,21-21 16,-21 0-16,0 1 0,0-1 0,0 21 16,0-21-16,-21-21 0,0 21 0,-1 1 15,22-1-15,-21 0 16,21 0-16,-21-21 15,21-21 17,21 21-17,0-21-15,1 0 0,-1 21 0</inkml:trace>
  <inkml:trace contextRef="#ctx0" brushRef="#br0" timeOffset="36658.76">6540 9652 0,'0'-42'15,"0"63"17,-21 0-32,21 0 0,-21 22 15,21-1-15,0 0 0,0 1 16,-21-1-16,21 0 0,-21 1 0,0-1 15,21 0-15,-22-21 0,22 22 0,-21-1 16,0-21-16,0 0 0,0 22 16,21-22-16,-21 0 0,-1 0 15,1 0-15,0 1 0,21-1 16,-21-21-16,0 0 16,21-21-1,0-1-15,0 1 0,0 0 16,0 0-16,0 0 0,21 0 15,0-22-15,-21 22 0,21-21 0,0 21 16,1-1-16,-22-20 0,21 21 0,0 0 16,-21 0-16,0-1 0,21 22 15,0 0-15,-21 22 16,21-1 0,-21 0-16,22 0 0,-22 0 0,0 0 15,0 1-15,21-1 0,-21 0 16,21 0-16,-21 0 0,21 0 15,0 1-15,-21-1 0,21 0 0,1-21 16,-1 21-16,0-21 0,0 0 16,0 0-16,0 0 0,1 0 0,-1 0 15,0 0-15,0 0 0,0 0 16,0-21-16,1 21 0,20-21 0,-21 21 16,0-21-16,0-1 0,1 1 0,20 0 15,-21 0-15,0 0 0,0-22 16,1 22-16,-1 0 0,0 0 0,0 0 15,-21 0-15,0 42 32,0 0-32,-21 21 15,0-21-15,0 1 0,21-1 16,0 0-16,-22 0 0,22 21 0,-21-20 16,21-1-16,0 0 15,0 0-15,21-21 0,1 0 16,-1 21-16,0-21 0,0 0 15,0 0-15,22 0 0,-22 0 0,21-21 16,-21 0-16,0 21 0,22-21 16,-22 0-16,0-1 0,0 1 15,22 0-15,-22 0 0,-21-21 0,21 20 16,-21-20-16,21 0 0,-21-1 16,0 1-16,0 21 0,0-21 0,0 20 15,-21 1-15,0 0 0,0 0 16,-1 21-16,-20 0 0,21 0 0,-21 21 15,20 0-15,-20 0 0,0 1 16,21 20-16,-22-21 0,22 21 0,-21 1 16,21-22-16,-1 21 0,22-21 15,0 1-15,0 20 0,0-21 0,0 0 16,0 0-16,22 1 16,-1-1-16,21-21 0,-21 0 0,0 0 15,22 0-15,-1 0 0,0 0 0,-20 0 16,20 0-16,0 0 15,1 0-15,-1 0 0,0-21 0,1 21 16</inkml:trace>
  <inkml:trace contextRef="#ctx0" brushRef="#br0" timeOffset="37623.4">8086 9843 0,'0'0'0,"0"-43"0,0 22 15,-22 21-15,1-21 0,0 21 16,0 0-16,0 0 0,-22 0 0,22 21 15,0 0-15,-21 0 0,21 1 16,-1-1-16,1 21 0,-21-21 0,21 22 16,0-22-16,21 0 0,-22 21 15,22-21-15,-21 1 0,21-1 16,0 0-16,0 0 0,0 0 0,0 0 16,0 1-1,21-22-15,1 0 0,-1 0 16,0 0-16,0 0 15,0-22-15,0 1 0,1 21 0,-1-21 16,21 0-16,-21 0 0,0-22 16,1 22-16,-1 0 0,0-21 0,21 21 15,-21-22-15,1 22 0,-22 0 16,21 0-16,0 21 0,-21 42 31,0-21-31,0 0 16,0 1-16,0-1 0,0 21 0,0-21 15,0 0-15,85 85 16,-64-106 0,0 21-16,0-21 0,0 0 15,0 0-15,22 0 0,-22 22 0,0-22 16,21 0-16,-20 0 0,20 0 0,-21 0 16,21 0-16,-20-22 0,-1 1 15,21 21-15,-21-21 0,22 0 0,-1 0 16,-21 0-16,21-1 0,-20-20 15,-1 21-15,0-21 0,-21 20 16,0-20-16,0 0 0,0 21 16,0-1-16,-21-20 0,0 42 0,-22-21 15,22 21-15,-21 0 0,21 0 16,-22 0-16,22 21 0,-21-21 0,21 42 16,-1-20-16,1-1 0,0 21 0,0-21 15,0 22-15,21-22 0,-21 0 16,21 21-16,0-21 0,0 1 0,0-1 15,0 0-15,0 0 0,21-21 16,0 21-16,0-21 0,0 0 16,0 0-16,1 0 0,-1 0 0,0 0 15,0 0-15,0 0 0,0 0 16,1 0-16,-1-21 0,0 0 0,0 21 16,0-42-16,0 20 0,1 1 15,-1-21-15,0 0 0,0-1 0,0-20 16,-21 20-16,21-20 0,1-1 15,-1 1-15,0 21 0,0-22 0,-21 22 16,21-1-16,0 1 0,-21 21 16,22 0-16,-22 0 0,0-1 15,0 44 1,-22-1-16,1 21 0,0 0 16,0 1-16,0 20 0,21 1 15,-21-1-15,-1 1 0,22-1 0,-21 1 16,21-22-16,0 22 0,0-22 0,0 0 15,0-21-15,0 22 0,21-22 16,1 0-16,-1 0 0,21 0 0,-21 1 16,22-22-16,-22 0 0,21 21 15,0-21-15,1 0 0,20 0 0,-20 0 16,-1 0-16,21 0 0,-20 0 16,-1-21-16,-21 21 0,22-22 0,-22 1 15,0 21-15,0-21 0</inkml:trace>
  <inkml:trace contextRef="#ctx0" brushRef="#br0" timeOffset="39054.64">825 11896 0,'0'0'0,"0"-21"0,0-1 15,0 1-15,0 0 32,-21 21-17,0-21-15,0 21 16,0 0-16,0 0 16,-1 0-16,1 0 0,0 0 0,0 0 15,0 0-15,0 21 0,-1 0 16,-20 0-16,21 1 0,0 20 15,-22 21-15,22-20 0,0 20 0,0 1 16,0-1-16,21 1 0,0-22 16,0 22-16,0-22 0,0 0 15,0 1-15,0-1 0,0-21 16,0 21-16,21-20 0,0-1 16,0 0-16,0 0 0,1 0 15,-1-21-15,0 0 0,0 0 0,0 0 16,22 0-16,-22 0 0,0-21 15,21 0-15,-21 0 0,1 0 16,20-1-16,-21-20 0,21 21 0,-20-21 16,20-1-16</inkml:trace>
  <inkml:trace contextRef="#ctx0" brushRef="#br0" timeOffset="39573.83">1164 11726 0,'0'0'0,"21"-21"0,0 21 16,-21 21 0,0 1-16,0-1 15,0 0-15,0 21 0,0 1 0,0-1 16,0 21-16,-21-20 0,0 20 16,21 1-16,0-22 0,-21 22 15,0-22-15,21 0 0,-21 1 0,21-1 16,0-21-16,0 21 0,-22-20 15,22-1-15,0 0 16,-21-21-16,21-21 47,0 0-47,0-1 0,0 1 0,0 0 16,0 0-16,21-21 0,1 20 15,-1-20-15,0-21 0,21 20 16,1 1-16,-1 0 0,0-1 0,1 1 15,20 21-15,-21 0 0,22-1 16,-22 22-16,1 0 0,-22 22 16,21-1-16,-21 0 0,0 21 15,-21 1-15,0-1 0,0 0 0,0 1 16,-21 20-16,0-21 0,0 1 16,0-1-16,0-21 0,-1 22 15,1-22-15,0 0 0,0 0 0,21 0 16,-21 0-16,21 1 0,0-1 15,0-42 17,0-1-17,21 1-15,0 0 0</inkml:trace>
  <inkml:trace contextRef="#ctx0" brushRef="#br0" timeOffset="39822.86">1968 12150 0,'0'21'16,"0"0"-1,0 0-15,0 0 0,0 1 16,0-1-16,0 0 0,0 0 0,0 0 16,0 0-16,0 1 0,-21 20 15,0-21-15,21 0 0,0 0 16,0 1-16,-21-22 15,21-22 17,0 1-32,21 0 15,-21 0-15</inkml:trace>
  <inkml:trace contextRef="#ctx0" brushRef="#br0" timeOffset="39990.85">2011 11853 0,'0'0'15,"0"-21"-15,0 0 0,-21 21 32,21 21-17,21-21 1,0 0 0,0 0-16,0 0 15,0 0-15</inkml:trace>
  <inkml:trace contextRef="#ctx0" brushRef="#br0" timeOffset="40288.62">2688 11599 0,'0'0'0,"0"-21"0,-63 42 31,41 1-31,1-1 16,21 21-16,-21-21 0,0 22 0,0-1 15,0 0-15,21 1 16,0 20-16,-22-21 0,22 22 0,-21-22 16,21 22-16,-21-22 0,21 0 15,0 1-15,0-22 0,0 21 0,0-21 16,-21 1-16,21-1 0,0 0 16,0 0-16,21-42 31,0 0-16,22 0-15,-22-1 0</inkml:trace>
  <inkml:trace contextRef="#ctx0" brushRef="#br0" timeOffset="40825.83">3196 12107 0,'0'0'0,"0"-21"0,0-42 31,0 42-31,0-1 0,0 1 0,0 0 16,0 0-16,-21 21 0,0 0 16,0 0-16,-1 0 0,1 0 0,0 0 15,0 21-15,-21 0 0,20 0 16,1 22-16,-21-1 0,21-21 16,-22 22-16,22-1 0,0 0 15,0 1-15,0-1 0,21 0 0,-21-21 16,21 22-16,0-22 0,0 0 15,0 0-15,0 0 0,21 1 0,0-22 16,0 0-16,0 0 0,0 0 16,1 0-16,-1 0 0,21 0 0,-21-22 15,22 22-15,-22-21 0,21 0 16,-21-21-16,0 21 0,22-22 0,-1 22 16,-21-21-16,22-22 0,-22 22 15,21-22-15,-21 1 0,0-1 0,1 1 16,-1 21-16,0-22 0,0 1 15,-21 20-15,0 1 0,0 0 16,0-1-16,0 22 0,0 0 16,0 0-16,-21 42 15,0 0-15,0 0 0,-1 22 16,1-1-16,21 0 0,0 22 0,-21-1 16,21 1-16,0-1 0,0 1 15,0-1-15,0 1 0,0-1 0,21-20 16,0-1-16,1 0 0,-1-21 15,0 22-15,0-22 0,0 0 0,0-21 16,22 21-16,-1-21 0,-21 0 16,22 0-16,-1 0 0,0-21 15,1 21-15,-1-21 0,-21 0 0</inkml:trace>
  <inkml:trace contextRef="#ctx0" brushRef="#br0" timeOffset="41830.39">4593 11684 0,'0'0'0,"0"-21"0,0 0 0,0 0 16,-21 21-1,21 21 1,-21 0-16,0 0 0,21 21 0,0 1 16,0-1-16,-22 22 0,22-1 15,0 1-15,0-1 0,0-21 0,0 22 16,0-1-16,-21-20 0,21-1 16,0 0-16,-21-20 0,21 20 15,0-21-15,0 0 0,0 0 0,0 1 16,-21-22-16,0 0 15,0 0 1,21-22-16,-22 22 16,22-21-16,0 0 0,0 0 0,0-21 15,0 20-15,0-20 0,0 0 16,22-1-16,-1 1 0,0-21 0,0 20 16,21 1-16,-20 0 0,20-1 15,0 22-15,1 0 0,-1 0 0,0 0 16,1 21-16,-1 0 15,0 21-15,1 0 0,-1 0 0,-21 21 16,21 1-16,-20-1 0,-22 0 16,0-20-16,0 20 0,0 0 0,0 1 15,-43-22-15,22 21 0,-21 0 16,21-20-16,-22-1 0,1 0 0,21 0 16,-22 0-16,22 0 0,0-21 15,0 0-15,0 22 0,0-22 0,-1 0 16,1 0-16,0 0 0,0 0 15,21-22-15,-21 22 0,0-21 16,21 0-16,0 0 16,0 0-16,21 21 15,0-21-15,0-1 0,0 1 16</inkml:trace>
  <inkml:trace contextRef="#ctx0" brushRef="#br0" timeOffset="42250.69">5143 12044 0,'0'-42'15,"22"42"-15,-22-22 0,21 1 16,-21 0-16,21 0 16,0 21-16,0-21 0,0 21 15,1 0-15,-1-21 0,0 21 16,0 0-16,0 0 0,0 21 0,22 0 15,-22 0-15,0 0 0,0 22 16,0-22-16,-21 21 0,0 0 0,0 1 16,0-1-16,0-21 0,-21 22 15,0-22-15,0 21 0,21-21 0,-21 0 16,0 1-16,-1-1 0,1-21 16,21 21-16,-21-21 15,21-21 1,0 0-16,0-1 15,0 1-15,0 0 0,0 0 16,21 0-16,0-22 0,-21 1 16,22 21-16,-1-21 0,-21-1 0,21 22 15,0-21-15,21-1 0,-20 22 16,-1 0-16,21 0 0,-21 0 0,22 0 16,-22-1-16,21 22 0,-21 0 15,0-21-15,22 21 0,-22 0 0</inkml:trace>
  <inkml:trace contextRef="#ctx0" brushRef="#br0" timeOffset="42719.49">6096 11832 0,'-21'21'47,"0"1"-47,-1-1 0,1 0 15,0 0-15,0 21 0,0-20 16,0 20-16,-1 0 0,22 1 0,0-22 15,-21 21-15,21 0 0,0-20 16,0 20-16,0-21 0,0 0 0,0 0 16,21 1-16,1-1 0,-1 0 15,21-21-15,-21 0 0,0 0 16,22 0-16,-1 0 0,-21 0 0,22 0 16,-22 0-16,21-21 0,0 0 15,-20-1-15,20 1 0,-21 0 0,0 0 16,0-21-16,1-1 0,-1 22 15,-21-21-15,21-1 0,-21-20 0,0 21 16,0-1-16,-21 1 0,0 0 16,-1 20-16,1 1 0,0-21 0,-21 42 15,21-21-15,-22 21 0,22 0 16,-21 0-16,-1 0 0,22 21 0,-21 0 16,21 0-16,0 22 0,-22-22 15,22 21-15,21 0 0,0 22 0,-21-22 16,21 1-16,0-1 0,0 0 0,0-21 15,0 22-15,0-22 16,0 21-16,0-21 0,21-21 0,0 22 16,-21-1-16,43-21 0,-22 0 15,0 0-15,0 0 0,21 0 0,-20 0 16,20-21-16,-21-1 0</inkml:trace>
  <inkml:trace contextRef="#ctx0" brushRef="#br0" timeOffset="43350.82">6816 11875 0,'84'-85'16,"-168"170"-16,168-149 31,-84 85-31,0 22 0,-21-22 16,0 21-16,21 0 0,0 1 15,0-1-15,-21-21 0,21 22 0,-21-1 16,21-21-16,0 21 0,0-20 0,0-1 15,-22 0-15,22 0 0,0 0 16,22-21 15,-1 0-31,0-21 0,0 21 16,0-21-16,0 0 0,1 0 16,-1-22-16,0 22 0,21-21 0,-21-1 15,1 1-15,20 0 0,-21-1 16,21 1-16,-20 21 0,-1 0 0,0 0 15,0-1-15,0 1 0,-21 42 16,0 1 0,0-1-16,0 0 0,0 0 15,0 21-15,0 1 0,-21-22 0,21 21 16,0 1-16,0-22 0,0 21 0,0-21 16,0 0-16,0 1 0,0-1 15,0 0-15,0 0 0,21-21 16,0 21-16,1-21 15,-1 0-15,0 0 0,0 0 0,0 0 16,22-21-16,-22 21 0,0-21 16,0 0-16,0 0 0,0-22 0,1 22 15,-1-21-15,0 21 0,0-22 16,0 1-16,0-22 0,-21 22 0,0 0 16,0 21-16,0-22 0,0 22 15,0-21-15,0 21 0,0-1 0,0 1 16,-21 21-1,0 21 1,21 1-16,0-1 0,0 0 16,0 0-16,0 0 15,0 0-15,21 1 0,0-22 16,22 21-16,-22-21 0,21 0 16,22 0-16</inkml:trace>
  <inkml:trace contextRef="#ctx0" brushRef="#br0" timeOffset="43753.86">8403 11853 0,'0'0'16,"21"-21"-16,0 21 0,1-21 0,-22 0 0,0 0 16,-22 21-1,1 0 1,0 0-16,-21 0 0,21 0 0,-22 21 16,22 0-16,-21 0 15,21 0-15,-1 1 0,1-1 0,21 0 16,0 0-16,0 0 0,0 0 15,0 1-15,0-1 0,0 0 0,21-21 16,1 21-16,20 0 0,-21-21 16,0 21-16,0-21 0,22 22 0,-22-22 15,0 0-15,0 21 0,-21 0 16,21-21-16,-21 21 16,0 0-1,-21-21-15,0 0 0,0 0 0,0 0 16,-22 0-16,22 0 15,-21 0-15,0 0 0,-1 0 0,22 0 16,-21 0-16,-1 0 0,22 0 0,0 0 16,0 0-16,0 0 0,42 0 47,0 0-47,21 0 15,1 0-15,-1-21 0,0 0 16</inkml:trace>
  <inkml:trace contextRef="#ctx0" brushRef="#br0" timeOffset="44394.03">8763 12023 0,'0'0'16,"0"-21"-16,21 21 0,0-22 0,-21 1 16,0 0-16,21 0 0,1 0 0,-22 0 15,21-1-15,0 1 16,-21 0-16,0 0 0,0 0 15,-21 21 1,0 21 0,-1-21-16,1 21 0,0 0 15,0 0-15,0 22 0,21-22 0,-21 21 16,21-21-16,0 1 0,0 20 16,0-21-16,0 0 0,0 22 15,0-22-15,21 0 0,0-21 0,0 21 16,0 0-16,0-21 0,22 0 15,-22 21-15,0-21 0,21 0 0,-20 0 16,-1 0-16,0 0 0,0 0 16,0 0-16,-21-21 0,0 0 0,21 21 15,-21-21-15,22 0 0,-22-22 16,21 22-16,-21-21 0,0 21 0,21-22 16,0 1-16,0 0 0,0 21 15,22-22-15,-22 1 0,21 21 0,1-22 16,-1 22-16,0 0 0,1 21 15,-1-21-15,0 21 0,1 0 16,-22 0-16,21 0 0,-21 21 0,0 0 16,1 0-16,-1 1 0,-21-1 15,0 21-15,0-21 0,0 22 0,0-22 16,0 21-16,0 0 0,-21-20 16,21 20-16,0-21 0,-22 0 0,1 0 15,21 1-15,0-1 16,-21-21-16,0 0 0,0 0 31,21-21-31,0-1 0,0 1 0,0 0 16,0 0-16,21 0 0,21-22 15,-21 22-15,1-21 0,20 21 16,0-22-16,-21 1 0,22 21 0,-1-21 16,0 20-16,1 1 0,-1 0 15,-21 0-15,0 0 0,22 21 0</inkml:trace>
  <inkml:trace contextRef="#ctx0" brushRef="#br0" timeOffset="45150.64">1355 14076 0,'-22'0'0,"44"0"0,-44-21 0,1 0 15,0 21-15,21-22 0,-21 1 16,21 0-16,-21 21 16,0 0-1,21 21-15,0 0 16,0 1-16,0 20 0,0 0 0,0 22 15,0-1-15,0 1 0,0-1 16,0 22-16,0-22 0,0 1 16,0-1-16,0-20 0,0-1 0,-22 22 15,22-43-15,0 21 0,0-21 16,0 0-16,0 1 0,0-1 16,-21-21-1,21-21 1,0-1-16,0 1 0,0-21 15,0 0-15</inkml:trace>
  <inkml:trace contextRef="#ctx0" brushRef="#br0" timeOffset="45462.67">1143 14203 0,'0'0'0,"0"-169"32,0 147-32,21 1 0,-21 0 15,21 21-15,0 0 0,22 0 16,-22 21-16,21 0 0,1 1 0,20-1 15,-21 21-15,1 0 0,-1 22 16,22-22-16,-22 22 0,-21-22 0,21 22 16,-20-22-16,-1 0 15,0 1-15,-21-1 0,0 0 16,21-21-16,-21 22 0,0-22 0,0 0 16,0 0-16,-21-21 31,0 0-31,21-21 15,-21 0-15,21 0 0,-22 0 16,22-1-16,0-20 0,0 0 0,0-22 16,0 22-16,0-22 0,0 1 15,22-1-15,-1 1 0,0-1 16,21 1-16</inkml:trace>
  <inkml:trace contextRef="#ctx0" brushRef="#br0" timeOffset="45704.83">1926 13864 0,'0'0'0,"21"-42"15,0 0-15,1 20 0,-1 1 0,-21 42 31,0 1-31,0 20 16,0-21-16,-21 21 0,-1 1 16,22-1-16,-21 0 0,0-20 15,21 20-15,-21 0 0,0 1 0,0-1 16,-1 0-16,1 1 0,0-1 16,0 0-16,0 1 0,0-1 15,-1-21-15,1 21 0,21-20 0,0-1 16,0 0-16,0 0 15,21-21 1,1 0-16,-1 0 0,0-21 16,21 0-16,-21 0 0,22-1 15,-22 1-15,21 0 0,-21-21 0</inkml:trace>
  <inkml:trace contextRef="#ctx0" brushRef="#br0" timeOffset="46138.51">2222 14224 0,'0'0'0,"22"-21"0,-22 0 0,21 0 16,-21-1-16,0 1 15,-21 21 1,-1 0-16,1 0 16,21 21-16,-21 1 0,0 20 15,0-21-15,21 21 0,-21-20 16,21 20-16,0 0 0,0 1 16,0-1-16,0-21 0,0 21 0,0 1 15,0-22-15,0 0 0,0 0 16,21 0-16,-21 1 0,21-22 0,0 0 15,0 0-15,0 0 16,1 0-16,-1 0 0,0-22 16,0 22-16,0-21 0,0-21 15,1 21-15,-1 0 0,0-22 0,0 1 16,-21 0-16,21-1 0,-21 1 16,0 0-16,0-1 0,-21 1 15,0 0-15,0 20 0,0-20 0,-1 21 16,-20 0-16,21 0 0,0 21 15,-22 0-15,22 0 0,0 0 16,0 21-16,0 0 0,0 0 0,-1 0 16,1 0-16,21 1 0,0-1 15,0 21-15,0-21 0,0 22 0,0-22 16,0 0-16,0 0 0,21 0 16,1 0-16,-1-21 0,21 0 15,-21 0-15,22 0 0,-1 0 0,0 0 16,1-21-16</inkml:trace>
  <inkml:trace contextRef="#ctx0" brushRef="#br0" timeOffset="46610.77">3048 13885 0,'21'-21'0,"-42"42"0,63-84 0,-42 42 16,0 0-16,0-1 0,0 44 15,0-1 1,0 0-16,0 21 0,-21 1 15,0-1-15,0 0 0,21 1 16,-21-1-16,-1 0 0,22 22 0,-21-22 16,0 22-16,21-22 0,-21 0 15,21 1-15,0-1 0,0 0 16,0-21-16,0 22 0,0-22 16,0 0-16,21-21 0,0 0 15,0 0-15,1 0 16,-1 0-16,0-21 0,0 0 0,0 0 15,0-1-15,1-20 0,-1 21 16,0-21-16,21 20 0,-21-20 16,1 21-16,20-43 15,-42 43-15,21 0 0,0 21 16,-21 21 0,0 0-16,0 1 0,0-1 15,0 0-15,-21 21 0,21-21 16,-21 22-16,21-22 0,0 0 15,0 0-15,0 0 0,0 1 0,0-1 16,0 0-16,0 0 16,0-42-1,0 0 1,21 21-16,-21-21 0,0-22 0,21 22 16,0-21-16,1-1 0</inkml:trace>
  <inkml:trace contextRef="#ctx0" brushRef="#br0" timeOffset="46770.68">3514 13991 0,'0'0'0,"0"-21"0,0 0 0,0 0 16,-22 21-1,1 0 1,0 0 0</inkml:trace>
  <inkml:trace contextRef="#ctx0" brushRef="#br0" timeOffset="46958.57">2857 14097 0,'0'0'0,"-21"21"15,0 0-15,21 1 16,21-22-1,0 0-15,1 0 16,20 0-16,-21 0 0,21 0 0,1 0 16,-1 0-16,22 0 0,-22-22 15,21 22-15,1-21 0,-22 21 16,22 0-16</inkml:trace>
  <inkml:trace contextRef="#ctx0" brushRef="#br0" timeOffset="47822.71">3873 14203 0,'0'0'16,"22"0"-16,-1 0 0,0 0 16,0 0-16,0 0 0,0 0 0,1 0 15,-1 0-15,0-21 0,0 0 16,21 21-16,-20-22 0,-1 1 0,0 0 16,21 0-16,-21 0 0,1-22 15,-22 22-15,0-21 0,21 0 16,-21-1-16,0 1 0,0 0 0,0-1 15,0 1-15,-21 0 16,-1 20-16,22 1 0,-21 0 0,0 21 16,0 0-16,0 21 0,0 0 15,-1 22-15,1-1 0,0 0 0,0 22 16,0-22-16,0 22 0,-1 20 16,1-20-16,21 21 0,-42 84 15,42-84-15,-21 20 0,0-20 16,-1 0-16,1-1 0,0 22 0,21-21 15,-21 21-15,0 0 0,0-1 16,-1-20-16,-20 21 0,21 0 0,0-22 16,0 22-16,-1 0 15,1-21-15,0 21 0,-21-22 0,42-20 16,-21 20-16,21-20 0,0-22 16,0 1-16,0-1 0,0-21 0,0 0 15,21-21-15,21 0 0,-21 0 16,22-21-16,-1 0 0,21-21 0,-20-1 15,20 1-15,-20 0 0,20-22 16,1-21-16,-1 22 0,-21-22 16,22 22-16,-22-22 0,22 0 0,-43 1 0,21-1 15,-21 0-15,1 1 0,-22-1 16,0 22-16,-22-22 0,1 21 16,-21 1-16,21-1 0,-22 1 15,-20 21-15,21-1 0,-22 22 16,1 0-16,-1 0 0,22 0 0,-22 21 15,1 0-15,20 0 0,22 0 0,-21 0 16,21 0-16,0 0 0,42 0 31,0-22-31,0 22 0,21-21 16,1 21-16,-1-21 0,0 0 16,22-21-16,-22 20 0,1-20 0,20 21 15,-21-21-15,1-1 0,-1-20 16,0 20-16,1 1 0,-1 0 15,0 21-15,-20-22 0,-1 22 0,0 0 16,-42 42 15,0 0-31,-1 0 0,22 22 16,-21-22-16,0 21 0,21-21 16,-21 22-16,21-22 0,0 0 0,0 21 15,0-20-15,0-1 0,0 0 16,0 0-16,0 0 15,0-42 1,0 0 0,21 0-16,0 0 0,0-22 15,1 1-15</inkml:trace>
  <inkml:trace contextRef="#ctx0" brushRef="#br0" timeOffset="47987.97">4551 14055 0,'0'-21'31,"-21"21"-31,-1 0 0,1 0 16,0 0 0,0 21-16,42-21 31,0 0-31,0 0 16,1 0-16,20 0 0,-21 0 15</inkml:trace>
  <inkml:trace contextRef="#ctx0" brushRef="#br0" timeOffset="48250.6">5059 14076 0,'0'-42'31,"-21"42"-31,-1 0 0,1 0 16,0 0-16,0 0 0,-21 0 0,20 0 15,-20 21-15,21 0 0,-21 0 16,20 0-16,-20 0 0,21 22 15,0-22-15,0 21 0,-1 1 16,22-22-16,0 21 0,0 0 0,0 1 16,0-22-16,22 21 0,-22-21 15,42 1-15,-21-1 0,0 0 16,22 0-16,-1 0 0,0-21 0,1 0 16,-1 0-16,0 0 0,1 0 0,20-21 15,-21 21-15,1-21 0</inkml:trace>
  <inkml:trace contextRef="#ctx0" brushRef="#br0" timeOffset="50106.58">5757 14182 0,'0'0'0,"0"-106"31,-21 85-31,0 0 0,0-1 0,0 1 16,-22 21-16,22 0 0,0 0 15,-21 0-15,20 0 0,-20 21 0,21 1 16,-21-1-16,20 0 0,1 21 15,0-21-15,0 22 0,0-1 0,0-21 16,21 22-16,0-1 0,0 0 16,0 1-16,0-1 0,0 0 15,0-21-15,0 1 0,21-1 0,0 0 16,0 0-16,0 0 0,0-21 16,1 0-16,20 0 0,-21 0 15,21-21-15,-20 0 0,20 21 0,-21-42 16,21 20-16,-20 1 0,-1-21 15,21 0-15,-21-1 0,0 22 0,1-21 16,-1-1-16,-21 1 0,0 0 16,21-1-16,-21 22 0,0 0 0,0 0 15,0 0-15,0 0 0,-21 21 16,0 21 0,-1 0-16,1 0 0,21 0 15,0 0-15,0 22 0,0-1 0,0-21 16,0 22-16,0-1 0,0 0 15,0-21-15,0 22 0,0-22 16,21 21-16,1-21 0,-1 1 16,0-22-16,0 21 0,0-21 0,22 0 15,-22 0-15,21 0 0,0 0 16,1 0-16,-22-21 0,21-1 0,1 1 16,-22 0-16,21-21 0,-21 21 15,22-22-15,-22 1 0,0 0 0,0-1 16,0 1-16,-21-22 0,0 22 15,21 0-15,-21-22 0,0 22 0,0 0 16,0-1-16,0 1 0,0 21 16,0 0-16,0-1 0,0 44 15,0-1 1,0 0-16,0 21 0,-21 1 16,21-22-16,0 21 0,0 0 0,0 1 15,0-1-15,-21 0 0,21 1 16,0-1-16,0 0 0,0 1 0,0-22 15,0 21-15,0 1 0,0-22 16,0 0-16,21 0 0,0 0 0,1 0 16,-1-21-16,0 0 0,21 0 15,-21 0-15,22 0 0,-22 0 0,21-21 16,1 0-16,-22 21 16,21-21-16,-21-21 0,22 20 0,-1 1 15,-21-21-15,0 21 0,0-22 16,1 22-16,-1-21 0,0 21 0,0 0 15,-21-1-15,0 1 0,0 0 16,0 42 15,-21 0-31,21 1 0,0-1 0,-21 0 16,21 21-16,-21-21 0,21 22 16,0-22-16,0 0 0,0 21 0,0-20 15,0-1-15,21 0 0,0 0 16,0-21-16,21 0 15,-20 0-15,-1 0 0,21 0 0,-21 0 16,22 0-16,-22-21 0,0 0 16,21 0-16,-21-1 0,1 1 0,-1 0 15,0 0-15,0 0 0,0-22 16,0 22-16,1 0 0,-1 0 16,-21 0-16,0 0 0,0 42 31,0 0-16,0 0-15,-21 0 0,21 0 0,0 22 16,0-22-16,0 0 0,0 0 16,0 0-16,0 1 0,0-1 15,0 0-15,0 0 0,21 0 16,0-21-16,0 0 0,0 0 16,0 0-16,1 0 0,20 0 0,-21 0 15,21-21-15,-20 0 0,-1 0 16,21 0-16,-21-1 0,0 1 0,1-21 15,-1 21-15,0-22 0,-21 22 16,0-21-16,0 0 0,0-1 0,0 1 16,0 21-16,0-22 0,-21 22 15,0-21-15,-1 21 0,1 21 16,-21 0-16,21 0 0,0 0 16,-22 0-16,22 0 0,0 42 0,0-21 15,0 0-15,-1 22 0,1-22 16,21 21-16,0 1 0,0-1 0,0 0 15,0-21-15,0 22 0,0-22 0,0 21 16,21-21-16,1 1 0,-1-1 16,0 0-16,0 0 0,0-21 0,22 0 15,-1 0-15,0 0 0,1 0 16,-1 0-16,0 0 0,1-21 0,-1 0 16,-21 0-16,21 21 0,1-22 15,-1-20-15,-21 21 0,22 0 0,-1 0 16,-21-1-16,21-20 15,-20 21-15,-1 0 0,0-22 0,-21 22 0,0 0 16,21 0 0,-42 42 15,21 0-31,0 0 0,-21 22 0,0-22 16,21 0-16,-22 21 0,22-20 15,0 20-15,-21-21 0,21 0 0,-21 0 16,21 22-16,-21-43 0,21 21 15,0 0-15,0 0 16,0-42 15,0 0-31,21 0 16,0 0-16,0-1 0,1 1 0,-1-21 16,0 21-16,21-22 0,-21 22 15,1-21-15,20 0 0,0 20 0,-21-20 16,22 0-16,-1 21 0,0-1 15,1 1-15,-1 0 0,-21 21 16,22 0-16,-22 0 0,0 0 0,-21 21 16,0 0-16,0 1 0,0-1 15,0 21-15,0-21 0,0 0 0,0 22 16,0-22-16,-21 0 0,21 0 16,0 22-16,0-22 0,0 0 15,0 0-15,0 0 0,21-21 16,0 0-1,0 0-15,0 0 0,1 0 16,-1 0-16,0-21 0,0 21 16,0-21-16,0 0 0,1 0 0,-1-1 15,21-20-15,-21 21 0,22 0 16,-22-22-16,21 22 0,-21-21 0,22-43 16,-22 43-16</inkml:trace>
  <inkml:trace contextRef="#ctx0" brushRef="#br0" timeOffset="50375.17">8086 13441 0,'0'0'15,"-43"0"-15,-63 21 16,106 0 0,-21-21-16,0 0 62</inkml:trace>
  <inkml:trace contextRef="#ctx0" brushRef="#br0" timeOffset="50585.85">6816 13991 0,'0'0'0,"-22"21"0,1 1 0,21-1 31,21-21-31,1 0 15,-1 0-15,0 0 0,0 0 0,21 0 16,1 0-16,-22 0 0,21 0 16,1-21-16,-22 21 0,21-22 0,-21 22 15,0-21-15,1 21 0,-22-21 16</inkml:trace>
  <inkml:trace contextRef="#ctx0" brushRef="#br1" timeOffset="56258">4318 3979 0,'0'0'15,"-21"0"-15,0 0 0,-43 0 32,43 0-32,0 0 0,0 0 15,-1 0 1,44 0 46,-1 0-62,0 0 0,21 0 16,1 0-16,-1 0 0,0 0 16,22 0-16,-1 0 0,1 0 0,20 0 15,-20 0-15,21 0 0,-22-21 16,22 21-16,-22 0 0,1 0 0,-1-21 16,22 21-16,-22 0 0,1 0 15,-22 0-15,22-21 0,-22 21 0,22 0 16,-22 0-16,0 0 15,-21 0-15,22 0 0,-22 0 0,0 0 16,0 0-16,-21-21 47,-21 21-31,0 0-1,21-21-15,-21 21 16,21-22-16</inkml:trace>
  <inkml:trace contextRef="#ctx0" brushRef="#br1" timeOffset="56794.81">5482 3641 0,'0'0'0,"0"21"16,0 0-1,0 0-15,0 0 0,0 1 16,21-1-16,0-21 16,1 21-16,-1-21 0,0 21 15,0-21-15,0 21 0,0-21 16,22 21-16,-22-21 0,0 0 0,21 0 15,-20 0-15,-1 22 0,0-22 0,21 0 16,-21 0-16,1 0 16,-1 0-16,0 0 0,-42 0 62,0 0-62,-1 0 0,1 0 0,0 0 16,-21 21-16,21 0 0,-22 0 15,22 0-15,-21 0 0,-1 1 16,22 20-16,-21-21 0,0 21 16,20 1-16,1-22 0,-21 21 0,21 1 15,21-22-15,-21 21 0,-1-21 16,22 0-16,-21 1 0,0-1 0,21 0 16,0 0-16,0 0 15,-21-21-15,21 21 0</inkml:trace>
  <inkml:trace contextRef="#ctx0" brushRef="#br1" timeOffset="59306.26">7683 3620 0,'0'-22'47,"0"1"-47,22 0 16,-1 0-16,-21 0 15,0 0-15,0-1 16,0 1 0,-21 21-16,-1-21 0,1 21 0,0 0 15,-21 0-15,21 0 0,-1 0 16,-20 0-16,21 0 0,-21 21 0,20 0 15,-20 1-15,21-1 0,0 21 16,0-21-16,-1 22 0,1-1 0,0-21 16,0 21-16,21-20 0,0 20 15,0-21-15,-21 21 0,21-20 0,0-1 16,0 0-16,0 0 0,21 0 16,0-21-16,0 0 0,0 0 15,1 0-15,-1 0 0,21 0 16,-21 0-16,22 0 0,-1-21 0,0 0 15,-21 0-15,22 0 0,-1-1 16,0-20-16,-20 21 0,20-21 0,-21-1 16,21 1-16,-20 0 0,-1-22 15,0 22-15,21-22 0,-21 1 0,1-1 16,-22 1-16,21-1 0,-21 1 16,21 20-16,-21 1 0,0 0 0,0-1 15,0 22-15,0 0 0,0 0 16,0 0-16,-21 21 15,0 21-15,21 0 0,-22 21 16,1 1-16,0-1 0,21 22 16,0-1-16,-21 22 0,21-22 15,0 1-15,-21-1 0,21 1 0,0-1 16,0-20-16,0 20 0,0-42 0,0 22 16,21-22-16,0 21 0,0-42 15,-21 21-15,21 0 0,1-21 0,-1 0 16,0 0-16,0 0 0,0 0 15,0 0-15,1 0 0,-1-21 16,0 0-16,0 21 16,-21-21-16,21 0 0</inkml:trace>
  <inkml:trace contextRef="#ctx0" brushRef="#br1" timeOffset="59766.75">8297 3493 0,'0'0'16,"-21"0"-16,21-22 0,0 1 16,0 0-16,0 0 0,0 0 15,0 0-15,21-1 0,-21 1 16,21 0-16,1 21 0,-22-21 16,21 0-16,0 21 0,0 0 15,0 0-15,0 0 0,1 0 0,-1 21 16,0 0-16,0 0 0,0 22 15,0-22-15,1 21 0,-1-21 0,-21 22 16,0-1-16,0-21 0,0 21 16,0-20-16,0 20 0,-21-21 0,-1 0 15,1 0-15,0 1 0,0-1 16,21 0-16,-21-21 0,0 0 16,21-21-1,0 0-15,0-1 16,0-20-1,0 21-15,0 0 0,0 0 0,21-22 16,0 22-16,-21-21 0,21 21 16,0-1-16,-21-20 0,21 21 0,1 0 15,-1 0-15,0 21 0,0-22 16,0 22-16,0 0 0,1 0 16,20-21-16,-21 21 0,0 0 0,0 0 15,1 0-15,-1 0 0,0 0 0,0 0 16,0 0-16,0 0 0</inkml:trace>
  <inkml:trace contextRef="#ctx0" brushRef="#br1" timeOffset="59977.74">9123 3302 0,'0'106'32,"0"-85"-32,0 0 15,-21 22-15,21-22 0,-22 0 0,22 0 16,-21 0-16,21 0 0,0 1 15,0-1-15,-21 0 0,21 0 16,-21-21-16,21-21 47,0 0-47,0 0 16,0-1-16</inkml:trace>
  <inkml:trace contextRef="#ctx0" brushRef="#br1" timeOffset="60158.68">9017 3112 0,'0'-22'15,"0"1"1,0 42 15,0 1-31,0-1 16,21-21-16,-21 21 0,21 0 15,-21 0-15,21 0 16</inkml:trace>
  <inkml:trace contextRef="#ctx0" brushRef="#br1" timeOffset="60573.79">9292 3344 0,'0'22'15,"0"-1"1,0 0 0,0 0-16,21 0 15,-21 0-15,21 1 0,-21-1 0,0 0 16,0 21-16,22-21 0,-22 1 16,21-1-16,-21 0 0,0 0 0,0 0 15,0 0-15,0 1 16,0-1-16,21-21 15,0-21 1,-21-1 0,0 1-16,21 0 15,-21 0-15,0 0 0,21 0 0,1-22 16,-1 22-16,-21-21 0,21 21 16,0-22-16,-21 22 0,21 0 15,0-21-15,1 20 0,-22 1 16,21 21-1,0 0-15,0 0 16,0 0-16,0 21 16,1-21-1</inkml:trace>
  <inkml:trace contextRef="#ctx0" brushRef="#br1" timeOffset="60928.2">10033 3471 0,'21'0'0,"0"0"16,0 0-16,-21-21 0,22 21 15,-1-21-15,0 21 0,-21-21 0,21 0 16,0 21-16,-21-21 0,21-1 16,-21 1-16,22 0 0,-22 0 0,0 0 15,0 0-15,-22 21 31,1 0-31,0 21 0,0-21 16,0 21-16,0 0 0,-1 21 16,-20-20-16,21-1 0,0 21 0,21-21 15,-21 22-15,21-1 0,0-21 16,-22 0-16,22 0 0,0 22 16,0-22-16,22 0 0,-1 0 15,0-21-15,0 0 0,0 21 16,0-21-16,22 0 0,-22 0 0,21 0 15,1 0-15,-22 0 0,0 0 0,21-21 16,-21 21-16,1-21 0,-1 0 16</inkml:trace>
  <inkml:trace contextRef="#ctx0" brushRef="#br1" timeOffset="61314.33">10477 3493 0,'22'-43'16,"-44"86"-16,44-107 0,-22 43 0,0 0 15,21-22-15,0 22 0,-21 0 0,21 0 16,0 21-16,-21-21 0,21 0 15,1 21-15,-1 0 0,0 0 0,0 0 16,0 0-16,22 0 0,-22 0 16,0 21-16,21 0 0,-21 0 0,1 0 15,20 22-15,-21-22 0,0 21 16,22-21-16,-43 22 0,0-22 0,0 0 16,0 21-16,0-21 0,0 1 15,0-1-15,-22 0 0,1 0 16,0-21-16,0 21 0,0-21 0,0 0 15,-1 0 1,1 0 0,21-21-16,0 0 0,0 0 15,0 0-15,0-1 0,0 1 0,0 0 16,21 0-16,1-21 0,-1 20 16,0-20-16,0 0 0,0 21 0,0-1 15,1-20-15,-1 21 0,0 0 16,0 0-16,21 21 0,-20-22 0,20 22 15,-21 0-15,0 0 0,22 0 16,-22 0-16,0 0 0,21 0 0,-21 0 16,1 0-16,-1 0 15</inkml:trace>
  <inkml:trace contextRef="#ctx0" brushRef="#br1" timeOffset="61605.84">11578 3514 0,'0'0'0,"0"42"32,21-42-17,0 0-15,1 0 16,-22-21-16,21 21 16,0-21-16,-21 0 15,0-1-15,0 1 16,-21 21-1,0 0 1,-1 0-16,1 21 16,0-21-16,21 22 0,-21-22 15,21 21-15,-21-21 0,21 21 16</inkml:trace>
  <inkml:trace contextRef="#ctx0" brushRef="#br1" timeOffset="63357.93">12573 3408 0,'42'0'31,"-21"-21"-31,-21 0 0,22 21 16,-1-22-16,0 1 0,0 0 15,0 0-15,22 0 0,-22-22 0,0 22 16,0 0-16,0 0 0,-21 0 16,0 0-16,0-1 0,0 1 0,0 0 15,-21 0-15,0 21 0,0 0 16,-22 0-16,1 0 0,0 0 16,-1 0-16,1 0 0,0 21 0,-1 0 15,22-21-15,-21 21 16,21 1-16,0-1 0,-1 0 0,22 0 0,0 21 15,0-20-15,0-1 16,22 21-16,-1-21 0,0 0 0,0 22 16,21-22-16,-20 0 0,-1 21 15,21-20-15,-21-1 0,0 0 0,22 0 16,-22 0-16,0 0 0,0 1 16,-21-1-16,0 0 0,0 0 0,0 0 15,0 0-15,-21-21 16,0 0-16,0 0 0,0 0 0,-1 0 15,-20 0-15,21 0 0,-21 0 16,20 0-16,-20 0 0,0 0 0,-1-21 16,22 0-16,-21 21 0,21-21 0,0 0 15,-1 0-15,1-1 16,0 22-16,21-21 0,0 0 0,21 21 31,0 21-15,1-21-16,-1 21 0,0 1 15,0-1-15,0 0 0,0-21 0,-21 21 16,22 0-16,-1 0 0,0-21 16,0 22-16,21-22 0,-20 0 0,-1 0 15,0 0-15,21 0 0,-21 0 0,22 0 16,-22 0-16,21 0 0,-21 0 16,22-22-16,-1 1 0,0 0 0,-20 21 15,20-42-15,0 21 16,-21-1-16,22-20 0,-22 21 0,0-21 15,0-1-15,0 22 0,1-21 16,-1-1-16,-21 1 0,0 0 0,0 21 16,0-1-16,0 1 0,0 0 15,0 42 1,0 0 0,0 1-16,-21-1 0,-1 21 0,22-21 15,-21 22-15,21-1 0,0-21 16,0 21-16,-21-20 0,21 20 15,0-21-15,0 0 0,0 0 0,0 1 16,0-1-16,21 0 16,0-21-16,1 0 0,-1 0 15,0 0-15,21 0 0,-21 0 16,22 0-16,-22-21 0,0 0 0,21-1 16,-20 1-16,-1 0 0,0 0 15,0 0-15,21-22 0,-42 22 16,22-21-16,-1 21 0,-21-22 0,0 22 15,21 0-15,-21 0 16,0 42 0,0 0-1,-21 0-15,21 22 0,0-22 16,-21 0-16,21 21 0,-22-20 16,22-1-16,0 21 0,-21-21 0,21 0 15,0 1-15,0-1 0,0 0 16,0 0-16,21-21 0,1 0 15,-1 0-15,0 0 0,0 0 16,0 0-16,0 0 0,1 0 0,-1 0 16,21 0-16,-21-21 0,0 0 15,1 0-15,20-1 0,-21 1 0,0-21 16,0 21-16,1-22 16,20 22-16,-21-21 0,0-43 15,0 43-15,-21 21 0,22 0 0,-22-1 16,0 1-16,0 0 0,-22 42 31,22 0-31,-21 1 0,0-1 16,21 21-16,-21-21 0,21 22 0,0-22 15,0 21-15,0-21 0,0 0 16,0 22-16,0-22 0,0 0 0,0 0 16,0 0-16,21-21 15,0 22-15,0-22 0,1 0 16,-1 0-16,0 0 15,21 0-15,-21 0 0,1-22 0,20 1 16,-21 0-16,0 0 0,0 0 0,1 0 16,-1-22-16,0 22 0,0-21 15,0 21-15,-21-1 0,0-20 0,21 21 16,-21 42 15,0 0-31,0 22 0,0-22 16,-21 0-16,21 0 0,-21 0 0,21 22 15,0-22-15,0 0 16,-21 0-16,21 0 0,0 0 0,0 1 31,21-44 1,0 1-32</inkml:trace>
  <inkml:trace contextRef="#ctx0" brushRef="#br1" timeOffset="63537.88">14563 3069 0,'0'0'0,"0"-21"0,0 0 15,-22 21 1,1 0 0,42 0 30,1 0-30,-1 0-16</inkml:trace>
  <inkml:trace contextRef="#ctx0" brushRef="#br1" timeOffset="63809.68">14986 2858 0,'0'0'0,"21"-22"15,-42 44 16,21-1-31,-21 0 16,0 21-16,21-21 16,-22 22-16,1-22 0,0 21 0,0 1 15,21-1-15,-21 0 0,0 1 16,21-1-16,-22 0 0,22 1 0,-21-1 16,21-21-16,-21 21 0,21-20 15,0-1-15,0 0 0,0 0 0,0 0 16,21-21 15,0 0-31,1 0 0,-1-21 0,-21 0 16,21 0-16,0 0 0</inkml:trace>
  <inkml:trace contextRef="#ctx0" brushRef="#br1" timeOffset="63978.46">14795 3175 0,'0'0'0,"-21"0"15,64 0 32,-22 0-47,0 0 0,21 0 16,1 0-16,-1 0 0,0 0 0,22 0 16</inkml:trace>
  <inkml:trace contextRef="#ctx0" brushRef="#br1" timeOffset="64238.18">15663 3048 0,'0'0'15,"-21"-21"-15,0 21 0,0 0 0,0 0 0,-22 0 16,22 21-16,-21 0 0,21-21 16,-22 21-16,22 22 0,-21-22 0,21 21 15,-1-21-15,-20 22 0,21-1 16,0 0-16,0 1 0,21-22 15,0 21-15,0-21 0,0 22 0,0-22 16,0 0-16,21 0 0,0 0 16,0-21-16,0 22 0,22-22 0,-22 0 15,21 0-15,0 0 0,1 0 16,-1 0-16,22 0 0,-22-22 0,0 1 16,1 0-16,-22 0 0,21 0 15</inkml:trace>
  <inkml:trace contextRef="#ctx0" brushRef="#br1" timeOffset="64727.35">16087 2815 0,'0'0'0,"-22"0"16,1 0-16,21 21 0,-21 1 16,0-1-16,0 21 0,21-21 15,-21 22-15,-1-1 0,22 0 0,-21 1 16,0 20-16,21-21 0,-21 1 15,0-1-15,21 22 0,-21-22 0,21-21 16,0 21-16,-22 1 0,22-22 16,0 0-16,-21 0 0,21 0 0,0 1 15,0-1 1,0-42 15,0-1-31,0 1 0,0 0 16,0 0-16,21-21 0,1 20 15,-1-20-15,-21 21 0,42-21 0,-21-1 16,22 1-16,-22 0 0,21 20 16,0-20-16,1 21 0,-1 0 0,-21 21 15,22 0-15,-1 0 0,-21 0 16,0 0-16,-21 21 0,0 0 0,21 21 16,-21-20-16,0 20 0,0 0 15,0-21-15,0 22 0,-21-1 16,21-21-16,-21 22 0,0-22 0,21 0 15,0 0-15,0 0 0,-21-21 16,21 21-16,-21-21 0,21 22 16,0-44 15,0 1-31,21 21 0,0-21 16,0 0-16</inkml:trace>
  <inkml:trace contextRef="#ctx0" brushRef="#br1" timeOffset="64969.68">16658 2942 0,'0'0'0,"-21"0"16,21-21-16,21 21 16,0 0-1,0 0-15,1 0 0,-1 0 16,21-21-16,-21 21 0,22 0 0,-22 0 15,0 0-15,21 0 0,-21 0 16,1 0-16,-1 0 0,0 0 0,0 0 16,0 0-16,-21 21 31</inkml:trace>
  <inkml:trace contextRef="#ctx0" brushRef="#br1" timeOffset="65226.62">16933 2921 0,'-21'0'16,"21"21"-1,-21 0-15,0 1 16,21-1-16,0 0 0,-21 21 16,-1-21-16,1 22 0,21-1 0,-21 0 15,0 1-15,0-1 0,0 0 16,21-20-16,0 20 0,-22 0 0,1-21 15,21 1-15,0-1 16,0 0-16,0 0 0,0 0 16,21-21-1,1 0 1,-1-21-16,0 0 0,0 21 16,0-21-16</inkml:trace>
  <inkml:trace contextRef="#ctx0" brushRef="#br1" timeOffset="65583.67">17103 3196 0,'0'0'0,"-22"43"31,1-43-31,0 21 0,0 0 16,21 21-16,-21-21 0,21 1 16,-21-1-16,21 0 0,0 0 0,0 0 15,0 0-15,0 1 0,0-1 16,21 0-1,0-21-15,0 0 16,0 0-16,0 0 0,1-21 16,-1 21-16,0-21 0,-21-1 0,21 1 15,0 0-15,0 0 0,1-21 16,-22 20-16,0-20 0,0 0 16,0 21-16,0-1 0,0 1 15,0 0-15,0 0 0,-22 21 16,1 0-16,0 0 0,0 0 15,0 0-15,0 0 0,21 21 0,-22 0 16,1 0-16,21 1 16,0-1-16,0 0 0,0 0 15,21-21 1</inkml:trace>
  <inkml:trace contextRef="#ctx0" brushRef="#br1" timeOffset="65851.3">17716 3048 0,'0'0'0,"0"-21"16,0-21-1,-21 42 1,0 0-16,0 21 0,21 0 16,-21 0-16,0 0 0,-1 0 0,1 22 15,0-1-15,0-21 0,0 22 16,0-1-16,-1 0 0,1-21 15,0 22-15,21-22 0,0 21 16,0-21-16,0 1 0,0-1 0,0 0 0,0 0 16,21-21-1,0 0-15,1 0 0,-1 0 0,21 0 16,-21 0-16,22 0 0,-1-21 16,0 21-16</inkml:trace>
  <inkml:trace contextRef="#ctx0" brushRef="#br1" timeOffset="66150.45">18119 2921 0,'0'0'0,"21"0"16,0 0-16,0 0 16,0 0-16,-21 21 15,21-21-15,1 21 0,-1 1 0,-21-1 16,21 0-16,-21 21 0,21-21 15,-21 22-15,0-1 0,0 0 0,0 1 16,0-1-16,0 0 0,0-20 16,0 20-16,-21 0 0,0-21 0,0 22 15,-1-22-15,1 0 0,-21 0 16,42 0-16,-42-21 0,42 22 0,-22-22 16,1 0-16,0 21 15,21-42 1,21-1-1</inkml:trace>
  <inkml:trace contextRef="#ctx0" brushRef="#br1" timeOffset="66458.72">18838 3281 0,'21'0'31,"-21"-21"-15,0 0 0,-21 21 15,0 21-31,0-21 15,21 21-15,0 0 0,-21-21 16,21 21-16,-21-21 0,21-21 47</inkml:trace>
  <inkml:trace contextRef="#ctx0" brushRef="#br1" timeOffset="67252.03">19812 3366 0,'21'-22'32,"0"1"-17,-21 0-15,0 0 0,21 21 16,-21-21-16,22 0 0,-22-1 16,0 1-16,0 0 0,0 0 0,0 0 15,0 0-15,0-1 0,0 1 16,-22 0-16,22 0 0,-21 0 0,0 21 15,0 0-15,-21 0 0,20 0 16,1 0-16,0 0 0,-21 21 0,-1 0 16,22 21-16,-21-20 0,0 20 15,-1 0-15,22 1 0,-21-1 16,21 0-16,-22-21 0,43 22 16,-21-1-16,21-21 0,0 0 15,0 1-15,0-1 0,0 0 0,21-21 16,0 0-16,1 21 0,-1-21 15,21 0-15,-21 0 0,22 0 0,-1-21 16,0 0-16,1 21 0,-1-21 16,0-1-16,1-20 0,-1 21 0,-21-21 15,21 20-15,-20-20 0,-1 0 16,21-1-16,-21 1 0,0 0 0,-21-1 16,22 22-16,-22 0 0,21 0 15,-21 0-15,0 42 16,0 0-1,-21 21-15,21-20 0,-22 20 16,22 0-16,0-21 0,0 22 16,-21-1-16,21-21 0,0 0 0,0 22 15,0-22-15,0 0 0,0 0 16,0 0-16,21-21 0,1 0 16,-1 0-16,0 0 15,0 0-15,0-21 0,-21 0 0</inkml:trace>
  <inkml:trace contextRef="#ctx0" brushRef="#br1" timeOffset="67514.75">20447 2752 0,'0'0'0,"0"-43"0,0 1 0,0 21 0,0 0 16,-21 42-1,0 21-15,-1-21 0,1 22 16,0-1-16,0 0 0,0 22 15,0-22-15,21 1 0,-22-1 0,1 0 16,0 1-16,21-1 0,0 0 16,-21-21-16,21 22 0,-21-22 0,21 0 15,0 21-15,0-20 16,0-1-16,21-21 31,0 0-31,0 0 0,0 0 0,1 0 16,-1-21-16,0-1 0</inkml:trace>
  <inkml:trace contextRef="#ctx0" brushRef="#br1" timeOffset="67854.25">20405 3239 0,'21'0'63,"0"0"-63,0 0 15,0 0-15,0-22 0,1 22 0,-1-21 16,0 21-16,-21-21 0,21 21 16,-21-21-16,21 0 0,-21 0 0,0-1 15,0 1-15,-21 0 16,0 21-16,0 0 16,0 0-16,-1 21 0,1-21 15,-21 21-15,21 1 0,0-1 16,-1 21-16,1-21 0,21 0 0,0 22 15,-21-22-15,21 0 0,0 0 16,0 0-16,0 1 0,0-1 16,0 0-16,21-21 0,0 21 0,1-21 15,20 0-15,-21 0 0,21 0 16,-20 0-16,20 0 0,0 0 16,-21 0-16,22 0 0</inkml:trace>
  <inkml:trace contextRef="#ctx0" brushRef="#br1" timeOffset="68199.07">20786 3196 0,'21'-84'31,"-42"168"-31,63-190 0,-21 106 0,0 0 16,0 0-16,1 0 16,-1 0-16,0 0 15,0 22-15,-21-1 0,21-21 0,-21 21 16,0 0-16,0 0 0,0 22 15,0-22-15,0 0 0,0 0 16,0 0-16,0 0 0,0 1 0,0-1 16,-21-21-16,21 21 0,-21-21 15,0 0 1,21-21 0,0 0-1,0-1-15,0 1 0,0 0 16,0 0-16,21 0 0,0-22 15,-21 22-15,21 0 0,0 0 16,-21 0-16,22 0 0,-1-1 0,0 1 16,0 0-16,0 0 0,0 0 15,1 0-15,20-1 0</inkml:trace>
  <inkml:trace contextRef="#ctx0" brushRef="#br1" timeOffset="68442.1">21378 2794 0,'0'0'0,"-21"0"31,0 21-31,21 0 0,-21 1 16,0-22-16,21 21 0,0 21 0,0-21 15,-22 0-15,22 22 0,-21-22 16,21 0-16,0 21 0,0-20 16,-21 20-16,21-21 0,0 0 0,-21 22 15,21-22-15,0 0 0,0 0 16,0 0-16,0 0 0,0 1 15,21-22 1,0 0-16,0 0 16,-21-22-16,22 1 0,-1 0 15</inkml:trace>
  <inkml:trace contextRef="#ctx0" brushRef="#br1" timeOffset="68622.21">21209 3069 0,'21'0'31,"0"0"-15,22 0-16,-22 0 0,0 0 16,0 0-16,0 0 0,22 0 15,-22 0-15,0 0 0</inkml:trace>
  <inkml:trace contextRef="#ctx0" brushRef="#br1" timeOffset="68886.13">21653 2942 0,'-21'0'15,"0"21"-15,0-21 0,0 22 16,0-1-16,-1 0 0,1-21 15,21 21-15,-21 0 0,0 0 16,0 1-16,21-1 0,0 0 0,0 0 16,0 0-16,0 0 0,0 1 15,0-1-15,0 0 16,21-21 0,0 0-16,0 0 0,0 0 15,1 0-15,-1 0 0,21 0 0,-21 0 16,22-21-16</inkml:trace>
  <inkml:trace contextRef="#ctx0" brushRef="#br1" timeOffset="69171.09">21929 2921 0,'0'0'0,"0"-21"16,21 21 15,0 0-31,-21 21 0,21-21 16,0 21-16,-42 233 47,0-233-47,0 1 15,0-1-15,-1 0 0,1-21 0,0 21 16,0 0-16,0 0 15,-22-21-15,22 22 0,0-22 0,-21 21 16,21-21-16,-1 21 0</inkml:trace>
  <inkml:trace contextRef="#ctx0" brushRef="#br1" timeOffset="70402.83">7662 4170 0,'0'0'0,"-21"0"31,0 0-31,0 0 0,0 0 16,-1 21-16,1-21 0,21 21 0,-21 0 16,0 1-16,0 20 0,0-21 15,-1 0-15,22 22 0,0-22 0,-21 0 16,21 0-16,0 21 0,0-20 15,0-1-15,0 0 0,0 0 16,0 0-16,21-21 0,1 21 0,-1-21 16,0 0-16,0 0 0,0 0 15,22 0-15,-22 0 0,21 0 0,-21 0 16,22 0-16,-22-21 0,21 0 16,-21 0-16,0 0 0,1 0 0,-1-1 15,-21 1-15,21 0 0,-21 0 16,0-21-16,0 20 0,0-20 15,-21 21-15,0-21 0,-1 20 0,1-20 16,0 21-16,0 21 0,0-21 0,0 21 16,-1 0-16,1 0 15,0 0-15,0 21 0,0 0 16,0 0-16,-1 0 0,1 1 16,21-1-16,0 0 0,0 0 15,0 0-15,0 0 0,0 1 16,21-22-1,1 0-15</inkml:trace>
  <inkml:trace contextRef="#ctx0" brushRef="#br1" timeOffset="70685.77">8064 4128 0,'0'0'0,"22"-22"0,-1-20 31,0 42-31,-21 21 16,0 0 0,0 1-16,-21-1 0,21 0 0,-21 21 15,21-21-15,-22 1 0,1 20 16,21-21-16,-21 0 0,21 22 0,-21-22 16,0 0-16,21 0 0,-21 0 15,21 0-15,-22-21 0,22 22 16,-21-22-16,21-22 31,0 1-15,21 0-16</inkml:trace>
  <inkml:trace contextRef="#ctx0" brushRef="#br1" timeOffset="71026.78">8276 4128 0,'0'21'16,"-21"-21"0,0 21-16,0-21 0,-1 21 0,1 0 15,0 0-15,0-21 0,0 0 16,0 22-16,-1-22 16,22 21-16,-21-21 0,21 21 15,0 0 1,0 0-16,0 0 15,0 1-15,21-1 0,1-21 16,-22 21-16,0 0 0,0 0 0,21 0 16,0 1-16,-21-1 15,21-21-15,-21 21 0,0 0 0,21-21 32,-21 21-32,21-21 31,-21-21-16,0 0-15</inkml:trace>
  <inkml:trace contextRef="#ctx0" brushRef="#br1" timeOffset="71338.49">8572 4403 0,'0'0'0,"22"0"31,-1 0-15,0 0-16,21 0 0,-21 0 16,22 0-16,-22 0 0,21-21 0,1 21 15,-1 0-15,0 0 0,1 0 16,-1 0-16,0-22 0,1 22 0,-22 0 15,0 0-15,0 0 0,0 0 0,0-21 16,-21 0 15,-21 21-31,0 0 16,0 0-16</inkml:trace>
  <inkml:trace contextRef="#ctx0" brushRef="#br1" timeOffset="71611.5">9080 4297 0,'-21'-21'15,"64"42"-15,-65-21 0,-20-21 0,21 21 16,0 0-16,42 0 47,0 0-47,0 0 15,0 0-15,1 0 0,-1 0 0,0 0 16,0 0-16,0 0 16,0 0-16,1 0 0,-22 21 15,21-21-15,-21 21 16,0 0-16,0 0 15,-21 1-15,-1-1 0,1-21 16,0 21-16,-21 0 0,21-21 16,-1 21-16,22 0 0,-21-21 0,0 22 15,0-1-15,0-21 16</inkml:trace>
  <inkml:trace contextRef="#ctx0" brushRef="#br1" timeOffset="73122.69">10350 4360 0,'22'0'0,"-1"0"0,0 0 16,-21-21-16,21 21 0,-21-21 0,0 0 15,0 0-15,0 0 16,0-1-16,0 1 0,0 0 16,-21 21-16,0-21 0,0 0 15,-22 21-15,22-21 0,0 21 0,-21 0 16,-1 0-16,22 0 0,-21 0 15,21 0-15,-22 21 0,22 0 16,-21 21-16,21-21 0,-22 22 0,22-22 16,0 21-16,21 1 0,0-22 15,-21 21-15,21-21 0,0 22 0,0-22 16,0 0-16,0 0 0,21 0 16,0 0-16,0 1 0,0-22 0,1 0 15,20 0-15,-21 0 0,21 0 16,1 0-16,-22 0 0,21 0 0,1 0 15,-22-22-15,21 1 0,-21 0 16,22 0-16,-22 0 0,21 0 0,-21-1 16,0 1-16,1 0 0,-1-21 15,0 21-15,-21-22 0,0 22 16,21 0-16,-21-21 0,0 20 0,0 1 0,0 0 16,-21 42 15,21 0-31,-21 1 15,21 20-15,-21-21 0,21 0 0,0 22 16,-22-22-16,22 0 0,0 21 16,0-21-16,0 1 0,0-1 0,0 0 15,22 0-15,-1-21 16,0 21-16,0-21 0,0 0 16,0 0-16,1 0 0,-1 0 15,0 0-15</inkml:trace>
  <inkml:trace contextRef="#ctx0" brushRef="#br1" timeOffset="73386.83">11155 4170 0,'0'0'0,"0"-21"0,-21 21 16,-1 0-16,1 0 15,-21 21-15,21 0 0,0 0 16,-22 0-16,22 1 0,0-1 15,-21 0-15,20 21 0,1-21 0,0 22 16,0-22-16,21 0 0,0 21 0,-21 1 16,21-22-16,0 0 15,0 0-15,0 0 0,21 1 16,21-1-16,-21-21 16,1 0-16,20 0 0,-21 0 15,21 0-15,-20 0 0,20-21 0,0-1 16,-21 22-16,22-21 0</inkml:trace>
  <inkml:trace contextRef="#ctx0" brushRef="#br1" timeOffset="73647.14">11515 4255 0,'0'-22'16,"0"44"-16,0-65 0,0 22 16,-22 21-1,1 21-15,0-21 16,0 21-16,0 1 0,0-1 15,-1 21-15,1-21 0,0 0 0,0 22 16,21-22-16,-21 0 0,0 21 16,21-20-16,-22-1 0,22 0 0,0 0 15,0 0-15,0 0 16,22 1-16,20-22 16,-21 0-16,0 0 0,0 0 0,22 0 15,-22 0-15,0 0 0,21-22 16,-20 1-16,-1 21 0,21-21 15,0 0-15</inkml:trace>
  <inkml:trace contextRef="#ctx0" brushRef="#br1" timeOffset="74325.78">11832 4403 0,'0'0'0,"-21"0"0,21 21 0,-21-21 16,21 21-16,-21-21 0,21 21 15,21-21 1,0 0 0,0 0-16,0 0 0,0 0 15,1 0-15,-1-21 0,21 21 16,-21-21-16,0 21 0,1-21 0,-1 0 16,0 21-16,0-22 0,0 1 15,-21 0-15,-21 21 16,0 0-1,0 0-15,0 0 0,-22 0 0,22 21 16,0 0-16,-21 1 0,20-1 16,1 0-16,-21 0 0,21 0 0,0 0 15,21 22-15,-22-22 0,22 0 0,-21 0 16,21 0-16,0 1 0,0-1 16,0 0-16,21-21 15,1 21-15,-1-21 0,0 0 16,21 0-16,-21 0 0,22 0 0,-1-21 15,0 21-15,22-21 0,-22 0 0,1 21 16,-1-22-16,0 1 0,1 0 16,-1 0-16,0-21 0,-21 20 0,1 1 15,-1-21-15,0 21 0,0 0 16,-21-1-16,21 1 0,-42 21 31,21 21-31,-21-21 16,0 22-16,21-1 0,-21 0 15,-1 21-15,22-21 0,-21 22 16,0-22-16,0 21 0,21 1 0,-21-1 16,0 0-16,21 1 0,-22 20 15,1-21-15,0 64 0,0-42 16,21-22-16,-21 0 0,0 22 0,-1-22 16,1 1-16,21-1 0,-21-21 15,0 21-15,21-20 0,0-1 16,0 0-16,0 0 0,0-42 31,21 0-31,0 0 0,0-1 16,1-20-16,-22 21 15,21-21-15,0-1 0,0-20 0</inkml:trace>
  <inkml:trace contextRef="#ctx0" brushRef="#br1" timeOffset="74622.25">12319 4487 0,'0'0'0,"0"-21"0,0-21 15,0 21-15,0 0 0,0-1 16,21 1-16,-21 0 0,21 0 0,0 0 16,-21 0-16,22 21 0,20-22 15,-21 1-15,0 21 0,22 0 0,-22 0 16,0 0-16,21 0 0,-21 21 16,1 1-16,-1-1 0,0 0 0,-21 0 15,0 0-15,0 22 16,0-22-16,0 0 0,-21 21 0,0-21 15,-22 1-15,22-1 0,-21 0 16,21 0-16,-1-21 0,-20 21 0,21 0 16,0-21-16,0 0 0,-1 0 0,1 0 15,42 0 1,1-21 0,-1 0-16,0 0 0,0 0 15,0 0-15,0-1 0</inkml:trace>
  <inkml:trace contextRef="#ctx0" brushRef="#br1" timeOffset="74886.69">13144 4001 0,'0'0'0,"-21"0"31,0 21-31,0 0 0,0 0 0,0 21 16,-1-20-16,1 20 0,0 0 15,21-21-15,-21 22 0,0-1 16,0-21-16,21 22 0,-22-22 16,22 21-16,-21-21 0,21 0 0,0 1 15,0-1-15,0 0 0,0 0 16,21-21 0,1 0-1,-1 0-15,0-21 0,0 0 16,0 0-16,0 21 0</inkml:trace>
  <inkml:trace contextRef="#ctx0" brushRef="#br1" timeOffset="75070.6">12869 4339 0,'0'0'0,"-21"0"0,0 0 0,21 21 0,21-21 31,0 0-16,0 0-15,1 0 0,20 0 16,-21 0-16,0 0 0,22 0 0,-22 0 16,21 0-16,0-21 0,1 21 15,-1 0-15</inkml:trace>
  <inkml:trace contextRef="#ctx0" brushRef="#br1" timeOffset="75334.08">13779 4149 0,'-63'0'15,"42"21"-15,0 0 0,-1-21 16,22 21-16,-21 0 0,0 22 16,0-22-16,0 42 0,0-41 15,-1-1-15,22 0 0,0 0 16,0 0-16,-21 0 0,21 1 15,0-1-15,0 0 0,0 0 0,21-21 32,1 0-32,-1 0 0,0 0 0,0 0 15,0 0-15,22 0 0,-22 0 16,21-21-16</inkml:trace>
  <inkml:trace contextRef="#ctx0" brushRef="#br1" timeOffset="75609.97">14182 4106 0,'0'0'15,"21"0"-15,0 0 0,0 0 0,0 0 16,0 0-16,1 0 0,-1 0 16,0 22-16,0-1 15,0-21-15,0 21 0,1 0 0,-22 21 16,0-20-16,21-1 0,-21 21 0,0-21 15,0 0-15,0 22 0,-21-22 16,-1 0-16,1 0 0,0 0 0,-21 1 16,21-22-16,-22 21 0,22 0 15,0-21-15,0 0 0,0 21 0,21-42 32</inkml:trace>
  <inkml:trace contextRef="#ctx0" brushRef="#br1" timeOffset="76274.56">16108 3937 0,'0'-21'0,"0"42"0,0-63 15,-21 21 1,-1 21-16,1 0 0,0-22 16,0 22-16,0 0 0,0 0 15,-1 0-15,1 0 0,0 0 16,0 0-16,0 0 0,-22 0 0,22 22 15,0 20-15,0-21 0,-21 21 16,20 1-16,1 20 0,0-20 0,0-1 16,0 21-16,21-20 0,0-1 15,0 0-15,0 1 0,0-1 0,0 0 16,0-20-16,0-1 0,21 21 16,0-21-16,0-21 0,0 21 0,22 1 15,-22-22-15,21 0 0,1 0 16,-1 0-16,0 0 0,1 0 15,20-22-15,-21 1 0</inkml:trace>
  <inkml:trace contextRef="#ctx0" brushRef="#br1" timeOffset="76750.53">16595 4191 0,'0'0'0,"0"-21"0,0-21 16,-85-43-1,64 85 1,-22 0-16,22 0 0,-21 0 15,0 0-15,-1 21 0,1 21 0,21-20 16,-22 20-16,1-21 0,21 21 16,0 1-16,-22-22 0,43 21 0,-21 1 15,21-22-15,-21 0 0,21 0 16,0 21-16,0-20 0,21-1 16,0 0-16,1-21 15,-1 0-15,0 0 0,21 0 0,-21 0 16,22 0-16,-1 0 0,-21 0 0,22 0 15,-1-21-15,0 0 0,1-1 16,-22 1-16,21 0 0,0 0 16,-20 0-16,-1-22 0,0 22 0,0-21 15,-21 21-15,0 0 0,0-22 0,0 22 16,0 0-16,-21 21 31,21 21-31,-21 0 16,0 0-16,-1 1 0,22 20 0,0-21 15,-21 0-15,21 0 16,0 22-16,0-22 0,0 0 0,0 0 16,0 0-16,0 1 15,21-22-15,1 0 0,-1 0 0,0 0 16,21 0-16,-21 0 0,22 0 0,-22 0 16,0 0-16,21 0 0,-20-22 15,20 1-15,-21 0 0,0 0 0</inkml:trace>
  <inkml:trace contextRef="#ctx0" brushRef="#br1" timeOffset="77212.08">17060 4191 0,'-21'21'31,"21"0"-31,-21 1 0,21-1 16,-21 0-16,21 0 0,-21 0 15,21 0-15,0 1 0,0-1 0,0 0 16,0 0-16,-22 0 0,22 0 15,0 1-15,0-1 16,0-42 31,0-1-47,0 1 0,0 0 16,0 0-16,0 0 0,0 0 15,0-1-15,0 1 0,0 0 16,0-21-16,22 21 0,-1-1 15,0 1-15,0-21 0,0 21 0,22 21 16,-1-21-16,0-1 0,1 22 16,-22 0-16,21 0 0,0 0 0,-20 0 15,20 22-15,-21-1 0,0 0 16,0 21-16,-21-21 0,0 1 0,0 20 16,0-21-16,0 21 0,-21-20 15,0-1-15,0 0 0,21 0 0,-21 0 16,0 0-16,-1-21 0,1 22 0,0-22 15,21 21 1,-21-21-16,21-21 31,21 21-31,0-22 16,0 1-16</inkml:trace>
  <inkml:trace contextRef="#ctx0" brushRef="#br1" timeOffset="77498.39">17949 4128 0,'0'0'0,"0"-22"0,0 1 15,-21 21 1,0 0-16,0 0 0,0 0 0,-1 0 16,1 21-16,0-21 0,0 22 15,0-1-15,0 21 0,-1-21 0,1 0 16,0 22-16,0-22 0,0 21 15,0-21-15,21 1 0,0-1 0,0 0 16,0 0-16,0 0 0,0 0 16,0 1-16,21-22 0,0 21 15,0-21-15,0 0 0,0 0 16,1 0-16,-1 0 0,21 0 0,-21 0 16,0-21-16,1-1 0,-1 22 15,21-21-15,-21 21 0</inkml:trace>
  <inkml:trace contextRef="#ctx0" brushRef="#br1" timeOffset="78194.77">18182 4276 0,'-21'21'16,"21"0"15,21-21-16,0 0-15,0 0 0,1 0 16,-1 0-16,0-21 0,0 21 16,0-21-16,0 21 0,1-21 0,-1 21 15,0-22-15,0 1 0,0 21 16,-21-21-16,0 0 0,-21 21 31,0 0-31,-21 0 16,20 0-16,1 21 0,0 0 15,0 0-15,-21 1 0,20-1 0,1 0 16,0 0-16,0 21 16,21-20-16,0-1 0,-21 0 0,21 0 15,0 0-15,0 0 0,0 1 16,0-1-16,21 0 16,0-21-16,0 0 15,22 0-15,-22 0 0,21 0 0,-21 0 16,22 0-16,-1 0 0,0-21 15,1 0-15,-22-1 0,21 22 0,-21-21 16,22 0-16,-22-21 0,21 21 16,-21-1-16,0-20 0,1 0 0,-1-1 15,0 22-15,0-21 0,0 0 16,-21-1-16,21 1 0,-21 0 0,22 20 16,-22 1-16,0 0 0,0 0 15,0 42 16,-22 0-31,1 0 0,21 22 16,-21-1-16,0-21 0,21 22 0,-21-1 16,21 0-16,-21 1 0,-1-1 15,22-21-15,0 21 0,0-20 0,0 20 16,0-21-16,0 0 0,0 0 16,0 1-16,0-1 0,0 0 15,22-21-15,-1 21 16,0-21-16,0 0 15,0 0-15,0 0 0,1 0 16,-1 0-16,0-21 0,0 0 16,0 21-16,0-21 0,1-1 0,-1 1 15</inkml:trace>
  <inkml:trace contextRef="#ctx0" brushRef="#br1" timeOffset="79310.28">19198 4318 0,'21'0'15,"0"0"1,1 0-16,-1 0 0,21 0 0,-21 0 16,22 0-16,-1 0 15,0 0-15,22 0 0,-22 0 0,0 0 16,1 0-16,-1 0 0,0 0 15,1 0-15,-1 0 0,-21 0 0,-21-21 16,0 0 0,-21 21-16,0-21 15,0 21-15,-22-22 0,22 22 16,-21 0-16,21 0 0,-22-21 0,22 21 16,0 0-16,42 0 46,0 0-46,1 0 0,-1 0 16,0 0-16,21 0 0,-21 0 16,1 21-16,-1-21 0,0 22 0,0-22 15,-21 21-15,0 0 16,0 0-16,0 0 0,-21 0 16,0 1-16,-22-1 0,22 0 15,-21 0-15,21-21 0,-22 21 0,1 0 16,21-21-16,0 22 0,0-22 15,-1 0-15,22 21 0,22-21 32,-1 0-32,0 0 0</inkml:trace>
  <inkml:trace contextRef="#ctx0" brushRef="#br1" timeOffset="80054.62">20426 4106 0,'0'0'0,"-21"-21"0,-1 21 0,1 0 0,0 0 16,0 0-16,0 0 0,0 0 16,-22 0-16,22 21 0,0 1 15,-21-1-15,20 21 0,1-21 16,-21 22-16,21-22 0,0 21 15,-1-21-15,1 22 0,0-22 0,21 21 16,0-21-16,0 0 0,0 1 0,0-1 16,0 0-16,21 0 15,0-21-15,1 0 0,-1 0 16,0 0-16,0 0 0,0 0 16,22 0-16,-22 0 0,0-21 0,0 0 15,0 21-15,22-21 0,-22-1 0,0 1 16,0-21-16,0 21 15,0-22-15,1 1 0,-1 21 0,0-21 16,0-22-16,0 22 0,0-1 16,1 1-16,-22 0 0,21-1 0,-21 22 15,21 0-15,-21 0 0,0 0 16,0 42 15,-21 21-31,0-21 0,-1 22 16,22-1-16,0 0 0,-21 22 15,21-22-15,-21 1 0,21-1 16,0-21-16,0 21 0,0-20 16,0 20-16,0-21 0,0 0 0,0 0 15,0 1-15,21-22 16,0 0 0,1 0-16,-1 0 0,0 0 15,0 0-15,0-22 0,0 22 16,1-21-16,-1 0 0,0 0 15,0 21-15,0-21 0,-21 0 0,21 21 16,-21-22-16,22 22 0,-22 22 31,-22-1-31,22 0 16,-21 0-16,0 0 0,0 0 16,21 1-16,0-1 15,-21-21-15,21 21 16,21-21 15,0-21-15,-21 0-16</inkml:trace>
  <inkml:trace contextRef="#ctx0" brushRef="#br1" timeOffset="80229.81">20891 4170 0,'0'0'16,"-21"0"-1,0 0 1,0 0 0,21 21-16,0 0 15,21-21 17,-21 21-32</inkml:trace>
  <inkml:trace contextRef="#ctx0" brushRef="#br1" timeOffset="80605.67">21124 4212 0,'0'0'0,"-21"0"31,0 0-15,0 0-16,0 21 15,-1-21-15,1 0 0,0 22 0,0-22 16,21 21-16,0 0 15,0 0-15,0 0 16,21-21 0,0 21-16,0-21 0,1 22 15,-1-22-15,-21 21 16,21 0-16,0 0 16,-21 0-1,0 0 1,-21-21-16,0 0 15,0 0-15,-1 0 0,1 22 16,0-22-16,0 0 0,0 0 16,0 0-16,-1 0 15,22-22 17</inkml:trace>
  <inkml:trace contextRef="#ctx0" brushRef="#br1" timeOffset="83930.51">21526 4170 0,'-21'0'32,"21"21"-17,0 0-15,-21-21 0,21 21 0,0 1 16,-21-1-16,21 0 0,0 0 16,0 0-16,-21 0 0,21 1 15,0-1-15,0 0 16,0 0-16,0 0 15,-21-21 17,-1-21-17,22 0 1,0 0-16,0 0 0,0-1 16,0 1-16,0 0 0,0 0 15,0-21-15,0 20 0,22-20 0,-1 21 16,0-21-16,0 20 0,0 1 15,0-21-15,22 21 0,-22 0 0,21 21 16,-21 0-16,22 0 0,-22 0 16,0 0-16,0 21 0,0 0 0,1 0 15,-1 0-15,0 22 0,-21-22 16,0 21-16,0-21 0,0 22 0,0-22 16,0 21-16,0-21 0,0 0 15,0 1-15,0-1 0,0 0 0,0 0 16,0-42 31,0 0-32,0 0-15,0-1 0,0 1 16,0 0-16,0 0 0,21 0 0,0-22 16,0 22-16,1-21 0,-22 21 15,21-22-15,0 22 0,0-21 0,21 21 16,-20 0-16,-1 21 0,0 0 15,0 0-15,0 21 16,-21 0-16,0 0 0,0 0 16,0 22-16,0-22 0,0 0 15,0 21-15,0-21 0,0 22 16,0-22-16,0 0 0,0 0 0,0 0 16,0 1-16,0-1 0,-21 0 15,0 0-15,21-42 47,21 0-31,0 21-16</inkml:trace>
  <inkml:trace contextRef="#ctx0" brushRef="#br1" timeOffset="84158.36">22394 4106 0,'0'0'0,"0"-21"16,0 42 15,-21 1-31,21-1 0,-21-21 0,21 21 16,-21 0-16,21 21 0,-21-20 15,21-1-15,0 0 0,0 0 0,-22 0 16,22 0-16,0 1 16,-21-22-16,21-22 62</inkml:trace>
  <inkml:trace contextRef="#ctx0" brushRef="#br1" timeOffset="84334.26">22394 4001 0,'0'0'0,"0"-22"0,0 1 15,-21 21 16,21 21 1,21 1-32,0-22 15,1 0-15,-1 21 16</inkml:trace>
  <inkml:trace contextRef="#ctx0" brushRef="#br1" timeOffset="84726.04">22902 4043 0,'0'0'0,"-21"0"32,0 0-17,0 0-15,0 0 0,-22 0 16,22 0-16,0 0 0,-21 21 16,20-21-16,1 21 0,0-21 0,21 21 15,-21-21-15,21 22 16,0-1-16,0 0 15,21-21-15,-21 21 16,21-21-16,0 21 0,22-21 0,-22 21 16,0-21-16,0 22 0,0-1 15,1-21-15,-1 21 0,0-21 0,-21 21 16,21-21-16,-21 21 16,0 0-1,-21-21-15,0 0 16,0 0-16,-22 0 0,22 0 0,0 0 15,-21 0-15,20 0 0,1 0 16,-21 0-16,21 0 0,0 0 0,-1 0 16,1 0-1,42-21 1,1 21 0,-1 0-16</inkml:trace>
  <inkml:trace contextRef="#ctx0" brushRef="#br1" timeOffset="85146.8">23304 4106 0,'0'0'0,"22"-42"31,-44 21-31,1 21 0,0 0 0,0 0 16,0 0-16,0 0 0,-1 0 15,1 0-15,0 0 0,0 21 0,0-21 16,0 21-16,-1-21 0,22 21 16,-21-21-16,21 22 0,0-1 15,0 0-15,0 0 16,21 0-16,1-21 0,-1 21 16,0-21-16,21 22 0,-21-1 15,1-21-15,-1 21 0,0-21 0,0 21 16,0 0-16,0-21 0,-21 21 15,0 1-15,0-1 16,-21-21 0,0 0-16,0 0 0,-21 0 15,20 0-15,1 0 0,-21 0 0,21 0 16,0 0-16,-1 0 0,-20 0 16,21 0-16,0 0 15,21-21 1,21-1-1,0 22-15</inkml:trace>
  <inkml:trace contextRef="#ctx0" brushRef="#br1" timeOffset="85426.19">23897 3916 0,'0'0'0,"0"-21"31,-21 21-31,0 0 0,0 0 16,-1 21-16,1-21 0,0 21 15,0 0-15,0 0 0,0 22 16,-1-22-16,1 21 0,21-21 0,0 22 16,-21-22-16,21 0 0,-21 21 15,21-20-15,0-1 0,0 0 0,0 0 16,0 0-16,0 0 0,21 1 15,0-22-15,0 0 16,1 0-16,20 0 0,-21 0 16</inkml:trace>
  <inkml:trace contextRef="#ctx0" brushRef="#br1" timeOffset="85702.03">24363 3874 0,'0'0'15,"21"0"-15,0 0 0,-21 21 16,21 0-16,0-21 16,-21 21-16,22 21 0,-22-20 0,0-1 15,0 21-15,0-21 0,0 0 16,0 22-16,0-22 0,0 0 15,-22 0-15,1 0 0,0 1 16,21-1-16,-21 0 0,0-21 0,0 21 16,-1-21-16,1 0 0,0 0 15,0 0-15,0 0 0</inkml:trace>
  <inkml:trace contextRef="#ctx0" brushRef="#br1" timeOffset="87706.82">10181 5927 0,'0'0'0,"-21"0"47,0 0-32,0 0-15,-1 0 16,1 0-16,0 21 0,0-21 16,0 0-16,0 0 15,-1 0-15,1 0 0,0 0 0,0 0 16,21 21-16,-21-21 15,0 0-15,42 0 47,0 0-31,0 0-16,21 0 0,1 0 0,-1 0 16,0 0-16,1 0 0,20 0 15,1-21-15,-1 21 0,1 0 16,-1-21-16,1 21 0,-1 0 0,1 0 15,-1 0-15,1 0 0,-1 0 16,1-21-16,-22 21 0,22 0 0,-22 0 16,0 0-16,-21 0 0,22 0 15,-22 0-15,0 0 0,0 0 0,0 0 16,1 0 0,-22-22 46,0 1-46,-22 21-16,22-21 15,-21 21-15,21-21 16</inkml:trace>
  <inkml:trace contextRef="#ctx0" brushRef="#br1" timeOffset="88266.23">10964 5503 0,'0'0'0,"-21"-21"0,0 21 16,0 0-1,21 21-15,0 1 16,0-1-16,0 0 0,0 0 0,0 0 15,21 0-15,0 1 0,0-1 16,0 0-16,1 0 0,-1 0 0,0 0 16,21 1-16,-21-1 0,22-21 15,-22 21-15,0-21 0,21 0 0,-20 0 16,20 0-16,-21 0 0,0 0 16,0 0-16,1 0 0,-1 0 15,0 0-15,0-21 31,-42 21-15,0 0 0,0 0-16,-1 21 0,-20-21 15,21 21-15,0 0 0,0-21 16,-22 21-16,22 1 0,-21-1 0,21 0 16,-22 0-16,1 0 0,0 0 15,-1 1-15,1-1 0,21 0 16,-22 0-16,1 0 0,21 0 0,-21 1 0,20-1 15,1 0-15,0-21 16,0 21-16,0 0 0,21 0 16,-21-21-16,42-21 78</inkml:trace>
  <inkml:trace contextRef="#ctx0" brushRef="#br1" timeOffset="97646.62">11853 6265 0,'0'0'0,"21"0"16,1 0 0,-1 0-16,0 0 0,0 0 15,21 0-15,-20-21 0,20 21 0,0-21 16,22 21-16,-22-21 0,0 0 15,22 0-15,-22-1 0,1 1 0,-1 0 16,0 0-16,1 0 0,-22-22 16,21 22-16,-21-21 0,0 0 0,1-1 15,-1 1-15,-21 0 0,0-1 16,0 1-16,0 0 0,0 20 16,0-20-16,0 21 0,0-21 0,-21 20 0,-1 1 15,1 21 1,0 0-16,0 0 0,0 21 15,0 1-15,-1-1 16,22 21-16,-21 0 0,21 1 0,-21-1 16,21 22-16,-21-22 0,21 21 15,0-20-15,0 20 0,-21-20 0,21 20 16,-21-21-16,21 22 0,-22-1 0,22 1 16,0-1-16,0 1 0,-21-1 15,0 1-15,21-1 0,-21 1 0,0-1 16,21 1-16,-21-22 15,21 22-15,-22-22 0,22 22 0,0-22 16,0 0-16,0 1 0,0-22 0,0 21 16,0-21-16,0 0 0,22 1 15,-1-22-15,0 0 0,0 0 0,0 0 16,0 0-16,22-22 0,-22 1 0,0 0 16,21 0-16,-20-21 0,20 20 15,-21-20-15,21 0 0,-20-1 0,-1 1 16,21 0-16,-21-22 0,-21 22 15,21-22-15,-21 1 0,0-1 0,0 22 16,0-21-16,0-1 0,-21 22 0,0-1 16,0 1-16,-21 21 15,20-21-15,-20 20 0,0 1 0,21 21 16,-22-21-16,22 21 0,-21 0 16,21 0-16,-1 0 0,1 0 15,42 0 1,1 0-1,20 0-15,-21-21 0,0 21 16,22-21-16,-22 0 0,21 21 16,0-22-16,1 1 0,-1 0 0,0 0 15,1 0-15,20-22 0,-20 22 16,-1 0-16,-21-21 0,21 21 0,-20-1 16,-1 1-16,0 0 0,0 0 15,0 21-15,-21 21 31,-21-21-15,0 21-16,21 0 0,-21 1 16,21-1-16,0 0 0,0 0 15,-21-21-15,21 21 0,-22 0 0,1-21 16,21 22-16,-21-1 16,21-42 15,0-1-16</inkml:trace>
  <inkml:trace contextRef="#ctx0" brushRef="#br1" timeOffset="97835.42">13081 5609 0,'0'0'0,"0"-21"0,0 42 46,0 0-30,0 1-16,0-1 0,21-21 16,-21 21-16,21-21 0,0 0 15,1 0-15,-1 21 0,0-21 16,0 0-16</inkml:trace>
  <inkml:trace contextRef="#ctx0" brushRef="#br1" timeOffset="98257.76">13525 5884 0,'0'22'16,"0"-44"-16,0 65 0,0-22 0,0 0 0,0 0 15,-21-21-15,21 21 0,0 1 16,-21-1-16,0-21 0,21 21 0,-21-21 16,21 21-16,-21-21 15,21-21 32,0 0-47,0 0 0,0-1 16,21 1-16,-21 0 0,21-21 15,0 21-15,21-22 0,-20 22 16,20 0-16,-21-21 0,21 20 0,1 22 16,-22-21-16,21 21 0,1 0 0,-22 0 15,21 21-15,-21 1 0,0-1 16,1 0-16,-1 0 0,-21 21 15,0-20-15,0-1 0,0 21 16,0-21-16,0 0 0,0 1 0,-21-1 16,21 0-16,-22 0 0,1 0 0,0-21 15,21 21-15,0 1 0,21-22 47,0 0-47,1 0 0,-1 0 0,21-22 16,0 1-16</inkml:trace>
  <inkml:trace contextRef="#ctx0" brushRef="#br1" timeOffset="98794.79">14753 5779 0,'0'0'0,"0"-22"0,-42-20 31,21 42-31,-1 0 0,-20 0 15,21 0-15,0 0 0,-22 21 0,22-21 16,-21 21-16,0 22 0,20-22 16,-20 0-16,0 21 0,21-20 0,-1-1 15,1 21-15,-21-21 0,42 0 0,0 1 16,-21-1-16,21 0 16,0 0-16,0 0 0,0 0 0,21-21 15,0 22-15,0-22 16,0 0-16,1 0 0,-1 0 0,0 0 15,21 0-15,-21 0 0,22-22 0,-22 1 16,21 0-16,-21 0 0,1 0 16,20 0-16,-21-1 0,0-20 0,0 0 15,22-1-15,-22 1 16,0 0-16,0-22 0,0 22 0,-21 0 16,22-22-16,-1 22 0,0-1 0,-21 1 15,0 21-15,21-21 0,-21 20 0,21 1 16,-21 42-1,0 1 1,0-1-16,0 0 0,-21 21 16,0 22-16,21-22 0,-21 0 0,21 22 15,-21-22-15,-1 1 0,22-1 16,0 0-16,0 1 0,0-1 0,0-21 16,0 0-16,0 0 0,0 1 15,0-1-15,0 0 0,22-21 16,-1 0-1,0 0-15,0 0 0,0-21 16,0 21-16,22-21 0</inkml:trace>
  <inkml:trace contextRef="#ctx0" brushRef="#br1" timeOffset="99402.59">15494 5630 0,'21'0'32,"0"0"-32,0 0 15,1 0-15,-1 0 0,0 0 16,0 0-16,0-21 0,0 21 0,1-21 16,-1 21-16,0-21 15,0 0-15,0 21 0,0-21 0,1-1 16,-22 1-16,0 0 15,0 0-15,-22 21 16,1 0-16,0 0 0,-21 0 16,21 0-16,-22 0 0,1 0 0,21 21 15,-22 0-15,1 0 0,0 1 16,-1-1-16,22 21 0,0-21 0,0 0 16,21 22-16,0-22 0,0 0 15,0 0-15,21 0 0,0 1 0,0-1 16,1 0-16,-1-21 0,0 0 15,0 21-15,21-21 0,-20 0 16,-1 0-16,0 0 0,0 0 0,0 0 16,0 0-16,1-21 0,-1 21 15,-21-21-15,0 0 0,0-1 16,-21 1 0,-1 21-16,1 0 0,0 0 15,-21 0-15,21 21 0,-22 1 16,22-1-16,-21 0 0,-1 0 0,1 0 15,0 22-15,21-22 0,-22 0 16,22 21-16,0-21 0,0 1 16,21-1-16,0 0 0,0 0 15,0 0-15,21 0 0,0 1 0,0-22 16,22 0-16,-22 21 0,21-21 0,0 0 16,1 0-16,-1 0 0,22 0 15,-22 0-15,0-21 0,22-1 0,-22 22 16,0-21-16,1 0 0,-1-21 15,0 21-15,1-22 0</inkml:trace>
  <inkml:trace contextRef="#ctx0" brushRef="#br1" timeOffset="99642.77">16319 5398 0,'0'0'0,"-21"21"0,0 21 16,0 0-16,0 1 0,0-1 15,-1 0-15,-20 64 0,21-63 16,0-1-16,21 0 0,-21 1 0,21-1 16,-22-21-16,22 21 0,0-20 15,0-1-15,-21 0 0,21 0 0,0 0 16,21-21 15,1 0-31,-1 0 0,0 0 16,21-21-16,-21 0 0,22 0 15</inkml:trace>
  <inkml:trace contextRef="#ctx0" brushRef="#br1" timeOffset="100029.71">16468 5969 0,'0'21'16,"21"-21"-1,0 0-15,0 0 0,0 0 0,0 0 16,1 0-16,-1 0 0,0 0 16,21 0-16,-21-21 0,1 0 15,-1 21-15,21-21 0,-21 0 16,0-1-16,-21-20 0,22 21 0,-22 0 16,21-22-16,-21 22 0,0 0 15,0 0-15,0 0 0,0 0 0,-21 21 16,-1 0-16,1 21 15,-21 0-15,21 0 0,0 0 0,-1 0 16,1 22-16,0-22 0,0 21 16,21-21-16,-21 22 0,21-22 0,0 0 15,0 0-15,0 22 0,0-22 16,21 0-16,0-21 0,21 0 16,-20 21-16,-1-21 15,21 0-15,0 0 0,-20 0 0,20 0 16,-21 0-16,21-21 0,-20 21 0,20-21 15,0 0-15,-21-1 0</inkml:trace>
  <inkml:trace contextRef="#ctx0" brushRef="#br1" timeOffset="100682.54">17293 5715 0,'0'0'0,"-21"21"0,21 0 0,-21 1 0,0-1 15,21 21-15,-22-21 16,22 22-16,-21-22 0,21 21 0,-21-21 0,21 0 15,0 1-15,0-1 16,0 0-16,0 0 0,0 0 0,0 0 16,0-42 31,0 0-32,0 0-15,0 0 0,0 0 0,0-1 16,0 1-16,21-21 0,0 21 15,1-22-15,-1 22 0,21-21 0,-21 0 16,22 20-16,-1 1 16,0 0-16,-21 0 0,22 0 0,-1 21 15,-21 0-15,0 0 0,22 21 16,-22 0-16,0 0 0,0 0 0,-21 1 16,21 20-16,-21-21 0,0 21 15,0-20-15,0-1 0,0 0 0,0 21 16,0-21-16,0 1 0,0-1 15,0 0-15,-21 0 16,0-21 0,0 0-1,21-21 1,0 0-16,0 0 16,0-1-16,21 1 0,21 0 15,-20-21-15,-1 21 0,21-22 16,0 1-16,1 21 0,-22-22 0,21 22 15,1-21-15,-1 21 0,0 21 16,1 0-16,-1 0 0,0 0 0,-21 21 16,1 0-16,-1 0 0,0 0 15,-21 22-15,0-1 0,0-21 0,0 22 16,0-22-16,0 0 0,0 21 16,-21-21-16,0 1 0,-1-1 0,1 0 15,21 0 1,21-21 15,1 0-15,-1 0-16,0-21 0</inkml:trace>
  <inkml:trace contextRef="#ctx0" brushRef="#br1" timeOffset="101474.75">18627 5906 0,'0'0'0,"21"0"16,0 0-16,0 0 16,0 0-16,0 0 0,1 0 15,20-22-15,-21 22 0,21-21 16,-20 21-16,20-21 0,-21 0 16,0 21-16,0-21 0,-21 0 0,0-1 15,0 1-15,0 0 0,-21 0 16,0 21-16,0 0 0,0 0 15,-22 0-15,22 21 0,0 0 16,-21 0-16,21 1 0,-1 20 0,-20-21 16,42 0-16,-21 22 0,0-22 15,21 0-15,0 21 0,0-21 0,0 1 16,0-1-16,21-21 0,0 21 16,0 0-16,0-21 0,22 0 15,-22 21-15,21-21 0,-21 0 0,22 0 16,-1 0-16,-21 0 0,22 0 15,-22-21-15,0 21 0,21-21 0,-21 0 16,1 0-16,-1-1 0,21 1 16,-21 0-16,0-21 0,1 21 0,-1-22 15,0 22-15,0 0 0,-21 0 16,0 0-16,0-1 0,0 44 16,-21-1-1,21 0-15,-21 0 0,0 0 16,21 0-16,-22 22 0,22-22 0,0 0 15,-21 0-15,21 22 0,-21-22 16,21 0-16,0 0 0,0 0 16,0 0-16,0 1 15,0-44 32,0 1-47,0 0 0,0 0 16,0 0-16,21 0 0,-21-1 15,43-20-15,-22 0 0,0 21 0,21-22 16,1 1-16,-1 0 16,21-1-16,-20 22 0,-1 0 0,22 0 15,-22 21-15,0 0 0,1 0 16,-22 21-16,21 0 0,-42 0 0,21 0 16,-21 22-16,0-22 0,0 21 15,0-21-15,0 22 0,0-22 0,-21 21 16,21-21-16,-21 1 0,0-1 15,0 0-15,-1 0 0,22 0 0,0 0 16,-21-21-16,21 22 16,21-22-1,1 0 1,20 0-16,-21-22 0,0 1 0,22 21 16</inkml:trace>
  <inkml:trace contextRef="#ctx0" brushRef="#br1" timeOffset="101742.36">20426 5376 0,'0'0'0,"-43"0"32,22 22-32,0 20 0,21-21 0,-21 21 15,0 22-15,0-22 0,21 22 0,-22-1 16,1-20-16,0 20 0,0-21 15,21 1-15,-21-1 0,21 0 16,-21 1-16,21-22 0,0 0 0,0 0 16,0 0-16,0 1 0,0-1 15,21-21 1,0 0 0,0-21-16,0-1 0,0 1 15,1 0-15</inkml:trace>
  <inkml:trace contextRef="#ctx0" brushRef="#br1" timeOffset="101917.58">20278 5715 0,'-22'0'0,"44"0"0,-65 0 0,22 0 16,21 21-16,0 0 16,0 1-16,21-22 15,0 0-15,1 0 16,-1 0-16,0 0 0,21 0 0,-21 0 15,22 0-15,-1-22 0,0 22 0,22-21 16,-22 0-16</inkml:trace>
  <inkml:trace contextRef="#ctx0" brushRef="#br1" timeOffset="102170.84">21421 5419 0,'21'0'0,"-42"0"0,-1 0 16,1 21-16,0 0 0,0 0 0,-21 0 16,20 22-16,22-1 0,-21-21 15,0 22-15,21-1 0,-21 0 0,21 1 16,0-1-16,-21 0 0,21-21 16,-21 22-16,21-22 0,0 21 0,0-21 15,0 1-15,0-1 0,0 0 16,21 0-16,0-21 15,0 0-15,0 0 16,0 0-16,22 0 0,-22 0 0</inkml:trace>
  <inkml:trace contextRef="#ctx0" brushRef="#br1" timeOffset="102427.63">22098 5419 0,'0'0'0,"0"21"0,21 64 31,0-43-31,-21 0 0,0 1 16,0-1-16,0 0 0,0 64 16,0-64-16,0 1 0,0-1 15,-21 0-15,21 1 0,-21-22 0,21 21 16,-21-21-16,0 1 0,-1-1 15,22 0-15,-21 0 0,-21-21 0,21 21 16,0-21-16,-22 0 0,22 0 0,0 21 16</inkml:trace>
  <inkml:trace contextRef="#ctx0" brushRef="#br1" timeOffset="127346.23">466 7133 0,'0'0'0,"-22"0"0,-20 21 16,21 1-1,0-22-15,0 0 0,-1 21 16,1-21-16,0 0 0,0 0 15,0 0 1,21 21 0,21-21 31,0 0-47,0 0 15,0 0-15,1 0 0,20 0 16,-21 0-16,21 0 0,-20 0 15,20 0-15,0 0 0,1 0 16,-1 0-16,0 0 0,1 0 0,-22 0 16,21 0-16,0 0 0,-20-21 15,20 21-15,0 0 0,1 0 16,-22 0-16,21 0 0,0 0 16,1 0-16,20 0 0,-20 0 0,-1-21 15,21 21-15,1 0 0,-1 0 16,-20 0-16,20-22 0,1 22 15,-1 0-15,-20 0 0,20 0 0,-21-21 16,1 21-16,-1 0 0,0 0 16,22 0-16,-22 0 0,1-21 15,20 21-15,-21 0 0,22 0 16,-1 0-16,1 0 0,-1 0 0,1-21 16,21 21-16,-22 0 0,1 0 15,-1 0-15,1 0 0,-1 0 0,-21 0 16,22 0-16,-22 0 0,1-21 15,-1 21-15,21 0 0,-20 0 16,-1 0-16,22 0 0,-22 0 0,21 0 16,1 0-16,-1 0 0,1 0 15,-1 0-15,1 0 0,-1 0 0,1 0 16,-22 0-16,22-21 0,-22 21 16,0 0-16,22 0 0,-22 0 15,1 0-15,-1 0 0,0 0 0,22 0 16,-22 0-16,0 0 0,22-22 15,-22 22-15,22 0 0,-1 0 0,-20 0 16,20 0-16,1 0 0,-22 0 16,21 0-16,-20 0 0,20 0 0,-20-21 15,20 21-15,-21 0 0,1 0 16,-1 0-16,0 0 0,22 0 0,-22 0 16,1 0-16,-1 0 0,0 0 15,22 0-15,-22 0 0,0 0 0,1-21 16,-1 21-16,0 0 0,22 0 15,-22 0-15,1 0 0,-1 0 16,0 0-16,1 0 0,-1 0 16,0 0-16,1 0 0,-1 0 0,-21-21 15,21 21-15,1 0 0,-22 0 16,21 0-16,-21 0 0,22 0 0,-22 0 16,0 0-16,21 0 0,-20 0 15,-1 0-15,0 0 0,21 0 0,-21 0 16,1 0-16,20 0 0,-21 0 15,0 0-15,22 0 0,-22 0 0,0 0 16,21 0-16,-21 0 0,1 0 16,-1 0-16,21 0 0,-21 0 15,0 0-15,1 0 0,-1 0 0,0 0 16,0 0-16,0 0 0,0 0 16,1 0-16,-1 0 15,0 0-15,0 0 16,0 0-1,0 0-15,-21 21 32,22-21-32,-22 21 15,0 0-15,0 1 16,0-1-16,21-21 16,-21 21-16,0 0 0,0 0 15,0 0-15,0 1 0,21-1 16,-21 0-16,0 0 0,21 0 0,-21 0 15,0 1-15,0 20 0,0-21 16,0 0-16,21 0 0,-21 22 0,0-22 16,0 0-16,0 0 0,0 22 15,0-22-15,21 0 0,-21 0 0,0 0 16,22 22-16,-22-22 0,21 0 16,-21 0-16,0 0 0,0 0 0,0 1 15,21 20-15,-21-21 0,0 0 16,0 0-16,0 22 0,0-22 15,0 21-15,0-21 0,0 1 0,0 20 16,0-21-16,0 0 0,0 0 16,0 1-16,0 20 0,0-21 0,0 0 15,0 0-15,0 1 0,0-1 16,0 0-16,0 0 0,0 0 16,0 0-16,0 1 15,-21-22-15,21 21 0,0 0 16,-21 0-1,21 0-15,-22-21 16,22 21-16,-21-21 16,21 22-16,-21-22 31,21 21-15,-21-21-16,0 0 15,0 0-15,-1 0 16,1 0-16,0 0 0,0 0 15,0 0-15,-22 0 0,22 0 16,0 0-16,0 0 0,-21 0 0,20 0 16,1 0-16,-21 0 0,21 0 0,-22 0 15,22 0-15,-21 0 0,0 0 16,20 0-16,-20 0 0,0 0 0,-1 0 16,1 0-16,21 0 0,-21 0 15,-1 0-15,1 0 0,21 0 16,-22 0-16,1 0 0,0 0 0,21 0 15,-22 0-15,1 0 0,0 0 16,20 21-16,-20-21 0,0 0 0,21 0 16,-22 0-16,1 0 0,21 0 0,-22 0 15,1 0-15,0 0 0,-1 21 16,1-21-16,0 0 0,-1 0 0,1 0 16,0 0-16,-1 0 0,1 0 15,0 0-15,-1 0 0,22 0 0,-21 0 16,0 21-16,20-21 0,-20 0 15,21 0-15,-21 0 0,20 0 16,-20 0-16,21 0 0,-21 0 0,-1 0 16,22 21-16,-21-21 15,-1 0-15,1 0 0,0 0 0,-1 0 0,-20 0 16,21 22-16,-1-22 0,1 0 0,0 0 16,-1 0-16,22 0 0,-21 21 15,-1-21-15,1 0 0,0 0 0,21 0 16,-22 0-16,1 0 0,0 0 15,20 21-15,-20-21 0,0 0 0,-1 0 16,1 0-16,0 0 0,-1 0 16,22 21-16,-21-21 0,0 0 15,-1 0-15,1 0 0,0 0 16,-1 21-16,1-21 0,0 0 0,-1 0 16,1 0-16,-22 21 0,22-21 15,0 0-15,-1 0 0,1 0 0,0 0 16,21 22-16,-22-22 0,1 0 15,21 0-15,-22 0 0,22 0 0,-21 0 16,21 0-16,-22 0 0,1 0 16,0 0-16,-1 0 0,1 0 0,0 21 15,-22-21-15,22 0 0,0 0 16,-22 0-16,22 0 0,-1 21 0,1-21 16,0 0-16,-1 0 15,1 0-15,0 21 0,21-21 0,-22 0 16,1 0-16,0 0 0,-1 21 15,1-21-15,0 0 0,-1 0 0,1 0 16,-22 0-16,22 0 0,-21 21 16,20-21-16,1 0 0,-22 0 0,22 0 15,0 0-15,-22 0 0,22 0 16,0 0-16,-22 0 0,22 0 16,-1 0-16,1 0 0,0 0 15,-1 0-15,1 22 0,0-22 16,-1 0-16,1 0 0,0 0 0,-1 0 0,1 0 15,21 21-15,-21-21 16,20 0-16,-20 0 0,21 0 16,-21 21-16,20-21 0,1 21 0,-21-21 15,21 0-15,0 0 0,-22 21 16,22-21-16,0 0 0,0 0 0,0 0 16,-1 21-16,1-21 0,0 0 15,0 0 1,0 0-16,0 0 15,-1 0 1,1 0 31,0-21-31,21 0-1,0 0-15,0 0 16,0 0-16,-21-1 0,21-20 15,-21 21-15,21 0 0,-21 0 16,21-22-16,0 22 0,0-21 16,-22 21-16,22-1 0,-21-20 0,21 21 15,0 0-15,0-22 0,0 22 16,0-21-16,0 21 0,0-22 16,-21 1-16,21 0 0,0-1 0,-21 1 15,21 0-15,0-22 16,0 22-16,0 0 0,0-1 0,0 1 15,0 0-15,0 20 0,0-20 16,0 21-16,0 0 0,0 0 16,0-1-16,0 1 0,0 0 0,0 0 15,0 0-15,0 0 0,0-1 16,0 1-16,0 0 0,0 0 0,0 0 16,0 0-16,0-22 0,0 22 15,0 0-15,0 0 0,0 0 16,0-1-16,0 1 15,0 0 1,0 0-16,0 0 16,0 0-1,0-1 1,0 1-16,0 0 16,21 21-1,0 0 16,0 0-31,1 0 0,-1 0 16,0 0-16,0 0 0,21 0 16,1 0-16,-1 0 0,22 0 15,-1 0-15,1 0 0,-1 0 0,1 0 16,-1 0-16,1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3:29:37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2625 0,'0'0'0,"-21"-21"0,21-1 0,0 1 0,-21 0 16,0 0-16,0 21 15,0 0 1,-43 85 15,43-64-31,0 0 0,21 0 0,-21 21 0,-1-20 16,-20 20-16,21 0 0,0 22 15,0-22-15,-1 22 0,1-1 0,0 22 16,21-1-16,0 22 0,0-21 16,0 21-16,0 0 0,-21-1 15,21 1-15,-21 21 0,21 0 16,-21 0-16,-1 0 0,1 21 0,21 1 15,-21-22-15,0 21 0,0 0 16,0 21-16,-1-21 0,1 1 0,21-1 16,-21 0-16,0 0 15,21 0-15,-21 0 0,21 1 0,0-1 0,0 0 16,-21 0-16,21 0 0,0 22 16,0-22-16,0 0 0,-22 0 0,22 0 15,0 0-15,0 1 0,0-22 16,0 0-16,0-22 0,0 107 15,0-106-15,0-21 0,0-1 0,0 1 16,0-22-16,0 22 16,0-43-16,22 22 0,-22-22 0,0 1 15,0-1-15,0-21 0,0 0 16,0-42-16,0 0 16,0-21-16,-22-22 0,22 1 0,-21-22 15,0 0-15,21-42 0</inkml:trace>
  <inkml:trace contextRef="#ctx0" brushRef="#br0" timeOffset="1894.01">2582 2540 0,'0'-21'32,"21"21"-1,1 21-31,-1-21 16,21 0-16,-21 21 0,43-21 15,-22 0-15,0 0 0,22 0 16,-1 0-16,1 0 0,21 0 0,-1 0 15,1 0-15,21 0 0,0 0 16,-1-21-16,1 21 0,0-21 0,21 21 16,0 0-16,0-21 0,21 21 15,0-21-15,1 21 0,20 0 16,0 0-16,1 0 0,20-22 0,1 22 16,-22 0-16,21 0 0,1 0 0,21 0 15,-1 0-15,-20 0 0,20 0 16,-20 0-16,21-21 0,-1 21 0,1 0 15,-22 0-15,234 0 16,-213 0-16,-20-21 0,21 21 16,-22 0-16,22 0 0,-1 0 15,1 0-15,0 0 0,-22 0 16,43 0-16,-21 0 0,-1 0 0,-20 0 16,21 0-16,-1 21 0,-20-21 15,20 21-15,-41-21 0,20 22 0,-20-22 16,-1 21-16,0 0 0,1-21 15,-22 0-15,0 21 0,0-21 16,-21 0-16,0 0 0,-21 21 0,21-21 16,-21 0-16,-22 0 0,22 0 15,-21 0-15,0 0 0,-1 0 16,-20 0-16,-1 0 0,1 0 0,-22 0 16,0 0-16,-20 0 0,-1 0 15,0 0-15,0 0 16,-21 21-16,0 1 15,0-1-15,0 21 16,0-21-16,0 0 0,0 22 16,0-22-16,0 21 0,-21 1 0,0-1 15,0 21-15,-1-20 0,1 20 16,0 1-16,0 20 0,0 1 0,0 0 16,-22-1-16,22 22 0,0-21 15,0 42-15,-22-21 0,22 21 16,0 0-16,0-21 0,21 42 0,-21-21 15,0 21-15,-1 0 0,-20 0 16,21 0-16,0 1 0,-22-1 0,22 21 16,-21-21-16,21 0 0,0 1 0,-22-1 15,43 0-15,-21 0 0,0 0 16,0 0-16,0 1 0,-1-1 0,1-21 16,0 21-16,0-21 0,0 21 0,-22-21 15,22 0-15,0 0 0,-21 0 16,21 0-16,-1 0 0,-20 0 0,21-21 15,0 21-15,-22-21 0,22 0 16,0-1-16,0 1 0,0-21 0,21 0 16,-21-1-16,21 1 0,-22 0 15,1-22-15,21 1 0,-21-1 0,21 1 16,-21-1-16,0-21 0,0 1 0,21-1 16,-22-21-16,1 22 0,0-22 0,0 0 15,0 0-15,0 0 0,-1 0 16,1 1-16,0-22 0,0 21 0,0 0 15,0-21-15,-22 21 0,22-21 0,-21 0 16,-1 21-16,1-21 0,0 0 0,-22 0 16,1 21-16,-1-21 0,-20 0 15,20 0-15,-42 0 0,22 0 16,-22 0-16,0 0 0,0-21 0,-21 21 16,21-21-16,-42 21 0,21-21 0,-21 0 15,0 21-15,0-21 0,-1-1 16,-20 1-16,0 0 0,-1 0 0,-20 21 15,21-42-15,-43 20 0,21 1 0,-20 0 16,20 0-16,-20 0 0,-22-22 0,21 22 16,0 0-16,-20 0 0,20 0 0,-21 0 15,21-1-15,-20 1 0,-1 0 16,0 0-16,21 0 0,-21 0 0,1 21 16,-1-22-16,0 1 0,0 0 15,21 21-15,-20-21 0,20 0 0,21 0 16,-20-1-16,41 1 0,-20 21 15,21-21-15,-1 0 0,22-21 0,0 20 16,21 1-16,-21 0 0,21 21 0,0-21 16,0 0-16,21 21 0,-21 0 15,21-21-15,0 21 0,22 0 0,-1 0 16,0 0-16,1 0 0,20 0 16,22-22-16,-1 1 0,1 21 0,21-21 15,0-21-15,21 21 0,0-22 0,0-20 16,21 20-16,0-20 15</inkml:trace>
  <inkml:trace contextRef="#ctx0" brushRef="#br0" timeOffset="2864.71">2349 3789 0,'0'0'0,"-21"0"0,-21 0 16,21 0-16,0 0 0,-1 0 15,1 0-15,0 0 0,0 0 16,42 0 15,0 0-31,0 0 16,22 0-16,-1 0 0,22 0 16,20 0-16,-20 0 0,20 0 15,1 0-15,0 0 0,21 0 0,-1-21 16,1 21-16,42 0 0,-21 0 15,22-21-15,-1 21 0,0 0 0,21 0 16,1 0-16,20-22 0,-21 22 16,22 0-16,-22 0 0,22 0 0,-22 0 15,0 0-15,1-21 0,-22 21 16,0 0-16,-21 0 0,0 0 0,-21-21 16,0 21-16,0 0 15,-22 0-15,-20 0 0,-1 0 0,1-21 0,-22 21 16,0 0-16,1 0 0,-22 0 15,0 0-15,21-21 0,-20 21 16,-1 0-16,0 0 0,0 0 16,-21-21-16,0-1 15,-21 1 1,0 21 0,0-21-16,-1 0 0,1 21 0,0-21 15</inkml:trace>
  <inkml:trace contextRef="#ctx0" brushRef="#br0" timeOffset="3452.19">6794 2434 0,'0'-21'16,"0"63"31,0-20-32,0 20-15,0 0 0,-21 1 16,21-1-16,-21 21 0,21 1 0,-21-1 16,0 1-16,0-1 0,-1 1 15,1-1-15,21-20 0,-21 20 0,0 1 16,21-1-16,-21-20 0,21-1 16,0 0-16,-21 1 0,21-22 15,0 21-15,-22-21 0,22 0 0,0 1 16,0-1-16,0 0 0,0 0 15,0-42 157,0 0-172</inkml:trace>
  <inkml:trace contextRef="#ctx0" brushRef="#br0" timeOffset="4436.62">6794 3768 0,'0'0'16,"-21"0"-16,0 0 0,0 0 16,42 0 62,0 0-78,0 0 15,22 0-15,-22 0 16,21 0-16,-21 0 0,22 0 0,20 0 16,-20 0-16,20-21 0,1 21 15,-1 0-15,22 0 0,-1 0 0,22 0 16,0 0-16,21 0 0,0 0 0,0 0 16,0 0-16,0 0 15,21 0-15,0 0 0,1 21 0,-1-21 16,-21 21-16,21-21 0,0 21 0,-21 0 15,21-21-15,-21 21 0,0-21 16,0 0-16,0 0 0,-42 0 16,21 22-16,42-22 0,-85 0 15,1 0-15,-22 0 0,1 0 0,-1 0 16,-21 0-16,0-22 16,0 22-16,-21-21 0,22 0 15,-22 0 1,21 0-16,-21 0 15,0-1-15,0 1 16,0 0-16,0-21 16,0 21-16,0-1 0,0-20 0</inkml:trace>
  <inkml:trace contextRef="#ctx0" brushRef="#br0" timeOffset="4828.18">10647 2477 0,'0'0'0,"0"-22"0,-43-20 16,43 63 15,-21 0-31,21 1 0,-21 20 0,21 0 15,0 1-15,0 20 0,0-21 16,0 22-16,0-1 0,0-20 0,0 20 16,0 22-16,0-22 0,-21 1 15,21 21-15,-21-22 0,21 22 0,0-22 16,0 1-16,-21-22 0,21 22 16,-22-22-16,22 0 0,-21 1 0,0-22 15,21 0-15,0 0 0,0 0 16,-21 0-16,21 1 0,-21-22 15,21 21-15,21-42 47,0 21-47,0-22 0,22 1 0</inkml:trace>
  <inkml:trace contextRef="#ctx0" brushRef="#br0" timeOffset="5484.48">10689 3810 0,'0'0'0,"-21"0"0,0 0 16,21 21-16,-21-21 0,-1 0 0,1 0 15,0 0-15,0 0 0,0 21 16,0-21-16,-1 0 31,44 0 1,41 22-17,-42-22-15,22 0 0,-1 0 16,0 0-16,22 0 0,-1 0 0,22 0 15,-22 0-15,43 0 0,-21 0 16,21 0-16,0 0 0,-1 0 0,128 21 16,-85-21-16,-21 0 15,0 0-15,0 0 0,0 0 0,-21 0 16,21 0-16,-21 0 0,0 0 0,21 0 16,-21 0-16,0 0 15,-22 0-15,22 0 0,-21 0 0,-1 0 16,-20 0-16,-1 0 0,1 0 15,-1 0-15,-20 0 0,-1 0 0,0 0 16,-20 0-16,20 0 0,-21 0 16,0 0-16,0 0 15,1 0-15,-1 0 78,0 0-46,-42 0 15,0 0-47,-22-21 0,22 21 0</inkml:trace>
  <inkml:trace contextRef="#ctx0" brushRef="#br0" timeOffset="9225.76">4995 2773 0,'0'21'16,"-21"-21"0,0 0 30,0-21-30,21 0-16,0 0 16,0-1-16,0 1 15,0 0-15,0-21 0,0 21 0,0-22 16,0 1-16,0 0 0,0-1 16,21 1-16,0 0 0,-21-1 0,21 22 15,-21-21-15,0-1 0,64-147 31,-43 169-31,-21-22 0,21 1 16,0 0-16,0-1 0,-21 1 0,22 0 16,-1-1-16,0 1 0,0 0 15,21-1-15,-20 1 0,-1 21 0,21-21 16,-21 20-16,0-20 16,22 21-16,-22 0 0,0 0 0,21-22 15,-20 22-15,20 0 0,-21 0 16,21-22-16,1 22 0,-1 0 0,0-21 15,1 21-15,-1-22 0,0 22 16,1-21-16,-1 21 0,22-22 16,-22 22-16,0-21 0,1 21 0,-1-1 15,0 1-15,1 0 0,62 0 16,-62 0-16,20 21 0,1-21 16,-22 21-16,22 0 0,-1-22 15,1 22-15,-1 0 0,1-21 16,-1 21-16,1 0 0,-22 0 15,21 0-15,-20 0 0,20 0 0,-20 0 16,20 0-16,1 0 0,-22 0 16,21 0-16,1 0 0,-1 0 15,22 21-15,-21-21 0,-1 22 0,-21-1 16,22-21-16,-1 21 0,-20 0 16,-1 0-16,0 22 0,1-22 15,-1 0-15,-21 21 0,22-21 16,-22 22-16,0-22 0,21 21 0,-21 1 15,1-22-15,-1 21 0,21 0 16,-21-20-16,0 20 0,1 0 0,-1-21 16,21 22-16,-21-1 0,0-21 15,1 22-15,-1-1 0,0 0 0,0 1 16,0 20-16,-21-21 0,21 1 16,1-1-16,-22 22 0,21-22 0,0 0 15,-21 1-15,21-1 0,-21 0 16,21 1-16,-21-1 0,21 0 0,-21-21 15,0 22-15,0-1 0,0 0 16,0 1-16,0-22 0,0 21 0,0 1 16,0-22-16,0 21 0,0-21 15,0 0-15,0 1 0,0-1 16,0 0-16,0 0 0,0 0 0,0 0 16,0 1-16,0-1 15,-21-21-15,21 21 0,0 0 16,-21-21 46,0-21-46,0 0 0</inkml:trace>
  <inkml:trace contextRef="#ctx0" brushRef="#br0" timeOffset="9635.52">8424 2604 0,'-21'0'0,"21"-22"0,0 1 31,21 21-16,0 0 1,43 43 0,-64-22-16,21 0 0,0 0 15,0 0-15,-21 0 0,22 1 16,-1-1-16,0 0 0,-21 0 16,21 0-16,0 0 0,0 1 0,1-1 15,-1 0-15,-21 0 0,21 0 0,0 0 16,0 1-16,-21-1 15,21 0-15,1-21 47,-1-21-15,0 0-17,0-1-15,0 1 16,-21 0-16,21 0 0</inkml:trace>
  <inkml:trace contextRef="#ctx0" brushRef="#br0" timeOffset="10094.16">9313 2561 0,'21'-21'0,"-42"42"0,42-63 0,-21 21 15,0 0 1,22 21-16,-22-22 31,-22 44 0,1-22-31,21 21 0,-21 0 16,0 0-16,0 0 0,0 0 16,-1 1-16,1-1 0,0 0 0,0 0 15,0 0-15,0 22 0,-22-22 16,22 0-16,0 0 0,0 21 0,0-20 15,-1-1-15,1 0 0,0 0 16,0 0-16,0 0 0,0 1 16,21-1-16,-22 0 0,22 0 15,-21-21-15,21 21 0,-21-21 16,21 21-16,0-42 109,0 0-93,0 0-16</inkml:trace>
  <inkml:trace contextRef="#ctx0" brushRef="#br0" timeOffset="12124.15">5080 593 0,'0'-21'0,"21"21"16,-21-22-16,21 1 16,-21 0-16,0 0 15,0 0 1,0 0-16,-21-1 0,0 22 15,0 0-15,0 0 0,-1 0 16,-20 0-16,21 0 0,-21 0 16,20 0-16,-20 22 0,0-1 0,21 0 15,-22 0-15,1 21 0,21-20 16,-22 20-16,22 0 0,0-21 0,0 22 16,21-1-16,0-21 0,0 43 15,0-43-15,0 21 16,21-21-16,0-21 0,0 22 15,22-1-15,-22-21 0,21 0 0,1 0 16,-22 0-16,21 0 0,0-21 16,1-1-16,-1 1 0,-21 0 0,22 0 15,-22-21-15,21 20 0,-21-20 16,0 0-16,1-1 0,-1 1 16,21-21-16,-21 20 0,0-20 15,1 20-15,-1-20 0,0-1 0,0 1 16,0-1-16,-21-41 15,0 62-15,0 22 0,-21 21 32,0 0-32,0 0 0,0 0 15,-1 0-15,22 21 0,-21 43 16,0-22-16,0 0 0,0 22 0,21-22 16,-21 22-16,-1-1 0,22-20 15,0-1-15,-21 0 0,21 1 0,0-1 16,0 0-16,0-21 0,0 22 15,0-22-15,0 0 0,0 0 16,21 0-16,1 1 0,-1-22 0,0 0 16,0 0-16,0 0 15,0 0-15,22 0 0,-22 0 0,21-22 0,1 22 16,-22-21-16,21 0 16,0 0-16,-20 0 0,20 0 0,-21-1 15,0 1-15,0 0 0,1 0 16,-22 0-16,0 0 0,-22 21 15,1 0 1,0 0-16,-21 0 0,21 21 0,-1 0 16,1 0-16,0 0 0,0 0 15,0 1-15,21-1 0,0 0 0,0 0 16,0 0-16,0 0 16,0 1-16,21-22 0,0 0 15,0 0-15,0 0 16,1 0-16,-1 0 0,21 0 0,-21 0 15,0-22-15,22 1 0,-22 0 16,21 21-16,-21-21 0,22 0 0,-22 0 16,0-1-16,21 1 0,-20 0 15,-1 0-15,0 0 0,0 21 0,0 0 16,0-21-16,-21 42 31,0 0-31,0 0 0,0 0 16,0 0-16,0 1 15,0-1-15,0 0 16,22-21-16,-1 0 16,0 0-16,0 0 15,0 0-15,0-21 16,1 21-16,-22-21 0,21 21 16,0-22-16,-21 1 0,21 0 15,0 21-15,-21 21 31,0 0-15,0 1-16,0-1 16,0 0-1,0-42 17,0 0-17,21-1-15</inkml:trace>
  <inkml:trace contextRef="#ctx0" brushRef="#br0" timeOffset="12268.07">6371 402 0,'0'-21'0,"0"42"0,-21-42 31,0 21-31,0 0 16,21 21-1,42-21 1,-21 0-16,0 0 15</inkml:trace>
  <inkml:trace contextRef="#ctx0" brushRef="#br0" timeOffset="12720.86">6879 402 0,'0'21'16,"0"1"-16,0-1 15,0 0-15,0 0 0,0 0 16,0 0-16,0 1 16,-21-1-16,21 0 0,0 0 0,0 0 15,0 0 1,21-21 15,0 0-31,0 0 0,1-21 0,-1 21 16,0-21-16,0 0 0,21 0 15,-20 21-15,-1-21 0,0-1 0,0 1 16,0 0-16,0 0 0,1 21 16,-1-21-16,0 21 15,-21 21 1,0 0-16,0 0 16,0 0-16,0 1 0,0-1 15,0 0-15,0 0 0,0 0 16,0 0-1,21-21 1,0 0-16,0 0 16,1 0-16,-1 0 0,0 0 15,0 0-15,0-21 16,0 21-16,1-21 0,-1 0 16</inkml:trace>
  <inkml:trace contextRef="#ctx0" brushRef="#br0" timeOffset="13068.14">7810 550 0,'0'22'15,"22"-22"17,-1 0-32,0 0 15,0 0-15,0 0 0,0 0 16,1 0-16,-1 0 15,0 0-15,0 0 0,0 0 0,0 0 16,1 0-16,-1 0 0,0 0 16,0 0-16,0 0 15,0 0-15,1 0 16,-1 0 15,0 0-15,0 0-1,0 0 1,0 0 0,1 0-16,-1 0 0,0 0 15</inkml:trace>
  <inkml:trace contextRef="#ctx0" brushRef="#br0" timeOffset="14180.34">9017 529 0,'21'-21'31,"-42"42"16,0 0-47,21 1 15,-21-22-15,-1 21 16,22 0-16,-21-21 16,0 21-1,42-21 32,0 0-47,-21-21 0,22 21 16,-1-21-16,0 0 0,0 21 15,0-22-15,0 22 0,1-21 0,-1 21 16,0 0-16,-21-21 0,21 21 16,0 0-16,-21 21 31,0 0-15,0 1-16,0-1 15,0 0-15,0 0 16,21-21-16,1 21 15,-1-21-15,0 0 0,0 0 16,0 0-16,0 0 0,1 0 0,-1 0 16,21 0-16,-21 0 0,0 0 15,22-21-15,-22 21 0,0-21 0,21 0 16,-20 21-16,-1-21 16,0-1-16,0 1 0,0 0 15,-21 0-15,-21 21 31,0 0-31,0 21 16,-64 64 0,85-64-1,0 0-15,0 0 0,0 0 32,21-21-32,0 0 0,1 0 0,-1 0 15,0 0-15,0 0 0,0 0 0,0 0 16,22-21-16,-22 0 15,0 21-15,0-21 0,22 21 0,-22-21 16,21 21-16,-21-21 0,22 21 16,-22 0-16,0 0 0,0-22 0,0 22 15,0 0-15,-21 22 16,0-1 0,0 0-16,0 0 15,0 0 16,22-21-31,-1 0 0,0 0 16,0 0-16,0 0 16,0 0-16,1 0 0,-1 0 0,0 0 15,0 0-15,0 0 16,0 0-16,-21-21 0,22 21 16,-1 0-16,0 0 0,-21-21 0,21 21 15,0 0 1,0 0-16,1 0 15,-22 21 1,21-21-16,-21 21 0,21-21 31,0 21-31,0-21 16,0 0-16,1 0 16,-1 0-16,0 0 15,0-21 1,0 21-1,-21-21-15</inkml:trace>
  <inkml:trace contextRef="#ctx0" brushRef="#br0" timeOffset="16687.54">4530 3493 0,'0'0'0,"0"-22"0,0 1 16,0 0-16,0 0 15,0 0 1,0 0-16,0-1 31,0 44 1,0-1-32,0 0 15,0 0-15,0 21 0,0 1 16,0-22-16,0 42 0,0-20 0,0-1 15,0 0-15,0 1 0,0 20 16,0 1-16,0-22 0,0 22 0,0-1 16,0 1-16,0-22 0,0 21 15,0-20-15,0 20 0,0-20 16,0-1-16,0 0 0,-22 1 0,22-1 16,-21-21-16,21 21 0,-21-20 15,21-1-15,0 0 0,-21 0 0,21 0 16,-21 0-16,0-21 15,21 22-15,-22-22 16,1-22 0,21 1-16</inkml:trace>
  <inkml:trace contextRef="#ctx0" brushRef="#br0" timeOffset="16986.36">4064 4445 0,'0'-21'31,"21"21"-31,0 0 0,0 0 16,1 21-16,-1-21 0,0 21 16,0 0-16,0-21 0,0 22 0,22-1 15,-22 0-15,0 0 0,-21 0 16,21 0-16,-21 1 0,0-1 15,0 0-15,0 0 0,0 0 0,0 0 16,0 1-16,0-1 16,21-21-1,1 0 1,-1 0-16,0-21 0,-21-1 16,21 1-16,0 0 0</inkml:trace>
  <inkml:trace contextRef="#ctx0" brushRef="#br0" timeOffset="17187.8">4911 4360 0,'21'0'15,"-42"0"1,-1 22-16,-83 20 16,62-21-1,1 0-15,0 22 0,-1-22 0,1 0 16,0 0-16,-1 21 0,22-20 15,-21-1-15,-1 0 0,22 0 0,0 21 16,0-42-16,0 22 0,21-1 16,-21-21-16</inkml:trace>
  <inkml:trace contextRef="#ctx0" brushRef="#br0" timeOffset="17736">7662 3810 0,'0'-21'16,"0"42"-16,21-63 0,1 21 0,-22-1 16,0 44 15,0 20-15,0-21-16,0 21 0,0 1 0,-22 20 15,1 1-15,21 20 0,-21-20 0,0 21 16,0-22-16,-22 1 0,22-1 15,0 1-15,0-1 0,21 1 0,-21-22 16,0 21-16,21-20 0,0-1 16,0 0-16,-22-20 0,22 20 0,0-21 15,0 0-15,-21-21 16,21-21 0,0 0-16,0 0 0,0 0 15</inkml:trace>
  <inkml:trace contextRef="#ctx0" brushRef="#br0" timeOffset="18065.81">7345 4551 0,'0'21'16,"0"0"-16,21-21 16,-21 21-16,0 1 0,0-1 0,21 0 15,-21 0-15,0 0 0,0 0 16,0 1-16,0-1 0,0 0 15,0 0-15,21 0 0,0-21 16,1 0-16,-1 0 0,0 0 16,21 0-16,-21 0 0,22-21 15,-1 0-15,0 0 0,1 0 16,-1-1-16,0 1 0,1 0 0,-1 0 16,-21 0-16,0 0 0,1-1 15,-22 1-15,-22 21 16,1 0-16,0 0 15,0 21-15,-21 1 0,20-22 16,1 21-16,-21 0 0,21 0 0,-22 0 16,22 22-16,0-22 0,-21 0 15</inkml:trace>
  <inkml:trace contextRef="#ctx0" brushRef="#br0" timeOffset="18841.41">3937 5546 0,'0'0'0,"0"-21"0,0-1 0,0 1 16,0 0-16,0 0 0,-21 21 16,0-21-16,-1 21 0,1 0 0,-21 0 15,0 0-15,-1 0 0,1 21 16,0 0-16,-22 0 0,22 22 0,-1-1 16,1 0-16,0 22 0,-1-22 15,1 22-15,21-1 0,0-21 0,0 22 16,-1-1-16,22-20 0,0-1 15,0 0-15,0 1 0,22-22 0,-1 0 16,21 0-16,0 0 0,1 1 16,-1-22-16,0 0 0,22 0 0,-1 0 15,1 0-15,-1-22 0,-20 1 16,20 0-16,-20 0 0,20 0 16,-42 0-16,22-1 0,-43-20 0,0 21 15,0-21-15,0 20 0,-22 1 16,1-21-16,-21 21 0,0 0 0,-1-1 15,1 22-15,0 0 0,-1 0 16,1 0-16,0 0 0,-1 22 0,22-1 16,0-21-16,0 21 0,0 0 0,21 21 15,0-20-15,0-1 0,0 21 16,21 0-16,0-20 0,0 20 0,-21 0 16,21 1-16,0-1 0,-21 21 15,22-20-15,-22 20 0,0-20 16,0 20-16,0-21 0,-22 1 15,1-1-15,0 0 0,21-20 0,0 20 16,-21-21-16,21 0 0,0-42 31,0 0-31,21 0 0,0-22 16,0 1-16,1 0 0</inkml:trace>
  <inkml:trace contextRef="#ctx0" brushRef="#br0" timeOffset="19393.27">4212 6075 0,'21'-21'16,"0"21"0,1-21-16,-1-1 0,0 1 15,0 0-15,0 0 0,0 21 16,1-21-16,-1 0 0,-21-1 15,21 1-15,-21 0 0,0 0 0,0 0 16,-21 21 0,0 0-16,-1 21 15,1 0-15,0 0 16,0 22-16,0-22 0,0 21 0,-1-21 16,22 0-16,0 22 0,0-22 15,0 0-15,0 0 0,0 0 0,22 1 16,-1-22-16,21 0 0,-21 0 15,0 0-15,22 0 0,-22 0 16,21 0-16,-21-22 0,22 1 0,-1 0 16,0 0-16,1 0 0,-1 0 0,0-22 15,1 1-15,-22 0 0,21-1 16,-21-20-16,22 20 0,-22-20 16,0 21-16,0-22 0,-21 22 0,21 21 15,-21-22-15,0 22 0,22 21 16,-22 21-1,-22 22-15,1-22 0,0 21 16,21 22-16,-21-22 0,0 0 0,0 22 16,-1-22-16,1 22 0,0-22 15,21 0-15,-21 1 0,21-1 0,0-21 16,-21 21-16,21-20 0,0-1 16,0 0-16,21-21 15,0 0-15,0 0 0,0 0 16,1 0-16,-1-21 0,0 0 15</inkml:trace>
  <inkml:trace contextRef="#ctx0" brushRef="#br0" timeOffset="19566.27">4932 5800 0,'-21'0'0,"21"21"31,21-21-16,0 0-15,0 0 0,0 0 0,22 0 16,-1 0-16,-21 0 0,21-21 16,1 21-16,-1-21 0,0-1 0</inkml:trace>
  <inkml:trace contextRef="#ctx0" brushRef="#br0" timeOffset="19985.68">5736 5736 0,'0'0'0,"-21"0"0,21 21 0,-21 1 0,-22-1 16,22 0-16,0 0 0,0 21 0,0-20 16,0-1-16,-1 21 0,1-21 15,21 0-15,-21 1 0,21-1 0,-21 0 16,42-21 15,0-21-15,0 0-16,1-1 0,-1 1 15,21 0-15,-21 0 0,0 0 0,1-22 16,-1 22-16,0 0 0,0 0 0,0 21 16,0 0-16,-21 21 15,0 0 1,0 22-16,0-22 0,0 0 16,0 21-16,0-21 0,0 1 0,0-1 15,0 0-15,22 0 0,-1-21 16,0 0-16,0 0 15,0 0-15,22 0 0,-1-21 0,-21 21 16,21-21-16,1 0 0,-22-1 0,21 1 16,-21 0-16,-21 0 0,0-21 15,22 20-15,-22 1 0,0 0 0,0 0 16,0 0-16</inkml:trace>
  <inkml:trace contextRef="#ctx0" brushRef="#br0" timeOffset="29028.95">10922 2625 0,'0'-21'16,"0"42"31,0 0-32,0 0-15,0 0 0,0 22 16,0-22-16,-21 21 0,21 0 0,-21 1 15,-1-1-15,22 22 0,-21-22 16,0 0-16,0 22 0,21-22 0,-21 22 16,0-22-16,-1 21 0,1-20 0,0-1 15,0 0-15,21 1 0,-21-22 16,0 21-16,21-21 0,-22 22 0,22-22 16,0 0-16,0 0 0,0 0 15,0 1-15,0-1 0,0 0 16,0 0-16,0 0 15,0 0-15,0 1 0,22-22 32,-1 0-17,0 0-15,0 0 16,0 0-16,0-22 0,1 22 16,-1 0-16,0 0 0,21-21 0,1 21 15,-1 0-15,0 0 0,22 0 0,-1 0 16,1 0-16,20 0 0,1 0 15,0 0-15,21 0 0,-1 0 16,1 21-16,21 1 0,0-1 16,0 0-16,0 0 0,0 0 0,0 0 15,-21 1-15,21-1 0,0 0 16,0 0-16,-21 0 0,0 0 0,0 1 16,-1-1-16,1-21 0,-21 0 0,0 21 15,-22-21-15,22 0 0,-22 0 16,22 0-16,-22 0 0,1 0 0,21 0 15,-22 0-15,-21 0 0,22 0 16,-22 0-16,1 0 0,-1 0 0,0 0 16,-21 0-16,22 0 0,-22 0 15,0 0-15,0 0 0,0 0 0,1 0 16,-1-21 15,-21 0-15,0-1-16,21 22 0,-21-21 0,0 0 15,21 0-15,-21-21 0,21 20 16,0 1-16,-21 0 0,22-21 0,-1 21 16,0-22-16,-21 1 0,21 21 0,-21-43 15,0 22-15,21 0 0,-21-22 16,21 1-16,-21-22 0,22 21 0,-22 1 16,0-1-16,0 22 0,0-21 15,0 20-15,0 1 0,0 0 16,0-1-16,0 22 0,0 0 15,0 0-15,-22 0 0,22-1 0,0 1 16,0 0 0,0 42 140,-21-21-94</inkml:trace>
  <inkml:trace contextRef="#ctx0" brushRef="#br0" timeOffset="31167.76">5313 2667 0,'-21'0'0,"-1"0"31,22-21-15,0 0-16,-21 21 0,21-21 16,0-1-16,0 1 15,0 0-15,0 0 0,0-21 16,0 20-16,0 1 0,0-21 0,0 21 16,0-22-16,0 1 0,0 21 15,0-21-15,0-1 0,0 1 0,0 21 16,0-22-16,0 1 0,21-21 15,1 20-15,-1 1 0,-21 0 0,21-22 16,21 22-16,-21-1 0,1-20 16,20 21-16,-21-1 0,21 1 15,1 0-15,-1 20 0,0-20 0,1 0 16,-1-1-16,22 1 0,-22 0 16,21-1-16,-20 1 0,-1 0 15,22 21-15,-22-22 0,0 1 16,1 21-16,-1-22 0,21 1 0,-20 21 15,41 0-15,-20-22 0,21 22 16,-1 0-16,1 0 0,0 0 0,-1 21 16,1-21-16,0-1 0,-1 22 15,-20 0-15,20-21 0,-20 21 0,-1 0 16,1 0-16,-1 0 0,1 0 16,-1 0-16,1 0 0,-1 0 15,1 0-15,-22 21 0,22 1 0,-22-22 16,22 21-16,-22 0 15,0 0-15,22 0 0,-22 0 0,0 22 16,1-1-16,20-21 0,-20 22 16,-1-1-16,21 0 0,-20 1 0,-1-1 15,0 0-15,1 1 0,-1-1 16,-21 0-16,22 1 0,-22-1 0,0 0 16,0 1-16,0-1 0,-21 21 15,21-20-15,-21 20 0,22 1 0,-1-22 16,-21 22-16,21-22 15,-21 21-15,21-20 0,-21 20 0,0-20 16,21-1-16,-21 0 0,21 1 16,-21 20-16,0-21 0,0 1 0,0 20 15,0-20-15,0-1 0,0 21 16,0-20-16,0-1 0,0 0 0,0-20 16,0 20-16,0 0 0,0-21 15,0 1-15,0 20 0,0-21 0,0 0 16,-21-21-16,21 21 0,0 1 15,0-1-15,-21-21 79,0-21-48,0-1-16,21 1-15,0 0 0,0 0 16</inkml:trace>
  <inkml:trace contextRef="#ctx0" brushRef="#br0" timeOffset="32531.64">7980 2413 0,'0'0'0,"0"-21"0,-21 0 15,21 0-15,0-1 16,21 1 0,0 21-16,0 0 15,0 0-15,0 0 0,1 0 0,-1 0 16,21 21-16,-21 1 0,0-1 15,22 0-15,-22 0 0,0 21 16,21 1-16,-20-1 0,-1 0 0,0 1 16,0-22-16,0 21 0,0 1 15,22-1-15,-22-21 0,0 21 0,0-20 16,0 20-16,1-21 0,20 21 16,-21-20-16,0-1 0,0 0 0,1 0 15,-1 0-15,0 0 0,-21 1 16,0-1-16,21 0 0,0 0 15,-21 0-15,21-42 47,1 0-47,-22 0 0,21 0 0,0-1 16,0 1-16,0 0 0,22-21 16,-1-1-16,0 1 0,1 0 15,20-1-15,-21-20 0,22-1 0,-22 1 16,22-1-16,-1 22 0,1-21 15,-1-1-15,-20 22 0,20-1 16,-21 22-16,1-21 0,-1 21 0,-21 0 16,0-1-16,1 1 0,-1 0 15,0 0-15,-21 0 16,-21 42 15,0-21-31,-22 21 0,22 0 16,0 0-16,-21 1 15,-1 20-15,22-21 0,-21 21 0,-1 1 16,1 20-16,-21-20 0,20 20 16,1 1-16,-22-22 0,1 21 0,21-20 15,-22 20-15,1-20 0,20-1 16,-20 0-16,20 1 0,-20-1 0,21 0 16,-1 1-16,1-1 0,21 0 0,-22-21 15,22 22-15,0-1 0,0-21 16,0 0-16,0 22 0,21-22 15,-22 0-15,22 0 16,-21-21-16,21 21 0,0-42 31,-21 21-31,21-21 16,0-21-16,0 21 0,0-22 16,-21 22-16,0-21 0,21-22 0,-21 22 15,-1 0-15,1-1 0,0-20 16,21-1-16,-21 1 0,0-1 0,-22 1 15,22-1-15,0 1 0,0-1 16,-21 22-16,20-22 0,-20 22 0,21 0 16,0-1-16,0 1 0,-1 21 15,1 0-15,0 0 0,0-1 16,21 44 15,0-1-31,0 0 0,42 21 16,-21 1-16,1 20 0,-1-21 15,0 22-15,21-1 0,-21 1 0,22-1 16,-22 1-16,21-22 0,-21 22 16,22-22-16,-1 22 0,22 20 15,-43-41-15,21-1 0,-21 0 16,0 1-16,1-1 0,-1-21 0,0 21 16,-21-20-16,21 20 0,-21-21 15,0 0-15,21-21 0,-21 21 0,21-21 16,-21 22-1,22-22-15,-1-22 16,0 1-16,-21 0 0,21 0 16,0-21-16,0 20 0,22-41 15,-22 21-15,21-1 0,1-20 0,20-1 16,-21 1-16,22-1 0,-1-20 16,1-1-16,-1 21 0,1-20 0,-1 41 15,-20-20-15,-1 21 16,22-1-16,-43 22 0,21 0 0,-21 0 15,-21 0-15,21 21 16,-21-22-16,-21 22 47,21 22-31,-21-22-1,0 0 1,0 0-16,0 0 15,-1-22-15,1 1 0</inkml:trace>
  <inkml:trace contextRef="#ctx0" brushRef="#br0" timeOffset="35136.4">14795 720 0,'0'21'15,"22"-21"32,-22 21-16,21-21-15,-21 21 62,21-21 47,-21 21 0,-21-21-125,0 0 16,-22 0-16,22 22 0</inkml:trace>
  <inkml:trace contextRef="#ctx0" brushRef="#br0" timeOffset="35838.07">4974 3006 0,'0'0'15,"0"63"1,-21-20-16,21-1 0,-21 21 0,21 1 16,-21 105-16,-1-105 0,22 20 15,-21 1-15,0 0 0,0-1 16,21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3:31:23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14563 9313 0,'0'22'16,"0"-1"15,21-21 47</inkml:trace>
  <inkml:trace contextRef="#ctx0" brushRef="#br0" timeOffset="4899.8">1312 847 0,'21'0'31,"-21"-21"-31,22-1 0,-22 1 16,0 0-16,0 0 16,0 0-16,0 0 0,0-1 15,-22 1-15,1 0 0,0 0 0,0 0 16,-21 21-16,20-21 0,-20-1 16,0 22-16,21 0 0,-22 0 15,1 0-15,21 0 0,-22 22 0,22-1 16,-21 0-16,0 21 15,-22 22-15,43-22 0,-21 22 16,20-22-16,1 21 0,0-20 0,0-1 16,0 0-16,21 1 15,0-1-15,0 0 0,0-20 0,0-1 16,21 0-16,0 0 0,0 0 16,22-21-16,-22 0 0,0 0 15,21 0-15,-21 0 0,22-21 0,-1 0 16,-21 0-16,22 0 0,-1-22 15,21 1-15,-20 0 0,-1-1 16,0-20-16,1-1 0,-22 1 0,21-1 16,-21 1-16,1-1 15,-1 22-15,-21-22 0,0 1 0,0 21 16,0-22-16,0 22 0,0 21 16,0-22-16,-21 22 0,-1 21 15,1 0-15,0 21 16,21 0-16,-21 22 15,0-1-15,21 0 0,-21 1 16,-1-1-16,22 22 0,-21-22 0,0 21 16,0 1-16,21-22 0,0 22 15,0-1-15,0-20 0,0 20 16,0-21-16,0-20 0,0 20 16,21 0-16,0-21 0,0 1 0,1-1 15,-1-21-15,0 21 0,21-21 16,-21 0-16,22 0 0,-1 0 15,-21-21-15,22 21 0,-1-21 16,0-22-16,1 22 0,-1-21 16,0 21-16,1-43 0,-22 22 0,21-1 15,-21 1-15,0 0 0,-21-1 16,0 1-16,0 21 0,0 0 16,0 0-16,-21 21 15,0 0-15,0 0 0,0 0 16,0 0-16,-1 21 0,22 0 0,-21 0 15,42-21 17,1 0-32,-1 0 15,0 0-15,0 0 0,0-21 16,0 21-16,1 0 0,-1-21 16,0 21-16,0 0 0,0 0 15,-21 21 1,0 0-16,0 0 0,0 0 15,0 22-15,0-1 0,0 0 16,0-20-16,0 20 0,0 0 16,0 1-16,0-22 0,0 0 15,0 0-15,0 0 0,0 0 16,0 1-16,21-22 0,1 0 0,-1 0 16,0 0-16,0 0 15,0 0-15,0-22 16,1 1-16,-1 0 0,0 0 0,0-21 15,0-1-15,0 22 0,1-21 16,-22-1-16,0 1 0,0 0 16,21 21-16,-21-1 0,0 1 0,0 0 15,0 42 1,0 0-16,0 1 0,0-1 0,0 21 16,0-21-16,0 0 0,-21 22 15,21-22-15,0 0 16,0 0-16,0 0 0,0 1 0,0-1 15,0-42 17,0-1-32,0 1 15,21 0-15,-21 0 0</inkml:trace>
  <inkml:trace contextRef="#ctx0" brushRef="#br0" timeOffset="5057.72">2286 572 0,'0'21'47,"0"0"-31,21-21 0,0 0-16</inkml:trace>
  <inkml:trace contextRef="#ctx0" brushRef="#br0" timeOffset="5494.16">2434 889 0,'0'0'0,"0"21"0,21 0 15,0-21 1,1 0-16,-1 0 0,0-21 0,0 0 16,21 0-16,-20 0 0,20 0 15,0-1-15,1-20 0,20 21 16,-21-21-16,1 20 0,-1-20 0,22-43 15,-43 43-15,-21 21 16,0-21-16,0 20 0,0 1 0,0 0 16,-21 21-16,-1 0 0,1 0 15,0 21-15,-21 0 0,-1 22 16,22-22-16,-21 21 0,0 1 0,-1 20 16,1 1-16,21-1 0,-22 22 15,22-1-15,0-20 0,0 21 16,21-1-16,-21-20 0,21 20 15,0 1-15,0-21 0,0 20 16,0 1-16,0 0 0,0-22 0,0 1 16,0 20-16,0-41 0,0 20 15,0-21-15,0 1 0,0-1 0,0-21 16,0 0-16,0 1 0,21-22 16,0 0-16,0 0 0,22-22 15,-22 1-15,0-21 0,21 21 16,-21-43-16,1 22 0,-1-22 0,0 1 15,-21-1-15,0-20 16,0 20-16,0 1 0</inkml:trace>
  <inkml:trace contextRef="#ctx0" brushRef="#br0" timeOffset="7406.65">2625 1334 0,'0'0'0,"-64"-22"0,22 1 0,-1 0 0,1 0 16,21 0-16,-21 21 0,20 0 16,22-21-16,0-1 15,22 1-15,20 0 0,-21 21 16,21-21-16,22 0 0,-22 0 15,43-22-15,-22 22 0,1-21 16,-1-1-16,22 1 0,-21 0 0,-1-1 16,22-20-16,-43 21 0,22-1 15,-22-20-15,-21 20 0,21 1 16,-42 0-16,0-1 0,0 1 16,0 21-16,0-21 0,-21 20 0,0 22 15,0 0-15,0 0 0,0 0 16,-1 0-16,1 22 0,0 20 15,0 0-15,0 1 0,0-1 0,-1 0 16,1 22-16,21 20 0,-21-20 16,21 21-16,-21-1 0,21 22 15,-21-21-15,21-1 0,0 1 0,0 0 16,0-1-16,0 1 0,0 0 16,0-1-16,0 1 0,0-21 0,0-1 15,0 1-15,0-22 0,0 0 16,0 1-16,0-22 0,0 0 15,0 0-15,21-21 16,0 0-16,0 0 16,0 0-16,1-21 0,-1-21 0,0 20 15,0-20-15,21 0 0,-20-22 0,-1 1 16,21-1-16,-21 1 0,22-22 16,-22 22-16,-21-1 0,0 1 0,0-1 15,0 22-15,-21-22 0,-1 22 16,1 0-16,-21 20 0,21-20 0,-22 21 15,1 0-15,0 21 16,-1 0-16,1-21 0,21 21 0,-21 0 16,20 0-16,1 0 0,0 0 15,21 21-15,0 0 16,21-21 0,0 0-16,1 0 0,20 0 15,-21 0-15,21 0 0,-20 0 0,20 0 16,0-21-16,1 0 0,20-1 15,-21 1-15,1 0 0,-1 0 16,0 0-16,1-22 0,-1 22 16,-21-21-16,0 21 0,1 0 0,-1-1 15,-21 1-15,0 0 16,0 42 0,0 0-16,0 1 15,0-1-15,-21 21 0,21-21 16,0 22-16,0-22 0,0 0 15,0 21-15,0-21 0,0 1 0,0-1 16,21 0-16,0-21 0,-21 21 16,21-21-16,0 0 0,0 0 0,1 0 15,-1 0-15,0 0 16,0 0-16,0-21 0,22 0 0,-22 0 16,0-22-16,0 22 0,0-21 15,0-1-15,1 1 16,-1 21-16,0-21 0,0 20 0,-21 1 15,21 21-15,0 0 16,-21 21-16,0 1 16,0-1-16,0 21 0,0-21 15,0 22-15,0-22 0,0 21 0,0-21 16,0 0-16,0 1 0,0-1 16,22 0-16,-22 0 0,21-21 15,0 0-15,0 21 0,0-21 0,0 0 16,1 0-16,20 0 0,-21 0 15,21-21-15,-20 0 0,20 21 0,-21-21 16,21 0-16,-20-22 16,20 22-16,-21-21 0,0 21 0,0-22 15,1 22-15,-22-21 0,0 21 16,21 21-16,-21-22 0,0 44 16,0-1-1,0 21-15,0-21 16,-21 0-16,21 22 0,0-22 0,0 21 15,0-21-15,-22 1 0,22-1 16,0 0-16,0 0 0,22-21 31,-1-21-15,0 0 0,0 0-16,0-1 0,0-20 0,1 0 15,-1 21-15,0-22 0,0 1 16,0 21-16,0 0 0,-21-1 0,0 1 15,22 21-15,-1 0 16,0 21-16,-21 1 16,0-1-16,0 21 0,0-21 0,0 0 15,21 22-15,-21-22 0,21 0 16,0 0-16,-21 0 0,22 1 0,-1-22 16,0 21-16,0-21 15,0 0-15,0 0 0,1 0 16,-1 0-16,21 0 0,-21-21 15,0 21-15,1-22 0,-1 1 0,0-21 16,0 21-16,0-22 0,0 22 16,1-21-16,-1 21 0,0-22 15,-21 22-15,0 0 0,21 0 0,-21 0 16,21 21-16,-21 21 47,0-42 15,0 0-62,21 21 16,-21-22-16,0 1 16,-21 21-1,0 0 1,0 21-16,0 1 0,0-1 15,-1 0-15,1 21 0,-21-21 16,21 22-16,0-1 0,21 0 0,0 1 16,0-22-16,0 21 15,0-21-15,0 22 0,0-22 0,0 0 16,21 0-16,0-21 0,21 21 16,-21-21-16,22 0 0,-22 0 0,21 0 15,22 0-15,-22 0 0,0-21 16,22 0-16,-22 0 0,1 0 0,20-22 15,-21 22-15,1-21 0,-1 0 16,-21-22-16,0 22 0,22-1 16,-43 1-16,21 0 0,-21 21 0,0-22 15,0 22-15,-21 21 16,0 21-16,-1 0 16,1 1-16,0-1 0,0 21 15,0 0-15,21 1 0,0-22 16,0 21-16,0 1 0,0-22 15,0 21-15,0-21 0,21 0 0,0 1 16,0-22-16,0 21 0,1-21 16,20 0-16,-21-21 0,0 21 15,0-22-15,22 1 0</inkml:trace>
  <inkml:trace contextRef="#ctx0" brushRef="#br0" timeOffset="8090.26">7874 360 0,'0'0'0,"21"-42"0,-21 20 0,0-20 16,0 21-16,0-21 0,0-1 16,0 22-16,0 0 0,0 0 15,0 42 1,0 0-16,0 21 0,0 1 15,0-1-15,0 0 0,0 22 0,0-22 16,-21 22-16,0-22 0,21 22 16,-21 41-16,21-41 0,-22-1 15,1-20-15,21-1 0,0 0 16,0 1-16,0-1 0,-21-21 16,21 0-16,0 1 0,0-44 31,0 1-16,21-21-15,0 21 0,1-22 16,-1 1-16,0 21 0,21-21 16,-21-1-16,22 1 0,-1 0 0,22-1 15,-22 22-15,0-21 0,1 21 16,-1-1-16,0 22 0,1 0 0,-22 0 16,21 0-16,-21 22 0,0-22 15,-21 21-15,0 21 0,0-21 16,0 0-16,0 22 0,-42-1 0,21-21 15,0 22-15,-22-22 0,1 21 16,0-21-16,-1 0 0,1 1 16,0-1-16,21 0 0,-22-21 15,22 21-15,0-21 0,0 0 0,0 0 16,21-21 0,21 0-1,0 0-15,0-1 0,0-20 16,22 21-16,-1-21 0</inkml:trace>
  <inkml:trace contextRef="#ctx0" brushRef="#br0" timeOffset="8378.1">9144 169 0,'21'-21'0,"-42"42"0,42-63 16,-21 63-1,-21 0-15,0 1 16,0 20-16,-1-21 0,-20 21 15,21 1-15,0 20 0,0-20 0,-22 20 16,22-21-16,0 22 0,0-22 16,0 22-16,-1-1 0,1-20 0,0 20 15,0-21-15,0 1 0,0-1 16,-1 22-16,22-43 0,-21 0 16,21 0-16,0 0 0,0 0 15,21-42 16,1 0-31,-1 0 16,0 0-16,21-22 0,-21 22 16</inkml:trace>
  <inkml:trace contextRef="#ctx0" brushRef="#br0" timeOffset="8928.62">9461 508 0,'22'-21'0,"-44"42"0,65-42 16,-43 42-1,0 0-15,0 0 16,0 22-16,0-22 0,0 0 16,-21 21-16,-1 1 0,22-22 0,-21 21 15,21 1-15,0-1 0,-21 0 16,21-21-16,-21 1 0,21 20 0,-21-21 16,21 0-16,0 0 15,0-42 16,21 0-31,0 0 0,0 0 16,0 0-16,22-22 0,-22 1 16,0 0-16,21 20 0,-20-20 0,20 0 0,-21 21 15,0-22-15,22 22 16,-22 21-16,0 0 0,0 0 16,0 0-16,-21 21 15,0 0-15,0 1 0,0-1 0,0 0 16,0 0-16,0 21 0,21-20 15,-21-1-15,22 0 0,-22 0 0,21 0 16,0-21-16,0 21 0,0-21 16,0 0-16,1 0 0,20 0 15,-21 0-15,0-21 0,22 0 16,-22 0-16,0 0 0,0 0 0,21-22 16,-20 1-16,-1 0 0,0-1 15,-21 1-15,21 0 0,0-1 16,-21-20-16,21 42 0,-21-22 15,0 22-15,0 0 0,0 0 0,0 0 16,0 42 0,0 0-1,0 0-15,0 0 16,-21-21-16,0 21 0,0 1 16,0-22-16</inkml:trace>
  <inkml:trace contextRef="#ctx0" brushRef="#br0" timeOffset="9777.54">1651 1630 0,'0'0'0,"-42"21"15,-1-21-15,1 0 0,0 21 0,20-21 16,-20 0-16,21 21 0,-21 1 16,20-22-16,1 0 0,0 0 15,21 21 1,21-21 0,0 0-16,22 0 0,-1 0 15,22 0-15,-22 0 0,43 0 16,-22 0-16,22 0 0,21 0 15,-22 0-15,43 0 0,0 0 0,21 0 16,22 0-16,-22 0 16,42-21-16,-20 21 0,41-22 0,-20 22 15,21 0-15,-1-21 0,22 0 16,0 21-16,0-21 0,21 21 0,-21-21 16,21 0-16,0 21 0,-22-22 15,22 1-15,0 21 0,0-21 0,0 0 16,0 21-16,22-21 0,-22 21 15,0 0-15,275-21 0,-275 21 16,-21 0-16,21 0 16,0-22-16,-22 22 0,1 0 0,-21 0 15,-22 0-15,1 0 0,-1 0 0,-41-21 16,20 21-16,-42 0 0,0 0 16,-42 0-16,-1 0 0,-20 0 15,-22 0-15,0 0 0,-20-21 0,-1 21 16,0 0-16,0 0 15,-42 0 1,0 0-16,0 21 16,-22-21-16,-20 0 0,-1 21 0,-20-21 15,-1 22-15</inkml:trace>
  <inkml:trace contextRef="#ctx0" brushRef="#br0" timeOffset="11245.85">825 2773 0,'0'0'0,"22"-21"0,-1 0 16,-21-1-16,0 1 15,21 0-15,-21 0 0,0 0 16,0 0-16,0-1 15,-21 1-15,0 0 0,-1 21 16,1 0-16,-21-21 0,0 21 0,-1 0 16,1 21-16,-22 0 0,1 0 15,21 1-15,-22 20 16,1 0-16,20 1 0,-20-1 0,20 0 16,1 1-16,0-1 0,21 0 15,-22 1-15,22-1 0,21-21 16,0 21-16,0-20 0,0-1 0,0 0 15,21-21-15,22 0 0,-22 0 16,42 0-16,-20 0 0,20 0 16,1 0-16,-1-21 0,1 0 0,-1-1 15,22 1-15,-43 0 0,22-21 16,-22 21-16,0-1 0,1-20 0,-22 21 16,0 0-16,0-22 15,-21 22-15,21 0 0,-21 0 0,0 0 16,0 0-16,0-1 0,-21 22 31,21 22-31,-21-22 0,21 21 16,0 21-16,0-21 0,-21 22 15,21-1-15,0 0 0,0 1 16,0 20-16,0 1 0,0-1 16,0 1-16,0 20 0,0-20 0,0 20 15,0-20-15,0 21 0,0-1 0,0 1 16,21 0-16,-21-1 0,0 22 15,0-21-15,21-1 0,-21 22 16,21-21-16,-21 0 0,0-1 16,0 1-16,0 0 0,0-22 0,0 22 15,0-22-15,-21-20 0,0 20 16,0-21-16,0 1 0,-1-1 0,-20-21 16,21 0-16,-21 1 0,-1-1 15,1-21-15,0 0 0,-22-21 16,22-1-16,-22-20 0,-20 0 0,20-1 15,-21-20-15,-20-22 0,20 1 16,85 20-16,0-126 0,0 105 16,0-21-16,0 21 0,0 1 15,0-1-15,0 0 0,0 1 16,0 20-16,0 1 0,0-1 16,0 1-16,0-1 0,0 1 0,42-1 15,22 1-15,20-1 0,-20 22 16,21-22-16,-22 1 0,1 21 0,-1-1 15,1 1-15,-22 0 0,0 20 16,1 1-16,-22 0 0</inkml:trace>
  <inkml:trace contextRef="#ctx0" brushRef="#br0" timeOffset="11824.52">952 3027 0,'43'0'16,"-22"0"-16,0-21 16,0 21-16,0-21 0,1-1 0,-1 1 15,0 0-15,0 0 0,0 0 16,0 0-16,1-1 0,-1 1 0,-21 0 16,0 0-16,0 0 0,0 0 15,-21 21 1,-1 0-16,1 0 0,0 0 0,0 21 15,-21 0-15,20 0 0,1 21 16,0-20-16,0 20 0,0-21 16,21 21-16,0-20 0,0 20 15,0-21-15,0 0 0,0 0 16,0 1-16,0-1 0,0 0 0,21 0 16,0-21-16,0 0 0,0 0 15,22 0-15,-1 0 0,-21 0 16,22-21-16,-1 0 0,21 0 0,-20-1 15,-1-20-15,0 21 0,22-21 16,-22-1-16,1 1 0,-1 0 16,0-22-16,-21 22 0,1-1 15,-1-20-15,0 21 0,-21-1 16,0 22-16,0 0 0,0 0 0,0 0 16,-21 21-1,0 21-15,-1 0 0,22 0 0,-21 21 16,0 1-16,21-1 0,0 0 15,-21 1-15,21-1 0,-21 0 16,21 1-16,0-1 0,0 0 0,0-20 16,0-1-16,0 21 0,0-21 15,0 0-15,0 1 0,21-22 16,0 0-16,0 0 16,0 0-16,1 0 0,-1-22 15,-21 1-15</inkml:trace>
  <inkml:trace contextRef="#ctx0" brushRef="#br0" timeOffset="12013.41">1482 2836 0,'0'0'16,"-22"0"-16,1 0 0,0 0 0,42 0 31,0 0-15,22 0-16,-1 0 0,0 0 0,1-21 15,-1 21-15,22 0 16,-22-21-16,0 0 0,22 21 0,-22-21 16,22 0-16,-22-1 0</inkml:trace>
  <inkml:trace contextRef="#ctx0" brushRef="#br0" timeOffset="12564.09">2307 2646 0,'0'21'15,"-21"-21"1,21 21-16,0 0 0,-21 22 0,0-22 15,-1 0-15,22 21 0,0-20 16,-21 20-16,21-21 0,-21 21 0,21-20 16,-21 20-16,21-21 0,-21 0 15,21 0-15,0 1 0,0-1 16,0 0-16,0-42 31,21 0-15,0-1-16,-21 1 0,21 0 15,0 0-15,1-21 0,-1-1 0,21-20 16,-21 42-16,0-1 16,-21 1-16,22 0 0,-1 21 0,0 0 15,-21 21 1,0 0-16,0 22 0,0-22 16,0 0-16,0 0 0,0 22 15,0-22-15,21 0 0,-21 0 16,21 0-16,0 0 0,1 1 15,-1-1-15,21-21 0,-21 0 16,22 0-16,20 0 0,-21 0 0,1 0 16,-1 0-16,0 0 0,1-21 15,-1 21-15,-21-22 0,22 1 0,-22 0 16,0-21-16,0 21 0,0-22 16,-21 1-16,0 0 0,0-1 0,0 1 15,0 0-15,0-1 0,0 1 16,0 21-16,-21-22 0,0 43 0,0-21 15,0 21-15,-1 0 0,1 0 16,0 0-16,0 0 0,0 21 0,0-21 16,-1 22-16,22-1 15,-21 0-15,21 21 0,0-21 0,0 1 16,0-1-16,21 0 0,1 0 16,-1-21-16,21 21 0,-21-21 0,0 0 15</inkml:trace>
  <inkml:trace contextRef="#ctx0" brushRef="#br0" timeOffset="12793.96">3492 2794 0,'0'21'32,"-21"0"-32,0-21 15,21 22-15,0-1 0,-21 0 0,0-21 16,21 21-16,-21 0 0,-1 0 15,22 1-15,0-1 16,0-42 31,0-1-47,22 22 0</inkml:trace>
  <inkml:trace contextRef="#ctx0" brushRef="#br0" timeOffset="12936.92">3450 2688 0,'0'0'0,"0"-21"0,0 0 0,0 0 0,0 0 16,0-1 0,-21 22-16,21 22 31,21-22-31,0 0 16,0 0-16,1 0 0</inkml:trace>
  <inkml:trace contextRef="#ctx0" brushRef="#br0" timeOffset="13389.98">4000 2646 0,'-63'42'31,"42"-21"-31,0-21 0,21 22 0,-22-22 16,1 21-16,0 0 0,21 0 15,0 0-15,0 0 0,0 1 0,0-1 16,0 0-16,0 0 0,0 0 15,0 0-15,0 1 0,0-1 0,0 0 16,0 0-16,0-42 47,0 0-31,0 0-16,0-1 15,0 1-15,0 0 0,0 0 0,21 0 16,0-22-16,1 22 0,20-21 15,-21 21-15,21-22 0,-20 22 0,20 0 16,0 0-16,1 0 0,-22 21 16,21 0-16,0 0 0,-20 0 0,-1 21 15,21 0-15,-42 0 0,21 0 16,-21 22-16,0-22 0,0 21 0,0-21 16,0 1-16,0 20 0,0-21 15,-21 0-15,0 0 0,21 1 16,-21-22-16,0 21 0,21 0 0,-22-21 15,44 0 17,-1 0-32</inkml:trace>
  <inkml:trace contextRef="#ctx0" brushRef="#br0" timeOffset="13908.74">4974 2625 0,'0'-21'0,"0"42"0,0-64 16,-21 43-16,0 0 15,0 0-15,-22 0 0,22 0 16,-21 0-16,21 22 0,-22-1 16,1 0-16,21 0 0,-22 21 0,1-20 15,21 20-15,0-21 0,0 21 16,-1 1-16,22 20 0,0-42 15,0 1-15,0-1 0,0 0 16,22 0-16,-1 0 0,0-21 0,0 0 16,21 0-16,-20 0 0,20 0 15,-21 0-15,21 0 0,1-21 16,-1 0-16,0 0 0,1 0 0,-1-22 16,0 1-16,22 0 0,-22-22 15,1 1-15,20-1 0,-21 1 0,1-1 16,-22 1-16,0-1 0,0 1 15,0 20-15,-21 1 0,0 21 0,0 0 16,0-1-16,0 1 0,-21 21 16,0 0-16,0 21 0,0 1 15,-22-1-15,22 21 0,0 0 16,-21 64-16,-1-42 0,22-1 16,0 1-16,0-22 0,21 22 15,-21-22-15,21 0 0,-21 1 16,21-22-16,0 21 0,0-21 15,0 0-15,0 1 0,0-1 0,21-21 16,0 0 0,0 0-16,0 0 0,0 0 0,1 0 15,-1 0-15,21-21 0,0-1 16</inkml:trace>
  <inkml:trace contextRef="#ctx0" brushRef="#br0" timeOffset="14308.51">5715 2604 0,'0'0'0,"0"-22"0,0 1 0,-21 21 16,0 0 0,-1 0-16,1 21 0,0 1 15,0-1-15,-21 0 0,20 21 0,1-21 16,0 22-16,0-1 0,0-21 16,21 22-16,0-22 0,-21 0 0,21 21 15,0-21-15,0 1 0,0-1 16,0 0-16,21 0 0,0 0 15,21-21-15,-21 0 16,1 0-16,-1 0 0,21 0 0,0 0 16,-20-21-16,20 21 0,0-21 15,-21 0-15,22 0 0,-22-1 16,0-20-16,0 0 0,0-1 0,1 1 16,-22 0-16,0-1 0,0 1 15,0 21-15,0-21 0,0 20 0,-22 22 16,-20 0-16,21 0 0,-21 0 15,20 0-15,-20 0 0,0 0 0,21 22 16,-22-1-16,22 0 0,0 0 16,0 0-16,0 0 0,21 1 0,0-1 15,0 0-15,0 0 16,21-21-16,0 21 0,0-21 0,21 0 16,-20 0-16</inkml:trace>
  <inkml:trace contextRef="#ctx0" brushRef="#br0" timeOffset="14828.21">6265 2540 0,'0'0'0,"-21"0"16,0 0-16,0 21 16,0 0-16,-1 1 0,1 20 0,0-21 15,0 21-15,0-20 0,0 20 16,21-21-16,0 21 0,-22-20 0,22-1 15,0 0-15,0 0 0,0 0 0,0 0 16,22-21 0,-1 0-16,0 0 15,0 0-15,0 0 16,0-21-16,1 0 0,-1 0 0,-21 0 16,21 0-16,0-1 0,0 1 15,-21-21-15,21 21 0,-21 0 0,22-1 16,-1 22-16,-21 22 31,0-1-31,0 0 0,0 0 16,0 0-16,0 0 15,0 1-15,0-1 0,0 0 16,21-21-16,0 0 16,21 0-16,-20 0 0,20 0 15,-21 0-15,21 0 0,-20 0 0,20-21 16,-21 0-16,0 21 0,0-22 0,1-20 15,-1 21-15,-21-21 16,0 20-16,0-20 0,0 0 0,0 21 16,0-22-16,-21 22 0,21 0 0,-22 0 15,1 0-15,0 21 16,0 0-16,0 0 0,0 21 0,-1 0 16,1 0-16,0 0 15,0-21-15</inkml:trace>
  <inkml:trace contextRef="#ctx0" brushRef="#br0" timeOffset="15361.45">7429 2201 0,'0'0'0,"0"-21"0,-21 0 15,21 0 1,0 42-1,-21 0-15,0 149 16,0-128 0,0 21-16,21 1 0,-22-1 0,1-20 15,0 20-15,0-20 0,0-1 0,0 0 16,-1 1-16,1-22 0,0 0 16,21 0-16,0 0 0,0 0 0,21-21 31,0-21-16,1 0-15,-1-21 0,0 21 16</inkml:trace>
  <inkml:trace contextRef="#ctx0" brushRef="#br0" timeOffset="15580.33">7810 2138 0,'0'0'0,"0"21"16,-21 0-16,21 0 0,-21 22 0,0-1 15,21 0-15,-21 1 0,0 20 16,-1 1-16,22-22 0,-21 22 0,0-22 16,0 0-16,0 1 0,21-1 15,-21-21-15,-1 21 0,22-20 16,0-1-16,0 0 0,0 0 0,0-42 31</inkml:trace>
  <inkml:trace contextRef="#ctx0" brushRef="#br0" timeOffset="15769.22">7218 2646 0,'0'0'0,"-21"0"16,21 21-16,21-21 31,0 0-31,0 0 0,0 0 15,22 0-15,-22 0 0,21 0 0,22 0 16,-1-21-16,-21 21 0,22-21 16,-1 21-16,1-21 0,-1-1 0,1 22 15</inkml:trace>
  <inkml:trace contextRef="#ctx0" brushRef="#br0" timeOffset="16225.96">8276 2519 0,'0'-42'16,"0"20"-1,0 1-15,-21 21 0,0-21 16,0 21-16,-1 0 0,-20 0 16,21 0-16,0 0 0,0 21 0,-22-21 15,22 21-15,-21 22 0,21-22 16,-22 21-16,22-21 0,-21 22 16,21-1-16,-1-21 0,1 22 0,0-22 15,0 21-15,21-21 0,0 0 0,0 1 16,0-1-16,0 0 15,21-21-15,0 0 0,22 0 16,-22 0-16,21 0 0,0 0 0,1 0 0,-1-21 16,0 0-16,1-1 15,-1 1-15,0 0 0,1 0 0,-1-21 16,-21 20-16,0-20 0,1 21 16,-1-21-16,-21-1 0,0 22 0,0 0 15,0 0-15,0 0 0,0 42 31,0 0-31,-21 21 0,-1-21 16,1 22-16,21-22 0,-21 21 0,21-21 16,-21 1-16,21 20 0,0-21 15,0 0-15,0 0 0,0 1 16,0-1-16,21-21 16,0 0-16,0 0 0,1 0 0,20 0 15,-21 0-15,21 0 0,-20-21 16,20 21-16,0-22 0,1 1 0,-22 0 15,21-21-15</inkml:trace>
  <inkml:trace contextRef="#ctx0" brushRef="#br0" timeOffset="16641.72">8805 2498 0,'0'-21'0,"0"42"0,0-64 0,-21 43 16,21 22 0,-21-22-16,0 21 0,0 21 0,21-21 15,-22 0-15,22 1 0,-21 20 16,21-21-16,0 0 0,-21 0 15,21 22-15,-21-22 0,21 0 0,-21 0 16,21 0-16,0 1 16,0-44 15,0 1-31,21 0 16,0 0-16,0-21 15,0 20-15,1-20 0,-1 0 0,21 21 16,0-22-16,1 1 0,20 0 15,-20 20-15,20-20 0,-21 21 0,22 21 16,-22 0-16,22 0 16,-43 0-16,21 0 0,1 21 0,-22 21 15,0-20-15,0 20 0,-21-21 16,0 21-16,0 1 0,0-22 0,-21 21 16,0-21-16,0 1 0,-1 20 15,-20-21-15,21 0 0,0-21 0,-22 21 16,22 1-16,0-22 0,0 0 0,0 21 15,63-21 1,-21-21 0,0 21-16,22-22 0</inkml:trace>
  <inkml:trace contextRef="#ctx0" brushRef="#br0" timeOffset="17177.41">10372 2455 0,'0'0'0,"0"-21"0,-22 0 0,1 0 16,-21 21-16,21-21 0,-22 21 15,22-21-15,-21 21 0,0 0 0,-1 0 16,1 21-16,0 0 0,-1 0 16,1 0-16,0 22 0,-1-22 0,1 21 15,0 0-15,20 1 0,1-1 0,0-21 16,0 22-16,21-22 15,0 21-15,0-21 0,0 0 0,0 1 16,0-1-16,21-21 0,21 21 16,-20-21-16,20 0 0,0 0 0,1 0 15,-1 0-15,21 0 0,-20 0 16,-1-21-16,22 0 0,-22-1 0,0 1 16,1 0-16,-1-21 0,0-1 15,-21-20-15,22 21 0,-1-22 0,-21 1 16,0 20-16,22-20 0,-22 20 15,-21-20-15,21 21 0,0-1 0,-21 1 16,0 21-16,0-22 0,0 22 16,-21 21-1,0 21-15,0 22 16,0-22-16,-1 21 0,1 1 16,0-1-16,0 21 0,0-20 0,21 20 15,0-20-15,-21 20 0,21-21 16,0 1-16,0 20 0,0-20 15,0-22-15,0 0 0,0 0 16,0 0-16,21-21 0,0 0 16,0 0-16,0 0 0,0 0 15,22 0-15,-22-21 0,21 0 16,-21 0-16,22 0 0,-1-22 16,0 1-16</inkml:trace>
  <inkml:trace contextRef="#ctx0" brushRef="#br0" timeOffset="17422.28">11134 2011 0,'0'0'0,"0"-42"16,-22 42-16,1 21 0,0 21 15,0-21-15,0 0 0,0 22 16,-1-1-16,1 0 0,21 1 0,-21-1 16,0 0-16,0 22 0,0-22 15,21 22-15,0-22 0,-22 0 0,22 1 16,0-1-16,-21-21 15,21 22-15,0-22 0,0 0 0,0 0 16,0 0-16,21-21 16,1 0-16,-1 0 0,0 0 15,0 0-15,0-21 0,22 0 0,-22 0 16,0 0-16,21-1 0</inkml:trace>
  <inkml:trace contextRef="#ctx0" brushRef="#br0" timeOffset="17793.06">11282 2434 0,'21'21'31,"0"-21"-15,0 0-16,0 0 0,1 0 16,-1 0-16,0 0 0,0-21 0,0 21 15,22-21-15,-22 0 0,21 21 16,-21-21-16,22 0 0,-22 21 0,0-22 15,0 1-15,-21 0 0,0 0 16,-21 21 0,0 0-16,-22 0 15,22 0-15,0 0 0,-21 21 16,-1 0-16,22 0 0,-21 22 0,21-22 16,-22 21-16,22 1 0,0-22 15,0 21-15,21 0 0,0-20 0,0 20 16,0-21-16,0 0 0,0 0 15,0 1-15,21-1 0,0 0 0,0-21 16,1 0-16,-1 0 0,0 0 16,21 0-16,-21 0 0,1 0 0,20-21 15,-21 21-15,0-21 0,22-1 16,-22 1-16,21 0 0</inkml:trace>
  <inkml:trace contextRef="#ctx0" brushRef="#br0" timeOffset="17949.97">11769 2582 0,'0'0'0,"-22"0"0,1 0 16,21 22 0,-21-22-16,21 21 31,0-42 0</inkml:trace>
  <inkml:trace contextRef="#ctx0" brushRef="#br0" timeOffset="19396.16">13864 1482 0,'0'-21'15,"0"42"-15,21-64 16,-21 22-1,21 21 1,-21 21 0,0 1-16,0-1 0,0 21 15,0-21-15,0 0 0,0 22 16,0-1-16,0 0 0,0 43 16,0-43-16,0 1 0,0 20 15,0-20-15,0-1 0,0 0 0,0 1 16,0 20-16,0-21 0,0 1 15,0 20-15,0 1 0,0-1 0,0 1 16,0-1-16,0 22 0,0-22 16,0 1-16,0-1 0,0 1 15,0-1-15,22 1 0,-22 21 0,0-22 16,21 1-16,-21 20 0,0-20 16,0 20-16,21-20 0,-21-1 0,21 22 15,-21-21-15,0-1 0,21 22 0,-21-1 16,21-20-16,1 21 0,-22-1 15,0-20-15,21 20 0,-21-20 0,21 21 16,0-22-16,-21 22 0,0-1 16,0 1-16,21 84 15,-21-84-15,21-21 0,-21 20 0,0 1 0,0 0 16,0-1-16,0-20 0,0 20 16,0 1-16,0 0 0,0-1 15,22-20-15,-22 21 0,0-22 0,0 22 16,0-1-16,0 1 0,0 0 0,0-1 15,0-20-15,0 21 0,0-1 16,0 1-16,0 0 0,0-22 0,0 22 16,0-1-16,0 1 0,0 0 0,0-1 15,0-20-15,0 21 0,0-1 16,0-20-16,0 20 0,0 1 0,0-21 16,0 20-16,0-20 0,0 20 0,0 1 15,0-21-15,0-1 0,-22 22 0,22-22 16,-21 1-16,21 20 15,0-20-15,0-1 0,0 22 0,-21-21 16,21 20-16,0-20 0,-21-1 0,21 1 16,0-1-16,0 22 0,-21-22 0,21 1 15,-21-1-15,-1 1 0,22 21 16,-21-22-16,21 1 0,-21 20 0,0-20 16,21-1-16,0 22 0,-21-22 0,0 1 15,21 21-15,-22-22 0,22 22 0,0-22 16,-21 22-16,21-22 0,-21 22 15,21-21-15,0-1 0,0 22 0,-21-22 16,21 22-16,-21-22 0,21 22 16,0-21-16,0 20 0,-21 1 0,21-22 15,-22 22-15,22 0 0,0-22 0,0 22 16,-21 0-16,21-1 0,-21 1 16,21 0-16,-21-1 0,21 1 0,0 0 15,0-1-15,0 1 0,0 0 0,0-1 16,0 1-16,0 0 0,0 20 15,0-20-15,0 0 0,0 21 0,0-22 16,0 22-16,0-21 0,0 21 0,0-22 16,0 22-16,0 0 0,0-21 0,0 20 15,0 1-15,0 0 16,0 0-16,0 0 0,0 0 0,0-1 16,0 1-16,0-21 0,0 21 0,0 0 15,0-1-15,0 1 0,0 0 16,0 0-16,0 0 0,0 0 0,0-1 15,0 1-15,0 0 0,0-21 0,0 21 16,0-1-16,0 1 0,0 0 0,0-21 16,0 21-16,0-1 0,0-20 15,0 0-15,0 21 0,0-22 0,0 22 16,0-21-16,0-1 0,0 1 16,0 0-16,0-1 0,0 1 0,0 0 15,0-1-15,0-20 0,0 21 16,0-22-16,0-21 0,0 22 0,21-22 15,-21 1-15,0-1 0,0-21 16,0-42 0,0 0-16,0-22 15,0-20-15</inkml:trace>
  <inkml:trace contextRef="#ctx0" brushRef="#br0" timeOffset="20891.18">14711 2498 0,'21'0'16,"0"-21"-1,0 21-15,0-22 0,-21 1 16,22 0-16,-1 0 0,0 0 0,0 21 16,-21-21-16,0-1 0,21 1 15,-21 0-15,0 0 0,0 0 16,-21 21-16,0-21 0,0 21 16,-22 0-16,22 0 0,-21 0 0,21 0 15,-22 0-15,1 0 0,0 21 16,21-21-16,-22 21 0,22 0 15,-21-21-15,21 21 0,-1 0 0,22 1 16,0-1-16,0 0 0,0 0 16,0 0-1,43-21-15,-22 0 0,0 0 16,21 0-16,-20 0 0,20 0 16,0-21-16,-21 21 0,22-21 0,-22 0 15,21 21-15,-21-21 0,1 21 16,-1 0-16,-21-22 0,21 22 15,-21 43 17,0-22-32,-21 0 15,21 21-15,-21 1 0,21 20 16,-22-20-16,22 20 0,0-21 0,0 22 16,0-22-16,0 22 0,0-22 15,0 0-15,0 22 0,0-22 0,0 1 16,0 20-16,0-21 0,0 1 15,-21-1-15,21-21 0,-21 22 0,21-22 16,0 0-16,-21 21 0,0-42 16,0 21-16,-1 1 0,-20-22 0,21 0 15,-21 0-15,-1 0 0,1 0 0,0-22 16,-1 1-16,1 0 0,0 0 16,-1-21-16,1 20 0,21-20 15,-22 0-15,22-1 0,21 1 0,0 0 16,0-1-16,0 1 0,0 0 0,0 21 15,21-22-15,22 22 16,-1-21-16,0 21 0,22-22 0,-22 22 16,22-21-16,-1 21 0,1-22 0</inkml:trace>
  <inkml:trace contextRef="#ctx0" brushRef="#br0" timeOffset="21262.4">15155 2477 0,'0'-22'16,"21"22"0,1-21-16,-1 21 0,-21-21 15,21 0-15,21 21 0,-21-21 0,22 0 16,-22 21-16,0-22 0,21 1 16,-20 0-16,-1 0 0,0 21 0,0-21 15,0 0-15,-21-1 0,0 1 16,-21 21-1,-21 0-15,21 0 0,-22 21 0,22 1 16,-21-1-16,-1 0 0,1 0 16,0 0-16,21 22 0,-22-22 15,22 0-15,0 21 0,21-21 16,0 1-16,0-1 0,0 0 0,21 0 16,0-21-16,22 0 15,-22 0-15,21 0 0,0 0 0,1 0 16,-1 0-16,0 0 0,-20 0 15,20-21-15,0 0 0,1 0 0,-1-1 16,-21 1-16,21 0 0,1-21 16,-22 21-16,0-22 0</inkml:trace>
  <inkml:trace contextRef="#ctx0" brushRef="#br0" timeOffset="21477.28">15896 2117 0,'0'0'0,"21"-43"0,0 1 0,-21 0 0,0-1 16,22 1-16,-22 21 0,0 0 15,0 0-15,0 42 16,0 0-1,-22 21-15,1-21 0,0 22 0,0-1 16,21 0-16,-21 1 0,0-1 16,-1 0-16,1 1 0,0-1 0,21 0 15,0 1-15,-21-1 0,21-21 16,0 22-16,0-22 0,0 0 0,0 0 16,0 0-16,21-21 15,0 0-15,0 0 16,1-21-16,-1 0 15,0 0-15,0 0 0</inkml:trace>
  <inkml:trace contextRef="#ctx0" brushRef="#br0" timeOffset="21645.19">15833 2159 0,'0'0'15,"-22"0"-15,44 0 47,-1 0-47,21 0 0,-21-21 16,22 21-16,-1-21 0,-21 21 15,21-21-15</inkml:trace>
  <inkml:trace contextRef="#ctx0" brushRef="#br0" timeOffset="22225.85">16552 1990 0,'-42'84'31,"21"-62"-31,0 20 0,-1-21 16,1 0-16,0 22 0,0-22 0,0 0 15,0 21-15,-1-21 0,1 1 16,0 20-16,0-21 0,21 0 16,0 0-16,-21 1 0,42-22 46,0-22-46,0 1 0,0 0 16,1 0-16,-1 0 0,0 0 16,21-22-16,-21 22 0,1 0 0,-1-21 15,0 20-15,0 22 0,0-21 16,-21 42 0,0 1-1,0-1-15,0 21 0,0-21 0,0 0 16,0 22-16,0-22 0,0 0 15,0 21-15,0-20 0,0-1 16,0 0-16,0 0 0,21 0 16,1-21-16,20 0 0,-21 0 0,21 0 15,-20 0-15,20 0 0,0 0 16,-21-21-16,22 0 0,-1 0 0,-21 0 16,22-1-16,-1-20 0,-21 0 15,0 21-15,22-22 0,-22 1 0,0-22 16,0 22-16,-21-21 0,0 20 15,0-20-15,0 20 0,0 1 0,0 0 16,-21 21-16,0-1 0,0 1 16,-1 21-16,1 0 0,-21 21 0,21 1 15,0-1-15,-22 0 16,22 0-16,0 21 0,0-20 0,21 20 16,0-21-16,0 0 0,0 22 15,0-22-15,0 0 0,0 0 0,21 0 16,0 0-16,0-21 0,0 22 15,1-22-15</inkml:trace>
  <inkml:trace contextRef="#ctx0" brushRef="#br0" timeOffset="22440.73">17547 2244 0,'0'0'0,"0"21"0,0 0 15,-21 0 1,0 0-16,0 1 0,21-1 15,-22-21-15,1 21 0,21 0 16,0 0-16,-21 0 0,0-21 0,21 22 16,0-1-16,-21-21 0,21-21 47,0-1-47,21 1 0,0 0 15</inkml:trace>
  <inkml:trace contextRef="#ctx0" brushRef="#br0" timeOffset="22605.63">17611 2074 0,'-22'0'0,"-62"0"31,63 0-31,-1 0 0,1 22 0,0-22 16,21 21-16,0 0 15,0 0 1,21-21-16,0 0 0,22 0 15,-22 0-15,0 0 0</inkml:trace>
  <inkml:trace contextRef="#ctx0" brushRef="#br0" timeOffset="23028.39">17907 2244 0,'0'0'0,"0"21"15,-21 0-15,21 0 16,-21-21-16,21 21 0,-22 1 15,22-1-15,-21-21 0,21 21 16,0 0-16,0 0 0,-21 0 0,0 1 16,21-1-16,-21-21 15,21 21-15,0-42 32,0 0-17,0-1-15,0 1 0,0 0 16,21 0-16,0 0 0,21 0 15,-20-1-15,-1 1 0,0 0 16,21 0-16,-21 0 0,1 0 0,-1 21 16,21 0-16,-21 0 0,0 0 15,1 0-15,-1 0 16,-21 21-16,0 0 0,0 0 16,0 0-16,0 0 0,0 22 15,0-22-15,-21 0 0,-1 21 0,22-20 16,-21-1-16,0 0 0,21 0 0,0 0 15,-21-21-15,21 21 0,-21-21 16,42 0 15,0-21-31,0 21 0</inkml:trace>
  <inkml:trace contextRef="#ctx0" brushRef="#br0" timeOffset="23538.1">18648 2223 0,'0'0'0,"0"-22"16,0 1-16,0 0 16,-21 21-16,-1 0 15,1 0-15,0 0 0,-21 0 16,21 0-16,-22 0 0,22 21 16,-21 0-16,21 1 0,-22-1 0,1 0 15,21 0-15,0 21 0,-1-20 16,1-1-16,21 21 0,0-21 0,0 0 15,0 22-15,0-22 0,0 0 16,0 0-16,0 0 0,21-21 16,1 0-16,-1 0 0,0 0 15,21 0-15,-21 0 0,1 0 0,20-21 16,-21 0-16,21 0 0,-20-21 16,20 20-16,-21-20 0,0 21 15,22-21-15,-22-1 0,0 1 0,21 0 16,-21-1-16,1-20 0,-1 20 15,0-20-15,0 21 0,-21-22 16,0 22-16,21-1 0,-21 1 0,0 21 16,0 0-16,0 0 0,-21 21 15,21 21-15,-21 21 16,0-21-16,0 22 0,-1-1 16,1 0-16,0 1 0,21-1 15,-21 0-15,21 22 0,-21-43 0,21 21 16,-21 1-16,21-22 0,0 21 15,0-21-15,0 22 0,0-22 0,0 0 16,0 0-16,0 0 16,21-21-16,21 0 15,-21-21 1,0 21-16</inkml:trace>
  <inkml:trace contextRef="#ctx0" brushRef="#br0" timeOffset="23908.89">19029 2201 0,'0'0'0,"-21"0"32,-1 22-32,1-22 0,0 21 0,21 0 15,-21-21-15,0 21 16,21 0-16,0 0 0,-21 1 0,21-1 16,0 0-16,0 0 0,0 0 15,0 0-15,0 1 0,0-1 16,21-21-1,0 0-15,0 0 0,0 0 16,0-21-16,1-1 0,-1 22 16,0-21-16,0 0 0,0 0 0,-21-21 15,0 20-15,21 1 0,-21 0 16,0 0-16,0-21 0,0 20 16,0 1-16,0 0 0,-21 21 15,0 0-15,0 0 16,0 0-16,0 0 0,-1 21 15,1 0-15,0-21 0,0 22 0,0-1 16,21 0-16,-21-21 0,21 21 16,0 0-16,0 0 15,21-21-15,0 0 16</inkml:trace>
  <inkml:trace contextRef="#ctx0" brushRef="#br0" timeOffset="24416.62">19389 2244 0,'0'-21'0,"0"42"0,-22-21 31,1 0-31,0 21 0,0 0 16,0 0-16,0 0 16,-1 1-16,1-1 0,21 0 0,0 0 15,0 0-15,0 0 0,-21-21 16,21 22-16,21-22 31,0-22-15,1 22-16,-1-21 15,0 0-15,0 0 0,0 0 0,0 21 16,1-21-16,-22-1 0,21 22 16,0 0-16,-21 22 31,0-1-31,0 0 0,0 0 15,0 0-15,0 0 0,0 1 16,21-1 0,0-21-16,0 0 15,1 0-15,-1 0 0,0-21 16,0 21-16,-21-22 0,21 1 0,0 0 16,-21 0-16,0 0 15,0 0-15,0-1 0,22 1 16,-22 0-16,0 0 0,0 0 15,0 0 1,0-1 31,21 1-47</inkml:trace>
  <inkml:trace contextRef="#ctx0" brushRef="#br0" timeOffset="24664.48">20002 1969 0,'22'-43'0,"-44"86"0,44-107 0,-1 43 0,-21 0 16,21 0-16,-21-1 0,0 44 31,0-1-31,0 21 16,-21-21-16,0 22 0,-1-1 15,1 0-15,0 1 0,21-22 0,-21 21 16,0 0-16,0-20 0,-1 20 15,22-21-15,0 0 0,0 0 0,-21 1 16,21-1-16,0 0 0,21-21 31,1-21-31,-1 21 16,0-21-16</inkml:trace>
  <inkml:trace contextRef="#ctx0" brushRef="#br0" timeOffset="24898.29">20362 1905 0,'-21'21'31,"21"0"-31,-21 1 0,0-1 0,-22 42 16,22-42-16,21 1 16,-21 20-16,0-21 0,0 0 0,21 0 15,0 1-15,0-1 0,-21 0 16,21 0-16,-22 0 0,22 0 15,0 1-15,0-1 16</inkml:trace>
  <inkml:trace contextRef="#ctx0" brushRef="#br0" timeOffset="25057.2">20002 2223 0,'-21'0'0,"42"0"0,-63 0 15,21-22-15,0 22 0,42 0 47,0 0-47,0 0 0,0 0 16,1 0-16,-1-21 0,0 21 16,21 0-16,-21 0 0</inkml:trace>
  <inkml:trace contextRef="#ctx0" brushRef="#br0" timeOffset="25542.92">20764 2180 0,'0'-21'16,"0"0"0,-21 21-16,21-21 0,-21 21 0,21-21 15,-21 21 1,0 0-16,0 0 0,-1 0 0,1 0 15,0 0-15,-21 21 0,21 0 16,-22-21-16,1 21 0,21 0 0,0 0 16,-22 1-16,22-1 0,0 0 15,21 0-15,-21 0 0,0 0 16,21 1-16,0-1 16,21-21-1,0 0-15,0 0 16,0 0-16,0 0 0,1-21 15,-1 21-15,0-22 0,21 1 16,-42 0-16,43 0 0,-43 0 16,21 0-16,0-1 0,0 1 15,0 21-15,-21-21 0,0 42 32,-21-21-32,0 21 15,0 1-15,21-1 0,-21 0 0,21 0 16,-22 0-16,22 0 0,0 1 15,0-1-15,0 0 16,22 0 0,-1-21-16,0 0 0,0 0 0,0 0 15,22 0-15,-1-21 0,0 0 16,1 21-16,-1-21 0</inkml:trace>
  <inkml:trace contextRef="#ctx0" brushRef="#br0" timeOffset="26008.99">21124 2117 0,'-21'-21'32,"0"21"-32,0 21 0,0 0 15,-1 0 1,1 0-16,21 0 0,0 1 0,-21-22 16,0 21-16,21 0 0,-21 0 15,21 0-15,0 0 0,0 1 16,-21-22-16,21 21 0,-22-21 15,22-21 32,0-1-47,22 1 16,-1 0-16,0 21 0,0-21 16,0 0-16,0 0 0,1-1 0,-1 1 15,0 21-15,0-21 16,0 0-16,0 21 0,1 0 0,-1 0 15,0 0-15,0 0 0,-21 21 16,0 0 0,0 0-16,0 1 15,0-1-15,0 0 0,-21 0 16,21 0-16,-21 0 0,21 1 16,0-1-16,-21-21 0,21 21 15,-22 0-15,22 0 16,22-21 15,-1 0-31,0-21 0,21 21 16,-21-21-16</inkml:trace>
  <inkml:trace contextRef="#ctx0" brushRef="#br0" timeOffset="26508.38">21738 2159 0,'0'0'15,"0"-21"-15,-21 21 0,0 0 16,0 0-16,-1 0 0,1 0 16,0 0-16,-21 0 0,21 0 15,-1 21-15,1-21 0,0 21 16,-21 0-16,21 1 0,-1-1 16,1 0-16,21 0 0,0 0 15,-21 0-15,21 1 0,0-1 16,0 0-16,0 0 0,0 0 15,21-21-15,0 0 16,1 0-16,-1 0 0,0 0 16,0 0-16,0-21 0,0 21 15,1-21-15,-1 0 0,0 0 16,0-1-16,0-20 0,0 21 16,1-21-16,-1 20 0,21 1 0,-21-21 0,0 0 15,-21 20-15,22-20 0,-1 21 16,-21 0-16,0 0 0,0-1 15,0 1 1,-21 42 0,-1-21-16,1 22 0,0-1 15,21 21-15,-21-21 0,0 0 16,21 1-16,0 20 0,-21-21 0,21 0 16,-22 0-16,22 1 0,0-1 15,0 21-15,0-21 0,0 0 0,0 1 16,0-1-16,0 0 15,22-21 1,-1 0-16,0 0 0,0 0 16,21-21-16</inkml:trace>
  <inkml:trace contextRef="#ctx0" brushRef="#br0" timeOffset="26800.21">22183 1842 0,'0'0'0,"-22"0"31,22 21-31,-21-21 0,0 21 16,21 0-16,-21 21 0,21-20 16,-21-1-16,0 21 0,21-21 0,-22 22 15,1-22-15,21 21 0,0-21 16,-21 0-16,0 1 0,21 20 0,-21-21 15,21 0-15,0 0 16,0 1-16,0-1 0,21-21 47,0 0-47,0-21 0</inkml:trace>
  <inkml:trace contextRef="#ctx0" brushRef="#br0" timeOffset="27448.06">22183 2244 0,'0'-21'15,"21"21"1,-21-22-16,21 22 0,-21-21 16,0 0-16,21 21 15,-21-21-15,21 21 0,0-21 16,-21 0-1,-21 21 17,0 0-17,0 0-15,21 21 16,-21 0-16,0-21 0,21 21 16,-22 0-16,22 0 0,-21-21 15,21 22-15,0-1 0,0 0 16,0 0-16,0 0 15,21-21 1,1 21-16,-1-21 16,0 0-16,0 0 15,0 0-15,0-21 16,1 21-16,-1-21 0,0 21 16,0-21-16,0 0 0,0 0 0,1-1 15,-1 1-15,0 0 0,0 0 16,0 0-16,0 21 0,-21-21 0,0-1 15,-21 22 17,0 0-32,0 0 15,21 22-15,0-1 0,0 0 16,0 0-16,0 0 16,0 0-16,0 1 15,0-1 1,0 0-16,0 0 15,-21 0 1,0 0-16,-1-21 16,1 0-1,0 0-15,21-21 47,21 21-47</inkml:trace>
  <inkml:trace contextRef="#ctx0" brushRef="#br0" timeOffset="27774.87">22923 2032 0,'0'0'0,"-63"0"15,42 0 1,0 0 0,-1 21-16,22 0 0,-21-21 15,0 22-15,0-1 0,21 0 16,-21 0-16,0 0 16,21 0-16,-22 1 0,22-1 15,0 0-15,0 0 16,0 0-16,0 0 15,22-21 1,-1 0-16,0 0 16,0 0-16,0 0 0,0 0 15,22 0-15</inkml:trace>
  <inkml:trace contextRef="#ctx0" brushRef="#br0" timeOffset="28088.7">23241 2011 0,'0'0'0,"21"0"47,-21 233 46,-21-212-93,0 0 16,0-21-16,-1 21 16,22 0-16,-21-21 15,0 0 1</inkml:trace>
  <inkml:trace contextRef="#ctx0" brushRef="#br0" timeOffset="29383.98">1016 3450 0,'0'0'0,"-42"0"0,20 0 15,1 21-15,0-21 0,0 0 0,0 0 16,0 22-16,42-1 31,0-21-15,0 0-16,21 0 0,-20 0 15,20 0-15,0 0 0,1 0 0,20 0 16,1 0-16,-1 0 0,1 0 16,126 0-16,-105 0 0,21 0 15,-22 0-15,43 0 0,-21 0 16,21 0-16,21 0 0,-21 0 0,21 0 15,1 0-15,-1 0 0,0 0 16,0 0-16,21 0 0,1 0 0,-1 0 16,-21 0-16,43 0 0,-22 0 15,22 0-15,-1 0 0,1 0 0,-1 0 16,1 0-16,-1 0 16,22 0-16,-22 0 0,1 0 0,20 0 15,1 0-15,-21 0 0,20 21 16,1-21-16,-22 0 0,22 0 0,0 0 15,-1 0-15,-20 0 0,-1 0 16,22 0-16,-21 0 0,-1 0 0,-21 0 16,1 0-16,-1 21 0,-21-21 15,0 0-15,1 0 0,-1 0 0,-21 0 16,-21 0-16,-1 21 0,-20-21 16,-21 0-16,20 0 0,-41 0 15,20 21-15,-42-21 0,22 0 0,-22 0 16,0 0-16,0 22 0,0-22 15,0 0-15,1-22 32</inkml:trace>
  <inkml:trace contextRef="#ctx0" brushRef="#br0" timeOffset="30345.94">14880 3027 0,'0'0'0,"-21"0"0,0 0 16,42 0 15,0 0-31,0 0 15,22 0-15,-1 0 0,0 0 0,22 0 16,-1 0-16,1 0 16,20 0-16,1 0 0,0 0 0,-1 0 15,1 0-15,21 0 0,0 0 16,105 0-16,-84 0 0,0 0 16,0 0-16,0 0 0,0 0 15,149 0-15,-107 0 0,-21 0 16,21 0-16,-20 0 0,20 0 15,0 0-15,1 0 0,-1 0 0,0 0 16,1 0-16,-22 0 16,21 0-16,0 0 0,1 0 0,-1 0 0,0 0 15,-20 0-15,20 0 16,-21-21-16,21 21 0,1 0 0,-1 0 16,-21 0-16,-21 0 0,21 0 15,-21 0-15,0 0 0,-21 0 0,21 0 16,-21 0-16,0 0 0,-21 0 15,-1 0-15,1 0 0,-22 0 16,-20 0-16,20 0 0,-20 0 0,-1-21 16,-21 21-16,21 0 0,-20 0 15,-1 0-15,0-22 0,0 22 0,0 0 16,-42 22 31,-21-22-47,-1 0 0,-20 21 15</inkml:trace>
  <inkml:trace contextRef="#ctx0" brushRef="#br0" timeOffset="32295.82">1376 4530 0,'0'-21'47,"0"-1"-32,0 1 1,0 0-16,21 21 15,0-21-15,0 0 16,22 0-16,-22 21 16,0 0-16,21-22 0,-21 22 0,22 0 15,-1 0-15,-21 0 0,22 0 16,-1 22-16,0-1 0,-21 0 0,22 21 16,-22-21-16,0 22 0,0-22 15,0 21-15,-21 1 0,0-22 16,0 21-16,0 0 0,-21 1 0,0-1 15,0-21-15,21 0 0,-21 22 16,0-43-16,-1 21 0,1-21 16,0-21-1,21 0-15,0-1 16,0-20-16,0 21 0,0-21 16,0 20-16,0-20 0,0 0 15,21-1-15,0 22 0,1-21 0,-1 0 16,0-1-16,0 1 0,0 0 15,0 20-15,1 1 0,-1-21 0,21 21 16,-21 0-16,0 21 0,1 0 16,-1 0-16,0 0 0,0 0 15,0 0-15,-21 21 0,21-21 16,1 21-16,-22 0 0</inkml:trace>
  <inkml:trace contextRef="#ctx0" brushRef="#br0" timeOffset="32885.48">2328 4593 0,'0'0'0,"21"21"0,1-21 16,-1 0-1,0 0-15,0 0 0,21 0 16,-20 0-16,20-21 0,0 0 0,-21 0 16,22 0-16,-22 21 0,0-43 15,21 22-15,-42 0 0,22 0 0,-22 0 16,21-22-16,-21 22 15,0 0-15,0 0 0,0 0 0,0 0 16,-21 21-16,-1 0 0,1 0 16,0 0-16,0 21 0,-21 0 15,20 0-15,-20 21 0,21-20 0,-21 20 16,20 0-16,-20 1 0,21-1 16,0-21-16,0 21 0,21 1 0,0-22 15,0 21-15,0-21 0,0 22 16,0-22-16,21-21 0,21 21 0,-21-21 15,22 0-15,-22 0 0,21 0 16,0 0-16,1-21 16,-1 21-16,0-21 0,1 0 0,-1-1 15,0-20-15,1 21 0,-22-21 0,21-1 16,-21 22-16,22-42 0,-22 20 16,21 1-16,-21-22 0,1 1 15,-1-1-15,0 1 0,-21 21 0,0-1 16,21 1-16,-21 0 0,0 20 15,0 1-15,0 42 16,0 1-16,0 20 16,-21 0-16,0 22 0,21-22 15,0 22-15,-21-22 0,21 21 0,-22-20 16,22-1-16,-21 22 0,21-22 16,0-21-16,0 21 0,0 1 0,0-22 15,0 0-15,0 0 0,0 0 16,0 1-16,0-1 0,21-21 15,1 0-15,-1 0 16,0-21-16,0-1 16,0 1-16</inkml:trace>
  <inkml:trace contextRef="#ctx0" brushRef="#br0" timeOffset="33073.37">3006 4445 0,'0'0'0,"-22"0"0,44 0 47,-1 0-47,21 0 16,-21 0-16,22 0 0,-1-21 16,0 21-16,1-21 0,-1 21 15,0-21-15,1 21 0</inkml:trace>
  <inkml:trace contextRef="#ctx0" brushRef="#br0" timeOffset="33548.1">3598 4297 0,'0'0'0,"0"21"31,-21-21-15,21 21-16,0 0 0,-21 1 0,21-1 16,-21 21-16,0-21 15,21 0-15,0 22 0,0-22 0,-22 0 16,22 21-16,-21-20 0,21-1 15,0 21-15,0-21 0,0 0 0,0 1 16,0-1-16,0 0 0,21-21 16,1 21-16,-1-21 0,21 0 15,-21 0-15,0 0 0,1-21 16,20 0-16,-21 0 0,0-1 0,22 1 16,-22 0-16,0 0 0,0-21 15,21 20-15,-20-20 0,-1 21 0,-21-21 16,21 20-16,-21-20 0,21 21 15,-21 0-15,0 0 0,0-1 16,0 1-16,0 42 31,-21 1-31,0-1 0,21 0 16,-21 21-16,21-21 0,0 22 0,-22-22 16,22 0-16,0 21 0,0-20 15,0 20-15,0-21 0,0 0 0,0 0 16,0 1-16,0-1 0,22 0 15,-1-21-15,0 21 16,0-21-16,0 0 0,22 0 16,-22 0-16,21 0 0,-21-21 0,22 0 15,-22 0-15,21-1 0,-21 22 16,0-21-16,1 0 0,-1 0 0,-21 0 16</inkml:trace>
  <inkml:trace contextRef="#ctx0" brushRef="#br0" timeOffset="33887.92">4297 4487 0,'0'22'16,"0"-44"-16,0 1 0,0 0 0,0 0 0,0 0 15,0 0-15,0-1 16,0 1-16,21 21 0,-21-21 0,21 21 16,0 0-16,0 0 15,1 0-15,-1 0 0,21 0 0,-21 21 16,0 0-16,1 1 16,-1-1-16,0 0 0,0 0 0,-21 0 15,0 22-15,0-22 0,0 0 16,0 0-16,0 0 0,0 0 0,-21 1 15,21-1-15,-21 0 0,0 0 16,-1-21-16,22 21 0,0-42 47,0 0-47,22 0 0,-1 0 16,-21-1-16,21 1 0,0 0 15,0-21-15,0 21 0,1-1 16,-1 1-16,0-21 0,21 21 15,-21 0-15,64-22 0,-64 22 16,22 0-16,-1 0 0,0 0 16,-21 21-16,22 0 0</inkml:trace>
  <inkml:trace contextRef="#ctx0" brushRef="#br0" timeOffset="34308.67">5143 4297 0,'0'0'0,"0"21"0,0 0 15,0 0-15,-21 1 0,21-1 0,-21 0 16,21 21-16,0-21 0,0 1 15,0-1-15,0 0 0,0 0 0,0 0 16,0 0-16,0 1 16,-21-1-16,21 0 0,0 0 0,0 0 15,0 0-15,-21-21 16,21 22-16,0-44 31,0 1-15,0 0-16,0 0 0,0 0 0,0 0 15,21-1-15,0-20 0,0 21 16,0-21-16,1-1 0,-1 1 0,0 21 16,21-22-16,-21 1 0,1 21 15,20 0-15,-21 0 0,0 21 0,22 0 16,-22 0-16,0 0 16,0 21-16,-21 0 0,0 0 0,21 0 15,-21 22-15,0-22 0,0 21 16,0-21-16,0 22 0,0-22 0,0 0 15,-21 0-15,21 0 0,0 0 16,-21 1-16,21-1 0,-21-21 0,21 21 16,-21-21-16,42 0 31,0 0-15,0-21-16,0 21 0</inkml:trace>
  <inkml:trace contextRef="#ctx0" brushRef="#br0" timeOffset="34669.46">6202 4297 0,'21'-21'0,"-42"42"0,42-63 0,-21 20 15,0 1-15,0 0 0,-21 21 16,0 0 0,-22 21-16,22 0 0,-21 1 15,-1-1-15,22 0 0,-21 0 0,21 0 16,0 0-16,-1 1 0,22-1 15,0 0-15,0 0 0,22 0 16,-1 0-16,0-21 0,0 0 16,21 0-16,-20 22 0,20-22 15,-21 0-15,21 21 0,-20-21 0,20 21 16,-21-21-16,0 21 0,0-21 16,1 21-16,-22 0 0,0 1 15,-22-1 1,1-21-16,0 0 0,-21 21 0,21-21 15,-22 0-15,1 0 0,0 0 0,-22 21 16,22-21-16,-1 0 0,22 0 16,-21 0-16,21 0 0,0 0 0,-1 0 15,22-21-15,0 0 16,22 0-16</inkml:trace>
  <inkml:trace contextRef="#ctx0" brushRef="#br0" timeOffset="35109.21">7620 4191 0,'0'-42'16,"0"84"-16,21-105 0,-21 20 0,0 22 16,0-21-16,21 21 0,-21-1 15,0 1-15,0 42 16,0 1-1,0-1-15,-21 21 0,21 0 16,-21 1-16,0-1 0,21 22 0,-21-22 16,-1 0-16,22 1 15,-21-1-15,21 0 0,-21 1 0,21-1 16,0-21-16,-21 21 0,21-20 16,0-1-16,-21 0 0,21 0 0,0 0 15,0-42 16,0 0-31</inkml:trace>
  <inkml:trace contextRef="#ctx0" brushRef="#br0" timeOffset="35900.75">7154 4424 0,'0'0'0,"-21"0"0,63 0 31,-20 0-31,-1 0 15,21 0-15,0 0 0,22 0 16,-1-21-16,22 0 0,-21 21 0,20-22 16,1 1-16,0 0 0,-1 0 15,-20 0-15,20 0 0,-41-1 0,20-20 16,-20 21-16,-22 0 0,0-22 16,0 22-16,-21-21 0,0 21 15,0 0-15,0-22 0,-21 22 16,0 21-16,0 0 0,-1 0 15,1 21-15,0 0 16,0 22-16,0-1 0,0 0 0,-1 1 16,-20 63-16,42-64 15,0 0-15,-21 22 0,0-22 0,21-21 16,-21 22-16,21-1 0,0-21 16,0 0-16,0 0 0,0 1 0,0-1 15,0 0-15,0 0 16,0-42 15,0 0-31,21 21 0,0-21 16,0-1-16,0-20 0,0 21 0,1 0 15,-1 0-15,21-22 0,-21 22 16,0 0-16,22 0 0,-22 0 0,0-1 16,0 22-16,0 0 0,1 0 15,-1 0-15,0 0 0,-21 22 16,0-1-16,0 0 0,0 0 0,0 0 15,0 0-15,0 1 0,0-1 16,0 21-16,0-21 0,0 0 0,0 1 16,0-1-16,0 0 15,21-21 1,0 0-16,22 0 16,-22 0-16,21 0 0,-21 0 0,22-21 15,-1 21-15,0-21 0,1-1 0,-1 1 16,0 0-16,1 0 0,-1-21 15,-21 20-15,21-20 0,-20 21 0,-1-21 16,0-1-16,-21 22 0,0 0 16,0 0-16,0 0 0,-21 21 15,0 0-15,-1 21 16,1 0-16,-21 0 0,21 0 0,0 22 16,-22-22-16,43 0 0,-21 0 15,21 21-15,0-20 0,0-1 16,0 0-16,0 0 0,0 0 15,21-21-15,0 0 0,1 21 16,-1-21-16,0 0 0,21 0 0,-21 0 16,22 0-16,-1 0 0,0-21 15,1 0-15,-1 21 0</inkml:trace>
  <inkml:trace contextRef="#ctx0" brushRef="#br0" timeOffset="36584.87">10626 4530 0,'21'-21'16,"0"-1"-1,0 1-15,-21 0 0,0 0 0,0 0 16,21-22-16,-21 22 0,0-21 16,0 21-16,0-22 0,0 1 15,-21 0-15,21 21 0,-21-22 0,0 22 16,0 0-16,-1 0 0,-20 21 15,21 0-15,0 0 0,0 21 0,-22 0 16,22 21-16,-21-20 0,21 20 16,-22 0-16,22 1 0,-21-1 0,21 0 15,-1 1-15,1-1 0,0-21 16,21 21-16,0-20 0,0-1 0,0 0 16,21 0-16,0 0 0,1 0 15,20-21-15,-21 0 0,0 0 0,22 0 16,-22 0-16,21 0 0,-21 0 15,22-21-15,-1 0 0,-21 21 16,21-21-16,-20 0 0,20-22 0,-21 22 16,21 0-16,-20-21 0,20-1 15,-21 1-15,0 0 0,-21 21 0,21-22 16,-21 1-16,22 21 16,-22 0-16,0-1 0,0 1 0,0 42 15,-22 1-15,1-1 16,21 21-16,-21-21 0,0 22 15,0-1-15,21-21 0,0 21 0,-21-20 16,21 20-16,-22-21 0,22 0 16,0 0-16,0 1 0,0-1 0,0 0 15,22 0-15,-1-21 16,0 0-16,21 0 0,-21 0 0,22 0 16,-1 0-16,0 0 0,1 0 15,20 0-15,-20 0 0,-1-21 0,0 0 16,22 0-16</inkml:trace>
  <inkml:trace contextRef="#ctx0" brushRef="#br0" timeOffset="37080.58">11578 4233 0,'21'-21'0,"-42"42"15,42-63-15,-21 21 0,0 0 0,0 0 16,0-1-16,-21 22 16,0 0-16,0 0 0,-22 0 15,22 22-15,0-1 16,0 0-16,-21 0 0,20 0 0,-20 22 15,21-22-15,0 21 0,-22-21 16,22 22-16,0-22 0,21 21 0,0-21 16,0 0-16,0 1 0,0-1 15,0 0-15,0 0 0,21-21 16,0 0-16,1 0 0,20 0 16,-21 0-16,0 0 0,22 0 15,-22 0-15,0-21 0,21 0 16,-21 0-16,1-1 0,-1 1 15,0-21-15,0 0 0,0-1 0,0 1 16,1-22-16,-22 22 0,21-21 16,0-1-16,0 22 0,-21-22 0,21 22 15,-21 0-15,21-1 0,-21 22 16,0 0-16,0 0 0,0 0 0,-21 42 31,0 0-31,21 0 0,-21 0 0,0 22 16,0-1-16,-1 0 0,22 1 15,0 20-15,-21-21 0,21 1 0,-21-1 16,21 0-16,0 1 0,0-1 16,0-21-16,0 22 0,0-22 15,0 0-15,0 0 0,0 0 0,21 0 16,0-21-16,1 0 16,-1 0-16,0 0 0,21 0 15,-21-21-15,1 21 16</inkml:trace>
  <inkml:trace contextRef="#ctx0" brushRef="#br0" timeOffset="38770.65">12340 4170 0,'0'-21'0,"0"42"0,0-63 0,0 20 16,0 1-16,0 0 0,0 0 15,0 0-15,0 0 0,-21 21 16,0-22-16,0 22 0,-1 0 15,-20 0-15,21 0 0,-21 22 0,-1-1 16,22 0-16,-21 0 0,-1 0 16,22 0-16,-21 22 0,21-22 0,0 21 15,-1-21-15,1 1 0,0 20 16,21-21-16,-21 0 0,21 0 16,0 1-16,0-1 0,0 0 0,0 0 0,21 0 15,0-21-15,0 0 0,1 21 16,20-21-16,-21 0 0,0 0 15,22 0-15,-22 0 0,21 0 16,-21-21-16,0 0 0,22 21 0,-22-21 16,0 0-16,21-22 0,-20 22 15,-1-21-15,0 0 0,-21-1 0,21-20 16,0 20-16,0-20 0,1 21 16,-22-22-16,21 22 0,-21-1 15,21 1-15,-21 0 0,0 21 0,0-1 16,0 1-16,0 0 0,0 0 0,-21 21 31,0 21-31,-1 0 0,22 0 16,0 1-16,-21-1 0,0 21 15,21-21-15,0 22 0,0-1 16,0 0-16,0 1 0,0-1 0,-21 0 16,21 1-16,0-1 0,0 0 15,0-21-15,0 22 0,0-22 0,0 0 16,0 0-16,0 0 0,0 1 15,21-22-15,-21 21 0,21-21 16,0 0-16,1 0 0,-1 0 16,0 0-16,0-21 0,0-1 15,0 22-15,1-21 16,-1 0-16,0 0 0,0 0 0,-21-22 16,21 22-16,0 0 0,1 0 15,-1-21-15,-21 20 0,0 1 0,21 0 16,0 0-16,-21 42 31,0 0-15,0 0-16,0 1 0,0-1 0,0 0 15,0 0-15,0 0 0,0 0 16,0 1-16,-21-1 0,21 0 16,0 0-16,0 0 15,21 0 1,0-21-1,0 0-15,1 0 0,-1 0 16,0-21-16,0 21 0,0-21 16,-21 0-16,21 0 0,1 0 0,-1-1 15,0 1-15,0-21 0,0 21 0,-21-22 16,0 22-16,21 0 16,-21 0-16,0 0 0,0 0 15,-21 42 1,0-21-1,21 21-15,-21 0 0,0 0 0,21 0 16,0 1-16,-21-1 0,21 0 16,-22 0-16,22 0 0,0 0 15,-21 1-15,21-1 0,0 0 0,0 0 16,21-21 15,1 0-31,-1 0 0,0 0 16,0 0-16,0-21 0,0 0 15,1 0-15,-1-1 0,0 1 16,0 0-16,0-21 0,22 21 16,-22-22-16,0 22 0,21-21 0,-21 21 15,-21-1-15,0 1 0,22 21 16,-22-21-16,-22 42 16,1 0-1,21 1-15,0 20 16,-21-21-16,21 0 0,0 0 0,0 1 15,0 20-15,0-21 0,0 0 16,0 0-16,0 1 0,0-1 16,0 0-16,-21-21 47,0-21-32,0 21 1,21-21-1,-22 21 1,1 0 0,21 21-16,0 0 15,0 0-15,0 0 16,21-21 0,1 0-16,-1 0 15,0 0-15,0 0 0,0 0 16,0 0-16,22 0 0,-22 0 15,21 0-15,1-21 0,-1 0 0,0 21 16,1-21-16,-1 0 0,0-1 16,-21 1-16,1 0 0,-1 0 15,0 0-15,0 0 0,-21-1 0,21-20 16,-21 21-16,0 0 16,0 0-16,-21 21 15,0 0-15,0 0 0,0 21 16,-1 0-16,22 0 0,-21 0 15,21 22-15,-21-22 0,21 0 0,0 0 16,0 21-16,0-20 0,0-1 16,0 0-16,0 0 0,0 0 0,0 0 15,0 1-15,0-1 0,0 0 16,0 0 0,-21-21 15,0 0-31,0 0 0,-1 0 15,1 0 1,0 0-16,0 0 0,0 0 16,0 0-16,-22 0 0,22 0 15</inkml:trace>
  <inkml:trace contextRef="#ctx0" brushRef="#br0" timeOffset="41237.75">931 5736 0,'0'0'0,"0"-21"0,0 0 15,0 0-15,0 0 16,-21 42 15,0 0-15,0 0-16,21 21 0,-21-20 0,-1 20 16,1 0-16,0 1 0,21-1 15,-21 0-15,21 1 0,-21-1 16,21-21-16,-21 21 0,21-20 15,0-1-15,0 0 0,0 0 16,0 0-16,0 0 0,21-21 0,0 0 16,0 0-16,0 0 0,0 0 15,22 0-15,-22 0 0,0-21 0,21 21 16,-20-21-16,20 0 0,-21 0 16,21-22-16,-20 22 0,-1 0 15,0-21-15,0 21 0,-21-22 16,0 1-16,0 0 0,0-1 0,0 1 15,-21 0-15,0-1 0,0 22 16,-1-21-16,1 21 0,-21-1 16,21 22-16,0 0 0,-22 0 15,22 0-15,0 22 0,0-1 0,0 0 16,-1 0-16,22 0 0,0 22 16,0-22-16,0 0 0,0 0 15,0 0-15,22 0 0,-1 1 0,0-22 16,0 0-16,0 0 0,22 0 15,-1 0-15,0 0 0,1-22 16,20 1-16,1 0 0,-1 0 0,1-21 16,-1 20-16,1 1 0,-22-21 15,21 21-15,-20-22 0,-22 22 0,0 0 16,0 0-16,0 0 16,-21 0-16,0-1 0,0 1 0,-21 21 31,0 0-31,21 21 0,-21-21 15,0 43-15,0-22 0,-1 21 0,1 1 16,21-1-16,-21 0 0,21 1 16,-21-1-16,0 21 0,21-20 15,0-1-15,-21 0 0,21 22 0,-22-22 16,22 22-16,0-1 0,0 1 16,0-1-16,0 1 0,0 20 0,0-20 15,0-1-15,0 22 0,0-21 16,0-1-16,0 1 0,0-1 15,0 1-15,0-1 0,0 22 16,0-22-16,0 1 0,0-1 0,0-20 16,0 20-16,0-21 0,0 1 15,0-1-15,0-21 0,0 22 0,0-22 16,-21 0-16,0-21 0,0 21 16,0-21-16,0 0 0,-22 0 15,22 0-15,0 0 0,0-21 16,-22 0-16,22-22 0,-21 1 0,21-21 15,-22-1-15,22 1 0,0-22 16,0 0-16,0 1 0,21-1 16,0 0-16,0-21 0,0 1 0,0 20 15,0-21-15,0 21 0,21 1 16,21 20-16,-21 1 0,22-1 0,-22 22 16,21 0-16,1-1 0,-1 22 15,0-21-15,-21 21 0,22-1 16,-22 22-16,0-21 0,0 21 0,-21-21 15,21 21 110,1 0-125,-1 0 16</inkml:trace>
  <inkml:trace contextRef="#ctx0" brushRef="#br0" timeOffset="41921.9">3598 5482 0,'21'-21'0,"-42"42"0,42-63 16,-21 21-16,0 0 0,0-1 15,-21 22 1,0 0-16,0 22 0,21-1 0,-21 42 16,21-20-16,-21 41 0,-1-20 15,22 20-15,0 1 0,0 0 0,-21-1 16,0 1-16,0 0 0,21-1 16,-21 1-16,0 0 0,-1 21 0,1-22 15,0-20-15,0 20 0,0 1 16,0-21-16,-1-1 0,22 1 15,0-1-15,-21-21 0,21 1 0,0-1 16,0-21-16,0 0 0,21-42 16,1 0-1,-1 0-15,0-21 0,0-1 16,0 1-16,0-22 0,1 1 0</inkml:trace>
  <inkml:trace contextRef="#ctx0" brushRef="#br0" timeOffset="42250.35">3260 5884 0,'-22'-42'0,"44"84"0,-65-126 0,22 20 16,0 22-16,21 0 0,0-1 15,0 1-15,0 21 0,21-22 0,0 22 16,0 0-16,22-21 0,20 42 16,1-21-16,-1 21 0,1 0 0,-1 0 15,22 0-15,-22 21 0,1 21 16,-22-21-16,1 22 0,-1-1 0,-21 0 15,0 1-15,-21-1 0,0 21 16,-21-20-16,0-22 0,-21 21 0,-1 1 16,1-22-16,-22 0 0,22 21 15,0-42-15,-1 21 0,1 1 0,0-22 16,21 0-16,-1 0 16,1 0-16,42 0 15,1-22 1,-1 1-16,21 21 0,0-21 0,1 0 15,-1 0-15,0 0 0,22-1 16,-22 1-16,1 0 0,20 0 0</inkml:trace>
  <inkml:trace contextRef="#ctx0" brushRef="#br0" timeOffset="43021.78">4360 5588 0,'21'-21'16,"-42"42"-16,42-63 0,-21 21 0,-21 21 15,0 0 1,0 0-16,0 0 0,0 0 15,-1 21-15,1 0 0,-21 21 16,21 1-16,0-22 0,-22 21 0,22 0 16,0 1-16,0-1 0,0 0 15,-1-20-15,1 20 0,0-21 0,21 0 16,0 0-16,0 1 0,0-1 16,21-21-16,0 0 15,1 0-15,-1 0 0,0 0 16,21-21-16,-21 21 0,22-22 15,-22-20-15,21 21 0,1 0 0,-22-22 16,21 1-16,-21 0 0,0 21 16,1-22-16,-22 1 0,0 0 0,21 20 15,-21 1-15,0 42 32,-21 22-32,21-22 0,-22 21 15,22-21-15,0 22 0,-21-22 0,21 21 16,0-21-16,0 22 0,0-22 15,0 0-15,0 0 0,0 0 0,0 1 16,21-22-16,1 21 0,-1-21 16,21 0-16,-21 0 0,22 0 0,-22 0 15,21 0-15,-21 0 16,22 0-16,-22-21 0,0-1 0,0 22 16,0-21-16,0-21 0,-21 21 15,0 0-15,0-22 0,22 22 0,-22-21 16,0 21-16,21-22 0,-21 22 15,21-21-15,0 21 0,-21-1 0,21 1 16,0 0-16,1 21 0,-1 0 16,0 0-16,0 0 0,0 0 0,0 0 15,1 21-15,-1 0 0,0 1 16,0-1-16,-21 21 0,21-21 16,0 22-16,1-22 0,-22 21 0,0-21 15,0 22-15,0-22 0,0 0 16,0 0-16,0 0 0,0 0 0,-22 1 15,22-44 17,0 1-32,0 0 15,0 0-15,0 0 0,0 0 0,0-22 16,0 22-16,22-21 0,-1-1 16,-21 22-16,21-21 0,0 0 0,-21 20 15,21 1-15,0 0 16,1 0-16,-1 0 0,0 21 0,0 0 15,0 0-15,0 0 0,1 0 16,-1 0-16,0 0 0,0 21 16,-21 0-16,21 0 0,-21 0 15,21 22-15</inkml:trace>
  <inkml:trace contextRef="#ctx0" brushRef="#br0" timeOffset="43941.19">5567 5736 0,'0'21'0,"21"43"16,0-64-16,-63-85 0,105 191 0,-42-85 15,1-21-15,-1 0 16,21 0-16,-21 0 0,22-21 15,-22 0-15,21 21 0,0-21 0,1 0 16,-22-1-16,21 1 0,-21 0 16,1-21-16,-1 21 0,-21-1 15,0 1-15,0 0 0,0 0 16,0 0-16,-21 0 0,-1 21 0,1 0 16,-21 0-16,21 0 0,-22 21 15,1 0-15,21 0 0,-21 21 0,-1-20 16,1 20-16,21-21 0,-22 21 15,22 1-15,21-22 0,0 21 0,0-21 16,0 1-16,0 20 0,0-21 0,0 0 16,21-21-16,1 21 0,20 1 15,-21-22-15,21 0 0,1 0 0,-1 0 16,0 0-16,1 0 0,20-22 16,-20 1-16,-1 21 0,0-21 0,43-42 15,-64 41 1,21 1-16,-20-21 0,-1 0 0,-21-1 15,0 22-15,0-21 0,0 21 16,0-1-16,0 1 0,0 0 0,0 42 31,0 0-31,0 22 0,-21-22 0,21 0 16,-22 21-16,22-20 0,0 20 16,0-21-16,-21 0 0,21 22 0,0-22 15,-21 0-15,21 0 0,0 0 16,0 0-1,0-42 17,0 0-32,0 0 0,21 0 15,0 0-15,1-22 0,-1 22 16,0-21-16,0-1 0,21 1 16,-20 0-16,-1-1 0,21 1 0,-21 21 15,22 0-15,-22 0 0,21 21 16,-21 0-16,22 0 0,-43 21 15,21 0-15,-21 21 0,0-21 16,0 22-16,0-22 0,0 21 0,0-21 16,0 1-16,-21 20 15,21-21-15,0 0 0,0 0 0,0 1 16,21-22-16,0 21 0,0-21 0,21 0 16,-20 0-16,20 0 0,0 0 15,1 0-15,-1-21 0,0 21 16,-21-22-16,22 1 0,-1 0 0,-21-21 15,0 21-15,1-22 0,-1 1 0,0 0 16,-21-1-16,0 1 16,0 0-16,0-1 0,0 1 0,0 0 0,0 20 15,0-20-15,0 21 0,0 42 32,-21 21-32,0-20 15,21 20-15,-22 0 0,1 1 0,21-1 16,-21 21-16,21-20 0,-21-1 15,0 0-15,21 1 0,0-1 16,0 0-16,0-20 0,0-1 0,0 0 16,21 0-16,0-21 0,0 0 15,0 0-15,22 0 0,-22 0 0,0 0 16,21-21-16,-20 0 0,-1 0 16,21-1-16,-21 1 0,-21 0 15,21-21-15</inkml:trace>
  <inkml:trace contextRef="#ctx0" brushRef="#br0" timeOffset="44093.11">7197 5503 0,'-22'0'0,"44"0"0,-65 0 15,22 0-15,0 0 0,42 0 32,0 0-32,0 0 15,22 0-15,-22 0 0,21 0 0,1 0 16,-1 0-16,0-21 0</inkml:trace>
  <inkml:trace contextRef="#ctx0" brushRef="#br0" timeOffset="44892.83">8615 5609 0,'0'0'0,"0"-21"16,-21 0-16,21 0 0,0 0 0,-22-1 15,22 1-15,-21 21 16,21 43 0,-21-22-16,21 21 0,0 0 0,-21-20 15,0 20-15,0 0 0,21 1 16,0-1-16,-22-21 0,1 21 0,21-20 16,-21-1-16,21 0 0,0 0 15,0 0-15,21-42 31,0 21-31,1-21 16,-1 0-16,0 0 0,0-1 0,21-20 16,-20 21-16,20-21 0,-21-1 15,0 1-15,22 0 0,-22 20 0,21-20 16,-21 21-16,0-21 0,1 42 16,-1-22-16,0 22 15,-21 22 1,0-1-16,0 0 0,0 21 0,0 1 15,0-1-15,0 0 0,0 1 16,0-1-16,0 0 0,0 1 0,0-1 16,0-21-16,21 21 0,0-20 0,0-1 15,1-21-15,-1 21 16,21-21-16,0 0 0,-20 0 0,20 0 16,0 0-16,1 0 0,-1-21 15,0 0-15,22-1 0,-22-20 0,0 21 16,1-21-16,-1-1 0,-21-20 15,22 20-15,-22-20 0,0 21 0,0-22 16,-21 1-16,0 20 0,0 1 0,0 0 16,0-1-16,-21 22 0,-21 0 15,20 0-15,1 0 0,-21 21 0,0 0 16,20 21-16,-20 0 0,21 0 16,0 0-16,-22 0 0,22 22 15,0-22-15,0 21 0,0-21 16,21 22-16,0-1 0,0-21 0,0 22 15,0-22-15,0 0 0,0 0 0,21 0 16,0 0-16,0 1 0,22-22 16,-22 0-16,21 0 0,0 0 0,22 0 15</inkml:trace>
  <inkml:trace contextRef="#ctx0" brushRef="#br0" timeOffset="45101.9">10033 5652 0,'0'0'0,"-21"0"15,0 21-15,-1 0 16,1 0-16,21 0 16,-21 0-16,0 1 0,21-1 15,-21 0-15,21 0 0,-21-21 0,21 21 16,0 0-16,0 1 0,0-1 16,21-21 15,0 0-31,0-21 0,0-1 15,0 1-15</inkml:trace>
  <inkml:trace contextRef="#ctx0" brushRef="#br0" timeOffset="45273.98">10096 5440 0,'0'-21'0,"0"42"0,0-63 16,0 20-16,0 1 0,-21 21 15,0 0 1,21 21-1,0 1-15,0-1 16,21 0-16,0-21 16,1 0-16,-1 21 0,0-21 0,0 0 15,0 0-15</inkml:trace>
  <inkml:trace contextRef="#ctx0" brushRef="#br0" timeOffset="45670.22">10393 5546 0,'0'21'0,"0"-42"0,21 63 0,-21-21 0,0 0 15,0 22-15,0-22 0,0 0 16,0 21-16,0-20 0,0-1 0,0 0 16,0 0-16,-21 0 0,21 0 0,-21 1 15,-1-1-15,1 0 16,0 0-16,0-21 16,0 0-1,21-21-15,0 0 16,0 0-16,0-1 0,21 1 15,0-21-15,0 21 0,0-22 16,22 1-16,-1 0 0,-21-1 0,22 1 16,20 0-16,-21 21 0,1-1 15,-1 1-15,0 0 0,22 21 0,-22 0 16,-21 0-16,22 21 0,-22 0 16,0 1-16,0-1 0,-21 21 0,0-21 15,0 22-15,0-1 0,0-21 16,0 21-16,-21-20 0,0 20 0,0-21 15,-22 0-15,22 0 0,0 1 16,0-1-16,0 0 0,21 0 16,-21-21-16,42 0 15,0 0 1,0-21-16,21 0 0</inkml:trace>
  <inkml:trace contextRef="#ctx0" brushRef="#br0" timeOffset="46174.41">11642 5503 0,'0'-21'16,"0"42"-16,0-63 0,0 21 15,-22 21-15,1 0 0,0-21 0,0 21 16,-21 0-16,20 0 0,-20 0 16,21 0-16,-21 21 0,-1 0 15,22 0-15,-21 0 0,-1 22 0,22-1 0,-21 0 16,21 1-16,0-1 15,-1 0-15,1-20 0,21 20 0,0 0 16,0-21-16,0 22 0,0-22 16,21 0-16,1 0 0,-1-21 0,0 21 15,21-21-15,-21 0 0,22 0 16,-22 0-16,64-21 0,-43 21 16,-21-21-16,21 0 0,-20 0 0,20-22 15,-21 22-15,0-21 0,0 0 16,1-22-16,-1 22 0,0-22 15,-21 22-15,21-22 0,-21 1 16,21-1-16,-21 1 0,0 21 0,21-22 16,-21 1-16,22 20 0,-22 22 15,0-21-15,0 21 0,0 42 16,0 0 0,-22 21-16,1 1 0,0-1 0,0 0 15,21 1-15,-21 20 0,0-21 16,21 1-16,0 20 0,-22-20 0,22-1 15,0 0-15,-21 1 0,21-1 16,0 0-16,0-21 0,0 1 0,21 20 16,1-42-16,-1 21 0,0 0 15,0-21-15,0 0 0,0 0 0,1 0 16,20 0-16,0 0 0,1-21 16</inkml:trace>
  <inkml:trace contextRef="#ctx0" brushRef="#br0" timeOffset="46612.27">12319 5546 0,'21'-43'0,"-42"86"0,42-107 16,-21 43-16,0 0 16,-21 21-16,0 0 15,0 0-15,-1 21 0,1 0 16,-21-21-16,21 43 0,0-22 0,-22 0 16,22 21-16,0 1 0,0-22 15,0 21-15,21-21 0,0 22 0,0-1 16,0-21-16,0 0 0,0 0 15,0 1-15,21-1 0,0 0 16,0 0-16,0-21 0,0 0 0,1 0 16,-1 0-16,21 0 0,-21 0 15,22 0-15,-1-21 0,-21 21 0,21-21 16,-20 0-16,20-22 0,-21 22 0,0-21 16,0-1-16,1 1 0,-1 0 15,-21-1-15,21 1 0,-21 0 16,0 21-16,0-22 0,0 22 0,-21 0 15,0 21-15,-22 0 0,22 0 0,0 0 16,-21 0-16,-1 0 0,22 21 16,-21 0-16,21 0 0,-22 22 15,22-22-15,0 21 0,0 1 0,0-1 16,21-21-16,0 21 0,0-20 16,0 20-16,0-21 0,0 0 0,0 0 15,21 1-15,0-22 0,21 21 16,-21-21-16,1 0 0,-1 0 0,21 0 15,-21 0-15,22-21 0,-22 21 16</inkml:trace>
  <inkml:trace contextRef="#ctx0" brushRef="#br0" timeOffset="47096.03">12742 5630 0,'0'0'0,"43"-21"0,-22 0 0,0 0 0,-21 0 16,0 42-1,0 21-15,0-21 16,-21 1-16,0 20 0,21-21 15,-22 0-15,1 22 0,21-22 0,0 0 16,0 0-16,0 0 0,0 0 16,0 1-16,0-1 15,21-21 1,1 0-16,-1-21 16,0 21-16,0-22 0,0 1 15,22 0-15,-22 0 0,0 0 0,21 0 16,-21-22-16,1 22 0,20 0 15,-21 0-15,0 0 0,0 21 16,-21 21 0,0 0-16,0 21 0,0-21 15,-21 1-15,0 20 0,21-21 0,0 0 16,-21 0-16,21 1 0,0-1 0,0 0 16,0 0-16,21-21 0,0 21 15,22-21-15,-22 0 0,0 0 16,0 0-16,21 0 0,-20 0 0,-1 0 15,0-21-15,0 0 0,0 0 16,-21-22-16,21 22 0,-21 0 16,22-21-16,-22-1 0,0 1 15,0 21-15,0-21 0,0-1 0,0 22 16,0 0-16,-22 21 16,1 0-16,-21 0 15,0 21-15,-1 0 0,1 0 16,-22 1-16,1 20 0,-1-21 0</inkml:trace>
  <inkml:trace contextRef="#ctx0" brushRef="#br0" timeOffset="48033.76">339 8382 0,'0'0'0,"-43"21"0,1-21 16,0 21-16,-1-21 0,1 0 16,21 22-16,0-22 0,21 21 0,0 0 15,21-21 1,21 21-16,0 0 0,1-21 0,41 21 16,-20-21-16,42 0 0,-22 22 15,22-22-15,0 0 0,0 0 16,0 0-16,0 0 0,21 0 0,-22 0 15,22 0-15,-42 0 0,21 0 16,-21 0-16,-22-22 0,1 22 0,-22 0 16,-21 0-16,0-21 0,0 21 15,-21-21-15,-21 0 16,0 0-16,-21 21 0,21-21 16,-22 21-16,1-22 0,0 22 0,-1 0 15,22-21-15,0 21 16,0 0-16,0 0 0,21-21 0,0 0 15,21 0 1,21 21-16,0 0 16,-20 0-16,41 0 0,-21 0 0,1 0 15,-1 21-15,-21 0 0,0 0 16,1 0-16,-22 1 0,0-1 0,0 0 16,0 0-16,0 0 0,-22 0 15,1 1-15,0-1 0,-21 0 16,21 0-16,-22 0 0,1-21 15,21 21-15,0 1 0,-1-22 0,1 0 16,21 21-16,21-21 16,1 0-16,-1-21 15,21-1-15,0 1 0,-20 0 16</inkml:trace>
  <inkml:trace contextRef="#ctx0" brushRef="#br0" timeOffset="48441.62">2625 8361 0,'0'0'16,"0"-21"-16,0 0 0,0-1 15,0 1-15,0 0 16,0 0-16,0 0 0,21 0 0,-21-1 16,21 22-16,0-21 0,21 21 15,-20 0-15,-1 0 0,21 0 0,-21 0 16,22 21-16,-22 1 0,21 20 15,-21-21-15,0 21 0,1-20 0,-1 20 16,-21-21-16,0 21 0,0-20 16,0 20-16,0-21 0,-21 0 0,-1 0 15,1 1-15,0-1 0,0 0 16,0-21-16,0 0 0,-1 0 16,22-21-1,0 0-15,0-1 16,0 1-16,0 0 0,22 0 15,-1-21-15,0 20 0,0-20 0,0 0 16,0 21-16,1-22 0,-1 1 0,0 0 16,0 20-16,0-20 0,0 21 15,22 0-15,-22 0 0,0-1 16,0 1-16,0 21 0,1 0 0,-1 0 16,0 0-16,-21 21 0,0 1 15</inkml:trace>
  <inkml:trace contextRef="#ctx0" brushRef="#br0" timeOffset="48980.03">3302 8319 0,'21'21'16,"-42"-42"-16,42 63 0,0-21 0,-21 0 0,21 0 16,1-21-16,-1 0 0,0 0 15,0 0-15,0 0 0,0 0 0,22 0 16,-22-21-16,21 0 0,-21 0 16,22 0-16,-22 0 0,0-1 0,0-20 15,0 21-15,1-21 0,-22-1 16,21 22-16,-21-21 0,0-1 0,0 22 15,0 0-15,-21 0 0,-22 0 16,22 21-16,0 0 0,-21 21 0,-1 0 16,22 0-16,-21 22 0,-1-22 15,22 21-15,-21 0 0,21 1 0,0-1 16,21 0-16,0-20 0,0 20 16,0 0-16,0-21 0,0 1 15,21-1-15,0 0 0,21 0 0,-21-21 16,22 0-16,-22 0 0,21 0 15,22 0-15,-22 0 0,22 0 0,-1 0 16,-21-21-16,22 0 0,-1 0 16,-20-22-16,20 22 0,-20-21 0,-1-1 15,0-20-15,1-1 0,-1 1 16,-21-1-16,21 1 0,-20-1 0,-1 1 16,0-1-16,-21 22 0,0-21 15,21 20-15,-21 22 0,0-21 16,-21 42-1,0 42-15,0-21 16,-1 22-16,1-1 0,0 0 0,0 1 16,0 20-16,0-21 0,-1 22 15,22-1-15,0 43 0,0-63 16,0-1-16,0 0 0,0 1 16,0-22-16,0 0 0,0 0 15,22 0-15,-1 0 0,0-21 0,0 0 16,0 0-16,0 0 15,1-21-15</inkml:trace>
  <inkml:trace contextRef="#ctx0" brushRef="#br0" timeOffset="50202.13">4170 8149 0,'-21'-21'0,"42"42"0,-64-42 0,22 21 15,21-21-15,21 0 16,1 21-1,-1 0-15,21 0 0,-21-21 0,22-1 16,-1 22-16,21-21 0,-20 21 16,20-21-16,-20 21 0,20-21 15,22 0-15,-43 21 16,0 0-16,1-21 0,-1 21 0,-21 0 16,0 0-16,-21 21 15,0 0-15,0 0 0,-21 0 16,0 0-16,0 22 0,0-22 0,0 21 15,-1-21-15,22 22 0,0-22 16,-21 21-16,21-21 0,-21 1 0,21-1 16,0 0-16,0 0 0,0 0 15,0 0-15,21-21 0,0 0 16,1 0-16,-1 0 0,0 0 0,0 0 16,0 0-16,22-21 0,-22 21 15,21-21-15,-21 0 0,0 0 16,22 0-16,-22-22 0,0 22 15,0-21-15,0-1 0,-21 1 0,22 0 16,-22-1-16,21 1 0,-21 0 16,0 21-16,0-1 0,0 44 15,0-1 1,-21 0-16,21 21 0,-22-21 16,22 22-16,-21-1 0,21 0 0,0 1 15,0-22-15,0 21 0,0-21 16,0 22-16,0-22 0,0 0 15,0 0-15,0 0 0,21 1 0,1-22 16,-1 21-16,0-21 0,0 0 16,0 0-16,0 0 0,1 0 0,-1 0 15,0-21-15,0-1 16,0 1-16,0 0 0,1 0 0,-22-21 16,21 20-16,0-20 0,0 21 0,0-21 15,0-1-15,1 1 0,-1 21 16,21-22-16,-21 22 0,0 0 15,22 0-15,-22 21 0,21 0 0,-21 0 16,1 0-16,-1 21 0,-21 21 0,21-20 16,-21-1-16,0 21 0,0-21 15,0 22-15,0-22 0,0 21 0,0-21 16,0 0-16,-21 1 0,21-1 16,-21 0-16,-1 0 0,1-21 15,21 21-15,-21-21 0,21-21 31,0 0-15,0 0-16,21 0 0,-21-1 16,21-20-16,1 21 0,-1 0 15,0-22-15,21 1 0,-21 21 0,1-21 16,20 20-16,-21-20 16,21 21-16,1 0 0,-22 0 0,0-1 0,21 22 15,-20 0-15,-1-21 0,0 21 16,0 0-1,0 0-15,-21 21 16,0 1-16,0-1 16,0 0-16,0 0 0,0 0 0,0 0 15,-21 22-15,21-22 0,-21 0 16,21 21-16,0-20 0,0-1 0,-21 0 16,21 0-16,0 0 0,0 0 0,-21 1 15,21-1-15,0 0 16,0-42 15,0 0-15,0-1-16,0 1 0,0 0 15,21-21-15,0 21 0,0-22 16,0 1-16,0 0 0,22-43 16,-1 64-16,0-22 0,-20 22 15,20 0-15,-21 0 0,21 21 0,-20 0 16,-1 0-16,0 0 0,-21 21 0,21 0 15,0 0-15,-21 1 0,0 20 16,0-21-16,0 21 0,0 1 0,0-22 16,0 21-16,0 1 0,0-22 0,-21 0 15,21 21-15,-21-21 0,0 1 16,0-1-16,21 0 16,-22-21-16</inkml:trace>
  <inkml:trace contextRef="#ctx0" brushRef="#br0" timeOffset="50584.91">8255 7705 0,'0'-21'0,"21"-64"32,-21 64-32,-21 0 15,0 21-15,0 0 0,-1 0 16,1 21-16,0 0 0,0 21 0,0 1 15,0-22-15,-1 42 0,1-20 16,0-1-16,0 21 0,0 1 16,21-22-16,-21 22 0,-1-22 0,1 0 15,0 1-15,21-1 0,0-21 16,0 0-16,0 1 0,0-1 0,21-21 31,-21-21-15,0-1-16</inkml:trace>
  <inkml:trace contextRef="#ctx0" brushRef="#br0" timeOffset="51241.78">7620 7980 0,'0'0'0,"-21"-21"0,-22 21 15,22-21 1,42 21 0,1 21-1,20-21-15,0 0 0,1 0 0,-1 0 16,21 0-16,1 0 0,-1 0 15,1 0-15,-1 0 0,1 0 0,-1-21 16,-20 21-16,-1-22 0,0 22 0,1 0 16,-22-21-16,0 21 0,-42 0 31,0 0-15,0 21-16,-1 1 0,22 20 0,0-21 15,-21 0-15,21 0 16,-21 1-16,21 20 0,0-21 15,0 0-15,0 0 0,21-21 16,0 0-16,1 0 0,-1 0 16,21 0-16,-21 0 0,22 0 0,-1 0 15,0-21-15,1 0 0,-1 21 16,0-21-16,1 0 0,-22 0 0,21-1 16,-21 1-16,0 0 0,1 0 15,-1 0-15,0 0 0,-21-1 16,0 1-16,0 0 0,0 42 47,-21 22-47,21-22 0,-21 21 15,21 0-15,-22 1 0,22 20 0,0-20 16,-21-1-16,21 21 0,-21-20 0,21 20 16,0-20-16,0 20 0,-21-21 15,21 22-15,0-22 0,0 22 0,0-1 16,0-20-16,0 20 0,0-21 15,-21 1-15,21-22 0,-21 0 0,-1 21 16,1-42-16,0 22 0,0-22 0,-21 0 16,-1 0-16,22 0 0,-21 0 15,-1-22-15,1 1 0,0 0 16,-1-21-16,1 21 0,21-22 0,0 1 16,0 0-16,21-1 0,0 1 15,0 0-15,0-1 0,0 1 0,21 21 16,0-22-16,21 1 0,1 21 15,-1-21-15,21 20 0,-20-20 0,41 0 16,-20 21-16</inkml:trace>
  <inkml:trace contextRef="#ctx0" brushRef="#br0" timeOffset="51492.77">9377 7916 0,'21'-21'0,"-42"42"0,42-63 16,-21 21-16,-21 21 15,0 21 1,-1 0-16,1 0 0,21 22 15,-21-1-15,0 0 0,0 22 0,21-22 16,0 22-16,-21-1 0,-1-20 16,22 20-16,-21 1 0,21-22 0,-21 0 15,21 22-15,-21-22 0,21 0 0,0 22 16,-21-22-16,0 1 0,21-22 16,0 21-16,0-21 0,0 0 0,0 1 15,21-44 1,0 1-1,-21 0-15,21 0 0,0-21 16,0 20-16,-21-20 0</inkml:trace>
  <inkml:trace contextRef="#ctx0" brushRef="#br0" timeOffset="51754.73">9229 8255 0,'-22'-63'0,"44"126"0,-44-190 16,22 85-16,0-22 0,0 1 0,0 20 15,22 1-15,-1 21 0,0-21 16,0 20-16,21 1 0,-20 0 0,-1 0 15,42 21-15,-20 0 0,-22 0 16,21 21-16,-21 0 0,0 0 16,1 1-16,-1 20 0,-21-21 15,0 21-15,0 1 0,0-1 0,-21 0 16,-1 1-16,1-22 0,-21 21 16,21-21-16,-22 1 0,1-1 15,21 0-15,0 0 0,-22 0 0,22-21 16,42-21 15,1 0-31,-1 0 0,0 0 0,0-1 16</inkml:trace>
  <inkml:trace contextRef="#ctx0" brushRef="#br0" timeOffset="52101.73">9779 7980 0,'21'42'15,"-42"-84"-15,63 84 0,-21-42 16,1 0-16,20 0 16,-21 0-16,0 0 0,22-21 15,-22 0-15,21 0 0,0 0 0,-20 21 16,20-22-16,21-20 0,-41 21 16,-1 0-16,0 0 0,-21-1 15,0 1-15,0 0 0,0 0 16,-21 0-16,0 21 0,-1 0 0,-20 0 15,21 0-15,-21 0 0,-1 21 16,1 0-16,0 0 0,20 22 0,-20-22 16,21 0-16,-21 21 0,42-21 15,-22 22-15,22-22 0,0 21 0,0-21 16,0 22-16,0-22 0,22 0 16,-1 0-16,21 0 0,-21 1 0,22-22 15,-1 0-15,0 0 0,1 0 0,-1 0 16,21 0-16,1 0 0,-1-22 15,22 1-15</inkml:trace>
  <inkml:trace contextRef="#ctx0" brushRef="#br0" timeOffset="52344.63">11853 7641 0,'0'-21'0,"0"42"0,0-63 15,-21 42 1,0 21-1,21 0-15,-21 0 0,0 22 16,21-22-16,-22 21 0,22-21 0,-21 22 16,0-22-16,21 21 0,0 1 0,-21-22 15,0 0-15,21 21 0,-21-21 16,21 1-16,0-1 0,21-21 31,0 0-31,0 0 16,0 0-16,22-21 0,-22-1 0,21 1 15</inkml:trace>
  <inkml:trace contextRef="#ctx0" brushRef="#br0" timeOffset="52689.53">12404 7684 0,'0'0'0,"21"-43"0,-21 22 16,0 0-16,0 0 0,0 0 0,-21 21 16,-1 0-1,1 0-15,-21 21 0,0 0 0,20 0 16,-20 0-16,0 0 0,21 1 15,-22-1-15,22 0 0,0 0 16,21 0-16,0 0 0,0 1 0,21-22 16,0 21-16,0 0 0,22-21 15,-1 0-15,0 0 0,-20 21 0,20-21 16,0 0-16,1 0 0,-22 21 0,21-21 16,-21 21-16,0-21 0,-21 22 15,0-1-15,0 0 0,0 0 16,-21 0-16,0 0 15,-21-21-15,21 0 0,-22 22 0,1-22 16,0 0-16,-1 0 0,1 0 16,21 0-16,-22 0 0,22 0 0,0 0 15,0 0-15,0 0 16,21-22-16,0 1 16,0 0-16,0 0 0,0 0 0,0 0 15</inkml:trace>
  <inkml:trace contextRef="#ctx0" brushRef="#br0" timeOffset="52838.48">11980 7281 0,'-21'-21'15,"42"42"-15,-63-63 0,21 21 16,0 21-16,-1 0 16,22 21-1,-21 0-15,0 0 16,0-21-16</inkml:trace>
  <inkml:trace contextRef="#ctx0" brushRef="#br0" timeOffset="53542.35">4720 9716 0,'42'-22'0,"-84"44"0,106-65 0,-22 1 16,0 21-16,1 0 0,-1-22 0,0 22 15,1-21-15,-22 21 0,21-22 16,0 22-16,-20-21 0,-1 21 16,-21-1-16,0-20 0,0 21 0,0 0 15,-21 0-15,-1-1 0,1 22 16,-21 0-16,-22 0 0,22 0 0,-21 0 15,20 0-15,-20 0 0,-1 22 0,22-1 16,0 0-16,-1 0 0,1 0 16,21 0-16,21 1 0,0-1 0,0 0 15,21 21-15,0-21 0,21 1 16,1-1-16,-1 21 0,0-21 0,22 0 16,-22 22-16,22-1 15,-22-21-15,0 22 0,1-22 0,-1 21 16,0 0-16,-20-20 0,-1 20 0,-21-21 15,0 21-15,0-20 0,-21 20 16,-1-21-16,-20 0 0,0 0 0,-22 1 16,1-1-16,-1 0 0,-20 0 15,20-21-15,-21 0 0,22 0 0,-22 0 16,22 0-16,20 0 0,-20 0 16,21-21-16,20 0 0,-20 0 0,21-1 15,0-20-15,0 21 0,21-21 0,0-1 16,0 1-16,0 0 15,0-1-15,0 1 0,21-22 0,0 22 0,0 0 16,21-1-16,-20 1 16,20 21-16,21-21 0,-20 20 0,20 1 15,1 0-15,20 0 0,-20 0 16,-1 0-16,1-1 0</inkml:trace>
  <inkml:trace contextRef="#ctx0" brushRef="#br0" timeOffset="53781.22">5503 9144 0,'21'0'0,"-42"0"0,64 0 0,-22 0 16,-21 21 0,0 0-16,0 1 15,0-1-15,-21 21 0,-1 0 16,22-20-16,0 20 0,-21 0 16,21 1-16,-21-1 0,0 0 15,21 1-15,0-1 0,-21 0 0,21 1 16,-21-22-16,21 21 0,-22-21 0,22 0 15,0 1-15,0-1 0,0 0 16,22-42 15,-22 0-31,0-1 0</inkml:trace>
  <inkml:trace contextRef="#ctx0" brushRef="#br0" timeOffset="53957.11">5143 9631 0,'0'0'0,"-21"0"0,21-21 16,0 0 0,21 21-16,1 0 15,-1-22-15,0 1 0,0 21 0,21 0 16,1-21-16,20 21 0,-20 0 0,20-21 16,1 21-16,-1-21 0,1 21 15,-22 0-15,21-21 0,-20 21 0,-1 0 16</inkml:trace>
  <inkml:trace contextRef="#ctx0" brushRef="#br0" timeOffset="54509.02">5905 9694 0,'-21'0'0,"42"0"0,-63 0 0,21 0 16,0 0-16,0 0 0,-1-21 15,22 0 1,0 0-16,0 0 0,22 0 15,-1-1-15,0-20 0,0 21 16,21 0-16,-20 0 0,20-1 0,0 22 0,-21-21 16,22 0-16,-1 21 0,-21 0 15,22 0-15,-22 0 0,21 0 16,-21 0-16,0 21 0,1 0 16,-1 1-16,-21-1 0,0 21 0,0-21 15,0 22-15,0-22 0,0 21 0,-21-21 16,21 22-16,-22-22 0,1 0 15,0 0-15,0 0 0,0 0 0,21 1 16,0-44 15,0 1-31,21 0 16,-21 0-16,21 0 0,0-22 16,0 22-16,1-21 0,20 21 0,-21-22 0,0 1 15,22 21-15,-1-21 16,0 20-16,-21 1 0,22 0 0,-1 21 15,0 0-15,-20 0 0,-1 0 16,0 0-16,0 21 0,-21 0 0,0 22 16,0-22-16,0 0 0,0 21 0,0-20 15,0 20-15,-21-21 0,21 0 16,0 0-16,-21 1 0,0-1 0,-1 0 16,22-42 30,0 0-46,0-1 16,0-20-16,0 21 16,0 0-16,22-22 0</inkml:trace>
  <inkml:trace contextRef="#ctx0" brushRef="#br0" timeOffset="54649.7">6731 9271 0,'0'-21'0,"0"42"0,0-63 15,0 21-15,0-1 16,0 44 15,21-22-15,0 21-16,0-21 0,1 0 15,-1 0-15</inkml:trace>
  <inkml:trace contextRef="#ctx0" brushRef="#br0" timeOffset="55065.46">7281 9419 0,'0'21'0,"0"-42"0,0 64 16,0-22-16,0 0 0,0 0 16,0 0-16,0 0 0,-21 1 0,0-1 15,21 0-15,-21 0 0,21 0 16,-21-21-16,21 21 0,-22 1 16,22-1-16,-21-21 0,0 0 15,0 0-15,21-21 31,0-1-31,0 1 0,0 0 16,0 0-16,0-21 0,0 20 0,0-20 16,42 21-16,-21-21 0,1-1 0,20 22 15,0-21-15,-21 21 0,22-22 16,-1 22-16,0 21 0,1 0 0,-1 0 16,-21 0-16,22 0 0,-22 0 15,21 21-15,-21 0 0,-21 1 0,21-1 16,-21 21-16,0-21 0,0 22 15,0-22-15,-21 21 0,21-21 16,-21 22-16,0-22 0,0 0 0,0 21 16,-1-21-16,22 1 15,0-1-15,22-21 16,-1 0 0,21 0-16,-21-21 0,22-1 15</inkml:trace>
  <inkml:trace contextRef="#ctx0" brushRef="#br0" timeOffset="55878.35">8530 9377 0,'21'-21'16,"-42"42"-16,85-63 0,-43 20 15,-21 1-15,0 0 0,-21 0 16,-1 21-16,1 0 0,-21 0 16,21 0-16,-22 21 0,1 0 15,0-21-15,-22 21 0,22 1 0,0-1 16,-22 21-16,22-21 0,-1 0 15,22 1-15,-21 20 0,21-21 0,0 21 16,21-20-16,0-1 0,0 0 0,0 0 16,21 0-16,0-21 0,21 21 15,-21-21-15,22 0 0,-1 0 0,0 0 16,1 0-16,-1-21 0,0 0 16,1 0-16,-1 0 0,-21 0 0,0-1 15,22 1-15,-22 0 0,0 0 16,-21 0-16,21 0 0,-21-1 15,21 1-15,-21 0 0,0 42 47,0 0-47,-21 1 16,21-1-16,-21 21 0,0 0 16,21 1-16,0-1 0,-21 0 0,21 1 15,-21 20-15,-1-20 0,22 20 0,0 1 16,0-22-16,0 21 15,0 1-15,0-1 0,0 22 0,0-21 0,0 20 16,22 1-16,-1 0 0,-21-1 16,21-20-16,0 20 0,0 86 15,0-86-15,1 1 0,-1 0 16,-21-1-16,0-20 0,0 21 0,0-22 16,0 1-16,0-1 0,0 1 0,0-1 15,0-21-15,-21 1 0,-1-1 16,1-21-16,0 22 0,-21-22 0,21 0 15,-22-21-15,1 0 0,0 0 0,-22 0 16,22-21-16,-22-22 16,22 22-16,-22-21 0,22 0 0,0-22 15,-22 1-15,43-1 0,-21-21 0,21 1 16,-1-1-16,22-21 0,0 0 16,0 22-16,22-22 0,-1 0 0,0-21 15,21 21-15,-21 22 0,43-22 0,-22 21 16,1 0-16,20 1 0,-21 20 15,1 1-15,20 20 0,-20 1 0,-1-21 16,21 20-16,-20 22 0,-1-21 16,0-1-16,1 22 0,20-21 15,-42 21-15,22 0 0,-22-1 0,-21 1 16,21 21-16,-21-21 16,21 21-16,-42 0 46,0 0-46</inkml:trace>
  <inkml:trace contextRef="#ctx0" brushRef="#br0" timeOffset="58570.46">14668 4170 0,'0'0'15,"-42"-85"1,42 64-16,0 0 16,0 0-16,0 0 0,0-1 0,0 1 15,0 0-15,0 0 0,21 21 0,0-21 16,1 21-16,-1 0 0,0 0 16,0 0-16,21 0 0,-20 0 0,20 0 15,0 21-15,1 0 0,-1 21 16,0 1-16,-21-1 0,22 0 15,-22 1-15,0-1 0,-21 0 16,0 1-16,0-1 0,0 0 0,-21-20 16,0-1-16,-22 0 0,22 0 0,0-21 15,-21 21-15,21-21 16,-1 0-16,22-21 16,0 0-16,0 0 15,0 0-15,0-22 0,22 22 16,-1 0-16,0-21 0,0 20 15,0-20-15,0 0 0,1-1 0,-1 1 16,0 0-16,0 21 16,21-43-16,-20 43 0,20 21 15,-21-21-15,0 21 0,0-21 16,1 21-16,-1 0 0,0 0 0,0 21 16,0 0-16,0 0 15,-21 0-15</inkml:trace>
  <inkml:trace contextRef="#ctx0" brushRef="#br0" timeOffset="59118.59">15515 4149 0,'21'21'16,"0"-21"-16,1 0 15,-1-21-15,0 21 16,0-21-16,-21-1 0,21 1 16,0 0-16,1 0 0,-1 0 15,-21 0-15,0-1 0,21 1 0,-21 0 16,0 0-16,0 0 15,0 0-15,-21 21 0,0 0 16,-1 0-16,1 0 0,0 21 16,0 0-16,-21 0 0,20 0 0,1 22 15,0-1-15,0 0 0,0 1 16,0-1-16,-1 0 0,22-21 0,0 22 16,0-22-16,0 0 0,0 0 15,0 0-15,22 1 0,20-1 16,-21-21-16,0 0 0,22 0 15,20 0-15,-42 0 0,22 0 16,-22-21-16,21-1 0,0 1 16,-20 0-16,20-21 0,0 21 0,-21-22 15,22 1-15,-22-22 0,21 22 16,1-21-16,-22 20 0,21 1 16,-21-22-16,0 22 0,1-21 0,-1 20 15,0 1-15,-21 21 0,0-22 16,0 22-16,0 0 0,-21 21 15,0 21-15,-1 22 16,1-22-16,0 21 16,0 0-16,0 1 0,0-1 0,-1 0 15,1 22-15,21-22 0,-21 1 16,21-1-16,-21 21 0,21-41 0,0 20 16,0 0-16,0-21 0,0 22 15,0-22-15,21 0 0,0 0 16,0-21-16,1 0 15,-1 0-15,0-21 0,-21 0 16,21 0-16</inkml:trace>
  <inkml:trace contextRef="#ctx0" brushRef="#br0" timeOffset="60022.08">15960 3979 0,'0'0'0,"0"-21"31,21 21-15,0 0-16,21 0 0,-21 0 16,22 0-16,-1 0 0,0 0 0,1 0 15,20-21-15,-20 21 0,-1 0 16,21 0-16,-20-21 0,-1 21 16,0 0-16,-20 0 0,-1 0 0,0-21 15,0 21-15,-21 21 31,-21 0-31,0 0 0,0 0 16,-1 1-16,22-1 0,-21 21 0,0 0 16,0-20-16,21 20 0,-21-21 15,21 0-15,0 22 0,0-22 0,0 0 16,0 21-16,0-21 16,21-21-16,0 0 0,21 0 15,-20 0-15,-1 0 16,0 0-16,0 0 0,21 0 15,-20-21-15,20 0 0,-21 0 0,0 0 16,0 0-16,22-22 0,-22 1 16,0 21-16,0-22 0,-21 1 15,0 0-15,0 21 0,0-1 0,0 1 16,0 0-16,0 42 31,0 22-31,-21-22 16,21 0-16,0 21 0,0 1 15,0-22-15,0 21 0,0-21 0,0 0 16,0 22-16,0-22 0,0 0 16,0 0-16,21 0 0,0-21 15,1 0-15,-1 0 16,0 0-16,0 0 0,0 0 16,0 0-16,-21-21 0,0 0 15,0 0-15,0 0 0,22 0 16,-22-1-16,0-20 0,0 21 0,0-21 15,0-1-15,0 22 0,0-21 16,0 21-16,21-1 0,0-20 0,0 21 16,0 0-16,0 21 15,22 0-15,-22 0 0,0 0 0,21 0 16,-20 21-16,20 0 0,-21 0 16,0 22-16,0-22 0,1 21 0,-1-21 15,-21 22-15,0-22 16,0 0-16,0 21 0,0-21 0,0 1 0,0-1 15,0 0 1,-21-21 0,-1 0-16,1 0 15,21-21-15,0 0 16,0-1-16,0 1 0,0 0 16,0-21-16,0 21 0,21-22 0,-21 22 15,22 0-15,-1-21 0,0 20 16,0 1-16,0 0 0,22 21 0,-22-21 15,42 21 1,-20-21-16,-22 21 0,21-21 0,-21 21 16,0 0-16,1 0 0,20 0 15,-21 0-15</inkml:trace>
  <inkml:trace contextRef="#ctx0" brushRef="#br0" timeOffset="60460.82">18055 3874 0,'0'21'31,"0"0"-31,-21 0 15,0 0-15,21 22 16,-21-22-16,21 0 0,0 21 0,-22-21 16,22 1-16,0-1 0,-21 21 15,21-21-15,0 0 0,0 1 16,0-1-16,0 0 16,-21-42 30,21 0-46,0-1 16,0-20-16,0 21 0,0-21 0,21 20 16,0-20-16,1 0 0,-1 21 15,0-22-15,0 22 0,21 0 0,-20 0 16,20 0-16,-21-1 16,21 22-16,1 0 0,-1 0 0,0 0 0,-20 0 15,20 0-15,-21 0 16,21 64-16,-42-43 0,0 21 15,0 1-15,0-1 0,0 0 16,-21-20-16,21 20 0,-21-21 0,0 21 16,0-20-16,0-1 0,-1 0 15,1-21-15,21 21 0,0 0 0,-21-21 16,42-21 15,0 21-31,1-21 16,20 0-16</inkml:trace>
  <inkml:trace contextRef="#ctx0" brushRef="#br0" timeOffset="60847.26">19135 3937 0,'0'-21'16,"0"42"-16,0-63 0,0 21 0,0-1 0,0 1 16,-22 21-1,1 0-15,0 0 0,0 0 16,-21 21-16,20-21 0,-20 22 15,0-1-15,-1 0 0,1 21 0,21-21 16,0 1-16,21-1 0,0 21 16,0-21-16,0 0 0,21 1 15,0-1-15,0-21 0,22 0 16,-22 21-16,0-21 0,0 0 16,21 0-16,-20 0 0,-1 0 15,0 0-15,0 0 0,0 0 0,-21 21 31,0 0-31,-21 0 16,0-21-16,0 22 0,0-1 16,-22-21-16,22 0 0,-21 21 15,-1-21-15,1 0 0,0 0 0,21 0 16,-22 21-16,22-21 0,0 0 16,0 0-16,0 0 0,-1 0 0,1 0 15,21-21 1,0 0-16,0 0 0,0-1 15</inkml:trace>
  <inkml:trace contextRef="#ctx0" brushRef="#br0" timeOffset="61269.02">20637 3598 0,'0'0'0,"22"-21"0,-22 0 15,0 0-15,0 0 16,-22 42 0,1 21-1,0-21-15,0 22 0,0-1 16,0 0-16,-1 1 0,1-1 0,0 0 16,0 22-16,0-22 0,0 1 15,21-1-15,-22 0 0,1 1 16,0-1-16,21-21 0,-21 0 0,21 0 15,0 1-15,0-1 0,42-21 16,-21 0-16,1 0 16,20-21-16,0-1 0,22 1 15</inkml:trace>
  <inkml:trace contextRef="#ctx0" brushRef="#br0" timeOffset="61970.75">21167 3725 0,'42'-127'31,"-84"254"-31,84-275 0,-42 127 0,0 42 16,-21 0 0,21 1-16,-21-1 0,-1 21 15,1 0-15,21 1 0,-21-1 0,0 0 16,0 1-16,0 20 0,21-20 16,-22-1-16,1 0 0,21 1 0,-21-1 15,21-21-15,0 21 0,0-20 16,0-1-16,21-42 31,-21-1-15,21 1-16,1 0 0,-1-21 15,0 21-15,0-22 0,0 1 0,0 0 16,22-1-16,-22 22 0,0-21 16,0 21-16,22-1 0,-22 22 0,0-21 15,0 21 1,-21 21-16,0 1 0,0-1 15,0 21-15,0-21 0,0 22 16,0-1-16,-21-21 0,21 21 16,0-20-16,0 20 0,0-21 0,0 0 15,0 0-15,21-21 0,0 22 16,0-22-16,1 0 0,20 0 0,-21 0 16,21 0-16,1 0 0,-1 0 15,0 0-15,22 0 0,-22-22 16,1 1-16,20-21 0,-21 21 15,1-22-15,-1 22 0,-21-21 0,22 0 16,-22 20-16,0-20 0,0 21 16,-21-21-16,0 20 0,0 1 0,0 0 15,-21 21 1,0 0-16,0 0 0,-22 21 0,22 0 16,-21 1-16,21 20 0,-1-21 15,1 21-15,21-20 0,0 20 16,0-21-16,0 0 0,0 0 15,0 1-15,0-1 0,21 0 0,1-21 16,-1 0-16,0 21 0,0-21 16,21 0-16,-20 0 0,-1 0 15,0 0-15,21 0 0,-21-21 0,22 0 16,-22 21-16,0-21 0,21-1 16,-20-20-16,-1 21 0,21 0 15,-21-22-15,-21 22 0,0 0 0,0 0 16,0 0-16,0 0 0,-21-1 0</inkml:trace>
  <inkml:trace contextRef="#ctx0" brushRef="#br0" timeOffset="62204.62">20278 3810 0,'-22'0'0,"44"0"0,-22 0 16,42 0 0,0 0-16,1 0 0,20 0 15,1 0-15,-1 0 0,22 0 0,-22 0 16,22 0-16,-22-21 0,1 21 16,-1 0-16,-20-21 0,-1 21 15,-21 0-15,22 0 0</inkml:trace>
  <inkml:trace contextRef="#ctx0" brushRef="#br0" timeOffset="63108.66">14647 5630 0,'21'0'15,"-42"0"-15,64 0 0,-22 0 0,21 0 16,-21 0-16,22-21 0,-22 21 16,21-21-16,-21 0 0,22 0 15,20-64 1,-63 64-16,0 0 0,0 0 0,0-1 15,0-20-15,-21 21 0,0-21 16,0 20-16,-22 1 0,22 0 0,-21 0 16,21 21-16,-1 0 0,-20 0 15,21 0-15,0 21 0,-22 0 0,22 22 16,-21-22-16,21 21 0,-22-21 16,22 22-16,0-1 0,0-21 0,0 21 15,0 1-15,21-22 16,0 21-16,0-21 0,0 1 0,0-1 15,21 0-15,21-21 16,-21 0-16,0 0 0,22 0 0,-1 0 16,-21-21-16,22 0 0,-1-1 15,0 1-15,1 0 0,-1 0 0,-21 0 16,21-22-16,-20 22 0,20 0 16,-21-21-16,0 21 0,-21-22 0,0 22 15,0 0-15,0 0 0,0 0 16,0 42-1,0 0-15,0 0 16,-21 0-16,21 0 0,-21 1 16,0-1-16,21 0 0,0 21 0,0-21 15,0 1-15,0-1 0,0 0 16,21 21-16,21-21 0,-21-21 0,22 22 16,-1-1-16,0-21 0,22 0 15,-22 0-15,22 0 0,-1 0 0,1 0 16,-1 0-16,1-21 0,-22 21 15,0-22-15,22 1 0,-22 0 0</inkml:trace>
  <inkml:trace contextRef="#ctx0" brushRef="#br0" timeOffset="63544.41">15896 5482 0,'42'-148'15,"-105"317"-15,84-190 0,21-169 16,-63 169-16,0-1 0,0 1 0,0 21 16,0 0-16,-1 0 0,-20 0 15,0 0-15,21 0 0,-22 21 0,1 1 16,0-1-16,20 0 0,-20 21 15,0-21-15,21 22 0,-22-22 0,22 21 16,0-21-16,0 22 0,21-22 16,0 0-16,0 21 0,0-20 0,0-1 15,0 0-15,21-21 0,0 0 16,21 0-16,-20 0 0,20 0 16,0 0-16,1-21 0,-1 0 0,0-1 15,1 1-15,-22-21 0,21 21 16,0-22-16,-20 1 0,20 0 15,-21-1-15,0 1 0,0-21 16,1 20-16,-1-20 0,0 20 0,0 1 16,0 0-16,-21-1 0,0 22 15,0 0-15,-21 42 16,0 22-16,0-22 16,0 21-16,-1 0 0,1 1 0,0-1 15,21 0-15,-21 1 0,21-1 16,-21 0-16,21 1 0,0-1 0,0-21 15,0 22-15,0-1 0,21-21 16,0 0-16,0 0 0,22 1 0,-22-1 16,21 0-16,0-21 15,-20 0-15,20 0 0,21 0 0,-20-21 16,20 0-16,-20 21 0</inkml:trace>
  <inkml:trace contextRef="#ctx0" brushRef="#br0" timeOffset="64013.14">16679 5503 0,'43'-42'16,"-22"21"-16,-148 127 0,190-149 0,22-41 0,-64 41 0,-21-20 15,0 42-15,0 0 16,0-1-16,0 1 0,-21 21 0,0 0 16,0 0-16,-22 0 0,22 0 15,-21 0-15,-1 21 0,1 1 0,0-1 16,-1 0-16,1 0 0,-21 0 16,20 22-16,1-22 0,21 21 15,-22-21-15,22 22 0,0-22 0,0 21 16,21-21-16,0 0 15,0 22-15,21-22 0,0 0 0,0-21 16,22 0-16,-1 0 0,0 0 16,1 0-16,-1-21 0,0 0 0,1 0 15,-1-22-15,0 22 0,1-21 16,-1 21-16,0-22 0,-20 1 0,-1-22 16,21 22-16,-21-21 15,0 20-15,1-20 0,-1 20 0,0-20 16,0 21-16,-21-1 0,0 1 15,21 21-15,-21 0 0,0 42 16,-21 21 0,0-21-16,21 22 0,-21-1 0,0 0 15,-1 1-15,1-1 0,0 0 16,21 1-16,0-1 0,0 0 0,0 1 16,0-22-16,0 21 0,0-21 15,0 22-15,0-22 0,0 0 0,0 0 16,21-21-16,0 21 15,1-21-15,-1 0 0,0 0 0,0 0 16,0 0-16,0 0 0,1 0 16,-1 0-16,0-21 0,0 21 0</inkml:trace>
  <inkml:trace contextRef="#ctx0" brushRef="#br0" timeOffset="64348.96">17081 5503 0,'0'-84'16,"0"63"-16,0 148 0,0-149 0,22-105 15,-22 106-15,0 0 0,21 0 0,0-21 16,0 42-16,0-22 15,22 22-15,-22 0 0,0 0 0,21 0 16,1 0-16,-22 0 0,21 0 16,-21 0-16,22 22 0,-22-1 0,0 0 15,0-21-15,-21 21 0,0 0 16,0 22-16,0-22 0,0 0 16,0 0-16,0 0 0,-21 0 15,-21 1-15,20-22 0,1 21 16,0-21-16,21 21 0,-21-21 15,21-21 1,0 0 0,21-1-16,0 1 0,0 0 15,1 0-15,-1 0 0,0 0 16,0-1-16,0 1 0,22 0 0,-22-21 16,0 21-16,21-1 0,-21 1 15,1 21-15,20-21 0,-21 0 16,0 21-16,0 0 0,1-21 0,-1 21 15,0 0-15</inkml:trace>
  <inkml:trace contextRef="#ctx0" brushRef="#br0" timeOffset="65433.83">17928 5440 0,'0'0'0,"0"21"16,-21 0-16,42-21 46,0 0-46,0-21 16,1 0 0,-22 0-16,21 21 0,-21-21 15,0-1-15,21 22 16,-21-21-16,0 0 16,21 21-1,-21-21 1,0 0 15,21 21-31,-21-21 0,21-1 16,-21 1-1,-21 21 17,0 21-17,0 1-15,0-1 0,0 0 0,21 0 16,-22 0-16,1 0 0,0 1 15,21-1-15,0 0 0,0 0 0,0 0 16,0 0-16,0 1 16,0-1-16,42-21 15,-20 0-15,-1 0 16,0 0-16,21 0 0,1 0 0,20 0 16,-21-21-16,22 21 15,-1-22-15,1 22 0,-1-21 0,-20 0 0,20 0 16,-20 0-16,-1 0 0,0-1 15,-21 1-15,1 0 0,-1 0 16,-21 0-16,0 0 16,-21 21-16,-1 0 15,1 0-15,0 0 0,0 0 16,0 21-16,21 0 0,0 0 16,0 0-16,0 0 0,0 1 15,0-1-15,0 0 0,0 0 16,0 0-16,0 0 15,-21-21 32,-1 0-47,1 0 0,0-21 16,0 21 0,0 0-16,0 0 15,-1 0 1,22 21-16,0 1 15,22-22 1,-1 21-16,0-21 0,0 0 16,0 0-16,0 0 0,22 0 15,-22 0-15,21 0 0,1-21 16,-1 21-16,-21 0 0,21-22 0,1 1 16,-1 21-16,0-21 0,1 0 15,-1 0-15,0 0 0,-20-1 0,-1 1 16,0-21-16,0 21 0,0 0 15,-21-1-15,0 1 0,0-21 16,-21 42 0,0 0-16,0 0 0,0 0 0,-1 0 15,1 21-15,21 0 16,0 0-16,0 1 0,0-1 16,0 0-16,0 0 0,0 0 0,0 0 15,21 1-15,-21-1 0,0 0 16,0 0-16,0 0 15,0 0 1,-21-21-16,0 0 0,0 0 16,0 0-16,0 0 0,-1 0 15,1 0-15,0 0 0,21-21 16,0 0-16,0 0 16,0 0-16</inkml:trace>
  <inkml:trace contextRef="#ctx0" brushRef="#br0" timeOffset="66388.32">20510 4953 0,'0'-21'16,"0"42"-16,0-63 16,-21 42-1,0 0-15,0 0 0,21 21 16,-42 0-16,20 0 0,1 0 0,-21 22 15,21-22-15,0 21 0,-22 1 16,22-1-16,0 0 0,-21-21 0,20 22 16,1-1-16,21-21 0,-21 0 15,21 1-15,0-1 0,0 0 0,0 0 16,21 0 0,22-21-16,-22 0 0,21 0 15,0 0-15,1-21 0,-1 21 16,0-21-16,22 0 0,-22 21 15,-21-21-15,22-22 0,-22 22 0,0 0 16,-21-21-16,0 20 0,0-20 16,0 0-16,-21 21 0,0-22 0,0 1 15,-1 0-15,1 20 0,-21 1 16,21 0-16,0 0 0,-1 0 0,22 0 16,43 21-1,-22-22-15,21 22 16,22 0-16,-22 0 15,22-21-15,-1 0 0,1 21 0,-1-21 16,-21 21-16,22-21 0,-22 21 16,22-21-16,-43 21 0,21 0 0,-21 0 15,1-22-15,-22 44 47,-22-1-47,1 0 0,21 0 0,-21 21 16,0 1-16,21-1 0,-21 0 15,0 1-15,-1 20 0,1-20 0,0-1 16,0 21-16,0 1 0,0-22 16,-1 43-16,22-22 0,-21 1 0,0 21 15,0-1-15,0 1 0,21 0 16,0-22-16,-21 22 0,21-1 16,-22 1-16,1 0 0,21-1 0,0 1 15,-21-21-15,21 20 0,-21-20 16,0-1-16,21 1 0,0-22 0,0 0 15,-21 1-15,21-22 0,-22 21 0,22-21 16,-21-21-16,0-21 16,21 0-16,-21 0 15,0-21-15,0 20 0,21-41 0,0-1 16,-22 1-16,22-1 0,0-20 16,22-1-16,-1 0 0,21 1 0,0-22 15,1 21-15,20-21 0,1 22 16,-1-22-16,1 21 0,-1 22 15,1-22-15,-1 43 0,-20-22 16,-1 22-16,0 21 0,1 0 0,-22-1 16,0 22-16</inkml:trace>
  <inkml:trace contextRef="#ctx0" brushRef="#br0" timeOffset="66884.48">15663 6181 0,'0'0'0,"0"-21"16,0-1-16,21 1 0,-21 0 15,22 21-15,-22 21 16,0 0-16,0 22 16,-22-22-16,1 42 0,0-20 0,0 20 15,0 1-15,0-1 0,-1 1 16,-20-1-16,21 1 0,0-22 16,0 22-16,-1-22 0,1 0 0,21 1 15,-21-22-15,21 21 0,-21-21 0,21 0 16,0 1-16,0-1 0,21-21 31,0-21-15,-21-1-16,0 1 0</inkml:trace>
  <inkml:trace contextRef="#ctx0" brushRef="#br0" timeOffset="67173.09">15409 6541 0,'0'-64'0,"0"128"0,-21-170 15,0 42-15,21 22 0,-21 0 0,21-1 16,0 22-16,0-21 0,0 21 15,21-22-15,21 22 0,-21 0 16,22 21-16,-1-21 0,0 21 0,22 0 16,-22 0-16,22 0 0,-22 21 15,22 0-15,-22 0 0,0 0 16,1 1-16,-22 20 0,0-21 0,-21 21 16,0 1-16,-21-22 0,0 21 0,-1-21 15,-20 22-15,0-22 0,-1 21 16,1-21-16,0 1 0,-1-1 0,22 0 15,-21-21-15,21 21 0,0-21 16,-1 0-16,44 0 31,-1 0-31,21 0 0,-21 0 16,0 0-16,22 0 0</inkml:trace>
  <inkml:trace contextRef="#ctx0" brushRef="#br0" timeOffset="67641.28">16341 6625 0,'42'0'0,"-84"0"0,105 0 0,-42 0 16,0-21-16,1 21 0,-22-21 15,21 21-15,-21-21 0,0 0 0,0-1 16,0 1-16,-21 0 0,-1 0 16,1 0-16,-21 0 0,21 21 0,0-22 15,-22 22-15,1 0 0,21 0 16,-22 22-16,1-1 0,21 21 15,-21-21-15,20 22 0,-20-1 16,21 0-16,0 1 0,0-1 0,21 0 16,-22-21-16,22 22 0,-21-1 0,21-21 15,0 0-15,0 1 0,0-1 16,0 0-16,21-21 0,1 0 16,-1 0-16,0 0 0,0 0 15,0 0-15,22-21 0,-1 21 0,-21-21 16,21-1-16,1 1 0,-22 0 15,21-21-15,-21 21 0,1-22 16,20 1-16,-21 0 0,-21 20 0,21-20 16,-21 0-16,21 21 0,-21-1 15,0 1-15,0 42 16,0 1 0,0 20-16,-21-21 0,21 0 0,-21 0 15,21 22-15,0-22 0,0 0 0,0 0 16,0 22-16,0-22 0,0 0 15,0 0-15,21-21 0,0 0 16,22 21-16,-22-21 0,0 0 16,21 0-16,-20 0 0,20 0 15</inkml:trace>
  <inkml:trace contextRef="#ctx0" brushRef="#br0" timeOffset="68008.07">16764 6752 0,'0'-42'15,"0"84"-15,0-105 0,0 42 0,0-22 16,0 22-16,0-21 0,0 21 0,0-22 15,0 22-15,0 0 0,21 0 16,0 0-16,0-1 0,22 1 0,-22 21 16,21 0-16,-21 0 0,1 0 15,20 21-15,-21 1 0,0-1 0,0 0 16,1 21-16,-1-21 0,0 22 16,-21-1-16,0-21 0,0 22 0,0-22 15,0 0-15,0 21 0,0-21 16,-21 1-16,0-1 0,-1 0 0,1-21 15,21 21-15,-21-21 0,0 0 16,21-21 0,0 0-1,0 0-15,0-22 0,21 22 16,0 0-16,-21-21 0,43 20 16,-22-20-16,0 0 0,0 21 0,0-22 15,0 22-15,22 0 0,-22 0 16,21 0-16,-21 21 0,1 0 0,20 0 15,-21 0-15,0 0 16,0 0-16,-21 21 0,22-21 0,-22 21 16,0 0-16</inkml:trace>
  <inkml:trace contextRef="#ctx0" brushRef="#br0" timeOffset="68751.77">17526 6604 0,'21'0'15,"-42"0"-15,63 0 0,-21 0 0,1 0 16,20 0-16,-21 0 0,21 0 0,-20 0 15,-1-21-15,0 0 0,0 21 0,0-21 16,0-1-16,-21 1 0,0 0 16,0 0-16,22 0 0,-22 0 0,0-1 15,0 1-15,-22 21 16,1 0-16,-21 0 0,21 0 16,0 0-16,-22 21 0,1 1 15,21 20-15,-22-21 0,22 21 0,0-20 16,0 20-16,0 0 0,21-21 0,-21 22 15,21-22-15,0 21 0,0-21 16,0 1-16,21-1 0,0-21 0,0 21 16,0-21-16,0 0 0,22 0 15,-22 0-15,21 0 0,-21 0 0,22 0 16,-1 0-16,0-21 0,1 0 16,-1-1-16,0 22 0,1-42 0,-22 21 15,21 0-15,-21-22 0,1 1 16,-1 21-16,0-21 0,0-1 15,-21 1-15,0 21 0,0 0 0,0-1 16,0 44 0,0-1-16,0 0 15,-21 21-15,21-21 0,-21 1 16,21 20-16,-21-21 0,21 0 0,0 22 16,0-22-16,-22 0 0,22 0 15,0 0-15,-21 0 0,21 1 16,-21-22-1,21-22 1,0 1 0,0 0-16,0 0 15,0 0-15,0 0 0,21-22 0,0 1 16,1 21-16,20-22 0,0 1 16,1 0-16,-1 21 0,0-1 0,1 1 15,-1 0-15,0 21 0,22 0 16,-22 0-16,0 21 0,-20-21 0,20 43 15,-21-22-15,0 0 0,0 21 16,-21 1-16,0-22 0,0 21 0,0-21 16,0 22-16,0-22 0,-21 0 0,21 0 15,-21 0-15,21 0 0,0 1 16,21-44 31,0 1-47,1 21 0,-22-21 15,21 0-15,0 0 0,0-22 16,0 22-16,0-21 0,22 0 0</inkml:trace>
  <inkml:trace contextRef="#ctx0" brushRef="#br0" timeOffset="68989.5">19156 6117 0,'0'0'0,"0"-21"0,0 0 0,0 0 0,0 42 31,0 0-16,-21 0-15,21 0 0,-22 1 0,1-1 16,21 21-16,-21 0 0,0-20 16,21 20-16,-21 0 0,0 1 0,21 20 15,-22-21-15,22-20 0,-21 20 16,21 0-16,-21-21 0,21 22 0,-21-22 16,21 0-16,0 0 0,0 0 0,21-21 31,0 0-16,0-21-15,1 0 0,-1 0 16</inkml:trace>
  <inkml:trace contextRef="#ctx0" brushRef="#br0" timeOffset="69188.42">18986 6223 0,'0'0'0,"-21"0"0,42 0 47,1 0-47,-1 0 0,0 0 15,21 0-15,-21 0 0,1 0 0,20 0 16,-21 0-16,21 0 16,-20 0-16,20-21 0,-21 21 15</inkml:trace>
  <inkml:trace contextRef="#ctx0" brushRef="#br0" timeOffset="69816.77">20129 6265 0,'0'0'0,"0"-21"16,0 0-1,0 0-15,-21 0 16,0 21-16,0 0 16,0 0-16,-22 0 0,1 0 0,21 21 15,-21-21-15,-1 21 0,22 0 16,-21-21-16,21 21 0,-1 1 0,1-1 16,21 0-16,0 0 15,0 0-15,0 0 0,21 1 16,1-22-16,20 0 0,-21 21 15,0-21-15,22 0 0,-22 0 16,21 0-16,-21 0 0,0 0 0,1 0 16,-1 0-16,-21 21 15,0 0 1,-21-21-16,-1 21 0,1-21 16,0 21-16,-21-21 0,21 22 0,-22-1 15,22 0-15,-21-21 0,21 21 16,-22 0-16,22 0 0,21 1 15,0-1 1,21-21-16,0 0 16,22 0-16,-22 0 0,0 0 15,21 0-15,1 0 0,-22 0 0,21-21 16,1 21-16,-1-22 16,-21 22-16,0 0 0,0 0 15,-21 22-15,0-1 16,0 0-16,0 0 15,0 0-15,-21 0 0,21 1 0,-21-1 16,0 0-16,21 0 0,0 0 16,-21 0-16,21 1 0,-21-1 0,-1 0 15,22 0 1,-21-21 0,0 0-1</inkml:trace>
  <inkml:trace contextRef="#ctx0" brushRef="#br0" timeOffset="70315.38">16827 7239 0,'43'-21'0,"-86"42"0,107-63 0,-43 21 0,-21-1 16,21 1-16,0 0 15,-42 42 1,0 0 0,-21 22-16,21-1 0,-1 0 15,-20 1-15,21-1 0,-21 22 0,20-22 16,1 0-16,0 1 0,0-1 15,21 0-15,-21 1 0,21-22 0,0 21 16,0-21-16,0 0 0,21 1 0,0-1 16,21 0-16,1-21 0,-22 0 15,21 0-15,22 0 0,-22 0 0,22 0 16,-1-21-16,22 0 16,-22-1-16,1 1 0,20-21 0,-20 21 15</inkml:trace>
  <inkml:trace contextRef="#ctx0" brushRef="#br0" timeOffset="70917.8">17801 7260 0,'0'-42'16,"0"84"-16,0-126 0,0 41 0,0 22 16,0 0-16,-21 21 15,0 21-15,0 0 16,-1 0-16,22 22 0,-21-1 0,0 0 16,0 1-16,21 20 0,-21-20 15,21-1-15,0 0 0,-21 1 16,21-1-16,-22 0 0,22-21 0,0 22 15,0-22-15,-21 0 0,21 0 16,-21 0-16,21 1 0,0-44 31,0 1-15,21 0-16,0 0 0,1 0 0,-1 0 16,0-22-16,0 1 0,21 21 15,1-22-15,-22 1 0,21 0 0,-21 21 16,22-1-16,-22 1 0,21 21 15,-21 0-15,1 0 0,20 0 0,-21 21 16,0 1-16,-21-1 0,0 0 16,0 21-16,0-21 0,0 1 15,0 20-15,0-21 0,0 0 0,0 0 0,0 1 16,0-1-16,0 0 16,0 0-16,21-21 31,1 0-31,-1-21 15,0 21-15,0-21 0,0 0 16,0-1-16,1 1 0,-1 0 16,0 0-16,0 0 0,0 21 0,0-21 15,-21-1-15,22 22 16,-22 22 0,0-1-16,0 0 0,0 0 15,-22 0-15,1 0 0,21 1 16,0-1-16,-21 0 0,21 0 15,-21-21-15,21 21 0,-21-21 16,21 21 0,0-42-1,0 0 1,21 0-16,-21 0 0</inkml:trace>
  <inkml:trace contextRef="#ctx0" brushRef="#br0" timeOffset="71077.28">18415 7345 0,'0'-21'0,"0"42"0,0-63 16,-21 42 15,42 0 16,0 0-47,0 0 0,0 0 0</inkml:trace>
  <inkml:trace contextRef="#ctx0" brushRef="#br0" timeOffset="71305.19">18881 7154 0,'0'0'0,"0"-21"0,21 21 0,-21 21 32,0 22-17,-21-22-15,21 21 0,0-21 16,0 22-16,-22-1 0,1-21 0,21 22 15,-21-1-15,21-21 0,-21 21 0,0-20 16,21 20-16,-21-21 0,21 0 16,-22 0-16,1 1 0,21-1 0,0 0 15,0 0 1,21-21-16,1 0 16,20 0-16</inkml:trace>
  <inkml:trace contextRef="#ctx0" brushRef="#br0" timeOffset="71829.89">19537 7493 0,'0'0'0,"21"-21"0,0 0 15,-21 0-15,0-1 0,0 1 0,0 0 16,0 0-16,-21 0 0,0 0 16,0-1-16,-1 22 0,1-21 0,-21 21 15,21 0-15,-22 0 0,1 0 16,21 0-16,-21 21 0,-1 1 0,22-1 15,-21 21-15,21-21 0,-1 22 16,1-22-16,0 21 0,0 0 16,21-20-16,-21-1 0,21 21 0,0-21 15,0 0-15,0 1 0,0-1 16,21-21-16,0 21 0,0-21 0,0 0 16,1 0-16,20 0 0,-21 0 15,21 0-15,-20 0 0,20-21 0,-21 0 16,21 21-16,-20-22 0,-1 1 15,21-21-15,-21 21 0,22-22 16,-22 1-16,0 0 0,0-22 0,0 22 16,0-22-16,1 1 0,-1 21 15,0-1-15,-21-20 0,21 20 0,-21 22 16,21-21-16,-21 21 0,0 0 16,0 42-1,0 0 1,-21 21-16,0 1 0,0-1 0,21 0 15,-21 1-15,21 20 0,-22-21 16,22 1-16,0-1 0,0 0 16,0 1-16,0-1 0,0-21 0,0 0 0,0 1 15,0-1-15,0 0 0,22 0 16,-1-21 0,0 0-16,0-21 15,0 21-15,-21-21 0,21 0 16</inkml:trace>
  <inkml:trace contextRef="#ctx0" brushRef="#br0" timeOffset="72769.73">20489 7070 0,'0'21'109,"0"0"-93,0 0-16,0 22 0,-21-22 15,21 21-15,0 0 0,-21 1 0,0-1 16,0 0-16,21 1 15,-22-1-15,22-21 0,-21 22 0,21-22 16,0 0-16,0 0 0,-21 0 16,21 0-16,21-21 15,0-21 1,1 21-16,83-84 31,-83 41-31,-1 22 0,21-21 0,-21 21 16,22-22-16,-22 1 0,21 21 15,-21-22-15,0 22 0,1 21 0,-1 0 16,-21 21 0,0 1-16,0 20 15,0-21-15,0 0 0,0 22 0,0-22 16,0 0-16,0 21 0,0-21 16,21 1-16,0-1 0,0-21 0,-21 21 15,21-21-15,1 21 0,20-21 0,-21 0 16,0 0-16,22 0 0,-22 0 15,21 0-15,-21-21 0,0 0 0,22 0 16,-22-1-16,-21 1 0,21-21 16,-21 0-16,0-1 0,0 1 0,0-22 15,0 22-15,0 0 0,0-1 16,0 1-16,0 0 0,-21 21 16,21-1-16,0 1 0,-21 21 15,0 0-15,-1 0 0,22 21 16,0 1-16,0-1 0,-21 0 15,21 21-15,0-21 0,0 1 0,0 20 16,0-21-16,0 21 0,21-20 16,1-1-16,-1-21 0,0 21 15,0 0-15</inkml:trace>
  <inkml:trace contextRef="#ctx0" brushRef="#br0" timeOffset="72984.66">21590 7260 0,'0'0'0,"0"-21"0,0 0 15,0 42 1,-21-21 0,0 21-16,-1 0 0,22 22 0,-21 20 15,21-42 1,-21 22-16,21-22 0,0 0 0,-21-21 16,21 21-16,0 0 0,21-42 46,0 0-46</inkml:trace>
  <inkml:trace contextRef="#ctx0" brushRef="#br0" timeOffset="73143.64">21569 7070 0,'0'0'0,"0"-21"0,0-1 0,0 1 0,-21 21 31,21 21-16,0 1 1,0-1-16,0 0 0,21 0 16,0-21-16,0 0 0</inkml:trace>
  <inkml:trace contextRef="#ctx0" brushRef="#br0" timeOffset="73581.39">21971 7154 0,'0'22'0,"-42"20"16,20-21 0,22 0-16,0 0 0,0 1 15,-21 20-15,21-21 0,0 0 0,0 0 16,0 1-16,0-1 0,0 0 16,0 0-16,0 0 0,-21-21 0,21 21 15,0-42 32,0 0-47,0 0 16,0 0-16,0 0 0,0-22 0,0 22 15,0-21-15,21-1 0,0 22 16,1-21-16,-1 0 0,21 20 0,-21 1 16,0 0-16,1 21 0,20 0 15,-21 0-15,0 0 0,0 0 16,1 21-16,-22 22 15,0-22-15,0 0 0,0 21 0,0-21 16,0 1-16,0 20 0,-22-21 16,22 0-16,-21 0 0,21 1 15,-21-1-15,21 0 16,21-21 15,0-21-15</inkml:trace>
  <inkml:trace contextRef="#ctx0" brushRef="#br0" timeOffset="74076.56">22479 7133 0,'0'0'0,"0"-21"0,0 0 16,-21 21-1,0 0-15,-1 0 0,1 0 16,0 21-16,0 0 0,0 0 15,0 1-15,-1-1 0,1 21 0,21-21 16,0 0-16,-21 22 0,21-22 16,0 21-16,-21-21 0,21 1 0,0-1 15,0 0-15,0 0 16,21-21-16,0 0 0,0 0 16,1 0-16,-1 0 15,0 0-15,-21-21 0,21 0 16,0 21-16,0-21 0,-21-22 0,22 22 15,-1-21-15,-21-1 0,0 22 16,21-21-16,0 0 0,-21-1 0,0 1 16,21 0-16,-21-1 0,21 1 15,-21 21-15,0-22 0,22 22 0,-22 0 16,0 42 0,0 0-16,-22 1 15,1-1-15,0 0 0,21 0 16,0 21-16,-21-20 0,21 20 15,-21 0-15,21-21 0,-21 22 0,21-22 16,0 21-16,0-21 0,0 22 16,0-22-16,0 0 0,0 0 0,0 0 15,0 1-15,0-1 16,21-21-16,0 0 16,0 0-16,0-21 15,0-1-15,1 22 0,-1-21 0</inkml:trace>
  <inkml:trace contextRef="#ctx0" brushRef="#br0" timeOffset="74436.83">22754 7154 0,'0'0'0,"0"-21"0,-21 21 31,21 21-15,-21-21-16,0 22 0,-1-1 15,22 0-15,-21 21 0,0-21 0,21 1 16,0-1-16,0 0 0,0 0 0,0 0 15,0 0-15,0 1 16,21-22 0,0 0-16,1 0 15,-1 0-15,0-22 0,0 1 0,0 21 16,0-21-16,1 0 16,-1 0-16,0-22 0,-21 22 0,0-21 15,21 21-15,-21 0 0,0-1 0,0 1 16,0 0-16,0 0 0,-21 21 15,0 0 1,0 0-16,-1 0 0,1 0 0,0 0 16,0 21-16,21 0 15,-21 0-15,21 1 0,0-1 0,0 0 16,0 0-16,0 0 16,21-21-16</inkml:trace>
  <inkml:trace contextRef="#ctx0" brushRef="#br0" timeOffset="74976.5">23008 7133 0,'0'-21'0,"0"42"0,0-21 47,0 21-47,-21 1 16,21-1-16,-21 21 0,21-21 0,-21 0 15,21 1-15,0-1 0,0 0 16,0 0-16,0 0 16,21-42 15,0 21-15,0-21-16,-21 0 0,21 0 15,0 21-15,-21-22 0,22 1 0,-22 0 16,21 0-16,-21 0 15,21 21-15,-21 21 16,0 0 0,0 0-16,-21-21 0,21 21 15,0 1-15,-21-1 16,21 0 0,0-42 15,21 21-31,-21-21 0,0-1 15,21 1-15,-21 0 16,0 0-16,21 0 0,-21 0 16,0-1-16,0 1 0,0 0 15,21 21-15,-21-21 16,21 21-16,-21 21 47,0 0-47,-21 0 15,0 1-15</inkml:trace>
  <inkml:trace contextRef="#ctx0" brushRef="#br0" timeOffset="76155.92">14309 8911 0,'0'0'0,"-43"0"0,1 0 0,0 0 16,20 0-16,1 0 0,0 0 15,0 0-15,21 21 16,0 1-16,21-22 16,0 0-16,22 0 0,20 21 15,-21-21-15,43 0 0,-21 0 0,-1 0 16,22 0-16,-1 0 0,1 0 16,21 0-16,-21 0 0,20 0 15,-20-21-15,0 21 0,-1 0 0,-20 0 16,-1-22-16,-20 22 0,-22 0 15,0 0-15,0-21 0,-21 0 16,-21 21-16,0-21 0,0 0 16,-22 21-16,1-21 0,0-1 0,-1 22 15,-20-21-15,21 0 0,-1 21 16,1-21-16,21 21 0,0 0 0,-1 0 16,1 0-16,21-21 0,-21 21 15,42 0 16,22 0-31,-22 0 0,21 0 16,0 0-16,1 0 0,-1 21 16,0-21-16,1 21 0,-22 0 15,0 0-15,0 1 0,-21-1 0,0 0 16,0 0-16,0 21 0,-21-20 16,0-1-16,-21 21 0,-1-21 0,1 22 15,-22-22-15,22 21 0,-21-21 16,-1 0-16,22 22 0,-22-22 0,22 0 15,21 0-15,-22-21 0,22 21 0,0 1 16,0-22-16,0 21 16,42-21-1,0-21-15,0-1 16</inkml:trace>
  <inkml:trace contextRef="#ctx0" brushRef="#br0" timeOffset="82382.17">16129 9186 0,'0'0'0,"-21"0"16,0-21-16,-1 0 0,1 21 0,0-21 16,0 0-16,0 21 0,21-21 15,0-1-15,0 1 0,0 0 0,0 0 16,0 0-16,0 0 0,21-1 15,0 1-15,0 0 0,22 21 0,-1 0 16,0 0-16,22 0 0,-22 0 16,22 0-16,-22 42 0,21-20 0,-20 20 15,20 0-15,-20 1 0,-22-1 16,21 0-16,-21-21 0,-21 22 0,0-1 16,0 0-16,0-20 0,-21 20 15,21-21-15,-42 0 0,21 0 16,-1 1-16,-20-22 0,21 21 0,0-21 15,0 0-15,-1 0 16,22-21-16,0-1 16,0 1-16,0 0 0,22-21 15,-22 21-15,21-1 0,0 1 16,0-21-16,0 21 0,0-22 0,22 1 16,-22 0-16,0 21 0,21-22 15,-20 1-15,20 21 0,-21 0 0,0-1 16,22 22-16,-22 0 0,0 0 15,0 0-15,21 0 0,-42 22 16,22-22-16,-1 21 0,0 0 0,-21 0 16</inkml:trace>
  <inkml:trace contextRef="#ctx0" brushRef="#br0" timeOffset="82936.33">17039 9271 0,'0'0'0,"21"0"16,0 0-16,1 0 15,-1 0-15,0-21 0,0 21 0,0-21 16,0 0-16,1 21 16,-1-22-16,0 1 0,0 0 0,0 0 15,-21 0-15,21-22 0,-21 22 16,0 0-16,0 0 0,-21 21 16,0 0-16,0 0 15,0 0-15,0 21 0,-22 0 0,22 0 16,-21 1-16,21 20 0,-1-21 15,-20 21-15,21-20 0,0 20 0,21 0 16,-21 1-16,21-22 0,0 0 16,0 0-16,0 0 15,21-21-15,0 0 0,0 0 0,21 0 16,1 0-16,-1 0 0,0 0 16,22 0-16,-1 0 0,-20-21 15,20 21-15,1-21 0,-22 0 0,22-22 16,-22 22-16,0-21 0,1 0 15,-22-1-15,21-20 0,-21 20 0,0-20 16,1-1-16,-1 1 0,0-1 16,-21 22-16,21-21 0,-21-1 15,0 22-15,0 21 0,0-1 16,-21 44 0,0-1-16,0 21 0,21 0 15,-22 1-15,1-1 0,0 22 0,0-1 16,0-21-16,21 22 0,-21-22 15,-1 1-15,22 20 0,-21-42 16,21 22-16,0-1 0,0-21 0,0 0 16,0 0-16,0 1 0,21-22 15,1 21-15,-1-21 0,0 0 16,0 0-16,0 0 0,0 0 0,-21-21 16,22-1-16,-1 22 0</inkml:trace>
  <inkml:trace contextRef="#ctx0" brushRef="#br0" timeOffset="83114.25">17589 9059 0,'0'0'0,"22"0"32,-1 0-32,0 0 0,21 0 15,-21 0-15,22 0 0,-1 0 16,0-21-16,1 21 0,-1 0 0,0-21 15,1 0-15,-1 21 0,0-21 16</inkml:trace>
  <inkml:trace contextRef="#ctx0" brushRef="#br0" timeOffset="83839.81">18288 8911 0,'0'21'16,"-21"1"-16,0-22 0,21 21 16,-22 0-16,1 21 15,0-21-15,21 1 0,-21 20 0,21-21 16,-21 0-16,0 22 0,21-22 15,0 0-15,0 0 0,0 0 0,0 0 16,0 1-16,0-1 0,0 0 16,21-21-1,0 0-15,0 0 0,0 0 0,22 0 16,-22 0-16,21-21 0,-21 21 16,22-21-16,-22-1 0,21 1 15,0 0-15,-20 0 0,-1-21 0,21 20 16,-21-20-16,0 21 0,1-21 15,-22 20-15,0-20 0,21 21 16,-21 0-16,0 42 16,-21 0-16,-1 0 15,1 0-15,0 22 0,0-22 16,0 21-16,21-21 0,-21 22 0,21-22 16,0 0-16,0 0 0,0 22 0,0-22 15,0 0-15,21 0 16,0-21-16,0 0 0,0 21 0,22-21 15,-22 0-15,0 0 0,21 0 16,-21 0-16,1 0 0,-1 0 0,0-21 16,0 0-16,0 21 0,0-21 15,-21 0-15,0-1 0,22-20 16,-1 21-16,-21 0 0,21-22 0,-21 22 16,21 0-16,0-21 0,-21 21 15,21-1-15,1 1 0,-1 0 0,0 0 16,0 21-16,0 0 0,0 0 15,1 0-15,-1 0 0,0 21 16,-21 0-16,21 0 0,-21 1 0,21-1 16,-21 0-16,0 21 0,0-21 15,0 1-15,0-1 0,0 0 16,0 0-16,0 0 0,0 0 16,0 1-16,0-1 0,-21-21 15,0 0-15,0 0 31,21-21-31,0-1 16,0 1-16,0 0 0,0 0 16,21 0-16,0-22 0,0 22 0,0 0 15,1-21-15,-1 21 0,0-1 16,0 1-16,0 0 0,0 0 0,22 21 16,-22 0-16,0 0 0,21-21 0,-20 21 15,20 0-15,-21 0 16,21 0-16,-20 0 0,20 0 0</inkml:trace>
  <inkml:trace contextRef="#ctx0" brushRef="#br0" timeOffset="84269.37">19854 8975 0,'-21'0'0,"42"0"0,-21 21 15,0 0-15,-21-21 16,21 21-16,-21 0 0,0 1 0,21-1 16,-21 0-16,-1 0 0,22 0 15,0 0-15,0 1 0,-21-1 0,21 0 16,0 0-16,0 0 15,0 0-15,0 1 0,0-1 32,-21-21-1,21-21-31,0-1 16,0 1-16,0 0 15,0 0-15,21-21 0,0 20 0,1 1 16,-1-21-16,21 0 0,-21 20 15,22-20-15,-22 0 0,21 21 0,0-22 16,-20 22-16,20 21 0,0-21 16,-21 21-16,22 0 0,-22 0 0,0 21 15,0 0-15,0 0 0,-21 22 16,0-1-16,0-21 0,0 22 16,0-1-16,0 0 0,0-21 0,0 22 15,0-22-15,0 0 0,-21 0 16,21 0-16,-21-21 0,21 22 0,0-1 15,-21-21 1,42-21 0,0-1-16,0 22 15</inkml:trace>
  <inkml:trace contextRef="#ctx0" brushRef="#br0" timeOffset="84540.06">21484 8615 0,'0'0'0,"0"-21"0,21-64 16,-21 106-1,0 0 1,-21 22-16,0-22 0,0 21 16,-22 22-16,22-22 0,0 22 0,0-1 15,-21-21-15,20 22 0,1-22 16,0 1-16,21-1 0,0-21 0,-21 0 15,21 22-15,0-1 16,0-21-16,21-42 47,-21 0-47</inkml:trace>
  <inkml:trace contextRef="#ctx0" brushRef="#br0" timeOffset="85169.77">21103 9038 0,'0'0'0,"-21"-21"16,42 21 0,0 0-16,0 0 15,1 0-15,20 0 0,0 0 16,-21 0-16,22-21 0,-1 21 16,22-21-16,-22 21 0,21-21 15,1 21-15,-22-22 0,22 1 0,-22 21 16,0 0-16,-20-21 0,-1 21 15,0 0-15,-42 0 16,-22 21 0,22 0-16,-21 1 0,21-1 0,0 0 15,-1 21-15,1-21 0,0 1 16,0-1-16,21 0 0,0 0 16,0 0-16,0 0 15,21-21-15,0 0 0,0 0 16,1 0-16,20 0 0,21 0 15,-41 0-15,20-21 16,0 0-16,1 0 0,-1 21 0,0-42 16,-21 20-16,22 1 0,-22 0 15,0-21-15,0 21 0,-21-1 0,0 1 16,21 0-16,-21 0 16,-21 42-1,0 0 1,0 0-16,0 22 0,21-22 15,-21 21-15,-1-21 0,22 22 0,0-22 0,-21 21 16,0-21-16,21 22 16,-21-22-16,0 21 0,21-21 0,0 22 15,0-22-15,-21 21 0,21 1 16,-22-22-16,22 21 0,-42 22 16,21-22-16,0 0 0,0-21 15,-1 1-15,1-1 0,0 0 0,0 0 16,0 0-16,-22-21 0,22 0 0,0 0 15,0 0-15,-21 0 0,20 0 16,1 0-16,0-21 0,21 0 0,0 0 16,0 0-16,0-1 0,0 1 15,0 0-15,0-21 0,21 21 16,22-22-16,-22 22 0,21-21 0</inkml:trace>
  <inkml:trace contextRef="#ctx0" brushRef="#br0" timeOffset="85450.77">22267 8911 0,'0'0'16,"0"-21"-16,0 0 0,0 42 31,0 0-31,0 0 0,0 22 0,-21-22 16,21 21-16,-21 22 0,21-22 15,-21 0-15,0 1 0,-1-1 16,1 22-16,0-22 0,21 0 0,-21 1 15,0-22-15,0 21 0,21 0 16,0-20-16,0 20 0,0-21 0,0 0 16,-22 0-16,22 1 0,22-44 47,-22 1-47,0-21 0,21 21 15,0-22-15,0 22 0</inkml:trace>
  <inkml:trace contextRef="#ctx0" brushRef="#br0" timeOffset="85713.61">22225 9102 0,'0'0'0,"0"-43"16,21 1-16,0 21 0,0 0 0,-21 0 15,22-1-15,-1 1 0,0 0 16,-21 0-16,42 0 0,-21 21 0,1-21 16,20-1-16,-21 22 0,0 0 15,22 0-15,-22 0 0,0 0 0,0 22 16,-21-1-16,0 21 0,0-21 15,0 22-15,-21-22 0,0 21 0,-22 22 16,1-22-16,21-21 16,0 0-16,-22 0 0,22 1 0,-21-1 15,21-21-15,0 21 0,-1-21 16,44 0 15,-1-21-31,0 0 16,0-1-16</inkml:trace>
  <inkml:trace contextRef="#ctx0" brushRef="#br0" timeOffset="86040.34">22606 9081 0,'0'21'16,"21"-21"-16,0 0 0,0 0 15,1 0-15,-1 0 16,0 0-16,0 0 0,0 0 0,0 0 15,1 0-15,-1-21 0,21-1 16,-21 1-16,0 0 0,-21 0 16,22 0-16,-22 0 0,0-1 15,0 1-15,0 0 0,-22 21 16,1 0-16,-21 0 0,21 21 0,-22-21 16,22 43-16,-21-22 0,21 0 15,-22 21-15,22-21 0,21 1 0,0 20 16,-21-21-16,21 0 0,0 0 15,0 1-15,21-1 0,-21 0 16,21-21-16,22 21 0,-22-21 0,0 0 16,21 0-16,-20 0 0,20 0 15,-21 0-15,21 0 0,-20 0 0,-1 0 16,0-21-16</inkml:trace>
  <inkml:trace contextRef="#ctx0" brushRef="#br0" timeOffset="86569.31">14584 10647 0,'0'-42'16,"0"20"0,0 44-1,0-1-15,0 0 0,0 0 16,0 21-16,0-20 0,-21 20 15,21-21-15,0 21 0,-22-20 16,1 20-16,21-21 0,-21 0 16,21 0-16,0 22 0,0-1 15,0-21-15,0 0 0,21-21 16,0 0 0,1 0-16,-1 0 0,21-21 0,-21 0 15,22 0-15</inkml:trace>
  <inkml:trace contextRef="#ctx0" brushRef="#br0" timeOffset="86904.3">15367 10626 0,'42'-21'0,"-84"42"0,105-64 16,-41 22-16,-1 0 0,-42 21 31,-1 0-31,-20 0 16,0 0-16,-1 0 0,22 21 0,-21 0 15,0 1-15,-1-22 0,22 21 16,0 0-16,0-21 0,21 21 0,0 0 15,0 0-15,21 1 16,0-1-16,0-21 0,22 21 16,-1 0-16,0-21 0,1 21 15,-22 0-15,21-21 0,-21 22 0,22-1 16,-22-21-16,0 21 0,-21 0 16,0 0-1,-42-21-15,20 0 0,1 0 0,-21 0 16,0 0-16,-1 0 0,1 0 15,0 0-15,-1 0 0,22 0 16,-21 0-16,21-21 0,-1 21 0,1-21 16,0 0-16,0 0 0,21-1 0,0 1 15,0 0-15,0 0 0</inkml:trace>
  <inkml:trace contextRef="#ctx0" brushRef="#br0" timeOffset="87076.94">14817 10266 0,'-22'0'0,"22"-21"31,0 0-31,-21 21 0,21 21 47,21-21-47,1 0 0,20 0 0</inkml:trace>
  <inkml:trace contextRef="#ctx0" brushRef="#br0" timeOffset="87533.75">17505 10351 0,'0'0'0,"21"-22"0,-21 1 0,0 0 16,-42 21-16,20-21 16,1 21-16,-21 0 0,21 0 0,-22 0 15,1 0-15,0 0 0,-1 21 16,1 0-16,0 0 0,-1 1 0,1-1 16,21 0-16,-21 0 0,20 21 0,1-20 15,21 20-15,0-21 16,0 0-16,0 22 0,21-22 0,1 0 15,20 0-15,0 21 0,-21-20 16,22-1-16,-1 0 0,-21 0 0,0 0 16,1 0-16,-1 1 0,-21-1 0,0 0 15,0 0-15,-21 0 16,-1 0-16,-20-21 0,0 0 0,-1 0 16,-20 0-16,21 0 0,-22 0 15,22 0-15,-22 0 0,22 0 0,0 0 16,-1-21-16,1 21 0,0-21 0,20 0 15,1 21-15,0-21 0,21 0 16,0-1-16,21 1 16,0 0-16,1 21 0,20-21 0,0 0 15,1 21-15,-1-21 0,0 21 16</inkml:trace>
  <inkml:trace contextRef="#ctx0" brushRef="#br0" timeOffset="88068.95">17441 10710 0,'0'0'0,"21"0"0,1 0 0,-1 0 16,0 0-16,0 0 16,-21-21-16,21 21 0,0-21 0,1 21 15,-1-21-15,-21 0 0,21 21 16,-21-21-16,21-1 0,-21 1 16,0 0-16,0 0 0,-21 21 15,0 0-15,0 0 16,-1 0-16,-20 0 0,21 21 0,0 0 15,-22 0-15,22 1 0,0 20 16,0-21-16,0 21 0,0-20 16,-1 20-16,1-21 0,21 21 0,0-20 15,0-1-15,0 0 0,0 0 0,0 0 16,21 0-16,1 1 0,-1-22 0,21 0 16,0 0-16,1 0 0,-1 0 15,0 0-15,1 0 0,20-22 0,-20 22 16,-1-21-16,0 0 0,1 0 15,-1 0-15,-21 0 0,21-22 16,1 22-16,-22-21 0,0-1 0,21-20 16,-20 21-16,-1-22 0,0 22 15,0-22-15,0 22 0,-21-22 0,21 22 16,-21 21-16,22-21 0,-22 20 0,0 44 31,-22-1-31,1 21 0,0 0 16,0 1-16,0-1 0,0 22 15,21-22-15,-22 21 0,1-20 16,0-1-16,0 0 0,21 1 0,-21-1 16,21-21-16,-21 22 0,21-22 15,0 0-15,0 0 0,0 0 16,21-21 0,0 0-16,0-21 15,0 21-15</inkml:trace>
  <inkml:trace contextRef="#ctx0" brushRef="#br0" timeOffset="88229.03">17992 10562 0,'0'0'0,"-22"0"0,1 0 0,21-21 16,21 21 0,1 0-1,20 0-15,-21 0 0,21-21 16,1 21-16,20 0 0,1-21 0,-1 21 15,22-21-15,0-1 0</inkml:trace>
  <inkml:trace contextRef="#ctx0" brushRef="#br0" timeOffset="88581.41">19177 10308 0,'-21'0'31,"0"21"-31,-1-21 0,1 22 16,0-1-16,0 21 0,0-21 0,0 22 15,-1-22-15,-20 21 0,21-21 16,-21 0-16,-1 22 0,1-22 0,0 0 16,-1 21-16,1-20 0,-22-1 15,22 0-15,0-21 0,-1 21 0,22 0 16,-21-21-16,21 0 0,0 0 0,42 0 31,0 0-31,0 0 0,21 0 16,-20 0-16,20 0 0,0 0 15,-21 0-15,22 0 0,-22 0 0,21 0 16,-21 21-16,22-21 0,-22 22 16,0-22-16,0 0 0,0 21 15,1-21-15,-1 0 0,0 0 0,0 21 16,21-21-16,-20 0 0,-1 0 0,0 0 16,0 0-16,0 0 15,0 0-15,1 0 0</inkml:trace>
  <inkml:trace contextRef="#ctx0" brushRef="#br0" timeOffset="88969.31">19812 10372 0,'0'0'0,"63"-148"32,-63 126-32,-21 22 15,0 0 1,0 0-16,-21 0 0,20 0 0,-20 0 15,0 22-15,-1-1 0,1 0 16,0 0-16,-1 0 0,22 0 0,0 22 16,0-22-16,21 21 0,0-21 15,0 1-15,21 20 0,21-21 0,-20 0 16,20 0-16,0 22 0,-21-22 0,22 0 16,-1 0-16,-21 0 0,0 1 15,22-1-15,-22 0 0,0 0 0,0 0 16,-21 0-16,0 1 15,0-1-15,-21 0 16,0-21-16,-21 0 0,-1 0 0,1 0 16,0 0-16,-1 0 0,1 0 0,-22 0 15,22 0-15,0 0 0,21 0 16,-22 0-16,22-21 0,0 0 0,21-1 16,0 1-1,21 0-15,0 21 0,22-21 0,-22 0 16,21 21-16,0-21 0,1-1 0</inkml:trace>
  <inkml:trace contextRef="#ctx0" brushRef="#br0" timeOffset="89200.17">20129 10393 0,'22'-42'16,"-44"84"-16,65-106 0,-22 43 0,0 0 0,-21 0 16,0 0-16,0 42 31,0 0-31,0 0 0,0 22 0,-21-22 15,21 21-15,-21 0 0,21 1 16,-21-22-16,21 21 0,-22 1 0,22-22 16,0 21-16,0-21 0,0 22 15,-21-22-15,21 0 0,0 0 0,0 0 16,0 0-16,0 1 0,21-22 31</inkml:trace>
  <inkml:trace contextRef="#ctx0" brushRef="#br0" timeOffset="89381.07">19960 10668 0,'0'-21'32,"0"0"-32,21 21 15,0 0-15,1 0 0,-1 0 0,0 0 16,21 0-16,-21 0 0,64-21 15,-43 21-15,1 0 0,-1 0 16,0 0-16,1 0 0,-1-22 16,0 22-16</inkml:trace>
  <inkml:trace contextRef="#ctx0" brushRef="#br0" timeOffset="89925.47">20532 10647 0,'0'0'0,"-22"0"0,1 0 15,0 0-15,21-21 0,0 0 16,0-1 0,0 1-16,21 21 0,22-21 15,-22 0-15,0 21 0,21-21 16,1 0-16,-1 21 0,0 0 0,1 0 16,-22 0-16,21 0 0,-21 0 15,22 0-15,-22 21 0,0-21 0,0 21 16,-21 0-16,0 21 0,0-20 15,0-1-15,0 0 0,0 0 0,-21 21 16,0-20-16,0-1 0,-1 0 0,1-21 16,0 21-16,0-21 0,0 0 15,0 21-15,-1-21 0,1 0 16,21-21 0,0 0-1,0 0-15,21 0 0,1-1 16,-1 1-16,21 0 0,-21 0 15,22-21-15,-1 20 0,-21-20 0,21 21 16,1-21-16,-1 20 0,0 1 16,1 0-16,-22 0 0,21 0 0,-21 21 15,1 0-15,-1 0 0,-21 21 16,0 0-16,0 21 0,0-20 16,0-1-16,0 21 0,0-21 0,0 0 0,-21 1 15,21-1-15,-22 0 16,22 0-16,0 0 0,0 0 0,-21 1 15,21-1-15,-21-21 0,21-21 63,0-1-63,0 1 0,0 0 16</inkml:trace>
  <inkml:trace contextRef="#ctx0" brushRef="#br0" timeOffset="90092.94">21421 10266 0,'0'0'0,"-22"0"16,1 0-16,0 0 15,21 21 17,21-21-17,0 21-15,1-21 0,-1 0 16,0 0-16,21 21 0,-21-21 0</inkml:trace>
  <inkml:trace contextRef="#ctx0" brushRef="#br0" timeOffset="90893.02">21780 10414 0,'0'64'16,"-21"-43"0,21 0-16,-21 0 0,21 0 15,-21-21-15,21 21 0,0 1 16,0-1-16,-21 0 0,21 0 0,-21 0 15,21 0-15,0 1 16,-22-22-16,1 21 0,0-21 16,21-21 15,0-1-31,0 1 16,21 0-16,0 0 0,1 0 15,20 0-15,0-22 0,-21 22 16,22-21-16,-1-1 0,0 22 0,1-21 15,-1 21-15,0 0 0,1 21 16,-22 0-16,0 0 0,0 0 0,0 0 16,-21 21-16,0 0 15,0 21-15,0-21 0,0 1 0,0-1 16,0 21-16,-21-21 0,21 0 16,-21 1-16,21-1 0,0 0 0,0 0 15,0 0-15,0 0 0,0 1 16,21-22-16,0 0 0,1 0 15,-1 0-15,21 0 0,-21 0 0,0 0 16,22 0-16,-22 0 16,21 0-16,-21-22 0,22 1 0,-22 0 15,21-21-15,-21 21 0,1-22 16,-1 1-16,0 0 0,0 20 0,-21-20 16,0 0-16,21 21 0,-21-1 15,0 1-15,-21 21 16,-21 0-16,21 0 0,-22 21 0,22 1 15,-21-1-15,21 21 0,-22-21 16,22 0-16,0 1 0,0 20 16,21-21-16,0 0 0,0 0 0,0 1 15,0-1-15,21 0 0,0-21 16,0 0-16,0 0 0,22 0 16,-22 0-16,0 0 0,21 0 15,-20 0-15,20 0 0,-21-21 0,21 0 16,-20 21-16,-1-22 0,0 1 15,0 21-15,0-21 0,0 21 0,-21-21 16,0 42 0,-21 0-1,0 0-15,-21 22 0,21-22 16,-1 0-16,-20 21 0,21-20 16,-21 20-16,20-21 0,1 0 0,0 22 15,-21-22-15,21 21 0,21-21 0,-22 0 16,22 22-16,-21-22 0,21 0 15,0 0-15,0 0 0,21-21 32,1 0-32,-1-21 0,0 0 15</inkml:trace>
  <inkml:trace contextRef="#ctx0" brushRef="#br0" timeOffset="91260.81">22945 10181 0,'0'0'0,"-22"0"0,1-21 16,0 21-16,0 0 0,0 0 0,21 21 31,21 0-31,0-21 0,21 0 16,1 22-16,-1-22 0,0 0 0,-20 21 15,20-21-15,0 0 0,1 0 16,-22 0-16,0 21 0,0-21 0,-21 42 47,-21-21-32,0 1-15,0-1 16,-1 0-16,1 0 0,21 0 16,-21 22-16,0-22 0,0 0 0,0 0 15,-1 21-15,22-20 0,-42-1 0,42 0 16,-42 0-16,21 21 0,-1-42 15,1 22-15,0-1 0,0 0 0,0-21 16,0 21-16,-1-21 16,1 0-16,0 0 0</inkml:trace>
  <inkml:trace contextRef="#ctx0" brushRef="#br0" timeOffset="92124.31">2582 13166 0,'21'-43'0,"43"-147"32,-64 148-32,0-1 0,0 22 0,0-21 15,0-1-15,-21 22 0,0 0 0,-1 0 16,-20 0-16,21 21 0,-21 0 15,-1 0-15,1 21 0,0 0 0,-1 21 16,1 22-16,0-22 0,-1 22 16,22-1-16,-21 1 15,21-1-15,-1 1 0,22-1 0,0 1 16,0-22-16,0 0 0,0 1 16,22-1-16,-1 0 0,21-20 0,0-1 15,1 0-15,20-21 0,1 0 16,-1 0-16,1 0 0,-1-21 0,22 0 15,-22-1-15,1 1 0,-1 0 16,22-21-16,-21-1 0,-1 1 0</inkml:trace>
  <inkml:trace contextRef="#ctx0" brushRef="#br0" timeOffset="92392.16">3746 12425 0,'0'0'0,"0"-42"0,0-1 16,0 1-16,0 21 0,0-22 15,0 22-15,-21 21 16,0 0-16,21 21 0,-21 22 16,0-22-16,0 21 0,21 22 0,-22-22 15,1 22-15,0-22 0,0 21 16,0 1-16,0-1 0,-1 1 0,-20-1 16,21 1-16,0-22 15,0 22-15,-1-22 0,22-21 0,0 22 16,0-22-16,0 0 0,0 0 0,0 0 15,22-21-15,20 0 0,-21 0 16,0 0-16,22-21 0,-22 0 16,21 0-16,0 0 0,1-22 0,-1 1 15</inkml:trace>
  <inkml:trace contextRef="#ctx0" brushRef="#br0" timeOffset="92788.93">4022 12637 0,'-106'211'16,"190"-422"-16,-62 211 0,-65 21 15,22 0-15,-21 21 16,21-21-16,-1 22 0,1-1 0,0 0 16,0 1-16,21 20 0,0-20 15,-21-1-15,21-21 0,0 21 0,0-20 16,0 20-16,0-21 0,0 0 16,21-21-16,0 21 0,0-21 0,0 0 15,1 0-15,-1 0 0,21 0 16,-21 0-16,22-21 0,-22 0 0,0 0 15,21 0-15,-21 0 0,1-1 16,-1-20-16,0 0 0,0-1 0,-21 1 16,0-21-16,0 20 0,0-20 15,0 20-15,0 1 0,-21 0 16,0 21-16,-22-1 0,22 1 0,0 0 16,0 21-16,0 0 0,-22 0 15,22 21-15,-21-21 0,21 21 16,-22 22-16,22-22 0,-21 21 0,21 1 15,0-1-15,21 0 0,0-21 16,0 22-16,0-22 0,0 21 0,0-21 16,21 1-16,0-1 0,21-21 15,1 0-15,-1 0 0,0 0 16,1 0-16,20 0 0</inkml:trace>
  <inkml:trace contextRef="#ctx0" brushRef="#br0" timeOffset="93156.72">4932 12700 0,'0'0'0,"-21"0"16,-1 0-16,-20 0 0,21 0 15,-21 0-15,-1 0 0,-20 21 16,20 0-16,1 1 0,21-1 0,-21-21 16,-1 42-16,43-21 15,0 0-15,21 1 0,1-1 16,20-21-16,-21 21 0,21 0 15,1-21-15,-1 21 0,0 0 16,1-21-16,-22 22 0,0-1 0,0 0 16,0-21-16,-21 21 0,0 0 15,0 0-15,-21 1 0,0-1 16,-21-21-16,-1 21 0,1-21 16,0 0-16,-1 21 0,1-21 0,0 0 15,-1 0-15,1 0 0,0 0 16,21 0-16,-22 0 0,22 0 0,21-21 15,0 0-15,-21 0 0,21-1 16,0 1-16,21 0 0,0 0 16,0 0-16,1 0 0,20-1 15,0 1-15,-21 0 0,22 0 0</inkml:trace>
  <inkml:trace contextRef="#ctx0" brushRef="#br0" timeOffset="93517.05">4953 12933 0,'0'0'0,"21"21"0,0-21 16,0 0-16,1 0 16,-1 0-16,0 0 0,0-21 15,0 21-15,0-21 0,1 0 16,-1-1-16,0 22 0,0-21 0,-21-21 16,21 21-16,0 0 15,-21-1-15,0 1 0,0 0 0,0 0 16,0 0-16,0 0 0,0-1 0,0 1 15,-21 21-15,0 0 16,0 0-16,0 0 0,0 21 0,-1 1 16,-20-1-16,21 21 0,0 0 15,0 1-15,-1-1 0,1-21 0,0 22 16,0-1-16,21 0 0,0 1 16,0-1-16,0-21 0,0 21 0,0-20 15,21-1-15,-21 0 0,21 0 16,0 0-16,22 0 0,-22-21 0,0 0 15,0 0-15,22 0 0,-1 0 16,0 0-16,1 0 0,-1 0 16,21-21-16,-20 0 0,20 0 0,1 0 15</inkml:trace>
  <inkml:trace contextRef="#ctx0" brushRef="#br0" timeOffset="93765.91">6244 12552 0,'0'-21'15,"0"0"-15,0 63 0,0-106 0,-21 43 0,0 21 16,0 0-16,-1 0 16,1 21-16,0 1 0,-21-1 0,21 0 15,-1 21-15,1-21 0,0 22 16,0-1-16,0 0 0,0 1 16,21 20-16,0-20 0,-22-1 0,22-21 15,0 21-15,0 1 0,0-22 16,0 0-16,0 0 0,0 0 0,22 1 15,-1-1-15,0-21 0,0 0 16,0 0-16,22 0 0,-22 0 0,0 0 16,21-21-16,-21-1 0</inkml:trace>
  <inkml:trace contextRef="#ctx0" brushRef="#br0" timeOffset="94023.76">6773 12467 0,'21'0'32,"1"21"-32,-22 1 0,21-1 0,0 0 15,0 0-15,0 0 0,0 22 0,1-1 16,-1-21-16,0 21 0,21 1 16,-21-1-16,-21 0 0,22 1 0,-22-1 15,0 0-15,0 1 0,0-1 16,0-21-16,-22 22 0,1-22 0,-21 0 15,21 0-15,-22 0 0,22 0 16,-21-21-16,0 22 0,20-22 16,-20 0-16,0 0 0,21 0 0,-1 0 15,-20 0-15,21 0 0</inkml:trace>
  <inkml:trace contextRef="#ctx0" brushRef="#br0" timeOffset="94517.47">1905 13801 0,'-42'-21'0,"84"42"0,-148-64 16,85 43-16,-21 0 0,20 0 16,22-21-16,43 21 15,-22 0-15,21 0 16,22 0-16,-22 0 0,22 0 16,20 0-16,1 0 0,21 0 0,0 0 15,21 0-15,0 0 0,0 0 0,42 0 16,-21 0-16,43 0 15,-1 0-15,1 0 0,20 0 0,1 0 16,21 0-16,-22 0 0,22 0 16,0 0-16,0 0 0,21 0 0,-21 0 15,-22 0-15,22 0 0,0 0 0,-21 0 16,-1 0-16,-41 0 0,20 0 16,-20 0-16,-22 0 0,0 0 0,-21 0 15,-21 0-15,0 0 0,-22 0 16,1 0-16,-22 0 0,1 0 0,-22 21 15,1-21-15,-22 0 0,0 0 16,0 0-16,0 0 0,0 0 16,1 0-16,-1-21 15</inkml:trace>
  <inkml:trace contextRef="#ctx0" brushRef="#br0" timeOffset="95988.63">15303 12954 0,'0'0'0,"22"0"0,-1 0 15,0 0-15,0 0 0,0 0 16,0 0-16,22 0 0,-22-21 0,0 21 16,21 0-16,-20-21 0,-1 0 15,0 21-15,0-22 0,0 1 0,-21 0 16,0 0-16,0 0 0,0 0 16,0-1-16,0 1 0,-21 0 0,-21-21 15,21 21-15,-1-1 0,-20 1 0,0 0 16,21 0-16,-22 21 0,1 0 15,-22 0-15,22 0 0,0 21 0,-1 0 16,1 0-16,0 22 16,-1 20-16,22-20 0,-21-1 0,21 21 15,21-20-15,0-1 0,0 0 16,0 1-16,0-1 0,0 22 16,21-43-16,0-21 0,21 21 15,-20-21-15,20 0 0,0 0 0,1 0 16,-1-21-16,21 0 0,-20 21 15,-1-22-15,22-20 0,-22 21 0,0 0 16,1-22-16,-22 1 0,21 0 16,-21-1-16,0 1 0,1 0 0,-1 21 15,-21-22-15,0 1 0,0 21 16,0 0-16,0 42 16,0 0-1,0 21-15,0 1 0,0-1 16,-21 21-16,21-20 0,-22 20 0,1 1 15,0-1-15,21 1 0,-21-22 16,0 22-16,21 20 0,-21-20 0,-1-1 16,22 22-16,0-22 0,-21 22 15,21-21-15,-21-1 0,21-21 0,0 22 16,0-22-16,0-21 0,0 22 16,0-22-16,0 0 0,21-21 15,0 0-15,1 0 16,-1 0-16,0-21 0,0 0 15,0-22-15,0 22 0,22-42 0,-22 20 16,0-20-16,21-1 0,1-20 16,-22-1-16,21 22 0,1-22 15,-1 0-15,0 1 0,1-1 0,-1-21 16,-21 21-16,21 1 0,-20 20 0,-1 1 16,0-1-16,0 22 0,-21 0 15,0 20-15,0-20 0,0 21 16,-21 21-16,0 21 15,0-21-15,-1 21 16,1 22-16,0-22 0,0 21 0,21 0 16,0 22-16,0-22 0,-21 1 15,21-1-15,0 0 0,0 1 16,21 20-16,0-42 0,0 0 16,22 1-16,-22-22 0,21 0 0,0 0 15,1 0-15,-1 0 0,22 0 16,-22 0-16,21 0 0,-20-22 0,-1-20 15,22 21-15,-22 0 0,-21-22 16,21 1-16,1 0 0,-22-22 0,21-20 16,-42 41-16,0 22 15,0-21-15,0 21 0,0-1 16,-21 22 0,21 22-16,-21-22 15,0 21-15,21 0 0,-21 0 0,21 0 16,-22 0-16,22 1 0,-21-1 15,21 0-15,0 21 0,0-21 16,21-21-16,1 0 16,-1 0-16,0 0 0,0 0 0,0 0 15,22 0-15,-22 0 16,21-21-16,0 21 0,-20-21 0,20 0 16,0 0-16,1 0 0,-1-1 0,0-20 15,-21 21-15,22 0 0,-22 0 16,0 21-16,0-22 0,0 1 15,1 21-15,-22 21 16,0 1 0,0-1-16,-22 0 0,1 21 0,21-21 15,-21 22-15,0-1 0,21-21 16,-21 22-16,21-22 0,0 21 0,0-21 16,0 0-16,0 1 0,0-1 15,21-42 16,0-1-15</inkml:trace>
  <inkml:trace contextRef="#ctx0" brushRef="#br0" timeOffset="96162.54">17611 12425 0,'0'0'0,"0"-21"0,0 0 0,0-1 31,21 22 16,0 0-47,21-21 0,-21 21 0,22-21 16</inkml:trace>
  <inkml:trace contextRef="#ctx0" brushRef="#br0" timeOffset="96414.38">18161 12192 0,'0'0'0,"42"0"0,-21-21 15,-21 42 17,0 0-32,-21 0 0,0 22 0,21-1 15,-21 0-15,0-20 0,0 20 16,-1 0-16,1 1 0,0-1 16,0 0-16,0 1 0,0-1 15,-1 21-15,1-20 0,0-1 0,21 0 16,0-20-16,0 20 0,0-21 15,0 0-15,0 0 0,0 1 0,21-1 16,0-21-16,1 0 16,-1 0-16,0 0 0,0 0 0,21-21 15,-20-1-15,-1 1 0,0 0 16,0 0-16</inkml:trace>
  <inkml:trace contextRef="#ctx0" brushRef="#br0" timeOffset="96565.3">18119 12573 0,'-43'0'0,"86"0"0,-107-21 0,43 21 16,0 0-16,0 0 0,42 0 31,0 0-31,0 0 0,21 0 16,1 0-16,-1-21 0,22 21 0,-22-21 16,43 21-16,-22-22 0,22 22 15</inkml:trace>
  <inkml:trace contextRef="#ctx0" brushRef="#br0" timeOffset="96785.17">19135 12340 0,'21'-21'16,"-42"42"-1,-1 0 1,1 1-16,0-1 0,0 21 0,0-21 16,-22 22-16,22-22 0,0 21 15,-21 0-15,21 1 0,-1-22 16,22 21-16,0 1 0,-21-1 0,21-21 15,0 21-15,0-20 0,0-1 16,21 0-16,-21 0 0,22 0 0,20-21 16,-21 0-16,0 0 0,22 0 15,-1 0-15,0 0 0,1-21 0,-1 0 16</inkml:trace>
  <inkml:trace contextRef="#ctx0" brushRef="#br0" timeOffset="97024.04">19643 12361 0,'21'-21'0,"-42"42"0,42-63 0,0 42 16,0-21-16,0 21 0,22 0 0,-22 0 15,21 21-15,-21 0 0,22 0 16,-22 1-16,0 20 0,-21-21 0,0 21 16,0-20-16,0 20 0,0-21 15,0 21-15,-21 1 0,-22-22 0,22 21 16,0-21-16,-21 22 0,-1-22 15,1 0-15,0 0 0,-1 0 16,22-21-16,-21 22 0,21-22 0,0 0 16,-1 0-16,1 0 0,0 0 15</inkml:trace>
  <inkml:trace contextRef="#ctx0" brushRef="#br0" timeOffset="97403.82">15833 13568 0,'-85'0'0,"170"0"0,-234 0 0,107 21 16,0-21-16,21 0 0,-1 0 0,22 21 15,22-21-15,20 0 16,0 0-16,22 0 0,-1 21 0,43-21 16,0 0-16,42 0 0,21 0 15,1 0-15,20 0 0,1 22 0,20-22 16,22 0-16,-21 0 0,0 0 16,20 0-16,1 0 0,-42-22 15,-1 1-15,1 21 0,-22-21 16,-21 0-16,-21 21 0,0-21 0,43 21 15,-107-21-15,-21 21 16,1-22-16,-22 22 0,-42 0 16,0 0-16,-22 0 15,-41 0-15,20 0 0,-42 0 0</inkml:trace>
  <inkml:trace contextRef="#ctx0" brushRef="#br0" timeOffset="98133.4">2603 14923 0,'-21'0'0,"42"0"0,-63 0 15,21 0-15,0 0 16,0 0-16,-1 0 0,22-22 15,0 1-15,0 0 16,22-21-16,20 21 0,-21-22 0,21 22 16,1-21-16,-22-1 0,21-20 15,1 21-15,-22 20 0,0-20 0,-21 21 16,0 0-16,0 0 0,-21 21 16,0 21-1,-1 0-15,1 21 0,0 1 0,0-1 16,0 0-16,21 1 0,0-1 15,0 21-15,0-20 0,0-1 0,0 0 16,21 1-16,0-22 0,-21 21 16,0 1-16,21-22 0,-21 0 15,0 21-15,0-21 0,0 1 16,-21-22-16,-21 21 0,21 0 16,-22-21-16,22 0 0,-21 0 0,-1 0 15,1 0-15,0 0 0,21 0 16,-22 0-16,1-21 0,0 0 0,-22-43 15,43 22-15,21 21 16,0-22-16,0 1 0,21 0 16,21-1-16</inkml:trace>
  <inkml:trace contextRef="#ctx0" brushRef="#br0" timeOffset="98345.28">3260 14351 0,'0'0'0,"21"0"0,-21 21 0,0 0 15,0 22-15,0-1 0,0 0 0,-21 1 16,21-1-16,-22 0 0,1 1 16,21 20-16,0-20 0,-21-1 15,21 0-15,-21 1 0,21-22 0,0 21 16,0-21-16,0 22 0,0-22 16,0 0-16,0 0 0,21-42 31,0 0-31,-21 0 15</inkml:trace>
  <inkml:trace contextRef="#ctx0" brushRef="#br0" timeOffset="98504.19">2879 14880 0,'21'0'16,"0"0"-1,0 0-15,0 0 0,22 0 16,-22 0-16,21 0 0,22 0 15,-22-21-15,21 0 0,22 0 0,0 21 16,-1-21-16,1-1 0,0-20 16</inkml:trace>
  <inkml:trace contextRef="#ctx0" brushRef="#br0" timeOffset="98785.03">5016 14372 0,'0'-21'0,"0"42"0,-21-63 16,0 42-16,0 0 15,-21 0-15,20 21 0,-20 0 16,21 0-16,-21 1 0,-1 20 0,22 0 16,-21 1-16,-1-1 0,22 21 15,-21-20-15,21-1 0,-22 22 16,22-22-16,0 0 0,0 1 0,21-22 15,0 21-15,0 0 0,0-20 16,21-1-16,0 0 0,22-21 0,-1 0 16,0 0-16,22 0 0,-22-21 15,22 0-15,-1-1 0,1 1 0,-22 0 16</inkml:trace>
  <inkml:trace contextRef="#ctx0" brushRef="#br0" timeOffset="99023.93">5419 14372 0,'0'-63'0,"0"126"0,0-169 0,0 85 16,-22-21-16,1 21 0,0 0 16,0 21-16,0 21 15,0-21-15,-1 42 0,22 0 16,0 1-16,0-1 0,-21 22 0,21-1 16,0-21-16,-21 22 0,21-1 15,0-20-15,-21-1 0,21 0 0,0 1 16,0-1-16,0-21 0,0 22 0,0-22 15,0 0-15,21-21 16,0 0-16,0 0 16,22 0-16,-22-21 15,21 0-15,-21-22 0</inkml:trace>
  <inkml:trace contextRef="#ctx0" brushRef="#br0" timeOffset="100216.77">5736 14563 0,'0'-64'16,"-106"255"-1,212-318-15,-127 84 0,0 65 0,0-1 0,-1 0 16,1 0-16,0 21 0,0 1 16,0-22-16,21 21 0,0-21 0,-21 22 15,21-22-15,0 21 16,0-21-16,0 1 0,21-1 0,0 0 16,0 0-16,0 0 0,0-21 15,22 0-15,-22 0 0,21 0 0,1 0 16,-1 0-16,21-21 0,-20 21 0,-1-21 15,0 0-15,1 0 0,-22-1 16,0 1-16,0-21 0,0 21 0,-21-22 16,0 1-16,0 0 0,0-1 15,-21 22-15,0-21 0,0 0 0,0-1 16,-22 22-16,1 0 0,0 21 16,-1 0-16,1 0 0,0 0 15,-1 0-15,22 21 0,-21 0 16,21 0-16,0 22 0,-1-22 0,22 0 15,0 21-15,0-20 0,0-1 16,22 0-16,-1 0 0,21 0 0,0 0 16,22-21-16,-22 0 0,22 0 0,-1 0 15,1 0-15,-1 0 0,1-21 16,-1 21-16,1-21 0,20 0 0,-20 0 16,-1-22-16,1 22 0,-22 0 15,1 0-15,-22 0 0,0 0 16,-21-1-16,0 1 0,-42 21 15,20 0-15,1 21 16,0 1-16,0-1 16,0 0-16,0 0 0,21 0 0,0 0 15,0 22-15,0-22 0,0 0 0,21 0 16,0 22-16,0-22 0,0 0 16,0 0-16,1 0 0,-1 0 15,0 1-15,0-22 0,-21 21 16,21-21-16,-42 0 15,0-21 1,0 21-16,0-22 16,-1 1-16,1 0 0,0 21 15,0-21-15,0 0 0,0 0 0,-1 21 16,1 0-16,21-22 0,0 44 31,0-1-31,0 0 0,0 0 16,21 0-16,-21 0 0,22 1 15,-1-22-15,0 21 0,21 0 16,-21-21-16,1 0 0,20 0 0,-21 0 16,21 0-16,1 0 0,-1 0 15,0-21-15,22 21 0,-22-21 0,1-1 16,20 1-16,22-21 16,-43 21-16,0 0 0,-20-22 15,20 22-15,-21 0 0,-21-21 0,0 20 16,0-20-16,0 21 0,0-21 15,0 20-15,0 1 0,-21 21 16,0 0-16,0 0 16,-1 21-16,1 1 0,0-1 0,21 21 15,0-21-15,0 22 0,0-22 0,0 21 16,0-21-16,0 22 0,0-22 16,0 0-16,0 0 0,21 0 0,0 0 15,1-21-15,-1 0 16,0 0-16,21 0 0,-21 0 0,22 0 15,-1 0-15,0-21 0,1 0 0,-1 0 16,0 0-16,1 0 16,-1-1-16,-21 1 0,22 0 0,-22 0 15,21-21-15,-21 20 0,0 1 16,-21 0-16,0 0 0,0 0 0,0 0 16,-21 21-16,0 0 0,0 0 15,-21 0-15,20 21 0,1-21 0,21 21 16,0 0-16,0 21 0,0-20 15,0-1-15,0 0 0,0 0 0,21 0 16,1 0-16,-22 1 0,21-1 0,0 0 16,0 0-16,0-21 0,-21 21 15,0 0-15,0 1 16,0-1-16,-21-21 16,0 0-16,0 0 0,0 0 0,-1 0 15,1 0-15,0 0 0,21-21 16,0-1-16</inkml:trace>
  <inkml:trace contextRef="#ctx0" brushRef="#br0" timeOffset="101004.32">9377 14690 0,'0'0'0,"0"21"16,21-21 0,0 0-1,0 0-15,0-21 16,1-22-16,-1 22 0,-21 0 15,0-42-15,0 20 16,0 22-16,0-64 16,0 43-16,0 0 0,-21 21 0,-1-1 15,1 1-15,0 0 0,0 21 16,-21 0-16,20 0 0,-20 0 0,0 21 16,-1 0-16,1 1 0,0 20 15,-22 0-15,22 1 0,0 20 0,-1-21 16,1 1-16,0-1 0,20 0 15,1 1-15,21-1 0,0-21 0,0 22 16,0-22-16,21 0 0,1 0 16,20-21-16,0 21 0,1-21 0,-1 0 15,0 0-15,1 0 0,20 0 16,-21-21-16,1 0 0,-1 0 16,0 0-16,1-1 0,-1 1 0,0-21 15,-20 0-15,-1-1 0,0 1 16,0 0-16,0-22 0,-21 22 0,21-1 15,-21 1-15,0 0 0,0 21 16,0-1-16,0 1 0,0 0 0,0 42 31,0 0-31,-21 1 0,21-1 0,-21 21 16,21-21-16,-21 22 0,21-22 16,0 21-16,0 0 0,0-20 15,0-1-15,0 0 0,0 21 0,0-21 16,0 1-16,0-1 15,21 0-15,0-21 0,-21 21 16,21-21-16,1 0 31,-22-21 47,0 0-78,0 0 16,-22 21 0</inkml:trace>
  <inkml:trace contextRef="#ctx0" brushRef="#br0" timeOffset="101996.75">9250 14563 0,'-21'21'0,"42"-42"0,-64 42 16,22-21-16,42-21 31,1 0-31,-1 21 0,21-22 16,0 1-16,1 0 0,-1 0 0,0 0 15,1 0-15,20-1 0,-20 1 16,-1 0-16,0 21 0,-21-21 0,1 21 15,-44 0 1,1 21-16,-21-21 0,0 21 0,-22 22 16,1-22-16,-1 0 0,1 21 15,-22-21-15,21 22 16,1-22-16,-1 21 0,1-21 0,21 1 16,20-1-16,1 0 0,21 0 0,21-21 15,1 0 1,20 0-16,0 0 0,1 0 0,20 0 15,1 0-15,-1-21 0,1 0 0,-1 0 16,1 21-16,-1-22 0,1 1 16,-1 0-16,-21 0 0,1 0 0,-22 21 15,0-21-15,-63 21 16,21 0 0,-22 0-16,1 0 0,-22 21 15,22 0-15,-21 0 0,20 0 0,-20-21 16,20 21-16,1 1 0,0-1 15,-1-21-15,22 21 0,0-21 0,0 0 16,42 0 0,0 0-1,0 0-15,1-21 0,20 0 0,0 21 16,1-22-16,-22 1 0,21-21 16,0 21-16,1 0 0,-1-22 0,-21 22 15,0-21-15,-21 21 16,0-1-16,0 1 0,0 0 0,0 0 15,-21 0-15,0 21 0,0 0 16,0 0-16,-22 0 0,22 0 0,-21 21 16,21-21-16,-22 21 0,22 0 15,-21-21-15,21 21 0,0 1 0,-1-1 16,1 0 0,21 0-16,21-21 46,1 0-46,-1 0 0,0 0 16</inkml:trace>
  <inkml:trace contextRef="#ctx0" brushRef="#br0" timeOffset="102681.36">10731 13949 0,'22'-21'16,"-44"42"-16,65-63 0,-22 20 0,0 1 0,-21 0 16,0 63 15,-21-20-31,0 20 0,0-21 16,21 21-16,-22 1 0,1 20 0,0-20 15,21 20-15,-21-21 0,0 22 16,21-22-16,-21 1 0,-1 20 0,1-21 15,21 1-15,0-22 0,0 21 16,-21-21-16,21 1 0,0-1 0,0 0 16,21-21-1,0-21 1,1 0 0,-22-1-16</inkml:trace>
  <inkml:trace contextRef="#ctx0" brushRef="#br0" timeOffset="102923.73">10435 14288 0,'-21'-22'0,"42"44"0,-84-44 0,41 22 16,1 0-16,0 0 15,0 0-15,42 0 63,0 0-63,0 0 0,1 0 15,-1 0 1,0 0 15,-21-21-15,21 21 0</inkml:trace>
  <inkml:trace contextRef="#ctx0" brushRef="#br0" timeOffset="104989.53">10668 14118 0,'0'-42'16,"0"84"-16,21-105 0,-21 42 0,0-22 15,0 22-15,0 0 0,0-21 0,0 20 16,0 1-16,0 0 16,-21 21-16,0 0 0,0 0 15,-1 21-15,-20 0 0,21 1 16,0 20-16,-22 0 0,22 1 0,0-1 15,-21 0-15,21 22 0,-1-22 16,-20 22-16,21-1 0,0 1 16,0-22-16,-1 21 0,22-20 0,0-1 15,0 0-15,0 1 0,43-22 16,-22 0-16,21 0 0,1 0 0,-1 1 16,0-22-16,1 0 0,-1 0 15,0 0-15,1 0 0,20-22 0,-21 22 16,1-21-16,-1 0 0,22-21 15,-22-1-15,0 1 0,1 0 0,-22-1 16,0-20-16,21-1 0,-42 1 16,0-1-16,0 1 0,0-1 0,0 1 15,0-1-15,0 1 0,-21-1 16,-21 22-16,21 0 0,-22-1 0,1 22 16,0 21-16,-1 0 0,1 0 15,0 21-15,-1 1 0,1 20 16,0 0-16,20 1 0,-20-1 0,21 21 15,0-20-15,21 20 0,0-20 16,0 20-16,0-21 0,0 1 0,42 20 16,-21-20-16,22-1 0,-22 0 15,42-21-15,-20 1 0,-1-1 16,21 0-16,-20 0 0,20-21 0,-20 0 16,20 0-16,-21 0 0,22-21 15,-22 0-15,1 0 0,-1-1 16,0 1-16,1-21 0,-22 0 0,21-43 15,-42 43-15,0 20 0,0-20 16,0 21-16,0 0 0,-21 21 31,0 21-31,0 21 0,-1-21 16,1 22-16,21-22 0,0 21 0,-21 1 16,21-22-16,-21 21 0,21-21 15,0 0-15,0 1 0,0-1 0,0 0 16,0 0-16,21-21 31,0 0-31,-21-21 0,21 0 16,1 0-16,-1-1 0,0 1 0,0 0 15,0-21-15,0-1 0,-21 1 16,22 21-16,-1-21 0,0 20 16,0-20-16,-21 21 0,21 21 15,-21 21 1,0 0-16,0 0 0,0 22 15,0-22-15,0 21 0,0-21 16,0 22-16,0-22 0,0 0 0,0 21 16,21-20-16,-21-1 0,22-21 15,-1 21-15,21-21 0,-21 0 16,22 0-16,-1 0 0,0 0 16,22-21-16,-43 0 0,21-1 15,-21 1-15,22-21 0,-22 0 0,0-1 16,0 1-16,0-22 0,1 1 15,-1 21-15,0-22 0,0 1 0,0-1 16,22-63-16,-43 85 16,0-1-16,0 22 0,0 0 0,0 42 31,0 22-31,-43-1 0,22 0 0,0 1 16,0-1-16,0 0 15,-1 22-15,1-22 0,21 0 0,0 1 16,0 20-16,0-20 0,0-1 15,0 0-15,0 1 0,0-22 0,0 21 16,21-21-16,1 0 0,20 1 16,-21-22-16,21 0 0,-20 0 0,20 0 15,0 0-15,-21 0 0,22-22 0,-22 22 16,21-21-16,-21-21 0,1 21 16,-1-22-16,0 22 0,0-21 0,0 21 15,0 0-15,-21-1 16,0 1-16,0 0 0,0 42 31,0 0-31,0 1 0,0-1 0,0 0 16,0 0-1,0 0-15,0 0 0,0 1 0,22-1 16,-1-21-16,0 0 16,0 0-16,0 0 0,22 0 0,-22 0 15,21 0-15,-21 0 0,22-21 16,-22 21-16,0-22 0,0 1 0,-21 0 15,21 0-15,-21 0 0,21 0 0,-21-1 16,0 1-16,0 0 0,0 42 31,0 0-15,-21 1-16,0 20 0,0 0 16,0 1-16,0-1 0,-1 0 15,1 22-15,0-22 0,0 22 0,0-1 16,0-21-16,-1 22 0,1-1 0,21 22 15,-21-21-15,21 20 0,0 1 16,0 0-16,0-22 0,0 22 0,0-1 16,0-20-16,21 21 0,-21-1 15,21 1-15,1-22 0,-22 22 0,0-21 16,21-1-16,0 1 0,-21-1 16,21 1-16,-21-22 0,0 0 0,0 1 15,0-22-15,0 0 0,0 0 16,-21-42-1,0 0-15,-22 0 0,22-22 16,0 1-16,-21-22 0,-1 1 0,-20-85 16,21 63-16,-1-84 15,22 84-15,21-105 16,0 105-16,42-21 0,-20 21 16,-1 1-16,21-1 0,0 0 15,1 1-15,-1 20 0,0 1 0,22-22 16,-22 43-16,-21 21 0,1-1 15,-1 1-15</inkml:trace>
  <inkml:trace contextRef="#ctx0" brushRef="#br0" timeOffset="105220.53">3048 15939 0,'0'0'0,"-148"0"15,127 0 1,-1 0-16</inkml:trace>
  <inkml:trace contextRef="#ctx0" brushRef="#br0" timeOffset="106064.49">3577 15727 0,'-21'0'0,"-127"-21"16,105 21-16,-20 0 15,21 0-15,-1 21 0,-20 0 0,20 21 16,-20 1-16,21-1 0,-1 22 16,-20-1-16,20 1 0,1-1 0,21 1 15,0-22-15,21 21 0,0 1 16,0-22-16,21 1 0,0-1 0,0 0 15,22-21-15,-1 1 0,0-1 16,22-21-16,-1 0 0,1 0 16,20 0-16,1-21 0,0-1 15,-1-20-15,1 21 0,0-21 0,-1-22 16,1 22-16,-21-22 0,-1 1 16,1-1-16,-22 1 0,0-1 0,-21-20 15,1 20-15,-22 1 0,0 20 16,0-20-16,0 20 0,-22 1 0,1 0 15,21 21-15,-21 21 0,0 0 16,0 42-16,21-21 0,-21 21 16,21 1-16,-22-1 0,1 22 15,21-1-15,0-21 0,0 22 0,-21-1 16,21 1-16,-21-1 16,21-20-16,0 20 0,0-20 0,0-1 15,0-21-15,0 21 0,0-20 0,21-22 16,0 0-1,0 0-15,1-22 0,-1-20 16,21 0-16,-21-1 16,0 1-16,1 21 0,-1-21 0,0-1 15,-21 22-15,21 0 0,0 0 16,0 21-16,1 0 16,-22 21-16,0 0 15,21 0-15,-21 0 0,0 22 0,0-22 16,0 21-16,0-21 0,0 1 15,0-1-15,21 0 0,0 0 0,0 0 16,0-21-16,1 0 0,-1 0 16,21 0-16,-21 0 0,22 0 0,-1-21 15,0 21-15,-21-21 0,22 0 16,-1-22-16,0 22 0,1 0 0,-1-21 16,-21 21-16,22-22 0,-22 22 15,0 0-15,0 0 0,0 0 0,-21 42 31,0 0-31,0 0 0,0 0 16,0 0-16,0 22 0,0-22 0,0 0 16,0 0-16,-21 22 15,0-22-15,21 0 0,0-42 32,21 0-32,-21-1 15</inkml:trace>
  <inkml:trace contextRef="#ctx0" brushRef="#br0" timeOffset="106248.52">4911 15769 0,'-22'-21'0,"44"42"0,-44-63 15,22 21-15,-21 21 16,21 21 15,0 0-31,21-21 16,1 0-16,-1 0 15,0 0-15,0 0 0,0 0 16,0 0-16,1 0 0,-1 0 0</inkml:trace>
  <inkml:trace contextRef="#ctx0" brushRef="#br0" timeOffset="106436.58">5313 15621 0,'21'0'16,"-148"42"-16,233-84 0,-43 42 0,-63 21 15,0 0-15,0 1 0,0-1 16,0 0-16,-21 21 0,21-21 15,0 22-15,0-1 0,0 22 16,-21-22-16,21 0 0,0 1 0,0-1 16,0 0-16,0 1 0,0-1 15,0-21-15,0 21 0,0-20 0,0-1 16,0 0-16,0 0 0,0 0 16,21-21-16,0 0 0</inkml:trace>
  <inkml:trace contextRef="#ctx0" brushRef="#br0" timeOffset="106909.66">6244 16171 0,'21'0'0,"-42"0"0,42-21 16,0 21-16,-21-21 0,0 0 16,0 0-16,0-22 0,0 22 15,0 0-15,0-21 0,-21 21 0,0-1 16,0 1-16,0 0 0,0 21 0,-22 0 15,22 0-15,0 21 0,-21 0 16,20 1-16,-20-1 0,21 21 0,0 0 16,-22 1-16,22-1 0,21 0 0,0 1 15,0-1-15,0-21 16,0 22-16,0-22 0,0 0 0,21 0 16,22 21-16,-22-42 15,0 0-15,21 0 0,1 0 0,-1-21 16,-21 0-16,22 0 0,-1 0 0,0-22 15,1 22-15,-1-21 0,0 0 16,1-22-16,-22 22 0,0-22 0,21 1 16,-21 20-16,1-20 0,-22-1 15,0 1-15,0-1 0,0 1 0,0 21 16,0-1-16,0 1 0,0 21 16,0 0-16,-22 21 0,22 21 15,0 0-15,-21 21 0,0-21 0,21 22 16,-21 20-16,21-20 0,-21 20 15,0 1-15,21-22 0,-22 21 0,22 1 16,0-22-16,-21 1 0,21-1 0,0 0 16,0 1-16,0-22 0,0 0 15,21 0-15,22-21 0,-1 0 0,0 0 16</inkml:trace>
  <inkml:trace contextRef="#ctx0" brushRef="#br0" timeOffset="107755.62">8170 15748 0,'-42'0'0,"84"0"0,-105-21 0,42 0 0,-22 21 15,22 0-15,0-21 0,0 21 16,0 21-16,21 0 15,-22 21-15,22 1 0,0-1 0,0 0 16,0 22-16,-21-22 0,21 22 16,0-22-16,0 0 0,0 22 0,0-22 15,-21 0-15,21-20 0,-21 20 16,0-21-16,21 0 0,0 0 16,0-42 15,0 0-31,0 0 0,0 0 0,0-22 15,21 1-15,0 21 0,0-21 16,0-1-16,1-20 0,-1 42 0,0-22 16,0 1-16,0 21 0,0 21 15,1 0-15,-1 0 0,0 0 0,0 21 16,0 0-16,0 21 0,1-20 16,-22 20-16,21 0 0,0-21 0,-21 22 15,21-1-15,-21-21 0,0 0 16,21 22-16,-21-22 0,21 0 15,1-21-15,-1 21 0,0-21 0,0 0 16,0 0-16,0 0 0,1 0 16,20-21-16,-21 21 0,21-21 0,-20-21 15,20 20-15,0 1 0,-21-21 16,22 0-16,-22-1 0,0 1 0,-21 0 16,0-22-16,0 22 0,0-1 0,0 1 15,0 0-15,0-1 0,0 22 16,-21 21-16,0 0 0,21 21 15,0 1 1,0 20-16,0 0 0,0 1 16,0-1-16,0 0 0,-21 22 0,21-22 15,0 0-15,0 1 0,0-22 16,0 21-16,0-21 0,21 1 0,-21-1 16,21 0-16,21-21 0,-21 0 15,22 0-15,-1 0 0,-21 0 0,22-21 16,-1 0-16,21-1 0,-20 1 15,-1-21-15,-21 21 0,22 0 0,-1-22 16,-21 22-16,0-21 0,0 21 16,1-1-16,-22 1 0,0 42 31,0 1-31,0-1 16,0 0-16,0 0 0,-22 0 0,1 22 15,21-22-15,0 0 0,-21 0 0,21 0 16,-21 0-16,21 1 15,0-44 1,21 1 0</inkml:trace>
  <inkml:trace contextRef="#ctx0" brushRef="#br0" timeOffset="107926.63">9377 15854 0,'-43'-21'31,"107"254"-31,-149-445 16,149 212-16,-128 21 0,64 0 0,0 0 16,0 1-16,-21-1 0,21 0 15,21-21 1,0 0-16,1 0 16</inkml:trace>
  <inkml:trace contextRef="#ctx0" brushRef="#br0" timeOffset="108704.59">9737 15917 0,'0'22'0,"0"-44"0,0 65 0,0-22 16,0 0-16,0 0 0,0 0 0,0 1 15,0 20-15,-22-21 0,22 0 0,0 0 16,-21 22-16,0-22 0,21 0 16,0 0-16,-21 0 0,21 1 0,-21-1 15,0 0-15,21-42 31,0 0-15,0-1-16,21-20 16,0 21-16,0 0 0,0-22 0,22 22 15,-22-21-15,21 21 0,0 0 16,1-1-16,-22 1 0,21 21 16,-21 0-16,1 0 0,-1 0 0,0 0 15,-21 21-15,21 1 0,-21-1 16,0 21-16,0-21 0,0 0 0,0 22 15,0-22-15,0 0 0,0 21 16,0-20-16,21-1 0,0 0 0,1 0 16,-1 0-16,0-21 0,21 0 15,1 21-15,-1-21 0,0 0 0,1 0 16,20 0-16,-21 0 0,22-21 0,-22 0 16,1 0-16,-1 21 15,0-21-15,-21-22 0,22 22 0,-22 0 16,-21-21-16,0 21 0,0-22 15,0 1-15,0 0 0,0-1 0,0 1 16,0 21-16,-21 0 0,-22-1 0,22 1 16,0 21-16,0 0 0,0 0 15,-22 21-15,22 1 0,0 20 0,0-21 16,0 21-16,0 1 0,-1-1 16,1 0-16,0 1 0,21-22 0,0 21 15,0-21-15,0 22 0,0-22 16,0 0-16,21-21 0,0 21 0,22-21 15,-22 0-15,21 0 0,-21 0 0,22-21 16,-1 0-16,0 21 16,-20-21-16,20-22 0,0 22 0,-21-21 15,1 0-15,20-1 0,-21 1 16,0-22-16,0 1 0,1 21 0,-22-22 16,0 1-16,0 20 0,0-20 15,0 20-15,0 22 0,0-21 0,-22 42 31,1 42-31,21-21 0,-21 22 16,0-1-16,21 0 0,0 22 0,-21-22 16,0 22-16,21-1 0,-22-20 15,22-1-15,0 21 0,0-20 0,0-22 16,0 21-16,0-21 0,0 22 16,22-43-16,-1 21 0,0-21 15,21 0-15,1 0 0,-22 0 0,21 0 16</inkml:trace>
  <inkml:trace contextRef="#ctx0" brushRef="#br0" timeOffset="109052.63">11493 16129 0,'43'-106'31,"-43"85"-31,-127 233 0,211-297 0,-41-63 0,-64 148 16,-1 21 0,1 0-16,21 0 0,0 22 15,-21-22-15,21 0 0,-21 21 0,21-20 16,0-1-16,0 21 0,0-21 15,0 0-15,0 1 0,0-1 16,21-21-16,0 0 0,0 0 16,1 0-16,-1 0 0,0 0 0,0 0 15,0-21-15,0-1 0,1 22 0,-1-21 16,-21 0-16,0 0 0,0 0 16,0 0-16,0-22 0,0 22 0,0-21 15,0-1-15,0 22 0,-21 0 16,-1 0-16,22 0 0,-21 21 0,0 0 15,0 0-15,0 21 0,21 0 16,-21 0-16,-1 0 16,22 22-16,0-22 0,0 0 0,0 21 15,0-20-15,0-1 0,0 0 16,22-21-16,-1 0 0,0 0 16,0 0-16</inkml:trace>
  <inkml:trace contextRef="#ctx0" brushRef="#br0" timeOffset="109469.62">11959 16129 0,'42'-21'0,"-253"106"0,380-149 0,-105 43 0,-43 0 16,0 0-16,0 21 0,0 0 16,-21 21-1,0 0-15,-21 0 0,0 0 16,21 0-16,-42 1 0,42-1 16,-43 0-16,22 0 0,0 0 15,21 0-15,-21-21 0,21 22 0,-21-22 16,21 21-16,21-21 15,0 0 1,-21-21-16,42 21 0,-21-22 0,1 1 16,-1 21-16,21-21 0,-21 0 15,22 0-15,-22 0 0,0 21 0,21-22 16,-21 22-16,-21 22 16,0-1-1,0 0-15,0 0 0,0 0 16,0 0-16,0 1 0,0-1 15,0 0-15,22-21 0,-1 0 16,0 21-16,0-21 0,21 0 0,-20 0 16,-1 0-16,21 0 0,-21-21 15,0 21-15,1-21 0,-1 0 0,-21-1 16,0 1-16,0 0 16,0 0-16,0 0 0,0 0 0,0-1 15,0 1-15,-21-21 0,21 21 0,0-22 16,0 1-16,0 21 0</inkml:trace>
  <inkml:trace contextRef="#ctx0" brushRef="#br0" timeOffset="110081.66">15092 14774 0,'0'-42'0,"0"84"0,0-126 0,0 41 15,0 1-15,21 0 0,-21-1 16,0 1-16,0 0 0,0-1 16,0 1-16,0 0 0,-21-1 15,21 22-15,-21 0 0,21 0 0,0 0 16,-22 21-16,1 21 15,21 0-15,0 21 0,-21 22 16,21-1-16,-21 1 0,21-1 0,0 1 16,0-1-16,0 1 0,0-22 15,0 1-15,0 20 0,0-42 0,21 22 16,-21-1-16,21-21 0,-21 0 16,0 0-16,0 1 0,-21-22 31,0 0-31,-21 0 0,20 0 0,1-22 15,-21 1-15,21 21 0,-22-21 16,22 0-16,0 0 0,-21 21 16,21-21-16,-1 21 0,1-22 15,0 22 1,21-21 0,21 21-16,0-21 15,1 0-15,-1 21 0,21-21 0,0 0 16</inkml:trace>
  <inkml:trace contextRef="#ctx0" brushRef="#br0" timeOffset="110312.62">15515 14457 0,'127'-169'31,"-254"338"-31,254-360 0,-127 170 0,0 0 0,0 42 16,0 0-16,-21 1 15,21 20-15,-21 0 0,21 22 16,-21-22-16,21 22 0,-22-22 0,22 0 15,0 22-15,0-22 0,0-21 16,0 22-16,0-1 0,0-21 0,0 0 16,0 0-16,0 1 0,0-1 15,0 0-15,0 0 0,22-21 16,-1 0-16,0 0 0,0-21 16</inkml:trace>
  <inkml:trace contextRef="#ctx0" brushRef="#br0" timeOffset="110472.64">15346 14774 0,'-21'0'16,"42"0"-16,-64 0 0,22 0 0,21-21 15,21 21 1,1 0-16,-1 0 0,21-21 16,-21 21-16,43 0 0,-22-21 0,22 21 15,-1-21-15,22 21 0,-1-21 16,1-1-16,21 22 0,0-21 0,0 0 15</inkml:trace>
  <inkml:trace contextRef="#ctx0" brushRef="#br0" timeOffset="112462.63">17399 14393 0,'0'-21'0,"0"42"0,21-63 16,-21 21-1,0 0-15,0 0 0,0-1 32,-21 22-1,0 0-15,21-21 140,0 0-141,0 0 1,0 0 0,-21 21 15,-1 0-31,1 0 0,0 0 16,0 21-16,-21 0 0,20 0 15,-20 22-15,21-1 0,-21 0 0,20 22 16,-20-22-16,21 22 0,0-22 15,0 21-15,21-20 0,0-1 0,0 0 16,0 1-16,0-22 0,21 21 16,0-21-16,21 1 0,1-22 15,-22 21-15,21-21 0,22 0 0,-22 0 16,0 0-16,1 0 16,20 0-16,-21-21 0,1-1 0,-1 1 0,22 0 15,-22 0-15,0-21 0,1-1 16,-1 1-16,0 0 0,1-22 0,-22 1 15,21-1-15,-21 1 0,0-1 16,1 1-16,-1 20 0,0-20 0,-21 42 16,21-22-16,-21 22 0,0 0 15,0 63 1,-21-21-16,21 22 16,-21-1-16,0 0 0,21 22 15,-22-22-15,22 22 0,0-22 0,-21 22 16,21-22-16,0 0 0,-21 1 15,21-1-15,0-21 0,0 21 0,0-20 16,0-1-16,0 0 0,0 0 16,21 0-16,0-21 15,1 0-15,-1 0 0,0 0 16,21-21-16,-21 0 0,22 0 0,-1 0 16,0-1-16,1 1 0,20-21 15,-20 21-15,-1-22 0,0 22 16,1-21-16,-22 21 0,0-22 15,0 43-15,-21-21 0,-21 21 16,0 0-16,0 21 0,-1 1 16,1-1-16,0 0 0,-21 0 15,21 21-15,-1-20 0,1-1 0,0 21 16,0-21-16,21 0 16,0 1-16,0-1 0,0 0 0,21 0 0,0 0 15,0-21-15,1 21 0,20-21 16,0 0-16,1 0 0,-1 0 0,21 0 15,-20 0-15,-1 0 0,22 0 16,-22-21-16,0 0 0,-21 0 16,1 0-16,-1 0 0,0-1 0,-21-20 15,0 0-15,0-1 0,0 1 16,0 0-16,0-1 0,-21 1 0,0 0 16,-1-1-16,-20 22 0,21 0 15,-21 21-15,-1 0 0,1 0 16,0 0-16,-1 21 0,1 0 0,0 1 15,20 20-15,1-21 0,0 21 0,21-20 16,0 20-16,0-21 0,21 0 16,0 0-16,22 22 0,-1-43 0,0 21 15,1 0-15,-1-21 0,0 0 16,1 0-16,-1 0 0,22 0 16,-22 0-16,0 0 0,1-21 15,20 21-15,-21-21 0,22 0 0,-22-22 16,1 22-16,-22 0 0,21-21 15,-21-1-15,0 22 0,-21-21 0,0 21 16,0-1-16,0 1 0,-21 42 16,21 1-1,-21-1-15,21 21 0,-21-21 16,21 0-16,0 22 0,0-22 0,0 21 16,0-21-16,0 1 0,0 20 0,0-21 15,0 0-15,0 0 16,0 1-16,-21-22 31,0 0-15,21-22-16,0 1 0,-22 0 15,1 21-15,21-21 0,0 0 16,0 0-16,0-1 0,-21 22 0,0 0 31,21 22-31,0-1 16,0 0-16,0 0 0,0 0 15,0 0-15,0 1 0,0-1 16,0 0-16,21 0 16,0-21-16,0 0 0,1 21 0,20-21 15,0 0-15,1 0 0,20 0 0,1 0 16,-1 0-16,1 0 0,-22 0 16,21-21-16,1 0 0,-22 0 0,1 0 15,-1-22-15,21-20 16,-41 42-16,-1-22 0,0 1 15,0 0-15,-21-1 0,0 22 16,0 0-16,0 0 0,-21 21 16,0 0-16,0 21 0,-1 0 15,-20 0-15,21 22 0,0-22 16,0 21-16,-1-21 0,22 22 16,0-22-16,0 0 0,0 21 0,0-21 15,0 1-15,0-1 0,22-21 16,-1 21-16,0-21 0,21 0 0,-21 0 15,22 0-15,-1 0 0,0 0 16,1 0-16,-1 0 0,0 0 0,22-21 16,-22 0-16,1-1 0,-1 1 15,0-21-15,1 21 0,-22-22 0,21 1 16,-21 0-16,22 21 0,-22-22 16,0 22-16,-21 0 0,0 0 15,-21 21-15,0 0 0,-1 21 16,22 0-16,0 0 15,0 0-15,0 22 0,0-22 0,0 21 16,0-21-16,0 1 0,0 20 16,0-21-16,0 0 0,0 0 0,0 1 15,0-1-15,-21 0 16,0-21-16,0 0 0,-21 21 16,20-21-16,-20 0 0,0 0 15,-1 0-15,22 0 0,-21 0 0,0 0 16,-1 21-16</inkml:trace>
  <inkml:trace contextRef="#ctx0" brushRef="#br0" timeOffset="113580.67">15303 16362 0,'0'-21'0,"0"42"0,22-42 15,-22 0-15,0-1 0,0 1 16,0 0-16,0 0 0,0-21 0,-22 20 16,1-20-16,0 21 15,-21-21-15,21-1 0,-22 22 0,1-21 16,0 21-16,-1-1 0,-20 1 15,20 0-15,1 21 0,0 0 0,-1 21 16,1 0-16,0 22 0,21-1 16,-22 0-16,22 22 0,-21-1 0,21-20 15,-1 20-15,1-20 0,21 20 16,0-21-16,0 1 0,0-1 0,0 0 16,0-20-16,21-1 0,1 0 15,-1 0-15,0-21 0,0 0 0,21 0 16,-20 0-16,20-21 0,-21 0 15,21 21-15,-20-21 0,20-22 16,-21 22-16,0 0 0,22-21 16,-43 20-16,21-20 0,0 0 0,-21-1 15,0 1-15,0 21 0,0-21 16,0 20-16,0 1 0,0 0 0,21 21 16,-21 21-16,0 0 15,0 22-15,21-22 0,-21 21 0,0 1 16,0-22-16,0 21 0,21-21 15,-21 22-15,22-22 0,-22 21 0,21-21 16,0 0-16,0-21 0,0 22 16,0-1-16,1-21 0,-1 0 0,21 0 15,-21 0-15,22-21 0,-1-1 16,0 22-16,1-42 0,-1 21 16,0 0-16,1-22 0,-1 1 0,-21 0 15,0-22-15,0 22 0,1-22 16,-22-63-16,21 64 0,-21 21 15,0-1-15,21 22 0,-21 0 16,0 0-16,0 63 16,0-21-16,0 22 15,-21 20-15,21-21 0,-21 22 0,21-22 16,-22 22-16,22-22 16,0 22-16,0-22 0,0 0 0,0 1 15,0-22-15,0 21 0,22-21 16,-1-21-16,0 21 0,0-21 0,0 0 15,0 0-15,22 0 0,-1 0 16,-21-21-16,22 21 0,-1-42 0,0 21 16,1 0-16,-1-22 0,0 1 15,1 0-15,-22-1 0,0-20 0,21-64 16,-42 63-16,0 1 16,0-1-16,0 22 0,0 21 0,0-22 15,0 22-15,0 42 16,0 1-16,-21 20 15,0 0-15,21 22 0,0-1 16,-21-20-16,21 20 0,-21-21 16,21 22-16,0-22 0,0 1 0,0-1 15,0-21-15,0 21 0,0-20 16,21-1-16,0 0 0,0 0 0,21-21 16,-20 0-16,62 0 15,-20 0-15,-22-21 0,22 0 16,-1 0-16</inkml:trace>
  <inkml:trace contextRef="#ctx0" brushRef="#br0" timeOffset="113800.57">17632 15727 0,'63'-42'16,"-42"20"-16,1 1 0,-657 593 0,1164-1059 0,-423 423 31,-106 107-31,0-22 0,-22 21 0,22 1 16,-21-1-16,0 0 0,0 1 15,0 20-15,0-21 0,-1 1 0,1-1 16,0 0-16,0 1 0,21-1 16,-21 0-16,0-20 0,21-1 0,0 21 15,0-21-15,21-21 16,0 0-16,0 0 0,21 0 16</inkml:trace>
  <inkml:trace contextRef="#ctx0" brushRef="#br0" timeOffset="114410.6">18055 15854 0,'21'-42'0,"-42"84"0,42-148 0,0 64 16,-21-1-16,0 22 0,0 0 0,0 42 31,0 0-31,0 22 0,0-1 0,-21 0 16,0 22-16,21-22 0,-21 22 15,21-1-15,0-20 0,0 20 0,-21-21 16,21 1-16,-21-1 0,21-21 15,0 22-15,0-22 0,0 0 0,0 0 16,0-42 15,0 0-31,21 0 16,-21-22-16,21 22 0,0-21 16,0 21-16,0-22 0,1 1 0,-1 21 15,0 0-15,-21-1 16,0 44-1,0-1-15,0 0 0,0 21 16,0-21-16,0 1 0,0-1 0,0 0 16,0 0-16,0 0 0,0 0 15,21 1-15,0-22 0,0 21 16,1-21-16,-1 0 0,21 0 16,0 0-16,1 0 0,-1 0 15,22 0-15,-1-21 0,1-1 0,-22 1 16,21 0-16,-20 0 0,-22 0 15,21-22-15,-21 1 0,-21 0 0,0-1 16,0 1-16,0 0 0,0 21 16,0-22-16,-21 22 0,0 21 0,0 0 15,0 21-15,0 0 16,-1 1-16,1 20 0,21 0 16,0-21-16,0 22 0,0-1 0,0 0 15,0 1-15,0-22 0,0 0 0,0 0 16,0 0-16,21 1 0,1-1 15,-1 0-15,0-21 0,0 0 16,0 0-16,0 0 0,1 0 0,-1 0 16,0-21-16,0 0 0,0 21 15,0-22-15,-21 1 0,22-21 0,-22 21 16</inkml:trace>
  <inkml:trace contextRef="#ctx0" brushRef="#br0" timeOffset="114629.59">16891 15960 0,'0'0'0,"-64"21"0,22-21 16,0 21-16,21-21 0,42 0 31,21 0-31,0 0 0,1 0 0,-1 0 16,22 0-16,20-21 0,1 21 15,0 0-15,-1-21 0,1 21 0,0-21 16,-1-1-16,-20 22 0,20-21 16</inkml:trace>
  <inkml:trace contextRef="#ctx0" brushRef="#br0" timeOffset="115445.53">20151 15960 0,'0'0'0,"-43"-85"16,22 64-1,0 21-15,0 0 0,0 0 16,-1 0-16,-20 21 0,21 0 16,-21 0-16,20 22 0,-20-1 0,0 0 15,21 1-15,-1 20 0,1-20 16,0 20-16,21-21 0,0 1 0,0-1 16,0-21-16,0 22 0,21-22 15,0 0-15,1 0 0,-1 0 16,21 0-16,0-21 0,1 0 0,-1 0 15,0 0-15,22 0 0,-22-21 0,1 0 16,20 0-16,-21 0 0,1 0 16,-1-22-16,-21 1 0,-21 0 15,0-1-15,0 1 0,0 0 0,-42-22 16,21 22-16,-22-1 0,1 1 16,-21 0-16,20 21 0,1 21 0,0 0 15,-22 0-15,22 0 0,-1 0 16,22 42-16,-21-21 0,21 0 0,0 22 15,21-1-15,0 21 16,0-20-16,0-22 0,21 0 16,21 0-16,0 0 0,1 1 15,20-22-15,-20 0 0,41 0 0,-20 0 16,20 0-16,1 0 0,21 0 16,-21-22-16,-1 1 0,-20 0 0,20 0 15,-41-21-15,20 20 0,-20 1 16,-22-21-16,21 21 0,-21-22 0,0 1 15,-21 21-15,0-21 0,0 20 16,-21 65 0,0-22-1,0 42-15,21-20 0,-21-1 0,0 22 16,-1-1-16,1 1 0,0-1 16,0 1-16,0-1 0,0 22 15,-1-1-15,1 1 0,0 0 0,0 21 16,-21-22-16,20 22 0,-20-21 15,0 21-15,-1-22 0,22 22 16,-21-21-16,0-1 0,20-20 0,1-1 16,0-20-16,0-1 0,21-21 0,0 0 15,21-42 1,0 0-16,0 0 0,22-21 0,-22-22 16,21 22-16,1-43 0,-1 22 15,21-1-15</inkml:trace>
  <inkml:trace contextRef="#ctx0" brushRef="#br0" timeOffset="116930.17">20870 16658 0,'0'-381'16,"0"318"-1,0 677-15,0-1271 0,0 1144 0,0-1037 0,21 508 0,-21-1 16,22 22-16,-1-21 0,0 21 16,0 21-16,0 0 0,0 0 15,1 0-15,20 0 0,-21 21 16,21 0-16,-20 21 0,20-21 0,-21 22 15,21-22-15,-20 21 0,-1-21 0,-21 1 16,0-1-16,0 0 0,0 0 16,-21 0-16,-22-21 0,22 21 15,-21-21-15,21 22 0,-22-22 0,1 0 16,0 0-16,-1 0 0,1 0 16,21 21-16,-22-21 0,22 0 0,0 0 15,21 21-15,0 0 16,21-21-16,0 0 15,22 0-15,-22 0 0,21 0 16,1 0-16,-1 0 0,0 0 0,22 0 16,-1-21-16,-20 0 0,20 0 15,1-1-15,-1 1 0,1 0 0,-1 0 16,-21-21-16,22-1 0,-43 22 16,21-21-16,-20-1 0,-1 1 0,-21 21 15,0 0-15,0-22 16,-43 43-16,22 0 15,0 0-15,0 22 0,0 20 16,-22-21-16,22 21 0,0 1 0,0-22 16,0 21-16,21 1 0,0-1 15,0-21-15,0 0 0,0 22 0,21-22 16,0 0-16,0 0 0,22-21 16,-1 21-16,0-21 0,1 0 0,-1 0 15,0 0-15,22 0 0,-22 0 16,0 0-16,1-21 0,-22 0 0,21 0 15,-21 0-15,1-1 0,-1 1 16,0-21-16,-21 21 0,0 0 16,0-22-16,0 22 0,0 0 15,-21 42 1,0 0-16,21 0 16,-22 1-16,1 20 0,21-21 15,-21 0-15,21 0 0,0 22 0,0-22 0,-21-21 16,21 21-16,0 0 0,21-21 31,0-21-15,0 0-16,1 21 15,-22-21-15,21 0 0,0-22 16,0 22-16,-21 0 0,21-21 16,0 20-16,-21 1 0,0 0 15,22 21-15,-1 0 0,0 21 31,-21 0-31,0 1 0,0-1 0,0 0 16,0 0-16,21 0 0,-21 0 16,0 1-16,0-1 0,21-21 0,0 21 15,1-21-15,-1 21 16,0-21-16,21 0 0,-21 0 0,22 0 16,-1 0-16,0 0 15,-20-21-15,20 21 0,0-21 0,-21 0 16,1-1-16,20 1 0,-21 0 15,-21-21-15,21 21 0,-21-22 0,0 1 16,0 0-16,0 20 0,0-20 16,0 21-16,0 0 0,-21 21 0,0 0 15,0 0-15,0 0 0,-1 21 16,1 0-16,0 0 0,0 0 0,0 22 16,21-22-16,0 21 0,0-21 15,0 22-15,0-22 0,0 21 0,21-21 16,0 1-16,0-1 0,22 0 15,-22 0-15,21-21 0,0 21 0,1-21 16,20 0-16,1 21 0,-1-21 16,-20 0-16,20 0 0,-21 0 15,1 0-15,-1-21 0,0 0 0,1 0 16,-22 0-16,0 0 0,0-22 16,0 1-16,-21 21 0,0-22 0,0 1 15,0 0-15,0-1 0,0 1 16,0 21-16,-21 0 0,0 21 0,0 0 15,0 0-15,0 0 0,-22 0 16,22 21-16,0 21 0,-21-21 0,20 1 16,1-1-16,0 21 0,0-21 15,0 0-15,21 22 0,0-22 16,0 0-16,0 0 0,0 0 16,21 1-16,0-1 0,0-21 15,0 0-15,1 0 0,-1 0 16,0 0-16,21 0 0,-21 0 0,1-21 15,-1-1-15,0 1 0,21-21 0,-42 21 16,21-22-16,1-20 0,-1 21 16,0-22-16,0 1 0,-21 20 0,0-20 15,0 20-15,0 1 0,0 0 16,0 21-16,0-1 0,0 1 16,-21 21-16,0 21 15,0 1-15,-1-1 0,1 21 16,0-21-16,0 22 0,21-1 15,0 0-15,0 22 0,0-22 0,0 0 16,0 1-16,0-1 0,0 0 16,21-20-16,0 20 0,0-21 0,1 0 15,-1 0-15,0 1 0,21-22 16,1 21-16,-1-21 0,0 0 0,1 0 16,-1 0-16</inkml:trace>
  <inkml:trace contextRef="#ctx0" brushRef="#br0" timeOffset="117863.91">21802 17209 0,'21'-43'16,"-42"86"-16,84-128 0,-42 64 0,0-22 0,22 22 16,-22 0-16,0 0 0,0 21 15,-21 21-15,0 0 16,0 22-16,0-22 0,-21 21 15,0 0-15,0 1 0,0-1 16,-1-21-16,1 22 0,0-1 0,21-21 16,-21 21-16,0-20 0,0-1 15,21 0-15,0 0 0,0 0 0,0-42 32,21 0-32,-21 0 15,42 0-15,-21-1 16,0-20-16,1 21 0,-1 0 0,21-22 15,-21 22-15,0 0 0,1-21 16,20 21-16,-21-1 0,0 22 0,0 0 16,1 0-16,-1 0 15,0 22-15,-21-1 0,21 0 0,-21 0 16,21 21-16,0-20 0,-21-1 16,22 21-16,-1-21 0,0 0 0,0 22 15,0-22-15,0-21 0,1 21 16,-1-21-16,21 0 0,-21 0 15,22 0-15,-1 0 0,-21-21 16,21 21-16,1-21 0,-22 0 0,0-1 16,0 1-16,0-21 0,-21 21 15,22-22-15,-22 1 0,0-21 16,0 20-16,0 1 0,0-22 0,0 22 16,0 0-16,0-1 0,0 22 15,0 0-15,0 42 16,0 0-16,0 22 15,-22-22-15,22 21 0,0 1 0,0-1 16,0 0-16,0-21 0,0 22 16,0-22-16,22 21 0,-1-21 0,0 1 15,0-1-15,21 0 0,1-21 16,-1 0-16,0 21 0,22-21 16,-22 0-16,1 0 0,-1 0 15,0-21-15,1 21 0,-22-21 0,0 0 16,21 21-16,-42-22 0,21 1 15,-21 0-15,0 0 0,22 0 16,-22 42 0,-22 0-1,1-21-15,21 21 0,-21 0 16,0 1-16,21-1 0,0 0 0,-21-21 16,21 21-16,0 0 0,-21-21 15,21 21 1,0-42-1,0 0 1</inkml:trace>
  <inkml:trace contextRef="#ctx0" brushRef="#br0" timeOffset="118033">23389 17166 0,'0'-106'16,"0"318"-16,0-487 15,0 444-15,-21-338 16,0 190-1,21 0 1,0 0-16,21-21 16,0 22-16,0-22 0,22 0 15,-22 0-15,21 21 0,-21-21 16</inkml:trace>
  <inkml:trace contextRef="#ctx0" brushRef="#br0" timeOffset="120068.86">23812 17103 0,'43'0'0,"-22"0"16,0 0-16,-106 0 0,170 21 15,-85 0 1,0 0-16,0 0 0,-21 1 0,21-1 16,0 21-16,-21-21 0,21 0 15,-21 1-15,-1-1 0,22 0 16,-21-21-16,21 21 0,-21 0 0,0-21 16,21-21 15,0 0-16,21 0-15,0 0 0,0-1 16,1 1-16,-1 0 0,21-21 0,-21 21 16,22-1-16,-1-20 0,-21 21 15,21 0-15,-20 0 0,-1 21 0,0 0 16,-21 21 0,21 0-16,-21 0 0,0 0 15,0 0-15,0 1 0,0-1 0,0 0 16,0 0-16,21 21 15,0-20-15,1-1 0,-1 0 16,0-21-16,0 21 0,21-21 16,-20 0-16,20 0 0,0 0 0,1 0 15,-1 0-15,0 0 0,1 0 16,-1 0-16,-21-21 0,21 0 0,-20 0 16,-1-1-16,0 1 0,0-21 15,-21 21-15,0-22 0,0 1 0,0 0 16,0-1-16,0 1 15,-21 21-15,0-21 0,-22 20 0,22 22 0,0 0 16,0 0-16,-21 22 0,20-1 16,-20 0-16,21 0 0,-21 21 15,20 1-15,1-22 0,-21 21 16,42-21-16,-21 22 0,21-22 16,0 0-16,0 21 0,0-20 0,0-1 15,21-21-15,0 21 0,0-21 16,0 0-16,1 21 0,20-21 0,-21 0 15,21 0-15,-20 0 0,20-21 16,0 21-16,-21-21 0,22 0 0,-22-1 16,21-20-16,-21 0 0,22-1 15,-22 1-15,0-21 0,21-1 16,-20 1-16,-1-1 0,0-21 16,0 43-16,-21-21 0,0 20 0,21 1 15,-21 21-15,0 0 0,-21 21 16,0 21-16,0 0 15,-22 21-15,22 1 0,0-1 16,-21 21-16,21-20 0,-1 20 0,22-20 16,0 20-16,-21-21 0,21 1 15,0-1-15,0-21 0,0 22 0,21-22 16,1 21-16,-1-21 16,0 0-16,21-21 0,-21 22 0,22-1 15,-1-21-15,0 0 0,22 0 16,-22 0-16,1 0 0,-1 0 15,0 0-15,-21-21 0,22-1 0,-22 1 16,0 0-16,0 0 0,0 0 16,-21 0-16,22-22 0,-22 22 0,21-21 15,-21 21-15,0-1 0,21 1 16,-21 0-16,-21 42 16,0 0-16,-1 1 15,22-1-15,-21 0 0,0 0 0,21 0 16,-21 22-16,21-22 0,0 0 15,0 0-15,0 0 0,0 0 0,0 1 16,0-1-16,21 0 16,0-21-16,0 0 0,1 0 15,-1 0-15,0 0 0,0 0 16,21 0-16,-20 0 0,-1 0 0,0-21 16,21 0-16,-21-1 0,1 1 15,-22 0-15,21-21 0,-21 21 16,21-22-16,-21-20 0,0 20 0,0 1 15,0 0-15,0-1 0,-21 22 16,0 0-16,-22 0 0,22 0 0,0 21 16,0 0-16,0 0 0,-22 21 15,22 0-15,0 0 0,0 22 0,0-22 16,-1 21-16,22-21 16,0 22-16,0-22 0,0 21 0,0-21 15,0 0-15,22 1 0,-1-1 16,0 0-16,0 0 0,0 0 0,22-21 15,-22 0-15,0 21 0,21-21 16,1 0-16,-22 0 0,21 0 0,0 0 16,1-21-16,-1 0 0,-21 0 15,22 0-15,-22 0 0,21-1 0,-21 1 16,22-21-16,-22 21 0,0 0 16,-21-1-16,0 1 0,21 0 0,-21 42 31,-21 0-31,0 1 0,21-1 15,-21 0-15,-1 0 0,22 0 16,0 22-16,-21-22 0,21 0 16,0 0-16,0 0 0,0 0 15,0 1-15,21-22 16,-21 21-16,22-21 0,-1 0 0,0 0 16,0 0-16,0 0 0,0 0 15,1 0-15,-1 0 0,0-21 0,21-1 16,-21 22-16,1-21 0,-1 0 15,0 0-15,21 0 0,-21 0 16,1-1-16,-22 1 0,21 21 0,-21-21 16,0 42-1,0 0 1,-21 1-16,-1-1 16,22 0-16,-21 0 0,21 0 0,0 0 15,0 1-15,0-1 16,0 0-16,0 0 15,21-21-15,1 0 16,-1 0-16,0 0 0,0 0 16,0 0-16,0 0 0,1-21 15,-1 0-15,0 21 0,0-21 16,0-22-16,0 22 0,1 0 16,-1 0-16,0-22 0,0 22 0,0 0 15,-21 0-15,0 42 31,-21 0-31,0 0 0,21 1 16,-21-1-16,21 0 0,-21-21 16,21 21-16,-22 0 0,22 0 0,0 1 15,0-1-15,0 0 16,22-21-16,-1 0 16,0 0-16,0 0 15,0 0-15,0 0 0,22 0 16,-22 0-16,21 0 0,-21-21 15,22 0-15,-1-1 0,43-20 16,-64 21-16,21 0 0,1 0 16,-22-22-16,21 22 0,-21 0 15,22 0-15,-22 0 0,-21-1 0,0 1 16,-21 21 0,-1 0-16,1 21 0,-21 1 0,21-1 15,0 0-15,-1 0 16,22 0-16,0 0 0,-21 22 0,21-22 15,0 0-15,0 0 16,0 0-16,0 1 0,0-1 16,21-21-1,1 0 1,-1 0 15,0 0-31</inkml:trace>
  <inkml:trace contextRef="#ctx0" brushRef="#br0" timeOffset="120221.77">27517 17399 0,'0'0'0,"21"0"0,-21 21 32,-21-21-17,-1 0 1,1 0-16,0 0 0,-21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3:49:07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2053 0,'0'0'0,"-21"0"0,21-21 16,0 42 15,0 0-31,0 1 0,0 20 16,0 0-16,21 22 0,-21-1 15,0 22-15,0 0 0,0 20 0,21-20 16,-21 21-16,0-21 0,0 20 16,21-20-16,-21 0 0,0-1 15,0 1-15,0-21 0,0-1 0,0 1 16,0-22-16,0 0 0,0 1 16,0-1-16,0-21 0,0 0 0,0 0 15,0-42 1,0 0-1,0-21-15,0-1 0,0-20 16,0-1-16,0-20 0,0-1 0</inkml:trace>
  <inkml:trace contextRef="#ctx0" brushRef="#br0" timeOffset="787.54">2963 2074 0,'0'0'15,"-21"-21"-15,-21-21 16,21 42 0,42 0 15,21 0-31,0 0 16,22 0-16,-1 0 0,22 0 15,21 0-15,21 0 0,21 0 0,0 0 16,0 0-16,22 0 0,20 0 15,22 0-15,-22 0 0,22 21 0,0 0 16,21-21-16,-22 21 0,1-21 16,211 43-16,-211-43 15,-22 0-15,1 21 0,-22-21 0,-21 0 16,-21 0-16,0 0 16,0 0-16,-21 0 0,-21 0 0,0 0 15,-1 0-15,-20 0 0,-1 0 16,-20-21-16,-1 21 0,0 0 15,1 0-15,-22 0 0,0 0 0,0 0 16,0 0-16,0 0 0,1 0 16,-22 21-16,0 0 15,0 0-15,0 22 0,-22-22 16,1 0-16,21 21 0,-21 1 16,21 20-16,0-21 0,-21 22 0,21-1 15,-21 1-15,21-22 0,0 22 16,0-22-16,0 22 0,-21-22 15,21 0-15,0 1 0,-22-1 16,22 0-16,0-21 0,0 22 0,0-1 16,0-21-16,-21 22 0,21-22 15,0 21-15,-21-21 0,21 0 0,0 1 16,0-1-16,-21 0 16,0 0-16,0-21 0,-1 0 0,-20 21 15,0-21-15,-1 0 0,-20 0 16,-1 0-16,1 0 0,-22 0 15,-21 0-15,1 0 0,-22 0 0,-22 21 16,-20-21-16,-21 0 0,-1 0 0,-21 0 16,-20 0-16,20 22 15,-42-22-15,0 21 0,21-21 0,-21 21 16,0 0-16,21-21 0,0 21 16,22 0-16,-1-21 0,43 22 15,-1-22-15,22 0 0,21 0 0,43 0 16,-22 0-16,42 0 0,22 0 15,0 0-15,-1 0 0,22 0 0,0 0 16,21-22-16,0 1 16,21 0-16,0 21 0,22-21 15,-1 0-15,0-22 0,1 22 16</inkml:trace>
  <inkml:trace contextRef="#ctx0" brushRef="#br0" timeOffset="1515.38">6075 2519 0,'-21'0'0,"42"0"0,-64 21 0,22-21 16,0 0-1,0 0 1,21-21-16,0 0 15,0 0-15,0-1 0,0 1 16,0-21-16,0 0 0,0 20 0,42-126 31,1 85-31,-22-22 0,21 0 0,22 1 16,-1-1-16,22 0 0,42-20 16,0 41-16,169-105 0,-105 105 15,-1 1-15,22-1 0,-22 22 16,22 21-16,-22 0 0,22-1 15,-21 22-15,-1 0 0,1 22 0,-43 20 16,-21-21-16,84 85 16,-126-64-16,-21 22 0,-22-1 0,-21 1 15,21 20-15,-42-20 0,0-1 16,0 1-16,0-1 0,0 1 16,0-22-16,0 1 0,0-1 0,0-21 15,0 0-15,0 0 0,0 1 16,0-1-16,0 0 0,-21-21 15,0 0 1,0 0-16,0 0 0,0 0 16,-22 0-16,1-21 0,0 21 0</inkml:trace>
  <inkml:trace contextRef="#ctx0" brushRef="#br0" timeOffset="1840.23">8848 1926 0,'0'21'15,"0"1"1,0-1-16,21 0 0,0 0 0,0 0 16,0 0-16,0 1 0,22-1 15,-22 0-15,21 0 0,-21 0 16,22 0-16,-22 1 0,21-22 0,-21 21 16,22 0-16,-22-21 0,0 0 15,0 21-15,0-21 0,1 0 0,-1 0 16,0 0-16,0 0 0,0-21 15,0 0-15,1 0 0,-1-1 0,0-20 16,0 21-16,0-21 0,0-1 16,1 1-16,-1 0 0,0-1 15,0 22-15,0-21 0,0 21 0,1-1 16,-1 1-16,-21 42 31,0 1-15,-21-1-16,-1 0 0</inkml:trace>
  <inkml:trace contextRef="#ctx0" brushRef="#br0" timeOffset="2187.06">9483 2286 0,'0'-21'32,"0"42"-32,0 0 0,0 0 15,21 1-15,-21 20 0,0 0 0,21 22 16,-21-22-16,0 22 0,0-22 16,0 21-16,0 1 0,0-22 0,0 1 15,0 20-15,0-21 0,0 1 16,0-1-16,0 0 0,0-20 0,0 20 15,0-21-15,0 21 0,0-20 16,0-1-16,0 0 16,0-42-1,0 0-15,0-22 16,0 22-16,0-21 0,0-1 0,0 1 16,0 0-16,0-22 0</inkml:trace>
  <inkml:trace contextRef="#ctx0" brushRef="#br0" timeOffset="3039.57">9504 2223 0,'0'0'0,"-21"0"0,-1-22 16,22 1-16,22 21 31,-1 0-31,21-21 0,0 21 16,22 0-16,21 0 0,20 0 0,1-21 15,21 21-15,0 0 0,0 0 16,43-21-16,-22 21 0,42-21 15,-20-1-15,-1 22 0,21-21 16,1 21-16,-22-21 0,22 21 0,-22-21 16,0 0-16,-20 0 0,-1 21 15,-21-22-15,0 1 0,0 21 0,0-21 16,-21 0-16,-1 21 0,-20 0 16,0-21-16,-22 21 0,1 0 0,-1 0 15,-20 0-15,20 0 0,-42 0 16,22 21-16,-22-21 0,0 21 15,0 0-15,0-21 0,-21 21 16,21 1-16,-21-1 0,0 0 0,0 0 16,0 0-16,0 22 0,0-22 15,0 0-15,0 21 0,0 1 0,0-1 16,0 0-16,0 1 0,0-1 0,0 21 16,0 1-16,0-1 0,0 1 15,0-22-15,0 22 0,0-1 0,0 1 16,0-22-16,0 22 0,0-1 15,0-21-15,0 22 0,0-1 16,0 1-16,0-22 0,0 22 16,0-22-16,0 0 0,0 22 0,22-43 15,-22 21-15,0 1 0,0-22 0,0 21 16,0-21-16,0 1 0,-22-1 16,1-21-16,0 0 0,0 0 15,-21 0-15,-22 0 0,22 0 16,-43 0-16,0 0 0,1-21 0,-22 21 15,0-22-15,-21 1 0,0 0 16,-127 0-16,106 21 0,0-21 16,0 0-16,-22-1 0,1 22 0,0-21 15,-22 0-15,-21 21 0,22-21 16,-22 0-16,1 21 0,-1 0 16,21-21-16,22 21 0,0 0 15,42 0-15,21 0 0,0 0 0,43 0 16,-1 0-16,1 0 0,20 0 15,22 0-15,-21 0 0,21 0 0,-1 0 16,22-22-16,-21 22 16,21-21 31,21 21-32,1-21 1,-1 21-1,0 0 17,-21-21-32,0 0 15,0 0 1,-21 21-16</inkml:trace>
  <inkml:trace contextRef="#ctx0" brushRef="#br0" timeOffset="7171.42">5228 3387 0,'0'0'0,"-21"-21"16,21-1-16,-21 1 0,21 0 0,0 0 15,-21 0-15,21 42 32,0 0-32,0 21 15,0 1-15,0-1 0,0 0 0,0 22 16,0-1-16,0 1 0,0-1 16,21 22-16,-21-21 0,0 20 0,0 1 15,0-22-15,0 22 0,0-21 16,0 20-16,0-20 0,-21-22 0,-1 22 15,22-22-15,-21 0 0,21 1 16,0-1-16,-21 0 0,21-21 16,-21 22-16,21-22 0,-21-21 0,0 0 15,-1 0-15,1 0 16,-21-21-16,21 0 0</inkml:trace>
  <inkml:trace contextRef="#ctx0" brushRef="#br0" timeOffset="7423.27">4403 4339 0,'0'0'0,"21"0"15,0 0-15,0 0 16,21 21-16,-20 1 0,20-1 0,0 0 16,1 0-16,-1 21 15,0-20-15,1-1 0,-1 21 0,0-21 16,1 22-16,-1-1 0,-21 0 15,21-21-15,-20 22 0,-1-1 16,-21-21-16,21 22 0,-21-22 0,21 0 16,-21 0-16,0-42 15,0-21 1,21 20-16,-21 1 0</inkml:trace>
  <inkml:trace contextRef="#ctx0" brushRef="#br0" timeOffset="7592.17">5355 4466 0,'0'0'0,"21"-21"16,0 21-16,-21 21 16,0 0-1,-21 1-15,-21-1 0,21 0 0,0 0 16,-22 0-16,22 22 0,0-22 16,0 21-16,-22-21 0,22 22 0,0-1 15,0-21-15,-21 64 0,20-64 16,1 21-16</inkml:trace>
  <inkml:trace contextRef="#ctx0" brushRef="#br0" timeOffset="8373.28">3069 5906 0,'21'-22'0,"-42"44"0,63-65 16,-20 22-16,-22 0 0,0 0 16,21 0-16,-21-1 0,0 1 0,0 0 15,-21 0-15,-1 0 16,1 21-16,0 0 0,0 0 0,-21 0 16,20 0-16,-20 21 0,0 0 15,-22 0-15,22 22 0,0-1 16,-1 0-16,1 1 0,0-1 0,-1 0 15,22 1-15,0-1 0,21 0 16,0-21-16,0 1 0,0-1 16,21 0-16,0-21 0,22 0 0,-22 0 15,21-21-15,0 0 0,1-1 16,-1 1-16,0 0 0,1-21 0,-1 21 16,0-22-16,-20 1 0,-1 21 15,0-22-15,0 22 0,0 0 16,-21-21-16,21 42 0,-21-21 15,0 42 1,0 0-16,0 21 16,0-21-16,0 43 0,0-22 0,22 1 15,-22 20-15,0 1 0,0-22 16,21 43-16,-21-22 0,0 22 0,21-22 16,-21 22-16,21-22 0,-21 22 15,0-21-15,21-1 0,-21 22 0,0-22 16,0 1-16,0-1 0,-21 1 15,0-1-15,0-20 0,0-1 0,-22 0 16,22-21-16,-21 1 0,21-1 16,-43-21-16,22-21 0,-1-1 15,-41-62-15,63 41 16,-22-20-16,22 21 0,-21-22 16,21 1-16,-1-1 0,1-21 0,21 22 15,0-1-15,0-20 0,21 20 16,22-20-16,-22 20 0,21 1 0,1 20 15,20-20-15,-21 20 0,1-20 16,20 21-16,-20-1 0</inkml:trace>
  <inkml:trace contextRef="#ctx0" brushRef="#br0" timeOffset="8915.53">3556 5990 0,'0'21'16,"21"-21"-1,0-21 1,0 0-16,1 0 0,-1 0 16,0 0-16,0-22 0,0 22 15,0 0-15,-21-21 0,0 20 0,22 1 16,-22-21-16,0 21 0,0 0 16,-22 21-16,1 0 15,0 21-15,-21 0 0,21 0 16,-1 21-16,1 1 0,0-1 15,0 0-15,0 1 0,21-1 0,-21 22 16,21-43-16,0 21 0,0-21 0,0 22 16,0-22-16,21 0 0,0-21 15,0 0-15,0 21 0,0-21 16,1 0-16,20 0 0,0-21 0,-21 21 16,22-21-16,-1 0 0,0-22 15,1 22-15,-22-21 0,21-1 0,1 1 16,-22 0-16,0-22 0,0 22 15,0-22-15,0 1 0,-21-1 0,22 22 16,-22-21-16,0 20 0,0 1 16,0 21-16,0 0 0,0-1 0,0 44 15,0-1 1,0 0-16,0 21 0,0 1 0,-22-1 16,22 21-16,0-20 0,0 20 15,0 1-15,0-22 0,0 0 16,0 43-16,0-43 0,0 1 15,0-22-15,0 0 0,0 0 16,0 0-16,0 1 0,0-1 16,0-42-1,0-1 1</inkml:trace>
  <inkml:trace contextRef="#ctx0" brushRef="#br0" timeOffset="9107.7">3979 5863 0,'0'0'0,"-21"0"16,21-21-16,21 0 31,0 21-31,1 0 0,-1-21 16,0 0-16,21 21 0,1-22 0,-22 1 16,42 21-16,-20-21 0,20 0 15,-21 0-15,22 0 0,-1-1 0,1 1 16,-22 0-16,22 0 15,-22 0-15,0 21 0,-20-21 0</inkml:trace>
  <inkml:trace contextRef="#ctx0" brushRef="#br0" timeOffset="9610.26">4826 5525 0,'-21'63'15,"0"-21"-15,-1-20 16,1 20-16,21-21 0,-21 21 0,21 1 16,-21-1-16,0 0 0,21-20 15,0 20-15,0 0 0,0-21 0,-21 22 16,21-1-16,0-21 15,21-21 17,0 0-32,-21-21 0,21 0 15,0 0-15,0-22 0,1 1 0,-1 21 16,0-21-16,0-1 0,0 1 16,0 21-16,-21-22 0,22 22 15,-1 21-15,0 0 16,-21 21-16,0 1 15,0 20-15,0-21 0,0 21 0,0-20 16,0 20-16,0-21 0,21 21 16,-21-20-16,0 20 0,0-21 0,21 0 15,0 0-15,1 1 0,-1-22 16,0 0-16,0 0 0,0 0 16,0 0-16,1 0 0,-1 0 0,0-22 15,0 22-15,0-21 0,0-21 16,1 21-16,-1 0 0,0-22 15,-21 1-15,0 0 0,0-1 16,0 1-16,0 0 0,0-1 0,0 1 16,-21 0-16,0-1 0,-1 22 15,22-21-15,-21 21 0,0 21 0,0-22 16,21 1-16,-21 21 0,0 0 16,21 21-1,0 1-15,0-1 0,0 0 16,21 0-16,0 0 0,0 0 15,0 1-15,0-22 0</inkml:trace>
  <inkml:trace contextRef="#ctx0" brushRef="#br0" timeOffset="9845.12">5800 5736 0,'0'0'0,"0"21"16,0 1-16,-22-22 0,22 21 0,-21 0 15,21 0-15,0 21 0,-21-20 16,21-1-16,-21 0 0,21 0 0,0 21 16,0-20-16,-21-1 0,21 0 15,-21-21-15,21 21 0,0 0 16,0-42 15,0 0-31,0 0 16,0 0-16,0-1 0,0-20 0</inkml:trace>
  <inkml:trace contextRef="#ctx0" brushRef="#br0" timeOffset="9999.95">5715 5673 0,'0'-21'15,"0"42"-15,0-64 0,0 22 0,0 0 16,-21 21-16,21-21 16,0 42 15,21 0-16,0 0-15,0-21 0,0 22 16,1-1-16</inkml:trace>
  <inkml:trace contextRef="#ctx0" brushRef="#br0" timeOffset="11702.81">6054 5779 0,'0'21'0,"0"42"31,0-42-31,0 1 0,-22-1 16,22 0-16,-21-21 0,21 21 0,-21 0 16,21 0-16,0 1 15,-21-22 1,21 21 0,0-42-1,0-1 1,0 1-16,0 0 0,0 0 0,0 0 15,0 0-15,21-1 0,0 1 16,0-21-16,1 21 0,-1 0 0,0-1 16,0 22-16,0-21 0,0 21 15,1 0-15,-1 0 0,0 0 16,-21 21-16,21 1 0,-21-1 16,21 0-16,-21 0 15,0 0-15,0 0 0,0 22 0,0-22 16,0 0-16,0 0 15,0 0-15,0 1 0,21-22 0,1 21 16,-1-21-16,0 0 16,0 0-16,21 0 0,-20 0 15,20 0-15,0-21 0,-21-1 0,22 22 16,-1-21-16,0 0 0,1 0 16,-1 0-16,-21 0 0,22-1 0,-22 1 15,0 0-15,0 0 0,-21 0 16,0 0-16,0-1 0,0 1 0,-21 21 15,0-21-15,0 21 0,-22 0 16,22 0-16,-21 0 0,-1 0 16,22 0-16,-21 21 0,0 0 0,-1-21 15,22 22-15,0 20 0,-21-21 16,20 0-16,22 0 0,-21 1 0,21 20 16,0-21-16,0 0 0,0 0 15,0 1-15,0-1 0,21-21 16,1 0-16,-1 0 15,0 0-15,21 0 16,1 0-16,-22-21 0,21-22 0,0 22 16,22-21-16,-22-1 0,1 1 15,-1 0-15,0-22 0,1 22 0,-22-22 16,21 1-16,-21 21 0,0-1 0,1-20 16,-22 42-16,0-22 0,0 22 15,0 0-15,0 0 0,0 0 0,-22 42 31,1 0-31,0 0 0,21 0 0,0 0 16,-21 22-16,21-1 0,-21 0 16,21 1-16,0 20 0,-21-20 0,21-1 15,0 0-15,0 1 0,0-1 0,0-21 16,0 21-16,0-20 16,0-1-16,21 0 0,0 0 0,0 0 15,0-21-15,0 0 0,1 0 16,-1 0-16,21 0 0,-21 0 0,0 0 15,22 0-15,-22-21 0,0 21 16,0-21-16,0 0 0,22 0 0,-43-1 16,21 1-16,0-21 0,-21 21 0,21 0 15,-21-22-15,0 22 0,0 0 16,0 0-16,-21 21 16,0 21-1,21 0-15,-21 21 0,21-20 16,-21-1-16,-1 21 0,22-21 0,0 22 15,0-22-15,0 0 0,0 0 16,0 0-16,0 0 0,0 1 0,0-1 16,22-21-16,-1 0 15,0 0-15,0 0 0,0 0 16,0 0-16,1 0 0,-1-21 0,0-1 16,0 1-16,21 0 0,-20 0 15,-1 0-15,0-22 0,-21 22 16,0-21-16,21 0 0,-21 20 0,0-20 15,0 21-15,0-21 0,-21 20 16,0 1-16,0 21 0,-1 0 0,1 0 16,0 0-16,0 0 0,0 21 15,-22 1-15,22-1 0,0 21 0,0-21 16,21 22-16,-21-22 0,21 21 16,0-21-16,0 22 0,0-22 0,0 0 15,0 0-15,0 0 0,0 0 0,0 1 16,21-22-16,0 21 15,0-21-15,0 0 0,1 0 16,20 0-16,-21-21 0,21 21 0,-20-22 16,20 1-16,0 0 0,-21 0 0,22 0 15,-1 0-15,-21-1 0,22 1 16,41-85 0,-84 128 15,0-1-31,0 0 0,0 0 15,0 0-15,-21 0 0,0 1 0,21-1 16,-21 0-16,21 0 16,0 0-16,0 0 0,21-21 31,0 0-31,21 0 0,-20 0 16,-1 0-16,0-21 0,21 0 0,-21 0 15,1 21-15,-1-21 0,0 0 16,0-22-16,0 22 0,0 21 15,1-21-15,-22 0 0,0 0 16,21 21-16,-21 21 16,0 0-16,0 0 0,-21 0 15,21 0-15,-22 1 0,22-1 16,-21 0-16,21 0 0,0 0 16,0 0-16,21-21 15,1 0-15,-1 0 0,0 0 16,0 0-16,0 0 0,22 0 0,-22-21 15,0 21-15,0-21 0,0 0 16,0 0-16,-21 0 0,0-22 16,0 22-16,0 0 0,0-21 0,0 20 15,0 1-15,-21 0 0,0 0 16,0 0-16,0 21 0,-22 0 0,22 0 16,0 0-16,-21 0 0,21 0 15,-22 0-15,22 0 0,0 0 0</inkml:trace>
  <inkml:trace contextRef="#ctx0" brushRef="#br0" timeOffset="12139.66">8805 5355 0,'0'-21'15,"0"42"-15,0-63 0,0 21 0,-21 21 16,0 0 0,21 21-16,-21 0 0,21 0 15,-21 0-15,-1 22 0,22-1 16,0 0-16,0 22 0,-21-22 0,0 22 16,0-22-16,0 22 0,21-22 0,-21 0 15,-22 22-15,43-22 16,0-21-16,0 0 0,0 1 15,21-22 1,1 0-16,-1-22 0,0 1 0,0 0 16,0 0-16,22-21 0</inkml:trace>
  <inkml:trace contextRef="#ctx0" brushRef="#br0" timeOffset="12339.43">9123 5228 0,'0'0'0,"21"-21"0,0 42 15,-21 0-15,0 22 16,0-22-16,0 21 0,0 1 0,0-1 16,0 0-16,0 1 0,0 20 0,0-21 15,-21 1-15,0-1 0,21 0 16,-21-20-16,-1 20 0,1 0 0,21-21 16,-21 1-16,21-1 0,-21 0 15,0-21 1</inkml:trace>
  <inkml:trace contextRef="#ctx0" brushRef="#br0" timeOffset="12556.75">8488 5779 0,'0'0'16,"0"21"-1,0 0-15,42-21 16,-21 0-16,0 0 15,22 0-15,-1 0 0,0 0 0,1 0 16,20 0-16,-20 0 0,20-21 0,1 21 16,-1-21-16,-21 21 0,22-22 15,-1 22-15,-20-21 0,20 0 0,-20 21 16,20-21-16,-21 0 0,22 0 16,-22-1-16</inkml:trace>
  <inkml:trace contextRef="#ctx0" brushRef="#br0" timeOffset="13993.69">9821 5525 0,'0'-22'0,"0"44"15,-21-44-15,0 22 0,-21 0 16,20 0-16,-20 0 0,0 22 16,21-22-16,-22 21 0,22 0 0,0 0 15,-21 0-15,20 22 0,1-22 0,0 21 16,0 0-16,0-20 0,21 20 16,0-21-16,-21 0 0,21 22 0,0-22 15,0 0-15,0 0 16,21-21-16,0 0 15,0 0-15,21-21 16,-20 0-16,20 0 0,-21-1 0,21 1 16,1 0-16,-1-21 0,-21 21 0,22-22 15,-22 1-15,0 21 0,0-22 16,-21 22-16,0 0 0,21 0 0,-21 42 31,0 0-15,0 0-16,0 1 0,0-1 0,0 21 15,0-21-15,0 0 0,0 1 16,21-1-16,-21 0 0,22 0 0,-22 0 16,21-21-16,0 0 0,0 0 0,0 0 15,22 0-15,-22 0 0,21 0 16,-21 0-16,22 0 0,-1-21 0,-21 0 16,21 0-16,-20 0 0,-1-1 15,0-20-15,0 21 0,-21 0 0,0-22 16,0 22-16,0 0 0,0 0 0,0 0 15,0 0-15,0 42 32,0 0-32,0 21 15,0-21-15,0 1 0,-21 20 0,21-21 16,-21 0-16,21 0 0,-21 1 0,21-1 16,0 0-16,21-42 46,0 0-46,0-1 0,0 1 16,0 0-16,1 0 0,-1 0 16,21-22-16,-21 22 0,0 0 15,1 0-15,20 0 0,-21 0 0,0 21 16,0 0-16,1 0 16,-1 21-16,-21 0 15,0 0-15,0 21 0,0-20 0,0-1 16,21 0-16,-21 0 0,21 0 15,-21 0-15,21 1 0,-21-1 0,21 0 16,1-21-16,-1 21 0,0-21 16,21 0-16,-21 0 0,22 0 0,-22 0 15,21 0-15,-21 0 0,22 0 16,-1 0-16,-21-21 0,22 0 16,-1 0-16,0 21 0,-21-43 0,1 22 15,-1 0-15,0 0 0,0 0 16,-21-22-16,0 22 0,0 0 0,0 0 15,-21 0-15,0 21 0,0 0 16,-1 0-16,-20 0 0,21 0 16,-21 21-16,20 0 0,-20 0 0,21 0 15,-21 0-15,20 22 0,22-22 16,-21 21-16,21-21 0,-21 1 0,21-1 16,0 0-16,0 0 0,0 0 15,0 0-15,21-21 0,0 0 16,1 0-16,-1 0 0,21 0 0,-21 0 15,0 0-15,22 0 0,-1 0 16,-21-21-16,22 0 0,-22 0 0,0 0 16,42-22-16,-41 22 15,-1-21-15,0 0 0,-21-1 0,0 1 16,21 0-16,-21-1 0,0 1 0,0 0 16,0-1-16,0 1 0,0 0 15,0-1-15,0 22 0,0 0 0,0 0 16,0 0-16,0 42 15,0 0-15,0 0 0,0 21 16,0-20-16,0 20 16,0 0-16,0 1 0,0-1 0,0 0 15,0 22-15,0-22 0,0 0 0,0-20 16,0 20-16,0-21 0,21 21 16,0-20-16,1-1 0,-1 0 15,0-21-15,0 0 0,0 0 16,22 0-16,-22 0 0,0 0 0,0-21 15,0 0-15,22-1 0,-22 1 16,0 0-16,0-21 0,0 21 16,-21-22-16,21 1 0,-21-22 0,22 22 15,-22 0-15,0-1 0,21-20 0,-21 21 16,21-22-16,-21 22 0,0-1 16,0 22-16,0 0 0,0 0 15,0 42 1,0 21-16,0-20 0,-21 20 15,0 0-15,21 1 0,0 20 0,-22-21 16,22 1-16,0 20 0,0-20 16,0-1-16,0 0 0,0 1 0,0-22 15,0 21-15,0-21 0,0 0 0,0 1 16,0-1-16,0 0 0,0 0 16,22-21-16,-1 0 15,0 0-15,0 0 0,0 0 16,0 0-16,1-21 0,-1 21 15,0-21-15,0 0 0,0-1 0,0 1 16,1 0-16</inkml:trace>
  <inkml:trace contextRef="#ctx0" brushRef="#br0" timeOffset="14364.69">12213 5652 0,'0'0'0,"0"21"16,0 0 15,21-21-16,0 0-15,1 0 0,-1 0 16,0-21-16,0 21 0,0-21 0,0 21 16,1-22-16,-1 1 0,0 21 15,0-21-15,-21 0 0,21 0 16,-21 0-16,21-1 0,-21 1 0,0 0 16,0 0-16,-21 21 15,0 0 1,0 0-16,-21 21 0,20 0 0,1 0 15,-21 1-15,21 20 0,0-21 16,-1 21-16,1-20 0,21-1 0,0 21 16,0-21-16,0 0 0,0 1 0,0-1 15,0 0-15,0 0 0,21 0 16,1-21-16,-1 0 0,-21 21 16,21-21-16,0 0 15,21 0-15,-20 0 0,-1 0 0,0 0 16,0 0-16,0 0 0,0 0 0,1 0 15,-1-21-15,0 21 0,0-21 16</inkml:trace>
  <inkml:trace contextRef="#ctx0" brushRef="#br0" timeOffset="14579.7">12742 5927 0,'-21'0'63,"0"0"-48,0-21-15</inkml:trace>
  <inkml:trace contextRef="#ctx0" brushRef="#br0" timeOffset="27452.04">8361 8657 0,'21'0'15,"0"0"-15,0 0 16,0 0 0,-21-21 46,0 0-31,0 0-15,0 0 0,0-1-16,-21 22 15,0-21-15,0 21 16,0 0-16,-22 0 0,22 0 15,-21 0-15,-127 21 16,105 1-16,1-22 0,-1 21 16,1 0-16,20 21 0,-20-21 0,20 22 15,1-1-15,0 22 0,21-22 16,-22 85-16,22-85 16,0 22-16,21-22 0,0 22 0,0-22 15,0 0-15,0 1 0,0-1 16,0 0-16,0 1 0,21-22 15,21 21-15,-20-21 0,20 22 0,0-22 16,22-21-16,-22 21 0,22-21 16,-1 0-16,-21 0 0,22 0 0,-1-21 15,-20 0-15,20-1 0,-20 1 16,-1 0-16,0 0 0,-21 0 0,22 0 16,-22-1-16,0-20 0,21 21 0,-20 0 15,-1-22-15</inkml:trace>
  <inkml:trace contextRef="#ctx0" brushRef="#br0" timeOffset="27992.17">8932 8488 0,'0'-42'0,"0"84"0,0-106 0,0 43 0,0 0 16,0 0-16,-21 21 15,0 0 1,0 21-16,21 0 0,-21 22 15,-1-22-15,22 21 0,-21 0 16,21 22-16,0-1 0,0 1 16,-21-1-16,21 1 0,-21-1 15,21 1-15,0-1 0,0 1 0,-21-22 16,21 1-16,-21-1 0,21 0 16,0 1-16,-22-22 0,22 0 0,0 0 15,0 0-15,0 0 16,0-42-1,0 0 1,0 0-16,0 0 0,0 0 16,22-1-16,-1-20 0,-21 0 0,21-1 15,0 1-15,0 0 0,0-1 16,1-20-16,-1 21 0,21-1 16,-21-20-16,22 42 0,-1-22 0,0 22 15,1 0-15,-22 0 0,21 21 16,0 0-16,1 21 0,-22 0 0,0 0 15,21 22-15,-20-22 0,-1 21 16,0 0-16,-21 1 0,0 20 0,0-20 16,0-1-16,0 0 0,0 1 15,0-22-15,-21 21 0,21-21 0,-21 0 16,-1 1-16,22-1 0,0 0 0,0 0 16,-21-21-16,21 21 15,0-42 1,0 0-1,0 0-15,0 0 16,21-1-16</inkml:trace>
  <inkml:trace contextRef="#ctx0" brushRef="#br0" timeOffset="28809.61">10181 8975 0,'0'0'0,"21"-21"16,0-1-16,1 22 0,-22-21 0,0 0 15,0-21-15,0 21 0,0-1 0,0 1 16,-22 0-16,1 0 0,0 0 16,0 0-16,-21-1 0,-1 22 15,1 0-15,0 0 0,-1 0 0,1 0 16,0 0-16,-1 22 0,1 20 16,0-21-16,-1 21 0,1 1 0,21 20 15,-22-20-15,22-1 0,0 21 16,0-20-16,21-1 0,-21 0 0,21 1 15,0-22-15,0 21 0,0-21 16,21 1-16,0-1 0,0 0 16,22-21-16,-22 0 0,0 0 0,21 0 15,-21 0-15,22 0 0,-1-21 16,-21 0-16,22-1 0,-1 1 16,0 0-16,1-21 0,-22 21 15,21-22-15,-21 1 0,0 21 0,1-22 16,-22 1-16,0-43 0,0 43 15,0 21-15,0 0 0,0 0 16,0 42 0,0 0-16,0 0 15,0 0-15,0 22 0,0-22 0,0 21 16,0-21-16,0 22 0,0-22 16,0 21-16,0-21 0,21 0 0,0 1 15,-21-1-15,21 0 0,0-21 16,0 21-16,1-21 0,-1 0 15,21 0-15,-21 0 0,22 0 0,-22 0 16,21-21-16,0 0 0,1 0 0,-1-1 16,0 1-16,-20-21 0,20 21 15,0-43-15,-21 22 0,-21 0 16,22-1-16,-22 22 0,0-21 16,0 21-16,0-22 0,0 22 0,-22 21 15,22-21-15,-21 21 0,0 0 16,21 21-16,0 0 0,0 0 15,0 22-15,0-22 0,0 42 16,0-20-16,0-1 0,0 22 16,0-22-16,0 21 0,0-20 0,0 20 15,0 1-15,0-1 0,21 1 16,-21 20-16,0 1 0,0 0 0,0-1 16,0 1-16,0-21 0,0 20 15,-21 1-15,0 21 0,0-22 0,0-20 16,-1 21-16,1-1 0,0-20 0,0-1 15,0 1-15,21-22 0,0 0 16,0-20-16,-21-1 0,21 0 0,0 0 16,0-42-1,0-21-15,0 20 0,21-20 16,-21 0-16,21-1 0,0-20 0,0-22 16,0 22-16</inkml:trace>
  <inkml:trace contextRef="#ctx0" brushRef="#br0" timeOffset="29131.72">10647 8996 0,'-21'-21'0,"42"42"0,-42-85 0,21 22 16,-22 21-16,22 0 0,0-22 16,0 22-16,22 0 0,-1 0 0,0 21 15,21-21-15,1 0 0,-1 21 0,0 0 16,22 0-16,-22 0 15,0 0-15,22 21 0,-22-21 0,1 42 16,-1-21-16,-21 22 0,0-1 16,-21-21-16,0 43 0,0-22 0,-21 0 15,-21-21-15,-1 22 0,-20-1 0,21 0 16,-22-20-16,1-1 0,-1 21 16,22-21-16,-1 0 0,1-21 0,0 22 15,21-22-15,-1 0 0,1 0 16,21-22-1,0 1-15,21 0 0,1 0 16,20 0-16,0-22 0,1 1 16</inkml:trace>
  <inkml:trace contextRef="#ctx0" brushRef="#br0" timeOffset="29374.93">11832 8467 0,'0'0'0,"0"-21"0,0-1 15,0 44 1,-21 20-16,0-21 16,0 0-16,-1 22 0,1-1 15,0 0-15,21 1 0,-21 20 16,0-21-16,0 22 0,21-22 0,0 1 16,-22-1-16,22 0 0,-21 1 0,21-22 15,-21 0-15,21 21 0,0-21 16,0 1-16,0-1 0,0-42 31,21 21-31</inkml:trace>
  <inkml:trace contextRef="#ctx0" brushRef="#br0" timeOffset="29565">11409 8954 0,'-21'0'15,"42"0"-15,-21 0 16,21 0 0,0 0-16,21-22 0,-20 22 15,-1-21-15,21 0 0,-21 21 16,22-21-16,-22 21 0,21-21 0,0 21 16,1-21-16,-22-1 0,21 22 0</inkml:trace>
  <inkml:trace contextRef="#ctx0" brushRef="#br0" timeOffset="30279.59">12044 8890 0,'0'0'0,"21"0"16,0 0 0,0 0-16,0 0 0,1 0 15,-1-21-15,0 21 0,0-21 0,0 0 16,22 21-16,-22-22 0,0 1 15,-21 0-15,21 0 0,-21 0 0,0 0 16,0-1-16,-21 22 16,0 0-1,0 0-15,-1 0 0,-20 22 0,21-1 16,0 0-16,0 21 16,-22 1-16,22-1 0,21 0 0,0 1 15,0-1-15,0 0 0,0-21 16,0 22-16,0-22 0,0 0 0,21 0 15,0 0-15,1 1 0,-1-22 0,0 0 16,0 0-16,0 0 0,0 0 16,22 0-16,-22 0 0,0 0 0,21 0 15,-20-22-15,-1 1 0,0 0 16,0 0-16,0 0 0,0 0 0,1-22 16,-1 22-16,0-21 0,-21 21 15,21-22-15,43-84 16,-43 106-16,0 0 15,0 0-15,0 0 0,0 21 16,1 0-16,-1 0 0,0 0 0,0 21 16,-21 0-16,21 0 0,-21 21 0,21 1 15,-21-22-15,22 21 0,-22 1 16,0-22-16,0 21 0,0 0 0,0-20 16,0-1-16,0 0 0,0 0 15,0 0-15,0 0 0,0 1 0,-22-1 16,1-21-1,0 0-15,0 0 16,21-21-16,-21 21 0,21-22 16,0 1-16,0 0 0,0 0 15,0 0-15,0-22 0,0 22 16,0-21-16,0 21 0,21-22 0,0 22 16,0 0-16,0-21 0,1 21 15,20-1-15,-21 1 0,0 0 0,22 21 16,-22-21-16,21 21 0,-21 0 15,22-21-15,-1 21 0,-21 0 0,21 0 16,1 0-16,-22 0 0,0 0 0,21 0 16,-20 0-16,-1 0 0,0 0 15,0 0-15</inkml:trace>
  <inkml:trace contextRef="#ctx0" brushRef="#br0" timeOffset="30503.46">13525 8890 0,'0'0'16,"0"21"-16,22-21 63,-1 0-63,0 0 15,0 0-15,0 0 0,0 0 16,22 0-16,-22 0 0,0 0 0,21 0 15,-20-21-15,-1 21 16,21-21-16,-21 0 0,22 21 0,-22-21 16</inkml:trace>
  <inkml:trace contextRef="#ctx0" brushRef="#br0" timeOffset="31112.12">14626 8573 0,'0'0'0,"0"-22"16,0 1-16,0 0 16,0 0-16,0 0 0,0 0 0,21-1 15,0 1-15,1 21 0,-1-21 16,0 0-16,21 0 0,-21 21 0,22 0 15,-22 0-15,0 0 0,21 0 16,-20 0-16,-1 0 0,0 0 0,0 21 16,0 0-16,-21 0 0,0 0 0,0 1 15,0-1-15,-21 0 0,0 21 16,-21-21-16,20 1 0,-20 20 0,0-21 16,-1 21-16,-20-20 0,21 20 15,-1-21-15,22 0 0,-21 0 16,21 1-16,-1-22 0,1 21 0,0-21 15,42 0 17,0-21-32,1-1 15,-1 22-15,0-21 0,0 21 0,0-21 16,22 21-16,-22 0 0,0-21 0,21 21 16,-21 0-16,1 0 0,20 0 15,-21 0-15,0 21 0,0-21 16,1 21-16,-22 0 0,21 1 0,-21-1 15,21 0-15,-21 0 0,0 21 16,0-20-16,0-1 0,0 21 0,-21-21 16,0 0-16,-1 1 0,1 20 15,-21-21-15,21 0 0,-22 0 0,22 1 16,-21-22-16,21 21 0,-22-21 16,1 21-16,21-21 0,0 0 0,-22 0 15,22 0-15,0 0 0,0 0 0,0 0 16,0 0-16,-1 0 0,1 0 15,0-21-15,0 0 0,-21 21 0</inkml:trace>
  <inkml:trace contextRef="#ctx0" brushRef="#br0" timeOffset="31819.97">8403 9864 0,'0'0'0,"-21"21"0,0-21 0,0 0 16,-1 0-16,1 0 0,0 0 31,42 0 16,0 0-47,1 0 15,-1 0-15,21 0 0,-21 0 16,22 0-16,-1 0 0,21 0 0,1 0 16,21 0-16,-1 0 0,1 0 15,42 0-15,-21 0 0,21 0 0,0-21 16,0 21-16,21 0 0,21 0 0,-21 0 15,22-21-15,-22 21 0,21 0 16,1 0-16,20 0 0,1-22 0,-22 22 16,0 0-16,1 0 15,20 0-15,-21-21 0,1 21 0,-1 0 16,0 0-16,-20-21 0,20 21 16,0 0-16,1 0 0,-1 0 0,-21 0 15,0 0-15,-21 0 0,0 0 16,0 0-16,0 0 0,-21 0 0,106 0 15,-128 0-15,-20 0 0,21 0 16,-43 0-16,21 0 0,-41 0 16,20 0-16,-21 0 0,-42-21 31,-21 21-31,-1-21 0,-20 0 0,-1 21 16,1-22-16,-22 1 15,0 21-15</inkml:trace>
  <inkml:trace contextRef="#ctx0" brushRef="#br0" timeOffset="32611.08">8551 9991 0,'0'0'0,"-21"0"0,0 0 15,0 0-15,0 0 16,-1 0-16,1 0 16,0 0-16,0 0 15,42 0 48,0 0-48,0 0-15,1 0 0,20 0 0,0 0 16,1 0-16,20 0 0,1 0 16,20 0-16,1 0 0,21 0 0,0 0 15,-1 0-15,-20 0 0,21 0 16,0 0-16,21 0 0,0 0 0,21 0 16,0 0-16,0 0 15,0 0-15,1 0 0,20 0 0,0 0 16,1 0-16,-1 0 0,0 0 15,1 0-15,-1 0 0,0-21 0,1 21 16,20 0-16,-21 0 0,1 0 16,-1 0-16,0 0 0,22 0 15,-43 0-15,21 0 0,-42 0 0,0 0 16,-21 0-16,0 0 0,0 0 16,-21 0-16,-1 0 0,-20 0 0,-1 0 15,1 0-15,-22 0 0,0 0 16,1 0-16,-1 0 0,-21 0 15,0 0-15,1 0 0,-1 0 16,0 0-16,0 0 0,0 0 31,-21-22-31,0 1 63,21 21-63,1 0 15,-1 0-15</inkml:trace>
  <inkml:trace contextRef="#ctx0" brushRef="#br0" timeOffset="32744.01">14774 9948 0,'0'0'0,"-21"0"31,0 0-15,0-21-16</inkml:trace>
  <inkml:trace contextRef="#ctx0" brushRef="#br0" timeOffset="33107.8">2582 9927 0,'0'0'0,"-21"0"31,0 0-31</inkml:trace>
  <inkml:trace contextRef="#ctx0" brushRef="#br0" timeOffset="37692.67">16341 3260 0,'0'-21'0,"0"42"0,0-64 0,0 22 15,0 0-15,0 0 0,0 0 16,0 42 0,21 0-16,-21 21 15,21 1-15,-21-1 0,0 0 16,0 22-16,0-1 0,0-20 0,0 20 15,0 1-15,0-22 0,0 22 16,0-22-16,-21 0 0,21 22 0,-21-22 16,21 0-16,0-20 15,0-1-15,0 21 0,0-21 0,0-42 32,0 0-17</inkml:trace>
  <inkml:trace contextRef="#ctx0" brushRef="#br0" timeOffset="37941.53">16277 3175 0,'0'-63'31,"0"41"-31,21 22 0,0-21 15,1 0-15,20 21 0,0 0 0,1 0 16,-22-21-16,21 21 0,0 0 16,1 0-16,-1 0 0,-21 0 0,0 0 15,1 0-15,-1 0 0,0 0 16,-21 21-16,0 0 0,0 0 16,-21 1-1</inkml:trace>
  <inkml:trace contextRef="#ctx0" brushRef="#br0" timeOffset="38128.42">16341 3704 0,'0'0'0,"0"21"0,0 1 0,21-22 16,0 0-16,0 0 16,0 0-16,0 0 0,1 0 0,20 0 15,-21-22-15,21 22 0,-20-21 16,20 21-16,-21-21 0,21 0 0,1 21 15,-22-21-15,0 0 0,0 21 16,0-22-16,1 1 0,-1 21 0</inkml:trace>
  <inkml:trace contextRef="#ctx0" brushRef="#br0" timeOffset="38308.32">16933 3556 0,'0'85'15,"0"-64"1,0 0-16,0 0 0,0 22 15,0-22-15,0 0 0,0 0 0,0 0 16,0 0-16,0 1 16,0-1-16,0-42 47,0-1-47</inkml:trace>
  <inkml:trace contextRef="#ctx0" brushRef="#br0" timeOffset="38484.22">16976 3366 0,'-22'-22'0,"44"44"0,-44-65 0,22 22 15,-21 21-15,0 0 16,42 0 31,0 0-32,1 0-15,-1 0 0</inkml:trace>
  <inkml:trace contextRef="#ctx0" brushRef="#br0" timeOffset="38751.07">17441 2942 0,'0'0'0,"-21"0"16,0 0-16,0 0 15,0 21-15,21 1 0,-22 20 0,22-21 16,-21 21-16,21 22 16,0-22-16,-21 22 0,21-1 0,-21 1 0,21-1 15,-21-20-15,21 20 16,0-21-16,0 1 0,0-1 0,0 0 16,0-20-16,0 20 0,0-21 0,0 0 15,0 0-15,0 1 16,0-1-16,21-21 15,0 0 1,-21-21-16,21 21 0,0-22 0</inkml:trace>
  <inkml:trace contextRef="#ctx0" brushRef="#br0" timeOffset="39124.85">17547 3683 0,'42'0'16,"-20"0"0,-1 0-16,0 0 0,0 0 15,0 0-15,0-21 0,22 0 0,-22 21 16,0-21-16,0-1 0,0 1 16,1 0-16,-22 0 0,21 0 0,-21 0 15,0-1-15,0 1 16,0 0-16,0 0 0,-21 21 15,-1 0 1,1 21-16,0 0 0,0 22 0,0-22 16,-22 21-16,22 0 0,0 1 15,0-22-15,0 21 0,21 1 0,0-22 16,0 21-16,0-21 0,0 0 16,0 1-16,21-1 0,0-21 0,21 0 15,-20 21-15,-1-21 0,21 0 16,-21 0-16,22 0 0,-1 0 0,-21-21 15,21 0-15,-20 21 0,20-22 0,0 1 16,-21 0-16</inkml:trace>
  <inkml:trace contextRef="#ctx0" brushRef="#br0" timeOffset="39528.62">18584 3133 0,'0'-43'0,"0"86"0,0-107 0,0 43 16,0 0-16,-21 42 31,0 21-31,0-20 0,21 41 16,-21-21-16,-1 22 0,1-22 0,21 22 15,-21-1-15,21-20 0,-21 20 16,21-21-16,0 1 0,0-1 16,0-21-16,0 22 0,0-22 0,0 0 15,21 0-15,0 0 0,22-21 16,-22 0-16,21 0 0,0 0 0,1 0 15,-1 0-15,0 0 0,1-21 16,-1 0-16,0 0 0,1-22 0,-22 22 16,21-21-16,1-22 15,-22 22-15,0-21 0,0-1 0,0 1 16,-21-1-16,21 1 0,-21 20 16,0-20-16,0 20 0,0 22 0,0-21 15,-21 42-15,0-21 0,0 21 0,0 0 16,0 0-1,21 21-15,-22 0 0,22 0 0,0 0 16,0 1-16,0 20 0,0-21 16,0 43-16,0-22 0,0-21 15,0 0-15,22 0 0</inkml:trace>
  <inkml:trace contextRef="#ctx0" brushRef="#br0" timeOffset="39795.47">19410 3450 0,'0'0'0,"0"21"16,0 1-16,-21-1 0,21 0 0,-22 0 16,1 21-16,21-20 15,0 20-15,-21 0 0,21 43 16,-21-43-16,21 1 0,0 20 16,0 1-16,0-1 0,0 1 0,-21-1 15,21 1-15,0-1 0,0-21 0,-21 22 16,-1-22-16,1 1 0,21-1 15,0 0-15,0-21 0,-21 1 0,21-1 16,0 0-16,21-42 31,-21 0-31,0-22 0,21 22 0,-21-21 16,22-1-16</inkml:trace>
  <inkml:trace contextRef="#ctx0" brushRef="#br0" timeOffset="40064.31">19262 3704 0,'0'-42'0,"0"84"0,0-126 0,0 41 0,0 1 16,0 0-16,0-1 0,0 22 16,21-21-16,0 21 0,0-1 0,21 1 15,-20 0-15,20 0 0,0 0 16,1 21-16,-1 0 0,-21 0 16,21 0-16,1 21 0,-22 0 0,0 0 15,0 0-15,0 22 0,-21-22 16,0 21-16,0-21 0,0 22 0,-21-22 15,-21 0-15,21 21 0,-22-20 16,-20-1-16,21 0 0,-1 0 16,1-21-16,0 21 0,-1-21 0,22 0 15,0 0-15,0 0 0,21-21 16,0 0-16,21 21 16,0-42-16,0 20 0</inkml:trace>
  <inkml:trace contextRef="#ctx0" brushRef="#br0" timeOffset="40730.93">20045 3048 0,'21'-21'15,"-42"42"-15,63-63 0,-42 21 16,0 42 0,0 0-16,0 0 15,-21 21-15,0 1 0,21-1 16,-21 0-16,-1 1 0,1 20 0,0-20 15,0 20-15,0-21 0,21 1 16,0-1-16,0 0 0,0-20 0,0 20 16,0-21-16,0 0 0,0 0 15,21 1-15,0-22 0,21 0 16,-20 0-16,20 0 0,0 0 0,-21 0 16,22-22-16,20 22 0,-20-21 0,-1 0 15,0 0-15,-21-21 0,22 20 16,-22-20-16,21 21 0,-21-21 15,1 20-15,-22 1 0,0 0 0,0 0 16,-22 21 0,1 0-16,0 21 0,0 0 15,0 0-15,0 1 0,-1-1 16,1 21-16,0-21 0,21 0 16,0 22-16,0-22 0,-21 0 0,21 0 15,0 0-15,0 1 0,21-1 16,0-21-1,0 0-15,1 0 0,20 0 0,-21 0 0,21 0 16,1 0-16,-22 0 16,21-21-16,22-1 0,-22 1 0,-21 0 15,22 0-15,-1 0 0,-21-22 16,0 1-16,0 21 0,-21-21 0,22-1 16,-22 22-16,0-21 0,0 21 15,-22-1-15,1 1 0,0 0 0,-21 0 16,-1 21-16,1 0 0,0 0 15,-1 21-15,1 0 0,0 0 0,-1 1 16,1-1-16,0 21 0,21-21 16,-22 22-16,22-1 0,0-21 15,21 21-15,0-20 0,0-1 0,0 0 16,21 0-16,0 0 0,22 0 16,-1-21-16,0 22 0,1-22 0,20 0 15,1 0-15,-1 0 0,22 0 16,-22 0-16,22 0 0,-22 0 0,22-22 15,-21 1-15</inkml:trace>
  <inkml:trace contextRef="#ctx0" brushRef="#br0" timeOffset="41596.46">21526 3514 0,'0'0'15,"0"-43"-15,0 22 0,0 0 0,-21 0 0,0 0 16,0 0-16,0 21 16,0 0-16,-1 0 0,-20 0 0,21 0 15,0 21-15,-22-21 0,22 42 16,-21-21-16,21 0 0,0 1 0,-22 20 15,22-21-15,21 0 0,0 0 16,-21 1-16,21 20 0,0-21 16,0 0-16,0 0 15,21-21-15,0 0 0,0 0 16,1 0-16,-1 0 0,0 0 16,0 0-16,0-21 0,0 0 0,1 0 15,20 0-15,-21 0 0,0-1 16,0 1-16,1-21 0,-1 21 15,0 0-15,0-22 0,-21 22 0,0 0 16,21 21-16,-21 21 31,0 0-31,0 22 0,0-22 16,-21 0-16,21 0 0,0 21 0,0-20 16,0-1-16,0 0 0,0 0 15,42 0-15,-20-21 0,-1 0 16,0 21-16,21-21 0,1 0 15,-1 0-15,0 0 0,1 0 0,20 0 16,-21 0-16,1 0 0,20-21 16,-20 0-16,-1 21 0,0-21 15,1-21-15,-1 20 0,-21 1 16,21-21-16,-20 21 0,-1-22 0,-21 1 16,0 21-16,0 0 0,0 0 15,0-1-15,0 1 0,-21 21 0,-1 0 16,1 0-16,-21 0 0,0 0 15,-1 21-15,1 1 0,0-1 0,-1 0 16,22 0-16,-21 0 0,21 0 16,-1 1-16,22-1 0,0 0 0,0 0 15,0 0-15,0 0 0,0 1 16,22-1-16,-1-21 0,21 0 16,-21 0-16,0 0 15,1 0-15,20 0 0,-21 0 0,0 0 16,0-21-16,1 21 0,20-22 15,-21-20-15,0 21 0,0-21 0,1-1 16,20 1-16,-21 0 0,0-22 16,0 22-16,1-22 0,-1 22 0,0-22 15,0 22-15,0 0 0,-21 21 16,0-22-16,0 22 0,21 0 16,-21 42-1,-21 0-15,0 0 0,21 22 16,-21-22-16,0 21 0,21 1 15,-21-1-15,21 0 0,-22 1 16,22-1-16,-21 0 0,21 1 16,0-1-16,0 0 0,0-21 0,0 22 15,0-22-15,0 0 0,21 0 16,1 0-16,-1-21 0,0 22 0,0-22 16,43 0-16,-43 0 15,21 0-15,-21 0 0,22 0 0,-22 0 16,21-22-16,0 1 0,-20 21 0</inkml:trace>
  <inkml:trace contextRef="#ctx0" brushRef="#br0" timeOffset="41771.37">22860 3556 0,'0'0'0,"-21"21"16,0-21-16,21 21 15,21-21 32,0 0-31</inkml:trace>
  <inkml:trace contextRef="#ctx0" brushRef="#br0" timeOffset="42311.57">17081 4763 0,'-21'0'0,"42"0"0,-84 0 16,42 0-16,0 21 0,-1 0 15,1 0-15,0 21 0,0 1 0,0-1 16,0 0-16,21 1 0,-22 20 15,1-20-15,0 20 0,21-21 0,0 1 16,0-1-16,-21 0 0,21-20 0,0 20 16,0-21-16,0 0 0,0 0 15,0 1-15,21-22 16,-21-22 0,0 1-16,21 0 0</inkml:trace>
  <inkml:trace contextRef="#ctx0" brushRef="#br0" timeOffset="42543.44">16891 4890 0,'0'0'0,"0"-64"0,0 22 16,0 21-16,0-22 0,0 22 0,0 0 15,21 21-15,0 0 16,0 0-16,1 0 0,20 42 0,-21-21 16,21 22-16,-20-1 0,20 0 15,0 1-15,-21 20 0,22-20 16,-22-1-16,0 0 0,0 1 0,0-1 15,1 0-15,-22-21 0,0 22 16,21-22-16,-21 0 0,21-21 0,-21 21 16,21-21-1,0 0-15,-21-21 16,0 0-16</inkml:trace>
  <inkml:trace contextRef="#ctx0" brushRef="#br0" timeOffset="42767.31">17568 4636 0,'0'0'0,"21"-43"0,-21 22 16,0 0-16,0 0 0,0 42 16,-21 0-1,21 0-15,-21 22 0,21 20 16,-21-21-16,0 22 0,21-22 0,-21 22 16,-1-1-16,22 1 0,-21-22 15,21 0-15,-21 22 0,21-43 0,-21 21 16,21 1-16,0-22 0,0 0 15,0 0-15,21-21 0,21 0 16,-20 0-16,-1 0 0,0 0 16,21-21-16,-21 0 0,1 0 0</inkml:trace>
  <inkml:trace contextRef="#ctx0" brushRef="#br0" timeOffset="43127.1">17907 4868 0,'0'-21'0,"0"42"0,0-63 16,21 42-16,-21 21 15,-21 0-15,21 22 16,-21-22-16,0 21 0,-1 1 0,1-1 16,21 0-16,-21 1 0,0-22 15,0 21-15,0 0 0,21-20 0,0 20 16,0-21-16,0 0 0,0 0 16,0 1-16,21-22 15,0 0-15,0 0 0,0 0 0,0 0 16,22-22-16,-22 22 0,21-21 0,-21 0 15,22 0-15,-22 0 0,0-22 16,0 22-16,0-21 0,-21 21 16,0-22-16,0 1 0,0 0 0,0-1 15,-21 1-15,0 0 0,0 21 16,-21-1-16,20 1 0,1 0 0,0 21 16,-21 0-16,21 0 0,-1 0 15,1 0-15,0 21 0,21 0 0,0 1 16,0-1-16,21-21 15,0 0 1,1 0-16,20 0 0</inkml:trace>
  <inkml:trace contextRef="#ctx0" brushRef="#br0" timeOffset="43539.86">18478 4699 0,'43'-21'0,"-86"42"0,107-63 0,-43 42 15,-21-21-15,0 42 16,0 0-1,0 0-15,-21 21 0,21-20 16,-21 41-16,0-21 0,-1 1 0,22 20 16,-21-20-16,21-1 0,-21 0 15,21 1-15,0-1 0,0 0 0,0-21 16,0 1-16,0-1 0,0 0 16,0 0-16,21-21 0,0 0 15,1 0-15,-1 0 0,21 0 0,-21 0 16,0 0-16,22 0 0,-22-21 15,0 0-15,21 0 0,-20-1 0,-1 1 16,0-21-16,0 21 0,0 0 16,0-22-16,1 22 0,-22-21 15,0 21-15,0-1 0,0 44 32,0-1-32,0 0 0,0 0 0,0 0 0,0 0 15,-22 22-15,22-22 0,0 0 16,0 0-16,0 0 0,0 1 15,0-1-15,22-21 47,-1-21-47,0-1 16,-21 1-16</inkml:trace>
  <inkml:trace contextRef="#ctx0" brushRef="#br0" timeOffset="43679.79">18986 4890 0,'0'0'0,"0"-43"0,0 22 0,0 0 15,0 0-15,0 0 0,-21 21 63,0-22-47</inkml:trace>
  <inkml:trace contextRef="#ctx0" brushRef="#br0" timeOffset="43859.46">18309 4932 0,'0'0'0,"-21"21"0,0-21 0,0 21 16,63-21 15,-21 0-31,21-21 0,22 21 16,-22-21-16,22 0 0,-1 0 15,1-1-15,-22 22 0,22-21 0</inkml:trace>
  <inkml:trace contextRef="#ctx0" brushRef="#br0" timeOffset="44563.95">19410 4572 0,'0'0'15,"0"-21"-15,0 0 0,0 0 16,0-1-16,-21 22 31,21 22-31,0-1 0,-22 0 16,1 0-16,21 0 0,-21 22 15,21-1-15,-21 0 0,0 22 0,0-1 16,21 1-16,-22-1 0,1 1 0,0-1 16,21 22-16,-21-22 0,0 22 15,0-21-15,21 20 0,0 1 0,-22 0 16,22-1-16,-21 1 0,21 0 15,-21-1-15,0-20 0,0 20 0,21-20 16,-21 21-16,21-43 0,-22 21 16,22-20-16,0-1 0,0 0 0,0-20 15,0-1-15,22-21 16,-1-21-16,0-1 16,21 1-16,-21 0 0,22-21 0,-22-1 15,21 1-15,1 0 0,-22-1 0,21 1 16,-21 0-16,0-22 0,-21 1 15,0 20-15,0-20 0,0-1 0,-21 1 16,0-1-16,0 1 0,-21 21 0,20-22 16,-20 22-16,21-1 0,-21 22 15,20 0-15,1 0 0,0 0 16,0 0-16,0 21 0,21-22 16,0 1-16,0 0 15,21 21-15,0-21 16,0 21-16,22-21 0,-1 0 15,0-1-15,1 22 0,-1-21 0,21 0 16,-20-21-16,20 21 0,-20-1 16,20 1-16,1-42 0,-22 42 15,-21-1-15,0 1 0,-42 42 47,21 1-47,-21-1 0,0 0 16,0 0-16,-1 0 0,22 0 0,0 1 15,-21-1-15,21 0 0,-21 0 16,21 0-16,0 0 0,0 1 16,21-44 15,-21 1-15,21 0-16,-21 0 0,0 0 0</inkml:trace>
  <inkml:trace contextRef="#ctx0" brushRef="#br0" timeOffset="44730.86">19685 4826 0,'0'-21'0,"0"42"0,0-63 16,0 21-16,-21 21 31,0 0-15,21 21-16,0 0 16,21 0-1,0-21 1,0 0-16,0 0 0,0 0 15,1 0-15,-1 0 0</inkml:trace>
  <inkml:trace contextRef="#ctx0" brushRef="#br0" timeOffset="44956.74">20151 4741 0,'0'-21'16,"-22"21"-1,1 0 1,0 21-16,0 1 0,0-22 0,0 21 15,-1 21-15,1-21 0,0 0 16,21 22-16,-21-22 0,21 21 0,-21 1 16,21-22-16,0 21 0,0-21 15,0 0-15,0 22 0,0-22 0,0 0 16,21 0-16,0-21 0,0 21 16,0-21-16,1 0 0,20 0 15,-21 0-15,21 0 0,-20 0 0,20 0 0</inkml:trace>
  <inkml:trace contextRef="#ctx0" brushRef="#br0" timeOffset="45409.47">20722 4890 0,'0'0'0,"0"-43"0,0 22 0,0 0 0,0 0 16,-21 21-16,0-21 16,-64 21-1,64 21-15,0 0 0,0 0 16,-1 0-16,-20 0 0,21 1 0,0 20 15,0-21-15,-1 21 0,1-20 16,0 20-16,0-21 0,21 0 0,0 22 16,0-22-16,0 0 0,0 0 15,0 0-15,21-21 16,0 0-16,0 0 16,1 0-16,-1 0 0,21-21 15,-21 0-15,22 0 0,-22 0 0,0-1 16,0 1-16,0-21 0,0 21 15,1-22-15,-1 1 0,-21 0 16,21 21-16,-21-22 0,0 22 0,0 0 16,0 0-16,0 42 15,0 0-15,-21 0 16,0 0-16,-1 22 0,22-22 0,-21 21 16,21-21-16,0 22 0,0-22 15,0 21-15,0-21 0,0 1 16,0-1-16,0 0 0,21-21 0,1 21 15,-1-21-15,0 21 0,0-21 16,0 0-16,0 0 0,22 0 0,-22-21 16,21 0-16,-21 21 0,22-21 15,-22 0-15,0-22 0,21 22 0</inkml:trace>
  <inkml:trace contextRef="#ctx0" brushRef="#br0" timeOffset="45663.32">21251 4572 0,'21'-42'0,"-42"84"0,42-105 0,-21 20 15,0 22-15,0 0 0,0 42 32,0 0-32,0 0 0,-21 1 0,0-1 15,21 21-15,-21 0 0,0-20 0,21 20 16,0 0-16,-21 22 0,-1-22 16,22 0-16,-21 1 0,21-1 0,0-21 15,0 22-15,0-1 0,0-21 16,-21 0-16,21 0 0,0 1 0,0-1 15,0 0-15,21-21 16,0 0 0,1 0-16,-1-21 15,0 0-15,0-1 0,0 1 16,0 0-16</inkml:trace>
  <inkml:trace contextRef="#ctx0" brushRef="#br0" timeOffset="45884.25">21548 4805 0,'0'0'0,"21"-42"15,-21 63 17,0 0-32,-21 0 15,21 0-15,-22 0 0,1 22 16,21-22-16,0 0 0,-21 0 0,21 0 16,-21 1-16,21-1 0,0 0 15,0 0-15,0 0 0,0 0 16,21-21 15,0 0-31,0 0 0,1 0 0,20-21 16,-21 0-16</inkml:trace>
  <inkml:trace contextRef="#ctx0" brushRef="#br0" timeOffset="46566.86">21950 4805 0,'0'-21'15,"0"42"-15,0-63 0,-21 42 31,-1 21-31,1 0 16,0 0-16,21 21 0,-21-20 16,21-1-16,-21 21 0,21-21 0,-21 0 15,21 1-15,0-1 0,0 0 16,0 0-16,0 0 0,0 0 0,0 1 16,21-22 15,0-22-31,-21 1 0,0 0 15,0 0-15,21 0 16,-21 0-16,0-22 0,21 22 0,-21-21 16,21 21-16,1-22 15,-22 22-15,21 0 0,0-21 0,0 42 16,21-22-16,-20 1 0,-1 0 16,0 21-16,0 0 0,0 0 0,0 0 15,1 0-15,-1 21 16,0 22-16,-21-22 0,0 0 0,0 21 15,0-21-15,0 22 0,0-22 16,0 21-16,0-21 0,0 1 0,0-1 16,0 21-16,0-21 0,-21-21 0,21 21 15,0 1-15,-21-22 0,21 21 16,-22-21 15,1 0-31,21-21 16,0-1-16,0 1 15,0-21-15,0 21 0,21-22 0,1 1 16,-1 21-16,0-21 0,0-1 16,0 1-16,0 0 0,22 20 0,-1-20 15,0 21-15,1 21 0,-1-21 16,0 21-16,22 0 0,-22 0 0,22 0 16,-22 21-16,0 0 0,1 0 15,-22 22-15,0-1 0,-21 0 16,0 1-16,0-1 0,0 0 0,-21 1 15,0-22-15,21 21 0,-43 0 16,22-20-16,0-1 0,0 0 0,0 0 16,0 0-16,-1-21 15,1 21-15,0-21 0,21-21 32,0 0-32,0 0 15</inkml:trace>
  <inkml:trace contextRef="#ctx0" brushRef="#br0" timeOffset="46775.74">22288 4403 0,'0'0'0,"-21"0"0,0 0 0,0-21 0,0-1 15,0 22-15,21-21 16,-22 21-16,1 0 31,0 0-15,0 0-1,0 21-15</inkml:trace>
  <inkml:trace contextRef="#ctx0" brushRef="#br0" timeOffset="46979.62">20870 4678 0,'0'0'0,"43"0"15,-22 0-15,21 0 16,-21 0-16,22 0 0,-1 0 16,0 0-16,-21 0 0,22 0 0,-1-21 15,0 21-15,1 0 0,-22-21 16,21-1-16,-21 22 0,1-21 15,-22 0-15</inkml:trace>
  <inkml:trace contextRef="#ctx0" brushRef="#br0" timeOffset="47699.21">14922 4509 0,'-21'21'0,"42"-42"0,-63 42 0,21 0 15,0-21-15,0 0 0,-1 0 16,44 0 0,20-21-16,0 0 15,1-1-15,41-20 0,1 21 0,0-21 16,-1-1-16,22 1 0,-21 0 16,21-1-16,-43 1 0,22 0 15,-22-1-15,1 1 0,-22 21 16,0 0-16,-20-1 0,-1 1 0,-21 0 15,0 0-15,-21 21 16,-1-21-16,-20 21 0,21 0 0,-21 0 16,20 0-16,-20 0 0,21 0 15,-21 0-15,20 0 0,-20 0 0,21 0 16,0 0-16,21 21 0,21-21 31,0 0-15,21 0-16,1 0 0,-1 0 0,0 0 15,22-21-15,-22 21 0,22 0 16,-22 0-16,-21 0 0,22 0 16,-43 21-16,0 0 0,0 21 15,-22-20-15,-20-1 0,21 21 16,-21 0-16,-1-20 0,1 20 16,0-21-16,-1 0 0,22 0 0,-21 1 15,21-1-15,-1 0 0</inkml:trace>
  <inkml:trace contextRef="#ctx0" brushRef="#br0" timeOffset="48212.91">14901 4614 0,'0'0'0,"-42"0"0,21 0 16,0 22-16,-1-22 0,1 0 16,21 21-16,0 0 15,21 0-15,1 0 0,-1 0 16,21 1-16,0-1 0,22 0 0,-22 21 16,22-21-16,20 1 0,-20-1 15,21 0-15,-22 0 0,22 0 16,-22-21-16,22 0 0,-22 21 0,22-21 15,-21 0-15,-1 0 0,1 0 16,-1 0-16,-21 0 0,-20 0 0,20 0 16,-21 0-16,-21-21 15,0 0-15,-21 0 16,0 21-16,0-21 0,-22 0 16,22-1-16,0 1 0,-21 0 0,-1 0 15,22 0-15,0 0 0,0-1 16,0 22-16,-1-21 0,44 21 31,20 21-31,-21 1 0,21-1 0,-20 0 16,20 0-16,0 0 0,1 0 15,-1 22-15,-21-22 0,0 21 16,-21-21-16,0 22 0,-42-1 0,21-21 16,-43 22-16,22-22 0,-22 21 15,-20-21-15,20 0 0,-20 1 0,-1-1 16,0 0-16</inkml:trace>
  <inkml:trace contextRef="#ctx0" brushRef="#br0" timeOffset="50291.72">17484 5757 0,'-22'0'16,"1"0"-16,0 0 16,0 0-16,0 0 15,0 0-15,-1 0 16,1 0-16,0 0 31,42 0 0,0 0-31,1 0 0,20 0 16,0 0-16,1 0 0,-1 0 16,21 0-16,1-21 0,21 21 0,-1-21 15,22 0-15,21 0 0,21 0 16,22-1-16,-1-20 0,21 21 0,22 0 15,0-22-15,21 22 0,-1 0 16,1 0-16,21 0 0,-21 21 16,0-21-16,-21 21 0,-1 0 15,1 0-15,-22 0 0,-20 0 0,-1 0 16,-21 0-16,-21 0 0,-21 0 0,0 0 16,0 0-16,-22 0 0,-20 0 15,-1 0-15,1 0 0,-22 0 0,22 0 16,-22 0-16,-21 0 0,0 0 15,1 0-15,-1 0 0,0 0 0,-42 0 32,0 0-17,-1 0-15,-20-22 0,0 22 0,-1-21 16</inkml:trace>
  <inkml:trace contextRef="#ctx0" brushRef="#br0" timeOffset="50459.63">20659 5398 0,'-22'0'0,"44"0"0,-86 0 16,43 0-16,0 0 0,-22 0 0,22 0 15,0 0-15,0-22 0,0 22 0,0 0 16</inkml:trace>
  <inkml:trace contextRef="#ctx0" brushRef="#br0" timeOffset="53463.41">18944 2985 0,'0'-22'47,"-21"1"-47,21 0 16,0 0-16,0 0 0,-21 0 0,21-1 15,0 1-15,0-21 0,0 0 16,0-1-16,0-20 0,0-1 0,21 1 15,0-1-15,0 1 0,0-1 16,1 1-16,20-1 0,0 1 0,1-1 16,-1 1-16,21-1 15,-20 22-15,20 0 0,1-1 0,-22 1 16,0 21-16,1-22 0,-1 22 16,-21 21-16,0-21 0,-42 21 31,0 0-31,-21 0 0,-1 0 0,1 21 15,0 0-15,-22-21 0,22 22 16,0-1-16,20 0 0,-20-21 0,21 21 16,0 0-16,0-21 0,-1 0 15,44 0 17,-1 0-32,0-21 15,0 0-15,0 0 0,22 0 16,-1-1-16,-21 1 0,21 0 15,1 0-15,-1 0 0,0 21 0,1 0 16,-22 0-16,0 0 0,0 0 16,-21 21-16,0 21 0,0-21 15,0 22-15,0-22 0,-21 21 16,0 1-16,0-1 0,0-21 0,-1 0 16,1 22-16,0-22 0,0-21 15,0 21-15,0-21 0,-1 0 16,1 0-16</inkml:trace>
  <inkml:trace contextRef="#ctx0" brushRef="#br0" timeOffset="54107.05">18055 847 0,'0'-21'0,"0"42"0,0-85 0,0 43 0,0 0 16,0 0-16,0 0 0,0-1 15,0 1-15,-21 21 16,21 21-16,-21 1 15,0-1-15,21 42 0,-22-20 16,1 41-16,0-20 0,0 20 0,0-20 16,0-1-16,-1 1 0,1-1 15,0 1-15,-21-1 0,21-20 16,-1 20-16,1-20 0,0-22 0,21 21 16,0-21-16,0 0 0,0 1 0,0-44 31,21 1-31,0 0 15,1 0-15,-1-21 0,0-1 16,21 1-16,-21 0 0,1-22 0,-1 22 16,21-22-16,-21-20 0,22 20 15,-22 1-15,0-22 0,0 21 16,0 1-16,0 21 0,1-1 0,-22 1 16,0 21-16,0 0 0,21-1 15,-21 44 1,0 20-16,0-21 15,0 21-15,0 22 0,0-1 0,0-20 16,0 20-16,0 1 0,0-1 16,0-20-16,0-1 0,0 21 0,0-20 15,0-22-15,0 21 0,0 1 16,0-22-16,0 0 0,21 0 16,-21 0-16,0 0 0,0 1 0,0-44 31,0 1-16</inkml:trace>
  <inkml:trace contextRef="#ctx0" brushRef="#br0" timeOffset="54719.7">17822 1355 0,'-21'0'16,"42"0"15,0 0-16,1-21-15,-1-1 0,21 22 0,0-21 16,1 21-16,-1-21 0,22 0 16,-22 0-16,21 0 0,1-1 15,-1 1-15,-20 0 0,20 0 0,-20-21 16,-1 20-16,0 1 16,-21 0-16,22 0 0,-22 21 0,-21-21 15,0 42 1,0 0-16,0 0 0,0 0 15,0 22-15,0-22 0,-21 21 16,21-21-16,0 22 0,-21-22 0,21 0 16,-22 0-16,22 0 0,0 1 15,0-1-15,0 0 0,22-21 32,-1 0-32,0 0 15,0 0-15,0-21 0,0 0 16,1-1-16,20 1 0,-21-21 15,0 0-15,0-1 0,1 1 16,-1 0-16,0-1 0,0 1 16,0 0-16,-21 20 0,21 1 15,-21 0-15,0 42 16,0 0-16,0 1 0,0 20 0,0-21 16,0 21-16,0 1 0,-21-1 15,21 0-15,0-20 0,0 20 0,0-21 16,0 0-16,0 22 0,0-22 15,0 0-15,0 0 0,21-21 16,1 0 0,-1 0-16,0 0 15,0 0-15,0 0 0,22-21 16,-22 0-16,0 0 0,21-1 0,1 1 16,-22 0-16,21-21 0,-21-1 15,0 1-15,22 0 0,-22-22 16,0 22-16,0-22 0,22 1 0</inkml:trace>
  <inkml:trace contextRef="#ctx0" brushRef="#br0" timeOffset="54947.56">19621 656 0,'22'-42'0,"-1"21"16,-106 169-16,170-317 0,-85 147 0,-43 128 0,107-212 15,-64 128 1,0-1-16,-21 0 0,0 21 16,-1-21-16,1 22 0,0-1 15,0 22-15,0-22 0,0 0 16,-1 22-16,1-22 0,0 0 0,0 1 15,0-1-15,21 0 0,0-20 16,0 20-16,-21-21 0,21 0 0,0 0 16,0 1-16,21-1 15,0-21-15,0 0 0,21 0 0,1 0 16,-1 0-16,0-21 0,1 21 16,20-22-16,-20 1 0,-1 0 15,0-21-15</inkml:trace>
  <inkml:trace contextRef="#ctx0" brushRef="#br0" timeOffset="55315.35">20172 889 0,'0'0'15,"0"21"-15,-21 0 0,-1 1 16,1-1-16,0 21 0,0-21 0,-21 22 16,20-1-16,-20-21 0,21 21 15,0 1-15,0-22 0,-1 0 0,1 0 16,21 0-16,0 1 0,0-1 15,21 0-15,1-21 16,-1 0-16,0 0 0,21 0 16,-21 0-16,22-21 0,-1 0 15,0-1-15,-20 1 0,20 0 16,-21 0-16,0-21 0,0 20 0,1-20 16,-22 0-16,0-22 0,0 22 15,-22 0-15,1 20 0,0-20 16,0 21-16,0 0 0,0 21 0,-22 0 15,22 0-15,-21 0 0,21 0 16,-1 0-16,-20 21 0,21 0 16,0 0-16,0-21 0,-1 21 0,1 1 15,0-1-15</inkml:trace>
  <inkml:trace contextRef="#ctx0" brushRef="#br0" timeOffset="55528.23">19367 826 0,'-21'0'0,"42"0"0,-42-22 16,42 22-1,1 0-15,-1-21 0,21 0 16,127-21-1,-126 42-15,-1-21 16,22 21-16,-22 0 0,0 0 0,1-22 16,-1 22-16,0 0 0,22-21 15,-22 21-15,0 0 0</inkml:trace>
  <inkml:trace contextRef="#ctx0" brushRef="#br0" timeOffset="55779.09">20997 572 0,'0'0'0,"0"-22"0,-21 22 31,0 22-31,0-22 16,21 21-16,-43 0 0,43 0 16,-42 0-16,42 22 0,-21-22 15,0 21-15,0 0 0,-1 1 0,1-1 16,21 0-16,-21 1 0,21-1 0,-21-21 15,21 22-15,0-22 0,0 21 16,0-21-16,0 0 0,21 1 16,0-22-16,0 0 15,1 0-15</inkml:trace>
  <inkml:trace contextRef="#ctx0" brushRef="#br0" timeOffset="56027.94">20532 1164 0,'-22'0'0,"44"0"0,-86 21 16,43 1-16,0-1 0,0 0 15,-1 0-15,22 0 0,0 0 0,0 1 16,0-1-16,22-21 16,-1 21-16,0-21 0,21 0 0,1 0 15,-22 0-15,21 0 0,0 0 16,1 0-16,-1 0 0,0 0 15,1-21-15,-22 21 0,21-21 16,-21-1-16,22 1 0,-22 0 0,0 0 16,-21-21-16,0-1 0,21 1 15,-21 0-15,0-22 0</inkml:trace>
  <inkml:trace contextRef="#ctx0" brushRef="#br0" timeOffset="56262.81">20426 614 0,'-21'0'16,"42"0"-16,0 0 15,0 0 1,21 0-16,1 0 0,-1 0 16,0 0-16,1-21 0,-1 21 0,0 0 15,1-21-15,20 21 0,-20 0 16,-1-22-16,0 22 0,-21 0 15,22 0-15,-1-21 0,0 21 0,-20 0 16,20-21-16,0 21 0,-21 0 16,1 0-16,-1 0 0</inkml:trace>
  <inkml:trace contextRef="#ctx0" brushRef="#br0" timeOffset="56499.67">21463 593 0,'0'0'16,"21"0"-16,85 0 31,-85 0-31,21 0 0,1 0 0,-1 0 0,22 0 16,-22 0-16,0 0 0,1 0 16,-1 0-16,0 0 0,-21 0 0,1 0 15,-1 0-15,0 0 0,-42 0 31,0 0-15,-1 0-16,1 0 0,0 0 0</inkml:trace>
  <inkml:trace contextRef="#ctx0" brushRef="#br0" timeOffset="56640.59">21907 593 0,'0'0'16,"-21"0"-16,21 21 0,-21 0 16,0-21-16,0 21 0,21 22 0,-21-1 15,-1 0-15,1 1 0,0 20 16,0-21-16,0 22 0,0-22 0,-1 22 15,-20-22-15,21 0 0,0 1 16,0-1-16,-1 0 0,1-20 0,0 20 16,21-21-16</inkml:trace>
  <inkml:trace contextRef="#ctx0" brushRef="#br0" timeOffset="57147.3">17949 1905 0,'0'0'0,"21"0"31,1 0-31,20 0 0,21 0 15,1-21-15,21 21 0,20-21 16,1 21-16,21-21 0,21-1 0,1 22 16,41-21-16,-21 21 0,22-21 15,21 21-15,-22 0 0,22-21 0,-22 21 16,22 0-16,-43-21 0,1 0 16,-1 21-16,-21-22 0,0 22 0,-21-21 15,-21 21-15,0-21 0,-21 0 16,-22 21-16,1-21 0,-22 21 0,-21 0 15,0-21-15,-21-1 16,-21 22-16,0 0 0,-21 0 0,-22-21 16,1 21-16,-1 0 0,-21 0 15</inkml:trace>
  <inkml:trace contextRef="#ctx0" brushRef="#br0" timeOffset="57515.09">18415 1990 0,'0'0'15,"21"0"1,21 0-16,1 0 0,20-21 0,22-1 15,0 22-15,20-21 0,22 0 16,22 0-16,20 21 0,21-21 0,1 0 16,21-1-16,-1 22 0,1-21 15,0 21-15,-22 0 0,1 0 0,-22 0 16,21 0-16,-41-21 0,-1 21 16,-21 0-16,-21 0 0,-1 0 15,-41 0-15,-1 0 0,-20 0 0,-1 0 16,-21 0-16,0 0 0,-42 0 31,0-21-31,0 21 16,0 0-16,0 0 0</inkml:trace>
  <inkml:trace contextRef="#ctx0" brushRef="#br0" timeOffset="67447.08">910 11134 0,'0'-21'0,"0"42"0,0-64 0,-21 22 15,21 0-15,-21 0 0,21 42 31,0 21-15,0 1-16,0 20 0,0-20 16,0 20-16,0 1 0,0-1 0,0 1 15,0-22-15,0 21 0,0-20 16,0-1-16,-21 0 0,21-20 16,0-1-16,0 0 0,0 0 15,0 0-15,0-42 16,0 0-1,0 0-15,0 0 0,0-1 16,0-20-16,21 0 0,-21-1 0,0 1 16,21-21-16,0 20 0,-21 1 15,21 0-15,0-1 0,-21 22 16,22 0-16,-1 0 0,0 21 16,0 21-16,-21 0 0,21 0 15,0 22-15,1-22 0,-1 21 16,-21 0-16,21 1 0,0-22 15,0 21-15,0 1 0,1-22 16,-1 0-16,0 0 0,0 0 0,0 0 16,22-21-16,-22 0 0,0 0 15,21 0-15,-21 0 0,1 0 0,-1-21 16,0 0-16,0 0 0,0-21 16,0 20-16,1-20 0,-22 0 15,21-22-15,-21 22 0,0-22 0,0 22 16,0-21-16,0-1 0,0 22 15,-21-1-15,-1 1 0,1 21 0,0 0 16,0 0-16,21-1 16,-21 22-16,0 0 15,21 22-15,-22-1 0,22 0 16,0 21-16,0 1 0,0 20 16,0-21-16,0 1 0,22 20 0,-1-20 15,0-1-15,0 0 0,0 1 16,0-22-16,1 0 0,20 21 15,-21-42-15,0 21 0,22-21 0,-22 0 16,21 0-16,-21 0 0,0 0 16,22 0-16,-22-21 0,0 0 0,0 0 15,0-21-15,1 20 0,-1-20 16,0 0-16,-21-1 0,0 1 0,0 0 16,0-1-16,0 1 0,0 21 15,0-21-15,0 20 0,0 1 16,-21 21-16,0 0 15,-1 0-15,22 21 0,0 1 16,0 20-16,0 0 0,0-21 16,0 22-16,0-1 0,0 0 0,0 1 15,0-22-15,22 21 0,-1-21 16,0 1-16,0-1 0,0-21 0,0 21 16,22-21-16,-22 0 0,21 0 15,1 0-15,-1 0 0,21 0 16,-20 0-16,-1-21 0,22 0 15,-22-1-15,21 1 0,-20 0 0,20-21 16,-20-1-16,-1 1 0,0 0 16,1-1-16,-1 1 0,-21 0 0,0-1 15,0 1-15,-21 0 0,0 21 16,0-1-16,0 1 0,0 0 0,-21 0 16,-21 0-16,21 21 0,-22 0 15,22 0-15,-21 0 0,0 0 0,-1 0 16,1 21-16,21 0 0,0 0 15,-22 0-15,43 1 0,-21-1 0,21 21 16,-21 0-16,21 1 0,0-1 16,0 0-16,0-20 0,21 20 15,-21-21-15,21 21 0,0-20 16,1-22-16,-1 21 0,0-21 0,21 0 16,-21 0-16,1 0 0,-1 0 15,0-21-15,0-1 0,0 1 0,0-21 16,1 0-16,-1-1 0,0 1 15,-21 0-15,0-1 0,0-20 0,21 20 16,-21-20-16,0-1 0,0 1 16,0-1-16,0 1 0,0-1 0,0 1 15,0 21-15,0-22 0,0 22 16,0 21-16,0-1 0,0 1 0,0 42 16,0 1-1,0 20-15,0 21 0,0 1 0,0-1 16,0 1-16,21-1 0,0 1 15,-21-1-15,22-20 0,-1 20 0,0 1 16,21-22-16,-21 22 0,1-22 16,20 0-16,-21-21 0,21 1 0,1 20 15,20-42-15,-20 21 0,-1-21 16,21 0-16,-20 0 0,20-21 0,-20 0 16,-1 0-16,21-22 0,-20 22 15,-1-21-15</inkml:trace>
  <inkml:trace contextRef="#ctx0" brushRef="#br0" timeOffset="67859.86">804 12764 0,'0'0'15,"0"-22"1,21 1-16,1 0 0,-1 0 16,21 0-16,0 21 0,1-21 0,-1-1 15,22 1-15,-1 0 0,1 0 16,20-21-16,-20 20 0,20 1 16,-20 0-16,-1 0 0,1 21 15,-22-21-15,1 0 0,-22 21 16,0 0-16,-42 0 15,-22 0-15</inkml:trace>
  <inkml:trace contextRef="#ctx0" brushRef="#br0" timeOffset="68060.75">1355 12488 0,'0'0'16,"0"22"-16,0-1 0,0 0 0,0 0 16,0 21-16,0 1 0,21-1 15,-21 0-15,21 1 0,0-1 0,0 0 16,0 1-16,-21-1 15,22-21-15,-1 22 0,-21-1 16,0-21-16,21 0 0,0 22 0,-21-22 16,21-21-16,0 0 15,1 0-15,-1-21 0,0-1 16,0 1-16,0-21 0,0 0 16,1-22-16,-1 1 0</inkml:trace>
  <inkml:trace contextRef="#ctx0" brushRef="#br0" timeOffset="68479.53">1820 12531 0,'0'0'0,"21"-43"0,-21 22 0,0 0 0,22 42 16,-22 0 0,21 1-16,-21 20 0,21 0 15,-21-21-15,21 22 0,-21-1 16,21 0-16,-21 1 0,0-1 0,21 0 16,1-20-16,-22-1 15,21 0-15,-21 0 0,0 0 0,21-21 16,0 0-16,0 0 0,-21-21 15,21 0-15,1-21 0,-1 20 16,0-20-16,-21 21 0,21-21 0,0-1 16,0 22-16,-21-21 0,22 21 15,-1-22-15,0 22 0,0 21 0,0 0 16,0 0-16,1 0 0,20 0 16,-21 0-16,0 21 0,0 0 15,1 1-15,20-1 0,-21 0 16,21 21-16,1-21 15,-22-21-15,0 0 0,21 0 0,-20 0 16,20 0-16,-21 0 0,21-21 16,-20 21-16,20-21 0,-21 0 0,21 0 15,1 0-15,-22-1 0,21-20 16,-21 21-16,1 0 0,20 21 0,-21-21 16,0 21-16,0 0 0,1 0 15,-22 21 1,0 0-16,0 0 15,-22 0-15</inkml:trace>
  <inkml:trace contextRef="#ctx0" brushRef="#br0" timeOffset="68806.62">1524 13631 0,'0'0'0,"-21"0"0,0 0 15,-1 22-15,1-1 0,21 0 16,0 21-16,0-21 0,0 22 16,0-1-16,21-21 0,1 43 15,-1-22-15,0 0 0,-21 1 0,21-1 16,0 0-16,0 1 0,-21-1 15,0-21-15,22 22 0,-1-1 16,-21-21-16,0 21 0,21-20 0,0-22 16,0 0-16,-21-22 15,21 1-15,-21 0 0,0-21 16,0-1-16,0 1 16,0 0-16</inkml:trace>
  <inkml:trace contextRef="#ctx0" brushRef="#br0" timeOffset="68968.53">1609 13822 0,'21'42'0,"-64"-126"0,65 126 0,-65-106 15,22 43-15,21 0 0,-21 0 16,21 0-16,0 0 0,0-1 16,21 1-16,0 0 0,0-21 0,1 21 15,20-1-15,0 1 0,-21 0 16,22 0-16,-1 0 0,0 21 0,-20-21 16,20-1-16,-21 22 15,0 0-15,0 0 0,-21 22 16,0-1-16,-21 0 0</inkml:trace>
  <inkml:trace contextRef="#ctx0" brushRef="#br0" timeOffset="69127.44">1545 14034 0,'0'21'0,"0"-42"16,0 63-16,-21-21 0,21 0 16,21-21-1,0 0-15,0-21 0,22 0 16,-22 0-16,21 0 0,1-1 0,-1 1 15,0-21-15,1 21 0,-1 0 16,0-22-16,1 22 0,-1 0 0</inkml:trace>
  <inkml:trace contextRef="#ctx0" brushRef="#br0" timeOffset="69638.14">2138 13885 0,'-21'0'0,"-22"0"15,43-21 1,0 0-16,0 0 0,0 0 16,0 0-16,21-1 0,22 1 15,-22 0-15,0 0 0,21 0 16,1 0-16,-1 21 0,0-22 16,1 22-16,20 0 0,-20 0 0,-1 0 15,0 0-15,1 22 0,-22-1 16,0 0-16,0 0 0,-21 21 0,0-20 15,0 20-15,-21 0 0,0-21 16,0 22-16,-1-22 0,1 0 0,0 0 16,21 0-16,-21-21 0,21-21 15,0 0 1,0 0-16,21 0 0,0-22 16,0 22-16,-21-21 0,22 21 15,-1-22-15,0 1 0,21 21 16,-21-21-16,1 20 0,-1-20 0,21 21 15,-21 0-15,22 0 0,-1-1 16,-21 1-16,21 21 0,-20 0 0,20 0 16,-21 0-16,0 0 0,0 0 15,1 0-15,-22 21 0,0 22 16,0-22-16,0 0 0,0 21 0,0-20 16,0 20-16,0-21 0,0 0 15,0 22-15,0-22 0,-22 0 16,22 0-16,0-42 15,0 0 1,0 0-16,0-1 0,0-20 16,22 21-16</inkml:trace>
  <inkml:trace contextRef="#ctx0" brushRef="#br0" timeOffset="69755.08">3133 13399 0,'0'0'0,"0"-43"0,-22 1 16,22 21-16,0 0 0,-21-1 0,21 1 15,-21 21-15,21 21 31,0 1-31,0-1 16,0 0-16,0 0 16</inkml:trace>
  <inkml:trace contextRef="#ctx0" brushRef="#br0" timeOffset="70853.24">2561 14859 0,'0'0'0,"-21"0"0,0 0 16,0 0 0,21-21-16,0 0 0,0 0 15,0-1-15,0-20 0,0 21 16,0 0-16,0 0 0,0-1 15,0 1-15,-22 21 16,-62 43 0,41-22-16,22 21 0,-21-21 15,21 22-15,-22-22 0,22 21 0,21-21 16,0 22-16,0-22 0,0 0 16,0 0-16,21 0 0,1 0 15,-1 1-15,21-1 0,0-21 0,-20 21 16,20 0-16,0-21 0,1 21 15,-1-21-15,0 21 0,-21 1 16,22-22-16,-43 21 0,0 0 0,0 0 16,0 0-16,-21 0 15,-22 1-15,22 20 0,-21-21 0,-22 0 16,22-21-16,0 21 0,-1-21 16,1 0-16,0 0 0,-1 0 15,22 0-15,0-21 0,0 0 0,21-21 16,0 21-16,0-1 15,21 1-15,0 0 0,21 0 0,1 0 16,-1-22-16,0 22 0,1 0 16,20-21-16,1 21 0,-22-1 0,22-20 15,-1 21-15,1 0 0,-22-22 16,0 22-16,-21 0 0,22 21 0,-22-21 16,-21 0-16,-21 21 31,0 21-31,21 0 15,-22 0-15,22 0 0,0 1 16,0-1-16,0 21 0,0-21 0,0 22 16,0-22-16,0 21 0,0-21 15,0 22-15,0-22 0,0 0 0,0 0 16,22-21 0,-1-21-16,0 21 15,-21-21-15,21-22 0,0 22 16,0 0-16,-21-21 0,0 21 0,22-22 15,-22 22-15,21-21 16,-21 21-16,0-1 0,0 1 0,21 0 16,0 21-16,0 0 15,0 0-15,-21 21 16,0 0-16,22 1 0,-1-22 0,-21 21 16,21 0-16,-21 0 0,21-21 15,0 21-15,0-21 0,1 0 16,-1 0-16,0 0 15,21 0-15,-21 0 0,1-21 0,-1 0 16,0 0-16,0 0 0,0-1 16,0 1-16,1-21 0,-22 0 15,0-1-15,0 1 0,0 0 0,0-22 16,0 1-16,0-1 0,-22 22 16,22-22-16,-21 22 0,21 0 0,-21-1 15,21 22-15,0 0 0,0 42 16,0 0-1,0 0-15,21 22 0,-21-1 16,0 0-16,21 22 0,1-22 0,-1 1 16,-21-1-16,21 0 0,0 1 15,-21-1-15,21 0 0,-21-21 0,21 1 16,1-1-16,-22 0 0,0 0 16,21 0-16,0-21 0,-21-21 31,0 0-31,0 0 15,0 0-15</inkml:trace>
  <inkml:trace contextRef="#ctx0" brushRef="#br0" timeOffset="71025.14">3556 14647 0,'0'-21'31,"21"0"-31,0 21 0,0-21 16,1 0-16,-1 21 0,0-21 0,0-1 15,0-20-15,0 21 0,1 0 0,-1 0 16,21-22-16,-21 22 0,0-21 16,22 21-16,-22-22 0,0 1 15,0 0-15</inkml:trace>
  <inkml:trace contextRef="#ctx0" brushRef="#br0" timeOffset="72655.21">3704 10774 0,'0'0'16,"-21"0"-16,0 21 0,0-21 15,-1 0 1,1 21-1,42-21 32,1 0-47,-1-21 16,21 0-16,-21 0 0,22 21 16,20-21-16,-21-1 0,1 1 0,20 0 15,-20 0-15,20-21 0,1 20 16,-1 1-16,1 0 0,-1 0 0,22 0 15,-22 0-15,22-1 16,-22 1-16,1 0 0,-22 0 0,1 21 16,-1-21-16,-21 21 0,0 0 0</inkml:trace>
  <inkml:trace contextRef="#ctx0" brushRef="#br0" timeOffset="72981.37">4466 10202 0,'0'0'0,"21"0"31,22 0-31,-22 0 16,21 0-16,22 0 0,-22-21 0,21 21 15,-20 0-15,20 0 0,-20 0 0,-1 0 16,0 0-16,-21 0 0,-42 170 31,-21-107-31,-22 1 0,1 20 16,-22-20-16,22-1 0,-22 1 15,0-1-15,22 1 0</inkml:trace>
  <inkml:trace contextRef="#ctx0" brushRef="#br0" timeOffset="74443.25">3768 12192 0,'0'21'0,"21"-21"32,21 0-32,-21 0 15,22-21-15,-1 0 0,0 0 0,1 0 16,20-1-16,1 1 0,-1-21 15,1 21-15,-1 0 0,-21-22 0,22 22 16,-22 0-16,1 0 0,-1 0 16,-21 21-16,0-22 0,0 22 0,-21-21 31</inkml:trace>
  <inkml:trace contextRef="#ctx0" brushRef="#br0" timeOffset="74675.08">4403 11790 0,'21'0'16,"0"0"-1,-21 21-15,0 0 16,21 0 0,-21 1-16,0-1 0,0 21 0,-21-21 15,0 22-15,0-1 16,-1 0-16,1 1 0,0-22 0,-21 21 16</inkml:trace>
  <inkml:trace contextRef="#ctx0" brushRef="#br0" timeOffset="76626.95">1736 11726 0,'0'-21'31,"21"0"-15,0 0-16,0 0 0,21 0 15,22-22-15,-1 1 0,22-22 16,21 1-16,21-1 0,0 1 0,0-1 16,21 1-16,-21-1 0,21 22 15,0-21-15,1 20 0,-22 1 0,0 0 16,0 20-16,-43-20 0,1 42 16,-22-21-16,1 21 0,-43 0 0,0 21 15,-21 0-15,0 22 0,-21-22 16,-21 21-16,-1 0 0,-20 22 15,-1-1-15,1 1 0,-1-1 0,-20 1 16,20-1-16,1-20 0,20-1 16,1 0-16,0-20 0,21-1 0,21 0 15,21-21 1,0 0-16,42-21 0,-20 0 0,41-1 16,1-20-16,0 21 0,-1-21 15,22-1-15,-21 1 0,21 0 16,0-1-16,21 22 0,-22-21 15,1 21-15,-21-1 0,0 1 0,-1 0 16,-20 21-16,-22 0 0,-21 0 0,-21 21 16,0 0-16,-42 22 0,0-1 15,-1 0-15,-20 1 0,-1-1 0,1 22 16,-1-22-16,22 0 0,-22-21 16,22 22-16,21-22 0,0 0 15,63-21 1,0-21-16,22 0 0,-1 0 15,22-22-15,-21 22 0,20-21 0,1-1 16,-22 1-16,22 0 16</inkml:trace>
  <inkml:trace contextRef="#ctx0" brushRef="#br0" timeOffset="77431.91">1714 13377 0,'-21'22'15,"42"-44"-15,-63 44 0,63-22 32,22-22-32,20 1 0,1-21 15,20 21-15,1-43 0,21 22 0,0-22 16,-1 1-16,22-1 0,0 1 16,-21-1-16,21 1 0,-21 21 15,-21-22-15,-1 43 0,1-21 0,-43 20 16,1 1-16,-22 0 15,-42 42-15,-22 0 16,-20 1-16,-1 20 0,-20 0 0,-22 22 16,0-22-16,-21 43 0,21-22 15,0 1-15,1-1 0,41 1 0,1-22 16,20 22-16,22-22 0,21 0 16,0-21-16,21 22 0,0-22 0,43 0 15,-22 0-15,43-21 0,-22 0 16,22 0-16,0 0 0,-1 0 0,1 0 15,-21 0-15,20-21 0,1 21 16,-22 0-16,1-21 0,-22 21 16,1 0-16,-22 0 0,-21 21 0,0 21 15,0-20-15,-21 20 0,-22 21 16,-20-20-16,20 20 0,-20 1 0,-1-22 16,1 22-16,21-22 0,-22 21 15,43-20-15,-21-22 0,20 21 16,22-21-16,0 1 0,0-1 15,0 0-15,22-21 0,-1 0 0,0 0 0,21 0 16,1 0-16,-1-21 0,0 0 16,1 21-16,20-22 0,22-20 0,-22 21 15,43 0-15,-21 0 0,-1-1 16,22 1-16,-21 0 0,0 21 16,-22 0-16,1 0 0,-1 0 0,-21 0 0,-20 21 15,-1 0-15,-21 1 16,0-1-16,-21 0 0,-22 21 0,1-21 15,-22 22-15,1-1 0,-22 0 0,1 1 16,-1-1-16,0 0 0,1 1 16,-1-1-16,21 0 0,-20-20 0,20 20 15,22-21-15,21-21 0,-22 0 16,43-21-16,0-21 16,0-1-16</inkml:trace>
  <inkml:trace contextRef="#ctx0" brushRef="#br0" timeOffset="78588.17">19621 2138 0,'0'0'15,"0"-42"-15,0-1 0,0 1 0,-21 0 16,-21-1-16,0-20 0,-22 20 16,1-20-16,-1 21 0,22-1 15,-22 22-15,-20-21 0,20 21 16,1 21-16,-22 0 0,-21 0 0,21 42 16,-20-21-16,-1 21 0,21 22 15,0-22-15,1 1 0,20 20 16,22-21-16,21 1 0,21-1 0,0-21 15,21 22-15,42-22 0,22 0 16,21 0-16,0 0 0,21 0 0,21-21 16,21 22-16,1-22 0,20 21 15,-21-21-15,1 21 0,-22-21 16,-21 21-16,-21 0 0,0 0 0,-43 1 16,-21-1-16,-20 21 0,-22 22 15,-64-22-15,1 21 0,-43 1 16,-21-1-16,-21 22 0,-22 0 0,1-1 15,-22 1-15,1 0 0,-1 21 16,-168 63-16,189-106 0,43 22 16,0-21-16,43-22 0,20 21 15,1-20-15,41-1 0,22-21 16,43 22-16,-1-22 0,43 0 0,-1-21 16,43 0-16,149 0 0,-128 0 15,21 0-15,0 0 0,22 0 16,-22 0-16,1 0 0,-43 21 15,0 0-15,-22 22 0,-41-22 0,-22 42 16,-21-20-16,-21-1 0,-42 21 16,-21 1-16,-43-1 0,0 1 0,-21-1 15,-21 1-15,0 21 0,-22-22 16,1 22-16,0-1 0,20 1 16,-20 0-16,21-1 0,21-20 0,0-1 15,21 1-15,0-1 0,0-20 16,22-1-16</inkml:trace>
  <inkml:trace contextRef="#ctx0" brushRef="#br0" timeOffset="79697.66">9504 9758 0,'106'-148'16,"-64"105"-16,0-20 15,1-22-15,-1 22 0,0-22 0,1 0 16,-22 1-16,0-1 0,-21 0 16,0 22-16,0-1 0,-21 22 0,-22-21 15,22 41-15,0 22 0,0 22 16,0 20-16,21 0 0,0 22 15,0 20-15,0 1 0,0-21 0,0 20 16,21 1-16,0 0 0,0-1 16,0-20-16,1 20 0,20-20 0,-21-1 15,21-20-15,1-1 0,-1 0 0,22-20 16,-1-22-16,1 0 0,-1-22 16,22 1-16,21-21 0,-1 0 0,1-22 15,21 1-15,0-22 0,0 0 16,0 1-16,-21-1 0,21 0 15,-42 1-15,-1-1 0,1 0 0,0 43 16,-22 0-16,1-1 0,-1 43 16,1 0-16,-1 21 0,-20 22 0,20-1 0,-21 22 15,1-1-15,-22 22 0,21-22 0,-21 22 16,22-22-16,-22 1 16,0 21-16,21-22 0,-20 1 0,-1-22 15,21 21-15,-21-20 0,22-22 0,-1 0 16,0 0-16,22-21 0,-1 0 0,1-21 15,20-21-15,1-1 0,0 1 16,21-21-16,-22 20 0,22-41 0,-21 20 16,-1-21-16,1 1 0,0-1 0,-22 0 15,-20-20-15,-1 41 0,0 1 16,1-1-16,-22 43 0,0 0 0,0 21 16,0 21-16,0 21 0,1 1 0,-22 20 15,21 1-15,0-1 0,-21 1 16,0 20-16,0-20 0,0 20 15,0-20-15,0-1 0,0 1 0,0-1 16,0-20-16,0-1 0,21-21 0,21 0 16,-20-21-16,20 0 0,21-21 15,-20 0-15,20-21 0,22-22 0,0 22 16,-1-22-16,1-20 0,0-1 0,20 0 16,-20 1-16,-21-22 0,20 21 15,-20 1-15,-22-1 0,0 21 0,1 1 16,-22 42-16,0 0 0,0 21 0,-21 21 15,21 21-15,-21 22 16,22 20-16,-22-20 0,0 42 16,0-22-16,0 1 0,-22 0 0,-20 20 15,21-20-15,-21 0 0,20-22 0,-20 1 16,21-1-16,0-20 0,21-22 16,21-42-16,0-1 0,21-41 15,22 21-15</inkml:trace>
  <inkml:trace contextRef="#ctx0" brushRef="#br0" timeOffset="82129.59">16150 10901 0,'21'-169'31,"-21"126"-31,-21 22 0,0-21 16,0-1-16,0 22 0,-1 0 0,1 0 16,-21 0-16,21 21 0,0 0 15,-1 21-15,-20 0 0,21 21 16,0-20-16,0 20 0,-1 0 0,1 1 16,0-1-16,0 0 0,21 22 15,0-22-15,0 22 0,0-22 0,0 21 16,0 1-16,0-1 0,0-20 15,0 20-15,21-20 0,0-1 16,0-21-16,1 0 0,-1 0 0,21 1 16,0-22-16,1 0 0,20 0 0,1-22 15,-1 1-15,1-21 0,-1 21 16,22-43-16,-22 22 0,1 0 0,-1-22 16,-20 22-16,-1-22 0,0 1 15,1 20-15,-22-20 0,0-1 0,-21 1 16,0-1-16,0 22 0,0-21 0,0 20 15,0 1-15,0 21 0,0 0 16,0-1-16,-21 22 0,0 22 16,21-1-16,-21 0 0,21 21 15,0 1-15,0-1 0,-22 0 16,22 1-16,0-1 0,0 0 0,-21 22 16,21-22-16,0 0 0,-21 1 15,21-1-15,0 0 0,0-20 0,0 20 16,0-21-16,0 0 0,0 0 15,21-42 17,0 0-32,1 0 0,-22-21 15,21 20-15,0-20 0,0 21 16,-21-21-16,21 20 0,0 1 0,-21-21 16,22 21-16,-1 21 0,0 0 15,0 21 1,-21 0-16,21-21 15,-21 42-15,0-20 0,0-1 0,0 0 16,0 0-16,0 21 0,21-20 0,-21 20 16,0-21-16,22 0 0,-22 0 15,21 1-15,0-1 0,-21 0 0,21-21 16,0 0-16,22 21 0,-22-21 16,21 0-16,0 0 0,-20 0 0,20-21 15,0 0-15,1 21 0,-1-21 0,0-1 16,1-20-16,-1 21 0,-21 0 15,0-22-15,0 22 0,1 0 16,-22-21-16,0 21 0,0-43 16,0 22-16,-22 21 0,1-1 15,0 1-15,0 21 0,0 0 0,0 0 16,-1 0-16,-20 21 0,21 1 16,0-1-16,0 21 0,-1-21 0,1 0 15,0 22-15,0-22 0,0 21 0,21-21 16,0 1-16,-21 20 0,21-21 15,0 0-15,0 0 0,0 1 0,0-1 16,21-21 0,0 0-16,0 0 0,0 0 15,0 0-15,1 0 0,-1-21 0,0-1 16,0 1-16,0 0 0,0 0 0,-21 0 16,0-22-16,22 22 0,-1 0 15,-21 0-15,0 0 16,0 42-1,0 0 1,0 0-16,0 0 0,0 1 16,0-1-16,0 0 0,0 0 15,21 0-15,0-21 0,-21 21 0,21 1 16,0-22-16,22 0 16,-22 0-16,0 0 0,0 0 15,22-22-15,-22 22 0,21-21 0,0 0 16,-20 0-16,20 0 0,-21 0 15,0-1-15,0 1 0,-21 0 16,0-21-16,22 21 0,-22-1 0,0 1 0,0 0 16,0 0-16,0 42 31,-22 0-31,22 0 16,0 1-16,0-1 0,0 21 15,0 0-15,0 1 0,0-1 0,0 22 16,-21-22-16,21 21 15,-21-20-15,21 20 0,0 1 0,-21-1 16,0-20-16,0 20 0,-1 1 0,1 20 16,0-20-16,21 20 0,-21 1 15,0-21-15,21 20 0,0-20 0,0-1 16,0-20-16,0 20 0,0-42 0,0 22 16,0-22-16,0 0 0,0 0 15,0-42 1,0 0-16,21 0 0,0-22 15,0 22-15,-21-21 0,21-1 0,1-20 16,20-43-16</inkml:trace>
  <inkml:trace contextRef="#ctx0" brushRef="#br0" timeOffset="82431.61">17928 10943 0,'0'-21'0,"0"42"0,-21-84 15,21 42-15,0-1 0,0 1 0,0 0 16,0 0-16,21 21 0,0-21 16,0 0-16,1 21 0,-1 0 0,21-22 15,-21 22-15,22 0 0,-1 0 16,-21 22-16,21-1 0,-20-21 0,-1 42 16,0-21-16,-21 22 0,0-22 15,0 21-15,-21-21 0,0 22 16,-1-22-16,-20 21 0,0 0 0,-1-20 15,1 20-15,0-21 0,-1 0 0,1 0 16,21 1-16,-21-1 0,20 0 16,44-63 15,-1 20-31,0 1 0,0-21 16,21 21-16</inkml:trace>
  <inkml:trace contextRef="#ctx0" brushRef="#br0" timeOffset="82700.39">18881 10351 0,'0'-22'0,"0"1"15,0 0-15,-22 21 16,1 0-16,21 21 16,-21 22-16,0-22 0,0 21 15,21 0-15,0 1 0,-21 20 16,-1-20-16,1-1 0,21 21 0,-21-20 15,0-1-15,0 0 0,21 1 16,-21-1-16,-1 0 0,1-20 0,0 20 16,21-21-16,0 0 0,-21 0 15,21 1-15,0-1 0,0 0 16,21-42 0,-21 0-16,21-1 15,-21 1-15</inkml:trace>
  <inkml:trace contextRef="#ctx0" brushRef="#br0" timeOffset="82907.44">18521 10880 0,'-21'0'0,"-1"21"32,44-21-17,-1 0-15,0 0 0,0 0 0,0 0 16,0 0-16,22 0 0,-22 0 0,0 0 15,21 0-15,-20 0 0,-1 0 16,21 0-16,-21 0 0,22-21 0,-22 21 16,21-21-16,-21 21 0,22-22 0,-22 1 15,21 21-15,-21 0 0</inkml:trace>
  <inkml:trace contextRef="#ctx0" brushRef="#br0" timeOffset="83579.42">19050 10880 0,'0'0'0,"0"21"0,21-21 47,0 0-47,0 0 0,1-21 0,-1 0 16,0 21-16,-21-22 16,21 1-16,0 0 15,-21 0-15,0 0 0,0 0 16,0-1-16,-21 22 15,0 0 1,0 22-16,21-1 16,0 0-16,-21 0 0,-1 21 0,22-20 15,-21-1-15,21 21 0,0-21 16,0 0-16,0 1 0,0-1 16,0 0-16,0 0 0,21 0 15,1-21-15,20 0 0,-21 0 16,0 0-16,0 0 0,1 0 15,20 0-15,-21 0 0,0 0 0,0-21 16,1 0-16,-1 21 0,0-21 16,0 0-16,0 21 0,-21-22 0,0 1 15,0 0-15,0 0 0,0 0 0,0-22 16,0 22-16,0 0 0,0 0 16,21 0-16,1 0 15,-1 21-15,0-22 0,0 22 0,0 0 16,0 0-16,1 0 0,20 0 15,-21 0-15,0 0 0,22 0 0,-22 22 16,0-1-16,0 0 0,0 0 0,0 0 16,1 0-16,-22 1 0,0 20 15,0-21-15,0 0 0,0 0 0,0 1 16,0-1-16,0 0 16,-22-21-16,22 21 0,-21-21 15,21-21 16,0 0-31,0 0 16,0-1-16,0 1 0,21 0 0,1 0 16,-1 0-16,-21 0 0,0-1 15,21 1-15,0 0 0,0 21 16,0-21-16,1 21 16,-1 0-16,0 0 0,0-21 15,0 21-15,0 0 0,1 0 0</inkml:trace>
  <inkml:trace contextRef="#ctx0" brushRef="#br0" timeOffset="83852.03">20341 10922 0,'-21'0'0,"42"0"0,-21 0 47,21 0-47,0-21 0,1 21 15,-1 0-15,0 0 16,0 0-16,0 0 16,0 0-16,1 0 15,-22-21-15,21 21 0,0 0 16,0 0-16,0-21 0,22 21 15,-22-22-15</inkml:trace>
  <inkml:trace contextRef="#ctx0" brushRef="#br0" timeOffset="84555.68">21082 10753 0,'-21'-21'0,"42"42"0,-63-42 0,20 21 16,22-22-16,0 1 0,-21 21 15,21-21-15,0 0 0,0 0 16,0 0-16,0-1 0,21 22 16,1-21-16,-1 0 0,0 0 0,21 0 15,-21 0-15,1 21 0,20-22 16,-21 22-16,21 0 0,1 0 0,-22 0 15,21 0-15,-21 0 0,1 0 16,-1 0-16,0 22 0,0-1 0,-21 0 16,0 21-16,0-21 0,0 22 15,-21-22-15,0 21 0,0 1 16,-1-1-16,-20-21 0,21 21 0,-21 1 16,-1-1-16,1 0 0,-22-20 0,22 20 15,-21 0-15,-1 1 0,22-22 16,-22 21-16,1-21 0,20 22 0,1-22 15,0 0-15,-1 0 0,1 0 16,21-21-16,0 0 0,21 21 0,0-42 31,0 0-31,21 21 16,0-21-16,21 0 0,-20-22 0,20 22 16,-21 0-16,21 0 0,1 21 15,-22-21-15,21 21 0,-21-21 16,1 21-16,20 0 0,-21 0 0,0 0 15,-21 21-15,21 0 0,1 0 16,-1 0-16,-21 0 0,21-21 0,0 22 16,-21-1-16,21 0 0,0 0 0,-21 0 15,22-21-15,-1 21 0,0-21 16,0 0-16,0 0 0,22 0 16,-22 0-16,0 0 0,0 0 15,0 0-15,0 0 0,1 0 16,-1 0-16,0-21 0,0 0 0,0 0 15,0 0 1,-21 0-16,22-1 0,-22 1 16,0 0-16,-22 21 47</inkml:trace>
  <inkml:trace contextRef="#ctx0" brushRef="#br0" timeOffset="85189.36">16087 11938 0,'0'0'0,"-22"0"0,1 0 16,0 0-16,0 0 15,21 21 1,21-21 0,0 21-1,0-21-15,22 0 0,20 0 16,-20 0-16,41 0 0,22 0 0,0 0 15,0 0-15,21 0 0,21 0 16,21 0-16,1 0 0,20 0 0,-21 0 16,22 0-16,-1 0 0,22 0 15,-21 22-15,-1-22 0,22 0 0,-22 0 16,22 0-16,-22 0 0,1 0 16,-1 0-16,-20 21 0,-1-21 0,0 0 15,-20 0-15,-1 0 0,-21 0 16,0 0-16,-21 0 0,-22 0 0,-20 0 15,-1 0-15,-20 0 0,-1 0 0,-21 0 16,0 0-16,0 0 16,1 0-16,-44 0 31,1 0-31,0 0 0,0 0 16,-21 0-16,-1 0 0,1 0 0</inkml:trace>
  <inkml:trace contextRef="#ctx0" brushRef="#br0" timeOffset="86879.27">16658 12361 0,'0'0'0,"-21"0"0,-85 0 16,85 0-16,-21 0 16,20 0-16,1 0 0,21 22 31,21-22-31,22 0 15,-1 0-15,22 0 0,-1 0 16,22 0-16,-1 0 0,22 0 16,42 0-16,-21 0 0,43 0 0,-22 0 15,21 0-15,1 0 0,20 0 16,1 0-16,-22 0 0,21 0 0,-20 0 16,-1 0-16,0 0 0,-20 0 15,-1 0-15,0 0 0,-21 0 0,106 0 16,-149-22-16,213 22 31,-234 0-31,-20 0 0,-1-21 0,0 21 0,1 0 16,-1 0-16,0 0 0,-21 0 15,1-21-15,20 21 0,-21 0 16,0 0-16,0 0 0,1 0 16,-22-21 15,-22 0 0,44 21 141,-1 0-125,-21 21 156,21-21 47,-21 21-188,0 0 220,-21-42-189,0 0-77,-1 0-16,1 0 0,-21 21 0,21-22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2:16:46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656 0,'0'0'0,"0"-21"15,0 0-15,0 0 16,0 0-16,0-1 15,21 22 1,-21-21-16,0 42 47,0 1-47,0-1 0,21 21 0,-21-21 16,21 22-16,-21-1 0,0 0 15,0 1-15,0 20 0,0-21 16,0 22-16,0-1 0,0-20 0,0-1 15,0 22-15,0-22 0,0-21 16,0 21-16,0 1 0,0-22 0,0 0 16,-21 0-16,21 0 0,0 1 15,0-1-15,-21-21 32,21-21-17,0-1-15,-21 1 0,21 0 0,0 0 16,0-21-16,0-1 0</inkml:trace>
  <inkml:trace contextRef="#ctx0" brushRef="#br0" timeOffset="308.2">2011 550 0,'-21'0'16,"-1"0"-16,22-21 15,22 21 1,-1-21 0,21 21-16,-21 0 0,22 0 15,-22-21-15,21 21 0,0 0 0,1 0 16,-1 0-16,0 0 0,22 0 16,-43-21-16,21 21 0,1 0 15,-22 0-15,0 0 0,0 0 0,-21 21 31,-21-21-15,0 21-16,0-21 0,0 21 0,-1-21 16,1 21-16,-21 1 15,21-22-15,0 21 0</inkml:trace>
  <inkml:trace contextRef="#ctx0" brushRef="#br0" timeOffset="552.62">2032 1037 0,'0'0'0,"21"21"15,0-21-15,0 0 16,1 0-16,-1 0 0,0 0 16,21 0-16,-21-21 15,22 21-15,-22 0 0,21-21 0,-21 21 16,1 0-16,20 0 0,-21-21 15,0 21-15,0 0 16,-21-21 0,22 21-16</inkml:trace>
  <inkml:trace contextRef="#ctx0" brushRef="#br0" timeOffset="808.24">2688 995 0,'0'21'0,"0"-42"0,0 63 0,0-21 16,0 1-16,0-1 0,0 0 15,0 0-15,0 0 0,0 0 16,0 1-16,0-1 0,-21 0 0,21 0 16,0 0-16,-21 0 0,21 1 15,0-1-15,-21 0 0,21 0 16,0 0-1,0-42 17,0 0-32,21 0 15,-21 0-15</inkml:trace>
  <inkml:trace contextRef="#ctx0" brushRef="#br0" timeOffset="1187.65">2794 699 0,'0'0'0,"-21"0"15,0 21-15,21 0 16,0 0-16,0 0 16,21-21-1,0 0-15,0 0 16,0 0-16,0 0 0,1 0 0,-1 0 15,0-21-15,0 21 0,0-21 16,-21 0-16,21 0 16,-21-1-16,0 1 0,-21 0 15,0 0 1,0 21-16,-21 0 0,20 0 0,1 0 16,0 0-16,-21 21 15,21 0-15,-1-21 0,1 21 0,0 1 16,21-1-16,0 0 0,0 0 15,0 0-15,0 0 16,0 1-16,21-22 0,0 0 16,1 0-16,-1 0 0,0 0 15,21 0-15,-21 0 0</inkml:trace>
  <inkml:trace contextRef="#ctx0" brushRef="#br0" timeOffset="1512.68">3281 466 0,'0'0'0,"0"21"31,0 0-31,-21-21 0,21 42 16,0-20-16,0-1 0,0 21 15,-22-21-15,22 22 0,0-1 0,0 0 16,0 22-16,-21-22 0,21 0 15,0 22-15,0-22 0,-21 22 16,21-22-16,-21 0 0,21-20 0,0 20 16,0-21-16,-21 21 0,21-20 15,0-1-15,0 0 0,-21-21 0,21 21 16,0-42 31,0 0-47,21 0 0,0-1 0,-21 1 15,21 0-15</inkml:trace>
  <inkml:trace contextRef="#ctx0" brushRef="#br0" timeOffset="1926.42">3387 1143 0,'0'0'0,"21"0"31,0 0-15,0 0-16,0 0 16,0 0-16,1-21 0,-1 21 0,0-21 15,-21 0-15,21 21 0,0-22 16,0 1-16,1 0 0,-22 0 0,0 0 16,21 21-16,-21-21 0,21 21 15,-21-22-15,-21 22 31,0 0-31,-1 0 0,1 0 16,0 22-16,0-1 0,0 0 0,0 0 16,21 0-16,-22 0 0,1 1 15,0 20-15,21-21 0,0 21 16,0-20-16,0-1 0,0 0 16,0 0-16,0 0 0,0 0 0,0 1 15,21-1-15,0-21 16,1 0-16,20 0 0,-21 0 15,0 0-15,22 0 0,-1 0 0,0 0 16,-21-21-16,22 21 0,-1-22 16,-21 1-16,0 0 0,1 0 0</inkml:trace>
  <inkml:trace contextRef="#ctx0" brushRef="#br0" timeOffset="3016.7">5715 508 0,'0'0'0,"-21"-21"0,0 0 16,-1 21-1,1 21-15,0 0 16,21 21-16,0-20 16,-21 20-16,21 0 0,-21 22 0,0-1 15,21 1-15,-22-1 0,1 1 16,0-1-16,0-20 0,0 20 0,0 1 15,-1-22-15,1 0 0,0 1 16,0-1-16,0 0 0,0-21 0,21 1 16,-22-1-16,1-21 0,21 21 15,-21-21-15,0 0 16,0-21-16,0 0 16,21-1-16,-22 1 0,1 0 15,21-21-15,0-1 0,-21 1 16,0-21-16,21 20 0,-21-20 0,21-1 15,0 1-15,0-1 0,0 22 16,0 0-16,0-1 0,0 1 16,0 21-16,0 0 0,21-1 0,0 22 15,0 0-15,0 43 16,1-22-16,-1 21 0,-21 1 16,21-1-16,0 0 0,0 1 15,-21 20-15,21-21 0,-21 1 0,22 20 16,-22-20-16,21-22 15,0 21-15,0 0 0,-21-20 0,21-1 16,0 0-16,1 0 0,-1 0 16,21-21-16,-21 0 0,22 0 0,-1 0 15,-21 0-15,21 0 0,22 0 16,-22 0-16,1-21 0,20 0 0,-21-21 16,1 20-16,-1-20 0,0 0 15,1-22-15,-22 1 0,0 20 0,0-41 16,0 20-16,-21 1 0,0-1 15,0 22-15,0-22 0,0 1 16,-21 21-16,0-1 0,0 1 0,-21 0 16,-1-1-16,1 1 15,-22 21-15,1 21 0,-1-21 0,1 21 16,21 0-16,-22 0 0,22 21 16,-22 21-16,-20 22 0,62-22 15,-20 0-15,21 1 0,0 20 16,21-21-16,0 22 0,0-1 15,0-20-15,0 20 0,21-20 0,0-1 16,0 0-16,0 1 0,22-1 16,-22-21-16,21 0 0,1 0 0,-1-21 15,0 22-15,1-22 0,-1 0 16,0 0-16,1 0 0,-1 0 0,0 0 16,1 0-16,-22-22 15,21 22-15,-21-21 0,0 21 0,1-21 16,-1 0-16,0 0 0,0 0 15,0-1-15,0 1 0,1 0 0</inkml:trace>
  <inkml:trace contextRef="#ctx0" brushRef="#br0" timeOffset="3515.61">6265 910 0,'0'21'15,"0"1"1,0-1-16,0 0 0,0 21 15,0-21-15,0 1 0,-21 20 16,21-21-16,0 21 0,0-20 16,-21-1-16,21 21 0,0-21 0,0 0 15,0 1-15,0-1 0,0 0 16,0 0-16,21 0 0,0-21 16,0 0-16,1 0 15,-1 0-15,21 0 0,-21 0 0,0 0 16,1 0-16,-1-21 0,21 0 15,-21 0-15,0 0 0,1-1 0,-1 1 16,0-21-16,0 21 0,-21-22 16,0 1-16,0 0 0,0-1 15,0 1-15,0-21 0,0 41 16,-21-20-16,0 0 0,0 21 0,-1-1 16,1 1-16,0 21 0,0 0 15,0 0-15,0 0 0,-1 0 0,1 21 16,0 1-16,0-1 0,0 21 15,0-21-15,21 22 0,0-1 0,-22 0 16,22 1-16,-21-1 0,21 0 16,0-21-16,0 22 0,0-22 15,0 21-15,0-21 0,21 1 0,1-1 16,-1 0-16,0-21 0,0 21 16,0-21-16,22 0 0,-22 0 15,0 0-15,21 0 0,1 0 0,-1 0 16,-21-21-16,21 0 0,1 0 15,-1-1-15,-21 1 0,22 0 0</inkml:trace>
  <inkml:trace contextRef="#ctx0" brushRef="#br0" timeOffset="4539.5">7091 974 0,'0'0'0,"0"-21"0,0-1 0,0 44 47,-21-1-47,21 0 0,-22 0 0,22 0 15,0 0-15,0 1 16,-21 20-16,21-21 0,0 0 0,-21 22 16,21-22-16,0 0 0,0 21 15,0-21-15,0 1 0,0-1 0,0 0 16,0 0-16,21 0 16,0-21-16,1 0 15,-1 0-15,0 0 0,0 0 16,0 0-16,0-21 0,1 21 0,-1-21 15,0 0-15,0 0 0,0-1 16,0-20-16,1 21 0,-1-21 16,-21 20-16,21-20 0,-21 21 15,21 0-15,-21 0 0,21-1 0,-21 1 16,0 42 15,0 1-31,0-1 0,0 0 16,0 0-16,0 0 0,0 0 15,0 1-15,0-1 0,0 21 0,0-21 16,0 0-16,0 1 16,0-1-16,0 0 0,21-21 15,1 0-15,-1 0 16,0 0-16,0 0 0,0 0 0,0 0 16,1 0-16,20 0 15,-21-21-15,0 0 0,0-1 0,1 22 16,-1-21-16,0-21 0,-21 21 15,0 0-15,0-1 0,0-20 0,0 21 16,0 0-16,0-22 0,0 22 16,-21 0-16,0 0 0,21 0 15,-22 0-15,22-1 16,0 1-16,0 0 16,22 21-16,-1 0 15,0-21-15,0 21 0,21 0 16,-20 0-16,20 0 0,0 0 15,-21 0-15,22 0 0,-1 0 16,0 21-16,-20 0 0,20 0 0,-21-21 16,0 43-16,0-22 0,1 0 15,-1 0-15,-21 0 0,0 1 0,21-1 16,-21 0-16,0 21 0,0-21 16,0 1-16,0-1 0,0 0 0,0 0 15,0 0-15,0 0 0,-21 1 16,21-1-16,0 0 0,0 0 15,-21-21-15,21 21 16,-22-21 15,22-21-31,0 0 16,0 0-16,0 0 0,0-1 16,0 1-16,0 0 0,22-21 0,-1 21 15,-21-22-15,21 1 0,0 21 16,0-22-16,0 1 0,22 0 15,-22 21-15,0-1 0,21-20 0,1 42 16,-22-21-16,21 21 0,1 0 0,-22 0 16,21 21-16,-21 0 0,0 0 15,1 1-15,-1 20 0,0-21 16,-21 21-16,0-20 0,0 20 0,0-21 16,0 21-16,0-20 0,0-1 15,0 0-15,0 0 0,0 0 16,0 0-16,0 1 0,-21-22 0,21 21 15,-21 0-15,-1-21 16,1 0 0</inkml:trace>
  <inkml:trace contextRef="#ctx0" brushRef="#br0" timeOffset="5788.85">9461 656 0,'0'0'0,"0"-106"31,0 85-31,0 42 31,0 1-31,0-1 16,0 0-16,0 21 0,0 1 0,-21-1 15,0 21-15,0 1 0,21-22 16,-21 22-16,0-1 0,-1 1 0,1-22 16,0 0-16,-21 22 15,21-22-15,-22 1 0,22-22 0,-21 21 16,21-21-16,-22 0 0,22 1 15,0-1-15,0 0 0,-22 0 0,22-21 16,0 0-16,0 0 0,0 0 16,0 0-16,-1 0 0,1-21 0,0 0 15,0 0-15,0-1 0,21-20 16,0 21-16,0-21 0,0-1 0,0 1 16,0 0-16,0-1 0,0-20 15,0 20-15,0 1 0,21 0 0,-21 21 16,21-22-16,0 22 0,0 0 15,1 21-15,-1 0 0,0 0 16,0 0-16,0 21 0,0 0 16,1 0-16,-1 1 0,0 20 0,0 0 15,0-21-15,-21 22 0,21-1 16,1-21-16,-22 22 0,21-22 0,-21 21 16,21-21-16,0 0 0,-21 1 15,21-1-15,0 0 0,1 0 0,-1-21 16,0 21-16,0-21 0,0 0 15,0 0-15,1 0 0,20 0 0,-21 0 16,0 0-16,22 0 0,-22-21 16,21 0-16,-21 21 0,0-21 15,22 0-15,-22-22 0,0 22 16,0 0-16,0-21 0,1 20 0,-1-20 16,0 21-16,-21-21 0,0 20 15,0-20-15,21 21 0,-21 0 16,0 42 15,-21 0-31,21 0 0,0 0 16,-21 22-16,21-22 0,-21 0 0,21 21 15,0-20-15,0-1 0,0 21 16,0-21-16,0 0 0,0 1 16,0-1-16,0 0 0,21 0 15,0-21-15,0 21 0,0-21 0,0 0 16,22 0-16,-22 21 0,21-21 15,-21 0-15,1 0 0,20 0 0,0 0 16,-21-21-16,22 0 0,-22 21 16,21-21-16,-21 0 0,1 0 0,-1-22 15,0 22-15,0-21 0,-21 21 16,21-22-16,-21 1 0,0 0 0,0-1 16,0 1-16,0 0 0,-21-1 15,0 22-15,0-21 0,0 21 0,-22 21 16,22-22-16,0 22 0,-21 0 15,-1 0-15,22 0 0,-21 0 16,-1 22-16,22-1 0,-21 0 16,21 0-16,0 21 0,-22-20 0,22 20 15,0 0-15,0 1 0,21-1 16,0-21-16,0 21 0,0 1 0,0-22 16,0 0-16,0 21 0,0-20 15,21-1-15,0 0 0,0 0 0,22-21 16,-22 21-16,21-21 0,0 0 15,1 0-15,-1 0 0,0 0 0,1 0 16,20 0-16,1 0 0,-22 0 16</inkml:trace>
  <inkml:trace contextRef="#ctx0" brushRef="#br0" timeOffset="6836.37">10922 1101 0,'0'0'0,"0"-21"0,0-22 0,0 22 0,0 0 15,0-21-15,0 20 0,-21 1 16,0 21-16,-1-21 0,1 0 16,0 21-16,0 0 0,0 0 15,0 21-15,-1 0 0,1 0 16,0 1-16,0-1 0,0 0 0,-22 21 16,22-21-16,0 22 0,21-1 15,-21-21-15,0 22 0,21-22 16,0 21-16,0-21 0,0 0 15,0 22-15,0-22 0,0 0 16,0 0-16,21-21 0,0 0 16,0 21-16,0-21 0,1 0 0,-1 0 15,0 0-15,0 0 0,0 0 0,22-21 16,-22 0-16,0 21 0,21-21 16,-21 0-16,1-22 0,-1 22 15,0 0-15,0-21 0,0-1 0,0 22 16,1-21-16,-1 0 0,-21 20 15,0 1-15,0-21 0,21 21 16,-21 0-16,0 42 16,0 0-1,0 0-15,-21 0 0,21 0 0,-21 1 16,21 20-16,0-21 0,0 0 16,0 22-16,0-22 0,0 0 0,0 0 15,0 0-15,21 0 0,21 1 16,-21-1-16,22 0 0,-22-21 0,21 21 15,0-21-15,22 0 0,-22 0 16,1 0-16,-1 0 0,0 0 0,1 0 16,-1 0-16,0 0 0,1 0 15,-1-21-15,-21 21 0,21-21 16,-20 0-16,20-1 0,-21-20 16,0 21-16,0-21 0,-21 20 0,22-20 15,-22 0-15,0-1 0,0 1 16,0 21-16,0-21 0,0 20 0,-22 1 15,1 0-15,21 0 0,-21 21 16,-21 0-16,21 0 0,-1 0 0,1 0 16,-21 0-16,21 21 0,0-21 15,-22 42-15,22-20 0,0-1 16,-21 21-16,20-21 0,1 22 0,0-1 16,21-21-16,0 0 0,0 22 15,0-22-15,0 0 0,0 0 16,0 0-16,21 0 0,-21 1 0,21-22 15,1 0-15,-1 21 0,0-21 16,0 0-16,0 0 0,0 0 0,1 0 16,-1 0-16,-21-21 0,21-1 15,0 1-15,0 0 0,22 0 0,-22 0 16,0-22-16,0 1 0,0 0 16,0-1-16,22 1 0,-22-21 0,0 20 15,0-20-15,0 20 16,1 1-16,-1 0 0,-21-1 0,0 1 15,0 21-15,21 0 0,-21 0 16,0-1-16,0 1 0,0 42 16,0 1-1,0-1-15,-21 0 0,21 21 0,0 1 16,-21 20-16,-1-21 0,1 22 16,21-22-16,0 22 0,-21-1 0,21-20 15,-21-1-15,21 0 0,0 1 16,0-1-16,0-21 0,0 21 0,21-20 15,0-1-15,0-21 0,1 21 16,-1 0-16,0-21 0,0 0 0,21 0 16,1 0-16,-22 0 0,21 0 15,1 0-15,-22-21 0,21 0 16,0 0-16,-20-1 0,20 1 16,0-21-16</inkml:trace>
  <inkml:trace contextRef="#ctx0" brushRef="#br0" timeOffset="7319.67">14076 656 0,'0'0'0,"0"-42"0,0 0 32,0 63-17,-21 0-15,21 0 16,0 21-16,0 1 0,-22-1 0,22 22 16,-21-1-16,21-21 0,0 22 15,0-1-15,0-20 0,-21 20 0,21-20 16,0-1-16,0 0 0,-21-21 15,21 22-15,0-22 0,0 0 0,0 0 16,0 0-16,0 1 16,0-44 15</inkml:trace>
  <inkml:trace contextRef="#ctx0" brushRef="#br0" timeOffset="7676.51">13906 889 0,'0'0'0,"-21"-63"0,-21-170 32,42 190-32,0 1 0,0 21 15,0-21-15,0-1 0,21 1 0,0 21 16,0-22-16,22 22 0,-1 0 16,0 0-16,1 0 0,20 0 15,-20 21-15,20 0 0,1 0 16,-1 0-16,1 21 0,-22 0 0,21 0 15,-20 21-15,-22 1 0,21-1 16,-21 0-16,-21 1 0,0-1 16,0 0-16,0 1 0,-42-1 0,0-21 15,-1 22-15,-20-1 0,21-21 16,-22 21-16,1-20 0,-1-1 0,22 0 16,-1 0-16,1 0 0,0 0 15,21-21-15,-1 22 0,1-22 0,0 0 16,42 0 15,0 0-15,1 0-16,20-22 0,0 22 0,1-21 15</inkml:trace>
  <inkml:trace contextRef="#ctx0" brushRef="#br0" timeOffset="8348.67">14838 762 0,'0'42'16,"-21"-20"-16,-1-1 0,1 0 16,0 0-16,0 21 0,0-20 15,0-1-15,-1 21 0,1-21 16,0 22-16,0-22 0,0 21 16,21-21-16,-21 0 0,21 1 0,0-1 15,0 0-15,0 0 0,21 0 16,0-21-16,0 0 0,0 0 15,22 0-15,-22 0 0,0 0 16,21 0-16,-21 0 0,1-21 0,20 0 16,-21 0-16,0 0 0,0-1 15,1 1-15,-1 0 0,-21-21 0,21 21 16,-21-22-16,0 1 0,0 21 16,0-22-16,-21 1 15,0 21-15,-1 0 0,1 0 0,0-1 16,0 22-16,0-21 0,0 21 15,21-21 17,21 21-32,21 0 15,-21-21-15,22 21 0,-22 0 16,21 0-16,0-21 0,1 21 0,-1 0 16,0 0-16,1 0 0,-1 0 15,0 0-15,1 0 0,-22 21 0,0 0 16,0 0-16,0 0 0,-21 1 15,0 20-15,0-21 0,0 21 16,0-20-16,0 20 0,0 0 16,0-21-16,-21 22 0,0-1 0,21 0 15,0 1-15,0-1 0,-21 0 16,21 1-16,-21-1 0,21 0 0,-21 1 16,-1 20-16,22 1 0,-21-22 15,21 22-15,-21-1 0,0 1 0,0-1 16,0 1-16,-1-22 0,1 0 0,21 22 15,-21-43-15,21 21 0,-21-21 16,21 1-16,0-1 0,0 0 0,0-42 31,21 21-15,0-21-16,0-1 0,1-20 0,-1 21 16,0-21-16,0-22 0,0 22 15</inkml:trace>
  <inkml:trace contextRef="#ctx0" brushRef="#br0" timeOffset="8688.7">15494 1143 0,'0'0'16,"0"-42"-16,0-1 0,0 1 0,0 0 15,0 21-15,0-22 0,0 22 0,0-21 16,0 21-16,0-1 0,21 1 16,0 0-16,0 21 0,1-21 15,-1 0-15,21 21 0,-21 0 16,22 0-16,-22 0 0,21 0 0,-21 0 15,22 0-15,-22 21 0,0-21 16,0 21-16,0 0 0,-21 22 0,0-22 16,21 0-16,-21 0 0,0 21 15,0-20-15,0-1 0,0 0 0,-21 0 16,0 0-16,0 0 0,-21-21 16,20 22-16,-20-22 0,21 0 0,-21 21 15,-1-21-15,22 0 0,-21 0 16,21 0-16,-1 0 0,1 21 15,42-21 17,1-21-17,-1 21-15,21-21 0,-21 21 0</inkml:trace>
  <inkml:trace contextRef="#ctx0" brushRef="#br0" timeOffset="9099.79">16129 826 0,'0'0'16,"21"0"-16,-21-22 0,0 44 31,-21-1-15,0 0-16,21 0 0,0 21 16,-21-20-16,21-1 0,-22 21 0,22-21 15,-21 22-15,21-22 0,0 0 16,0 0-16,0 21 0,0-20 0,0-1 15,21 0-15,1-21 16,-1 0-16,0 21 0,21-21 16,1 0-16,-22 0 15,0-21-15,0 21 0,0-21 0,22 0 16,-22-1-16,21-20 0,-21 21 16,0-21-16,1-1 0,-1 1 15,0 0-15,0-1 0,-21 22 16,0-21-16,0 21 0,0-1 0,0 1 15,0 0-15,-21 21 16,0 0 0,21 21-1,0 0-15,0 1 0,0-1 16,0 0-16,0 0 0,0 0 16</inkml:trace>
  <inkml:trace contextRef="#ctx0" brushRef="#br0" timeOffset="9444.92">16785 847 0,'0'-21'16,"0"42"0,0 0-16,0 0 15,0 21-15,0 1 0,0-1 16,0 0-16,-21 1 0,0-1 0,21 0 15,-21 22-15,21-22 0,0 1 16,-22 20-16,22-21 0,-21 22 0,0-1 16,21-20-16,-21 20 0,0 1 15,21-1-15,-21-20 0,-1 20 16,1-21-16,21 1 0,-21-1 0,21 0 16,-21 1-16,21-22 0,0 0 15,0 0-15,0 0 0,0 1 0,0-1 16,21-42 15,-21-1-31,21 1 16,0 0-16,1 0 0,-1-21 15,0-1-15,0 1 0,0 0 0,22-22 16</inkml:trace>
  <inkml:trace contextRef="#ctx0" brushRef="#br0" timeOffset="9757.03">16933 995 0,'0'0'0,"0"-42"0,-42-85 32,42 105-32,0 1 0,0 0 15,0 0-15,0 0 0,21 0 16,0 21-16,0 0 0,1 0 16,-1 0-16,21 0 0,-21 0 0,0 0 15,22 0-15,-22 0 0,0 0 16,0 0-16,0 21 0,1-21 15,-1 21-15,-21 0 0,0 0 16,0 22-16,0-22 0,0 0 0,0 0 16,0 0-16,-21 0 0,-22 1 15,22-1-15,0 0 0,-21 0 0,20-21 16,1 21-16,-21-21 0,21 0 16,0 21-16,-1-21 0,1 0 15,0 0-15,0 0 0,0 0 0,0 0 16,-1 0-16,-20 0 15</inkml:trace>
  <inkml:trace contextRef="#ctx0" brushRef="#br0" timeOffset="10672.44">2117 1820 0,'-22'0'0,"44"0"0,-65 0 0,43 22 16,-21-22-16,0 0 16,0 0-16,0 21 15,21 0 32,21-21-47,0 0 16,21 0-16,1 0 0,20 0 0,1 21 15,41-21-15,-20 0 0,42 0 16,-21 0-16,0 0 0,21 0 0,-21 0 16,21 0-16,-22 0 0,22-21 15,-21 21-15,0 0 0,-21 0 0,21 0 16,-22 0-16,-20 0 0,-1 0 16,-20 0-16,-1 0 0,0 0 15,-21 0-15,1 0 0,-1 0 16,-21-21 15,0 0-15</inkml:trace>
  <inkml:trace contextRef="#ctx0" brushRef="#br0" timeOffset="11488.35">5990 1905 0,'0'0'0,"-21"0"0,-85 0 32,85 0-32,0 21 0,0-21 0,-1 0 15,1 0-15,0 0 0,0 0 16,21 21 15,21-21-15,21 0-16,-20 0 0,20 0 15,0 0-15,22 0 0,-1 0 16,1 0-16,-1 0 0,1 0 0,-1-21 16,22 21-16,0 0 0,-1 0 15,22 0-15,0 0 0,0 0 0,0 0 16,21 0-16,-22 0 0,22 0 15,22 0-15,-1 0 0,0 0 16,21 0-16,-21 0 0,22 0 0,20 0 16,-20 0-16,20 0 0,1 0 0,-1-21 15,1 21-15,20 0 16,-20 0-16,-1 0 0,-20-21 0,-1 21 16,-21 0-16,21 0 0,-20 0 15,-22 0-15,0 0 0,0 0 16,-43 0-16,22 0 0,-42 0 0,-1 0 15,1 0-15,-22 0 0,0 0 0,-21 0 16,22 0-16,-22 0 16,0 0-16,0 0 0,0 0 15,-21-21 17,-21 0-17,0-1 1</inkml:trace>
  <inkml:trace contextRef="#ctx0" brushRef="#br0" timeOffset="12192.72">13716 1630 0,'0'0'0,"-21"0"0,0 0 31,21 21 0,21-21-15,0 0 0,21 0-16,1 0 0,20 0 0,1 0 0,41 21 15,1-21-15,0 0 16,21 0-16,0 0 0,21 21 0,0-21 15,1 0-15,20 0 0,0 0 16,-21 22-16,1-22 0,-1 0 16,0 0-16,-21 0 0,0 0 0,0 0 15,-21 0-15,0 0 0,-1-22 16,-20 22-16,-21 0 0,-1 0 0,-21-21 16,1 21-16,-1 0 0,-21 0 15,0 0-15,1 0 0,-1 0 16,-21-21-1,-21 21 32,21-21-47,-22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2:19:45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3598 0,'0'0'16,"21"-84"-1,-21 63 1,0 42 15,22 0-31,-22 0 0,21 21 16,-21 1-16,0-1 0,0 22 16,0-22-16,0 21 0,0-20 0,0 20 15,0 1-15,0-1 0,0-20 16,0 20-16,0-21 0,0 1 15,0-1-15,-21-21 0,21 22 0,0-22 16,-22 0-16,22 0 16,0 0-16,0-42 31,0 0-31,0 0 0,0 0 16,0-1-16</inkml:trace>
  <inkml:trace contextRef="#ctx0" brushRef="#br0" timeOffset="311.13">1841 3958 0,'0'21'16,"22"1"-16,-1-22 15,0 0 1,0 0-1,0-22 1,-21 1-16,0 0 16,0 42 46,-21-21-62,21 21 0,-21 1 16,42-22-1,0 0 1,0 0-16</inkml:trace>
  <inkml:trace contextRef="#ctx0" brushRef="#br0" timeOffset="979.92">3958 3789 0,'-42'0'16,"42"-21"15,0 0-31,0-1 0,0 1 16,0 0-16,21 0 0,0 0 16,0-22-16,-21 22 0,21-21 0,-21 0 15,22 20-15,-22-20 0,0 0 16,0 21-16,21-22 0,-21 22 0,0 0 15,0 0-15,0 0 16,0 42 0,-21 0-16,21 21 15,-22 1-15,22-1 0,0 0 0,0 1 16,0 20-16,0-21 0,0 22 16,0-22-16,0 22 0,0-22 0,0 22 15,0-22-15,0 21 0,0-20 16,0 20-16,0 1 0,0-22 0,0 0 15,0 1-15,0-1 0,0 0 16,0-20-16,0-1 0,0 21 0,0-21 16,-21-21-16,21 21 0,-21 1 15,0-22-15,0 0 0,0 0 16,-1 0-16,1 0 0,0-22 16,-21 1-16,21 0 0,-22 0 0,1-21 15,21 20-15,-22 1 0,22 0 16,0 0-16,0 0 0,0 21 0,21-21 15,0-1 1,21 22-16,0 0 0,0 0 16,22 0-16,-1-21 0,-21 21 15,21-21-15,22 0 0,-22 21 16,1-21-16</inkml:trace>
  <inkml:trace contextRef="#ctx0" brushRef="#br0" timeOffset="1354.41">5990 3662 0,'0'0'0,"21"-148"31,-21 127-31,0-22 15,0 22-15,-42 0 0,21 21 0,0-21 16,-1 21-16,1 0 0,-21 0 16,21 21-16,-22 0 0,1 0 15,0 22-15,-1-1 0,1 0 0,0 22 16,21-22-16,-22 0 0,1 22 16,21-1-16,0-20 0,-1 20 15,1-20-15,21 20 0,-21-21 0,21 1 16,0-1-16,0 0 0,21-20 15,0 20-15,1-21 0,20 0 0,-21 0 16,21-21-16,1 0 0,20 22 16,-20-22-16,20 0 0,-21 0 15,22-22-15,-22 1 0,22 0 0,-22 0 16</inkml:trace>
  <inkml:trace contextRef="#ctx0" brushRef="#br0" timeOffset="2251.09">6625 3831 0,'0'0'0,"0"-21"0,0 0 0,0 0 16,-21 0-16,-21 21 0,20-22 16,-20 1-16,0 0 0,21 21 0,-22 0 15,22 0-15,-21 0 0,21 0 16,-22 21-16,22 0 0,-21 1 0,21-1 16,-1 21-16,1 0 15,0 1-15,0-1 0,0 0 0,0 22 16,21-22-16,0 1 0,0-1 15,0 0-15,0 1 0,0-22 0,0 21 16,21-21-16,0 0 0,0 1 0,0-22 16,22 0-16,-22 0 0,21 0 15,-21 0-15,22-22 0,-1 22 0,0-21 16,-21 0-16,22 0 0,-22-21 16,21 20-16,-21-20 0,22 0 0,-22-1 15,0 1-15,0-21 0,-21 20 16,21 22-16,-21-21 0,0 21 0,22-1 15,-22 1-15,0 0 16,-22 21 0,1 21-16,0 0 0,21 1 0,-21 20 15,21 0-15,-21-21 0,21 22 16,0-1-16,0 0 0,0-20 0,0 20 16,0-21-16,0 0 0,0 22 15,0-22-15,21-21 0,0 21 0,21 0 16,-20-21-16,20 0 0,0 0 15,1 0-15,-1-21 0,0 0 0,1 21 16,-1-43-16,0 22 0,85-106 31,-106 85-31,1 0 0,-1-1 0,0 22 16,-21-21-16,0 21 0,0-1 16,0 44-1,0-1 1,0 0-16,0 0 0,-21 0 0,21 22 15,-21-22-15,21 21 0,-22-21 16,22 0-16,0 22 0,0-22 0,0 0 16,0 0-16,0 0 0,0 1 15,0-1-15,0 0 0,0 0 16,0-42 15,0 0-31,-21 21 0,21-43 16,0 22-16,0 0 0,0-21 15,0-1-15,0 1 0,0 0 0,0-1 16,21 1-16,1 0 0,-1-1 0,21 1 16,0 0-16,-20 21 0,41-1 15,-21 1-15,1 0 0,20 21 0,1 0 16,-22 0-16,22 21 0,-22 0 16,0 22-16,-21-22 0,1 0 0,-1 21 15,0 1-15,-21-1 0,0 0 16,0 1-16,0-1 0,0 0 0,-21-20 15,0 20-15,-1 0 16,-20-21-16,21 1 0,0-1 0,0 0 16,21 0-16,-22 0 0,22 0 0,-21-21 15,21-21 17,21 0-32,1 0 0</inkml:trace>
  <inkml:trace contextRef="#ctx0" brushRef="#br0" timeOffset="3220.07">9080 3831 0,'0'0'0,"0"-21"0,0 0 16,0 0-16,0 0 15,0-1-15,0 1 0,0 0 16,0 0-16,22 0 0,-1 0 16,0-1-16,0-20 0,0 42 15,0-21-15,1 0 0,20 0 0,-21 21 16,21 0-16,-20 0 0,-1 21 16,21 0-16,-21 0 0,0 21 0,22 1 15,-22-1-15,-21 0 0,0 1 16,0-1-16,0 22 0,0-22 0,0 0 15,0 22-15,0-22 16,-21 0-16,0 1 0,-1-1 0,22-21 16,0 22-16,-21-22 0,0 0 15,21-42 1,0 0 0,0-22-16,0 22 0,21-21 15,0-22-15,-21 22 0,22 0 0,-1-22 16,0 22-16,0-22 0,0 22 15,0 0-15,22-1 0,-22 22 0,21-21 16,-21 21-16,22 21 0,-1-22 16,0 22-16,-20 0 0,20 0 0,0 22 15,-21-1-15,22 0 16,-22 0-16,0 21 0,0-20 0,0 20 16,1-21-16,-22 21 0,0 1 15,0-1-15,0-21 0,0 22 0,0-1 16,0-21-16,0 21 0,0-20 0,-22-1 15,1 0-15,21 0 0,-21-21 16,0 21-16,0-21 16,0 0-16,21-21 15,0 0-15,0 0 0,0 0 0,0-22 16,0 22-16,0-21 0,0-1 16,21 1-16,0 0 0,0 21 15,0-22-15,22 1 0,-1 21 16,0 0-16,1-22 0,-1 22 0,0 0 15,22 21-15,-22 0 0,22 0 16,-22 0-16,0 0 0,22 21 0,-43 0 16,21 0-16,1 22 0,-22-22 0,0 21 15,-21 1-15,0-22 0,0 21 16,0 0-16,0 1 0,0-1 0,-21-21 16,0 22-16,-1-22 0,1 0 15,0 21-15,0-21 0,21 1 0,-21-22 16,21 21-16,-21 0 0,-1-21 15,44-21 17,20 0-32,-21-22 0,0 22 15,22-21-15,-1-1 0</inkml:trace>
  <inkml:trace contextRef="#ctx0" brushRef="#br0" timeOffset="4376.3">11451 3662 0,'0'0'15,"0"-21"-15,0 0 0,-21 21 16,0 0 0,0 0-16,-1 0 15,-20 42-15,21-21 0,0 0 0,0 22 16,-22-22-16,22 21 0,0 0 16,-21 1-16,20-1 0,1 0 0,0 22 15,21-22-15,0-21 0,0 22 16,0-1-16,0-21 0,0 22 0,21-22 15,0 0-15,1 0 0,20-21 16,-21 21-16,21-21 0,-20 0 0,20 0 16,0 0-16,-21 0 0,22-21 15,-22 0-15,21 0 0,-21 0 0,22-22 16,-22 22-16,0-21 0,0-1 16,0-20-16,-21 21 0,0-1 15,0 1-15,0-22 0,0 22 0,-21 0 16,0-1-16,0 22 0,0-21 15,-22 21-15,22 0 0,-21 21 0,21 0 16,-22 0-16,1 0 0,0 0 16,21 0-16,-22 21 0,1 0 0,0 0 15,20 21-15,-20 1 0,21-1 16,0 0-16,21 1 0,0-1 0,0 0 16,0 1-16,0 20 0,0-42 15,21 22-15,0-1 0,21 0 0,-20-20 16,20-1-16,-21 0 0,21 0 15,1-21-15,-1 0 0,0 21 0,1-21 16,-1 0-16,0 0 0,1-21 16,-1 21-16,0-21 0,1 0 15,-1 0-15,0-22 0,1 1 0,-1 0 16,0-1-16,-20 1 0,20 0 0,-21-1 16,0 1-16,0 21 0,1-22 15,-1 22-15,-21 0 0,21 0 16,-21 42-1,0 0 1,-21 0-16,21 1 0,-21 20 16,21-21-16,0 0 0,0 22 0,-22-1 15,22-21-15,0 21 0,0-20 16,0-1-16,0 21 0,0-21 16,22 0-16,-22 1 0,21-1 0,0-21 15,0 21-15,0-21 0,22 0 16,-22 0-16,0 0 0,0 0 0,0 0 15,22-21-15,-22 0 0,0-1 16,0-20-16,0 21 0,22-21 0,-22-1 16,0 1-16,0 0 0,0-1 15,0 22-15,-21 0 0,22-21 16,-1 20-16,-21 1 0,0 42 31,0 1-15,0-1-16,0 21 0,0-21 15,-21 0-15,21 22 0,0-22 0,-22 0 16,22 21-16,0-20 0,0 20 16,0-21-16,0 0 0,22 0 0,-1 1 15,0-22-15,0 21 0,0 0 0,0-21 16,1 0-16,20 0 0,-21 0 16,21 0-16,1 0 0,-22-21 0,21 0 15,1-1-15,-1-20 0,0 21 16,1-21-16,-1-1 0,0 1 15,1 0-15,20-43 0,-42 43 16,0-1-16,1 1 0,-1 21 16,-21-22-16,0 22 0,0 0 0,0 0 15,-21 21-15,-1 0 16,1 0-16,-21 42 0,21-21 0,-22 1 16,22 20-16,-21 0 0,21 1 15,0-1-15,21 0 0,0 1 0,0-1 16,0-21-16,0 21 0,42-20 15,-21-1-15,0 21 0,22-42 0,-1 21 16,0 0-16,-21-21 0,22 0 0,-1 0 16,0 0-16,1 0 15,-1-21-15,0 0 0,1 21 0,-22-21 16,21-21-16,1 20 0,-22 1 16,21-21-16,-21 21 0</inkml:trace>
  <inkml:trace contextRef="#ctx0" brushRef="#br0" timeOffset="5376.09">1566 6011 0,'0'0'0,"-21"0"0,0 0 16,0 0-16,0-21 16,-1 0-16,22 0 15,-21 0-15,21 0 0,-21-1 16,21 1-16,0-21 0,0 21 0,0 0 16,0-1-16,21 1 0,0 0 15,1 0-15,20 0 0,-21 21 16,21 0-16,1 0 0,-1 21 15,0 0-15,-20 0 0,20 22 0,0-1 16,-21 0-16,22 1 0,-43 20 16,0-21-16,0 1 0,0-1 0,0 22 15,0-22-15,-21 0 0,-22 1 16,1-1-16,0 0 0,-1-21 16,1 22-16,0-22 0,-1 0 0,1-21 15,0 0-15,20 0 0,1 0 16,-21 0-16,21 0 0,21-21 0,-21 0 15,21-22-15,-22 22 16,22-21-16,0 0 0,0-1 16,0 22-16,0-21 0,0-1 0,22 1 15,-1 21-15,21 0 0,-21 0 16,22 21-16,-22 0 0,21 0 0,0 21 16,-20 0-16,20 0 0,-21 21 15,0-20-15,0 20 0,1 0 16,-1 1-16,-21-1 0,0 0 0,0 1 15,0-1-15,0 0 0,21 1 16,-21-22-16,21 0 0,-21 21 0,21-21 16,-21 1-16,21-22 15,1 0-15,-1 0 16,0-22-16,0 1 0,-21 0 16,21 0-16,0-21 0</inkml:trace>
  <inkml:trace contextRef="#ctx0" brushRef="#br0" timeOffset="5540.94">2434 6096 0,'21'0'62,"0"0"-46,1-21-16,-1 21 0,0-21 15</inkml:trace>
  <inkml:trace contextRef="#ctx0" brushRef="#br0" timeOffset="6131.44">4233 5969 0,'-42'-42'31,"42"21"-31,0-22 16,0 22-16,0 0 0,0-21 16,21 20-16,-21-20 15,21 0-15,0-1 0,-21 22 0,22-21 16,-22 0-16,21 20 0,-21 1 16,0 0-16,0 0 0,0 42 31,0 0-31,0 0 0,0 22 15,-21 20-15,21-20 0,0 20 16,0 1-16,0-1 0,0-21 16,0 22-16,21-1 0,-21-20 0,0-1 15,0 22-15,21-22 0,-21 0 16,0 1-16,0-1 0,0 0 16,0-21-16,0 22 0,-21-22 0,0 21 15,-1-21-15,1 1 0,0-22 16,0 21-16,0-21 0,0 0 0,-1 0 15,-20 0-15,21 0 0,-21 0 16,20-21-16,1-1 0,-21 22 0,21-21 16,0 0-16,-1 0 0,22 0 15,0 0-15,0-1 0,0 1 16,22 21-16,-1-21 16,0 0-16,0 21 0,0-21 0</inkml:trace>
  <inkml:trace contextRef="#ctx0" brushRef="#br0" timeOffset="6557.12">5905 5800 0,'0'0'15,"22"-21"-15,-22-22 0,0 22 0,0 0 0,21-21 16,-21 20-16,0 1 0,0-21 16,0 21-16,0 0 15,0-1-15,-21 22 0,-1 0 16,1 0-16,0 0 0,0 22 15,-21 20-15,-1-21 0,22 21 0,-21 1 16,-1 20-16,22-20 0,-21 20 16,21 1-16,-22-22 0,22 21 0,0 1 15,0 42-15,21-64 16,0 0-16,0 1 0,0-1 16,21 0-16,21 1 0,-20-22 15,20 0-15,0 0 0,1 0 0,20 1 16,-21-22-16,22 0 0,-1 0 15,1 0-15,-22-22 0,22 1 0,-1 0 16</inkml:trace>
  <inkml:trace contextRef="#ctx0" brushRef="#br0" timeOffset="7863.09">6794 5948 0,'0'0'0,"0"-42"0,-63-43 31,42 85-31,0 0 0,-22 0 0,22 0 15,-21 21-15,21 0 16,-22 0-16,1 1 0,21 20 0,-22-21 16,22 21-16,0 1 0,0-1 15,0 0-15,0 1 0,-1-1 0,22 0 16,0 1-16,0-1 0,0 0 0,0-20 16,0 20-16,0-21 0,22 0 15,-1-21-15,21 0 0,-21 0 0,22 0 16,-1 0-16,0 0 0,22-21 15,-22 0-15,0 0 0,1-22 0,-1 22 16,-21-21-16,22 21 0,-22-22 16,0 1-16,0 21 0,-21-21 0,0-1 15,0 1-15,0 21 16,0-22-16,0 22 0,0 0 0,0 0 16,0 42-1,0 0 1,0 0-16,-21 22 0,21-22 0,-21 0 15,21 21-15,0-20 0,0 20 16,0-21-16,0 21 0,0-20 0,0-1 16,21 21-16,0-21 0,0 0 15,0 1-15,1-22 0,-1 21 16,0-21-16,21 0 0,-21 0 0,22 0 16,-1 0-16,-21-21 0,22-1 15,-22 1-15,21 0 0,-21 0 0,0 0 16,22-22-16,-22 22 0,-21-21 15,21 21-15,-21-22 0,21 22 0,-21 0 16,0 0-16,0 0 0,0 0 16,0 42-1,0 0 1,0 0-16,-21 0 0,21 0 0,-21 1 16,21-1-16,-21 0 0,21 0 15,0 0-15,-21 22 0,21-22 0,-22 0 16,22 0-16,0 0 15,0 0 1,0-42 0,0 0-1,22 0-15,-22 0 0,0 0 0,21-1 16,0 1-16,-21-21 0,21 21 16,0 0-16,-21-22 0,21 22 0,1 0 15,-1 0-15,0 0 0,0-1 16,0 22-16,22 0 0,-22 0 0,0 0 15,0 0-15,0 0 0,0 22 16,1-1-16,-22 0 0,0 0 0,21 21 16,-21-20-16,21-1 0,-21 0 0,0 21 15,0-21-15,21 1 16,-21 20-16,21-21 0,0 0 0,1-21 16,-22 21-16,21 1 0,0-22 15,42 0-15,-41 0 0,20 0 16,-21-22-16,21 1 0,1 0 15,-22 21-15,21-42 0,-21 21 0,1-1 16,-1 1-16,0 0 0,0-21 0,0 21 16,-21-22-16,0 22 15,21-21-15,-21 21 0,22-1 0,-22 1 0,0 0 16,0 42 0,0 0-1,0 1-15,0-1 0,0 0 16,0 0-16,0 0 0,-22 0 15,22 22-15,-21-22 0,21 0 0,0 0 16,0 0-16,-21 1 0,21-1 16,-21 0-16,21 0 0,0-42 47,0 0-47,0 0 15,0-1-15,0-20 16,21 21-16,0 0 0,0-22 0,1 22 15,-1-21-15,0 0 0,0 20 16,21-20-16,1 21 0,-1 0 16,0 0-16,22 21 0,-22 0 0,1 0 15,-1 21-15,0 0 0,1 0 16,-22 0-16,0 0 0,0 43 16,-21-43-16,0 21 0,0-20 0,0-1 15,-21 21-15,0-21 0,21 0 16,-21 1-16,21-1 0,-22 0 0,22 0 15,0 0-15,-21-21 0,21 21 16,21-21 15,1-21-15,-1 0-16,21 0 0,-21 0 0</inkml:trace>
  <inkml:trace contextRef="#ctx0" brushRef="#br0" timeOffset="8311.21">9461 5906 0,'0'0'0,"-21"0"31,0 0-31,0 21 0,0 0 16,0 0-16,-1 0 0,1 0 16,0 22-16,0-22 0,0 0 15,0 21-15,-1-20 0,1 20 16,21-21-16,0 0 0,0 22 0,0-22 15,0 0-15,0 0 0,0 0 0,0 0 16,21 1-16,1-22 0,-1 0 16,0 0-16,0 0 0,21 0 0,-20 0 15,20-22-15,-21 22 0,21-21 16,-20 0-16,20 0 0,-21 0 0,0 0 16,0-1-16,1-20 0,-22 21 0,0-21 15,0 20-15,0-20 0,0 0 16,0-1-16,-22 1 0,1 21 0,0-21 15,0 20-15,0 1 16,-22 0-16,22 21 0,0 0 0,0 0 16,0 21-16,0 0 0,-1 1 0,1-1 15,0 21-15,0-21 0,0 22 16,21-22-16,0 21 0,-21-21 0,21 22 16,0-22-16,0 0 0,0 0 15,0 0-15,21 0 0,-21 1 0,21-22 16,0 0-16,0 0 0,22 0 0,-22 0 15,0 0-15,0-22 0,21 1 16,1 21-16</inkml:trace>
  <inkml:trace contextRef="#ctx0" brushRef="#br0" timeOffset="8573.07">10181 5609 0,'0'0'0,"21"-21"0,-21-42 16,0 84-1,0 0-15,-21 0 0,0 21 16,0 1-16,0 20 0,-22-20 0,22 20 16,0-21-16,-21 22 0,20-22 15,1 1-15,0-1 0,0 0 0,21-21 16,0 22-16,0-22 0,0 0 16,0 0-16,21 0 15,0 1-15,0-22 0,1 0 0,-1 0 16,0 0-16,21 0 0,-21 0 15,1 0-15,20-22 0,-21 1 0,0 0 16,0 0-16,1 0 0,-1-22 0,0 22 16</inkml:trace>
  <inkml:trace contextRef="#ctx0" brushRef="#br0" timeOffset="8734.98">9842 5821 0,'0'0'0,"-21"0"0,21 21 0,0 0 15,21-21 1,22 21-16,-22-21 0,21 0 16,1 0-16,-1 0 0,0 0 0,1 0 15,-1 0-15,0-21 0,1 0 16,-1 0-16,0 21 0</inkml:trace>
  <inkml:trace contextRef="#ctx0" brushRef="#br0" timeOffset="10147.17">11917 5990 0,'21'-42'31,"0"42"-15,0-21-16,0 0 0,1-1 15,-1 1-15,0-21 0,0 21 0,0-22 16,0 22-16,1-21 0,-1 0 16,0-1-16,-21 22 0,21-21 0,-21-1 15,0 22-15,0-21 0,0 21 0,0 0 16,0 42 0,0 0-16,-21 0 15,21 21-15,-21 22 0,21-1 16,-21 1-16,21-1 0,0 1 0,-22-1 15,22 1-15,-21-1 0,0 1 16,21-22-16,-21 1 0,0 20 16,0-21-16,21-20 0,-22 20 15,1 0-15,21-21 0,0 1 0,0-1 16,-21 0-16,0-21 0,0 0 16,0 0-16,-1 0 15,1-21-15,0 0 0,0-22 0,0 22 16,-22 0-16,22-21 0,0-1 15,0 22-15,0-21 0,0-1 0,-1 22 16,1-21-16,21 21 16,0 0-16,0 42 15,0 0-15,0 0 16,0 0-16,0 0 0,0 22 16,0-22-16,0 21 0,21-21 15,1 22-15,-22-22 0,21 21 0,0-21 16,0 1-16,0-1 0,0 0 0,22 0 15,-22-21-15,21 0 0,1 0 16,-1 0-16,0 0 0,1 0 0,-1-21 16,0 0-16,1 0 0,-22-1 15,21 1-15,0-21 0,-20 21 0,20 0 16,-21-22-16,0 22 0,0-21 16,1 21-16,-1-22 0,-21 22 0,0 0 15,0 0-15,0 0 0,0 42 31,0 0-31,0 0 0,0 21 16,-21-20-16,-1-1 0,22 0 16,-21 21-16,21-21 0,0 1 0,-21 20 15,21-21-15,-21 0 0,21 0 16,0 1-16,0-1 0,21-21 31,0 0-31,0-21 0,1-1 16,-22 1-16,21 0 0,0 0 15,0 0-15,0 0 0,0-1 16,1-20-16,-1 21 0,0-21 0,0 20 16,0 1-16,0 0 0,-21 0 0,22 0 15,-1 0-15,-21 42 16,21-21-16,-21 21 16,0 0-16,0 0 0,0 0 15,0 22-15,0-22 0,0 0 0,0 0 16,0 0-16,0 1 0,0-1 15,0 21-15,21-21 0,0 0 16,0-21-16,1 0 0,-1 0 16,0 0-16,21 0 0,-21 0 15,22 0-15,-1 0 0,-21-21 0,22 0 16,-1 0-16,0 0 0,1 0 16,-1-1-16,0 1 0,1-21 0,-1 21 15,-21-22-15,21 22 0,-20-21 16,-1 21-16,-21-22 0,0 22 0,0 0 15,0 0-15,0 0 0,-21 21 16,-1 0-16,1 0 16,0 21-16,0 0 0,0 0 0,21 22 15,0-22-15,0 0 0,0 21 16,0-21-16,0 1 0,0-1 0,21 0 16,-21 21-16,21-42 15,0 21-15,-21 1 0,21-1 0,1 0 16,-22 0-16,0 0 0,-22-21 31,1 0-31,0 0 16,0 0-16,0 0 0,0 0 15,-1 0-15,1 0 0,21-21 16,0 0 0,21 21-16,1-21 0,-1 0 15,0 21-15,21-22 0,-21 1 0</inkml:trace>
  <inkml:trace contextRef="#ctx0" brushRef="#br0" timeOffset="10491.97">13885 5990 0,'0'0'0,"21"-21"0,1-21 31,-44 63-15,1 0-1,21 0-15,-21 22 0,21-22 16,0 21-16,0 0 0,-21 1 0,21-1 15,0 22-15,-21-1 0,21 1 16,0 20-16,0-20 0,0 20 0,0 1 16,-21 0-16,-1-1 0,1 1 0,0 0 15,0-1-15,0 22 16,0-21-16,-1 0 0,-20-1 0,21 1 16,-21-22-16,-1 22 0,22-21 0,-21-1 15,21-21-15,-1 1 0,1-1 16,0-21-16,0 22 0,21-65 31,21 1-31,0-21 0,0 21 16,1-22-16,-1-20 0,0 21 0,0-22 15,21-21-15,-20 1 0,20-1 16,-21-21-16,21 0 0,-20 1 0</inkml:trace>
  <inkml:trace contextRef="#ctx0" brushRef="#br0" timeOffset="10807.79">13822 6181 0,'0'0'0,"-21"-43"16,-1 22-16,1 0 0,21 0 0,-21 0 16,21 0-16,-21-1 0,21 1 15,0 0-15,21 21 0,0 0 16,0 0-16,22-21 0,-22 21 16,21 0-16,1 0 0,-1 0 0,21 0 15,-20 0-15,-1 0 0,0 21 16,1 0-16,-1 0 0,-21 1 0,0-1 15,1 0-15,-22 0 0,0 0 16,0 0-16,-22 1 0,1-1 16,0 0-16,-21 0 0,-1 0 0,1-21 15,0 21-15,-1 1 0,1-22 16,0 0-16,21 0 0,-22 0 0,22 0 16,42-22 15,22 1-16,-22 21-15,0-21 0,21 21 0,1-21 16</inkml:trace>
  <inkml:trace contextRef="#ctx0" brushRef="#br0" timeOffset="11154.1">14563 6138 0,'0'0'0,"63"0"31,-42 0-31,0 0 0,1 0 16,-1-21-16,0 0 0,0 21 0,0-21 16,0 0-16,1 0 0,-22-1 15,21 1-15,-21 0 0,21 0 0,-21 0 16,0 0-16,0-1 16,-21 22-16,0 0 0,-1 0 15,1 0-15,0 22 0,0-1 0,0 0 16,-22 0-16,22 0 0,0 0 15,0 22-15,0-22 0,0 21 0,-1-21 16,1 1-16,21-1 0,0 0 16,0 0-16,0 0 0,0 0 0,0 1 15,0-1-15,21 0 0,1-21 0,-1 0 16,0 21-16,0-21 0,0 0 16,22 0-16,-22 0 0,21 0 0,0-21 15,1 0-15,-1 0 0,22 21 16</inkml:trace>
  <inkml:trace contextRef="#ctx0" brushRef="#br0" timeOffset="11695.31">15642 5927 0,'0'0'0,"0"-21"0,0-1 0,-21 1 16,0 0-16,0 21 16,-1 0-16,1 0 0,0 0 15,-21 21-15,21 0 0,-1 1 0,1-1 16,0 0-16,0 21 0,0-21 0,0 22 15,-1-22-15,22 21 0,0-21 16,0 1-16,0 20 0,0-21 0,0 0 16,0 0-16,0 1 0,22-1 15,-1-21-15,21 21 0,-21-21 16,0 0-16,22 0 0,-1 0 0,-21 0 16,22 0-16,-1 0 0,0-21 15,1 21-15,-1-21 0,0-1 0,22-20 16,-22 21-16,0-21 0,22-1 15,-22 1-15,1 0 0,-1-22 0,0 1 16,1-1-16,-22 1 0,0-1 16,0 1-16,0 20 0,-21 1 0,0 0 15,0-1-15,0 1 0,0 21 16,0 0-16,-21-1 0,0 22 16,0 0-16,0 22 15,-1-1-15,1 21 0,21 0 16,-21 1-16,0 20 0,21 1 0,-21-1 15,21 1-15,0-22 0,0 22 16,0-1-16,0-21 0,0 1 0,0-1 16,0 0-16,0 1 0,0-22 15,0 21-15,21-21 0,0 1 0,0-1 16,-21 0-16,21-21 0,1 0 16,-1 0-16,0 0 0,0 0 0,21 0 15,-20 0-15,-1-21 0,21 21 0,-21-21 16,0-1-16,22 1 0,-22 0 15,0 0-15,21-21 0,-20 20 16,-1-20-16,-21 21 0,0-21 16</inkml:trace>
  <inkml:trace contextRef="#ctx0" brushRef="#br0" timeOffset="11883.2">16235 5821 0,'0'0'0,"-21"0"0,-1 0 15,1 0-15,42 0 16,1 0-16,-1 0 15,0 0-15,21 0 0,1 0 16,-1 0-16,21 0 0,-20 0 0,-1-21 16,22 21-16,-1 0 15,-21 0-15,22-21 0,-22 21 0,1 0 16,-1 0-16,0 0 0,-21-22 0,1 22 16,-1 0-16,-21-21 15</inkml:trace>
  <inkml:trace contextRef="#ctx0" brushRef="#br0" timeOffset="12856.66">1397 8170 0,'0'0'0,"-21"-21"0,21 0 15,0 0-15,0 0 16,0 0-16,0-1 0,0 1 0,21 0 16,0 21-16,21-21 0,1 0 15,-22 21-15,21 0 0,1 0 16,-1 0-16,0 0 0,1 0 0,-22 21 16,0 0-16,0 0 15,-21 22-15,0-1 0,0 0 0,-21 1 16,0-1-16,-22 0 0,1 1 15,0-1-15,-1 0 0,1-21 0,0 1 16,-22-1-16,22 0 0,21 0 16,-22 0-16,22-21 0,0 0 15,0 0-15,0 0 0,0 0 16,21-21 0,21 21-16,0 0 0,0-21 0,21 21 15,1 0-15,-1 0 0,0 0 16,1 0-16,20 0 0,-20 0 0,20 0 15,-21 0-15,1 21 16,-1 0-16,0-21 0,-20 21 0,-1 1 16,-21-1-16,0 21 0,0-21 15,-21 22-15,-22-1 0,1 0 0,-22-21 16,1 22-16,-1-1 0,1-21 16,-1 22-16,1-22 0,-1 0 15,22-21-15,-21 21 0,20-21 0,1 21 16,0-21-16,-1 0 0,22 0 15,0 0-15,0 0 0,0 0 0,-1-21 16,22 0-16,0 0 16,22 21-16,-1-21 0,0-1 15,21 1-15,1 0 0,-1 0 16</inkml:trace>
  <inkml:trace contextRef="#ctx0" brushRef="#br0" timeOffset="13020.57">2201 8530 0,'0'0'0,"43"0"16,-22-21-1,-42 21 17</inkml:trace>
  <inkml:trace contextRef="#ctx0" brushRef="#br0" timeOffset="14079.03">4022 8234 0,'-22'-21'0,"44"42"0,-44-85 0,22 43 15,-21 0-15,21-21 0,-21 21 16,21-1-16,-21 1 0,21 0 0,-21 21 15,21 21 1,-21 22-16,21-22 0,-22 42 0,22-20 16,0 20-16,0 1 15,0-22-15,0 21 0,0 1 0,0-22 16,0 22-16,0-22 0,0 0 0,0 22 16,0-43-16,0 21 0,0 1 15,0-22-15,0 0 0,0 0 0,0 0 16,22-21-1,-1 0-15,0 0 0,0-21 16,0 0-16,0 0 0,1 0 16,-1-22-16,0 1 0,0 21 0,0-21 15,0-1-15,1 1 0,-1 0 16,0-1-16,0 1 0,0 21 0,0 0 16,1-1-16,-22 1 0,21 21 15,-21 21-15,21-21 16,0 22-16,-21 20 0,0-21 0,0 0 15,21 22-15,-21-1 0,0-21 16,21 21-16,-21-20 0,0 20 0,0-21 16,22 0-16,-1 22 0,0-22 15,0 0-15,0 0 0,0-21 16,1 0-16,-1 0 0,21 0 0,-21-21 16,22 0-16,-22 0 0,21-1 15,0 1-15,-20 0 0,20-21 0,0-1 16,-21 1-16,22 0 0,-22-1 15,21 1-15,-21-21 0,1 20 16,-22-20-16,21 20 0,0-20 0,-21 21 16,0-1-16,0 1 0,0 21 15,21 0-15,-21-1 0,0 44 16,0-1 0,0 21-16,0 0 0,0 1 0,0-1 15,0 0-15,0 22 0,-21-22 16,21 1-16,0-1 0,0 0 0,0 1 15,0-1-15,0 0 0,0 1 0,0-1 16,0-21-16,0 0 0,21 0 16,0 1-16,0-1 0,1-21 0,-1 0 15,0 0-15,21 0 0,-21 0 16,22-21-16,-1-1 0,0 1 16,-20 0-16,20 0 0,0-21 0,1 20 15,-1-20-15,0 21 0,-21-21 16,22-1-16,-22 1 0,0 0 0,0-1 15,-21 1-15,0 21 0,0-22 0,0 22 16,-21 21 0,0 0-16,-21 0 0,20 21 0,1 1 15,0 20-15,-21-21 0,21 21 16,-1 1-16,22-1 0,0-21 16,0 22-16,0-1 0,0-21 0,0 21 15,0-20-15,22 20 0,-1-21 16,0 0-16,21 0 0,-21-21 0,22 22 15,-1-22-15,0 0 0,22 0 16,-22 0-16,22 0 0,-1-22 0,-20 1 16,20 0-16,1 0 0</inkml:trace>
  <inkml:trace contextRef="#ctx0" brushRef="#br0" timeOffset="14572.28">8424 8128 0,'0'0'0,"-21"-127"15,0 106 1,21-21-16,-21 20 0,21-20 0,-21 21 16,-1 0-16,1 21 0,-21-21 15,21 21-15,-22 0 0,1 0 0,0 0 16,-22 21-16,22 0 0,-22 0 15,22 21-15,-21 1 0,20 20 0,1 1 16,21-1-16,0 1 0,-22-1 16,43 1-16,-21 20 0,0-41 0,21 20 15,0 1-15,0-22 0,0 0 0,0 22 16,21-22-16,0-21 0,22 22 16,-1-22-16,0 0 0,1 0 15,20-21-15,1 0 0,-1 0 0,-21 0 16,22 0-16,-1-21 0,1-21 15,-1 21-15,22-1 0,-21-20 0,-1 0 16,1 21-16,-1-22 0,1 1 16</inkml:trace>
  <inkml:trace contextRef="#ctx0" brushRef="#br0" timeOffset="15411.32">8953 8234 0,'0'0'16,"-21"-21"-16,0 0 0,0 21 0,0-22 0,0 22 15,-22 0-15,22 0 0,0 0 16,0 0-16,-22 22 0,22-1 0,0 0 15,-21 0-15,21 0 16,-1 22-16,1-1 0,-21-21 0,21 21 16,0 1-16,-1 63 15,1-85-15,21 21 0,0-21 16,0 0-16,0 1 0,0-1 0,0 0 16,21 0-16,1-21 0,-1 0 15,0 0-15,21 0 0,-21 0 0,22 0 16,-1 0-16,0-21 0,1 0 15,-22 0-15,21-1 0,1 1 0,-22 0 16,21-21-16,-21 21 0,0-22 0,1 22 16,-1-21-16,-21-1 15,21 22-15,-21-21 0,0 21 0,0 0 16,0-1-16,0 1 0,0 42 16,0 1-1,0-1-15,-21 0 0,21 21 0,-21-21 16,21 22-16,0-22 0,0 21 15,0 1-15,0-22 0,0 0 0,0 21 16,0-21-16,0 1 0,0-1 16,21 0-16,0-21 0,0 0 0,0 0 15,0 0-15,22 0 0,-22 0 0,21 0 16,1 0-16,-22-21 0,21 0 16,-21-1-16,22 1 0,-22 0 15,0-21-15,0 21 0,0-22 0,0 1 16,1 0-16,-22 20 0,21-20 15,-21 0-15,0 21 0,0-1 0,0 44 32,0-1-32,0 0 0,0 21 15,0-21-15,0 22 0,-21-22 16,21 21-16,-22-21 0,22 22 0,-21-22 16,21 0-16,0 0 0,0 22 0,0-22 15,0 0-15,0 0 16,0-42 31,0 0-47,0 0 0,0-1 0,0 1 15,0 0-15,0-21 0,0-1 16,0 22-16,0-21 0,21 0 0,1-1 16,-1 1-16,0 0 0,21-1 0,1 22 15,-1 0-15,0 0 0,22 21 16,-22 0-16,22 0 0,-22 21 0,0 0 15,1 0-15,-1 0 0,0 22 16,-21-22-16,1 21 0,-1-21 0,-21 22 16,0-22-16,0 21 0,0-21 15,0 1-15,0-1 0,-21 0 16,-1 21-16,1-42 0,21 21 16,-21-21-16,21 22 0,0-44 31</inkml:trace>
  <inkml:trace contextRef="#ctx0" brushRef="#br0" timeOffset="17948.24">11197 8657 0,'42'-21'31,"-20"21"-31,-1-21 16,0 0-16,0 21 0,21-21 0,1-22 15,-22 22-15,21 0 0,1-21 0,-1-1 16,0 1-16,1 0 0,-1-1 16,-21-20-16,21 20 0,-20-20 0,20-1 15,-21 1-15,-21 21 0,0-22 16,0 22-16,0-1 0,0 1 0,0 21 15,-21 0-15,0 0 0,0 21 0,-1 0 16,1 0-16,-21 21 16,21 0-16,-22 21 0,22 1 0,0 20 15,-21 1-15,21-1 0,-1 1 0,1-1 16,0 22-16,0-22 0,0 1 16,0-22-16,21 22 0,-22-22 0,22 0 15,0 1-15,0-1 0,0-21 16,0 0-16,0 0 0,0 1 0,22-22 15,-1 0 1,0 0-16,0-22 0,0 1 16,0 0-16,1 0 0,-1 0 0,0-22 15,0 1-15,0 0 0,0-1 16,22 1-16,-22 0 0,0-1 16,21 22-16,-20 0 0,-1 0 15,0 0-15,0 21 0,0 0 0,0 21 16,-21 0-16,22 0 0,-22 0 0,21 22 15,0-22-15,-21 0 0,0 21 16,21-20-16,0 20 0,0-21 0,-21 0 16,22 22-16,20-22 0,-21 0 15,0 0-15,22 0 0,-22 0 0,21-21 16,0 22-16,-20-22 0,20 0 0,0 0 16,-21 0-16,22 0 0,-1 0 15,0-22-15,-20 22 0,20-21 0,0 0 16,-21 0-16,22-21 0,-22 20 15,0-20-15,0 0 0,0-1 16,-21 1-16,0-21 0,0 20 0,0 1 16,0-22-16,0 22 0,0 21 15,-21-21-15,-21 20 0,21 1 0,0 21 16,-1 0-16,-20 0 0,21 21 16,-21 1-16,20-1 0,-20 21 0,21 0 15,-21 1-15,-1-1 0,22 0 16,0 22-16,0-22 0,0 1 0,-1-1 15,22 0-15,0 1 0,0-22 0,0 21 16,0-21-16,22 22 0,-1-22 16,-21 0-16,42-21 0,-21 0 0,0 21 15,1-21-15,20 0 0,-21 0 16,21-21-16,-20 0 0,-1 21 16,21-21-16,-21-1 0,0-20 0,22 21 15,-22 0-15,0-22 0,0 1 16,0 21-16,-21-21 0,0-1 0,22 1 15,-22 0-15,0 20 0,21 1 16,-21 0-16,0 42 16,0 0-16,0 22 15,0-22-15,-21 0 0,21 21 16,0-20-16,0 20 0,0-21 16,0 0-16,0 0 0,0 1 0,0-1 15,21 0-15,0 0 0,0-21 16,0 0-16,0 21 0,22-21 0,-22 0 15,21 0-15,1 0 0,-22 0 16,21-21-16,-21 0 0,22 21 0,-1-21 16,-21 0-16,0-22 0,0 22 0,1 0 15,-1-21-15,-21 20 0,0-20 16,0 0-16,0 21 0,0-22 0,0 22 16,0 0-16,0 42 15,0 0 1,0 22-16,0-22 0,0 0 15,-21 21-15,21 1 0,-22-22 16,22 0-16,-21 21 0,21-21 0,0 1 16,-21-1-16,21 0 0,0 0 15,0 0-15,0 0 16,0-42 15,21 0-31,0 0 16,-21 0-16,22 0 0,-1-22 15,0 22-15,0 0 0,0-21 0,22-1 16,-22 1-16,21 0 0,-21-1 16,22 22-16,-1-21 0,-21 21 15,21-1-15,1 1 0,-22 21 0,0 0 16,0 0-16,0 0 0,1 21 0,-22 1 16,0 20-16,0-21 0,0 21 15,0 43-15,0-43 0,0-20 16,0 20-16,0-21 0,21 21 15,-21-20-15,21-1 0,0 0 0,0 0 16,0-21-16,1 21 0,-1-21 0,21 0 16,0 0-16,1 0 0,-1 0 15,0 0-15,1 0 0,20 0 0,-20 0 16,-1 0-16,21-21 0,-20 0 16,-1 0-16,0 0 0,1-1 0,-22-20 15,21 21-15,-21-21 0,1-1 16,-1 22-16,-21-21 0,0-1 15,0 1-15,0 0 0,0 21 0,0-1 16,-21 1-16,-1 0 0,1 21 16,-21 0-16,21 0 0,-22 0 0,22 21 15,-21 0-15,0 1 0,20 20 0,-20-21 16,21 21-16,0-20 0,0 20 16,-1 0-16,1 1 0,0-22 15,21 21-15,0-21 0,0 22 0,0-22 16,0 0-16,0 0 0,0 0 0,21 0 15,0-21-15,1 0 0,-1 22 0,0-22 16,0 0-16,0 0 16,0 0-16,22 0 0,-22-22 0,0 22 15,0-21-15,0 0 0,22 0 0,-22 0 16,0-22-16,0 22 0,0-21 16,1 0-16,-1-22 0,21 22 0,-42-22 15,42 1-15,-42-1 0,22 1 16,-1-1-16,0 22 0,-21 0 0,0-1 15,0 1-15,0 21 0,0 0 16,0-1-16,0 1 0,-21 21 16,0 0-16,-1 21 0,22 1 15,-21-1-15,0 21 16,21 0-16,0 22 0,0-22 0,-21 22 16,21-1-16,0-20 0,0 20 15,0-21-15,0 22 0,0-22 0,0 1 16,0-22-16,21 21 0,-21-21 0,21 0 15,0 22-15,1-43 0,-1 21 16,21 0-16,-21-21 0,0 0 0,22 0 16,-22 0-16,21 0 0,-21 0 0,22-21 15,-1 0-15,-21 0 0,22-1 16,-22 1-16,0 0 0,21-21 16,-21-1-16,1 1 0,20-21 15,-21 20-15,0-20 0,0-1 0,1 1 16,20-1-16,-21 22 0,0-22 15,0 22-15,1 0 0,-22 21 0,0-22 16,21 43-16,-21-21 0,-21 21 31,-1 21-31,1 22 0,0-22 0,0 42 16,0-20-16,0 20 0,-1 1 16,22-1-16,-21 1 0,21-22 0,-21 21 15,21-20-15,0 20 0,0-42 0,0 22 16,0-1-16,0-21 15,0 0-15,0 1 0,21-1 0,0 0 16,1 0-16,20-21 0,-21 0 0,21 0 16,-20 0-16,20 0 0,-21 0 15,21 0-15,22-21 0,-22 0 16,1 0-16,-22-1 0,21 1 16,0 0-16,-20-21 0,20-1 0,-21 22 15,0-21-15,0 0 0,1-1 16,-1 22-16,-21-21 0,0 21 0,0-1 15,-21 22-15,-1 0 0,1 22 16,-21-1-16,21 0 0,-22 21 16,22-21-16,0 22 0,0-1 15,0 0-15,0-20 0,21 20 16,-22 21-16,22-41 0,0-1 16,0 0-16,0 0 0,22 0 0,-1-21 15,0 0-15,0 21 0,0-21 16,0 0-16,1 0 0,20 0 0,-21 0 15,21 0-15,-20-21 0,20 0 0,0 0 16,-21 0-16,22 0 0,-22-1 16</inkml:trace>
  <inkml:trace contextRef="#ctx0" brushRef="#br0" timeOffset="18411.99">17822 7578 0,'0'0'16,"0"-21"-16,43 21 16,-43 21-16,0 0 15,0 0-15,0 21 0,0 1 0,0-1 16,-22 22-16,22-22 0,-21 21 15,0 1-15,0-1 0,21 1 0,-21-1 16,0 1-16,-1-22 0,22 1 0,-21-1 16,0 0-16,21 1 0,-21-22 15,21 21-15,0-21 0,0 0 16,0 1-16,0-1 16,0-42-1,0-1 1,0 1-16</inkml:trace>
  <inkml:trace contextRef="#ctx0" brushRef="#br0" timeOffset="19594.91">17420 8170 0,'0'0'0,"42"0"0,1 0 16,-1 0-16,22 0 0,-1 0 0,-21 0 15,22 0-15,-1 0 0,1-21 16,21 21-16,-22-21 0,1 0 0,20 0 16,-20 0-16,-1-22 0,-20 22 15,20-21-15,-21-1 0,1 22 0,-22-21 16,0 0-16,0-1 0,0-41 16,1 62-16,-22-20 0,0 21 15,0 0-15,0 0 0,-22 21 16,1 0-16,0 0 0,0 42 15,0-21-15,-22 64 16,22-43-16,0 22 0,0-1 16,0 1-16,0-1 0,-1 1 0,1-22 15,21 21-15,-21 1 0,21-22 16,-21 1-16,21-1 0,-21 0 16,21-21-16,0 1 0,0-1 0,0 0 15,0 0-15,0 0 0,21-21 31,0-21-31,0 0 16,0 0-16,1 0 16,-22-22-16,21 1 0,0 21 0,21-22 15,-21-20-15,22 21 0,-22-1 16,0 1-16,21 0 0,-20-1 0,20 22 16,-21 0-16,0 0 0,0 21 15,1 0-15,-1 0 0,-21 21 16,21 0-16,-21 21 0,0-20 15,21 20-15,-21 0 0,21 1 0,-21-22 16,21 21-16,-21 0 0,22-20 16,-1-1-16,0 21 0,0-21 0,0 0 15,0 1-15,1-22 0,-1 21 16,21-21-16,-21 0 0,0 0 16,1 0-16,-1 0 0,0 0 0,21 0 0,-21 0 15,1-21-15,20 21 0,-21-22 16,0 1-16,22-21 0,-22 21 15,21-22-15,-21 22 0,22-21 0,-22 0 16,0-1-16,21 1 0,-21-22 16,1 43-16,-22 0 0,0 0 15,0 0-15,-22 21 16,22 21-16,-21 0 16,0 21-16,-21-20 0,21 20 15,-1-21-15,1 21 0,21 1 0,-21-1 16,21-21-16,-21 22 15,21-1-15,0-21 0,0 0 0,0 0 0,0 1 16,21-1-16,0 0 0,-21 0 0,21-21 16,22 21-16,-22-21 15,0 0-15,21 0 0,1 0 0,-1 0 16,-21 0-16,22 0 0,-1 0 16,0-21-16,1 21 0,-1-21 0,0 0 15,1 0-15,-1-22 0,0 22 16,1-21-16,-1-1 0,0 1 0,1 0 15,-1-22-15,0 22 0,1 0 0,-22-1 16,0 1-16,0 21 0,-21-22 16,0 22-16,0 0 0,-21 21 15,0 0-15,0 0 0,-22 0 16,1 0-16,21 21 0,0 22 0,-22-22 16,22 21-16,21 0 0,0 1 15,0-22-15,0 21 0,0 1 16,0-1-16,0-21 0,21 21 0,-21-20 15,21 20-15,1-21 0,-22 0 16,21 22-16,-21-22 0,21 0 0,-21 0 16,0 0-16,0 0 0,0 1 15,-21-1-15,0-21 16,-1 0-16,1 0 0,0 0 16,0 0-16,0 0 0,0 0 15,-1 0 1,1 0-16,21-21 15,0-1 1,0 1-16,0 0 0,0 0 16,0 0-16,0 0 0,0-22 0,21 22 15,-21-21-15</inkml:trace>
  <inkml:trace contextRef="#ctx0" brushRef="#br0" timeOffset="20063.89">19537 7535 0,'-21'22'0,"42"-44"0,-64 65 0,1-43 16,21 21-16,0 0 0,0 0 0,21 0 15,0 1-15,0-1 16,0 0-16,0 0 0,21-21 16,0 0-16,0 0 0,0 0 15,22 0-15,-22 0 0,21 0 16,-21 0-16,22 0 0,-22 0 16,21 0-16,-21-21 0,0 0 0,1 21 15,-1-21-15,0-1 0,-21 1 0,0 0 16,0 0-16,0 0 0,0-22 15,0 22-15,0 0 0,-21 21 0,0-21 16,-1 0-16,1 21 0,0 0 16,-21 0-16,21 0 0,-1 0 0,-20 21 15,21 0-15,0 0 0,0-21 16,-1 21-16,1 1 0,21-1 16,-21 0-16,21 0 0,0 0 15,0 0-15,0 1 16,21-22-1,-21 21-15,21-21 0,1 0 16,-1 0-16,0 0 0</inkml:trace>
  <inkml:trace contextRef="#ctx0" brushRef="#br0" timeOffset="21431.08">6413 10287 0,'0'-21'0,"0"0"0,0 0 15,0-1-15,0 1 16,0 0-16,0 0 0,0 0 16,-21 0-16,21-1 15,-21 22-15,0 0 16,0 0-1,21 22-15,-21 20 0,-1-21 0,22 43 16,-21-22-16,0 21 0,0 1 0,0 21 16,0-22-16,-1 1 0,1 20 15,-21-20-15,21-1 0,-22 1 0,1-1 16,21 1-16,-21-22 0,20 22 16,-20-22-16,21-21 0,0 21 0,21-20 15,0-1-15,0 0 0,0-42 16,0 0-1,21-1-15,0 1 0,21-21 16,-20 0-16,-1-1 0,21 1 16,-21 0-16,22-1 0,-22-20 0,0-1 15,21 1-15,-21-22 0,22 22 16,-22-22-16,0 21 0,0-20 0,22 20 16,-22 22-16,0-22 0,0 43 0,0-21 15,-21 21-15,0 0 0,21 21 16,-21 21-16,0 0 0,0 0 15,0 21-15,0 1 0,22-1 16,-22 0-16,21 22 0,-21-22 0,0 22 16,0-1-16,0-20 0,21 20 15,-21-21-15,0 1 0,0-1 16,0 0-16,0 1 0,0-22 0,0 21 16,21-21-16,-21 1 0,0-1 15,0 0-15,0 0 0,0-42 31,-21 21-15</inkml:trace>
  <inkml:trace contextRef="#ctx0" brushRef="#br0" timeOffset="22020.05">5863 10795 0,'0'0'0,"-21"0"0,-21 0 15,20 21-15,22 0 16,0 1-16,0-1 15,22 0-15,20-21 16,0 0-16,1 0 0,-1 0 16,0 0-16,22-21 0,-1 0 0,1-1 15,-1 1-15,1 21 0,-1-42 0,22 21 16,-22 0-16,1-1 0,-1 1 16,1 0-16,-22 0 0,1 0 0,-1-22 15,-21 22-15,0 21 0,0-21 16,1 0-16,-22 42 31,-22 0-31,22 22 16,-21-22-16,0 21 0,21 0 0,0-20 15,0 20-15,0 0 0,0-21 16,0 22-16,0-22 0,0 21 0,0-21 16,0 1-16,0-1 0,0 0 0,21 0 15,0-21-15,-21 21 16,22-21-16,-1 0 0,0 0 0,0 0 15,0 0-15,0-21 0,1 0 16,20 0-16,-21 0 0,0-1 0,22 1 16,-22 0-16,0-21 0,0 21 15,0-22-15,0 22 0,-21-21 0,22 21 16,-22-22-16,0 22 0,0 0 16,0 0-16,0 42 62,0 0-31,0 0-15,-22-21 0,1 0-16,0 0 15,0 0-15</inkml:trace>
  <inkml:trace contextRef="#ctx0" brushRef="#br0" timeOffset="23011.26">5969 10626 0,'21'-21'47,"0"21"-47,0-22 0,22 1 0,-22 21 16,21-21-16,1 0 0,20 0 15,-21 0-15,1-1 0,20 1 0,1 0 16,-1 0-16,-20 0 0,20 0 16,-21-1-16,-20 1 0,20 21 0,-21 0 15,-21-21-15,-21 21 16,-21 0-16,-1 21 0,-20 0 16,20-21-16,-20 22 0,-1-1 15,1 0-15,-1 0 0,1 0 0,-1 0 16,22 1-16,-21-22 0,41 21 15,-20-21-15,63 0 32,0 0-32,22 0 0,-1 0 0,0-21 15,22 21-15,-1-22 0,1 1 16,-1 21-16,1-21 0,21 21 0,-22 0 16,22-21-16,-22 21 0,-20 0 15,-1 0-15,0 0 0,-21 21 16,-21 0-16,0 0 0,0 1 0,-42-1 15,21 0-15,-43 0 0,22 0 16,0 22-16,-22-22 0,1 0 0,20 21 16,-20-21-16,21 22 0,-1-22 0,22 0 15,-21 0-15,21 0 0,21 1 16,0-1-16,0 0 16,21-21-16,0 0 15,21 0-15,-21 0 0,22 0 0,-1 0 16,22 0-16,-22 0 0,21-21 15,-20 21-15,20-21 0,-20 21 16,20-22-16,-21 22 0,1 0 0,-22 0 16,0-21-16,0 21 0,-42 0 15,0 21 1,-21 1-16,-1-22 0,1 21 0,0 0 16,-22 0-16,1 0 0,-1 0 15,22 1-15,-22-1 0,22 0 0,0 0 16,20 0-16,1 0 0,21 1 15,21-22 1,1 0-16,20 0 0,0 0 0,1 0 16,20-22-16,-21 1 0,22 21 15,-1-21-15,1 0 0,-22 0 16,22 0-16,-1-1 0,-20 1 0,20 0 16,-21 0-16,-20 0 0,20 0 15,-21-1-15,0 22 0,-21-21 0,0 0 16,-21 21-16,-21 0 15,-1 0-15,1 0 0,0 0 0,-22 0 16,1 21-16,-1 0 0,1 1 0,20-1 16,-20 0-16,-1-21 0,22 21 15,0 0-15,-1 0 0,22-21 0,0 22 16,42-22 0,0 0-16,22 0 15,-1 0-15</inkml:trace>
  <inkml:trace contextRef="#ctx0" brushRef="#br0" timeOffset="23483.07">9715 10308 0,'0'0'0,"0"-21"0,0 0 15,0-21-15,0 20 0,0 1 0,0 0 16,0 0-16,0-21 0,0 20 15,0 1-15,0 0 0,0 0 0,0 42 32,0 0-32,0 22 15,0-1-15,0 0 0,0 22 16,0-1-16,0 1 0,0-1 16,0 1-16,0-1 0,0 1 0,-21-1 15,0 1-15,0-22 0,0 22 16,0-22-16,-1 21 0,1-20 0,0-1 15,0 0-15,0 1 0,0-1 0,21-21 16,0 22-16,-22-43 0,22 21 16,-21-21-16,21-21 15,0-1-15,0 1 0,0 0 16</inkml:trace>
  <inkml:trace contextRef="#ctx0" brushRef="#br0" timeOffset="24379.32">9334 10732 0,'0'-424'31,"0"848"-31,0-911 0,22 444 0,20 1 16,-21 0-16,21-1 0,1 1 0,-1 21 15,22 0-15,-1 0 0,22-1 16,-22 22-16,22 0 0,0 0 0,-1 0 16,-20 22-16,-1 20 0,1-21 0,-22 21 15,0-20-15,1 20 0,-22 0 16,-21 1-16,0-1 0,0 0 15,-21 22-15,0-22 0,-43 0 16,22 1-16,-22 20 0,1-20 0,-1-22 16,-20 21-16,20 0 0,1-20 0,-22-1 15,43 0-15,-22 0 0,22-21 16,-1 0-16,22 0 0,-21 0 0,21 0 16,0 0-16,-1-21 0,1 0 15,21 0-15,0-1 0,0 1 16,0 0-16,21 21 15,1 0-15,-1 21 0,0 0 16,21 1-16,-21-1 0,1 0 0,20 0 16,-21 21-16,0-20 0,0 20 15,1-21-15,-1 21 0,0-20 16,0 20-16,0-21 0,0 21 0,1-20 16,-1-1-16,0 0 0,0 0 15,21 0-15,-20-21 0,-1 0 0,21 0 16,-21 0-16,22 0 0,-1 0 15,-21 0-15,21-21 0,1 0 0,-22 0 16,21 0-16,1-1 0,-22 1 0,21 0 16,-21-21-16,22 21 0,-22-22 15,0 1-15,0 0 0,0 20 0,0-20 16,1 0-16,-1 21 0,-21-1 16,21 1-16,-21 0 0,0 0 0,0 42 31,0 0-31,-21 0 0,0 1 15,-1-1-15,22 0 0,-21 21 0,0-21 16,21 22-16,0-22 0,-21 21 0,21-21 16,0 22-16,0-22 0,0 0 15,0 21-15,0-20 0,0-1 0,21 0 16,0 0-16,0-21 0,1 21 16,20-21-16,0 0 0,1 0 0,-1 0 15,0 0-15,1-21 0,-1 0 0,0 0 16,1 0-16,-1-1 0,21 1 15,-41-21-15,20 21 0,0-22 0,-21 1 16,1 0-16,-22 21 0,0-22 16,0-20-16,0 20 0,-22 1 15,1 0-15,-21-1 0,0 1 0,-1 0 16,1 21-16,0-1 0,-1 1 16,1 21-16,-22 0 0,43 21 0,-21 1 15,0-1-15,20 21 0,-20 0 16,21 1-16,21-1 0,0 0 15,-21 1-15,21-1 0,0 0 0,0 1 16,0-1-16,0 0 0,0-20 0,0 20 16,21-21-16,-21 21 0,21-20 0,0-1 15,22 0-15,-22-21 0,0 0 16,21 0-16,1 0 0,-1 0 16,0-21-16,1 0 0,-1-1 0</inkml:trace>
  <inkml:trace contextRef="#ctx0" brushRef="#br0" timeOffset="24936.06">11684 10287 0,'0'0'15,"21"-42"-15,-21 21 0,0-1 0,0 1 16,0 0-16,-21 42 16,21 0-1,-21 22-15,21-22 0,-21 21 16,21 22-16,0-22 0,0 22 15,0-22-15,0 21 0,-22-20 0,22 20 16,0-20-16,0-1 0,-21 0 0,21 1 16,0-1-16,0-21 0,0 21 15,0-20-15,-21-1 0,21 0 0,0 0 16,0 0-16,-21-21 31,21-21-31,0 0 16,0 0-16,0 0 0,0-1 0,0 1 15,0-21-15,21 21 16,0-22-16,0 22 0,1-21 0,-1 21 16,0-22-16,0 22 0,21-21 15,-20 21-15,20 0 0,0-1 0,1 22 16,-1 0-16,0 0 0,1 0 0,-22 22 16,21-1-16,-21 0 0,0 0 15,1 21-15,-22-20 0,0-1 0,0 21 16,0-21-16,0 22 0,-22-22 15,-20 0-15,21 21 0,-21-21 0,-1 1 16,22-1-16,-21 0 0,-1-21 0,1 21 16,21 0-16,-21-21 0,20 0 15,1 21-15,0-21 0,0 0 16,0 0-16,0 0 0,-1 0 0,1 0 31,21-21-15,0 0-1,21 0-15,1 21 0,-1-21 16,21 21-16</inkml:trace>
  <inkml:trace contextRef="#ctx0" brushRef="#br0" timeOffset="25411.88">12552 10562 0,'0'0'0,"21"-21"0,-21 0 0,0 0 15,0 0-15,-21 21 32,21 21-32,-21-21 0,-1 21 0,1 21 15,0-21-15,0 1 0,21 20 16,-21 0-16,0-21 0,21 22 0,0-1 16,0-21-16,-22 22 0,22-22 0,0 21 15,0-21-15,0 0 0,0 1 16,0-1-16,22 0 0,-1-21 15,0 0-15,0 21 0,0-21 0,0 0 16,1 0-16,20 0 0,-21 0 16,21-21-16,-20 0 0,-1 21 0,21-21 15,-21-1-15,0 1 0,22-21 0,-22 21 16,0-22-16,0 1 0,-21 0 16,0-1-16,0 1 0,0 0 0,0-22 15,0 22-15,0 0 0,-21-1 16,21 22-16,-21 0 0,-21 0 15,20 0-15,1 21 0,0 0 0,-21 0 0,21 0 16,-22 21-16,22 0 0,0 0 16,0 21-16,0-20 0,-1 20 0,1 0 15,21 1-15,-21-22 16,21 21-16,0 0 0,0-20 0,0 20 16,0-21-16,0 0 0,21 0 0,0 1 15,1-22-15,-1 0 0,0 0 16,21 0-16,-21 0 0,1 0 0</inkml:trace>
  <inkml:trace contextRef="#ctx0" brushRef="#br0" timeOffset="25715.21">13589 10224 0,'0'0'0,"21"-22"0,-21 1 16,0 42-1,0 1-15,-21-1 0,0 0 0,21 21 16,-21 1-16,-1-1 0,22 0 16,-21 1-16,0-1 0,21 21 0,0-20 15,0-1-15,-21 0 0,21 1 16,-21-22-16,21 21 0,0-21 0,-21 22 16,21-22-16,0 0 0,0 0 0,0 0 15,0 1-15,0-1 16,21-21-1,0 0-15,0 0 16,0-21-16,-21-1 16,21 1-16,1 0 0,-22 0 15,21 0-15</inkml:trace>
  <inkml:trace contextRef="#ctx0" brushRef="#br0" timeOffset="25927.04">13293 10499 0,'0'0'16,"0"21"-16,0 0 0,0 0 16,21-21-16,0 0 15,0 21-15,0-21 0,22 0 16,-22 0-16,21 0 0,0 0 0,1 0 16,-1 0-16,-21 0 0,22 0 15,-1-21-15,-21 21 0,21-21 0,-20 21 16,-1-21-16,0 21 0,0-21 15,-21 0-15</inkml:trace>
  <inkml:trace contextRef="#ctx0" brushRef="#br0" timeOffset="26480.06">15621 10562 0,'0'0'0,"21"-127"31,-21 106-31,-21 0 0,-21 0 16,20 21-16,1-21 0,-21 21 0,0 0 15,-1 0-15,1 0 0,0 21 16,-1 0-16,1 0 0,0 0 0,-1 22 16,22-1-16,0 0 0,0 1 15,0-1-15,-1 0 0,22 1 16,0-1-16,0 0 0,0 1 0,0-1 16,0-21-16,0 21 0,0-20 0,0 20 15,22-21-15,-1 0 0,0 0 16,21 1-16,1-1 0,-1-21 0,21 21 15,22-21-15,-21 0 16,-22 0-16,0 0 0,1-21 0,-1 0 16,0-1-16,1 1 0,-1 0 0,-21 0 15,21-21-15,1 20 0,-22-20 16</inkml:trace>
  <inkml:trace contextRef="#ctx0" brushRef="#br0" timeOffset="26739.01">16235 10202 0,'0'0'0,"0"-21"0,0-21 0,0 21 16,0 0-16,0-1 0,-21 22 16,-1 0-1,1 22-15,0-1 0,21 0 0,-21 21 16,0 1-16,21-1 0,0 0 0,-21 22 16,-1-1-16,1 1 0,21-1 15,0-20-15,-21 20 0,21-21 0,-21 1 16,21-1-16,-21-21 0,21 22 15,0-22-15,0 0 0,0 0 16,0 0-16,0 0 0,0 1 0,0-1 16,0 0-1,21-21-15,0 0 16,0 0-16,22 0 0,-22-21 0</inkml:trace>
  <inkml:trace contextRef="#ctx0" brushRef="#br0" timeOffset="27268.19">16954 10689 0,'0'-21'0,"0"42"0,0-63 15,0 21-15,0-22 0,0 22 0,0 0 0,0-21 16,0 21-16,-21-1 16,0 1-16,0 0 0,0 0 0,0 21 15,-1 0-15,1 0 0,0 0 16,0 0-16,-21 0 0,20 21 0,-20 0 15,21 22-15,-21-1 0,20 0 0,1 1 16,-21-1-16,21 0 0,0 1 16,-1-1-16,1 0 0,21 1 0,0-1 15,0-21-15,0 21 0,0-20 16,0-1-16,0 0 0,21 0 16,1-21-16,-1 21 0,0-21 0,21 0 15,-21 0-15,1 0 0,20 0 16,-21 0-16,21-21 0,-20 21 0,-1-21 15,21 0-15,-21 0 0,0-1 16,22 1-16,-22 0 0,0-21 0,0-1 16,0 1-16,1 0 0,-1-1 0,0 1 15,-21 0-15,21-22 0,-21 22 16,21 21-16,-21 0 0,0-1 0,0 1 16,0 42-1,-21 1-15,0-1 0,0 21 0,0 0 16,-1 1-16,22 20 0,0-20 15,-21-1-15,21 0 0,-21-21 16,21 22-16,0-1 0,0-21 0,0 0 16,0 1-16,0-1 0,0 0 15,0 0-15,21 0 0,0-21 0,1 0 16,-22 21-16,21-21 0,0 0 0,0 0 16,0 0-16,0 0 0,1-21 15,-1 0-15,21 21 0</inkml:trace>
  <inkml:trace contextRef="#ctx0" brushRef="#br0" timeOffset="27704.67">17992 10478 0,'0'0'0,"21"-22"0,-21 1 16,0-21-16,0 21 0,0 0 16,-21 21-16,-1 0 0,1 0 15,-21 0-15,21 0 0,-22 21 0,22 0 16,-21 0-16,0 0 0,-1 0 15,22 1-15,0-1 0,0 21 0,0-21 16,-1 0-16,22 1 0,0-1 16,0 0-16,0 0 0,0 0 0,22 0 15,-1-21-15,0 0 0,0 22 16,0-22-16,22 0 0,-22 0 16,21 21-16,0-21 0,-20 0 0,20 21 15,-21 0-15,21-21 16,-20 21-16,-1-21 0,-21 21 0,0 1 15,21-22-15,-21 21 0,0 0 16,-21 0-16,0-21 16,-1 0-16,-20 21 0,21-21 0,0 21 15,-22-21-15,1 0 0,21 0 0,-21 0 16,-1 0-16,22 0 0,-21 0 16,21 0-16,-22 0 0,22 0 0,0 0 15,0 0-15,0 0 0,-1 0 16,1 0-16,21-21 15,0 0 1,21 21 0,1-21-16,-1 21 0</inkml:trace>
  <inkml:trace contextRef="#ctx0" brushRef="#br0" timeOffset="28243.06">18881 10520 0,'0'0'0,"21"-42"16,0 20 0,-21 1-16,0 0 0,0 0 0,0 0 15,0 0-15,-21-1 0,0 1 16,-1 21-16,-20 0 0,21 0 15,-21 0-15,20 0 0,-20 0 16,-21 21-16,20 22 0,-20-22 0,20 21 16,-20-21-16,21 22 0,-1-1 0,1-21 15,21 22-15,0-22 0,21 21 16,0-21-16,0 0 0,0 22 16,21-22-16,0 0 0,21-21 15,-21 21-15,22 0 0,-1-21 0,0 0 16,1 22-16,-1-22 0,-21 0 0,22 0 15,-1 0-15,-21 0 0,0 21 16,0-21-16,1 0 0,-1 0 0,-21 21 16,0 0-1,0 0-15,-21-21 16,-1 0-16,1 0 0,0 21 0,0-21 16,-21 0-16,-1 0 0,22 0 15,-21 22-15,-1-22 0,1 0 0,21 0 16,-21 0-16,-1 0 15,22 0-15,0 0 0,-21 0 0,20 21 16,1-21-16,0 0 0,0 0 16,0 0-16,21 21 15,21-21 1,0 0 0</inkml:trace>
  <inkml:trace contextRef="#ctx0" brushRef="#br0" timeOffset="28544.12">19791 10964 0,'-43'0'16,"22"0"-1,0 0 32,0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2:20:32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1672 0,'0'0'0,"0"-21"0,0 0 16,21 0-16,-21 0 15,0-1-15,21 22 0,-21-21 16,0 0-16,0 0 0,0 0 31,0 42 0,0 0-31,0 0 16,0 22-16,0-1 0,0 0 16,0 22-16,0-22 0,0 22 15,0-1-15,0-21 0,0 22 0,0-1 16,-21-20-16,21-1 0,0 22 15,0-22-15,0 21 0,0-20 16,0-1-16,0 0 0,0 1 0,0-22 16,0 21-16,0-21 0,0 1 15,0-1-15,0 0 0,0 0 0,0-42 47,0 0-47,0-22 0,0 1 16,0 0-16,0-1 0</inkml:trace>
  <inkml:trace contextRef="#ctx0" brushRef="#br0" timeOffset="684.4">2138 1693 0,'0'0'0,"-21"-21"0,-22-21 15,43 21 1,0 0-16,0-1 0,-21 22 16,21-42-16,0 21 0,0 0 15,0 0-15,0-1 0,0 1 16,42-21-16,1 21 16,-22 21-16,21-21 0,22-1 0,-1 1 15,1 0-15,-1 21 0,1-21 16,20 0-16,-20 21 0,-1 0 0,-20 0 15,20 0-15,-20 21 0,-22 0 16,0 0-16,0 22 0,0-1 16,-21 0-16,0 1 0,0-1 0,-21 21 15,-21 1-15,21-1 16,-22 1-16,-20-22 0,20 22 0,1-22 16,-21 0-16,20 1 0,-20-1 15,20 0-15,1-20 0,-21 20 0,20-21 16,1 0-16,21 0 0,-22 1 15,1-22-15,21 21 0,0-21 16,-22 0-16,22 0 0,0 0 0,0 0 16,0 0-16,0 0 0,-1 0 15,22-21-15,0-1 0,0 1 16,0 0-16,22 21 16,-1-21-16,21 21 15,-21 0-15,0 0 0,22 0 16,-22 0-16,21 0 15,1 0-15,-22 21 0,21-21 0,-21 21 16,0 0-16,22-21 0,-22 22 16,0-1-16,0 0 0,0 0 0,1 21 15,-1-20-15,-21-1 0,21 21 16,0 0-16,-21-20 0,0 20 0,21-21 16,0 21-16,-21-20 0,22-1 15,-1 0-15,-21 0 0,21 0 16,0 0-16,0 1 0,0-22 0,1 0 15,-1 0-15,0 0 0,0 0 16,0 0-16,22-22 0,-22 22 16,0-21-16,0 0 0,0-21 0,0 21 15</inkml:trace>
  <inkml:trace contextRef="#ctx0" brushRef="#br0" timeOffset="1184.43">3387 2032 0,'-85'0'31,"64"21"-15,0 0-16,21 1 0,-22-1 16,1 0-16,21 21 0,-21-21 0,0 22 15,21-22-15,-21 21 0,21 1 16,-21-22-16,21 21 0,-22 0 0,22-20 15,0-1-15,0 21 0,0-21 16,0 0-16,0 1 0,0-1 0,22-21 16,-1 21-16,0-21 0,0 0 15,0 0-15,0 0 0,1 0 0,-1 0 16,21 0-16,-21-21 0,0 0 16,22-1-16,-22 1 0,21 0 0,-21-21 15,1 21-15,-1-22 16,0 1-16,-21 21 0,0-22 0,0 1 15,0 0-15,0-1 0,0 1 16,0 21-16,0-21 0,-21-1 0,-22 22 16,22 0-16,0 0 0,0 21 15,-21 0-15,20 0 0,-20 0 0,21 0 16,-21 0-16,20 21 0,1 0 16,0 0-16,0 0 0,0 22 15,0-22-15,21 21 0,0 1 0,0-22 16,0 21-16,0-21 0,0 22 15,0-22-15,0 21 0,0-21 16,21 0-16,0-21 0,0 22 16,21-22-16,-20 0 0,20 0 0,-21 0 15,21-22-15</inkml:trace>
  <inkml:trace contextRef="#ctx0" brushRef="#br0" timeOffset="1780.6">3979 1376 0,'0'0'0,"0"21"16,-63 191-1,42-149-15,21 1 16,0-1-16,0 1 0,0-1 15,-22 1-15,22-22 0,-21 22 0,21-22 16,0 0-16,0 22 0,0-22 16,0-21-16,0 22 0,0-1 0,0-21 15,0 0-15,0 0 0,0 1 16,0-1-16,0 0 0,0-42 31,0 0-15,0-1-16,0 1 0,0 0 15,0-21-15,0 21 0,0-43 16,0 43-16,0-21 0,21 20 16,-21-20-16,22 21 0,-1 0 0,0 0 15,0-1-15,21 1 0,-20 21 16,20-21-16,0 21 0,-21 0 0,22 0 16,-1 0-16,0 0 0,1 0 15,-1 0-15,0 21 0,1 0 0,-22 1 16,21-1-16,-21 21 0,1-21 15,-22 0-15,0 1 0,0 20 0,0-21 16,-22 0-16,-20 0 16,21 22-16,-21-22 0,-1 0 0,1 21 15,0-20-15,-1-1 0,1 0 16,-22 0-16,43 0 0,-21-21 0,0 21 16,20-21-16,1 0 0,0 0 15,0 0-15,0 0 0,21-21 31,0 0-31,21 0 0,0 0 0,0 0 16,0-1-16</inkml:trace>
  <inkml:trace contextRef="#ctx0" brushRef="#br0" timeOffset="2276.76">5016 1947 0,'0'-21'16,"-21"21"-16,0 0 16,0 0-16,0 21 0,0-21 15,-1 22-15,1-1 0,-21 0 16,21 21-16,0-21 0,-22 1 16,22 20-16,-21-21 0,21 21 0,-1 1 15,1-22-15,0 21 0,0-21 16,21 22-16,0-1 0,0-21 15,0 0-15,0 22 0,0-22 0,42 0 16,-21-21-16,1 21 0,20 0 16,-21-21-16,21 0 0,1 0 0,-1 0 15,0 0-15,1-21 0,-1 0 0,-21 21 16,22-21-16,-1-21 0,0 20 16,-21 1-16,1-21 0,20 0 15,-21-1-15,-21 1 0,0 0 0,0-1 16,0 1-16,0 0 0,0-1 15,0 1-15,-21 0 0,0 20 16,0 1-16,-22 0 0,22 0 0,-21 21 16,-1 0-16,1 0 0,0 0 15,-22 21-15,22 0 0,0 0 0,-1 1 16,22 20-16,-21-21 0,21 21 16,21-20-16,0 20 0,0-21 0,0 21 15,0-20-15,0-1 0,0 0 16,21 0-16,0 0 0,21 0 0,1-21 15,-22 0-15,21 0 0,22 0 16</inkml:trace>
  <inkml:trace contextRef="#ctx0" brushRef="#br0" timeOffset="2640.64">5842 1566 0,'0'0'0,"0"-42"0,0-64 16,0 85-16,0 0 0,-21 0 16,0 21-16,-1 0 15,22 21 1,-21 0-16,21 21 0,0 1 0,0-1 16,0 22-16,0-1 0,-21-21 15,21 22-15,-21-1 0,0 1 0,0-1 16,21 1-16,0-22 15,-22 1-15,22-1 0,-21 0 0,21 1 16,0-22-16,0 21 0,0-21 16,0 0-16,0 22 0,0-22 0,0 0 15,21 0-15,1-21 16,-1 0-16,0 0 0,0 0 0,0 0 16,0 0-16,1 0 0,20-21 15,-21 0-15,0 0 0,0 21 0,22-43 16,-22 22-16,0 0 0,0 0 15,0-21-15</inkml:trace>
  <inkml:trace contextRef="#ctx0" brushRef="#br0" timeOffset="2863.31">5567 1926 0,'0'0'0,"-21"0"0,-22 0 31,64 0-31,22 0 16,-22 0-16,0 0 0,21 0 16,-20 0-16,20 0 0,0 0 15,1 0-15,-1 0 0,0-21 16,-21 21-16,22 0 0,-22 0 0,0-21 16,0 21-16,0-21 0,1 0 15</inkml:trace>
  <inkml:trace contextRef="#ctx0" brushRef="#br0" timeOffset="3443.63">7578 656 0,'0'0'0,"-85"-63"31,64 63-31,0 0 0,-1 0 15,1 0-15,0 0 0,-21 0 16,21 21-16,-1 0 0,-20 0 0,21 0 16,0 22-16,-22-22 15,22 21-15,0 1 0,0-1 0,21 0 16,0-21-16,0 22 0,0-1 16,0-21-16,0 0 0,0 22 0,21-22 15,0 0-15,22 0 0,-22-21 16,0 21-16,21-21 0,-21 0 0,22 22 15,-1-22-15,-21 0 0,22 0 16,-1 0-16,0 0 0,1-22 0,-1 22 16,-21-21-16,21 0 0,1 0 15,-1-21-15,-21 20 0,22-20 0</inkml:trace>
  <inkml:trace contextRef="#ctx0" brushRef="#br0" timeOffset="4044.59">7683 212 0,'0'0'0,"-21"0"0,-148 0 31,127 0-31,20 0 0,-20 0 0,0 0 16,-1 21-16,1 0 0,0 0 15,-1 0-15,1 1 0,21-1 16,-21 0-16,-1 0 0,1 21 16,0-20-16,20 20 0,-20 0 0,21-21 15,0 22-15,0-1 0,-1 0 16,22 1-16,-21-1 0,21 22 0,0-22 16,0 21-16,0-20 0,21-1 15,1 0-15,-1 1 0,0-1 0,0 0 16,0-20-16,22 20 0,-22-21 15,21 0-15,0 0 0,1 1 0,-1-1 16,0-21-16,1 21 0,-1-21 16,0 0-16,-20 0 0,20 0 0,21 0 15,-20 0-15,-1 0 16,0-21-16,1 0 0,20-1 0,-20 1 16,20 0-16,-21 0 0,22-21 15,-22-1-15,22 1 0,-22 0 0,0-22 16,1 22-16,-1-22 0,-21 1 15,0 20-15,1-20 0,-1-1 0,-21 22 16,0-21-16,0 20 0,0 1 16,-21-22-16,-22 22 0,22 0 15,-21 21-15,-22-22 0,22 1 0,-22 21 16,1 0-16,-1-1 0,1 22 16,-1 0-16,1 0 0,-1 0 15,22 0-15,0 22 0,-1 20 16,1-21-16,0 21 0,21 1 0,-22-22 15,22 21-15,0 1 0,-21-1 16,20 0-16,1-21 0,0 22 0,0-1 16,0 0-16</inkml:trace>
  <inkml:trace contextRef="#ctx0" brushRef="#br0" timeOffset="5180.32">2074 4382 0,'0'0'0,"-21"0"0,21 21 0,21-21 31,0 0-31,1 0 16,-1-21-16,21-1 0,-21 1 15,22 0-15,-22-21 0,0 21 0,21-22 16,-21 22-16,1-21 0,-1-1 16,-21 1-16,21 21 0,-21-21 0,0 20 15,0-20-15,0 21 0,0 0 16,-21 21-16,0 0 16,21 21-16,-22 0 0,22 21 15,0 1-15,-21-1 0,21 0 16,-21 22-16,21-1 0,-21-20 0,21 20 15,0-20-15,0 20 0,0-21 16,0 1-16,0-1 0,0 0 16,0 1-16,0-22 0,-21 21 15,21-21-15,0 1 0,0-1 0,0 0 16,-21-21 0,-1 0-16,1 0 0,0 0 15,0 0-15,0-21 0,0 0 16,-22-1-16,22-20 0,0 21 15,-21 0-15,20 0 0,1 21 16,21-22-16,-21 22 0,0 0 16,21 22-1,0-1-15,0 0 16,0 0-16,0 0 0,0 0 0,0 22 16,21-22-16,0 21 0,0-21 15,1 1-15,-1-1 0,0 0 0,0 0 16,0-21-16,22 0 0,-22 0 15,21 0-15,0 0 0,22 0 0,-22-21 16,22 0-16,-22-22 0,22 22 16,-1-21-16,-21 21 0,22-22 0,-22 1 15,1 0-15,-1-22 0,-21 22 16,21-22-16,-20 1 0,-1-1 0,-21 1 16,0-1-16,21 1 0,-21-1 15,0 1-15,21 21 0,-21 20 16,0 1-16,0 0 0,0 0 15,0 42-15,0 0 16,0 22-16,0-22 0,-21 42 16,0-20-16,0 20 0,21-21 15,-22 22-15,1-1 0,0-20 0,21 20 16,0-20-16,0-1 0,-21 21 0,21-20 16,0-1-16,0 0 0,0-20 15,0 20-15,0-21 0,0 0 16,21 0-16,0 1 0,0-22 0,1 0 15,-1 0-15,0 0 0,0-22 16,0 1-16,22 0 0,-22 0 16,0-21-16,0 20 0,-21 1 0,21-21 15</inkml:trace>
  <inkml:trace contextRef="#ctx0" brushRef="#br0" timeOffset="5372.27">2667 4382 0,'0'0'0,"0"42"16,21-42-16,0 0 15,0 21-15,22-21 0,-1 0 16,-21 0-16,22 0 0,-1 0 16,0 0-16,22-21 0,-22 21 15,0-21-15,22 0 0,-1 21 0,1-22 16,-1 1-16</inkml:trace>
  <inkml:trace contextRef="#ctx0" brushRef="#br0" timeOffset="5647.59">4487 4128 0,'0'0'0,"0"-22"0,-21 22 31,0 22-31,21-1 0,-21 0 16,0 21-16,21-21 0,0 22 16,-22-22-16,1 21 0,21-21 0,-21 22 15,21-22-15,0 21 0,-21-21 16,0 1-16,21 20 0,-21-21 0,21 0 16,0 0-16,0 1 15,0-1-15,21-21 16,0 0-16,0 0 15,0-21-15,22-1 0,-1 1 16</inkml:trace>
  <inkml:trace contextRef="#ctx0" brushRef="#br0" timeOffset="6020.63">5122 4170 0,'0'0'0,"21"-21"0,-21 0 0,-21 21 15,0 0 1,0 0-16,-21 0 0,-1 21 15,22 0-15,-21-21 0,-1 21 0,1 0 16,0 0-16,21 1 0,-1-1 16,1 0-16,21 0 0,0 0 15,0 0-15,21 1 16,22-22-16,-22 0 0,0 0 16,21 21-16,-20-21 0,20 21 15,0-21-15,-21 0 0,22 21 0,-22-21 16,0 21-16,21-21 0,-20 21 0,-1 1 15,0-1 1,-21 0-16,-21 0 16,0-21-16,-1 0 0,1 21 15,-21-21-15,0 0 0,20 21 0,-20-21 16,0 0-16,-1 0 0,1 0 0,0 0 16,21 0-16,-22 0 15,22 0-15,0 0 0,0-21 0,0 0 16,21 0-16,0 0 15,0 0-15,0-1 0</inkml:trace>
  <inkml:trace contextRef="#ctx0" brushRef="#br0" timeOffset="6216.37">4530 3937 0,'0'0'0,"-22"0"16,44 0 15,-1 0-15,0 0-16,0 0 0,0 0 16,0 0-16</inkml:trace>
  <inkml:trace contextRef="#ctx0" brushRef="#br0" timeOffset="7628.2">6689 4149 0,'0'0'15,"0"-21"-15,0-22 0,0 22 16,0-21-16,0-1 0,0 22 0,0-21 15,0 21-15,0 0 0,0-1 0,0 1 16,0 0 0,0 42-1,0 0-15,0 1 0,0 20 16,0 0-16,0 1 0,0-1 0,0 21 16,0 1-16,0-22 0,0 22 15,0-22-15,-22 22 0,22-22 0,0 0 16,0 1-16,0-1 0,0 0 15,0-21-15,0 22 0,0-22 0,0 0 16,0 0-16,22-21 0,-1 0 16,0 0-16,0 0 0,0 0 15,0 0-15,22 0 0,-22-21 0,21 21 16,1-42-16,-22 21 0,21-1 16,0-20-16,-20 0 0,20-1 0,-21 1 15,21-21-15,-20-1 0,-1 22 16,0-22-16,0 1 0,0-1 0,-21 22 15,21 0-15,-21-1 0,0 1 0,0 21 16,0 0-16,0-1 16,-21 44-1,0-1 1,21 21-16,-21 0 0,21 1 0,0-1 16,-21 22-16,21-22 0,-21 21 15,21-20-15,0-1 0,0 0 0,0 1 16,0-1-16,0 0 0,0 1 0,0-22 15,0 0-15,0 0 0,21 0 16,0 1-16,0-1 0,0-21 0,22 0 16,-1 0-16,-21 0 15,21 0-15,-20 0 0,20-21 0,0-1 16,1 1-16,-22 0 0,21 0 16,0 0-16,1-22 0,-1 1 0,-21 21 15,22-21-15,-22-1 0,0 1 16,0 0-16,0-1 0,-21 1 15,0 21-15,0 0 0,0-1 0,-21 22 32,-64 85-17,64-43-15,0-20 0,21 20 16,0-21-16,0 21 0,0-20 0,0 20 16,21-21-16,0 0 0,1 22 0,-22-22 15,21 0-15,0-21 0,0 21 16,0 0-16,0 0 0,1 1 15,-44-22 17,1 0-32,0 0 15,0-22-15,0 22 0,0-21 16,-1 0-16,1 0 0,0 21 0,0-21 16,21 0-16,-21 21 0,0 0 15,21 21 16,0 0-31,0 0 16,21 0-16,0 0 0,0-21 16,0 0-16,0 22 15,1-22-15,-1 0 0,0 0 0,21 0 16,1 0-16,-22 0 0,21 0 0,0 0 16,1-22-16,-1 1 0,0 21 15,1-21-15,-1 0 0,0 0 0,1 0 16,-22-1-16,0 1 0,21-21 15,-20 0-15,-22 20 0,21-20 0,-21 0 16,21 21-16,-21-22 0,0 22 16,0 0-16,0 0 0,-21 21 15,0 0 1,-1 21-16,1 0 0,0 0 0,0 0 16,0 1-16,0 20 0,21-21 15,0 21-15,-22 1 0,22-22 16,0 21-16,0-21 0,0 1 0,0-1 15,0 0-15,22 0 0,-1 0 16,-21 0-16,21 1 0,21-22 0,-21 21 16,22-21-16,-22 0 0,21 0 0,1 0 15,20 0-15,-21 0 0,1 0 16,20 0-16,-20 0 0,-1 0 0,21 0 16,-20-21-16,-1 21 0,0-22 15,1 1-15,-1 0 0,0 21 0,-20-21 16,20 0-16,-21 0 0</inkml:trace>
  <inkml:trace contextRef="#ctx0" brushRef="#br0" timeOffset="8144.58">9419 4382 0,'0'0'16,"21"-43"-16,-21 1 0,0 21 0,21-22 16,-21 22-16,0-21 0,0 21 15,0 0-15,-21-1 0,0 22 0,0 0 16,0-21-16,0 21 0,-1 0 16,-20 0-16,21 21 0,0 1 0,-22-1 15,22 0-15,-21 0 0,21 0 16,0 22-16,-1-22 0,1 21 0,0 0 15,0-20-15,21 20 0,-21-21 16,21 0-16,0 0 0,0 1 16,0-1-16,0 0 0,21 0 0,0 0 15,0-21-15,0 0 0,1 0 16,-1 0-16,0 0 0,21 0 0,-21 0 16,1 0-16,-1 0 0,21-21 0,-21 21 15,0-21-15,22 0 0,-22-22 16,0 22-16,0-21 0,0 0 0,1-1 15,-1-20-15,0 20 0,0-20 16,0-1-16,-21 1 0,21 21 0,1-22 16,-22 22-16,0-1 0,0 1 15,0 21-15,0 0 0,0 0 0,0-1 16,0 1-16,0 42 16,0 1-16,-22-1 15,1 0-15,21 21 0,0 1 16,-21-1-16,21 21 0,-21-20 15,21 20-15,0 1 0,0-22 0,0 22 16,0-22-16,0 0 0,0 1 16,0-1-16,0-21 0,21 21 0,-21-20 15,21-1-15,0 0 0,1 0 0,-1-21 16,0 21-16,0-21 0,21 0 16,-20 0-16,20 0 0,21 0 15,-41 0-15,20-21 0,-21 21 16,0-21-16,22 0 0,-22 0 0,0-1 15,0-20-15,21 21 0</inkml:trace>
  <inkml:trace contextRef="#ctx0" brushRef="#br0" timeOffset="8695.96">11515 3810 0,'0'0'15,"0"-42"-15,21 21 0,-21-22 0,21 22 16,-21 0-16,0-21 0,0 20 0,0 1 15,0 42 17,0 1-32,0 20 0,0-21 15,0 21-15,-21 1 0,21 20 0,-21-20 16,21 20-16,-22 64 16,22-85-16,0 22 0,-21-22 0,21 1 15,0-1-15,-21 0 0,21 1 16,0-22-16,0 21 0,0-21 0,0 0 15,0 1-15,0-1 16,0 0-16,0-42 31,-21 0-31,21-1 16</inkml:trace>
  <inkml:trace contextRef="#ctx0" brushRef="#br0" timeOffset="9340.54">11112 4170 0,'-21'0'0,"42"0"0,-63 0 16,42 21-16,0 0 15,21-21 1,0 0-16,22 0 0,-22 0 16,0 0-16,21 0 0,1 0 0,-1 0 15,0 0-15,1-21 0,-1 21 16,22-21-16,-22 0 0,0 21 0,22-21 15,-22-1-15,22 1 0,-22 0 16,0 0-16,1 0 0,-1 0 0,-21 21 16,0-22-16,0 22 15,1 0-15,-22-21 0,-22 21 32,1 21-32,0 1 0,0-1 0,0 0 15,0 0-15,-22 21 0,22-20 16,0 20-16,0 0 0,0 1 15,-1-22-15,1 21 0,21 0 0,0-20 16,0 20-16,0-21 0,0 0 16,0 0-16,21 1 0,22-1 0,-22-21 15,0 21-15,21-21 0,1 0 16,-22 0-16,21 0 0,1 0 0,-1 0 16,21 0-16,-20 0 0,-1-21 0,0 0 15,1 21-15,-1-22 0,-21-20 16,22 21-16,-22 0 0,0-22 0,0 1 15,-21 0-15,0-1 16,0-20-16,0 21 0,0-1 0,-21-20 16,-21 42-16,20-22 0,-20 22 15,0 0-15,-1 0 0,1 21 0,0 0 16,-1 0-16,1 0 0,0 21 16,-1 0-16,1 21 0,0 1 0,21-1 15,-1 0-15,1 1 0,0-1 0,0 0 16,0 1-16,21-1 0,0-21 15,0 22-15,0-22 0,0 0 0,0 21 16,0-21-16,21-21 0,0 22 16,0-1-16,0-21 0,1 0 15,20 21-15,0-21 0,-21 0 0,22 0 16,-1 0-16,-21-21 0,22 21 16,-22-21-16</inkml:trace>
  <inkml:trace contextRef="#ctx0" brushRef="#br0" timeOffset="12521.33">13885 4382 0,'0'0'0,"-42"0"0,-22 0 16,43 0-16,0 21 16,0-21-1,42 0 17,0-21-32,0 21 0,22-22 15,-22 1-15,21-21 0,1 21 0,-1-22 16,0 1-16,1 0 0,20-1 15,-21 1-15,1 0 0,-1-22 16,0 22-16,-20-22 0,-1 22 0,0 0 16,-21-1-16,0-20 0,0 21 15,0 20-15,-21-20 0,0 21 16,-1 0-16,1 0 0,-21 21 0,0 0 16,-1 0-16,22 21 0,-21 0 15,-1 21-15,1 1 0,21-1 0,-21 21 16,20-20-16,-20 20 0,21 1 15,0-1-15,21 1 0,-21-1 0,-1 1 16,22-1-16,-21-20 0,21 20 16,0-21-16,0-20 0,0 20 0,0-21 15,0 0-15,0 0 0,0 1 16,21-22 0,1 0-16,-1 0 0,0-22 15,-21 1-15,21 0 16,0 0-16,0 0 0,1 0 0,-22-22 15,42 1-15,-21 21 0,0-22 16,-21 22-16,21-21 0,1 21 0,-1 21 16,-21-21-16,21 21 0,-21 21 15,21-21-15,-21 21 16,21 0-16,-21 21 0,0-20 16,21-1-16,1 21 0,-1-21 0,-21 0 15,21 22-15,0-22 0,0 0 0,0 0 16,1-21-16,-1 21 0,0 1 15,21-22-15,1 0 0,-22 0 16,21 0-16,0 0 0,1 0 16,-1 0-16,0 0 0,22-22 0,-22 22 15,1-21-15,20 0 0,-21 0 16,1-21-16,-1 20 0,0-20 0,-20 0 16,-1-1-16,0 1 0,0 0 0,0-1 15,-21 1-15,0 0 0,0-1 16,0 22-16,-21 0 0,0 0 0,-21 0 15,20 21-15,-20 0 0,0 0 16,-1 0-16,1 21 0,21 0 0,-21 0 16,-1 22-16,1-1 0,0 0 15,20 1-15,-20-1 0,21 0 16,0 1-16,0-1 0,21 0 16,0-21-16,0 22 0,0-22 0,0 21 15,21-21-15,0-21 0,0 22 0,0-1 16,0-21-16,22 0 0,-22 0 15,21 0-15,-21 0 0,22 0 0,-1 0 16,-21-21-16,22-1 0,-1 1 16,-21 0-16,21 0 0,-20-21 0,20 20 15,-21-20-15,0 21 0,0-21 16,1-1-16,-1 1 0,-21 0 0,0 20 16,0-20-16,0 21 0,0 0 15,-21 42 1,-1 0-16,1 0 15,0 0-15,21 22 0,-21-1 16,21-21-16,0 22 0,0-1 0,0-21 16,0 21-16,0-20 0,21 20 15,0-21-15,0 0 0,1 0 16,-1 1-16,21-22 0,0 21 0,1-21 16,-1 0-16,0 0 0,-20 0 0,20 0 15,0 0-15,-21 0 0,22-21 16,-22 21-16,0-22 0,0 1 0,0 0 15,1-21-15,-22 21 0,21-1 16,-21-20-16,0 0 0,0 21 16,0-22-16,0 22 0,0-21 0,0 21 15,0-1-15,0 44 16,0-1 0,-21 0-16,21 21 0,-22-21 15,22 22-15,-21-22 0,0 21 0,21-21 16,0 1-16,0 20 0,-21-21 15,21 0-15,0 0 0,-21 1 16,21-1-16,21-42 31,0 21-15,-21-22-16,21 1 16,0 0-16,-21 0 0,22-21 0,-1 20 15,0 1-15,0-21 0,0 0 16,0 20-16,1-20 0,-1 21 0,0 0 15,21 0-15,-21-1 0,1 22 0,-1 0 16,0 0-16,-21 22 0,0-1 16,0 0-16,0 21 0,0-21 0,0 22 15,0-22-15,0 21 0,0 1 16,0-22-16,0 0 0,0 21 0,0-21 16,0 1-16,21-1 0,0 0 15,0-21-15,22 21 0,-22-21 16,21 0-16,1 0 0,-1 21 0,0-21 15,22 0-15,-22 0 0,22 0 16,-1 0-16,-21-21 0,22 0 0,-1 0 16,-20 0-16,20-1 0,-20 1 15,-1-21-15,0 0 0,1-1 0,-22 1 16,0 0-16,0-1 0,0 1 16,-21 0-16,0-1 0,0 1 0,0 21 15,-21-22-15,0 22 0,0 21 16,-22 0-16,22 0 0,-21 0 0,0 0 15,-1 0-15,22 21 0,-21 22 16,-1-22-16,1 21 0,0 1 16,21-1-16,-1 21 0,1-20 0,0-1 15,21-21-15,0 22 0,0-1 16,0-21-16,0 21 0,21-20 0,0-1 16,1 0-16,-1-21 0,21 21 15,-21-21-15,0 0 0,1 0 0,20 0 16,-21 0-16,0 0 0,0 0 15,1-21-15,-1 0 0,0 0 16,21-1-16,-21 1 0,1-21 0,-1 0 16,0-1-16,0-20 0,0 20 0,0-20 15,22-1-15,-22 1 0,0 21 16,21-22-16,-20 22 0,-1-22 16,0 22-16,-21 21 0,0-22 0,0 1 15,0 21-15,0 0 16,-21 21-16,0 21 15,-1 0-15,1 0 0,0 0 16,0 22-16,0-1 0,0 0 0,-1 22 16,22-1-16,-21 1 0,21-22 15,0 22-15,0-1 0,0-20 0,0-1 16,0 0-16,21 1 0,1-1 16,-1-21-16,0 0 0,0 0 0,21 1 15,-20-1-15,20-21 0,0 0 16,1 0-16,-22 0 0,21 0 15,0 0-15,1 0 0,-1-21 0,0-1 16,-20 1-16,20 0 0,0-21 16,-21-1-16,22 1 0,-1 0 0,-21-22 15,22 1-15,-22-1 0,0 22 16,21-22-16,-21 1 0,-21 21 0,22-22 16,-22 22-16,0-1 0,0 1 15,0 21-15,0 0 0,0 0 0,0-1 16,-22 44-1,1-1-15,0 0 0,0 21 16,21 1-16,-21-1 16,0 0-16,21 22 0,0-22 0,0 22 15,-22-1-15,22 1 0,0-22 16,0 21-16,0-20 0,0-1 0,0 0 16,0-20-16,0 20 0,22-21 0,-1 0 15,0 0-15,0 1 0,0-1 16,0-21-16,22 0 0,-22 0 0,21 0 15,1 0-15,-22 0 0,21 0 16,0-21-16,1-1 0,-22 1 0,21 0 16,1 0-16,-1-21 0,0 20 15,1-20-15,-22 0 0,21-1 16,-21 1-16,0 0 0,-21-1 16,0 1-16,0 21 0,0 0 0,0 0 15,-21 21-15,0 0 0,-21 21 16,-1 21-16,22-21 0,-21 22 0,0-1 15,20 0-15,1 1 0,0-1 0,21 0 16,0 1-16,0-22 0,0 21 16,0-21-16,21 0 0,0 1 0,22-1 15,-22 0-15,21-21 0,1 21 16,20-21-16,-21 0 0,1 0 0,-1 0 16,22 0-16,-22 0 15,0 0-15,1-21 0,-1 0 0,0 21 16,-21-21-16,22-1 0,-22-20 0,21 21 15,-21-21-15,-21 20 0</inkml:trace>
  <inkml:trace contextRef="#ctx0" brushRef="#br0" timeOffset="13168.87">3514 5673 0,'0'0'0,"21"-43"0,-21-41 16,21 41-16,-21 22 15,21 0-15,-21 0 0,0 0 0,0 0 16,0 42 0,-21 21-16,21 0 0,-21 1 15,0 20-15,21 1 0,-22-1 16,22 1-16,-21-1 0,0 1 0,21-22 16,-21 22-16,0-22 0,21 21 15,-21-20-15,-1-1 0,22-21 0,0 22 16,0-22-16,0 0 0,0 0 15,0 0-15,0-42 16,22 0 0,20 0-16</inkml:trace>
  <inkml:trace contextRef="#ctx0" brushRef="#br0" timeOffset="13580.3">4233 5461 0,'0'0'0,"-21"0"16,0 21-16,0 0 0,-22 1 0,-20 20 16,21-21-16,-22 21 0,1-20 15,-1 20-15,1-21 0,-1 21 16,1-20-16,20 20 0,-20-21 16,20 0-16,22 0 0,-21 1 0,84-44 31,-21 1-16,1 21-15,20-21 0,0 0 16,1 21-16,-22 0 0,21 0 0,0 0 16,1 21-16,-22 0 0,21 0 15,-21 1-15,1 20 0,20 0 0,-21-21 16,-21 22-16,21-1 0,0 0 16,-21-20-16,22 20 0,-22-21 15,0 0-15,21 0 0,0 1 0,-21-1 16,21 0-16,0-21 0,0 0 15,-21 21-15,22-21 0,-1 0 0,0 0 16,0 0-16,0-21 0,22 21 16,-22-21-16,0 0 0,0 21 0,21-22 15,-20 1-15,-1-21 0,0 21 16,-21 0-16,21-22 0</inkml:trace>
  <inkml:trace contextRef="#ctx0" brushRef="#br0" timeOffset="14568.85">4445 6054 0,'0'0'0,"0"21"16,0 0-1,21-21-15,0 0 0,0 0 16,1 0-16,20 0 0,-21-21 16,0 21-16,0-21 0,22 0 0,-22 21 15,21-43-15,-21 22 16,1 0-16,-1 0 0,0 0 0,-21-1 15,0 1-15,0-21 0,0 21 0,0 0 16,-21 21-16,0 0 16,-1 0-16,-20 0 0,21 21 0,-21 0 15,20 0-15,-20 21 16,0-20-16,21 20 0,-1 0 0,1 1 16,0-1-16,0 0 0,21-21 15,0 22-15,0-22 0,0 21 0,21-21 16,0 1-16,0-1 0,22 0 15,-22-21-15,21 0 0,1 0 0,20 0 16,-21 0-16,1 0 0,20 0 0,-20-21 16,20 21-16,-21-21 0,1-1 15,20 1-15,-20 0 0,-1 0 0,0-21 16,1 20-16,-22 1 0,0-21 16,0 21-16,0-22 0,-21 1 15,0 21-15,0 0 0,0 0 16,0-1-16,0 1 0,-21 42 31,0 1-31,21 20 0,0-21 0,0 0 16,-21 0-16,21 22 0,0-22 15,0 0-15,0 21 0,0-20 0,0-1 16,0 0-16,0 0 0,21-21 0,0 21 16,-21 0-16,21-21 0,0 0 15,1 0-15,20 0 0,-21 0 0,21 0 16,1 0-16,-1-21 0,0 0 15,1 21-15,-1-21 0,0 0 16,-20 0-16,20-1 0,-21 1 0,0 0 16,-21-21-16,0 21 0,21-1 15,-21-20-15,0 21 0,0 0 0,0 0 16,0-1-16,0 1 0,0 0 16,-21 21-1,21 21 1,-21 0-16,21 22 0,-21-1 0,0 0 15,21 1-15,-21-1 0,21 22 0,0-22 16,-22 21-16,22 1 0,0 21 16,0-22-16,0 1 0,0 20 15,0-20-15,0 20 0,0-20 0,0-1 16,0 22-16,0 0 0,0-22 16,0 22-16,0-22 0,-21 22 0,21-21 15,-21 20-15,0-20 0,0-1 16,-22 1-16,22-22 0,-21 22 0,21-22 15,-22 0-15,1 1 0,0-22 0,-1 21 16,1-21-16,0-21 0,-1 21 16,1-21-16,-21 0 0,-1 0 0,1-21 15,-1 21-15,1-42 0,-22 21 0,21-22 16,1 1-16,-1 0 0,1-22 16,21 22-16,-1-43 0,22 22 0,0-22 15,21 22-15,0-22 0,0 21 0,0 1 16,0-1-16,42 1 15,-21-1-15,22 1 0,-1 21 0,0-22 16,22 22-16,-1-22 0,1 22 16,-1-22-16,1 1 0,-1 21 15,1-22-15,21 22 0,-22-22 0,22 22 0</inkml:trace>
  <inkml:trace contextRef="#ctx0" brushRef="#br0" timeOffset="15520.24">6181 5482 0,'0'85'31,"0"-43"-16,0 1-15,-22 20 0,22-21 0,0 1 16,0-1-16,0 22 0,0-22 16,0 0-16,0-21 0,0 22 15,0-22-15,0 21 0,0-21 0,0 1 16,0-1-16,0 0 0,0-42 47,0 0-47,0-1 15,0 1-15,0 0 0,22-21 16,-1 21-16,-21-22 0,21 22 0,0-21 16,0 21-16,43-43 15,-43 43-15,21 0 0,1 0 16,-1-1-16,0 22 0,1 0 0,20 22 16,-21-1-16,1 0 0,-1 0 15,0 0-15,-20 0 0,-1 22 0,-21-22 16,0 21-16,0-21 0,-21 22 0,-1-22 15,-20 21-15,0-21 0,-22 1 16,22-1-16,0 0 0,-22 0 0,22 0 16,-1-21-16,1 21 0,21-21 15,-21 0-15,20 0 0,-20 0 0,21 0 16,0 0-16,0 0 16,21-21-1,0 0-15,21 0 16,0 21-16,0-21 15,21 0-15,1 21 0,-1-22 0</inkml:trace>
  <inkml:trace contextRef="#ctx0" brushRef="#br0" timeOffset="16003.67">7451 5694 0,'-22'-21'31,"1"21"-31,0 0 16,0 0-16,-21 0 0,20 21 16,1 0-16,-21 0 0,21 0 0,0 22 15,-22-1-15,22-21 0,0 22 0,0-1 16,-22 0-16,43 1 0,-21-1 16,21-21-16,-21 21 0,21-20 0,0 20 15,0-21-15,0 0 0,21 0 16,0 1-16,22-22 0,-22 0 0,21 0 15,1 0-15,105 0 16,-106-22-16,0 1 16,1 0-16,-1 0 0,-21 0 15,22 0-15,-22-1 0,0-20 16,0 21-16,-21-21 0,0-1 0,0 1 16,0 0-16,0-1 0,0 1 15,-21 0-15,-21-1 0,20 1 0,1 21 16,-21 0-16,0-1 0,-1 22 15,1 0-15,0 0 0,-1 0 0,22 22 16,-21-22-16,-1 42 0,22-21 16,-21 21-16,21 1 0,21-1 0,0 0 15,0 1-15,0-22 0,0 21 0,0 1 16,0-1-16,21-21 0,0 0 16,0 0-16,22 1 0,-1-1 15,0 0-15,1-21 0,-1 0 16,0 0-16,1 0 0,20 0 0</inkml:trace>
  <inkml:trace contextRef="#ctx0" brushRef="#br0" timeOffset="16836.78">8340 5779 0,'0'0'16,"0"-43"-16,0 1 0,0 21 0,0-22 15,0 22-15,-22-21 0,1 21 16,0 0-16,0 21 0,0 0 0,0 0 15,-22 0-15,22 0 0,0 21 0,0 21 16,0-21-16,-22 22 0,22-1 16,21 21-16,-21-20 0,0 20 15,0-20-15,21-1 0,0 0 0,0 1 16,0-22-16,0 21 0,0-21 0,0 0 16,0 1-16,21-1 0,0 0 15,0-21-15,0 0 0,22 0 0,-22 0 16,0 0-16,21 0 0,-21 0 15,22 0-15,-22 0 0,0-21 0,0 0 16,0-1-16,1 1 0,-1 0 0,0-21 16,0 21-16,-21-22 15,0 1-15,21 21 0,-21-22 0,0 1 16,0 21-16,0-21 0,0 20 16,0 44-1,0-1 1,0 21-16,0-21 0,-21 22 0,21-22 15,0 21-15,0-21 0,0 22 0,0-22 16,0 21-16,0-21 0,0 0 16,21 1-16,0-22 0,-21 21 0,22 0 15,-1-21-15,0 0 16,0 0-16,0 0 0,0 0 16,1 0-16,-1 0 15,-21-21-15,0 0 0,0-1 16,21 1-16,0 0 0,-21 0 0,21 0 15,0-22-15,1 22 0,-1-21 16,0 21-16,0-22 0,0 22 0,0 0 16,1 0-16,20 0 0,-21 0 0,0 21 15,22 0-15,-22 0 0,21 0 16,-21 0-16,0 21 0,22 0 0,-22 0 16,0 0-16,0 0 0,0 22 15,1-22-15,-1 0 0,-21 0 0,21 22 16,-21-22-16,0 0 0,0 0 0,0 0 15,0 0-15,-21-21 16,0 22-16,-1-22 0,1 0 0,21 21 16,-21-21-16,0 0 15,21-21 1,0-1-16,0 1 0,0 0 16,0 0-16,0 0 0,21 0 15,-21-22-15,21 22 0,0-21 0,-21 21 16,22-22-16,-1 22 0,-21 0 15,21-21-15,0 20 0,0 22 0,0-21 16,-21 0-16,22 21 0,-1 0 0,0 0 16,0 0-16,21 0 0,-20 0 15,-1 0-15,21 0 0,-21 21 16,22-21-16,-22 21 0,21 1 16</inkml:trace>
  <inkml:trace contextRef="#ctx0" brushRef="#br0" timeOffset="17388.23">10541 5779 0,'0'0'0,"0"-22"0,0-20 0,0 21 16,0 0-16,-21-22 0,0 22 15,-1 0-15,1 21 0,0-21 0,-21 21 16,-1 0-16,1 0 0,0 21 15,-1-21-15,1 21 0,0 22 0,-1-22 16,1 21-16,0 0 0,-1 1 16,22-1-16,-21 0 0,21 1 0,0-1 15,-1 0-15,22 1 0,0-22 16,0 21-16,0-21 0,22 1 0,-1-1 16,0 0-16,0 0 0,0-21 0,22 0 15,-1 0-15,-21 0 0,21 0 16,1 0-16,-22 0 0,21 0 0,-21-21 15,22 21-15,-22-21 0,42-43 16,-41 22-16,-1 21 16,21-43-16,-21 22 0,0-22 0,22 1 15,-22-1-15,0 1 0,0-1 16,0 1-16,1-1 0,-1 22 0,0-21 16,-21-22-16,21 64 0,-21 0 15,0-1-15,0 44 16,-21-22-16,0 42 0,0-21 15,21 21-15,-22 1 0,22 20 16,-21-20-16,21 20 0,0-21 0,0 22 16,0-22-16,0 22 0,0-22 15,0 0-15,0 22 0,0-43 16,0 21-16,0 1 0,21-22 0,1 0 16,-1 0-16,0 0 0,0-21 15,0 0-15,0 0 0,1 0 0,-1 0 16,21 0-16,-21 0 0,0 0 0,1-21 15</inkml:trace>
  <inkml:trace contextRef="#ctx0" brushRef="#br0" timeOffset="18135.55">12615 5884 0,'106'-42'16,"-212"84"-16,233-105 0,-84 21 0,-22 20 15,0 1-15,-21-21 0,0 21 16,0-22-16,0 1 0,0 21 0,0-21 15,-21 20-15,0-20 0,-1 21 0,-20 0 16,0 0-16,-1-1 0,1 22 16,0 0-16,-1 0 0,-20 0 0,-1 0 15,1 22-15,21 20 0,-22-21 16,22 21-16,-22 1 0,22 20 16,0-20-16,-1 20 0,22 1 15,0-22-15,0 21 0,21-20 0,0-1 16,0 0-16,21 1 0,21-22 0,-21 21 15,22-21-15,-1 1 0,0-22 16,22 21-16,-22-21 0,1 0 0,-1 0 16,21 0-16,-20 0 0,-22-21 15,21-1-15,1 22 0,-22-42 0,21 21 16,-21 0-16,0-22 0,1 22 0,-22-21 16,21 0-16,0-22 0,-21 22 15,0-1-15,21 1 0,-21 0 16,21 21-16,-21-1 0,0 1 15,0 42-15,0 22 16,0-22-16,0 21 16,0-21-16,0 22 0,0-1 0,0 0 15,0-20-15,0-1 0,0 21 16,21-21-16,-21 0 0,22 1 0,-22-1 16,21-21-16,0 21 0,0-21 15,0 0-15,0 0 0,1 0 0,20 0 16,-21 0-16,21 0 0,1 0 0,-22-21 15</inkml:trace>
  <inkml:trace contextRef="#ctx0" brushRef="#br0" timeOffset="19671.57">13758 5546 0,'0'0'0,"0"-21"0,-21-22 31,-21 43-31,21 0 0,-1 0 0,1 0 0,-21 21 15,21 1-15,-22-1 0,1 0 16,0 21-16,21 1 0,-22-1 0,22 0 16,-21 1-16,21-1 0,-1 0 15,22 1-15,0-1 0,0 0 16,0-21-16,0 22 0,0-22 16,0 0-16,0 21 0,22-20 0,20-1 15,-21 0-15,0-21 0,22 21 0,-22-21 16,21 0-16,0 0 0,1 0 15,-1 0-15,0-21 0,1 0 0,-1 0 16,0-1-16,1 1 0,-1-21 16,22 0-16,-22-1 0,0 1 15,1-22-15,-1 22 0,0-21 0,1-1 16,-22 1-16,21 20 0,-21-20 0,0 20 16,1 1-16,-1 0 0,-21-1 0,21 1 15,-21 21-15,0 0 16,0 0-16,-21 21 15,0 0-15,-1 21 0,1 0 16,0 0-16,0 21 0,21 1 0,-21-1 16,21 0-16,-21 22 0,21-22 15,0 22-15,0-22 0,0 0 0,0 22 16,0-22-16,0 1 0,0-22 16,0 21-16,0-21 0,21 22 0,0-22 15,0 0-15,0-21 0,0 21 0,22 0 16,-22-21-16,21 0 0,1 0 15,-1 0-15,-21 0 0,21 0 0,-20 0 16,20-21-16,-21 21 16,21-21-16,-20 0 0,-1 0 0,0-1 15,0-20-15,0 21 0,0-21 0,1 20 16,-1-20-16,0 0 0,0 21 16,-21-22-16,0 22 0,0 0 0,0 42 31,0 0-31,0 0 15,-21 22-15,0-22 0,21 21 16,-21-21-16,21 22 0,0-22 0,-22 21 16,22-21-16,0 1 0,0-1 15,0 0-15,0 0 0,0 0 0,22-21 16,-1 21-16,0-21 0,0 0 16,0 0-16,22 0 0,-1 0 15,-21 0-15,21 0 0,1 0 0,-1 0 16,0 0-16,1-21 0,-1 0 15,0 0-15,1 0 0,-1-22 0,0 1 16,-20 21-16,20-21 0,-21-1 0,0 1 16,0 0-16,1 20 0,-22 1 15,0 0-15,21 0 0,-21 0 0,0 42 32,0 0-32,-21 0 0,21 0 0,-22 22 15,1-22-15,21 21 16,-21-21-16,21 1 0,0 20 0,0-21 15,0 0-15,0 0 0,0 1 16,0-1-16,0 0 0,21-21 16,0 0-16,1 0 15,-1 0-15,0 0 16,0 0-16,0 0 0,0-21 0,-21 0 16,22-1-16,-22 1 0,21 0 15,-21 0-15,0-21 0,0 20 0,0-20 16,0 21-16,0-21 15,-21 20-15,-1 1 0,22 0 0,-21 0 0,0 21 16,0 0-16,21-21 0,-21 21 16,0 0-1,42 0 1,0-21-16,0 21 16,21 0-16,-20 0 0,-1-22 0,0 22 15,21 0-15,-21 0 0,1-21 16,-1 21-16,21 0 0,-21 0 0,0 0 15,1 21-15,-1 1 16,0-22-16,0 42 0,0-21 0,0 0 0,-21 0 16,0 1-16,22 20 15,-22-21-15,0 0 0,0 0 0,0 1 0,0-1 16,0 0-16,0 0 16,0 0-16,0 0 0,0 1 0,0-1 15,0 0 1,0-42 31,0 0-47,0-1 0,0 1 15,21-21-15,0 21 0,0 0 16,21-22-16,-20 1 0,41 21 0,-21-22 16,22 1-16,-1 0 0,1-1 15,-1 22-15,1 0 0,-22 0 16,22 0-16,-43 21 0,21 0 0,-21 0 15,1 21-15,-22 0 0,0 0 16,0 22-16,0-1 0,0 0 0,0 1 16,0-1-16,-22 0 0,22-21 15,-21 22-15,21-22 0,-21 21 16,0-21-16,21 1 0,-21-22 0,21 21 16,0 0-16,-21-21 0,21 21 15,0-42 32,0 0-47,21 0 0,0-1 16,0 1-16,21 0 0</inkml:trace>
  <inkml:trace contextRef="#ctx0" brushRef="#br0" timeOffset="20100.57">17632 5567 0,'0'0'0,"21"-21"0,-21 0 16,-21 21-1,0 0-15,-1 0 0,-20 0 16,0 0-16,21 0 0,-22 0 16,22 21-16,-21-21 0,21 21 0,-1-21 15,22 21-15,-21 0 16,21 0-16,0 1 16,21-1-1,1 0-15,-1-21 0,0 21 0,0-21 16,0 21-16,22 0 0,-22 1 15,0-22-15,21 21 0,-21 0 0,1 0 16,-1 0-16,-21 0 0,21 1 16,-21-1-16,0 0 15,0 0-15,0 0 0,-21 0 16,0-21-16,-1 22 16,-20-22-16,21 0 0,0 21 0,-22-21 15,22 0-15,0 0 16,0 0-16,-21 0 0,20 0 0,1 0 15,0 0-15,0 0 0,0 0 16,0 0-16,-1 0 0,1 0 16,0 0-16,0 0 15,0 0-15,21-21 16,-21 21-16,21-22 0,-22 22 0,22-21 16,-21 21-16,21-21 0,0 0 0</inkml:trace>
  <inkml:trace contextRef="#ctx0" brushRef="#br0" timeOffset="20453.59">15769 5101 0,'0'0'0,"-21"-21"0,0 21 16,0 21 93,-1-21-109,1 0 0,0 21 16,0-21-16</inkml:trace>
  <inkml:trace contextRef="#ctx0" brushRef="#br0" timeOffset="20716.41">14626 5482 0,'0'0'16,"-21"0"-16,21 21 0,21-21 31,0 0-31,0 0 0,1 0 16,-1 0-16,21 0 0,-21 0 0,0 0 15,22 0-15,-22 0 0,21 0 16,-21 0-16,1 0 0,-1 0 16,0 0-16,0 0 0,0 0 0,0-21 15,1 21-15,-22-21 16,-22 21 0,1 0-16</inkml:trace>
  <inkml:trace contextRef="#ctx0" brushRef="#br0" timeOffset="64851.51">2963 3090 0,'0'0'0,"-21"0"0,0 0 0,0 0 15,0 0-15,-1-21 0,1 21 16,0 0-16,0 0 0,0 0 16,-22 0-16,22 0 0,0 0 0,-21 0 15,21 0-15,-22 0 16,1 0-16,21 0 0,-22 0 0,22 0 15,0 0-15,0 0 0,0 0 16,0 0-16,-1 0 0,44 0 63,20 0-63,-21 21 15,0-21-15,22 0 0,-1 0 0,21 0 16,1 0-16,-1 0 0,22 0 15,-21 0-15,20 0 0,22 0 0,-21 0 16,21 0-16,21 0 16,-22 0-16,1 0 0,21 0 0,-21 0 15,0 0-15,0-21 0,21 21 16,-21 0-16,21 0 0,-22 0 0,1 0 16,0 0-16,0 0 0,-21 0 15,-1 0-15,-20 0 0,-1 0 0,1 0 16,-22 0-16,0 0 0,1 0 0,-22 0 15,0 0-15,21 0 0,-20 0 16,-1 0-16,-21-21 31,-21 0-15,-1 21 0,1-21-16,0 21 0,0-21 0,-21-1 15</inkml:trace>
  <inkml:trace contextRef="#ctx0" brushRef="#br0" timeOffset="65660.42">2476 3281 0,'-21'0'0,"42"0"78,1 0-62,-1 0-16,0 0 0,0 0 15,0 0-15,22 0 0,-22 0 0,21 0 16,0 0-16,1 0 0,-1 0 15,0 0-15,22-21 0,-1 21 0,-20 0 16,20 0-16,22 0 0,-22 0 16,22 0-16,0 0 0,21 0 0,-22 0 15,22 0-15,-21 0 0,21 0 16,-22 0-16,22 0 0,-21 0 0,21 0 16,-1 0-16,-20 0 0,21 0 15,0 0-15,-22 0 0,22 0 16,-21 0-16,-22 0 0,22 0 15,-21 0-15,-22 0 0,21 0 0,-20 0 16,20 0-16,-20 0 0,-22 0 16,21 0-16,-21 0 0,0 0 0,1 0 15,-1 0 17,-21-21-1,-21-1 0,-1 22-31</inkml:trace>
  <inkml:trace contextRef="#ctx0" brushRef="#br0" timeOffset="65807.78">5503 3239 0,'21'0'31,"-21"21"-15,-21 0 15,0-21-31</inkml:trace>
  <inkml:trace contextRef="#ctx0" brushRef="#br0" timeOffset="95524.48">2773 8975 0,'0'-21'0,"0"-1"16,0 1-16,0 0 15,0 0-15,0 0 0,0 0 16,0-1-16,0 1 0,0 0 0,0 0 16,0 0-16,0 42 31,0 21-31,0 1 15,0-1-15,0 0 0,0 22 0,0-1 16,0-20-16,0 20 0,-21 1 16,21-22-16,-22 21 0,1-20 0,0 20 15,0-20-15,0-1 0,21 0 16,-21 1-16,-1-1 0,1-21 0,21 0 16,0 22-16,0-22 15,0 0-15,0-42 31,0 0-31,0-1 0,0 1 0,0-21 16</inkml:trace>
  <inkml:trace contextRef="#ctx0" brushRef="#br0" timeOffset="96540.46">2730 9102 0,'0'0'0,"-21"-21"0,21-1 16,0 1-16,0-21 0,-21 21 15,21-22-15,0 22 0,0-21 16,0 0-16,21 20 0,0-20 16,1 21-16,-1-21 0,0 20 0,21 1 15,-21-21-15,22 21 0,-22 0 16,21-1-16,1 22 0,-1-21 0,0 21 16,1 0-16,-1 0 0,-21 21 15,21 1-15,-20-1 0,20 21 0,-42 0 16,0 1-16,0 20 0,0-20 15,0 20-15,-42 1 0,20-1 0,-20-21 16,0 22-16,-1-22 0,-20 1 0,21-1 16,-1 0-16,1-21 0,0 1 15,20-1-15,-20 0 0,21 0 0,0-21 16,0 0-16,-1 0 16,22-21-1,0 0 1,0 0-16,0-1 15,22 22-15,-1 0 16,0 0-16,0 22 16,0-1-16,-21 0 15,21 0-15,-21 0 0,0 22 0,0-22 16,0 0-16,22 21 0,-22-21 16,21 1-16,-21 20 0,0-21 15,21 0-15,0 0 0,-21 1 0,21-22 16,0 21-16,1 0 0,20-21 15,-21 0-15,21 0 0,1 0 0,-22 0 16,21 0-16,1 0 0,-1 0 16,0 0-16,-21-21 0,22 21 0,-1-21 15,-21-1-15,22 1 0,-22 0 16,0 0-16,21 0 0,-21-22 0,1 22 16,20 0-16,-21-21 0,0 21 0,0-22 15,22 22-15,-22-21 0,-21 21 16,21-22-16,0 22 0,-21 0 0,21 0 15,-21 0-15,0-1 16,-21 22 0,0 22-16,0-22 15,0 21-15,21 0 0,-21 21 16,-1-21-16,1 1 0,0 20 0,0-21 16,0 0-16,21 22 0,0-22 15,-21 21-15,21-21 0,0 0 16,0 22-16,0-22 0,0 0 0,21 0 15,0-21-15,21 21 0,-21-21 0,22 0 16,-1 0-16,0 0 0,1-21 0,-1 0 16,0 21-16,1-42 0,-1 21 15,0-1-15,-20-20 0,-1 21 16,0-21-16,0 20 0,-21-20 16,0 0-16,0 21 0,0-22 0,0 1 15,0 21-15,-21-22 0,0 22 0,0 0 16,-1 21-16,1 0 0,-21 0 15,21 0-15,-22 0 0,1 0 0,0 0 16,-1 21-16,22 22 0,-21-22 16,0 0-16,20 21 0,-20-21 0,21 22 15,0-22-15,0 21 0,21-21 16,0 22-16,0-22 0,0 21 16,21-21-16,0 22 0,21-22 0,-21 0 0,22-21 15,-22 21-15,21-21 16,1 0-16,-1 0 0,0 0 0,1 0 15,-22 0-15,21 0 0,0-21 16,1-21-16,-1 21 0,0-22 0,1 22 16</inkml:trace>
  <inkml:trace contextRef="#ctx0" brushRef="#br0" timeOffset="97055.97">4762 8996 0,'0'0'0,"0"-42"0,22 20 0,-22 1 15,0-21-15,0 21 0,0 0 16,-22 21-1,1 0-15,21 21 0,-21 0 16,0 0-16,0 21 0,21 1 16,0-1-16,-21 0 0,21 1 15,-22-1-15,22 22 0,0-22 0,-21 0 16,0 1-16,21-1 0,-21 0 0,21-21 16,0 22-16,0-1 0,0-21 15,0 0-15,0 1 0,0-1 0,0 0 16,0 0-1,-21-21-15,21-21 16,0 0-16,0 0 16,0-1-16,0-20 0,0 21 15,0 0-15,0-22 0,21 22 16,0 0-16,0-21 0,0 21 0,1-1 16,20 1-16,-21 0 0,21 0 15,1 0-15,-1 21 0,0 0 0,1 0 16,-1 0-16,0 0 0,1 21 15,-22 0-15,21-21 0,-21 42 0,1-20 16,-1-1-16,0 0 0,-21 0 0,0 0 16,0 0-16,-21 22 0,0-22 15,-22 0-15,22 21 0,-21-20 0,-1-1 16,-20 0-16,21 0 0,-22 0 16,1-21-16,20 21 0,1 1 15,-22-22-15,22 0 0,0 0 0,21 0 16,-22 0-16,22 0 0,0 0 15,21-22 1,21 22-16,0-21 0,22 0 16,-1 0-16,0 0 0,1 0 15</inkml:trace>
  <inkml:trace contextRef="#ctx0" brushRef="#br0" timeOffset="97508.22">5736 9102 0,'0'0'0,"0"-21"0,-21 21 32,-21 0-32,20 21 15,1 0-15,0 0 0,-21 0 0,21 0 16,-1 1-16,-20 20 0,21-21 16,-21 21-16,20 1 0,1-22 0,0 21 15,0-21-15,21 22 0,0-22 16,0 0-16,0 21 0,0-20 0,0-1 15,21 0-15,0-21 0,0 0 16,22 0-16,-22 0 0,21 0 16,1 0-16,-1-21 0,0 21 15,1-21-15,-22-22 0,21 22 0,0 0 16,-20-21-16,20 20 0,-21-20 16,0 21-16,-21-21 0,0-1 0,0 22 15,0-21-15,0 21 0,0-1 16,-21 1-16,0 0 0,0 0 0,-22 0 15,1 21-15,21 0 0,-21 0 0,-1 0 16,-20 21-16,20 0 0,1-21 16,21 21-16,-21 0 0,20 1 0,-20-1 15,21 0-15,0 21 0,21-21 0,0 1 16,0-1-16,0 0 16,0 0-16,21-21 0,0 0 15,0 0-15,22 0 0,-1 0 16,0 0-16,1 0 0,20-21 0,-21 21 15</inkml:trace>
  <inkml:trace contextRef="#ctx0" brushRef="#br0" timeOffset="97803.49">6350 8911 0,'0'0'0,"21"-63"0,0 42 16,0-22-16,1 1 0,-22-22 16,0 43-16,-22 21 15,1 0 1,21 21-16,-21 1 0,0-1 15,0 0-15,0 21 0,21 1 0,-22 20 16,1-21-16,0 1 0,21 20 16,-21-20-16,0 20 0,21-21 15,-21 1-15,21-1 0,-22 0 0,22 1 16,-21-1-16,21 0 0,0-20 16,0 20-16,0-21 0,0 0 15,0 0-15,21 1 0,1-1 0,-1 0 0,0-21 16,0 0-16,0 0 15,0 0-15,22 0 0,-22-21 0,0 21 16,0-21-16,0-1 0,22-20 0,-22 21 16,0 0-16,0-22 0</inkml:trace>
  <inkml:trace contextRef="#ctx0" brushRef="#br0" timeOffset="97984.4">6117 9144 0,'0'0'0,"-42"0"0,21 0 0,42 0 32,0 0-17,21 0-15,-21 0 0,22 0 0,-1 0 16,-21 0-16,22 0 0,-1-21 16,21 0-16,-20 21 0,-1-21 15,0-1-15,1 22 0</inkml:trace>
  <inkml:trace contextRef="#ctx0" brushRef="#br0" timeOffset="98592.15">8234 9229 0,'0'0'16,"-21"0"-16,-22-21 0,22 21 0,21-22 0,-21 1 15,21 0-15,0 0 0,0 0 0,0 0 16,0-1-16,0 1 0,0 0 16,21 0-16,0 0 0,22 0 0,-22-1 15,21 1-15,-21 21 16,22 0-16,-1 0 0,0 0 0,22 0 16,-22 21-16,0 22 0,1-22 0,-1 0 15,-21 21-15,22 1 0,-22-22 16,-21 21-16,0 1 0,0-22 0,0 21 15,0-21-15,0 22 0,-21-22 16,-1 0-16,22 0 0,-21 0 0,0-21 16,0 21-16,0-21 15,21-21 1,0 0-16,0 0 16,0 0-16,0 0 0,21-1 15,0 1-15,-21-21 0,21 21 16,0-22-16,1 1 0,-1 21 0,0-21 15,21 20-15,-21-20 0,22 21 0,-22 0 16,21 0-16,1-1 0,-1 1 16,-21 21-16,21 0 0,1-21 0,-22 21 15,0 0-15,21 0 0,-20 0 16,-1 0-16,0 0 0,0 0 0,0 0 16,0 0-16</inkml:trace>
  <inkml:trace contextRef="#ctx0" brushRef="#br0" timeOffset="98799.98">9821 9059 0,'0'0'0,"85"0"31,-64 0-31,0 0 0,0 0 16,1 0-16,-1-21 0,0 21 15,-42 0 17,0 0-32,-1 0 0</inkml:trace>
  <inkml:trace contextRef="#ctx0" brushRef="#br0" timeOffset="98955.98">9694 9208 0,'0'0'0,"0"21"0,0 0 31,21-21-15,1 0-16,-1 0 0,0 0 0,0 0 16,21 0-16,1 0 0,-1-21 15,22 0-15,-1 21 0,1-22 0,20 22 16,-20-21-16,-1 0 0</inkml:trace>
  <inkml:trace contextRef="#ctx0" brushRef="#br0" timeOffset="99441.5">11303 8805 0,'0'0'0,"21"-63"31,-42 63-15,0 0-16,0 21 0,-1 21 0,1-20 16,0-1-16,0 21 0,0 0 0,21 1 15,-21-1-15,-1-21 0,1 22 16,0-1-16,21 0 0,-21-21 0,21 22 15,0-22-15,-21 0 0,21 0 16,0 0-16,0 1 0,0-1 16,-21-21-16,21-21 31,0-1-31,0 1 16,0 0-16,21 0 0,-21-21 0,21 20 15,21-20-15,-21 0 0,1-1 16,20 1-16,-21 0 0,21-1 0,-20 22 15,20-21-15,0 21 0,-21-22 16,22 22-16,-1 0 0,-21 21 0,22 0 16,-22 0-16,0 0 0,0 21 0,0 0 15,-21 22-15,0-22 16,21 21-16,-21 1 0,0-1 0,0 0 16,0-21-16,0 22 0,0-1 0,0-21 15,-21 22-15,21-22 0,0 0 16,-21 0-16,0-21 0,21 21 0,-21 0 15,42-21 17,0-21-17,0 21-15,0-21 0</inkml:trace>
  <inkml:trace contextRef="#ctx0" brushRef="#br0" timeOffset="100308.12">11874 9017 0,'22'0'16,"-1"0"0,0-21-16,0 21 15,0 0-15,0-21 0,1 21 0,20-21 16,-21 21-16,21-22 0,1 1 16,-22 0-16,21 21 0,1-21 0,-22-21 15,0 20-15,0 1 0,-21 0 0,0 0 16,0 0-16,-21 21 15,-21 0-15,20 0 16,-20 21-16,21 0 0,-21 21 16,-1-20-16,22 20 0,-21 0 15,21 1-15,-22-22 0,22 21 0,0 0 16,0-20-16,21 20 0,0-21 0,0 21 16,0-20-16,0-1 0,0 0 15,0 0-15,0 0 0,21 0 0,0-21 16,0 22-16,0-22 0,22 0 15,-22 0-15,21 0 0,1 0 0,-1 0 16,0 0-16,1-22 0,-1 1 0,0 0 16,1 0-16,-1 0 0,0-22 15,1 22-15,-22-21 0,21 0 16,0 20-16,-20-20 0,-1 21 0,0-21 16,0 20-16,0 22 0,-21-21 15,0 42 1,0 1-16,-21-1 0,0 0 15,21 0-15,-21 0 0,0 22 0,-1-22 16,1 21-16,21-21 0,0 0 0,-21 1 16,21 20-16,0-21 0,0 0 15,0 0-15,0 1 0,0-1 16,21-21-16,0 0 16,1 0-16,-1 0 15,0 0-15,21-21 0,-21 21 16,1-22-16,20 1 0,-21 0 0,21-21 15,1 21-15,-22-22 0,21 22 16,1 0-16,-22-21 0,21 20 0,-21 1 16,0 21-16,1 0 0,-1 0 15,0 0-15,-21 21 0,0 1 16,0-1-16,0 0 0,0 0 0,0 0 16,0 0-16,0 1 0,0-1 15,0 0-15,0 0 0,21 0 16,0-21-16,0 0 0,1 21 0,-1-21 15,0 0-15,0 0 0,21 0 16,-20 0-16,20 0 0,-21 0 16,21-21-16,-20 0 0,-1 21 0,0-21 15,0 0-15,0 0 0,0-22 16,-21 22-16,0-21 0,0 21 16,0-22-16,0 1 0,0 21 0,0-22 0,0 22 15,0 0-15,-21 0 0,0 21 16,0 0-16,0 0 0,0 0 0,-1 0 15,1 0-15,0 0 0,0 0 16,0 0-16,0 21 0,-1-21 0,1 0 16</inkml:trace>
  <inkml:trace contextRef="#ctx0" brushRef="#br0" timeOffset="100744.26">15367 8192 0,'0'0'0,"21"-22"0,-21 44 32,-21-1-32,0 0 0,0 21 0,-1 1 15,1 20-15,0-21 0,-21 22 16,21-1-16,-22 1 0,22-1 0,0 1 15,0-1-15,0-20 0,-1 20 0,1 1 16,0-22-16,0 0 16,21 1-16,0-22 0,-21 21 0,21-21 15,0 1-15,0-1 0,0 0 0,0 0 16,21-21 0,0-21-1,0 0-15,-21 0 16</inkml:trace>
  <inkml:trace contextRef="#ctx0" brushRef="#br0" timeOffset="101622.52">15092 8805 0,'0'0'0,"0"-63"0,0 21 16,0-22-16,0 22 0,-21-1 0,21 1 15,0 0-15,0-1 0,0 1 16,21 21-16,0-21 0,0 20 16,21-20-16,1 21 0,-1 0 0,0 0 15,22-1-15,-1 22 0,-20 0 16,20 0-16,1 0 0,-1 0 0,-20 22 15,20 20-15,-42-21 0,22 21 16,-22 22-16,0-22 0,-21 1 0,0 20 16,0 1-16,-21-22 0,0 21 15,-22-20-15,-20-1 0,-1 0 0,1 1 16,-1-22-16,1 21 0,-22-21 0,22 1 16,-1-22-16,22 21 0,-22-21 15,22 0-15,-43 0 16,64 0-16,0 0 0,0 0 15,21-21-15,0-1 0,0 1 16,0 0-16,21 0 0,0-21 0,0 42 16,0-22-16,1 1 0,-1 21 15,21 0-15,-21 0 0,0 21 0,22 1 16,-22-1-16,0 21 0,0 0 16,0 1-16,1-22 0,-1 21 0,-21 1 15,21-22-15,0 21 0,0-21 16,-21 0-16,21 1 0,1-1 0,-1 0 15,0 0-15,0-21 0,0 0 0,22 21 16,-22-21-16,21 0 0,0 0 16,1 0-16,-1 0 0,-21-21 15,22 0-15,-1 21 0,0-21 0,-21-22 16,22 22-16,-22 0 0,21-21 16,-21-1-16,1 1 0,20 0 15,-21-1-15,-21 1 0,21 21 0,-21-21 16,0 20-16,-21 44 31,0-1-31,0 0 0,0 0 0,21 21 16,-22 1-16,1-1 0,0-21 0,21 22 15,0-1-15,0-21 16,0 21-16,0-20 0,0-1 0,0 0 16,0 0-16,0 0 0,21-21 0,0 21 15,1-21-15,20 0 0,-21 0 16,21 0-16,-20 0 0,20 0 0,0 0 15,1 0-15,-1-21 0,0 21 0,-21-21 16,22 0-16,-1-21 0,-21-1 16,0 22-16,1-21 0,-1-22 0,-21 22 15,21-22-15,-21 22 0,0-21 16,0 20-16,-21 22 0,0-21 16,-1 21-16,1-1 0,-21 22 0,0 0 15,20 0-15,-41 0 0,21 22 16,-1-1-16,1 21 0,0 0 0,20-20 15,-20 20-15,21 0 0,0 1 16,21-1-16,0 0 0,0 1 0,0-22 16,0 21-16,0-21 0,21 0 0,-21 1 15,42-1-15,-21-21 0,1 21 16,20-21-16,0 0 0,-21 0 0,22 0 16,-1 0-16,22 0 0,-22-21 0,0 0 15,22 21-15,-22-43 0,0 22 16</inkml:trace>
  <inkml:trace contextRef="#ctx0" brushRef="#br0" timeOffset="102116.35">17060 8467 0,'21'-85'31,"-21"106"-31,-21 0 16,0 1-16,0 20 0,21 0 15,0 1-15,-21-1 0,21 21 0,-21 1 16,21-22-16,-22 22 0,22-22 15,0 22-15,0-22 0,0 0 0,0 1 16,0-1-16,0-21 0,0 21 0,0-20 16,0-1-16,0 0 0,0 0 15,0 0-15,0-42 47,0 0-47,0 0 0,0 0 0,0-1 16,0-20-16,22 0 0,-22-1 15,21 1-15,0 0 0,0-22 0,0 22 16,22 0-16,-1 20 0,-21-20 0,21 21 16,1 21-16,-1-21 0,0 21 15,1 0-15,-1 21 0,-21 0 0,22 0 16,-22 22-16,21-22 0,-21 21 16,0 0-16,-21 1 0,0-22 15,0 21-15,0 1 0,-21 20 16,-21-21-16,0-20 15,-1-1-15,1 0 0,0-21 0,-1 21 16,-20-21-16,20 0 0,1 21 0,0-21 16,-1 0-16,22 0 0,-21 0 15,21 0-15,0 0 0,-1 0 0,22-21 32,0 0-32,22 21 0,20-21 0,-21 0 15,21-1-15,22 1 0,-22-21 0</inkml:trace>
  <inkml:trace contextRef="#ctx0" brushRef="#br0" timeOffset="102541.27">18055 8700 0,'0'0'0,"21"0"15,22-43 1,-65 64 0,1 1-16,0-1 15,0 0-15,-21 21 0,20 1 0,-20-1 16,0-21-16,21 21 0,-22 1 0,22-1 15,0 0-15,0-20 0,21-1 16,0 21-16,0-21 0,0 0 0,0 1 16,21-1-16,0-21 0,0 21 15,22-21-15,-22 0 0,0 0 16,0 0-16,21 0 0,-20 0 0,20 0 16,-21 0-16,21-21 0,-20 0 15,20-1-15,0 1 0,-21-21 0,1 0 16,20-1-16,-42 1 0,21 0 0,0-22 15,-21 22-15,0-1 0,0 1 16,0 0-16,-21 21 0,0-1 0,0 1 16,0 21-16,-22 0 0,22 0 15,-21 0-15,-1 21 0,1 1 0,0-1 16,21 21-16,-22-21 0,1 22 16,21-1-16,-22-21 0,22 21 0,0-20 15,21 20-15,0-21 0,0 0 16,0 0-16,0 1 0,21-1 15,0-21-15,1 0 0,-1 0 0,21 0 16,0 0-16,-20 0 0,20 0 0,21-21 16</inkml:trace>
  <inkml:trace contextRef="#ctx0" brushRef="#br0" timeOffset="102851.82">18944 8467 0,'0'0'0,"42"-43"0,1-126 31,-43 190-15,-21-21-16,-1 43 16,1-22-16,21 21 0,0 0 0,-21-20 15,0 41-15,0-21 0,21 22 0,-21-22 16,-1 22-16,22-1 0,0 1 16,-21-22-16,21 22 0,0-22 0,0 0 15,0 1-15,0-1 0,0 0 16,0-21-16,0 1 0,21-1 0,1 0 15,-1 0-15,-21 0 0,21-21 0,0 0 16,0 0-16,0 0 0,1 0 16,-1 0-16,21-21 0,-21 21 15,0-21-15,1 0 0,20 0 0,-21-1 16,0-20-16,22 21 0,-22-21 16,0-1-16,0 1 0,-21 21 0,0-22 15</inkml:trace>
  <inkml:trace contextRef="#ctx0" brushRef="#br0" timeOffset="103032.14">18775 8742 0,'-21'0'16,"21"-21"-16,21 21 16,0 0-1,0 0-15,0 0 0,0-21 0,1 21 16,20 0-16,-21 0 0,21 0 15,-20-22-15,20 22 0,21 0 0,-20-21 16,20 21-16,1 0 0</inkml:trace>
  <inkml:trace contextRef="#ctx0" brushRef="#br0" timeOffset="103319.94">20447 8340 0,'0'0'15,"0"-21"-15,0-1 0,0 1 16,-21 21 0,0 0-16,21 21 15,-22 1-15,1-1 0,0 21 0,0-21 16,0 22-16,0-1 0,21 0 0,-22 22 16,1-22-16,21 0 0,0 22 15,0-1-15,0-20 0,0 20 0,0-20 16,0-1-16,0 0 0,0 1 15,0-1-15,21-21 0,1 0 0,-1 0 16,0 1-16,21-1 0,-21 0 0,22-21 16,-22 0-16,21 0 15,1 0-15,-1 0 0,0 0 0,1 0 16</inkml:trace>
  <inkml:trace contextRef="#ctx0" brushRef="#br0" timeOffset="103612.48">21463 8340 0,'0'0'16,"0"-21"-16,21 21 15,0 0 1,0 0-16,1 21 0,-1 0 0,21 0 16,-21 21-16,0 1 0,22-1 15,-22 0-15,0 1 0,0 20 16,0 1-16,-21-22 0,0 22 0,0-1 15,-21-21-15,0 22 0,0-22 16,-21 1-16,20-22 0,1 21 0,-21-21 16,21 22-16,0-43 0,-1 21 15,1 0-15,0-21 0,0 0 0,0 0 16,0 0-16,-1 0 16,44-21-1,-1 0-15</inkml:trace>
  <inkml:trace contextRef="#ctx0" brushRef="#br0" timeOffset="103840.48">22521 8530 0,'0'0'15,"-21"0"-15,0 0 0,0 0 0,0 0 0,-1 0 16,1 0-1,21 21 17,0 1-17,21-22-15,1 0 0,-22 21 16,21-21-16,0 21 0,0 0 16,0-21-16</inkml:trace>
  <inkml:trace contextRef="#ctx0" brushRef="#br0" timeOffset="104056.46">22669 9165 0,'0'0'0,"-21"21"0,0 64 32,0-64-32,0 0 0,21 1 15,-21-1-15,21 0 16,-22 0-16,1 0 0,21 0 0,-21 1 15,0-22-15,0 21 0,-22 0 0,22 0 16,0-21-16,-21 21 0,-1 0 16,22-21-16,-42 22 0,20-22 0,-20 21 15</inkml:trace>
  <inkml:trace contextRef="#ctx0" brushRef="#br0" timeOffset="105137.46">3069 10753 0,'0'0'0,"0"21"0,-85-21 32,64 0-32,0 0 15,21-21-15,0 0 0,0-1 16,0 1-16,21 0 16,0 0-16,1 0 0,20 21 15,-21-21-15,0 21 0,22 0 16,-1 0-16,0 0 0,1 21 0,-22 0 15,21 0-15,0 0 0,1 22 16,-22-22-16,0 21 0,0 0 0,-21 1 16,0-1-16,0 0 0,0 1 0,-21-1 15,0-21-15,0 22 0,0-1 16,-22-21-16,22 0 0,0 0 16,0 1-16,0-1 0,-1-21 0,22-21 15,0-1-15,0 1 16,0-21-16,0 21 0,0-22 15,0 22-15,22-21 0,-1 0 16,0-1-16,21 1 0,-21-22 0,22 22 16,-1-21-16,0 20 0,1-20 15,-1 20-15,0 1 0,1 21 0,-1-21 16,0 20-16,-20 22 0,20 0 0,-21 0 16,0 0-16,0 0 0,1 0 15,-1 22-15,-21-1 0,21-21 0,-21 21 16,0 0-16,0 0 0</inkml:trace>
  <inkml:trace contextRef="#ctx0" brushRef="#br0" timeOffset="105336.34">4191 10816 0,'0'0'0,"42"0"31,-21-21-16,-21 0 1,0 0 15,22 21-31,-22-21 16,21 21-16,0-22 0,0 22 16</inkml:trace>
  <inkml:trace contextRef="#ctx0" brushRef="#br0" timeOffset="105760.17">5969 10456 0,'0'0'0,"0"-42"16,0 0-16,-21-85 15,21 106-15,0-1 0,0 1 0,0 42 31,0 1-31,0 20 0,0 21 16,0-20-16,0 20 0,0 1 16,0-1-16,0 1 0,0-1 0,0-20 15,0 20-15,0-21 0,0 1 16,-21-1-16,21 0 0,-22 1 0,22-22 16,0 0-16,-21 0 0,21 0 15,21-21 1,1 0-16,-1-21 0,0 0 0,0 0 15</inkml:trace>
  <inkml:trace contextRef="#ctx0" brushRef="#br0" timeOffset="106916.19">6540 10351 0,'0'0'0,"43"-43"0,-22 22 0,0 0 16,-21 0-16,-21 21 15,0 21-15,-22 0 0,1 21 16,0-20-16,-1 20 0,1 0 0,0 1 15,-1-22-15,1 21 0,21 0 16,-21-20-16,-1-1 0,22 21 0,0-21 16,-21 0-16,20-21 0,22 22 0,0-1 15,-21-21-15,21 21 32,0 0-32,21 0 15,1 0-15,-22 1 16,21-1-16,0 0 0,0 21 0,-21-21 15,21 1-15,0 20 0,1-21 16,-1 0-16,-21 0 0,21 22 0,0-43 16,0 21-16,22 0 0,-22-21 0,21 0 15,-21 0-15,22 0 0,-1 0 16,21 0-16,-20-21 0,20 0 0,1 0 16,-1-1-16,1 1 0,-1 0 15,1-21-15,-22 21 0,0-22 0,1 22 16,-1-21-16,-21-1 0,0 1 0,-21 0 15,0-1-15,0 1 0,0 21 16,0-21-16,0 20 0,0 1 16,-21 0-16,0 21 0,0 0 0,0 21 15,0 0-15,-22 1 0,22-1 16,0 21-16,-21 0 0,20 1 0,1-1 16,0 0-16,0 1 0,21-1 0,-21 0 15,21-20-15,0 20 0,0-21 16,21 21-16,0-20 0,0-1 0,22 0 15,-22-21-15,21 0 0,0 0 16,-20 0-16,20 0 0,0 0 0,1 0 16,-1-21-16,-21 0 0,21-1 0,1 1 15,-1 0-15,0 0 16,1 0-16,-22-22 0,21 22 0,-21-21 16,1 21-16,-1-22 0,-21 22 0,0 0 15,21 0-15,-21 0 0,0 42 31,0 0-31,-21 0 0,0 0 0,21 1 16,0 20-16,0-21 0,-22 0 16,22 0-16,0 22 0,0-22 0,0 0 15,0 0-15,22 0 16,-1-21-16,0 0 0,21 0 16,1 0-16,-1 0 0,0 0 0,1 0 15,-1-21-15,0 0 0,1 0 0,-1 21 16,0-21-16,1 0 0,-1-22 15,-21 22-15,0 0 0,0 0 0,1-22 16,-22 22-16,21 0 0,-21 0 16,0 0-16,0 42 31,0 0-31,0 21 0,0-20 16,0 20-16,-21 0 0,21 1 0,-22-1 15,22 21-15,-21 1 0,21-22 0,0 22 16,0-1-16,0 22 0,-21-22 15,21 1-15,-21-1 0,21 22 0,0-21 16,0 20-16,0 1 0,-21 21 0,21-22 16,0 1-16,-21 0 0,21-1 15,0 1-15,0 0 0,0-1 16,0 1-16,0 0 0,0-1 0,0-20 16,0-1-16,0 1 0,0-22 0,0 1 15,0-22-15,0 0 0,0 0 16,0-42-1,-22 0-15,22-22 0,0 1 0,-21-21 16,0-1-16,21 1 0,-21-22 16,0 21-16,21-20 0,0-22 0,-21 0 15,21 0-15,0 0 0,0 1 16,0-1-16,0 21 0,0-21 0,21 22 16,-21-1-16,21 0 0,0 22 15,0-1-15,22 1 0,-22-1 0,0 22 16,21 0-16,-21-1 0,1 1 15,-1 21-15,21-22 0,-21 22 0,0 0 16,1-21-16,-1 21 0,0-1 0,21-20 16</inkml:trace>
  <inkml:trace contextRef="#ctx0" brushRef="#br0" timeOffset="107288.38">9292 10139 0,'-106'63'31,"85"-20"-31,21-1 16,-21 22-16,0-22 0,21 43 0,-21-22 15,-1 1-15,1-1 0,21-21 0,-21 22 16,0-1-16,0-20 0,0-1 16,21 0-16,0 1 0,-22-22 0,22 0 15,0 0-15,0 0 0,0 1 0,22-22 16,-1 0-1,0 0-15,-21-22 0,21 1 16,-21 0-16,21 0 0,-21 0 0</inkml:trace>
  <inkml:trace contextRef="#ctx0" brushRef="#br0" timeOffset="107641.47">8932 10435 0,'0'0'0,"-21"-42"0,0 0 0,21-1 0,-21 22 16,0-21-16,21 21 0,0-22 15,0 22-15,0 0 0,0-21 0,21 20 16,21 1-16,-21 0 0,22 0 0,20 0 16,-21 0-16,22-1 0,-1 22 15,-20 0-15,20 0 0,1 0 0,-1 22 16,1-1-16,-1 0 0,1 0 16,-22 21-16,0 1 0,1-1 0,-22 0 15,-21 22-15,0-22 0,0 1 0,-42-1 16,20 21-16,-20-20 15,-21-1-15,20-21 0,-20 22 0,20-22 16,-20 21-16,21-21 0,-1 0 0,1-21 16,0 22-16,20-1 0,-41-21 15,42 0-15,42 0 32,0 0-32,0-21 15,0 21-15,22-22 0,-22 22 0,21 0 16,-21 0-16,22-21 0,-1 21 15,0 0-15</inkml:trace>
  <inkml:trace contextRef="#ctx0" brushRef="#br0" timeOffset="108068.47">9758 10816 0,'0'0'0,"-21"0"0,-1 0 0,1 0 15,0 0-15,0-21 16,21 0-16,0 0 15,0 0-15,0-1 0,0-20 16,21 21-16,0 0 0,0 0 16,22-1-16,-1-20 0,0 21 0,1 21 15,-1-21-15,22 21 16,-22 0-16,0 0 0,1 21 0,-1 0 16,0 0-16,1 0 0,-1 22 0,-21-22 15,0 21-15,0 1 0,-21-22 16,0 21-16,0-21 0,0 22 0,0-22 15,0 21-15,0-21 0,0 0 0,-21-21 16,0 22-16,0-1 0,0-21 16,0 0-16,-1 0 15,1 0-15,21-21 16,0-1-16,0 1 0,0 0 16,0 0-16,21 0 0,1 0 0,-1-22 15,0 22-15,0-21 0,0-1 16,22 22-16,-22-21 0,0 21 15,0 0-15,21-1 0,-20 1 0,-1 21 16,0 0-16,21-21 0,-21 21 0,22 0 16,-22 0-16,21 0 0,-21 0 15,1 0-15,-1 21 0,21 0 0</inkml:trace>
  <inkml:trace contextRef="#ctx0" brushRef="#br0" timeOffset="108443.61">10964 10795 0,'0'0'0,"0"21"0,21 0 15,1-21-15,-1 0 16,0 0 0,0 0-16,0 0 0,0 0 15,1-21-15,-1 21 0,0-21 0,0 0 16,0 0-16,0 0 0,22-1 0,-22 1 16,0 0-16,0-21 0,-21 21 15,0-22-15,21 1 0,-21 21 0,0 0 16,0-1-16,0 1 0,-21 0 0,0 21 15,0 0-15,0 0 0,-22 21 16,1 0-16,21 22 0,-21-22 16,-1 21-16,1 1 0,21-1 0,-22 0 15,22 1-15,21-1 0,0 0 16,0-21-16,0 22 0,0-22 0,0 21 16,0-21-16,0 1 0,21-1 0,1 0 15,-1-21-15,0 21 0,0-21 16,21 21-16,1-21 0,-22 0 0,21 0 15,22 0-15,-22 0 0,0-21 0,1 0 16,20 21-16,-20-21 0,20 0 16,-21-22-16,22 22 0,-1-21 0,-20 21 15,20-22-15,1 1 0</inkml:trace>
  <inkml:trace contextRef="#ctx0" brushRef="#br0" timeOffset="108796.64">12128 10562 0,'0'0'0,"22"-42"0,-1 21 0,-21 0 0,0-1 15,0 1-15,-21 0 16,-1 21-16,1 0 0,0 0 0,0 0 15,-21 0-15,20 21 0,1 0 0,-21 1 16,21-1-16,0 0 0,-1 0 16,1 21-16,0-20 0,0-1 0,21 21 15,0-21-15,0 0 0,0 1 16,0-1-16,0 0 0,21 0 0,0-21 16,22 21-16,-22 0 0,21-21 0,0 0 15,1 22-15,-1-22 0,0 0 16,1 0-16,-22 21 0,21-21 0,-21 21 15,1-21-15,-1 21 0,-21 0 16,0 0 0,-21 1-16,-1-22 0,-20 0 15,0 21-15,-1-21 0,1 0 0,0 21 16,-1-21-16,1 0 0,0 0 16,-1 0-16,22 0 0,-21 0 0,21 0 15,0 0-15,-1 0 16,22-21-1,22 21-15,-1 0 16,21-21-16,-21-1 0,64 1 16,-22 0-16</inkml:trace>
  <inkml:trace contextRef="#ctx0" brushRef="#br0" timeOffset="109176.23">13293 10478 0,'0'0'0,"42"-22"15,-21-20-15,21 21 0,-42 0 0,0 0 16,0-1-16,0 1 0,-21 21 16,-21 0-16,0 0 0,-1 0 15,-20 0-15,-1 0 0,22 21 0,-22 1 16,22-1-16,0 0 0,-1 21 16,22-21-16,0 1 0,0-1 0,21 21 15,0-21-15,0 0 0,21 1 16,0-1-16,22 0 0,-1 0 0,0 0 15,22-21-15,-1 21 0,-20 1 16,20-1-16,1 0 0,-22-21 0,0 21 16,1 0-16,-22 0 0,0-21 0,0 22 15,-21-1-15,0 0 16,-21-21-16,0 21 0,0-21 16,-22 0-16,1 21 0,21-21 0,-22 0 15,1 0-15,0 0 0,-1 0 16,22 0-16,-21 0 0,21 0 0,0 0 15,-22 0-15,22 0 0,0 0 0,0 0 16,-22 21-16,22-21 16,-21 0-16,0 0 0,-1 22 0</inkml:trace>
  <inkml:trace contextRef="#ctx0" brushRef="#br0" timeOffset="110008.63">3027 12383 0,'-21'0'16,"-1"0"-16,1-22 16,21 1-16,0 0 15,0 0-15,0 0 0,21 0 16,1 21-16,-1-22 0,0 1 0,21 21 16,-21 0-16,22 0 0,-1 21 15,22 1-15,-22-1 0,21 0 0,-20 21 16,20-21-16,-20 22 0,-1-1 15,0-21-15,-21 22 0,1-1 0,-1 0 16,-21 1-16,0-1 0,0 0 0,0 1 16,0-1-16,-21 0 0,21-21 15,-22 22-15,1-22 0,0 0 0,-21 0 16,21-21-16,-1 0 16,1 0-16,0-21 0,0 0 15,0 0-15,21-22 0,0 22 0,-21-21 16,21-22-16,0 22 0,0-21 15,0-1-15,0 1 0,21-1 0,0 1 16,21-1-16,1 22 0,-1-22 16,0 22-16,22 21 0,-22-22 0,0 43 15,1-21-15,-1 21 0,0 0 0,1 21 16,-22-21-16,0 22 0,0-1 16,0 0-16,-21 21 0,0-21 0,0 1 15,0-1-15,0 0 0,0 0 16,0 0-16,0 0 0,22 1 15</inkml:trace>
  <inkml:trace contextRef="#ctx0" brushRef="#br0" timeOffset="110288.4">4127 12700 0,'22'106'31,"-1"-106"-31,0 21 0,0-21 15,0 0-15,0-21 16,1 0-16,-1 0 16,0-1-16,0 1 0,0 0 0,-21 0 15,0 0-15,0 0 16,0-1-16,0 1 0,-21 21 0,0-21 16,0 21-16,0 0 0,-1 0 15,1 0-15,21 21 16,-21 0-16,0 1 0,21-1 0,-21-21 15,21 21-15,0 0 0,0 0 16,0 0-16</inkml:trace>
  <inkml:trace contextRef="#ctx0" brushRef="#br0" timeOffset="110728.08">6308 12256 0,'0'0'0,"-22"-212"31,22 170-31,0-1 0,0 22 0,0 0 16,0 0-16,-21 21 0,0 0 16,21 21-16,-21 21 0,21 1 15,0 20-15,-21 1 0,21-1 16,0 1-16,0-1 0,-21 1 0,21-1 15,0-21-15,0 22 0,0-22 0,0 22 16,0-22-16,-22 0 0,22 1 16,0-22-16,0 21 0,0-21 15,0 1-15,22-22 16,-1 0-16,0-22 16,0-20-16,21 21 0,-20-21 0,20-1 15</inkml:trace>
  <inkml:trace contextRef="#ctx0" brushRef="#br0" timeOffset="111825.43">6794 12213 0,'0'0'0,"64"-63"0,-43 20 16,21-20-16,-20 42 0,-1-22 16,-21 22-16,-21 21 15,-22 0-15,22 0 0,-21 43 0,-22-22 16,22 0-16,-22 21 0,1 1 16,-1-22-16,22 21 0,-21-21 15,20 22-15,22-22 0,-21 0 16,21 0-16,-1 21 0,1-42 0,21 22 15,0-1-15,0 0 0,0 0 0,0 0 16,0 0-16,21 1 0,1-1 16,-1 0-16,0 0 0,0 21 0,21-20 15,-20-1-15,20 0 0,-21 0 16,21 0-16,1 22 0,-22-22 0,21-21 16,-21 21-16,22 0 0,-1-21 0,0 0 15,1 0-15,-1 0 16,0 0-16,1 0 0,-1-21 0,0 0 15,1 0-15,-1-1 0,0 1 0,1-21 16,-22 21-16,21 0 0,-21-22 16,1 22-16,-1-21 0,-21 21 0,0-22 15,0 22-15,0-21 0,0 21 0,0-1 16,0 1-16,-21 0 0,-1 21 16,1 0-16,0 21 0,0 0 15,0 1-15,0-1 0,-1 21 0,22-21 16,-21 22-16,21-1 0,-21 0 15,21-21-15,0 22 0,0-1 16,0-21-16,0 22 0,0-22 0,21 0 16,0 0-16,1-21 0,20 0 15,-21 0-15,0 0 0,22 0 0,-1 0 16,0-21-16,1 0 0,-1 0 0,0-1 16,1-20-16,-1 21 0,0 0 15,-21-22-15,22 22 0,-22 0 16,0 0-16,0 0 0,-21 0 0,0 42 31,0 0-31,0 0 16,-21 0-16,21 0 0,-21 1 0,21-1 15,0 21-15,0-21 0,0 0 16,0 1-16,0-1 0,21-21 0,0 21 16,0-21-16,1 0 0,-1 0 15,21 0-15,-21 0 0,22 0 16,-1-21-16,0 0 0,1-1 0,-1 1 15,0 0-15,1 0 0,-1 0 0,-21-22 16,0 22-16,0 0 0,1 0 16,-22 0-16,21 21 0,-21-21 0,0 42 31,0 0-15,0 21-16,-21-21 0,21 22 15,-22-22-15,22 21 0,0 22 0,0-22 16,-21 22-16,21-22 0,0 21 15,-21 1-15,21 21 0,0-22 0,0 1 16,0 20-16,0 1 0,21 0 0,0 20 16,-21-20-16,22 21 0,-1-21 0,-21 20 15,21 1-15,0 0 0,0 0 16,-21 0-16,0-22 0,21 22 0,1-21 16,-22 21-16,0-43 0,0 22 0,0-22 15,0 1-15,0-22 0,0 1 16,0-22-16,-22 0 0,1-21 0,0 0 15,0 0-15,0 0 0,-22-42 0,22 20 16,-21-20-16,-22 0 16,22-1-16,-21-20 0,20-22 0,-20 1 15,-22-1-15,22 0 0,20-21 0,-20 1 16,20-1-16,1 0 0,0 0 16,21 0-16,21 22 0,0-1 0,0 0 15,21 1-15,0 20 0,21 1 16,-21-1-16,43 22 0,-22-22 0,1 22 15,20 0-15,-21-1 0,22 1 0,-1 0 16,-20-1-16,20-20 0,-20 20 0,20 1 16,-21 0-16,1-1 0,20 1 15,-20 0-15,-1-1 0,0 22 16,22-21-16</inkml:trace>
  <inkml:trace contextRef="#ctx0" brushRef="#br0" timeOffset="112168.26">9906 12065 0,'0'0'0,"0"-21"0,0-106 31,0 106-31,-21 21 15,0 0-15,-1 21 16,1 21-16,0 1 0,21 20 16,-21-21-16,0 22 0,21-1 15,-21 1-15,21-1 0,0-20 0,0 20 16,-22-20-16,22-1 0,0 0 0,-21 1 16,21-1-16,0-21 0,0 0 15,0 0-15,0 1 0,21-22 16,1 0-16,-1 0 15,0-22-15,0 1 16,0 0-16,-21 0 0,21 0 16,1-22-16</inkml:trace>
  <inkml:trace contextRef="#ctx0" brushRef="#br0" timeOffset="112596.27">9842 12213 0,'0'0'0,"-21"-42"0,0 0 0,0-1 15,21 1-15,0 21 0,-21-22 16,21 22-16,-21 0 0,21-21 0,0 21 15,0-1-15,21-20 0,0 21 16,0 0-16,21 0 0,1-1 0,20 1 16,-20 21-16,20 0 0,1 0 0,20 0 15,-20 0-15,-22 21 0,22 22 16,-22-22-16,0 21 0,1-21 16,-22 22-16,-21-1 0,0 0 0,0 1 15,-43-1-15,22 0 0,-21 1 16,0-22-16,-22 21 0,22-21 0,-22 1 15,1-1-15,-1 0 0,1 0 0,20 0 16,-20-21-16,21 0 0,-1 0 16,1 0-16,21 0 0,-22 0 0,22-21 15,0 0-15,0 0 0,21 0 16,21 21 0,0 0-16,22 21 0,-22 0 15,21 0-15,0 0 0,1 22 16,20-22-16,-20 21 0,-1 0 0,0-20 15,1 20-15,-1-21 0,0 21 0,1-20 16,-22-1-16,21 0 0,-21 0 16,22 0-16,-22-21 0,0 0 0,0 21 15,0-21-15,0 0 0,22 0 0,-22-21 16,0 0-16,0 21 16,0-21-16,-21 0 0</inkml:trace>
  <inkml:trace contextRef="#ctx0" brushRef="#br0" timeOffset="112948.33">10647 12510 0,'21'0'16,"0"0"-16,0 0 15,0 0-15,1 0 0,-1 0 16,0 0-16,0 0 0,0 0 0,0-22 16,22 1-16,-22 21 0,21-21 15,-21 0-15,1 21 0,-1-21 0,0 0 16,-21-1-16,0 1 15,0 0-15,0 0 0,-21 0 0,0 0 16,-1 21-16,-20-22 0,21 22 0,-21 0 16,20 0-16,-20 22 0,21-22 15,-21 21-15,20 21 0,1-21 0,0 22 16,21-1-16,0-21 0,-21 21 16,21 1-16,0-22 0,0 21 15,0 1-15,21-22 0,-21 0 0,21 0 16,22 0-16,-22 0 0,0 1 0,21-22 15,1 0-15,-1 0 0,0 0 16,1-22-16,-1 1 0,21 21 0,-20-21 16,20 0-16,-20-21 0,-1 20 0,0 1 15,1-21-15,-1 21 0,0-22 16</inkml:trace>
  <inkml:trace contextRef="#ctx0" brushRef="#br0" timeOffset="113212.08">11642 12171 0,'-22'63'0,"44"-126"0,-1 21 0,-21-22 15,0 22-15,0-1 16,0 1-16,0 0 0,0 21 0,-21 21 15,-1 0-15,1 21 16,21 0-16,-21 21 0,21 1 16,-21-1-16,21 0 0,-21 22 0,21-1 15,0-20-15,0 20 0,0-21 0,-21 1 16,21 20-16,0-42 0,0 22 16,0-1-16,0-21 0,0 22 0,0-22 15,0 0-15,21 0 0,0 0 0,0 0 16,0-21-16,0 0 15,1 0-15,-1 0 0,0 0 0,0 0 16,21-21-16,-20 0 0,-1 21 0,0-21 16,0 0-16,0-22 15,0 22-15,1 0 0,-1 0 0,0 0 16,0 0-16,-21-1 0,21 1 0,-21 0 16</inkml:trace>
  <inkml:trace contextRef="#ctx0" brushRef="#br0" timeOffset="113509.56">12023 12425 0,'-22'21'0,"44"-42"0,-1 21 16,0 0-16,0 0 15,0 0 1,0 0-16,1 0 0,20 0 0,-21-21 16,21 21-16,-20-21 0,20 21 0,-21-22 15,0 1-15,0 0 0,1 21 16,-22-21-16,0 0 0,0 0 16,-22-1-16,1 22 0,-21 0 15,21 0-15,-43 0 0,22 0 16,0 22-16,-22-1 0,22 0 0,-1 0 15,1 21-15,0-20 0,-1 20 0,22-21 16,0 21-16,0-20 0,21 20 0,0-21 16,0 21-16,0-20 0,0-1 15,0 21-15,21-21 0,0-21 0,0 21 16,22 1-16,-1-22 0,0 0 0,1 21 16,-1-21-16,0 0 0,22 0 15,-1 0-15,-20-21 0,20 21 16,1-22-16,-22 1 0,22 0 0,-1 0 15</inkml:trace>
  <inkml:trace contextRef="#ctx0" brushRef="#br0" timeOffset="114263.74">13060 12425 0,'21'-21'0,"-42"42"0,63-63 15,-42-1-15,0 22 0,0 0 16,0 0-16,-21 0 0,0 21 0,0 0 16,-22 0-16,22 0 0,-21 0 0,21 0 15,-22 21-15,1 0 0,21 0 16,-22 0-16,22 22 0,-21-1 0,21-21 15,0 21-15,-1 1 0,1-22 0,21 21 16,0 1-16,0-22 16,0 21-16,0-21 0,0 0 0,0 1 15,0-1-15,21 0 0,1-21 0,20 0 16,-21 0-16,21 0 0,-20 0 16,20 0-16,0-21 0,-21 0 0,22-1 15,-1 1-15,-21 0 0,0 0 0,1 0 16,20 0-16,-42-22 0,21 22 15,0-21-15,-21-1 0,21 22 0,-21-21 16,0 0-16,0-1 0,0 22 16,22-21-16,-22 21 0,0 42 15,0 0-15,0 0 16,0 0-16,0 0 0,0 22 16,0-22-16,0 0 0,0 21 15,0-20-15,0-1 0,0 21 0,0-21 16,0 0-16,0 1 0,21-1 15,0 0-15,0-21 0,0 0 16,22 21-16,-22-21 0,21 0 0,0 0 16,22 0-16,-22 0 0,1-21 15,-1 21-15,-21-21 0,21 0 16,-20-1-16,-1 1 0,0 0 0,0 0 16,0 0-16,0-22 0,-21 22 15,0 0-15,0-21 0,0 21 0,0-1 16,0 1-16,0 42 31,0 1-15,0-1-16,0 0 0,0 0 0,-21 21 15,21-20-15,0-1 0,0 0 0,0 0 16,21 0-16,-21 0 16,22-21-16,-1 22 0,0-1 15,0 0-15,-21 0 16,0 0-16,-21 0 15,0-21 1,0 22-16,-1-22 0,1 0 16,-21 0-16,21 0 0,0 0 15,-1 0-15,1 0 0,0 0 0,0 0 16,42 0 15,0-22-31,0 22 16,1-21-16,-1 21 0,0-21 15,21 0-15,-21 0 0</inkml:trace>
  <inkml:trace contextRef="#ctx0" brushRef="#br0" timeOffset="114604.48">14139 12573 0,'43'-21'31,"-22"21"-31,-21-21 0,21 21 0,0 0 15,0-21-15,0 21 0,1-22 16,-1 1-16,0 0 0,0 0 0,21 0 16,-20 21-16,-1-43 0,0 43 0,0-21 15,0 0-15,-21 0 0,0 0 16,0 0-16,-21 21 31,0 0-31,0 21 0,-22 0 16,22 0-16,-21 0 0,21 22 0,-22-22 15,22 21-15,0-21 0,-21 0 0,21 22 16,21-22-16,0 0 0,0 0 0,0 0 16,0 1-16,0-1 15,0 0-15,21-21 0,0 0 0,0 0 16,0 0-16,0 0 0,1 0 0,-1 0 16,0 0-16,0 0 0,-21-21 15</inkml:trace>
  <inkml:trace contextRef="#ctx0" brushRef="#br0" timeOffset="114804.74">14795 12700 0,'0'0'16,"0"21"-1,-21-21-15,0 0 16,0 0 0,0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2:43:39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2836 0,'21'0'0,"0"0"32,0 0-17,-42 0 142</inkml:trace>
  <inkml:trace contextRef="#ctx0" brushRef="#br0" timeOffset="2144.16">2159 3048 0,'21'-21'31,"0"21"-31,-21-21 15,21 0-15,-21-1 16,0 1-16,0 0 16,0 0-16,-21 0 0,0 0 15,0 21-15,0-22 0,0 1 16,-1 21-16,-20 0 16,21 0-16,-21 0 0,20 0 0,-20 0 15,0 0-15,-1 21 0,1 1 16,0 20-16,-1-21 0,-20 21 15,21-20-15,-1 20 0,1 0 0,21 22 16,0-22-16,-1 22 0,1-22 16,21 21-16,0-20 0,0-1 15,0 0-15,21 1 0,1-22 0,20 21 16,-21-21-16,21 1 0,-20-22 16,20 21-16,0-21 0,-21 21 15,22-21-15,-22 0 0,21 0 16,-21 0-16,1-21 0,20 0 15,-21-1-15,0-20 0,0 21 0,1-21 16,-1-1-16,0 1 0,-21 0 16,21-22-16,-21 22 0,21-22 15,-21 22-15,0 0 0,0-22 0,0 43 16,0-21-16,21 20 0,-21 1 16,0 0-16,0 0 0,0 42 31,0 0-31,0 0 0,0 1 0,0 20 15,0 0-15,0 1 0,0-1 16,0 0-16,0 1 0,22-1 16,-22 0-16,0 1 0,21-22 15,0 21-15,0-21 0,0 0 16,0 1-16,1-1 0,-1-21 0,21 0 16,-21 0-16,22 0 0,-22 0 15,21-21-15,0-1 0,-20 1 16,20 0-16,-21-21 0,21-1 0,-20-20 15,20 21-15,-21-22 0,0 22 16,0-22-16,1 22 0,-1-22 16,0 1-16,0 21 0,-21-1 0,0 1 15,0 0-15,0 20 0,0 1 16,0 0-16,0 0 0,0 42 31,0 0-31,-21 22 0,0-1 16,21 0-16,0 1 0,0-1 0,-21 21 15,21-20-15,-22 20 0,22 1 16,0-22-16,0 22 0,0-22 0,0 21 16,0-20-16,0-1 0,22-21 15,-1 22-15,0-22 0,0 0 16,0 0-16,0-21 0,1 0 0,20 0 16,-21 0-16,0 0 0,22-21 15,-22 0-15,0 0 0,21-22 16,-21 1-16,1 0 0,-1-22 15,0 1-15,0 20 0,0-20 0,-21-1 16,0 1-16,0-1 0,21 1 16,-21-1-16,0 22 0,0 0 15,0-1-15,0 1 0,0 21 16,0 0-16,-21 21 16,21 42-16,-21-21 15,21 21-15,-21 1 0,21 20 0,-21-20 16,21 20-16,0-21 0,0 1 15,0 20-15,0-20 0,0 20 16,0-21-16,21 1 0,0-22 0,0 21 16,0-21-16,1 22 0,-1-22 15,0-21-15,21 21 0,-21-21 16,22 21-16,-1-21 0,0 0 16,1 0-16,-1-21 0,22-21 15,-22 21-15,21-43 0,43-21 16</inkml:trace>
  <inkml:trace contextRef="#ctx0" brushRef="#br0" timeOffset="2484.73">5080 2413 0,'0'0'0,"21"-106"32,-21 85-32,0 42 15,0 22 1,0-1-16,0 0 0,0 22 16,0-1-16,0 1 0,-21 20 15,0-20-15,0 21 0,21-22 0,-22 1 16,22-1-16,-21 1 0,21-22 0,0 21 15,0-20-15,0-1 16,0-21-16,0 22 0,0-22 0,21-21 16,1 21-16,-1-21 0,0 0 15,-21-21-15,21 0 0,-21-1 16,0-20-16,0 21 0</inkml:trace>
  <inkml:trace contextRef="#ctx0" brushRef="#br0" timeOffset="3324.89">4593 2879 0,'0'0'16,"-42"0"-16,21 0 0,-1 0 0,22 21 0,22-21 31,20 0-31,0 0 0,22 0 16,-1 0-16,1-21 0,20 0 15,1-1-15,0 1 0,-1 0 16,1-21-16,21 21 0,-21-22 0,20 1 15,-41 21-15,21-22 0,-22 1 16,-21 0-16,1 21 0,-1-1 0,-21-20 16,-21 21-16,0 0 15,-21 21-15,0 0 0,0 0 16,-22 21-16,1 0 0,0 0 16,21 0-16,-22 22 0,1-1 15,21 22-15,-22-22 0,22 21 16,0-20-16,0 20 0,21-20 15,0 20-15,-21-21 0,21 22 0,-21-22 16,21 1-16,0 20 0,0-21 16,0-20-16,0 20 0,0 0 0,0-21 15,0 1-15,0-1 0,0 0 16,21-21-16,0 0 16,0-21-16,0 0 15,0-1-15,1-20 0,-1 21 0,0-21 16,21-1-16,-21 1 0,1 0 15,-1-1-15,21 1 0,-21 0 16,0 20-16,22-20 0,-22 21 16,0 0-16,0 21 0,0 0 0,1 0 15,-22 21 1,0 0-16,0 21 0,0-20 16,0-1-16,0 21 0,0-21 15,0 0-15,21 22 0,0-22 16,0 21-16,0-21 0,-21 1 0,21-1 15,22 0-15,-22 0 0,0-21 16,0 0-16,22 0 0,-22 0 0,21 0 16,-21 0-16,22 0 0,-1-21 15,0 0-15,1 0 0,-1-1 16,0 1-16,-21-21 0,22 21 16,-1-22-16,0 1 0,-20 0 0,20-1 15,-21 1-15,0 0 0,0 21 16,-21-22-16,0 22 0,0 0 0,-21 21 15,-21 0 1,21 0-16,-22 42 0,22-21 0,-21 1 16,21 20-16,-22 0 0,22-21 15,21 22-15,0-1 0,0 0 0,0-20 16,0 20-16,0-21 0,0 0 16,21 22-16,1-22 0,20-21 15,0 21-15,1 0 0,-1-21 16,0 0-16,1 0 0,-1 0 15,0 0-15,1-21 0,-1 0 0,0 0 16,1-1-16,-1-20 0,0 0 16,1 21-16,-22-22 0</inkml:trace>
  <inkml:trace contextRef="#ctx0" brushRef="#br0" timeOffset="3984.87">8763 2519 0,'0'0'0,"-21"-21"0,0-43 32,21 43-32,0 0 0,0 0 0,21 0 15,0-1-15,-21 1 0,0 0 16,0 42 15,-21 0-31,0 22 16,21-1-16,-22 22 0,1-1 0,21 1 15,0-1-15,-21 22 16,21-22-16,-21 1 0,0-1 0,0 1 16,-1-1-16,1 1 0,21-22 15,-21 0-15,0 1 0,21-1 0,-21 0 16,21-20-16,0-1 0,0 0 15,0-42 17,0 0-32,0-1 0,0-20 15,0 0-15,21-1 0,-21 1 0,21 0 16,0-1-16,0 1 0,22 0 16,-22-1-16,21 22 0,1-21 15,-1 21-15,21 0 0,-20-1 16,20 1-16,-20 0 0,-1 21 0,0 0 15,1 0-15,-1 0 0,0 21 16,1 0-16,-22 1 0,0-1 0,0 0 16,-21 21-16,0-21 0,0 22 15,0-22-15,0 21 0,-21 1 0,-21-1 16,-1 0-16,1-21 0,0 22 16,-22-1-16,22-21 0,-22 0 15,22 1-15,0-1 0,-1 0 0,1 0 16,21-21-16,0 0 0,-1 0 0,1 0 15,0 0-15,0 0 16,21-21-16,0 0 16,21 0-16,0-1 15,22 1-15,-22 0 0,21 0 0,0 0 16,1-22-16,-1 22 0</inkml:trace>
  <inkml:trace contextRef="#ctx0" brushRef="#br0" timeOffset="4400.63">9334 2942 0,'0'0'0,"0"-84"31,0 62-31,22 1 0,-1 0 16,0 0-16,-21 0 0,21 0 15,21 21-15,-20 0 0,20 0 0,-21 0 16,21 0-16,1 21 0,-1-21 15,0 21-15,1 21 0,-1-21 0,-21 1 16,0 20-16,1 0 0,-22-21 16,0 22-16,0-1 0,0-21 0,0 22 15,-22-1-15,-20 0 0,21-21 16,0 22-16,0-22 0,-1 0 0,1 0 16,0-21-16,21 21 0,-21-21 15,21-21 1,0 0-1,0 0-15,0 0 0,21 0 0,0-22 16,0 22-16,1-21 0,-1 21 16,0-22-16,0 22 0,0-21 0,0 21 15,1-22-15,-1 22 0,0 0 16,0 0-16,21 0 0,-20-1 0,-1 22 16,0-21-16,21 21 0,-21-21 15,1 0-15,-1 21 0,0-21 16,0 21-16</inkml:trace>
  <inkml:trace contextRef="#ctx0" brushRef="#br0" timeOffset="4832.71">10393 2646 0,'0'0'0,"0"21"32,0 0-32,-21 0 0,-1 1 0,1-1 15,0 21-15,0 0 0,0-20 16,0 20-16,-1 0 0,22 1 0,-21-1 15,21-21-15,-21 21 0,21 1 16,0-1-16,0-21 0,21 22 0,0-22 16,1 0-16,-1 0 0,21-21 15,-21 21-15,22-21 0,-22 0 16,21 0-16,0 0 0,1 0 16,-1-21-16,0 0 0,-20 0 0,20 0 15,0-22-15,1 22 0,-22-21 16,21 21-16,-21-22 0,-21-20 0,0 20 15,0 1-15,0-21 0,0 20 16,0-20-16,0 20 0,-42 1 0,21 21 16,-22 0-16,22 0 0,-21 21 15,0 0-15,-1 0 0,1 21 0,21 0 16,-22 0-16,1 21 0,21 1 16,-21-1-16,20 0 0,1-20 15,0 20-15,21 0 0,0 1 16,0-1-16,0-21 0,0 21 0,0-20 15,0 20-15,21-21 0,0 0 16,1 0-16,-1-21 0,21 0 0,-21 0 16,22 0-16,-1 0 0,0 0 15</inkml:trace>
  <inkml:trace contextRef="#ctx0" brushRef="#br0" timeOffset="5427.74">11366 2731 0,'0'0'0,"22"-43"0,-22 22 15,0-21-15,0 21 0,21 21 0,-21 21 32,-21 0-32,-1 21 0,22 1 0,-21-1 15,0 0-15,0 1 0,21-1 16,0 0-16,0 1 0,0-1 0,0 0 16,0 1-16,0-22 0,0 21 15,0-21-15,0 0 0,21 1 16,0-22-16,0 0 15,1 0-15,-1 0 0,0-22 16,0 1-16,21 0 0,-20 0 0,-1-21 16,0 20-16,0-20 0,21 0 15,-20-1-15,20 1 0,-21 0 16,21 21-16,-20-22 0,-1 22 0,0 0 16,0 0-16,-21 42 15,0 21-15,0-21 0,0 22 16,-21-22-16,0 21 0,0 1 15,21-1-15,-22-21 0,22 21 0,-21 1 16,21-22-16,0 21 0,0-21 16,0 1-16,0-1 0,21 0 15,1-21-15,-1 0 0,21 0 0,-21 0 16,22 0-16,-1-21 0,-21 21 16,21-21-16,1-22 0,-1 22 15,-21-21-15,22 21 0,-22-22 0,21-20 16,-21 20-16,0-20 0,1-1 15,-22 1-15,0-1 0,0 22 16,0-21-16,0 20 0,0 1 0,0 21 16,0 0-16,-22-1 0,1 22 15,0 0-15,0 0 0,0 22 0,-22-1 16,22 0-16,0 0 0,0 21 16,0-20-16,0-1 0,21 21 0,0-21 15,0 0-15,0 1 0,0-1 16,21 0-16,0 0 0,0-21 15,0 0-15,22 0 0,-1 0 16,0 0-16</inkml:trace>
  <inkml:trace contextRef="#ctx0" brushRef="#br0" timeOffset="5792.84">12890 2667 0,'0'0'0,"43"-21"0,-22 21 0,-42 0 31,0 0-31,-22 0 15,22 0-15,-21 21 0,-1-21 16,1 21-16,21 0 0,-21-21 16,20 22-16,1-1 0,0 0 0,21 0 15,0 0-15,0 0 16,0 1-16,42-1 16,-20 0-16,-1-21 0,21 21 0,-21 0 15,22 0-15,-1 1 0,-21-1 16,21 0-16,-20-21 0,-1 21 0,0 0 15,-21 0-15,0 1 0,0-1 16,0 0-16,-21 0 0,-22-21 16,22 21-16,-21 0 0,21-21 15,-22 0-15,22 22 0,-21-22 16,21 0-16,-22 0 0,22 0 0,0 0 16,0 0-16,21-22 15,0 1-15,0 0 16,0 0-16,21 0 15,0 0-15,22-1 0</inkml:trace>
  <inkml:trace contextRef="#ctx0" brushRef="#br0" timeOffset="6464.34">13166 3027 0,'0'0'0,"21"0"0,21 0 16,-21 0-16,0 0 0,1-21 0,-1 21 15,0-21-15,21 21 0,-21-22 16,1 22-16,20-21 0,-21 21 0,21-21 15,-20 0-15,20 0 0,-21 0 16,0-1-16,0 1 0,1 0 16,-22 0-16,0 0 0,0 0 0,0-1 15,-43 22 1,22 0-16,0 0 0,-21 22 16,20-1-16,-20 0 0,0 21 0,-1-21 15,22 22-15,0-1 0,0-21 16,0 22-16,21-1 0,0-21 0,0 21 15,0-20-15,0 20 0,21-21 16,0 0-16,0 0 0,0 1 0,22-1 16,-1 0-16,0-21 0,1 21 15,-1-21-15,22 0 0,-22 0 16,0 0-16,1 0 0,-22 0 0,21-21 16,-21 0-16,22 0 0,-22-1 15,0-20-15,21 21 0,-21-21 16,1-1-16,-1 22 0,-21-21 0,21-22 15,0 22-15,0 0 0,0-1 16,1 22-16,-1-21 0,0 21 0,0-1 16,0 1-16,0 21 0,1 0 15,20 0-15,-21 0 0,21 21 0,-20 1 16,20 20-16,-21-21 0,0 21 16,0 1-16,1-22 0,-1 21 15,-21 1-15,0-22 0,0 21 0,0 0 16,0-20-16,0 20 0,0-21 15,0 0-15,0 22 0,-21-22 0,-1 0 16,1-21 0,0 0-1,21-21-15,0 0 16,0-1-16,0-20 0,0 21 0,0-21 16,21 20-16,0-20 0,1 0 15,-1-1-15,21 1 0,-21 0 16,0-1-16,1 1 0,20 0 15,-21 21-15,0-1 0,0 1 0,1 0 16,-1 0 0,-21 0-16,0 0 15</inkml:trace>
  <inkml:trace contextRef="#ctx0" brushRef="#br0" timeOffset="7124.83">15811 3006 0,'22'0'0,"-44"0"16,1 0-16,0 0 0,0 0 16,0 0-16,63 0 47,-21 0-47,22-21 0,20 21 0,1 0 15,41 0-15,1 0 0,21 0 16,0 0-16,21 0 0,-21 0 0,43 0 15,-22 0-15,0 0 0,0 0 16,-21 0-16,-21 0 0,-21 0 0,-1 0 16,-20 0-16,-1 0 0,-41-22 15,20 22-15,-21 0 0,-21-21 0,0 0 16,-42 0 0,21 0-16,-22 21 0,1-21 15,0-1-15,-1 1 0,-20 21 16,20-21-16,22 0 0,-21 21 0,21 0 15,0-21-15,-1 21 0,65 0 47,-22 0-47,21 0 0,1 0 16,-22 0-16,21 0 0,0 0 16,-20 0-16,20 0 0,-21 21 15,0 0-15,0-21 0,-21 21 0,0 0 16,0 22-16,0-22 0,0 0 15,-42 21-15,21-20 0,-21 20 0,-1-21 16,1 21-16,0-20 0,-22-1 16,22 21-16,-1-21 0,1 0 0,21 1 15,-21-1-15,20-21 16,22 21-16,43-21 16,-22-21-16,21 21 0</inkml:trace>
  <inkml:trace contextRef="#ctx0" brushRef="#br0" timeOffset="8720.82">360 3196 0,'0'0'0,"0"43"0,0 20 0,0 1 16,0-1-16,0-21 0,0 22 15,0-1-15,0-20 0,0-1 0,0 0 16,0 1-16,0-1 0,-21 0 15,21-20-15,0-1 0,0 0 16,0 0-16,21-42 16,-21 0-1,21 0-15,0-1 0</inkml:trace>
  <inkml:trace contextRef="#ctx0" brushRef="#br0" timeOffset="8952.54">762 3577 0,'0'0'0,"0"21"15,21-21-15,-21-21 47,21 21 0,0 0-31,1 21-16,-22 1 0</inkml:trace>
  <inkml:trace contextRef="#ctx0" brushRef="#br0" timeOffset="9693.53">931 5376 0,'0'0'0,"-21"-21"16,21 0 0,0 0-16,0 0 0,0-22 0,0 22 15,0 0-15,0 0 0,0-21 16,0 20-16,0 1 0,21 0 0,-21 0 15,21 0-15,-21 0 0,22 21 16,-1 0-16,0 0 16,0 0-16,0 42 0,22-21 0,-22 0 15,0 22-15,0-1 0,0 0 16,-21 22-16,0-22 0,0 22 16,0-22-16,0 21 0,-21 1 0,0-1 15,-21 1-15,20-22 0,-20 22 16,21-22-16,-21 0 0,20 1 15,-20-1-15,21-21 0,-21 0 16,20 1-16,1-1 0,0-21 16,0 0-16,0 0 0,21-21 15,-21-1-15,21 1 0,-22 0 16,22-21-16,0-1 0,0 1 16,0 0-16,0-22 0,0 22 0,22-22 15,-1 22-15,0 21 0,0-21 16,0 20-16,0 1 0,1 21 15,-1 0-15,21 0 0,-21 0 0,0 21 16,1 22-16,20-22 0,-21 21 16,0 1-16,0-1 0,1 0 15,-22 1-15,0-1 0,21 0 16,-21-21-16,21 22 0,-21-22 16,0 0-16,0 0 0,21 0 0,-21 1 15,0-1-15,21-21 0,0 0 31,1-21-31,-1-22 16,-21 22-16,21 0 16</inkml:trace>
  <inkml:trace contextRef="#ctx0" brushRef="#br0" timeOffset="9880.37">1905 5588 0,'21'0'15,"-42"0"-15,63-21 0,-42 0 79</inkml:trace>
  <inkml:trace contextRef="#ctx0" brushRef="#br0" timeOffset="12872.88">4424 4678 0,'0'0'0,"0"-21"0,0 0 15,0-1-15,0 1 0,0 0 0,0 0 16,0 0-16,0-22 0,0 22 15,21 0-15,-21 0 0,0 0 16,0 42 0,0 0-16,0 0 0,0 22 15,0-1-15,0 0 0,0 22 16,0-1-16,0 22 0,0 0 16,0-1-16,0 1 0,0-22 15,0 22-15,-21-21 0,0-1 16,21 1-16,-22-1 0,22 1 0,0-22 15,0 0-15,0 1 0,0-22 16,0 0-16,0 0 0,0 0 0,0-42 31,22 0-31,-22 0 16,21 0-16,0-22 0,-21 1 16,0 0-16,21-1 0</inkml:trace>
  <inkml:trace contextRef="#ctx0" brushRef="#br0" timeOffset="13136.59">4466 4657 0,'0'0'15,"-21"0"-15,0-21 0,21-1 0,-21 1 0,21 0 16,0 0 0,21 21-16,21-21 0,-21 0 15,22 21-15,-1-22 0,0 22 16,1 0-16,20-21 0,-21 21 15,22 0-15,-22-21 0,1 21 0,-1 0 16,0 0-16,1 0 0,-1 0 16,-21 0-16,0 0 0,-21 21 15,0 0 1,0 1-16,0-1 16,-21-21-16,0 21 0,0 0 15,0-21-15,-1 21 0</inkml:trace>
  <inkml:trace contextRef="#ctx0" brushRef="#br0" timeOffset="13351.86">4487 5271 0,'0'0'0,"0"21"0,0 0 16,21-21-1,1 0-15,-1 0 0,21 0 0,-21 0 16,22 0-16,-1-21 0,-21 21 15,21-21-15,1 21 0,-22-22 0,21 1 16,-21 21-16,22-21 0,-22 21 16,21-21-16,-21 0 0,1 21 0,-1-21 15,0 21-15,0-22 0,0 22 16,0 0-16</inkml:trace>
  <inkml:trace contextRef="#ctx0" brushRef="#br0" timeOffset="13616.7">5334 5101 0,'0'64'31,"0"-43"-31,0 0 0,0 0 16,0 0-16,0 1 0,0-1 15,0 0-15,0 21 0,0-21 0,-21 1 16,21-1-16,0 0 0,0 0 15,0 0-15,0 0 0,-21 1 16,21-1 0,0-42 15,0-1-15,0 1-16</inkml:trace>
  <inkml:trace contextRef="#ctx0" brushRef="#br0" timeOffset="13820.76">5355 4890 0,'0'0'0,"0"-22"0,0 1 31,-21 21-15,21 21 30,21-21-46,0 0 0,0 22 16,1-1-16,-1-21 0,0 21 16,0 0-16</inkml:trace>
  <inkml:trace contextRef="#ctx0" brushRef="#br0" timeOffset="14309.17">5800 5292 0,'0'0'0,"0"-64"32,0 43-32,0 0 0,0 0 15,0 0-15,21-1 0,-21 1 0,21 0 16,0 0-16,0 0 15,0 21-15,1 0 0,-1 0 0,0 21 16,21-21-16,-21 21 0,22 21 16,-22-20-16,0 20 0,0-21 15,0 21-15,1-20 0,-22 20 16,21-21-16,-21 21 0,0-20 0,0 20 16,0-21-16,-21 0 0,-1 0 15,22 1-15,0-1 0,0 0 0,-21-21 16,0 0-1,21-21 1,0 0-16,0-1 0,0 1 0,0 0 16,0 0-16,21-21 15,0-1-15,1 22 0,-22-21 0,21-1 16,0 22-16,0-21 0,-21 21 16,21 0-16,0-1 0,1 1 0,-1 0 15,21 0-15,-21 0 16,0 21-16,22 0 0,-22-21 0,0 21 15,21 0-15,-20 0 0,-1 0 16,0 0-16,0 0 0</inkml:trace>
  <inkml:trace contextRef="#ctx0" brushRef="#br0" timeOffset="14692.95">6689 5313 0,'42'21'31,"0"-21"-31,-21 0 0,1-21 16,20 0-16,-21 21 0,21-21 0,-20-1 15,20 1-15,-21 0 0,0 0 16,0 0-16,1 0 0,-22-1 0,0 1 16,0 0-16,0 0 15,-22 21-15,1 0 0,0 0 0,-21 0 16,21 0-16,-1 21 0,-20 0 15,21 0-15,-21 1 0,20 20 0,1-21 16,0 21-16,0-20 0,0 20 16,21-21-16,0 0 0,0 0 15,0 22-15,0-22 0,0 0 0,21 0 16,0 0-16,0-21 16,0 0-16,1 22 0,-1-22 0,21 0 15,-21 0-15,0 0 0,22 0 16,-1-22-16,-21 22 0,22-21 0,-1 0 15,0 0-15,1 0 0,-1 0 16,0-1-16,-21 1 0,22-21 0,-1 0 16</inkml:trace>
  <inkml:trace contextRef="#ctx0" brushRef="#br0" timeOffset="16000.2">7620 4509 0,'0'0'0,"-21"0"0,0 0 0,21 21 16,-22 0-16,1 0 0,0 0 0,21 22 15,0-1-15,0 21 0,0-20 16,-21 20-16,21 1 0,0 20 0,0-20 16,0 21-16,0-22 0,0 22 15,0-22-15,0 22 0,0 0 0,0-1 16,0 1-16,0 0 0,0-1 15,0-20-15,0 20 0,0 1 16,-21-21-16,21 20 0,-21 1 16,-1 0-16,22-22 0,-21 22 0,0-22 15,0 1-15,21-1 0,-21 1 0,0-22 16,21 0-16,-22 1 0,22-1 16,0 0-16,0-20 0,0 20 0,0-21 15,0 0-15,22-21 16,-1 0-16,0 0 0,0-21 15,21 0-15,-20 0 0,20 0 0,0-22 16,1 1-16,-1 0 0,0-22 16,1 1-16,-1-1 0,0 1 0,1-22 15,-22 21-15,0-20 16,-21 20-16,0-20 0,0 20 0,-21 1 16,0-22-16,-1 21 0,-20 1 15,0 21-15,-1-22 0,1 22 16,0 21-16,21-22 0,-22 22 0,22 21 15,0-21-15,0 21 0,0 0 0,21-21 16,0 0 0,21 21-1,0-22-15,0 22 0,21-21 16,1 0-16,-1 0 0,0 0 0,1 0 16,20-1-16,-20 1 0,-1 0 15,21 0-15,-20 0 0,-1-22 16,0 22-16,-20-21 0,20 21 0,-21 0 15,0-1-15,-21 1 0,0 0 16,0 0-16,-21 21 16,21 21-1,-21 0-15,0 0 0,0 1 0,-1-1 16,1 0-16,0 0 0,21 21 16,0-20-16,-21-1 0,21 21 0,0-21 15,0 0-15,0 1 0,0 20 16,0-21-16,21-21 0,0 21 0,0 0 15,1 1-15,-1-22 16,0 0-16,0 0 0,0 0 0,22 0 16,-22 0-16,0 0 0,0 0 0,0-22 15,0 22-15,1-21 0,-22 0 16,0 0-16,0 0 0,0 0 0,0-1 16,0-20-16,0 21 0,-22 0 15,1 0-15,21-22 0,-21 22 0,0 0 16,0 0-16,21 0 15,0-1-15,0 1 0,0 0 16,0 0-16,21 0 16,0 21-16,21-21 0,-20-1 15,20 22-15,-21 0 16,21-21-16,1 21 0,-1 0 0,0 0 16,1 0-16,-1 0 0,0 21 15,1 1-15,-22-1 0,0 0 0,0 21 16,0-21-16,-21 1 0,0 20 15,0-21-15,0 0 0,0 22 16,0-22-16,0 0 0,0 0 0,-21 0 0,0 0 16,21 1-16,-21-22 0,0 21 15,21 0-15,-21-21 0,21 21 16,-22-21-16,22-21 16,0 0-1,0 0-15,22 21 16,-1-43-16,0 22 0,0 0 0,0-21 15,22 20-15,-22-20 0,21 0 16,-21-1-16,22 1 0,-22 21 0,0-21 16,0 20-16,0 1 0,0 0 0,-21 0 15,0 42 1,0 0-16,-21 0 16,0 22-16,0-22 0,0 0 15,0 21-15,-1-20 0,1-1 0,21 21 16,-21-21-16,21 0 15,0 1-15,0-1 0,0 21 0,0-21 16,0 0-16,0 1 16,21-1-16,0 0 0,1 0 0,-1 0 15,0-21-15,21 0 16,-21 0-16,1 0 0,-1 0 0,21 0 16,-21-21-16,22 0 0,-22 0 0</inkml:trace>
  <inkml:trace contextRef="#ctx0" brushRef="#br0" timeOffset="16880.7">10414 5398 0,'0'0'0,"-21"0"15,0 0-15,-1 0 16,1 0-16,0 21 16,0-21-16,0 0 0,21 21 15,-21-21-15,42 0 47,0 0-47,0-21 0,21 0 0,1-1 16,-1 1-16,22 0 0,20 0 15,-20 0-15,20-22 0,22 1 0,-21 0 16,21-1-16,0 1 0,-1-21 16,-20 20-16,0-20 0,21 20 0,-22 1 15,-20 0-15,20 21 0,-20-22 16,-22 22-16,22 0 0,-43 0 0,21 21 15,-42-21-15,0-1 0,-21 1 16,0 21-16,0 0 16,-22 0-16,1 0 15,0 0-15,-1 0 0,22 0 0,-21 0 16,0 0-16,20 21 0,1 1 16,-21-22-16,21 21 0,0-21 0,-1 0 15,22 21-15,-21-21 16,42 0-1,1 0-15,-1 0 16,0-21-16,21 21 0,1-21 16,-1-1-16,0 22 0,22-21 0,-22 0 15,0 21-15,1-21 0,-1 21 16,-21 0-16,22 0 0,-43 21 31,-22 0-31,1 22 16,0-1-16,-21 0 0,21 1 15,-22 20-15,1 1 0,21-22 0,0 21 16,-1-20-16,1-1 0,0-21 16,0 22-16,21-22 0,0 0 0,0 0 15,0 0-15,0 0 16,21-21-16,0 0 16,0 0-16,1-21 0,-1 0 15</inkml:trace>
  <inkml:trace contextRef="#ctx0" brushRef="#br0" timeOffset="17316.45">13441 4276 0,'-21'0'15,"21"21"1,-22 0-16,22 0 0,-21 0 0,21 22 15,0-1-15,-21-21 0,0 22 16,21-1-16,-21 0 0,0 1 0,-1-1 16,22-21-16,-21 21 0,0-20 15,21 20-15,-21-21 0,21 0 16,0 0-16,0 1 0,0-1 0,0 0 16,0-42 15,21 21-31,0-21 15,0-22-15,1 22 0,-22 0 16,21-21-16,0 20 0,0-20 0,-21 0 16</inkml:trace>
  <inkml:trace contextRef="#ctx0" brushRef="#br0" timeOffset="17608.28">13398 4212 0,'0'0'0,"0"-21"31,22 42-31,-22 0 0,21 22 15,0-22-15,21 21 0,-21 1 16,1-1-16,20 0 0,-21 1 16,0-22-16,0 21 0,22 0 15,-43-20-15,21 20 0,0 0 0,0-21 16,0 1-16,-21 20 0,22-21 16,-22 0-16,21 0 0,-21 1 0,21-1 15,0-21 16,-21-21-31,0-1 16,0 1-16,0 0 0,21 0 0,-21-21 16,21 20-16,1-20 15,-22 0-15,21-1 0,0 1 0,-21 0 16,21-1-16,0-20 0</inkml:trace>
  <inkml:trace contextRef="#ctx0" brushRef="#br0" timeOffset="17868.13">14055 3937 0,'0'21'0,"-64"127"31,64-84-31,-21-22 0,0 22 0,21-22 0,-21 22 16,21-22-16,0 0 16,-22 1-16,22-1 0,-21 0 0,21 1 15,0-22-15,0 21 0,0-21 16,0 0-16,0 22 0,0-22 0,0 0 15,0 0-15,0-42 47,21 0-47,1 0 0,-1 0 0,0-1 16,21-20-16,-21 21 0,22-21 16,-1 20-16</inkml:trace>
  <inkml:trace contextRef="#ctx0" brushRef="#br0" timeOffset="18307.88">14541 4360 0,'0'43'15,"0"-22"1,0 0-16,-21 21 0,0-20 16,21-1-16,-21 0 0,21 21 15,0-21-15,0 1 0,0 20 0,0-21 16,0 0-16,0 0 0,0 22 15,0-22-15,0 0 0,21-21 0,0 21 16,0-21-16,22 0 0,-22 0 16,0 0-16,21 0 0,-20 0 15,20 0-15,-21 0 0,21-21 16,1 0-16,-22 0 0,21 0 0,-21-22 16,22 22-16,-22 0 0,0-21 15,0 20-15,-21-20 0,0 0 0,0 21 16,0-22-16,0 1 0,0 21 15,0-22-15,-21 22 0,0 0 0,-21 21 16,20 0-16,1 0 0,-21 0 16,21 0-16,-22 0 0,22 42 0,0-20 15,-21-1-15,21 21 0,-1-21 16,1 22-16,0-22 0,21 21 0,0-21 16,0 0-16,0 1 15,0-1-15,0 0 0,0 0 0,0 0 16,0 0-16,0 1 15,0-1 1</inkml:trace>
  <inkml:trace contextRef="#ctx0" brushRef="#br0" timeOffset="19091.97">10456 6181 0,'-21'0'0,"21"21"16,0 0 0,21-21-16,0 21 0,1 0 15,20 1-15,21-1 0,1 0 0,-1 0 16,22 0-16,21 0 0,-21 1 16,20 20-16,1-21 0,0-21 15,-21 21-15,-1 0 0,22 1 16,-21-22-16,0 21 0,-1-21 0,1 0 15,-22 0-15,1 21 0,-22-21 0,1 0 16,-22 0-16,0 0 0,0 0 16,-42-21-1,0 0 1,0 21-16,-1-22 0,22 1 0,-21 0 16,0 21-16,0-21 0,0 0 15,21 0-15,-21-1 0,-1 22 16,44 0 15,-1 0-15,0 22-16,0-1 0,0-21 15,0 21-15,1 0 0,-22 0 16,21 0-16,-21 1 0,0-1 16,0 0-16,0 0 0,-21 21 0,-22-20 15,22-1-15,-21 0 0,-1 21 0,1-21 16,0 1-16,-1-1 0,1 0 15,21 0-15,-21 0 0,20-21 0,22 21 16,22-21 0,-1 0-16,0-21 15,21 0-15,-21 0 0,22 0 0</inkml:trace>
  <inkml:trace contextRef="#ctx0" brushRef="#br0" timeOffset="19641.18">13060 6223 0,'0'0'15,"0"-21"-15,-21 21 16,21 21 0,-22 0-1,22 0-15,-21 1 0,21-1 16,0 0-16,0 21 0,0-21 15,0 1-15,0-1 0,0 0 16,0 0-16,21-21 0,1 0 0,-22 21 16,21-21-16,0 0 0,0 0 15,21 0-15,-20 0 0,-1-21 0,21 0 16,0 0-16,-20 0 0,20-1 16,0 1-16,-21-21 0,22 21 0,-1 0 15,-21-22-15,22 22 0,-22-21 16,0 21-16,0-1 0,0-20 15,-21 21-15,0 42 47,0 0-47,0 0 0,-21 1 16,21 20-16,0-21 0,-21 21 0,21 1 16,-21-1-16,0 0 0,21 22 15,-22-22-15,22 1 0,0 20 0,-21 22 16,0-43-16,21 0 0,0 1 15,0-1-15,0-21 0,-21 0 16,21 22-16,0-22 0,-21 0 16,21 0-16,0-42 47,0 0-47,0-21 15,0 20-15,21-20 0,0 0 0</inkml:trace>
  <inkml:trace contextRef="#ctx0" brushRef="#br0" timeOffset="20311.8">13885 6498 0,'0'21'16,"21"-21"0,1 0-1,-1 0-15,0 0 16,0-21-16,0 0 15,0 21-15,1-21 0,20 0 0,-21 0 16,0-1-16,0 1 0,1 0 16,-22 0-16,21 0 0,-21 0 0,21-1 15,-21 1-15,0 0 0,0 0 16,0 0-16,-21 21 16,0 0-16,-22 0 0,22 21 15,0-21-15,0 21 0,0 21 16,-1-20-16,1-1 0,0 21 15,0 0-15,21-20 0,0 20 16,-21-21-16,21 21 0,0-20 0,0-1 16,0 0-16,0 0 0,0 0 0,0 0 15,21-21-15,0 22 0,0-22 16,0 0-16,22 0 0,-22 0 0,21 0 16,-21 0-16,22 0 0,-22 0 15,21 0-15,1-22 0,-1 1 0,-21 0 16,21 0-16,1 0 0,-1 0 15,0-22-15,-20 22 0,20-21 0,-21-1 16,0 22-16,22-21 0,-22 21 0,-21-22 16,21 22-16,-21 0 15,0 0-15,0 0 0,-21 21 32,0 0-32,-1 0 0,1 21 0,0 0 15,21 0-15,0 0 0,0 1 0,0-1 16,0 0-16,0 0 0,0 0 15,0 0-15,21 1 0,0-1 0,-21 0 16,22 0-16,-1 0 0,0 0 16,-21 1-16,21-1 15,-21 0-15,0 0 0,0 0 0,0 0 16,0 1-16,0-1 0,-21 0 16,0-21-16,0 0 15,-1 21-15,1-21 0,0 0 16,0 0-16,42-21 31</inkml:trace>
  <inkml:trace contextRef="#ctx0" brushRef="#br0" timeOffset="20572.77">14668 6879 0,'-21'0'47,"0"0"-47,0 0 0,0 0 16,21 21-16,-21-21 16,-1 0-1,1 0 1,0 0 31</inkml:trace>
  <inkml:trace contextRef="#ctx0" brushRef="#br0" timeOffset="26712.66">16341 4445 0,'0'0'0,"-22"0"0,1 0 0,0 0 15,0 0-15,0 0 0,0 0 16,-1-21-16,1 21 0,0-21 0,21 0 16,-21-1-16,21 1 15,0 0-15,0 0 0,0 0 16,21 0-16,0-1 0,22 1 0,-22 0 15,21 0-15,22 21 0,-22-21 16,21 0-16,-20 21 0,20 0 0,-20 0 16,-1 0-16,21 0 0,-41 0 15,20 0-15,0 0 0,-21 21 16,1 0-16,-1 21 0,-21-21 0,0 22 16,0-22-16,0 21 15,0 1-15,-21-1 0,-1 0 0,-20 1 16,0 20-16,-22-21 0,22 22 15,-22-1-15,1 22 0,-1-21 0,1-1 16,-1 22-16,1-22 0,21 1 16,-22-1-16,22 1 0,21-1 0,-1 1 15,1-1-15,21-20 0,0-1 16,0 21-16,0-20 0,43-1 0,-22-21 16,21 22-16,22-22 0,-22 0 15,21 0-15,1 0 0,-1-21 0,1 0 16,-1 0-16,1 0 0,-1 0 15,1-21-15,-22 21 0,1-21 16,-1 0-16,-21 0 0,0 21 16,0-22-16,-21 1 0,-21 21 15,0 0 1,0 0-16,-21 0 0,20 21 0,-20 1 16,21-1-16,0 0 0,-22 21 15,43-21-15,-21 22 0,21-22 0,0 21 16,0 1-16,0-1 0,0 0 15,0 1-15,0 20 0,21 1 0,1-1 16,-1 1-16,0-1 0,0 22 16,0-22-16,0 1 0,-21-1 0,0-20 15,22 20-15,-22-21 0,0 22 16,0 21-16,0-22 16,0-21-16,0 1 0,-22 20 0,1-20 15,0-1-15,-21 0 0,-1 1 16,1-1-16,-21-21 0,-1 21 0,1-20 15,-1-1-15,1-21 0,-1 21 16,1-21-16,20 0 0,1 0 0,21-21 16,0 0-16,21-1 0,0-20 0,42 0 15,0-22-15</inkml:trace>
  <inkml:trace contextRef="#ctx0" brushRef="#br0" timeOffset="27515.85">18478 6160 0,'0'0'0,"-42"-22"32,21 22-32,0 0 0,0 22 0,-1-22 15,-20 42-15,0-21 16,21 21-16,-1 1 0,1-1 0,-21 22 16,21-22-16,0 21 0,-1 1 15,1-22-15,0 22 0,0-1 0,0-20 16,0 20-16,-1-21 0,1 1 15,21 20-15,-21-20 0,21 20 0,0-21 16,0 1-16,0 20 0,0-20 16,0-1-16,0 0 0,21 1 0,22-22 15,-22 0-15,21 21 0,0-42 16,1 21-16,-1 1 0,22-22 0,-22 0 16,21 0-16,1 0 0,-1-22 15,-20 1-15,20 0 0,-20 0 16,20 0-16,-21-22 0,1 1 0,-1 0 15,0-1-15,1 1 0,-22-21 16,21-1-16,-21 22 0,22-22 0,-22 1 16,0-1-16,0-20 0,0 20 15,-21 1-15,0-22 0,0 21 0,0 1 16,0 21-16,-21-22 0,0 22 16,0 21-16,0-22 0,-22 22 0,22 0 15,-21 0-15,0 21 0,-1 0 16,1 0-16,0 0 0,-22 0 15,22 21-15,-1 0 0,-20 0 16,21 0-16,-1 1 0,1-1 0,0 0 16,-1 0-16,22 21 0,-21-20 15,21-1-15,21 21 0,0-21 0,-22 0 16,22 1-16,0-1 0,0 0 16,0 0-16,0 0 0,22-21 15,-1 0-15,0 0 0,21 0 0</inkml:trace>
  <inkml:trace contextRef="#ctx0" brushRef="#br0" timeOffset="28120.85">20172 6308 0,'0'0'0,"21"-21"0,0-1 0,-21 1 16,-21 21 0,0 0-16,-22 0 0,22 0 15,-21 0-15,0 0 0,-1 0 0,1 21 16,0 1-16,-1 20 16,1-21-16,0 21 0,20-20 0,-20 20 0,0 0 15,21 1-15,-1-22 16,22 21-16,0-21 0,0 0 0,0 22 15,0-22-15,0 0 0,43 0 16,-22-21-16,0 21 0,21 1 0,1-22 16,-1 0-16,0 0 0,1 21 0,-22-21 15,21 0-15,1 0 0,-22 0 16,21 0-16,-21 0 0,22 0 0,-22 21 16,0-21-16,0 0 0,0 21 15,0-21-15,1 21 0,-1 0 0,0-21 16,-21 22-16,21-1 0,-21 0 15,0 0-15,0 0 0,0 0 16,0 1-16,-42-1 16,21 0-16,-1 0 0,1 0 0,-21-21 15,0 21-15,-1 1 0,1-1 16,0 0-16,-1 0 0,1-21 0,-22 0 16,22 21-16,0-21 0,-1 0 0,1 0 15,0 0-15,-1 0 0,1 0 16,21 0-16,0 0 0,0 0 0,-1 0 15,1 0-15,0 0 16,0 0-16,21 21 47,-21-21-47,0 0 16</inkml:trace>
  <inkml:trace contextRef="#ctx0" brushRef="#br0" timeOffset="31121.9">12721 9483 0,'0'0'0,"-21"0"0,0-21 0,21-1 16,0 1-16,0 0 15,0 0-15,0 0 0,0 0 16,21-1-16,0 22 15,21 0-15,1-21 0,-1 21 0,22 0 16,-22 21-16,21 1 0,1-1 16,-1 0-16,1 21 0,-22 1 0,22 20 15,-22-21-15,0 22 0,-20-1 16,20 1-16,-21-22 0,0 22 0,0-22 16,1 22-16,-22-22 0,0-21 15,0 21-15,0 1 0,0-22 0,0 0 16,0 0-16,0 0 0,0-42 47,0 0-47,0-21 0,0 21 0,0-22 15,0-20-15,0 20 0,0-20 16,21-22-16,0 22 0,0-22 0,0 22 16,0-22-16,1 21 0,-1 1 15,0 21-15,0-22 0,0 22 0,0 21 16,1-22-16,-1 43 0,-21-21 15,21 21-15,-21-21 0,0 42 16,0 0 0,0 0-16,0 1 0,0 20 15,0-21-15,0 21 0,0 1 16,0-1-16,0 0 0,0 1 0,0 20 16,0-20-16</inkml:trace>
  <inkml:trace contextRef="#ctx0" brushRef="#br0" timeOffset="31761.5">13906 10012 0,'22'-21'0,"-44"42"0,65-63 0,-22 20 15,21 1-15,-21 0 0,1 0 16,20-21-16,-21-1 0,0 22 0,0-21 16,-21 21-16,0-22 0,0 22 15,0 0-15,-21 21 16,0 0-16,0 0 0,0 21 15,-22 0-15,22 0 0,0 22 16,0-22-16,0 21 0,0 1 0,-1-22 16,22 21-16,-21 0 0,21-20 15,0 20-15,0-21 0,0 0 0,0 0 16,21 1-16,1-1 0,-1 0 16,0 0-16,0-21 0,0 0 15,0 0-15,1 0 0,-1 0 16,0 0-16,0 0 0,0-21 15,0 0-15,1 0 0,-22-1 16,21 1-16,0 0 0,0-21 16,0 21-16,-21-22 0,21 1 0,22 0 15,-22 20-15,0-20 0,0 21 16,22 0-16,-22 0 0,0-1 0,0 1 16,21 0-16,-20 21 0,-1 0 15,0 0-15,0 21 0,21 0 0,-20 1 16,-1-1-16,0 21 0,-21-21 15,21 22-15,0-1 0,-21-21 0,0 21 16,0 1-16,0-22 0,0 21 16,0-21-16,0 1 0,0-1 0,0 0 15,-21 0-15,21 0 0,0 0 16,-21-21-16,0 0 16,21-21-1,0 0-15,0 0 16,0 0-16,0 0 0,0-1 0,21-20 15,-21 21-15,21-21 0,0-1 16,0 22-16,-21-21 0,22-1 16,-1 22-16,0-21 0,21 21 0,-21 0 15,1-1-15,20 1 0,21-21 16,-41 21-16,20 0 0,0-1 16,-21 1-16,22 21 0,-22-21 0,21 21 15,-21 0-15</inkml:trace>
  <inkml:trace contextRef="#ctx0" brushRef="#br0" timeOffset="32176.13">15706 9546 0,'0'-21'16,"-22"21"15,1 0-31,0 0 0,-21 21 15,21 0-15,-22 1 0,22-1 16,0 0-16,0 0 0,0 0 16,-1 22-16,22-22 0,0 0 0,0 0 15,0 0-15,0 0 0,22-21 16,-1 22-16,0-1 0,21-21 0,-21 21 16,22 0-16,-22-21 0,21 21 0,-21-21 15,22 21-15,-22 1 0,0-22 16,0 21-16,0-21 0,1 21 0,-22 0 15,0 0-15,-43 0 16,22-21-16,-21 22 0,-1-1 16,1-21-16,0 21 15,-22-21-15,22 0 0,-22 0 0,22 21 16,21-21-16,-21 0 0,20 0 16,1 0-16,0 0 0,42 0 31,0-21-31,1 21 0,20-21 15,0 0-15,1-1 0,-22 1 0,21 0 16</inkml:trace>
  <inkml:trace contextRef="#ctx0" brushRef="#br0" timeOffset="32420.84">16341 9610 0,'0'21'0,"-22"0"15,22 0-15,0 0 0,-21 1 16,21 20-16,-21-21 0,21 21 0,0-20 16,0 20-16,-21-21 0,21 21 15,-21-20-15,21-1 0,0 0 0,0 0 16,0 0-16,-21 0 0,21 1 16,-22-22-16,44 0 31,-1-22-16,0 1-15,-21 0 0</inkml:trace>
  <inkml:trace contextRef="#ctx0" brushRef="#br0" timeOffset="32591.83">16446 9483 0,'0'-21'0,"0"42"0,0-64 16,0 22-16,0 0 0,-21 21 15,0 0-15,21-21 0,-21 21 0,0 0 16,0 0-16,-1 0 0,1 0 15,21 21 1,0 0-16,21-21 16,1 21-16,-1-21 15,0 22-15,21-22 0,-21 21 0</inkml:trace>
  <inkml:trace contextRef="#ctx0" brushRef="#br0" timeOffset="33280.64">17103 9567 0,'0'0'0,"-43"22"16,22-1-16,0 0 15,0 0-15,0 0 0,-22 22 0,22-22 16,0 21-16,0-21 0,-22 43 16,22-22-16,21-21 0,-21 0 15,21 1-15,0-1 0,0 0 16,0 0-16,0 0 0,0 0 15,21-21-15,0 0 0,1 0 16,-1 0 0,0 0-16,-21-21 0,0 0 0,0 0 15,0 0-15,0-22 16,0 22-16,0-21 0,0 0 0,0-1 16,0 1-16,21 0 0,0-1 15,0 1-15,1 0 0,-1-1 0,0 22 16,0 0-16,21 0 0,1 0 15,-22 21-15,21 0 0,1 0 0,-1 0 16,0 0-16,1 21 16,-1 0-16,-21 0 0,21 0 0,-20 22 15,-1-22-15,-21 21 0,0 0 16,0 1-16,0-22 0,0 21 0,0 1 16,0-22-16,0 0 0,0 0 0,0 0 15,0 0-15,0 1 0,-21-22 16,-1 0-1,1 0-15,21-22 16,0 1-16,0 0 16,0 0-16,0-21 0,0-1 15,21 1-15,1 0 0,-1-22 0,21 22 16,0-1-16,1 1 0,-1 0 0,22-1 16,-1 22-16,-21 0 0,22 0 15,-1 21-15,1 0 0,-1 0 0,-20 21 16,20 0-16,-20 22 0,-1-1 15,-21 0-15,0 22 0,-21-1 0,0 1 16,0-1-16,-21-20 0,0 20 16,0-21-16,0 22 0,-43-1 15,43-20-15,-21-22 0,20 21 16,-20-21-16,21 1 0,0-1 0,-22 0 16,22-21-16,0 21 0,0-21 15,0 0-15,0 0 0,-1 0 16,-20 0-16,21 0 0,-21 0 0</inkml:trace>
  <inkml:trace contextRef="#ctx0" brushRef="#br0" timeOffset="34080.69">12848 10329 0,'0'0'0,"0"-21"16,0 0 0,-21 42-1,0 0-15,0 1 0,21-1 16,-43 0-16,22 0 0,0 21 15,-21-20-15,20-1 0,-20 21 0,-21-21 16,20 0-16,-20 22 0,-1-22 16,1 0-16,-22 21 0,0-20 0,1-1 15,-22 0-15,0 0 0,0 0 0,-21 0 16,0-21-16,0 22 0,-21-22 16,21 0-16,0 0 0,-21 0 15,21 0-15,-21 0 0,21 0 0,-21 0 16,-1-22-16,22-20 0,-21 21 15,21 0-15,0-22 0,-21 1 0,0 0 16,21-22-16,-21 1 0,0-1 0,21 1 16,-22-1-16,1 1 0,0-22 15,0 22-15,0-22 0,0 0 0,21 1 16,-22-1-16,22 0 0,0 1 0,0-1 16,0 0-16,0-21 0,0 22 15,0-1-15,22-21 0,-1 22 16,21-22-16,-21 21 0,0-21 0,22 0 15,-22 22-15,21-22 0,1 0 16,-1 0-16,0 22 0,1-1 0,-1 0 16,21 1-16,-20-1 0,20 21 15,1-20-15,20 20 0,-20-20 0,21 20 16,-22 1-16,22 20 0,-1-20 16,1 20-16,21 1 0,-21 21 0,20-21 15,1 20-15,0 1 0,0 0 16,21 0-16,0 0 0,-21 0 0,21-1 15,0 1 1,21 21 0,0 0-16,21 0 0,1 0 0</inkml:trace>
  <inkml:trace contextRef="#ctx0" brushRef="#br0" timeOffset="34631.81">5165 6879 0,'0'0'0,"-22"0"0,1 0 0,0 0 16,0 0-16,0 0 0,-22 21 15,22-21-15,0 22 0,-21-1 0,21 0 16,-1 0-16,-20 0 0,21 22 15,0-1-15,-22 21 0,22-20 0,-21 20 16,21 1-16,-22-22 0,22 22 16,-21-22-16,21 21 0,0-20 0,-1-22 15,1 21-15,0-21 0,21 1 16,0-1-16,0 0 16,0-42-1,21 0-15,0-1 16,1 1-16,-1-21 0,0 21 15,21-22-15,-21 1 0,1-21 16,20 20-16,-21-20 0,0-1 0,22 22 16,-22-22-16,0 22 0,21 0 15,-21-1-15,-21 22 0,22 0 0,-1 0 16,-21 0-16,0 0 0,21 21 16,0 0-16,0 0 0,-21 21 15,21 0-15,1 0 0,-1 21 16,0-20-16,-21 20 0,21 0 0,0 1 15,0 20-15,1-21 0,-1 1 16,0-22-16,0 21 0,0 1 0,22-22 16,-22 0-16,0 0 0,21 0 15,-21 0-15,1 1 0,-1-22 16,21 0-16,-21 21 0,0-21 16</inkml:trace>
  <inkml:trace contextRef="#ctx0" brushRef="#br0" timeOffset="81144.89">4868 9144 0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2:45:15.2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1524 699 0,'0'-22'31,"21"22"-31,0 0 16,-21-21-1,0 0 17,0 0-17,0 0 1,-21 21 0,0 0-16,0 0 15,0 0-15,-1 0 0,1 0 0,0 0 16,-21 0-16,21 0 15,-22 21-15,22 0 0,-21-21 0,-1 21 16,22 0-16,-21 1 0,21 20 16,0-21-16,-1 21 0,1 1 15,0-1-15,0 0 0,21 1 0,0-1 16,0 0-16,-21 1 0,21-1 16,0 0-16,0 1 0,0-22 15,0 21-15,0-21 0,0 1 0,0 20 16,21-21-16,0 0 0,0-21 15,0 21-15,1 1 0,20-22 16,-21 0-16,21 0 0,1 0 16,-1 0-16,-21 0 0,22 0 15,-1 0-15,0 0 0,1-22 0,-1 22 16,0-21-16,-21 0 0,22 21 16,-1-21-16,-21-21 0,22 20 15,-22 1-15,0-21 0,0 21 0</inkml:trace>
  <inkml:trace contextRef="#ctx0" brushRef="#br0" timeOffset="327.33">2032 487 0,'0'21'156</inkml:trace>
  <inkml:trace contextRef="#ctx0" brushRef="#br0" timeOffset="5489.2">2053 508 0,'0'0'0,"0"-21"31,0 0 0,0 0 1,0 42-1,0 0-16,0 0-15,0 0 0,0 22 16,0-22-16,0 21 0,0 0 0,0 1 16,0-1-16,0 22 0,0-22 15,0 21-15,0-20 0,0-1 16,0 22-16,0-22 0,0 0 16,0-21-16,0 22 0,0-22 0,0 21 15,0-21-15,0 1 0,0-1 16,0 0-16,0-42 62,0 0-62,0-1 0,0 1 16,0 0-16,0-21 0,0 21 16,0-1-16,0-20 0,0 21 0,21-21 15,0 20-15,1-20 0,-22 21 16,21 0-16,21-22 0,-21 22 15,0 0-15,22 0 0,-22 0 16,21 21-16,1-21 0,-22 21 16,0 0-16,21 0 0,-21 0 15,1 21-15,-1 0 0,0 0 0,0 0 16,-21 22-16,0-22 0,0 21 16,0 0-16,0 1 0,0-22 0,0 21 15,-21-21-15,21 22 0,-21-22 16,21 0-16,0 0 0,-21 0 15,21 1-15,0-1 0,0-42 63,0-1-63,0 1 16,0 0-16,21 0 0,0 0 15</inkml:trace>
  <inkml:trace contextRef="#ctx0" brushRef="#br0" timeOffset="5767.94">2963 868 0,'0'21'15,"0"0"-15,0 0 0,0 1 16,0-1-16,0 21 0,0-21 16,0 0-16,0 1 0,0-1 0,0 21 15,0-21-15,0 0 0,0 1 16,0-1-16,0 0 16,0 0-16,0-42 31</inkml:trace>
  <inkml:trace contextRef="#ctx0" brushRef="#br0" timeOffset="6240.17">3069 466 0,'0'0'0,"-21"0"0,-21 21 16,42 0-16,0 0 15,-22 0-15,1 1 0,21-1 0,-21 0 16,21 0-16,0 0 0,0 22 16,0-22-16,0 0 0,0 0 15,0 0-15,0 0 0,21-21 16,0 0-16,1 0 15,-1 0-15,0 0 0,0 0 16,0-21-16,0 0 0,1 0 0,20 0 16,-21 0-16,-21-1 0,21-20 15,-21 21-15,0-21 0,0 20 16,0-20-16,0 21 0,0-21 0,-21 20 16,0 1-16,0 21 15,0 0-15,-1 0 0,1 0 0,-21 0 16,21 0-16,0 21 0,-1 1 15,-20-1-15,42 0 0,-21 21 0,0-21 16,21 1-16,0 20 0,0-21 16,0 0-16,0 22 0,0-22 15,0 0-15,0 0 0,0 0 0,21 0 16,0-21-16,0 0 0,0 0 16,22 0-16,-22 0 15</inkml:trace>
  <inkml:trace contextRef="#ctx0" brushRef="#br0" timeOffset="6551.59">3492 296 0,'0'0'0,"0"22"15,0-1-15,0 0 16,0 0-16,-21 21 0,21-20 15,0 20-15,0 0 0,-21 1 0,21-1 16,0 21-16,0-20 0,0 20 16,-21 1-16,21-1 0,-21 1 15,21-22-15,-21 22 0,21-22 16,0 0-16,0 1 0,0-22 16,0 21-16,0-21 0,-22 0 0,22 1 15,0-1-15,0 0 0,0-42 47,22 0-47,-22-1 0,21 1 16</inkml:trace>
  <inkml:trace contextRef="#ctx0" brushRef="#br0" timeOffset="7260.69">4339 889 0,'0'0'0,"0"-21"0,-21-64 16,0 64-1,0 21-15,21-21 0,-22 21 0,1 0 16,0 0-16,0 0 0,0 0 15,0 0-15,-1 0 0,1 0 16,0 21-16,0 0 0,0 0 16,0 22-16,-22-1 0,22-21 0,0 22 15,0-1-15,0 0 0,-1 1 16,1-1-16,0-21 0,21 21 0,-21-20 16,21 20-16,0-21 0,0 0 15,0 0-15,0 1 0,21-1 0,0-21 16,0 0-16,1 0 0,-1 0 15,0 0-15,21 0 0,-21 0 0,22 0 16,-22-21-16,21 21 0,-21-22 16,22-20-16,-22 21 0,0 0 15,0-22-15,0-20 0,1 21 16,-1-22-16,0 1 0,0-1 16,0 22-16,0-22 0,-21 1 0,22 20 15,-22-20-15,21 42 0,-21-22 16,0 1-16,0 21 0,0 0 0,0 0 15,0-1-15,0 1 16,0 42 0,0 1-1,0-1-15,0 21 0,0-21 16,-21 22-16,21-1 0,-22 0 0,22 1 16,0 20-16,0 1 15,0-1-15,0-21 0,0 22 0,0-22 16,0 22-16,0-22 0,0 0 15,0-20-15,22 20 0,-1-21 0,21 0 16,-21 0-16,0-21 0,22 22 16,-1-22-16,0 0 0,-20 0 0,20 0 15,0 0-15,1 0 0,-22-22 16,21 22-16,-21-21 0,0 0 0,1 21 16,-22-21-16,0 0 0,21 0 15,-21-1-15,21 1 0,-21 0 0,0 0 16</inkml:trace>
  <inkml:trace contextRef="#ctx0" brushRef="#br0" timeOffset="7792.4">6667 275 0,'0'0'0,"0"-42"15,0 63 1,0 0-1,0 0-15,0 22 0,0-22 16,0 21-16,22 22 0,-22-22 16,21 0-16,-21 22 0,0-22 0,0 22 15,0-1-15,0-20 0,0 20 16,0-21-16,0 22 0,0-43 0,0 21 16,0 1-16,0-22 0,0 0 15,0 0-15,0 0 0,0 1 16,0-44-1,-21 1 1,21 0-16,0 0 0</inkml:trace>
  <inkml:trace contextRef="#ctx0" brushRef="#br0" timeOffset="8440.17">6392 508 0,'-21'0'0,"42"0"0,-42-21 0,21 0 16,0 0-16,0-1 16,0 1-16,0 0 15,42-21-15,-20 21 0,-1-1 16,21 1-16,0 0 0,22 0 0,-22 0 16,22 0-16,-1-1 0,1 22 15,-22 0-15,22 0 0,-1 0 16,-21 22-16,1-1 0,-1 21 0,-21-21 15,0 22-15,-21-1 0,0 0 16,0 22-16,-21-22 0,-21 0 0,0 1 16,-1-1-16,-20 0 0,-1 1 15,1-1-15,-1 0 0,22-20 0,-22 20 16,22-21-16,21 0 0,0-21 16,-22 21-16,22-21 15,21-21 1,0 0-16,21 0 15,-21 0-15,43 0 0,-22-1 0,0 1 16,21 0-16,1 21 0,-1-21 16,0 21-16,1 0 0,20-21 0,-20 21 15,20 0-15,-21 0 0,1 0 16,20 0-16,-20 21 0,-1 0 0,-21 0 16,21 0-16,-20 1 0,20-1 15,-21 21-15,-21-21 0,0 22 0,0-1 16,0 0-16,0-21 0,0 22 15,-21-1-15,-21-21 0,20 22 16,-20-22-16,21 0 0,-21 21 16,-1-21-16,1 1 0,0-22 0,-1 21 15,1 0-15,0-21 0,-1 21 16,-20-21-16,20 21 0,1-21 0,21 0 16,-21 0-16,20 0 0,1 0 15,0 0-15,0-21 0,21 0 0,0 0 16,0 0-16,0-1 15,0 1-15,0 0 0,0 0 0,21 21 16,0-21-16,0 0 0,1 21 16,-1-22-16,0 1 0,21 21 0</inkml:trace>
  <inkml:trace contextRef="#ctx0" brushRef="#br0" timeOffset="8955.92">7472 889 0,'0'0'0,"0"-85"31,0 64-31,21 0 16,0 0-16,0 21 0,0-21 15,1 21-15,20 0 0,-21 0 16,0 0-16,22 0 0,-22 0 0,0 0 16,0 21-16,0 0 0,22 21 15,-43-20-15,0 20 0,0 0 0,0 1 16,0-1-16,0 0 0,0 1 16,-22-1-16,1 0 0,0-21 0,0 22 15,0-22-15,0 0 0,-1 0 16,22 0-16,0 1 0,-21-22 15,21 21-15,-21-21 16,21-21 0,0-1-16,0 1 0,0 0 15,0 0-15,21 0 0,0-22 16,-21 22-16,22-21 0,-22 0 16,21-1-16,0 1 0,0 0 0,-21-1 15,21 1-15,0 21 0,1-22 16,-22 22-16,21 0 0,0 0 0,0 21 15,0-21-15,0 21 16,1 0-16,-1 0 0,0 0 0,0 0 16,0 0-16,0-21 15,1 21-15,-1 0 0,0 0 16</inkml:trace>
  <inkml:trace contextRef="#ctx0" brushRef="#br0" timeOffset="9492.54">8424 656 0,'-21'0'15,"0"0"1,0 0-16,21 21 0,-21 1 16,21-1-16,0 0 15,0 0-15,-22 21 0,22-20 0,-21 20 16,21 0-16,-21 1 0,21-1 15,0 0-15,0 1 0,0-1 0,0-21 16,0 21-16,0-20 0,0-1 16,0 0-16,0 0 0,21 0 0,0 0 15,1-21-15,-1 0 0,0 0 16,0 0-16,0 0 0,0 0 0,22 0 16,-22 0-16,0-21 0,21 21 15,-20-21-15,-1 0 0,0 0 0,21-22 16,-21 22-16,1-21 0,-1 0 15,-21-1-15,21 1 0,-21-22 16,0 22-16,0 0 0,0-1 16,0 1-16,0 0 0,-21-1 0,0 22 15,-1 0-15,1 0 0,0 21 16,0 0-16,-21 0 0,20 0 0,-20 0 16,21 0-16,0 21 0,-22 0 15,22 0-15,0 1 0,-21 20 0,42-21 16,-21 21-16,-1 1 0,22-1 15,-21 0-15,21 1 0,0-1 0,0 0 16,0 1-16,0-1 0,0-21 16,21 22-16,1-22 0,-22 0 0,21 0 15,0 0-15,0-21 16,0 21-16,0-21 0,1 22 0,-1-22 16,0 0-16,0 0 0,0 0 15,22 0-15</inkml:trace>
  <inkml:trace contextRef="#ctx0" brushRef="#br0" timeOffset="10156.18">9229 720 0,'0'-21'31,"0"42"-15,-22 0-16,22 0 15,0 21-15,-21-20 0,21 20 0,0 0 16,0 1-16,0-1 0,0 0 16,0-21-16,-21 22 0,21-1 0,0-21 15,0 0-15,0 1 0,0-1 16,0 0-16,0 0 0,0 0 16,21-21-1,0 0-15,1 0 0,-1-21 16,0 0-16,0 0 15,0 0-15,0-1 0,-21-20 16,22 21-16,-1-21 0,0 20 16,0-20-16,21 0 0,-20-1 0,-1 1 15,0 21-15,-21 0 0,21 0 16,-21-1-16,21 22 0,-21 22 16,0-1-1,21 0-15,-21 0 0,0 0 0,0 0 16,0 22-16,0-22 0,0 21 15,0-21-15,0 22 0,0-22 0,0 0 16,22 0-16,-22 0 0,0 1 16,21-1-16,0 0 0,0 0 0,0-21 15,0 0-15,1 0 16,-1 0-16,0 0 0,0 0 16,21 0-16,-20-21 0,-1 21 0,0-21 15,0 0-15,0-22 0,0 22 16,1-21-16,-1-1 0,0-20 0,0 21 15,0-22-15,-21 22 0,0-1 16,0 1-16,0 0 0,0 21 0,0-22 16,0 22-16,-21 21 15,0 0 1,0 0-16,0 0 0,21 21 16,-22-21-16,22 21 0,-21-21 15,21 22-15,0-1 0,0 0 16,21-21-1</inkml:trace>
  <inkml:trace contextRef="#ctx0" brushRef="#br0" timeOffset="10576.01">10583 699 0,'-21'0'0,"-106"-22"31,106 22-31,0 0 16,0 22-16,-1-1 0,-20-21 0,21 21 15,0 0-15,21 0 16,-21 0-16,21 1 0,0-1 0,0 0 16,0 0-16,21-21 0,0 21 15,0 0-15,0 1 0,22-1 0,-22-21 16,21 21-16,-21 0 0,0-21 15,1 21-15,20 0 0,-21-21 0,0 22 16,0-22-16,1 21 0,-22 0 16,21-21-16,-21 21 0,0 0 31,0 0-31,-21-21 0,-1 22 16,1-22-16,-21 0 0,21 0 15,-22 0-15,22 21 0,-21-21 0,21 0 16,-22 0-16,22 0 0,0 0 15,0 0-15,0 0 0,0 0 16,21-21 0,0-1-1,21 22-15,0-21 0</inkml:trace>
  <inkml:trace contextRef="#ctx0" brushRef="#br0" timeOffset="10973.14">10795 1016 0,'0'-21'31,"21"21"-31,0-21 16,0 0-16,1 21 0,20-22 15,-21 1-15,0 0 0,0 0 0,1 0 16,-1 0-16,0-1 15,-21 1-15,0 0 0,0 0 16,0 0 0,-21 21-16,0 0 0,-1 0 15,1 0-15,0 21 0,0 0 16,0 0-16,0 0 0,-1 22 0,1-1 16,0-21-16,21 22 0,0-1 15,0 0-15,0-21 0,-21 22 0,21-22 16,0 21-16,0-21 0,0 1 15,0-1-15,21 0 0,0-21 16,0 21-16,1-21 0,-1 0 0,0 0 16,21 0-16,1 0 0,-22 0 0,21 0 15,-21 0-15,22 0 0,-1-21 16,-21 0-16,0 0 0,0-1 16</inkml:trace>
  <inkml:trace contextRef="#ctx0" brushRef="#br0" timeOffset="11400.84">11303 995 0,'0'0'0,"0"-21"0,-21-22 31,21 22-31,0 0 0,0 0 0,0 0 16,0 0-16,0-1 15,21 22-15,0-21 0,21 21 16,-20 0-16,-1 0 0,0 0 16,21 0-16,-21 0 0,1 0 15,20 21-15,-21 1 0,0-1 16,0 0-16,1 0 0,-1 0 0,0 22 15,-21-22-15,0 0 0,0 21 16,0-21-16,0 1 0,0-1 0,0 21 16,0-21-16,0 0 0,0 1 15,0-1-15,-21 0 0,21 0 16,-21-21-16,-1 21 16,1-21-16,0 0 15,21-21 1,0 0-16,0 0 15,0 0-15,0-1 0,0 1 16,0-21-16,21 21 0,0-22 16,1 1-16,-1 0 0,0-1 15,0 22-15,0-21 0,0 21 0,22 0 16,-22-1-16,0 22 0,0-21 16,0 0-16,1 21 0,-1 0 0,0 0 15,-21-21-15,21 21 0,0 0 16,0-21-16,1 21 15</inkml:trace>
  <inkml:trace contextRef="#ctx0" brushRef="#br0" timeOffset="11567.91">14436 1080 0,'0'0'0,"105"0"0,-41 0 16,-1 0-16,-41 0 0,-107-64 31,43 43-31</inkml:trace>
  <inkml:trace contextRef="#ctx0" brushRef="#br0" timeOffset="12020.45">13864 550 0,'0'0'0,"-21"-21"0,21-63 31,0 41-31,0 22 0,0-21 15,0 21-15,21-22 0,0 22 16,-21 0-16,21 0 0,-21 0 0,0-1 16,0 44-1,22 20-15,-22 0 16,0 1-16,0-1 0,0 0 16,0 22-16,0-1 0,0 1 0,0-1 15,0 1-15,0-1 0,-22 22 16,22-22-16,-21 1 0,21-1 0,0-20 15,-21-1-15,21 0 0,0 1 16,0-1-16,-21-21 0,21 0 0,0 1 16,0-1-16,0 0 15,0-42 17,0 0-32,0-1 15,0 1-15,0-21 0,21 0 16,-21-1-16,21-20 0,-21-1 0,0 22 15</inkml:trace>
  <inkml:trace contextRef="#ctx0" brushRef="#br0" timeOffset="12363.67">13864 529 0,'0'0'0,"-63"-169"31,63 148-31,0 0 0,0-22 16,0 22-16,0 0 0,0 0 15,0 0-15,21-1 0,21 1 16,-21 0-16,22 0 0,-1 0 0,0 0 15,1 21-15,-1 0 0,21 0 16,1 0-16,-22 0 0,1 0 0,-1 21 16,0 21-16,1-21 0,-22 22 15,0-1-15,-21 0 0,0 1 0,0 20 16,0-21-16,-21 1 0,0-1 16,-22 0-16,1-20 0,-22 20 0,22 0 15,-21-21-15,20 1 0,1-1 16,0 0-16,-1 0 0,22 0 0,0-21 15,0 21-15,0-21 16,-1 0-16,22 22 31,22-22-15,-1 0 0,0 0-16,21 0 0,-21 0 15</inkml:trace>
  <inkml:trace contextRef="#ctx0" brushRef="#br0" timeOffset="12848.18">14690 699 0,'21'0'31,"-21"21"-31,0 0 0,-21 0 16,-1 0-16,1 0 0,21 1 15,-21 20-15,0-21 0,21 21 0,-21-20 16,21 20-16,0-21 0,0 21 16,0-20-16,0-1 0,0 0 0,0 0 15,0 0-15,0 0 0,21 1 16,0-22-16,0 0 0,0 0 16,1 0-1,-1 0-15,0 0 0,0 0 0,0-22 16,22 1-16,-22 0 0,0 0 15,0 0-15,0-22 0,0 1 0,1 21 16,-1-21-16,-21-1 0,0 1 16,0 0-16,0-1 0,0 22 0,0-21 15,-21 21-15,-1-1 0,1 1 16,-21 21-16,21 0 0,0 0 16,-1 0-16,1 0 0,0 21 15,0 1-15,0-1 0,0 0 0,-1 0 16,1 0-16,0 0 0,21 22 15,0-22-15,0 21 0,0-21 16,0 1-16,0 20 0,0-21 16,0 0-16,21 0 0,0-21 0,1 22 15,-1-1-15,21-21 0,-21 0 16,22 0-16,20 0 0,-21 0 0,1-21 16</inkml:trace>
  <inkml:trace contextRef="#ctx0" brushRef="#br0" timeOffset="13180.15">15515 741 0,'0'0'0,"-21"0"15,0 21-15,21 0 16,-21 0-16,21 1 0,-22 20 16,1 0-16,21 1 0,-21-1 0,21 0 15,0 1-15,0-1 0,0 0 16,0 22-16,0-22 0,0 0 0,0 1 15,0 20-15,0 1 0,0-22 16,-21 22-16,21 20 0,0-20 0,-21-1 16,21 1-16,0-1 0,0-20 0,-21 20 15,21-21-15,-22 22 0,22-22 16,0-21-16,0 22 0,-21-1 0,21-21 16,0 0-16,-21 1 15,21-1-15,0-42 31,0-1-31,0 1 16,0 0-16,0-21 0,21-1 0,0 1 16,1 0-16</inkml:trace>
  <inkml:trace contextRef="#ctx0" brushRef="#br0" timeOffset="13555.99">15494 1249 0,'0'0'0,"0"-42"0,0 20 0,-21-20 16,0 21-16,-1-21 0,22 20 15,0-20-15,0 21 0,0 0 16,0-22-16,0 22 0,0 0 16,22 0-16,-1-21 0,0 20 0,0 22 15,21-21-15,-20 0 0,20 21 16,0 0-16,1 0 0,-1 0 0,-21 0 16,21 0-16,-20 21 0,20 0 15,-21-21-15,0 22 0,-21-1 0,0 0 16,0 0-16,0 21 0,0-20 15,0-1-15,0 0 0,-21 0 16,0 0-16,-21 0 0,20 1 0,-20-1 16,0 0-16,-1-21 0,1 21 0,0 0 15,-1-21-15,22 0 16,0 21-16,0-21 0,0 0 0,42 0 47,0 0-47,0 0 0,0 0 15,22 0-15,-1 0 0,-21-21 0,22 21 16,-1-21-16,-21 0 0,21 0 16,1 21-16</inkml:trace>
  <inkml:trace contextRef="#ctx0" brushRef="#br0" timeOffset="13939.16">16192 826 0,'22'-43'0,"-44"86"0,44-107 0,-1 64 15,-21-21-15,0 0 0,-21 21 31,-1 21-15,1 0-16,0 0 0,0 0 16,21 1-16,-21 20 0,21-21 15,-21 21-15,21-20 0,0 20 0,0-21 16,0 0-16,0 0 0,0 1 16,0-1-16,21 0 0,0 0 0,0-21 15,21 0-15,-20 21 0,-1-21 16,0 0-16,21 0 0,-21 0 15,1 0-15,20-21 0,-21 21 16,0-21-16,0 0 0,1 0 0,-1-1 16,0-20-16,0 21 0,-21-21 15,0-1-15,21 1 0,-21 21 0,0 0 16,0-1-16,0 1 0,0 0 16,0 0-16,-21 21 31,21 21 0,21-21-15,0 0-16</inkml:trace>
  <inkml:trace contextRef="#ctx0" brushRef="#br0" timeOffset="14321.73">16912 699 0,'0'0'0,"21"-22"0,-21 1 16,0 42 15,-21 1-15,21-1-16,0 0 0,0 21 15,-21-21-15,21 22 0,0-1 0,-21 22 16,21-22-16,0 0 0,0 22 16,0-22-16,0 22 0,0-22 15,0 21-15,0-20 0,-21-1 16,21 22-16,-22-1 0,22-21 0,-21 22 15,21-1-15,-21-20 0,21 20 16,-21-20-16,0 20 0,21-21 0,-21 1 16,-1-1-16,1 0 0,21 1 15,-21-22-15,21 0 0,-21 21 0,21-20 16,-21-22-16,21 21 0,0 0 0,0-42 62,21 0-62,0-1 0,0 1 16,-21 0-16,21-21 0,1 21 0,-1-22 16,0 1-16,0-22 0,0 22 15,-21-21-15</inkml:trace>
  <inkml:trace contextRef="#ctx0" brushRef="#br0" timeOffset="14691.16">16870 974 0,'0'0'0,"-21"-64"0,21 43 0,-22-21 15,1 21-15,0-22 0,21 22 16,0 0-16,-21 21 0,21-21 0,-21 0 16,21-1-1,0 1-15,21 0 0,0 21 0,0 0 16,0-21-16,22 21 16,-1 0-16,0-21 0,1 21 0,-1 0 15,22 0-15,-22 0 0,21 0 16,-20 0-16,-1 0 0,0 21 0,-20 0 15,-1-21-15,0 21 0,0 0 16,-21 1-16,0-1 0,0 0 16,-21 0-16,0 0 0,0 0 15,-1-21-15,-20 22 0,21-1 0,-21-21 16,20 21-16,-20-21 16,21 21-16,0-21 0,0 0 0,-1 0 15,1 21-15,0-21 16,0 0-1,21 21 17</inkml:trace>
  <inkml:trace contextRef="#ctx0" brushRef="#br0" timeOffset="15723.17">1439 2011 0,'0'0'15,"-21"0"-15,0 0 0,0 0 0,0 0 16,-1 0-16,1 0 0,0 0 15,0 0-15,0 0 16,0 0-16,-1 0 16,44 0 46,20 0-62,0 0 0,1 0 0,20 0 16,1 0-16,20 0 0,-20 0 15,20 0-15,22 0 0,-21 0 16,21 0-16,0 0 0,21 0 0,0 0 16,21 0-16,-21 0 0,0-21 15,0 21-15,-21 0 0,21-21 0,-22 21 16,22 0-16,-21-22 0,0 22 16,-21 0-16,-1-21 0,1 21 0,-21-21 15,-1 21-15,1 0 16,-1 0-16,-21 0 0,-20 0 0,-1 0 15,21 0-15,-21 0 16,0 0-16,-21-21 47,-21 21-47</inkml:trace>
  <inkml:trace contextRef="#ctx0" brushRef="#br0" timeOffset="16556.05">7175 1905 0,'-63'0'15,"42"0"-15,0 0 16,-1 0-16,1 0 0,0 0 16,0 0-16,0 0 0,0 21 15,-1-21-15,1 0 0,0 0 16,0 0-16,0 0 16,42 0 15,0 0-16,0 0-15,22 0 0,-1 0 16,0 0-16,22 0 0,-1 0 16,22 0-16,0 0 0,-1 0 0,22-21 15,21 21-15,0 0 0,0 0 16,21 0-16,0 0 0,1 0 0,-1 0 16,21 0-16,0 0 0,1 0 15,-22 0-15,21 0 0,1 0 0,-1 0 16,-21 0-16,21 0 0,-20 0 15,-1 0-15,0 0 0,-21 0 0,0 0 16,-21 0-16,0 0 0,-1 0 16,-20 0-16,-21 0 0,-1 0 15,1 0-15,-22 0 0,0 0 0,1 0 16,-22 0-16,0 0 0,0 0 16,-42 0 30,0 0-30,0 0-16,21-21 16</inkml:trace>
  <inkml:trace contextRef="#ctx0" brushRef="#br0" timeOffset="17423.15">14436 1482 0,'0'0'15,"-22"0"-15,-126 21 16,106-21-16,0 0 0,20 0 16,-20 0-16,21 0 0,0 21 15,-22-21-15,22 0 0,0 0 0,0 0 16,0 0-16,0 0 0,21 21 16,-22-21-16,22 21 31,22-21-31,-1 0 0,21 0 15,0 0-15,1 0 0,20 0 16,22 0-16,-22 0 0,22 0 0,0 0 16,21 0-16,-1 0 0,1 0 15,21 0-15,0 0 0,0 0 0,21 0 16,1 0-16,-22 0 0,21 0 16,21 0-16,-21 0 0,22 0 0,-22 0 15,0 0-15,-21 0 0,0 0 16,0 0-16,-21 0 0,0 0 0,-1-21 15,1 21-15,-21 0 16,-22 0-16,1 0 0,-1-21 0,-20 21 16,-1 0-16,0 0 0,-20 0 15,-1 0-15,0 0 16,-21-21 0,-21 21 30,0 0-30</inkml:trace>
  <inkml:trace contextRef="#ctx0" brushRef="#br0" timeOffset="17548.07">17738 1566 0,'0'0'0,"0"22"16,-22-22-1,22 21 1,-21-21-16,0 0 31,0 0-31,0 0 0</inkml:trace>
  <inkml:trace contextRef="#ctx0" brushRef="#br0" timeOffset="22764.03">1693 3598 0,'0'-21'31,"-21"21"-15,21-21-1,-21 21 17,21-21-32,0 0 15,0 0 1,0-1 15,0 1-15,0 0-1,-21 21 48,21 21-63,0 0 0,0 1 0,0-1 16,0 0-16,0 0 0,0 0 15,-21 0-15,21 1 0,0-1 16,0 0-16,0 0 0,0 21 15,0-20-15,0-1 0,0 0 16,0 0-16,0 21 0,0-20 0,0-1 16,0 21-16,0 0 0,0-20 15,0 20-15,0 0 0,0 1 0,0-1 16,0 0-16,0 1 0,0-1 16,-22 0-16,22-21 0,0 22 0,-21-1 15,21 0-15,0 1 0,0-1 16,-21 0-16,21 1 15,0-1-15,-21 0 0,21 1 0,0-1 16,0 0-16,0 1 0,0-1 16,0 22-16,0-22 0,0 0 0,0 1 15,0-1-15,0 0 0,0 1 16,0 20-16,0-21 0,0 1 0,0-1 16,0 22-16,0-22 0,0 21 15,0 64-15,0-84 16,0 20-16,0 1 0,0-1 0,0 1 15,0-22-15,0 22 0,0-22 16,0 21-16,0 1 0,0-1 0,0-20 16,0 20-16,-21 1 0,21-1 15,-21 1-15,21-1 0,-22-20 16,22 20-16,0 1 0,0-1 16,-21 1-16,21 20 0,-21-20 0,21 20 15,0 1-15,0-21 0,-21 20 16,21 1-16,-21 0 0,21-22 0,-21 22 15,21-1-15,0-20 0,0 21 16,-22-1-16,22-20 0,-21 20 0,21-20 16,-21 21-16,21-22 0,-21 1 15,21-1-15,0 22 0,0-22 0,-21 1 16,21 20-16,-21-20 0,21-1 16,-22 1-16,22-1 0,0 1 0,0-22 15,0 22-15,0-22 16,-21 22-16,21-22 0,0 0 0,0 1 15,0-1-15,0-21 0,0 21 16,0-20-16,0 20 0,0-21 0,-21 0 16,21 0-16,0 1 0,0-1 15,0 0-15,0-42 32,0 0-17,0-22-15,0 22 0,0-21 0,0-1 16,0-20-16</inkml:trace>
  <inkml:trace contextRef="#ctx0" brushRef="#br0" timeOffset="26660.42">1778 3387 0,'0'21'15,"0"0"32,0 0-16,21-21-15,-21 21-16,21-21 0,0 0 16,1 0-16,-1 0 0,0 0 15,0 0-15,0 0 0,0 0 0,22 0 16,-22 0-16,21 0 0,1 0 16,-1 0-16,0 0 0,22 0 15,-1 0-15,1 0 0,20 0 16,1 0-16,0 0 0,-22 0 0,22 0 15,0 0-15,-1 0 0,1 0 16,0 0-16,20-21 0,-20 21 0,21 0 16,0 0-16,0 0 0,-22-21 15,22 21-15,0 0 0,0 0 0,0-21 16,21 21-16,0 0 0,0 0 16,0 0-16,21-21 0,-21 21 0,0 0 15,0 0-15,21 0 0,0-21 16,0 21-16,-21 0 0,21 0 15,1 0-15,-1 0 0,0 0 0,0-22 16,0 22-16,0 0 0,1 0 16,-1 0-16,-21 0 0,21-21 15,0 21-15,0 0 0,0 0 0,1 0 16,-22 0-16,0 0 0,21 0 16,0 0-16,0 0 0,-21 0 0,21 0 15,0 0-15,-21 0 0,0 0 16,22 0-16,-1 0 0,0 0 0,0 0 15,0 0-15,-21 0 0,21 0 16,-21 0-16,0 0 0,0 0 0,0 0 16,0 0-16,0-21 0,-21 21 15,0 0-15,0 0 0,0 0 16,21 0-16,-21 0 0,-1 0 0,1 0 16,21 0-16,-21 0 0,0 0 15,-21 0-15,20 0 0,-20 0 0,21 0 16,-21 0-16,-1 0 0,1 0 15,0 0-15,-1 0 0,-20 0 0,-1 0 16,22 0-16,-43 0 0,22 0 16,-22 0-16,0 0 0,1 0 0,-22 0 15,0 0-15,0 0 0,0 0 16,1 0 0,-22 21 30,0 0-30,0 1-16,0-1 16,0 0-16,0 0 0,0 0 15,0 0-15,0 1 0,0-1 16,0 0-16,0 0 0,0 0 0,0 0 16,0 1-16,0 20 0,0-21 15,0 0-15,0 22 0,0-22 0,21 21 16,-21-21-16,0 22 15,0-1-15,0 21 0,0-20 0,0 20 16,0-20-16,0 20 0,0 1 0,0-22 16,0 21-16,0 1 0,21-22 15,0 22-15,-21-22 0,21 22 0,-21-1 16,21 1-16,-21-1 0,22 1 16,-1 20-16,-21-20 0,0-1 0,0 1 15,0-1-15,0 1 0,0 20 16,0-20-16,0-1 0,0 22 0,0-21 15,0 20-15,0-20 0,0 20 0,0-20 16,0-1-16,-21 1 0,21 21 16,0-22-16,0 22 0,-22-1 15,22 1-15,-21-21 0,21 20 16,0 1-16,0 0 0,-21-22 0,0 22 16,0-1-16,21 1 0,-21 0 0,-1-1 15,1 1-15,21 0 0,-21-1 16,0 1-16,0 0 0,21-1 0,-21 1 15,21 0-15,-22-1 0,1-20 0,21 21 16,0-1-16,0-20 0,0 20 16,-21-20-16,21-1 0,-21 22 0,21-21 15,0 20-15,0-20 0,0-1 0,-21 1 16,21-1-16,-21 1 0,21-1 16,-22 1-16,22-22 0,0 0 15,0 1-15,-21-1 0,21 0 0,0 1 16,-21-1-16,21-21 0,0 22 15,0-22-15,0 0 0,0 21 0,0-21 16,0 1-16,0-1 0,0 0 0,0 0 16,0 0-16,0 0 0,0 1 15,0-1 1,0 0-16,0 0 0,0 0 16,0 0-16,0 1 15,0-1-15,0 0 16,0 0-16,0 0 15,21 0-15,0-21 0,-21 22 16,0-1-16,22-21 0,-1 21 16,-21 0-16,0 0 15,21-21-15,-21 21 0,21 1 16,-21-1-16,0 0 16,0 0-16,0 0 15,0 0 1,0 1-1,-21-22 1,21 21-16,-21-21 0,21 21 16,-21-21-16,-1 0 15,1 0 1,0 0-16,21 21 0,-21-21 0,0 0 16,0 0-16,-1 0 0,1 0 15,0 0-15,0 0 0,0 21 0,-22-21 16,22 0-16,0 0 0,-21 0 0,21 0 15,-22 0-15,1 0 0,0 0 0,20 0 16,-20 0-16,0 0 0,-1 0 16,1-21-16,-21 21 0,20 0 0,-20 0 15,20 0-15,-41 0 0,20 0 0,-20 0 16,-1 0-16,0 0 0,1 0 0,-1 0 16,0 0-16,1-21 0,-1 21 15,-21 0-15,21 0 0,-20 0 16,-1 0-16,0-21 0,0 21 0,-21 0 15,21 0-15,0-21 0,1 21 0,-22 0 16,21 0-16,0-22 0,-21 22 16,0 0-16,21 0 0,0 0 15,-21 0-15,21 0 0,1 0 0,-1 0 16,-21 0-16,21 0 0,0 0 0,0 0 0,0 0 16,1 0-16,-1 0 0,0 0 15,0 0-15,0 0 0,0 0 0,1 0 16,-1 0-16,0 0 0,0 0 0,21 0 15,-20 0-15,-1 0 0,21 0 16,-21 0-16,22 0 0,-22 0 0,21 22 16,-21-22-16,22 0 0,-1 0 15,-21 0-15,21 0 0,1 21 0,-1-21 16,0 0-16,-20 0 0,20 0 0,0 0 16,1 21-16,-1-21 0,-21 0 0,21 0 15,1 0-15,-1 0 0,22 0 16,-22 0-16,0 0 0,22 0 0,-22 0 15,22 0-15,-22 0 0,21 0 0,1 0 16,-22 0-16,22 0 0,-1 0 0,1 0 16,-1 0-16,1 0 0,20-21 15,-20 21-15,21 0 0,-22 0 16,1 0-16,20 0 0,-20-21 0,20 21 16,-20 0-16,-1 0 0,1-22 0,21 22 15,-22 0-15,1 0 0,-1 0 16,22 0-16,-22-21 0,22 21 0,-22 0 15,1 0-15,21 0 0,-1 0 0,1 0 16,-22-21-16,22 21 0,0 0 16,21 0-16,-22 0 0,1 0 0,0 0 15,20-21-15,-20 21 0,21 0 0,-21 0 16,20 0-16,-20 0 16,21 0-16,0 0 0,0 0 0,-1 0 15,1 0-15,0 0 0,0 0 0,0 0 16,0 0-16,-1 0 15,1 0-15,0 0 16,0 0-16,0 0 16,0 0-16,-1 0 15,1 0-15,0 0 16,0 0-16,0 0 0,0 0 16,-1 0-16,1 0 15,0 0-15,0-21 0,0 21 16,0 0-16,-1 0 15,1 0-15,0 0 0,0 0 16,0 0-16,0 0 0,21-21 16,-22 21-16,1 0 15,0 0-15,0 0 16,21-22-16,-21 22 16,0 0-1,-1 0-15,1 0 16,0 0-16,0-21 15,0 21-15,0 0 0,-1 0 16,1 0-16,0 0 16,0 0-16,0 0 15,0 0 1,-1 0-16,1 0 16,0 0-1,0-21 1,0 21 15,21-21-31,-21 21 0,21-21 31,-22 21-15,1 0 0,0 0 30,21-21-30,-21 21 0,0 0 31,0 0-32,21-22-15,-22 22 16,1 0-1,0 0 1,0 0 0,0 0 15,0 0 0,-1 0 0,1 0 1,0 0-17,21-21 17,0 0-1,0 0-16,0 0 17,0 0-17,0-1 1,0 1-16,-21 21 16,21-21-16,0 0 15</inkml:trace>
  <inkml:trace contextRef="#ctx0" brushRef="#br1" timeOffset="31940.89">2053 3916 0,'21'0'63,"-21"-21"-48,21 21-15,-21-21 0,22-1 16,-1 1 0,-21 0-16,-21 21 31,-1 0-15,1 0-16,0 0 15,0 21-15,0-21 0,0 21 16,-1 1-16,1-22 0,21 21 15,-21 0-15,21 0 0,-21 0 16,21 0-16,0 1 16,0-1-1,0 0-15,21-21 0,0 21 0,0 0 16,1 0-16,-1 1 0,0-1 16,0 0-16,0-21 0,0 21 15,22 0-15,-22 0 0,0 1 0,0-1 16,0 0-16,-21 0 0,0 0 0,0 0 15,0 1-15,-42-1 0,21 0 16,0 0-16,0 0 0,-22 0 16,22 1-16,-21-22 0,21 0 15,-22 0-15,22 0 0,-21 0 0,21 0 16,-1 0-16,-20 0 0,21-22 16,0 1-16,0 0 0,-1 0 0,1 0 15,21 0-15,0-1 0,-21 1 16,21 0-16,0 0 0,0 0 15,0 0-15,0-1 0,21 1 0,0 21 16,-21-21-16,22 0 0,20 21 16,-21-21-16,0 0 0,0 21 0</inkml:trace>
  <inkml:trace contextRef="#ctx0" brushRef="#br1" timeOffset="32796.4">2307 3789 0,'0'0'0,"0"-21"0,0 42 31,0 0-31,0 0 16,0 22-1,0-22-15,0 0 0,0 21 0,0 1 16,0-1-16,0-21 0,0 21 15,0 1-15,0 20 0,-21-20 16,21-22-16,-21 21 0,21-21 16,0 0-16,0 1 0,0-1 0,-21 0 15,21-42 17,0 0-17,0-1-15,0 1 0,0-21 16,0 21-16,0 0 15,21-1-15,-21 1 0,21 0 0,0 0 16,0 0-16,0 0 0,1-1 16,20 1-16,-21 0 0,0 21 15,0 0-15,1-21 0,-1 21 0,0 0 16,-21 21 0,-21 0-1,-22 0-15,22-21 0,-21 22 16,21-1-16,-22-21 0,22 21 0,-21-21 15,21 0-15,0 21 0,-1-21 16,1 0-16,21 21 16,0 0-16,0 1 15,0-1 1,0 0-16,0 0 16,21-21-16,1 21 0,-1 0 0,0 1 15,0-1-15,0-21 16,-21 21-16,21-21 0,1 0 0,-1 21 15,0-21-15,0 0 0,0 0 16,0 0-16,1 0 0,20 0 16,-21 0-16,0 0 0,0-21 0,1 21 15,-1-21-15,0 0 0,0 21 16,-21-22-16,21 1 0,0 0 16,1 0-16,-22 0 0,0 0 0,0-1 15,21 1-15,-21 0 0,0 0 16,21 0-16,-21 0 0,0 42 31,0 0-15,0 0-16,0 0 15,0 0-15,0 1 0,0-1 0,0 0 16,0 0-16,0 0 0,0 0 16,-21-21-16,21 22 0,-21-22 31,21-22 0</inkml:trace>
  <inkml:trace contextRef="#ctx0" brushRef="#br1" timeOffset="32987.29">2773 4001 0,'0'-22'31</inkml:trace>
  <inkml:trace contextRef="#ctx0" brushRef="#br1" timeOffset="33279.12">2984 3852 0,'0'22'15,"0"-1"1,0 0-16,0 0 0,0 0 15,0 0-15,0 22 0,0-22 0,0 21 16,0-21-16,0 22 0,-21-1 16,21-21-16,-21 22 0,21-22 0,-21 21 15,21-21-15,0 0 0,0 1 16,0-1-16,0 0 0,0 0 16,0-42 15,0 0-31,0 0 15,21-1-15,-21 1 0</inkml:trace>
  <inkml:trace contextRef="#ctx0" brushRef="#br1" timeOffset="33535.98">3133 3852 0,'0'22'31,"0"-1"-31,0 0 0,0 0 16,0 0-16,0 0 0,0 22 0,0-1 16,-43 85-1,43-85-15,0-20 16,0-1-16,0 21 0,-21-21 16,21 0-16,0 1 0,0-1 31,21-42-16</inkml:trace>
  <inkml:trace contextRef="#ctx0" brushRef="#br1" timeOffset="33999.71">3196 4170 0,'0'-21'16,"0"0"-16,0-1 15,0 1 1,0 0-16,21 21 16,0 0-1,1 0-15,-1 0 0,0 21 16,0-21-16,-21 21 15,0 1-15,21-1 0,-21 0 0,0 0 16,0 0-16,0 22 16,0-22-16,0 0 0,0 0 0,0 0 15,0 0-15,0 1 0,-21-1 16,21 0-16,-21-21 0,21-21 31,0 0-15,0-1-16,0 1 0,0 0 15,0 0-15,0 0 0,21 0 16,-21-22-16,21 22 0,0 21 0,-21-21 16,0 0-16,22 0 0,-1-1 15,0 22-15,0-21 16,0 21 0,0 0-16,1 0 15,-1 0-15</inkml:trace>
  <inkml:trace contextRef="#ctx0" brushRef="#br1" timeOffset="34616.14">3789 4191 0,'0'0'0,"21"-21"0,0 0 16,-21 0-16,0-1 0,0 1 16,0 0-16,0 0 0,0 0 15,0 0-15,0-1 0,0 1 16,-21 21-16,0 0 0,0 0 16,-1 0-16,1 0 0,0 0 15,0 0-15,0 21 0,0 1 16,-1-1-16,1 21 0,0-21 15,0 22-15,0-22 0,0 21 0,21 0 16,0 1-16,-22-22 0,22 21 16,0-21-16,0 1 0,0 20 0,0-21 15,0 0-15,22-21 16,-1 0-16,0 0 0,0 0 16,0 0-16,0 0 0,1 0 15,-1-21-15,0 21 0,0-21 0,0 0 16,0 0-16,-21-1 0,22 1 15,-1 0-15,0 0 0,-21-21 0,0 20 16,0 1-16,21-21 0,-21 21 16,0 0-16,21-1 0,-21 1 15,0 0-15,0 42 32,0 0-17,0 1-15,0-1 0,0 0 16,0 0-16,0 0 0,0 0 0,0 1 15,0-1-15,0 0 0,0 0 16,0 0-16,0 0 0,0 1 16,0-1-1,21-21-15,1 0 16,-1 0-16,0 0 16,-21-21-16,0-1 15,21 22-15</inkml:trace>
  <inkml:trace contextRef="#ctx0" brushRef="#br1" timeOffset="35023.69">4000 4170 0,'0'0'0,"0"-42"31,0 20-31,0 1 0,22 0 31,-1 21-31,0 0 16,0 0-16,0 0 15,0 0-15,-21 21 0,22 0 16,-1-21-16,-21 22 0,0-1 0,21 0 16,-21 0-16,21 0 0,-21 0 15,0 1-15,0-1 0,0 0 0,0 0 16,0 0-16,-21 0 16,0-21-16,21 22 0,0-44 46,0 1-46,0 0 16,0 0-16,0 0 0,0 0 16,0-22-16,0 22 0,21 0 0,-21 0 15,21 0-15,-21-1 0,0 1 16,21 0-16,0 21 0,1-21 16,-1 0-16,0 21 15,0 0-15,0-21 0,0 21 16,1 0-16,-1 0 15</inkml:trace>
  <inkml:trace contextRef="#ctx0" brushRef="#br1" timeOffset="35684.14">4551 4001 0,'0'0'0,"0"21"16,0 0-16,0 0 15,-21 0-15,21 0 0,-22 1 16,22-1-16,-21 0 0,21 0 15,0 0-15,-21 0 0,0 1 0,21-1 16,0 0-16,0 0 0,0 0 16,0 0-16,0 1 0,21-22 15,0 0 1,0 0-16,1 0 0,-1 0 16,0 0-16,0-22 0,21 1 0,-20 21 15,-1-21-15,0 0 0,-21 0 16,21 0-16,0-1 0,0 1 0,-21 0 15,0 0-15,0 0 16,22 0-16,-22-1 0,0 1 16,21 21-16,-21-21 0,0 0 15,0 42 17,0 0-32,-21 0 15,21 1-15,0-1 0,0 0 16,0 0-16,0 0 0,0 22 15,0-22-15,0 0 0,0 21 0,0 1 16,0-22-16,0 21 0,0 0 16,0 1-16,0-1 0,0 0 0,0 1 15,0 20-15,0-20 0,0-1 16,0 21-16,0-20 0,0 20 16,-22-20-16,22-1 0,-21 21 0,21-41 15,0 20-15,-21 0 0,0-21 0,21 22 16,-21-22-16,0 0 15,-1 0-15,1-21 0,0 0 16,0 21-16,0-21 0,0 0 16,-1 0-16,1 0 0,0-21 0,0 0 15,0 0-15,0 0 0,-1 0 0,1-1 16,0 1-16,0 0 0,0-21 16,21 21-16,-21-1 0,21 1 15,0 0-15,0 0 0,0 0 16,0 0-16,0-1 0,0 1 0,0 0 15,0 0-15,0 0 0,21 0 0,0-22 16,0 22-16,-21 0 0,42-21 16,-20 20-16,-1 1 0</inkml:trace>
  <inkml:trace contextRef="#ctx0" brushRef="#br1" timeOffset="36088.15">5080 4276 0,'0'-21'16,"21"21"31,0 0-32,0 0 1,1-22-16,-22 1 16,0 0-1,-22 21 32,1 0-47,0 0 16,21 21-1,0 0 17,21-21-17,0 0-15,1-21 16</inkml:trace>
  <inkml:trace contextRef="#ctx0" brushRef="#br1" timeOffset="36400">5567 3937 0,'0'0'16,"0"-21"-16,-21 21 15,-1 0-15,1 0 16,0 0-16,0 0 15,0 0-15,0 21 0,-1 0 16,1 0-16,0 1 0,0-1 16,21 21-16,-21-21 0,21 0 0,0 1 15,0 20-15,0-21 0,0 0 16,0 0-16,0 1 0,0-1 0,0 0 16,0 0-16,0 0 0,0 0 15,21-21-15,-21 22 0,21-22 0,0 21 16,0-21-16,1 0 0,-1 0 15,0 0-15</inkml:trace>
  <inkml:trace contextRef="#ctx0" brushRef="#br1" timeOffset="37486.42">5905 4043 0,'0'0'0,"0"-21"0,0 0 16,0-1-1,-21 22-15,0 0 16,0 0-16,0 22 16,0-1-16,-1 0 0,22 0 15,-21 0-15,0 0 0,21 22 16,-21-22-16,21 21 0,0-21 16,0 1-16,0-1 0,0 0 0,0 0 15,0 0-15,0 0 0,0 1 16,21-22-16,0 0 15,0 0-15,1 0 0,-1 0 16,0 0-16,0 0 0,0-22 16,0 22-16,-21-21 0,0 0 15,22 0-15,-22 0 0,0 0 16,0-1-16,0 1 0,0-21 0,0 21 16,0 0-16,0-1 0,0-20 15,-22 21-15,22 0 16,0 0-16,22 21 47,-1 0-47,0 0 0,0 0 15,0 0-15,0 0 0,1 0 16,-1 0-16,0 21 0,0-21 16,-21 21-16,21 0 0,0 0 15,-21 0-15,0 1 16,0-1-16,0 0 0,0 0 15,0 0-15,0 0 16,0 1-16,0-1 0,0 0 16,-21-21-16,21 21 15,-21-21 1,21 21-16,0-42 31,0 0-15,0 0-16,0 0 0,0-1 15,0 1-15,0 0 0,0 0 16,21 0-16,0 0 0,1-22 0,-22 22 16,21 0-16,0 0 0,0 0 15,0-1-15,0 22 0,1-21 0,-1 0 16,0 21-16,0 0 16,0 0-16,-21 21 0,21 0 15,1 1-15,-22-1 16,0 0-16,0 0 0,0 0 15,0 0-15,0 1 0,0-1 0,0 0 16,0 0-16,0 0 16,0 0-16,-22-21 0,22 22 15,-21-22-15,21-22 63,0 1-63,0 0 15,0 0-15,0 0 0,0 0 16,0-1-16,21 1 0,1 0 0,-1 0 16,-21 0-16,21 0 0,0-1 0,21 22 15,-20-21-15,-1 0 0,0 21 16,21 0-16,-21 0 0,22-21 0,-22 21 16,21 0-16,-21 0 0,1 21 15,-1 0-15,0-21 0,0 21 0,-21 1 16,0-1-16,0 0 0,0 0 0,0 0 15,0 0-15,0 1 0,-21-1 16,0 0-16,0 0 0,-1 0 0,1 0 16,0-21-16,0 22 0,0-1 15,0-21-15,-1 21 16,1-21-16,0 21 16,0-21-16</inkml:trace>
  <inkml:trace contextRef="#ctx0" brushRef="#br1" timeOffset="39691.96">1841 4784 0,'-21'0'31,"42"0"31,1 0-46,-1 0-16,0 0 16,0 0-16,21 0 0,-20 0 0,-1-21 15,21 21-15,-21 0 0,22 0 16,-1 0-16,21 0 0,-20 0 0,-1 0 15,22 0-15,-1 0 16,-21 0-16,22 0 0,-1-22 0,22 22 16,-21 0-16,-1 0 0,1 0 15,20 0-15,-20 0 0,20-21 0,1 21 16,0 0-16,21 0 0,-22 0 16,22 0-16,-21 0 0,-1 0 0,22 0 15,-21 0-15,0 0 0,-1 0 16,22 0-16,-21 0 0,21 0 0,-1 0 15,1 0-15,0 0 0,0 0 0,-21 0 16,-1 0-16,1 0 0,21 0 16,-22 0-16,1-21 0,0 21 0,-1 0 15,22 0-15,-21 0 16,0 0-16,-1 0 0,1 0 0,-22 0 16,22 0-16,-21 0 0,-1 0 0,1 0 15,-1 0-15,-21 0 0,22 0 16,-22 0-16,1 0 0,-1 0 0,0 0 15,1 0-15,-1 0 0,0 0 16,-21 0-16,22 0 0,-22 0 0,0 0 16,21 0-16,-20 0 0,-1 0 0,0 0 15,0 0-15,0 0 16,0-21 62,1 21-62,-22-21-16,0 0 0,21 21 15</inkml:trace>
  <inkml:trace contextRef="#ctx0" brushRef="#br1" timeOffset="41079.67">7302 3556 0,'0'-21'31,"0"0"16,0 0 47,0-1 62,22 1-140,-1 21 15,-21-21-31,0 0 16,0 42 77,0 0-93,0 0 16,0 1-16,0-1 0,0 0 0,0 0 16,0 0-16,0 0 0,0 1 15,0 20-15,0-21 0,0 0 0,0 0 16,0 1-16,0 20 0,0-21 0,0 0 16,0 22-16,0-22 0,0 21 15,0-21-15,0 22 0,0-22 16,0 21-16,-21-21 0,21 22 15,0-22-15,0 21 0,0-21 0,0 0 16,-22 22-16,22-22 0,0 0 16,0 0-16,0 0 0,0 1 0,0-1 15,0 0-15,0 0 0,0 0 0,0 0 16,0 1-16,0-1 0,0 0 16,0 0-16,0 0 15,0 0 1,0 1-1,0-1 1,0 0 0,0 0 15,-21-21-31,0 0 109,0 0-77,0 0-17,0 0-15,-1 0 16,1 0-16,0 0 0,0 0 15,0 0-15,0 0 0,-1 0 16,1 21-16,0-21 0,0 0 0,0 0 16,21-21-1,0 0-15</inkml:trace>
  <inkml:trace contextRef="#ctx0" brushRef="#br1" timeOffset="41867.73">7345 3471 0,'0'-21'16,"0"0"15</inkml:trace>
  <inkml:trace contextRef="#ctx0" brushRef="#br1" timeOffset="48099.93">7662 3831 0,'-21'0'31,"21"-21"1,-21 21-32,21-21 0,0 0 15,0 0 1,0-1-1,-21 22 1,21 22 15,0-1-31,0 0 0,0 0 16,0 0-16,0 22 0,0-22 0,0 21 16,0 0-16,0-20 0,0 20 15,0 0-15,0 1 0,-21-22 0,21 21 16,0-21-16,0 22 0,0-22 15,0 0-15,0 0 0,0 0 0,0 0 16,0-42 31,0 0-47,0 0 16</inkml:trace>
  <inkml:trace contextRef="#ctx0" brushRef="#br1" timeOffset="48427.26">7641 3683 0,'-21'0'15,"21"-21"1,21 21 0,0-21-16,0 21 15,1 0-15,-1 0 0,21-21 0,-21 21 16,0 0-16,22 0 0,-22 0 16,0 0-16,0 0 0,0 0 0,1 0 15,-1 0-15,0 0 16,-42 0 15,0 0-31,-1 0 16</inkml:trace>
  <inkml:trace contextRef="#ctx0" brushRef="#br1" timeOffset="48675.93">7620 4001 0,'21'0'16,"0"0"-16,0 0 15,1 0-15,-1 0 0,0 0 0,0 0 16,0 0-16,22 0 0,-43-22 15,21 22-15,0 0 0,0 0 0,-21-21 16,21 21-16,0 0 16</inkml:trace>
  <inkml:trace contextRef="#ctx0" brushRef="#br1" timeOffset="49332.65">8297 4043 0,'0'0'16,"21"0"-16,-21-42 16,0 20-16,22 22 0,-22-21 0,0 0 15,0 0-15,0 0 16,-22 0-16,1-1 15,0 22-15,0 0 0,0 0 16,0 0-16,-1 0 0,1 0 16,0 0-16,0 0 0,0 0 0,0 0 15,-1 22-15,-20-1 0,21 0 16,0 0-16,0 0 0,21 22 16,-22-22-16,22 21 0,-21-21 0,21 0 15,0 22-15,0-22 0,0 0 16,0 0-16,0 0 0,0 1 15,0-1-15,21-21 16,1 0-16,-22 21 0,21-21 0,0 0 16,0 0-16,0 0 0,0 0 15,1 0-15,-1-21 0,0 21 0,0-21 16,0-1-16,0 22 0,1-21 16,-1 0-16,0 0 0,0-21 15,0 20-15,0 1 0,-21 0 0,0-21 16,0 21-16,22-1 0,-22 1 15,0 0-15,0 0 0,0 42 47,0 0-47,0 0 16,0 1-16,-22-1 0,22 0 0,0 0 16,0 0-16,0 0 0,0 1 15,0-1-15,0 0 0,0 0 0,0 0 16,0 0-16,0 1 15,22-22 1,-1 0-16,0 0 16,0 0-16,0 0 15,-21-22-15,21 22 0,1-21 0,-1 21 16</inkml:trace>
  <inkml:trace contextRef="#ctx0" brushRef="#br1" timeOffset="49616.13">8721 3895 0,'0'0'16,"0"-43"0,-22 43-1,1 0 1,0 0-16,21 22 16,-21-22-16,21 21 0,-21 0 15,0 0-15,21 0 0,0 22 0,-22-22 16,22 0-16,-21 21 0,21-21 0,-21 1 15,21-1-15,0 21 0,0-21 16,0 0-16,0 1 0,0-1 16,21-21-1,0 0-15,1 0 16,-1 0-16,0 0 0,0 0 16,0-21-16,0-1 0,1 22 15,-1-21-15</inkml:trace>
  <inkml:trace contextRef="#ctx0" brushRef="#br1" timeOffset="50059.89">8953 4064 0,'0'0'0,"-21"0"0,21 21 16,21-21 15,1 0-15,-1 0-16,0 0 15,0-21-15,0 21 0,0-21 0,1 21 16,-1-21-16,0 0 0,0 21 0,0-22 16,-21 1-16,0 0 0,21 21 15,-21-21-15,0 0 0,0 0 16,-21 21-1,0 0-15,0 0 16,0 0-16,0 0 0,-1 21 16,1-21-16,0 21 0,0 0 0,0 21 15,0-20-15,21-1 0,0 0 16,0 21-16,0-21 0,0 1 16,0-1-16,0 0 0,0 0 15,21 0 1,0-21-16,0 0 0,0 0 0,0 0 15,1 0-15,-1 0 0,0-21 16,0 0-16,0 21 0,0-21 0,22 0 16,-22-1-16,0 1 0</inkml:trace>
  <inkml:trace contextRef="#ctx0" brushRef="#br1" timeOffset="50619.96">9504 3662 0,'0'0'0,"0"-42"31,0 63-15,0 0-16,-21 0 15,21 0-15,0 0 0,0 22 16,0-22-16,0 0 0,0 21 0,0-20 16,0 20-16,0-21 0,0 21 0,0 1 15,0-22-15,0 21 0,0-21 16,0 1-16,-22-1 0,22 0 15,0 0-15,0 0 0,0 0 16,-21-21 0,21-21 15,0 0-31,0 0 16,0-21-16,0 20 0,0 1 15,21 0-15,1 0 0,-1-21 0,-21 20 16,21 1-16,0 0 0,0 21 15,0-21-15,22 0 0,-22 21 0,0 0 16,0 0-16,0 0 0,22 0 16,-22 0-16,0 0 0,0 0 0,22 0 15,-22 21-15,0 0 0,-21 0 16,0 0-16,0 1 0,0-1 16,0 0-16,0 0 0,0 0 0,-21 0 15,0 1-15,-22-1 0,22 0 16,0-21-16,-21 21 0,20 0 0,1-21 15,-21 21-15,21-21 0,0 0 16,-1 22-16,1-22 0,0 0 0,0 0 16,0 0-1,21-22 17,21 22-32,-21-21 0,21 21 15,0-21-15</inkml:trace>
  <inkml:trace contextRef="#ctx0" brushRef="#br1" timeOffset="51367.78">10223 3895 0,'-63'0'16,"42"0"-1,21 21-15,-21 0 0,-1 0 16,1-21-16,0 21 0,0 1 0,0-1 16,21 0-16,0 0 0,-21 0 15,21 0-15,0 1 0,0-1 0,0 0 16,0 0-16,21-21 16,0 0-16,0 0 0,0 0 15,0 0-15,1 0 0,-1 0 16,0 0-16,0 0 0,0 0 0,0-21 15,1 21-15,-22-21 0,21 0 0,-21-1 16,21 22-16,-21-21 0,0 0 16,0 0-16,0 0 0,0 0 0,0-1 15,-21 1-15,21 0 0,-21 21 16,21-21-16,0 0 31,21 21-15,0 0-16,0 0 0,0 0 15,0 0-15,1 0 0,-1 0 16,0 0-16,0 0 0,0 0 0,0 0 16,1 0-16,-22 21 15,21-21-15,-21 21 0,0 0 0,0 0 16,0 1-16,0-1 0,0 0 16,-21 0-1,-1 0-15,1 0 0,0 1 16,21-1-16,0 0 15,21-21 17,0 0-32,1 0 0,-1 0 0,0 0 15,0-21-15,21 0 0,-20-1 16,-1 1-16,0 0 0,-21 0 16,0 0-16,0 0 0,0-1 0,0 1 15,0-21-15,-21 21 16,0 0-16,-1-1 0,1 22 0,0 0 15,0 0-15,0 0 0,0 0 16,-1 0-16,1 0 0,0 0 16,0 0-16,0 22 0,21-1 15,0 0 1,21-21-16,0 0 16,0 0-16,0 0 0,1 0 15,-1 0-15</inkml:trace>
  <inkml:trace contextRef="#ctx0" brushRef="#br1" timeOffset="52016.11">11028 3577 0,'0'0'0,"0"-21"15,-21 21 1,-1 0-16,22 21 0,-21 0 15,21 1-15,0-1 0,0 0 0,-21 21 16,0-21-16,21 1 0,-21 20 16,21-21-16,0 21 0,-21-20 0,21 20 15,-22-21-15,22 21 0,-21-20 16,21-1-16,0 21 0,0-21 0,0 0 16,0 1-16,0-1 15,0-42 32,0-1-47,0 1 0,0 0 16,0 0-16,0-21 0,21 20 15,1 1-15,-1 0 0,0 0 0,0 0 16,0 0-16,0-1 0,1 1 0,-1 0 16,0 21-16,0 0 0,0-21 15,0 21-15,1 0 0,-22 21 63,-22-21-63,1 21 0,0-21 15,0 0-15,0 0 0,0 21 0,-1-21 16,1 0-16,0 0 0,0 0 16,21 22-16,0-1 31,0 0-31,0 0 15,21 0-15,0-21 0,-21 21 0,21 1 16,1-1-16,-22 0 0,21 0 16,0 0-16,-21 0 0,21 1 15,0-22-15,-21 21 0,0 0 16,21-21-16,-21 21 0,22-21 16,-1 0-1,-21-21 1,0 0-16,21 21 0,0-21 0</inkml:trace>
  <inkml:trace contextRef="#ctx0" brushRef="#br1" timeOffset="52275.83">11345 3979 0,'0'-21'31,"21"21"-15,-21-21-16,0 0 16</inkml:trace>
  <inkml:trace contextRef="#ctx0" brushRef="#br1" timeOffset="52579.4">11747 3810 0,'0'0'0,"0"-21"0,0 0 0,0 0 15,-21-1-15,0 22 16,0 0 0,0 0-16,0 0 0,-1 0 15,1 0-15,0 22 16,0-1-16,0 0 0,21 0 0,0 0 16,-21 0-16,21 1 0,-22-1 0,22 0 15,0 0-15,0 0 0,0 0 16,0 1-16,0-1 0,0 0 0,0 0 15,22 0-15,-22 0 0,21-21 16,-21 22-16,21-22 0,0 0 0,0 0 16,0 0-16,1 0 15,-1 0-15,0 0 0,0 0 0</inkml:trace>
  <inkml:trace contextRef="#ctx0" brushRef="#br1" timeOffset="53575.12">12128 3810 0,'0'-21'16,"-21"21"-16,0 0 15,0 0-15,0 0 0,0 0 16,-1 0-16,22 21 0,-21-21 16,0 21-16,0 0 0,21 1 15,-21-1-15,21 0 0,-21 0 16,21 0-16,0 0 0,0 1 15,0-1-15,0 0 0,0 0 0,0 0 16,0 0-16,21-21 16,0 0-16,0 0 0,0 0 15,0 0-15,1 0 16,-1-21-16,0 0 16,-21 0-16,0 0 15,0 0-15,0-1 0,0-20 16,0 21-16,0 0 0,0 0 15,0-1-15,0 1 0,21 21 0,-21-21 16,21 21-16,0-21 0,1 21 16,-1 0-16,0 0 15,0 0-15,21 0 0,-20 0 16,-1 0-16,0 0 0,0 0 16,0 0-16,0 0 0,1 0 0,-22 21 15,0 0-15,0 0 0,0 1 16,0-1-16,0 0 0,0 0 15,0 0-15,0 22 0,0-22 0,0 0 16,0 0-16,0 0 16,0 0-16,0 1 15,-22-22-15,1 0 16,0 0 0,21-22-1,0 1-15,0 0 16,0 0-16,0 0 0,0 0 0,0-1 15,0 1-15,0 0 0,21-21 16,-21 21-16,21-1 0,1 1 0,-1 0 16,21 0-16,-21 0 0,0 0 15,1-1-15,-1 22 0,0 0 0,0 0 16,0 0-16,0 0 0,22 0 16,-22 0-16,0 0 0,0 0 0,0 22 15,1-1-15,-1 0 0,-21 0 16,0 0-16,0 0 0,0 1 15,0-1-15,0 21 0,0-21 0,0 0 16,-21 1-16,-1-1 0,22 0 16,-21 0-16,0 0 0,0-21 15,0 0 17,21-21-17,0 0-15,0 0 0,0 0 16,0-1-16,21 1 0,-21-21 15,21 21-15,0 0 0,0-1 0,1-20 16,-1 21-16,0 0 0,21 0 0,-21-1 16,22 1-16,-22 0 15,21 21-15,-21 0 0,22 0 0,-22 0 16,0 0-16,0 0 0,0 21 16,-21 0-16,22 43 0,-22-43 15,0 0-15,0 22 0,0-22 0,-22 0 16,1 0-16,21 0 0,0 0 15,-21 1-15,0-1 0,21 0 0,-21-21 16,21 21-16,-21-21 16,-1 0-16,1 0 0,0 0 15,0 0-15</inkml:trace>
  <inkml:trace contextRef="#ctx0" brushRef="#br1" timeOffset="55324.15">7366 4678 0,'0'0'0,"-21"0"0,0 21 16,-22-21-16,-41 21 31,62-21-31,22 21 32,0 1-17,22-22-15,-1 0 0,0 0 16,0 0-16,0 0 0,0 0 15,1 0-15,-1 0 0,0 0 16,0 0-16,21 0 0,1 0 16,-1 0-16,0 0 0,1 0 0,20-22 15,-20 22-15,20 0 0,1 0 16,-1 0-16,1-21 0,-1 21 0,22 0 16,-22 0-16,1 0 0,-1 0 0,1-21 15,-1 21-15,1 0 0,20 0 16,-20 0-16,21 0 0,-1-21 0,1 21 15,-22 0-15,22 0 0,0 0 16,-1 0-16,1 0 0,0-21 0,-1 21 16,1 0-16,0 0 0,21 0 0,-22 0 15,1 0-15,21 0 16,-22-21-16,1 21 0,0 0 0,-1 0 16,-20 0-16,-1 0 0,1 0 15,-1 0-15,1 0 0,21 0 0,-22 0 16,1 0-16,-1 0 0,1 0 0,-1 0 15,1 0-15,-1 0 0,-21 0 16,22 0-16,-1 0 0,-20-22 0,-1 22 16,0 0-16,1 0 0,-1 0 15,0 0-15,1 0 0,-22 0 0,21 0 16,-21 0-16,22 0 0,-1 0 0,-21 0 16,22 0-16,-1 0 0,0 0 15,1 0-15,-1 0 0,21 0 16,-20 0-16,-1-21 0,0 21 0,-20 0 15,20 0-15,0 0 0,-21 0 16,1 0-16,20 0 0,-21 0 0,0 0 16,0 0-16,1 0 15,-1 0-15,0 0 0,0 0 0,0 0 16,0 0-16,1 0 16,-1 0-16,0 0 0,0 0 15,0 0-15,0 0 0,1 0 16,-1 0-1,-21-21 1,21 21-16,0 0 0,0 0 16,0 0-16,1 0 15,-1 0-15,0 0 16,0 0-16,0 0 0,0 0 16,1-21-16,-1 21 15,0 0-15,0 0 16,0 0-1,0 0 64,1 0-64,-1 0 1,0 0-16,0 0 31,0 0 0,-21-21 94,21 21-125,1 0 16,-22-21 15,21 21-31,-21-22 16,0 1 15,-21 21-15,-1 0-1,1 0-15</inkml:trace>
  <inkml:trace contextRef="#ctx0" brushRef="#br2" timeOffset="108015.36">3069 4784 0,'0'-21'16,"0"-1"-1,0 1 1,0 0 0,0 0-16,0 42 78,0 0-63,0 0-15,0 1 0,0 20 16,0-21-16,0 21 0,0 1 16,0-1-16,-21 0 0,21 1 0,0-1 15,-21 0-15,21 1 0,0-1 16,0 0-16,0 1 0,0-1 0,-21-21 16,21 22-16,0-22 0,-22 21 15,22-21-15,0 22 0,0-22 0,0 0 16,-21 0-16,21 0 0,0 0 15,-21 1-15,21-1 0,0 0 32,0-42 46,0 0-78,-21 21 0</inkml:trace>
  <inkml:trace contextRef="#ctx0" brushRef="#br2" timeOffset="108486.99">2455 5503 0,'0'0'0,"-21"-42"32,21 21-32,0 0 15,21 21 1,0 0-1,1 0-15,-1 21 16,21 0-16,-21-21 0,0 21 16,1 0-16,-1 1 0,0-1 0,0 21 15,0-21-15,0 0 0,-21 1 16,22 20-16,-22-21 0,21 0 0,-21 0 16,0 1-16,0-1 0,0 0 15,21 0-15,-21 0 0,0 0 16,0 1-16,0-1 15,0 0 1,21-42 31,-21 0-47,0-1 16,21 22-16,0-21 0,-21 0 0,22 0 15</inkml:trace>
  <inkml:trace contextRef="#ctx0" brushRef="#br2" timeOffset="108863.04">3260 5398 0,'0'0'0,"-22"0"47,1 0-47,0 21 15,0 0-15,0 0 0,21 0 0,-21 0 16,-1 22-16,1-1 0,0-21 16,-21 22-16,21-1 0,-1 0 0,1 1 15,-21-1-15,21-21 0,0 21 16,-22 1-16,22-22 15,21 0-15,0 0 0,-21-21 16,21 21-16,-21-21 0,21 22 0,0-1 16,-21-21-1,21 21-15,-22-21 32</inkml:trace>
  <inkml:trace contextRef="#ctx0" brushRef="#br2" timeOffset="110191.88">2117 6710 0,'0'-21'31,"21"0"-15,-21-1-1,0 1 1,0 0-16,0 0 0,-21 21 15,-43-21 1,43 21-16,0 21 16,0-21-16,-1 21 0,1 0 15,-21 0-15,21 1 0,0-1 0,-1 21 16,1-21-16,0 0 0,0 1 16,21-1-16,0 0 0,0 0 15,0 0-15,0 0 0,21-21 16,0 0-16,0 0 0,1 0 15,-1 0-15,0 0 0,21 0 16,-21 0-16,1-21 0,-1 0 16,21 21-16,-21-21 0,0 0 0,1 0 15,-1-1-15,0 1 0,0 0 16,-21 0-16,0 0 0,21 0 0,-21-1 16,0 44 15,0-1-16,0 0-15,0 0 16,0 0-16,0 22 0,0-22 0,0 0 16,0 0-16,0 21 0,0-20 15,0 20-15,0 0 0,0-21 16,0 22-16,0 20 0,0-20 16,0 20-16,0-21 0,0 22 0,0-22 15,21 1-15,-21 20 0,0-21 16,0 1-16,0-1 0,22-21 0,-22 22 15,0-22-15,0 0 0,0 0 16,0 0-16,-22 0 0,1 1 0,0-22 16,0 0-16,0 0 0,-22 0 15,22 0-15,-21 0 0,21 0 0,-22-22 16,1 22-16,0-21 0,-1 0 16,1 21-16,21-21 0,-21 0 15,20 21-15,1-21 0,0 21 16,0-22-16,0 1 0,21 0 15,0 0-15,0 0 16,21 0-16,0-1 0,0-20 0,0 21 16,1-21-16,20-1 0,-21 1 15</inkml:trace>
  <inkml:trace contextRef="#ctx0" brushRef="#br2" timeOffset="110855.98">2498 6752 0,'-22'0'16,"44"-21"15,-1 0-31,0 0 0,0 0 15,0-1-15,0 22 0,-21-21 16,0 0-16,0 0 16,-21 21-1,-21 0 1,21 0-16,0 21 0,-1 0 16,1-21-16,-21 21 0,21 1 15,0-1-15,21 0 0,-22 0 0,22 0 16,0 22-16,0-22 0,0 0 15,0 0-15,0 0 0,0 0 0,0 1 16,22-1-16,-1-21 16,0 21-16,0-21 15,21 0-15,-20 0 0,20 0 0,-21 0 16,21 0-16,-20 0 0,20-21 16,0 0-16,-21 21 0,1-22 0,20 1 15,-21-21-15,0 21 0,0-22 16,1 22-16,-1-21 0,0-22 15,0 22-15,-21 0 0,0-1 16,21-20-16,-21 42 0,0-22 0,0 22 16,0 0-16,0 0 0,0 42 31,-21 0-31,21 0 16,0 1-16,0 20 0,-21-21 0,21 21 15,-21 1-15,21-1 0,0 0 16,0-20-16,0 20 0,-21 0 0,21-21 15,0 22-15,0-22 16,0 0-16,0 0 0,0 0 0,0 1 16,0-1-16,21-21 15,0 0 1,0 0-16,0-21 16,-21-1-16,21 1 0</inkml:trace>
  <inkml:trace contextRef="#ctx0" brushRef="#br2" timeOffset="111079.7">2794 6646 0,'0'22'15,"0"-1"-15,21-21 16,0 0-16,0 0 15,1 0-15,-1 0 0,0 0 0,0-21 16,0 21-16,0-22 0,1 22 16,-1 0-16,0-21 0,0 21 0,0 0 15,-21-21-15,21 0 0</inkml:trace>
  <inkml:trace contextRef="#ctx0" brushRef="#br2" timeOffset="111787.17">3492 6392 0,'0'0'0,"-42"0"31,21 22-31,21-1 0,-21-21 0,0 21 15,21 0-15,0 21 0,-22-20 16,22 20-16,-21-21 0,0 21 16,21-20-16,0 20 0,-21-21 0,21 21 15,-21-20-15,21-1 0,0 0 16,0 0-16,0 0 0,-21-21 16,21 21-16,0-42 31,21 0-16,-21 0-15,21 0 16,0 0-16,-21-22 16,21 22-16,-21 0 0,21 0 0,1 0 0,-1-1 15,0 1 1,0 21-16,0 0 16,0 0-16,-21 21 15,22-21-15,-22 22 0,0-1 0,0 0 16,21 0-16,-21 0 15,0 0-15,21 1 0,-21-1 0,0 0 16,0 0-16,21-21 0,-21 21 16,21-21-16,0 21 0,1-21 15,-1 0-15,0 0 0,0 0 16,0 0-16,0 0 0,1 0 16,-1-21-16,0 0 0,0 0 0,0 0 15,22 0-15,-22-1 0,0-20 16,-21 0-16,21-1 0,0 1 0,0-21 15,-21 20-15,0 1 0,0-22 16,0 43-16,0-21 0,0 21 0,0 0 16,0-1-16,-21 1 0,0 21 15,0 0-15,0 0 0,0 0 16,-1 21-16,1 1 0,0-1 16,0 0-16,0 0 0,21 0 0,0 0 15,0 1-15,0-1 0,0 0 16,0 0-16,0 0 0,0 0 15,21-21-15,0 22 16,0-22-16</inkml:trace>
  <inkml:trace contextRef="#ctx0" brushRef="#br2" timeOffset="112051.8">4233 6604 0,'0'0'16,"-21"21"-16,21 0 16,-21-21-16,21 22 15,0-1-15,-21-21 0,21 21 16,0 0-16,0 0 0,0 0 16,0 1-16,0-1 15,-21 0 1,21 0-16,0-42 31,0 0-15</inkml:trace>
  <inkml:trace contextRef="#ctx0" brushRef="#br2" timeOffset="112255.83">4212 6456 0,'0'0'0,"0"21"79,0 0-48</inkml:trace>
  <inkml:trace contextRef="#ctx0" brushRef="#br2" timeOffset="112776.39">4487 6604 0,'-21'0'0,"0"0"0,21 21 15,-21-21-15,0 21 16,-1 1 0,22-1-16,0 0 0,0 0 15,0 0-15,0 0 16,0 1-16,0-1 16,0 0-1,-21-21 16,21-21-15,0 0 0,0-1-16,0 1 0,0 0 15,21-21-15,-21 21 0,22-1 16,-1 1-16,21 0 0,-21 0 16,0 0-16,22 0 0,-22-1 0,21 22 15,-21 0-15,22 0 0,-22 0 16,0 0-16,0 0 0,0 22 0,1-22 15,-22 21-15,21 0 0,-21 0 16,0 0-16,0 22 0,0-22 0,0 0 16,-21 0-16,-1 0 0,1 0 15,0 1-15,0-22 0,21 21 0,-21 0 16,0 0-16,21-42 47,21 21-32,0-21-15,0 21 0</inkml:trace>
  <inkml:trace contextRef="#ctx0" brushRef="#br2" timeOffset="113327.39">5228 6541 0,'0'0'0,"0"-22"0,0 1 0,0 0 15,-21 0 1,0 21-16,0 0 16,-1 0-16,1 21 0,0-21 15,0 21-15,0 0 0,0 1 16,-1-1-16,1 0 0,0 21 0,0-21 16,0 1-16,0-1 0,21 0 15,0 0-15,0 0 0,0 0 0,0 1 16,0-1-16,21 0 15,0-21-15,-21 21 0,21-21 0,21 0 16,-20 0-16,-1 0 0,0 0 16,0 0-16,-21-21 0,21 0 0,0 21 15,1-21-15,-1-1 0,0 1 16,0-21-16,-21 21 0,21-22 0,0 1 16,-21-21-16,22 20 0,-22 1 15,0-22-15,21 22 0,-21 0 16,0 21-16,0-22 0,0 22 0,0 0 15,21 21-15,-21-21 16,0 42 0,0 0-16,0 0 0,-21 0 15,21 22-15,-21-1 0,21 0 0,-22 1 16,22-1-16,0 0 0,0 1 16,-21-1-16,21 0 0,0 1 0,-21-22 15,21 21-15,0-21 0,0 1 16,0-1-16,0 0 0,0 0 0,0 0 15,21-21 17,0 0-32,1 0 0,-1 0 15,0-21-15</inkml:trace>
  <inkml:trace contextRef="#ctx0" brushRef="#br2" timeOffset="113791.91">5694 6477 0,'0'0'0,"-21"0"0,-22 21 15,43 0 1,-21-21-16,0 22 0,0-1 0,0 0 16,21 0-16,-22 0 0,1 0 15,21 1-15,-21-1 0,21 0 0,0 0 16,0 0-16,0 0 15,0 1-15,0-1 0,0 0 16,21-21-16,0 0 16,1 0-16,-1 0 0,0 0 0,0 0 15,0 0-15,0 0 0,22 0 0,-22 0 16,0-21-16,0 21 0,-21-21 16,21-1-16,1 1 0,-22 0 0,21 0 15,-21 0-15,0-22 16,0 22-16,0-21 0,0 0 0,0 20 15,0-20-15,-21 21 0,-1 0 16,1 21-16,0 0 0,0 0 0,0 0 16,0 0-16,-1 0 0,1 21 15,0-21-15,0 42 0,0-21 0,0 1 16,-1-1-16,22 0 0,0 21 0,-21-21 16,21 1-16,0-1 0,-21 0 15,21 0-15,0 0 0,0 0 16,0 1-16,21-22 0,0 0 15,1 0-15,20 0 0,-21 0 16,0 0-16</inkml:trace>
  <inkml:trace contextRef="#ctx0" brushRef="#br2" timeOffset="114343.07">6075 6541 0,'0'0'16,"0"-22"-16,0 1 15,0 42 1,0 1 0,0-1-16,-21 0 0,21 0 15,0 0-15,-22 0 0,22 22 16,0-22-16,0 0 0,0 0 16,0 0-16,0 1 0,0-1 15,22-21 16,-1 0-31,0 0 0,-21-21 16,21 21-16,0-22 0,-21 1 0,21 0 16,1 21-16,-1-21 0,-21 0 15,21 0-15,-21-1 0,21 22 0,-21-21 16,0 42 15,0 1-31,0-1 16,0 0-16,0 0 15,0 0-15,0 0 0,21-21 16,0 22-16,1-22 16,-1 0-16,0 0 0,0 0 15,0 0-15,-21-22 16,21 22-16,-21-21 0,22 0 0,-1 0 16,-21 0-16,0 0 0,0-1 15,0 1-15,0-21 0,0 0 0,0 20 16,0-20-16,0 21 0,0 0 15,0 0-15,0-1 0,-21 22 16,-1 0 0,1 0-1</inkml:trace>
  <inkml:trace contextRef="#ctx0" brushRef="#br2" timeOffset="114956.14">6985 6265 0,'0'0'0,"21"-42"31,-21 21-31,0 0 0,-21 42 47,0-21-47,21 21 0,-21 21 15,-1-20-15,1 20 0,0-21 0,0 21 16,0 1-16,21-1 0,-21 0 16,-1 1-16,1-1 0,21-21 0,0 22 15,-21-22-15,21 0 0,-21 0 16,21 0-16,21-42 47,0 0-47,0 0 0,1 0 15,-1-22-15,0 1 16</inkml:trace>
  <inkml:trace contextRef="#ctx0" brushRef="#br2" timeOffset="115199.82">7218 6138 0,'0'0'0,"21"0"16,-21 22 0,0-1-1,0 0-15,0 0 0,0 21 0,0-20 16,-21 20-16,0-21 0,21 21 16,-22 1-16,22-1 0,0-21 15,-21 22-15,21-22 0,-21 0 16,21 0-16,0 0 0,0 0 0,0 1 15,0-1-15,0 0 0,-21-21 47,21-21-47</inkml:trace>
  <inkml:trace contextRef="#ctx0" brushRef="#br2" timeOffset="115407.74">6710 6541 0,'21'21'31,"0"-21"-31,0 0 0,0 0 16,1 0-16,20 0 0,-21 0 15,21 0-15,1 0 0,-22 0 0,21-21 16,-21 21-16,22-22 0,-22 22 0,0 0 15,21-21-15,-20 21 0,-1-21 0</inkml:trace>
  <inkml:trace contextRef="#ctx0" brushRef="#br2" timeOffset="115939.69">7493 6477 0,'21'-21'15,"-21"0"-15,0 0 16,0-1-16,0 1 0,0 0 16,0 0-16,-21 0 15,0 21 1,0 0-16,-1 0 16,1 21-16,21 0 0,-21 0 15,0 0-15,0 1 0,0 20 0,-1-21 16,1 21-16,0-20 0,0 20 15,0-21-15,21 0 0,0 22 16,0-22-16,0 0 0,0 0 16,0 0-16,21-21 0,0 0 15,0 0-15,0 0 0,1 0 16,-1 0-16,21 0 0,-21 0 0,0-21 16,1 21-16,-1-21 0,0 0 15,0 0-15,0-1 0,0-20 0,-21 21 16,0-21-16,22 20 0,-22 1 15,21 0-15,-21 0 0,0 0 16,0 0-16,0 42 31,-21 0-31,-1 0 0,22 0 16,0 0-16,0 1 0,0-1 0,-21 21 16,21-21-16,0 0 0,0 1 15,0-1-15,0 0 0,0 0 0,0 0 16,21-21-1,1 0 1,-1 0-16,0 0 16,0-21-16,0 0 0,22 21 15</inkml:trace>
  <inkml:trace contextRef="#ctx0" brushRef="#br2" timeOffset="116419.13">7874 6392 0,'-64'43'32,"64"-22"-32,0 0 0,-21 0 15,21 0-15,0 1 0,0 20 0,0-21 16,0 0-16,0 0 16,0 1-16,0-1 0,0 0 15,-21-21-15,21 21 16,0-42 31,-21 0-47,21 0 0,0-1 15,0 1-15,0-21 0,0 21 16,0 0-16,0-1 0,21-20 0,0 21 16,0 0-16,1 0 0,20-1 15,-21 1-15,21 0 0,-20 21 0,20 0 16,-21 0-16,0 0 0,0 0 15,1 21-15,-1 0 0,0 1 16,-21-1-16,0 0 0,0 0 16,0 0-16,0 0 0,0 1 0,0-1 15,0 0-15,0 0 0,0 0 0,0 0 16,-21-21-16,0 22 0,-1-1 16,1-21-16,21 21 0,-21-21 15,21-21 32,21 21-47,0 0 0</inkml:trace>
  <inkml:trace contextRef="#ctx0" brushRef="#br2" timeOffset="116983.41">8509 6350 0,'0'0'0,"0"-21"31,-21 21-31,0 0 0,-1 0 0,1 0 16,0 0-16,0 0 0,0 21 16,21 0-16,-21 0 15,-1 1-15,1-1 0,0 0 0,21 21 16,0-21-16,-21 1 0,21-1 15,0 0-15,0 0 0,0 0 0,0 0 16,0 1-16,0-1 16,21 0-16,0-21 0,0 0 15,1 0-15,-1 0 16,0 0-16,0-21 0,-21 0 16,21 21-16,0-22 0,1 1 0,-22 0 15,21-21-15,-21 21 0,0-22 16,21 1-16,0 0 0,-21-1 15,21 1-15,-21 0 0,0 20 16,0-20-16,0 21 0,0 0 0,0 0 16,21 21-16,-21-22 0,0 44 31,0-1-31,0 0 16,0 21-16,-21-21 0,21 1 15,0 20-15,0 0 0,0 1 0,0-22 16,0 21-16,-21 0 0,21-20 15,0 20-15,0-21 0,0 0 0,0 0 16,0 1-16,0-1 0,0 0 16,21-21-16,0 0 15,1 0-15,-1 0 16,0 0-16,0 0 0,0-21 16,0 0-16,1 21 0,-1-22 0</inkml:trace>
  <inkml:trace contextRef="#ctx0" brushRef="#br2" timeOffset="117252.01">8996 6075 0,'0'0'0,"-64"21"32,64 0-32,-21 0 0,21 1 15,-21-1-15,21 0 16,0 21-16,0-21 0,0 22 0,0-22 15,-21 21-15,21 1 0,0-22 16,-21 21-16,21-21 0,0 22 0,0-22 16,0 0-16,0 0 0,0 0 15,0 0-15,0 1 0,21-22 32,0 0-32,0 0 15,0-22-15,-21 1 0,21 21 0</inkml:trace>
  <inkml:trace contextRef="#ctx0" brushRef="#br2" timeOffset="117604.03">9017 6519 0,'0'0'0,"21"0"15,0 0 1,0 0-16,1 0 0,-1 0 15,0-21-15,0 21 0,-21-21 16,21 0-16,0 21 0,1-21 0,-1 0 16,0-1-16,-21 1 0,0 0 0,0 0 15,-21 21 17,0 0-32,-1 0 0,-20 0 15,21 0-15,0 21 0,0 0 0,-22 0 16,22 22-16,0-22 0,0 21 15,21 22-15,-21-43 0,21 0 16,0 0-16,0 22 0,0-22 16,0 0-16,21 0 0,0 0 15,0-21-15,0 0 0,22 0 0,-22 0 16,21 0-16,-21 0 0,22 0 16,-1 0-16</inkml:trace>
  <inkml:trace contextRef="#ctx0" brushRef="#br2" timeOffset="117868.17">9737 6202 0,'0'0'16,"-22"0"-16,1 21 15,0-21-15,0 21 0,21 0 0,-21 1 16,21-1-16,-21 0 0,21 0 15,-22 21-15,22-20 0,0 20 16,0-21-16,0 21 0,0-20 0,-21-1 16,21 0-16,0 0 0,0 0 15,0 0-15,0 1 0,0-1 16,21 0-16,1-21 16,-1 0-16,0 0 0,0 0 15,0 0-15</inkml:trace>
  <inkml:trace contextRef="#ctx0" brushRef="#br2" timeOffset="118163.75">10118 6138 0,'21'0'16,"0"0"-1,0 0-15,0 0 0,0 22 16,1-22-16,-22 21 0,21 0 0,-21 0 16,21 0-16,-21 0 0,0 1 0,0 20 15,0-21-15,0 21 0,0-20 16,-21 20-16,0-21 0,-1 21 0,22-20 16,-21 20-16,0-21 0,0 0 15,0 0-15,0 1 0,-1-1 16,1-21-16,0 21 0,0-21 15,0 0-15,0 21 0</inkml:trace>
  <inkml:trace contextRef="#ctx0" brushRef="#br2" timeOffset="140040.71">5948 4995 0,'0'-21'0,"21"21"16,-21 21 140,0 1-140,0-1-16,0 0 16,0 0-16,0 0 0,0 0 15,0 1-15,0-1 0,0 0 16,0 0-16,0 0 0,0 0 0,0 1 15,0-1-15,0 0 0,0 0 16,0 0-16,0 0 0,21 1 0,-21-1 16,0 21-16,0-21 0,0 0 15,0 1-15,21 20 0,-21-21 0,0 21 16,0-20-16,0 20 0,0 0 16,0-21-16,0 22 0,21-1 0,-21-21 15,0 22-15,0-22 16,0 21-16,0-21 0,0 22 0,0-22 15,0 21-15,22-21 0,-22 0 0,0 22 16,0-22-16,21 0 0,-21 21 16,0-20-16,0 20 0,0-21 0,0 21 15,0 1-15,0-1 0,0 0 16,0 1-16,0-1 0,0 0 0,0 1 16,0-1-16,0 0 0,0-20 15,0 20-15,0 0 0,0 1 0,0-1 16,0-21-16,0 21 0,21 1 0,-21-1 15,0 0-15,0 1 0,0-1 16,0 0-16,0-20 0,0 20 16,0 0-16,0 1 0,0-1 0,0 0 15,0-21-15,0 22 0,0-22 16,0 21-16,0-21 0,0 1 0,0-1 16,0 0-16,0 0 0,0 0 0,0 0 15,0 1-15,0-1 0,0 0 16,0 0-16,0 0 15,0 0 32,0-42 0,0 0-31,0 0-1,0 0-15,0 0 16</inkml:trace>
  <inkml:trace contextRef="#ctx0" brushRef="#br2" timeOffset="140487.85">5736 7641 0,'0'-21'32,"21"21"-1,0 0-31,1 0 0,-1 0 15,0 21-15,0-21 16,21 21-16,-20-21 0,-1 22 0,0-22 16,21 21-16,-21 0 0,1 0 15,-1 0-15,0-21 0,-21 21 16,0 1-16,21-1 0,0 0 16,0 0-16,-21 0 15,0 0 1,0-42 46,0 0-62,0 0 16,22 21-16,-22-21 0,21 21 16,-21-21-16,0-1 0,21 1 15</inkml:trace>
  <inkml:trace contextRef="#ctx0" brushRef="#br2" timeOffset="140852.01">6413 7493 0,'22'0'16,"-44"0"-16,65-21 0,-43 42 62,0 0-46,-21-21-16,21 21 0,-22 1 0,1-1 16,21 0-16,-21 0 0,0 0 15,0 0-15,21 22 0,-21-22 0,-1 0 16,1 0-16,0 0 0,0 1 16,0-1-16,0 0 0,21 0 0,-22-21 15,22 21-15,-21-21 0,21 21 0,0 1 16,-21-22-1,21-22 48,21 1-63,-21 0 16,21 0-16</inkml:trace>
  <inkml:trace contextRef="#ctx0" brushRef="#br2" timeOffset="141919.72">8636 4953 0,'42'-85'32,"-42"64"-17,0 42 63,0 1-78,0-1 16,0 0-16,0 21 0,-21-21 0,21 1 16,-21 20-16,21 0 0,0 1 15,0-1-15,0 0 0,0-21 0,0 22 16,0-1-16,0 0 0,0 1 15,0 20-15,0-20 0,0 20 0,0-21 16,0 22-16,0-22 0,0 22 16,0-1-16,0 1 0,0-22 0,0 22 15,0-22-15,0 21 0,0 1 16,0-1-16,0 1 0,0-1 0,0 1 16,0-1-16,0 1 0,-21-1 0,21 1 15,0-1-15,0-20 0,0 20 16,0-20-16,0 20 0,0-21 15,0 22-15,0-22 0,0 1 0,0-1 16,0 21-16,0-20 0,0-1 16,0-21-16,0 22 0,0 20 15,0-21-15,0-20 0,0 20 16,0-21-16,0 0 0,0 0 0,0 1 16,0-1-16,0 0 0,0 0 15,0 0-15,0 0 16,0 1-1,0-1 17,0-42 30,0-1-46,0 1-16,0 0 15,0 0 1</inkml:trace>
  <inkml:trace contextRef="#ctx0" brushRef="#br2" timeOffset="142331.39">8234 7662 0,'0'0'0,"-21"0"0,21-21 0,0 0 47,21 21-31,0 0-1,0 0-15,-21 21 0,21 0 0,0 1 16,1-22-16,-1 21 0,0 0 16,-21 0-16,21-21 0,0 21 0,-21 0 15,0 1-15,21-22 0,-21 21 0,22 0 16,-22 0-16,0 0 16,0 0-1,21-21 32,-21-21-31,21 0-16,-21 0 15,0 0-15,21 21 0,0-21 16</inkml:trace>
  <inkml:trace contextRef="#ctx0" brushRef="#br2" timeOffset="142599.76">8890 7557 0,'0'0'0,"21"0"0,-42 0 63,0 21-48,0 0-15,-1 0 16,1 0-16,0 0 0,0 1 0,0-1 15,-22 0-15,22 0 0,0 0 0,0 0 16,0 1-16,0-1 0,-1 0 16,1-21-16</inkml:trace>
  <inkml:trace contextRef="#ctx0" brushRef="#br2" timeOffset="144305.01">5482 7938 0,'-21'0'0,"0"0"31,21 21 0,0 0-31,0 0 16,0 0-16,0 0 0,0 1 15,0-1-15,0 0 0,0 0 0,21 21 16,0-20-16,-21-1 0,21 0 16,0 0-16,1 0 0,-22 0 0,21 1 15,0-1-15,0 0 0,0 0 16,0 0-16,22-21 0,-22 21 0,21 1 15,-21-22-15,22 21 0,-22-21 0,21 21 16,-21-21-16,22 0 0,-22 0 16,21 0-16,-21 0 0,22 0 15,-22 0-15,0 0 0,21 0 0,-20 0 16,-1 0-16,21-21 0,-21 0 16,0 21-16,22-22 0,-22 1 0,0 0 15,21 21-15,-20-21 0,20 0 0,-21 0 16,21-1-16,-20 22 0,20-21 15,0 0-15,-21 0 0,22 21 0,-22-21 16,21 0-16,-21 21 0,22-22 16,-22 22-16,0 0 0,0-21 0,22 21 15,-22 0-15,0 0 0,0 0 0,0 0 16,0 0-16,1 0 16,-1 21-1,0-21-15,-21 22 0,21-1 0,-21 0 16,21-21-16,-21 21 15,0 0-15,0 0 0,21 1 16,-21-1-16,0 0 16,0 0-1,0 0 1,22-21 0,-22 21-16,21-21 46,0-21-30,-21 0-16,21 0 16,-21 0-16,21 21 0,-21-21 15,21-1-15,1 1 16,-1 0-16,0 0 0,0 0 16,0 21-16,0-21 0,1 21 15,-1 0-15,-21-22 0,21 22 0,0 0 16,0-21-16,0 21 0,1 0 0,-1 0 15,0 0-15,21 0 0,-21 0 16,1 0-16,20 0 0,-21 0 0,21 0 16,-20 0-16,20 0 0,0 21 15,1-21-15,-1 22 0,0-22 16,1 21-16,-1-21 0,-21 21 0,21-21 16,1 21-16,-22-21 0,21 0 0,1 21 15,-22-21-15,21 21 0,0-21 16,-20 0-16,20 22 0,0-22 0,43 21 15,-43-21-15,1 0 16,-1 0-16,0 21 0,1-21 0,-1 0 16,0 0-16,1 0 0,-1 0 0,0 0 15,1 0-15,-1 0 0,0 0 16,-21 0-16,22 0 0,-22 0 0,0-21 16,21 21-16,-20-21 0,-1-1 0,0 1 15,21 21-15,-21-21 0,1 0 16,-1 0-16,0 0 0,0-1 15,0 1-15,0 0 0,-21 0 0,22 0 16,-1 0-16,-21-1 16,-21 22 62,21 22-63</inkml:trace>
  <inkml:trace contextRef="#ctx0" brushRef="#br2" timeOffset="144439.01">9652 8086 0,'0'21'31</inkml:trace>
  <inkml:trace contextRef="#ctx0" brushRef="#br2" timeOffset="145724.78">4043 9313 0,'21'0'47,"0"-21"-31,0 21-16,-21-21 0,0 0 15,0 0-15,0 0 16,0-1-16,0 1 0,0 0 16,-21 21-16,0 0 15,0 0-15,-22 0 0,22 0 0,0 0 16,0 0-16,0 0 0,0 21 16,-1 0-16,1 1 0,0-1 0,21 0 15,0 0-15,0 0 16,0 0-16,0 1 15,21-22 1,0 0-16,1 0 16,20 0-16,-21 0 0,0 0 15,0-22-15,1 22 0,-1-21 16,0 0-16,0 21 0,0-21 0,0 21 16,-21-21-16,0 42 46,0 0-30,0 0-16,0 0 0,0 1 0,0-1 16,0 0-16,0 21 0,0 1 15,0-1-15,22 0 0,-22 22 16,0-22-16,21 22 0,0-1 0,-21 1 16,0-1-16,21 1 0,-21-1 0,0 1 15,21 20-15,-21-20 0,0 20 16,0 1-16,0 0 0,0-1 0,0 1 15,0-21-15,0 20 0,0-20 16,0 20-16,0-20 0,0-1 0,0 1 16,0-1-16,0 1 0,0-22 0,0 1 15,-21 20-15,21-42 0,-21 22 16,0-22-16,0 21 0,-1-21 16,1-21-16,-21 21 0,21-21 0,0 0 15,-22 0-15,1-21 0,0 0 0,-22-21 16,1-1-16,-1-20 0,1-1 15,-1 1-15,1-22 0,20 1 0,-20-1 16,20 0-16,1 1 0,21-22 16,0 21-16,0 0 0,21 1 0,0-1 15,0 22-15,21-22 0,21 21 0,-21 1 16,22 21-16,20-22 0,-21 1 16,22 20-16,-22-20 0,22 20 0,-22 1 15,0 0-15,1-1 16,-1 1-16,0 21 0,-20-21 0,-1 20 15,0 1-15,0 21 0,-21-21 0,0 0 32,21 21-32,0 0 15,-21-21-15,22 0 16,-1 21-16,0-22 16</inkml:trace>
  <inkml:trace contextRef="#ctx0" brushRef="#br2" timeOffset="146271.98">4318 9356 0,'42'0'31,"-42"-21"-31,21 21 0,1-22 16,-1 1-16,-21 0 16,0 0-16,0 0 15,0 0-15,0-1 16,-21 22-1,-1 0-15,1 22 16,0-22-16,21 21 0,-21 0 16,0 0-16,0 0 0,21 22 0,-22-22 15,22 0-15,0 21 0,0-21 16,0 1-16,0-1 0,0 0 16,0 0-16,0 0 0,22 0 0,-1-21 15,0 0-15,0 0 0,0 0 16,0 0-16,22 0 0,-22 0 0,21-21 15,1 0-15,-22 0 0,21 21 0,0-21 16,-20 0-16,20-1 0,-21-20 16,0 21-16,0 0 0,1-22 0,-1 22 15,0-21-15,-21 0 0,21-1 16,-21 22-16,0-21 0,0-1 0,0 1 16,0 21-16,0 0 0,0 0 15,0-1-15,0 44 16,0-1-1,0 0-15,0 21 0,0 1 16,0-22-16,0 21 0,0 0 0,0 1 16,0-1-16,0 0 0,0 1 0,0-1 15,0-21-15,0 22 0,0-22 16,0 21-16,0-21 0,0 0 0,0 1 16,0-1-16,21-21 15,0-21 1,-21-1-16,0 1 0,22 0 15</inkml:trace>
  <inkml:trace contextRef="#ctx0" brushRef="#br2" timeOffset="146499">4805 9229 0,'-43'21'31,"65"-21"-15,-1 0 0,0 0-16,0 0 0,0-21 15,0 21-15,22-21 0,-22 21 16,21-22-16,-21 22 0,1-21 0,-1 21 16,0 0-16,0-21 0,0 21 0,0 0 15,1 0-15,-1-21 0</inkml:trace>
  <inkml:trace contextRef="#ctx0" brushRef="#br2" timeOffset="147067.79">5249 9102 0,'21'0'16,"-21"21"-1,0 0 1,0 0-16,0 0 0,0 1 16,0-1-16,0 0 0,0 0 0,0 21 15,0-20-15,-21-1 16,21 0-16,0 0 0,0 0 0,0 0 15,-21 1-15,21-1 0,0 0 0,-21 0 16,42-42 31,-21 0-47,21 0 0,-21-1 16,21 1-16,1 0 0,-22-21 0,0 21 15,21-1-15,-21 1 0,21 0 16,-21 0-16,21 21 0,0 0 15,0 21 1,-21 0-16,0 0 16,0 1-16,0-1 0,0 0 0,0 0 15,22 0-15,-22 0 0,0 1 0,0-1 16,21 0-16,0 0 0,-21 0 16,21-21-16,0 21 0,0-21 0,1 0 15,-1 0-15,0 0 0,21 0 16,1 0-16,-22 0 0,21-21 0,0 21 15,-20-21-15,20 0 0,-21 0 0,0 0 16,0-1-16,1 1 0,-22 0 16,0-21-16,0 21 0,0-22 0,0 1 15,0 0-15,-22-1 0,1 22 16,0-21-16,0-1 0,0 22 16,-22 0-16,22 0 0,0 0 0,0 21 15,0 0-15,0 0 0,-1 0 0,22 21 16,0 0-16,-21 0 0,21 0 15,-21 1-15,21 20 0,0-21 0,0 0 16,0 22-16,0-22 0,0 0 0,21 0 16,0 0-16,-21 0 0,22-21 15</inkml:trace>
  <inkml:trace contextRef="#ctx0" brushRef="#br2" timeOffset="147326.99">6054 9250 0,'0'0'0,"0"21"31,-22 0-15,22 0-16,-21 1 0,21-1 16,0 0-16,0 0 15,0 0-15,0 0 0,-21 1 0,21-1 16,-21-21-16,21 21 15,0-42 17,0 0-17,0-1-15</inkml:trace>
  <inkml:trace contextRef="#ctx0" brushRef="#br2" timeOffset="147491.69">6032 9144 0,'0'0'15,"-21"0"32,21 21-31,0 0-16,43 1 31,-22-22-31</inkml:trace>
  <inkml:trace contextRef="#ctx0" brushRef="#br2" timeOffset="147956.2">6350 9250 0,'0'0'0,"-42"63"31,20-41-31,22-1 0,0 0 16,0 0-1,0 0-15,0 0 0,-21 1 16,21-1 0,-21-21-16,0 0 31,0 0-31,21-21 16,0-1-16,0 1 15,0 0-15,0 0 0,0-21 16,0 20-16,21 1 0,0 0 0,0 0 15,0 0-15,1 0 16,-1-1-16,21 22 0,-21 0 0,22 0 16,-1 0-16,-21 0 0,21 0 0,1 0 15,-22 22-15,21-1 0,-21 0 16,1 0-16,-1 0 0,-21 0 0,0 1 16,0-1-16,0 0 0,0 0 0,0 0 15,-21 0-15,-1 1 0,1-1 16,0 0-16,0-21 0,0 21 0,0 0 15,-1-21-15,1 0 16,21 21-16,21-42 31,1 0-31,-1 21 0,0-21 0,0 0 16</inkml:trace>
  <inkml:trace contextRef="#ctx0" brushRef="#br2" timeOffset="148479.41">7387 9208 0,'0'0'0,"0"-22"0,0 1 0,0 0 0,-21 0 15,0 0-15,0 21 16,-1 0-16,1-21 0,-21 21 0,21 0 16,0 0-16,-1 0 0,-20 21 15,21 0-15,0 0 0,0 0 0,-22 0 16,22 1-16,21 20 0,-21-21 15,0 21-15,21-20 0,0 20 0,0-21 16,0 0-16,0 0 0,0 1 0,0-1 16,21 0-16,0-21 0,0 0 15,0 0-15,1 0 0,-1 0 0,0 0 16,21 0-16,-21 0 0,1 0 0,-1-21 16,0 0-16,21-1 0,-21 1 15,1 0-15,-1 0 0,-21 0 0,21-22 16,0 22-16,0-21 0,0 0 0,-21-1 15,0 1-15,22 0 16,-22-1-16,0 1 0,0 0 0,0 20 16,0 1-16,0 0 0,0 0 15,0 42 1,0 21-16,0-20 16,-22 20-16,22-21 0,0 21 15,0 1-15,0-1 0,0 0 0,-21 1 16,21-22-16,0 21 0,0-21 0,0 22 15,0-22-15,0 0 0,0 0 16,0 0-16,21-21 0,-21 22 0,22-22 16,-1 0-16,0 0 0,0 0 15,0 0-15,0 0 16,1 0-16,-1 0 0,21 0 0,-21-22 16,22 1-16,-22 0 0</inkml:trace>
  <inkml:trace contextRef="#ctx0" brushRef="#br2" timeOffset="148883.63">7959 9165 0,'0'0'16,"-22"0"0,1 0-16,21 21 15,-21-21-15,0 22 0,21-1 0,-21 0 16,0 0-16,-1 0 0,22 0 16,0 1-16,-21-1 0,21 0 0,0 0 15,0 0-15,0 0 0,0 1 16,21-22-16,1 21 15,-1-21-15,0 0 16,0 0-16,0 0 0,0 0 0,1 0 16,20-21-16,-21 21 0,0-22 0,0 22 15,1-21-15,-22 0 0,21 0 16,0 0-16,-21 0 0,21-22 0,-21 22 16,0 0-16,0-21 0,0-1 0,0 22 15,-21 0-15,0-21 0,0 20 16,-1 22-16,-20 0 0,21 0 0,0 0 15,0 0-15,-1 22 0,1-22 16,0 21-16,0 21 0,0-21 16,0 0-16,-1 22 0,22-22 0,0 0 15,0 0-15,0 0 0,0 1 0,0-1 16,0 0-16,0 0 0,0 0 16,22-21-16,-1 0 0,0 0 15,0 0-15,0 0 0,0 0 0,22 0 16</inkml:trace>
  <inkml:trace contextRef="#ctx0" brushRef="#br2" timeOffset="149421.56">8297 9144 0,'0'0'0,"0"-21"16,0 42 15,0 0-31,0 0 15,0 1-15,0-1 0,0 0 0,0 0 16,0 0-16,-21 0 16,21 1-16,0-1 0,0 0 15,21-21 1,0 0 0,1 0-16,-1-21 15,0 0-15,0-1 16,-21 1-16,21 21 0,0-21 15,-21 0-15,22 0 0,-1 0 0,-21-1 16,0 1-16,21 21 0,0 0 16,-21 21-1,0 1 1,0-1-16,0 0 0,0 0 0,0 0 16,0 0-16,0 1 15,0-1-15,0 0 0,21-21 16,0 0-1,1 0-15,-1 0 16,0 0-16,0-21 16,-21 0-16,21-1 0,-21 1 15,21 0-15,-21 0 0,0-21 0,0 20 16,0 1-16,0 0 0,0-21 16,-21 21-16,0-1 0,0 22 0,21-21 15,-21 21-15,0 0 16,21 21-16,0 1 15,0-1 1</inkml:trace>
  <inkml:trace contextRef="#ctx0" brushRef="#br2" timeOffset="149899.99">8932 8869 0,'0'-64'16,"0"43"-1,0 0-15,0 0 0,0 0 0,0 0 16,0 42 15,0 0-31,0 21 0,0-21 16,0 22-16,0-1 0,0 22 15,0-22-15,0 0 0,0 1 0,0 20 16,0-21-16,0-20 0,0 20 16,-21 0-16,21-21 0,-21 1 15,21-1-15,0 0 0,0 0 0,-21 0 16,21-42 15,0 0-15,0 0-16,0 0 0,0-22 0,21 22 15,0-21-15</inkml:trace>
  <inkml:trace contextRef="#ctx0" brushRef="#br2" timeOffset="150147.99">9313 8678 0,'0'0'0,"21"0"0,-21 43 31,0-22-31,0 0 0,0 21 15,0 1-15,0-1 0,0-21 0,0 22 16,0-1-16,-21 0 0,21 1 0,0-1 16,-21-21-16,21 21 0,0-20 15,0-1-15,0 0 0,0 0 0,-21 0 16,21 0-16,0 1 0,-21-1 16,21-42 30,-21 21-46</inkml:trace>
  <inkml:trace contextRef="#ctx0" brushRef="#br2" timeOffset="150347.72">8869 9208 0,'0'0'0,"-21"0"0,-1 0 31,44 0-15,-1 0-16,0-22 0,0 22 15,0 0-15,0 0 0,22 0 0,-22-21 16,21 21-16,1 0 0,-22 0 16,21-21-16,-21 21 0,22 0 15,-22 0-15,21-21 0,-21 21 0,0 0 16,1 0-16,-1 0 0,0-21 16</inkml:trace>
  <inkml:trace contextRef="#ctx0" brushRef="#br2" timeOffset="151284.31">9694 9102 0,'0'0'0,"21"-43"31,-21 22-31,0 0 16,0 0-16,0 0 16,-21 0-16,0 21 0,0 0 0,0 0 15,0 0-15,-22 0 16,22 0-16,0 0 0,0 21 0,0 0 15,-1 0-15,1 0 0,21 0 16,-21 22-16,0-22 0,21 21 0,-21-21 16,21 22-16,0-22 0,0 0 0,0 21 15,0-20-15,0-1 16,0 0-16,21-21 0,0 0 0,0 0 16,0 0-16,1 0 0,-1 0 0,0 0 15,0 0-15,0 0 0,0 0 16,1-21-16,-1 0 0,0 21 15,0-22-15,0 1 0,0 0 0,-21-21 16,0 21-16,22-1 0,-22-20 16,21 21-16,-21-21 0,0 20 15,0 1-15,0 0 0,0 42 32,0 0-32,0 22 0,0-22 15,0 0-15,0 0 0,0 0 0,0 1 16,0 20-16,0-21 15,0 0-15,21 0 0,0-21 16,-21 22-16,21-22 0,0 0 0,1 0 16,-1 0-16,0 0 0,0 0 15,0 0-15,0 0 0,1 0 0,-1-22 16,21 22-16,-21-21 0,0 0 0,1 0 16,-22 0-16,21 0 0,-21-1 15,0 1-15,0-21 0,0 21 0,0-22 16,0 22-16,0 0 0,0 0 0,0 0 15,0 42 1,0 0-16,0 0 16,0 0-16,0 1 0,0 20 0,0-21 15,0 0-15,0 0 16,0 22-16,0-22 0,0 0 16,-21 0-16,21 0 0,0 1 15,0-44 32,0 1-47,0 0 16,0 0-16,0 0 0,0 0 0,0-1 15,0 1-15,0-21 0,21 21 16,0 0-16,-21-22 0,21 22 0,0 0 16,0 0-16,1 0 0,-1-1 15,0 22-15,21 0 0,-21 0 16,1 0-16,-1 0 0,0 22 0,0-1 15,0 0-15,0 0 0,1 0 0,-22 0 16,21 1-16,-21 20 0,0-21 16,0 0-16,0 0 0,0 1 15,0-1-15,0 0 0,0 0 0,-21-21 16,-1 21-16,22 0 0,-21-21 0,21 22 16,0-44 30,21 1-46,1 0 0,20 21 16</inkml:trace>
  <inkml:trace contextRef="#ctx0" brushRef="#br2" timeOffset="151823.99">11091 9017 0,'0'-21'16,"-21"0"-16,0 0 0,0-1 15,0 22-15,-1-21 0,1 0 0,0 21 16,-21 0-16,21 0 0,-1 0 0,-20 0 16,21 0-16,0 0 0,0 21 15,-1 0-15,1 1 0,0 20 16,0-21-16,0 21 0,0-20 0,-1-1 16,22 21-16,0-21 0,0 0 15,0 1-15,0-1 0,0 0 0,0 0 16,0 0-16,0 0 0,22-21 15,-1 0-15,0 0 0,0 0 16,0 0-16,0 0 0,1 0 0,20 0 16,-21 0-16,0-21 0,22 21 15,-22-21-15,0 0 0,0 0 0,0-22 16,22 22-16,-22-21 0,0 21 0,-21-43 16,21 22-16,0 0 15,-21-1-15,21-20 0,-21 20 0,0 1 16,0 0-16,0 21 0,0-22 0,0 22 15,0 0-15,0 42 16,-21 0 0,0 0-16,0 1 0,21 20 0,0 0 15,0 1-15,-21 20 0,21-21 16,0 1-16,-21-1 0,21 0 0,0 1 16,0-22-16,0 21 0,0-21 0,0 22 15,0-22-15,0 0 0,0 0 16,0 0-16,0 1 15,21-22 1,0 0-16,0 0 16,0 0-16,0-22 0,-21 1 15,22 21-15,20-21 0</inkml:trace>
  <inkml:trace contextRef="#ctx0" brushRef="#br2" timeOffset="152095.76">11536 8594 0,'0'0'16,"0"21"15,0 0-31,-21 0 0,-1 0 0,22 1 16,-21 20-16,21 0 0,-21 1 16,21-1-16,0 0 0,0 1 0,0-1 15,0-21-15,0 21 0,0 1 0,0-22 16,0 0-16,-21 0 0,21 0 15,0 1-15,0-1 0,0 0 0,0 0 16,21-21 31,0-21-47,-21 0 0,21 21 0</inkml:trace>
  <inkml:trace contextRef="#ctx0" brushRef="#br2" timeOffset="152822.97">11620 9102 0,'0'21'0,"-21"-21"15,42 0 17,1 0-32,-1 0 15,0 0-15,0-21 0,-21 0 16,21 21-16,0-22 0,-21 1 15,0 0-15,22 0 0,-22 0 16,21 0-16,-21-1 0,0 1 16,0 0-16,-21 21 15,-1 0-15,1 0 0,21 21 16,-21 0-16,0 1 0,0-1 0,21 0 16,0 21-16,-21-21 0,-1 1 15,22-1-15,-21 21 0,21-21 0,0 0 16,0 1-16,0-1 0,0 0 15,0 0-15,0 0 0,0 0 16,0 1-16,21-22 16,1 0-16,-1 0 0,0 0 15,0 0-15,0 0 16,0 0-16,1-22 0,-1 1 0,0 21 16,21-21-16,-21 0 0,1 0 0,20 0 15,-21-1-15,0 1 0,22-21 16,-22 21-16,0-22 0,0 22 0,0-21 15,0 21-15,1 0 0,-22-1 16,0 1-16,0 0 16,-22 21-16,1 0 0,0 0 15,0 21-15,0 0 0,0 1 16,-1-22-16,1 42 0,21-21 0,0 0 16,0 0-16,0 1 0,0-1 15,0 0-15,0 0 16,0 0-16,0 0 0,21-21 15,1 22-15,-1-22 0,0 21 16,0 0 0,-21 0-16,21-21 0,-21 21 15,-21-21 1,0 0 0,0 0-16,0 0 0,-1 0 0,1 0 15,0 0-15,0 0 16,0 0-1,42 0 17,0-21-32,0 21 0,0-21 0,1 21 15,-1-21-15</inkml:trace>
  <inkml:trace contextRef="#ctx0" brushRef="#br2" timeOffset="153123.76">12594 8827 0,'0'0'0,"0"-22"0,0-20 16,0 21-1,-21 21 1,0 21-16,21 0 0,-21 0 16,-1 1-16,22-1 0,0 21 15,0-21-15,-21 22 0,21-22 0,-21 21 16,21-21-16,-21 22 0,21-22 0,0 21 15,0-21-15,-21 0 0,21 1 16,0-1-16,0 0 0,0 0 0,0 0 16,0 0-16,0 1 15,21-22-15,0 0 16,0 0-16,0 0 0,1 0 16,-1 0-16,0 0 0,0 0 0,0-22 15,0 22-15</inkml:trace>
  <inkml:trace contextRef="#ctx0" brushRef="#br2" timeOffset="153415.82">12933 8784 0,'0'0'16,"-21"-21"-16,-1 21 0,44 0 31,-1 0-16,0 0-15,0 0 0,0 21 16,0 0-16,1 1 0,-1-1 0,0 21 16,0-21-16,-21 0 0,21 22 15,-21-22-15,0 21 0,0-21 0,0 1 16,0 20-16,-21-21 0,0 0 16,0 0-16,21 1 0,-21-1 0,-1 0 15,1-21-15,0 21 0,21 0 0,-21-21 16,0 21-16,0-21 0,-1 0 15,1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3:29:18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12361 0,'0'0'0,"0"-21"0,0 0 16,0 0 0,-21 21-16,21 21 15,0 0 1,-21 0-16,21 22 0,-22-22 0,22 21 16,0-21-16,0 22 0,-21-1 15,0 0-15,0 1 0,21-1 0,-21 0 16,21 1-16,-21-1 0,21 0 15,-22-20-15,22-1 0,0 0 0,22-21 32,-1 0-32,-21-21 15,21-22-15,0 22 0,0-21 0,0 0 16,1-1-16,-1 1 0,0 0 16,0 20-16,0-20 0,0 0 0,1 21 15,-1-1-15,0 1 0,-21 0 16,21 21-16,-21 21 15,21 0-15,-21 1 0,0-1 16,0 0-16,0 21 0,0-21 0,0 22 16,0-22-16,0 21 0,0-21 15,0 22-15,0-22 0,0 21 16,0-21-16,0 1 0,21-1 0,1-21 16,-1 0-16,0 0 0,0 0 15,0 0-15,22 0 0,-1-21 0,-21-1 16,21 1-16,1 0 0,-22-21 15,21-1-15,1 22 0,-22-21 0,0 0 16,21-1-16,-21 1 0,1 0 16,-1 20-16,0-20 0,0 21 0,-21 42 47,0 0-47,0 0 0,-21 1 0,0-1 15,0 21-15,21-21 0,0 0 0,0 22 16,0-22-16,0 21 0,0-21 15,0 1-15,21-1 0,0 0 16,21 0-16,-21 0 0,22 0 0,-22-21 16,21 0-16,1 0 0,-22 0 15,21 0-15,-21 0 0,22-21 0,-22 0 16,0 0-16,21 0 0,-21-22 16,1 1-16,-1 21 0,0-21 0,0-22 15,0 22-15,0-1 0,-21 1 16,0 21-16,0 0 0,22-22 0,-44 43 15,1 0 1,0 22-16,0-1 16,0 0-16,0 21 0,-1-21 0,1 22 15,0-22-15,21 21 0,0 1 16,0-1-16,0-21 0,0 21 0,0-20 16,21-1-16,0 0 0,1 0 15,-1 0-15,21 0 0,0-21 0,1 0 16,-1 0-16,0 0 0,22 0 0,-22 0 15,1-21-15,20 0 16,-21 0-16,1 0 0,20-22 0</inkml:trace>
  <inkml:trace contextRef="#ctx0" brushRef="#br0" timeOffset="1145.85">7387 12213 0,'21'-63'15,"-42"126"-15,42-169 0,-21 85 0,0 0 16,0-21-16,0 21 0,0-1 15,0 1-15,0 0 0,-21 21 0,0 0 16,0 0-16,0 21 16,-22 22-16,22-22 0,-21 21 0,21 0 15,-22 22-15,1-1 0,21-20 0,-22 20 16,22 1-16,-21-22 0,21 22 16,0-1-16,-1-21 0,22 22 0,0-22 15,0 1-15,0-1 0,22 0 16,20-21-16,0 22 0,1-22 0,20 0 15,1 0-15,-1-21 0,1 0 16,20 0-16,1 0 0,0 0 16,105-42-16,-126 21 0,20 0 15,-20-22-15,-1 22 0,1-21 16,-1-1-16,-20 1 0,-22 0 0,21-1 16,-21 1-16,-21 0 0,0-1 15,0 22-15,0-21 0,0 21 0,-21 0 16,0-1-16,0 22 0,0 0 0,-22 0 15,1 0-15,21 0 0,-22 22 16,1-1-16,0 0 0,-1 21 0,1-21 16,0 22-16,-1-22 0,1 21 15,21 1-15,0-22 0,0 21 16,21-21-16,0 22 0,0-22 0,0 0 16,21 0-16,0 0 0,0-21 15,21 0-15,-20 0 0,20 0 0,0 0 16,1 0-16,-1 0 0,0-21 15,1 0-15,-22 0 0,21 0 0,-21-22 16,22 22-16,-22-21 0,0 21 0,0-22 16,-21 22-16,0 0 0,21 0 15,-42 42 1,0 0 0,21 0-16,-21 0 15,0 22-15,-1-22 0,22 21 0,0-21 16,0 1-16,0-1 0,0 0 15,0 0-15,0 0 0,22-21 16,-1 0-16,21 0 0,-21 0 0,0 0 16,22-21-16,-1 21 0,0-21 15,1 0-15,-1 0 0,0-22 0,1 22 16,-1 0-16,0-21 0,1-1 16,-1 22-16,-21-21 0,0-1 15,1 22-15,-1 0 0,-21 0 0,21 21 16,-21 21-1,-21 0-15,0 0 0,-1 1 16,1-1-16,0 21 0,0-21 16,0 22-16,0-22 0,-1 21 0,1-21 15,0 22-15,0-22 0,21 0 0,0 0 16,-21 0-16,21 0 16,-21-21-16,21-21 31,0 0-31,21 0 0,0 0 0,0-22 15,0 1-15,22 21 0,-22-43 0,21 22 16,0 0-16,22-1 16,-1 1-16,1 0 0,-1 21 0,1-1 15,-1 22-15,1 0 0,-22 0 16,22 22-16,-22-1 0,-21 21 0,22-21 16,-22 22-16,-21-1 0,0-21 0,0 21 15,0 1-15,0-1 0,-21 0 16,-1-20-16,1 20 0,0-21 0,0 0 15,0 0-15,0 1 0,-1-22 16,22-22 0,0 1-16,22 0 15</inkml:trace>
  <inkml:trace contextRef="#ctx0" brushRef="#br0" timeOffset="2414.13">11134 12383 0,'-22'21'0,"44"-42"0,-65 42 16,64-21 0,1-21-16,-1-1 0,21 1 0,0-21 15,22 0-15,-22-1 0,1 1 16,20-22-16,1 1 0,-22-1 0,21 1 16,-20-1-16,-1 1 0,0-1 15,-20 1-15,-1 21 0,-21-1 16,0 1-16,0 21 0,0 0 0,-21 21 15,-1 21-15,-20 0 0,21 21 16,0 1-16,-22-1 0,22 21 0,-21 22 16,0 63-1,20-63-15,1 0 0,0-1 0,0-20 16,21 20-16,-21-20 0,21-1 16,0 1-16,0-22 0,0 22 0,0-22 15,0 22-15,0-22 0,-21-21 0,21 21 16,-22-20-16,1-1 0,0-21 15,0 0-15,0 0 0,0 0 16,-22-21-16,22-1 0,-21-20 16,21 0-16,-22-1 0,1 1 0,21-21 15,-22 20-15,22 1 0,0 0 0,0-1 16,0 22-16,0 0 0,21 0 16,-22 21-16,22 21 15,-21 0-15,21 0 16,0 0-16,0 1 0,0 20 0,0-21 15,0 21-15,0-20 0,21 20 0,-21-21 16,22 21-16,20-20 0,-21-1 16,21 21-16,1-21 0,-1-21 0,22 21 15,-22 1-15,21-22 0,-20 0 16,20 0-16,-20 0 0,20-22 0,-21 22 16,22-21-16,-22 0 0,1-21 15,-1 21-15,0-22 0,1 22 0,-22-21 16,0-1-16,0 22 0,0 0 15,-21 0-15,0 0 0,0 42 32,0 0-32,-21 0 0,0 0 0,0 22 15,21-22-15,-21 21 0,-1-21 16,1 22-16,21-22 0,-21 0 0,21 0 16,-21 0-16,21 1 0,0-1 15,21-21 16,0-21-31,0-1 0,22-20 16,-22 21-16,21-21 0,-21-1 16,22 1-16,-1 21 0,0-22 15,1 1-15,-1 0 0,-21 21 0,22-1 16,-22 1-16,0 21 0,0 0 0,-21 21 16,0 1-16,0-1 15,0 0-15,0 0 0,0 21 0,0 22 16,-21-43-16,0 43 15,21-43-15,0 21 0,0-21 16,0 0-16,21-21 0,0 22 0,21-1 16,1-21-16,-1 0 0,22 0 15,-22 0-15,21 0 0,1-21 0,-1-1 16,1 1-16,-1-21 0,-20 21 16,20-22-16,-20 22 0,-22-21 0,0 0 15,0-1-15,-21 1 0,0 0 16,0 20-16,0 1 0,-21 0 15,0 0-15,-22 21 0,22 0 0,-21 0 16,0 0-16,20 21 0,-20 0 16,21 0-16,0 1 0,21 20 0,0-21 15,0 21-15,0 1 0,21-1 0,0-21 16,0 22-16,0-1 0,1-21 16,-1 21-16,0-20 0,0-1 0,-21 0 15,21 0-15,-21 0 0,0 0 16,0-42-1,0 0 1,0 0-16,0 0 16,21 0-16,1-22 0,-1 1 0,0 0 15,21-1-15,1 1 0,-1 0 0,0-1 16</inkml:trace>
  <inkml:trace contextRef="#ctx0" brushRef="#br0" timeOffset="2708.96">13462 12383 0,'0'0'0,"21"0"16,0 0-16,0 0 15,-21 21 1,0 0-16,0 0 0,0 0 16,0 0-16,0 1 0,22 20 0,-22 0 15,21 22-15,-21-22 0,0 22 16,0 20-16,0-20 0,-21 20 16,-1-20-16,1 21 0,0-1 0,-21 1 15,21 21-15,-22-22 0,22 22 16,-21 0-16,21-21 0,-1 21 0,1-1 15,0 1-15,0-21 0,0 21 0,0-22 16,-1 22-16,1-42 0,0 20 16,0-20-16,21-1 0,-21-20 15,21-1-15,0-21 0,0 0 0,21-42 16,0 0-16,0-21 16,0 21-16,22-43 0,-22 22 15,21-22-15,1 1 0,-22-22 0,21 22 16</inkml:trace>
  <inkml:trace contextRef="#ctx0" brushRef="#br0" timeOffset="3014.79">13504 13145 0,'0'0'0,"0"-85"0,0 0 0,0 1 16,0 20-16,0-21 0,0-20 16,0 41-16,0 22 0,21-1 0,1 1 15,-1 21-15,0 0 0,0 0 16,0-1-16,22 22 0,-1 0 15,-21 0-15,21 22 0,1-1 16,-1 0-16,-21 21 0,0-21 0,-21 22 16,0-1-16,0 0 0,0 1 0,-21-1 15,-21 0-15,0 1 0,-1-22 16,-41 42-16,41-41 0,1-1 16,0 0-16,-1 0 0,22-21 15,0 0-15,0 21 0,0-21 0,42-21 31,0 0-31,21 0 16,-21 0-16,22-22 0,-1 22 16,0-21-16,1 21 0</inkml:trace>
  <inkml:trace contextRef="#ctx0" brushRef="#br0" timeOffset="4031.71">14076 12573 0,'0'0'0,"21"0"31,0 0-31,0 0 0,22 0 16,-22 0-16,0-21 0,21 0 0,-21 21 16,22-21-16,-1-1 0,-21 1 15,0 0-15,22 0 0,-22 0 0,-21 0 16,0-1-16,0 1 0,0 0 16,-21 21-1,0 0-15,-1 0 0,-20 0 0,0 21 16,-1 0-16,22 1 0,-21-1 15,0 21-15,20-21 0,-20 0 0,21 22 16,0-22-16,21 21 16,0-21-16,0 22 0,0-22 0,0 0 0,0 0 15,21 0-15,0 1 0,0-1 16,0-21-16,22 0 0,-1 0 0,0 0 16,1 0-16,-1 0 0,0-21 15,1-1-15,20 1 0,-20-21 0,20 0 16,-21 20-16,1-20 0,-1 0 0,0-22 15,1 43-15,-22-21 16,42-22-16,-41 64 0,-1-21 16,-21 42-1,0 0-15,0 1 16,0-1-16,-21 0 0,21 0 16,-22 0-16,22 0 15,0 1-15,0-44 47,0 1-47,0 0 0,22 0 16,-22 0-16,0 0 15,0-22-15,0 22 0,0 0 0,0-21 16,0 20-16,0 1 16,-22 21-16,1 0 15,0 0-15,21 21 0,-21 1 0,0-1 16,0 21-16,-1-21 0,22 22 15,-21-22-15,0 21 0,0 0 0,0-20 16,21 20-16,0 0 0,0-21 16,0 22-16,0-22 0,0 21 0,0-21 15,21 1-15,0-1 0,0 0 16,0 0-16,22 0 0,-22-21 0,21 0 16,1 0-16,-1 0 0,0 0 15,1 0-15,-1-21 0,0-21 16,1 21-16,-1-22 0,0 1 0,22-22 15,-22 22-15,0-21 0,1-1 16,-1-21-16,0 22 0,1-22 0,-1 22 16,0-22-16,-20 22 0,20 20 0,-21-20 15,21 20-15,-42 1 0,22 21 16,-22-21-16,0 20 0,0 1 0,-22 42 31,1 1-31,0-1 0,0 0 0,0 21 16,-22 1-16,22 20 0,0-21 15,-21 22-15,21-1 0,-1 1 0,1-1 16,0-20-16,21 20 0,0 1 16,-21-22-16,21 22 0,0-22 15,0 0-15,0 22 0,0-22 0,0 0 16,0-20-16,21 20 0,0-21 16,-21 21-16,21-20 0,1-22 0,-1 21 15,0-21-15,0 0 0,0 0 0,0 0 16,1 0-16,-1 0 0,0-21 15,21-1-15,-21 1 0,1-21 0,-1 21 16,0-22-16,0 22 0,0-21 16,0 21-16,1-22 0,-1 22 15,0-21-15,-21 21 0,0-22 0</inkml:trace>
  <inkml:trace contextRef="#ctx0" brushRef="#br0" timeOffset="4329.53">15473 12129 0,'0'0'0,"-43"0"0,22 0 0,0 0 15,21-22-15,21 22 16,22 0-16,-22 0 0,21 0 0,22-21 16,-22 21-16,21 0 15,-20 0-15,20 0 0,-20 0 0,20 0 16,-21 0-16,22 0 0,-22 0 15,1 0-15,-1 0 0,-21-21 0,0 21 16,0 0-16,1 0 0,-22-21 31,-22 21 1,1 0-32,21 21 15</inkml:trace>
  <inkml:trace contextRef="#ctx0" brushRef="#br0" timeOffset="4582.47">16764 12869 0,'0'0'16,"-21"22"62,-22-22-78,22 0 16</inkml:trace>
  <inkml:trace contextRef="#ctx0" brushRef="#br0" timeOffset="6025.19">868 12891 0,'0'0'0,"-21"0"0,-1 0 15,1 0-15,0 0 0,-21 0 0,21 0 16,-1 0-16,1 0 0,0 0 15,0 0-15,0 0 16,42 0-16,21 0 16,1 0-16,20 0 0,1 0 15,20 0-15,22 0 0,21 0 16,0 0-16,0-22 0,0 22 16,0-21-16,-21 21 0,0-21 15,0 21-15,-1 0 0,-41-21 0,21 21 16,-43 0-16,0 0 0,1 0 15,-22 0-15,-42 0 16,-1 0-16,1 0 16,-21-21-16,0 21 0,-1 0 0,22-21 15,-21 21-15,21-22 0,-22 22 16,22-21-16,0 0 0,0 21 0,0-21 16,-1 0-16,1 0 0,0-1 15,0 22-15,0-21 0,21 0 16,0 0-16,-21 21 0,-1-21 15,22 0 1,-21 21 0,42 21-1,1-21 1,-1 21-16,21-21 0,-21 21 16,22 0-16,-1-21 0,0 0 0,1 0 15,20 21-15,-21-21 0,22 0 16,-22 0-16,22 0 0,-22 0 0,0 0 15,1 22-15,-22-22 16,0 0-16,-21 21 16,-21 0-16,0-21 0,-22 21 15,1 0-15,0 22 0,-22-22 0,1 21 16,20-21-16,-20 22 0,21-1 16,-22-21-16,22 21 0,-1 1 0,1-22 15,0 0-15,-1 21 16,1-20-16,21-1 0,-21-21 0,20 21 15,1 0-15,0-21 0,0 0 0,0 21 16,0-21-16,42 21 31,0-21-31</inkml:trace>
  <inkml:trace contextRef="#ctx0" brushRef="#br0" timeOffset="6977.03">0 14563 0,'0'0'16,"0"21"30,0 0-46,0 0 16,0 0-16,21 1 16,106-1-16,21-21 0,-21 21 15,0-21-15,0 0 0,0 0 16,21 21-16,-21-21 0,0 0 0,0 0 16,-21 0-16,0 0 0,-21-21 15,-22 21-15,1 0 0,-22-21 0,0 21 16,-42-21-16,-21 21 15,-21-22-15,-22 22 16,1 0-16,-22 0 0,22-21 16,-43 21-16,42 0 0,-20-21 15,-1 21-15,22-21 0,20 21 0,-20-21 16,42 21-16,-22-21 0,43-1 16,0 1-16,21 0 15,22 21-15,20 0 0,-20-21 16,41 21-16,1 0 0,0 0 15,-1 0-15,1 21 0,-22-21 0,1 21 16,-22 22-16,1-22 16,-43 21-16,0-21 0,0 22 0,-43-1 15,1 0-15,-22 1 0,-20-1 16,20 0-16,-20 1 0,-1-1 16,0 0-16,22 1 0,-22-1 0,22 0 15,20 1-15,-20-1 0,20-21 16,22 0-16,-21-21 0</inkml:trace>
  <inkml:trace contextRef="#ctx0" brushRef="#br0" timeOffset="8560.68">3725 14224 0,'0'0'0,"0"-21"15,21 0-15,-21 0 0,0-1 16,0 44 15,0-1-31,0 0 16,0 21-16,-21 1 0,21-1 0,-21 21 15,0 1-15,0-22 16,21 22-16,-21-1 0,21-20 0,-22-1 16,22 0-16,0 1 0,0-22 15,0 0-15,0 0 0,0 0 0,0 0 16,22-21-16,20 0 0,-21 0 16,0 0-16,0-21 0,22 0 0,-22-21 15,21 21-15,-21-22 0,22 22 16,-22-21-16,21-1 0,-21-20 0,1 21 15,-1-1-15,0 1 0,0 21 16,0 0-16,0-1 16,-21 44-1,0 20-15,0-21 0,0 21 16,0 1-16,0-1 0,0 0 16,0-20-16,0 20 0,0 0 0,22 1 15,-22-22-15,21 0 0,-21 0 16,21 0-16,0 0 0,0 1 0,22-22 15,-22 0-15,21 0 0,0 0 16,1 0-16,-1 0 0,0-22 0,1 1 16,-1 0-16,0 0 0,1-21 15,-1 20-15,-21-20 0,22 0 0,-22-22 16,0 22-16,0 0 0,0-22 16,-21 22-16,0-1 0,21 1 0,-21 21 15,0 0-15,22 0 0,-22-1 16,0 44-1,0-1-15,0 21 0,0-21 0,0 22 16,0-1-16,0 0 0,0 1 16,0-1-16,0 0 0,0 1 0,0-1 15,0 0-15,0-21 0,21 22 16,0-22-16,0 0 0,0 0 0,22-21 16,-22 21-16,21-21 0,-21 0 15,22 0-15,-1 0 0,0 0 0,1-21 16,-1 0-16,0 0 0,1 0 15,-1 0-15,21-22 0,-20 1 0,-1 0 16,-21-22-16,0 22 0,1-22 16,-1 1-16,-21 20 0,0 1 15,0 0-15,0 21 0,0-1 0,-21 1 16,-1 21-16,1 0 0,0 0 16,-21 21-16,21 1 0,-22-1 0,1 21 15,21 0-15,0 1 0,-1-1 16,1 0-16,0 1 0,21-1 0,0 0 15,0 1-15,0-1 0,0-21 16,21 22-16,0-22 0,22 0 0,-1 0 16,0 0-16,1-21 0,-1 21 15,22-21-15,-22 0 0,21 0 16,1 0-16,21 0 0,-22-21 0,1 0 16,-1 0-16,22 0 0</inkml:trace>
  <inkml:trace contextRef="#ctx0" brushRef="#br0" timeOffset="8871.19">7895 13928 0,'0'0'0,"0"-43"0,-21 22 16,0 0-16,0-21 0,-1 42 0,-20-21 15,21 21-15,-21 0 0,-1 0 16,22 21-16,-21 0 0,-1 21 15,1-21-15,21 22 0,-21-1 0,20 0 16,-20 22-16,21-22 0,0 22 16,0-1-16,-1 1 0,22-1 0,0-20 15,0 20-15,0-21 0,0 22 16,0-22-16,22 1 0,20-22 16,-21 21-16,21-21 0,22 0 0,-22 1 15,22-1-15,20-21 0,-20 0 0,21 0 16,-1 0-16,1 0 0,0 0 0,-1-21 15,-20-1-15,-1-20 0,22 21 16,-22-21-16</inkml:trace>
  <inkml:trace contextRef="#ctx0" brushRef="#br0" timeOffset="9668.76">8699 14393 0,'0'-42'0,"0"84"0,0-126 0,0 20 16,0 43-16,-21-21 0,0-1 0,0 22 16,0 0-16,-22 0 0,22 21 15,0 0-15,-21 0 0,21 0 0,-22 0 16,1 21-16,21 0 0,-22 0 15,22 1-15,-21 20 0,21 0 0,0 1 16,-1-1-16,1 0 0,21 1 16,-21-1-16,21 0 0,0 1 0,0-1 15,0 0-15,21-21 0,0 1 16,1-1-16,-1 0 0,0 0 16,0-21-16,0 0 0,22 0 0,-22 0 15,21 0-15,-21-21 0,22 0 16,-22 0-16,21-1 0,0-20 0,-20 0 15,20-1-15,-21-20 0,0 21 16,0-22-16,1 22 0,-22-1 0,0 1 16,0 0-16,0 21 0,0-1 0,-22 22 31,1 22-31,0-1 16,0 0-16,0 21 0,0-21 0,21 22 15,0-1-15,0 0 0,0 1 0,0-1 16,0 0-16,0-20 0,21 20 15,0-21-15,0 0 0,21 0 16,-20 1-16,41 20 0,-21-42 16,1 0-16,-1 0 0,0 0 15,1 0-15,-22-21 0,21 0 0,1-1 16,-22-20-16,21 0 0,-21 21 16,0-43-16,1 22 0,-1-1 0,0-20 15,-21 21-15,0-1 0,21 22 0,-21 0 16,0 0-16,0 0 15,0 42-15,-21 0 16,0 21-16,21-21 16,-21 22-16,-1-1 0,22-21 15,0 22-15,-21-1 0,0-21 0,21 21 16,0-20-16,0-1 0,-21 0 16,21 0-16,0 0 0,-21-21 15,21-21 16,0 0-31,0 0 16,0-22-16,0 22 0,21-21 0,0-22 16,0 22-16,22 0 0,-22-22 15,21 22-15,0 0 0,22-1 16,-22 1-16,22 21 0,-22 0 0,22-1 16,-1 22-16,-21 0 0,64 43 15,-63-1-15,-22-21 0,0 22 16,-21-1-16,0 21 0,0-20 0,0-1 15,-21 0-15,0 1 0,-22-1 16,22 0-16,0-20 0,0 20 0,0-21 16,-1 0-16,22 0 0,22-42 31</inkml:trace>
  <inkml:trace contextRef="#ctx0" brushRef="#br0" timeOffset="10605.93">10837 14161 0,'0'-43'15,"0"22"1,0 0-1,21 21-15,1-21 16,-1 0-16,0 21 0,0-22 16,0 1-16,22 0 0,-1 0 15,-21 0-15,0 21 0,22 0 16,-22 0-16,0 0 0,0 0 16,0 21-16,0 0 0,1 0 0,-1 22 15,0-1-15,0-21 0,-21 43 16,0-22-16,0 0 0,0 1 0,0 20 15,0-21-15,0 1 0,0-1 16,0 0-16,0-20 0,0 20 0,0-21 16,-21 0-16,21 0 0,-21 1 15,21-44 1,0-20 0,0 21-16,0 0 0,0-22 15,0 1-15,0 0 0,0-22 0,0 22 16,21-22-16,0 22 15,21 0-15,-20-22 0,-1 22 0,21 21 16,0-22-16,-20 22 0,20 0 16,0 21-16,1 0 0,-1 0 15,0 21-15,1 0 0,-1 22 0,-21-22 16,0 21-16,22 1 0,-43-1 0,21 0 16,-21 22-16,0-22 0,0 0 0,0 1 15,0-1-15,0 0 0,0-20 16,-21 20-16,21-21 0,-22 0 0,22 0 15,0 1-15,0-44 32,0 1-32,0 0 0,0 0 15,0 0-15,0-22 0,22 1 16,-1-21-16,21 20 0,-21 1 0,22-22 16,-1 1-16,21 21 0,-20-1 15,20 1-15,-20 0 0,20-1 0,-21 22 16,1 0-16,-1 21 0,-21 0 0,0 0 15,22 21-15,-43 0 0,0 22 16,0-1-16,0-21 0,0 21 0,0 1 16,0 20-16,-21-20 15,-1-1-15,1 0 0,21 22 0,-21-22 16,0-21-16,21 22 0,-21-1 0,21-21 16,0 0-16,0 0 0,0 1 15,0-1-15,21-21 16,0 0-1,21-21-15,-20-1 0</inkml:trace>
  <inkml:trace contextRef="#ctx0" brushRef="#br0" timeOffset="11799.67">13652 14076 0,'0'-21'16,"-21"21"-16,0 0 15,0 0-15,-21 0 0,20 0 16,1 21-16,0 0 0,-21 21 16,-1-20-16,22 20 0,0 0 0,-21 1 15,21-1-15,-1 0 0,22 22 16,-21-22-16,21 0 0,0 1 16,0-1-16,0-21 0,0 22 0,21-22 15,-21 21-15,43-21 0,-22 0 0,0 1 16,21-22-16,1 21 0,-1-21 0,0 0 15,1 0-15,20 0 16,-20-21-16,-1 21 0,0-22 0,22-20 16,-22 21-16,-21-21 0,22-1 0,-22 1 15,0-22-15,0 1 0,0-1 16,-21 22-16,21-21 0,-21-1 0,0 22 16,0-1-16,-21 1 0,0 21 15,0 0-15,-21 0 0,20 21 0,-20 0 16,0 0-16,-1 0 0,-20 21 15,21 0-15,-22 21 0,22-21 0,-1 22 16,1 20-16,0-20 0,21-1 16,-1 21-16,22-20 0,0-1 0,0 0 15,0 1-15,0-1 0,0-21 16,43 22-16,-22-22 0,0 0 16,21 0-16,-20 0 0,20-21 0,0 0 15,1 0-15,-1 0 0,0 0 16,1-21-16,20 21 0,-21-21 0,22-21 15,-22 20-15,22-20 0,-1 0 0,-20-1 16,20-20-16,-21-1 0,1 22 16,-1 0-16,0-1 0,1 1 0,-1 0 15,-21 21-15,0-1 0,1 22 16,-1 0-16,-21 22 16,0-1-16,0 21 0,-21-21 15,-1 22-15,1-1 0,0 0 0,21 1 16,-21 20-16,0-42 0,21 22 15,0-1-15,0 0 0,0-21 16,0 1-16,0-1 0,0 0 0,0 0 16,0 0-16,21-21 0,0 0 15,0 0-15,0 0 0,22 0 0,-22 0 16,21 0-16,-21 0 0,22 0 0,-22-21 16,21-21-16,-21 21 0,22-22 15,-22 1-15,21 0 0,1-1 0,-1-20 16,0 20-16,1-20 15,-1 42-15,0-22 0,1 22 0,-1 0 16,-21 0-16,21 0 0,-20 21 0,-1 0 16,-21 21-1,0 0-15,-21 21 16,-1-20-16,1-1 0,0 21 16,0 0-16,0-20 0,0 20 0,21-21 15,0 21-15,0-20 0,0 20 16,0-21-16,0 0 0,21 0 15,0 1-15,0-1 0,0 0 0,22-21 16,-22 0-16,21 21 0,0-21 0,1 0 16,-1 0-16,0 0 0,1-21 15,-1 21-15,0-21 0,1-22 16,-1 22-16,0-21 0,1 0 0,-1-1 16,0 1-16,-20-22 0,20 22 15,0 0-15,-21-1 0,1 1 0,-1 0 16,-21 21-16,0-1 0,0 1 15,-21 21-15,-1 0 0,-20 21 16,21 1-16,-21-1 0,20 21 0,1-21 16,0 22-16,0-1 0,0 0 15,21 1-15,0-1 0,0 0 0,0-21 16,0 22-16,0-22 0,0 21 16,21-21-16,-21 1 0,21-22 15,0 21-15,0 0 0,1-21 16,20 0-16,-21 0 0,0 0 0,22 0 15,-22 0-15,42 0 0,-20-21 16,-22 21-16,21-21 0,-21 21 16,0 0-16,1-22 0,-1 22 0,0-21 15,0 21-15,0 0 0,-21-21 16,21 21-16,1-21 0,-1 21 0</inkml:trace>
  <inkml:trace contextRef="#ctx0" brushRef="#br0" timeOffset="12030.3">16933 14796 0,'0'0'0,"-21"0"31,21-22 16,0 1-47,0 0 0,-21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3:08:26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931 0,'21'0'78,"-21"22"-62,0-1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3T03:16:07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2371 0,'0'0'0,"0"-21"15,0-1 1,0 1 0,0 42 30,0 1-46,0-1 16,0 0-16,0 21 0,0-21 0,0 22 16,0-1-16,0 0 0,0 1 15,0-1-15,0 0 0,0 1 16,0-1-16,22 0 0,-22 1 16,0-1-16,21 0 0,-21 1 15,0 20-15,0-20 0,0 20 0,0-21 16,0 22-16,0-1 0,0-20 15,0 20-15,0 1 0,-21-1 16,-1-20-16,22 20 0,0 1 0,-21-22 16,0 21-16,21-20 0,0 20 15,0 1-15,-21-22 0,21 0 16,0 22-16,0-22 0,0 1 0,0-22 16,0 21-16,0-21 0,0 0 15,-21-21 16,21-21-31,0-21 0,0 21 0,0-22 16</inkml:trace>
  <inkml:trace contextRef="#ctx0" brushRef="#br0" timeOffset="1599.17">1587 2434 0,'0'0'0,"0"21"16,0 1 0,22-22-1,-1 0-15,0 0 0,0 0 16,0 0-16,64 0 15,-64 0 1,21 0-16,-20 0 0,20 0 0,-21 0 16,21 0-16,1 0 0,-1 0 15,0 21-15,22-21 0,-1 0 16,1 0-16,21 21 0,-1-21 16,-20 0-16,20 0 0,22 21 0,-21-21 15,0 0-15,-1 0 0,1 21 16,21-21-16,0 0 0,-1 0 15,1 21-15,0-21 0,21 0 16,-21 0-16,-21 22 0,20-22 0,1 0 16,0 0-16,0 21 0,0-21 15,21 0-15,-21 0 0,-1 0 0,1 21 16,0-21-16,0 0 0,0 0 16,0 0-16,21 0 0,-22 0 0,1 0 15,0 0-15,0 0 0,0 0 16,0 0-16,-22 21 0,22-21 0,0 0 15,0 0-15,0 21 0,-1-21 16,1 0-16,-21 0 0,21 21 0,-22-21 16,1 0-16,0 0 15,-22 0-15,22 0 0,-22 22 0,1-22 16,21 0-16,-22 0 0,1 0 16,-1 0-16,1 0 0,-22 0 0,21 0 15,1 0-15,-22 0 0,1 0 16,-1 0-16,0 0 0,-21 0 15,22 0-15,-22 0 0,0 0 0,0-22 16,0 22-16,1 0 31,-22-21-31,21 21 0,-21 21 63,0 1-48,0-1-15,0 0 0,0 0 16,0 0-16,-21 0 0,-1 1 0,22 20 16,-21-21-16,21 21 0,0-20 15,-21 20-15,21 0 0,-21 1 0,21-1 16,0 21-16,0-20 0,0 20 16,0-20-16,0 20 0,0-21 15,0 22-15,0-22 0,-21 22 16,21-22-16,0 0 0,0 1 0,0-1 15,0 0-15,0 1 0,-21-1 16,21 0-16,0 1 0,0-1 0,-22 0 16,1-20-16,21 20 0,-21-21 15,21 0-15,-21 0 0,0 1 0,21-1 16,-43 21-16,22-42 16,0 21-16,-21-21 0,21 21 15,-1-21-15,-20 0 0,21 0 0,-21 0 16,-1 0-16,1 0 15,-22 0-15,1 0 0,21 0 0,-22-21 16,-21 21-16,22 0 0,-22-21 16,1 21-16,-1 0 0,-106-21 15,86 21-15,20 0 0,-21 0 16,21-21-16,-20 21 0,20 0 0,-21 0 16,-21 0-16,21 0 0,-21-21 15,21 21-15,-21 0 0,22 0 0,-1 0 16,0 0-16,0 0 0,-21-22 15,21 22-15,22 0 0,-22 0 16,0 0-16,0 0 0,21 0 0,-20 0 16,20 0-16,0 0 0,1 0 15,-1 0-15,0 0 0,22 0 0,-22 22 16,0-22-16,22 0 0,-22 0 16,22 0-16,-1 0 0,1 0 15,-1 0-15,1 0 0,-1 0 0,22 0 16,-22 0-16,1 0 0,21 0 15,-22 0-15,1 0 0,-1 0 0,-21 0 16,22 0-16,-22-22 0,22 1 16,-22 21-16,22 0 0,-1 0 0,1-21 15,-1 21-15,22 0 0,-1 0 16,-20 0-16,21-21 0,-1 21 16,1 0-16,-22 0 0,43 0 15,-21 0-15,0 0 0,-1 0 16,22 0-16,0 0 0,0 0 0,0 0 15,-1 0-15,1 0 16,0 0 15,0 0-31,0 0 16,0 0 0,-1 0-16,22-21 15,0 0-15,22-1 16,-1-20-16</inkml:trace>
  <inkml:trace contextRef="#ctx0" brushRef="#br0" timeOffset="2646.73">2413 3006 0,'0'0'0,"21"-21"16,0 21-16,0 0 0,1 0 15,-22-22-15,-22 22 16,-20 0-1,21 0-15,-21 0 0,-1 0 16,1 0-16,0 0 0,-1 0 16,1 22-16,21-22 0,0 21 0,-1 0 15,1 0-15,21 0 16,0 0-16,0 1 0,0-1 16,0 0-16,0 21 0,0-21 0,21 1 15,1-1-15,20 21 16,-21-21-16,0 22 0,22-22 0,-22 0 15,0 21-15,0-21 0,-21 22 16,0-22-16,0 0 0,0 0 0,-21 0 16,0 1-16,-22-1 0,-20 0 15,21-21-15,-1 0 16,1 0-16,21 0 0,-22 0 16,22 0-16,-21 0 0,21 0 0,0 0 15,-1 0-15,1-21 0,21 0 0,0-1 16,0 1-16,0 0 15,0 0-15,0 0 0,21-22 0,1 1 16,-1 0-16,21-1 0,0 1 16,1 0-16</inkml:trace>
  <inkml:trace contextRef="#ctx0" brushRef="#br0" timeOffset="3315.53">2730 2900 0,'0'0'0,"22"0"0,-22 21 31,-22 21-31,22-20 0,0-1 16,0 21-16,0 0 16,0 1-16,0-1 0,-21 0 0,21 1 0,0-1 15,0 0-15,-21 22 0,21-43 16,0 21-16,0 1 0,-21-22 16,21 0-16,-21 0 0,21 0 15,-21-21-15,21 22 0,0-44 31,0 1-31,0 0 16,21 0-16,0-21 0,0 20 0,21-20 16,-20 21-16,-1-21 0,21-1 15,-21 22-15,0 0 0,22 0 16,-22 0-16,0-1 0,0 1 16,0 21-16,-42 0 31,0 21-31,0 1 15,-21-22-15,20 21 0,-20 0 0,21-21 16,-21 21-16,20 0 0,1-21 16,0 21-16,0-21 0,21 22 15,0-1-15,0 0 0,0 0 16,21 0-16,0-21 0,0 21 16,1 1-16,-1-22 0,0 21 0,0-21 15,0 0-15,0 21 0,1-21 16,20 0-16,-21 0 0,0 0 0,0 0 15,22 0-15,-22 0 0,0 0 16,0-21-16,0 21 0,22-21 16,-22-1-16,0 1 0,0 0 15,0 0-15,-21 0 0,0 0 16,0-1-16,0 1 0,0 0 16,0 0-16,0 42 31,0 0-31,0 0 0,0 1 0,0-1 15,-21 0-15,21 0 0,0 0 16,0 0-16,-21 1 0,21-1 0,0 0 16,0 0-16,0 0 15,0-42 17,21 21-32</inkml:trace>
  <inkml:trace contextRef="#ctx0" brushRef="#br0" timeOffset="3478.78">3281 3090 0,'0'0'0,"-21"0"15,-1 0 1,44 0 31,-1 0-47,0 0 0</inkml:trace>
  <inkml:trace contextRef="#ctx0" brushRef="#br0" timeOffset="3719.21">3683 2963 0,'0'0'0,"0"22"31,-21-1-31,21 0 0,-21 0 16,21 0-16,0 22 0,0-22 0,0 21 15,0 0-15,0 1 16,0-22-16,0 21 0,0 1 0,0-1 16,0-21-16,0 0 0,-22 22 15,22-22-15,0 0 0,0 0 16,22-21 0,-1 0-1,0-21-15,0-21 0,0 20 16</inkml:trace>
  <inkml:trace contextRef="#ctx0" brushRef="#br0" timeOffset="3938.73">4000 2942 0,'0'0'0,"22"0"0,-22 21 32,-22 1-32,22-1 0,-21 0 15,0 0-15,21 21 0,0 1 16,-21-22-16,0 21 0,0 1 0,21-1 15,-22 0-15,22 1 0,0-1 16,0-21-16,0 21 0,0-20 0,0-1 16,0 0-16,0 0 0,22-21 15,-1 0 1,0 0-16,0 0 0,0 0 16</inkml:trace>
  <inkml:trace contextRef="#ctx0" brushRef="#br0" timeOffset="4319.52">4127 3408 0,'0'0'0,"0"-21"0,-21 0 15,21-1-15,0 1 0,0 0 16,0 0-16,0 0 0,0 0 0,0-1 16,21 1-16,1 0 0,-1 21 15,-21-21-15,42 21 0,-21 0 0,0 0 16,1 0-16,20 0 0,-21 0 15,21 21-15,-20 0 0,-1 0 0,0 22 16,0-22-16,-21 0 0,21 21 16,-21 1-16,0-22 0,0 0 15,0 21-15,-21-20 0,0-1 16,0 0-16,0-21 0,21 21 0,-22-21 16,22-21-1,0 0 1,22 0-16,-22-1 15,21-20-15,0 21 0,0 0 16,-21-22-16,21 22 0,0 0 0,1 0 16,-1 0-16,0 0 0,0-1 15,0 1-15,0 21 0,22 0 0,-22-21 16,0 21-16,0 0 0,0 0 16,1 0-16</inkml:trace>
  <inkml:trace contextRef="#ctx0" brushRef="#br0" timeOffset="5661.47">5313 3217 0,'0'0'0,"0"-21"0,0 0 0,0 0 16,0 0-16,0 0 16,-21 21-16,-1 0 0,1 0 15,0 0-15,0 0 16,0 0-16,-22 0 0,22 0 0,-21 21 15,0 0-15,20 0 0,-20 0 16,21 0-16,0 22 0,0-22 0,-1 21 16,22-21-16,-21 22 0,21-22 15,0 0-15,0 0 0,0 0 0,0 1 16,0-1-16,21 0 0,1-21 16,-1 0-16,0 0 0,21 0 0,-21 0 15,1 0-15,-1 0 0,21 0 16,-21 0-16,0-21 0,1 0 0,-1-1 15,0 1-15,0 0 16,0 0-16,0-21 0,-21 20 0,0 1 0,0-21 16,0 21-16,22 0 15,-22-1-15,0 1 0,-22 42 32,1 1-17,21-1-15,-21 21 0,21-21 16,0 22-16,-21-22 0,21 0 0,0 0 15,0 0-15,0 0 0,0 1 16,0-1-16,21 0 0,0-21 0,0 0 16,22 0-16,-22 0 15,0 0-15,21 0 0,-20 0 0,20-21 16,0 21-16,-21-21 16,22-1-16,-1 1 0,-21 0 0,22-21 15,-22 21-15,0-22 0,-21 22 16,0-21-16,0 21 0,0-1 0,0 1 15,-21 21 1,0 0-16,-1 0 0,1 0 0,0 21 16,0-21-16,21 43 0,0-22 15,0 0-15,0 0 0,0 0 0,0 1 16,0 20-16,0-21 0,0 0 16,0 0-16,0 1 0,21-1 15,0 0-15,0-21 16,1 21-16,-1-21 0,0 0 15,0 0-15,0 0 0,0 0 16,22 0-16,-22 0 0,21-21 0,-21 0 16,22 21-16,-22-21 0,21-1 15,-21 1-15,1 0 0,20-21 0,-21 21 16,0-1-16,-21 1 0,21 0 16,1 0-16,-22 42 31,0 0-31,0 0 0,-22 1 15,22-1-15,-21 0 0,21 0 16,0 0-16,0 0 0,0 1 16,0-1-16,0 0 0,0 0 15,21 0-15,1-21 16,-1 0-16,21 0 16,-21 0-16,0 0 0,1 0 0,-1 0 15,0-21-15,21 0 0,-21 0 16,1 21-16,-1-21 0,-21-22 0,21 22 15,0 0-15,0 0 0,-21 0 16,0-1-16,21 1 0,-21 0 0,22 0 16,-22 42 31,0 0-47,0 0 0,0 22 0,0-22 15,-22 21-15,22-21 0,-21 22 16,21-1-16,0 0 0,0 1 0,0-1 15,0 22-15,-21-22 0,21 21 16,0 1-16,0-1 0,-21 1 0,21-1 16,0 22-16,0-21 0,0 20 15,0-20-15,0-1 0,-21 22 0,21-22 16,-21 22-16,21 0 0,0-22 16,-22 1-16,1 20 0,21-20 15,-21-22-15,21 22 0,0-22 0,0 0 16,0 1-16,0-22 0,0 0 0,0 0 15,0 0-15,-21-21 0,21-21 16,0 0 0,0 0-16,0-21 0,0-1 15,0 1-15,0-22 0,0 1 0,0-1 16,0-20-16,0-1 0,0 0 0,0 1 16,0-1-16,0 0 0,0 1 15,21-1-15,-21 0 0,21 1 0,0 20 16,-21 1-16,22 20 0,-1 1 15,-21 0-15,21-1 0,0 1 0,0 0 16,0 21-16,1-22 0,-1 22 16,0-21-16,0-1 0,0 1 15,0 21-15</inkml:trace>
  <inkml:trace contextRef="#ctx0" brushRef="#br0" timeOffset="6854.68">8361 2731 0,'21'0'31,"0"0"-31,21-22 0,-20 22 0,41 0 16,1 0-16,-1 0 0,22-21 15,-1 21-15,1 0 0,0 0 16,21 0-16,-1-21 0,1 21 16,21 0-16,0 0 0,43 0 0,-22 0 15,21 0-15,22 0 0,-1 0 16,1 0-16,-1 0 0,22 0 0,-22 0 15,-20 0-15,20 0 0,1 0 16,-22 0-16,-21 0 0,0 0 0,0 0 16,-21 0-16,-21 21 0,21-21 15,-21 0-15,0 0 0,-21 0 16,20 0-16,-20 0 0,0 0 16,-1 0-16,-20 0 0,-1 0 0,-20 0 15,-1 0-15,0 0 0,1-21 16,-1 21-16,-21 0 0,0 0 0,1 0 15,-1 0-15,0 0 16,0 0-16,0 21 31,-21 0-31,21 1 0,-21-1 0,22 0 16,-22 21-16,0-21 0,0 1 16,0 20-16,21-21 0,-21 21 15,0 1-15,0-1 0,21 0 0,-21 1 16,0 20-16,21-20 0,-21 20 15,0 1-15,0-1 0,0 1 0,0-1 16,0 1-16,0-1 0,0 1 16,0-1-16,0 1 0,0-1 0,0 1 15,0-1-15,0-21 0,0 22 16,0-1-16,0-20 0,21-1 0,-21 0 16,0 1-16,0-22 0,0 21 0,0-21 15,0 1-15,-21-1 0,0 0 16,0-21-16,0 21 0,-22-21 0,1 0 15,0 0-15,-1 21 0,-20-21 16,-1 0-16,1 0 0,-22 0 16,0 0-16,1 0 0,-22 0 0,0 0 15,-21 0-15,21 0 0,-42 0 16,0 0-16,0 0 0,-22-21 0,-20 21 16,21-21-16,-43 0 0,21 21 15,-20-21-15,-22 21 0,-233-22 16,233 22-16,22 0 0,-22 0 15,0 0-15,21-21 0,22 21 0,-1 0 16,22 0-16,42 0 0,0 0 16,21 0-16,22 0 0,-1 0 15,21-21-15,1 21 0,21 0 0,-1 0 0,22 0 16,0 0-16,0-21 16,21 0-16,0 0 15,21 21-15,-21-22 0,21 1 16,21 0-16,-20-21 0,-1 21 0</inkml:trace>
  <inkml:trace contextRef="#ctx0" brushRef="#br0" timeOffset="7351.39">9165 3175 0,'0'0'0,"0"-21"0,0 0 0,-21 21 31,0 21-31,0 0 0,-1 0 0,1 22 16,-21-1-16,21 0 0,-22 1 15,22-1-15,0 21 0,-21-20 0,21-1 16,-1 0-16,1 1 0,0-1 16,0-21-16,0 0 0,0 22 0,21-22 15,0 0-15,21-21 31,0 0-31,0-21 16,0 0-16,-21 0 0,43-22 0,-22 22 16,0-21-16,0-1 15,21-20-15,-20-1 0,-1 22 0,0-21 16,0 20-16,0-20 0,0 42 16,-21-22-16,22 22 0,-22 0 15,0 42 1,0 21-16,0 1 0,0-1 0,-22 0 15,22 1-15,0-1 0,-21 22 16,21-22-16,0 0 0,0 1 0,0-1 16,0-21-16,0 21 0,0-20 15,0-1-15,0 0 0,0 0 16,0 0-16,0 0 16,-21-21-1,21-21 1,-42 0-16</inkml:trace>
  <inkml:trace contextRef="#ctx0" brushRef="#br0" timeOffset="8036.81">8699 3683 0,'0'0'0,"-21"0"15,-21 0-15,63 0 32,0 0-32,22 0 0,-22 0 15,21 0-15,0 0 0,1 0 0,20-21 16,-20 21-16,20-21 15,1 0-15,-22 21 0,21-22 0,-20 1 16,-1 21-16,0 0 0,-20-21 16,-1 21-16,0 0 0,0 0 0,-21 21 15,0 0-15,0 1 16,0-1-16,0 21 0,0-21 0,0 0 16,0 1-16,0-1 0,-21-21 0,21 21 15,0 0-15,0 0 16,21-21 15,-21-21-15,21 0-16,0 0 0,-21 0 15,22-1-15,-1 1 0,-21 0 16,21-21-16,0 21 0,-21-1 16,21 1-16,0 0 0,-21 0 0,22 21 15,-1 0-15,0 21 16,-21 0-1,21 0-15,-21 1 0,0 20 16,0-21-16,0 0 0,0 0 0,21 1 16,-21-1-16,0 0 0,0 0 15,0 0-15,21-21 16,1 0-16,-1 0 0,0 0 16,0 0-16,0 0 15,0-21-15,22 0 0,-22 0 0,0 21 16,0-21-16,22-1 0,-22-20 15,21 21-15,0 0 0,-20 0 0,-1-1 16,21 1-16,-21 0 0,0 21 16,-21 21-1,0 0-15,0 1 16,0-1-16,-21 0 0,21 0 0,-21 0 16,21 0-16,-21 1 0,21-1 15,0 0-15,0 0 16,21-21-1,0 0-15,22 0 16,-22 0-16,21 0 0,0 0 0,-20 0 16,20-21-16,0 0 0,1 21 15,-1-21-15</inkml:trace>
  <inkml:trace contextRef="#ctx0" brushRef="#br0" timeOffset="8436.28">10689 3556 0,'0'0'0,"0"-21"0,0 0 15,0 0-15,0-1 0,-21 22 16,0 0-16,0 0 15,-1 0-15,1 22 16,0-1-16,21 0 0,-21 0 0,0 0 16,21 22-16,0-22 15,0 0-15,0 0 0,0 21 0,0-20 16,0-1-16,0 0 16,0 0-16,0 0 15,21-21-15,0 0 0,0 0 16,0 0-16,1-21 15,-1 21-15,-21-21 0,0 0 0,21 0 16,-21-1-16,21 1 0,-21 0 16,0-21-16,0 21 0,21-1 15,-21 1-15,0 0 0,21 21 16,-21 21 0,0 0-16,0 1 15,0-1-15,0 0 0,0 0 0,0 0 16,0 0-16,0 1 0,0-1 15,0 0-15,22-21 0,-1 0 16,0 21-16,21-21 0,-21 0 16,22 0-16,-1 0 0,0 0 15,1 0-15,-1-21 0,0 0 0,1 21 16,-1-21-16,-21-1 0</inkml:trace>
  <inkml:trace contextRef="#ctx0" brushRef="#br0" timeOffset="9571.5">11197 3535 0,'-21'0'0,"42"0"0,-63 21 16,63-21-1,0 0-15,0 0 0,0 0 16,22 0-16,-1 0 0,-21 0 16,22 0-16,-1 0 0,-21-21 0,21 21 15,1-21-15,-22 21 0,21-21 16,-21 21-16,1 0 0,-1 0 0,-42 0 31,-1 21-15,-20 0-16,21 0 0,-21 0 0,20 0 15,-20 1-15,0-1 0,-1 21 16,22-21-16,-21 0 0,0 1 0,20-1 16,1-21-16,0 21 0,0 0 15,0-21-15,42 0 31,0 0-15,0 0-16,0-21 0,1 0 16,-1 21-16,0-21 0,0 21 0,0 0 15,0 0-15,-21-22 0,22 22 16,-1 0-16,0 0 0,-21 22 16,21-22-16,-21 21 15,21-21-15,0 0 16,-21 21-16,0 0 0,22-21 0,-1 0 15,0 0-15,0 0 16,0 0-16,0 0 0,22 0 0,-22 0 16,21 0-16,1 0 0,-22 0 0,42-21 15,-20 21-15,-1-21 0,0 0 16,22-1-16,-22 1 0,22 0 0,-22 0 16,0 0-16,1-22 15,-1 22-15,-21 0 0,21 0 0,-42 0 16,0 0-16,0-1 0,-21 22 15,0 0 1,-21 22-16,21-1 0,-22 0 16,22 0-16,0 0 0,0 0 0,0 1 15,-1-1-15,1 0 0,21 0 16,-21 0-16,21 0 0,0 1 16,0-1-16,0 0 15,21-21-15,0 0 16,1 0-16,-22-21 15,0 0 1,0-1-16,0 1 16,0-21-16,21 21 15,0 0-15,0-1 0,0-20 0,0 21 16,1 0-16,-1 0 16,0-1-16,21 22 0,-21 0 0,1 0 15,20 0-15,-21 0 0,0 0 0,0 0 16,1 22-16,-22-1 0,21 0 15,-21 0-15,0 0 0,0 0 16,0 1-16,0-1 0,0 0 0,0 0 16,0 0-16,0 0 15,0 1-15,0-1 0,0 0 16,-21-21 0,-1 0-1,22-21 1,0 0-16,0-1 15,22-20-15,-1 21 0,0 0 16,0 0-16,0-22 0,0 1 16,22 21-16,-22-22 0,21 1 0,-21 21 15,22 0-15,-1 0 0,-21 21 16,22 0-16,-22 0 0,21 0 16,-21 21-16,0 0 0,1 21 15,-22-21-15,0 22 0,0-22 0,0 21 0,0-21 16,0 1-16,0 20 15,-22-21-15,1 0 0,21 0 0,-21 1 16,0-1 0,0-21-16,0 0 31,21-21-31,0-1 16,0 1-16</inkml:trace>
  <inkml:trace contextRef="#ctx0" brushRef="#br0" timeOffset="10947.19">13822 2625 0,'0'0'16,"0"21"-16,0 0 16,42-21-1,-21 21-15,22-21 16,20 0-16,-21 0 0,43 0 0,-21 0 16,20 0-16,1 0 0,0 0 15,20 0-15,-20 0 0,42 0 0,0 0 16,0 0-16,21 21 0,22-21 15,-22 0-15,21 0 0,0 0 0,22 22 16,-1-22-16,-20 0 16,20 0-16,-20 0 0,20 0 0,-21 21 15,1-21-15,-1 0 0,-21 0 16,0 21-16,1-21 0,-22 0 0,0 21 16,21-21-16,-21 0 0,0 21 15,-21-21-15,21 0 0,-43 0 0,22 21 16,0-21-16,-21 0 0,-1 0 15,22 0-15,-21 22 0,-22-22 16,22 0-16,-22 0 0,1 0 16,-1 0-16,-20 0 0,-1 0 0,0 0 15,1 21-15,-1-21 0,0 0 0,-20 0 16,-1 0-16,0 0 16,21 0-16,-21 0 0,1 0 15,-1 0 1,0 0-16,-21 21 15,0 0 1,0 0-16,0 0 16,0 1-16,0-1 15,0 0-15,0 21 0,0-21 0,0 22 16,-21-1-16,0 0 0,-1 1 16,22 20-16,-21-20 0,0-1 15,0 21-15,21-20 0,-21-1 16,0 22-16,-1-22 0,1 0 0,0 22 15,21-22-15,0 0 0,-21 22 16,21-1-16,-21-20 0,21 20 0,0 1 16,0-22-16,0 22 0,0-22 15,0 0-15,0 1 0,0-1 0,0 0 16,-21 1-16,21-22 0,-22 21 16,22-21-16,-21 0 0,0 1 15,21-1-15,-21 0 0,0 0 0,0 0 16,-1 0-16,22 1 0,-21-22 0,0 21 15,0 0-15,0-21 0,0 21 16,-22-21-16,22 0 0,-21 0 16,21 0-16,-22 0 0,-20 0 15,20 0-15,-20 0 0,21 0 0,-22 0 16,-21 0-16,22-21 0,-22 21 16,1-21-16,-22 21 0,21 0 0,0-21 15,-20 21-15,20 0 0,-21-22 0,21 22 16,-20-21-16,-1 21 0,-21-21 15,0 21-15,0-21 0,0 21 0,-21-21 16,-1 0-16,-20 21 0,21-22 16,-21 1-16,-1 21 0,1-21 0,21 0 15,0 21-15,-22 0 16,43-21-16,-21 21 0,21 0 0,21 0 16,0 0-16,1 0 0,20 0 15,0 0-15,22 0 0,-22 0 0,0 0 16,22 0-16,-22 0 0,22 0 0,-22 0 15,0-21-15,22 21 0,-1 0 16,1 0-16,-1-22 0,22 22 0,21 0 16,0 0-16,0-21 0,21 0 15,0 0-15,0 0 16,21 0-16,-21-1 0,21 1 16,0 0-16,0 0 0</inkml:trace>
  <inkml:trace contextRef="#ctx0" brushRef="#br0" timeOffset="11648.24">14753 3429 0,'0'0'0,"-21"0"0,0 0 0,0 0 15,21-21 17,21 0-17,0 21-15,21-21 0,1-1 0,-22 1 16,42 0-16,-20 0 0,-1 0 16,0-22-16,1 22 0,-1 0 0,-21 0 15,0-21-15,0 20 0,-21 1 16,0-21-16,0 21 0,0 0 0,0-1 15,-21 22-15,0-21 0,0 21 16,-21 0-16,20 0 0,-20 0 0,21 0 16,0 21-16,-22 1 0,22-1 15,0 21-15,-21 0 0,21 22 16,-22 63-16,22-64 16,0 22-16,-21-21 0,20 20 0,1-20 15,0 20-15,0 1 0,0 0 16,0-1-16,-1 1 0,1 0 0,0-1 15,0 1-15,0 0 0,21-22 0,-21 22 16,-1-22-16,22 1 0,0-1 16,-21 1-16,21-22 0,0 22 15,0-43-15,0 21 0,0-21 0,21-21 16,1 0-16,-1 0 0,0 0 16,0 0-16,21-21 15,-20-21-15,20 21 0,-21-22 0,21 1 16,1 0-16,-22-1 0,0 1 0,21 0 15,-20-22-15,-22 22 0,0-22 16,0 1-16,0-22 0,0 22 0,-22-1 16,1 1-16,0-1 0,-21 1 15,-1 20-15,1 1 0,0 0 0,-1-1 16,22 22-16,-21 0 0,21 0 16,0 21-16,-1-21 0,1 21 15,21-21 1,21 21-16,1 0 0,20 0 15,-21 0-15,21 0 16,1-22-16,-22 22 0,21 0 0,1-21 16,-1 0-16,0 21 0</inkml:trace>
  <inkml:trace contextRef="#ctx0" brushRef="#br0" timeOffset="12112.94">15579 3387 0,'0'0'0,"0"-43"0,0 22 0,0-21 15,0 21-15,0 0 0,0-1 0,-22 1 16,-20 21-16,21 0 0,0 0 16,-22 0-16,22 0 0,-21 0 0,0 21 15,-1 1-15,22 20 16,-21-21-16,21 21 0,-22 1 0,22-1 16,0 0-16,0-20 0,0 20 15,-1 0-15,22-21 0,0 22 0,0-22 16,0 0-16,0 0 0,0 0 15,22 1-15,-1-22 0,0 0 0,0 21 16,0-21-16,22 0 0,-1 0 0,-21 0 16,21-21-16,1-1 0,-1 22 15,0-21-15,1 0 0,-1 0 0,-21 0 16,22-22-16,-22 22 16,0-21-16,0 0 0,0-1 0,0 22 15,-21-21-15,22 21 0,-22-1 16,0 1-16,0 0 0,-22 21 15,1 21-15,0 0 16,0 1-16,0-1 0,0 21 0,-1-21 16,22 0-16,-21 22 0,21-22 15,0 0-15,0 21 0,0-20 0,0-1 16,0 0-16,0 0 0,21-21 16,1 21-16,-1 0 0,0-21 0,0 0 15,0 0-15,22 0 0,-22 0 16,21 0-16,-21 0 0,0 0 0,22 0 15</inkml:trace>
  <inkml:trace contextRef="#ctx0" brushRef="#br0" timeOffset="12365.06">16341 3387 0,'0'0'0,"0"-21"0,0-1 16,0 1-16,-22 21 15,1 0-15,0 0 16,-21 0-16,21 21 0,-1 1 15,1-1-15,0 0 0,0 21 0,0-21 16,0 22-16,-1-22 0,1 0 0,0 21 16,21-20-16,0-1 0,0 21 15,0-21-15,0 0 0,0 1 16,0-1-16,21-21 16,0 0-16,1 0 0,20 0 0,-21 0 15,0 0-15,22 0 0,-1 0 16,-21 0-16,21-21 0,1 21 0,-1-22 15,0 1-15</inkml:trace>
  <inkml:trace contextRef="#ctx0" brushRef="#br0" timeOffset="12726.9">16658 3493 0,'0'0'0,"-21"0"16,0 0-16,42 0 46,0 0-46,0 0 0,0 0 0,22 0 16,-22 0-16,0 0 0,21-22 16,-20 22-16,20-21 0,-21 21 15,0-21-15,22 21 0,-22-21 0,0 0 16,-21 0-16,0-1 16,0 1-16,0 0 0,-21 21 15,0 0-15,-1 0 0,-20 0 16,21 0-16,-21 21 0,20 0 0,-20 1 15,21-1-15,-21 0 0,20 0 16,1 21-16,0-20 0,0 20 16,21-21-16,0 0 0,0 22 15,0-22-15,0 0 0,0 0 0,21 0 16,0-21-16,0 21 0,1-21 16,-1 0-16,21 0 0,-21 0 0,22 0 15,-22 0-15,21 0 0,0 0 16,22-21-16,-22 0 0</inkml:trace>
  <inkml:trace contextRef="#ctx0" brushRef="#br0" timeOffset="13235.35">17716 3133 0,'0'0'0,"0"-21"0,0-1 0,-21 1 16,0 21-16,0 0 0,0 0 15,0 0-15,-1 21 0,-20 1 0,21-1 16,0 0-16,21 21 0,-21-21 15,21 22-15,-22-1 0,22 0 0,0 1 16,0-1-16,0 0 0,0 1 16,0-1-16,0-21 0,0 22 0,0-22 15,0 0-15,0 0 0,-21 0 16,21 0-16,-21 1 0,0-22 16,21-22 15,0 1-16,0 0-15,0 0 0,0 0 16,21 0-16,0-1 0,0-20 16,22 21-16,-22 0 0,21 0 0,1-1 15,-1 1-15,0 21 0,1-21 16,-22 21-16,21-21 0,0 21 0,-20 0 16,-1 0-16,0 21 0,0 0 15,-21 0-15,0 1 0,0 20 0,0-21 16,0 0-16,0 0 0,0 1 15,-21 20-15,0-21 0,-22 0 0,22-21 16,-21 21-16,0 1 16,-22-22-16,22 21 0,-1-21 0,1 0 15,0 0-15,21 0 0,-1 0 16,1 21-16,0-21 0,63-21 31,-20 21-31,-1-21 0,21 21 16,0-22-16,1 1 0,-1 21 15</inkml:trace>
  <inkml:trace contextRef="#ctx0" brushRef="#br0" timeOffset="13815.01">18224 3493 0,'0'0'0,"0"-22"0,-21 22 31,-21 0-15,0 43-16,-1-22 0,22 0 15,0 21-15,0-20 0,0-1 16,-1 0-16,22 0 0,-21 0 0,21 0 16,0 1-16,0-1 0,0 0 15,21-21 1,1 0-16,-1 0 0,0 0 16,0 0-16,0 0 15,0 0-15,-21-21 0,22 21 16,-1-21-16,0-1 0,-21 1 0,21 0 15,0 0-15,-21 0 0,21 0 16,1-1-16,-22 1 0,0 0 0,21 0 16,0 21-16,-21-21 0,21 21 15,0 0-15,-21 21 16,0 0 0,0 0-16,0 0 0,0 1 15,-21-1-15,21 0 0,-21 0 16,21 0-16,0 0 0,0 1 15,0-1 1,21-21 0,0 0-16,0 0 0,1 0 15,-1 0-15,21 0 0,-21 0 0,0-21 16,-21-1-16,22 1 0,-22 0 16,21 0-16,-21 0 0,0 0 0,0-22 15,0 22-15,0 0 0,0 0 16,-21 0-16,-1-1 0,1 1 0,0 21 15,0 0-15,0 0 16,0 0-16,21 21 16,0 1-1,42-22 1,-21 0 0,0 0-16</inkml:trace>
  <inkml:trace contextRef="#ctx0" brushRef="#br0" timeOffset="14347.71">19113 3217 0,'22'-42'0,"-44"84"0,44-105 15,-1 42-15,-21 42 32,0 0-32,-21 0 0,-1 22 0,1-22 15,0 21-15,21 0 16,-21 1-16,0-1 0,0 0 0,-1-20 15,22 20-15,-21 0 0,0-21 16,0 1-16,21 20 0,0-21 0,-21-21 16,21 21-16,-21 0 0,21 1 15,0-44 17,0 1-32,21 21 15,0-21-15,0 0 0,0 0 16,0 0-16,1-1 0,-1 1 15,21 0-15,-21 21 0,0-21 0,1 0 16,20 21-16,-21-21 16,0 21-16,-42 0 47,0 0-47,0 0 15,0 0-15,-1 0 0,1 21 16,0 0-16,0-21 0,21 21 15,0 0-15,-21 0 0,21 1 0,0-1 16,-21 0-16,21 0 16,0 0-16,0 0 0,0 1 15,21-22-15,0 21 16,0-21-16,0 0 16,0 0-1,1 0-15,-1 0 0,0-21 16,0 21-16</inkml:trace>
  <inkml:trace contextRef="#ctx0" brushRef="#br0" timeOffset="14538.87">19452 3683 0,'0'0'0,"-21"0"0,0 0 0,0 0 15,21-21 48,21 0-48,0 21-15</inkml:trace>
  <inkml:trace contextRef="#ctx0" brushRef="#br0" timeOffset="15374.63">19833 3514 0,'0'0'0,"21"0"0,0-21 0,-21 42 47,-21-21-47,0 21 0,0-21 16,-64 85 0,64-85-16,0 21 0,21 0 15,-21 0-15,0 0 0,21 0 0,-22-21 16,22 22-16,0-1 15,22-21 1,-1 0-16,0 0 16,21 0-16,-21 0 0,1 0 0,20 0 15,-21 0-15,21 0 0,-20-21 16,-1 21-16,21-22 0,-21 22 16,0-21-16,1 0 0,-1 21 15,-42 21 16,21 0-15,-22-21-16,22 22 16,0-1-1,0-42 32,0-1-31,0 1-1,0 0-15,0 0 0,0 0 16,0 0 0,22 21-16,-22-22 15,21 22-15,0 0 0,0 0 16,0 0 0,-21 22-1,0-1-15,0 0 16,0 0-16,0 0 0,0 0 15,0 1-15,0-1 16,0 0 0,0 0-1,0-42 17,0 0-32,0 0 0,0-1 15,0 1-15,0 0 0,21 0 16,1 0-16,-1 0 0,0-1 0,0 1 15,0 0-15,0 0 0,1 0 16,-1 21-16,0 0 0,0 0 0,0 0 16,0 0-16,1 0 0,-1 21 15,-21 0-15,0 0 0,0 0 0,0 1 16,0-1-16,0 0 16,0 0-16,0 0 0,-21 0 0,21 1 15,-22-1-15,1 0 0,21 0 16,-21-21-16,0 0 15,0 0-15,0 0 16</inkml:trace>
  <inkml:trace contextRef="#ctx0" brushRef="#br0" timeOffset="30990.99">13716 2858 0,'21'0'16,"0"0"-1,0 0-15,1 0 16,-1-22-16,0 1 16,0 21-16,-21-21 15,0 0-15,21 21 16,-21-21-16,21 0 0,-21-1 15,22 1-15,-22-21 0,0 21 16,0 0-16,0-22 0,0 22 0,0-21 16,0 21-16,0-22 0,0 22 15,0 0-15,-22-21 0,1 20 0,21 1 16,-21 0-16,0-21 0,0 21 16,0-1-16,-1 1 0,22 0 0,-21 0 15,0-21-15,0 20 0,0 1 16,0-21-16,-1 21 0,-62-85 15,41 64-15,22-1 16,-21 1-16,0 21 0,-22-22 0,22 1 16,-22 21-16,1-21 15,-1 20-15,1 1 0,-1 0 0,1-21 16,-1 21-16,1-1 0,20 1 16,-20 0-16,21 0 0,-22 0 0,22 0 15,-22-1-15,1 1 0,-1 0 16,1 0-16,-1 21 0,1-21 0,-22 0 15,22-1-15,-22 1 0,21 0 16,1 21-16,-22-21 0,22 0 0,-22 0 16,0 21-16,1-22 15,-1 1-15,0 0 0,-20 21 0,20-21 16,0 0-16,1 21 0,-1-21 16,21-1-16,-20 22 0,20 0 15,1-21-15,-22 21 0,22 0 0,-22 0 16,0 0-16,1 0 0,-1 0 15,21 0-15,-20 0 0,-1 0 0,22 0 16,-1 0-16,1 0 0,-1 21 16,1-21-16,20 22 0,-20-22 15,-1 21-15,1-21 0,20 21 0,-20 0 16,-1-21-16,1 21 0,-1 0 16,1 1-16,21-22 0,-22 21 15,1 0-15,20 0 0,-20 0 16,20 0-16,1 1 0,0-1 0,-22 0 15,22 0-15,0 0 0,-1 0 16,1 1-16,0-1 0,-1 0 0,1 0 16,0 21-16,20-20 0,-20-1 15,0 21-15,-1-21 0,1 22 0,0-22 16,-1 21-16,22 0 0,-21 1 16,21-22-16,-22 21 0,22 1 15,-21-1-15,21-21 0,0 21 0,-1 1 16,1-22-16,-21 21 0,21-21 15,0 22-15,-1-1 0,1-21 16,21 22-16,-21-22 0,0 21 0,21 0 16,-21 1-16,21-1 0,0 0 15,-21 1-15,21-1 0,-22 0 0,22 1 16,0-1-16,0 0 0,0 1 16,-21-1-16,21-21 0,0 22 0,0-1 15,-21-21-15,21 21 0,0-20 16,0 20-16,0 0 0,0 1 0,0-22 15,0 42-15,0-20 0,0-1 16,0 0-16,0 1 0,0-1 0,0 0 16,0 1-16,0-1 0,0 0 15,0 1-15,0-1 0,0 0 16,0-21-16,0 22 0,0-1 0,0-21 16,0 22-16,0-22 0,0 21 15,0 0-15,0-20 0,0 20 0,21 0 16,-21-21-16,0 22 0,21-1 0,-21 0 15,0 1-15,0-22 0,0 21 16,22 43-16,-22-64 0,0 21 16,21 1-16,-21-22 0,0 21 15,21-21-15,0 1 0,-21 20 0,21-21 16,0 21-16,1-20 0,-1-1 0,0 21 16,0-21-16,0 22 15,0-22-15,1 0 0,-1 21 0,21-21 16,-21 22-16,0-22 0,22 21 0,-22-21 15,0 22-15,21-22 0,-20 0 16,20 21-16,-21-20 0,21-1 0,-20 0 16,20 0-16,-21 0 0,21 22 15,-20-22-15,20 0 0,-21 0 0,21 0 16,1-21-16,-22 21 0,21 1 0,1-1 16,-22 0-16,21 0 0,0 0 15,1 0-15,-1 1 0,0-1 16,1 0-16,-1 0 0,0 0 0,1 0 15,-1 1-15,22-1 0,-22 0 0,0 0 16,22 0-16,-22-21 0,0 21 16,22 1-16,-22-1 0,1-21 0,20 21 15,-21 0-15,1-21 0,20 21 0,-20-21 16,20 21-16,1-21 0,-1 0 16,1 22-16,-1-22 0,1 0 0,-1 21 15,1-21-15,-1 0 0,1 0 0,-1 0 16,-21 21-16,22-21 0,-1 0 15,1 0-15,-1 0 0,1 0 0,-1 0 16,-20 0-16,20 0 0,1 0 0,-1 0 16,22 0-16,-22 0 15,1-21-15,-1 21 0,1-21 0,42-1 16,-43 1-16,1 21 0,-1-21 16,-20 0-16,20 0 0,1 0 15,-22-1-15,21 1 0,-20-21 0,20 21 16,-20 0-16,-1-22 0,0 22 0,1 0 15,-1-21-15,0 20 0,1-20 16,-1 21-16,0-21 0,-21 20 0,22-20 16,-1 0-16,-21 21 0,22-22 15,-1 1-15,-21 0 0,21-1 0,-20 1 16,20 0-16,-21-22 0,21 22 0,-20-1 16,20 1-16,-21 0 15,0-1-15,0 1 0,1 0 0,20 21 16,-21-22-16,0 1 0,0 0 0,1-1 15,-1 1-15,42-22 16,-42 1-16,22 21 0,-22-1 16,21 1-16,-21 0 0,1-1 0,20-20 15,-21 20-15,0 1 0,0 0 16,1-1-16,-1 1 0,-21 21 0,21-21 0,0-1 16,0 1-16,-21 0 0,21 20 15,-21-20-15,22 0 0,-22-1 16,21 1-16,0 0 0,-21-1 0,0 1 15,21 0-15,0-1 0,-21 1 16,21 0-16,-21-1 0,0 1 0,0 21 16,22-21-16,-22 20 0,21 1 15,-21-21-15,0 21 0,0 0 0,0-22 16,0 22-16,0 0 0,0-21 16,21 20-16,-21-20 0,0 0 0,0 21 15,0-22-15,0 1 0,0 0 16,0 20-16,0-20 0,0 0 0,0 21 15,0-22-15,0 22 0,0 0 16,0-21-16,0 20 0,0 1 0,0 0 16,0 0-16,0 0 0,0 0 15,0-22-15,0 22 0,0 0 16,0 0-16,0 0 0,0-1 16,0 1-16,-21 0 0,0 0 15,21 0-15,-22 0 16,1-1-16,0 22 0,21-21 0,-21 21 15,0-21-15,0 0 16,-1 0-16,1 21 16,0 0-1,0 0 1,0 0-16,0 0 16,-1 0-16,1 0 0,0 0 15,21 21 1,-21-21-16,21 21 0,-21-21 15,0 21-15</inkml:trace>
  <inkml:trace contextRef="#ctx0" brushRef="#br0" timeOffset="37079.76">2773 8636 0,'0'-21'0,"0"0"15,0 0 1,0-1-16,0 1 16,0 0-16,0 0 15,0 0-15,0 0 16,0-1-16,0 1 0,0 0 16,0 0-1,0 42 16,0 0-31,0 0 16,0 1-16,-21 20 0,21-21 0,-22 21 16,22 1-16,0-1 0,0 22 15,-21-1-15,0-21 0,21 22 0,-21-1 16,21 1-16,0-22 0,-21 22 16,21-22-16,-21 0 0,21 1 0,0-22 15,-22 21-15,22-21 16,0 1-16,0-1 0,0 0 0,0 0 15,0 0 1,0-42 15,0 0-15,0 0 0,22 0-16,-1 21 0,-21-22 0,21 1 15</inkml:trace>
  <inkml:trace contextRef="#ctx0" brushRef="#br0" timeOffset="38127.58">3175 9017 0,'0'0'0,"-21"21"0,21 0 16,0 1-16,0-1 31,21-21-15,-21-21-1,21-1 1,-21-20 0,0 21-16,0 0 15,0 0-15,0-1 0,-21 22 32,0 22-17,21-1-15,-21 0 16,21 0-16,0 0 0,0 0 15,0 1-15,0-1 16,21-21 0,21-43 15,-42 22-31,21 0 0,-21-42 31,0 41-31,-21 1 0,0 21 16,0 0-1,0 0 1,-1 0-16,1 21 0,21 1 16,0-1-1,0 0-15,0 0 16,21-21 15,1 0-15,-1 0-1,-21-21-15,21 0 0,0 21 16</inkml:trace>
  <inkml:trace contextRef="#ctx0" brushRef="#br0" timeOffset="40083.5">5588 8784 0,'21'0'0,"0"0"0,0-21 16,-21 0-16,22 21 0,-1-21 0,0 0 16,0 21-16,0-22 0,-21 1 15,0 0-15,21 0 0,-21 0 16,0 0-16,0-1 0,-21 1 15,0 0-15,0 0 0,0 0 16,-22 21-16,22-21 0,-21 21 0,0 0 16,20 0-16,-20 0 0,0 21 15,-1 0-15,22 0 0,-21 0 0,21 0 16,-22 22-16,22-22 0,0 21 0,0 1 16,21-22-16,0 21 0,0 0 15,0-20-15,0-1 0,0 21 16,0-21-16,0 0 0,21-21 15,0 0-15,0 0 0,1 0 16,-1 0-16,21 0 0,-21 0 16,22-21-16,-1 0 0,21-21 15,-20 21-15,-1-1 0,-21 1 16,0 0-16,22 0 0,-22-21 0,0 20 16,0 22-16,-21-21 0,21 0 0,-21 0 15,22 0-15,-1 21 16,-21-21-16,0 42 31,0 0-31,0 0 16,0 0-16,0 22 0,0-1 15,0 0-15,0 1 0,0 20 16,0-21-16,0 22 0,0-1 0,21 1 16,-21-1-16,21 1 0,-21 21 15,0-1-15,0 1 0,0 0 0,0 20 16,0-20-16,0 0 0,0-1 0,0 22 15,0-21-15,0 0 16,0-22-16,0 22 0,0-22 0,0 1 16,0-1-16,0 1 0,-21-22 0,21 0 15,-21 1-15,-22-1 0,22-21 16,0 22-16,-21-43 0,-1 21 0,1-21 16,0 0-16,-22 0 0,22 0 0,0-21 15,-22-22-15,22 1 0,-1 0 16,1-22-16,0 1 0,21-1 0,-22-21 15,22 22-15,0-22 0,21 1 16,0 20-16,0-21 0,0 1 0,0-1 16,21 22-16,21-22 0,-20 21 0,20 1 15,0-1-15,22 1 0,-22-1 16,22 22-16,-1-21 0,1 20 0,-1-20 16,1 20-16,-22 1 0,21-21 15,-20 20-15,-1 22 0,0-21 16,-20-1-16,-1 22 0,0 0 0,0 0 15,-21 0-15,0 42 47,21-21-15,0 0-32,1-21 0,-1 0 15,0 21-15,0-22 0,0 1 16,0 0-16,1 0 0,20 0 0,-21 0 15,0-22-15,0 22 0,-21 0 16,0 0-16,0 0 0,0-1 16,0 1-16,0 0 0,-21 21 15,0 0-15,0 0 16,0 0-16,0 0 0,-22 21 0,22 0 16,0 1-16,-21 20 0,20 0 15,1-21-15,0 22 0,21-1 0,0 22 16,0-22-16,0 0 0,0-21 15,0 22-15,0-1 0,21-21 0,-21 0 16,21 1-16,1-1 0,-1 0 16,21-21-16,-21 0 0,22 0 0,-22 0 15,21 0-15,0-21 0,1 0 16,-1-1-16,0 1 0,1-21 16,20 0-16,-20-1 0,-1 1 0,0-22 15,1 22-15,-1-21 0,-21 20 0,21-20 16,-20 20-16,-1-20 0,0-1 15,0 22-15,-21-21 0,0 20 0,21 1 16,-21 0-16,21 20 0,-21 1 16,0 0-16,0 0 0,0 42 15,0 0 1,0 0-16,0 22 0,-21-1 0,21 0 16,-21 1-16,21-1 15,0 0-15,0 1 0,0 20 0,-21-20 16,21-1-16,0 0 0,0 22 0,0-22 15,0 0-15,0 1 0,0-1 16,0-21-16,0 22 0,0-22 0,0 0 16,0 0-16,0 0 15,21-21-15,0 0 0,0 0 16,1 0-16,-22-21 0,21 0 0,0 0 16,0-22-16,-21 22 0,21-21 15,0 0-15</inkml:trace>
  <inkml:trace contextRef="#ctx0" brushRef="#br0" timeOffset="40296.46">6752 8509 0,'0'0'0,"-21"0"0,0 0 0,42 0 31,21 0-15,-21 0-16,1 0 0,20 0 0,-21 0 15,21 0-15,1 0 0,-1-21 16,0 21-16,1-21 0,20 0 0,-20-1 16,20 1-16,1 0 15,-1 0-15,1 0 0,-1 0 0,1-1 16</inkml:trace>
  <inkml:trace contextRef="#ctx0" brushRef="#br0" timeOffset="40783.78">7641 8170 0,'42'0'31,"-20"0"-31,20 0 0,0-21 16,1 21-16,-22 0 0,21-21 0,22 21 16,-22-21-16,0 21 0,1 0 0,-1 0 15,0-21-15,-21 21 16,22 0-16,-22 0 0,21 0 0,-42 21 31,-21-21-15,0 0-16,0 0 15,0 21-15,-1-21 0,1 0 0,0 0 16,0 0 0,0 0 15,0 21-31,21 0 15,0 1-15,0-1 0,-22 0 0,1 21 16,21-21-16,-21 22 16,21-1-16,0 0 0,-21 1 0,0-1 15,0 0-15,21 22 0,0-22 0,-22 1 16,1 20-16,21-21 0,-21 1 16,21-1-16,-21-21 0,21 22 0,0-22 15,0 21-15,0-21 0,0 0 16,0 1-16,0-44 47,21 1-47,-21 0 0,21 0 0,0-21 15,22 20-15</inkml:trace>
  <inkml:trace contextRef="#ctx0" brushRef="#br0" timeOffset="41022.75">8382 8530 0,'0'43'16,"0"-1"-16,-21-21 0,21 0 15,-21 0-15,21 22 0,0-1 0,0-21 16,-22 22-16,22-22 0,0 21 16,-21-21-16,21 0 0,0 1 15,0-1-15,0 0 0,0 0 16,0-42 15,21 0-31,-21 0 0,22-1 16,-1 1-16,0-21 0</inkml:trace>
  <inkml:trace contextRef="#ctx0" brushRef="#br0" timeOffset="41366.83">8488 8213 0,'0'0'0,"-21"0"0,-1 21 16,22 0-16,-21-21 16,21 21-16,0 0 0,0 1 15,0-1 1,21-21-16,1 0 0,-1 0 0,0 0 16,0 0-16,0 0 15,0-21-15,1 21 0,-22-22 0,0 1 16,21 0-16,-21 0 15,0 0-15,0 0 0,0-1 0,0 1 16,-21 21-16,-22-21 16,22 21-16,0 0 0,0 0 15,0 21-15,-1 0 0,1 1 0,21-1 16,-21-21-16,21 21 16,0 0-16,0 0 0,0 0 0,0 1 15,21-1-15,0-21 16,1 0-16,-1 0 0,21 0 0,-21 0 15,22 0-15,-1-21 0</inkml:trace>
  <inkml:trace contextRef="#ctx0" brushRef="#br0" timeOffset="41626.76">9271 8065 0,'0'0'0,"-21"0"16,0 0-16,-1 42 0,1-21 0,0 0 15,21 22-15,-21-1 0,0 0 0,0 1 16,-1 20-16,1-21 0,0 1 16,0-1-16,0 22 0,0-22 0,-1 0 15,22 1-15,-21 20 0,0-21 16,21 1-16,-21-22 0,21 21 0,0 1 16,0-22-16,0 0 0,0 0 15,0 0-15,21-21 0,0 0 16,0 0-16,1 0 0,-1 0 0,0-21 15,0 21-15,0-21 0,0-21 16</inkml:trace>
  <inkml:trace contextRef="#ctx0" brushRef="#br0" timeOffset="42064.52">8869 8594 0,'-43'-21'0,"86"42"0,-107-42 0,43 21 15,0 0-15,0 0 0,42 0 31,0 0-15,21-22-16,1 22 0,20 0 16,-20 0-16,20-21 0,1 0 0,-1 21 0,1-21 15,-1 0-15,1 21 0,-1-21 16,1-1-16,-1 1 0,1-21 16,-22 21-16,0-22 0,-21 22 15,1-21-15,-1 0 0,-21-1 0,21 22 16,-21-21-16,0 21 0,0-1 0,0 1 15,-21 0-15,0 21 0,-1 0 16,1 0-16,0 21 0,0 0 16,0 22-16,21-22 0,-21 42 15,21-20-15,-22-1 0,22 22 0,-21-1 16,21-21-16,0 22 0,-21-22 16,21 1-16,-21 20 0,21-21 15,0 22-15,-21-22 0,21 1 0,0-1 16,0-21-16,0 21 0,0-20 15,0-1-15,0 0 0,21 0 0,0-21 16,0 0-16,0 0 16,1 0-16,-1 0 0,0 0 0,0-21 15,0 0-15,0 0 0,22-22 16,-22 1-16,21 0 0,-21-1 0,22 1 16</inkml:trace>
  <inkml:trace contextRef="#ctx0" brushRef="#br0" timeOffset="42431.3">10054 8509 0,'0'21'15,"21"0"1,0-21-16,1 0 16,-1 0-16,0 0 0,0 0 0,0 0 15,0-21-15,22 21 0,-22-21 16,0 21-16,0-21 0,0 0 0,1 0 15,-1-1-15,-21 1 0,0 0 16,0 0-16,0 0 0,0 0 16,-21 21-16,-1 0 15,1 0-15,0 0 0,0 0 16,-21 21-16,20 0 0,-20 0 0,21 0 16,0 0-16,0 22 0,-1-22 0,1 21 15,0-21-15,0 22 0,21-22 16,-21 21-16,21-21 0,0 22 0,0-22 15,0 0-15,0 0 0,21 0 16,0 1-16,0-1 0,0 0 0,1-21 16,-1 0-16,0 0 0,21 0 0,-21 0 15,22 0-15,-1-21 0,-21 0 16,22-1-16,-1-20 0</inkml:trace>
  <inkml:trace contextRef="#ctx0" brushRef="#br0" timeOffset="43290.57">11303 8086 0,'21'0'15,"0"0"1,0 0 0,-21-21-1,0-1 1,0 1-1,-21 21 1,0 0-16,0 0 16,0 21-16,0 22 15,-1-22-15,1 42 0,0-20 0,-21-1 16,21 22-16,-1-22 0,-20 21 0,21 1 16,-21-22-16,20 22 0,1-1 15,0-20-15,0 20 0,0-21 0,21 1 16,0-1-16,0 0 0,0 1 15,21-1-15,0-21 0,21 0 0,-20 1 16,20-1-16,0-21 0,22 0 0,-22 0 16,22 0-16,-22 0 15,21 0-15,-20-21 0,20-22 0</inkml:trace>
  <inkml:trace contextRef="#ctx0" brushRef="#br0" timeOffset="43574.95">12107 8192 0,'21'-22'16,"-42"44"-16,64-44 0,-22 1 0,0 0 15,0 21-15,21 0 0,-20 0 0,20 0 16,0 0-16,-21 21 0,22 0 16,-22 1-16,21 20 0,-21-21 15,1 21-15,-22 1 0,0 20 0,0-20 16,0-1-16,0 64 15,-22-43-15,1-20 0,0 20 0,-21-21 16,21 1-16,-43-1 0,22 0 16,-1-20-16,1 20 0,0-21 0,-1 0 15,22 0-15,-21 1 0,21-22 16,21 21-16,0-42 16,21-1-16</inkml:trace>
  <inkml:trace contextRef="#ctx0" brushRef="#br0" timeOffset="44214.65">13525 8446 0,'0'0'0,"-21"0"0,0 0 16,42 21-1,0-21 1,1 21-16,20-21 0,0 0 16,22 0-16,-1 0 0,1 0 0,-1 0 15,22 0-15,0 0 0,-1 0 16,22 0-16,-21 0 0,-1 0 0,-20 0 16,84 0-16,-84 0 15,-22 0-15,0 0 0,-21 0 0,1 0 16,-1-21-16,-21 0 15,-21-1-15,-1 22 16,1-21-16,-21 21 0,21-21 0,-22 21 16,1-21-16,21 0 0,-21 21 15,20 0-15,22-21 0,0-1 16,22 22 0,-1 0-16,21 0 15,-21 0-15,0 0 0,22 0 16,-22 0-16,21 22 0,-21-1 0,22 0 15,-22 0-15,0 0 0,0 0 16,-21 22-16,0-22 0,0 0 0,0 0 16,0 0-16,-21 1 0,0-1 15,0-21-15,-22 21 0,22 0 0,-21-21 16,0 21-16,20 0 0,-20-21 16,0 0-16,21 22 0,-1-22 0,1 0 15,0 0-15</inkml:trace>
  <inkml:trace contextRef="#ctx0" brushRef="#br0" timeOffset="44802.57">16425 7832 0,'0'0'0,"-21"-21"0,0 21 16,0 0-16,0 0 0,-1 0 15,1 21-15,-21 21 0,21 0 16,0 1-16,-1-1 0,1 22 0,-21-22 15,21 21-15,0-20 0,-22 20 16,22-20-16,0-1 0,-43 21 16,43-20-16,0-22 15,21 0-15,-21 0 0,21 0 0,-21-21 0,21 22 16,0-44 0,21 22-16,0-21 15,0 0-15,0-21 0,1 21 16,20-22-16,-21 1 0,0 0 0,22-22 15,-22 1-15,21-1 0,0 1 16,-20 20-16,20-20 0,0 20 16,-21 1-16,22 0 0,-22 21 0,0-1 15,0 1-15,0 21 0,1 0 16,-22 21-16,21 1 0,-21-1 0,0 21 16,0 0-16,0 22 0,0-1 15,0-20-15,0 20 0,0 1 0,0-22 16,0 22-16,0-22 0,0 0 15,0 1-15,0-22 0,0 21 0,0-21 16,0 0-16,0 1 0,0-1 0,-21 0 16,-1-21-1,22 21-15,-21-21 0,0 0 0,-21 0 16,21 0-16,-22-21 0</inkml:trace>
  <inkml:trace contextRef="#ctx0" brushRef="#br0" timeOffset="45163.36">15896 8340 0,'0'0'16,"0"-21"-16,21 21 16,0 0-16,1 0 0,20 0 15,0 0-15,1-22 0,20 22 0,1 0 16,-1-21-16,1 21 0,20-21 16,-20 0-16,20 21 0,1-21 15,-21 0-15,-1 21 0,1-22 0,-1 1 16,-21 0-16,1 0 0,-22 21 15,0-21-15,0 21 0,-21-21 16,-21 21-16,0 0 16,0 21-16,-22 0 0,22 0 0,0 21 15,0 1-15,-21-1 0,20 0 16,1 1-16,0 20 0,0-20 0,21-1 16,0 21-16,-21-20 0,21 20 15,-21-20-15,21 20 0,0-21 0,0 1 16,-22 20-16,22-20 0,0-1 0,0-21 15,0 21-15,0-20 16,0-1-16,0 0 0,0 0 0,22-42 31</inkml:trace>
  <inkml:trace contextRef="#ctx0" brushRef="#br0" timeOffset="45479.86">16849 8255 0,'0'-42'0,"0"84"0,0-105 0,0 41 16,21 1-16,-21 0 0,21 0 15,0 0-15,0 0 0,0-1 16,1 22-16,20-21 0,-21 21 0,21 0 16,1 0-16,-1 0 0,43 21 15,-43 1-15,-21-1 0,0 0 16,-21 0-16,0 21 0,-21-20 15,0-1-15,-21 21 0,-1-21 0,-20 0 16,21 1-16,-22-1 0,22 0 0,-22 0 16,22 0-16,0-21 0,20 21 15,-20-21-15,42 22 0,21-22 32,0 0-32,1 0 0,20 0 15,21-22-15,-20 1 0,-1 21 16,22-21-16,-1-21 0</inkml:trace>
  <inkml:trace contextRef="#ctx0" brushRef="#br0" timeOffset="45712.76">17759 8149 0,'21'43'32,"-42"-22"-32,0 21 0,-1 0 15,22-20-15,-21 20 0,0 21 0,21-20 16,-21-1-16,21 0 0,0 22 0,-21-22 15,21 22-15,0-22 0,-21 22 16,21-1-16,0-21 0,-22 1 16,22-1-16,0 0 0,0 1 15,-21-1-15,21-21 0,0 0 0,0 1 16,0-1-16,0-42 31,0-1-31</inkml:trace>
  <inkml:trace contextRef="#ctx0" brushRef="#br0" timeOffset="46333.37">17759 8424 0,'0'0'0,"0"-63"0,0 21 0,0-1 16,0 1-16,0 0 0,0 20 0,0-20 16,0 21-16,21-21 0,0 20 15,0 1-15,0 0 0,1 0 0,20 0 16,0 21-16,1 0 0,-1 0 15,0 21-15,1 0 0,-1 0 0,0 22 16,1-22-16,-22 21 0,0 0 16,-21 1-16,0-22 0,0 21 0,-21 1 15,0-22-15,-1 0 0,-20 0 0,0 21 16,-1-42-16,1 22 0,0-1 16,-22-21-16,22 0 0,0 21 15,-1-21-15,1 0 0,0 0 0,20 0 16,1 0-16,0 0 0,21-21 15,21 21 1,0 0-16,1 0 16,-1 0-16,21 0 0,0 0 0,1 0 15,-1 0-15,0 0 0,1 0 16,-1 0-16,0 0 0,22 0 0,-22 0 16,22 0-16,-1-21 0,-20 21 15,20-22-15,1 1 0,-1 0 16,1-21-16,-22 21 0,21-22 0,-20 1 15,-1 0-15,-21-22 0,0 1 16,43-22-16,-43 21 0,0 22 16,-21 21-16,0-21 0,0 20 15,0 1-15,-21 21 16,0 0-16,0 21 16,0 1-16,-1 20 0,1 0 0,0 1 15,0 20-15,21-21 0,0 22 16,0-1-16,0-20 0,0 20 0,0-20 15,0-1-15,0 0 0,0 1 16,0-22-16,21 0 0,0 21 0,0-42 16,1 21-16,-1 1 0,0-22 15,21 0-15,-21 0 0,22 0 16,-1 0-16,0-22 0,-20 1 0,20 0 16,0 0-16,1 0 0,20-22 15,-21 1-15</inkml:trace>
  <inkml:trace contextRef="#ctx0" brushRef="#br0" timeOffset="46819.09">19960 7514 0,'0'0'0,"-21"0"0,0 0 31,21 21-31,0 1 0,-21-1 0,21 0 15,0 21-15,0-21 0,-22 1 16,22 20-16,-21-21 0,21 21 16,0-20-16,-21-1 0,21 21 0,0-21 15,0 0-15,0 22 0,0-22 0,-21 0 16,21 0-16,-21-21 16,0-21 15,21 0-31,0 0 0,0 0 0,0-1 15,0-20-15,21 21 16,0-21-16,0-1 0,0 1 0,22 0 16,-22-1-16,21 1 0,0 0 15,1-1-15,-1 22 0,0-21 0,1 21 16,20-1-16,1 22 0,-1 0 16,1 0-16,-1 22 0,-20-1 0,20 0 15,-42 0-15,22 21 0,-43-20 16,0 20-16,0 0 0,0 1 0,-22-1 15,-20 0-15,0-21 0,-1 22 16,1-1-16,0 0 0,-1 1 16,1-22-16,0 21 0,-1-21 0,22 22 15,0-22-15,0 0 0,0 0 16,0 0-16,21 1 0,0-1 0,-22 0 16</inkml:trace>
  <inkml:trace contextRef="#ctx0" brushRef="#br0" timeOffset="47864.49">2328 11049 0,'-21'-21'0,"42"42"0,-63-42 0,21 0 0,0 21 16,-22-21-16,22-1 0,0 1 16,21 0-16,0 0 0,-21 0 0,21-22 15,0 22-15,0 0 0,0 0 16,21 0-16,0 0 0,0-1 15,22 22-15,-1 0 0,0 0 16,22 0-16,-22 0 0,85 64 16,-63-43-16,-1 21 0,-21 1 15,1-1-15,-22 22 0,0-22 0,-21 43 16,0-22-16,-21 1 0,0 20 16,-22-20-16,1-1 0,-21 22 0,-22-22 15,0-20-15,1 20 0,20-20 16,-21-1-16,22 0 0,-1-21 0,1 1 15,21-1-15,-1-21 0,1 0 16,0 0-16,20 0 0,-20-21 0,21-1 16,0-20-16,0 21 15,-1-21-15,22-1 0,0 1 0,0 0 16,0-22-16,0 22 0,22-1 16,-1 1-16,0 0 0,0-1 0,21 22 15,-20 0-15,20 0 0,0 21 16,1 0-16,-1 21 0,0 0 15,1 0-15,-1 1 0,0 20 0,1 0 16,-22-21-16,0 22 0,0-1 16,-21 0-16,0 1 0,0-1 15,0-21-15,0 22 0,21-22 0,-21 21 16,0-21-16,0 0 0,21 1 16,-21-1-16,22-21 15,-1 0 1,-21-21-16,21-1 0,0 1 0,0 0 15</inkml:trace>
  <inkml:trace contextRef="#ctx0" brushRef="#br0" timeOffset="48176.32">3154 11430 0,'0'21'15,"0"-42"17,0 0-17,0 0-15,21 0 0,-21-1 16,0 1 0,0 42 15,-21-21-31,21 22 0,0-1 15,0 0-15,0 0 16,0-42 15,21 0-15,0 0-16</inkml:trace>
  <inkml:trace contextRef="#ctx0" brushRef="#br0" timeOffset="48707.01">6667 10922 0,'0'0'0,"0"-21"0,0 0 15,0 0-15,0-1 16,0 1-16,-21 0 0,0 21 16,0-21-16,0 21 0,0 0 0,-1 0 15,1 21-15,-21 0 0,21 0 16,-22 1-16,22-1 0,0 21 0,0 0 16,-21 1-16,20 20 0,1 1 15,21-1-15,0 1 0,-21-1 0,21 1 16,0-22-16,0 22 0,0-1 15,0-21-15,0 1 0,0-1 16,0-21-16,21 22 0,0-22 0,1 0 16,20 0-16,0-21 0,1 0 15,-1 0-15,0 0 0,22 0 0,-22 0 16,22-21-16,-22 0 0,21 0 0,1-1 16,-22-20-16,22 0 0,-1-1 15,-20-20-15</inkml:trace>
  <inkml:trace contextRef="#ctx0" brushRef="#br0" timeOffset="48986.85">7810 10435 0,'0'-21'0,"0"-21"16,0 21-16,-21-1 0,0 22 16,0 0-16,0 0 0,0 22 15,-1-1-15,1 0 0,0 21 16,0 1-16,0-1 0,0 21 0,21 1 15,-22-1-15,1-20 0,0 20 16,0 1-16,0-1 0,21 1 0,-21-1 16,-1 1-16,1-1 0,0 1 0,0-22 15,21 22-15,-21-22 0,21 0 16,-21 1-16,21-22 0,0 21 0,0-21 16,0 0-16,21-21 31,21 0-31,-21-21 0,22-21 0,-22 21 15,21-22-15</inkml:trace>
  <inkml:trace contextRef="#ctx0" brushRef="#br0" timeOffset="49430.6">8086 10901 0,'0'0'15,"-22"0"1,22 21-16,-21 0 0,0 0 0,21 1 15,-21 20-15,0-21 0,21 21 0,-21 1 16,21-1-16,-22 0 16,1 1-16,21-1 0,0 0 0,0 1 15,0-22-15,0 21 0,0-21 16,0 1-16,0-1 0,0 0 0,21 0 16,1-21-16,-1 0 0,21 0 0,-21 0 15,22 0-15,-1 0 0,0 0 16,-21-21-16,22 0 0,-1-22 0,-21 22 15,22-21-15,-22 21 0,0-43 0,0 22 16,0 0-16,-21-1 16,0 1-16,0-22 0,0 22 0,0 0 15,0 21-15,-21-22 0,0 22 0,0 0 16,0 21-16,-1 0 0,1 0 16,0 0-16,-21 0 0,21 0 0,-22 21 15,22 0-15,-21 0 0,-1 1 16,22 20-16,-21-21 0,21 21 0,-22-20 15,22-1-15,21 21 0,-21-21 16,21 0-16,0 22 0,0-22 16,21 0-16,0-21 0,22 0 0,-1 0 15,0 0-15,1 0 0,20-21 16,-20 21-16,20-21 0</inkml:trace>
  <inkml:trace contextRef="#ctx0" brushRef="#br0" timeOffset="50145.19">9165 10964 0,'0'0'0,"0"-21"0,0 0 16,-21 21-16,-21 0 15,20 0-15,-20 0 0,0 21 0,21-21 16,-22 21-16,1-21 0,21 22 16,0-1-16,-1-21 0,1 21 0,21 0 15,0 0-15,0 0 0,0 1 0,0-1 16,0 0-16,21 0 0,1 0 15,-1 0-15,0 22 0,21-22 16,-21 0-16,22 0 0,-22 22 0,0-22 16,21 0-16,-20 0 0,-22 0 15,0 0-15,0 1 0,0-1 0,0 0 16,-22-21-16,1 21 0,0-21 16,0 0-16,-21 0 0,-1 0 0,1 0 15,0 0-15,-1 0 0,1 0 0,21-21 16,-22 0-16,22 0 0,-21-1 15,21 1-15,0-21 0,-1 21 0,22 0 16,0-1-16,-21 1 0,21 0 16,21 42 15,-21 0-31,22 1 16,-1-1-16,-21 21 0,21-21 0,0 0 15,0 1-15,0-1 0,-21 0 0,22 0 16,-1 0-16,21-21 0,-21 21 15,0 1-15,22-22 0,-1 0 0,-21 0 16,22 0-16,20 0 0,-21 0 0,1 0 16,20 0-16,-20-22 0,-1 1 15,21 0-15,-20 0 0,20 0 0,-20 0 16,-1-22-16,0 22 0,1-21 0,-1 21 16,-21-22-16,0 1 15,0 0-15,1-1 0,-22 1 0,0 21 16,0 0-16,0-1 0,0 1 0,-22 21 15,1 0-15,0 0 0,0 0 16,0 0-16,0 21 0,-1 1 0,1-1 16,0 0-16,21 21 0,-21 1 15,21-1-15,0-21 0,0 21 0,0 1 16,0-22-16,0 21 0,0-21 0,21 1 16,0-1-16,0 0 0,1 0 15,-1 0-15,0-21 0,0 0 0,0 0 16,22 0-16,-22 0 0,0 0 0,21 0 15,-21 0-15,22-21 16,-1 0-16,-21 0 0,22 0 0,-1-22 16,0 1-16</inkml:trace>
  <inkml:trace contextRef="#ctx0" brushRef="#br0" timeOffset="52084.11">11769 10774 0,'0'0'0,"21"-21"0,0 0 15,-21-22-15,0 1 0,0 21 16,0-22-16,0 22 0,0-21 0,-21 21 16,0 0-16,-1-1 0,-20 22 15,21 0-15,0 0 0,-22 22 16,22-1-16,-21 21 0,21-21 0,-22 22 15,22 20-15,0-21 0,-21 22 16,21-22-16,-1 22 0,1-1 0,0 1 16,0-1-16,21 22 0,0-22 15,0 1-15,0-22 0,0 22 16,0-22-16,0 22 0,21-22 0,0-21 0,0 21 16,22-20-16,-1-1 0,22 0 15,-22-21-15,21 0 0,22 0 16,-21 0-16,20 0 0,1-21 0,0 0 0,20-22 15,-20 22-15,0-21 0,-1-1 16,-20 1-16,-1-21 0,-20-1 16,-1 22-16,0-22 0,-20 1 15,-22-1-15,0 1 0,-22-1 0,1 1 16,-21-1-16,0 1 0,-1 20 0,-20-20 16,-1 42-16,-20-22 0,20 22 15,-21 0-15,1 21 0,-1 0 0,22 21 16,-22 0-16,21 1 0,1 20 15,-1 0-15,1 1 0,21 20 0,-1-21 16,1 22-16,21-1 0,21 1 16,0-1-16,0 1 0,0-1 15,21 1-15,21-22 0,-21 22 0,22-22 16,20-21-16,1 0 0,20 22 16,1-43-16,0 21 0,-1-21 0,22 0 15,0 0-15,-21 0 0,-1-21 0,1 0 16,0-1-16,-22 1 0,1-21 15,-1 21-15,1-22 0,-43 1 0,21 21 16,-21-21-16,1-1 0,-22 1 16,0 21-16,0 0 0,0-1 0,-22 22 15,22 22 1,0-1-16,-21 0 0,21 21 16,-21 1-16,21-22 0,-21 21 0,21 0 15,0 1-15,0-22 16,0 0-16,0 0 0,0 0 0,0 1 15,-21-1-15,42-21 32,0-21-32,0-1 0,-21 1 15,21 0-15,1-21 0,-1 21 16,0-22-16,0 1 0,0 0 0,0-1 16,1-20-16,20 42 0,-21-22 0,0 1 15,-21 21-15,21 0 0,-21-1 16,22 22-16,-22 22 15,0-1-15,0 0 0,21 0 16,-21 21-16,0 1 0,0-1 16,0 0-16,0-20 0,21 20 15,0 0-15,0 1 0,0-22 0,1 21 16,-1-21-16,21 0 0,-21 1 16,22-22-16,-1 0 0,-21 0 0,21 0 15,1 0-15,-22 0 0,21 0 16,-21-22-16,22 1 0,-22 0 0,21 0 15,-21-21-15,22-22 0,-22 1 16,0 20-16,-21 1 0,0-22 16,21 22-16,0-21 0,-21-1 15,0 1-15,0-1 0,0 22 0,22-22 16,-22 22-16,21 21 0,-21 0 16,0-1-16,0 44 15,0 20-15,0 0 16,0-21-16,0 43 0,0-22 0,0 1 15,0-1-15,0 21 0,-21-20 0,21-1 16,0 22-16,0-22 0,0 0 16,0 1-16,0-1 0,0 0 0,21-21 15,0 22-15,0-22 0,0 0 0,0 0 16,1-21-16,20 0 0,-21 0 16,0 0-16,0 0 0,1 0 0,-1-21 15,0 21-15,0-21 0,0 0 16,0 0-16,1-22 0,-1 22 15,-21 0-15,21-21 0,0 20 0,-21 1 16,0 42 0,0 1-1,0-1-15,0 0 0,0 0 16,0 0-16,0 0 0,0 1 0,0-1 16,0 0-16,0 0 0,0 0 0,21 0 15,0-21-15,1 0 16,-1 0-16,21 0 0,-21 0 0,0 0 15,1 0-15,-1-21 0,0 21 16,0-21-16,0 0 0,0 0 16,1 0-16,-1-22 0,0 22 0,-21-21 15,21 21-15,0-22 0,0 22 16,-21 0-16,0 0 0,22 0 0,-22-1 16,21 22-16,-21 22 31,-21 20-31,21-21 15,-22 21-15,1-20 0,0 20 16,21 0-16,-21 1 0,0-1 16,0 0-16,-1 22 0,1-22 0,0 22 15,21-22-15,0 21 0,0 1 16,0 21-16,0-22 0,0 22 0,0-1 16,0 1-16,0 0 0,0-1 0,0 22 15,21-21-15,-21 21 0,21-22 0,-21 22 16,0-21-16,0 0 0,0-1 15,0 1-15,0 0 0,0-22 0,0 22 16,0-22-16,0 1 0,-21-1 0,0-20 16,0-1-16,-21 0 0,20-21 15,-20 1-15,0-1 0,21-21 0,-22 0 16,22 0-16,-21-21 0,21-1 0,-1 1 16,1-21-16,0 0 15,0-1-15,21-20 0,0-22 0,0 22 16,0-22-16,0-21 0,0 0 0,0 0 15,21 1-15,0-1 0,0 0 16,22-21-16,-22 21 0,21 0 0,1 0 16,-1 22-16,0-1 0,1 22 0,-1-1 15,0 1-15,1 20 0,-1 1 16,0 0-16,1-1 0,-1 1 0,0 21 16,1-22-16,-1 1 0,0 21 15,1-21-15</inkml:trace>
  <inkml:trace contextRef="#ctx0" brushRef="#br0" timeOffset="52663.3">16383 10732 0,'-106'-106'32,"85"106"-17,0 0-15,0 0 0,-22 0 16,22 21-16,0 0 0,-21 0 0,-1 0 16,22 22-16,-21-1 0,21 0 15,-22 22-15,22-1 0,-21 1 0,21-1 16,-1 1-16,1-1 0,0 1 15,0-1-15,21 1 0,0-22 0,-21 1 16,21-1-16,0-21 0,0 0 0,0 0 16,0 1-16,0-1 0,21-21 15,-21-21 1,21-1-16,0 1 0,-21-21 0,21 0 16,1-1-16,-1 1 0,0-22 15,0 1-15,21-1 0,-20 1 0,-1-1 16,21 1-16,-21 21 0,22-22 15,-22 22-15,0-1 0,0 1 16,0 0-16,-21 21 0,21 21 16,-21 21-1,0 0-15,0 21 0,0 1 0,0-1 16,0 0-16,0 1 0,0-1 16,0 0-16,0 22 0,0-22 0,0 0 15,0 22-15,0-22 0,22 1 16,-22-22-16,0 21 0,0-21 0,0 0 15,0 1-15,0-1 0,0 0 16,-22-42 15,1 0-31</inkml:trace>
  <inkml:trace contextRef="#ctx0" brushRef="#br0" timeOffset="53431.86">15854 11261 0,'0'0'16,"-21"0"-16,-1 0 0,1 0 0,0 0 15,21-21 1,21 21 0,22 0-16,-22-22 0,21 1 15,22 21-15,-22-21 0,43 21 16,-22-21-16,22 0 0,-1 21 16,-20-21-16,21 21 0,-22 0 0,1-22 15,-1 22-15,-21 0 0,1 0 16,-22 0-16,0 0 0,0 0 0,-21 22 15,0-1-15,0 0 0,0 21 16,0-21-16,0 22 0,-21-1 0,0 0 16,0-20-16,21 20 0,-21 0 0,-1-21 15,22 1-15,0 20 0,-21-42 16,21 21-16,0 0 0,-21-21 16,21-21 15,0 0-31,21 0 15,-21 0-15,21-1 0,-21 1 16,22-21-16,-1 0 0,0-1 0,0 1 16,0 0-16,0-1 0,1 1 15,-1 21-15,0-22 0,0 1 0,21 21 16,-20 0-16,-1 0 0,0 21 0,21 0 16,-21 0-16,1 0 0,-1 21 15,0-21-15,21 42 0,-21 22 16,1-43-16,-1 21 0,-21 0 0,0 1 15,0-1-15,0 0 0,0 1 16,0-22-16,0 21 0,0-21 16,0 1-16,0-1 0,0 0 15,0 0-15,-21-21 16,21-21 0,0 0-1,0 0-15,0-22 0,21 22 0,0-21 16,0 21-16,0-22 0,0 1 15,1-22-15,20 22 0,0 0 0,1 21 16,-1-22-16,0 22 0,1-21 16,-1 21-16,-21 21 0,21 0 15,-20 0-15,-1 0 0,0 21 0,0 0 16,0 21-16,-21-21 0,0 22 0,0-1 16,0 22-16,0-22 0,0 0 15,0-21-15,0 22 0,0-22 0,-21 21 16,0-21-16,0 1 0,21-1 15,-21 0-15,-1-21 0,22 21 0,22-42 47,20 0-47,-21 0 16,21-1-16,1 1 0</inkml:trace>
  <inkml:trace contextRef="#ctx0" brushRef="#br0" timeOffset="53906.59">18627 11134 0,'21'-43'0,"-42"86"0,84-107 16,-63 43-16,0-21 0,0 21 0,0-1 16,0 1-16,0-21 0,-21 21 15,0 21-15,0-21 0,-22 21 0,1 0 16,21 0-16,-22 0 0,-20 21 16,21 0-16,-1 21 0,1-21 0,0 22 15,20-1-15,-20 0 0,21 1 0,-21 20 16,20-20-16,1-1 0,21 0 15,0 1-15,0-22 0,0 21 0,0-21 16,0 0-16,0 1 16,21-1-16,1 0 0,20-21 0,-21 0 15,0 0-15,0 0 0,22 0 0,-22 0 16,21-21-16,-21 0 0,22-1 16,-22-20-16,21 21 0,-21-21 0,1-1 15,-1 1-15,21 0 0,-21-1 16,0 1-16,1 0 0,-1-1 0,-21 22 15,21-21-15,-21 21 0,0 42 16,0 0 0,0 0-16,0 21 0,-21 1 15,21-1-15,0-21 0,-21 22 0,21-1 16,-22 0-16,22-21 0,0 1 16,0 20-16,0-21 0,0 0 0,0 0 15,0 1-15,22-1 16,-1-21-16,0 0 0,0 0 0,0 0 15,22 0-15,-22 0 0,21 0 0,0-21 16,1 21-16,-1-22 0,-21 1 16,22-21-16,-1 21 0,0-22 0,1 1 15</inkml:trace>
  <inkml:trace contextRef="#ctx0" brushRef="#br0" timeOffset="55214.84">19431 10880 0,'0'-21'16,"0"42"-16,-21-42 0,0 21 0,-1 0 15,1 0-15,0 0 16,21 21-16,0 0 0,0 0 16,0 0-16,21 0 0,0-21 15,1 22-15,20-22 0,-21 21 16,43-21-16,-22 0 0,21 0 0,1 0 16,-1 0-16,1 0 0,-1 0 15,22 0-15,-43 0 0,22-21 0,-22 21 16,1-22-16,-22 1 0,21 0 0,-21 21 15,-21-21-15,0 0 0,0 0 16,-21 21 0,0 0-16,0 0 0,-22 0 15,1 21-15,0 0 0,-1 21 16,1-21-16,0 22 0,-22-1 0,22 0 16,0-20-16,-22 20 0,22 0 15,-1 1-15,1-1 0,0-21 0,-1 0 16,22 22-16,-21-22 0,21 0 0,0-21 15,-1 21-15,22 0 0,22-42 47,-1 0-47,0 0 0,21 0 16,-21-1-16,22-20 0,-1 21 0,0 0 16,-20-22-16,20 22 0,-21 0 15,21 0-15,-20 21 0,-1 0 0,0 0 16,-21 21-1,0 0-15,0 0 0,0 1 16,0 20-16,0-21 0,0 0 16,0 0-16,0 1 0,0-1 0,21 0 15,0 0-15,0 0 0,1 0 0,-1-21 16,0 22-16,0-22 0,0 0 16,0 0-16,22 0 0,-22 0 15,21 0-15,1 0 0,-22-22 16,21 1-16,0 0 0,1 0 0,20 0 15,-20 0-15,-1-22 0,0 1 0,1 0 16,-1-22-16,0 22 0,1-1 16,-22 1-16,21 21 0,-21-21 0,0 20 15,-21 1-15,-21 42 16,0 1 0,-21-1-16,21 0 0,-22 21 15,22-21-15,-21 22 0,21-1 0,-1 0 16,1 1-16,0-1 0,21-21 0,-21 22 15,21-22-15,0 21 16,0-21-16,0 0 0,21 1 0,-21-1 16,21 0-16,22-21 0,-22 0 0,0 0 15,21 0-15,-21 0 0,1 0 16,20 0-16,-21 0 0,0-21 0,0 21 16,-21-43-16,0 22 0,0 0 15,0-21-15,0-1 0,0 1 0,0 0 16,0-1-16,0 1 0,0 21 15,0-21-15,0-1 0,0 22 0,22 0 16,-1 0-16,0 0 0,0-1 0,0 22 16,0 0-16,1-21 0,-1 21 15,0 0-15,0 0 0,0 0 16,0 0-16,22 0 0,-22 21 16,0-21-16,0 22 0,0-1 0,-21 0 15,22 0-15,-22 21 0,21-20 0,-21 20 16,0-21-16,0 21 0,0-20 15,0 20-15,0-21 0,0 0 0,0 22 16,0-22-16,0 0 0,0 0 16,0 0-16,0 0 0,-21-42 47,21 0-47,0 0 15,0 0-15,0-22 16,0 22-16,0-21 0,0 21 0,21-22 15,0 1-15,0 21 0,0-21 0,0-1 16,22 22-16,-22-21 0,21 21 16,1-1-16,-1 1 0,0 0 0,1 0 15,20 21-15,-21 0 0,1 0 16,20 0-16,-20 21 0,-22 0 0,21 0 16,-21 1-16,22-1 0,-22 21 15,-21 0-15,0 1 0,21-1 0,-21-21 16,0 22-16,0-1 0,0 0 15,0-21-15,-21 1 0,21 20 0,-21-21 16,-1 0-16,1-21 0,21 21 16,-21 1-16,0-22 15,0 21-15,21-42 32,0-1-32,21 22 15,0-21-15,0 21 0,0-21 0</inkml:trace>
  <inkml:trace contextRef="#ctx0" brushRef="#br0" timeOffset="55414.72">22246 11451 0,'0'21'0,"21"-21"78,-42 0-47,-21 0-31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8D63-15B9-3EE9-A559-919BC42FB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03667-DC08-FD43-2745-52D2900A0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10E4-2B95-5E9E-4F5A-CBA0D4B5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BC7A-335E-71C3-230C-F585A429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DCC9-4E49-93E1-084B-765C076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9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A7D9-80B7-6B70-7FFA-ADD9BBDC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B63DA-D16A-88A1-5DFD-167B8605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BCBA0-BE1D-F08C-6B77-8241CDDE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076B3-BF93-5D8F-460E-996570BE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8F9D-97DC-1334-81B3-D1B54E37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5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E65D4-13FF-6087-F750-D481A1A63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01642-F96B-1D6E-4FC8-6D17F47C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FC93-91CA-2A3D-7237-FB8D6B70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876C-F086-4AE0-9E52-A7775F21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9C3F-E1EF-E1A7-CFF9-698BF61B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88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D486-7CF8-487F-A1A9-B2EA5AEE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19CA-561E-6235-AAD1-D3A8CD1F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483B-8477-80EB-0D09-4DDC046A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ECB5-AF24-9EC9-0E05-27DEB46B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B67A-05D2-A572-11AD-82E139C7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107E-392A-FB3F-A779-D3C1CAFE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4885F-FE73-393F-2742-175B2EB0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309D-DCB2-30BE-417C-AA959DA9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70B1-0C5A-FA81-3450-E47B776F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9619-64D0-46C5-CC33-563698FD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E1B1-EDE9-64F9-777D-B49B6F97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97CD-F65E-2535-56F2-57FDAE54D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59E58-3C74-9DA6-430D-F443584B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C2CE-0215-9CB9-C4EE-237E84CD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086FF-87C6-BE2F-67DD-27426595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41B7F-BBFB-CA70-9E51-35350DFF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7933-8D61-8C75-47EF-03FDB501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1D02E-7D86-D328-DBFB-C6927269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7A6EE-26A7-D599-255D-A8F4F902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6A452-6951-4B38-C79D-B9BFD8480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CA7A-0007-9CDE-0825-0E2EBAA15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16A13-1207-78CE-EF22-790F5B45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E5F58-13DF-AE66-17FD-0C90BBC2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E60C6-4BFD-4FD4-A00B-07EF5740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CEEB-8FA0-1D1E-FE33-EFB233C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114E7-7776-403C-9B52-D6EA74BA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EA67-BAA6-45F1-8A1D-871C377F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4BA20-8F55-DDE9-3B50-F17E1E05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5EB16-DD27-F884-22B0-E2B3BB46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0B307-9CB0-BF84-7322-6BD421FC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3FDA-203D-2369-560B-18F8A7AF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D271-5D1F-8B1C-2E1B-26899B30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B76E-CFA2-40F8-B564-288FF493A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4DCAD-2DE7-AB56-DB99-4F2201D48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E8AE-C772-7FEC-3EB7-AC6DA358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DF49-C7AB-B372-BF90-FA1E6F28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62CC8-883C-7A8B-334D-A4B32C7F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7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9011-F81D-771A-F89D-C5700046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1EC02-F4BD-C161-96C9-9E2B88C9B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26FC9-5C57-44C1-665D-76C89AAC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6871-2E84-C72E-B088-FEE57D1B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D5C3-98DB-4EA1-7F91-D8FB8E95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F8A34-1EAD-92FD-72C4-45CBC2A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E5242-36CC-4566-ECDD-4EF431BB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9CF6F-D04F-647F-9C2C-911C4A3F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DB28-8885-2EFA-9811-0509CCF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2EB4-C2C4-424C-9AAF-D86C931393B8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5003-A629-7A2A-13A2-AD3D81D7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6DFE-FF1D-7023-7DB0-DABA54A1D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B444-0FD6-410B-9FD0-264151C24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8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2FB-D8CA-A304-2F57-22D09796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F30B-26AA-22CC-9459-D2274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8DF693-FA09-65A9-43FC-B590EC8F2266}"/>
                  </a:ext>
                </a:extLst>
              </p14:cNvPr>
              <p14:cNvContentPartPr/>
              <p14:nvPr/>
            </p14:nvContentPartPr>
            <p14:xfrm>
              <a:off x="0" y="23040"/>
              <a:ext cx="8809200" cy="592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8DF693-FA09-65A9-43FC-B590EC8F2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8827920" cy="59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3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2FB-D8CA-A304-2F57-22D09796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F30B-26AA-22CC-9459-D2274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EB2D8A-B23E-144D-4EB3-3C5360C36AF1}"/>
                  </a:ext>
                </a:extLst>
              </p14:cNvPr>
              <p14:cNvContentPartPr/>
              <p14:nvPr/>
            </p14:nvContentPartPr>
            <p14:xfrm>
              <a:off x="708480" y="68760"/>
              <a:ext cx="5502240" cy="74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EB2D8A-B23E-144D-4EB3-3C5360C36A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59400"/>
                <a:ext cx="552096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72F03E-E81F-6353-FECA-9E6A9562E5C8}"/>
                  </a:ext>
                </a:extLst>
              </p14:cNvPr>
              <p14:cNvContentPartPr/>
              <p14:nvPr/>
            </p14:nvContentPartPr>
            <p14:xfrm>
              <a:off x="342720" y="1166040"/>
              <a:ext cx="7026120" cy="289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72F03E-E81F-6353-FECA-9E6A9562E5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60" y="1156680"/>
                <a:ext cx="704484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55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2FB-D8CA-A304-2F57-22D09796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F30B-26AA-22CC-9459-D2274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779BA3-D851-28B7-F4E2-288CE4C80A7F}"/>
                  </a:ext>
                </a:extLst>
              </p14:cNvPr>
              <p14:cNvContentPartPr/>
              <p14:nvPr/>
            </p14:nvContentPartPr>
            <p14:xfrm>
              <a:off x="685800" y="60840"/>
              <a:ext cx="747540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779BA3-D851-28B7-F4E2-288CE4C80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51480"/>
                <a:ext cx="749412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18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2FB-D8CA-A304-2F57-22D09796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F30B-26AA-22CC-9459-D2274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265D34-1967-6A58-65D3-2F2535E30267}"/>
                  </a:ext>
                </a:extLst>
              </p14:cNvPr>
              <p14:cNvContentPartPr/>
              <p14:nvPr/>
            </p14:nvContentPartPr>
            <p14:xfrm>
              <a:off x="122040" y="822960"/>
              <a:ext cx="7201080" cy="30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265D34-1967-6A58-65D3-2F2535E302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813600"/>
                <a:ext cx="7219800" cy="31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55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2FB-D8CA-A304-2F57-22D09796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F30B-26AA-22CC-9459-D2274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0BDAD2-144C-F0FF-5437-FFF0ECC2D8AD}"/>
                  </a:ext>
                </a:extLst>
              </p14:cNvPr>
              <p14:cNvContentPartPr/>
              <p14:nvPr/>
            </p14:nvContentPartPr>
            <p14:xfrm>
              <a:off x="358200" y="23040"/>
              <a:ext cx="6042960" cy="415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0BDAD2-144C-F0FF-5437-FFF0ECC2D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3680"/>
                <a:ext cx="6061680" cy="41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5E8F3E-D98B-815F-14D1-B277A7182A7D}"/>
                  </a:ext>
                </a:extLst>
              </p14:cNvPr>
              <p14:cNvContentPartPr/>
              <p14:nvPr/>
            </p14:nvContentPartPr>
            <p14:xfrm>
              <a:off x="0" y="4137840"/>
              <a:ext cx="6096240" cy="135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5E8F3E-D98B-815F-14D1-B277A7182A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128480"/>
                <a:ext cx="6114960" cy="13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96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2FB-D8CA-A304-2F57-22D09796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F30B-26AA-22CC-9459-D2274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7FDF5-F880-0FA4-085A-46544C15694B}"/>
                  </a:ext>
                </a:extLst>
              </p14:cNvPr>
              <p14:cNvContentPartPr/>
              <p14:nvPr/>
            </p14:nvContentPartPr>
            <p14:xfrm>
              <a:off x="990720" y="335160"/>
              <a:ext cx="7920" cy="1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7FDF5-F880-0FA4-085A-46544C156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325800"/>
                <a:ext cx="266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710393-1442-9590-1D8B-2EA1AE81DB01}"/>
                  </a:ext>
                </a:extLst>
              </p14:cNvPr>
              <p14:cNvContentPartPr/>
              <p14:nvPr/>
            </p14:nvContentPartPr>
            <p14:xfrm>
              <a:off x="525600" y="327600"/>
              <a:ext cx="7490880" cy="464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710393-1442-9590-1D8B-2EA1AE81DB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240" y="318240"/>
                <a:ext cx="750960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2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2FB-D8CA-A304-2F57-22D09796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F30B-26AA-22CC-9459-D2274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BA9A3C-22A0-B2DF-B57E-DE68F9AC7243}"/>
                  </a:ext>
                </a:extLst>
              </p14:cNvPr>
              <p14:cNvContentPartPr/>
              <p14:nvPr/>
            </p14:nvContentPartPr>
            <p14:xfrm>
              <a:off x="586800" y="0"/>
              <a:ext cx="4793400" cy="371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BA9A3C-22A0-B2DF-B57E-DE68F9AC72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-9360"/>
                <a:ext cx="4812120" cy="37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36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2FB-D8CA-A304-2F57-22D09796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F30B-26AA-22CC-9459-D2274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A6772D-DD85-F677-9284-7AF63EA6A4C9}"/>
                  </a:ext>
                </a:extLst>
              </p14:cNvPr>
              <p14:cNvContentPartPr/>
              <p14:nvPr/>
            </p14:nvContentPartPr>
            <p14:xfrm>
              <a:off x="0" y="30600"/>
              <a:ext cx="991404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A6772D-DD85-F677-9284-7AF63EA6A4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993276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59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2FB-D8CA-A304-2F57-22D09796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F30B-26AA-22CC-9459-D2274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09BD64-8EAE-F073-7246-C45A776B4BFA}"/>
                  </a:ext>
                </a:extLst>
              </p14:cNvPr>
              <p14:cNvContentPartPr/>
              <p14:nvPr/>
            </p14:nvContentPartPr>
            <p14:xfrm>
              <a:off x="289440" y="182880"/>
              <a:ext cx="7948080" cy="53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09BD64-8EAE-F073-7246-C45A776B4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73520"/>
                <a:ext cx="7966800" cy="53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05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2022-05-03T03:53:53Z</dcterms:created>
  <dcterms:modified xsi:type="dcterms:W3CDTF">2022-05-03T03:54:17Z</dcterms:modified>
</cp:coreProperties>
</file>